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7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416" r:id="rId3"/>
    <p:sldId id="415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  <p:sldId id="404" r:id="rId149"/>
    <p:sldId id="405" r:id="rId150"/>
    <p:sldId id="406" r:id="rId151"/>
    <p:sldId id="407" r:id="rId152"/>
    <p:sldId id="408" r:id="rId153"/>
    <p:sldId id="409" r:id="rId154"/>
    <p:sldId id="410" r:id="rId155"/>
    <p:sldId id="411" r:id="rId156"/>
    <p:sldId id="412" r:id="rId157"/>
    <p:sldId id="413" r:id="rId158"/>
    <p:sldId id="414" r:id="rId159"/>
  </p:sldIdLst>
  <p:sldSz cx="6870700" cy="9404350"/>
  <p:notesSz cx="6870700" cy="9404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28" autoAdjust="0"/>
    <p:restoredTop sz="94660"/>
  </p:normalViewPr>
  <p:slideViewPr>
    <p:cSldViewPr>
      <p:cViewPr varScale="1">
        <p:scale>
          <a:sx n="52" d="100"/>
          <a:sy n="52" d="100"/>
        </p:scale>
        <p:origin x="2616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14826" y="2915348"/>
            <a:ext cx="5834697" cy="19749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029652" y="5266436"/>
            <a:ext cx="4805045" cy="23510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ADEF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ADEF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43217" y="2163000"/>
            <a:ext cx="2985992" cy="62068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535140" y="2163000"/>
            <a:ext cx="2985992" cy="62068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6858634" cy="9398635"/>
          </a:xfrm>
          <a:custGeom>
            <a:avLst/>
            <a:gdLst/>
            <a:ahLst/>
            <a:cxnLst/>
            <a:rect l="l" t="t" r="r" b="b"/>
            <a:pathLst>
              <a:path w="6858634" h="9398635">
                <a:moveTo>
                  <a:pt x="0" y="0"/>
                </a:moveTo>
                <a:lnTo>
                  <a:pt x="0" y="9398035"/>
                </a:lnTo>
                <a:lnTo>
                  <a:pt x="6858026" y="9398035"/>
                </a:lnTo>
                <a:lnTo>
                  <a:pt x="685802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8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13085"/>
            <a:ext cx="6858634" cy="9385300"/>
          </a:xfrm>
          <a:custGeom>
            <a:avLst/>
            <a:gdLst/>
            <a:ahLst/>
            <a:cxnLst/>
            <a:rect l="l" t="t" r="r" b="b"/>
            <a:pathLst>
              <a:path w="6858634" h="9385300">
                <a:moveTo>
                  <a:pt x="0" y="9382468"/>
                </a:moveTo>
                <a:lnTo>
                  <a:pt x="0" y="9384949"/>
                </a:lnTo>
                <a:lnTo>
                  <a:pt x="6858026" y="9384949"/>
                </a:lnTo>
                <a:lnTo>
                  <a:pt x="6858026" y="0"/>
                </a:lnTo>
                <a:lnTo>
                  <a:pt x="0" y="9382468"/>
                </a:lnTo>
                <a:close/>
              </a:path>
            </a:pathLst>
          </a:custGeom>
          <a:solidFill>
            <a:srgbClr val="ED1B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284568" y="317474"/>
            <a:ext cx="2032152" cy="6720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615937" y="8562047"/>
            <a:ext cx="630651" cy="4732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320177" y="8557069"/>
            <a:ext cx="1279085" cy="477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2698978" y="8583447"/>
            <a:ext cx="1693968" cy="4513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4482020" y="8583447"/>
            <a:ext cx="1565046" cy="3415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741095" y="1940801"/>
            <a:ext cx="5259070" cy="6466840"/>
          </a:xfrm>
          <a:custGeom>
            <a:avLst/>
            <a:gdLst/>
            <a:ahLst/>
            <a:cxnLst/>
            <a:rect l="l" t="t" r="r" b="b"/>
            <a:pathLst>
              <a:path w="5259070" h="6466840">
                <a:moveTo>
                  <a:pt x="0" y="6466332"/>
                </a:moveTo>
                <a:lnTo>
                  <a:pt x="0" y="0"/>
                </a:lnTo>
                <a:lnTo>
                  <a:pt x="5258562" y="0"/>
                </a:lnTo>
                <a:lnTo>
                  <a:pt x="5258562" y="6466332"/>
                </a:lnTo>
                <a:lnTo>
                  <a:pt x="0" y="6466332"/>
                </a:lnTo>
                <a:close/>
              </a:path>
            </a:pathLst>
          </a:custGeom>
          <a:ln w="12573">
            <a:solidFill>
              <a:srgbClr val="FDB9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793229" y="1996109"/>
            <a:ext cx="5142865" cy="635889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ADEF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218491" y="8874836"/>
            <a:ext cx="425450" cy="289560"/>
          </a:xfrm>
          <a:custGeom>
            <a:avLst/>
            <a:gdLst/>
            <a:ahLst/>
            <a:cxnLst/>
            <a:rect l="l" t="t" r="r" b="b"/>
            <a:pathLst>
              <a:path w="425450" h="289559">
                <a:moveTo>
                  <a:pt x="277206" y="289280"/>
                </a:moveTo>
                <a:lnTo>
                  <a:pt x="232197" y="280845"/>
                </a:lnTo>
                <a:lnTo>
                  <a:pt x="186599" y="273630"/>
                </a:lnTo>
                <a:lnTo>
                  <a:pt x="140496" y="267508"/>
                </a:lnTo>
                <a:lnTo>
                  <a:pt x="93973" y="262355"/>
                </a:lnTo>
                <a:lnTo>
                  <a:pt x="47112" y="258042"/>
                </a:lnTo>
                <a:lnTo>
                  <a:pt x="0" y="254445"/>
                </a:lnTo>
                <a:lnTo>
                  <a:pt x="0" y="246873"/>
                </a:lnTo>
                <a:lnTo>
                  <a:pt x="23093" y="199291"/>
                </a:lnTo>
                <a:lnTo>
                  <a:pt x="44296" y="150959"/>
                </a:lnTo>
                <a:lnTo>
                  <a:pt x="63294" y="101729"/>
                </a:lnTo>
                <a:lnTo>
                  <a:pt x="79770" y="51458"/>
                </a:lnTo>
                <a:lnTo>
                  <a:pt x="93412" y="0"/>
                </a:lnTo>
                <a:lnTo>
                  <a:pt x="139952" y="5899"/>
                </a:lnTo>
                <a:lnTo>
                  <a:pt x="187011" y="9666"/>
                </a:lnTo>
                <a:lnTo>
                  <a:pt x="234350" y="11611"/>
                </a:lnTo>
                <a:lnTo>
                  <a:pt x="281732" y="12041"/>
                </a:lnTo>
                <a:lnTo>
                  <a:pt x="328917" y="11265"/>
                </a:lnTo>
                <a:lnTo>
                  <a:pt x="375668" y="9592"/>
                </a:lnTo>
                <a:lnTo>
                  <a:pt x="384159" y="57803"/>
                </a:lnTo>
                <a:lnTo>
                  <a:pt x="391123" y="107154"/>
                </a:lnTo>
                <a:lnTo>
                  <a:pt x="398790" y="156480"/>
                </a:lnTo>
                <a:lnTo>
                  <a:pt x="409389" y="204618"/>
                </a:lnTo>
                <a:lnTo>
                  <a:pt x="425151" y="250407"/>
                </a:lnTo>
                <a:lnTo>
                  <a:pt x="424141" y="256465"/>
                </a:lnTo>
                <a:lnTo>
                  <a:pt x="394185" y="252702"/>
                </a:lnTo>
                <a:lnTo>
                  <a:pt x="363991" y="249460"/>
                </a:lnTo>
                <a:lnTo>
                  <a:pt x="334461" y="245177"/>
                </a:lnTo>
                <a:lnTo>
                  <a:pt x="306492" y="238290"/>
                </a:lnTo>
                <a:lnTo>
                  <a:pt x="334011" y="241059"/>
                </a:lnTo>
                <a:lnTo>
                  <a:pt x="361909" y="244538"/>
                </a:lnTo>
                <a:lnTo>
                  <a:pt x="389995" y="248300"/>
                </a:lnTo>
                <a:lnTo>
                  <a:pt x="418082" y="251921"/>
                </a:lnTo>
                <a:lnTo>
                  <a:pt x="412930" y="233100"/>
                </a:lnTo>
                <a:lnTo>
                  <a:pt x="407163" y="213805"/>
                </a:lnTo>
                <a:lnTo>
                  <a:pt x="401680" y="194131"/>
                </a:lnTo>
                <a:lnTo>
                  <a:pt x="397380" y="174174"/>
                </a:lnTo>
                <a:lnTo>
                  <a:pt x="372133" y="14135"/>
                </a:lnTo>
                <a:lnTo>
                  <a:pt x="316793" y="17471"/>
                </a:lnTo>
                <a:lnTo>
                  <a:pt x="261574" y="17681"/>
                </a:lnTo>
                <a:lnTo>
                  <a:pt x="206355" y="15517"/>
                </a:lnTo>
                <a:lnTo>
                  <a:pt x="151014" y="11728"/>
                </a:lnTo>
                <a:lnTo>
                  <a:pt x="95431" y="7067"/>
                </a:lnTo>
                <a:lnTo>
                  <a:pt x="81540" y="57036"/>
                </a:lnTo>
                <a:lnTo>
                  <a:pt x="65855" y="106326"/>
                </a:lnTo>
                <a:lnTo>
                  <a:pt x="48279" y="154864"/>
                </a:lnTo>
                <a:lnTo>
                  <a:pt x="28716" y="202579"/>
                </a:lnTo>
                <a:lnTo>
                  <a:pt x="7069" y="249397"/>
                </a:lnTo>
                <a:lnTo>
                  <a:pt x="61468" y="254223"/>
                </a:lnTo>
                <a:lnTo>
                  <a:pt x="115552" y="259777"/>
                </a:lnTo>
                <a:lnTo>
                  <a:pt x="169248" y="266299"/>
                </a:lnTo>
                <a:lnTo>
                  <a:pt x="222484" y="274034"/>
                </a:lnTo>
                <a:lnTo>
                  <a:pt x="275187" y="283222"/>
                </a:lnTo>
                <a:lnTo>
                  <a:pt x="295610" y="231537"/>
                </a:lnTo>
                <a:lnTo>
                  <a:pt x="315452" y="179440"/>
                </a:lnTo>
                <a:lnTo>
                  <a:pt x="334373" y="126883"/>
                </a:lnTo>
                <a:lnTo>
                  <a:pt x="352033" y="73817"/>
                </a:lnTo>
                <a:lnTo>
                  <a:pt x="368094" y="20194"/>
                </a:lnTo>
                <a:lnTo>
                  <a:pt x="381727" y="136815"/>
                </a:lnTo>
                <a:lnTo>
                  <a:pt x="350390" y="168265"/>
                </a:lnTo>
                <a:lnTo>
                  <a:pt x="322271" y="202887"/>
                </a:lnTo>
                <a:lnTo>
                  <a:pt x="299644" y="240822"/>
                </a:lnTo>
                <a:lnTo>
                  <a:pt x="284780" y="282212"/>
                </a:lnTo>
                <a:lnTo>
                  <a:pt x="277206" y="289280"/>
                </a:lnTo>
                <a:close/>
              </a:path>
            </a:pathLst>
          </a:custGeom>
          <a:solidFill>
            <a:srgbClr val="00AD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218491" y="8874836"/>
            <a:ext cx="425450" cy="289560"/>
          </a:xfrm>
          <a:custGeom>
            <a:avLst/>
            <a:gdLst/>
            <a:ahLst/>
            <a:cxnLst/>
            <a:rect l="l" t="t" r="r" b="b"/>
            <a:pathLst>
              <a:path w="425450" h="289559">
                <a:moveTo>
                  <a:pt x="375668" y="9592"/>
                </a:moveTo>
                <a:lnTo>
                  <a:pt x="384159" y="57803"/>
                </a:lnTo>
                <a:lnTo>
                  <a:pt x="391123" y="107154"/>
                </a:lnTo>
                <a:lnTo>
                  <a:pt x="398790" y="156480"/>
                </a:lnTo>
                <a:lnTo>
                  <a:pt x="409389" y="204618"/>
                </a:lnTo>
                <a:lnTo>
                  <a:pt x="425151" y="250407"/>
                </a:lnTo>
                <a:lnTo>
                  <a:pt x="424141" y="256465"/>
                </a:lnTo>
                <a:lnTo>
                  <a:pt x="394185" y="252702"/>
                </a:lnTo>
                <a:lnTo>
                  <a:pt x="363991" y="249460"/>
                </a:lnTo>
                <a:lnTo>
                  <a:pt x="334461" y="245177"/>
                </a:lnTo>
                <a:lnTo>
                  <a:pt x="306492" y="238290"/>
                </a:lnTo>
                <a:lnTo>
                  <a:pt x="334011" y="241059"/>
                </a:lnTo>
                <a:lnTo>
                  <a:pt x="361909" y="244538"/>
                </a:lnTo>
                <a:lnTo>
                  <a:pt x="389995" y="248300"/>
                </a:lnTo>
                <a:lnTo>
                  <a:pt x="418082" y="251921"/>
                </a:lnTo>
                <a:lnTo>
                  <a:pt x="412930" y="233100"/>
                </a:lnTo>
                <a:lnTo>
                  <a:pt x="407163" y="213805"/>
                </a:lnTo>
                <a:lnTo>
                  <a:pt x="401680" y="194131"/>
                </a:lnTo>
                <a:lnTo>
                  <a:pt x="397380" y="174174"/>
                </a:lnTo>
                <a:lnTo>
                  <a:pt x="372133" y="14135"/>
                </a:lnTo>
                <a:lnTo>
                  <a:pt x="316793" y="17471"/>
                </a:lnTo>
                <a:lnTo>
                  <a:pt x="261574" y="17681"/>
                </a:lnTo>
                <a:lnTo>
                  <a:pt x="206355" y="15517"/>
                </a:lnTo>
                <a:lnTo>
                  <a:pt x="151014" y="11728"/>
                </a:lnTo>
                <a:lnTo>
                  <a:pt x="95431" y="7067"/>
                </a:lnTo>
                <a:lnTo>
                  <a:pt x="81540" y="57036"/>
                </a:lnTo>
                <a:lnTo>
                  <a:pt x="65855" y="106326"/>
                </a:lnTo>
                <a:lnTo>
                  <a:pt x="48279" y="154864"/>
                </a:lnTo>
                <a:lnTo>
                  <a:pt x="28716" y="202579"/>
                </a:lnTo>
                <a:lnTo>
                  <a:pt x="7069" y="249397"/>
                </a:lnTo>
                <a:lnTo>
                  <a:pt x="61468" y="254223"/>
                </a:lnTo>
                <a:lnTo>
                  <a:pt x="115552" y="259777"/>
                </a:lnTo>
                <a:lnTo>
                  <a:pt x="169248" y="266299"/>
                </a:lnTo>
                <a:lnTo>
                  <a:pt x="222484" y="274034"/>
                </a:lnTo>
                <a:lnTo>
                  <a:pt x="275187" y="283222"/>
                </a:lnTo>
                <a:lnTo>
                  <a:pt x="295610" y="231537"/>
                </a:lnTo>
                <a:lnTo>
                  <a:pt x="315452" y="179440"/>
                </a:lnTo>
                <a:lnTo>
                  <a:pt x="334373" y="126883"/>
                </a:lnTo>
                <a:lnTo>
                  <a:pt x="352033" y="73817"/>
                </a:lnTo>
                <a:lnTo>
                  <a:pt x="368094" y="20194"/>
                </a:lnTo>
                <a:lnTo>
                  <a:pt x="381727" y="136815"/>
                </a:lnTo>
                <a:lnTo>
                  <a:pt x="350390" y="168265"/>
                </a:lnTo>
                <a:lnTo>
                  <a:pt x="322271" y="202887"/>
                </a:lnTo>
                <a:lnTo>
                  <a:pt x="299644" y="240822"/>
                </a:lnTo>
                <a:lnTo>
                  <a:pt x="284780" y="282212"/>
                </a:lnTo>
                <a:lnTo>
                  <a:pt x="277206" y="289280"/>
                </a:lnTo>
                <a:lnTo>
                  <a:pt x="232197" y="280845"/>
                </a:lnTo>
                <a:lnTo>
                  <a:pt x="186599" y="273630"/>
                </a:lnTo>
                <a:lnTo>
                  <a:pt x="140496" y="267508"/>
                </a:lnTo>
                <a:lnTo>
                  <a:pt x="93973" y="262355"/>
                </a:lnTo>
                <a:lnTo>
                  <a:pt x="47112" y="258042"/>
                </a:lnTo>
                <a:lnTo>
                  <a:pt x="0" y="254445"/>
                </a:lnTo>
                <a:lnTo>
                  <a:pt x="0" y="246873"/>
                </a:lnTo>
                <a:lnTo>
                  <a:pt x="23093" y="199291"/>
                </a:lnTo>
                <a:lnTo>
                  <a:pt x="44296" y="150959"/>
                </a:lnTo>
                <a:lnTo>
                  <a:pt x="63294" y="101729"/>
                </a:lnTo>
                <a:lnTo>
                  <a:pt x="79770" y="51458"/>
                </a:lnTo>
                <a:lnTo>
                  <a:pt x="93412" y="0"/>
                </a:lnTo>
                <a:lnTo>
                  <a:pt x="139952" y="5899"/>
                </a:lnTo>
                <a:lnTo>
                  <a:pt x="187011" y="9666"/>
                </a:lnTo>
                <a:lnTo>
                  <a:pt x="234350" y="11611"/>
                </a:lnTo>
                <a:lnTo>
                  <a:pt x="281732" y="12041"/>
                </a:lnTo>
                <a:lnTo>
                  <a:pt x="328917" y="11265"/>
                </a:lnTo>
                <a:lnTo>
                  <a:pt x="375668" y="9592"/>
                </a:lnTo>
                <a:close/>
              </a:path>
            </a:pathLst>
          </a:custGeom>
          <a:ln w="3175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121533" y="9119196"/>
            <a:ext cx="508000" cy="60960"/>
          </a:xfrm>
          <a:custGeom>
            <a:avLst/>
            <a:gdLst/>
            <a:ahLst/>
            <a:cxnLst/>
            <a:rect l="l" t="t" r="r" b="b"/>
            <a:pathLst>
              <a:path w="508000" h="60959">
                <a:moveTo>
                  <a:pt x="357492" y="48463"/>
                </a:moveTo>
                <a:lnTo>
                  <a:pt x="305092" y="38544"/>
                </a:lnTo>
                <a:lnTo>
                  <a:pt x="251434" y="30441"/>
                </a:lnTo>
                <a:lnTo>
                  <a:pt x="197319" y="23926"/>
                </a:lnTo>
                <a:lnTo>
                  <a:pt x="143535" y="18732"/>
                </a:lnTo>
                <a:lnTo>
                  <a:pt x="90893" y="14630"/>
                </a:lnTo>
                <a:lnTo>
                  <a:pt x="14643" y="26746"/>
                </a:lnTo>
                <a:lnTo>
                  <a:pt x="9601" y="29273"/>
                </a:lnTo>
                <a:lnTo>
                  <a:pt x="508" y="26250"/>
                </a:lnTo>
                <a:lnTo>
                  <a:pt x="0" y="34328"/>
                </a:lnTo>
                <a:lnTo>
                  <a:pt x="49466" y="36601"/>
                </a:lnTo>
                <a:lnTo>
                  <a:pt x="101815" y="40386"/>
                </a:lnTo>
                <a:lnTo>
                  <a:pt x="155016" y="45681"/>
                </a:lnTo>
                <a:lnTo>
                  <a:pt x="207022" y="52501"/>
                </a:lnTo>
                <a:lnTo>
                  <a:pt x="244602" y="60464"/>
                </a:lnTo>
                <a:lnTo>
                  <a:pt x="282638" y="59372"/>
                </a:lnTo>
                <a:lnTo>
                  <a:pt x="357492" y="48463"/>
                </a:lnTo>
                <a:close/>
              </a:path>
              <a:path w="508000" h="60959">
                <a:moveTo>
                  <a:pt x="507466" y="14630"/>
                </a:moveTo>
                <a:lnTo>
                  <a:pt x="481050" y="12065"/>
                </a:lnTo>
                <a:lnTo>
                  <a:pt x="454888" y="8826"/>
                </a:lnTo>
                <a:lnTo>
                  <a:pt x="428993" y="4838"/>
                </a:lnTo>
                <a:lnTo>
                  <a:pt x="403440" y="0"/>
                </a:lnTo>
                <a:lnTo>
                  <a:pt x="388797" y="35331"/>
                </a:lnTo>
                <a:lnTo>
                  <a:pt x="406908" y="31584"/>
                </a:lnTo>
                <a:lnTo>
                  <a:pt x="443687" y="25958"/>
                </a:lnTo>
                <a:lnTo>
                  <a:pt x="461518" y="22212"/>
                </a:lnTo>
                <a:lnTo>
                  <a:pt x="473519" y="19748"/>
                </a:lnTo>
                <a:lnTo>
                  <a:pt x="485622" y="19558"/>
                </a:lnTo>
                <a:lnTo>
                  <a:pt x="497154" y="18796"/>
                </a:lnTo>
                <a:lnTo>
                  <a:pt x="507466" y="14630"/>
                </a:lnTo>
                <a:close/>
              </a:path>
            </a:pathLst>
          </a:custGeom>
          <a:solidFill>
            <a:srgbClr val="00AD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7094" y="648474"/>
            <a:ext cx="1197610" cy="330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00ADEF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63879" y="2371725"/>
            <a:ext cx="5736591" cy="30778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333879" y="8746046"/>
            <a:ext cx="2196592" cy="4702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43217" y="8746046"/>
            <a:ext cx="1578800" cy="4702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283813" y="8908974"/>
            <a:ext cx="247650" cy="2101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jpg"/><Relationship Id="rId2" Type="http://schemas.openxmlformats.org/officeDocument/2006/relationships/image" Target="../media/image45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2.jp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jpg"/><Relationship Id="rId2" Type="http://schemas.openxmlformats.org/officeDocument/2006/relationships/image" Target="../media/image45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5.jp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jpg"/><Relationship Id="rId2" Type="http://schemas.openxmlformats.org/officeDocument/2006/relationships/image" Target="../media/image456.jp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4.png"/><Relationship Id="rId3" Type="http://schemas.openxmlformats.org/officeDocument/2006/relationships/image" Target="../media/image459.png"/><Relationship Id="rId7" Type="http://schemas.openxmlformats.org/officeDocument/2006/relationships/image" Target="../media/image463.pn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2.png"/><Relationship Id="rId5" Type="http://schemas.openxmlformats.org/officeDocument/2006/relationships/image" Target="../media/image461.png"/><Relationship Id="rId10" Type="http://schemas.openxmlformats.org/officeDocument/2006/relationships/image" Target="../media/image466.png"/><Relationship Id="rId4" Type="http://schemas.openxmlformats.org/officeDocument/2006/relationships/image" Target="../media/image460.png"/><Relationship Id="rId9" Type="http://schemas.openxmlformats.org/officeDocument/2006/relationships/image" Target="../media/image46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png"/><Relationship Id="rId2" Type="http://schemas.openxmlformats.org/officeDocument/2006/relationships/image" Target="../media/image46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1.png"/><Relationship Id="rId5" Type="http://schemas.openxmlformats.org/officeDocument/2006/relationships/image" Target="../media/image470.png"/><Relationship Id="rId4" Type="http://schemas.openxmlformats.org/officeDocument/2006/relationships/image" Target="../media/image46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jpg"/><Relationship Id="rId2" Type="http://schemas.openxmlformats.org/officeDocument/2006/relationships/image" Target="../media/image47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4.jp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3" Type="http://schemas.openxmlformats.org/officeDocument/2006/relationships/image" Target="../media/image475.png"/><Relationship Id="rId7" Type="http://schemas.openxmlformats.org/officeDocument/2006/relationships/image" Target="../media/image479.pn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8.png"/><Relationship Id="rId5" Type="http://schemas.openxmlformats.org/officeDocument/2006/relationships/image" Target="../media/image477.png"/><Relationship Id="rId4" Type="http://schemas.openxmlformats.org/officeDocument/2006/relationships/image" Target="../media/image476.png"/><Relationship Id="rId9" Type="http://schemas.openxmlformats.org/officeDocument/2006/relationships/image" Target="../media/image48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7" Type="http://schemas.openxmlformats.org/officeDocument/2006/relationships/image" Target="../media/image54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jpg"/><Relationship Id="rId2" Type="http://schemas.openxmlformats.org/officeDocument/2006/relationships/image" Target="../media/image482.jp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jpg"/><Relationship Id="rId7" Type="http://schemas.openxmlformats.org/officeDocument/2006/relationships/image" Target="../media/image489.png"/><Relationship Id="rId2" Type="http://schemas.openxmlformats.org/officeDocument/2006/relationships/image" Target="../media/image48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8.png"/><Relationship Id="rId5" Type="http://schemas.openxmlformats.org/officeDocument/2006/relationships/image" Target="../media/image487.png"/><Relationship Id="rId4" Type="http://schemas.openxmlformats.org/officeDocument/2006/relationships/image" Target="../media/image48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49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3.jpg"/><Relationship Id="rId4" Type="http://schemas.openxmlformats.org/officeDocument/2006/relationships/image" Target="../media/image492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jpg"/><Relationship Id="rId2" Type="http://schemas.openxmlformats.org/officeDocument/2006/relationships/image" Target="../media/image49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7.jpg"/><Relationship Id="rId4" Type="http://schemas.openxmlformats.org/officeDocument/2006/relationships/image" Target="../media/image496.jp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4.png"/><Relationship Id="rId3" Type="http://schemas.openxmlformats.org/officeDocument/2006/relationships/image" Target="../media/image499.png"/><Relationship Id="rId7" Type="http://schemas.openxmlformats.org/officeDocument/2006/relationships/image" Target="../media/image503.png"/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2.png"/><Relationship Id="rId11" Type="http://schemas.openxmlformats.org/officeDocument/2006/relationships/image" Target="../media/image507.png"/><Relationship Id="rId5" Type="http://schemas.openxmlformats.org/officeDocument/2006/relationships/image" Target="../media/image501.png"/><Relationship Id="rId10" Type="http://schemas.openxmlformats.org/officeDocument/2006/relationships/image" Target="../media/image506.png"/><Relationship Id="rId4" Type="http://schemas.openxmlformats.org/officeDocument/2006/relationships/image" Target="../media/image500.png"/><Relationship Id="rId9" Type="http://schemas.openxmlformats.org/officeDocument/2006/relationships/image" Target="../media/image505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jpg"/><Relationship Id="rId2" Type="http://schemas.openxmlformats.org/officeDocument/2006/relationships/image" Target="../media/image508.jpg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jpg"/><Relationship Id="rId2" Type="http://schemas.openxmlformats.org/officeDocument/2006/relationships/image" Target="../media/image51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2.jp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514.png"/><Relationship Id="rId7" Type="http://schemas.openxmlformats.org/officeDocument/2006/relationships/image" Target="../media/image103.png"/><Relationship Id="rId2" Type="http://schemas.openxmlformats.org/officeDocument/2006/relationships/image" Target="../media/image5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7.jpg"/><Relationship Id="rId5" Type="http://schemas.openxmlformats.org/officeDocument/2006/relationships/image" Target="../media/image516.png"/><Relationship Id="rId4" Type="http://schemas.openxmlformats.org/officeDocument/2006/relationships/image" Target="../media/image51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9.jpg"/><Relationship Id="rId2" Type="http://schemas.openxmlformats.org/officeDocument/2006/relationships/image" Target="../media/image5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0.jp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jpg"/><Relationship Id="rId2" Type="http://schemas.openxmlformats.org/officeDocument/2006/relationships/image" Target="../media/image5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3.jp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5.jpg"/><Relationship Id="rId2" Type="http://schemas.openxmlformats.org/officeDocument/2006/relationships/image" Target="../media/image52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6.jp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8.jpg"/><Relationship Id="rId2" Type="http://schemas.openxmlformats.org/officeDocument/2006/relationships/image" Target="../media/image52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1.png"/><Relationship Id="rId5" Type="http://schemas.openxmlformats.org/officeDocument/2006/relationships/image" Target="../media/image530.png"/><Relationship Id="rId4" Type="http://schemas.openxmlformats.org/officeDocument/2006/relationships/image" Target="../media/image529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jpg"/><Relationship Id="rId2" Type="http://schemas.openxmlformats.org/officeDocument/2006/relationships/image" Target="../media/image5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5.png"/><Relationship Id="rId4" Type="http://schemas.openxmlformats.org/officeDocument/2006/relationships/image" Target="../media/image534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7.jpg"/><Relationship Id="rId2" Type="http://schemas.openxmlformats.org/officeDocument/2006/relationships/image" Target="../media/image53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8.jp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jpg"/><Relationship Id="rId2" Type="http://schemas.openxmlformats.org/officeDocument/2006/relationships/image" Target="../media/image539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jpg"/><Relationship Id="rId7" Type="http://schemas.openxmlformats.org/officeDocument/2006/relationships/image" Target="../media/image66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jp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jpg"/><Relationship Id="rId2" Type="http://schemas.openxmlformats.org/officeDocument/2006/relationships/image" Target="../media/image541.jpg"/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4.jpg"/><Relationship Id="rId2" Type="http://schemas.openxmlformats.org/officeDocument/2006/relationships/image" Target="../media/image5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7.png"/><Relationship Id="rId5" Type="http://schemas.openxmlformats.org/officeDocument/2006/relationships/image" Target="../media/image546.png"/><Relationship Id="rId4" Type="http://schemas.openxmlformats.org/officeDocument/2006/relationships/image" Target="../media/image545.jp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9.jpg"/><Relationship Id="rId2" Type="http://schemas.openxmlformats.org/officeDocument/2006/relationships/image" Target="../media/image54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2.jpg"/><Relationship Id="rId5" Type="http://schemas.openxmlformats.org/officeDocument/2006/relationships/image" Target="../media/image551.jpg"/><Relationship Id="rId4" Type="http://schemas.openxmlformats.org/officeDocument/2006/relationships/image" Target="../media/image550.jp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4.jpg"/><Relationship Id="rId2" Type="http://schemas.openxmlformats.org/officeDocument/2006/relationships/image" Target="../media/image55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7.png"/><Relationship Id="rId5" Type="http://schemas.openxmlformats.org/officeDocument/2006/relationships/image" Target="../media/image556.png"/><Relationship Id="rId4" Type="http://schemas.openxmlformats.org/officeDocument/2006/relationships/image" Target="../media/image555.jp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9.jpg"/><Relationship Id="rId2" Type="http://schemas.openxmlformats.org/officeDocument/2006/relationships/image" Target="../media/image558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1.jpg"/><Relationship Id="rId4" Type="http://schemas.openxmlformats.org/officeDocument/2006/relationships/image" Target="../media/image560.jp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63.jpg"/><Relationship Id="rId7" Type="http://schemas.openxmlformats.org/officeDocument/2006/relationships/image" Target="../media/image567.jpg"/><Relationship Id="rId2" Type="http://schemas.openxmlformats.org/officeDocument/2006/relationships/image" Target="../media/image56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6.jpg"/><Relationship Id="rId11" Type="http://schemas.openxmlformats.org/officeDocument/2006/relationships/image" Target="../media/image96.png"/><Relationship Id="rId5" Type="http://schemas.openxmlformats.org/officeDocument/2006/relationships/image" Target="../media/image565.jpg"/><Relationship Id="rId10" Type="http://schemas.openxmlformats.org/officeDocument/2006/relationships/image" Target="../media/image103.png"/><Relationship Id="rId4" Type="http://schemas.openxmlformats.org/officeDocument/2006/relationships/image" Target="../media/image564.jpg"/><Relationship Id="rId9" Type="http://schemas.openxmlformats.org/officeDocument/2006/relationships/image" Target="../media/image35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4.png"/><Relationship Id="rId3" Type="http://schemas.openxmlformats.org/officeDocument/2006/relationships/image" Target="../media/image569.png"/><Relationship Id="rId7" Type="http://schemas.openxmlformats.org/officeDocument/2006/relationships/image" Target="../media/image573.png"/><Relationship Id="rId2" Type="http://schemas.openxmlformats.org/officeDocument/2006/relationships/image" Target="../media/image5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2.png"/><Relationship Id="rId11" Type="http://schemas.openxmlformats.org/officeDocument/2006/relationships/image" Target="../media/image194.png"/><Relationship Id="rId5" Type="http://schemas.openxmlformats.org/officeDocument/2006/relationships/image" Target="../media/image571.png"/><Relationship Id="rId10" Type="http://schemas.openxmlformats.org/officeDocument/2006/relationships/image" Target="../media/image95.png"/><Relationship Id="rId4" Type="http://schemas.openxmlformats.org/officeDocument/2006/relationships/image" Target="../media/image570.png"/><Relationship Id="rId9" Type="http://schemas.openxmlformats.org/officeDocument/2006/relationships/image" Target="../media/image57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g"/><Relationship Id="rId13" Type="http://schemas.openxmlformats.org/officeDocument/2006/relationships/image" Target="../media/image81.png"/><Relationship Id="rId3" Type="http://schemas.openxmlformats.org/officeDocument/2006/relationships/image" Target="../media/image71.jpg"/><Relationship Id="rId7" Type="http://schemas.openxmlformats.org/officeDocument/2006/relationships/image" Target="../media/image75.jpg"/><Relationship Id="rId12" Type="http://schemas.openxmlformats.org/officeDocument/2006/relationships/image" Target="../media/image80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jpg"/><Relationship Id="rId11" Type="http://schemas.openxmlformats.org/officeDocument/2006/relationships/image" Target="../media/image79.jpg"/><Relationship Id="rId5" Type="http://schemas.openxmlformats.org/officeDocument/2006/relationships/image" Target="../media/image73.jpg"/><Relationship Id="rId15" Type="http://schemas.openxmlformats.org/officeDocument/2006/relationships/image" Target="../media/image83.png"/><Relationship Id="rId10" Type="http://schemas.openxmlformats.org/officeDocument/2006/relationships/image" Target="../media/image78.jpg"/><Relationship Id="rId4" Type="http://schemas.openxmlformats.org/officeDocument/2006/relationships/image" Target="../media/image72.jpg"/><Relationship Id="rId9" Type="http://schemas.openxmlformats.org/officeDocument/2006/relationships/image" Target="../media/image77.jpg"/><Relationship Id="rId14" Type="http://schemas.openxmlformats.org/officeDocument/2006/relationships/image" Target="../media/image82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7.jpg"/><Relationship Id="rId2" Type="http://schemas.openxmlformats.org/officeDocument/2006/relationships/image" Target="../media/image57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9.jpg"/><Relationship Id="rId4" Type="http://schemas.openxmlformats.org/officeDocument/2006/relationships/image" Target="../media/image578.jp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6.png"/><Relationship Id="rId3" Type="http://schemas.openxmlformats.org/officeDocument/2006/relationships/image" Target="../media/image581.jpg"/><Relationship Id="rId7" Type="http://schemas.openxmlformats.org/officeDocument/2006/relationships/image" Target="../media/image585.png"/><Relationship Id="rId2" Type="http://schemas.openxmlformats.org/officeDocument/2006/relationships/image" Target="../media/image58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4.png"/><Relationship Id="rId11" Type="http://schemas.openxmlformats.org/officeDocument/2006/relationships/image" Target="../media/image589.png"/><Relationship Id="rId5" Type="http://schemas.openxmlformats.org/officeDocument/2006/relationships/image" Target="../media/image583.png"/><Relationship Id="rId10" Type="http://schemas.openxmlformats.org/officeDocument/2006/relationships/image" Target="../media/image588.png"/><Relationship Id="rId4" Type="http://schemas.openxmlformats.org/officeDocument/2006/relationships/image" Target="../media/image582.png"/><Relationship Id="rId9" Type="http://schemas.openxmlformats.org/officeDocument/2006/relationships/image" Target="../media/image587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1.jpg"/><Relationship Id="rId2" Type="http://schemas.openxmlformats.org/officeDocument/2006/relationships/image" Target="../media/image59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4.png"/><Relationship Id="rId5" Type="http://schemas.openxmlformats.org/officeDocument/2006/relationships/image" Target="../media/image593.png"/><Relationship Id="rId4" Type="http://schemas.openxmlformats.org/officeDocument/2006/relationships/image" Target="../media/image592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1.png"/><Relationship Id="rId3" Type="http://schemas.openxmlformats.org/officeDocument/2006/relationships/image" Target="../media/image596.png"/><Relationship Id="rId7" Type="http://schemas.openxmlformats.org/officeDocument/2006/relationships/image" Target="../media/image600.png"/><Relationship Id="rId12" Type="http://schemas.openxmlformats.org/officeDocument/2006/relationships/image" Target="../media/image605.jpg"/><Relationship Id="rId2" Type="http://schemas.openxmlformats.org/officeDocument/2006/relationships/image" Target="../media/image59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9.png"/><Relationship Id="rId11" Type="http://schemas.openxmlformats.org/officeDocument/2006/relationships/image" Target="../media/image604.jpg"/><Relationship Id="rId5" Type="http://schemas.openxmlformats.org/officeDocument/2006/relationships/image" Target="../media/image598.png"/><Relationship Id="rId10" Type="http://schemas.openxmlformats.org/officeDocument/2006/relationships/image" Target="../media/image603.png"/><Relationship Id="rId4" Type="http://schemas.openxmlformats.org/officeDocument/2006/relationships/image" Target="../media/image597.png"/><Relationship Id="rId9" Type="http://schemas.openxmlformats.org/officeDocument/2006/relationships/image" Target="../media/image60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7.jpg"/><Relationship Id="rId2" Type="http://schemas.openxmlformats.org/officeDocument/2006/relationships/image" Target="../media/image60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8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2.png"/><Relationship Id="rId4" Type="http://schemas.openxmlformats.org/officeDocument/2006/relationships/image" Target="../media/image611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3.jpg"/><Relationship Id="rId1" Type="http://schemas.openxmlformats.org/officeDocument/2006/relationships/slideLayout" Target="../slideLayouts/slideLayout5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7" Type="http://schemas.openxmlformats.org/officeDocument/2006/relationships/image" Target="../media/image89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8.jpg"/><Relationship Id="rId5" Type="http://schemas.openxmlformats.org/officeDocument/2006/relationships/image" Target="../media/image87.jpg"/><Relationship Id="rId4" Type="http://schemas.openxmlformats.org/officeDocument/2006/relationships/image" Target="../media/image86.jp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5.png"/><Relationship Id="rId2" Type="http://schemas.openxmlformats.org/officeDocument/2006/relationships/image" Target="../media/image6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6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8.png"/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6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1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3.jpg"/><Relationship Id="rId2" Type="http://schemas.openxmlformats.org/officeDocument/2006/relationships/image" Target="../media/image622.jp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5.png"/><Relationship Id="rId2" Type="http://schemas.openxmlformats.org/officeDocument/2006/relationships/image" Target="../media/image6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6.jp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8.png"/><Relationship Id="rId2" Type="http://schemas.openxmlformats.org/officeDocument/2006/relationships/image" Target="../media/image6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0.jpg"/><Relationship Id="rId4" Type="http://schemas.openxmlformats.org/officeDocument/2006/relationships/image" Target="../media/image629.jp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jpg"/><Relationship Id="rId7" Type="http://schemas.openxmlformats.org/officeDocument/2006/relationships/image" Target="../media/image95.pn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jpg"/><Relationship Id="rId7" Type="http://schemas.openxmlformats.org/officeDocument/2006/relationships/image" Target="../media/image102.jp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9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7.jpg"/><Relationship Id="rId4" Type="http://schemas.openxmlformats.org/officeDocument/2006/relationships/image" Target="../media/image10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jpg"/><Relationship Id="rId5" Type="http://schemas.openxmlformats.org/officeDocument/2006/relationships/image" Target="../media/image115.jpg"/><Relationship Id="rId4" Type="http://schemas.openxmlformats.org/officeDocument/2006/relationships/image" Target="../media/image11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jpg"/><Relationship Id="rId10" Type="http://schemas.openxmlformats.org/officeDocument/2006/relationships/image" Target="../media/image127.jpg"/><Relationship Id="rId4" Type="http://schemas.openxmlformats.org/officeDocument/2006/relationships/image" Target="../media/image121.png"/><Relationship Id="rId9" Type="http://schemas.openxmlformats.org/officeDocument/2006/relationships/image" Target="../media/image126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jpg"/><Relationship Id="rId13" Type="http://schemas.openxmlformats.org/officeDocument/2006/relationships/image" Target="../media/image139.jpg"/><Relationship Id="rId3" Type="http://schemas.openxmlformats.org/officeDocument/2006/relationships/image" Target="../media/image129.jpg"/><Relationship Id="rId7" Type="http://schemas.openxmlformats.org/officeDocument/2006/relationships/image" Target="../media/image133.jpg"/><Relationship Id="rId12" Type="http://schemas.openxmlformats.org/officeDocument/2006/relationships/image" Target="../media/image138.png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2.jpg"/><Relationship Id="rId11" Type="http://schemas.openxmlformats.org/officeDocument/2006/relationships/image" Target="../media/image137.png"/><Relationship Id="rId5" Type="http://schemas.openxmlformats.org/officeDocument/2006/relationships/image" Target="../media/image131.jpg"/><Relationship Id="rId10" Type="http://schemas.openxmlformats.org/officeDocument/2006/relationships/image" Target="../media/image136.jpg"/><Relationship Id="rId4" Type="http://schemas.openxmlformats.org/officeDocument/2006/relationships/image" Target="../media/image130.jpg"/><Relationship Id="rId9" Type="http://schemas.openxmlformats.org/officeDocument/2006/relationships/image" Target="../media/image135.jpg"/><Relationship Id="rId14" Type="http://schemas.openxmlformats.org/officeDocument/2006/relationships/image" Target="../media/image140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jpg"/><Relationship Id="rId3" Type="http://schemas.openxmlformats.org/officeDocument/2006/relationships/image" Target="../media/image142.jpg"/><Relationship Id="rId7" Type="http://schemas.openxmlformats.org/officeDocument/2006/relationships/image" Target="../media/image146.jpg"/><Relationship Id="rId12" Type="http://schemas.openxmlformats.org/officeDocument/2006/relationships/image" Target="../media/image151.jpg"/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5.jpg"/><Relationship Id="rId11" Type="http://schemas.openxmlformats.org/officeDocument/2006/relationships/image" Target="../media/image150.png"/><Relationship Id="rId5" Type="http://schemas.openxmlformats.org/officeDocument/2006/relationships/image" Target="../media/image144.jpg"/><Relationship Id="rId10" Type="http://schemas.openxmlformats.org/officeDocument/2006/relationships/image" Target="../media/image149.png"/><Relationship Id="rId4" Type="http://schemas.openxmlformats.org/officeDocument/2006/relationships/image" Target="../media/image143.jpg"/><Relationship Id="rId9" Type="http://schemas.openxmlformats.org/officeDocument/2006/relationships/image" Target="../media/image148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jpg"/><Relationship Id="rId7" Type="http://schemas.openxmlformats.org/officeDocument/2006/relationships/image" Target="../media/image157.jpg"/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6.jpg"/><Relationship Id="rId5" Type="http://schemas.openxmlformats.org/officeDocument/2006/relationships/image" Target="../media/image155.jpg"/><Relationship Id="rId4" Type="http://schemas.openxmlformats.org/officeDocument/2006/relationships/image" Target="../media/image154.jpg"/><Relationship Id="rId9" Type="http://schemas.openxmlformats.org/officeDocument/2006/relationships/image" Target="../media/image15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1.png"/><Relationship Id="rId18" Type="http://schemas.openxmlformats.org/officeDocument/2006/relationships/image" Target="../media/image176.png"/><Relationship Id="rId3" Type="http://schemas.openxmlformats.org/officeDocument/2006/relationships/image" Target="../media/image161.png"/><Relationship Id="rId21" Type="http://schemas.openxmlformats.org/officeDocument/2006/relationships/image" Target="../media/image103.png"/><Relationship Id="rId7" Type="http://schemas.openxmlformats.org/officeDocument/2006/relationships/image" Target="../media/image165.png"/><Relationship Id="rId12" Type="http://schemas.openxmlformats.org/officeDocument/2006/relationships/image" Target="../media/image170.png"/><Relationship Id="rId17" Type="http://schemas.openxmlformats.org/officeDocument/2006/relationships/image" Target="../media/image175.png"/><Relationship Id="rId2" Type="http://schemas.openxmlformats.org/officeDocument/2006/relationships/image" Target="../media/image160.jpg"/><Relationship Id="rId16" Type="http://schemas.openxmlformats.org/officeDocument/2006/relationships/image" Target="../media/image174.png"/><Relationship Id="rId20" Type="http://schemas.openxmlformats.org/officeDocument/2006/relationships/image" Target="../media/image1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4.png"/><Relationship Id="rId11" Type="http://schemas.openxmlformats.org/officeDocument/2006/relationships/image" Target="../media/image169.png"/><Relationship Id="rId5" Type="http://schemas.openxmlformats.org/officeDocument/2006/relationships/image" Target="../media/image163.png"/><Relationship Id="rId15" Type="http://schemas.openxmlformats.org/officeDocument/2006/relationships/image" Target="../media/image173.png"/><Relationship Id="rId10" Type="http://schemas.openxmlformats.org/officeDocument/2006/relationships/image" Target="../media/image168.png"/><Relationship Id="rId19" Type="http://schemas.openxmlformats.org/officeDocument/2006/relationships/image" Target="../media/image177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Relationship Id="rId14" Type="http://schemas.openxmlformats.org/officeDocument/2006/relationships/image" Target="../media/image172.png"/><Relationship Id="rId22" Type="http://schemas.openxmlformats.org/officeDocument/2006/relationships/image" Target="../media/image9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g"/><Relationship Id="rId7" Type="http://schemas.openxmlformats.org/officeDocument/2006/relationships/image" Target="../media/image184.png"/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3.jpg"/><Relationship Id="rId5" Type="http://schemas.openxmlformats.org/officeDocument/2006/relationships/image" Target="../media/image182.png"/><Relationship Id="rId4" Type="http://schemas.openxmlformats.org/officeDocument/2006/relationships/image" Target="../media/image181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6.jpg"/><Relationship Id="rId7" Type="http://schemas.openxmlformats.org/officeDocument/2006/relationships/image" Target="../media/image190.jpg"/><Relationship Id="rId12" Type="http://schemas.openxmlformats.org/officeDocument/2006/relationships/image" Target="../media/image194.png"/><Relationship Id="rId2" Type="http://schemas.openxmlformats.org/officeDocument/2006/relationships/image" Target="../media/image18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9.jpg"/><Relationship Id="rId11" Type="http://schemas.openxmlformats.org/officeDocument/2006/relationships/image" Target="../media/image103.png"/><Relationship Id="rId5" Type="http://schemas.openxmlformats.org/officeDocument/2006/relationships/image" Target="../media/image188.jpg"/><Relationship Id="rId10" Type="http://schemas.openxmlformats.org/officeDocument/2006/relationships/image" Target="../media/image193.png"/><Relationship Id="rId4" Type="http://schemas.openxmlformats.org/officeDocument/2006/relationships/image" Target="../media/image187.jpg"/><Relationship Id="rId9" Type="http://schemas.openxmlformats.org/officeDocument/2006/relationships/image" Target="../media/image19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96.jpg"/><Relationship Id="rId7" Type="http://schemas.openxmlformats.org/officeDocument/2006/relationships/image" Target="../media/image200.jpg"/><Relationship Id="rId12" Type="http://schemas.openxmlformats.org/officeDocument/2006/relationships/image" Target="../media/image205.png"/><Relationship Id="rId2" Type="http://schemas.openxmlformats.org/officeDocument/2006/relationships/image" Target="../media/image19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9.jpg"/><Relationship Id="rId11" Type="http://schemas.openxmlformats.org/officeDocument/2006/relationships/image" Target="../media/image204.png"/><Relationship Id="rId5" Type="http://schemas.openxmlformats.org/officeDocument/2006/relationships/image" Target="../media/image198.jpg"/><Relationship Id="rId10" Type="http://schemas.openxmlformats.org/officeDocument/2006/relationships/image" Target="../media/image203.png"/><Relationship Id="rId4" Type="http://schemas.openxmlformats.org/officeDocument/2006/relationships/image" Target="../media/image197.jpg"/><Relationship Id="rId9" Type="http://schemas.openxmlformats.org/officeDocument/2006/relationships/image" Target="../media/image20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207.jpg"/><Relationship Id="rId7" Type="http://schemas.openxmlformats.org/officeDocument/2006/relationships/image" Target="../media/image211.png"/><Relationship Id="rId12" Type="http://schemas.openxmlformats.org/officeDocument/2006/relationships/image" Target="../media/image205.png"/><Relationship Id="rId2" Type="http://schemas.openxmlformats.org/officeDocument/2006/relationships/image" Target="../media/image20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0.png"/><Relationship Id="rId11" Type="http://schemas.openxmlformats.org/officeDocument/2006/relationships/image" Target="../media/image204.png"/><Relationship Id="rId5" Type="http://schemas.openxmlformats.org/officeDocument/2006/relationships/image" Target="../media/image209.jpg"/><Relationship Id="rId10" Type="http://schemas.openxmlformats.org/officeDocument/2006/relationships/image" Target="../media/image214.png"/><Relationship Id="rId4" Type="http://schemas.openxmlformats.org/officeDocument/2006/relationships/image" Target="../media/image208.jpg"/><Relationship Id="rId9" Type="http://schemas.openxmlformats.org/officeDocument/2006/relationships/image" Target="../media/image213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56.png"/><Relationship Id="rId7" Type="http://schemas.openxmlformats.org/officeDocument/2006/relationships/image" Target="../media/image21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220.png"/><Relationship Id="rId7" Type="http://schemas.openxmlformats.org/officeDocument/2006/relationships/image" Target="../media/image224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3.png"/><Relationship Id="rId11" Type="http://schemas.openxmlformats.org/officeDocument/2006/relationships/image" Target="../media/image228.png"/><Relationship Id="rId5" Type="http://schemas.openxmlformats.org/officeDocument/2006/relationships/image" Target="../media/image222.png"/><Relationship Id="rId10" Type="http://schemas.openxmlformats.org/officeDocument/2006/relationships/image" Target="../media/image227.png"/><Relationship Id="rId4" Type="http://schemas.openxmlformats.org/officeDocument/2006/relationships/image" Target="../media/image221.png"/><Relationship Id="rId9" Type="http://schemas.openxmlformats.org/officeDocument/2006/relationships/image" Target="../media/image2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jpg"/><Relationship Id="rId2" Type="http://schemas.openxmlformats.org/officeDocument/2006/relationships/image" Target="../media/image2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2.png"/><Relationship Id="rId4" Type="http://schemas.openxmlformats.org/officeDocument/2006/relationships/image" Target="../media/image231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jpg"/><Relationship Id="rId2" Type="http://schemas.openxmlformats.org/officeDocument/2006/relationships/image" Target="../media/image23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7.jpg"/><Relationship Id="rId5" Type="http://schemas.openxmlformats.org/officeDocument/2006/relationships/image" Target="../media/image236.jpg"/><Relationship Id="rId4" Type="http://schemas.openxmlformats.org/officeDocument/2006/relationships/image" Target="../media/image235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jpg"/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3.jpg"/><Relationship Id="rId4" Type="http://schemas.openxmlformats.org/officeDocument/2006/relationships/image" Target="../media/image242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7" Type="http://schemas.openxmlformats.org/officeDocument/2006/relationships/image" Target="../media/image96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3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7" Type="http://schemas.openxmlformats.org/officeDocument/2006/relationships/image" Target="../media/image96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g"/><Relationship Id="rId7" Type="http://schemas.openxmlformats.org/officeDocument/2006/relationships/image" Target="../media/image257.png"/><Relationship Id="rId2" Type="http://schemas.openxmlformats.org/officeDocument/2006/relationships/image" Target="../media/image25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6.png"/><Relationship Id="rId5" Type="http://schemas.openxmlformats.org/officeDocument/2006/relationships/image" Target="../media/image255.jpg"/><Relationship Id="rId4" Type="http://schemas.openxmlformats.org/officeDocument/2006/relationships/image" Target="../media/image254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jpg"/><Relationship Id="rId2" Type="http://schemas.openxmlformats.org/officeDocument/2006/relationships/image" Target="../media/image25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2.jpg"/><Relationship Id="rId5" Type="http://schemas.openxmlformats.org/officeDocument/2006/relationships/image" Target="../media/image261.jpg"/><Relationship Id="rId4" Type="http://schemas.openxmlformats.org/officeDocument/2006/relationships/image" Target="../media/image260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image" Target="../media/image268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jpg"/><Relationship Id="rId2" Type="http://schemas.openxmlformats.org/officeDocument/2006/relationships/image" Target="../media/image27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7" Type="http://schemas.openxmlformats.org/officeDocument/2006/relationships/image" Target="../media/image283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2.png"/><Relationship Id="rId5" Type="http://schemas.openxmlformats.org/officeDocument/2006/relationships/image" Target="../media/image281.png"/><Relationship Id="rId4" Type="http://schemas.openxmlformats.org/officeDocument/2006/relationships/image" Target="../media/image2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jpg"/><Relationship Id="rId2" Type="http://schemas.openxmlformats.org/officeDocument/2006/relationships/image" Target="../media/image28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9.jpg"/><Relationship Id="rId4" Type="http://schemas.openxmlformats.org/officeDocument/2006/relationships/image" Target="../media/image28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7" Type="http://schemas.openxmlformats.org/officeDocument/2006/relationships/image" Target="../media/image297.jp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6.png"/><Relationship Id="rId5" Type="http://schemas.openxmlformats.org/officeDocument/2006/relationships/image" Target="../media/image295.jpg"/><Relationship Id="rId4" Type="http://schemas.openxmlformats.org/officeDocument/2006/relationships/image" Target="../media/image294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jpg"/><Relationship Id="rId7" Type="http://schemas.openxmlformats.org/officeDocument/2006/relationships/image" Target="../media/image303.jpg"/><Relationship Id="rId2" Type="http://schemas.openxmlformats.org/officeDocument/2006/relationships/image" Target="../media/image29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2.jpg"/><Relationship Id="rId5" Type="http://schemas.openxmlformats.org/officeDocument/2006/relationships/image" Target="../media/image301.png"/><Relationship Id="rId4" Type="http://schemas.openxmlformats.org/officeDocument/2006/relationships/image" Target="../media/image300.jp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5.jpg"/><Relationship Id="rId7" Type="http://schemas.openxmlformats.org/officeDocument/2006/relationships/image" Target="../media/image309.png"/><Relationship Id="rId2" Type="http://schemas.openxmlformats.org/officeDocument/2006/relationships/image" Target="../media/image30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8.jpg"/><Relationship Id="rId5" Type="http://schemas.openxmlformats.org/officeDocument/2006/relationships/image" Target="../media/image307.jpg"/><Relationship Id="rId4" Type="http://schemas.openxmlformats.org/officeDocument/2006/relationships/image" Target="../media/image306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jpg"/><Relationship Id="rId2" Type="http://schemas.openxmlformats.org/officeDocument/2006/relationships/image" Target="../media/image3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5.jpg"/><Relationship Id="rId5" Type="http://schemas.openxmlformats.org/officeDocument/2006/relationships/image" Target="../media/image314.jpg"/><Relationship Id="rId4" Type="http://schemas.openxmlformats.org/officeDocument/2006/relationships/image" Target="../media/image313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jpg"/><Relationship Id="rId2" Type="http://schemas.openxmlformats.org/officeDocument/2006/relationships/image" Target="../media/image31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0.jpg"/><Relationship Id="rId5" Type="http://schemas.openxmlformats.org/officeDocument/2006/relationships/image" Target="../media/image319.jpg"/><Relationship Id="rId4" Type="http://schemas.openxmlformats.org/officeDocument/2006/relationships/image" Target="../media/image31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jpg"/><Relationship Id="rId2" Type="http://schemas.openxmlformats.org/officeDocument/2006/relationships/image" Target="../media/image32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3.jp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325.jpg"/><Relationship Id="rId7" Type="http://schemas.openxmlformats.org/officeDocument/2006/relationships/image" Target="../media/image329.png"/><Relationship Id="rId2" Type="http://schemas.openxmlformats.org/officeDocument/2006/relationships/image" Target="../media/image32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8.png"/><Relationship Id="rId5" Type="http://schemas.openxmlformats.org/officeDocument/2006/relationships/image" Target="../media/image327.jpg"/><Relationship Id="rId4" Type="http://schemas.openxmlformats.org/officeDocument/2006/relationships/image" Target="../media/image326.jpg"/><Relationship Id="rId9" Type="http://schemas.openxmlformats.org/officeDocument/2006/relationships/image" Target="../media/image33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jpg"/><Relationship Id="rId3" Type="http://schemas.openxmlformats.org/officeDocument/2006/relationships/image" Target="../media/image333.jpg"/><Relationship Id="rId7" Type="http://schemas.openxmlformats.org/officeDocument/2006/relationships/image" Target="../media/image337.jpg"/><Relationship Id="rId2" Type="http://schemas.openxmlformats.org/officeDocument/2006/relationships/image" Target="../media/image33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6.jpg"/><Relationship Id="rId11" Type="http://schemas.openxmlformats.org/officeDocument/2006/relationships/image" Target="../media/image341.jpg"/><Relationship Id="rId5" Type="http://schemas.openxmlformats.org/officeDocument/2006/relationships/image" Target="../media/image335.jpg"/><Relationship Id="rId10" Type="http://schemas.openxmlformats.org/officeDocument/2006/relationships/image" Target="../media/image340.jpg"/><Relationship Id="rId4" Type="http://schemas.openxmlformats.org/officeDocument/2006/relationships/image" Target="../media/image334.jpg"/><Relationship Id="rId9" Type="http://schemas.openxmlformats.org/officeDocument/2006/relationships/image" Target="../media/image339.jp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343.jpg"/><Relationship Id="rId7" Type="http://schemas.openxmlformats.org/officeDocument/2006/relationships/image" Target="../media/image347.png"/><Relationship Id="rId2" Type="http://schemas.openxmlformats.org/officeDocument/2006/relationships/image" Target="../media/image34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6.png"/><Relationship Id="rId5" Type="http://schemas.openxmlformats.org/officeDocument/2006/relationships/image" Target="../media/image345.jpg"/><Relationship Id="rId4" Type="http://schemas.openxmlformats.org/officeDocument/2006/relationships/image" Target="../media/image344.jpg"/><Relationship Id="rId9" Type="http://schemas.openxmlformats.org/officeDocument/2006/relationships/image" Target="../media/image33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349.jpg"/><Relationship Id="rId7" Type="http://schemas.openxmlformats.org/officeDocument/2006/relationships/image" Target="../media/image353.png"/><Relationship Id="rId2" Type="http://schemas.openxmlformats.org/officeDocument/2006/relationships/image" Target="../media/image3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2.jpg"/><Relationship Id="rId5" Type="http://schemas.openxmlformats.org/officeDocument/2006/relationships/image" Target="../media/image351.jpg"/><Relationship Id="rId4" Type="http://schemas.openxmlformats.org/officeDocument/2006/relationships/image" Target="../media/image35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jpg"/><Relationship Id="rId2" Type="http://schemas.openxmlformats.org/officeDocument/2006/relationships/image" Target="../media/image35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4" Type="http://schemas.openxmlformats.org/officeDocument/2006/relationships/image" Target="../media/image357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63.png"/><Relationship Id="rId7" Type="http://schemas.openxmlformats.org/officeDocument/2006/relationships/image" Target="../media/image103.png"/><Relationship Id="rId2" Type="http://schemas.openxmlformats.org/officeDocument/2006/relationships/image" Target="../media/image36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6.jpg"/><Relationship Id="rId5" Type="http://schemas.openxmlformats.org/officeDocument/2006/relationships/image" Target="../media/image365.jpg"/><Relationship Id="rId4" Type="http://schemas.openxmlformats.org/officeDocument/2006/relationships/image" Target="../media/image36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jpg"/><Relationship Id="rId7" Type="http://schemas.openxmlformats.org/officeDocument/2006/relationships/image" Target="../media/image372.png"/><Relationship Id="rId2" Type="http://schemas.openxmlformats.org/officeDocument/2006/relationships/image" Target="../media/image36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1.png"/><Relationship Id="rId5" Type="http://schemas.openxmlformats.org/officeDocument/2006/relationships/image" Target="../media/image370.jpg"/><Relationship Id="rId4" Type="http://schemas.openxmlformats.org/officeDocument/2006/relationships/image" Target="../media/image36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6.png"/><Relationship Id="rId4" Type="http://schemas.openxmlformats.org/officeDocument/2006/relationships/image" Target="../media/image37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jpg"/><Relationship Id="rId2" Type="http://schemas.openxmlformats.org/officeDocument/2006/relationships/image" Target="../media/image37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0.png"/><Relationship Id="rId4" Type="http://schemas.openxmlformats.org/officeDocument/2006/relationships/image" Target="../media/image37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jpg"/><Relationship Id="rId7" Type="http://schemas.openxmlformats.org/officeDocument/2006/relationships/image" Target="../media/image386.png"/><Relationship Id="rId2" Type="http://schemas.openxmlformats.org/officeDocument/2006/relationships/image" Target="../media/image38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5.png"/><Relationship Id="rId5" Type="http://schemas.openxmlformats.org/officeDocument/2006/relationships/image" Target="../media/image384.jpg"/><Relationship Id="rId4" Type="http://schemas.openxmlformats.org/officeDocument/2006/relationships/image" Target="../media/image383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jpg"/><Relationship Id="rId2" Type="http://schemas.openxmlformats.org/officeDocument/2006/relationships/image" Target="../media/image38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.png"/><Relationship Id="rId5" Type="http://schemas.openxmlformats.org/officeDocument/2006/relationships/image" Target="../media/image390.png"/><Relationship Id="rId4" Type="http://schemas.openxmlformats.org/officeDocument/2006/relationships/image" Target="../media/image38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jpg"/><Relationship Id="rId2" Type="http://schemas.openxmlformats.org/officeDocument/2006/relationships/image" Target="../media/image39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4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jp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9.png"/><Relationship Id="rId5" Type="http://schemas.openxmlformats.org/officeDocument/2006/relationships/image" Target="../media/image398.png"/><Relationship Id="rId4" Type="http://schemas.openxmlformats.org/officeDocument/2006/relationships/image" Target="../media/image397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jpg"/><Relationship Id="rId7" Type="http://schemas.openxmlformats.org/officeDocument/2006/relationships/image" Target="../media/image405.jpg"/><Relationship Id="rId2" Type="http://schemas.openxmlformats.org/officeDocument/2006/relationships/image" Target="../media/image40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4.jpg"/><Relationship Id="rId5" Type="http://schemas.openxmlformats.org/officeDocument/2006/relationships/image" Target="../media/image403.jpg"/><Relationship Id="rId4" Type="http://schemas.openxmlformats.org/officeDocument/2006/relationships/image" Target="../media/image40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jpg"/><Relationship Id="rId7" Type="http://schemas.openxmlformats.org/officeDocument/2006/relationships/image" Target="../media/image37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jpg"/><Relationship Id="rId2" Type="http://schemas.openxmlformats.org/officeDocument/2006/relationships/image" Target="../media/image40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9.jpg"/><Relationship Id="rId4" Type="http://schemas.openxmlformats.org/officeDocument/2006/relationships/image" Target="../media/image408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jpg"/><Relationship Id="rId2" Type="http://schemas.openxmlformats.org/officeDocument/2006/relationships/image" Target="../media/image41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2.jp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jpg"/><Relationship Id="rId2" Type="http://schemas.openxmlformats.org/officeDocument/2006/relationships/image" Target="../media/image4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jpg"/><Relationship Id="rId7" Type="http://schemas.openxmlformats.org/officeDocument/2006/relationships/image" Target="../media/image423.png"/><Relationship Id="rId2" Type="http://schemas.openxmlformats.org/officeDocument/2006/relationships/image" Target="../media/image41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2.png"/><Relationship Id="rId5" Type="http://schemas.openxmlformats.org/officeDocument/2006/relationships/image" Target="../media/image421.png"/><Relationship Id="rId4" Type="http://schemas.openxmlformats.org/officeDocument/2006/relationships/image" Target="../media/image420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jpg"/><Relationship Id="rId2" Type="http://schemas.openxmlformats.org/officeDocument/2006/relationships/image" Target="../media/image424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7.png"/><Relationship Id="rId4" Type="http://schemas.openxmlformats.org/officeDocument/2006/relationships/image" Target="../media/image42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7" Type="http://schemas.openxmlformats.org/officeDocument/2006/relationships/image" Target="../media/image44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2.png"/><Relationship Id="rId4" Type="http://schemas.openxmlformats.org/officeDocument/2006/relationships/image" Target="../media/image43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jpg"/><Relationship Id="rId2" Type="http://schemas.openxmlformats.org/officeDocument/2006/relationships/image" Target="../media/image433.jp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jpg"/><Relationship Id="rId2" Type="http://schemas.openxmlformats.org/officeDocument/2006/relationships/image" Target="../media/image4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7.jp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jpg"/><Relationship Id="rId2" Type="http://schemas.openxmlformats.org/officeDocument/2006/relationships/image" Target="../media/image4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jpg"/><Relationship Id="rId2" Type="http://schemas.openxmlformats.org/officeDocument/2006/relationships/image" Target="../media/image44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6.jp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jpg"/><Relationship Id="rId2" Type="http://schemas.openxmlformats.org/officeDocument/2006/relationships/image" Target="../media/image44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tx2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6950" y="3101975"/>
            <a:ext cx="4776470" cy="1840864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777240" marR="5080" indent="-765175">
              <a:lnSpc>
                <a:spcPts val="6620"/>
              </a:lnSpc>
              <a:spcBef>
                <a:spcPts val="1200"/>
              </a:spcBef>
            </a:pPr>
            <a:r>
              <a:rPr sz="6400" spc="-5" dirty="0">
                <a:solidFill>
                  <a:srgbClr val="FDB927"/>
                </a:solidFill>
                <a:latin typeface="Impact"/>
                <a:cs typeface="Impact"/>
              </a:rPr>
              <a:t>BASIC</a:t>
            </a:r>
            <a:r>
              <a:rPr sz="6400" spc="-100" dirty="0">
                <a:solidFill>
                  <a:srgbClr val="FDB927"/>
                </a:solidFill>
                <a:latin typeface="Impact"/>
                <a:cs typeface="Impact"/>
              </a:rPr>
              <a:t> </a:t>
            </a:r>
            <a:r>
              <a:rPr sz="6400" dirty="0">
                <a:solidFill>
                  <a:srgbClr val="FDB927"/>
                </a:solidFill>
                <a:latin typeface="Impact"/>
                <a:cs typeface="Impact"/>
              </a:rPr>
              <a:t>ENGLISH  </a:t>
            </a:r>
            <a:r>
              <a:rPr sz="6400" spc="-5" dirty="0">
                <a:solidFill>
                  <a:srgbClr val="002060"/>
                </a:solidFill>
                <a:latin typeface="Impact"/>
                <a:cs typeface="Impact"/>
              </a:rPr>
              <a:t>GRAMMAR</a:t>
            </a:r>
            <a:endParaRPr sz="6400" dirty="0">
              <a:solidFill>
                <a:srgbClr val="002060"/>
              </a:solidFill>
              <a:latin typeface="Impact"/>
              <a:cs typeface="Impact"/>
            </a:endParaRPr>
          </a:p>
        </p:txBody>
      </p:sp>
      <p:sp>
        <p:nvSpPr>
          <p:cNvPr id="6" name="Oval 5"/>
          <p:cNvSpPr/>
          <p:nvPr/>
        </p:nvSpPr>
        <p:spPr>
          <a:xfrm>
            <a:off x="3816350" y="6454775"/>
            <a:ext cx="2705555" cy="2705338"/>
          </a:xfrm>
          <a:prstGeom prst="ellipse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9000" r="-39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9884" y="936630"/>
            <a:ext cx="6155690" cy="5690870"/>
            <a:chOff x="349884" y="936630"/>
            <a:chExt cx="6155690" cy="5690870"/>
          </a:xfrm>
        </p:grpSpPr>
        <p:sp>
          <p:nvSpPr>
            <p:cNvPr id="3" name="object 3"/>
            <p:cNvSpPr/>
            <p:nvPr/>
          </p:nvSpPr>
          <p:spPr>
            <a:xfrm>
              <a:off x="349884" y="4423409"/>
              <a:ext cx="3321675" cy="220408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49486" y="2577474"/>
              <a:ext cx="4356088" cy="201267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9749" y="936630"/>
              <a:ext cx="3458210" cy="188975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410221" y="5127226"/>
            <a:ext cx="5890260" cy="3693160"/>
            <a:chOff x="410221" y="5127226"/>
            <a:chExt cx="5890260" cy="3693160"/>
          </a:xfrm>
        </p:grpSpPr>
        <p:sp>
          <p:nvSpPr>
            <p:cNvPr id="7" name="object 7"/>
            <p:cNvSpPr/>
            <p:nvPr/>
          </p:nvSpPr>
          <p:spPr>
            <a:xfrm>
              <a:off x="410221" y="6847204"/>
              <a:ext cx="3315958" cy="197294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739942" y="5127226"/>
              <a:ext cx="2560955" cy="3322954"/>
            </a:xfrm>
            <a:custGeom>
              <a:avLst/>
              <a:gdLst/>
              <a:ahLst/>
              <a:cxnLst/>
              <a:rect l="l" t="t" r="r" b="b"/>
              <a:pathLst>
                <a:path w="2560954" h="3322954">
                  <a:moveTo>
                    <a:pt x="2560527" y="3322718"/>
                  </a:moveTo>
                  <a:lnTo>
                    <a:pt x="0" y="3322718"/>
                  </a:lnTo>
                  <a:lnTo>
                    <a:pt x="0" y="220671"/>
                  </a:lnTo>
                  <a:lnTo>
                    <a:pt x="5582" y="170073"/>
                  </a:lnTo>
                  <a:lnTo>
                    <a:pt x="21484" y="123626"/>
                  </a:lnTo>
                  <a:lnTo>
                    <a:pt x="46437" y="82653"/>
                  </a:lnTo>
                  <a:lnTo>
                    <a:pt x="79172" y="48479"/>
                  </a:lnTo>
                  <a:lnTo>
                    <a:pt x="118420" y="22429"/>
                  </a:lnTo>
                  <a:lnTo>
                    <a:pt x="162914" y="5828"/>
                  </a:lnTo>
                  <a:lnTo>
                    <a:pt x="211385" y="0"/>
                  </a:lnTo>
                  <a:lnTo>
                    <a:pt x="1127635" y="0"/>
                  </a:lnTo>
                  <a:lnTo>
                    <a:pt x="1176106" y="5828"/>
                  </a:lnTo>
                  <a:lnTo>
                    <a:pt x="1220602" y="22429"/>
                  </a:lnTo>
                  <a:lnTo>
                    <a:pt x="1259853" y="48479"/>
                  </a:lnTo>
                  <a:lnTo>
                    <a:pt x="1292591" y="82653"/>
                  </a:lnTo>
                  <a:lnTo>
                    <a:pt x="1317546" y="123626"/>
                  </a:lnTo>
                  <a:lnTo>
                    <a:pt x="1333450" y="170073"/>
                  </a:lnTo>
                  <a:lnTo>
                    <a:pt x="1339033" y="220671"/>
                  </a:lnTo>
                  <a:lnTo>
                    <a:pt x="1339033" y="312707"/>
                  </a:lnTo>
                  <a:lnTo>
                    <a:pt x="1338867" y="321384"/>
                  </a:lnTo>
                  <a:lnTo>
                    <a:pt x="2560527" y="321384"/>
                  </a:lnTo>
                  <a:lnTo>
                    <a:pt x="2560527" y="3322718"/>
                  </a:lnTo>
                  <a:close/>
                </a:path>
              </a:pathLst>
            </a:custGeom>
            <a:solidFill>
              <a:srgbClr val="F6F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44531" y="5131259"/>
              <a:ext cx="2556510" cy="3319145"/>
            </a:xfrm>
            <a:custGeom>
              <a:avLst/>
              <a:gdLst/>
              <a:ahLst/>
              <a:cxnLst/>
              <a:rect l="l" t="t" r="r" b="b"/>
              <a:pathLst>
                <a:path w="2556510" h="3319145">
                  <a:moveTo>
                    <a:pt x="2555938" y="3318685"/>
                  </a:moveTo>
                  <a:lnTo>
                    <a:pt x="0" y="3318685"/>
                  </a:lnTo>
                  <a:lnTo>
                    <a:pt x="0" y="220671"/>
                  </a:lnTo>
                  <a:lnTo>
                    <a:pt x="5583" y="170073"/>
                  </a:lnTo>
                  <a:lnTo>
                    <a:pt x="21486" y="123626"/>
                  </a:lnTo>
                  <a:lnTo>
                    <a:pt x="46442" y="82653"/>
                  </a:lnTo>
                  <a:lnTo>
                    <a:pt x="79179" y="48479"/>
                  </a:lnTo>
                  <a:lnTo>
                    <a:pt x="118431" y="22429"/>
                  </a:lnTo>
                  <a:lnTo>
                    <a:pt x="162926" y="5828"/>
                  </a:lnTo>
                  <a:lnTo>
                    <a:pt x="211398" y="0"/>
                  </a:lnTo>
                  <a:lnTo>
                    <a:pt x="1127648" y="0"/>
                  </a:lnTo>
                  <a:lnTo>
                    <a:pt x="1176118" y="5828"/>
                  </a:lnTo>
                  <a:lnTo>
                    <a:pt x="1220612" y="22429"/>
                  </a:lnTo>
                  <a:lnTo>
                    <a:pt x="1259861" y="48479"/>
                  </a:lnTo>
                  <a:lnTo>
                    <a:pt x="1292596" y="82653"/>
                  </a:lnTo>
                  <a:lnTo>
                    <a:pt x="1317549" y="123626"/>
                  </a:lnTo>
                  <a:lnTo>
                    <a:pt x="1333451" y="170073"/>
                  </a:lnTo>
                  <a:lnTo>
                    <a:pt x="1339033" y="220671"/>
                  </a:lnTo>
                  <a:lnTo>
                    <a:pt x="1339033" y="312694"/>
                  </a:lnTo>
                  <a:lnTo>
                    <a:pt x="1338880" y="321384"/>
                  </a:lnTo>
                  <a:lnTo>
                    <a:pt x="2555938" y="321384"/>
                  </a:lnTo>
                  <a:lnTo>
                    <a:pt x="2555938" y="3318685"/>
                  </a:lnTo>
                  <a:close/>
                </a:path>
                <a:path w="2556510" h="3319145">
                  <a:moveTo>
                    <a:pt x="2555938" y="321384"/>
                  </a:moveTo>
                  <a:lnTo>
                    <a:pt x="1338880" y="321384"/>
                  </a:lnTo>
                  <a:lnTo>
                    <a:pt x="2555938" y="321377"/>
                  </a:lnTo>
                  <a:close/>
                </a:path>
              </a:pathLst>
            </a:custGeom>
            <a:solidFill>
              <a:srgbClr val="EE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749133" y="5135291"/>
              <a:ext cx="2551430" cy="3314700"/>
            </a:xfrm>
            <a:custGeom>
              <a:avLst/>
              <a:gdLst/>
              <a:ahLst/>
              <a:cxnLst/>
              <a:rect l="l" t="t" r="r" b="b"/>
              <a:pathLst>
                <a:path w="2551429" h="3314700">
                  <a:moveTo>
                    <a:pt x="2551337" y="3314653"/>
                  </a:moveTo>
                  <a:lnTo>
                    <a:pt x="0" y="3314653"/>
                  </a:lnTo>
                  <a:lnTo>
                    <a:pt x="0" y="220671"/>
                  </a:lnTo>
                  <a:lnTo>
                    <a:pt x="5583" y="170073"/>
                  </a:lnTo>
                  <a:lnTo>
                    <a:pt x="21486" y="123626"/>
                  </a:lnTo>
                  <a:lnTo>
                    <a:pt x="46442" y="82653"/>
                  </a:lnTo>
                  <a:lnTo>
                    <a:pt x="79179" y="48479"/>
                  </a:lnTo>
                  <a:lnTo>
                    <a:pt x="118431" y="22429"/>
                  </a:lnTo>
                  <a:lnTo>
                    <a:pt x="162926" y="5828"/>
                  </a:lnTo>
                  <a:lnTo>
                    <a:pt x="211398" y="0"/>
                  </a:lnTo>
                  <a:lnTo>
                    <a:pt x="1127635" y="0"/>
                  </a:lnTo>
                  <a:lnTo>
                    <a:pt x="1176106" y="5828"/>
                  </a:lnTo>
                  <a:lnTo>
                    <a:pt x="1220602" y="22429"/>
                  </a:lnTo>
                  <a:lnTo>
                    <a:pt x="1259853" y="48479"/>
                  </a:lnTo>
                  <a:lnTo>
                    <a:pt x="1292591" y="82653"/>
                  </a:lnTo>
                  <a:lnTo>
                    <a:pt x="1317546" y="123626"/>
                  </a:lnTo>
                  <a:lnTo>
                    <a:pt x="1333450" y="170073"/>
                  </a:lnTo>
                  <a:lnTo>
                    <a:pt x="1339033" y="220671"/>
                  </a:lnTo>
                  <a:lnTo>
                    <a:pt x="1339033" y="312694"/>
                  </a:lnTo>
                  <a:lnTo>
                    <a:pt x="1338867" y="321372"/>
                  </a:lnTo>
                  <a:lnTo>
                    <a:pt x="2551337" y="321372"/>
                  </a:lnTo>
                  <a:lnTo>
                    <a:pt x="2551337" y="3314653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753734" y="5139324"/>
              <a:ext cx="2546985" cy="3310890"/>
            </a:xfrm>
            <a:custGeom>
              <a:avLst/>
              <a:gdLst/>
              <a:ahLst/>
              <a:cxnLst/>
              <a:rect l="l" t="t" r="r" b="b"/>
              <a:pathLst>
                <a:path w="2546985" h="3310890">
                  <a:moveTo>
                    <a:pt x="2546735" y="3310620"/>
                  </a:moveTo>
                  <a:lnTo>
                    <a:pt x="0" y="3310620"/>
                  </a:lnTo>
                  <a:lnTo>
                    <a:pt x="0" y="220671"/>
                  </a:lnTo>
                  <a:lnTo>
                    <a:pt x="5582" y="170069"/>
                  </a:lnTo>
                  <a:lnTo>
                    <a:pt x="21484" y="123620"/>
                  </a:lnTo>
                  <a:lnTo>
                    <a:pt x="46437" y="82647"/>
                  </a:lnTo>
                  <a:lnTo>
                    <a:pt x="79172" y="48475"/>
                  </a:lnTo>
                  <a:lnTo>
                    <a:pt x="118420" y="22427"/>
                  </a:lnTo>
                  <a:lnTo>
                    <a:pt x="162914" y="5827"/>
                  </a:lnTo>
                  <a:lnTo>
                    <a:pt x="211385" y="0"/>
                  </a:lnTo>
                  <a:lnTo>
                    <a:pt x="1127635" y="0"/>
                  </a:lnTo>
                  <a:lnTo>
                    <a:pt x="1176106" y="5827"/>
                  </a:lnTo>
                  <a:lnTo>
                    <a:pt x="1220602" y="22427"/>
                  </a:lnTo>
                  <a:lnTo>
                    <a:pt x="1259853" y="48475"/>
                  </a:lnTo>
                  <a:lnTo>
                    <a:pt x="1292591" y="82647"/>
                  </a:lnTo>
                  <a:lnTo>
                    <a:pt x="1317546" y="123620"/>
                  </a:lnTo>
                  <a:lnTo>
                    <a:pt x="1333450" y="170069"/>
                  </a:lnTo>
                  <a:lnTo>
                    <a:pt x="1339033" y="220671"/>
                  </a:lnTo>
                  <a:lnTo>
                    <a:pt x="1339033" y="312694"/>
                  </a:lnTo>
                  <a:lnTo>
                    <a:pt x="1338867" y="321372"/>
                  </a:lnTo>
                  <a:lnTo>
                    <a:pt x="2546735" y="321372"/>
                  </a:lnTo>
                  <a:lnTo>
                    <a:pt x="2546735" y="3310620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758323" y="5143344"/>
              <a:ext cx="2542540" cy="3307079"/>
            </a:xfrm>
            <a:custGeom>
              <a:avLst/>
              <a:gdLst/>
              <a:ahLst/>
              <a:cxnLst/>
              <a:rect l="l" t="t" r="r" b="b"/>
              <a:pathLst>
                <a:path w="2542540" h="3307079">
                  <a:moveTo>
                    <a:pt x="2542146" y="3306600"/>
                  </a:moveTo>
                  <a:lnTo>
                    <a:pt x="8" y="3306600"/>
                  </a:lnTo>
                  <a:lnTo>
                    <a:pt x="0" y="220671"/>
                  </a:lnTo>
                  <a:lnTo>
                    <a:pt x="5583" y="170073"/>
                  </a:lnTo>
                  <a:lnTo>
                    <a:pt x="21486" y="123626"/>
                  </a:lnTo>
                  <a:lnTo>
                    <a:pt x="46442" y="82653"/>
                  </a:lnTo>
                  <a:lnTo>
                    <a:pt x="79179" y="48479"/>
                  </a:lnTo>
                  <a:lnTo>
                    <a:pt x="118431" y="22429"/>
                  </a:lnTo>
                  <a:lnTo>
                    <a:pt x="162926" y="5828"/>
                  </a:lnTo>
                  <a:lnTo>
                    <a:pt x="211398" y="0"/>
                  </a:lnTo>
                  <a:lnTo>
                    <a:pt x="1127635" y="0"/>
                  </a:lnTo>
                  <a:lnTo>
                    <a:pt x="1176110" y="5828"/>
                  </a:lnTo>
                  <a:lnTo>
                    <a:pt x="1220608" y="22429"/>
                  </a:lnTo>
                  <a:lnTo>
                    <a:pt x="1259859" y="48479"/>
                  </a:lnTo>
                  <a:lnTo>
                    <a:pt x="1292595" y="82653"/>
                  </a:lnTo>
                  <a:lnTo>
                    <a:pt x="1317548" y="123626"/>
                  </a:lnTo>
                  <a:lnTo>
                    <a:pt x="1333451" y="170073"/>
                  </a:lnTo>
                  <a:lnTo>
                    <a:pt x="1339033" y="220671"/>
                  </a:lnTo>
                  <a:lnTo>
                    <a:pt x="1339033" y="312694"/>
                  </a:lnTo>
                  <a:lnTo>
                    <a:pt x="1338880" y="321384"/>
                  </a:lnTo>
                  <a:lnTo>
                    <a:pt x="2542146" y="321384"/>
                  </a:lnTo>
                  <a:lnTo>
                    <a:pt x="2542146" y="3306600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762925" y="5147376"/>
              <a:ext cx="2538095" cy="3302635"/>
            </a:xfrm>
            <a:custGeom>
              <a:avLst/>
              <a:gdLst/>
              <a:ahLst/>
              <a:cxnLst/>
              <a:rect l="l" t="t" r="r" b="b"/>
              <a:pathLst>
                <a:path w="2538095" h="3302634">
                  <a:moveTo>
                    <a:pt x="2537544" y="3302567"/>
                  </a:moveTo>
                  <a:lnTo>
                    <a:pt x="0" y="3302567"/>
                  </a:lnTo>
                  <a:lnTo>
                    <a:pt x="0" y="220671"/>
                  </a:lnTo>
                  <a:lnTo>
                    <a:pt x="5583" y="170073"/>
                  </a:lnTo>
                  <a:lnTo>
                    <a:pt x="21486" y="123626"/>
                  </a:lnTo>
                  <a:lnTo>
                    <a:pt x="46442" y="82653"/>
                  </a:lnTo>
                  <a:lnTo>
                    <a:pt x="79179" y="48479"/>
                  </a:lnTo>
                  <a:lnTo>
                    <a:pt x="118431" y="22429"/>
                  </a:lnTo>
                  <a:lnTo>
                    <a:pt x="162926" y="5828"/>
                  </a:lnTo>
                  <a:lnTo>
                    <a:pt x="211398" y="0"/>
                  </a:lnTo>
                  <a:lnTo>
                    <a:pt x="1127635" y="0"/>
                  </a:lnTo>
                  <a:lnTo>
                    <a:pt x="1176110" y="5828"/>
                  </a:lnTo>
                  <a:lnTo>
                    <a:pt x="1220608" y="22429"/>
                  </a:lnTo>
                  <a:lnTo>
                    <a:pt x="1259859" y="48479"/>
                  </a:lnTo>
                  <a:lnTo>
                    <a:pt x="1292595" y="82653"/>
                  </a:lnTo>
                  <a:lnTo>
                    <a:pt x="1317548" y="123626"/>
                  </a:lnTo>
                  <a:lnTo>
                    <a:pt x="1333451" y="170073"/>
                  </a:lnTo>
                  <a:lnTo>
                    <a:pt x="1339033" y="220671"/>
                  </a:lnTo>
                  <a:lnTo>
                    <a:pt x="1339033" y="312694"/>
                  </a:lnTo>
                  <a:lnTo>
                    <a:pt x="1338867" y="321384"/>
                  </a:lnTo>
                  <a:lnTo>
                    <a:pt x="2537544" y="321384"/>
                  </a:lnTo>
                  <a:lnTo>
                    <a:pt x="2537544" y="3302567"/>
                  </a:lnTo>
                  <a:close/>
                </a:path>
                <a:path w="2538095" h="3302634">
                  <a:moveTo>
                    <a:pt x="2537544" y="321384"/>
                  </a:moveTo>
                  <a:lnTo>
                    <a:pt x="1338867" y="321384"/>
                  </a:lnTo>
                  <a:lnTo>
                    <a:pt x="2537544" y="321377"/>
                  </a:lnTo>
                  <a:close/>
                </a:path>
              </a:pathLst>
            </a:custGeom>
            <a:solidFill>
              <a:srgbClr val="D4EF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767527" y="5151409"/>
              <a:ext cx="2533015" cy="3298825"/>
            </a:xfrm>
            <a:custGeom>
              <a:avLst/>
              <a:gdLst/>
              <a:ahLst/>
              <a:cxnLst/>
              <a:rect l="l" t="t" r="r" b="b"/>
              <a:pathLst>
                <a:path w="2533015" h="3298825">
                  <a:moveTo>
                    <a:pt x="2532943" y="3298535"/>
                  </a:moveTo>
                  <a:lnTo>
                    <a:pt x="0" y="3298535"/>
                  </a:lnTo>
                  <a:lnTo>
                    <a:pt x="0" y="220671"/>
                  </a:lnTo>
                  <a:lnTo>
                    <a:pt x="5582" y="170073"/>
                  </a:lnTo>
                  <a:lnTo>
                    <a:pt x="21484" y="123626"/>
                  </a:lnTo>
                  <a:lnTo>
                    <a:pt x="46437" y="82653"/>
                  </a:lnTo>
                  <a:lnTo>
                    <a:pt x="79172" y="48479"/>
                  </a:lnTo>
                  <a:lnTo>
                    <a:pt x="118420" y="22429"/>
                  </a:lnTo>
                  <a:lnTo>
                    <a:pt x="162914" y="5828"/>
                  </a:lnTo>
                  <a:lnTo>
                    <a:pt x="211385" y="0"/>
                  </a:lnTo>
                  <a:lnTo>
                    <a:pt x="1127635" y="0"/>
                  </a:lnTo>
                  <a:lnTo>
                    <a:pt x="1176106" y="5828"/>
                  </a:lnTo>
                  <a:lnTo>
                    <a:pt x="1220602" y="22429"/>
                  </a:lnTo>
                  <a:lnTo>
                    <a:pt x="1259853" y="48479"/>
                  </a:lnTo>
                  <a:lnTo>
                    <a:pt x="1292591" y="82653"/>
                  </a:lnTo>
                  <a:lnTo>
                    <a:pt x="1317546" y="123626"/>
                  </a:lnTo>
                  <a:lnTo>
                    <a:pt x="1333450" y="170073"/>
                  </a:lnTo>
                  <a:lnTo>
                    <a:pt x="1339033" y="220671"/>
                  </a:lnTo>
                  <a:lnTo>
                    <a:pt x="1339033" y="312694"/>
                  </a:lnTo>
                  <a:lnTo>
                    <a:pt x="1338867" y="321384"/>
                  </a:lnTo>
                  <a:lnTo>
                    <a:pt x="2532943" y="321384"/>
                  </a:lnTo>
                  <a:lnTo>
                    <a:pt x="2532943" y="3298535"/>
                  </a:lnTo>
                  <a:close/>
                </a:path>
                <a:path w="2533015" h="3298825">
                  <a:moveTo>
                    <a:pt x="2532943" y="321384"/>
                  </a:moveTo>
                  <a:lnTo>
                    <a:pt x="1338867" y="321384"/>
                  </a:lnTo>
                  <a:lnTo>
                    <a:pt x="2532943" y="321377"/>
                  </a:lnTo>
                  <a:close/>
                </a:path>
              </a:pathLst>
            </a:custGeom>
            <a:solidFill>
              <a:srgbClr val="CD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772116" y="5155442"/>
              <a:ext cx="2528570" cy="3295015"/>
            </a:xfrm>
            <a:custGeom>
              <a:avLst/>
              <a:gdLst/>
              <a:ahLst/>
              <a:cxnLst/>
              <a:rect l="l" t="t" r="r" b="b"/>
              <a:pathLst>
                <a:path w="2528570" h="3295015">
                  <a:moveTo>
                    <a:pt x="2528354" y="3294502"/>
                  </a:moveTo>
                  <a:lnTo>
                    <a:pt x="7" y="3294502"/>
                  </a:lnTo>
                  <a:lnTo>
                    <a:pt x="0" y="220671"/>
                  </a:lnTo>
                  <a:lnTo>
                    <a:pt x="5583" y="170069"/>
                  </a:lnTo>
                  <a:lnTo>
                    <a:pt x="21486" y="123620"/>
                  </a:lnTo>
                  <a:lnTo>
                    <a:pt x="46442" y="82647"/>
                  </a:lnTo>
                  <a:lnTo>
                    <a:pt x="79179" y="48475"/>
                  </a:lnTo>
                  <a:lnTo>
                    <a:pt x="118431" y="22427"/>
                  </a:lnTo>
                  <a:lnTo>
                    <a:pt x="162926" y="5827"/>
                  </a:lnTo>
                  <a:lnTo>
                    <a:pt x="211398" y="0"/>
                  </a:lnTo>
                  <a:lnTo>
                    <a:pt x="1127648" y="0"/>
                  </a:lnTo>
                  <a:lnTo>
                    <a:pt x="1176118" y="5827"/>
                  </a:lnTo>
                  <a:lnTo>
                    <a:pt x="1220612" y="22427"/>
                  </a:lnTo>
                  <a:lnTo>
                    <a:pt x="1259861" y="48475"/>
                  </a:lnTo>
                  <a:lnTo>
                    <a:pt x="1292596" y="82647"/>
                  </a:lnTo>
                  <a:lnTo>
                    <a:pt x="1317549" y="123620"/>
                  </a:lnTo>
                  <a:lnTo>
                    <a:pt x="1333451" y="170069"/>
                  </a:lnTo>
                  <a:lnTo>
                    <a:pt x="1339033" y="220671"/>
                  </a:lnTo>
                  <a:lnTo>
                    <a:pt x="1339033" y="312694"/>
                  </a:lnTo>
                  <a:lnTo>
                    <a:pt x="1338880" y="321372"/>
                  </a:lnTo>
                  <a:lnTo>
                    <a:pt x="2528354" y="321372"/>
                  </a:lnTo>
                  <a:lnTo>
                    <a:pt x="2528354" y="3294502"/>
                  </a:lnTo>
                  <a:close/>
                </a:path>
              </a:pathLst>
            </a:custGeom>
            <a:solidFill>
              <a:srgbClr val="C7EA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776718" y="5159462"/>
              <a:ext cx="2524125" cy="3290570"/>
            </a:xfrm>
            <a:custGeom>
              <a:avLst/>
              <a:gdLst/>
              <a:ahLst/>
              <a:cxnLst/>
              <a:rect l="l" t="t" r="r" b="b"/>
              <a:pathLst>
                <a:path w="2524125" h="3290570">
                  <a:moveTo>
                    <a:pt x="2523752" y="3290482"/>
                  </a:moveTo>
                  <a:lnTo>
                    <a:pt x="0" y="3290482"/>
                  </a:lnTo>
                  <a:lnTo>
                    <a:pt x="0" y="220671"/>
                  </a:lnTo>
                  <a:lnTo>
                    <a:pt x="5583" y="170073"/>
                  </a:lnTo>
                  <a:lnTo>
                    <a:pt x="21486" y="123626"/>
                  </a:lnTo>
                  <a:lnTo>
                    <a:pt x="46442" y="82653"/>
                  </a:lnTo>
                  <a:lnTo>
                    <a:pt x="79179" y="48479"/>
                  </a:lnTo>
                  <a:lnTo>
                    <a:pt x="118431" y="22429"/>
                  </a:lnTo>
                  <a:lnTo>
                    <a:pt x="162926" y="5828"/>
                  </a:lnTo>
                  <a:lnTo>
                    <a:pt x="211398" y="0"/>
                  </a:lnTo>
                  <a:lnTo>
                    <a:pt x="1127635" y="0"/>
                  </a:lnTo>
                  <a:lnTo>
                    <a:pt x="1176106" y="5828"/>
                  </a:lnTo>
                  <a:lnTo>
                    <a:pt x="1220602" y="22429"/>
                  </a:lnTo>
                  <a:lnTo>
                    <a:pt x="1259853" y="48479"/>
                  </a:lnTo>
                  <a:lnTo>
                    <a:pt x="1292591" y="82653"/>
                  </a:lnTo>
                  <a:lnTo>
                    <a:pt x="1317546" y="123626"/>
                  </a:lnTo>
                  <a:lnTo>
                    <a:pt x="1333450" y="170073"/>
                  </a:lnTo>
                  <a:lnTo>
                    <a:pt x="1339033" y="220671"/>
                  </a:lnTo>
                  <a:lnTo>
                    <a:pt x="1339033" y="312694"/>
                  </a:lnTo>
                  <a:lnTo>
                    <a:pt x="1338867" y="321384"/>
                  </a:lnTo>
                  <a:lnTo>
                    <a:pt x="2523752" y="321384"/>
                  </a:lnTo>
                  <a:lnTo>
                    <a:pt x="2523752" y="3290482"/>
                  </a:lnTo>
                  <a:close/>
                </a:path>
              </a:pathLst>
            </a:custGeom>
            <a:solidFill>
              <a:srgbClr val="C0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781319" y="5163494"/>
              <a:ext cx="2519680" cy="3286760"/>
            </a:xfrm>
            <a:custGeom>
              <a:avLst/>
              <a:gdLst/>
              <a:ahLst/>
              <a:cxnLst/>
              <a:rect l="l" t="t" r="r" b="b"/>
              <a:pathLst>
                <a:path w="2519679" h="3286759">
                  <a:moveTo>
                    <a:pt x="2519150" y="3286450"/>
                  </a:moveTo>
                  <a:lnTo>
                    <a:pt x="0" y="3286450"/>
                  </a:lnTo>
                  <a:lnTo>
                    <a:pt x="0" y="220671"/>
                  </a:lnTo>
                  <a:lnTo>
                    <a:pt x="5583" y="170073"/>
                  </a:lnTo>
                  <a:lnTo>
                    <a:pt x="21486" y="123626"/>
                  </a:lnTo>
                  <a:lnTo>
                    <a:pt x="46442" y="82653"/>
                  </a:lnTo>
                  <a:lnTo>
                    <a:pt x="79179" y="48479"/>
                  </a:lnTo>
                  <a:lnTo>
                    <a:pt x="118431" y="22429"/>
                  </a:lnTo>
                  <a:lnTo>
                    <a:pt x="162926" y="5828"/>
                  </a:lnTo>
                  <a:lnTo>
                    <a:pt x="211398" y="0"/>
                  </a:lnTo>
                  <a:lnTo>
                    <a:pt x="1127635" y="0"/>
                  </a:lnTo>
                  <a:lnTo>
                    <a:pt x="1176106" y="5828"/>
                  </a:lnTo>
                  <a:lnTo>
                    <a:pt x="1220602" y="22429"/>
                  </a:lnTo>
                  <a:lnTo>
                    <a:pt x="1259853" y="48479"/>
                  </a:lnTo>
                  <a:lnTo>
                    <a:pt x="1292591" y="82653"/>
                  </a:lnTo>
                  <a:lnTo>
                    <a:pt x="1317546" y="123626"/>
                  </a:lnTo>
                  <a:lnTo>
                    <a:pt x="1333450" y="170073"/>
                  </a:lnTo>
                  <a:lnTo>
                    <a:pt x="1339033" y="220671"/>
                  </a:lnTo>
                  <a:lnTo>
                    <a:pt x="1339033" y="312694"/>
                  </a:lnTo>
                  <a:lnTo>
                    <a:pt x="1338867" y="321384"/>
                  </a:lnTo>
                  <a:lnTo>
                    <a:pt x="2519150" y="321384"/>
                  </a:lnTo>
                  <a:lnTo>
                    <a:pt x="2519150" y="3286450"/>
                  </a:lnTo>
                  <a:close/>
                </a:path>
              </a:pathLst>
            </a:custGeom>
            <a:solidFill>
              <a:srgbClr val="B9E5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785908" y="5167527"/>
              <a:ext cx="2514600" cy="3282950"/>
            </a:xfrm>
            <a:custGeom>
              <a:avLst/>
              <a:gdLst/>
              <a:ahLst/>
              <a:cxnLst/>
              <a:rect l="l" t="t" r="r" b="b"/>
              <a:pathLst>
                <a:path w="2514600" h="3282950">
                  <a:moveTo>
                    <a:pt x="2514561" y="3282417"/>
                  </a:moveTo>
                  <a:lnTo>
                    <a:pt x="7" y="3282417"/>
                  </a:lnTo>
                  <a:lnTo>
                    <a:pt x="0" y="220671"/>
                  </a:lnTo>
                  <a:lnTo>
                    <a:pt x="5583" y="170073"/>
                  </a:lnTo>
                  <a:lnTo>
                    <a:pt x="21486" y="123626"/>
                  </a:lnTo>
                  <a:lnTo>
                    <a:pt x="46442" y="82653"/>
                  </a:lnTo>
                  <a:lnTo>
                    <a:pt x="79179" y="48479"/>
                  </a:lnTo>
                  <a:lnTo>
                    <a:pt x="118431" y="22429"/>
                  </a:lnTo>
                  <a:lnTo>
                    <a:pt x="162926" y="5828"/>
                  </a:lnTo>
                  <a:lnTo>
                    <a:pt x="211398" y="0"/>
                  </a:lnTo>
                  <a:lnTo>
                    <a:pt x="1127648" y="0"/>
                  </a:lnTo>
                  <a:lnTo>
                    <a:pt x="1176119" y="5828"/>
                  </a:lnTo>
                  <a:lnTo>
                    <a:pt x="1220615" y="22429"/>
                  </a:lnTo>
                  <a:lnTo>
                    <a:pt x="1259866" y="48479"/>
                  </a:lnTo>
                  <a:lnTo>
                    <a:pt x="1292604" y="82653"/>
                  </a:lnTo>
                  <a:lnTo>
                    <a:pt x="1317559" y="123626"/>
                  </a:lnTo>
                  <a:lnTo>
                    <a:pt x="1333463" y="170073"/>
                  </a:lnTo>
                  <a:lnTo>
                    <a:pt x="1339046" y="220671"/>
                  </a:lnTo>
                  <a:lnTo>
                    <a:pt x="1339046" y="312694"/>
                  </a:lnTo>
                  <a:lnTo>
                    <a:pt x="1338880" y="321384"/>
                  </a:lnTo>
                  <a:lnTo>
                    <a:pt x="2514561" y="321384"/>
                  </a:lnTo>
                  <a:lnTo>
                    <a:pt x="2514561" y="3282417"/>
                  </a:lnTo>
                  <a:close/>
                </a:path>
                <a:path w="2514600" h="3282950">
                  <a:moveTo>
                    <a:pt x="2514561" y="321384"/>
                  </a:moveTo>
                  <a:lnTo>
                    <a:pt x="1338880" y="321384"/>
                  </a:lnTo>
                  <a:lnTo>
                    <a:pt x="2514561" y="321377"/>
                  </a:lnTo>
                  <a:close/>
                </a:path>
              </a:pathLst>
            </a:custGeom>
            <a:solidFill>
              <a:srgbClr val="B2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90510" y="5171559"/>
              <a:ext cx="2510155" cy="3278504"/>
            </a:xfrm>
            <a:custGeom>
              <a:avLst/>
              <a:gdLst/>
              <a:ahLst/>
              <a:cxnLst/>
              <a:rect l="l" t="t" r="r" b="b"/>
              <a:pathLst>
                <a:path w="2510154" h="3278504">
                  <a:moveTo>
                    <a:pt x="2509960" y="3278384"/>
                  </a:moveTo>
                  <a:lnTo>
                    <a:pt x="0" y="3278384"/>
                  </a:lnTo>
                  <a:lnTo>
                    <a:pt x="0" y="220671"/>
                  </a:lnTo>
                  <a:lnTo>
                    <a:pt x="5583" y="170073"/>
                  </a:lnTo>
                  <a:lnTo>
                    <a:pt x="21486" y="123626"/>
                  </a:lnTo>
                  <a:lnTo>
                    <a:pt x="46442" y="82653"/>
                  </a:lnTo>
                  <a:lnTo>
                    <a:pt x="79179" y="48479"/>
                  </a:lnTo>
                  <a:lnTo>
                    <a:pt x="118431" y="22429"/>
                  </a:lnTo>
                  <a:lnTo>
                    <a:pt x="162926" y="5828"/>
                  </a:lnTo>
                  <a:lnTo>
                    <a:pt x="211398" y="0"/>
                  </a:lnTo>
                  <a:lnTo>
                    <a:pt x="1127635" y="0"/>
                  </a:lnTo>
                  <a:lnTo>
                    <a:pt x="1176106" y="5828"/>
                  </a:lnTo>
                  <a:lnTo>
                    <a:pt x="1220602" y="22429"/>
                  </a:lnTo>
                  <a:lnTo>
                    <a:pt x="1259853" y="48479"/>
                  </a:lnTo>
                  <a:lnTo>
                    <a:pt x="1292591" y="82653"/>
                  </a:lnTo>
                  <a:lnTo>
                    <a:pt x="1317546" y="123626"/>
                  </a:lnTo>
                  <a:lnTo>
                    <a:pt x="1333450" y="170073"/>
                  </a:lnTo>
                  <a:lnTo>
                    <a:pt x="1339033" y="220671"/>
                  </a:lnTo>
                  <a:lnTo>
                    <a:pt x="1339033" y="312694"/>
                  </a:lnTo>
                  <a:lnTo>
                    <a:pt x="1338867" y="321372"/>
                  </a:lnTo>
                  <a:lnTo>
                    <a:pt x="2509960" y="321372"/>
                  </a:lnTo>
                  <a:lnTo>
                    <a:pt x="2509960" y="3278384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795112" y="5175579"/>
              <a:ext cx="2505710" cy="3274695"/>
            </a:xfrm>
            <a:custGeom>
              <a:avLst/>
              <a:gdLst/>
              <a:ahLst/>
              <a:cxnLst/>
              <a:rect l="l" t="t" r="r" b="b"/>
              <a:pathLst>
                <a:path w="2505710" h="3274695">
                  <a:moveTo>
                    <a:pt x="2505358" y="3274365"/>
                  </a:moveTo>
                  <a:lnTo>
                    <a:pt x="0" y="3274365"/>
                  </a:lnTo>
                  <a:lnTo>
                    <a:pt x="0" y="220684"/>
                  </a:lnTo>
                  <a:lnTo>
                    <a:pt x="5582" y="170081"/>
                  </a:lnTo>
                  <a:lnTo>
                    <a:pt x="21484" y="123630"/>
                  </a:lnTo>
                  <a:lnTo>
                    <a:pt x="46438" y="82655"/>
                  </a:lnTo>
                  <a:lnTo>
                    <a:pt x="79174" y="48480"/>
                  </a:lnTo>
                  <a:lnTo>
                    <a:pt x="118425" y="22429"/>
                  </a:lnTo>
                  <a:lnTo>
                    <a:pt x="162922" y="5828"/>
                  </a:lnTo>
                  <a:lnTo>
                    <a:pt x="211398" y="0"/>
                  </a:lnTo>
                  <a:lnTo>
                    <a:pt x="1127635" y="0"/>
                  </a:lnTo>
                  <a:lnTo>
                    <a:pt x="1176106" y="5828"/>
                  </a:lnTo>
                  <a:lnTo>
                    <a:pt x="1220602" y="22429"/>
                  </a:lnTo>
                  <a:lnTo>
                    <a:pt x="1259853" y="48480"/>
                  </a:lnTo>
                  <a:lnTo>
                    <a:pt x="1292591" y="82655"/>
                  </a:lnTo>
                  <a:lnTo>
                    <a:pt x="1317546" y="123630"/>
                  </a:lnTo>
                  <a:lnTo>
                    <a:pt x="1333450" y="170081"/>
                  </a:lnTo>
                  <a:lnTo>
                    <a:pt x="1339033" y="220684"/>
                  </a:lnTo>
                  <a:lnTo>
                    <a:pt x="1339033" y="312694"/>
                  </a:lnTo>
                  <a:lnTo>
                    <a:pt x="1338867" y="321384"/>
                  </a:lnTo>
                  <a:lnTo>
                    <a:pt x="2505358" y="321384"/>
                  </a:lnTo>
                  <a:lnTo>
                    <a:pt x="2505358" y="3274365"/>
                  </a:lnTo>
                  <a:close/>
                </a:path>
                <a:path w="2505710" h="3274695">
                  <a:moveTo>
                    <a:pt x="2505358" y="321384"/>
                  </a:moveTo>
                  <a:lnTo>
                    <a:pt x="1338867" y="321384"/>
                  </a:lnTo>
                  <a:lnTo>
                    <a:pt x="2505358" y="321377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799701" y="5179612"/>
              <a:ext cx="2501265" cy="3270885"/>
            </a:xfrm>
            <a:custGeom>
              <a:avLst/>
              <a:gdLst/>
              <a:ahLst/>
              <a:cxnLst/>
              <a:rect l="l" t="t" r="r" b="b"/>
              <a:pathLst>
                <a:path w="2501265" h="3270884">
                  <a:moveTo>
                    <a:pt x="2500769" y="3270332"/>
                  </a:moveTo>
                  <a:lnTo>
                    <a:pt x="7" y="3270332"/>
                  </a:lnTo>
                  <a:lnTo>
                    <a:pt x="0" y="220671"/>
                  </a:lnTo>
                  <a:lnTo>
                    <a:pt x="5583" y="170073"/>
                  </a:lnTo>
                  <a:lnTo>
                    <a:pt x="21486" y="123626"/>
                  </a:lnTo>
                  <a:lnTo>
                    <a:pt x="46442" y="82653"/>
                  </a:lnTo>
                  <a:lnTo>
                    <a:pt x="79179" y="48479"/>
                  </a:lnTo>
                  <a:lnTo>
                    <a:pt x="118431" y="22429"/>
                  </a:lnTo>
                  <a:lnTo>
                    <a:pt x="162926" y="5828"/>
                  </a:lnTo>
                  <a:lnTo>
                    <a:pt x="211398" y="0"/>
                  </a:lnTo>
                  <a:lnTo>
                    <a:pt x="1127648" y="0"/>
                  </a:lnTo>
                  <a:lnTo>
                    <a:pt x="1176118" y="5828"/>
                  </a:lnTo>
                  <a:lnTo>
                    <a:pt x="1220612" y="22429"/>
                  </a:lnTo>
                  <a:lnTo>
                    <a:pt x="1259861" y="48479"/>
                  </a:lnTo>
                  <a:lnTo>
                    <a:pt x="1292596" y="82653"/>
                  </a:lnTo>
                  <a:lnTo>
                    <a:pt x="1317549" y="123626"/>
                  </a:lnTo>
                  <a:lnTo>
                    <a:pt x="1333451" y="170073"/>
                  </a:lnTo>
                  <a:lnTo>
                    <a:pt x="1339033" y="220671"/>
                  </a:lnTo>
                  <a:lnTo>
                    <a:pt x="1339033" y="312694"/>
                  </a:lnTo>
                  <a:lnTo>
                    <a:pt x="1338880" y="321384"/>
                  </a:lnTo>
                  <a:lnTo>
                    <a:pt x="2500769" y="321384"/>
                  </a:lnTo>
                  <a:lnTo>
                    <a:pt x="2500769" y="3270332"/>
                  </a:lnTo>
                  <a:close/>
                </a:path>
                <a:path w="2501265" h="3270884">
                  <a:moveTo>
                    <a:pt x="2500769" y="321384"/>
                  </a:moveTo>
                  <a:lnTo>
                    <a:pt x="1338880" y="321384"/>
                  </a:lnTo>
                  <a:lnTo>
                    <a:pt x="2500769" y="321377"/>
                  </a:lnTo>
                  <a:close/>
                </a:path>
              </a:pathLst>
            </a:custGeom>
            <a:solidFill>
              <a:srgbClr val="9DDC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804302" y="5183645"/>
              <a:ext cx="2496185" cy="3266440"/>
            </a:xfrm>
            <a:custGeom>
              <a:avLst/>
              <a:gdLst/>
              <a:ahLst/>
              <a:cxnLst/>
              <a:rect l="l" t="t" r="r" b="b"/>
              <a:pathLst>
                <a:path w="2496185" h="3266440">
                  <a:moveTo>
                    <a:pt x="2496167" y="3266299"/>
                  </a:moveTo>
                  <a:lnTo>
                    <a:pt x="0" y="3266299"/>
                  </a:lnTo>
                  <a:lnTo>
                    <a:pt x="0" y="220671"/>
                  </a:lnTo>
                  <a:lnTo>
                    <a:pt x="5583" y="170073"/>
                  </a:lnTo>
                  <a:lnTo>
                    <a:pt x="21486" y="123626"/>
                  </a:lnTo>
                  <a:lnTo>
                    <a:pt x="46442" y="82653"/>
                  </a:lnTo>
                  <a:lnTo>
                    <a:pt x="79179" y="48479"/>
                  </a:lnTo>
                  <a:lnTo>
                    <a:pt x="118431" y="22429"/>
                  </a:lnTo>
                  <a:lnTo>
                    <a:pt x="162926" y="5828"/>
                  </a:lnTo>
                  <a:lnTo>
                    <a:pt x="211398" y="0"/>
                  </a:lnTo>
                  <a:lnTo>
                    <a:pt x="1127635" y="0"/>
                  </a:lnTo>
                  <a:lnTo>
                    <a:pt x="1176110" y="5828"/>
                  </a:lnTo>
                  <a:lnTo>
                    <a:pt x="1220608" y="22429"/>
                  </a:lnTo>
                  <a:lnTo>
                    <a:pt x="1259859" y="48479"/>
                  </a:lnTo>
                  <a:lnTo>
                    <a:pt x="1292595" y="82653"/>
                  </a:lnTo>
                  <a:lnTo>
                    <a:pt x="1317548" y="123626"/>
                  </a:lnTo>
                  <a:lnTo>
                    <a:pt x="1333451" y="170073"/>
                  </a:lnTo>
                  <a:lnTo>
                    <a:pt x="1339033" y="220671"/>
                  </a:lnTo>
                  <a:lnTo>
                    <a:pt x="1339033" y="312694"/>
                  </a:lnTo>
                  <a:lnTo>
                    <a:pt x="1338867" y="321372"/>
                  </a:lnTo>
                  <a:lnTo>
                    <a:pt x="2496167" y="321372"/>
                  </a:lnTo>
                  <a:lnTo>
                    <a:pt x="2496167" y="3266299"/>
                  </a:lnTo>
                  <a:close/>
                </a:path>
              </a:pathLst>
            </a:custGeom>
            <a:solidFill>
              <a:srgbClr val="95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808904" y="5187677"/>
              <a:ext cx="2491740" cy="3262629"/>
            </a:xfrm>
            <a:custGeom>
              <a:avLst/>
              <a:gdLst/>
              <a:ahLst/>
              <a:cxnLst/>
              <a:rect l="l" t="t" r="r" b="b"/>
              <a:pathLst>
                <a:path w="2491740" h="3262629">
                  <a:moveTo>
                    <a:pt x="2491565" y="3262267"/>
                  </a:moveTo>
                  <a:lnTo>
                    <a:pt x="0" y="3262267"/>
                  </a:lnTo>
                  <a:lnTo>
                    <a:pt x="0" y="220671"/>
                  </a:lnTo>
                  <a:lnTo>
                    <a:pt x="5583" y="170069"/>
                  </a:lnTo>
                  <a:lnTo>
                    <a:pt x="21486" y="123620"/>
                  </a:lnTo>
                  <a:lnTo>
                    <a:pt x="46442" y="82647"/>
                  </a:lnTo>
                  <a:lnTo>
                    <a:pt x="79179" y="48475"/>
                  </a:lnTo>
                  <a:lnTo>
                    <a:pt x="118431" y="22427"/>
                  </a:lnTo>
                  <a:lnTo>
                    <a:pt x="162926" y="5827"/>
                  </a:lnTo>
                  <a:lnTo>
                    <a:pt x="211398" y="0"/>
                  </a:lnTo>
                  <a:lnTo>
                    <a:pt x="1127635" y="0"/>
                  </a:lnTo>
                  <a:lnTo>
                    <a:pt x="1176106" y="5827"/>
                  </a:lnTo>
                  <a:lnTo>
                    <a:pt x="1220602" y="22427"/>
                  </a:lnTo>
                  <a:lnTo>
                    <a:pt x="1259853" y="48475"/>
                  </a:lnTo>
                  <a:lnTo>
                    <a:pt x="1292591" y="82647"/>
                  </a:lnTo>
                  <a:lnTo>
                    <a:pt x="1317546" y="123620"/>
                  </a:lnTo>
                  <a:lnTo>
                    <a:pt x="1333450" y="170069"/>
                  </a:lnTo>
                  <a:lnTo>
                    <a:pt x="1339033" y="220671"/>
                  </a:lnTo>
                  <a:lnTo>
                    <a:pt x="1339033" y="312694"/>
                  </a:lnTo>
                  <a:lnTo>
                    <a:pt x="1338867" y="321372"/>
                  </a:lnTo>
                  <a:lnTo>
                    <a:pt x="2491565" y="321372"/>
                  </a:lnTo>
                  <a:lnTo>
                    <a:pt x="2491565" y="3262267"/>
                  </a:lnTo>
                  <a:close/>
                </a:path>
              </a:pathLst>
            </a:custGeom>
            <a:solidFill>
              <a:srgbClr val="8E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813506" y="5191697"/>
              <a:ext cx="2487295" cy="3258820"/>
            </a:xfrm>
            <a:custGeom>
              <a:avLst/>
              <a:gdLst/>
              <a:ahLst/>
              <a:cxnLst/>
              <a:rect l="l" t="t" r="r" b="b"/>
              <a:pathLst>
                <a:path w="2487295" h="3258820">
                  <a:moveTo>
                    <a:pt x="2486964" y="3258247"/>
                  </a:moveTo>
                  <a:lnTo>
                    <a:pt x="0" y="3258247"/>
                  </a:lnTo>
                  <a:lnTo>
                    <a:pt x="0" y="220671"/>
                  </a:lnTo>
                  <a:lnTo>
                    <a:pt x="5582" y="170073"/>
                  </a:lnTo>
                  <a:lnTo>
                    <a:pt x="21484" y="123626"/>
                  </a:lnTo>
                  <a:lnTo>
                    <a:pt x="46437" y="82653"/>
                  </a:lnTo>
                  <a:lnTo>
                    <a:pt x="79172" y="48479"/>
                  </a:lnTo>
                  <a:lnTo>
                    <a:pt x="118420" y="22429"/>
                  </a:lnTo>
                  <a:lnTo>
                    <a:pt x="162914" y="5828"/>
                  </a:lnTo>
                  <a:lnTo>
                    <a:pt x="211385" y="0"/>
                  </a:lnTo>
                  <a:lnTo>
                    <a:pt x="1127635" y="0"/>
                  </a:lnTo>
                  <a:lnTo>
                    <a:pt x="1176106" y="5828"/>
                  </a:lnTo>
                  <a:lnTo>
                    <a:pt x="1220602" y="22429"/>
                  </a:lnTo>
                  <a:lnTo>
                    <a:pt x="1259853" y="48479"/>
                  </a:lnTo>
                  <a:lnTo>
                    <a:pt x="1292591" y="82653"/>
                  </a:lnTo>
                  <a:lnTo>
                    <a:pt x="1317546" y="123626"/>
                  </a:lnTo>
                  <a:lnTo>
                    <a:pt x="1333450" y="170073"/>
                  </a:lnTo>
                  <a:lnTo>
                    <a:pt x="1339033" y="220671"/>
                  </a:lnTo>
                  <a:lnTo>
                    <a:pt x="1339033" y="312707"/>
                  </a:lnTo>
                  <a:lnTo>
                    <a:pt x="1338867" y="321384"/>
                  </a:lnTo>
                  <a:lnTo>
                    <a:pt x="2486964" y="321384"/>
                  </a:lnTo>
                  <a:lnTo>
                    <a:pt x="2486964" y="3258247"/>
                  </a:lnTo>
                  <a:close/>
                </a:path>
              </a:pathLst>
            </a:custGeom>
            <a:solidFill>
              <a:srgbClr val="8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818095" y="5195730"/>
              <a:ext cx="2482850" cy="3254375"/>
            </a:xfrm>
            <a:custGeom>
              <a:avLst/>
              <a:gdLst/>
              <a:ahLst/>
              <a:cxnLst/>
              <a:rect l="l" t="t" r="r" b="b"/>
              <a:pathLst>
                <a:path w="2482850" h="3254375">
                  <a:moveTo>
                    <a:pt x="2482375" y="3254214"/>
                  </a:moveTo>
                  <a:lnTo>
                    <a:pt x="0" y="3254214"/>
                  </a:lnTo>
                  <a:lnTo>
                    <a:pt x="0" y="220671"/>
                  </a:lnTo>
                  <a:lnTo>
                    <a:pt x="5583" y="170073"/>
                  </a:lnTo>
                  <a:lnTo>
                    <a:pt x="21486" y="123626"/>
                  </a:lnTo>
                  <a:lnTo>
                    <a:pt x="46442" y="82653"/>
                  </a:lnTo>
                  <a:lnTo>
                    <a:pt x="79179" y="48479"/>
                  </a:lnTo>
                  <a:lnTo>
                    <a:pt x="118431" y="22429"/>
                  </a:lnTo>
                  <a:lnTo>
                    <a:pt x="162926" y="5828"/>
                  </a:lnTo>
                  <a:lnTo>
                    <a:pt x="211398" y="0"/>
                  </a:lnTo>
                  <a:lnTo>
                    <a:pt x="1127648" y="0"/>
                  </a:lnTo>
                  <a:lnTo>
                    <a:pt x="1176114" y="5828"/>
                  </a:lnTo>
                  <a:lnTo>
                    <a:pt x="1220607" y="22429"/>
                  </a:lnTo>
                  <a:lnTo>
                    <a:pt x="1259856" y="48479"/>
                  </a:lnTo>
                  <a:lnTo>
                    <a:pt x="1292592" y="82653"/>
                  </a:lnTo>
                  <a:lnTo>
                    <a:pt x="1317547" y="123626"/>
                  </a:lnTo>
                  <a:lnTo>
                    <a:pt x="1333450" y="170073"/>
                  </a:lnTo>
                  <a:lnTo>
                    <a:pt x="1339033" y="220671"/>
                  </a:lnTo>
                  <a:lnTo>
                    <a:pt x="1339033" y="312694"/>
                  </a:lnTo>
                  <a:lnTo>
                    <a:pt x="1338880" y="321384"/>
                  </a:lnTo>
                  <a:lnTo>
                    <a:pt x="2482375" y="321384"/>
                  </a:lnTo>
                  <a:lnTo>
                    <a:pt x="2482375" y="3254214"/>
                  </a:lnTo>
                  <a:close/>
                </a:path>
                <a:path w="2482850" h="3254375">
                  <a:moveTo>
                    <a:pt x="2482375" y="321384"/>
                  </a:moveTo>
                  <a:lnTo>
                    <a:pt x="1338880" y="321384"/>
                  </a:lnTo>
                  <a:lnTo>
                    <a:pt x="2482375" y="321377"/>
                  </a:lnTo>
                  <a:close/>
                </a:path>
              </a:pathLst>
            </a:custGeom>
            <a:solidFill>
              <a:srgbClr val="7E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822697" y="5199762"/>
              <a:ext cx="2477770" cy="3250565"/>
            </a:xfrm>
            <a:custGeom>
              <a:avLst/>
              <a:gdLst/>
              <a:ahLst/>
              <a:cxnLst/>
              <a:rect l="l" t="t" r="r" b="b"/>
              <a:pathLst>
                <a:path w="2477770" h="3250565">
                  <a:moveTo>
                    <a:pt x="2477773" y="3250182"/>
                  </a:moveTo>
                  <a:lnTo>
                    <a:pt x="0" y="3250182"/>
                  </a:lnTo>
                  <a:lnTo>
                    <a:pt x="0" y="220671"/>
                  </a:lnTo>
                  <a:lnTo>
                    <a:pt x="5583" y="170069"/>
                  </a:lnTo>
                  <a:lnTo>
                    <a:pt x="21486" y="123620"/>
                  </a:lnTo>
                  <a:lnTo>
                    <a:pt x="46442" y="82647"/>
                  </a:lnTo>
                  <a:lnTo>
                    <a:pt x="79179" y="48475"/>
                  </a:lnTo>
                  <a:lnTo>
                    <a:pt x="118431" y="22427"/>
                  </a:lnTo>
                  <a:lnTo>
                    <a:pt x="162926" y="5827"/>
                  </a:lnTo>
                  <a:lnTo>
                    <a:pt x="211398" y="0"/>
                  </a:lnTo>
                  <a:lnTo>
                    <a:pt x="1127635" y="0"/>
                  </a:lnTo>
                  <a:lnTo>
                    <a:pt x="1176106" y="5827"/>
                  </a:lnTo>
                  <a:lnTo>
                    <a:pt x="1220602" y="22427"/>
                  </a:lnTo>
                  <a:lnTo>
                    <a:pt x="1259853" y="48475"/>
                  </a:lnTo>
                  <a:lnTo>
                    <a:pt x="1292591" y="82647"/>
                  </a:lnTo>
                  <a:lnTo>
                    <a:pt x="1317546" y="123620"/>
                  </a:lnTo>
                  <a:lnTo>
                    <a:pt x="1333450" y="170069"/>
                  </a:lnTo>
                  <a:lnTo>
                    <a:pt x="1339033" y="220671"/>
                  </a:lnTo>
                  <a:lnTo>
                    <a:pt x="1339033" y="312694"/>
                  </a:lnTo>
                  <a:lnTo>
                    <a:pt x="1338867" y="321372"/>
                  </a:lnTo>
                  <a:lnTo>
                    <a:pt x="2477773" y="321372"/>
                  </a:lnTo>
                  <a:lnTo>
                    <a:pt x="2477773" y="3250182"/>
                  </a:lnTo>
                  <a:close/>
                </a:path>
              </a:pathLst>
            </a:custGeom>
            <a:solidFill>
              <a:srgbClr val="76D1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827284" y="5203786"/>
              <a:ext cx="2473325" cy="3246755"/>
            </a:xfrm>
            <a:custGeom>
              <a:avLst/>
              <a:gdLst/>
              <a:ahLst/>
              <a:cxnLst/>
              <a:rect l="l" t="t" r="r" b="b"/>
              <a:pathLst>
                <a:path w="2473325" h="3246754">
                  <a:moveTo>
                    <a:pt x="2473185" y="321386"/>
                  </a:moveTo>
                  <a:lnTo>
                    <a:pt x="1338872" y="321386"/>
                  </a:lnTo>
                  <a:lnTo>
                    <a:pt x="1339037" y="312712"/>
                  </a:lnTo>
                  <a:lnTo>
                    <a:pt x="1339037" y="220675"/>
                  </a:lnTo>
                  <a:lnTo>
                    <a:pt x="1333461" y="170078"/>
                  </a:lnTo>
                  <a:lnTo>
                    <a:pt x="1317548" y="123634"/>
                  </a:lnTo>
                  <a:lnTo>
                    <a:pt x="1292593" y="82651"/>
                  </a:lnTo>
                  <a:lnTo>
                    <a:pt x="1259865" y="48475"/>
                  </a:lnTo>
                  <a:lnTo>
                    <a:pt x="1220609" y="22428"/>
                  </a:lnTo>
                  <a:lnTo>
                    <a:pt x="1176108" y="5829"/>
                  </a:lnTo>
                  <a:lnTo>
                    <a:pt x="1127645" y="0"/>
                  </a:lnTo>
                  <a:lnTo>
                    <a:pt x="211391" y="0"/>
                  </a:lnTo>
                  <a:lnTo>
                    <a:pt x="162915" y="5829"/>
                  </a:lnTo>
                  <a:lnTo>
                    <a:pt x="118427" y="22428"/>
                  </a:lnTo>
                  <a:lnTo>
                    <a:pt x="79171" y="48475"/>
                  </a:lnTo>
                  <a:lnTo>
                    <a:pt x="46431" y="82651"/>
                  </a:lnTo>
                  <a:lnTo>
                    <a:pt x="21475" y="123634"/>
                  </a:lnTo>
                  <a:lnTo>
                    <a:pt x="5575" y="170078"/>
                  </a:lnTo>
                  <a:lnTo>
                    <a:pt x="0" y="220675"/>
                  </a:lnTo>
                  <a:lnTo>
                    <a:pt x="0" y="3246170"/>
                  </a:lnTo>
                  <a:lnTo>
                    <a:pt x="2473185" y="3246170"/>
                  </a:lnTo>
                  <a:lnTo>
                    <a:pt x="2473185" y="321386"/>
                  </a:lnTo>
                  <a:close/>
                </a:path>
              </a:pathLst>
            </a:custGeom>
            <a:solidFill>
              <a:srgbClr val="6C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827285" y="5203782"/>
              <a:ext cx="2473325" cy="3246755"/>
            </a:xfrm>
            <a:custGeom>
              <a:avLst/>
              <a:gdLst/>
              <a:ahLst/>
              <a:cxnLst/>
              <a:rect l="l" t="t" r="r" b="b"/>
              <a:pathLst>
                <a:path w="2473325" h="3246754">
                  <a:moveTo>
                    <a:pt x="2473184" y="3246162"/>
                  </a:moveTo>
                  <a:lnTo>
                    <a:pt x="7" y="3246162"/>
                  </a:lnTo>
                  <a:lnTo>
                    <a:pt x="0" y="220671"/>
                  </a:lnTo>
                  <a:lnTo>
                    <a:pt x="5583" y="170073"/>
                  </a:lnTo>
                  <a:lnTo>
                    <a:pt x="21486" y="123626"/>
                  </a:lnTo>
                  <a:lnTo>
                    <a:pt x="46442" y="82653"/>
                  </a:lnTo>
                  <a:lnTo>
                    <a:pt x="79179" y="48479"/>
                  </a:lnTo>
                  <a:lnTo>
                    <a:pt x="118431" y="22429"/>
                  </a:lnTo>
                  <a:lnTo>
                    <a:pt x="162926" y="5828"/>
                  </a:lnTo>
                  <a:lnTo>
                    <a:pt x="211398" y="0"/>
                  </a:lnTo>
                  <a:lnTo>
                    <a:pt x="1127648" y="0"/>
                  </a:lnTo>
                  <a:lnTo>
                    <a:pt x="1176119" y="5828"/>
                  </a:lnTo>
                  <a:lnTo>
                    <a:pt x="1220615" y="22429"/>
                  </a:lnTo>
                  <a:lnTo>
                    <a:pt x="1259866" y="48479"/>
                  </a:lnTo>
                  <a:lnTo>
                    <a:pt x="1292604" y="82653"/>
                  </a:lnTo>
                  <a:lnTo>
                    <a:pt x="1317559" y="123626"/>
                  </a:lnTo>
                  <a:lnTo>
                    <a:pt x="1333463" y="170073"/>
                  </a:lnTo>
                  <a:lnTo>
                    <a:pt x="1339046" y="220671"/>
                  </a:lnTo>
                  <a:lnTo>
                    <a:pt x="1339046" y="312707"/>
                  </a:lnTo>
                  <a:lnTo>
                    <a:pt x="1338880" y="321384"/>
                  </a:lnTo>
                  <a:lnTo>
                    <a:pt x="2473184" y="321384"/>
                  </a:lnTo>
                  <a:lnTo>
                    <a:pt x="2473184" y="3246162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60040" y="545617"/>
            <a:ext cx="5738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latin typeface="Trebuchet MS"/>
                <a:cs typeface="Trebuchet MS"/>
              </a:rPr>
              <a:t>These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spc="-15" dirty="0">
                <a:latin typeface="Trebuchet MS"/>
                <a:cs typeface="Trebuchet MS"/>
              </a:rPr>
              <a:t>words </a:t>
            </a:r>
            <a:r>
              <a:rPr sz="1800" spc="-110" dirty="0">
                <a:latin typeface="Trebuchet MS"/>
                <a:cs typeface="Trebuchet MS"/>
              </a:rPr>
              <a:t>for </a:t>
            </a:r>
            <a:r>
              <a:rPr sz="1800" spc="-60" dirty="0">
                <a:latin typeface="Trebuchet MS"/>
                <a:cs typeface="Trebuchet MS"/>
              </a:rPr>
              <a:t>places. </a:t>
            </a:r>
            <a:r>
              <a:rPr sz="1800" spc="-100" dirty="0">
                <a:latin typeface="Trebuchet MS"/>
                <a:cs typeface="Trebuchet MS"/>
              </a:rPr>
              <a:t>They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spc="-15" dirty="0">
                <a:latin typeface="Trebuchet MS"/>
                <a:cs typeface="Trebuchet MS"/>
              </a:rPr>
              <a:t>common</a:t>
            </a:r>
            <a:r>
              <a:rPr sz="1800" spc="-32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nouns.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930400" y="6603085"/>
            <a:ext cx="473709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10" dirty="0">
                <a:latin typeface="Trebuchet MS"/>
                <a:cs typeface="Trebuchet MS"/>
              </a:rPr>
              <a:t>shop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49096" y="2795689"/>
            <a:ext cx="58991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20" dirty="0">
                <a:latin typeface="Trebuchet MS"/>
                <a:cs typeface="Trebuchet MS"/>
              </a:rPr>
              <a:t>beach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982595" y="6258915"/>
            <a:ext cx="58991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85" dirty="0">
                <a:latin typeface="Trebuchet MS"/>
                <a:cs typeface="Trebuchet MS"/>
              </a:rPr>
              <a:t>libra</a:t>
            </a:r>
            <a:r>
              <a:rPr sz="1700" spc="-50" dirty="0">
                <a:latin typeface="Trebuchet MS"/>
                <a:cs typeface="Trebuchet MS"/>
              </a:rPr>
              <a:t>r</a:t>
            </a:r>
            <a:r>
              <a:rPr sz="1700" spc="-85" dirty="0">
                <a:latin typeface="Trebuchet MS"/>
                <a:cs typeface="Trebuchet MS"/>
              </a:rPr>
              <a:t>y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943350" y="4329785"/>
            <a:ext cx="2219960" cy="1487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700" spc="-40" dirty="0">
                <a:latin typeface="Trebuchet MS"/>
                <a:cs typeface="Trebuchet MS"/>
              </a:rPr>
              <a:t>park</a:t>
            </a:r>
            <a:endParaRPr sz="1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50">
              <a:latin typeface="Trebuchet MS"/>
              <a:cs typeface="Trebuchet MS"/>
            </a:endParaRPr>
          </a:p>
          <a:p>
            <a:pPr marL="29209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00ADEF"/>
                </a:solidFill>
                <a:latin typeface="Trebuchet MS"/>
                <a:cs typeface="Trebuchet MS"/>
              </a:rPr>
              <a:t>Word</a:t>
            </a:r>
            <a:r>
              <a:rPr sz="1800" spc="-10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800" spc="-85" dirty="0">
                <a:solidFill>
                  <a:srgbClr val="00ADEF"/>
                </a:solidFill>
                <a:latin typeface="Trebuchet MS"/>
                <a:cs typeface="Trebuchet MS"/>
              </a:rPr>
              <a:t>File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300" spc="-50" dirty="0">
                <a:latin typeface="Trebuchet MS"/>
                <a:cs typeface="Trebuchet MS"/>
              </a:rPr>
              <a:t>Here </a:t>
            </a:r>
            <a:r>
              <a:rPr sz="1300" spc="-40" dirty="0">
                <a:latin typeface="Trebuchet MS"/>
                <a:cs typeface="Trebuchet MS"/>
              </a:rPr>
              <a:t>are </a:t>
            </a:r>
            <a:r>
              <a:rPr sz="1300" spc="-45" dirty="0">
                <a:latin typeface="Trebuchet MS"/>
                <a:cs typeface="Trebuchet MS"/>
              </a:rPr>
              <a:t>more </a:t>
            </a:r>
            <a:r>
              <a:rPr sz="1300" spc="-25" dirty="0">
                <a:latin typeface="Trebuchet MS"/>
                <a:cs typeface="Trebuchet MS"/>
              </a:rPr>
              <a:t>words</a:t>
            </a:r>
            <a:r>
              <a:rPr sz="1300" spc="-290" dirty="0">
                <a:latin typeface="Trebuchet MS"/>
                <a:cs typeface="Trebuchet MS"/>
              </a:rPr>
              <a:t> </a:t>
            </a:r>
            <a:r>
              <a:rPr sz="1300" spc="-90" dirty="0">
                <a:latin typeface="Trebuchet MS"/>
                <a:cs typeface="Trebuchet MS"/>
              </a:rPr>
              <a:t>for </a:t>
            </a:r>
            <a:r>
              <a:rPr sz="1300" spc="-55" dirty="0">
                <a:latin typeface="Trebuchet MS"/>
                <a:cs typeface="Trebuchet MS"/>
              </a:rPr>
              <a:t>places: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943350" y="5871133"/>
            <a:ext cx="59817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80" dirty="0">
                <a:latin typeface="Trebuchet MS"/>
                <a:cs typeface="Trebuchet MS"/>
              </a:rPr>
              <a:t>airport  </a:t>
            </a:r>
            <a:r>
              <a:rPr sz="1600" spc="-45" dirty="0">
                <a:latin typeface="Trebuchet MS"/>
                <a:cs typeface="Trebuchet MS"/>
              </a:rPr>
              <a:t>cave  </a:t>
            </a:r>
            <a:r>
              <a:rPr sz="1600" spc="-50" dirty="0">
                <a:latin typeface="Trebuchet MS"/>
                <a:cs typeface="Trebuchet MS"/>
              </a:rPr>
              <a:t>church  </a:t>
            </a:r>
            <a:r>
              <a:rPr sz="1600" spc="-60" dirty="0">
                <a:latin typeface="Trebuchet MS"/>
                <a:cs typeface="Trebuchet MS"/>
              </a:rPr>
              <a:t>farm  </a:t>
            </a:r>
            <a:r>
              <a:rPr sz="1600" spc="-110" dirty="0">
                <a:latin typeface="Trebuchet MS"/>
                <a:cs typeface="Trebuchet MS"/>
              </a:rPr>
              <a:t>hill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716119" y="5871133"/>
            <a:ext cx="1001394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65" dirty="0">
                <a:latin typeface="Trebuchet MS"/>
                <a:cs typeface="Trebuchet MS"/>
              </a:rPr>
              <a:t>market  </a:t>
            </a:r>
            <a:r>
              <a:rPr sz="1600" spc="-45" dirty="0">
                <a:latin typeface="Trebuchet MS"/>
                <a:cs typeface="Trebuchet MS"/>
              </a:rPr>
              <a:t>mountain  </a:t>
            </a:r>
            <a:r>
              <a:rPr sz="1600" spc="-25" dirty="0">
                <a:latin typeface="Trebuchet MS"/>
                <a:cs typeface="Trebuchet MS"/>
              </a:rPr>
              <a:t>playground  </a:t>
            </a:r>
            <a:r>
              <a:rPr sz="1600" spc="-60" dirty="0">
                <a:latin typeface="Trebuchet MS"/>
                <a:cs typeface="Trebuchet MS"/>
              </a:rPr>
              <a:t>restaurant  </a:t>
            </a:r>
            <a:r>
              <a:rPr sz="1600" spc="-30" dirty="0">
                <a:latin typeface="Trebuchet MS"/>
                <a:cs typeface="Trebuchet MS"/>
              </a:rPr>
              <a:t>school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943350" y="7090333"/>
            <a:ext cx="15855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latin typeface="Trebuchet MS"/>
                <a:cs typeface="Trebuchet MS"/>
              </a:rPr>
              <a:t>hospital</a:t>
            </a:r>
            <a:r>
              <a:rPr sz="1600" spc="240" dirty="0">
                <a:latin typeface="Trebuchet MS"/>
                <a:cs typeface="Trebuchet MS"/>
              </a:rPr>
              <a:t> </a:t>
            </a:r>
            <a:r>
              <a:rPr sz="1600" spc="-5" dirty="0">
                <a:latin typeface="Trebuchet MS"/>
                <a:cs typeface="Trebuchet MS"/>
              </a:rPr>
              <a:t>seashore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943350" y="7334174"/>
            <a:ext cx="54927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85" dirty="0">
                <a:latin typeface="Trebuchet MS"/>
                <a:cs typeface="Trebuchet MS"/>
              </a:rPr>
              <a:t>hotel  </a:t>
            </a:r>
            <a:r>
              <a:rPr sz="1600" spc="-5" dirty="0">
                <a:latin typeface="Trebuchet MS"/>
                <a:cs typeface="Trebuchet MS"/>
              </a:rPr>
              <a:t>house  </a:t>
            </a:r>
            <a:r>
              <a:rPr sz="1600" spc="-30" dirty="0">
                <a:latin typeface="Trebuchet MS"/>
                <a:cs typeface="Trebuchet MS"/>
              </a:rPr>
              <a:t>island  </a:t>
            </a:r>
            <a:r>
              <a:rPr sz="1600" spc="-60" dirty="0">
                <a:latin typeface="Trebuchet MS"/>
                <a:cs typeface="Trebuchet MS"/>
              </a:rPr>
              <a:t>mall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716119" y="7334174"/>
            <a:ext cx="110680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40" dirty="0">
                <a:latin typeface="Trebuchet MS"/>
                <a:cs typeface="Trebuchet MS"/>
              </a:rPr>
              <a:t>stadium  </a:t>
            </a:r>
            <a:r>
              <a:rPr sz="1600" spc="-45" dirty="0">
                <a:latin typeface="Trebuchet MS"/>
                <a:cs typeface="Trebuchet MS"/>
              </a:rPr>
              <a:t>supermarket  </a:t>
            </a:r>
            <a:r>
              <a:rPr sz="1600" spc="-75" dirty="0">
                <a:latin typeface="Trebuchet MS"/>
                <a:cs typeface="Trebuchet MS"/>
              </a:rPr>
              <a:t>temple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600" spc="-15" dirty="0">
                <a:latin typeface="Trebuchet MS"/>
                <a:cs typeface="Trebuchet MS"/>
              </a:rPr>
              <a:t>zoo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46100" y="546100"/>
            <a:ext cx="5765800" cy="340360"/>
          </a:xfrm>
          <a:custGeom>
            <a:avLst/>
            <a:gdLst/>
            <a:ahLst/>
            <a:cxnLst/>
            <a:rect l="l" t="t" r="r" b="b"/>
            <a:pathLst>
              <a:path w="5765800" h="340359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226059"/>
                </a:lnTo>
                <a:lnTo>
                  <a:pt x="1785" y="292139"/>
                </a:lnTo>
                <a:lnTo>
                  <a:pt x="14287" y="326072"/>
                </a:lnTo>
                <a:lnTo>
                  <a:pt x="48220" y="338574"/>
                </a:lnTo>
                <a:lnTo>
                  <a:pt x="114300" y="340359"/>
                </a:lnTo>
                <a:lnTo>
                  <a:pt x="5651500" y="340359"/>
                </a:lnTo>
                <a:lnTo>
                  <a:pt x="5717579" y="338574"/>
                </a:lnTo>
                <a:lnTo>
                  <a:pt x="5751512" y="326072"/>
                </a:lnTo>
                <a:lnTo>
                  <a:pt x="5764014" y="292139"/>
                </a:lnTo>
                <a:lnTo>
                  <a:pt x="5765800" y="226059"/>
                </a:lnTo>
                <a:lnTo>
                  <a:pt x="5765800" y="114300"/>
                </a:lnTo>
                <a:lnTo>
                  <a:pt x="5764014" y="48220"/>
                </a:lnTo>
                <a:lnTo>
                  <a:pt x="5751512" y="14287"/>
                </a:lnTo>
                <a:lnTo>
                  <a:pt x="5717579" y="1785"/>
                </a:lnTo>
                <a:lnTo>
                  <a:pt x="5651500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 rot="120000">
            <a:off x="1053778" y="7081991"/>
            <a:ext cx="978941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spc="-70" dirty="0">
                <a:latin typeface="Trebuchet MS"/>
                <a:cs typeface="Trebuchet MS"/>
              </a:rPr>
              <a:t>Everfresh</a:t>
            </a:r>
            <a:r>
              <a:rPr sz="1400" spc="-140" dirty="0">
                <a:latin typeface="Trebuchet MS"/>
                <a:cs typeface="Trebuchet MS"/>
              </a:rPr>
              <a:t> </a:t>
            </a:r>
            <a:r>
              <a:rPr sz="1400" spc="-60" dirty="0">
                <a:latin typeface="Trebuchet MS"/>
                <a:cs typeface="Trebuchet MS"/>
              </a:rPr>
              <a:t>Co.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297834" y="8908974"/>
            <a:ext cx="219710" cy="21018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z="1200" spc="-100" dirty="0">
                <a:latin typeface="Trebuchet MS"/>
                <a:cs typeface="Trebuchet MS"/>
              </a:rPr>
              <a:t>10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9701" y="438848"/>
            <a:ext cx="5966460" cy="8376284"/>
            <a:chOff x="339701" y="438848"/>
            <a:chExt cx="5966460" cy="8376284"/>
          </a:xfrm>
        </p:grpSpPr>
        <p:sp>
          <p:nvSpPr>
            <p:cNvPr id="3" name="object 3"/>
            <p:cNvSpPr/>
            <p:nvPr/>
          </p:nvSpPr>
          <p:spPr>
            <a:xfrm>
              <a:off x="532735" y="726211"/>
              <a:ext cx="5773241" cy="808873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1182" y="892419"/>
              <a:ext cx="5636895" cy="7747000"/>
            </a:xfrm>
            <a:custGeom>
              <a:avLst/>
              <a:gdLst/>
              <a:ahLst/>
              <a:cxnLst/>
              <a:rect l="l" t="t" r="r" b="b"/>
              <a:pathLst>
                <a:path w="5636895" h="7747000">
                  <a:moveTo>
                    <a:pt x="468371" y="126999"/>
                  </a:moveTo>
                  <a:lnTo>
                    <a:pt x="166707" y="126999"/>
                  </a:lnTo>
                  <a:lnTo>
                    <a:pt x="194651" y="114299"/>
                  </a:lnTo>
                  <a:lnTo>
                    <a:pt x="228311" y="76199"/>
                  </a:lnTo>
                  <a:lnTo>
                    <a:pt x="263875" y="38099"/>
                  </a:lnTo>
                  <a:lnTo>
                    <a:pt x="297534" y="0"/>
                  </a:lnTo>
                  <a:lnTo>
                    <a:pt x="351772" y="0"/>
                  </a:lnTo>
                  <a:lnTo>
                    <a:pt x="381495" y="38099"/>
                  </a:lnTo>
                  <a:lnTo>
                    <a:pt x="412360" y="76199"/>
                  </a:lnTo>
                  <a:lnTo>
                    <a:pt x="442081" y="114299"/>
                  </a:lnTo>
                  <a:lnTo>
                    <a:pt x="468371" y="126999"/>
                  </a:lnTo>
                  <a:close/>
                </a:path>
                <a:path w="5636895" h="7747000">
                  <a:moveTo>
                    <a:pt x="762098" y="126999"/>
                  </a:moveTo>
                  <a:lnTo>
                    <a:pt x="468371" y="126999"/>
                  </a:lnTo>
                  <a:lnTo>
                    <a:pt x="495490" y="114299"/>
                  </a:lnTo>
                  <a:lnTo>
                    <a:pt x="527181" y="76199"/>
                  </a:lnTo>
                  <a:lnTo>
                    <a:pt x="560396" y="38099"/>
                  </a:lnTo>
                  <a:lnTo>
                    <a:pt x="592087" y="0"/>
                  </a:lnTo>
                  <a:lnTo>
                    <a:pt x="645499" y="0"/>
                  </a:lnTo>
                  <a:lnTo>
                    <a:pt x="675220" y="38099"/>
                  </a:lnTo>
                  <a:lnTo>
                    <a:pt x="706084" y="76199"/>
                  </a:lnTo>
                  <a:lnTo>
                    <a:pt x="735806" y="114299"/>
                  </a:lnTo>
                  <a:lnTo>
                    <a:pt x="762098" y="126999"/>
                  </a:lnTo>
                  <a:close/>
                </a:path>
                <a:path w="5636895" h="7747000">
                  <a:moveTo>
                    <a:pt x="1071698" y="126999"/>
                  </a:moveTo>
                  <a:lnTo>
                    <a:pt x="762098" y="126999"/>
                  </a:lnTo>
                  <a:lnTo>
                    <a:pt x="788392" y="114299"/>
                  </a:lnTo>
                  <a:lnTo>
                    <a:pt x="818115" y="76199"/>
                  </a:lnTo>
                  <a:lnTo>
                    <a:pt x="848980" y="38099"/>
                  </a:lnTo>
                  <a:lnTo>
                    <a:pt x="878701" y="0"/>
                  </a:lnTo>
                  <a:lnTo>
                    <a:pt x="933761" y="0"/>
                  </a:lnTo>
                  <a:lnTo>
                    <a:pt x="969390" y="38099"/>
                  </a:lnTo>
                  <a:lnTo>
                    <a:pt x="1007304" y="76199"/>
                  </a:lnTo>
                  <a:lnTo>
                    <a:pt x="1042931" y="114299"/>
                  </a:lnTo>
                  <a:lnTo>
                    <a:pt x="1071698" y="126999"/>
                  </a:lnTo>
                  <a:close/>
                </a:path>
                <a:path w="5636895" h="7747000">
                  <a:moveTo>
                    <a:pt x="1357490" y="126999"/>
                  </a:moveTo>
                  <a:lnTo>
                    <a:pt x="1071698" y="126999"/>
                  </a:lnTo>
                  <a:lnTo>
                    <a:pt x="1097992" y="114299"/>
                  </a:lnTo>
                  <a:lnTo>
                    <a:pt x="1127715" y="76199"/>
                  </a:lnTo>
                  <a:lnTo>
                    <a:pt x="1158581" y="38099"/>
                  </a:lnTo>
                  <a:lnTo>
                    <a:pt x="1188304" y="0"/>
                  </a:lnTo>
                  <a:lnTo>
                    <a:pt x="1240888" y="0"/>
                  </a:lnTo>
                  <a:lnTo>
                    <a:pt x="1270608" y="38099"/>
                  </a:lnTo>
                  <a:lnTo>
                    <a:pt x="1301474" y="76199"/>
                  </a:lnTo>
                  <a:lnTo>
                    <a:pt x="1331196" y="114299"/>
                  </a:lnTo>
                  <a:lnTo>
                    <a:pt x="1357490" y="126999"/>
                  </a:lnTo>
                  <a:close/>
                </a:path>
                <a:path w="5636895" h="7747000">
                  <a:moveTo>
                    <a:pt x="1659153" y="126999"/>
                  </a:moveTo>
                  <a:lnTo>
                    <a:pt x="1357490" y="126999"/>
                  </a:lnTo>
                  <a:lnTo>
                    <a:pt x="1384605" y="114299"/>
                  </a:lnTo>
                  <a:lnTo>
                    <a:pt x="1416294" y="76199"/>
                  </a:lnTo>
                  <a:lnTo>
                    <a:pt x="1449508" y="38099"/>
                  </a:lnTo>
                  <a:lnTo>
                    <a:pt x="1481199" y="0"/>
                  </a:lnTo>
                  <a:lnTo>
                    <a:pt x="1535437" y="0"/>
                  </a:lnTo>
                  <a:lnTo>
                    <a:pt x="1567128" y="38099"/>
                  </a:lnTo>
                  <a:lnTo>
                    <a:pt x="1600343" y="76199"/>
                  </a:lnTo>
                  <a:lnTo>
                    <a:pt x="1632034" y="114299"/>
                  </a:lnTo>
                  <a:lnTo>
                    <a:pt x="1659153" y="126999"/>
                  </a:lnTo>
                  <a:close/>
                </a:path>
                <a:path w="5636895" h="7747000">
                  <a:moveTo>
                    <a:pt x="1960817" y="126999"/>
                  </a:moveTo>
                  <a:lnTo>
                    <a:pt x="1659153" y="126999"/>
                  </a:lnTo>
                  <a:lnTo>
                    <a:pt x="1686269" y="114299"/>
                  </a:lnTo>
                  <a:lnTo>
                    <a:pt x="1717960" y="76199"/>
                  </a:lnTo>
                  <a:lnTo>
                    <a:pt x="1751175" y="38099"/>
                  </a:lnTo>
                  <a:lnTo>
                    <a:pt x="1782865" y="0"/>
                  </a:lnTo>
                  <a:lnTo>
                    <a:pt x="1837101" y="0"/>
                  </a:lnTo>
                  <a:lnTo>
                    <a:pt x="1868792" y="38099"/>
                  </a:lnTo>
                  <a:lnTo>
                    <a:pt x="1902007" y="76199"/>
                  </a:lnTo>
                  <a:lnTo>
                    <a:pt x="1933698" y="114299"/>
                  </a:lnTo>
                  <a:lnTo>
                    <a:pt x="1960817" y="126999"/>
                  </a:lnTo>
                  <a:close/>
                </a:path>
                <a:path w="5636895" h="7747000">
                  <a:moveTo>
                    <a:pt x="2262481" y="126999"/>
                  </a:moveTo>
                  <a:lnTo>
                    <a:pt x="1960817" y="126999"/>
                  </a:lnTo>
                  <a:lnTo>
                    <a:pt x="1987933" y="114299"/>
                  </a:lnTo>
                  <a:lnTo>
                    <a:pt x="2019624" y="76199"/>
                  </a:lnTo>
                  <a:lnTo>
                    <a:pt x="2052839" y="38099"/>
                  </a:lnTo>
                  <a:lnTo>
                    <a:pt x="2084529" y="0"/>
                  </a:lnTo>
                  <a:lnTo>
                    <a:pt x="2138764" y="0"/>
                  </a:lnTo>
                  <a:lnTo>
                    <a:pt x="2170455" y="38099"/>
                  </a:lnTo>
                  <a:lnTo>
                    <a:pt x="2203671" y="76199"/>
                  </a:lnTo>
                  <a:lnTo>
                    <a:pt x="2235362" y="114299"/>
                  </a:lnTo>
                  <a:lnTo>
                    <a:pt x="2262481" y="126999"/>
                  </a:lnTo>
                  <a:close/>
                </a:path>
                <a:path w="5636895" h="7747000">
                  <a:moveTo>
                    <a:pt x="2556201" y="126999"/>
                  </a:moveTo>
                  <a:lnTo>
                    <a:pt x="2262481" y="126999"/>
                  </a:lnTo>
                  <a:lnTo>
                    <a:pt x="2289600" y="114299"/>
                  </a:lnTo>
                  <a:lnTo>
                    <a:pt x="2321290" y="76199"/>
                  </a:lnTo>
                  <a:lnTo>
                    <a:pt x="2354505" y="38099"/>
                  </a:lnTo>
                  <a:lnTo>
                    <a:pt x="2386194" y="0"/>
                  </a:lnTo>
                  <a:lnTo>
                    <a:pt x="2439602" y="0"/>
                  </a:lnTo>
                  <a:lnTo>
                    <a:pt x="2469325" y="38099"/>
                  </a:lnTo>
                  <a:lnTo>
                    <a:pt x="2500190" y="76199"/>
                  </a:lnTo>
                  <a:lnTo>
                    <a:pt x="2529911" y="114299"/>
                  </a:lnTo>
                  <a:lnTo>
                    <a:pt x="2556201" y="126999"/>
                  </a:lnTo>
                  <a:close/>
                </a:path>
                <a:path w="5636895" h="7747000">
                  <a:moveTo>
                    <a:pt x="2857865" y="126999"/>
                  </a:moveTo>
                  <a:lnTo>
                    <a:pt x="2556201" y="126999"/>
                  </a:lnTo>
                  <a:lnTo>
                    <a:pt x="2583320" y="114299"/>
                  </a:lnTo>
                  <a:lnTo>
                    <a:pt x="2615011" y="76199"/>
                  </a:lnTo>
                  <a:lnTo>
                    <a:pt x="2648226" y="38099"/>
                  </a:lnTo>
                  <a:lnTo>
                    <a:pt x="2679918" y="0"/>
                  </a:lnTo>
                  <a:lnTo>
                    <a:pt x="2734156" y="0"/>
                  </a:lnTo>
                  <a:lnTo>
                    <a:pt x="2765846" y="38099"/>
                  </a:lnTo>
                  <a:lnTo>
                    <a:pt x="2799060" y="76199"/>
                  </a:lnTo>
                  <a:lnTo>
                    <a:pt x="2830749" y="114299"/>
                  </a:lnTo>
                  <a:lnTo>
                    <a:pt x="2857865" y="126999"/>
                  </a:lnTo>
                  <a:close/>
                </a:path>
                <a:path w="5636895" h="7747000">
                  <a:moveTo>
                    <a:pt x="3159528" y="126999"/>
                  </a:moveTo>
                  <a:lnTo>
                    <a:pt x="2857865" y="126999"/>
                  </a:lnTo>
                  <a:lnTo>
                    <a:pt x="2884984" y="114299"/>
                  </a:lnTo>
                  <a:lnTo>
                    <a:pt x="2916675" y="76199"/>
                  </a:lnTo>
                  <a:lnTo>
                    <a:pt x="2949890" y="38099"/>
                  </a:lnTo>
                  <a:lnTo>
                    <a:pt x="2981581" y="0"/>
                  </a:lnTo>
                  <a:lnTo>
                    <a:pt x="3035819" y="0"/>
                  </a:lnTo>
                  <a:lnTo>
                    <a:pt x="3067510" y="38099"/>
                  </a:lnTo>
                  <a:lnTo>
                    <a:pt x="3100724" y="76199"/>
                  </a:lnTo>
                  <a:lnTo>
                    <a:pt x="3132413" y="114299"/>
                  </a:lnTo>
                  <a:lnTo>
                    <a:pt x="3159528" y="126999"/>
                  </a:lnTo>
                  <a:close/>
                </a:path>
                <a:path w="5636895" h="7747000">
                  <a:moveTo>
                    <a:pt x="3453256" y="126999"/>
                  </a:moveTo>
                  <a:lnTo>
                    <a:pt x="3159528" y="126999"/>
                  </a:lnTo>
                  <a:lnTo>
                    <a:pt x="3185822" y="114299"/>
                  </a:lnTo>
                  <a:lnTo>
                    <a:pt x="3215545" y="76199"/>
                  </a:lnTo>
                  <a:lnTo>
                    <a:pt x="3246410" y="38099"/>
                  </a:lnTo>
                  <a:lnTo>
                    <a:pt x="3276130" y="0"/>
                  </a:lnTo>
                  <a:lnTo>
                    <a:pt x="3329539" y="0"/>
                  </a:lnTo>
                  <a:lnTo>
                    <a:pt x="3361231" y="38099"/>
                  </a:lnTo>
                  <a:lnTo>
                    <a:pt x="3394446" y="76199"/>
                  </a:lnTo>
                  <a:lnTo>
                    <a:pt x="3426137" y="114299"/>
                  </a:lnTo>
                  <a:lnTo>
                    <a:pt x="3453256" y="126999"/>
                  </a:lnTo>
                  <a:close/>
                </a:path>
                <a:path w="5636895" h="7747000">
                  <a:moveTo>
                    <a:pt x="3762856" y="126999"/>
                  </a:moveTo>
                  <a:lnTo>
                    <a:pt x="3453256" y="126999"/>
                  </a:lnTo>
                  <a:lnTo>
                    <a:pt x="3480375" y="114299"/>
                  </a:lnTo>
                  <a:lnTo>
                    <a:pt x="3512066" y="76199"/>
                  </a:lnTo>
                  <a:lnTo>
                    <a:pt x="3545281" y="38099"/>
                  </a:lnTo>
                  <a:lnTo>
                    <a:pt x="3576973" y="0"/>
                  </a:lnTo>
                  <a:lnTo>
                    <a:pt x="3632033" y="0"/>
                  </a:lnTo>
                  <a:lnTo>
                    <a:pt x="3665692" y="38099"/>
                  </a:lnTo>
                  <a:lnTo>
                    <a:pt x="3701256" y="76199"/>
                  </a:lnTo>
                  <a:lnTo>
                    <a:pt x="3734914" y="114299"/>
                  </a:lnTo>
                  <a:lnTo>
                    <a:pt x="3762856" y="126999"/>
                  </a:lnTo>
                  <a:close/>
                </a:path>
                <a:path w="5636895" h="7747000">
                  <a:moveTo>
                    <a:pt x="4056583" y="126999"/>
                  </a:moveTo>
                  <a:lnTo>
                    <a:pt x="3762856" y="126999"/>
                  </a:lnTo>
                  <a:lnTo>
                    <a:pt x="3788324" y="114299"/>
                  </a:lnTo>
                  <a:lnTo>
                    <a:pt x="3816078" y="76199"/>
                  </a:lnTo>
                  <a:lnTo>
                    <a:pt x="3844594" y="38099"/>
                  </a:lnTo>
                  <a:lnTo>
                    <a:pt x="3872347" y="0"/>
                  </a:lnTo>
                  <a:lnTo>
                    <a:pt x="3925756" y="0"/>
                  </a:lnTo>
                  <a:lnTo>
                    <a:pt x="3959415" y="38099"/>
                  </a:lnTo>
                  <a:lnTo>
                    <a:pt x="3994980" y="76199"/>
                  </a:lnTo>
                  <a:lnTo>
                    <a:pt x="4028639" y="114299"/>
                  </a:lnTo>
                  <a:lnTo>
                    <a:pt x="4056583" y="126999"/>
                  </a:lnTo>
                  <a:close/>
                </a:path>
                <a:path w="5636895" h="7747000">
                  <a:moveTo>
                    <a:pt x="4350311" y="126999"/>
                  </a:moveTo>
                  <a:lnTo>
                    <a:pt x="4056583" y="126999"/>
                  </a:lnTo>
                  <a:lnTo>
                    <a:pt x="4082876" y="114299"/>
                  </a:lnTo>
                  <a:lnTo>
                    <a:pt x="4112597" y="76199"/>
                  </a:lnTo>
                  <a:lnTo>
                    <a:pt x="4143461" y="38099"/>
                  </a:lnTo>
                  <a:lnTo>
                    <a:pt x="4173183" y="0"/>
                  </a:lnTo>
                  <a:lnTo>
                    <a:pt x="4226595" y="0"/>
                  </a:lnTo>
                  <a:lnTo>
                    <a:pt x="4258286" y="38099"/>
                  </a:lnTo>
                  <a:lnTo>
                    <a:pt x="4291501" y="76199"/>
                  </a:lnTo>
                  <a:lnTo>
                    <a:pt x="4323192" y="114299"/>
                  </a:lnTo>
                  <a:lnTo>
                    <a:pt x="4350311" y="126999"/>
                  </a:lnTo>
                  <a:close/>
                </a:path>
                <a:path w="5636895" h="7747000">
                  <a:moveTo>
                    <a:pt x="4961574" y="126999"/>
                  </a:moveTo>
                  <a:lnTo>
                    <a:pt x="4350311" y="126999"/>
                  </a:lnTo>
                  <a:lnTo>
                    <a:pt x="4377429" y="114299"/>
                  </a:lnTo>
                  <a:lnTo>
                    <a:pt x="4409119" y="76199"/>
                  </a:lnTo>
                  <a:lnTo>
                    <a:pt x="4442332" y="38099"/>
                  </a:lnTo>
                  <a:lnTo>
                    <a:pt x="4474021" y="0"/>
                  </a:lnTo>
                  <a:lnTo>
                    <a:pt x="4537111" y="0"/>
                  </a:lnTo>
                  <a:lnTo>
                    <a:pt x="4623939" y="76199"/>
                  </a:lnTo>
                  <a:lnTo>
                    <a:pt x="4659911" y="88899"/>
                  </a:lnTo>
                  <a:lnTo>
                    <a:pt x="4911191" y="88899"/>
                  </a:lnTo>
                  <a:lnTo>
                    <a:pt x="4933630" y="114299"/>
                  </a:lnTo>
                  <a:lnTo>
                    <a:pt x="4961574" y="126999"/>
                  </a:lnTo>
                  <a:close/>
                </a:path>
                <a:path w="5636895" h="7747000">
                  <a:moveTo>
                    <a:pt x="4911191" y="88899"/>
                  </a:moveTo>
                  <a:lnTo>
                    <a:pt x="4659911" y="88899"/>
                  </a:lnTo>
                  <a:lnTo>
                    <a:pt x="4693402" y="76199"/>
                  </a:lnTo>
                  <a:lnTo>
                    <a:pt x="4769312" y="0"/>
                  </a:lnTo>
                  <a:lnTo>
                    <a:pt x="4830747" y="0"/>
                  </a:lnTo>
                  <a:lnTo>
                    <a:pt x="4864406" y="38099"/>
                  </a:lnTo>
                  <a:lnTo>
                    <a:pt x="4899971" y="76199"/>
                  </a:lnTo>
                  <a:lnTo>
                    <a:pt x="4911191" y="88899"/>
                  </a:lnTo>
                  <a:close/>
                </a:path>
                <a:path w="5636895" h="7747000">
                  <a:moveTo>
                    <a:pt x="5263238" y="126999"/>
                  </a:moveTo>
                  <a:lnTo>
                    <a:pt x="4961574" y="126999"/>
                  </a:lnTo>
                  <a:lnTo>
                    <a:pt x="4988693" y="114299"/>
                  </a:lnTo>
                  <a:lnTo>
                    <a:pt x="5020384" y="76199"/>
                  </a:lnTo>
                  <a:lnTo>
                    <a:pt x="5053598" y="38099"/>
                  </a:lnTo>
                  <a:lnTo>
                    <a:pt x="5085287" y="0"/>
                  </a:lnTo>
                  <a:lnTo>
                    <a:pt x="5139521" y="0"/>
                  </a:lnTo>
                  <a:lnTo>
                    <a:pt x="5171213" y="38099"/>
                  </a:lnTo>
                  <a:lnTo>
                    <a:pt x="5204428" y="76199"/>
                  </a:lnTo>
                  <a:lnTo>
                    <a:pt x="5236119" y="114299"/>
                  </a:lnTo>
                  <a:lnTo>
                    <a:pt x="5263238" y="126999"/>
                  </a:lnTo>
                  <a:close/>
                </a:path>
                <a:path w="5636895" h="7747000">
                  <a:moveTo>
                    <a:pt x="5635903" y="330199"/>
                  </a:moveTo>
                  <a:lnTo>
                    <a:pt x="5635484" y="330199"/>
                  </a:lnTo>
                  <a:lnTo>
                    <a:pt x="5626113" y="253999"/>
                  </a:lnTo>
                  <a:lnTo>
                    <a:pt x="5616577" y="190499"/>
                  </a:lnTo>
                  <a:lnTo>
                    <a:pt x="5607470" y="126999"/>
                  </a:lnTo>
                  <a:lnTo>
                    <a:pt x="5603169" y="101599"/>
                  </a:lnTo>
                  <a:lnTo>
                    <a:pt x="5598746" y="88899"/>
                  </a:lnTo>
                  <a:lnTo>
                    <a:pt x="5610105" y="114299"/>
                  </a:lnTo>
                  <a:lnTo>
                    <a:pt x="5620361" y="152399"/>
                  </a:lnTo>
                  <a:lnTo>
                    <a:pt x="5628698" y="203199"/>
                  </a:lnTo>
                  <a:lnTo>
                    <a:pt x="5634299" y="253999"/>
                  </a:lnTo>
                  <a:lnTo>
                    <a:pt x="5636348" y="317499"/>
                  </a:lnTo>
                  <a:lnTo>
                    <a:pt x="5635903" y="330199"/>
                  </a:lnTo>
                  <a:close/>
                </a:path>
                <a:path w="5636895" h="7747000">
                  <a:moveTo>
                    <a:pt x="5635014" y="355599"/>
                  </a:moveTo>
                  <a:lnTo>
                    <a:pt x="5635903" y="330199"/>
                  </a:lnTo>
                  <a:lnTo>
                    <a:pt x="5636157" y="330199"/>
                  </a:lnTo>
                  <a:lnTo>
                    <a:pt x="5635014" y="355599"/>
                  </a:lnTo>
                  <a:close/>
                </a:path>
                <a:path w="5636895" h="7747000">
                  <a:moveTo>
                    <a:pt x="28467" y="7609632"/>
                  </a:moveTo>
                  <a:lnTo>
                    <a:pt x="3469" y="7556499"/>
                  </a:lnTo>
                  <a:lnTo>
                    <a:pt x="651" y="7518399"/>
                  </a:lnTo>
                  <a:lnTo>
                    <a:pt x="0" y="7442199"/>
                  </a:lnTo>
                  <a:lnTo>
                    <a:pt x="1333" y="7404099"/>
                  </a:lnTo>
                  <a:lnTo>
                    <a:pt x="1003" y="7416799"/>
                  </a:lnTo>
                  <a:lnTo>
                    <a:pt x="10277" y="7480299"/>
                  </a:lnTo>
                  <a:lnTo>
                    <a:pt x="19813" y="7543799"/>
                  </a:lnTo>
                  <a:lnTo>
                    <a:pt x="28467" y="7609632"/>
                  </a:lnTo>
                  <a:close/>
                </a:path>
                <a:path w="5636895" h="7747000">
                  <a:moveTo>
                    <a:pt x="3175408" y="7708899"/>
                  </a:moveTo>
                  <a:lnTo>
                    <a:pt x="3148289" y="7696199"/>
                  </a:lnTo>
                  <a:lnTo>
                    <a:pt x="3116598" y="7658099"/>
                  </a:lnTo>
                  <a:lnTo>
                    <a:pt x="3083382" y="7619999"/>
                  </a:lnTo>
                  <a:lnTo>
                    <a:pt x="3051691" y="7581899"/>
                  </a:lnTo>
                  <a:lnTo>
                    <a:pt x="3024572" y="7569199"/>
                  </a:lnTo>
                  <a:lnTo>
                    <a:pt x="4524955" y="7569199"/>
                  </a:lnTo>
                  <a:lnTo>
                    <a:pt x="4502758" y="7581899"/>
                  </a:lnTo>
                  <a:lnTo>
                    <a:pt x="4477032" y="7607299"/>
                  </a:lnTo>
                  <a:lnTo>
                    <a:pt x="3326243" y="7607299"/>
                  </a:lnTo>
                  <a:lnTo>
                    <a:pt x="3291511" y="7619999"/>
                  </a:lnTo>
                  <a:lnTo>
                    <a:pt x="3210140" y="7696199"/>
                  </a:lnTo>
                  <a:lnTo>
                    <a:pt x="3175408" y="7708899"/>
                  </a:lnTo>
                  <a:close/>
                </a:path>
                <a:path w="5636895" h="7747000">
                  <a:moveTo>
                    <a:pt x="4667847" y="7708899"/>
                  </a:moveTo>
                  <a:lnTo>
                    <a:pt x="4641557" y="7696199"/>
                  </a:lnTo>
                  <a:lnTo>
                    <a:pt x="4611836" y="7658099"/>
                  </a:lnTo>
                  <a:lnTo>
                    <a:pt x="4580971" y="7619999"/>
                  </a:lnTo>
                  <a:lnTo>
                    <a:pt x="4551248" y="7581899"/>
                  </a:lnTo>
                  <a:lnTo>
                    <a:pt x="4524955" y="7569199"/>
                  </a:lnTo>
                  <a:lnTo>
                    <a:pt x="4826618" y="7569199"/>
                  </a:lnTo>
                  <a:lnTo>
                    <a:pt x="4798677" y="7581899"/>
                  </a:lnTo>
                  <a:lnTo>
                    <a:pt x="4765018" y="7619999"/>
                  </a:lnTo>
                  <a:lnTo>
                    <a:pt x="4729452" y="7658099"/>
                  </a:lnTo>
                  <a:lnTo>
                    <a:pt x="4695792" y="7696199"/>
                  </a:lnTo>
                  <a:lnTo>
                    <a:pt x="4667847" y="7708899"/>
                  </a:lnTo>
                  <a:close/>
                </a:path>
                <a:path w="5636895" h="7747000">
                  <a:moveTo>
                    <a:pt x="4977454" y="7708899"/>
                  </a:moveTo>
                  <a:lnTo>
                    <a:pt x="4950335" y="7696199"/>
                  </a:lnTo>
                  <a:lnTo>
                    <a:pt x="4918644" y="7658099"/>
                  </a:lnTo>
                  <a:lnTo>
                    <a:pt x="4885428" y="7619999"/>
                  </a:lnTo>
                  <a:lnTo>
                    <a:pt x="4853737" y="7581899"/>
                  </a:lnTo>
                  <a:lnTo>
                    <a:pt x="4826618" y="7569199"/>
                  </a:lnTo>
                  <a:lnTo>
                    <a:pt x="5120346" y="7569199"/>
                  </a:lnTo>
                  <a:lnTo>
                    <a:pt x="5094052" y="7581899"/>
                  </a:lnTo>
                  <a:lnTo>
                    <a:pt x="5064330" y="7619999"/>
                  </a:lnTo>
                  <a:lnTo>
                    <a:pt x="5033465" y="7658099"/>
                  </a:lnTo>
                  <a:lnTo>
                    <a:pt x="5003744" y="7696199"/>
                  </a:lnTo>
                  <a:lnTo>
                    <a:pt x="4977454" y="7708899"/>
                  </a:lnTo>
                  <a:close/>
                </a:path>
                <a:path w="5636895" h="7747000">
                  <a:moveTo>
                    <a:pt x="5279117" y="7708899"/>
                  </a:moveTo>
                  <a:lnTo>
                    <a:pt x="5251173" y="7696199"/>
                  </a:lnTo>
                  <a:lnTo>
                    <a:pt x="5217514" y="7658099"/>
                  </a:lnTo>
                  <a:lnTo>
                    <a:pt x="5181950" y="7619999"/>
                  </a:lnTo>
                  <a:lnTo>
                    <a:pt x="5148290" y="7581899"/>
                  </a:lnTo>
                  <a:lnTo>
                    <a:pt x="5120346" y="7569199"/>
                  </a:lnTo>
                  <a:lnTo>
                    <a:pt x="5422010" y="7569199"/>
                  </a:lnTo>
                  <a:lnTo>
                    <a:pt x="5395716" y="7581899"/>
                  </a:lnTo>
                  <a:lnTo>
                    <a:pt x="5365993" y="7619999"/>
                  </a:lnTo>
                  <a:lnTo>
                    <a:pt x="5335128" y="7658099"/>
                  </a:lnTo>
                  <a:lnTo>
                    <a:pt x="5305407" y="7696199"/>
                  </a:lnTo>
                  <a:lnTo>
                    <a:pt x="5279117" y="7708899"/>
                  </a:lnTo>
                  <a:close/>
                </a:path>
                <a:path w="5636895" h="7747000">
                  <a:moveTo>
                    <a:pt x="5585664" y="7696199"/>
                  </a:moveTo>
                  <a:lnTo>
                    <a:pt x="5545451" y="7670799"/>
                  </a:lnTo>
                  <a:lnTo>
                    <a:pt x="5509109" y="7632699"/>
                  </a:lnTo>
                  <a:lnTo>
                    <a:pt x="5476508" y="7594599"/>
                  </a:lnTo>
                  <a:lnTo>
                    <a:pt x="5447519" y="7569199"/>
                  </a:lnTo>
                  <a:lnTo>
                    <a:pt x="5596275" y="7569199"/>
                  </a:lnTo>
                  <a:lnTo>
                    <a:pt x="5591929" y="7607299"/>
                  </a:lnTo>
                  <a:lnTo>
                    <a:pt x="5588127" y="7645399"/>
                  </a:lnTo>
                  <a:lnTo>
                    <a:pt x="5585664" y="7696199"/>
                  </a:lnTo>
                  <a:close/>
                </a:path>
                <a:path w="5636895" h="7747000">
                  <a:moveTo>
                    <a:pt x="500129" y="7746999"/>
                  </a:moveTo>
                  <a:lnTo>
                    <a:pt x="473836" y="7734299"/>
                  </a:lnTo>
                  <a:lnTo>
                    <a:pt x="444113" y="7708899"/>
                  </a:lnTo>
                  <a:lnTo>
                    <a:pt x="413248" y="7658099"/>
                  </a:lnTo>
                  <a:lnTo>
                    <a:pt x="383527" y="7619999"/>
                  </a:lnTo>
                  <a:lnTo>
                    <a:pt x="357237" y="7607299"/>
                  </a:lnTo>
                  <a:lnTo>
                    <a:pt x="658901" y="7607299"/>
                  </a:lnTo>
                  <a:lnTo>
                    <a:pt x="630956" y="7619999"/>
                  </a:lnTo>
                  <a:lnTo>
                    <a:pt x="597295" y="7658099"/>
                  </a:lnTo>
                  <a:lnTo>
                    <a:pt x="561730" y="7708899"/>
                  </a:lnTo>
                  <a:lnTo>
                    <a:pt x="528071" y="7734299"/>
                  </a:lnTo>
                  <a:lnTo>
                    <a:pt x="500129" y="7746999"/>
                  </a:lnTo>
                  <a:close/>
                </a:path>
                <a:path w="5636895" h="7747000">
                  <a:moveTo>
                    <a:pt x="793850" y="7746999"/>
                  </a:moveTo>
                  <a:lnTo>
                    <a:pt x="768385" y="7734299"/>
                  </a:lnTo>
                  <a:lnTo>
                    <a:pt x="740633" y="7708899"/>
                  </a:lnTo>
                  <a:lnTo>
                    <a:pt x="712118" y="7658099"/>
                  </a:lnTo>
                  <a:lnTo>
                    <a:pt x="684366" y="7619999"/>
                  </a:lnTo>
                  <a:lnTo>
                    <a:pt x="658901" y="7607299"/>
                  </a:lnTo>
                  <a:lnTo>
                    <a:pt x="952621" y="7607299"/>
                  </a:lnTo>
                  <a:lnTo>
                    <a:pt x="924680" y="7619999"/>
                  </a:lnTo>
                  <a:lnTo>
                    <a:pt x="891021" y="7658099"/>
                  </a:lnTo>
                  <a:lnTo>
                    <a:pt x="855455" y="7708899"/>
                  </a:lnTo>
                  <a:lnTo>
                    <a:pt x="821795" y="7734299"/>
                  </a:lnTo>
                  <a:lnTo>
                    <a:pt x="793850" y="7746999"/>
                  </a:lnTo>
                  <a:close/>
                </a:path>
                <a:path w="5636895" h="7747000">
                  <a:moveTo>
                    <a:pt x="1095513" y="7746999"/>
                  </a:moveTo>
                  <a:lnTo>
                    <a:pt x="1069223" y="7734299"/>
                  </a:lnTo>
                  <a:lnTo>
                    <a:pt x="1039503" y="7708899"/>
                  </a:lnTo>
                  <a:lnTo>
                    <a:pt x="1008637" y="7658099"/>
                  </a:lnTo>
                  <a:lnTo>
                    <a:pt x="978915" y="7619999"/>
                  </a:lnTo>
                  <a:lnTo>
                    <a:pt x="952621" y="7607299"/>
                  </a:lnTo>
                  <a:lnTo>
                    <a:pt x="1254285" y="7607299"/>
                  </a:lnTo>
                  <a:lnTo>
                    <a:pt x="1226343" y="7619999"/>
                  </a:lnTo>
                  <a:lnTo>
                    <a:pt x="1192685" y="7658099"/>
                  </a:lnTo>
                  <a:lnTo>
                    <a:pt x="1157119" y="7708899"/>
                  </a:lnTo>
                  <a:lnTo>
                    <a:pt x="1123458" y="7734299"/>
                  </a:lnTo>
                  <a:lnTo>
                    <a:pt x="1095513" y="7746999"/>
                  </a:lnTo>
                  <a:close/>
                </a:path>
                <a:path w="5636895" h="7747000">
                  <a:moveTo>
                    <a:pt x="1405120" y="7746999"/>
                  </a:moveTo>
                  <a:lnTo>
                    <a:pt x="1378001" y="7734299"/>
                  </a:lnTo>
                  <a:lnTo>
                    <a:pt x="1346310" y="7708899"/>
                  </a:lnTo>
                  <a:lnTo>
                    <a:pt x="1313095" y="7658099"/>
                  </a:lnTo>
                  <a:lnTo>
                    <a:pt x="1281404" y="7619999"/>
                  </a:lnTo>
                  <a:lnTo>
                    <a:pt x="1254285" y="7607299"/>
                  </a:lnTo>
                  <a:lnTo>
                    <a:pt x="1548013" y="7607299"/>
                  </a:lnTo>
                  <a:lnTo>
                    <a:pt x="1521720" y="7619999"/>
                  </a:lnTo>
                  <a:lnTo>
                    <a:pt x="1491999" y="7658099"/>
                  </a:lnTo>
                  <a:lnTo>
                    <a:pt x="1461135" y="7708899"/>
                  </a:lnTo>
                  <a:lnTo>
                    <a:pt x="1431413" y="7734299"/>
                  </a:lnTo>
                  <a:lnTo>
                    <a:pt x="1405120" y="7746999"/>
                  </a:lnTo>
                  <a:close/>
                </a:path>
                <a:path w="5636895" h="7747000">
                  <a:moveTo>
                    <a:pt x="1690905" y="7708899"/>
                  </a:moveTo>
                  <a:lnTo>
                    <a:pt x="1657414" y="7696199"/>
                  </a:lnTo>
                  <a:lnTo>
                    <a:pt x="1581504" y="7619999"/>
                  </a:lnTo>
                  <a:lnTo>
                    <a:pt x="1548013" y="7607299"/>
                  </a:lnTo>
                  <a:lnTo>
                    <a:pt x="1849676" y="7607299"/>
                  </a:lnTo>
                  <a:lnTo>
                    <a:pt x="1813704" y="7619999"/>
                  </a:lnTo>
                  <a:lnTo>
                    <a:pt x="1726877" y="7696199"/>
                  </a:lnTo>
                  <a:lnTo>
                    <a:pt x="1690905" y="7708899"/>
                  </a:lnTo>
                  <a:close/>
                </a:path>
                <a:path w="5636895" h="7747000">
                  <a:moveTo>
                    <a:pt x="2000504" y="7708899"/>
                  </a:moveTo>
                  <a:lnTo>
                    <a:pt x="1965776" y="7696199"/>
                  </a:lnTo>
                  <a:lnTo>
                    <a:pt x="1884408" y="7619999"/>
                  </a:lnTo>
                  <a:lnTo>
                    <a:pt x="1849676" y="7607299"/>
                  </a:lnTo>
                  <a:lnTo>
                    <a:pt x="2143404" y="7607299"/>
                  </a:lnTo>
                  <a:lnTo>
                    <a:pt x="2109912" y="7619999"/>
                  </a:lnTo>
                  <a:lnTo>
                    <a:pt x="2033997" y="7696199"/>
                  </a:lnTo>
                  <a:lnTo>
                    <a:pt x="2000504" y="7708899"/>
                  </a:lnTo>
                  <a:close/>
                </a:path>
                <a:path w="5636895" h="7747000">
                  <a:moveTo>
                    <a:pt x="2302176" y="7708899"/>
                  </a:moveTo>
                  <a:lnTo>
                    <a:pt x="2266202" y="7696199"/>
                  </a:lnTo>
                  <a:lnTo>
                    <a:pt x="2179373" y="7619999"/>
                  </a:lnTo>
                  <a:lnTo>
                    <a:pt x="2143404" y="7607299"/>
                  </a:lnTo>
                  <a:lnTo>
                    <a:pt x="2437124" y="7607299"/>
                  </a:lnTo>
                  <a:lnTo>
                    <a:pt x="2404876" y="7619999"/>
                  </a:lnTo>
                  <a:lnTo>
                    <a:pt x="2334423" y="7696199"/>
                  </a:lnTo>
                  <a:lnTo>
                    <a:pt x="2302176" y="7708899"/>
                  </a:lnTo>
                  <a:close/>
                </a:path>
                <a:path w="5636895" h="7747000">
                  <a:moveTo>
                    <a:pt x="2595896" y="7746999"/>
                  </a:moveTo>
                  <a:lnTo>
                    <a:pt x="2567951" y="7734299"/>
                  </a:lnTo>
                  <a:lnTo>
                    <a:pt x="2534292" y="7708899"/>
                  </a:lnTo>
                  <a:lnTo>
                    <a:pt x="2498728" y="7658099"/>
                  </a:lnTo>
                  <a:lnTo>
                    <a:pt x="2465069" y="7619999"/>
                  </a:lnTo>
                  <a:lnTo>
                    <a:pt x="2437124" y="7607299"/>
                  </a:lnTo>
                  <a:lnTo>
                    <a:pt x="2738788" y="7607299"/>
                  </a:lnTo>
                  <a:lnTo>
                    <a:pt x="2712495" y="7619999"/>
                  </a:lnTo>
                  <a:lnTo>
                    <a:pt x="2682774" y="7658099"/>
                  </a:lnTo>
                  <a:lnTo>
                    <a:pt x="2651910" y="7708899"/>
                  </a:lnTo>
                  <a:lnTo>
                    <a:pt x="2622189" y="7734299"/>
                  </a:lnTo>
                  <a:lnTo>
                    <a:pt x="2595896" y="7746999"/>
                  </a:lnTo>
                  <a:close/>
                </a:path>
                <a:path w="5636895" h="7747000">
                  <a:moveTo>
                    <a:pt x="2881680" y="7708899"/>
                  </a:moveTo>
                  <a:lnTo>
                    <a:pt x="2848192" y="7696199"/>
                  </a:lnTo>
                  <a:lnTo>
                    <a:pt x="2772280" y="7619999"/>
                  </a:lnTo>
                  <a:lnTo>
                    <a:pt x="2738788" y="7607299"/>
                  </a:lnTo>
                  <a:lnTo>
                    <a:pt x="2978468" y="7607299"/>
                  </a:lnTo>
                  <a:lnTo>
                    <a:pt x="2968561" y="7619999"/>
                  </a:lnTo>
                  <a:lnTo>
                    <a:pt x="2937696" y="7658099"/>
                  </a:lnTo>
                  <a:lnTo>
                    <a:pt x="2907974" y="7696199"/>
                  </a:lnTo>
                  <a:lnTo>
                    <a:pt x="2881680" y="7708899"/>
                  </a:lnTo>
                  <a:close/>
                </a:path>
                <a:path w="5636895" h="7747000">
                  <a:moveTo>
                    <a:pt x="3461192" y="7746999"/>
                  </a:moveTo>
                  <a:lnTo>
                    <a:pt x="3435727" y="7734299"/>
                  </a:lnTo>
                  <a:lnTo>
                    <a:pt x="3407975" y="7708899"/>
                  </a:lnTo>
                  <a:lnTo>
                    <a:pt x="3379460" y="7658099"/>
                  </a:lnTo>
                  <a:lnTo>
                    <a:pt x="3351708" y="7619999"/>
                  </a:lnTo>
                  <a:lnTo>
                    <a:pt x="3326243" y="7607299"/>
                  </a:lnTo>
                  <a:lnTo>
                    <a:pt x="3619964" y="7607299"/>
                  </a:lnTo>
                  <a:lnTo>
                    <a:pt x="3592019" y="7619999"/>
                  </a:lnTo>
                  <a:lnTo>
                    <a:pt x="3558360" y="7658099"/>
                  </a:lnTo>
                  <a:lnTo>
                    <a:pt x="3522796" y="7708899"/>
                  </a:lnTo>
                  <a:lnTo>
                    <a:pt x="3489136" y="7734299"/>
                  </a:lnTo>
                  <a:lnTo>
                    <a:pt x="3461192" y="7746999"/>
                  </a:lnTo>
                  <a:close/>
                </a:path>
                <a:path w="5636895" h="7747000">
                  <a:moveTo>
                    <a:pt x="3778735" y="7746999"/>
                  </a:moveTo>
                  <a:lnTo>
                    <a:pt x="3750791" y="7734299"/>
                  </a:lnTo>
                  <a:lnTo>
                    <a:pt x="3717131" y="7708899"/>
                  </a:lnTo>
                  <a:lnTo>
                    <a:pt x="3681567" y="7658099"/>
                  </a:lnTo>
                  <a:lnTo>
                    <a:pt x="3647908" y="7619999"/>
                  </a:lnTo>
                  <a:lnTo>
                    <a:pt x="3619964" y="7607299"/>
                  </a:lnTo>
                  <a:lnTo>
                    <a:pt x="3921627" y="7607299"/>
                  </a:lnTo>
                  <a:lnTo>
                    <a:pt x="3895337" y="7619999"/>
                  </a:lnTo>
                  <a:lnTo>
                    <a:pt x="3865616" y="7658099"/>
                  </a:lnTo>
                  <a:lnTo>
                    <a:pt x="3834751" y="7708899"/>
                  </a:lnTo>
                  <a:lnTo>
                    <a:pt x="3805029" y="7734299"/>
                  </a:lnTo>
                  <a:lnTo>
                    <a:pt x="3778735" y="7746999"/>
                  </a:lnTo>
                  <a:close/>
                </a:path>
                <a:path w="5636895" h="7747000">
                  <a:moveTo>
                    <a:pt x="4072463" y="7746999"/>
                  </a:moveTo>
                  <a:lnTo>
                    <a:pt x="4045344" y="7734299"/>
                  </a:lnTo>
                  <a:lnTo>
                    <a:pt x="4013653" y="7708899"/>
                  </a:lnTo>
                  <a:lnTo>
                    <a:pt x="3980437" y="7658099"/>
                  </a:lnTo>
                  <a:lnTo>
                    <a:pt x="3948746" y="7619999"/>
                  </a:lnTo>
                  <a:lnTo>
                    <a:pt x="3921627" y="7607299"/>
                  </a:lnTo>
                  <a:lnTo>
                    <a:pt x="4223291" y="7607299"/>
                  </a:lnTo>
                  <a:lnTo>
                    <a:pt x="4196173" y="7619999"/>
                  </a:lnTo>
                  <a:lnTo>
                    <a:pt x="4164483" y="7658099"/>
                  </a:lnTo>
                  <a:lnTo>
                    <a:pt x="4131270" y="7708899"/>
                  </a:lnTo>
                  <a:lnTo>
                    <a:pt x="4099581" y="7734299"/>
                  </a:lnTo>
                  <a:lnTo>
                    <a:pt x="4072463" y="7746999"/>
                  </a:lnTo>
                  <a:close/>
                </a:path>
                <a:path w="5636895" h="7747000">
                  <a:moveTo>
                    <a:pt x="4374126" y="7746999"/>
                  </a:moveTo>
                  <a:lnTo>
                    <a:pt x="4347007" y="7734299"/>
                  </a:lnTo>
                  <a:lnTo>
                    <a:pt x="4315316" y="7708899"/>
                  </a:lnTo>
                  <a:lnTo>
                    <a:pt x="4282101" y="7658099"/>
                  </a:lnTo>
                  <a:lnTo>
                    <a:pt x="4250410" y="7619999"/>
                  </a:lnTo>
                  <a:lnTo>
                    <a:pt x="4223291" y="7607299"/>
                  </a:lnTo>
                  <a:lnTo>
                    <a:pt x="4477032" y="7607299"/>
                  </a:lnTo>
                  <a:lnTo>
                    <a:pt x="4422049" y="7708899"/>
                  </a:lnTo>
                  <a:lnTo>
                    <a:pt x="4396323" y="7734299"/>
                  </a:lnTo>
                  <a:lnTo>
                    <a:pt x="4374126" y="7746999"/>
                  </a:lnTo>
                  <a:close/>
                </a:path>
                <a:path w="5636895" h="7747000">
                  <a:moveTo>
                    <a:pt x="62652" y="7619999"/>
                  </a:moveTo>
                  <a:lnTo>
                    <a:pt x="29830" y="7619999"/>
                  </a:lnTo>
                  <a:lnTo>
                    <a:pt x="28467" y="7609632"/>
                  </a:lnTo>
                  <a:lnTo>
                    <a:pt x="62652" y="7619999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9701" y="438848"/>
              <a:ext cx="5918733" cy="82341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 rot="17700000">
            <a:off x="423367" y="822762"/>
            <a:ext cx="272818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200" dirty="0">
                <a:solidFill>
                  <a:srgbClr val="00ADEF"/>
                </a:solidFill>
                <a:latin typeface="Trebuchet MS"/>
                <a:cs typeface="Trebuchet MS"/>
              </a:rPr>
              <a:t>G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256991" y="8908974"/>
            <a:ext cx="293370" cy="21018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z="1200" spc="-60" dirty="0">
                <a:latin typeface="Trebuchet MS"/>
                <a:cs typeface="Trebuchet MS"/>
              </a:rPr>
              <a:t>100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 rot="18600000">
            <a:off x="525652" y="690467"/>
            <a:ext cx="227755" cy="214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9"/>
              </a:lnSpc>
            </a:pPr>
            <a:r>
              <a:rPr sz="1650" spc="-5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 rot="19380000">
            <a:off x="606529" y="600585"/>
            <a:ext cx="251999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114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 rot="20340000">
            <a:off x="750452" y="508590"/>
            <a:ext cx="2823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25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 rot="21360000">
            <a:off x="957092" y="461876"/>
            <a:ext cx="281347" cy="219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5"/>
              </a:lnSpc>
            </a:pPr>
            <a:r>
              <a:rPr sz="1700" spc="-30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 rot="600000">
            <a:off x="1151155" y="472259"/>
            <a:ext cx="254185" cy="218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0"/>
              </a:lnSpc>
            </a:pPr>
            <a:r>
              <a:rPr sz="1700" spc="105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 rot="1200000">
            <a:off x="1279322" y="506085"/>
            <a:ext cx="2317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8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 rot="2220000">
            <a:off x="1434114" y="600027"/>
            <a:ext cx="255306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-55" dirty="0">
                <a:solidFill>
                  <a:srgbClr val="00ADEF"/>
                </a:solidFill>
                <a:latin typeface="Trebuchet MS"/>
                <a:cs typeface="Trebuchet MS"/>
              </a:rPr>
              <a:t>H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 rot="3240000">
            <a:off x="1552078" y="721874"/>
            <a:ext cx="250808" cy="213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5"/>
              </a:lnSpc>
            </a:pPr>
            <a:r>
              <a:rPr sz="1650" spc="125" dirty="0">
                <a:solidFill>
                  <a:srgbClr val="00ADEF"/>
                </a:solidFill>
                <a:latin typeface="Trebuchet MS"/>
                <a:cs typeface="Trebuchet MS"/>
              </a:rPr>
              <a:t>e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 rot="3900000">
            <a:off x="1623963" y="819842"/>
            <a:ext cx="217990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-145" dirty="0">
                <a:solidFill>
                  <a:srgbClr val="00ADEF"/>
                </a:solidFill>
                <a:latin typeface="Trebuchet MS"/>
                <a:cs typeface="Trebuchet MS"/>
              </a:rPr>
              <a:t>l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 rot="4740000">
            <a:off x="1642906" y="928154"/>
            <a:ext cx="247318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650" spc="75" dirty="0">
                <a:solidFill>
                  <a:srgbClr val="00ADEF"/>
                </a:solidFill>
                <a:latin typeface="Trebuchet MS"/>
                <a:cs typeface="Trebuchet MS"/>
              </a:rPr>
              <a:t>p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87094" y="1766531"/>
            <a:ext cx="5062220" cy="149606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401955" marR="5080" indent="-389255">
              <a:lnSpc>
                <a:spcPts val="1920"/>
              </a:lnSpc>
              <a:spcBef>
                <a:spcPts val="160"/>
              </a:spcBef>
              <a:tabLst>
                <a:tab pos="401320" algn="l"/>
              </a:tabLst>
            </a:pPr>
            <a:r>
              <a:rPr sz="1800" dirty="0">
                <a:latin typeface="Webdings"/>
                <a:cs typeface="Webdings"/>
              </a:rPr>
              <a:t>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b="1" spc="-60" dirty="0">
                <a:latin typeface="Trebuchet MS"/>
                <a:cs typeface="Trebuchet MS"/>
              </a:rPr>
              <a:t>simple </a:t>
            </a:r>
            <a:r>
              <a:rPr sz="1600" b="1" spc="-30" dirty="0">
                <a:latin typeface="Trebuchet MS"/>
                <a:cs typeface="Trebuchet MS"/>
              </a:rPr>
              <a:t>past </a:t>
            </a:r>
            <a:r>
              <a:rPr sz="1600" b="1" spc="-70" dirty="0">
                <a:latin typeface="Trebuchet MS"/>
                <a:cs typeface="Trebuchet MS"/>
              </a:rPr>
              <a:t>tense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45" dirty="0">
                <a:latin typeface="Trebuchet MS"/>
                <a:cs typeface="Trebuchet MS"/>
              </a:rPr>
              <a:t>usually </a:t>
            </a:r>
            <a:r>
              <a:rPr sz="1600" spc="-55" dirty="0">
                <a:latin typeface="Trebuchet MS"/>
                <a:cs typeface="Trebuchet MS"/>
              </a:rPr>
              <a:t>formed </a:t>
            </a:r>
            <a:r>
              <a:rPr sz="1600" spc="-45" dirty="0">
                <a:latin typeface="Trebuchet MS"/>
                <a:cs typeface="Trebuchet MS"/>
              </a:rPr>
              <a:t>by </a:t>
            </a:r>
            <a:r>
              <a:rPr sz="1600" spc="-5" dirty="0">
                <a:latin typeface="Trebuchet MS"/>
                <a:cs typeface="Trebuchet MS"/>
              </a:rPr>
              <a:t>adding</a:t>
            </a:r>
            <a:r>
              <a:rPr sz="1600" spc="-250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-</a:t>
            </a:r>
            <a:r>
              <a:rPr sz="1600" b="1" spc="-35" dirty="0">
                <a:latin typeface="Trebuchet MS"/>
                <a:cs typeface="Trebuchet MS"/>
              </a:rPr>
              <a:t>ed 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90" dirty="0">
                <a:latin typeface="Trebuchet MS"/>
                <a:cs typeface="Trebuchet MS"/>
              </a:rPr>
              <a:t>verb. </a:t>
            </a:r>
            <a:r>
              <a:rPr sz="1600" spc="-105" dirty="0">
                <a:latin typeface="Trebuchet MS"/>
                <a:cs typeface="Trebuchet MS"/>
              </a:rPr>
              <a:t>For</a:t>
            </a:r>
            <a:r>
              <a:rPr sz="1600" spc="-50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example:</a:t>
            </a:r>
            <a:endParaRPr sz="1600">
              <a:latin typeface="Trebuchet MS"/>
              <a:cs typeface="Trebuchet MS"/>
            </a:endParaRPr>
          </a:p>
          <a:p>
            <a:pPr marL="372110" marR="255904" indent="-635">
              <a:lnSpc>
                <a:spcPct val="100000"/>
              </a:lnSpc>
              <a:spcBef>
                <a:spcPts val="505"/>
              </a:spcBef>
              <a:tabLst>
                <a:tab pos="998219" algn="l"/>
                <a:tab pos="1560195" algn="l"/>
                <a:tab pos="1812289" algn="l"/>
                <a:tab pos="2891790" algn="l"/>
                <a:tab pos="3359785" algn="l"/>
                <a:tab pos="3611879" algn="l"/>
                <a:tab pos="3971925" algn="l"/>
                <a:tab pos="4224655" algn="l"/>
              </a:tabLst>
            </a:pPr>
            <a:r>
              <a:rPr sz="1600" spc="-70" dirty="0">
                <a:latin typeface="Trebuchet MS"/>
                <a:cs typeface="Trebuchet MS"/>
              </a:rPr>
              <a:t>jump	</a:t>
            </a:r>
            <a:r>
              <a:rPr sz="1600" spc="120" dirty="0">
                <a:latin typeface="Trebuchet MS"/>
                <a:cs typeface="Trebuchet MS"/>
              </a:rPr>
              <a:t>+</a:t>
            </a:r>
            <a:r>
              <a:rPr sz="1600" spc="145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ed	</a:t>
            </a:r>
            <a:r>
              <a:rPr sz="1600" spc="120" dirty="0">
                <a:latin typeface="Trebuchet MS"/>
                <a:cs typeface="Trebuchet MS"/>
              </a:rPr>
              <a:t>=	</a:t>
            </a:r>
            <a:r>
              <a:rPr sz="1600" spc="-55" dirty="0">
                <a:latin typeface="Trebuchet MS"/>
                <a:cs typeface="Trebuchet MS"/>
              </a:rPr>
              <a:t>jumped	</a:t>
            </a:r>
            <a:r>
              <a:rPr sz="1600" spc="-170" dirty="0">
                <a:latin typeface="Trebuchet MS"/>
                <a:cs typeface="Trebuchet MS"/>
              </a:rPr>
              <a:t>lift	</a:t>
            </a:r>
            <a:r>
              <a:rPr sz="1600" spc="120" dirty="0">
                <a:latin typeface="Trebuchet MS"/>
                <a:cs typeface="Trebuchet MS"/>
              </a:rPr>
              <a:t>+	</a:t>
            </a:r>
            <a:r>
              <a:rPr sz="1600" spc="-25" dirty="0">
                <a:latin typeface="Trebuchet MS"/>
                <a:cs typeface="Trebuchet MS"/>
              </a:rPr>
              <a:t>ed	</a:t>
            </a:r>
            <a:r>
              <a:rPr sz="1600" spc="120" dirty="0">
                <a:latin typeface="Trebuchet MS"/>
                <a:cs typeface="Trebuchet MS"/>
              </a:rPr>
              <a:t>=	</a:t>
            </a:r>
            <a:r>
              <a:rPr sz="1600" spc="-120" dirty="0">
                <a:latin typeface="Trebuchet MS"/>
                <a:cs typeface="Trebuchet MS"/>
              </a:rPr>
              <a:t>lifted  </a:t>
            </a:r>
            <a:r>
              <a:rPr sz="1600" spc="-10" dirty="0">
                <a:latin typeface="Trebuchet MS"/>
                <a:cs typeface="Trebuchet MS"/>
              </a:rPr>
              <a:t>laugh</a:t>
            </a:r>
            <a:r>
              <a:rPr sz="1600" dirty="0">
                <a:latin typeface="Trebuchet MS"/>
                <a:cs typeface="Trebuchet MS"/>
              </a:rPr>
              <a:t>	</a:t>
            </a:r>
            <a:r>
              <a:rPr sz="1600" spc="-480" dirty="0">
                <a:latin typeface="Trebuchet MS"/>
                <a:cs typeface="Trebuchet MS"/>
              </a:rPr>
              <a:t> </a:t>
            </a:r>
            <a:r>
              <a:rPr sz="1600" spc="120" dirty="0">
                <a:latin typeface="Trebuchet MS"/>
                <a:cs typeface="Trebuchet MS"/>
              </a:rPr>
              <a:t>+</a:t>
            </a:r>
            <a:r>
              <a:rPr sz="1600" spc="145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ed</a:t>
            </a:r>
            <a:r>
              <a:rPr sz="1600" dirty="0">
                <a:latin typeface="Trebuchet MS"/>
                <a:cs typeface="Trebuchet MS"/>
              </a:rPr>
              <a:t>	</a:t>
            </a:r>
            <a:r>
              <a:rPr sz="1600" spc="-480" dirty="0">
                <a:latin typeface="Trebuchet MS"/>
                <a:cs typeface="Trebuchet MS"/>
              </a:rPr>
              <a:t> </a:t>
            </a:r>
            <a:r>
              <a:rPr sz="1600" spc="120" dirty="0">
                <a:latin typeface="Trebuchet MS"/>
                <a:cs typeface="Trebuchet MS"/>
              </a:rPr>
              <a:t>=</a:t>
            </a:r>
            <a:r>
              <a:rPr sz="1600" dirty="0">
                <a:latin typeface="Trebuchet MS"/>
                <a:cs typeface="Trebuchet MS"/>
              </a:rPr>
              <a:t>	</a:t>
            </a:r>
            <a:r>
              <a:rPr sz="1600" spc="-480" dirty="0">
                <a:latin typeface="Trebuchet MS"/>
                <a:cs typeface="Trebuchet MS"/>
              </a:rPr>
              <a:t> </a:t>
            </a:r>
            <a:r>
              <a:rPr sz="1600" spc="-15" dirty="0">
                <a:latin typeface="Trebuchet MS"/>
                <a:cs typeface="Trebuchet MS"/>
              </a:rPr>
              <a:t>laughed</a:t>
            </a:r>
            <a:r>
              <a:rPr sz="1600" dirty="0">
                <a:latin typeface="Trebuchet MS"/>
                <a:cs typeface="Trebuchet MS"/>
              </a:rPr>
              <a:t>	</a:t>
            </a:r>
            <a:r>
              <a:rPr sz="1600" spc="-480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look</a:t>
            </a:r>
            <a:r>
              <a:rPr sz="1600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120" dirty="0">
                <a:latin typeface="Trebuchet MS"/>
                <a:cs typeface="Trebuchet MS"/>
              </a:rPr>
              <a:t>+</a:t>
            </a:r>
            <a:r>
              <a:rPr sz="1600" dirty="0">
                <a:latin typeface="Trebuchet MS"/>
                <a:cs typeface="Trebuchet MS"/>
              </a:rPr>
              <a:t>	</a:t>
            </a:r>
            <a:r>
              <a:rPr sz="1600" spc="-480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ed</a:t>
            </a:r>
            <a:r>
              <a:rPr sz="1600" dirty="0">
                <a:latin typeface="Trebuchet MS"/>
                <a:cs typeface="Trebuchet MS"/>
              </a:rPr>
              <a:t>	</a:t>
            </a:r>
            <a:r>
              <a:rPr sz="1600" spc="-480" dirty="0">
                <a:latin typeface="Trebuchet MS"/>
                <a:cs typeface="Trebuchet MS"/>
              </a:rPr>
              <a:t> </a:t>
            </a:r>
            <a:r>
              <a:rPr sz="1600" spc="120" dirty="0">
                <a:latin typeface="Trebuchet MS"/>
                <a:cs typeface="Trebuchet MS"/>
              </a:rPr>
              <a:t>=</a:t>
            </a:r>
            <a:r>
              <a:rPr sz="1600" dirty="0">
                <a:latin typeface="Trebuchet MS"/>
                <a:cs typeface="Trebuchet MS"/>
              </a:rPr>
              <a:t>	</a:t>
            </a:r>
            <a:r>
              <a:rPr sz="1600" spc="-45" dirty="0">
                <a:latin typeface="Trebuchet MS"/>
                <a:cs typeface="Trebuchet MS"/>
              </a:rPr>
              <a:t>looked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  <a:tabLst>
                <a:tab pos="401320" algn="l"/>
              </a:tabLst>
            </a:pPr>
            <a:r>
              <a:rPr sz="1800" dirty="0">
                <a:latin typeface="Webdings"/>
                <a:cs typeface="Webdings"/>
              </a:rPr>
              <a:t>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600" spc="-150" dirty="0">
                <a:latin typeface="Trebuchet MS"/>
                <a:cs typeface="Trebuchet MS"/>
              </a:rPr>
              <a:t>If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70" dirty="0">
                <a:latin typeface="Trebuchet MS"/>
                <a:cs typeface="Trebuchet MS"/>
              </a:rPr>
              <a:t>verb </a:t>
            </a:r>
            <a:r>
              <a:rPr sz="1600" dirty="0">
                <a:latin typeface="Trebuchet MS"/>
                <a:cs typeface="Trebuchet MS"/>
              </a:rPr>
              <a:t>ends </a:t>
            </a:r>
            <a:r>
              <a:rPr sz="1600" spc="-95" dirty="0">
                <a:latin typeface="Trebuchet MS"/>
                <a:cs typeface="Trebuchet MS"/>
              </a:rPr>
              <a:t>with -</a:t>
            </a:r>
            <a:r>
              <a:rPr sz="1600" b="1" spc="-95" dirty="0">
                <a:latin typeface="Trebuchet MS"/>
                <a:cs typeface="Trebuchet MS"/>
              </a:rPr>
              <a:t>e</a:t>
            </a:r>
            <a:r>
              <a:rPr sz="1600" spc="-95" dirty="0">
                <a:latin typeface="Trebuchet MS"/>
                <a:cs typeface="Trebuchet MS"/>
              </a:rPr>
              <a:t>, </a:t>
            </a:r>
            <a:r>
              <a:rPr sz="1600" spc="-110" dirty="0">
                <a:latin typeface="Trebuchet MS"/>
                <a:cs typeface="Trebuchet MS"/>
              </a:rPr>
              <a:t>just </a:t>
            </a:r>
            <a:r>
              <a:rPr sz="1600" spc="15" dirty="0">
                <a:latin typeface="Trebuchet MS"/>
                <a:cs typeface="Trebuchet MS"/>
              </a:rPr>
              <a:t>add </a:t>
            </a:r>
            <a:r>
              <a:rPr sz="1600" spc="-80" dirty="0">
                <a:latin typeface="Trebuchet MS"/>
                <a:cs typeface="Trebuchet MS"/>
              </a:rPr>
              <a:t>-</a:t>
            </a:r>
            <a:r>
              <a:rPr sz="1600" b="1" spc="-80" dirty="0">
                <a:latin typeface="Trebuchet MS"/>
                <a:cs typeface="Trebuchet MS"/>
              </a:rPr>
              <a:t>d</a:t>
            </a:r>
            <a:r>
              <a:rPr sz="1600" spc="-80" dirty="0">
                <a:latin typeface="Trebuchet MS"/>
                <a:cs typeface="Trebuchet MS"/>
              </a:rPr>
              <a:t>. </a:t>
            </a:r>
            <a:r>
              <a:rPr sz="1600" spc="-105" dirty="0">
                <a:latin typeface="Trebuchet MS"/>
                <a:cs typeface="Trebuchet MS"/>
              </a:rPr>
              <a:t>For</a:t>
            </a:r>
            <a:r>
              <a:rPr sz="1600" spc="-165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example:</a:t>
            </a:r>
            <a:endParaRPr sz="1600">
              <a:latin typeface="Trebuchet MS"/>
              <a:cs typeface="Trebuchet MS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1227391" y="3300641"/>
          <a:ext cx="4411978" cy="538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7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3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9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9290">
                <a:tc>
                  <a:txBody>
                    <a:bodyPr/>
                    <a:lstStyle/>
                    <a:p>
                      <a:pPr marL="31750">
                        <a:lnSpc>
                          <a:spcPts val="1895"/>
                        </a:lnSpc>
                        <a:spcBef>
                          <a:spcPts val="125"/>
                        </a:spcBef>
                      </a:pPr>
                      <a:r>
                        <a:rPr sz="1600" spc="-15" dirty="0">
                          <a:latin typeface="Trebuchet MS"/>
                          <a:cs typeface="Trebuchet MS"/>
                        </a:rPr>
                        <a:t>agree </a:t>
                      </a:r>
                      <a:r>
                        <a:rPr sz="1600" spc="12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1600" spc="1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5" dirty="0">
                          <a:latin typeface="Trebuchet MS"/>
                          <a:cs typeface="Trebuchet MS"/>
                        </a:rPr>
                        <a:t>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ts val="1895"/>
                        </a:lnSpc>
                        <a:spcBef>
                          <a:spcPts val="125"/>
                        </a:spcBef>
                        <a:tabLst>
                          <a:tab pos="375285" algn="l"/>
                        </a:tabLst>
                      </a:pPr>
                      <a:r>
                        <a:rPr sz="1600" spc="120" dirty="0">
                          <a:latin typeface="Trebuchet MS"/>
                          <a:cs typeface="Trebuchet MS"/>
                        </a:rPr>
                        <a:t>=	</a:t>
                      </a:r>
                      <a:r>
                        <a:rPr sz="1600" spc="-15" dirty="0">
                          <a:latin typeface="Trebuchet MS"/>
                          <a:cs typeface="Trebuchet MS"/>
                        </a:rPr>
                        <a:t>agreed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/>
                </a:tc>
                <a:tc>
                  <a:txBody>
                    <a:bodyPr/>
                    <a:lstStyle/>
                    <a:p>
                      <a:pPr marR="115570" algn="r">
                        <a:lnSpc>
                          <a:spcPts val="1895"/>
                        </a:lnSpc>
                        <a:spcBef>
                          <a:spcPts val="125"/>
                        </a:spcBef>
                        <a:tabLst>
                          <a:tab pos="719455" algn="l"/>
                        </a:tabLst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hate</a:t>
                      </a:r>
                      <a:r>
                        <a:rPr sz="1600" spc="2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dirty="0">
                          <a:latin typeface="Trebuchet MS"/>
                          <a:cs typeface="Trebuchet MS"/>
                        </a:rPr>
                        <a:t>+	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ts val="1895"/>
                        </a:lnSpc>
                        <a:spcBef>
                          <a:spcPts val="125"/>
                        </a:spcBef>
                        <a:tabLst>
                          <a:tab pos="375285" algn="l"/>
                        </a:tabLst>
                      </a:pPr>
                      <a:r>
                        <a:rPr sz="1600" spc="120" dirty="0">
                          <a:latin typeface="Trebuchet MS"/>
                          <a:cs typeface="Trebuchet MS"/>
                        </a:rPr>
                        <a:t>=	</a:t>
                      </a:r>
                      <a:r>
                        <a:rPr sz="1600" spc="-50" dirty="0">
                          <a:latin typeface="Trebuchet MS"/>
                          <a:cs typeface="Trebuchet MS"/>
                        </a:rPr>
                        <a:t>hated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290">
                <a:tc>
                  <a:txBody>
                    <a:bodyPr/>
                    <a:lstStyle/>
                    <a:p>
                      <a:pPr marL="31750">
                        <a:lnSpc>
                          <a:spcPts val="1845"/>
                        </a:lnSpc>
                        <a:tabLst>
                          <a:tab pos="658495" algn="l"/>
                        </a:tabLst>
                      </a:pPr>
                      <a:r>
                        <a:rPr sz="1600" spc="-60" dirty="0">
                          <a:latin typeface="Trebuchet MS"/>
                          <a:cs typeface="Trebuchet MS"/>
                        </a:rPr>
                        <a:t>die	</a:t>
                      </a:r>
                      <a:r>
                        <a:rPr sz="1600" spc="12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1600" spc="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5" dirty="0">
                          <a:latin typeface="Trebuchet MS"/>
                          <a:cs typeface="Trebuchet MS"/>
                        </a:rPr>
                        <a:t>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ts val="1845"/>
                        </a:lnSpc>
                        <a:tabLst>
                          <a:tab pos="375285" algn="l"/>
                        </a:tabLst>
                      </a:pPr>
                      <a:r>
                        <a:rPr sz="1600" spc="120" dirty="0">
                          <a:latin typeface="Trebuchet MS"/>
                          <a:cs typeface="Trebuchet MS"/>
                        </a:rPr>
                        <a:t>=	</a:t>
                      </a:r>
                      <a:r>
                        <a:rPr sz="1600" spc="-45" dirty="0">
                          <a:latin typeface="Trebuchet MS"/>
                          <a:cs typeface="Trebuchet MS"/>
                        </a:rPr>
                        <a:t>died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5570" algn="r">
                        <a:lnSpc>
                          <a:spcPts val="1845"/>
                        </a:lnSpc>
                        <a:tabLst>
                          <a:tab pos="467359" algn="l"/>
                          <a:tab pos="719455" algn="l"/>
                        </a:tabLst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live	+	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ts val="1845"/>
                        </a:lnSpc>
                        <a:tabLst>
                          <a:tab pos="375285" algn="l"/>
                        </a:tabLst>
                      </a:pPr>
                      <a:r>
                        <a:rPr sz="1600" spc="120" dirty="0">
                          <a:latin typeface="Trebuchet MS"/>
                          <a:cs typeface="Trebuchet MS"/>
                        </a:rPr>
                        <a:t>=	</a:t>
                      </a:r>
                      <a:r>
                        <a:rPr sz="1600" spc="-85" dirty="0">
                          <a:latin typeface="Trebuchet MS"/>
                          <a:cs typeface="Trebuchet MS"/>
                        </a:rPr>
                        <a:t>lived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object 19"/>
          <p:cNvSpPr txBox="1"/>
          <p:nvPr/>
        </p:nvSpPr>
        <p:spPr>
          <a:xfrm>
            <a:off x="887094" y="3966171"/>
            <a:ext cx="4824730" cy="756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39"/>
              </a:lnSpc>
              <a:tabLst>
                <a:tab pos="401320" algn="l"/>
              </a:tabLst>
            </a:pPr>
            <a:r>
              <a:rPr sz="1800" dirty="0">
                <a:latin typeface="Webdings"/>
                <a:cs typeface="Webdings"/>
              </a:rPr>
              <a:t>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600" spc="-45" dirty="0">
                <a:latin typeface="Trebuchet MS"/>
                <a:cs typeface="Trebuchet MS"/>
              </a:rPr>
              <a:t>Remember </a:t>
            </a:r>
            <a:r>
              <a:rPr sz="1600" spc="-55" dirty="0">
                <a:latin typeface="Trebuchet MS"/>
                <a:cs typeface="Trebuchet MS"/>
              </a:rPr>
              <a:t>these </a:t>
            </a:r>
            <a:r>
              <a:rPr sz="1600" spc="-45" dirty="0">
                <a:latin typeface="Trebuchet MS"/>
                <a:cs typeface="Trebuchet MS"/>
              </a:rPr>
              <a:t>spelling</a:t>
            </a:r>
            <a:r>
              <a:rPr sz="1600" spc="-160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rules:</a:t>
            </a:r>
            <a:endParaRPr sz="1600">
              <a:latin typeface="Trebuchet MS"/>
              <a:cs typeface="Trebuchet MS"/>
            </a:endParaRPr>
          </a:p>
          <a:p>
            <a:pPr marL="401955" marR="5080">
              <a:lnSpc>
                <a:spcPts val="1920"/>
              </a:lnSpc>
              <a:spcBef>
                <a:spcPts val="45"/>
              </a:spcBef>
            </a:pPr>
            <a:r>
              <a:rPr sz="1600" spc="-85" dirty="0">
                <a:latin typeface="Trebuchet MS"/>
                <a:cs typeface="Trebuchet MS"/>
              </a:rPr>
              <a:t>You </a:t>
            </a:r>
            <a:r>
              <a:rPr sz="1600" spc="-45" dirty="0">
                <a:latin typeface="Trebuchet MS"/>
                <a:cs typeface="Trebuchet MS"/>
              </a:rPr>
              <a:t>must </a:t>
            </a:r>
            <a:r>
              <a:rPr sz="1600" spc="-35" dirty="0">
                <a:latin typeface="Trebuchet MS"/>
                <a:cs typeface="Trebuchet MS"/>
              </a:rPr>
              <a:t>double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65" dirty="0">
                <a:latin typeface="Trebuchet MS"/>
                <a:cs typeface="Trebuchet MS"/>
              </a:rPr>
              <a:t>last </a:t>
            </a:r>
            <a:r>
              <a:rPr sz="1600" spc="-135" dirty="0">
                <a:latin typeface="Trebuchet MS"/>
                <a:cs typeface="Trebuchet MS"/>
              </a:rPr>
              <a:t>letter </a:t>
            </a:r>
            <a:r>
              <a:rPr sz="1600" spc="-90" dirty="0">
                <a:latin typeface="Trebuchet MS"/>
                <a:cs typeface="Trebuchet MS"/>
              </a:rPr>
              <a:t>of </a:t>
            </a:r>
            <a:r>
              <a:rPr sz="1600" spc="5" dirty="0">
                <a:latin typeface="Trebuchet MS"/>
                <a:cs typeface="Trebuchet MS"/>
              </a:rPr>
              <a:t>some </a:t>
            </a:r>
            <a:r>
              <a:rPr sz="1600" spc="-40" dirty="0">
                <a:latin typeface="Trebuchet MS"/>
                <a:cs typeface="Trebuchet MS"/>
              </a:rPr>
              <a:t>verbs</a:t>
            </a:r>
            <a:r>
              <a:rPr sz="1600" spc="-204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before  </a:t>
            </a:r>
            <a:r>
              <a:rPr sz="1600" spc="-5" dirty="0">
                <a:latin typeface="Trebuchet MS"/>
                <a:cs typeface="Trebuchet MS"/>
              </a:rPr>
              <a:t>adding </a:t>
            </a:r>
            <a:r>
              <a:rPr sz="1600" spc="-75" dirty="0">
                <a:latin typeface="Trebuchet MS"/>
                <a:cs typeface="Trebuchet MS"/>
              </a:rPr>
              <a:t>-</a:t>
            </a:r>
            <a:r>
              <a:rPr sz="1600" b="1" spc="-75" dirty="0">
                <a:latin typeface="Trebuchet MS"/>
                <a:cs typeface="Trebuchet MS"/>
              </a:rPr>
              <a:t>ed</a:t>
            </a:r>
            <a:r>
              <a:rPr sz="1600" spc="-75" dirty="0">
                <a:latin typeface="Trebuchet MS"/>
                <a:cs typeface="Trebuchet MS"/>
              </a:rPr>
              <a:t>. </a:t>
            </a:r>
            <a:r>
              <a:rPr sz="1600" spc="-105" dirty="0">
                <a:latin typeface="Trebuchet MS"/>
                <a:cs typeface="Trebuchet MS"/>
              </a:rPr>
              <a:t>For</a:t>
            </a:r>
            <a:r>
              <a:rPr sz="1600" spc="-180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example:</a:t>
            </a:r>
            <a:endParaRPr sz="1600">
              <a:latin typeface="Trebuchet MS"/>
              <a:cs typeface="Trebuchet MS"/>
            </a:endParaRP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1227416" y="4762792"/>
          <a:ext cx="4726301" cy="7862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6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8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5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02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39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43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78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614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71221">
                <a:tc>
                  <a:txBody>
                    <a:bodyPr/>
                    <a:lstStyle/>
                    <a:p>
                      <a:pPr marL="31750">
                        <a:lnSpc>
                          <a:spcPts val="1885"/>
                        </a:lnSpc>
                        <a:spcBef>
                          <a:spcPts val="150"/>
                        </a:spcBef>
                      </a:pPr>
                      <a:r>
                        <a:rPr sz="1600" spc="-50" dirty="0">
                          <a:latin typeface="Trebuchet MS"/>
                          <a:cs typeface="Trebuchet MS"/>
                        </a:rPr>
                        <a:t>fan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/>
                </a:tc>
                <a:tc>
                  <a:txBody>
                    <a:bodyPr/>
                    <a:lstStyle/>
                    <a:p>
                      <a:pPr marL="40640" algn="ctr">
                        <a:lnSpc>
                          <a:spcPts val="1885"/>
                        </a:lnSpc>
                        <a:spcBef>
                          <a:spcPts val="150"/>
                        </a:spcBef>
                      </a:pPr>
                      <a:r>
                        <a:rPr sz="1600" spc="12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1600" spc="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25" dirty="0">
                          <a:latin typeface="Trebuchet MS"/>
                          <a:cs typeface="Trebuchet MS"/>
                        </a:rPr>
                        <a:t>ed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/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1885"/>
                        </a:lnSpc>
                        <a:spcBef>
                          <a:spcPts val="15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=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/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ts val="1885"/>
                        </a:lnSpc>
                        <a:spcBef>
                          <a:spcPts val="150"/>
                        </a:spcBef>
                      </a:pPr>
                      <a:r>
                        <a:rPr sz="1600" spc="-50" dirty="0">
                          <a:latin typeface="Trebuchet MS"/>
                          <a:cs typeface="Trebuchet MS"/>
                        </a:rPr>
                        <a:t>fa</a:t>
                      </a:r>
                      <a:r>
                        <a:rPr sz="1600" b="1" spc="-50" dirty="0">
                          <a:latin typeface="Trebuchet MS"/>
                          <a:cs typeface="Trebuchet MS"/>
                        </a:rPr>
                        <a:t>nn</a:t>
                      </a:r>
                      <a:r>
                        <a:rPr sz="1600" spc="-50" dirty="0">
                          <a:latin typeface="Trebuchet MS"/>
                          <a:cs typeface="Trebuchet MS"/>
                        </a:rPr>
                        <a:t>ed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/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ts val="1885"/>
                        </a:lnSpc>
                        <a:spcBef>
                          <a:spcPts val="150"/>
                        </a:spcBef>
                      </a:pPr>
                      <a:r>
                        <a:rPr sz="1600" spc="-60" dirty="0">
                          <a:latin typeface="Trebuchet MS"/>
                          <a:cs typeface="Trebuchet MS"/>
                        </a:rPr>
                        <a:t>pat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/>
                </a:tc>
                <a:tc>
                  <a:txBody>
                    <a:bodyPr/>
                    <a:lstStyle/>
                    <a:p>
                      <a:pPr marR="30480" algn="ctr">
                        <a:lnSpc>
                          <a:spcPts val="1885"/>
                        </a:lnSpc>
                        <a:spcBef>
                          <a:spcPts val="15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+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/>
                </a:tc>
                <a:tc>
                  <a:txBody>
                    <a:bodyPr/>
                    <a:lstStyle/>
                    <a:p>
                      <a:pPr marR="62865" algn="r">
                        <a:lnSpc>
                          <a:spcPts val="1885"/>
                        </a:lnSpc>
                        <a:spcBef>
                          <a:spcPts val="15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ed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/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885"/>
                        </a:lnSpc>
                        <a:spcBef>
                          <a:spcPts val="15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=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/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ts val="1885"/>
                        </a:lnSpc>
                        <a:spcBef>
                          <a:spcPts val="150"/>
                        </a:spcBef>
                      </a:pPr>
                      <a:r>
                        <a:rPr sz="1600" spc="-55" dirty="0">
                          <a:latin typeface="Trebuchet MS"/>
                          <a:cs typeface="Trebuchet MS"/>
                        </a:rPr>
                        <a:t>pa</a:t>
                      </a:r>
                      <a:r>
                        <a:rPr sz="1600" b="1" spc="-55" dirty="0">
                          <a:latin typeface="Trebuchet MS"/>
                          <a:cs typeface="Trebuchet MS"/>
                        </a:rPr>
                        <a:t>tt</a:t>
                      </a:r>
                      <a:r>
                        <a:rPr sz="1600" spc="-55" dirty="0">
                          <a:latin typeface="Trebuchet MS"/>
                          <a:cs typeface="Trebuchet MS"/>
                        </a:rPr>
                        <a:t>ed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39">
                <a:tc>
                  <a:txBody>
                    <a:bodyPr/>
                    <a:lstStyle/>
                    <a:p>
                      <a:pPr marL="31750">
                        <a:lnSpc>
                          <a:spcPts val="1820"/>
                        </a:lnSpc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grab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640" algn="ctr">
                        <a:lnSpc>
                          <a:spcPts val="1820"/>
                        </a:lnSpc>
                      </a:pPr>
                      <a:r>
                        <a:rPr sz="1600" spc="12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1600" spc="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25" dirty="0">
                          <a:latin typeface="Trebuchet MS"/>
                          <a:cs typeface="Trebuchet MS"/>
                        </a:rPr>
                        <a:t>ed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1820"/>
                        </a:lnSpc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=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ts val="1820"/>
                        </a:lnSpc>
                      </a:pPr>
                      <a:r>
                        <a:rPr sz="1600" spc="-10" dirty="0">
                          <a:latin typeface="Trebuchet MS"/>
                          <a:cs typeface="Trebuchet MS"/>
                        </a:rPr>
                        <a:t>gra</a:t>
                      </a:r>
                      <a:r>
                        <a:rPr sz="1600" b="1" spc="-10" dirty="0">
                          <a:latin typeface="Trebuchet MS"/>
                          <a:cs typeface="Trebuchet MS"/>
                        </a:rPr>
                        <a:t>bb</a:t>
                      </a:r>
                      <a:r>
                        <a:rPr sz="1600" spc="-10" dirty="0">
                          <a:latin typeface="Trebuchet MS"/>
                          <a:cs typeface="Trebuchet MS"/>
                        </a:rPr>
                        <a:t>ed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ts val="1820"/>
                        </a:lnSpc>
                      </a:pPr>
                      <a:r>
                        <a:rPr sz="1600" spc="-85" dirty="0">
                          <a:latin typeface="Trebuchet MS"/>
                          <a:cs typeface="Trebuchet MS"/>
                        </a:rPr>
                        <a:t>rip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0480" algn="ctr">
                        <a:lnSpc>
                          <a:spcPts val="1820"/>
                        </a:lnSpc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+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865" algn="r">
                        <a:lnSpc>
                          <a:spcPts val="1820"/>
                        </a:lnSpc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ed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820"/>
                        </a:lnSpc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=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ts val="1820"/>
                        </a:lnSpc>
                      </a:pPr>
                      <a:r>
                        <a:rPr sz="1600" spc="-55" dirty="0">
                          <a:latin typeface="Trebuchet MS"/>
                          <a:cs typeface="Trebuchet MS"/>
                        </a:rPr>
                        <a:t>ri</a:t>
                      </a:r>
                      <a:r>
                        <a:rPr sz="1600" b="1" spc="-55" dirty="0">
                          <a:latin typeface="Trebuchet MS"/>
                          <a:cs typeface="Trebuchet MS"/>
                        </a:rPr>
                        <a:t>pp</a:t>
                      </a:r>
                      <a:r>
                        <a:rPr sz="1600" spc="-55" dirty="0">
                          <a:latin typeface="Trebuchet MS"/>
                          <a:cs typeface="Trebuchet MS"/>
                        </a:rPr>
                        <a:t>ed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1">
                <a:tc>
                  <a:txBody>
                    <a:bodyPr/>
                    <a:lstStyle/>
                    <a:p>
                      <a:pPr marL="31750">
                        <a:lnSpc>
                          <a:spcPts val="1855"/>
                        </a:lnSpc>
                      </a:pPr>
                      <a:r>
                        <a:rPr sz="1600" spc="-5" dirty="0">
                          <a:latin typeface="Trebuchet MS"/>
                          <a:cs typeface="Trebuchet MS"/>
                        </a:rPr>
                        <a:t>nod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640" algn="ctr">
                        <a:lnSpc>
                          <a:spcPts val="1855"/>
                        </a:lnSpc>
                      </a:pPr>
                      <a:r>
                        <a:rPr sz="1600" spc="12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1600" spc="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25" dirty="0">
                          <a:latin typeface="Trebuchet MS"/>
                          <a:cs typeface="Trebuchet MS"/>
                        </a:rPr>
                        <a:t>ed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1855"/>
                        </a:lnSpc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=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ts val="1855"/>
                        </a:lnSpc>
                      </a:pPr>
                      <a:r>
                        <a:rPr sz="1600" spc="-15" dirty="0">
                          <a:latin typeface="Trebuchet MS"/>
                          <a:cs typeface="Trebuchet MS"/>
                        </a:rPr>
                        <a:t>no</a:t>
                      </a:r>
                      <a:r>
                        <a:rPr sz="1600" b="1" spc="-15" dirty="0">
                          <a:latin typeface="Trebuchet MS"/>
                          <a:cs typeface="Trebuchet MS"/>
                        </a:rPr>
                        <a:t>dd</a:t>
                      </a:r>
                      <a:r>
                        <a:rPr sz="1600" spc="-15" dirty="0">
                          <a:latin typeface="Trebuchet MS"/>
                          <a:cs typeface="Trebuchet MS"/>
                        </a:rPr>
                        <a:t>ed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ts val="1855"/>
                        </a:lnSpc>
                      </a:pPr>
                      <a:r>
                        <a:rPr sz="1600" spc="-10" dirty="0">
                          <a:latin typeface="Trebuchet MS"/>
                          <a:cs typeface="Trebuchet MS"/>
                        </a:rPr>
                        <a:t>slam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0480" algn="ctr">
                        <a:lnSpc>
                          <a:spcPts val="1855"/>
                        </a:lnSpc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+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865" algn="r">
                        <a:lnSpc>
                          <a:spcPts val="1855"/>
                        </a:lnSpc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ed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855"/>
                        </a:lnSpc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=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ts val="1855"/>
                        </a:lnSpc>
                      </a:pPr>
                      <a:r>
                        <a:rPr sz="1600" spc="-20" dirty="0">
                          <a:latin typeface="Trebuchet MS"/>
                          <a:cs typeface="Trebuchet MS"/>
                        </a:rPr>
                        <a:t>sla</a:t>
                      </a:r>
                      <a:r>
                        <a:rPr sz="1600" b="1" spc="-20" dirty="0">
                          <a:latin typeface="Trebuchet MS"/>
                          <a:cs typeface="Trebuchet MS"/>
                        </a:rPr>
                        <a:t>mm</a:t>
                      </a:r>
                      <a:r>
                        <a:rPr sz="1600" spc="-20" dirty="0">
                          <a:latin typeface="Trebuchet MS"/>
                          <a:cs typeface="Trebuchet MS"/>
                        </a:rPr>
                        <a:t>ed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" name="object 21"/>
          <p:cNvSpPr txBox="1"/>
          <p:nvPr/>
        </p:nvSpPr>
        <p:spPr>
          <a:xfrm>
            <a:off x="887094" y="5675591"/>
            <a:ext cx="4893310" cy="1663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39"/>
              </a:lnSpc>
              <a:tabLst>
                <a:tab pos="401320" algn="l"/>
              </a:tabLst>
            </a:pPr>
            <a:r>
              <a:rPr sz="1800" dirty="0">
                <a:latin typeface="Webdings"/>
                <a:cs typeface="Webdings"/>
              </a:rPr>
              <a:t>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600" spc="-75" dirty="0">
                <a:latin typeface="Trebuchet MS"/>
                <a:cs typeface="Trebuchet MS"/>
              </a:rPr>
              <a:t>Notice </a:t>
            </a:r>
            <a:r>
              <a:rPr sz="1600" spc="-105" dirty="0">
                <a:latin typeface="Trebuchet MS"/>
                <a:cs typeface="Trebuchet MS"/>
              </a:rPr>
              <a:t>that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40" dirty="0">
                <a:latin typeface="Trebuchet MS"/>
                <a:cs typeface="Trebuchet MS"/>
              </a:rPr>
              <a:t>verbs </a:t>
            </a:r>
            <a:r>
              <a:rPr sz="1600" spc="-20" dirty="0">
                <a:latin typeface="Trebuchet MS"/>
                <a:cs typeface="Trebuchet MS"/>
              </a:rPr>
              <a:t>above </a:t>
            </a:r>
            <a:r>
              <a:rPr sz="1600" spc="-40" dirty="0">
                <a:latin typeface="Trebuchet MS"/>
                <a:cs typeface="Trebuchet MS"/>
              </a:rPr>
              <a:t>are </a:t>
            </a:r>
            <a:r>
              <a:rPr sz="1600" spc="-85" dirty="0">
                <a:latin typeface="Trebuchet MS"/>
                <a:cs typeface="Trebuchet MS"/>
              </a:rPr>
              <a:t>all </a:t>
            </a:r>
            <a:r>
              <a:rPr sz="1600" b="1" spc="-80" dirty="0">
                <a:latin typeface="Trebuchet MS"/>
                <a:cs typeface="Trebuchet MS"/>
              </a:rPr>
              <a:t>short </a:t>
            </a:r>
            <a:r>
              <a:rPr sz="1600" b="1" spc="-70" dirty="0">
                <a:latin typeface="Trebuchet MS"/>
                <a:cs typeface="Trebuchet MS"/>
              </a:rPr>
              <a:t>verbs </a:t>
            </a:r>
            <a:r>
              <a:rPr sz="1600" spc="-90" dirty="0">
                <a:latin typeface="Trebuchet MS"/>
                <a:cs typeface="Trebuchet MS"/>
              </a:rPr>
              <a:t>of</a:t>
            </a:r>
            <a:r>
              <a:rPr sz="1600" spc="-185" dirty="0">
                <a:latin typeface="Trebuchet MS"/>
                <a:cs typeface="Trebuchet MS"/>
              </a:rPr>
              <a:t> </a:t>
            </a:r>
            <a:r>
              <a:rPr sz="1600" spc="-110" dirty="0">
                <a:latin typeface="Trebuchet MS"/>
                <a:cs typeface="Trebuchet MS"/>
              </a:rPr>
              <a:t>just</a:t>
            </a:r>
            <a:endParaRPr sz="1600">
              <a:latin typeface="Trebuchet MS"/>
              <a:cs typeface="Trebuchet MS"/>
            </a:endParaRPr>
          </a:p>
          <a:p>
            <a:pPr marL="401955" marR="320675" indent="-635">
              <a:lnSpc>
                <a:spcPts val="1920"/>
              </a:lnSpc>
              <a:spcBef>
                <a:spcPts val="40"/>
              </a:spcBef>
            </a:pPr>
            <a:r>
              <a:rPr sz="1600" b="1" spc="-45" dirty="0">
                <a:latin typeface="Trebuchet MS"/>
                <a:cs typeface="Trebuchet MS"/>
              </a:rPr>
              <a:t>one </a:t>
            </a:r>
            <a:r>
              <a:rPr sz="1600" b="1" spc="-75" dirty="0">
                <a:latin typeface="Trebuchet MS"/>
                <a:cs typeface="Trebuchet MS"/>
              </a:rPr>
              <a:t>syllable</a:t>
            </a:r>
            <a:r>
              <a:rPr sz="1600" spc="-75" dirty="0">
                <a:latin typeface="Trebuchet MS"/>
                <a:cs typeface="Trebuchet MS"/>
              </a:rPr>
              <a:t>. </a:t>
            </a:r>
            <a:r>
              <a:rPr sz="1600" spc="-90" dirty="0">
                <a:latin typeface="Trebuchet MS"/>
                <a:cs typeface="Trebuchet MS"/>
              </a:rPr>
              <a:t>They </a:t>
            </a:r>
            <a:r>
              <a:rPr sz="1600" spc="-85" dirty="0">
                <a:latin typeface="Trebuchet MS"/>
                <a:cs typeface="Trebuchet MS"/>
              </a:rPr>
              <a:t>all </a:t>
            </a:r>
            <a:r>
              <a:rPr sz="1600" spc="-20" dirty="0">
                <a:latin typeface="Trebuchet MS"/>
                <a:cs typeface="Trebuchet MS"/>
              </a:rPr>
              <a:t>end </a:t>
            </a:r>
            <a:r>
              <a:rPr sz="1600" spc="-95" dirty="0">
                <a:latin typeface="Trebuchet MS"/>
                <a:cs typeface="Trebuchet MS"/>
              </a:rPr>
              <a:t>with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45" dirty="0">
                <a:latin typeface="Trebuchet MS"/>
                <a:cs typeface="Trebuchet MS"/>
              </a:rPr>
              <a:t>consonant</a:t>
            </a:r>
            <a:r>
              <a:rPr sz="1600" b="1" spc="-290" dirty="0">
                <a:latin typeface="Trebuchet MS"/>
                <a:cs typeface="Trebuchet MS"/>
              </a:rPr>
              <a:t> </a:t>
            </a:r>
            <a:r>
              <a:rPr sz="1600" spc="-15" dirty="0">
                <a:latin typeface="Trebuchet MS"/>
                <a:cs typeface="Trebuchet MS"/>
              </a:rPr>
              <a:t>such  </a:t>
            </a:r>
            <a:r>
              <a:rPr sz="1600" spc="55" dirty="0">
                <a:latin typeface="Trebuchet MS"/>
                <a:cs typeface="Trebuchet MS"/>
              </a:rPr>
              <a:t>as </a:t>
            </a:r>
            <a:r>
              <a:rPr sz="1600" b="1" spc="-100" dirty="0">
                <a:latin typeface="Trebuchet MS"/>
                <a:cs typeface="Trebuchet MS"/>
              </a:rPr>
              <a:t>b</a:t>
            </a:r>
            <a:r>
              <a:rPr sz="1600" spc="-100" dirty="0">
                <a:latin typeface="Trebuchet MS"/>
                <a:cs typeface="Trebuchet MS"/>
              </a:rPr>
              <a:t>, </a:t>
            </a:r>
            <a:r>
              <a:rPr sz="1600" b="1" spc="-105" dirty="0">
                <a:latin typeface="Trebuchet MS"/>
                <a:cs typeface="Trebuchet MS"/>
              </a:rPr>
              <a:t>d</a:t>
            </a:r>
            <a:r>
              <a:rPr sz="1600" spc="-105" dirty="0">
                <a:latin typeface="Trebuchet MS"/>
                <a:cs typeface="Trebuchet MS"/>
              </a:rPr>
              <a:t>, </a:t>
            </a:r>
            <a:r>
              <a:rPr sz="1600" b="1" spc="-100" dirty="0">
                <a:latin typeface="Trebuchet MS"/>
                <a:cs typeface="Trebuchet MS"/>
              </a:rPr>
              <a:t>m</a:t>
            </a:r>
            <a:r>
              <a:rPr sz="1600" spc="-100" dirty="0">
                <a:latin typeface="Trebuchet MS"/>
                <a:cs typeface="Trebuchet MS"/>
              </a:rPr>
              <a:t>, </a:t>
            </a:r>
            <a:r>
              <a:rPr sz="1600" b="1" spc="-125" dirty="0">
                <a:latin typeface="Trebuchet MS"/>
                <a:cs typeface="Trebuchet MS"/>
              </a:rPr>
              <a:t>n</a:t>
            </a:r>
            <a:r>
              <a:rPr sz="1600" spc="-125" dirty="0">
                <a:latin typeface="Trebuchet MS"/>
                <a:cs typeface="Trebuchet MS"/>
              </a:rPr>
              <a:t>, </a:t>
            </a:r>
            <a:r>
              <a:rPr sz="1600" b="1" spc="-105" dirty="0">
                <a:latin typeface="Trebuchet MS"/>
                <a:cs typeface="Trebuchet MS"/>
              </a:rPr>
              <a:t>p</a:t>
            </a:r>
            <a:r>
              <a:rPr sz="1600" spc="-105" dirty="0">
                <a:latin typeface="Trebuchet MS"/>
                <a:cs typeface="Trebuchet MS"/>
              </a:rPr>
              <a:t>, </a:t>
            </a:r>
            <a:r>
              <a:rPr sz="1600" b="1" spc="-175" dirty="0">
                <a:latin typeface="Trebuchet MS"/>
                <a:cs typeface="Trebuchet MS"/>
              </a:rPr>
              <a:t>t</a:t>
            </a:r>
            <a:r>
              <a:rPr sz="1600" spc="-175" dirty="0">
                <a:latin typeface="Trebuchet MS"/>
                <a:cs typeface="Trebuchet MS"/>
              </a:rPr>
              <a:t>, </a:t>
            </a:r>
            <a:r>
              <a:rPr sz="1600" spc="10" dirty="0">
                <a:latin typeface="Trebuchet MS"/>
                <a:cs typeface="Trebuchet MS"/>
              </a:rPr>
              <a:t>and </a:t>
            </a:r>
            <a:r>
              <a:rPr sz="1600" spc="-30" dirty="0">
                <a:latin typeface="Trebuchet MS"/>
                <a:cs typeface="Trebuchet MS"/>
              </a:rPr>
              <a:t>have </a:t>
            </a:r>
            <a:r>
              <a:rPr sz="1600" spc="-60" dirty="0">
                <a:latin typeface="Trebuchet MS"/>
                <a:cs typeface="Trebuchet MS"/>
              </a:rPr>
              <a:t>only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45" dirty="0">
                <a:latin typeface="Trebuchet MS"/>
                <a:cs typeface="Trebuchet MS"/>
              </a:rPr>
              <a:t>single </a:t>
            </a:r>
            <a:r>
              <a:rPr sz="1600" b="1" spc="-65" dirty="0">
                <a:latin typeface="Trebuchet MS"/>
                <a:cs typeface="Trebuchet MS"/>
              </a:rPr>
              <a:t>vowel  </a:t>
            </a:r>
            <a:r>
              <a:rPr sz="1600" spc="-65" dirty="0">
                <a:latin typeface="Trebuchet MS"/>
                <a:cs typeface="Trebuchet MS"/>
              </a:rPr>
              <a:t>before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110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consonant.</a:t>
            </a:r>
            <a:endParaRPr sz="1600">
              <a:latin typeface="Trebuchet MS"/>
              <a:cs typeface="Trebuchet MS"/>
            </a:endParaRPr>
          </a:p>
          <a:p>
            <a:pPr marL="401955" marR="300990" indent="-389890">
              <a:lnSpc>
                <a:spcPts val="1920"/>
              </a:lnSpc>
              <a:spcBef>
                <a:spcPts val="1380"/>
              </a:spcBef>
              <a:tabLst>
                <a:tab pos="401320" algn="l"/>
              </a:tabLst>
            </a:pPr>
            <a:r>
              <a:rPr sz="1800" dirty="0">
                <a:latin typeface="Webdings"/>
                <a:cs typeface="Webdings"/>
              </a:rPr>
              <a:t>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600" spc="-100" dirty="0">
                <a:latin typeface="Trebuchet MS"/>
                <a:cs typeface="Trebuchet MS"/>
              </a:rPr>
              <a:t>With </a:t>
            </a:r>
            <a:r>
              <a:rPr sz="1600" spc="-40" dirty="0">
                <a:latin typeface="Trebuchet MS"/>
                <a:cs typeface="Trebuchet MS"/>
              </a:rPr>
              <a:t>verbs </a:t>
            </a:r>
            <a:r>
              <a:rPr sz="1600" spc="-105" dirty="0">
                <a:latin typeface="Trebuchet MS"/>
                <a:cs typeface="Trebuchet MS"/>
              </a:rPr>
              <a:t>that </a:t>
            </a:r>
            <a:r>
              <a:rPr sz="1600" spc="-20" dirty="0">
                <a:latin typeface="Trebuchet MS"/>
                <a:cs typeface="Trebuchet MS"/>
              </a:rPr>
              <a:t>end 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spc="-105" dirty="0">
                <a:latin typeface="Trebuchet MS"/>
                <a:cs typeface="Trebuchet MS"/>
              </a:rPr>
              <a:t>-</a:t>
            </a:r>
            <a:r>
              <a:rPr sz="1600" b="1" spc="-105" dirty="0">
                <a:latin typeface="Trebuchet MS"/>
                <a:cs typeface="Trebuchet MS"/>
              </a:rPr>
              <a:t>y</a:t>
            </a:r>
            <a:r>
              <a:rPr sz="1600" spc="-105" dirty="0">
                <a:latin typeface="Trebuchet MS"/>
                <a:cs typeface="Trebuchet MS"/>
              </a:rPr>
              <a:t>, </a:t>
            </a:r>
            <a:r>
              <a:rPr sz="1600" spc="-5" dirty="0">
                <a:latin typeface="Trebuchet MS"/>
                <a:cs typeface="Trebuchet MS"/>
              </a:rPr>
              <a:t>change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b="1" spc="-85" dirty="0">
                <a:latin typeface="Trebuchet MS"/>
                <a:cs typeface="Trebuchet MS"/>
              </a:rPr>
              <a:t>y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b="1" spc="-125" dirty="0">
                <a:latin typeface="Trebuchet MS"/>
                <a:cs typeface="Trebuchet MS"/>
              </a:rPr>
              <a:t>i</a:t>
            </a:r>
            <a:r>
              <a:rPr sz="1600" b="1" spc="-195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before  </a:t>
            </a:r>
            <a:r>
              <a:rPr sz="1600" spc="-5" dirty="0">
                <a:latin typeface="Trebuchet MS"/>
                <a:cs typeface="Trebuchet MS"/>
              </a:rPr>
              <a:t>adding </a:t>
            </a:r>
            <a:r>
              <a:rPr sz="1600" spc="-75" dirty="0">
                <a:latin typeface="Trebuchet MS"/>
                <a:cs typeface="Trebuchet MS"/>
              </a:rPr>
              <a:t>-</a:t>
            </a:r>
            <a:r>
              <a:rPr sz="1600" b="1" spc="-75" dirty="0">
                <a:latin typeface="Trebuchet MS"/>
                <a:cs typeface="Trebuchet MS"/>
              </a:rPr>
              <a:t>ed</a:t>
            </a:r>
            <a:r>
              <a:rPr sz="1600" spc="-75" dirty="0">
                <a:latin typeface="Trebuchet MS"/>
                <a:cs typeface="Trebuchet MS"/>
              </a:rPr>
              <a:t>. </a:t>
            </a:r>
            <a:r>
              <a:rPr sz="1600" spc="-105" dirty="0">
                <a:latin typeface="Trebuchet MS"/>
                <a:cs typeface="Trebuchet MS"/>
              </a:rPr>
              <a:t>For</a:t>
            </a:r>
            <a:r>
              <a:rPr sz="1600" spc="-180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example:</a:t>
            </a:r>
            <a:endParaRPr sz="1600">
              <a:latin typeface="Trebuchet MS"/>
              <a:cs typeface="Trebuchet MS"/>
            </a:endParaRPr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1227823" y="7381785"/>
          <a:ext cx="4530723" cy="995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84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10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91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19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5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907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69290">
                <a:tc>
                  <a:txBody>
                    <a:bodyPr/>
                    <a:lstStyle/>
                    <a:p>
                      <a:pPr marL="31750">
                        <a:lnSpc>
                          <a:spcPts val="1895"/>
                        </a:lnSpc>
                        <a:spcBef>
                          <a:spcPts val="125"/>
                        </a:spcBef>
                      </a:pPr>
                      <a:r>
                        <a:rPr sz="1600" spc="-50" dirty="0">
                          <a:latin typeface="Trebuchet MS"/>
                          <a:cs typeface="Trebuchet MS"/>
                        </a:rPr>
                        <a:t>bury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/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895"/>
                        </a:lnSpc>
                        <a:spcBef>
                          <a:spcPts val="12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+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/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ts val="1895"/>
                        </a:lnSpc>
                        <a:spcBef>
                          <a:spcPts val="125"/>
                        </a:spcBef>
                      </a:pPr>
                      <a:r>
                        <a:rPr sz="1600" spc="-25" dirty="0">
                          <a:latin typeface="Trebuchet MS"/>
                          <a:cs typeface="Trebuchet MS"/>
                        </a:rPr>
                        <a:t>ed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/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1895"/>
                        </a:lnSpc>
                        <a:spcBef>
                          <a:spcPts val="12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=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/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ts val="1895"/>
                        </a:lnSpc>
                        <a:spcBef>
                          <a:spcPts val="125"/>
                        </a:spcBef>
                      </a:pPr>
                      <a:r>
                        <a:rPr sz="1600" spc="-55" dirty="0">
                          <a:latin typeface="Trebuchet MS"/>
                          <a:cs typeface="Trebuchet MS"/>
                        </a:rPr>
                        <a:t>buried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/>
                </a:tc>
                <a:tc>
                  <a:txBody>
                    <a:bodyPr/>
                    <a:lstStyle/>
                    <a:p>
                      <a:pPr marL="243840">
                        <a:lnSpc>
                          <a:spcPts val="1895"/>
                        </a:lnSpc>
                        <a:spcBef>
                          <a:spcPts val="125"/>
                        </a:spcBef>
                      </a:pPr>
                      <a:r>
                        <a:rPr sz="1600" spc="-120" dirty="0">
                          <a:latin typeface="Trebuchet MS"/>
                          <a:cs typeface="Trebuchet MS"/>
                        </a:rPr>
                        <a:t>fry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/>
                </a:tc>
                <a:tc>
                  <a:txBody>
                    <a:bodyPr/>
                    <a:lstStyle/>
                    <a:p>
                      <a:pPr marR="43815" algn="ctr">
                        <a:lnSpc>
                          <a:spcPts val="1895"/>
                        </a:lnSpc>
                        <a:spcBef>
                          <a:spcPts val="12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+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/>
                </a:tc>
                <a:tc>
                  <a:txBody>
                    <a:bodyPr/>
                    <a:lstStyle/>
                    <a:p>
                      <a:pPr marR="62865" algn="r">
                        <a:lnSpc>
                          <a:spcPts val="1895"/>
                        </a:lnSpc>
                        <a:spcBef>
                          <a:spcPts val="12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ed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/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ts val="1895"/>
                        </a:lnSpc>
                        <a:spcBef>
                          <a:spcPts val="12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=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/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ts val="1895"/>
                        </a:lnSpc>
                        <a:spcBef>
                          <a:spcPts val="125"/>
                        </a:spcBef>
                      </a:pPr>
                      <a:r>
                        <a:rPr sz="1600" spc="-95" dirty="0">
                          <a:latin typeface="Trebuchet MS"/>
                          <a:cs typeface="Trebuchet MS"/>
                        </a:rPr>
                        <a:t>fried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31750">
                        <a:lnSpc>
                          <a:spcPts val="1820"/>
                        </a:lnSpc>
                      </a:pPr>
                      <a:r>
                        <a:rPr sz="1600" spc="-65" dirty="0">
                          <a:latin typeface="Trebuchet MS"/>
                          <a:cs typeface="Trebuchet MS"/>
                        </a:rPr>
                        <a:t>carry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ts val="1820"/>
                        </a:lnSpc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+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ts val="1820"/>
                        </a:lnSpc>
                      </a:pPr>
                      <a:r>
                        <a:rPr sz="1600" spc="-25" dirty="0">
                          <a:latin typeface="Trebuchet MS"/>
                          <a:cs typeface="Trebuchet MS"/>
                        </a:rPr>
                        <a:t>ed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1820"/>
                        </a:lnSpc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=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ts val="1820"/>
                        </a:lnSpc>
                      </a:pPr>
                      <a:r>
                        <a:rPr sz="1600" spc="-65" dirty="0">
                          <a:latin typeface="Trebuchet MS"/>
                          <a:cs typeface="Trebuchet MS"/>
                        </a:rPr>
                        <a:t>carried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3840">
                        <a:lnSpc>
                          <a:spcPts val="1820"/>
                        </a:lnSpc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hur</a:t>
                      </a:r>
                      <a:r>
                        <a:rPr sz="1600" spc="25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600" dirty="0">
                          <a:latin typeface="Trebuchet MS"/>
                          <a:cs typeface="Trebuchet MS"/>
                        </a:rPr>
                        <a:t>y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3180" algn="ctr">
                        <a:lnSpc>
                          <a:spcPts val="1820"/>
                        </a:lnSpc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+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865" algn="r">
                        <a:lnSpc>
                          <a:spcPts val="1820"/>
                        </a:lnSpc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ed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820"/>
                        </a:lnSpc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=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ts val="1820"/>
                        </a:lnSpc>
                      </a:pPr>
                      <a:r>
                        <a:rPr sz="1600" spc="-65" dirty="0">
                          <a:latin typeface="Trebuchet MS"/>
                          <a:cs typeface="Trebuchet MS"/>
                        </a:rPr>
                        <a:t>hurried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290">
                <a:tc>
                  <a:txBody>
                    <a:bodyPr/>
                    <a:lstStyle/>
                    <a:p>
                      <a:pPr marL="31750">
                        <a:lnSpc>
                          <a:spcPts val="1845"/>
                        </a:lnSpc>
                      </a:pPr>
                      <a:r>
                        <a:rPr sz="1600" spc="-85" dirty="0">
                          <a:latin typeface="Trebuchet MS"/>
                          <a:cs typeface="Trebuchet MS"/>
                        </a:rPr>
                        <a:t>cry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ts val="1845"/>
                        </a:lnSpc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+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1845"/>
                        </a:lnSpc>
                      </a:pPr>
                      <a:r>
                        <a:rPr sz="1600" spc="-25" dirty="0">
                          <a:latin typeface="Trebuchet MS"/>
                          <a:cs typeface="Trebuchet MS"/>
                        </a:rPr>
                        <a:t>ed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1845"/>
                        </a:lnSpc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=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1845"/>
                        </a:lnSpc>
                      </a:pPr>
                      <a:r>
                        <a:rPr sz="1600" spc="-75" dirty="0">
                          <a:latin typeface="Trebuchet MS"/>
                          <a:cs typeface="Trebuchet MS"/>
                        </a:rPr>
                        <a:t>cried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4475">
                        <a:lnSpc>
                          <a:spcPts val="1845"/>
                        </a:lnSpc>
                      </a:pPr>
                      <a:r>
                        <a:rPr sz="1600" spc="-130" dirty="0">
                          <a:latin typeface="Trebuchet MS"/>
                          <a:cs typeface="Trebuchet MS"/>
                        </a:rPr>
                        <a:t>try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2545" algn="ctr">
                        <a:lnSpc>
                          <a:spcPts val="1845"/>
                        </a:lnSpc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+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r">
                        <a:lnSpc>
                          <a:spcPts val="1845"/>
                        </a:lnSpc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ed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845"/>
                        </a:lnSpc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=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1845"/>
                        </a:lnSpc>
                      </a:pPr>
                      <a:r>
                        <a:rPr sz="1600" spc="-105" dirty="0">
                          <a:latin typeface="Trebuchet MS"/>
                          <a:cs typeface="Trebuchet MS"/>
                        </a:rPr>
                        <a:t>tried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42394" y="5154929"/>
            <a:ext cx="986150" cy="15944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11537" y="2004706"/>
            <a:ext cx="2803365" cy="2188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88418" y="2204087"/>
            <a:ext cx="939765" cy="1899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539750" y="7210425"/>
            <a:ext cx="2562860" cy="1600835"/>
            <a:chOff x="539750" y="7210425"/>
            <a:chExt cx="2562860" cy="1600835"/>
          </a:xfrm>
        </p:grpSpPr>
        <p:sp>
          <p:nvSpPr>
            <p:cNvPr id="6" name="object 6"/>
            <p:cNvSpPr/>
            <p:nvPr/>
          </p:nvSpPr>
          <p:spPr>
            <a:xfrm>
              <a:off x="539750" y="7210425"/>
              <a:ext cx="2562860" cy="1600835"/>
            </a:xfrm>
            <a:custGeom>
              <a:avLst/>
              <a:gdLst/>
              <a:ahLst/>
              <a:cxnLst/>
              <a:rect l="l" t="t" r="r" b="b"/>
              <a:pathLst>
                <a:path w="2562860" h="1600834">
                  <a:moveTo>
                    <a:pt x="2562859" y="1600835"/>
                  </a:moveTo>
                  <a:lnTo>
                    <a:pt x="0" y="1600835"/>
                  </a:lnTo>
                  <a:lnTo>
                    <a:pt x="0" y="0"/>
                  </a:lnTo>
                  <a:lnTo>
                    <a:pt x="2562859" y="0"/>
                  </a:lnTo>
                  <a:lnTo>
                    <a:pt x="2562859" y="1600835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68074" y="7210425"/>
              <a:ext cx="934719" cy="67945"/>
            </a:xfrm>
            <a:custGeom>
              <a:avLst/>
              <a:gdLst/>
              <a:ahLst/>
              <a:cxnLst/>
              <a:rect l="l" t="t" r="r" b="b"/>
              <a:pathLst>
                <a:path w="934719" h="67945">
                  <a:moveTo>
                    <a:pt x="896287" y="67679"/>
                  </a:moveTo>
                  <a:lnTo>
                    <a:pt x="822747" y="67275"/>
                  </a:lnTo>
                  <a:lnTo>
                    <a:pt x="750110" y="66075"/>
                  </a:lnTo>
                  <a:lnTo>
                    <a:pt x="678457" y="64098"/>
                  </a:lnTo>
                  <a:lnTo>
                    <a:pt x="607866" y="61362"/>
                  </a:lnTo>
                  <a:lnTo>
                    <a:pt x="538417" y="57885"/>
                  </a:lnTo>
                  <a:lnTo>
                    <a:pt x="470189" y="53686"/>
                  </a:lnTo>
                  <a:lnTo>
                    <a:pt x="403262" y="48783"/>
                  </a:lnTo>
                  <a:lnTo>
                    <a:pt x="337716" y="43194"/>
                  </a:lnTo>
                  <a:lnTo>
                    <a:pt x="273629" y="36939"/>
                  </a:lnTo>
                  <a:lnTo>
                    <a:pt x="211082" y="30034"/>
                  </a:lnTo>
                  <a:lnTo>
                    <a:pt x="150154" y="22498"/>
                  </a:lnTo>
                  <a:lnTo>
                    <a:pt x="90925" y="14351"/>
                  </a:lnTo>
                  <a:lnTo>
                    <a:pt x="33473" y="5609"/>
                  </a:lnTo>
                  <a:lnTo>
                    <a:pt x="0" y="0"/>
                  </a:lnTo>
                  <a:lnTo>
                    <a:pt x="934535" y="0"/>
                  </a:lnTo>
                  <a:lnTo>
                    <a:pt x="934535" y="67469"/>
                  </a:lnTo>
                  <a:lnTo>
                    <a:pt x="896287" y="676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384322" y="5642196"/>
            <a:ext cx="2916555" cy="3178175"/>
            <a:chOff x="3384322" y="5642196"/>
            <a:chExt cx="2916555" cy="3178175"/>
          </a:xfrm>
        </p:grpSpPr>
        <p:sp>
          <p:nvSpPr>
            <p:cNvPr id="9" name="object 9"/>
            <p:cNvSpPr/>
            <p:nvPr/>
          </p:nvSpPr>
          <p:spPr>
            <a:xfrm>
              <a:off x="3384322" y="5642196"/>
              <a:ext cx="2916555" cy="3178175"/>
            </a:xfrm>
            <a:custGeom>
              <a:avLst/>
              <a:gdLst/>
              <a:ahLst/>
              <a:cxnLst/>
              <a:rect l="l" t="t" r="r" b="b"/>
              <a:pathLst>
                <a:path w="2916554" h="3178175">
                  <a:moveTo>
                    <a:pt x="2916147" y="3177953"/>
                  </a:moveTo>
                  <a:lnTo>
                    <a:pt x="0" y="3177953"/>
                  </a:lnTo>
                  <a:lnTo>
                    <a:pt x="0" y="220304"/>
                  </a:lnTo>
                  <a:lnTo>
                    <a:pt x="5580" y="169787"/>
                  </a:lnTo>
                  <a:lnTo>
                    <a:pt x="21474" y="123415"/>
                  </a:lnTo>
                  <a:lnTo>
                    <a:pt x="46415" y="82510"/>
                  </a:lnTo>
                  <a:lnTo>
                    <a:pt x="79134" y="48394"/>
                  </a:lnTo>
                  <a:lnTo>
                    <a:pt x="118363" y="22390"/>
                  </a:lnTo>
                  <a:lnTo>
                    <a:pt x="162834" y="5817"/>
                  </a:lnTo>
                  <a:lnTo>
                    <a:pt x="211278" y="0"/>
                  </a:lnTo>
                  <a:lnTo>
                    <a:pt x="1126995" y="0"/>
                  </a:lnTo>
                  <a:lnTo>
                    <a:pt x="1175438" y="5817"/>
                  </a:lnTo>
                  <a:lnTo>
                    <a:pt x="1219909" y="22390"/>
                  </a:lnTo>
                  <a:lnTo>
                    <a:pt x="1259138" y="48394"/>
                  </a:lnTo>
                  <a:lnTo>
                    <a:pt x="1291857" y="82510"/>
                  </a:lnTo>
                  <a:lnTo>
                    <a:pt x="1316798" y="123415"/>
                  </a:lnTo>
                  <a:lnTo>
                    <a:pt x="1332693" y="169787"/>
                  </a:lnTo>
                  <a:lnTo>
                    <a:pt x="1338273" y="220304"/>
                  </a:lnTo>
                  <a:lnTo>
                    <a:pt x="1338273" y="312174"/>
                  </a:lnTo>
                  <a:lnTo>
                    <a:pt x="1338107" y="320837"/>
                  </a:lnTo>
                  <a:lnTo>
                    <a:pt x="2916147" y="320837"/>
                  </a:lnTo>
                  <a:lnTo>
                    <a:pt x="2916147" y="3177953"/>
                  </a:lnTo>
                  <a:close/>
                </a:path>
              </a:pathLst>
            </a:custGeom>
            <a:solidFill>
              <a:srgbClr val="F6F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88921" y="5646209"/>
              <a:ext cx="2912110" cy="3174365"/>
            </a:xfrm>
            <a:custGeom>
              <a:avLst/>
              <a:gdLst/>
              <a:ahLst/>
              <a:cxnLst/>
              <a:rect l="l" t="t" r="r" b="b"/>
              <a:pathLst>
                <a:path w="2912110" h="3174365">
                  <a:moveTo>
                    <a:pt x="2911548" y="3173940"/>
                  </a:moveTo>
                  <a:lnTo>
                    <a:pt x="0" y="3173940"/>
                  </a:lnTo>
                  <a:lnTo>
                    <a:pt x="0" y="220304"/>
                  </a:lnTo>
                  <a:lnTo>
                    <a:pt x="5579" y="169791"/>
                  </a:lnTo>
                  <a:lnTo>
                    <a:pt x="21472" y="123420"/>
                  </a:lnTo>
                  <a:lnTo>
                    <a:pt x="46410" y="82515"/>
                  </a:lnTo>
                  <a:lnTo>
                    <a:pt x="79127" y="48398"/>
                  </a:lnTo>
                  <a:lnTo>
                    <a:pt x="118353" y="22392"/>
                  </a:lnTo>
                  <a:lnTo>
                    <a:pt x="162822" y="5818"/>
                  </a:lnTo>
                  <a:lnTo>
                    <a:pt x="211265" y="0"/>
                  </a:lnTo>
                  <a:lnTo>
                    <a:pt x="1126995" y="0"/>
                  </a:lnTo>
                  <a:lnTo>
                    <a:pt x="1175438" y="5818"/>
                  </a:lnTo>
                  <a:lnTo>
                    <a:pt x="1219909" y="22392"/>
                  </a:lnTo>
                  <a:lnTo>
                    <a:pt x="1259138" y="48398"/>
                  </a:lnTo>
                  <a:lnTo>
                    <a:pt x="1291857" y="82515"/>
                  </a:lnTo>
                  <a:lnTo>
                    <a:pt x="1316798" y="123420"/>
                  </a:lnTo>
                  <a:lnTo>
                    <a:pt x="1332693" y="169791"/>
                  </a:lnTo>
                  <a:lnTo>
                    <a:pt x="1338273" y="220304"/>
                  </a:lnTo>
                  <a:lnTo>
                    <a:pt x="1338273" y="312187"/>
                  </a:lnTo>
                  <a:lnTo>
                    <a:pt x="1338107" y="320850"/>
                  </a:lnTo>
                  <a:lnTo>
                    <a:pt x="2911548" y="320850"/>
                  </a:lnTo>
                  <a:lnTo>
                    <a:pt x="2911548" y="3173940"/>
                  </a:lnTo>
                  <a:close/>
                </a:path>
              </a:pathLst>
            </a:custGeom>
            <a:solidFill>
              <a:srgbClr val="EE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393508" y="5650235"/>
              <a:ext cx="2907030" cy="3169920"/>
            </a:xfrm>
            <a:custGeom>
              <a:avLst/>
              <a:gdLst/>
              <a:ahLst/>
              <a:cxnLst/>
              <a:rect l="l" t="t" r="r" b="b"/>
              <a:pathLst>
                <a:path w="2907029" h="3169920">
                  <a:moveTo>
                    <a:pt x="2906961" y="3169914"/>
                  </a:moveTo>
                  <a:lnTo>
                    <a:pt x="0" y="3169914"/>
                  </a:lnTo>
                  <a:lnTo>
                    <a:pt x="0" y="220304"/>
                  </a:lnTo>
                  <a:lnTo>
                    <a:pt x="5580" y="169791"/>
                  </a:lnTo>
                  <a:lnTo>
                    <a:pt x="21474" y="123420"/>
                  </a:lnTo>
                  <a:lnTo>
                    <a:pt x="46415" y="82515"/>
                  </a:lnTo>
                  <a:lnTo>
                    <a:pt x="79134" y="48398"/>
                  </a:lnTo>
                  <a:lnTo>
                    <a:pt x="118363" y="22392"/>
                  </a:lnTo>
                  <a:lnTo>
                    <a:pt x="162834" y="5818"/>
                  </a:lnTo>
                  <a:lnTo>
                    <a:pt x="211278" y="0"/>
                  </a:lnTo>
                  <a:lnTo>
                    <a:pt x="1127007" y="0"/>
                  </a:lnTo>
                  <a:lnTo>
                    <a:pt x="1175446" y="5818"/>
                  </a:lnTo>
                  <a:lnTo>
                    <a:pt x="1219913" y="22392"/>
                  </a:lnTo>
                  <a:lnTo>
                    <a:pt x="1259140" y="48398"/>
                  </a:lnTo>
                  <a:lnTo>
                    <a:pt x="1291858" y="82515"/>
                  </a:lnTo>
                  <a:lnTo>
                    <a:pt x="1316798" y="123420"/>
                  </a:lnTo>
                  <a:lnTo>
                    <a:pt x="1332693" y="169791"/>
                  </a:lnTo>
                  <a:lnTo>
                    <a:pt x="1338273" y="220304"/>
                  </a:lnTo>
                  <a:lnTo>
                    <a:pt x="1338273" y="312174"/>
                  </a:lnTo>
                  <a:lnTo>
                    <a:pt x="1338120" y="320850"/>
                  </a:lnTo>
                  <a:lnTo>
                    <a:pt x="2906961" y="320850"/>
                  </a:lnTo>
                  <a:lnTo>
                    <a:pt x="2906961" y="3169914"/>
                  </a:lnTo>
                  <a:close/>
                </a:path>
                <a:path w="2907029" h="3169920">
                  <a:moveTo>
                    <a:pt x="2906961" y="320850"/>
                  </a:moveTo>
                  <a:lnTo>
                    <a:pt x="1338120" y="320850"/>
                  </a:lnTo>
                  <a:lnTo>
                    <a:pt x="2906961" y="320840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98107" y="5654261"/>
              <a:ext cx="2902585" cy="3166110"/>
            </a:xfrm>
            <a:custGeom>
              <a:avLst/>
              <a:gdLst/>
              <a:ahLst/>
              <a:cxnLst/>
              <a:rect l="l" t="t" r="r" b="b"/>
              <a:pathLst>
                <a:path w="2902585" h="3166109">
                  <a:moveTo>
                    <a:pt x="2902362" y="3165888"/>
                  </a:moveTo>
                  <a:lnTo>
                    <a:pt x="0" y="3165888"/>
                  </a:lnTo>
                  <a:lnTo>
                    <a:pt x="0" y="220304"/>
                  </a:lnTo>
                  <a:lnTo>
                    <a:pt x="5580" y="169791"/>
                  </a:lnTo>
                  <a:lnTo>
                    <a:pt x="21474" y="123420"/>
                  </a:lnTo>
                  <a:lnTo>
                    <a:pt x="46415" y="82515"/>
                  </a:lnTo>
                  <a:lnTo>
                    <a:pt x="79134" y="48398"/>
                  </a:lnTo>
                  <a:lnTo>
                    <a:pt x="118363" y="22392"/>
                  </a:lnTo>
                  <a:lnTo>
                    <a:pt x="162834" y="5818"/>
                  </a:lnTo>
                  <a:lnTo>
                    <a:pt x="211278" y="0"/>
                  </a:lnTo>
                  <a:lnTo>
                    <a:pt x="1126995" y="0"/>
                  </a:lnTo>
                  <a:lnTo>
                    <a:pt x="1175438" y="5818"/>
                  </a:lnTo>
                  <a:lnTo>
                    <a:pt x="1219909" y="22392"/>
                  </a:lnTo>
                  <a:lnTo>
                    <a:pt x="1259138" y="48398"/>
                  </a:lnTo>
                  <a:lnTo>
                    <a:pt x="1291857" y="82515"/>
                  </a:lnTo>
                  <a:lnTo>
                    <a:pt x="1316798" y="123420"/>
                  </a:lnTo>
                  <a:lnTo>
                    <a:pt x="1332693" y="169791"/>
                  </a:lnTo>
                  <a:lnTo>
                    <a:pt x="1338273" y="220304"/>
                  </a:lnTo>
                  <a:lnTo>
                    <a:pt x="1338273" y="312174"/>
                  </a:lnTo>
                  <a:lnTo>
                    <a:pt x="1338107" y="320837"/>
                  </a:lnTo>
                  <a:lnTo>
                    <a:pt x="2902362" y="320837"/>
                  </a:lnTo>
                  <a:lnTo>
                    <a:pt x="2902362" y="3165888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02706" y="5658274"/>
              <a:ext cx="2898140" cy="3162300"/>
            </a:xfrm>
            <a:custGeom>
              <a:avLst/>
              <a:gdLst/>
              <a:ahLst/>
              <a:cxnLst/>
              <a:rect l="l" t="t" r="r" b="b"/>
              <a:pathLst>
                <a:path w="2898140" h="3162300">
                  <a:moveTo>
                    <a:pt x="2897763" y="3161875"/>
                  </a:moveTo>
                  <a:lnTo>
                    <a:pt x="0" y="3161875"/>
                  </a:lnTo>
                  <a:lnTo>
                    <a:pt x="0" y="220317"/>
                  </a:lnTo>
                  <a:lnTo>
                    <a:pt x="5579" y="169799"/>
                  </a:lnTo>
                  <a:lnTo>
                    <a:pt x="21472" y="123425"/>
                  </a:lnTo>
                  <a:lnTo>
                    <a:pt x="46410" y="82518"/>
                  </a:lnTo>
                  <a:lnTo>
                    <a:pt x="79127" y="48399"/>
                  </a:lnTo>
                  <a:lnTo>
                    <a:pt x="118353" y="22392"/>
                  </a:lnTo>
                  <a:lnTo>
                    <a:pt x="162822" y="5818"/>
                  </a:lnTo>
                  <a:lnTo>
                    <a:pt x="211265" y="0"/>
                  </a:lnTo>
                  <a:lnTo>
                    <a:pt x="1126995" y="0"/>
                  </a:lnTo>
                  <a:lnTo>
                    <a:pt x="1175438" y="5818"/>
                  </a:lnTo>
                  <a:lnTo>
                    <a:pt x="1219909" y="22392"/>
                  </a:lnTo>
                  <a:lnTo>
                    <a:pt x="1259138" y="48399"/>
                  </a:lnTo>
                  <a:lnTo>
                    <a:pt x="1291857" y="82518"/>
                  </a:lnTo>
                  <a:lnTo>
                    <a:pt x="1316798" y="123425"/>
                  </a:lnTo>
                  <a:lnTo>
                    <a:pt x="1332693" y="169799"/>
                  </a:lnTo>
                  <a:lnTo>
                    <a:pt x="1338273" y="220317"/>
                  </a:lnTo>
                  <a:lnTo>
                    <a:pt x="1338273" y="312187"/>
                  </a:lnTo>
                  <a:lnTo>
                    <a:pt x="1338107" y="320850"/>
                  </a:lnTo>
                  <a:lnTo>
                    <a:pt x="2897763" y="320850"/>
                  </a:lnTo>
                  <a:lnTo>
                    <a:pt x="2897763" y="3161875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07292" y="5662300"/>
              <a:ext cx="2893695" cy="3157855"/>
            </a:xfrm>
            <a:custGeom>
              <a:avLst/>
              <a:gdLst/>
              <a:ahLst/>
              <a:cxnLst/>
              <a:rect l="l" t="t" r="r" b="b"/>
              <a:pathLst>
                <a:path w="2893695" h="3157854">
                  <a:moveTo>
                    <a:pt x="2893177" y="3157849"/>
                  </a:moveTo>
                  <a:lnTo>
                    <a:pt x="0" y="3157849"/>
                  </a:lnTo>
                  <a:lnTo>
                    <a:pt x="0" y="220304"/>
                  </a:lnTo>
                  <a:lnTo>
                    <a:pt x="5580" y="169791"/>
                  </a:lnTo>
                  <a:lnTo>
                    <a:pt x="21474" y="123420"/>
                  </a:lnTo>
                  <a:lnTo>
                    <a:pt x="46415" y="82515"/>
                  </a:lnTo>
                  <a:lnTo>
                    <a:pt x="79134" y="48398"/>
                  </a:lnTo>
                  <a:lnTo>
                    <a:pt x="118363" y="22392"/>
                  </a:lnTo>
                  <a:lnTo>
                    <a:pt x="162834" y="5818"/>
                  </a:lnTo>
                  <a:lnTo>
                    <a:pt x="211278" y="0"/>
                  </a:lnTo>
                  <a:lnTo>
                    <a:pt x="1126995" y="0"/>
                  </a:lnTo>
                  <a:lnTo>
                    <a:pt x="1175442" y="5818"/>
                  </a:lnTo>
                  <a:lnTo>
                    <a:pt x="1219914" y="22392"/>
                  </a:lnTo>
                  <a:lnTo>
                    <a:pt x="1259143" y="48398"/>
                  </a:lnTo>
                  <a:lnTo>
                    <a:pt x="1291861" y="82515"/>
                  </a:lnTo>
                  <a:lnTo>
                    <a:pt x="1316800" y="123420"/>
                  </a:lnTo>
                  <a:lnTo>
                    <a:pt x="1332693" y="169791"/>
                  </a:lnTo>
                  <a:lnTo>
                    <a:pt x="1338273" y="220304"/>
                  </a:lnTo>
                  <a:lnTo>
                    <a:pt x="1338273" y="312174"/>
                  </a:lnTo>
                  <a:lnTo>
                    <a:pt x="1338120" y="320850"/>
                  </a:lnTo>
                  <a:lnTo>
                    <a:pt x="2893177" y="320850"/>
                  </a:lnTo>
                  <a:lnTo>
                    <a:pt x="2893177" y="3157849"/>
                  </a:lnTo>
                  <a:close/>
                </a:path>
                <a:path w="2893695" h="3157854">
                  <a:moveTo>
                    <a:pt x="2893177" y="320850"/>
                  </a:moveTo>
                  <a:lnTo>
                    <a:pt x="1338120" y="320850"/>
                  </a:lnTo>
                  <a:lnTo>
                    <a:pt x="2893177" y="320840"/>
                  </a:lnTo>
                  <a:close/>
                </a:path>
              </a:pathLst>
            </a:custGeom>
            <a:solidFill>
              <a:srgbClr val="D4EF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411891" y="5666326"/>
              <a:ext cx="2888615" cy="3154045"/>
            </a:xfrm>
            <a:custGeom>
              <a:avLst/>
              <a:gdLst/>
              <a:ahLst/>
              <a:cxnLst/>
              <a:rect l="l" t="t" r="r" b="b"/>
              <a:pathLst>
                <a:path w="2888615" h="3154045">
                  <a:moveTo>
                    <a:pt x="2888578" y="3153823"/>
                  </a:moveTo>
                  <a:lnTo>
                    <a:pt x="0" y="3153823"/>
                  </a:lnTo>
                  <a:lnTo>
                    <a:pt x="0" y="220304"/>
                  </a:lnTo>
                  <a:lnTo>
                    <a:pt x="5580" y="169791"/>
                  </a:lnTo>
                  <a:lnTo>
                    <a:pt x="21474" y="123420"/>
                  </a:lnTo>
                  <a:lnTo>
                    <a:pt x="46415" y="82515"/>
                  </a:lnTo>
                  <a:lnTo>
                    <a:pt x="79134" y="48398"/>
                  </a:lnTo>
                  <a:lnTo>
                    <a:pt x="118363" y="22392"/>
                  </a:lnTo>
                  <a:lnTo>
                    <a:pt x="162834" y="5818"/>
                  </a:lnTo>
                  <a:lnTo>
                    <a:pt x="211278" y="0"/>
                  </a:lnTo>
                  <a:lnTo>
                    <a:pt x="1126995" y="0"/>
                  </a:lnTo>
                  <a:lnTo>
                    <a:pt x="1175438" y="5818"/>
                  </a:lnTo>
                  <a:lnTo>
                    <a:pt x="1219909" y="22392"/>
                  </a:lnTo>
                  <a:lnTo>
                    <a:pt x="1259138" y="48398"/>
                  </a:lnTo>
                  <a:lnTo>
                    <a:pt x="1291857" y="82515"/>
                  </a:lnTo>
                  <a:lnTo>
                    <a:pt x="1316798" y="123420"/>
                  </a:lnTo>
                  <a:lnTo>
                    <a:pt x="1332693" y="169791"/>
                  </a:lnTo>
                  <a:lnTo>
                    <a:pt x="1338273" y="220304"/>
                  </a:lnTo>
                  <a:lnTo>
                    <a:pt x="1338273" y="312174"/>
                  </a:lnTo>
                  <a:lnTo>
                    <a:pt x="1338107" y="320850"/>
                  </a:lnTo>
                  <a:lnTo>
                    <a:pt x="2888578" y="320850"/>
                  </a:lnTo>
                  <a:lnTo>
                    <a:pt x="2888578" y="3153823"/>
                  </a:lnTo>
                  <a:close/>
                </a:path>
                <a:path w="2888615" h="3154045">
                  <a:moveTo>
                    <a:pt x="2888578" y="320850"/>
                  </a:moveTo>
                  <a:lnTo>
                    <a:pt x="1338107" y="320850"/>
                  </a:lnTo>
                  <a:lnTo>
                    <a:pt x="2888578" y="320840"/>
                  </a:lnTo>
                  <a:close/>
                </a:path>
              </a:pathLst>
            </a:custGeom>
            <a:solidFill>
              <a:srgbClr val="CD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416491" y="5670352"/>
              <a:ext cx="2884170" cy="3150235"/>
            </a:xfrm>
            <a:custGeom>
              <a:avLst/>
              <a:gdLst/>
              <a:ahLst/>
              <a:cxnLst/>
              <a:rect l="l" t="t" r="r" b="b"/>
              <a:pathLst>
                <a:path w="2884170" h="3150234">
                  <a:moveTo>
                    <a:pt x="2883979" y="3149797"/>
                  </a:moveTo>
                  <a:lnTo>
                    <a:pt x="0" y="3149797"/>
                  </a:lnTo>
                  <a:lnTo>
                    <a:pt x="0" y="220304"/>
                  </a:lnTo>
                  <a:lnTo>
                    <a:pt x="5579" y="169787"/>
                  </a:lnTo>
                  <a:lnTo>
                    <a:pt x="21472" y="123415"/>
                  </a:lnTo>
                  <a:lnTo>
                    <a:pt x="46410" y="82510"/>
                  </a:lnTo>
                  <a:lnTo>
                    <a:pt x="79127" y="48394"/>
                  </a:lnTo>
                  <a:lnTo>
                    <a:pt x="118353" y="22390"/>
                  </a:lnTo>
                  <a:lnTo>
                    <a:pt x="162822" y="5817"/>
                  </a:lnTo>
                  <a:lnTo>
                    <a:pt x="211265" y="0"/>
                  </a:lnTo>
                  <a:lnTo>
                    <a:pt x="1126995" y="0"/>
                  </a:lnTo>
                  <a:lnTo>
                    <a:pt x="1175438" y="5817"/>
                  </a:lnTo>
                  <a:lnTo>
                    <a:pt x="1219909" y="22390"/>
                  </a:lnTo>
                  <a:lnTo>
                    <a:pt x="1259138" y="48394"/>
                  </a:lnTo>
                  <a:lnTo>
                    <a:pt x="1291857" y="82510"/>
                  </a:lnTo>
                  <a:lnTo>
                    <a:pt x="1316798" y="123415"/>
                  </a:lnTo>
                  <a:lnTo>
                    <a:pt x="1332693" y="169787"/>
                  </a:lnTo>
                  <a:lnTo>
                    <a:pt x="1338273" y="220304"/>
                  </a:lnTo>
                  <a:lnTo>
                    <a:pt x="1338273" y="312174"/>
                  </a:lnTo>
                  <a:lnTo>
                    <a:pt x="1338107" y="320837"/>
                  </a:lnTo>
                  <a:lnTo>
                    <a:pt x="2883979" y="320837"/>
                  </a:lnTo>
                  <a:lnTo>
                    <a:pt x="2883979" y="3149797"/>
                  </a:lnTo>
                  <a:close/>
                </a:path>
              </a:pathLst>
            </a:custGeom>
            <a:solidFill>
              <a:srgbClr val="C7EA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421077" y="5674365"/>
              <a:ext cx="2879725" cy="3145790"/>
            </a:xfrm>
            <a:custGeom>
              <a:avLst/>
              <a:gdLst/>
              <a:ahLst/>
              <a:cxnLst/>
              <a:rect l="l" t="t" r="r" b="b"/>
              <a:pathLst>
                <a:path w="2879725" h="3145790">
                  <a:moveTo>
                    <a:pt x="2879392" y="3145784"/>
                  </a:moveTo>
                  <a:lnTo>
                    <a:pt x="0" y="3145784"/>
                  </a:lnTo>
                  <a:lnTo>
                    <a:pt x="0" y="220304"/>
                  </a:lnTo>
                  <a:lnTo>
                    <a:pt x="5580" y="169791"/>
                  </a:lnTo>
                  <a:lnTo>
                    <a:pt x="21474" y="123420"/>
                  </a:lnTo>
                  <a:lnTo>
                    <a:pt x="46415" y="82515"/>
                  </a:lnTo>
                  <a:lnTo>
                    <a:pt x="79134" y="48398"/>
                  </a:lnTo>
                  <a:lnTo>
                    <a:pt x="118363" y="22392"/>
                  </a:lnTo>
                  <a:lnTo>
                    <a:pt x="162834" y="5818"/>
                  </a:lnTo>
                  <a:lnTo>
                    <a:pt x="211278" y="0"/>
                  </a:lnTo>
                  <a:lnTo>
                    <a:pt x="1127007" y="0"/>
                  </a:lnTo>
                  <a:lnTo>
                    <a:pt x="1175450" y="5818"/>
                  </a:lnTo>
                  <a:lnTo>
                    <a:pt x="1219919" y="22392"/>
                  </a:lnTo>
                  <a:lnTo>
                    <a:pt x="1259145" y="48398"/>
                  </a:lnTo>
                  <a:lnTo>
                    <a:pt x="1291862" y="82515"/>
                  </a:lnTo>
                  <a:lnTo>
                    <a:pt x="1316800" y="123420"/>
                  </a:lnTo>
                  <a:lnTo>
                    <a:pt x="1332693" y="169791"/>
                  </a:lnTo>
                  <a:lnTo>
                    <a:pt x="1338273" y="220304"/>
                  </a:lnTo>
                  <a:lnTo>
                    <a:pt x="1338273" y="312187"/>
                  </a:lnTo>
                  <a:lnTo>
                    <a:pt x="1338120" y="320850"/>
                  </a:lnTo>
                  <a:lnTo>
                    <a:pt x="2879392" y="320850"/>
                  </a:lnTo>
                  <a:lnTo>
                    <a:pt x="2879392" y="3145784"/>
                  </a:lnTo>
                  <a:close/>
                </a:path>
              </a:pathLst>
            </a:custGeom>
            <a:solidFill>
              <a:srgbClr val="C0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25676" y="5678391"/>
              <a:ext cx="2875280" cy="3141980"/>
            </a:xfrm>
            <a:custGeom>
              <a:avLst/>
              <a:gdLst/>
              <a:ahLst/>
              <a:cxnLst/>
              <a:rect l="l" t="t" r="r" b="b"/>
              <a:pathLst>
                <a:path w="2875279" h="3141979">
                  <a:moveTo>
                    <a:pt x="2874793" y="3141758"/>
                  </a:moveTo>
                  <a:lnTo>
                    <a:pt x="0" y="3141758"/>
                  </a:lnTo>
                  <a:lnTo>
                    <a:pt x="0" y="220304"/>
                  </a:lnTo>
                  <a:lnTo>
                    <a:pt x="5580" y="169791"/>
                  </a:lnTo>
                  <a:lnTo>
                    <a:pt x="21474" y="123420"/>
                  </a:lnTo>
                  <a:lnTo>
                    <a:pt x="46415" y="82515"/>
                  </a:lnTo>
                  <a:lnTo>
                    <a:pt x="79134" y="48398"/>
                  </a:lnTo>
                  <a:lnTo>
                    <a:pt x="118363" y="22392"/>
                  </a:lnTo>
                  <a:lnTo>
                    <a:pt x="162834" y="5818"/>
                  </a:lnTo>
                  <a:lnTo>
                    <a:pt x="211278" y="0"/>
                  </a:lnTo>
                  <a:lnTo>
                    <a:pt x="1126995" y="0"/>
                  </a:lnTo>
                  <a:lnTo>
                    <a:pt x="1175438" y="5818"/>
                  </a:lnTo>
                  <a:lnTo>
                    <a:pt x="1219909" y="22392"/>
                  </a:lnTo>
                  <a:lnTo>
                    <a:pt x="1259138" y="48398"/>
                  </a:lnTo>
                  <a:lnTo>
                    <a:pt x="1291857" y="82515"/>
                  </a:lnTo>
                  <a:lnTo>
                    <a:pt x="1316798" y="123420"/>
                  </a:lnTo>
                  <a:lnTo>
                    <a:pt x="1332693" y="169791"/>
                  </a:lnTo>
                  <a:lnTo>
                    <a:pt x="1338273" y="220304"/>
                  </a:lnTo>
                  <a:lnTo>
                    <a:pt x="1338273" y="312174"/>
                  </a:lnTo>
                  <a:lnTo>
                    <a:pt x="1338107" y="320850"/>
                  </a:lnTo>
                  <a:lnTo>
                    <a:pt x="2874793" y="320850"/>
                  </a:lnTo>
                  <a:lnTo>
                    <a:pt x="2874793" y="3141758"/>
                  </a:lnTo>
                  <a:close/>
                </a:path>
              </a:pathLst>
            </a:custGeom>
            <a:solidFill>
              <a:srgbClr val="B9E5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430275" y="5682417"/>
              <a:ext cx="2870200" cy="3138170"/>
            </a:xfrm>
            <a:custGeom>
              <a:avLst/>
              <a:gdLst/>
              <a:ahLst/>
              <a:cxnLst/>
              <a:rect l="l" t="t" r="r" b="b"/>
              <a:pathLst>
                <a:path w="2870200" h="3138170">
                  <a:moveTo>
                    <a:pt x="2870194" y="3137732"/>
                  </a:moveTo>
                  <a:lnTo>
                    <a:pt x="0" y="3137732"/>
                  </a:lnTo>
                  <a:lnTo>
                    <a:pt x="0" y="220304"/>
                  </a:lnTo>
                  <a:lnTo>
                    <a:pt x="5580" y="169791"/>
                  </a:lnTo>
                  <a:lnTo>
                    <a:pt x="21474" y="123420"/>
                  </a:lnTo>
                  <a:lnTo>
                    <a:pt x="46415" y="82515"/>
                  </a:lnTo>
                  <a:lnTo>
                    <a:pt x="79134" y="48398"/>
                  </a:lnTo>
                  <a:lnTo>
                    <a:pt x="118363" y="22392"/>
                  </a:lnTo>
                  <a:lnTo>
                    <a:pt x="162834" y="5818"/>
                  </a:lnTo>
                  <a:lnTo>
                    <a:pt x="211278" y="0"/>
                  </a:lnTo>
                  <a:lnTo>
                    <a:pt x="1126995" y="0"/>
                  </a:lnTo>
                  <a:lnTo>
                    <a:pt x="1175438" y="5818"/>
                  </a:lnTo>
                  <a:lnTo>
                    <a:pt x="1219909" y="22392"/>
                  </a:lnTo>
                  <a:lnTo>
                    <a:pt x="1259138" y="48398"/>
                  </a:lnTo>
                  <a:lnTo>
                    <a:pt x="1291857" y="82515"/>
                  </a:lnTo>
                  <a:lnTo>
                    <a:pt x="1316798" y="123420"/>
                  </a:lnTo>
                  <a:lnTo>
                    <a:pt x="1332693" y="169791"/>
                  </a:lnTo>
                  <a:lnTo>
                    <a:pt x="1338273" y="220304"/>
                  </a:lnTo>
                  <a:lnTo>
                    <a:pt x="1338273" y="312174"/>
                  </a:lnTo>
                  <a:lnTo>
                    <a:pt x="1338107" y="320850"/>
                  </a:lnTo>
                  <a:lnTo>
                    <a:pt x="2870194" y="320850"/>
                  </a:lnTo>
                  <a:lnTo>
                    <a:pt x="2870194" y="3137732"/>
                  </a:lnTo>
                  <a:close/>
                </a:path>
                <a:path w="2870200" h="3138170">
                  <a:moveTo>
                    <a:pt x="2870194" y="320850"/>
                  </a:moveTo>
                  <a:lnTo>
                    <a:pt x="1338107" y="320850"/>
                  </a:lnTo>
                  <a:lnTo>
                    <a:pt x="2870194" y="320840"/>
                  </a:lnTo>
                  <a:close/>
                </a:path>
              </a:pathLst>
            </a:custGeom>
            <a:solidFill>
              <a:srgbClr val="B2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434861" y="5686443"/>
              <a:ext cx="2865755" cy="3133725"/>
            </a:xfrm>
            <a:custGeom>
              <a:avLst/>
              <a:gdLst/>
              <a:ahLst/>
              <a:cxnLst/>
              <a:rect l="l" t="t" r="r" b="b"/>
              <a:pathLst>
                <a:path w="2865754" h="3133725">
                  <a:moveTo>
                    <a:pt x="2865608" y="3133706"/>
                  </a:moveTo>
                  <a:lnTo>
                    <a:pt x="7" y="3133706"/>
                  </a:lnTo>
                  <a:lnTo>
                    <a:pt x="0" y="220304"/>
                  </a:lnTo>
                  <a:lnTo>
                    <a:pt x="5580" y="169791"/>
                  </a:lnTo>
                  <a:lnTo>
                    <a:pt x="21474" y="123420"/>
                  </a:lnTo>
                  <a:lnTo>
                    <a:pt x="46415" y="82515"/>
                  </a:lnTo>
                  <a:lnTo>
                    <a:pt x="79134" y="48398"/>
                  </a:lnTo>
                  <a:lnTo>
                    <a:pt x="118363" y="22392"/>
                  </a:lnTo>
                  <a:lnTo>
                    <a:pt x="162834" y="5818"/>
                  </a:lnTo>
                  <a:lnTo>
                    <a:pt x="211278" y="0"/>
                  </a:lnTo>
                  <a:lnTo>
                    <a:pt x="1127007" y="0"/>
                  </a:lnTo>
                  <a:lnTo>
                    <a:pt x="1175451" y="5818"/>
                  </a:lnTo>
                  <a:lnTo>
                    <a:pt x="1219922" y="22392"/>
                  </a:lnTo>
                  <a:lnTo>
                    <a:pt x="1259151" y="48398"/>
                  </a:lnTo>
                  <a:lnTo>
                    <a:pt x="1291870" y="82515"/>
                  </a:lnTo>
                  <a:lnTo>
                    <a:pt x="1316811" y="123420"/>
                  </a:lnTo>
                  <a:lnTo>
                    <a:pt x="1332705" y="169791"/>
                  </a:lnTo>
                  <a:lnTo>
                    <a:pt x="1338285" y="220304"/>
                  </a:lnTo>
                  <a:lnTo>
                    <a:pt x="1338285" y="312174"/>
                  </a:lnTo>
                  <a:lnTo>
                    <a:pt x="1338120" y="320837"/>
                  </a:lnTo>
                  <a:lnTo>
                    <a:pt x="2865608" y="320837"/>
                  </a:lnTo>
                  <a:lnTo>
                    <a:pt x="2865608" y="3133706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439461" y="5690456"/>
              <a:ext cx="2861310" cy="3129915"/>
            </a:xfrm>
            <a:custGeom>
              <a:avLst/>
              <a:gdLst/>
              <a:ahLst/>
              <a:cxnLst/>
              <a:rect l="l" t="t" r="r" b="b"/>
              <a:pathLst>
                <a:path w="2861310" h="3129915">
                  <a:moveTo>
                    <a:pt x="2861009" y="3129693"/>
                  </a:moveTo>
                  <a:lnTo>
                    <a:pt x="0" y="3129693"/>
                  </a:lnTo>
                  <a:lnTo>
                    <a:pt x="0" y="220317"/>
                  </a:lnTo>
                  <a:lnTo>
                    <a:pt x="5580" y="169799"/>
                  </a:lnTo>
                  <a:lnTo>
                    <a:pt x="21474" y="123425"/>
                  </a:lnTo>
                  <a:lnTo>
                    <a:pt x="46415" y="82518"/>
                  </a:lnTo>
                  <a:lnTo>
                    <a:pt x="79134" y="48399"/>
                  </a:lnTo>
                  <a:lnTo>
                    <a:pt x="118363" y="22392"/>
                  </a:lnTo>
                  <a:lnTo>
                    <a:pt x="162834" y="5818"/>
                  </a:lnTo>
                  <a:lnTo>
                    <a:pt x="211278" y="0"/>
                  </a:lnTo>
                  <a:lnTo>
                    <a:pt x="1126995" y="0"/>
                  </a:lnTo>
                  <a:lnTo>
                    <a:pt x="1175438" y="5818"/>
                  </a:lnTo>
                  <a:lnTo>
                    <a:pt x="1219909" y="22392"/>
                  </a:lnTo>
                  <a:lnTo>
                    <a:pt x="1259138" y="48399"/>
                  </a:lnTo>
                  <a:lnTo>
                    <a:pt x="1291857" y="82518"/>
                  </a:lnTo>
                  <a:lnTo>
                    <a:pt x="1316798" y="123425"/>
                  </a:lnTo>
                  <a:lnTo>
                    <a:pt x="1332693" y="169799"/>
                  </a:lnTo>
                  <a:lnTo>
                    <a:pt x="1338273" y="220317"/>
                  </a:lnTo>
                  <a:lnTo>
                    <a:pt x="1338273" y="312174"/>
                  </a:lnTo>
                  <a:lnTo>
                    <a:pt x="1338107" y="320850"/>
                  </a:lnTo>
                  <a:lnTo>
                    <a:pt x="2861009" y="320850"/>
                  </a:lnTo>
                  <a:lnTo>
                    <a:pt x="2861009" y="3129693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444060" y="5694482"/>
              <a:ext cx="2856865" cy="3126105"/>
            </a:xfrm>
            <a:custGeom>
              <a:avLst/>
              <a:gdLst/>
              <a:ahLst/>
              <a:cxnLst/>
              <a:rect l="l" t="t" r="r" b="b"/>
              <a:pathLst>
                <a:path w="2856865" h="3126104">
                  <a:moveTo>
                    <a:pt x="2856410" y="3125667"/>
                  </a:moveTo>
                  <a:lnTo>
                    <a:pt x="0" y="3125667"/>
                  </a:lnTo>
                  <a:lnTo>
                    <a:pt x="0" y="220304"/>
                  </a:lnTo>
                  <a:lnTo>
                    <a:pt x="5579" y="169791"/>
                  </a:lnTo>
                  <a:lnTo>
                    <a:pt x="21472" y="123420"/>
                  </a:lnTo>
                  <a:lnTo>
                    <a:pt x="46411" y="82515"/>
                  </a:lnTo>
                  <a:lnTo>
                    <a:pt x="79129" y="48398"/>
                  </a:lnTo>
                  <a:lnTo>
                    <a:pt x="118358" y="22392"/>
                  </a:lnTo>
                  <a:lnTo>
                    <a:pt x="162830" y="5818"/>
                  </a:lnTo>
                  <a:lnTo>
                    <a:pt x="211278" y="0"/>
                  </a:lnTo>
                  <a:lnTo>
                    <a:pt x="1126995" y="0"/>
                  </a:lnTo>
                  <a:lnTo>
                    <a:pt x="1175438" y="5818"/>
                  </a:lnTo>
                  <a:lnTo>
                    <a:pt x="1219909" y="22392"/>
                  </a:lnTo>
                  <a:lnTo>
                    <a:pt x="1259138" y="48398"/>
                  </a:lnTo>
                  <a:lnTo>
                    <a:pt x="1291857" y="82515"/>
                  </a:lnTo>
                  <a:lnTo>
                    <a:pt x="1316798" y="123420"/>
                  </a:lnTo>
                  <a:lnTo>
                    <a:pt x="1332693" y="169791"/>
                  </a:lnTo>
                  <a:lnTo>
                    <a:pt x="1338273" y="220304"/>
                  </a:lnTo>
                  <a:lnTo>
                    <a:pt x="1338273" y="312174"/>
                  </a:lnTo>
                  <a:lnTo>
                    <a:pt x="1338107" y="320850"/>
                  </a:lnTo>
                  <a:lnTo>
                    <a:pt x="2856410" y="320850"/>
                  </a:lnTo>
                  <a:lnTo>
                    <a:pt x="2856410" y="3125667"/>
                  </a:lnTo>
                  <a:close/>
                </a:path>
              </a:pathLst>
            </a:custGeom>
            <a:solidFill>
              <a:srgbClr val="9DDC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448646" y="5698508"/>
              <a:ext cx="2852420" cy="3121660"/>
            </a:xfrm>
            <a:custGeom>
              <a:avLst/>
              <a:gdLst/>
              <a:ahLst/>
              <a:cxnLst/>
              <a:rect l="l" t="t" r="r" b="b"/>
              <a:pathLst>
                <a:path w="2852420" h="3121659">
                  <a:moveTo>
                    <a:pt x="2851823" y="3121641"/>
                  </a:moveTo>
                  <a:lnTo>
                    <a:pt x="7" y="3121641"/>
                  </a:lnTo>
                  <a:lnTo>
                    <a:pt x="0" y="220304"/>
                  </a:lnTo>
                  <a:lnTo>
                    <a:pt x="5580" y="169791"/>
                  </a:lnTo>
                  <a:lnTo>
                    <a:pt x="21474" y="123420"/>
                  </a:lnTo>
                  <a:lnTo>
                    <a:pt x="46415" y="82515"/>
                  </a:lnTo>
                  <a:lnTo>
                    <a:pt x="79134" y="48398"/>
                  </a:lnTo>
                  <a:lnTo>
                    <a:pt x="118363" y="22392"/>
                  </a:lnTo>
                  <a:lnTo>
                    <a:pt x="162834" y="5818"/>
                  </a:lnTo>
                  <a:lnTo>
                    <a:pt x="211278" y="0"/>
                  </a:lnTo>
                  <a:lnTo>
                    <a:pt x="1127007" y="0"/>
                  </a:lnTo>
                  <a:lnTo>
                    <a:pt x="1175450" y="5818"/>
                  </a:lnTo>
                  <a:lnTo>
                    <a:pt x="1219919" y="22392"/>
                  </a:lnTo>
                  <a:lnTo>
                    <a:pt x="1259145" y="48398"/>
                  </a:lnTo>
                  <a:lnTo>
                    <a:pt x="1291862" y="82515"/>
                  </a:lnTo>
                  <a:lnTo>
                    <a:pt x="1316800" y="123420"/>
                  </a:lnTo>
                  <a:lnTo>
                    <a:pt x="1332693" y="169791"/>
                  </a:lnTo>
                  <a:lnTo>
                    <a:pt x="1338273" y="220304"/>
                  </a:lnTo>
                  <a:lnTo>
                    <a:pt x="1338273" y="312174"/>
                  </a:lnTo>
                  <a:lnTo>
                    <a:pt x="1338120" y="320850"/>
                  </a:lnTo>
                  <a:lnTo>
                    <a:pt x="2851823" y="320850"/>
                  </a:lnTo>
                  <a:lnTo>
                    <a:pt x="2851823" y="3121641"/>
                  </a:lnTo>
                  <a:close/>
                </a:path>
                <a:path w="2852420" h="3121659">
                  <a:moveTo>
                    <a:pt x="2851823" y="320850"/>
                  </a:moveTo>
                  <a:lnTo>
                    <a:pt x="1338120" y="320850"/>
                  </a:lnTo>
                  <a:lnTo>
                    <a:pt x="2851823" y="320840"/>
                  </a:lnTo>
                  <a:close/>
                </a:path>
              </a:pathLst>
            </a:custGeom>
            <a:solidFill>
              <a:srgbClr val="95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453245" y="5702534"/>
              <a:ext cx="2847340" cy="3117850"/>
            </a:xfrm>
            <a:custGeom>
              <a:avLst/>
              <a:gdLst/>
              <a:ahLst/>
              <a:cxnLst/>
              <a:rect l="l" t="t" r="r" b="b"/>
              <a:pathLst>
                <a:path w="2847340" h="3117850">
                  <a:moveTo>
                    <a:pt x="2847224" y="3117616"/>
                  </a:moveTo>
                  <a:lnTo>
                    <a:pt x="0" y="3117616"/>
                  </a:lnTo>
                  <a:lnTo>
                    <a:pt x="0" y="220304"/>
                  </a:lnTo>
                  <a:lnTo>
                    <a:pt x="5580" y="169791"/>
                  </a:lnTo>
                  <a:lnTo>
                    <a:pt x="21474" y="123420"/>
                  </a:lnTo>
                  <a:lnTo>
                    <a:pt x="46415" y="82515"/>
                  </a:lnTo>
                  <a:lnTo>
                    <a:pt x="79134" y="48398"/>
                  </a:lnTo>
                  <a:lnTo>
                    <a:pt x="118363" y="22392"/>
                  </a:lnTo>
                  <a:lnTo>
                    <a:pt x="162834" y="5818"/>
                  </a:lnTo>
                  <a:lnTo>
                    <a:pt x="211278" y="0"/>
                  </a:lnTo>
                  <a:lnTo>
                    <a:pt x="1126995" y="0"/>
                  </a:lnTo>
                  <a:lnTo>
                    <a:pt x="1175442" y="5818"/>
                  </a:lnTo>
                  <a:lnTo>
                    <a:pt x="1219914" y="22392"/>
                  </a:lnTo>
                  <a:lnTo>
                    <a:pt x="1259143" y="48398"/>
                  </a:lnTo>
                  <a:lnTo>
                    <a:pt x="1291861" y="82515"/>
                  </a:lnTo>
                  <a:lnTo>
                    <a:pt x="1316800" y="123420"/>
                  </a:lnTo>
                  <a:lnTo>
                    <a:pt x="1332693" y="169791"/>
                  </a:lnTo>
                  <a:lnTo>
                    <a:pt x="1338273" y="220304"/>
                  </a:lnTo>
                  <a:lnTo>
                    <a:pt x="1338273" y="312174"/>
                  </a:lnTo>
                  <a:lnTo>
                    <a:pt x="1338107" y="320837"/>
                  </a:lnTo>
                  <a:lnTo>
                    <a:pt x="2847224" y="320837"/>
                  </a:lnTo>
                  <a:lnTo>
                    <a:pt x="2847224" y="3117616"/>
                  </a:lnTo>
                  <a:close/>
                </a:path>
              </a:pathLst>
            </a:custGeom>
            <a:solidFill>
              <a:srgbClr val="8E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457844" y="5706560"/>
              <a:ext cx="2842895" cy="3114040"/>
            </a:xfrm>
            <a:custGeom>
              <a:avLst/>
              <a:gdLst/>
              <a:ahLst/>
              <a:cxnLst/>
              <a:rect l="l" t="t" r="r" b="b"/>
              <a:pathLst>
                <a:path w="2842895" h="3114040">
                  <a:moveTo>
                    <a:pt x="2842625" y="3113590"/>
                  </a:moveTo>
                  <a:lnTo>
                    <a:pt x="0" y="3113590"/>
                  </a:lnTo>
                  <a:lnTo>
                    <a:pt x="0" y="220304"/>
                  </a:lnTo>
                  <a:lnTo>
                    <a:pt x="5580" y="169787"/>
                  </a:lnTo>
                  <a:lnTo>
                    <a:pt x="21474" y="123415"/>
                  </a:lnTo>
                  <a:lnTo>
                    <a:pt x="46415" y="82510"/>
                  </a:lnTo>
                  <a:lnTo>
                    <a:pt x="79134" y="48394"/>
                  </a:lnTo>
                  <a:lnTo>
                    <a:pt x="118363" y="22390"/>
                  </a:lnTo>
                  <a:lnTo>
                    <a:pt x="162834" y="5817"/>
                  </a:lnTo>
                  <a:lnTo>
                    <a:pt x="211278" y="0"/>
                  </a:lnTo>
                  <a:lnTo>
                    <a:pt x="1126995" y="0"/>
                  </a:lnTo>
                  <a:lnTo>
                    <a:pt x="1175438" y="5817"/>
                  </a:lnTo>
                  <a:lnTo>
                    <a:pt x="1219909" y="22390"/>
                  </a:lnTo>
                  <a:lnTo>
                    <a:pt x="1259138" y="48394"/>
                  </a:lnTo>
                  <a:lnTo>
                    <a:pt x="1291857" y="82510"/>
                  </a:lnTo>
                  <a:lnTo>
                    <a:pt x="1316798" y="123415"/>
                  </a:lnTo>
                  <a:lnTo>
                    <a:pt x="1332693" y="169787"/>
                  </a:lnTo>
                  <a:lnTo>
                    <a:pt x="1338273" y="220304"/>
                  </a:lnTo>
                  <a:lnTo>
                    <a:pt x="1338273" y="312174"/>
                  </a:lnTo>
                  <a:lnTo>
                    <a:pt x="1338107" y="320837"/>
                  </a:lnTo>
                  <a:lnTo>
                    <a:pt x="2842625" y="320837"/>
                  </a:lnTo>
                  <a:lnTo>
                    <a:pt x="2842625" y="3113590"/>
                  </a:lnTo>
                  <a:close/>
                </a:path>
              </a:pathLst>
            </a:custGeom>
            <a:solidFill>
              <a:srgbClr val="8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462431" y="5710573"/>
              <a:ext cx="2838450" cy="3109595"/>
            </a:xfrm>
            <a:custGeom>
              <a:avLst/>
              <a:gdLst/>
              <a:ahLst/>
              <a:cxnLst/>
              <a:rect l="l" t="t" r="r" b="b"/>
              <a:pathLst>
                <a:path w="2838450" h="3109595">
                  <a:moveTo>
                    <a:pt x="2838039" y="3109576"/>
                  </a:moveTo>
                  <a:lnTo>
                    <a:pt x="7" y="3109576"/>
                  </a:lnTo>
                  <a:lnTo>
                    <a:pt x="0" y="220304"/>
                  </a:lnTo>
                  <a:lnTo>
                    <a:pt x="5580" y="169791"/>
                  </a:lnTo>
                  <a:lnTo>
                    <a:pt x="21474" y="123420"/>
                  </a:lnTo>
                  <a:lnTo>
                    <a:pt x="46415" y="82515"/>
                  </a:lnTo>
                  <a:lnTo>
                    <a:pt x="79134" y="48398"/>
                  </a:lnTo>
                  <a:lnTo>
                    <a:pt x="118363" y="22392"/>
                  </a:lnTo>
                  <a:lnTo>
                    <a:pt x="162834" y="5818"/>
                  </a:lnTo>
                  <a:lnTo>
                    <a:pt x="211278" y="0"/>
                  </a:lnTo>
                  <a:lnTo>
                    <a:pt x="1127007" y="0"/>
                  </a:lnTo>
                  <a:lnTo>
                    <a:pt x="1175451" y="5818"/>
                  </a:lnTo>
                  <a:lnTo>
                    <a:pt x="1219922" y="22392"/>
                  </a:lnTo>
                  <a:lnTo>
                    <a:pt x="1259151" y="48398"/>
                  </a:lnTo>
                  <a:lnTo>
                    <a:pt x="1291870" y="82515"/>
                  </a:lnTo>
                  <a:lnTo>
                    <a:pt x="1316811" y="123420"/>
                  </a:lnTo>
                  <a:lnTo>
                    <a:pt x="1332705" y="169791"/>
                  </a:lnTo>
                  <a:lnTo>
                    <a:pt x="1338285" y="220304"/>
                  </a:lnTo>
                  <a:lnTo>
                    <a:pt x="1338285" y="312174"/>
                  </a:lnTo>
                  <a:lnTo>
                    <a:pt x="1338120" y="320850"/>
                  </a:lnTo>
                  <a:lnTo>
                    <a:pt x="2838039" y="320850"/>
                  </a:lnTo>
                  <a:lnTo>
                    <a:pt x="2838039" y="3109576"/>
                  </a:lnTo>
                  <a:close/>
                </a:path>
              </a:pathLst>
            </a:custGeom>
            <a:solidFill>
              <a:srgbClr val="7E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467030" y="5714599"/>
              <a:ext cx="2834005" cy="3105785"/>
            </a:xfrm>
            <a:custGeom>
              <a:avLst/>
              <a:gdLst/>
              <a:ahLst/>
              <a:cxnLst/>
              <a:rect l="l" t="t" r="r" b="b"/>
              <a:pathLst>
                <a:path w="2834004" h="3105784">
                  <a:moveTo>
                    <a:pt x="2833440" y="3105550"/>
                  </a:moveTo>
                  <a:lnTo>
                    <a:pt x="0" y="3105550"/>
                  </a:lnTo>
                  <a:lnTo>
                    <a:pt x="0" y="220304"/>
                  </a:lnTo>
                  <a:lnTo>
                    <a:pt x="5580" y="169791"/>
                  </a:lnTo>
                  <a:lnTo>
                    <a:pt x="21474" y="123420"/>
                  </a:lnTo>
                  <a:lnTo>
                    <a:pt x="46415" y="82515"/>
                  </a:lnTo>
                  <a:lnTo>
                    <a:pt x="79134" y="48398"/>
                  </a:lnTo>
                  <a:lnTo>
                    <a:pt x="118363" y="22392"/>
                  </a:lnTo>
                  <a:lnTo>
                    <a:pt x="162834" y="5818"/>
                  </a:lnTo>
                  <a:lnTo>
                    <a:pt x="211278" y="0"/>
                  </a:lnTo>
                  <a:lnTo>
                    <a:pt x="1127007" y="0"/>
                  </a:lnTo>
                  <a:lnTo>
                    <a:pt x="1175446" y="5818"/>
                  </a:lnTo>
                  <a:lnTo>
                    <a:pt x="1219913" y="22392"/>
                  </a:lnTo>
                  <a:lnTo>
                    <a:pt x="1259140" y="48398"/>
                  </a:lnTo>
                  <a:lnTo>
                    <a:pt x="1291858" y="82515"/>
                  </a:lnTo>
                  <a:lnTo>
                    <a:pt x="1316798" y="123420"/>
                  </a:lnTo>
                  <a:lnTo>
                    <a:pt x="1332693" y="169791"/>
                  </a:lnTo>
                  <a:lnTo>
                    <a:pt x="1338273" y="220304"/>
                  </a:lnTo>
                  <a:lnTo>
                    <a:pt x="1338273" y="312174"/>
                  </a:lnTo>
                  <a:lnTo>
                    <a:pt x="1338107" y="320850"/>
                  </a:lnTo>
                  <a:lnTo>
                    <a:pt x="2833440" y="320850"/>
                  </a:lnTo>
                  <a:lnTo>
                    <a:pt x="2833440" y="3105550"/>
                  </a:lnTo>
                  <a:close/>
                </a:path>
                <a:path w="2834004" h="3105784">
                  <a:moveTo>
                    <a:pt x="2833440" y="320850"/>
                  </a:moveTo>
                  <a:lnTo>
                    <a:pt x="1338107" y="320850"/>
                  </a:lnTo>
                  <a:lnTo>
                    <a:pt x="2833440" y="320841"/>
                  </a:lnTo>
                  <a:close/>
                </a:path>
              </a:pathLst>
            </a:custGeom>
            <a:solidFill>
              <a:srgbClr val="76D1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471621" y="5718632"/>
              <a:ext cx="2828925" cy="3101975"/>
            </a:xfrm>
            <a:custGeom>
              <a:avLst/>
              <a:gdLst/>
              <a:ahLst/>
              <a:cxnLst/>
              <a:rect l="l" t="t" r="r" b="b"/>
              <a:pathLst>
                <a:path w="2828925" h="3101975">
                  <a:moveTo>
                    <a:pt x="2828848" y="320840"/>
                  </a:moveTo>
                  <a:lnTo>
                    <a:pt x="1338110" y="320840"/>
                  </a:lnTo>
                  <a:lnTo>
                    <a:pt x="1338275" y="312178"/>
                  </a:lnTo>
                  <a:lnTo>
                    <a:pt x="1338275" y="220306"/>
                  </a:lnTo>
                  <a:lnTo>
                    <a:pt x="1332699" y="169786"/>
                  </a:lnTo>
                  <a:lnTo>
                    <a:pt x="1316799" y="123418"/>
                  </a:lnTo>
                  <a:lnTo>
                    <a:pt x="1291856" y="82511"/>
                  </a:lnTo>
                  <a:lnTo>
                    <a:pt x="1259141" y="48399"/>
                  </a:lnTo>
                  <a:lnTo>
                    <a:pt x="1219911" y="22390"/>
                  </a:lnTo>
                  <a:lnTo>
                    <a:pt x="1175435" y="5816"/>
                  </a:lnTo>
                  <a:lnTo>
                    <a:pt x="1126998" y="0"/>
                  </a:lnTo>
                  <a:lnTo>
                    <a:pt x="211277" y="0"/>
                  </a:lnTo>
                  <a:lnTo>
                    <a:pt x="162839" y="5816"/>
                  </a:lnTo>
                  <a:lnTo>
                    <a:pt x="118364" y="22390"/>
                  </a:lnTo>
                  <a:lnTo>
                    <a:pt x="79133" y="48399"/>
                  </a:lnTo>
                  <a:lnTo>
                    <a:pt x="46418" y="82511"/>
                  </a:lnTo>
                  <a:lnTo>
                    <a:pt x="21475" y="123418"/>
                  </a:lnTo>
                  <a:lnTo>
                    <a:pt x="5588" y="169786"/>
                  </a:lnTo>
                  <a:lnTo>
                    <a:pt x="0" y="220306"/>
                  </a:lnTo>
                  <a:lnTo>
                    <a:pt x="0" y="3101530"/>
                  </a:lnTo>
                  <a:lnTo>
                    <a:pt x="2828848" y="3101530"/>
                  </a:lnTo>
                  <a:lnTo>
                    <a:pt x="2828848" y="320840"/>
                  </a:lnTo>
                  <a:close/>
                </a:path>
              </a:pathLst>
            </a:custGeom>
            <a:solidFill>
              <a:srgbClr val="6C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471629" y="5718625"/>
              <a:ext cx="2828925" cy="3101975"/>
            </a:xfrm>
            <a:custGeom>
              <a:avLst/>
              <a:gdLst/>
              <a:ahLst/>
              <a:cxnLst/>
              <a:rect l="l" t="t" r="r" b="b"/>
              <a:pathLst>
                <a:path w="2828925" h="3101975">
                  <a:moveTo>
                    <a:pt x="2828841" y="3101525"/>
                  </a:moveTo>
                  <a:lnTo>
                    <a:pt x="0" y="3101525"/>
                  </a:lnTo>
                  <a:lnTo>
                    <a:pt x="0" y="220304"/>
                  </a:lnTo>
                  <a:lnTo>
                    <a:pt x="5580" y="169791"/>
                  </a:lnTo>
                  <a:lnTo>
                    <a:pt x="21474" y="123420"/>
                  </a:lnTo>
                  <a:lnTo>
                    <a:pt x="46415" y="82515"/>
                  </a:lnTo>
                  <a:lnTo>
                    <a:pt x="79134" y="48398"/>
                  </a:lnTo>
                  <a:lnTo>
                    <a:pt x="118363" y="22392"/>
                  </a:lnTo>
                  <a:lnTo>
                    <a:pt x="162834" y="5818"/>
                  </a:lnTo>
                  <a:lnTo>
                    <a:pt x="211278" y="0"/>
                  </a:lnTo>
                  <a:lnTo>
                    <a:pt x="1126995" y="0"/>
                  </a:lnTo>
                  <a:lnTo>
                    <a:pt x="1175438" y="5818"/>
                  </a:lnTo>
                  <a:lnTo>
                    <a:pt x="1219909" y="22392"/>
                  </a:lnTo>
                  <a:lnTo>
                    <a:pt x="1259138" y="48398"/>
                  </a:lnTo>
                  <a:lnTo>
                    <a:pt x="1291857" y="82515"/>
                  </a:lnTo>
                  <a:lnTo>
                    <a:pt x="1316798" y="123420"/>
                  </a:lnTo>
                  <a:lnTo>
                    <a:pt x="1332693" y="169791"/>
                  </a:lnTo>
                  <a:lnTo>
                    <a:pt x="1338273" y="220304"/>
                  </a:lnTo>
                  <a:lnTo>
                    <a:pt x="1338273" y="312174"/>
                  </a:lnTo>
                  <a:lnTo>
                    <a:pt x="1338107" y="320837"/>
                  </a:lnTo>
                  <a:lnTo>
                    <a:pt x="2828841" y="320837"/>
                  </a:lnTo>
                  <a:lnTo>
                    <a:pt x="2828841" y="3101525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561308" y="5691285"/>
            <a:ext cx="1205865" cy="306260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95885" marR="5080" indent="-83820">
              <a:lnSpc>
                <a:spcPct val="106900"/>
              </a:lnSpc>
              <a:spcBef>
                <a:spcPts val="285"/>
              </a:spcBef>
            </a:pPr>
            <a:r>
              <a:rPr sz="1800" spc="-15" dirty="0">
                <a:solidFill>
                  <a:srgbClr val="00ADEF"/>
                </a:solidFill>
                <a:latin typeface="Trebuchet MS"/>
                <a:cs typeface="Trebuchet MS"/>
              </a:rPr>
              <a:t>Spelling</a:t>
            </a:r>
            <a:r>
              <a:rPr sz="1800" spc="-175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800" spc="-85" dirty="0">
                <a:solidFill>
                  <a:srgbClr val="00ADEF"/>
                </a:solidFill>
                <a:latin typeface="Trebuchet MS"/>
                <a:cs typeface="Trebuchet MS"/>
              </a:rPr>
              <a:t>File  </a:t>
            </a:r>
            <a:r>
              <a:rPr sz="1600" spc="5" dirty="0">
                <a:solidFill>
                  <a:srgbClr val="00ADEF"/>
                </a:solidFill>
                <a:latin typeface="Trebuchet MS"/>
                <a:cs typeface="Trebuchet MS"/>
              </a:rPr>
              <a:t>Base </a:t>
            </a:r>
            <a:r>
              <a:rPr sz="1600" spc="-75" dirty="0">
                <a:solidFill>
                  <a:srgbClr val="00ADEF"/>
                </a:solidFill>
                <a:latin typeface="Trebuchet MS"/>
                <a:cs typeface="Trebuchet MS"/>
              </a:rPr>
              <a:t>Form  </a:t>
            </a:r>
            <a:r>
              <a:rPr sz="1600" spc="-55" dirty="0">
                <a:latin typeface="Trebuchet MS"/>
                <a:cs typeface="Trebuchet MS"/>
              </a:rPr>
              <a:t>beat</a:t>
            </a:r>
            <a:endParaRPr sz="1600">
              <a:latin typeface="Trebuchet MS"/>
              <a:cs typeface="Trebuchet MS"/>
            </a:endParaRPr>
          </a:p>
          <a:p>
            <a:pPr marL="95885" marR="671830">
              <a:lnSpc>
                <a:spcPct val="100000"/>
              </a:lnSpc>
            </a:pPr>
            <a:r>
              <a:rPr sz="1600" spc="-55" dirty="0">
                <a:latin typeface="Trebuchet MS"/>
                <a:cs typeface="Trebuchet MS"/>
              </a:rPr>
              <a:t>burst  </a:t>
            </a:r>
            <a:r>
              <a:rPr sz="1600" spc="-60" dirty="0">
                <a:latin typeface="Trebuchet MS"/>
                <a:cs typeface="Trebuchet MS"/>
              </a:rPr>
              <a:t>cost  </a:t>
            </a:r>
            <a:r>
              <a:rPr sz="1600" spc="-105" dirty="0">
                <a:latin typeface="Trebuchet MS"/>
                <a:cs typeface="Trebuchet MS"/>
              </a:rPr>
              <a:t>cut  </a:t>
            </a:r>
            <a:r>
              <a:rPr sz="1600" spc="-125" dirty="0">
                <a:latin typeface="Trebuchet MS"/>
                <a:cs typeface="Trebuchet MS"/>
              </a:rPr>
              <a:t>hit  </a:t>
            </a:r>
            <a:r>
              <a:rPr sz="1600" spc="-95" dirty="0">
                <a:latin typeface="Trebuchet MS"/>
                <a:cs typeface="Trebuchet MS"/>
              </a:rPr>
              <a:t>hurt  </a:t>
            </a:r>
            <a:r>
              <a:rPr sz="1600" spc="-80" dirty="0">
                <a:latin typeface="Trebuchet MS"/>
                <a:cs typeface="Trebuchet MS"/>
              </a:rPr>
              <a:t>put  </a:t>
            </a:r>
            <a:r>
              <a:rPr sz="1600" spc="-30" dirty="0">
                <a:latin typeface="Trebuchet MS"/>
                <a:cs typeface="Trebuchet MS"/>
              </a:rPr>
              <a:t>read  </a:t>
            </a:r>
            <a:r>
              <a:rPr sz="1600" spc="-90" dirty="0">
                <a:latin typeface="Trebuchet MS"/>
                <a:cs typeface="Trebuchet MS"/>
              </a:rPr>
              <a:t>split  </a:t>
            </a:r>
            <a:r>
              <a:rPr sz="1600" spc="-50" dirty="0">
                <a:latin typeface="Trebuchet MS"/>
                <a:cs typeface="Trebuchet MS"/>
              </a:rPr>
              <a:t>shut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174589" y="6045758"/>
            <a:ext cx="1006475" cy="2707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55" dirty="0">
                <a:solidFill>
                  <a:srgbClr val="00ADEF"/>
                </a:solidFill>
                <a:latin typeface="Trebuchet MS"/>
                <a:cs typeface="Trebuchet MS"/>
              </a:rPr>
              <a:t>Simple</a:t>
            </a:r>
            <a:r>
              <a:rPr sz="1600" spc="-155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600" spc="-45" dirty="0">
                <a:solidFill>
                  <a:srgbClr val="00ADEF"/>
                </a:solidFill>
                <a:latin typeface="Trebuchet MS"/>
                <a:cs typeface="Trebuchet MS"/>
              </a:rPr>
              <a:t>Past  </a:t>
            </a:r>
            <a:r>
              <a:rPr sz="1600" spc="-55" dirty="0">
                <a:latin typeface="Trebuchet MS"/>
                <a:cs typeface="Trebuchet MS"/>
              </a:rPr>
              <a:t>beat</a:t>
            </a:r>
            <a:endParaRPr sz="1600">
              <a:latin typeface="Trebuchet MS"/>
              <a:cs typeface="Trebuchet MS"/>
            </a:endParaRPr>
          </a:p>
          <a:p>
            <a:pPr marL="12700" marR="556260">
              <a:lnSpc>
                <a:spcPct val="100000"/>
              </a:lnSpc>
            </a:pPr>
            <a:r>
              <a:rPr sz="1600" spc="-55" dirty="0">
                <a:latin typeface="Trebuchet MS"/>
                <a:cs typeface="Trebuchet MS"/>
              </a:rPr>
              <a:t>burst  </a:t>
            </a:r>
            <a:r>
              <a:rPr sz="1600" spc="-60" dirty="0">
                <a:latin typeface="Trebuchet MS"/>
                <a:cs typeface="Trebuchet MS"/>
              </a:rPr>
              <a:t>cost  </a:t>
            </a:r>
            <a:r>
              <a:rPr sz="1600" spc="-105" dirty="0">
                <a:latin typeface="Trebuchet MS"/>
                <a:cs typeface="Trebuchet MS"/>
              </a:rPr>
              <a:t>cut  </a:t>
            </a:r>
            <a:r>
              <a:rPr sz="1600" spc="-125" dirty="0">
                <a:latin typeface="Trebuchet MS"/>
                <a:cs typeface="Trebuchet MS"/>
              </a:rPr>
              <a:t>hit  </a:t>
            </a:r>
            <a:r>
              <a:rPr sz="1600" spc="-95" dirty="0">
                <a:latin typeface="Trebuchet MS"/>
                <a:cs typeface="Trebuchet MS"/>
              </a:rPr>
              <a:t>hurt  </a:t>
            </a:r>
            <a:r>
              <a:rPr sz="1600" spc="-80" dirty="0">
                <a:latin typeface="Trebuchet MS"/>
                <a:cs typeface="Trebuchet MS"/>
              </a:rPr>
              <a:t>put  </a:t>
            </a:r>
            <a:r>
              <a:rPr sz="1600" spc="-30" dirty="0">
                <a:latin typeface="Trebuchet MS"/>
                <a:cs typeface="Trebuchet MS"/>
              </a:rPr>
              <a:t>read  </a:t>
            </a:r>
            <a:r>
              <a:rPr sz="1600" spc="-90" dirty="0">
                <a:latin typeface="Trebuchet MS"/>
                <a:cs typeface="Trebuchet MS"/>
              </a:rPr>
              <a:t>split  </a:t>
            </a:r>
            <a:r>
              <a:rPr sz="1600" spc="-50" dirty="0">
                <a:latin typeface="Trebuchet MS"/>
                <a:cs typeface="Trebuchet MS"/>
              </a:rPr>
              <a:t>shut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39750" y="7210425"/>
            <a:ext cx="2562860" cy="160083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07314" marR="154940">
              <a:lnSpc>
                <a:spcPct val="129400"/>
              </a:lnSpc>
              <a:spcBef>
                <a:spcPts val="265"/>
              </a:spcBef>
            </a:pPr>
            <a:r>
              <a:rPr sz="1600" spc="-15" dirty="0">
                <a:latin typeface="Trebuchet MS"/>
                <a:cs typeface="Trebuchet MS"/>
              </a:rPr>
              <a:t>He </a:t>
            </a:r>
            <a:r>
              <a:rPr sz="1600" b="1" spc="-114" dirty="0">
                <a:latin typeface="Trebuchet MS"/>
                <a:cs typeface="Trebuchet MS"/>
              </a:rPr>
              <a:t>hit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65" dirty="0">
                <a:latin typeface="Trebuchet MS"/>
                <a:cs typeface="Trebuchet MS"/>
              </a:rPr>
              <a:t>ball over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200" dirty="0">
                <a:latin typeface="Trebuchet MS"/>
                <a:cs typeface="Trebuchet MS"/>
              </a:rPr>
              <a:t> </a:t>
            </a:r>
            <a:r>
              <a:rPr sz="1600" spc="-114" dirty="0">
                <a:latin typeface="Trebuchet MS"/>
                <a:cs typeface="Trebuchet MS"/>
              </a:rPr>
              <a:t>net.  </a:t>
            </a:r>
            <a:r>
              <a:rPr sz="1600" spc="20" dirty="0">
                <a:latin typeface="Trebuchet MS"/>
                <a:cs typeface="Trebuchet MS"/>
              </a:rPr>
              <a:t>Dad </a:t>
            </a:r>
            <a:r>
              <a:rPr sz="1600" b="1" spc="-50" dirty="0">
                <a:latin typeface="Trebuchet MS"/>
                <a:cs typeface="Trebuchet MS"/>
              </a:rPr>
              <a:t>read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20" dirty="0">
                <a:latin typeface="Trebuchet MS"/>
                <a:cs typeface="Trebuchet MS"/>
              </a:rPr>
              <a:t>us </a:t>
            </a:r>
            <a:r>
              <a:rPr sz="1600" spc="-65" dirty="0">
                <a:latin typeface="Trebuchet MS"/>
                <a:cs typeface="Trebuchet MS"/>
              </a:rPr>
              <a:t>last</a:t>
            </a:r>
            <a:r>
              <a:rPr sz="1600" spc="-335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night.</a:t>
            </a:r>
            <a:endParaRPr sz="1600">
              <a:latin typeface="Trebuchet MS"/>
              <a:cs typeface="Trebuchet MS"/>
            </a:endParaRPr>
          </a:p>
          <a:p>
            <a:pPr marL="107314">
              <a:lnSpc>
                <a:spcPct val="100000"/>
              </a:lnSpc>
              <a:spcBef>
                <a:spcPts val="565"/>
              </a:spcBef>
            </a:pPr>
            <a:r>
              <a:rPr sz="1600" spc="-15" dirty="0">
                <a:latin typeface="Trebuchet MS"/>
                <a:cs typeface="Trebuchet MS"/>
              </a:rPr>
              <a:t>He </a:t>
            </a:r>
            <a:r>
              <a:rPr sz="1600" b="1" spc="-75" dirty="0">
                <a:latin typeface="Trebuchet MS"/>
                <a:cs typeface="Trebuchet MS"/>
              </a:rPr>
              <a:t>shut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175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door.</a:t>
            </a:r>
            <a:endParaRPr sz="1600">
              <a:latin typeface="Trebuchet MS"/>
              <a:cs typeface="Trebuchet MS"/>
            </a:endParaRPr>
          </a:p>
          <a:p>
            <a:pPr marL="107314" marR="487680">
              <a:lnSpc>
                <a:spcPct val="100000"/>
              </a:lnSpc>
              <a:spcBef>
                <a:spcPts val="565"/>
              </a:spcBef>
            </a:pPr>
            <a:r>
              <a:rPr sz="1600" spc="-120" dirty="0">
                <a:latin typeface="Trebuchet MS"/>
                <a:cs typeface="Trebuchet MS"/>
              </a:rPr>
              <a:t>I </a:t>
            </a:r>
            <a:r>
              <a:rPr sz="1600" b="1" spc="-80" dirty="0">
                <a:latin typeface="Trebuchet MS"/>
                <a:cs typeface="Trebuchet MS"/>
              </a:rPr>
              <a:t>put </a:t>
            </a:r>
            <a:r>
              <a:rPr sz="1600" spc="5" dirty="0">
                <a:latin typeface="Trebuchet MS"/>
                <a:cs typeface="Trebuchet MS"/>
              </a:rPr>
              <a:t>some </a:t>
            </a:r>
            <a:r>
              <a:rPr sz="1600" spc="10" dirty="0">
                <a:latin typeface="Trebuchet MS"/>
                <a:cs typeface="Trebuchet MS"/>
              </a:rPr>
              <a:t>sugar </a:t>
            </a:r>
            <a:r>
              <a:rPr sz="1600" spc="-75" dirty="0">
                <a:latin typeface="Trebuchet MS"/>
                <a:cs typeface="Trebuchet MS"/>
              </a:rPr>
              <a:t>in</a:t>
            </a:r>
            <a:r>
              <a:rPr sz="1600" spc="-290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my  </a:t>
            </a:r>
            <a:r>
              <a:rPr sz="1600" spc="-105" dirty="0">
                <a:latin typeface="Trebuchet MS"/>
                <a:cs typeface="Trebuchet MS"/>
              </a:rPr>
              <a:t>coffee.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46100" y="546100"/>
            <a:ext cx="5765800" cy="1247140"/>
          </a:xfrm>
          <a:custGeom>
            <a:avLst/>
            <a:gdLst/>
            <a:ahLst/>
            <a:cxnLst/>
            <a:rect l="l" t="t" r="r" b="b"/>
            <a:pathLst>
              <a:path w="5765800" h="1247139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1132840"/>
                </a:lnTo>
                <a:lnTo>
                  <a:pt x="1785" y="1198919"/>
                </a:lnTo>
                <a:lnTo>
                  <a:pt x="14287" y="1232852"/>
                </a:lnTo>
                <a:lnTo>
                  <a:pt x="48220" y="1245354"/>
                </a:lnTo>
                <a:lnTo>
                  <a:pt x="114300" y="1247140"/>
                </a:lnTo>
                <a:lnTo>
                  <a:pt x="5651500" y="1247140"/>
                </a:lnTo>
                <a:lnTo>
                  <a:pt x="5717579" y="1245354"/>
                </a:lnTo>
                <a:lnTo>
                  <a:pt x="5751512" y="1232852"/>
                </a:lnTo>
                <a:lnTo>
                  <a:pt x="5764014" y="1198919"/>
                </a:lnTo>
                <a:lnTo>
                  <a:pt x="5765800" y="1132840"/>
                </a:lnTo>
                <a:lnTo>
                  <a:pt x="5765800" y="114300"/>
                </a:lnTo>
                <a:lnTo>
                  <a:pt x="5764014" y="48220"/>
                </a:lnTo>
                <a:lnTo>
                  <a:pt x="5751512" y="14287"/>
                </a:lnTo>
                <a:lnTo>
                  <a:pt x="5717579" y="1785"/>
                </a:lnTo>
                <a:lnTo>
                  <a:pt x="5651500" y="0"/>
                </a:lnTo>
                <a:lnTo>
                  <a:pt x="114300" y="0"/>
                </a:lnTo>
                <a:close/>
              </a:path>
            </a:pathLst>
          </a:custGeom>
          <a:ln w="12699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59593" y="545901"/>
            <a:ext cx="5739130" cy="11982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95580" marR="132080">
              <a:lnSpc>
                <a:spcPct val="100000"/>
              </a:lnSpc>
              <a:spcBef>
                <a:spcPts val="125"/>
              </a:spcBef>
            </a:pP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50" dirty="0">
                <a:latin typeface="Trebuchet MS"/>
                <a:cs typeface="Trebuchet MS"/>
              </a:rPr>
              <a:t>simple </a:t>
            </a:r>
            <a:r>
              <a:rPr sz="1800" spc="-35" dirty="0">
                <a:latin typeface="Trebuchet MS"/>
                <a:cs typeface="Trebuchet MS"/>
              </a:rPr>
              <a:t>past </a:t>
            </a:r>
            <a:r>
              <a:rPr sz="1800" spc="-85" dirty="0">
                <a:latin typeface="Trebuchet MS"/>
                <a:cs typeface="Trebuchet MS"/>
              </a:rPr>
              <a:t>form </a:t>
            </a:r>
            <a:r>
              <a:rPr sz="1800" spc="-100" dirty="0">
                <a:latin typeface="Trebuchet MS"/>
                <a:cs typeface="Trebuchet MS"/>
              </a:rPr>
              <a:t>of </a:t>
            </a:r>
            <a:r>
              <a:rPr sz="1800" spc="5" dirty="0">
                <a:latin typeface="Trebuchet MS"/>
                <a:cs typeface="Trebuchet MS"/>
              </a:rPr>
              <a:t>some </a:t>
            </a:r>
            <a:r>
              <a:rPr sz="1800" spc="-45" dirty="0">
                <a:latin typeface="Trebuchet MS"/>
                <a:cs typeface="Trebuchet MS"/>
              </a:rPr>
              <a:t>verbs </a:t>
            </a:r>
            <a:r>
              <a:rPr sz="1800" spc="5" dirty="0">
                <a:latin typeface="Trebuchet MS"/>
                <a:cs typeface="Trebuchet MS"/>
              </a:rPr>
              <a:t>does </a:t>
            </a:r>
            <a:r>
              <a:rPr sz="1800" i="1" spc="-105" dirty="0">
                <a:latin typeface="Trebuchet MS"/>
                <a:cs typeface="Trebuchet MS"/>
              </a:rPr>
              <a:t>not </a:t>
            </a:r>
            <a:r>
              <a:rPr sz="1800" spc="-25" dirty="0">
                <a:latin typeface="Trebuchet MS"/>
                <a:cs typeface="Trebuchet MS"/>
              </a:rPr>
              <a:t>end</a:t>
            </a:r>
            <a:r>
              <a:rPr sz="1800" spc="-409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in -</a:t>
            </a:r>
            <a:r>
              <a:rPr sz="1800" b="1" spc="-85" dirty="0">
                <a:latin typeface="Trebuchet MS"/>
                <a:cs typeface="Trebuchet MS"/>
              </a:rPr>
              <a:t>ed</a:t>
            </a:r>
            <a:r>
              <a:rPr sz="1800" spc="-85" dirty="0">
                <a:latin typeface="Trebuchet MS"/>
                <a:cs typeface="Trebuchet MS"/>
              </a:rPr>
              <a:t>.  </a:t>
            </a:r>
            <a:r>
              <a:rPr sz="1800" spc="-35" dirty="0">
                <a:latin typeface="Trebuchet MS"/>
                <a:cs typeface="Trebuchet MS"/>
              </a:rPr>
              <a:t>Such </a:t>
            </a:r>
            <a:r>
              <a:rPr sz="1800" spc="-45" dirty="0">
                <a:latin typeface="Trebuchet MS"/>
                <a:cs typeface="Trebuchet MS"/>
              </a:rPr>
              <a:t>verbs are </a:t>
            </a:r>
            <a:r>
              <a:rPr sz="1800" spc="-70" dirty="0">
                <a:latin typeface="Trebuchet MS"/>
                <a:cs typeface="Trebuchet MS"/>
              </a:rPr>
              <a:t>called </a:t>
            </a:r>
            <a:r>
              <a:rPr sz="1800" b="1" spc="-85" dirty="0">
                <a:latin typeface="Trebuchet MS"/>
                <a:cs typeface="Trebuchet MS"/>
              </a:rPr>
              <a:t>irregular</a:t>
            </a:r>
            <a:r>
              <a:rPr sz="1800" b="1" spc="-250" dirty="0">
                <a:latin typeface="Trebuchet MS"/>
                <a:cs typeface="Trebuchet MS"/>
              </a:rPr>
              <a:t> </a:t>
            </a:r>
            <a:r>
              <a:rPr sz="1800" b="1" spc="-100" dirty="0">
                <a:latin typeface="Trebuchet MS"/>
                <a:cs typeface="Trebuchet MS"/>
              </a:rPr>
              <a:t>verbs</a:t>
            </a:r>
            <a:r>
              <a:rPr sz="1800" spc="-100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  <a:p>
            <a:pPr marL="195580">
              <a:lnSpc>
                <a:spcPct val="100000"/>
              </a:lnSpc>
              <a:spcBef>
                <a:spcPts val="565"/>
              </a:spcBef>
            </a:pP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50" dirty="0">
                <a:latin typeface="Trebuchet MS"/>
                <a:cs typeface="Trebuchet MS"/>
              </a:rPr>
              <a:t>simple </a:t>
            </a:r>
            <a:r>
              <a:rPr sz="1800" spc="-35" dirty="0">
                <a:latin typeface="Trebuchet MS"/>
                <a:cs typeface="Trebuchet MS"/>
              </a:rPr>
              <a:t>past </a:t>
            </a:r>
            <a:r>
              <a:rPr sz="1800" spc="-60" dirty="0">
                <a:latin typeface="Trebuchet MS"/>
                <a:cs typeface="Trebuchet MS"/>
              </a:rPr>
              <a:t>tense </a:t>
            </a:r>
            <a:r>
              <a:rPr sz="1800" spc="-100" dirty="0">
                <a:latin typeface="Trebuchet MS"/>
                <a:cs typeface="Trebuchet MS"/>
              </a:rPr>
              <a:t>of </a:t>
            </a:r>
            <a:r>
              <a:rPr sz="1800" spc="5" dirty="0">
                <a:latin typeface="Trebuchet MS"/>
                <a:cs typeface="Trebuchet MS"/>
              </a:rPr>
              <a:t>some </a:t>
            </a:r>
            <a:r>
              <a:rPr sz="1800" spc="-70" dirty="0">
                <a:latin typeface="Trebuchet MS"/>
                <a:cs typeface="Trebuchet MS"/>
              </a:rPr>
              <a:t>irregular </a:t>
            </a:r>
            <a:r>
              <a:rPr sz="1800" spc="-45" dirty="0">
                <a:latin typeface="Trebuchet MS"/>
                <a:cs typeface="Trebuchet MS"/>
              </a:rPr>
              <a:t>verbs </a:t>
            </a:r>
            <a:r>
              <a:rPr sz="1800" spc="5" dirty="0">
                <a:latin typeface="Trebuchet MS"/>
                <a:cs typeface="Trebuchet MS"/>
              </a:rPr>
              <a:t>does</a:t>
            </a:r>
            <a:r>
              <a:rPr sz="1800" spc="-385" dirty="0">
                <a:latin typeface="Trebuchet MS"/>
                <a:cs typeface="Trebuchet MS"/>
              </a:rPr>
              <a:t> </a:t>
            </a:r>
            <a:r>
              <a:rPr sz="1800" i="1" spc="-105" dirty="0">
                <a:latin typeface="Trebuchet MS"/>
                <a:cs typeface="Trebuchet MS"/>
              </a:rPr>
              <a:t>not</a:t>
            </a:r>
            <a:endParaRPr sz="1800">
              <a:latin typeface="Trebuchet MS"/>
              <a:cs typeface="Trebuchet MS"/>
            </a:endParaRPr>
          </a:p>
          <a:p>
            <a:pPr marL="195580">
              <a:lnSpc>
                <a:spcPct val="100000"/>
              </a:lnSpc>
            </a:pPr>
            <a:r>
              <a:rPr sz="1800" spc="-5" dirty="0">
                <a:latin typeface="Trebuchet MS"/>
                <a:cs typeface="Trebuchet MS"/>
              </a:rPr>
              <a:t>change </a:t>
            </a:r>
            <a:r>
              <a:rPr sz="1800" spc="-100" dirty="0">
                <a:latin typeface="Trebuchet MS"/>
                <a:cs typeface="Trebuchet MS"/>
              </a:rPr>
              <a:t>at</a:t>
            </a:r>
            <a:r>
              <a:rPr sz="1800" spc="-190" dirty="0">
                <a:latin typeface="Trebuchet MS"/>
                <a:cs typeface="Trebuchet MS"/>
              </a:rPr>
              <a:t> </a:t>
            </a:r>
            <a:r>
              <a:rPr sz="1800" spc="-125" dirty="0">
                <a:latin typeface="Trebuchet MS"/>
                <a:cs typeface="Trebuchet MS"/>
              </a:rPr>
              <a:t>all.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256991" y="8908974"/>
            <a:ext cx="293370" cy="21018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z="1200" spc="-60" dirty="0">
                <a:latin typeface="Trebuchet MS"/>
                <a:cs typeface="Trebuchet MS"/>
              </a:rPr>
              <a:t>101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50052" y="4259935"/>
            <a:ext cx="251714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3045" marR="5080" indent="-220979">
              <a:lnSpc>
                <a:spcPct val="100000"/>
              </a:lnSpc>
              <a:spcBef>
                <a:spcPts val="100"/>
              </a:spcBef>
            </a:pPr>
            <a:r>
              <a:rPr sz="1700" spc="-35" dirty="0">
                <a:latin typeface="Trebuchet MS"/>
                <a:cs typeface="Trebuchet MS"/>
              </a:rPr>
              <a:t>David </a:t>
            </a:r>
            <a:r>
              <a:rPr sz="1700" b="1" spc="-114" dirty="0">
                <a:latin typeface="Trebuchet MS"/>
                <a:cs typeface="Trebuchet MS"/>
              </a:rPr>
              <a:t>hurt </a:t>
            </a:r>
            <a:r>
              <a:rPr sz="1700" spc="-30" dirty="0">
                <a:latin typeface="Trebuchet MS"/>
                <a:cs typeface="Trebuchet MS"/>
              </a:rPr>
              <a:t>his </a:t>
            </a:r>
            <a:r>
              <a:rPr sz="1700" spc="-105" dirty="0">
                <a:latin typeface="Trebuchet MS"/>
                <a:cs typeface="Trebuchet MS"/>
              </a:rPr>
              <a:t>foot </a:t>
            </a:r>
            <a:r>
              <a:rPr sz="1700" spc="-20" dirty="0">
                <a:latin typeface="Trebuchet MS"/>
                <a:cs typeface="Trebuchet MS"/>
              </a:rPr>
              <a:t>when</a:t>
            </a:r>
            <a:r>
              <a:rPr sz="1700" spc="-235" dirty="0">
                <a:latin typeface="Trebuchet MS"/>
                <a:cs typeface="Trebuchet MS"/>
              </a:rPr>
              <a:t> </a:t>
            </a:r>
            <a:r>
              <a:rPr sz="1700" spc="-30" dirty="0">
                <a:latin typeface="Trebuchet MS"/>
                <a:cs typeface="Trebuchet MS"/>
              </a:rPr>
              <a:t>he  </a:t>
            </a:r>
            <a:r>
              <a:rPr sz="1700" spc="-60" dirty="0">
                <a:latin typeface="Trebuchet MS"/>
                <a:cs typeface="Trebuchet MS"/>
              </a:rPr>
              <a:t>jumped </a:t>
            </a:r>
            <a:r>
              <a:rPr sz="1700" spc="-70" dirty="0">
                <a:latin typeface="Trebuchet MS"/>
                <a:cs typeface="Trebuchet MS"/>
              </a:rPr>
              <a:t>over </a:t>
            </a:r>
            <a:r>
              <a:rPr sz="1700" spc="-100" dirty="0">
                <a:latin typeface="Trebuchet MS"/>
                <a:cs typeface="Trebuchet MS"/>
              </a:rPr>
              <a:t>the</a:t>
            </a:r>
            <a:r>
              <a:rPr sz="1700" spc="-155" dirty="0">
                <a:latin typeface="Trebuchet MS"/>
                <a:cs typeface="Trebuchet MS"/>
              </a:rPr>
              <a:t> </a:t>
            </a:r>
            <a:r>
              <a:rPr sz="1700" spc="-75" dirty="0">
                <a:latin typeface="Trebuchet MS"/>
                <a:cs typeface="Trebuchet MS"/>
              </a:rPr>
              <a:t>drain.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733596" y="4260570"/>
            <a:ext cx="227139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0840" marR="5080" indent="-358775">
              <a:lnSpc>
                <a:spcPct val="100000"/>
              </a:lnSpc>
              <a:spcBef>
                <a:spcPts val="100"/>
              </a:spcBef>
            </a:pPr>
            <a:r>
              <a:rPr sz="1700" spc="-100" dirty="0">
                <a:latin typeface="Trebuchet MS"/>
                <a:cs typeface="Trebuchet MS"/>
              </a:rPr>
              <a:t>The </a:t>
            </a:r>
            <a:r>
              <a:rPr sz="1700" spc="-65" dirty="0">
                <a:latin typeface="Trebuchet MS"/>
                <a:cs typeface="Trebuchet MS"/>
              </a:rPr>
              <a:t>worker </a:t>
            </a:r>
            <a:r>
              <a:rPr sz="1700" b="1" spc="-105" dirty="0">
                <a:latin typeface="Trebuchet MS"/>
                <a:cs typeface="Trebuchet MS"/>
              </a:rPr>
              <a:t>cut </a:t>
            </a:r>
            <a:r>
              <a:rPr sz="1700" spc="-5" dirty="0">
                <a:latin typeface="Trebuchet MS"/>
                <a:cs typeface="Trebuchet MS"/>
              </a:rPr>
              <a:t>down</a:t>
            </a:r>
            <a:r>
              <a:rPr sz="1700" spc="-140" dirty="0">
                <a:latin typeface="Trebuchet MS"/>
                <a:cs typeface="Trebuchet MS"/>
              </a:rPr>
              <a:t> </a:t>
            </a:r>
            <a:r>
              <a:rPr sz="1700" spc="-100" dirty="0">
                <a:latin typeface="Trebuchet MS"/>
                <a:cs typeface="Trebuchet MS"/>
              </a:rPr>
              <a:t>the  </a:t>
            </a:r>
            <a:r>
              <a:rPr sz="1700" spc="-114" dirty="0">
                <a:latin typeface="Trebuchet MS"/>
                <a:cs typeface="Trebuchet MS"/>
              </a:rPr>
              <a:t>tree </a:t>
            </a:r>
            <a:r>
              <a:rPr sz="1700" spc="-80" dirty="0">
                <a:latin typeface="Trebuchet MS"/>
                <a:cs typeface="Trebuchet MS"/>
              </a:rPr>
              <a:t>this</a:t>
            </a:r>
            <a:r>
              <a:rPr sz="1700" spc="-85" dirty="0">
                <a:latin typeface="Trebuchet MS"/>
                <a:cs typeface="Trebuchet MS"/>
              </a:rPr>
              <a:t> </a:t>
            </a:r>
            <a:r>
              <a:rPr sz="1700" spc="-50" dirty="0">
                <a:latin typeface="Trebuchet MS"/>
                <a:cs typeface="Trebuchet MS"/>
              </a:rPr>
              <a:t>morning.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24205" y="6773265"/>
            <a:ext cx="256984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0" dirty="0">
                <a:latin typeface="Trebuchet MS"/>
                <a:cs typeface="Trebuchet MS"/>
              </a:rPr>
              <a:t>Her ring </a:t>
            </a:r>
            <a:r>
              <a:rPr sz="1700" b="1" spc="-70" dirty="0">
                <a:latin typeface="Trebuchet MS"/>
                <a:cs typeface="Trebuchet MS"/>
              </a:rPr>
              <a:t>cost </a:t>
            </a:r>
            <a:r>
              <a:rPr sz="1700" spc="-65" dirty="0">
                <a:latin typeface="Trebuchet MS"/>
                <a:cs typeface="Trebuchet MS"/>
              </a:rPr>
              <a:t>only </a:t>
            </a:r>
            <a:r>
              <a:rPr sz="1700" spc="-140" dirty="0">
                <a:latin typeface="Trebuchet MS"/>
                <a:cs typeface="Trebuchet MS"/>
              </a:rPr>
              <a:t>10</a:t>
            </a:r>
            <a:r>
              <a:rPr sz="1700" spc="-275" dirty="0">
                <a:latin typeface="Trebuchet MS"/>
                <a:cs typeface="Trebuchet MS"/>
              </a:rPr>
              <a:t> </a:t>
            </a:r>
            <a:r>
              <a:rPr sz="1700" spc="-65" dirty="0">
                <a:latin typeface="Trebuchet MS"/>
                <a:cs typeface="Trebuchet MS"/>
              </a:rPr>
              <a:t>dollars.</a:t>
            </a:r>
            <a:endParaRPr sz="1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9750" y="6518275"/>
            <a:ext cx="3481704" cy="2661920"/>
            <a:chOff x="539750" y="6518275"/>
            <a:chExt cx="3481704" cy="2661920"/>
          </a:xfrm>
        </p:grpSpPr>
        <p:sp>
          <p:nvSpPr>
            <p:cNvPr id="3" name="object 3"/>
            <p:cNvSpPr/>
            <p:nvPr/>
          </p:nvSpPr>
          <p:spPr>
            <a:xfrm>
              <a:off x="539750" y="6518275"/>
              <a:ext cx="3481704" cy="2314575"/>
            </a:xfrm>
            <a:custGeom>
              <a:avLst/>
              <a:gdLst/>
              <a:ahLst/>
              <a:cxnLst/>
              <a:rect l="l" t="t" r="r" b="b"/>
              <a:pathLst>
                <a:path w="3481704" h="2314575">
                  <a:moveTo>
                    <a:pt x="3481705" y="2314574"/>
                  </a:moveTo>
                  <a:lnTo>
                    <a:pt x="0" y="2314574"/>
                  </a:lnTo>
                  <a:lnTo>
                    <a:pt x="0" y="0"/>
                  </a:lnTo>
                  <a:lnTo>
                    <a:pt x="3481705" y="0"/>
                  </a:lnTo>
                  <a:lnTo>
                    <a:pt x="3481705" y="2314574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754180" y="6518275"/>
              <a:ext cx="1267460" cy="113030"/>
            </a:xfrm>
            <a:custGeom>
              <a:avLst/>
              <a:gdLst/>
              <a:ahLst/>
              <a:cxnLst/>
              <a:rect l="l" t="t" r="r" b="b"/>
              <a:pathLst>
                <a:path w="1267460" h="113029">
                  <a:moveTo>
                    <a:pt x="1115853" y="113008"/>
                  </a:moveTo>
                  <a:lnTo>
                    <a:pt x="1042307" y="112603"/>
                  </a:lnTo>
                  <a:lnTo>
                    <a:pt x="969664" y="111402"/>
                  </a:lnTo>
                  <a:lnTo>
                    <a:pt x="898004" y="109422"/>
                  </a:lnTo>
                  <a:lnTo>
                    <a:pt x="827407" y="106683"/>
                  </a:lnTo>
                  <a:lnTo>
                    <a:pt x="757952" y="103202"/>
                  </a:lnTo>
                  <a:lnTo>
                    <a:pt x="689718" y="98998"/>
                  </a:lnTo>
                  <a:lnTo>
                    <a:pt x="622786" y="94089"/>
                  </a:lnTo>
                  <a:lnTo>
                    <a:pt x="557234" y="88493"/>
                  </a:lnTo>
                  <a:lnTo>
                    <a:pt x="493142" y="82230"/>
                  </a:lnTo>
                  <a:lnTo>
                    <a:pt x="430589" y="75316"/>
                  </a:lnTo>
                  <a:lnTo>
                    <a:pt x="369656" y="67771"/>
                  </a:lnTo>
                  <a:lnTo>
                    <a:pt x="310421" y="59614"/>
                  </a:lnTo>
                  <a:lnTo>
                    <a:pt x="252965" y="50862"/>
                  </a:lnTo>
                  <a:lnTo>
                    <a:pt x="197366" y="41533"/>
                  </a:lnTo>
                  <a:lnTo>
                    <a:pt x="143704" y="31647"/>
                  </a:lnTo>
                  <a:lnTo>
                    <a:pt x="92059" y="21221"/>
                  </a:lnTo>
                  <a:lnTo>
                    <a:pt x="42510" y="10274"/>
                  </a:lnTo>
                  <a:lnTo>
                    <a:pt x="0" y="0"/>
                  </a:lnTo>
                  <a:lnTo>
                    <a:pt x="1267275" y="0"/>
                  </a:lnTo>
                  <a:lnTo>
                    <a:pt x="1267275" y="111257"/>
                  </a:lnTo>
                  <a:lnTo>
                    <a:pt x="1262040" y="111402"/>
                  </a:lnTo>
                  <a:lnTo>
                    <a:pt x="1189398" y="112603"/>
                  </a:lnTo>
                  <a:lnTo>
                    <a:pt x="1115853" y="1130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4140200" y="6173479"/>
            <a:ext cx="2160270" cy="1990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4033" y="4283709"/>
            <a:ext cx="2760966" cy="16103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6196" y="1516380"/>
            <a:ext cx="1662398" cy="16871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59593" y="536727"/>
            <a:ext cx="5739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marR="4191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latin typeface="Trebuchet MS"/>
                <a:cs typeface="Trebuchet MS"/>
              </a:rPr>
              <a:t>Most </a:t>
            </a:r>
            <a:r>
              <a:rPr sz="1800" spc="-70" dirty="0">
                <a:latin typeface="Trebuchet MS"/>
                <a:cs typeface="Trebuchet MS"/>
              </a:rPr>
              <a:t>irregular </a:t>
            </a:r>
            <a:r>
              <a:rPr sz="1800" spc="-75" dirty="0">
                <a:latin typeface="Trebuchet MS"/>
                <a:cs typeface="Trebuchet MS"/>
              </a:rPr>
              <a:t>verbs, </a:t>
            </a:r>
            <a:r>
              <a:rPr sz="1800" spc="-85" dirty="0">
                <a:latin typeface="Trebuchet MS"/>
                <a:cs typeface="Trebuchet MS"/>
              </a:rPr>
              <a:t>however, </a:t>
            </a:r>
            <a:r>
              <a:rPr sz="1800" spc="-80" dirty="0">
                <a:latin typeface="Trebuchet MS"/>
                <a:cs typeface="Trebuchet MS"/>
              </a:rPr>
              <a:t>take </a:t>
            </a:r>
            <a:r>
              <a:rPr sz="1800" spc="55" dirty="0">
                <a:latin typeface="Trebuchet MS"/>
                <a:cs typeface="Trebuchet MS"/>
              </a:rPr>
              <a:t>a </a:t>
            </a:r>
            <a:r>
              <a:rPr sz="1800" spc="-114" dirty="0">
                <a:latin typeface="Trebuchet MS"/>
                <a:cs typeface="Trebuchet MS"/>
              </a:rPr>
              <a:t>different </a:t>
            </a:r>
            <a:r>
              <a:rPr sz="1800" spc="-85" dirty="0">
                <a:latin typeface="Trebuchet MS"/>
                <a:cs typeface="Trebuchet MS"/>
              </a:rPr>
              <a:t>form</a:t>
            </a:r>
            <a:r>
              <a:rPr sz="1800" spc="-409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in 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50" dirty="0">
                <a:latin typeface="Trebuchet MS"/>
                <a:cs typeface="Trebuchet MS"/>
              </a:rPr>
              <a:t>simple </a:t>
            </a:r>
            <a:r>
              <a:rPr sz="1800" spc="-35" dirty="0">
                <a:latin typeface="Trebuchet MS"/>
                <a:cs typeface="Trebuchet MS"/>
              </a:rPr>
              <a:t>past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tense.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9750" y="6518275"/>
            <a:ext cx="3481704" cy="231457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43510" marR="1088390">
              <a:lnSpc>
                <a:spcPct val="125800"/>
              </a:lnSpc>
              <a:spcBef>
                <a:spcPts val="254"/>
              </a:spcBef>
            </a:pPr>
            <a:r>
              <a:rPr sz="1600" spc="-120" dirty="0">
                <a:latin typeface="Trebuchet MS"/>
                <a:cs typeface="Trebuchet MS"/>
              </a:rPr>
              <a:t>I </a:t>
            </a:r>
            <a:r>
              <a:rPr sz="1600" b="1" spc="-80" dirty="0">
                <a:latin typeface="Trebuchet MS"/>
                <a:cs typeface="Trebuchet MS"/>
              </a:rPr>
              <a:t>lost </a:t>
            </a:r>
            <a:r>
              <a:rPr sz="1600" spc="-40" dirty="0">
                <a:latin typeface="Trebuchet MS"/>
                <a:cs typeface="Trebuchet MS"/>
              </a:rPr>
              <a:t>my </a:t>
            </a:r>
            <a:r>
              <a:rPr sz="1600" spc="-20" dirty="0">
                <a:latin typeface="Trebuchet MS"/>
                <a:cs typeface="Trebuchet MS"/>
              </a:rPr>
              <a:t>pen </a:t>
            </a:r>
            <a:r>
              <a:rPr sz="1600" spc="-10" dirty="0">
                <a:latin typeface="Trebuchet MS"/>
                <a:cs typeface="Trebuchet MS"/>
              </a:rPr>
              <a:t>on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35" dirty="0">
                <a:latin typeface="Trebuchet MS"/>
                <a:cs typeface="Trebuchet MS"/>
              </a:rPr>
              <a:t>bus.  </a:t>
            </a:r>
            <a:r>
              <a:rPr sz="1600" spc="-50" dirty="0">
                <a:latin typeface="Trebuchet MS"/>
                <a:cs typeface="Trebuchet MS"/>
              </a:rPr>
              <a:t>We </a:t>
            </a:r>
            <a:r>
              <a:rPr sz="1600" b="1" spc="-40" dirty="0">
                <a:latin typeface="Trebuchet MS"/>
                <a:cs typeface="Trebuchet MS"/>
              </a:rPr>
              <a:t>sold </a:t>
            </a:r>
            <a:r>
              <a:rPr sz="1600" spc="-45" dirty="0">
                <a:latin typeface="Trebuchet MS"/>
                <a:cs typeface="Trebuchet MS"/>
              </a:rPr>
              <a:t>our </a:t>
            </a:r>
            <a:r>
              <a:rPr sz="1600" spc="-55" dirty="0">
                <a:latin typeface="Trebuchet MS"/>
                <a:cs typeface="Trebuchet MS"/>
              </a:rPr>
              <a:t>car </a:t>
            </a:r>
            <a:r>
              <a:rPr sz="1600" spc="-65" dirty="0">
                <a:latin typeface="Trebuchet MS"/>
                <a:cs typeface="Trebuchet MS"/>
              </a:rPr>
              <a:t>last</a:t>
            </a:r>
            <a:r>
              <a:rPr sz="1600" spc="-285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week.</a:t>
            </a:r>
            <a:endParaRPr sz="1600">
              <a:latin typeface="Trebuchet MS"/>
              <a:cs typeface="Trebuchet MS"/>
            </a:endParaRPr>
          </a:p>
          <a:p>
            <a:pPr marL="143510" marR="92075">
              <a:lnSpc>
                <a:spcPct val="125800"/>
              </a:lnSpc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10" dirty="0">
                <a:latin typeface="Trebuchet MS"/>
                <a:cs typeface="Trebuchet MS"/>
              </a:rPr>
              <a:t>baby </a:t>
            </a:r>
            <a:r>
              <a:rPr sz="1600" b="1" spc="-75" dirty="0">
                <a:latin typeface="Trebuchet MS"/>
                <a:cs typeface="Trebuchet MS"/>
              </a:rPr>
              <a:t>slept </a:t>
            </a:r>
            <a:r>
              <a:rPr sz="1600" spc="-80" dirty="0">
                <a:latin typeface="Trebuchet MS"/>
                <a:cs typeface="Trebuchet MS"/>
              </a:rPr>
              <a:t>right </a:t>
            </a:r>
            <a:r>
              <a:rPr sz="1600" spc="-60" dirty="0">
                <a:latin typeface="Trebuchet MS"/>
                <a:cs typeface="Trebuchet MS"/>
              </a:rPr>
              <a:t>thought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200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night.  </a:t>
            </a:r>
            <a:r>
              <a:rPr sz="1600" spc="-100" dirty="0">
                <a:latin typeface="Trebuchet MS"/>
                <a:cs typeface="Trebuchet MS"/>
              </a:rPr>
              <a:t>Peter </a:t>
            </a:r>
            <a:r>
              <a:rPr sz="1600" b="1" spc="-25" dirty="0">
                <a:latin typeface="Trebuchet MS"/>
                <a:cs typeface="Trebuchet MS"/>
              </a:rPr>
              <a:t>got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55" dirty="0">
                <a:latin typeface="Trebuchet MS"/>
                <a:cs typeface="Trebuchet MS"/>
              </a:rPr>
              <a:t>watch </a:t>
            </a:r>
            <a:r>
              <a:rPr sz="1600" spc="-100" dirty="0">
                <a:latin typeface="Trebuchet MS"/>
                <a:cs typeface="Trebuchet MS"/>
              </a:rPr>
              <a:t>for </a:t>
            </a:r>
            <a:r>
              <a:rPr sz="1600" spc="-30" dirty="0">
                <a:latin typeface="Trebuchet MS"/>
                <a:cs typeface="Trebuchet MS"/>
              </a:rPr>
              <a:t>his</a:t>
            </a:r>
            <a:r>
              <a:rPr sz="1600" spc="-280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birthday.</a:t>
            </a:r>
            <a:endParaRPr sz="1600">
              <a:latin typeface="Trebuchet MS"/>
              <a:cs typeface="Trebuchet MS"/>
            </a:endParaRPr>
          </a:p>
          <a:p>
            <a:pPr marL="143510">
              <a:lnSpc>
                <a:spcPct val="100000"/>
              </a:lnSpc>
              <a:spcBef>
                <a:spcPts val="490"/>
              </a:spcBef>
            </a:pPr>
            <a:r>
              <a:rPr sz="1600" spc="-120" dirty="0">
                <a:latin typeface="Trebuchet MS"/>
                <a:cs typeface="Trebuchet MS"/>
              </a:rPr>
              <a:t>I </a:t>
            </a:r>
            <a:r>
              <a:rPr sz="1600" b="1" spc="-50" dirty="0">
                <a:latin typeface="Trebuchet MS"/>
                <a:cs typeface="Trebuchet MS"/>
              </a:rPr>
              <a:t>heard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25" dirty="0">
                <a:latin typeface="Trebuchet MS"/>
                <a:cs typeface="Trebuchet MS"/>
              </a:rPr>
              <a:t>noise 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300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night.</a:t>
            </a:r>
            <a:endParaRPr sz="1600">
              <a:latin typeface="Trebuchet MS"/>
              <a:cs typeface="Trebuchet MS"/>
            </a:endParaRPr>
          </a:p>
          <a:p>
            <a:pPr marL="143510" marR="227965">
              <a:lnSpc>
                <a:spcPct val="125800"/>
              </a:lnSpc>
            </a:pPr>
            <a:r>
              <a:rPr sz="1600" spc="-15" dirty="0">
                <a:latin typeface="Trebuchet MS"/>
                <a:cs typeface="Trebuchet MS"/>
              </a:rPr>
              <a:t>He </a:t>
            </a:r>
            <a:r>
              <a:rPr sz="1600" b="1" spc="-55" dirty="0">
                <a:latin typeface="Trebuchet MS"/>
                <a:cs typeface="Trebuchet MS"/>
              </a:rPr>
              <a:t>brought </a:t>
            </a:r>
            <a:r>
              <a:rPr sz="1600" spc="-30" dirty="0">
                <a:latin typeface="Trebuchet MS"/>
                <a:cs typeface="Trebuchet MS"/>
              </a:rPr>
              <a:t>his </a:t>
            </a:r>
            <a:r>
              <a:rPr sz="1600" spc="-90" dirty="0">
                <a:latin typeface="Trebuchet MS"/>
                <a:cs typeface="Trebuchet MS"/>
              </a:rPr>
              <a:t>pet </a:t>
            </a:r>
            <a:r>
              <a:rPr sz="1600" dirty="0">
                <a:latin typeface="Trebuchet MS"/>
                <a:cs typeface="Trebuchet MS"/>
              </a:rPr>
              <a:t>mouse </a:t>
            </a:r>
            <a:r>
              <a:rPr sz="1600" spc="-110" dirty="0">
                <a:latin typeface="Trebuchet MS"/>
                <a:cs typeface="Trebuchet MS"/>
              </a:rPr>
              <a:t>to</a:t>
            </a:r>
            <a:r>
              <a:rPr sz="1600" spc="-335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school.  </a:t>
            </a:r>
            <a:r>
              <a:rPr sz="1600" spc="60" dirty="0">
                <a:latin typeface="Trebuchet MS"/>
                <a:cs typeface="Trebuchet MS"/>
              </a:rPr>
              <a:t>My </a:t>
            </a:r>
            <a:r>
              <a:rPr sz="1600" spc="-20" dirty="0">
                <a:latin typeface="Trebuchet MS"/>
                <a:cs typeface="Trebuchet MS"/>
              </a:rPr>
              <a:t>book </a:t>
            </a:r>
            <a:r>
              <a:rPr sz="1600" b="1" spc="-105" dirty="0">
                <a:latin typeface="Trebuchet MS"/>
                <a:cs typeface="Trebuchet MS"/>
              </a:rPr>
              <a:t>fell </a:t>
            </a:r>
            <a:r>
              <a:rPr sz="1600" spc="-120" dirty="0">
                <a:latin typeface="Trebuchet MS"/>
                <a:cs typeface="Trebuchet MS"/>
              </a:rPr>
              <a:t>off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250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desk.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312600" y="1736289"/>
            <a:ext cx="2988310" cy="3970020"/>
            <a:chOff x="3312600" y="1736289"/>
            <a:chExt cx="2988310" cy="3970020"/>
          </a:xfrm>
        </p:grpSpPr>
        <p:sp>
          <p:nvSpPr>
            <p:cNvPr id="11" name="object 11"/>
            <p:cNvSpPr/>
            <p:nvPr/>
          </p:nvSpPr>
          <p:spPr>
            <a:xfrm>
              <a:off x="3312600" y="1736289"/>
              <a:ext cx="2988310" cy="3970020"/>
            </a:xfrm>
            <a:custGeom>
              <a:avLst/>
              <a:gdLst/>
              <a:ahLst/>
              <a:cxnLst/>
              <a:rect l="l" t="t" r="r" b="b"/>
              <a:pathLst>
                <a:path w="2988310" h="3970020">
                  <a:moveTo>
                    <a:pt x="2987869" y="3969819"/>
                  </a:moveTo>
                  <a:lnTo>
                    <a:pt x="0" y="3969819"/>
                  </a:lnTo>
                  <a:lnTo>
                    <a:pt x="0" y="219748"/>
                  </a:lnTo>
                  <a:lnTo>
                    <a:pt x="5571" y="169358"/>
                  </a:lnTo>
                  <a:lnTo>
                    <a:pt x="21443" y="123103"/>
                  </a:lnTo>
                  <a:lnTo>
                    <a:pt x="46347" y="82302"/>
                  </a:lnTo>
                  <a:lnTo>
                    <a:pt x="79018" y="48272"/>
                  </a:lnTo>
                  <a:lnTo>
                    <a:pt x="118189" y="22333"/>
                  </a:lnTo>
                  <a:lnTo>
                    <a:pt x="162594" y="5803"/>
                  </a:lnTo>
                  <a:lnTo>
                    <a:pt x="210966" y="0"/>
                  </a:lnTo>
                  <a:lnTo>
                    <a:pt x="1125332" y="0"/>
                  </a:lnTo>
                  <a:lnTo>
                    <a:pt x="1173704" y="5803"/>
                  </a:lnTo>
                  <a:lnTo>
                    <a:pt x="1218109" y="22333"/>
                  </a:lnTo>
                  <a:lnTo>
                    <a:pt x="1257280" y="48272"/>
                  </a:lnTo>
                  <a:lnTo>
                    <a:pt x="1289951" y="82302"/>
                  </a:lnTo>
                  <a:lnTo>
                    <a:pt x="1314855" y="123103"/>
                  </a:lnTo>
                  <a:lnTo>
                    <a:pt x="1330726" y="169358"/>
                  </a:lnTo>
                  <a:lnTo>
                    <a:pt x="1336298" y="219748"/>
                  </a:lnTo>
                  <a:lnTo>
                    <a:pt x="1336298" y="311387"/>
                  </a:lnTo>
                  <a:lnTo>
                    <a:pt x="1336133" y="320028"/>
                  </a:lnTo>
                  <a:lnTo>
                    <a:pt x="2987869" y="320028"/>
                  </a:lnTo>
                  <a:lnTo>
                    <a:pt x="2987869" y="3969819"/>
                  </a:lnTo>
                  <a:close/>
                </a:path>
              </a:pathLst>
            </a:custGeom>
            <a:solidFill>
              <a:srgbClr val="F6F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17180" y="1740293"/>
              <a:ext cx="2983865" cy="3966210"/>
            </a:xfrm>
            <a:custGeom>
              <a:avLst/>
              <a:gdLst/>
              <a:ahLst/>
              <a:cxnLst/>
              <a:rect l="l" t="t" r="r" b="b"/>
              <a:pathLst>
                <a:path w="2983865" h="3966210">
                  <a:moveTo>
                    <a:pt x="2983290" y="3965816"/>
                  </a:moveTo>
                  <a:lnTo>
                    <a:pt x="9" y="3965816"/>
                  </a:lnTo>
                  <a:lnTo>
                    <a:pt x="0" y="219748"/>
                  </a:lnTo>
                  <a:lnTo>
                    <a:pt x="5571" y="169362"/>
                  </a:lnTo>
                  <a:lnTo>
                    <a:pt x="21443" y="123109"/>
                  </a:lnTo>
                  <a:lnTo>
                    <a:pt x="46347" y="82307"/>
                  </a:lnTo>
                  <a:lnTo>
                    <a:pt x="79018" y="48276"/>
                  </a:lnTo>
                  <a:lnTo>
                    <a:pt x="118189" y="22335"/>
                  </a:lnTo>
                  <a:lnTo>
                    <a:pt x="162594" y="5803"/>
                  </a:lnTo>
                  <a:lnTo>
                    <a:pt x="210966" y="0"/>
                  </a:lnTo>
                  <a:lnTo>
                    <a:pt x="1125345" y="0"/>
                  </a:lnTo>
                  <a:lnTo>
                    <a:pt x="1173717" y="5803"/>
                  </a:lnTo>
                  <a:lnTo>
                    <a:pt x="1218122" y="22335"/>
                  </a:lnTo>
                  <a:lnTo>
                    <a:pt x="1257293" y="48276"/>
                  </a:lnTo>
                  <a:lnTo>
                    <a:pt x="1289964" y="82307"/>
                  </a:lnTo>
                  <a:lnTo>
                    <a:pt x="1314868" y="123109"/>
                  </a:lnTo>
                  <a:lnTo>
                    <a:pt x="1330739" y="169362"/>
                  </a:lnTo>
                  <a:lnTo>
                    <a:pt x="1336311" y="219748"/>
                  </a:lnTo>
                  <a:lnTo>
                    <a:pt x="1336311" y="311399"/>
                  </a:lnTo>
                  <a:lnTo>
                    <a:pt x="1336146" y="320041"/>
                  </a:lnTo>
                  <a:lnTo>
                    <a:pt x="2983290" y="320041"/>
                  </a:lnTo>
                  <a:lnTo>
                    <a:pt x="2983290" y="3965816"/>
                  </a:lnTo>
                  <a:close/>
                </a:path>
              </a:pathLst>
            </a:custGeom>
            <a:solidFill>
              <a:srgbClr val="EE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21772" y="1744308"/>
              <a:ext cx="2978785" cy="3962400"/>
            </a:xfrm>
            <a:custGeom>
              <a:avLst/>
              <a:gdLst/>
              <a:ahLst/>
              <a:cxnLst/>
              <a:rect l="l" t="t" r="r" b="b"/>
              <a:pathLst>
                <a:path w="2978785" h="3962400">
                  <a:moveTo>
                    <a:pt x="2978697" y="3961800"/>
                  </a:moveTo>
                  <a:lnTo>
                    <a:pt x="0" y="3961800"/>
                  </a:lnTo>
                  <a:lnTo>
                    <a:pt x="0" y="219748"/>
                  </a:lnTo>
                  <a:lnTo>
                    <a:pt x="5571" y="169362"/>
                  </a:lnTo>
                  <a:lnTo>
                    <a:pt x="21443" y="123109"/>
                  </a:lnTo>
                  <a:lnTo>
                    <a:pt x="46347" y="82307"/>
                  </a:lnTo>
                  <a:lnTo>
                    <a:pt x="79018" y="48276"/>
                  </a:lnTo>
                  <a:lnTo>
                    <a:pt x="118189" y="22335"/>
                  </a:lnTo>
                  <a:lnTo>
                    <a:pt x="162594" y="5803"/>
                  </a:lnTo>
                  <a:lnTo>
                    <a:pt x="210966" y="0"/>
                  </a:lnTo>
                  <a:lnTo>
                    <a:pt x="1125332" y="0"/>
                  </a:lnTo>
                  <a:lnTo>
                    <a:pt x="1173704" y="5803"/>
                  </a:lnTo>
                  <a:lnTo>
                    <a:pt x="1218109" y="22335"/>
                  </a:lnTo>
                  <a:lnTo>
                    <a:pt x="1257280" y="48276"/>
                  </a:lnTo>
                  <a:lnTo>
                    <a:pt x="1289951" y="82307"/>
                  </a:lnTo>
                  <a:lnTo>
                    <a:pt x="1314855" y="123109"/>
                  </a:lnTo>
                  <a:lnTo>
                    <a:pt x="1330726" y="169362"/>
                  </a:lnTo>
                  <a:lnTo>
                    <a:pt x="1336298" y="219748"/>
                  </a:lnTo>
                  <a:lnTo>
                    <a:pt x="1336298" y="311387"/>
                  </a:lnTo>
                  <a:lnTo>
                    <a:pt x="1336133" y="320041"/>
                  </a:lnTo>
                  <a:lnTo>
                    <a:pt x="2978697" y="320041"/>
                  </a:lnTo>
                  <a:lnTo>
                    <a:pt x="2978697" y="3961800"/>
                  </a:lnTo>
                  <a:close/>
                </a:path>
                <a:path w="2978785" h="3962400">
                  <a:moveTo>
                    <a:pt x="2978697" y="320041"/>
                  </a:moveTo>
                  <a:lnTo>
                    <a:pt x="1336133" y="320041"/>
                  </a:lnTo>
                  <a:lnTo>
                    <a:pt x="2978697" y="320030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26364" y="1748324"/>
              <a:ext cx="2974340" cy="3957954"/>
            </a:xfrm>
            <a:custGeom>
              <a:avLst/>
              <a:gdLst/>
              <a:ahLst/>
              <a:cxnLst/>
              <a:rect l="l" t="t" r="r" b="b"/>
              <a:pathLst>
                <a:path w="2974340" h="3957954">
                  <a:moveTo>
                    <a:pt x="2974105" y="3957785"/>
                  </a:moveTo>
                  <a:lnTo>
                    <a:pt x="0" y="3957785"/>
                  </a:lnTo>
                  <a:lnTo>
                    <a:pt x="0" y="219748"/>
                  </a:lnTo>
                  <a:lnTo>
                    <a:pt x="5571" y="169362"/>
                  </a:lnTo>
                  <a:lnTo>
                    <a:pt x="21440" y="123109"/>
                  </a:lnTo>
                  <a:lnTo>
                    <a:pt x="46343" y="82307"/>
                  </a:lnTo>
                  <a:lnTo>
                    <a:pt x="79012" y="48276"/>
                  </a:lnTo>
                  <a:lnTo>
                    <a:pt x="118183" y="22335"/>
                  </a:lnTo>
                  <a:lnTo>
                    <a:pt x="162590" y="5803"/>
                  </a:lnTo>
                  <a:lnTo>
                    <a:pt x="210966" y="0"/>
                  </a:lnTo>
                  <a:lnTo>
                    <a:pt x="1125332" y="0"/>
                  </a:lnTo>
                  <a:lnTo>
                    <a:pt x="1173704" y="5803"/>
                  </a:lnTo>
                  <a:lnTo>
                    <a:pt x="1218109" y="22335"/>
                  </a:lnTo>
                  <a:lnTo>
                    <a:pt x="1257280" y="48276"/>
                  </a:lnTo>
                  <a:lnTo>
                    <a:pt x="1289951" y="82307"/>
                  </a:lnTo>
                  <a:lnTo>
                    <a:pt x="1314855" y="123109"/>
                  </a:lnTo>
                  <a:lnTo>
                    <a:pt x="1330726" y="169362"/>
                  </a:lnTo>
                  <a:lnTo>
                    <a:pt x="1336298" y="219748"/>
                  </a:lnTo>
                  <a:lnTo>
                    <a:pt x="1336298" y="311387"/>
                  </a:lnTo>
                  <a:lnTo>
                    <a:pt x="1336133" y="320028"/>
                  </a:lnTo>
                  <a:lnTo>
                    <a:pt x="2974105" y="320028"/>
                  </a:lnTo>
                  <a:lnTo>
                    <a:pt x="2974105" y="3957785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30957" y="1752327"/>
              <a:ext cx="2969895" cy="3954145"/>
            </a:xfrm>
            <a:custGeom>
              <a:avLst/>
              <a:gdLst/>
              <a:ahLst/>
              <a:cxnLst/>
              <a:rect l="l" t="t" r="r" b="b"/>
              <a:pathLst>
                <a:path w="2969895" h="3954145">
                  <a:moveTo>
                    <a:pt x="2969513" y="3953782"/>
                  </a:moveTo>
                  <a:lnTo>
                    <a:pt x="0" y="3953782"/>
                  </a:lnTo>
                  <a:lnTo>
                    <a:pt x="0" y="219761"/>
                  </a:lnTo>
                  <a:lnTo>
                    <a:pt x="5571" y="169370"/>
                  </a:lnTo>
                  <a:lnTo>
                    <a:pt x="21440" y="123114"/>
                  </a:lnTo>
                  <a:lnTo>
                    <a:pt x="46342" y="82310"/>
                  </a:lnTo>
                  <a:lnTo>
                    <a:pt x="79010" y="48277"/>
                  </a:lnTo>
                  <a:lnTo>
                    <a:pt x="118179" y="22336"/>
                  </a:lnTo>
                  <a:lnTo>
                    <a:pt x="162582" y="5803"/>
                  </a:lnTo>
                  <a:lnTo>
                    <a:pt x="210953" y="0"/>
                  </a:lnTo>
                  <a:lnTo>
                    <a:pt x="1125332" y="0"/>
                  </a:lnTo>
                  <a:lnTo>
                    <a:pt x="1173703" y="5803"/>
                  </a:lnTo>
                  <a:lnTo>
                    <a:pt x="1218107" y="22336"/>
                  </a:lnTo>
                  <a:lnTo>
                    <a:pt x="1257275" y="48277"/>
                  </a:lnTo>
                  <a:lnTo>
                    <a:pt x="1289943" y="82310"/>
                  </a:lnTo>
                  <a:lnTo>
                    <a:pt x="1314845" y="123114"/>
                  </a:lnTo>
                  <a:lnTo>
                    <a:pt x="1330714" y="169370"/>
                  </a:lnTo>
                  <a:lnTo>
                    <a:pt x="1336286" y="219761"/>
                  </a:lnTo>
                  <a:lnTo>
                    <a:pt x="1336286" y="311399"/>
                  </a:lnTo>
                  <a:lnTo>
                    <a:pt x="1336133" y="320041"/>
                  </a:lnTo>
                  <a:lnTo>
                    <a:pt x="2969513" y="320041"/>
                  </a:lnTo>
                  <a:lnTo>
                    <a:pt x="2969513" y="3953782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35536" y="1756343"/>
              <a:ext cx="2965450" cy="3950335"/>
            </a:xfrm>
            <a:custGeom>
              <a:avLst/>
              <a:gdLst/>
              <a:ahLst/>
              <a:cxnLst/>
              <a:rect l="l" t="t" r="r" b="b"/>
              <a:pathLst>
                <a:path w="2965450" h="3950335">
                  <a:moveTo>
                    <a:pt x="2964933" y="3949766"/>
                  </a:moveTo>
                  <a:lnTo>
                    <a:pt x="0" y="3949766"/>
                  </a:lnTo>
                  <a:lnTo>
                    <a:pt x="0" y="219748"/>
                  </a:lnTo>
                  <a:lnTo>
                    <a:pt x="5571" y="169362"/>
                  </a:lnTo>
                  <a:lnTo>
                    <a:pt x="21443" y="123109"/>
                  </a:lnTo>
                  <a:lnTo>
                    <a:pt x="46347" y="82307"/>
                  </a:lnTo>
                  <a:lnTo>
                    <a:pt x="79018" y="48276"/>
                  </a:lnTo>
                  <a:lnTo>
                    <a:pt x="118189" y="22335"/>
                  </a:lnTo>
                  <a:lnTo>
                    <a:pt x="162594" y="5803"/>
                  </a:lnTo>
                  <a:lnTo>
                    <a:pt x="210966" y="0"/>
                  </a:lnTo>
                  <a:lnTo>
                    <a:pt x="1125332" y="0"/>
                  </a:lnTo>
                  <a:lnTo>
                    <a:pt x="1173708" y="5803"/>
                  </a:lnTo>
                  <a:lnTo>
                    <a:pt x="1218115" y="22335"/>
                  </a:lnTo>
                  <a:lnTo>
                    <a:pt x="1257285" y="48276"/>
                  </a:lnTo>
                  <a:lnTo>
                    <a:pt x="1289955" y="82307"/>
                  </a:lnTo>
                  <a:lnTo>
                    <a:pt x="1314857" y="123109"/>
                  </a:lnTo>
                  <a:lnTo>
                    <a:pt x="1330727" y="169362"/>
                  </a:lnTo>
                  <a:lnTo>
                    <a:pt x="1336298" y="219748"/>
                  </a:lnTo>
                  <a:lnTo>
                    <a:pt x="1336298" y="311387"/>
                  </a:lnTo>
                  <a:lnTo>
                    <a:pt x="1336146" y="320041"/>
                  </a:lnTo>
                  <a:lnTo>
                    <a:pt x="2964933" y="320041"/>
                  </a:lnTo>
                  <a:lnTo>
                    <a:pt x="2964933" y="3949766"/>
                  </a:lnTo>
                  <a:close/>
                </a:path>
              </a:pathLst>
            </a:custGeom>
            <a:solidFill>
              <a:srgbClr val="D4EF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340128" y="1760359"/>
              <a:ext cx="2960370" cy="3945890"/>
            </a:xfrm>
            <a:custGeom>
              <a:avLst/>
              <a:gdLst/>
              <a:ahLst/>
              <a:cxnLst/>
              <a:rect l="l" t="t" r="r" b="b"/>
              <a:pathLst>
                <a:path w="2960370" h="3945890">
                  <a:moveTo>
                    <a:pt x="2960341" y="3945750"/>
                  </a:moveTo>
                  <a:lnTo>
                    <a:pt x="0" y="3945750"/>
                  </a:lnTo>
                  <a:lnTo>
                    <a:pt x="0" y="219748"/>
                  </a:lnTo>
                  <a:lnTo>
                    <a:pt x="5571" y="169362"/>
                  </a:lnTo>
                  <a:lnTo>
                    <a:pt x="21443" y="123109"/>
                  </a:lnTo>
                  <a:lnTo>
                    <a:pt x="46347" y="82307"/>
                  </a:lnTo>
                  <a:lnTo>
                    <a:pt x="79018" y="48276"/>
                  </a:lnTo>
                  <a:lnTo>
                    <a:pt x="118189" y="22335"/>
                  </a:lnTo>
                  <a:lnTo>
                    <a:pt x="162594" y="5803"/>
                  </a:lnTo>
                  <a:lnTo>
                    <a:pt x="210966" y="0"/>
                  </a:lnTo>
                  <a:lnTo>
                    <a:pt x="1125332" y="0"/>
                  </a:lnTo>
                  <a:lnTo>
                    <a:pt x="1173704" y="5803"/>
                  </a:lnTo>
                  <a:lnTo>
                    <a:pt x="1218109" y="22335"/>
                  </a:lnTo>
                  <a:lnTo>
                    <a:pt x="1257280" y="48276"/>
                  </a:lnTo>
                  <a:lnTo>
                    <a:pt x="1289951" y="82307"/>
                  </a:lnTo>
                  <a:lnTo>
                    <a:pt x="1314855" y="123109"/>
                  </a:lnTo>
                  <a:lnTo>
                    <a:pt x="1330726" y="169362"/>
                  </a:lnTo>
                  <a:lnTo>
                    <a:pt x="1336298" y="219748"/>
                  </a:lnTo>
                  <a:lnTo>
                    <a:pt x="1336298" y="311387"/>
                  </a:lnTo>
                  <a:lnTo>
                    <a:pt x="1336133" y="320041"/>
                  </a:lnTo>
                  <a:lnTo>
                    <a:pt x="2960341" y="320041"/>
                  </a:lnTo>
                  <a:lnTo>
                    <a:pt x="2960341" y="3945750"/>
                  </a:lnTo>
                  <a:close/>
                </a:path>
                <a:path w="2960370" h="3945890">
                  <a:moveTo>
                    <a:pt x="2960341" y="320041"/>
                  </a:moveTo>
                  <a:lnTo>
                    <a:pt x="1336133" y="320041"/>
                  </a:lnTo>
                  <a:lnTo>
                    <a:pt x="2960341" y="320031"/>
                  </a:lnTo>
                  <a:close/>
                </a:path>
              </a:pathLst>
            </a:custGeom>
            <a:solidFill>
              <a:srgbClr val="CD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344721" y="1764374"/>
              <a:ext cx="2955925" cy="3942079"/>
            </a:xfrm>
            <a:custGeom>
              <a:avLst/>
              <a:gdLst/>
              <a:ahLst/>
              <a:cxnLst/>
              <a:rect l="l" t="t" r="r" b="b"/>
              <a:pathLst>
                <a:path w="2955925" h="3942079">
                  <a:moveTo>
                    <a:pt x="2955749" y="3941734"/>
                  </a:moveTo>
                  <a:lnTo>
                    <a:pt x="0" y="3941734"/>
                  </a:lnTo>
                  <a:lnTo>
                    <a:pt x="0" y="219748"/>
                  </a:lnTo>
                  <a:lnTo>
                    <a:pt x="5571" y="169358"/>
                  </a:lnTo>
                  <a:lnTo>
                    <a:pt x="21440" y="123103"/>
                  </a:lnTo>
                  <a:lnTo>
                    <a:pt x="46342" y="82302"/>
                  </a:lnTo>
                  <a:lnTo>
                    <a:pt x="79010" y="48272"/>
                  </a:lnTo>
                  <a:lnTo>
                    <a:pt x="118179" y="22333"/>
                  </a:lnTo>
                  <a:lnTo>
                    <a:pt x="162582" y="5803"/>
                  </a:lnTo>
                  <a:lnTo>
                    <a:pt x="210953" y="0"/>
                  </a:lnTo>
                  <a:lnTo>
                    <a:pt x="1125332" y="0"/>
                  </a:lnTo>
                  <a:lnTo>
                    <a:pt x="1173704" y="5803"/>
                  </a:lnTo>
                  <a:lnTo>
                    <a:pt x="1218109" y="22333"/>
                  </a:lnTo>
                  <a:lnTo>
                    <a:pt x="1257280" y="48272"/>
                  </a:lnTo>
                  <a:lnTo>
                    <a:pt x="1289951" y="82302"/>
                  </a:lnTo>
                  <a:lnTo>
                    <a:pt x="1314855" y="123103"/>
                  </a:lnTo>
                  <a:lnTo>
                    <a:pt x="1330726" y="169358"/>
                  </a:lnTo>
                  <a:lnTo>
                    <a:pt x="1336298" y="219748"/>
                  </a:lnTo>
                  <a:lnTo>
                    <a:pt x="1336298" y="311387"/>
                  </a:lnTo>
                  <a:lnTo>
                    <a:pt x="1336133" y="320028"/>
                  </a:lnTo>
                  <a:lnTo>
                    <a:pt x="2955749" y="320028"/>
                  </a:lnTo>
                  <a:lnTo>
                    <a:pt x="2955749" y="3941734"/>
                  </a:lnTo>
                  <a:close/>
                </a:path>
              </a:pathLst>
            </a:custGeom>
            <a:solidFill>
              <a:srgbClr val="C7EA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349300" y="1768377"/>
              <a:ext cx="2951480" cy="3938270"/>
            </a:xfrm>
            <a:custGeom>
              <a:avLst/>
              <a:gdLst/>
              <a:ahLst/>
              <a:cxnLst/>
              <a:rect l="l" t="t" r="r" b="b"/>
              <a:pathLst>
                <a:path w="2951479" h="3938270">
                  <a:moveTo>
                    <a:pt x="2951169" y="3937731"/>
                  </a:moveTo>
                  <a:lnTo>
                    <a:pt x="0" y="3937731"/>
                  </a:lnTo>
                  <a:lnTo>
                    <a:pt x="0" y="219748"/>
                  </a:lnTo>
                  <a:lnTo>
                    <a:pt x="5571" y="169362"/>
                  </a:lnTo>
                  <a:lnTo>
                    <a:pt x="21443" y="123109"/>
                  </a:lnTo>
                  <a:lnTo>
                    <a:pt x="46347" y="82307"/>
                  </a:lnTo>
                  <a:lnTo>
                    <a:pt x="79018" y="48276"/>
                  </a:lnTo>
                  <a:lnTo>
                    <a:pt x="118189" y="22335"/>
                  </a:lnTo>
                  <a:lnTo>
                    <a:pt x="162594" y="5803"/>
                  </a:lnTo>
                  <a:lnTo>
                    <a:pt x="210966" y="0"/>
                  </a:lnTo>
                  <a:lnTo>
                    <a:pt x="1125332" y="0"/>
                  </a:lnTo>
                  <a:lnTo>
                    <a:pt x="1173708" y="5803"/>
                  </a:lnTo>
                  <a:lnTo>
                    <a:pt x="1218115" y="22335"/>
                  </a:lnTo>
                  <a:lnTo>
                    <a:pt x="1257285" y="48276"/>
                  </a:lnTo>
                  <a:lnTo>
                    <a:pt x="1289955" y="82307"/>
                  </a:lnTo>
                  <a:lnTo>
                    <a:pt x="1314857" y="123109"/>
                  </a:lnTo>
                  <a:lnTo>
                    <a:pt x="1330727" y="169362"/>
                  </a:lnTo>
                  <a:lnTo>
                    <a:pt x="1336298" y="219748"/>
                  </a:lnTo>
                  <a:lnTo>
                    <a:pt x="1336298" y="311399"/>
                  </a:lnTo>
                  <a:lnTo>
                    <a:pt x="1336146" y="320041"/>
                  </a:lnTo>
                  <a:lnTo>
                    <a:pt x="2951169" y="320041"/>
                  </a:lnTo>
                  <a:lnTo>
                    <a:pt x="2951169" y="3937731"/>
                  </a:lnTo>
                  <a:close/>
                </a:path>
              </a:pathLst>
            </a:custGeom>
            <a:solidFill>
              <a:srgbClr val="C0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353893" y="1772393"/>
              <a:ext cx="2947035" cy="3933825"/>
            </a:xfrm>
            <a:custGeom>
              <a:avLst/>
              <a:gdLst/>
              <a:ahLst/>
              <a:cxnLst/>
              <a:rect l="l" t="t" r="r" b="b"/>
              <a:pathLst>
                <a:path w="2947035" h="3933825">
                  <a:moveTo>
                    <a:pt x="2946577" y="3933716"/>
                  </a:moveTo>
                  <a:lnTo>
                    <a:pt x="0" y="3933716"/>
                  </a:lnTo>
                  <a:lnTo>
                    <a:pt x="0" y="219748"/>
                  </a:lnTo>
                  <a:lnTo>
                    <a:pt x="5571" y="169362"/>
                  </a:lnTo>
                  <a:lnTo>
                    <a:pt x="21443" y="123109"/>
                  </a:lnTo>
                  <a:lnTo>
                    <a:pt x="46347" y="82307"/>
                  </a:lnTo>
                  <a:lnTo>
                    <a:pt x="79018" y="48276"/>
                  </a:lnTo>
                  <a:lnTo>
                    <a:pt x="118189" y="22335"/>
                  </a:lnTo>
                  <a:lnTo>
                    <a:pt x="162594" y="5803"/>
                  </a:lnTo>
                  <a:lnTo>
                    <a:pt x="210966" y="0"/>
                  </a:lnTo>
                  <a:lnTo>
                    <a:pt x="1125332" y="0"/>
                  </a:lnTo>
                  <a:lnTo>
                    <a:pt x="1173704" y="5803"/>
                  </a:lnTo>
                  <a:lnTo>
                    <a:pt x="1218109" y="22335"/>
                  </a:lnTo>
                  <a:lnTo>
                    <a:pt x="1257280" y="48276"/>
                  </a:lnTo>
                  <a:lnTo>
                    <a:pt x="1289951" y="82307"/>
                  </a:lnTo>
                  <a:lnTo>
                    <a:pt x="1314855" y="123109"/>
                  </a:lnTo>
                  <a:lnTo>
                    <a:pt x="1330726" y="169362"/>
                  </a:lnTo>
                  <a:lnTo>
                    <a:pt x="1336298" y="219748"/>
                  </a:lnTo>
                  <a:lnTo>
                    <a:pt x="1336298" y="311387"/>
                  </a:lnTo>
                  <a:lnTo>
                    <a:pt x="1336133" y="320041"/>
                  </a:lnTo>
                  <a:lnTo>
                    <a:pt x="2946577" y="320041"/>
                  </a:lnTo>
                  <a:lnTo>
                    <a:pt x="2946577" y="3933716"/>
                  </a:lnTo>
                  <a:close/>
                </a:path>
              </a:pathLst>
            </a:custGeom>
            <a:solidFill>
              <a:srgbClr val="B9E5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358485" y="1776409"/>
              <a:ext cx="2942590" cy="3930015"/>
            </a:xfrm>
            <a:custGeom>
              <a:avLst/>
              <a:gdLst/>
              <a:ahLst/>
              <a:cxnLst/>
              <a:rect l="l" t="t" r="r" b="b"/>
              <a:pathLst>
                <a:path w="2942590" h="3930015">
                  <a:moveTo>
                    <a:pt x="2941984" y="3929700"/>
                  </a:moveTo>
                  <a:lnTo>
                    <a:pt x="0" y="3929700"/>
                  </a:lnTo>
                  <a:lnTo>
                    <a:pt x="0" y="219748"/>
                  </a:lnTo>
                  <a:lnTo>
                    <a:pt x="5571" y="169362"/>
                  </a:lnTo>
                  <a:lnTo>
                    <a:pt x="21440" y="123109"/>
                  </a:lnTo>
                  <a:lnTo>
                    <a:pt x="46342" y="82307"/>
                  </a:lnTo>
                  <a:lnTo>
                    <a:pt x="79010" y="48276"/>
                  </a:lnTo>
                  <a:lnTo>
                    <a:pt x="118179" y="22335"/>
                  </a:lnTo>
                  <a:lnTo>
                    <a:pt x="162582" y="5803"/>
                  </a:lnTo>
                  <a:lnTo>
                    <a:pt x="210953" y="0"/>
                  </a:lnTo>
                  <a:lnTo>
                    <a:pt x="1125332" y="0"/>
                  </a:lnTo>
                  <a:lnTo>
                    <a:pt x="1173704" y="5803"/>
                  </a:lnTo>
                  <a:lnTo>
                    <a:pt x="1218109" y="22335"/>
                  </a:lnTo>
                  <a:lnTo>
                    <a:pt x="1257280" y="48276"/>
                  </a:lnTo>
                  <a:lnTo>
                    <a:pt x="1289951" y="82307"/>
                  </a:lnTo>
                  <a:lnTo>
                    <a:pt x="1314855" y="123109"/>
                  </a:lnTo>
                  <a:lnTo>
                    <a:pt x="1330726" y="169362"/>
                  </a:lnTo>
                  <a:lnTo>
                    <a:pt x="1336298" y="219748"/>
                  </a:lnTo>
                  <a:lnTo>
                    <a:pt x="1336298" y="311387"/>
                  </a:lnTo>
                  <a:lnTo>
                    <a:pt x="1336133" y="320041"/>
                  </a:lnTo>
                  <a:lnTo>
                    <a:pt x="2941984" y="320041"/>
                  </a:lnTo>
                  <a:lnTo>
                    <a:pt x="2941984" y="3929700"/>
                  </a:lnTo>
                  <a:close/>
                </a:path>
                <a:path w="2942590" h="3930015">
                  <a:moveTo>
                    <a:pt x="2941984" y="320041"/>
                  </a:moveTo>
                  <a:lnTo>
                    <a:pt x="1336133" y="320041"/>
                  </a:lnTo>
                  <a:lnTo>
                    <a:pt x="2941984" y="320031"/>
                  </a:lnTo>
                  <a:close/>
                </a:path>
              </a:pathLst>
            </a:custGeom>
            <a:solidFill>
              <a:srgbClr val="B2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363065" y="1780425"/>
              <a:ext cx="2937510" cy="3926204"/>
            </a:xfrm>
            <a:custGeom>
              <a:avLst/>
              <a:gdLst/>
              <a:ahLst/>
              <a:cxnLst/>
              <a:rect l="l" t="t" r="r" b="b"/>
              <a:pathLst>
                <a:path w="2937510" h="3926204">
                  <a:moveTo>
                    <a:pt x="2937405" y="3925684"/>
                  </a:moveTo>
                  <a:lnTo>
                    <a:pt x="9" y="3925684"/>
                  </a:lnTo>
                  <a:lnTo>
                    <a:pt x="0" y="219748"/>
                  </a:lnTo>
                  <a:lnTo>
                    <a:pt x="5571" y="169362"/>
                  </a:lnTo>
                  <a:lnTo>
                    <a:pt x="21443" y="123109"/>
                  </a:lnTo>
                  <a:lnTo>
                    <a:pt x="46347" y="82307"/>
                  </a:lnTo>
                  <a:lnTo>
                    <a:pt x="79018" y="48276"/>
                  </a:lnTo>
                  <a:lnTo>
                    <a:pt x="118189" y="22335"/>
                  </a:lnTo>
                  <a:lnTo>
                    <a:pt x="162594" y="5803"/>
                  </a:lnTo>
                  <a:lnTo>
                    <a:pt x="210966" y="0"/>
                  </a:lnTo>
                  <a:lnTo>
                    <a:pt x="1125332" y="0"/>
                  </a:lnTo>
                  <a:lnTo>
                    <a:pt x="1173708" y="5803"/>
                  </a:lnTo>
                  <a:lnTo>
                    <a:pt x="1218115" y="22335"/>
                  </a:lnTo>
                  <a:lnTo>
                    <a:pt x="1257285" y="48276"/>
                  </a:lnTo>
                  <a:lnTo>
                    <a:pt x="1289955" y="82307"/>
                  </a:lnTo>
                  <a:lnTo>
                    <a:pt x="1314857" y="123109"/>
                  </a:lnTo>
                  <a:lnTo>
                    <a:pt x="1330727" y="169362"/>
                  </a:lnTo>
                  <a:lnTo>
                    <a:pt x="1336298" y="219748"/>
                  </a:lnTo>
                  <a:lnTo>
                    <a:pt x="1336298" y="311387"/>
                  </a:lnTo>
                  <a:lnTo>
                    <a:pt x="1336146" y="320028"/>
                  </a:lnTo>
                  <a:lnTo>
                    <a:pt x="2937405" y="320028"/>
                  </a:lnTo>
                  <a:lnTo>
                    <a:pt x="2937405" y="3925684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367657" y="1784428"/>
              <a:ext cx="2933065" cy="3921760"/>
            </a:xfrm>
            <a:custGeom>
              <a:avLst/>
              <a:gdLst/>
              <a:ahLst/>
              <a:cxnLst/>
              <a:rect l="l" t="t" r="r" b="b"/>
              <a:pathLst>
                <a:path w="2933065" h="3921760">
                  <a:moveTo>
                    <a:pt x="2932813" y="3921681"/>
                  </a:moveTo>
                  <a:lnTo>
                    <a:pt x="0" y="3921681"/>
                  </a:lnTo>
                  <a:lnTo>
                    <a:pt x="0" y="219761"/>
                  </a:lnTo>
                  <a:lnTo>
                    <a:pt x="5571" y="169370"/>
                  </a:lnTo>
                  <a:lnTo>
                    <a:pt x="21443" y="123114"/>
                  </a:lnTo>
                  <a:lnTo>
                    <a:pt x="46347" y="82310"/>
                  </a:lnTo>
                  <a:lnTo>
                    <a:pt x="79018" y="48277"/>
                  </a:lnTo>
                  <a:lnTo>
                    <a:pt x="118189" y="22336"/>
                  </a:lnTo>
                  <a:lnTo>
                    <a:pt x="162594" y="5803"/>
                  </a:lnTo>
                  <a:lnTo>
                    <a:pt x="210966" y="0"/>
                  </a:lnTo>
                  <a:lnTo>
                    <a:pt x="1125332" y="0"/>
                  </a:lnTo>
                  <a:lnTo>
                    <a:pt x="1173704" y="5803"/>
                  </a:lnTo>
                  <a:lnTo>
                    <a:pt x="1218109" y="22336"/>
                  </a:lnTo>
                  <a:lnTo>
                    <a:pt x="1257280" y="48277"/>
                  </a:lnTo>
                  <a:lnTo>
                    <a:pt x="1289951" y="82310"/>
                  </a:lnTo>
                  <a:lnTo>
                    <a:pt x="1314855" y="123114"/>
                  </a:lnTo>
                  <a:lnTo>
                    <a:pt x="1330726" y="169370"/>
                  </a:lnTo>
                  <a:lnTo>
                    <a:pt x="1336298" y="219761"/>
                  </a:lnTo>
                  <a:lnTo>
                    <a:pt x="1336298" y="311399"/>
                  </a:lnTo>
                  <a:lnTo>
                    <a:pt x="1336133" y="320041"/>
                  </a:lnTo>
                  <a:lnTo>
                    <a:pt x="2932813" y="320041"/>
                  </a:lnTo>
                  <a:lnTo>
                    <a:pt x="2932813" y="3921681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372249" y="1788444"/>
              <a:ext cx="2928620" cy="3917950"/>
            </a:xfrm>
            <a:custGeom>
              <a:avLst/>
              <a:gdLst/>
              <a:ahLst/>
              <a:cxnLst/>
              <a:rect l="l" t="t" r="r" b="b"/>
              <a:pathLst>
                <a:path w="2928620" h="3917950">
                  <a:moveTo>
                    <a:pt x="2928220" y="3917665"/>
                  </a:moveTo>
                  <a:lnTo>
                    <a:pt x="0" y="3917665"/>
                  </a:lnTo>
                  <a:lnTo>
                    <a:pt x="0" y="219748"/>
                  </a:lnTo>
                  <a:lnTo>
                    <a:pt x="5571" y="169362"/>
                  </a:lnTo>
                  <a:lnTo>
                    <a:pt x="21440" y="123109"/>
                  </a:lnTo>
                  <a:lnTo>
                    <a:pt x="46342" y="82307"/>
                  </a:lnTo>
                  <a:lnTo>
                    <a:pt x="79010" y="48276"/>
                  </a:lnTo>
                  <a:lnTo>
                    <a:pt x="118179" y="22335"/>
                  </a:lnTo>
                  <a:lnTo>
                    <a:pt x="162582" y="5803"/>
                  </a:lnTo>
                  <a:lnTo>
                    <a:pt x="210953" y="0"/>
                  </a:lnTo>
                  <a:lnTo>
                    <a:pt x="1125332" y="0"/>
                  </a:lnTo>
                  <a:lnTo>
                    <a:pt x="1173704" y="5803"/>
                  </a:lnTo>
                  <a:lnTo>
                    <a:pt x="1218109" y="22335"/>
                  </a:lnTo>
                  <a:lnTo>
                    <a:pt x="1257280" y="48276"/>
                  </a:lnTo>
                  <a:lnTo>
                    <a:pt x="1289951" y="82307"/>
                  </a:lnTo>
                  <a:lnTo>
                    <a:pt x="1314855" y="123109"/>
                  </a:lnTo>
                  <a:lnTo>
                    <a:pt x="1330726" y="169362"/>
                  </a:lnTo>
                  <a:lnTo>
                    <a:pt x="1336298" y="219748"/>
                  </a:lnTo>
                  <a:lnTo>
                    <a:pt x="1336298" y="311387"/>
                  </a:lnTo>
                  <a:lnTo>
                    <a:pt x="1336133" y="320041"/>
                  </a:lnTo>
                  <a:lnTo>
                    <a:pt x="2928220" y="320041"/>
                  </a:lnTo>
                  <a:lnTo>
                    <a:pt x="2928220" y="3917665"/>
                  </a:lnTo>
                  <a:close/>
                </a:path>
              </a:pathLst>
            </a:custGeom>
            <a:solidFill>
              <a:srgbClr val="9DDC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376829" y="1792459"/>
              <a:ext cx="2924175" cy="3914140"/>
            </a:xfrm>
            <a:custGeom>
              <a:avLst/>
              <a:gdLst/>
              <a:ahLst/>
              <a:cxnLst/>
              <a:rect l="l" t="t" r="r" b="b"/>
              <a:pathLst>
                <a:path w="2924175" h="3914140">
                  <a:moveTo>
                    <a:pt x="2923641" y="3913649"/>
                  </a:moveTo>
                  <a:lnTo>
                    <a:pt x="9" y="3913649"/>
                  </a:lnTo>
                  <a:lnTo>
                    <a:pt x="0" y="219748"/>
                  </a:lnTo>
                  <a:lnTo>
                    <a:pt x="5571" y="169362"/>
                  </a:lnTo>
                  <a:lnTo>
                    <a:pt x="21443" y="123109"/>
                  </a:lnTo>
                  <a:lnTo>
                    <a:pt x="46347" y="82307"/>
                  </a:lnTo>
                  <a:lnTo>
                    <a:pt x="79018" y="48276"/>
                  </a:lnTo>
                  <a:lnTo>
                    <a:pt x="118189" y="22335"/>
                  </a:lnTo>
                  <a:lnTo>
                    <a:pt x="162594" y="5803"/>
                  </a:lnTo>
                  <a:lnTo>
                    <a:pt x="210966" y="0"/>
                  </a:lnTo>
                  <a:lnTo>
                    <a:pt x="1125345" y="0"/>
                  </a:lnTo>
                  <a:lnTo>
                    <a:pt x="1173716" y="5803"/>
                  </a:lnTo>
                  <a:lnTo>
                    <a:pt x="1218119" y="22335"/>
                  </a:lnTo>
                  <a:lnTo>
                    <a:pt x="1257288" y="48276"/>
                  </a:lnTo>
                  <a:lnTo>
                    <a:pt x="1289956" y="82307"/>
                  </a:lnTo>
                  <a:lnTo>
                    <a:pt x="1314858" y="123109"/>
                  </a:lnTo>
                  <a:lnTo>
                    <a:pt x="1330727" y="169362"/>
                  </a:lnTo>
                  <a:lnTo>
                    <a:pt x="1336298" y="219748"/>
                  </a:lnTo>
                  <a:lnTo>
                    <a:pt x="1336298" y="311387"/>
                  </a:lnTo>
                  <a:lnTo>
                    <a:pt x="1336146" y="320041"/>
                  </a:lnTo>
                  <a:lnTo>
                    <a:pt x="2923641" y="320041"/>
                  </a:lnTo>
                  <a:lnTo>
                    <a:pt x="2923641" y="3913649"/>
                  </a:lnTo>
                  <a:close/>
                </a:path>
                <a:path w="2924175" h="3914140">
                  <a:moveTo>
                    <a:pt x="2923641" y="320041"/>
                  </a:moveTo>
                  <a:lnTo>
                    <a:pt x="1336146" y="320041"/>
                  </a:lnTo>
                  <a:lnTo>
                    <a:pt x="2923641" y="320031"/>
                  </a:lnTo>
                  <a:close/>
                </a:path>
              </a:pathLst>
            </a:custGeom>
            <a:solidFill>
              <a:srgbClr val="95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381421" y="1796475"/>
              <a:ext cx="2919095" cy="3909695"/>
            </a:xfrm>
            <a:custGeom>
              <a:avLst/>
              <a:gdLst/>
              <a:ahLst/>
              <a:cxnLst/>
              <a:rect l="l" t="t" r="r" b="b"/>
              <a:pathLst>
                <a:path w="2919095" h="3909695">
                  <a:moveTo>
                    <a:pt x="2919048" y="3909634"/>
                  </a:moveTo>
                  <a:lnTo>
                    <a:pt x="0" y="3909634"/>
                  </a:lnTo>
                  <a:lnTo>
                    <a:pt x="0" y="219748"/>
                  </a:lnTo>
                  <a:lnTo>
                    <a:pt x="5571" y="169362"/>
                  </a:lnTo>
                  <a:lnTo>
                    <a:pt x="21443" y="123109"/>
                  </a:lnTo>
                  <a:lnTo>
                    <a:pt x="46347" y="82307"/>
                  </a:lnTo>
                  <a:lnTo>
                    <a:pt x="79018" y="48276"/>
                  </a:lnTo>
                  <a:lnTo>
                    <a:pt x="118189" y="22335"/>
                  </a:lnTo>
                  <a:lnTo>
                    <a:pt x="162594" y="5803"/>
                  </a:lnTo>
                  <a:lnTo>
                    <a:pt x="210966" y="0"/>
                  </a:lnTo>
                  <a:lnTo>
                    <a:pt x="1125332" y="0"/>
                  </a:lnTo>
                  <a:lnTo>
                    <a:pt x="1173704" y="5803"/>
                  </a:lnTo>
                  <a:lnTo>
                    <a:pt x="1218109" y="22335"/>
                  </a:lnTo>
                  <a:lnTo>
                    <a:pt x="1257280" y="48276"/>
                  </a:lnTo>
                  <a:lnTo>
                    <a:pt x="1289951" y="82307"/>
                  </a:lnTo>
                  <a:lnTo>
                    <a:pt x="1314855" y="123109"/>
                  </a:lnTo>
                  <a:lnTo>
                    <a:pt x="1330726" y="169362"/>
                  </a:lnTo>
                  <a:lnTo>
                    <a:pt x="1336298" y="219748"/>
                  </a:lnTo>
                  <a:lnTo>
                    <a:pt x="1336298" y="311387"/>
                  </a:lnTo>
                  <a:lnTo>
                    <a:pt x="1336133" y="320041"/>
                  </a:lnTo>
                  <a:lnTo>
                    <a:pt x="2919048" y="320041"/>
                  </a:lnTo>
                  <a:lnTo>
                    <a:pt x="2919048" y="3909634"/>
                  </a:lnTo>
                  <a:close/>
                </a:path>
                <a:path w="2919095" h="3909695">
                  <a:moveTo>
                    <a:pt x="2919048" y="320041"/>
                  </a:moveTo>
                  <a:lnTo>
                    <a:pt x="1336133" y="320041"/>
                  </a:lnTo>
                  <a:lnTo>
                    <a:pt x="2919048" y="320031"/>
                  </a:lnTo>
                  <a:close/>
                </a:path>
              </a:pathLst>
            </a:custGeom>
            <a:solidFill>
              <a:srgbClr val="8E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386013" y="1800491"/>
              <a:ext cx="2914650" cy="3905885"/>
            </a:xfrm>
            <a:custGeom>
              <a:avLst/>
              <a:gdLst/>
              <a:ahLst/>
              <a:cxnLst/>
              <a:rect l="l" t="t" r="r" b="b"/>
              <a:pathLst>
                <a:path w="2914650" h="3905885">
                  <a:moveTo>
                    <a:pt x="2914456" y="3905618"/>
                  </a:moveTo>
                  <a:lnTo>
                    <a:pt x="0" y="3905618"/>
                  </a:lnTo>
                  <a:lnTo>
                    <a:pt x="0" y="219748"/>
                  </a:lnTo>
                  <a:lnTo>
                    <a:pt x="5571" y="169358"/>
                  </a:lnTo>
                  <a:lnTo>
                    <a:pt x="21440" y="123103"/>
                  </a:lnTo>
                  <a:lnTo>
                    <a:pt x="46343" y="82302"/>
                  </a:lnTo>
                  <a:lnTo>
                    <a:pt x="79012" y="48272"/>
                  </a:lnTo>
                  <a:lnTo>
                    <a:pt x="118183" y="22333"/>
                  </a:lnTo>
                  <a:lnTo>
                    <a:pt x="162590" y="5803"/>
                  </a:lnTo>
                  <a:lnTo>
                    <a:pt x="210966" y="0"/>
                  </a:lnTo>
                  <a:lnTo>
                    <a:pt x="1125332" y="0"/>
                  </a:lnTo>
                  <a:lnTo>
                    <a:pt x="1173704" y="5803"/>
                  </a:lnTo>
                  <a:lnTo>
                    <a:pt x="1218109" y="22333"/>
                  </a:lnTo>
                  <a:lnTo>
                    <a:pt x="1257280" y="48272"/>
                  </a:lnTo>
                  <a:lnTo>
                    <a:pt x="1289951" y="82302"/>
                  </a:lnTo>
                  <a:lnTo>
                    <a:pt x="1314855" y="123103"/>
                  </a:lnTo>
                  <a:lnTo>
                    <a:pt x="1330726" y="169358"/>
                  </a:lnTo>
                  <a:lnTo>
                    <a:pt x="1336298" y="219748"/>
                  </a:lnTo>
                  <a:lnTo>
                    <a:pt x="1336298" y="311387"/>
                  </a:lnTo>
                  <a:lnTo>
                    <a:pt x="1336133" y="320028"/>
                  </a:lnTo>
                  <a:lnTo>
                    <a:pt x="2914456" y="320028"/>
                  </a:lnTo>
                  <a:lnTo>
                    <a:pt x="2914456" y="3905618"/>
                  </a:lnTo>
                  <a:close/>
                </a:path>
              </a:pathLst>
            </a:custGeom>
            <a:solidFill>
              <a:srgbClr val="8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390593" y="1804494"/>
              <a:ext cx="2910205" cy="3902075"/>
            </a:xfrm>
            <a:custGeom>
              <a:avLst/>
              <a:gdLst/>
              <a:ahLst/>
              <a:cxnLst/>
              <a:rect l="l" t="t" r="r" b="b"/>
              <a:pathLst>
                <a:path w="2910204" h="3902075">
                  <a:moveTo>
                    <a:pt x="2909876" y="3901615"/>
                  </a:moveTo>
                  <a:lnTo>
                    <a:pt x="0" y="3901615"/>
                  </a:lnTo>
                  <a:lnTo>
                    <a:pt x="0" y="219748"/>
                  </a:lnTo>
                  <a:lnTo>
                    <a:pt x="5571" y="169362"/>
                  </a:lnTo>
                  <a:lnTo>
                    <a:pt x="21443" y="123109"/>
                  </a:lnTo>
                  <a:lnTo>
                    <a:pt x="46347" y="82307"/>
                  </a:lnTo>
                  <a:lnTo>
                    <a:pt x="79018" y="48276"/>
                  </a:lnTo>
                  <a:lnTo>
                    <a:pt x="118189" y="22335"/>
                  </a:lnTo>
                  <a:lnTo>
                    <a:pt x="162594" y="5803"/>
                  </a:lnTo>
                  <a:lnTo>
                    <a:pt x="210966" y="0"/>
                  </a:lnTo>
                  <a:lnTo>
                    <a:pt x="1125345" y="0"/>
                  </a:lnTo>
                  <a:lnTo>
                    <a:pt x="1173716" y="5803"/>
                  </a:lnTo>
                  <a:lnTo>
                    <a:pt x="1218119" y="22335"/>
                  </a:lnTo>
                  <a:lnTo>
                    <a:pt x="1257288" y="48276"/>
                  </a:lnTo>
                  <a:lnTo>
                    <a:pt x="1289956" y="82307"/>
                  </a:lnTo>
                  <a:lnTo>
                    <a:pt x="1314858" y="123109"/>
                  </a:lnTo>
                  <a:lnTo>
                    <a:pt x="1330727" y="169362"/>
                  </a:lnTo>
                  <a:lnTo>
                    <a:pt x="1336298" y="219748"/>
                  </a:lnTo>
                  <a:lnTo>
                    <a:pt x="1336298" y="311387"/>
                  </a:lnTo>
                  <a:lnTo>
                    <a:pt x="1336146" y="320041"/>
                  </a:lnTo>
                  <a:lnTo>
                    <a:pt x="2909876" y="320041"/>
                  </a:lnTo>
                  <a:lnTo>
                    <a:pt x="2909876" y="3901615"/>
                  </a:lnTo>
                  <a:close/>
                </a:path>
              </a:pathLst>
            </a:custGeom>
            <a:solidFill>
              <a:srgbClr val="7E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395185" y="1808510"/>
              <a:ext cx="2905760" cy="3897629"/>
            </a:xfrm>
            <a:custGeom>
              <a:avLst/>
              <a:gdLst/>
              <a:ahLst/>
              <a:cxnLst/>
              <a:rect l="l" t="t" r="r" b="b"/>
              <a:pathLst>
                <a:path w="2905760" h="3897629">
                  <a:moveTo>
                    <a:pt x="2905284" y="3897599"/>
                  </a:moveTo>
                  <a:lnTo>
                    <a:pt x="0" y="3897599"/>
                  </a:lnTo>
                  <a:lnTo>
                    <a:pt x="0" y="219748"/>
                  </a:lnTo>
                  <a:lnTo>
                    <a:pt x="5571" y="169362"/>
                  </a:lnTo>
                  <a:lnTo>
                    <a:pt x="21443" y="123109"/>
                  </a:lnTo>
                  <a:lnTo>
                    <a:pt x="46347" y="82307"/>
                  </a:lnTo>
                  <a:lnTo>
                    <a:pt x="79018" y="48276"/>
                  </a:lnTo>
                  <a:lnTo>
                    <a:pt x="118189" y="22335"/>
                  </a:lnTo>
                  <a:lnTo>
                    <a:pt x="162594" y="5803"/>
                  </a:lnTo>
                  <a:lnTo>
                    <a:pt x="210966" y="0"/>
                  </a:lnTo>
                  <a:lnTo>
                    <a:pt x="1125332" y="0"/>
                  </a:lnTo>
                  <a:lnTo>
                    <a:pt x="1173704" y="5803"/>
                  </a:lnTo>
                  <a:lnTo>
                    <a:pt x="1218109" y="22335"/>
                  </a:lnTo>
                  <a:lnTo>
                    <a:pt x="1257280" y="48276"/>
                  </a:lnTo>
                  <a:lnTo>
                    <a:pt x="1289951" y="82307"/>
                  </a:lnTo>
                  <a:lnTo>
                    <a:pt x="1314855" y="123109"/>
                  </a:lnTo>
                  <a:lnTo>
                    <a:pt x="1330726" y="169362"/>
                  </a:lnTo>
                  <a:lnTo>
                    <a:pt x="1336298" y="219748"/>
                  </a:lnTo>
                  <a:lnTo>
                    <a:pt x="1336298" y="311387"/>
                  </a:lnTo>
                  <a:lnTo>
                    <a:pt x="1336133" y="320041"/>
                  </a:lnTo>
                  <a:lnTo>
                    <a:pt x="2905284" y="320041"/>
                  </a:lnTo>
                  <a:lnTo>
                    <a:pt x="2905284" y="3897599"/>
                  </a:lnTo>
                  <a:close/>
                </a:path>
                <a:path w="2905760" h="3897629">
                  <a:moveTo>
                    <a:pt x="2905284" y="320041"/>
                  </a:moveTo>
                  <a:lnTo>
                    <a:pt x="1336133" y="320041"/>
                  </a:lnTo>
                  <a:lnTo>
                    <a:pt x="2905284" y="320031"/>
                  </a:lnTo>
                  <a:close/>
                </a:path>
              </a:pathLst>
            </a:custGeom>
            <a:solidFill>
              <a:srgbClr val="76D1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399777" y="1812530"/>
              <a:ext cx="2901315" cy="3893820"/>
            </a:xfrm>
            <a:custGeom>
              <a:avLst/>
              <a:gdLst/>
              <a:ahLst/>
              <a:cxnLst/>
              <a:rect l="l" t="t" r="r" b="b"/>
              <a:pathLst>
                <a:path w="2901315" h="3893820">
                  <a:moveTo>
                    <a:pt x="2900692" y="320027"/>
                  </a:moveTo>
                  <a:lnTo>
                    <a:pt x="1336128" y="320027"/>
                  </a:lnTo>
                  <a:lnTo>
                    <a:pt x="1336294" y="311391"/>
                  </a:lnTo>
                  <a:lnTo>
                    <a:pt x="1336294" y="219748"/>
                  </a:lnTo>
                  <a:lnTo>
                    <a:pt x="1330718" y="169367"/>
                  </a:lnTo>
                  <a:lnTo>
                    <a:pt x="1314843" y="123113"/>
                  </a:lnTo>
                  <a:lnTo>
                    <a:pt x="1289951" y="82308"/>
                  </a:lnTo>
                  <a:lnTo>
                    <a:pt x="1257274" y="48272"/>
                  </a:lnTo>
                  <a:lnTo>
                    <a:pt x="1218107" y="22339"/>
                  </a:lnTo>
                  <a:lnTo>
                    <a:pt x="1173695" y="5803"/>
                  </a:lnTo>
                  <a:lnTo>
                    <a:pt x="1125321" y="0"/>
                  </a:lnTo>
                  <a:lnTo>
                    <a:pt x="210959" y="0"/>
                  </a:lnTo>
                  <a:lnTo>
                    <a:pt x="162585" y="5803"/>
                  </a:lnTo>
                  <a:lnTo>
                    <a:pt x="118186" y="22339"/>
                  </a:lnTo>
                  <a:lnTo>
                    <a:pt x="79006" y="48272"/>
                  </a:lnTo>
                  <a:lnTo>
                    <a:pt x="46342" y="82308"/>
                  </a:lnTo>
                  <a:lnTo>
                    <a:pt x="21437" y="123113"/>
                  </a:lnTo>
                  <a:lnTo>
                    <a:pt x="5562" y="169367"/>
                  </a:lnTo>
                  <a:lnTo>
                    <a:pt x="0" y="219748"/>
                  </a:lnTo>
                  <a:lnTo>
                    <a:pt x="0" y="3893578"/>
                  </a:lnTo>
                  <a:lnTo>
                    <a:pt x="2900692" y="3893578"/>
                  </a:lnTo>
                  <a:lnTo>
                    <a:pt x="2900692" y="320027"/>
                  </a:lnTo>
                  <a:close/>
                </a:path>
              </a:pathLst>
            </a:custGeom>
            <a:solidFill>
              <a:srgbClr val="6C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399778" y="1812526"/>
              <a:ext cx="2901315" cy="3893820"/>
            </a:xfrm>
            <a:custGeom>
              <a:avLst/>
              <a:gdLst/>
              <a:ahLst/>
              <a:cxnLst/>
              <a:rect l="l" t="t" r="r" b="b"/>
              <a:pathLst>
                <a:path w="2901315" h="3893820">
                  <a:moveTo>
                    <a:pt x="2900692" y="3893583"/>
                  </a:moveTo>
                  <a:lnTo>
                    <a:pt x="0" y="3893583"/>
                  </a:lnTo>
                  <a:lnTo>
                    <a:pt x="0" y="219748"/>
                  </a:lnTo>
                  <a:lnTo>
                    <a:pt x="5571" y="169362"/>
                  </a:lnTo>
                  <a:lnTo>
                    <a:pt x="21443" y="123109"/>
                  </a:lnTo>
                  <a:lnTo>
                    <a:pt x="46347" y="82307"/>
                  </a:lnTo>
                  <a:lnTo>
                    <a:pt x="79018" y="48276"/>
                  </a:lnTo>
                  <a:lnTo>
                    <a:pt x="118189" y="22335"/>
                  </a:lnTo>
                  <a:lnTo>
                    <a:pt x="162594" y="5803"/>
                  </a:lnTo>
                  <a:lnTo>
                    <a:pt x="210966" y="0"/>
                  </a:lnTo>
                  <a:lnTo>
                    <a:pt x="1125332" y="0"/>
                  </a:lnTo>
                  <a:lnTo>
                    <a:pt x="1173704" y="5803"/>
                  </a:lnTo>
                  <a:lnTo>
                    <a:pt x="1218109" y="22335"/>
                  </a:lnTo>
                  <a:lnTo>
                    <a:pt x="1257280" y="48276"/>
                  </a:lnTo>
                  <a:lnTo>
                    <a:pt x="1289951" y="82307"/>
                  </a:lnTo>
                  <a:lnTo>
                    <a:pt x="1314855" y="123109"/>
                  </a:lnTo>
                  <a:lnTo>
                    <a:pt x="1330726" y="169362"/>
                  </a:lnTo>
                  <a:lnTo>
                    <a:pt x="1336298" y="219748"/>
                  </a:lnTo>
                  <a:lnTo>
                    <a:pt x="1336298" y="311387"/>
                  </a:lnTo>
                  <a:lnTo>
                    <a:pt x="1336133" y="320028"/>
                  </a:lnTo>
                  <a:lnTo>
                    <a:pt x="2900692" y="320028"/>
                  </a:lnTo>
                  <a:lnTo>
                    <a:pt x="2900692" y="3893583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489553" y="1785400"/>
            <a:ext cx="1205865" cy="379412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95885" marR="5080" indent="-83820">
              <a:lnSpc>
                <a:spcPct val="106900"/>
              </a:lnSpc>
              <a:spcBef>
                <a:spcPts val="285"/>
              </a:spcBef>
            </a:pPr>
            <a:r>
              <a:rPr sz="1800" spc="-15" dirty="0">
                <a:solidFill>
                  <a:srgbClr val="00ADEF"/>
                </a:solidFill>
                <a:latin typeface="Trebuchet MS"/>
                <a:cs typeface="Trebuchet MS"/>
              </a:rPr>
              <a:t>Spelling</a:t>
            </a:r>
            <a:r>
              <a:rPr sz="1800" spc="-175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800" spc="-85" dirty="0">
                <a:solidFill>
                  <a:srgbClr val="00ADEF"/>
                </a:solidFill>
                <a:latin typeface="Trebuchet MS"/>
                <a:cs typeface="Trebuchet MS"/>
              </a:rPr>
              <a:t>File  </a:t>
            </a:r>
            <a:r>
              <a:rPr sz="1600" spc="5" dirty="0">
                <a:solidFill>
                  <a:srgbClr val="00ADEF"/>
                </a:solidFill>
                <a:latin typeface="Trebuchet MS"/>
                <a:cs typeface="Trebuchet MS"/>
              </a:rPr>
              <a:t>Base </a:t>
            </a:r>
            <a:r>
              <a:rPr sz="1600" spc="-75" dirty="0">
                <a:solidFill>
                  <a:srgbClr val="00ADEF"/>
                </a:solidFill>
                <a:latin typeface="Trebuchet MS"/>
                <a:cs typeface="Trebuchet MS"/>
              </a:rPr>
              <a:t>Form  </a:t>
            </a:r>
            <a:r>
              <a:rPr sz="1600" spc="-15" dirty="0">
                <a:latin typeface="Trebuchet MS"/>
                <a:cs typeface="Trebuchet MS"/>
              </a:rPr>
              <a:t>bend</a:t>
            </a:r>
            <a:endParaRPr sz="1600">
              <a:latin typeface="Trebuchet MS"/>
              <a:cs typeface="Trebuchet MS"/>
            </a:endParaRPr>
          </a:p>
          <a:p>
            <a:pPr marL="95885" marR="611505">
              <a:lnSpc>
                <a:spcPct val="100000"/>
              </a:lnSpc>
            </a:pPr>
            <a:r>
              <a:rPr sz="1600" spc="-35" dirty="0">
                <a:latin typeface="Trebuchet MS"/>
                <a:cs typeface="Trebuchet MS"/>
              </a:rPr>
              <a:t>break  </a:t>
            </a:r>
            <a:r>
              <a:rPr sz="1600" spc="-40" dirty="0">
                <a:latin typeface="Trebuchet MS"/>
                <a:cs typeface="Trebuchet MS"/>
              </a:rPr>
              <a:t>bring  </a:t>
            </a:r>
            <a:r>
              <a:rPr sz="1600" spc="-35" dirty="0">
                <a:latin typeface="Trebuchet MS"/>
                <a:cs typeface="Trebuchet MS"/>
              </a:rPr>
              <a:t>buy  </a:t>
            </a:r>
            <a:r>
              <a:rPr sz="1600" spc="-105" dirty="0">
                <a:latin typeface="Trebuchet MS"/>
                <a:cs typeface="Trebuchet MS"/>
              </a:rPr>
              <a:t>fall</a:t>
            </a:r>
            <a:endParaRPr sz="1600">
              <a:latin typeface="Trebuchet MS"/>
              <a:cs typeface="Trebuchet MS"/>
            </a:endParaRPr>
          </a:p>
          <a:p>
            <a:pPr marL="95885" marR="629920">
              <a:lnSpc>
                <a:spcPct val="100000"/>
              </a:lnSpc>
            </a:pPr>
            <a:r>
              <a:rPr sz="1600" spc="-135" dirty="0">
                <a:latin typeface="Trebuchet MS"/>
                <a:cs typeface="Trebuchet MS"/>
              </a:rPr>
              <a:t>fly  </a:t>
            </a:r>
            <a:r>
              <a:rPr sz="1600" spc="-60" dirty="0">
                <a:latin typeface="Trebuchet MS"/>
                <a:cs typeface="Trebuchet MS"/>
              </a:rPr>
              <a:t>get  </a:t>
            </a:r>
            <a:r>
              <a:rPr sz="1600" spc="-35" dirty="0">
                <a:latin typeface="Trebuchet MS"/>
                <a:cs typeface="Trebuchet MS"/>
              </a:rPr>
              <a:t>hear  </a:t>
            </a:r>
            <a:r>
              <a:rPr sz="1600" spc="-40" dirty="0">
                <a:latin typeface="Trebuchet MS"/>
                <a:cs typeface="Trebuchet MS"/>
              </a:rPr>
              <a:t>keep  </a:t>
            </a:r>
            <a:r>
              <a:rPr sz="1600" spc="-35" dirty="0">
                <a:latin typeface="Trebuchet MS"/>
                <a:cs typeface="Trebuchet MS"/>
              </a:rPr>
              <a:t>lose  </a:t>
            </a:r>
            <a:r>
              <a:rPr sz="1600" spc="-70" dirty="0">
                <a:latin typeface="Trebuchet MS"/>
                <a:cs typeface="Trebuchet MS"/>
              </a:rPr>
              <a:t>sell  </a:t>
            </a:r>
            <a:r>
              <a:rPr sz="1600" spc="-30" dirty="0">
                <a:latin typeface="Trebuchet MS"/>
                <a:cs typeface="Trebuchet MS"/>
              </a:rPr>
              <a:t>shoot  </a:t>
            </a:r>
            <a:r>
              <a:rPr sz="1600" spc="-35" dirty="0">
                <a:latin typeface="Trebuchet MS"/>
                <a:cs typeface="Trebuchet MS"/>
              </a:rPr>
              <a:t>sleep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102834" y="2139874"/>
            <a:ext cx="1006475" cy="3439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55" dirty="0">
                <a:solidFill>
                  <a:srgbClr val="00ADEF"/>
                </a:solidFill>
                <a:latin typeface="Trebuchet MS"/>
                <a:cs typeface="Trebuchet MS"/>
              </a:rPr>
              <a:t>Simple</a:t>
            </a:r>
            <a:r>
              <a:rPr sz="1600" spc="-155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600" spc="-45" dirty="0">
                <a:solidFill>
                  <a:srgbClr val="00ADEF"/>
                </a:solidFill>
                <a:latin typeface="Trebuchet MS"/>
                <a:cs typeface="Trebuchet MS"/>
              </a:rPr>
              <a:t>Past  </a:t>
            </a:r>
            <a:r>
              <a:rPr sz="1600" spc="-70" dirty="0">
                <a:latin typeface="Trebuchet MS"/>
                <a:cs typeface="Trebuchet MS"/>
              </a:rPr>
              <a:t>bent</a:t>
            </a:r>
            <a:endParaRPr sz="1600">
              <a:latin typeface="Trebuchet MS"/>
              <a:cs typeface="Trebuchet MS"/>
            </a:endParaRPr>
          </a:p>
          <a:p>
            <a:pPr marL="12700" marR="314960">
              <a:lnSpc>
                <a:spcPct val="100000"/>
              </a:lnSpc>
            </a:pPr>
            <a:r>
              <a:rPr sz="1600" spc="-45" dirty="0">
                <a:latin typeface="Trebuchet MS"/>
                <a:cs typeface="Trebuchet MS"/>
              </a:rPr>
              <a:t>broke  </a:t>
            </a:r>
            <a:r>
              <a:rPr sz="1600" spc="-40" dirty="0">
                <a:latin typeface="Trebuchet MS"/>
                <a:cs typeface="Trebuchet MS"/>
              </a:rPr>
              <a:t>brought  </a:t>
            </a:r>
            <a:r>
              <a:rPr sz="1600" spc="-30" dirty="0">
                <a:latin typeface="Trebuchet MS"/>
                <a:cs typeface="Trebuchet MS"/>
              </a:rPr>
              <a:t>bought  </a:t>
            </a:r>
            <a:r>
              <a:rPr sz="1600" spc="-130" dirty="0">
                <a:latin typeface="Trebuchet MS"/>
                <a:cs typeface="Trebuchet MS"/>
              </a:rPr>
              <a:t>fell</a:t>
            </a:r>
            <a:endParaRPr sz="1600">
              <a:latin typeface="Trebuchet MS"/>
              <a:cs typeface="Trebuchet MS"/>
            </a:endParaRPr>
          </a:p>
          <a:p>
            <a:pPr marL="12700" marR="480695">
              <a:lnSpc>
                <a:spcPct val="100000"/>
              </a:lnSpc>
            </a:pPr>
            <a:r>
              <a:rPr sz="1600" spc="-95" dirty="0">
                <a:latin typeface="Trebuchet MS"/>
                <a:cs typeface="Trebuchet MS"/>
              </a:rPr>
              <a:t>flew  </a:t>
            </a:r>
            <a:r>
              <a:rPr sz="1600" spc="-45" dirty="0">
                <a:latin typeface="Trebuchet MS"/>
                <a:cs typeface="Trebuchet MS"/>
              </a:rPr>
              <a:t>got  </a:t>
            </a:r>
            <a:r>
              <a:rPr sz="1600" spc="-25" dirty="0">
                <a:latin typeface="Trebuchet MS"/>
                <a:cs typeface="Trebuchet MS"/>
              </a:rPr>
              <a:t>heard  </a:t>
            </a:r>
            <a:r>
              <a:rPr sz="1600" spc="-85" dirty="0">
                <a:latin typeface="Trebuchet MS"/>
                <a:cs typeface="Trebuchet MS"/>
              </a:rPr>
              <a:t>kept  </a:t>
            </a:r>
            <a:r>
              <a:rPr sz="1600" spc="-75" dirty="0">
                <a:latin typeface="Trebuchet MS"/>
                <a:cs typeface="Trebuchet MS"/>
              </a:rPr>
              <a:t>lost  </a:t>
            </a:r>
            <a:r>
              <a:rPr sz="1600" spc="-25" dirty="0">
                <a:latin typeface="Trebuchet MS"/>
                <a:cs typeface="Trebuchet MS"/>
              </a:rPr>
              <a:t>sold  </a:t>
            </a:r>
            <a:r>
              <a:rPr sz="1600" spc="-45" dirty="0">
                <a:latin typeface="Trebuchet MS"/>
                <a:cs typeface="Trebuchet MS"/>
              </a:rPr>
              <a:t>shot  </a:t>
            </a:r>
            <a:r>
              <a:rPr sz="1600" spc="-70" dirty="0">
                <a:latin typeface="Trebuchet MS"/>
                <a:cs typeface="Trebuchet MS"/>
              </a:rPr>
              <a:t>slept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46100" y="546100"/>
            <a:ext cx="5765800" cy="617855"/>
          </a:xfrm>
          <a:custGeom>
            <a:avLst/>
            <a:gdLst/>
            <a:ahLst/>
            <a:cxnLst/>
            <a:rect l="l" t="t" r="r" b="b"/>
            <a:pathLst>
              <a:path w="5765800" h="617855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503554"/>
                </a:lnTo>
                <a:lnTo>
                  <a:pt x="1785" y="569634"/>
                </a:lnTo>
                <a:lnTo>
                  <a:pt x="14287" y="603567"/>
                </a:lnTo>
                <a:lnTo>
                  <a:pt x="48220" y="616069"/>
                </a:lnTo>
                <a:lnTo>
                  <a:pt x="114300" y="617854"/>
                </a:lnTo>
                <a:lnTo>
                  <a:pt x="5651500" y="617854"/>
                </a:lnTo>
                <a:lnTo>
                  <a:pt x="5717579" y="616069"/>
                </a:lnTo>
                <a:lnTo>
                  <a:pt x="5751512" y="603567"/>
                </a:lnTo>
                <a:lnTo>
                  <a:pt x="5764014" y="569634"/>
                </a:lnTo>
                <a:lnTo>
                  <a:pt x="5765800" y="503554"/>
                </a:lnTo>
                <a:lnTo>
                  <a:pt x="5765800" y="114300"/>
                </a:lnTo>
                <a:lnTo>
                  <a:pt x="5764014" y="48220"/>
                </a:lnTo>
                <a:lnTo>
                  <a:pt x="5751512" y="14287"/>
                </a:lnTo>
                <a:lnTo>
                  <a:pt x="5717579" y="1785"/>
                </a:lnTo>
                <a:lnTo>
                  <a:pt x="5651500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744025" y="3245205"/>
            <a:ext cx="234632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15" dirty="0">
                <a:latin typeface="Trebuchet MS"/>
                <a:cs typeface="Trebuchet MS"/>
              </a:rPr>
              <a:t>Sam </a:t>
            </a:r>
            <a:r>
              <a:rPr sz="1700" b="1" spc="-80" dirty="0">
                <a:latin typeface="Trebuchet MS"/>
                <a:cs typeface="Trebuchet MS"/>
              </a:rPr>
              <a:t>bent </a:t>
            </a:r>
            <a:r>
              <a:rPr sz="1700" spc="-100" dirty="0">
                <a:latin typeface="Trebuchet MS"/>
                <a:cs typeface="Trebuchet MS"/>
              </a:rPr>
              <a:t>the </a:t>
            </a:r>
            <a:r>
              <a:rPr sz="1700" spc="-95" dirty="0">
                <a:latin typeface="Trebuchet MS"/>
                <a:cs typeface="Trebuchet MS"/>
              </a:rPr>
              <a:t>stick </a:t>
            </a:r>
            <a:r>
              <a:rPr sz="1700" spc="-80" dirty="0">
                <a:latin typeface="Trebuchet MS"/>
                <a:cs typeface="Trebuchet MS"/>
              </a:rPr>
              <a:t>in</a:t>
            </a:r>
            <a:r>
              <a:rPr sz="1700" spc="-225" dirty="0">
                <a:latin typeface="Trebuchet MS"/>
                <a:cs typeface="Trebuchet MS"/>
              </a:rPr>
              <a:t> </a:t>
            </a:r>
            <a:r>
              <a:rPr sz="1700" spc="-110" dirty="0">
                <a:latin typeface="Trebuchet MS"/>
                <a:cs typeface="Trebuchet MS"/>
              </a:rPr>
              <a:t>two.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256991" y="8908974"/>
            <a:ext cx="300990" cy="210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90"/>
              </a:spcBef>
            </a:pPr>
            <a:r>
              <a:rPr sz="1200" spc="-60" dirty="0">
                <a:latin typeface="Trebuchet MS"/>
                <a:cs typeface="Trebuchet MS"/>
              </a:rPr>
              <a:t>102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457141" y="8112480"/>
            <a:ext cx="140017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5" marR="5080" indent="-25400">
              <a:lnSpc>
                <a:spcPct val="100000"/>
              </a:lnSpc>
              <a:spcBef>
                <a:spcPts val="100"/>
              </a:spcBef>
            </a:pPr>
            <a:r>
              <a:rPr sz="1700" spc="35" dirty="0">
                <a:latin typeface="Trebuchet MS"/>
                <a:cs typeface="Trebuchet MS"/>
              </a:rPr>
              <a:t>A </a:t>
            </a:r>
            <a:r>
              <a:rPr sz="1700" spc="-70" dirty="0">
                <a:latin typeface="Trebuchet MS"/>
                <a:cs typeface="Trebuchet MS"/>
              </a:rPr>
              <a:t>bird </a:t>
            </a:r>
            <a:r>
              <a:rPr sz="1700" b="1" spc="-85" dirty="0">
                <a:latin typeface="Trebuchet MS"/>
                <a:cs typeface="Trebuchet MS"/>
              </a:rPr>
              <a:t>flew</a:t>
            </a:r>
            <a:r>
              <a:rPr sz="1700" b="1" spc="-285" dirty="0">
                <a:latin typeface="Trebuchet MS"/>
                <a:cs typeface="Trebuchet MS"/>
              </a:rPr>
              <a:t> </a:t>
            </a:r>
            <a:r>
              <a:rPr sz="1700" spc="-100" dirty="0">
                <a:latin typeface="Trebuchet MS"/>
                <a:cs typeface="Trebuchet MS"/>
              </a:rPr>
              <a:t>into  the</a:t>
            </a:r>
            <a:r>
              <a:rPr sz="1700" spc="-130" dirty="0">
                <a:latin typeface="Trebuchet MS"/>
                <a:cs typeface="Trebuchet MS"/>
              </a:rPr>
              <a:t> </a:t>
            </a:r>
            <a:r>
              <a:rPr sz="1700" spc="-40" dirty="0">
                <a:latin typeface="Trebuchet MS"/>
                <a:cs typeface="Trebuchet MS"/>
              </a:rPr>
              <a:t>classroom.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82255" y="5952845"/>
            <a:ext cx="261048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30" dirty="0">
                <a:latin typeface="Trebuchet MS"/>
                <a:cs typeface="Trebuchet MS"/>
              </a:rPr>
              <a:t>Tom </a:t>
            </a:r>
            <a:r>
              <a:rPr sz="1700" b="1" spc="-65" dirty="0">
                <a:latin typeface="Trebuchet MS"/>
                <a:cs typeface="Trebuchet MS"/>
              </a:rPr>
              <a:t>shot </a:t>
            </a:r>
            <a:r>
              <a:rPr sz="1700" spc="10" dirty="0">
                <a:latin typeface="Trebuchet MS"/>
                <a:cs typeface="Trebuchet MS"/>
              </a:rPr>
              <a:t>and </a:t>
            </a:r>
            <a:r>
              <a:rPr sz="1700" spc="-35" dirty="0">
                <a:latin typeface="Trebuchet MS"/>
                <a:cs typeface="Trebuchet MS"/>
              </a:rPr>
              <a:t>scored </a:t>
            </a:r>
            <a:r>
              <a:rPr sz="1700" spc="50" dirty="0">
                <a:latin typeface="Trebuchet MS"/>
                <a:cs typeface="Trebuchet MS"/>
              </a:rPr>
              <a:t>a</a:t>
            </a:r>
            <a:r>
              <a:rPr sz="1700" spc="-215" dirty="0">
                <a:latin typeface="Trebuchet MS"/>
                <a:cs typeface="Trebuchet MS"/>
              </a:rPr>
              <a:t> </a:t>
            </a:r>
            <a:r>
              <a:rPr sz="1700" spc="-45" dirty="0">
                <a:latin typeface="Trebuchet MS"/>
                <a:cs typeface="Trebuchet MS"/>
              </a:rPr>
              <a:t>goal.</a:t>
            </a:r>
            <a:endParaRPr sz="1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1722" y="545329"/>
            <a:ext cx="5749290" cy="8259445"/>
            <a:chOff x="541722" y="545329"/>
            <a:chExt cx="5749290" cy="8259445"/>
          </a:xfrm>
        </p:grpSpPr>
        <p:sp>
          <p:nvSpPr>
            <p:cNvPr id="3" name="object 3"/>
            <p:cNvSpPr/>
            <p:nvPr/>
          </p:nvSpPr>
          <p:spPr>
            <a:xfrm>
              <a:off x="541722" y="545329"/>
              <a:ext cx="5744845" cy="8259445"/>
            </a:xfrm>
            <a:custGeom>
              <a:avLst/>
              <a:gdLst/>
              <a:ahLst/>
              <a:cxnLst/>
              <a:rect l="l" t="t" r="r" b="b"/>
              <a:pathLst>
                <a:path w="5744845" h="8259445">
                  <a:moveTo>
                    <a:pt x="5744672" y="8259359"/>
                  </a:moveTo>
                  <a:lnTo>
                    <a:pt x="28702" y="8259359"/>
                  </a:lnTo>
                  <a:lnTo>
                    <a:pt x="19135" y="6984859"/>
                  </a:lnTo>
                  <a:lnTo>
                    <a:pt x="3189" y="4172413"/>
                  </a:lnTo>
                  <a:lnTo>
                    <a:pt x="0" y="1338600"/>
                  </a:lnTo>
                  <a:lnTo>
                    <a:pt x="28702" y="0"/>
                  </a:lnTo>
                  <a:lnTo>
                    <a:pt x="4818851" y="0"/>
                  </a:lnTo>
                  <a:lnTo>
                    <a:pt x="5744672" y="1022237"/>
                  </a:lnTo>
                  <a:lnTo>
                    <a:pt x="5744672" y="8259359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414546" y="631456"/>
              <a:ext cx="870585" cy="1092835"/>
            </a:xfrm>
            <a:custGeom>
              <a:avLst/>
              <a:gdLst/>
              <a:ahLst/>
              <a:cxnLst/>
              <a:rect l="l" t="t" r="r" b="b"/>
              <a:pathLst>
                <a:path w="870585" h="1092835">
                  <a:moveTo>
                    <a:pt x="156381" y="1092214"/>
                  </a:moveTo>
                  <a:lnTo>
                    <a:pt x="175054" y="711223"/>
                  </a:lnTo>
                  <a:lnTo>
                    <a:pt x="164988" y="470454"/>
                  </a:lnTo>
                  <a:lnTo>
                    <a:pt x="111524" y="267511"/>
                  </a:lnTo>
                  <a:lnTo>
                    <a:pt x="0" y="0"/>
                  </a:lnTo>
                  <a:lnTo>
                    <a:pt x="870525" y="940508"/>
                  </a:lnTo>
                  <a:lnTo>
                    <a:pt x="805933" y="931112"/>
                  </a:lnTo>
                  <a:lnTo>
                    <a:pt x="638767" y="928095"/>
                  </a:lnTo>
                  <a:lnTo>
                    <a:pt x="408944" y="969210"/>
                  </a:lnTo>
                  <a:lnTo>
                    <a:pt x="156381" y="1092214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71022" y="547608"/>
              <a:ext cx="220560" cy="2454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99905" y="616890"/>
              <a:ext cx="302260" cy="299085"/>
            </a:xfrm>
            <a:custGeom>
              <a:avLst/>
              <a:gdLst/>
              <a:ahLst/>
              <a:cxnLst/>
              <a:rect l="l" t="t" r="r" b="b"/>
              <a:pathLst>
                <a:path w="302260" h="299084">
                  <a:moveTo>
                    <a:pt x="301969" y="298911"/>
                  </a:moveTo>
                  <a:lnTo>
                    <a:pt x="14808" y="35521"/>
                  </a:lnTo>
                  <a:lnTo>
                    <a:pt x="0" y="0"/>
                  </a:lnTo>
                  <a:lnTo>
                    <a:pt x="189849" y="174137"/>
                  </a:lnTo>
                  <a:lnTo>
                    <a:pt x="301969" y="298911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14453" y="651786"/>
              <a:ext cx="398145" cy="386715"/>
            </a:xfrm>
            <a:custGeom>
              <a:avLst/>
              <a:gdLst/>
              <a:ahLst/>
              <a:cxnLst/>
              <a:rect l="l" t="t" r="r" b="b"/>
              <a:pathLst>
                <a:path w="398145" h="386715">
                  <a:moveTo>
                    <a:pt x="397582" y="386609"/>
                  </a:moveTo>
                  <a:lnTo>
                    <a:pt x="14808" y="35520"/>
                  </a:lnTo>
                  <a:lnTo>
                    <a:pt x="0" y="0"/>
                  </a:lnTo>
                  <a:lnTo>
                    <a:pt x="285474" y="261848"/>
                  </a:lnTo>
                  <a:lnTo>
                    <a:pt x="397582" y="386609"/>
                  </a:lnTo>
                  <a:close/>
                </a:path>
              </a:pathLst>
            </a:custGeom>
            <a:solidFill>
              <a:srgbClr val="1FC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29003" y="686685"/>
              <a:ext cx="493395" cy="474980"/>
            </a:xfrm>
            <a:custGeom>
              <a:avLst/>
              <a:gdLst/>
              <a:ahLst/>
              <a:cxnLst/>
              <a:rect l="l" t="t" r="r" b="b"/>
              <a:pathLst>
                <a:path w="493395" h="474980">
                  <a:moveTo>
                    <a:pt x="493311" y="474435"/>
                  </a:moveTo>
                  <a:lnTo>
                    <a:pt x="14816" y="35541"/>
                  </a:lnTo>
                  <a:lnTo>
                    <a:pt x="0" y="0"/>
                  </a:lnTo>
                  <a:lnTo>
                    <a:pt x="381127" y="349590"/>
                  </a:lnTo>
                  <a:lnTo>
                    <a:pt x="493311" y="474435"/>
                  </a:lnTo>
                  <a:close/>
                </a:path>
              </a:pathLst>
            </a:custGeom>
            <a:solidFill>
              <a:srgbClr val="2DC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43569" y="721624"/>
              <a:ext cx="589280" cy="562610"/>
            </a:xfrm>
            <a:custGeom>
              <a:avLst/>
              <a:gdLst/>
              <a:ahLst/>
              <a:cxnLst/>
              <a:rect l="l" t="t" r="r" b="b"/>
              <a:pathLst>
                <a:path w="589279" h="562610">
                  <a:moveTo>
                    <a:pt x="588918" y="562103"/>
                  </a:moveTo>
                  <a:lnTo>
                    <a:pt x="14798" y="35497"/>
                  </a:lnTo>
                  <a:lnTo>
                    <a:pt x="0" y="0"/>
                  </a:lnTo>
                  <a:lnTo>
                    <a:pt x="476803" y="437334"/>
                  </a:lnTo>
                  <a:lnTo>
                    <a:pt x="588918" y="562103"/>
                  </a:lnTo>
                  <a:close/>
                </a:path>
              </a:pathLst>
            </a:custGeom>
            <a:solidFill>
              <a:srgbClr val="39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58118" y="756524"/>
              <a:ext cx="685165" cy="650240"/>
            </a:xfrm>
            <a:custGeom>
              <a:avLst/>
              <a:gdLst/>
              <a:ahLst/>
              <a:cxnLst/>
              <a:rect l="l" t="t" r="r" b="b"/>
              <a:pathLst>
                <a:path w="685164" h="650240">
                  <a:moveTo>
                    <a:pt x="684556" y="649826"/>
                  </a:moveTo>
                  <a:lnTo>
                    <a:pt x="14807" y="35518"/>
                  </a:lnTo>
                  <a:lnTo>
                    <a:pt x="0" y="0"/>
                  </a:lnTo>
                  <a:lnTo>
                    <a:pt x="572480" y="525102"/>
                  </a:lnTo>
                  <a:lnTo>
                    <a:pt x="684556" y="649826"/>
                  </a:lnTo>
                  <a:close/>
                </a:path>
              </a:pathLst>
            </a:custGeom>
            <a:solidFill>
              <a:srgbClr val="42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72675" y="791440"/>
              <a:ext cx="780415" cy="737870"/>
            </a:xfrm>
            <a:custGeom>
              <a:avLst/>
              <a:gdLst/>
              <a:ahLst/>
              <a:cxnLst/>
              <a:rect l="l" t="t" r="r" b="b"/>
              <a:pathLst>
                <a:path w="780414" h="737869">
                  <a:moveTo>
                    <a:pt x="780310" y="737671"/>
                  </a:moveTo>
                  <a:lnTo>
                    <a:pt x="12413" y="33325"/>
                  </a:lnTo>
                  <a:lnTo>
                    <a:pt x="9871" y="23679"/>
                  </a:lnTo>
                  <a:lnTo>
                    <a:pt x="0" y="0"/>
                  </a:lnTo>
                  <a:lnTo>
                    <a:pt x="668158" y="612861"/>
                  </a:lnTo>
                  <a:lnTo>
                    <a:pt x="780310" y="737671"/>
                  </a:lnTo>
                  <a:close/>
                </a:path>
              </a:pathLst>
            </a:custGeom>
            <a:solidFill>
              <a:srgbClr val="4C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84953" y="824255"/>
              <a:ext cx="805815" cy="747395"/>
            </a:xfrm>
            <a:custGeom>
              <a:avLst/>
              <a:gdLst/>
              <a:ahLst/>
              <a:cxnLst/>
              <a:rect l="l" t="t" r="r" b="b"/>
              <a:pathLst>
                <a:path w="805814" h="747394">
                  <a:moveTo>
                    <a:pt x="805491" y="746845"/>
                  </a:moveTo>
                  <a:lnTo>
                    <a:pt x="782578" y="739751"/>
                  </a:lnTo>
                  <a:lnTo>
                    <a:pt x="7621" y="28930"/>
                  </a:lnTo>
                  <a:lnTo>
                    <a:pt x="0" y="0"/>
                  </a:lnTo>
                  <a:lnTo>
                    <a:pt x="766053" y="702654"/>
                  </a:lnTo>
                  <a:lnTo>
                    <a:pt x="805588" y="746651"/>
                  </a:lnTo>
                  <a:lnTo>
                    <a:pt x="805491" y="746845"/>
                  </a:lnTo>
                  <a:close/>
                </a:path>
              </a:pathLst>
            </a:custGeom>
            <a:solidFill>
              <a:srgbClr val="53C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92445" y="852694"/>
              <a:ext cx="775970" cy="711835"/>
            </a:xfrm>
            <a:custGeom>
              <a:avLst/>
              <a:gdLst/>
              <a:ahLst/>
              <a:cxnLst/>
              <a:rect l="l" t="t" r="r" b="b"/>
              <a:pathLst>
                <a:path w="775970" h="711835">
                  <a:moveTo>
                    <a:pt x="775723" y="711509"/>
                  </a:moveTo>
                  <a:lnTo>
                    <a:pt x="739599" y="700326"/>
                  </a:lnTo>
                  <a:lnTo>
                    <a:pt x="7617" y="28914"/>
                  </a:lnTo>
                  <a:lnTo>
                    <a:pt x="0" y="0"/>
                  </a:lnTo>
                  <a:lnTo>
                    <a:pt x="775723" y="711509"/>
                  </a:lnTo>
                  <a:close/>
                </a:path>
              </a:pathLst>
            </a:custGeom>
            <a:solidFill>
              <a:srgbClr val="59CB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99938" y="881134"/>
              <a:ext cx="732790" cy="672465"/>
            </a:xfrm>
            <a:custGeom>
              <a:avLst/>
              <a:gdLst/>
              <a:ahLst/>
              <a:cxnLst/>
              <a:rect l="l" t="t" r="r" b="b"/>
              <a:pathLst>
                <a:path w="732789" h="672465">
                  <a:moveTo>
                    <a:pt x="732713" y="672074"/>
                  </a:moveTo>
                  <a:lnTo>
                    <a:pt x="718590" y="667701"/>
                  </a:lnTo>
                  <a:lnTo>
                    <a:pt x="700700" y="664632"/>
                  </a:lnTo>
                  <a:lnTo>
                    <a:pt x="7620" y="28925"/>
                  </a:lnTo>
                  <a:lnTo>
                    <a:pt x="0" y="0"/>
                  </a:lnTo>
                  <a:lnTo>
                    <a:pt x="732713" y="672074"/>
                  </a:lnTo>
                  <a:close/>
                </a:path>
              </a:pathLst>
            </a:custGeom>
            <a:solidFill>
              <a:srgbClr val="60C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07425" y="909554"/>
              <a:ext cx="694055" cy="636905"/>
            </a:xfrm>
            <a:custGeom>
              <a:avLst/>
              <a:gdLst/>
              <a:ahLst/>
              <a:cxnLst/>
              <a:rect l="l" t="t" r="r" b="b"/>
              <a:pathLst>
                <a:path w="694054" h="636905">
                  <a:moveTo>
                    <a:pt x="693709" y="636298"/>
                  </a:moveTo>
                  <a:lnTo>
                    <a:pt x="664287" y="631250"/>
                  </a:lnTo>
                  <a:lnTo>
                    <a:pt x="7621" y="28930"/>
                  </a:lnTo>
                  <a:lnTo>
                    <a:pt x="0" y="0"/>
                  </a:lnTo>
                  <a:lnTo>
                    <a:pt x="693709" y="636298"/>
                  </a:lnTo>
                  <a:close/>
                </a:path>
              </a:pathLst>
            </a:custGeom>
            <a:solidFill>
              <a:srgbClr val="66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14922" y="938008"/>
              <a:ext cx="657860" cy="603250"/>
            </a:xfrm>
            <a:custGeom>
              <a:avLst/>
              <a:gdLst/>
              <a:ahLst/>
              <a:cxnLst/>
              <a:rect l="l" t="t" r="r" b="b"/>
              <a:pathLst>
                <a:path w="657860" h="603250">
                  <a:moveTo>
                    <a:pt x="657292" y="602882"/>
                  </a:moveTo>
                  <a:lnTo>
                    <a:pt x="627873" y="597835"/>
                  </a:lnTo>
                  <a:lnTo>
                    <a:pt x="7617" y="28912"/>
                  </a:lnTo>
                  <a:lnTo>
                    <a:pt x="0" y="0"/>
                  </a:lnTo>
                  <a:lnTo>
                    <a:pt x="657292" y="602882"/>
                  </a:lnTo>
                  <a:close/>
                </a:path>
              </a:pathLst>
            </a:custGeom>
            <a:solidFill>
              <a:srgbClr val="6B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22410" y="966433"/>
              <a:ext cx="621030" cy="569595"/>
            </a:xfrm>
            <a:custGeom>
              <a:avLst/>
              <a:gdLst/>
              <a:ahLst/>
              <a:cxnLst/>
              <a:rect l="l" t="t" r="r" b="b"/>
              <a:pathLst>
                <a:path w="621029" h="569594">
                  <a:moveTo>
                    <a:pt x="620879" y="569495"/>
                  </a:moveTo>
                  <a:lnTo>
                    <a:pt x="591478" y="564451"/>
                  </a:lnTo>
                  <a:lnTo>
                    <a:pt x="7620" y="28924"/>
                  </a:lnTo>
                  <a:lnTo>
                    <a:pt x="0" y="0"/>
                  </a:lnTo>
                  <a:lnTo>
                    <a:pt x="620879" y="569495"/>
                  </a:lnTo>
                  <a:close/>
                </a:path>
              </a:pathLst>
            </a:custGeom>
            <a:solidFill>
              <a:srgbClr val="71D0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529898" y="994853"/>
              <a:ext cx="584835" cy="536575"/>
            </a:xfrm>
            <a:custGeom>
              <a:avLst/>
              <a:gdLst/>
              <a:ahLst/>
              <a:cxnLst/>
              <a:rect l="l" t="t" r="r" b="b"/>
              <a:pathLst>
                <a:path w="584835" h="536575">
                  <a:moveTo>
                    <a:pt x="584489" y="536117"/>
                  </a:moveTo>
                  <a:lnTo>
                    <a:pt x="555067" y="531069"/>
                  </a:lnTo>
                  <a:lnTo>
                    <a:pt x="6303" y="27721"/>
                  </a:lnTo>
                  <a:lnTo>
                    <a:pt x="6114" y="23209"/>
                  </a:lnTo>
                  <a:lnTo>
                    <a:pt x="0" y="0"/>
                  </a:lnTo>
                  <a:lnTo>
                    <a:pt x="584489" y="536117"/>
                  </a:lnTo>
                  <a:close/>
                </a:path>
              </a:pathLst>
            </a:custGeom>
            <a:solidFill>
              <a:srgbClr val="77D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536184" y="1022184"/>
              <a:ext cx="549910" cy="504190"/>
            </a:xfrm>
            <a:custGeom>
              <a:avLst/>
              <a:gdLst/>
              <a:ahLst/>
              <a:cxnLst/>
              <a:rect l="l" t="t" r="r" b="b"/>
              <a:pathLst>
                <a:path w="549910" h="504190">
                  <a:moveTo>
                    <a:pt x="549284" y="503825"/>
                  </a:moveTo>
                  <a:lnTo>
                    <a:pt x="519862" y="498777"/>
                  </a:lnTo>
                  <a:lnTo>
                    <a:pt x="954" y="22814"/>
                  </a:lnTo>
                  <a:lnTo>
                    <a:pt x="0" y="0"/>
                  </a:lnTo>
                  <a:lnTo>
                    <a:pt x="549284" y="503825"/>
                  </a:lnTo>
                  <a:close/>
                </a:path>
              </a:pathLst>
            </a:custGeom>
            <a:solidFill>
              <a:srgbClr val="7C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37122" y="1044609"/>
              <a:ext cx="520065" cy="476884"/>
            </a:xfrm>
            <a:custGeom>
              <a:avLst/>
              <a:gdLst/>
              <a:ahLst/>
              <a:cxnLst/>
              <a:rect l="l" t="t" r="r" b="b"/>
              <a:pathLst>
                <a:path w="520064" h="476884">
                  <a:moveTo>
                    <a:pt x="491695" y="472929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515299" y="472643"/>
                  </a:lnTo>
                  <a:lnTo>
                    <a:pt x="497304" y="472643"/>
                  </a:lnTo>
                  <a:lnTo>
                    <a:pt x="491695" y="472929"/>
                  </a:lnTo>
                  <a:close/>
                </a:path>
                <a:path w="520064" h="476884">
                  <a:moveTo>
                    <a:pt x="519439" y="476441"/>
                  </a:moveTo>
                  <a:lnTo>
                    <a:pt x="497304" y="472643"/>
                  </a:lnTo>
                  <a:lnTo>
                    <a:pt x="515299" y="472643"/>
                  </a:lnTo>
                  <a:lnTo>
                    <a:pt x="519439" y="476441"/>
                  </a:lnTo>
                  <a:close/>
                </a:path>
              </a:pathLst>
            </a:custGeom>
            <a:solidFill>
              <a:srgbClr val="81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38060" y="1067026"/>
              <a:ext cx="491490" cy="452120"/>
            </a:xfrm>
            <a:custGeom>
              <a:avLst/>
              <a:gdLst/>
              <a:ahLst/>
              <a:cxnLst/>
              <a:rect l="l" t="t" r="r" b="b"/>
              <a:pathLst>
                <a:path w="491489" h="452119">
                  <a:moveTo>
                    <a:pt x="468478" y="451644"/>
                  </a:moveTo>
                  <a:lnTo>
                    <a:pt x="954" y="22821"/>
                  </a:lnTo>
                  <a:lnTo>
                    <a:pt x="0" y="0"/>
                  </a:lnTo>
                  <a:lnTo>
                    <a:pt x="491139" y="450492"/>
                  </a:lnTo>
                  <a:lnTo>
                    <a:pt x="468478" y="451644"/>
                  </a:lnTo>
                  <a:close/>
                </a:path>
              </a:pathLst>
            </a:custGeom>
            <a:solidFill>
              <a:srgbClr val="8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538998" y="1089451"/>
              <a:ext cx="467995" cy="430530"/>
            </a:xfrm>
            <a:custGeom>
              <a:avLst/>
              <a:gdLst/>
              <a:ahLst/>
              <a:cxnLst/>
              <a:rect l="l" t="t" r="r" b="b"/>
              <a:pathLst>
                <a:path w="467995" h="430530">
                  <a:moveTo>
                    <a:pt x="445264" y="430353"/>
                  </a:moveTo>
                  <a:lnTo>
                    <a:pt x="954" y="22814"/>
                  </a:lnTo>
                  <a:lnTo>
                    <a:pt x="0" y="0"/>
                  </a:lnTo>
                  <a:lnTo>
                    <a:pt x="467926" y="429200"/>
                  </a:lnTo>
                  <a:lnTo>
                    <a:pt x="445264" y="430353"/>
                  </a:lnTo>
                  <a:close/>
                </a:path>
              </a:pathLst>
            </a:custGeom>
            <a:solidFill>
              <a:srgbClr val="8BD7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539936" y="1111876"/>
              <a:ext cx="445134" cy="409575"/>
            </a:xfrm>
            <a:custGeom>
              <a:avLst/>
              <a:gdLst/>
              <a:ahLst/>
              <a:cxnLst/>
              <a:rect l="l" t="t" r="r" b="b"/>
              <a:pathLst>
                <a:path w="445135" h="409575">
                  <a:moveTo>
                    <a:pt x="422063" y="409060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444721" y="407908"/>
                  </a:lnTo>
                  <a:lnTo>
                    <a:pt x="422063" y="409060"/>
                  </a:lnTo>
                  <a:close/>
                </a:path>
              </a:pathLst>
            </a:custGeom>
            <a:solidFill>
              <a:srgbClr val="90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540873" y="1134292"/>
              <a:ext cx="421640" cy="387985"/>
            </a:xfrm>
            <a:custGeom>
              <a:avLst/>
              <a:gdLst/>
              <a:ahLst/>
              <a:cxnLst/>
              <a:rect l="l" t="t" r="r" b="b"/>
              <a:pathLst>
                <a:path w="421639" h="387984">
                  <a:moveTo>
                    <a:pt x="398851" y="387777"/>
                  </a:moveTo>
                  <a:lnTo>
                    <a:pt x="953" y="22810"/>
                  </a:lnTo>
                  <a:lnTo>
                    <a:pt x="0" y="0"/>
                  </a:lnTo>
                  <a:lnTo>
                    <a:pt x="421512" y="386625"/>
                  </a:lnTo>
                  <a:lnTo>
                    <a:pt x="398851" y="387777"/>
                  </a:lnTo>
                  <a:close/>
                </a:path>
              </a:pathLst>
            </a:custGeom>
            <a:solidFill>
              <a:srgbClr val="96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541811" y="1156718"/>
              <a:ext cx="398780" cy="367030"/>
            </a:xfrm>
            <a:custGeom>
              <a:avLst/>
              <a:gdLst/>
              <a:ahLst/>
              <a:cxnLst/>
              <a:rect l="l" t="t" r="r" b="b"/>
              <a:pathLst>
                <a:path w="398779" h="367030">
                  <a:moveTo>
                    <a:pt x="375646" y="366484"/>
                  </a:moveTo>
                  <a:lnTo>
                    <a:pt x="953" y="22808"/>
                  </a:lnTo>
                  <a:lnTo>
                    <a:pt x="0" y="0"/>
                  </a:lnTo>
                  <a:lnTo>
                    <a:pt x="398295" y="365332"/>
                  </a:lnTo>
                  <a:lnTo>
                    <a:pt x="375646" y="366484"/>
                  </a:lnTo>
                  <a:close/>
                </a:path>
              </a:pathLst>
            </a:custGeom>
            <a:solidFill>
              <a:srgbClr val="9ADB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542748" y="1179130"/>
              <a:ext cx="375285" cy="345440"/>
            </a:xfrm>
            <a:custGeom>
              <a:avLst/>
              <a:gdLst/>
              <a:ahLst/>
              <a:cxnLst/>
              <a:rect l="l" t="t" r="r" b="b"/>
              <a:pathLst>
                <a:path w="375285" h="345440">
                  <a:moveTo>
                    <a:pt x="352432" y="345204"/>
                  </a:moveTo>
                  <a:lnTo>
                    <a:pt x="954" y="22814"/>
                  </a:lnTo>
                  <a:lnTo>
                    <a:pt x="0" y="0"/>
                  </a:lnTo>
                  <a:lnTo>
                    <a:pt x="375095" y="344052"/>
                  </a:lnTo>
                  <a:lnTo>
                    <a:pt x="352432" y="345204"/>
                  </a:lnTo>
                  <a:close/>
                </a:path>
              </a:pathLst>
            </a:custGeom>
            <a:solidFill>
              <a:srgbClr val="9FDD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43687" y="1201567"/>
              <a:ext cx="352425" cy="324485"/>
            </a:xfrm>
            <a:custGeom>
              <a:avLst/>
              <a:gdLst/>
              <a:ahLst/>
              <a:cxnLst/>
              <a:rect l="l" t="t" r="r" b="b"/>
              <a:pathLst>
                <a:path w="352425" h="324484">
                  <a:moveTo>
                    <a:pt x="329219" y="323901"/>
                  </a:moveTo>
                  <a:lnTo>
                    <a:pt x="953" y="22802"/>
                  </a:lnTo>
                  <a:lnTo>
                    <a:pt x="0" y="0"/>
                  </a:lnTo>
                  <a:lnTo>
                    <a:pt x="351876" y="322748"/>
                  </a:lnTo>
                  <a:lnTo>
                    <a:pt x="329219" y="323901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44624" y="1223985"/>
              <a:ext cx="328930" cy="302895"/>
            </a:xfrm>
            <a:custGeom>
              <a:avLst/>
              <a:gdLst/>
              <a:ahLst/>
              <a:cxnLst/>
              <a:rect l="l" t="t" r="r" b="b"/>
              <a:pathLst>
                <a:path w="328929" h="302894">
                  <a:moveTo>
                    <a:pt x="306013" y="302615"/>
                  </a:moveTo>
                  <a:lnTo>
                    <a:pt x="953" y="22807"/>
                  </a:lnTo>
                  <a:lnTo>
                    <a:pt x="0" y="0"/>
                  </a:lnTo>
                  <a:lnTo>
                    <a:pt x="328663" y="301463"/>
                  </a:lnTo>
                  <a:lnTo>
                    <a:pt x="306013" y="302615"/>
                  </a:lnTo>
                  <a:close/>
                </a:path>
              </a:pathLst>
            </a:custGeom>
            <a:solidFill>
              <a:srgbClr val="A8E0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545561" y="1246397"/>
              <a:ext cx="306070" cy="281940"/>
            </a:xfrm>
            <a:custGeom>
              <a:avLst/>
              <a:gdLst/>
              <a:ahLst/>
              <a:cxnLst/>
              <a:rect l="l" t="t" r="r" b="b"/>
              <a:pathLst>
                <a:path w="306070" h="281940">
                  <a:moveTo>
                    <a:pt x="282801" y="281336"/>
                  </a:moveTo>
                  <a:lnTo>
                    <a:pt x="51" y="21987"/>
                  </a:lnTo>
                  <a:lnTo>
                    <a:pt x="520" y="12434"/>
                  </a:lnTo>
                  <a:lnTo>
                    <a:pt x="0" y="0"/>
                  </a:lnTo>
                  <a:lnTo>
                    <a:pt x="305463" y="280183"/>
                  </a:lnTo>
                  <a:lnTo>
                    <a:pt x="282801" y="281336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544602" y="1268025"/>
              <a:ext cx="284480" cy="260985"/>
            </a:xfrm>
            <a:custGeom>
              <a:avLst/>
              <a:gdLst/>
              <a:ahLst/>
              <a:cxnLst/>
              <a:rect l="l" t="t" r="r" b="b"/>
              <a:pathLst>
                <a:path w="284479" h="260984">
                  <a:moveTo>
                    <a:pt x="261485" y="260841"/>
                  </a:moveTo>
                  <a:lnTo>
                    <a:pt x="0" y="20995"/>
                  </a:lnTo>
                  <a:lnTo>
                    <a:pt x="1028" y="0"/>
                  </a:lnTo>
                  <a:lnTo>
                    <a:pt x="284148" y="259688"/>
                  </a:lnTo>
                  <a:lnTo>
                    <a:pt x="261485" y="260841"/>
                  </a:lnTo>
                  <a:close/>
                </a:path>
              </a:pathLst>
            </a:custGeom>
            <a:solidFill>
              <a:srgbClr val="B1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543592" y="1288661"/>
              <a:ext cx="262890" cy="242570"/>
            </a:xfrm>
            <a:custGeom>
              <a:avLst/>
              <a:gdLst/>
              <a:ahLst/>
              <a:cxnLst/>
              <a:rect l="l" t="t" r="r" b="b"/>
              <a:pathLst>
                <a:path w="262889" h="242569">
                  <a:moveTo>
                    <a:pt x="241300" y="242316"/>
                  </a:moveTo>
                  <a:lnTo>
                    <a:pt x="0" y="20985"/>
                  </a:lnTo>
                  <a:lnTo>
                    <a:pt x="1028" y="0"/>
                  </a:lnTo>
                  <a:lnTo>
                    <a:pt x="262889" y="240185"/>
                  </a:lnTo>
                  <a:lnTo>
                    <a:pt x="244078" y="241141"/>
                  </a:lnTo>
                  <a:lnTo>
                    <a:pt x="241300" y="242316"/>
                  </a:lnTo>
                  <a:close/>
                </a:path>
              </a:pathLst>
            </a:custGeom>
            <a:solidFill>
              <a:srgbClr val="B6E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527427" y="1309305"/>
              <a:ext cx="257732" cy="3305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87094" y="648474"/>
            <a:ext cx="4323715" cy="807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60"/>
              </a:lnSpc>
              <a:spcBef>
                <a:spcPts val="100"/>
              </a:spcBef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r>
              <a:rPr sz="2000" spc="-11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00ADEF"/>
                </a:solidFill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  <a:p>
            <a:pPr marL="12700" marR="5080">
              <a:lnSpc>
                <a:spcPts val="1920"/>
              </a:lnSpc>
              <a:spcBef>
                <a:spcPts val="25"/>
              </a:spcBef>
            </a:pPr>
            <a:r>
              <a:rPr sz="1600" b="1" spc="-105" dirty="0">
                <a:latin typeface="Trebuchet MS"/>
                <a:cs typeface="Trebuchet MS"/>
              </a:rPr>
              <a:t>Write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i="1" spc="-70" dirty="0">
                <a:latin typeface="Trebuchet MS"/>
                <a:cs typeface="Trebuchet MS"/>
              </a:rPr>
              <a:t>simple </a:t>
            </a:r>
            <a:r>
              <a:rPr sz="1600" b="1" i="1" spc="-90" dirty="0">
                <a:latin typeface="Trebuchet MS"/>
                <a:cs typeface="Trebuchet MS"/>
              </a:rPr>
              <a:t>past </a:t>
            </a:r>
            <a:r>
              <a:rPr sz="1600" b="1" i="1" spc="-70" dirty="0">
                <a:latin typeface="Trebuchet MS"/>
                <a:cs typeface="Trebuchet MS"/>
              </a:rPr>
              <a:t>tense </a:t>
            </a:r>
            <a:r>
              <a:rPr sz="1600" b="1" spc="-70" dirty="0">
                <a:latin typeface="Trebuchet MS"/>
                <a:cs typeface="Trebuchet MS"/>
              </a:rPr>
              <a:t>of these verbs </a:t>
            </a:r>
            <a:r>
              <a:rPr sz="1600" b="1" spc="-40" dirty="0">
                <a:latin typeface="Trebuchet MS"/>
                <a:cs typeface="Trebuchet MS"/>
              </a:rPr>
              <a:t>on </a:t>
            </a:r>
            <a:r>
              <a:rPr sz="1600" b="1" spc="-95" dirty="0">
                <a:latin typeface="Trebuchet MS"/>
                <a:cs typeface="Trebuchet MS"/>
              </a:rPr>
              <a:t>the  </a:t>
            </a:r>
            <a:r>
              <a:rPr sz="1600" b="1" spc="-55" dirty="0">
                <a:latin typeface="Trebuchet MS"/>
                <a:cs typeface="Trebuchet MS"/>
              </a:rPr>
              <a:t>blanks.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256991" y="8908974"/>
            <a:ext cx="300990" cy="210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90"/>
              </a:spcBef>
            </a:pPr>
            <a:r>
              <a:rPr sz="1200" spc="-60" dirty="0">
                <a:latin typeface="Trebuchet MS"/>
                <a:cs typeface="Trebuchet MS"/>
              </a:rPr>
              <a:t>103</a:t>
            </a:r>
            <a:endParaRPr sz="1200">
              <a:latin typeface="Trebuchet MS"/>
              <a:cs typeface="Trebuchet MS"/>
            </a:endParaRPr>
          </a:p>
        </p:txBody>
      </p:sp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1120013" y="1638973"/>
          <a:ext cx="4812663" cy="18090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2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9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3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02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54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3405">
                <a:tc>
                  <a:txBody>
                    <a:bodyPr/>
                    <a:lstStyle/>
                    <a:p>
                      <a:pPr marL="31750">
                        <a:lnSpc>
                          <a:spcPts val="1795"/>
                        </a:lnSpc>
                        <a:tabLst>
                          <a:tab pos="319405" algn="l"/>
                        </a:tabLst>
                      </a:pPr>
                      <a:r>
                        <a:rPr sz="1600" spc="-280" dirty="0">
                          <a:latin typeface="Trebuchet MS"/>
                          <a:cs typeface="Trebuchet MS"/>
                        </a:rPr>
                        <a:t>1	</a:t>
                      </a:r>
                      <a:r>
                        <a:rPr sz="1600" spc="-70" dirty="0">
                          <a:latin typeface="Trebuchet MS"/>
                          <a:cs typeface="Trebuchet MS"/>
                        </a:rPr>
                        <a:t>take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4775">
                        <a:lnSpc>
                          <a:spcPts val="1795"/>
                        </a:lnSpc>
                        <a:tabLst>
                          <a:tab pos="132397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ts val="1795"/>
                        </a:lnSpc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7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ts val="1795"/>
                        </a:lnSpc>
                      </a:pPr>
                      <a:r>
                        <a:rPr sz="1600" spc="-140" dirty="0">
                          <a:latin typeface="Trebuchet MS"/>
                          <a:cs typeface="Trebuchet MS"/>
                        </a:rPr>
                        <a:t>tell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ts val="1795"/>
                        </a:lnSpc>
                        <a:tabLst>
                          <a:tab pos="121856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56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04"/>
                        </a:spcBef>
                        <a:tabLst>
                          <a:tab pos="319405" algn="l"/>
                        </a:tabLst>
                      </a:pPr>
                      <a:r>
                        <a:rPr sz="1600" spc="15" dirty="0">
                          <a:latin typeface="Trebuchet MS"/>
                          <a:cs typeface="Trebuchet MS"/>
                        </a:rPr>
                        <a:t>2	</a:t>
                      </a:r>
                      <a:r>
                        <a:rPr sz="1600" spc="-45" dirty="0">
                          <a:latin typeface="Trebuchet MS"/>
                          <a:cs typeface="Trebuchet MS"/>
                        </a:rPr>
                        <a:t>walk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6034" marB="0"/>
                </a:tc>
                <a:tc>
                  <a:txBody>
                    <a:bodyPr/>
                    <a:lstStyle/>
                    <a:p>
                      <a:pPr marL="104775">
                        <a:lnSpc>
                          <a:spcPct val="100000"/>
                        </a:lnSpc>
                        <a:spcBef>
                          <a:spcPts val="204"/>
                        </a:spcBef>
                        <a:tabLst>
                          <a:tab pos="132397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6034" marB="0"/>
                </a:tc>
                <a:tc>
                  <a:txBody>
                    <a:bodyPr/>
                    <a:lstStyle/>
                    <a:p>
                      <a:pPr marR="8191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8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6034" marB="0"/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spc="-105" dirty="0">
                          <a:latin typeface="Trebuchet MS"/>
                          <a:cs typeface="Trebuchet MS"/>
                        </a:rPr>
                        <a:t>write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6034" marB="0"/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ct val="100000"/>
                        </a:lnSpc>
                        <a:spcBef>
                          <a:spcPts val="204"/>
                        </a:spcBef>
                        <a:tabLst>
                          <a:tab pos="121856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6034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56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04"/>
                        </a:spcBef>
                        <a:tabLst>
                          <a:tab pos="319405" algn="l"/>
                        </a:tabLst>
                      </a:pPr>
                      <a:r>
                        <a:rPr sz="1600" spc="15" dirty="0">
                          <a:latin typeface="Trebuchet MS"/>
                          <a:cs typeface="Trebuchet MS"/>
                        </a:rPr>
                        <a:t>3	</a:t>
                      </a:r>
                      <a:r>
                        <a:rPr sz="1600" spc="-55" dirty="0">
                          <a:latin typeface="Trebuchet MS"/>
                          <a:cs typeface="Trebuchet MS"/>
                        </a:rPr>
                        <a:t>rain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6034" marB="0"/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204"/>
                        </a:spcBef>
                        <a:tabLst>
                          <a:tab pos="1324610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6034" marB="0"/>
                </a:tc>
                <a:tc>
                  <a:txBody>
                    <a:bodyPr/>
                    <a:lstStyle/>
                    <a:p>
                      <a:pPr marR="8191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9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6034" marB="0"/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spc="-100" dirty="0">
                          <a:latin typeface="Trebuchet MS"/>
                          <a:cs typeface="Trebuchet MS"/>
                        </a:rPr>
                        <a:t>sit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6034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204"/>
                        </a:spcBef>
                        <a:tabLst>
                          <a:tab pos="121856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6034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56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04"/>
                        </a:spcBef>
                        <a:tabLst>
                          <a:tab pos="319405" algn="l"/>
                        </a:tabLst>
                      </a:pPr>
                      <a:r>
                        <a:rPr sz="1600" spc="15" dirty="0">
                          <a:latin typeface="Trebuchet MS"/>
                          <a:cs typeface="Trebuchet MS"/>
                        </a:rPr>
                        <a:t>4	</a:t>
                      </a:r>
                      <a:r>
                        <a:rPr sz="1600" spc="-50" dirty="0">
                          <a:latin typeface="Trebuchet MS"/>
                          <a:cs typeface="Trebuchet MS"/>
                        </a:rPr>
                        <a:t>shut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6034" marB="0"/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204"/>
                        </a:spcBef>
                        <a:tabLst>
                          <a:tab pos="1324610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6034" marB="0"/>
                </a:tc>
                <a:tc>
                  <a:txBody>
                    <a:bodyPr/>
                    <a:lstStyle/>
                    <a:p>
                      <a:pPr marR="8191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6034" marB="0"/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spc="-30" dirty="0">
                          <a:latin typeface="Trebuchet MS"/>
                          <a:cs typeface="Trebuchet MS"/>
                        </a:rPr>
                        <a:t>read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6034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204"/>
                        </a:spcBef>
                        <a:tabLst>
                          <a:tab pos="121856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6034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569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204"/>
                        </a:spcBef>
                        <a:tabLst>
                          <a:tab pos="320040" algn="l"/>
                        </a:tabLst>
                      </a:pPr>
                      <a:r>
                        <a:rPr sz="1600" spc="15" dirty="0">
                          <a:latin typeface="Trebuchet MS"/>
                          <a:cs typeface="Trebuchet MS"/>
                        </a:rPr>
                        <a:t>5	</a:t>
                      </a:r>
                      <a:r>
                        <a:rPr sz="1600" spc="-15" dirty="0">
                          <a:latin typeface="Trebuchet MS"/>
                          <a:cs typeface="Trebuchet MS"/>
                        </a:rPr>
                        <a:t>open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6034" marB="0"/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204"/>
                        </a:spcBef>
                        <a:tabLst>
                          <a:tab pos="1324610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6034" marB="0"/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spc="-280" dirty="0">
                          <a:latin typeface="Trebuchet MS"/>
                          <a:cs typeface="Trebuchet MS"/>
                        </a:rPr>
                        <a:t>11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6034" marB="0"/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spc="-45" dirty="0">
                          <a:latin typeface="Trebuchet MS"/>
                          <a:cs typeface="Trebuchet MS"/>
                        </a:rPr>
                        <a:t>close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6034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204"/>
                        </a:spcBef>
                        <a:tabLst>
                          <a:tab pos="121856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6034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3405">
                <a:tc>
                  <a:txBody>
                    <a:bodyPr/>
                    <a:lstStyle/>
                    <a:p>
                      <a:pPr marL="32384">
                        <a:lnSpc>
                          <a:spcPts val="1845"/>
                        </a:lnSpc>
                        <a:spcBef>
                          <a:spcPts val="204"/>
                        </a:spcBef>
                        <a:tabLst>
                          <a:tab pos="320040" algn="l"/>
                        </a:tabLst>
                      </a:pPr>
                      <a:r>
                        <a:rPr sz="1600" spc="15" dirty="0">
                          <a:latin typeface="Trebuchet MS"/>
                          <a:cs typeface="Trebuchet MS"/>
                        </a:rPr>
                        <a:t>6	</a:t>
                      </a:r>
                      <a:r>
                        <a:rPr sz="1600" spc="-85" dirty="0">
                          <a:latin typeface="Trebuchet MS"/>
                          <a:cs typeface="Trebuchet MS"/>
                        </a:rPr>
                        <a:t>cry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6034" marB="0"/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ts val="1845"/>
                        </a:lnSpc>
                        <a:spcBef>
                          <a:spcPts val="204"/>
                        </a:spcBef>
                        <a:tabLst>
                          <a:tab pos="132524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6034" marB="0"/>
                </a:tc>
                <a:tc>
                  <a:txBody>
                    <a:bodyPr/>
                    <a:lstStyle/>
                    <a:p>
                      <a:pPr marR="81280" algn="r">
                        <a:lnSpc>
                          <a:spcPts val="1845"/>
                        </a:lnSpc>
                        <a:spcBef>
                          <a:spcPts val="204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12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6034" marB="0"/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1845"/>
                        </a:lnSpc>
                        <a:spcBef>
                          <a:spcPts val="204"/>
                        </a:spcBef>
                      </a:pPr>
                      <a:r>
                        <a:rPr sz="1600" spc="-40" dirty="0">
                          <a:latin typeface="Trebuchet MS"/>
                          <a:cs typeface="Trebuchet MS"/>
                        </a:rPr>
                        <a:t>cook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6034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45"/>
                        </a:lnSpc>
                        <a:spcBef>
                          <a:spcPts val="204"/>
                        </a:spcBef>
                        <a:tabLst>
                          <a:tab pos="121856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6034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5" name="object 35"/>
          <p:cNvSpPr txBox="1"/>
          <p:nvPr/>
        </p:nvSpPr>
        <p:spPr>
          <a:xfrm>
            <a:off x="882650" y="3433903"/>
            <a:ext cx="5019675" cy="5027930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015"/>
              </a:spcBef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r>
              <a:rPr sz="2000" spc="-11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00ADEF"/>
                </a:solidFill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770"/>
              </a:spcBef>
            </a:pPr>
            <a:r>
              <a:rPr sz="1600" b="1" spc="-145" dirty="0">
                <a:latin typeface="Trebuchet MS"/>
                <a:cs typeface="Trebuchet MS"/>
              </a:rPr>
              <a:t>Fill </a:t>
            </a:r>
            <a:r>
              <a:rPr sz="1600" b="1" spc="-90" dirty="0">
                <a:latin typeface="Trebuchet MS"/>
                <a:cs typeface="Trebuchet MS"/>
              </a:rPr>
              <a:t>in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35" dirty="0">
                <a:latin typeface="Trebuchet MS"/>
                <a:cs typeface="Trebuchet MS"/>
              </a:rPr>
              <a:t>blanks </a:t>
            </a:r>
            <a:r>
              <a:rPr sz="1600" b="1" spc="-90" dirty="0">
                <a:latin typeface="Trebuchet MS"/>
                <a:cs typeface="Trebuchet MS"/>
              </a:rPr>
              <a:t>with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105" dirty="0">
                <a:latin typeface="Trebuchet MS"/>
                <a:cs typeface="Trebuchet MS"/>
              </a:rPr>
              <a:t>correct </a:t>
            </a:r>
            <a:r>
              <a:rPr sz="1600" b="1" i="1" spc="-70" dirty="0">
                <a:latin typeface="Trebuchet MS"/>
                <a:cs typeface="Trebuchet MS"/>
              </a:rPr>
              <a:t>simple </a:t>
            </a:r>
            <a:r>
              <a:rPr sz="1600" b="1" i="1" spc="-90" dirty="0">
                <a:latin typeface="Trebuchet MS"/>
                <a:cs typeface="Trebuchet MS"/>
              </a:rPr>
              <a:t>past </a:t>
            </a:r>
            <a:r>
              <a:rPr sz="1600" b="1" i="1" spc="-70" dirty="0">
                <a:latin typeface="Trebuchet MS"/>
                <a:cs typeface="Trebuchet MS"/>
              </a:rPr>
              <a:t>tense </a:t>
            </a:r>
            <a:r>
              <a:rPr sz="1600" b="1" spc="-70" dirty="0">
                <a:latin typeface="Trebuchet MS"/>
                <a:cs typeface="Trebuchet MS"/>
              </a:rPr>
              <a:t>of </a:t>
            </a:r>
            <a:r>
              <a:rPr sz="1600" b="1" spc="-95" dirty="0">
                <a:latin typeface="Trebuchet MS"/>
                <a:cs typeface="Trebuchet MS"/>
              </a:rPr>
              <a:t>the  </a:t>
            </a:r>
            <a:r>
              <a:rPr sz="1600" b="1" spc="-70" dirty="0">
                <a:latin typeface="Trebuchet MS"/>
                <a:cs typeface="Trebuchet MS"/>
              </a:rPr>
              <a:t>verbs </a:t>
            </a:r>
            <a:r>
              <a:rPr sz="1600" b="1" spc="-90" dirty="0">
                <a:latin typeface="Trebuchet MS"/>
                <a:cs typeface="Trebuchet MS"/>
              </a:rPr>
              <a:t>in</a:t>
            </a:r>
            <a:r>
              <a:rPr sz="1600" b="1" spc="-45" dirty="0">
                <a:latin typeface="Trebuchet MS"/>
                <a:cs typeface="Trebuchet MS"/>
              </a:rPr>
              <a:t> </a:t>
            </a:r>
            <a:r>
              <a:rPr sz="1600" b="1" spc="-65" dirty="0">
                <a:latin typeface="Trebuchet MS"/>
                <a:cs typeface="Trebuchet MS"/>
              </a:rPr>
              <a:t>parentheses.</a:t>
            </a:r>
            <a:endParaRPr sz="1600">
              <a:latin typeface="Trebuchet MS"/>
              <a:cs typeface="Trebuchet MS"/>
            </a:endParaRPr>
          </a:p>
          <a:p>
            <a:pPr marL="556260" indent="-288290">
              <a:lnSpc>
                <a:spcPct val="100000"/>
              </a:lnSpc>
              <a:spcBef>
                <a:spcPts val="1415"/>
              </a:spcBef>
              <a:buAutoNum type="arabicPlain"/>
              <a:tabLst>
                <a:tab pos="556260" algn="l"/>
                <a:tab pos="556895" algn="l"/>
                <a:tab pos="2037714" algn="l"/>
              </a:tabLst>
            </a:pPr>
            <a:r>
              <a:rPr sz="1600" spc="-20" dirty="0">
                <a:latin typeface="Trebuchet MS"/>
                <a:cs typeface="Trebuchet MS"/>
              </a:rPr>
              <a:t>She</a:t>
            </a:r>
            <a:r>
              <a:rPr sz="1600" u="sng" spc="-2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15" dirty="0">
                <a:latin typeface="Trebuchet MS"/>
                <a:cs typeface="Trebuchet MS"/>
              </a:rPr>
              <a:t>home </a:t>
            </a:r>
            <a:r>
              <a:rPr sz="1600" spc="-60" dirty="0">
                <a:latin typeface="Trebuchet MS"/>
                <a:cs typeface="Trebuchet MS"/>
              </a:rPr>
              <a:t>alone.</a:t>
            </a:r>
            <a:r>
              <a:rPr sz="1600" spc="-160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(go)</a:t>
            </a:r>
            <a:endParaRPr sz="1600">
              <a:latin typeface="Trebuchet MS"/>
              <a:cs typeface="Trebuchet MS"/>
            </a:endParaRPr>
          </a:p>
          <a:p>
            <a:pPr marL="556260" indent="-288290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56260" algn="l"/>
                <a:tab pos="556895" algn="l"/>
                <a:tab pos="2495550" algn="l"/>
              </a:tabLst>
            </a:pP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65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wind</a:t>
            </a:r>
            <a:r>
              <a:rPr sz="1600" u="sng" spc="-4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55" dirty="0">
                <a:latin typeface="Trebuchet MS"/>
                <a:cs typeface="Trebuchet MS"/>
              </a:rPr>
              <a:t>throughout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80" dirty="0">
                <a:latin typeface="Trebuchet MS"/>
                <a:cs typeface="Trebuchet MS"/>
              </a:rPr>
              <a:t>night.</a:t>
            </a:r>
            <a:r>
              <a:rPr sz="1600" spc="-120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(blow)</a:t>
            </a:r>
            <a:endParaRPr sz="1600">
              <a:latin typeface="Trebuchet MS"/>
              <a:cs typeface="Trebuchet MS"/>
            </a:endParaRPr>
          </a:p>
          <a:p>
            <a:pPr marL="556260" indent="-288290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56260" algn="l"/>
                <a:tab pos="556895" algn="l"/>
                <a:tab pos="2495550" algn="l"/>
              </a:tabLst>
            </a:pPr>
            <a:r>
              <a:rPr sz="1600" spc="10" dirty="0">
                <a:latin typeface="Trebuchet MS"/>
                <a:cs typeface="Trebuchet MS"/>
              </a:rPr>
              <a:t>An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apple</a:t>
            </a:r>
            <a:r>
              <a:rPr sz="1600" u="sng" spc="-3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10" dirty="0">
                <a:latin typeface="Trebuchet MS"/>
                <a:cs typeface="Trebuchet MS"/>
              </a:rPr>
              <a:t>on </a:t>
            </a:r>
            <a:r>
              <a:rPr sz="1600" spc="-30" dirty="0">
                <a:latin typeface="Trebuchet MS"/>
                <a:cs typeface="Trebuchet MS"/>
              </a:rPr>
              <a:t>his </a:t>
            </a:r>
            <a:r>
              <a:rPr sz="1600" spc="-40" dirty="0">
                <a:latin typeface="Trebuchet MS"/>
                <a:cs typeface="Trebuchet MS"/>
              </a:rPr>
              <a:t>head.</a:t>
            </a:r>
            <a:r>
              <a:rPr sz="1600" spc="-225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(drop)</a:t>
            </a:r>
            <a:endParaRPr sz="1600">
              <a:latin typeface="Trebuchet MS"/>
              <a:cs typeface="Trebuchet MS"/>
            </a:endParaRPr>
          </a:p>
          <a:p>
            <a:pPr marL="556260" indent="-288290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56260" algn="l"/>
                <a:tab pos="556895" algn="l"/>
                <a:tab pos="3257550" algn="l"/>
              </a:tabLst>
            </a:pP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50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Princess’s</a:t>
            </a:r>
            <a:r>
              <a:rPr sz="1600" spc="-50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ball</a:t>
            </a:r>
            <a:r>
              <a:rPr sz="1600" u="sng" spc="-6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90" dirty="0">
                <a:latin typeface="Trebuchet MS"/>
                <a:cs typeface="Trebuchet MS"/>
              </a:rPr>
              <a:t>into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105" dirty="0">
                <a:latin typeface="Trebuchet MS"/>
                <a:cs typeface="Trebuchet MS"/>
              </a:rPr>
              <a:t>well.</a:t>
            </a:r>
            <a:r>
              <a:rPr sz="1600" spc="-95" dirty="0">
                <a:latin typeface="Trebuchet MS"/>
                <a:cs typeface="Trebuchet MS"/>
              </a:rPr>
              <a:t> </a:t>
            </a:r>
            <a:r>
              <a:rPr sz="1600" spc="-140" dirty="0">
                <a:latin typeface="Trebuchet MS"/>
                <a:cs typeface="Trebuchet MS"/>
              </a:rPr>
              <a:t>(roll)</a:t>
            </a:r>
            <a:endParaRPr sz="1600">
              <a:latin typeface="Trebuchet MS"/>
              <a:cs typeface="Trebuchet MS"/>
            </a:endParaRPr>
          </a:p>
          <a:p>
            <a:pPr marL="556260" marR="101600" indent="-288290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56260" algn="l"/>
                <a:tab pos="556895" algn="l"/>
                <a:tab pos="2137410" algn="l"/>
                <a:tab pos="4764405" algn="l"/>
              </a:tabLst>
            </a:pPr>
            <a:r>
              <a:rPr sz="1600" spc="35" dirty="0">
                <a:latin typeface="Trebuchet MS"/>
                <a:cs typeface="Trebuchet MS"/>
              </a:rPr>
              <a:t>A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frog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1600" u="sng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	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into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85" dirty="0">
                <a:latin typeface="Trebuchet MS"/>
                <a:cs typeface="Trebuchet MS"/>
              </a:rPr>
              <a:t> well </a:t>
            </a:r>
            <a:r>
              <a:rPr sz="1600" spc="10" dirty="0">
                <a:latin typeface="Trebuchet MS"/>
                <a:cs typeface="Trebuchet MS"/>
              </a:rPr>
              <a:t>and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1600" u="sng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	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165" dirty="0">
                <a:latin typeface="Trebuchet MS"/>
                <a:cs typeface="Trebuchet MS"/>
              </a:rPr>
              <a:t>it  </a:t>
            </a:r>
            <a:r>
              <a:rPr sz="1600" spc="-30" dirty="0">
                <a:latin typeface="Trebuchet MS"/>
                <a:cs typeface="Trebuchet MS"/>
              </a:rPr>
              <a:t>back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114" dirty="0">
                <a:latin typeface="Trebuchet MS"/>
                <a:cs typeface="Trebuchet MS"/>
              </a:rPr>
              <a:t>her.</a:t>
            </a:r>
            <a:r>
              <a:rPr sz="1600" spc="-120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(jump/bring)</a:t>
            </a:r>
            <a:endParaRPr sz="1600">
              <a:latin typeface="Trebuchet MS"/>
              <a:cs typeface="Trebuchet MS"/>
            </a:endParaRPr>
          </a:p>
          <a:p>
            <a:pPr marL="556260" marR="224154" indent="-288290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56260" algn="l"/>
                <a:tab pos="556895" algn="l"/>
                <a:tab pos="2097405" algn="l"/>
              </a:tabLst>
            </a:pPr>
            <a:r>
              <a:rPr sz="1600" spc="-70" dirty="0">
                <a:latin typeface="Trebuchet MS"/>
                <a:cs typeface="Trebuchet MS"/>
              </a:rPr>
              <a:t>Jack</a:t>
            </a:r>
            <a:r>
              <a:rPr sz="1600" u="sng" spc="-7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40" dirty="0">
                <a:latin typeface="Trebuchet MS"/>
                <a:cs typeface="Trebuchet MS"/>
              </a:rPr>
              <a:t>highest </a:t>
            </a:r>
            <a:r>
              <a:rPr sz="1600" spc="-5" dirty="0">
                <a:latin typeface="Trebuchet MS"/>
                <a:cs typeface="Trebuchet MS"/>
              </a:rPr>
              <a:t>grade 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spc="-30" dirty="0">
                <a:latin typeface="Trebuchet MS"/>
                <a:cs typeface="Trebuchet MS"/>
              </a:rPr>
              <a:t>his</a:t>
            </a:r>
            <a:r>
              <a:rPr sz="1600" spc="-254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English  </a:t>
            </a:r>
            <a:r>
              <a:rPr sz="1600" spc="-40" dirty="0">
                <a:latin typeface="Trebuchet MS"/>
                <a:cs typeface="Trebuchet MS"/>
              </a:rPr>
              <a:t>class.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120" dirty="0">
                <a:latin typeface="Trebuchet MS"/>
                <a:cs typeface="Trebuchet MS"/>
              </a:rPr>
              <a:t>(get)</a:t>
            </a:r>
            <a:endParaRPr sz="1600">
              <a:latin typeface="Trebuchet MS"/>
              <a:cs typeface="Trebuchet MS"/>
            </a:endParaRPr>
          </a:p>
          <a:p>
            <a:pPr marL="556260" indent="-288290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56260" algn="l"/>
                <a:tab pos="556895" algn="l"/>
                <a:tab pos="2513965" algn="l"/>
              </a:tabLst>
            </a:pP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party</a:t>
            </a:r>
            <a:r>
              <a:rPr sz="1600" u="sng" spc="-7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at </a:t>
            </a:r>
            <a:r>
              <a:rPr sz="1600" spc="-35" dirty="0">
                <a:latin typeface="Trebuchet MS"/>
                <a:cs typeface="Trebuchet MS"/>
              </a:rPr>
              <a:t>8:00 </a:t>
            </a:r>
            <a:r>
              <a:rPr sz="1400" spc="-95" dirty="0">
                <a:latin typeface="Trebuchet MS"/>
                <a:cs typeface="Trebuchet MS"/>
              </a:rPr>
              <a:t>P.M.</a:t>
            </a:r>
            <a:r>
              <a:rPr sz="1400" spc="-80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(begin)</a:t>
            </a:r>
            <a:endParaRPr sz="1600">
              <a:latin typeface="Trebuchet MS"/>
              <a:cs typeface="Trebuchet MS"/>
            </a:endParaRPr>
          </a:p>
          <a:p>
            <a:pPr marL="556895" marR="189865" indent="-288290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56895" algn="l"/>
                <a:tab pos="557530" algn="l"/>
                <a:tab pos="1864360" algn="l"/>
                <a:tab pos="4241800" algn="l"/>
              </a:tabLst>
            </a:pPr>
            <a:r>
              <a:rPr sz="1600" spc="-15" dirty="0">
                <a:latin typeface="Trebuchet MS"/>
                <a:cs typeface="Trebuchet MS"/>
              </a:rPr>
              <a:t>He</a:t>
            </a:r>
            <a:r>
              <a:rPr sz="1600" u="sng" spc="-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30" dirty="0">
                <a:latin typeface="Trebuchet MS"/>
                <a:cs typeface="Trebuchet MS"/>
              </a:rPr>
              <a:t>his </a:t>
            </a:r>
            <a:r>
              <a:rPr sz="1600" spc="-50" dirty="0">
                <a:latin typeface="Trebuchet MS"/>
                <a:cs typeface="Trebuchet MS"/>
              </a:rPr>
              <a:t>old</a:t>
            </a:r>
            <a:r>
              <a:rPr sz="1600" spc="-130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car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10" dirty="0">
                <a:latin typeface="Trebuchet MS"/>
                <a:cs typeface="Trebuchet MS"/>
              </a:rPr>
              <a:t>and</a:t>
            </a:r>
            <a:r>
              <a:rPr sz="1600" u="sng" spc="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175" dirty="0">
                <a:latin typeface="Trebuchet MS"/>
                <a:cs typeface="Trebuchet MS"/>
              </a:rPr>
              <a:t> </a:t>
            </a:r>
            <a:r>
              <a:rPr sz="1600" spc="-20" dirty="0">
                <a:latin typeface="Trebuchet MS"/>
                <a:cs typeface="Trebuchet MS"/>
              </a:rPr>
              <a:t>new  </a:t>
            </a:r>
            <a:r>
              <a:rPr sz="1600" spc="-60" dirty="0">
                <a:latin typeface="Trebuchet MS"/>
                <a:cs typeface="Trebuchet MS"/>
              </a:rPr>
              <a:t>one.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100" dirty="0">
                <a:latin typeface="Trebuchet MS"/>
                <a:cs typeface="Trebuchet MS"/>
              </a:rPr>
              <a:t>(sell/buy)</a:t>
            </a:r>
            <a:endParaRPr sz="1600">
              <a:latin typeface="Trebuchet MS"/>
              <a:cs typeface="Trebuchet MS"/>
            </a:endParaRPr>
          </a:p>
          <a:p>
            <a:pPr marL="556895" indent="-288925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56895" algn="l"/>
                <a:tab pos="557530" algn="l"/>
                <a:tab pos="2097405" algn="l"/>
              </a:tabLst>
            </a:pPr>
            <a:r>
              <a:rPr sz="1600" spc="-70" dirty="0">
                <a:latin typeface="Trebuchet MS"/>
                <a:cs typeface="Trebuchet MS"/>
              </a:rPr>
              <a:t>Jack</a:t>
            </a:r>
            <a:r>
              <a:rPr sz="1600" u="sng" spc="-7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10" dirty="0">
                <a:latin typeface="Trebuchet MS"/>
                <a:cs typeface="Trebuchet MS"/>
              </a:rPr>
              <a:t>up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45" dirty="0">
                <a:latin typeface="Trebuchet MS"/>
                <a:cs typeface="Trebuchet MS"/>
              </a:rPr>
              <a:t>ladder </a:t>
            </a:r>
            <a:r>
              <a:rPr sz="1600" spc="-110" dirty="0">
                <a:latin typeface="Trebuchet MS"/>
                <a:cs typeface="Trebuchet MS"/>
              </a:rPr>
              <a:t>carefully.</a:t>
            </a:r>
            <a:r>
              <a:rPr sz="1600" spc="-200" dirty="0">
                <a:latin typeface="Trebuchet MS"/>
                <a:cs typeface="Trebuchet MS"/>
              </a:rPr>
              <a:t> </a:t>
            </a:r>
            <a:r>
              <a:rPr sz="1600" spc="-110" dirty="0">
                <a:latin typeface="Trebuchet MS"/>
                <a:cs typeface="Trebuchet MS"/>
              </a:rPr>
              <a:t>(climb)</a:t>
            </a:r>
            <a:endParaRPr sz="1600">
              <a:latin typeface="Trebuchet MS"/>
              <a:cs typeface="Trebuchet MS"/>
            </a:endParaRPr>
          </a:p>
          <a:p>
            <a:pPr marL="556895" indent="-360680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56895" algn="l"/>
                <a:tab pos="557530" algn="l"/>
                <a:tab pos="2113280" algn="l"/>
              </a:tabLst>
            </a:pPr>
            <a:r>
              <a:rPr sz="1600" spc="-15" dirty="0">
                <a:latin typeface="Trebuchet MS"/>
                <a:cs typeface="Trebuchet MS"/>
              </a:rPr>
              <a:t>Who</a:t>
            </a:r>
            <a:r>
              <a:rPr sz="1600" u="sng" spc="-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all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dirty="0">
                <a:latin typeface="Trebuchet MS"/>
                <a:cs typeface="Trebuchet MS"/>
              </a:rPr>
              <a:t>windows?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-100" dirty="0">
                <a:latin typeface="Trebuchet MS"/>
                <a:cs typeface="Trebuchet MS"/>
              </a:rPr>
              <a:t>(shut)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53890" y="6743700"/>
            <a:ext cx="1846503" cy="2076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6440" y="3157854"/>
            <a:ext cx="1696673" cy="17062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537460" y="2552700"/>
            <a:ext cx="3752215" cy="2527300"/>
            <a:chOff x="2537460" y="2552700"/>
            <a:chExt cx="3752215" cy="2527300"/>
          </a:xfrm>
        </p:grpSpPr>
        <p:sp>
          <p:nvSpPr>
            <p:cNvPr id="5" name="object 5"/>
            <p:cNvSpPr/>
            <p:nvPr/>
          </p:nvSpPr>
          <p:spPr>
            <a:xfrm>
              <a:off x="2537460" y="2552700"/>
              <a:ext cx="3752215" cy="2527300"/>
            </a:xfrm>
            <a:custGeom>
              <a:avLst/>
              <a:gdLst/>
              <a:ahLst/>
              <a:cxnLst/>
              <a:rect l="l" t="t" r="r" b="b"/>
              <a:pathLst>
                <a:path w="3752215" h="2527300">
                  <a:moveTo>
                    <a:pt x="3752215" y="2527299"/>
                  </a:moveTo>
                  <a:lnTo>
                    <a:pt x="0" y="2527299"/>
                  </a:lnTo>
                  <a:lnTo>
                    <a:pt x="0" y="0"/>
                  </a:lnTo>
                  <a:lnTo>
                    <a:pt x="3752215" y="0"/>
                  </a:lnTo>
                  <a:lnTo>
                    <a:pt x="3752215" y="2527299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238444" y="2552700"/>
              <a:ext cx="1051560" cy="62230"/>
            </a:xfrm>
            <a:custGeom>
              <a:avLst/>
              <a:gdLst/>
              <a:ahLst/>
              <a:cxnLst/>
              <a:rect l="l" t="t" r="r" b="b"/>
              <a:pathLst>
                <a:path w="1051560" h="62230">
                  <a:moveTo>
                    <a:pt x="898465" y="61636"/>
                  </a:moveTo>
                  <a:lnTo>
                    <a:pt x="824872" y="61263"/>
                  </a:lnTo>
                  <a:lnTo>
                    <a:pt x="752104" y="60154"/>
                  </a:lnTo>
                  <a:lnTo>
                    <a:pt x="680227" y="58324"/>
                  </a:lnTo>
                  <a:lnTo>
                    <a:pt x="609309" y="55789"/>
                  </a:lnTo>
                  <a:lnTo>
                    <a:pt x="539417" y="52565"/>
                  </a:lnTo>
                  <a:lnTo>
                    <a:pt x="470618" y="48668"/>
                  </a:lnTo>
                  <a:lnTo>
                    <a:pt x="402979" y="44112"/>
                  </a:lnTo>
                  <a:lnTo>
                    <a:pt x="336568" y="38913"/>
                  </a:lnTo>
                  <a:lnTo>
                    <a:pt x="271451" y="33088"/>
                  </a:lnTo>
                  <a:lnTo>
                    <a:pt x="207695" y="26651"/>
                  </a:lnTo>
                  <a:lnTo>
                    <a:pt x="145369" y="19618"/>
                  </a:lnTo>
                  <a:lnTo>
                    <a:pt x="84538" y="12004"/>
                  </a:lnTo>
                  <a:lnTo>
                    <a:pt x="25270" y="3826"/>
                  </a:lnTo>
                  <a:lnTo>
                    <a:pt x="0" y="0"/>
                  </a:lnTo>
                  <a:lnTo>
                    <a:pt x="1051231" y="0"/>
                  </a:lnTo>
                  <a:lnTo>
                    <a:pt x="1051231" y="59991"/>
                  </a:lnTo>
                  <a:lnTo>
                    <a:pt x="1044825" y="60154"/>
                  </a:lnTo>
                  <a:lnTo>
                    <a:pt x="972057" y="61263"/>
                  </a:lnTo>
                  <a:lnTo>
                    <a:pt x="898465" y="616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539750" y="6861809"/>
            <a:ext cx="3795395" cy="1958339"/>
            <a:chOff x="539750" y="6861809"/>
            <a:chExt cx="3795395" cy="1958339"/>
          </a:xfrm>
        </p:grpSpPr>
        <p:sp>
          <p:nvSpPr>
            <p:cNvPr id="8" name="object 8"/>
            <p:cNvSpPr/>
            <p:nvPr/>
          </p:nvSpPr>
          <p:spPr>
            <a:xfrm>
              <a:off x="539750" y="6861809"/>
              <a:ext cx="3795395" cy="1958339"/>
            </a:xfrm>
            <a:custGeom>
              <a:avLst/>
              <a:gdLst/>
              <a:ahLst/>
              <a:cxnLst/>
              <a:rect l="l" t="t" r="r" b="b"/>
              <a:pathLst>
                <a:path w="3795395" h="1958340">
                  <a:moveTo>
                    <a:pt x="3795395" y="1958339"/>
                  </a:moveTo>
                  <a:lnTo>
                    <a:pt x="0" y="1958339"/>
                  </a:lnTo>
                  <a:lnTo>
                    <a:pt x="0" y="0"/>
                  </a:lnTo>
                  <a:lnTo>
                    <a:pt x="3795395" y="0"/>
                  </a:lnTo>
                  <a:lnTo>
                    <a:pt x="3795395" y="1958339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35627" y="6861809"/>
              <a:ext cx="1199515" cy="86360"/>
            </a:xfrm>
            <a:custGeom>
              <a:avLst/>
              <a:gdLst/>
              <a:ahLst/>
              <a:cxnLst/>
              <a:rect l="l" t="t" r="r" b="b"/>
              <a:pathLst>
                <a:path w="1199514" h="86359">
                  <a:moveTo>
                    <a:pt x="1046326" y="86265"/>
                  </a:moveTo>
                  <a:lnTo>
                    <a:pt x="972631" y="85892"/>
                  </a:lnTo>
                  <a:lnTo>
                    <a:pt x="899762" y="84784"/>
                  </a:lnTo>
                  <a:lnTo>
                    <a:pt x="827786" y="82956"/>
                  </a:lnTo>
                  <a:lnTo>
                    <a:pt x="756769" y="80424"/>
                  </a:lnTo>
                  <a:lnTo>
                    <a:pt x="686780" y="77203"/>
                  </a:lnTo>
                  <a:lnTo>
                    <a:pt x="617886" y="73309"/>
                  </a:lnTo>
                  <a:lnTo>
                    <a:pt x="550153" y="68757"/>
                  </a:lnTo>
                  <a:lnTo>
                    <a:pt x="483649" y="63564"/>
                  </a:lnTo>
                  <a:lnTo>
                    <a:pt x="418442" y="57744"/>
                  </a:lnTo>
                  <a:lnTo>
                    <a:pt x="354598" y="51313"/>
                  </a:lnTo>
                  <a:lnTo>
                    <a:pt x="292184" y="44287"/>
                  </a:lnTo>
                  <a:lnTo>
                    <a:pt x="231269" y="36681"/>
                  </a:lnTo>
                  <a:lnTo>
                    <a:pt x="171919" y="28511"/>
                  </a:lnTo>
                  <a:lnTo>
                    <a:pt x="114202" y="19792"/>
                  </a:lnTo>
                  <a:lnTo>
                    <a:pt x="58184" y="10540"/>
                  </a:lnTo>
                  <a:lnTo>
                    <a:pt x="3933" y="770"/>
                  </a:lnTo>
                  <a:lnTo>
                    <a:pt x="0" y="0"/>
                  </a:lnTo>
                  <a:lnTo>
                    <a:pt x="1199517" y="0"/>
                  </a:lnTo>
                  <a:lnTo>
                    <a:pt x="1199517" y="84615"/>
                  </a:lnTo>
                  <a:lnTo>
                    <a:pt x="1192892" y="84784"/>
                  </a:lnTo>
                  <a:lnTo>
                    <a:pt x="1120022" y="85892"/>
                  </a:lnTo>
                  <a:lnTo>
                    <a:pt x="1046326" y="862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544321" y="540145"/>
            <a:ext cx="2407285" cy="454659"/>
            <a:chOff x="544321" y="540145"/>
            <a:chExt cx="2407285" cy="454659"/>
          </a:xfrm>
        </p:grpSpPr>
        <p:sp>
          <p:nvSpPr>
            <p:cNvPr id="11" name="object 11"/>
            <p:cNvSpPr/>
            <p:nvPr/>
          </p:nvSpPr>
          <p:spPr>
            <a:xfrm>
              <a:off x="594360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3" y="0"/>
                  </a:moveTo>
                  <a:lnTo>
                    <a:pt x="0" y="0"/>
                  </a:lnTo>
                  <a:lnTo>
                    <a:pt x="0" y="16421"/>
                  </a:lnTo>
                  <a:lnTo>
                    <a:pt x="0" y="37592"/>
                  </a:lnTo>
                  <a:lnTo>
                    <a:pt x="0" y="413791"/>
                  </a:lnTo>
                  <a:lnTo>
                    <a:pt x="371373" y="413791"/>
                  </a:lnTo>
                  <a:lnTo>
                    <a:pt x="371373" y="37592"/>
                  </a:lnTo>
                  <a:lnTo>
                    <a:pt x="371373" y="16421"/>
                  </a:lnTo>
                  <a:lnTo>
                    <a:pt x="371373" y="0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94367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0" y="0"/>
                  </a:moveTo>
                  <a:lnTo>
                    <a:pt x="371393" y="0"/>
                  </a:lnTo>
                  <a:lnTo>
                    <a:pt x="371393" y="413788"/>
                  </a:lnTo>
                  <a:lnTo>
                    <a:pt x="0" y="413788"/>
                  </a:lnTo>
                  <a:lnTo>
                    <a:pt x="0" y="0"/>
                  </a:lnTo>
                  <a:close/>
                </a:path>
              </a:pathLst>
            </a:custGeom>
            <a:ln w="5887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8426" y="559510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3" y="0"/>
                  </a:moveTo>
                  <a:lnTo>
                    <a:pt x="0" y="0"/>
                  </a:lnTo>
                  <a:lnTo>
                    <a:pt x="0" y="21170"/>
                  </a:lnTo>
                  <a:lnTo>
                    <a:pt x="0" y="413791"/>
                  </a:lnTo>
                  <a:lnTo>
                    <a:pt x="371373" y="413791"/>
                  </a:lnTo>
                  <a:lnTo>
                    <a:pt x="371373" y="21170"/>
                  </a:lnTo>
                  <a:lnTo>
                    <a:pt x="371373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15691" y="917820"/>
              <a:ext cx="2035810" cy="0"/>
            </a:xfrm>
            <a:custGeom>
              <a:avLst/>
              <a:gdLst/>
              <a:ahLst/>
              <a:cxnLst/>
              <a:rect l="l" t="t" r="r" b="b"/>
              <a:pathLst>
                <a:path w="2035810">
                  <a:moveTo>
                    <a:pt x="0" y="0"/>
                  </a:moveTo>
                  <a:lnTo>
                    <a:pt x="2035682" y="0"/>
                  </a:lnTo>
                </a:path>
              </a:pathLst>
            </a:custGeom>
            <a:ln w="5929">
              <a:solidFill>
                <a:srgbClr val="AAE0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15691" y="932425"/>
              <a:ext cx="1837055" cy="0"/>
            </a:xfrm>
            <a:custGeom>
              <a:avLst/>
              <a:gdLst/>
              <a:ahLst/>
              <a:cxnLst/>
              <a:rect l="l" t="t" r="r" b="b"/>
              <a:pathLst>
                <a:path w="1837055">
                  <a:moveTo>
                    <a:pt x="0" y="0"/>
                  </a:moveTo>
                  <a:lnTo>
                    <a:pt x="1836669" y="0"/>
                  </a:lnTo>
                </a:path>
              </a:pathLst>
            </a:custGeom>
            <a:ln w="5929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44321" y="580676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0" y="413788"/>
                  </a:moveTo>
                  <a:lnTo>
                    <a:pt x="0" y="413788"/>
                  </a:lnTo>
                  <a:lnTo>
                    <a:pt x="0" y="0"/>
                  </a:lnTo>
                  <a:lnTo>
                    <a:pt x="371370" y="0"/>
                  </a:lnTo>
                  <a:lnTo>
                    <a:pt x="371370" y="413788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538480" y="460667"/>
            <a:ext cx="2131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Verdana"/>
                <a:cs typeface="Verdana"/>
              </a:rPr>
              <a:t>Was </a:t>
            </a:r>
            <a:r>
              <a:rPr sz="2400" spc="-20" dirty="0">
                <a:latin typeface="Verdana"/>
                <a:cs typeface="Verdana"/>
              </a:rPr>
              <a:t>and</a:t>
            </a:r>
            <a:r>
              <a:rPr sz="2400" spc="-525" dirty="0">
                <a:latin typeface="Verdana"/>
                <a:cs typeface="Verdana"/>
              </a:rPr>
              <a:t> </a:t>
            </a:r>
            <a:r>
              <a:rPr sz="2400" spc="-80" dirty="0">
                <a:latin typeface="Verdana"/>
                <a:cs typeface="Verdana"/>
              </a:rPr>
              <a:t>Were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9593" y="1204112"/>
            <a:ext cx="573595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marR="13589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45" dirty="0">
                <a:latin typeface="Trebuchet MS"/>
                <a:cs typeface="Trebuchet MS"/>
              </a:rPr>
              <a:t>verbs </a:t>
            </a:r>
            <a:r>
              <a:rPr sz="1800" b="1" spc="15" dirty="0">
                <a:latin typeface="Trebuchet MS"/>
                <a:cs typeface="Trebuchet MS"/>
              </a:rPr>
              <a:t>was </a:t>
            </a:r>
            <a:r>
              <a:rPr sz="1800" spc="10" dirty="0">
                <a:latin typeface="Trebuchet MS"/>
                <a:cs typeface="Trebuchet MS"/>
              </a:rPr>
              <a:t>and </a:t>
            </a:r>
            <a:r>
              <a:rPr sz="1800" b="1" spc="-90" dirty="0">
                <a:latin typeface="Trebuchet MS"/>
                <a:cs typeface="Trebuchet MS"/>
              </a:rPr>
              <a:t>were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spc="-10" dirty="0">
                <a:latin typeface="Trebuchet MS"/>
                <a:cs typeface="Trebuchet MS"/>
              </a:rPr>
              <a:t>also </a:t>
            </a:r>
            <a:r>
              <a:rPr sz="1800" spc="-55" dirty="0">
                <a:latin typeface="Trebuchet MS"/>
                <a:cs typeface="Trebuchet MS"/>
              </a:rPr>
              <a:t>forms </a:t>
            </a:r>
            <a:r>
              <a:rPr sz="1800" spc="-100" dirty="0">
                <a:latin typeface="Trebuchet MS"/>
                <a:cs typeface="Trebuchet MS"/>
              </a:rPr>
              <a:t>of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75" dirty="0">
                <a:latin typeface="Trebuchet MS"/>
                <a:cs typeface="Trebuchet MS"/>
              </a:rPr>
              <a:t>verb </a:t>
            </a:r>
            <a:r>
              <a:rPr sz="1800" b="1" spc="-100" dirty="0">
                <a:latin typeface="Trebuchet MS"/>
                <a:cs typeface="Trebuchet MS"/>
              </a:rPr>
              <a:t>be</a:t>
            </a:r>
            <a:r>
              <a:rPr sz="1800" spc="-100" dirty="0">
                <a:latin typeface="Trebuchet MS"/>
                <a:cs typeface="Trebuchet MS"/>
              </a:rPr>
              <a:t>.  </a:t>
            </a:r>
            <a:r>
              <a:rPr sz="1800" b="1" dirty="0">
                <a:latin typeface="Trebuchet MS"/>
                <a:cs typeface="Trebuchet MS"/>
              </a:rPr>
              <a:t>Was</a:t>
            </a:r>
            <a:r>
              <a:rPr sz="1800" b="1" spc="-95" dirty="0">
                <a:latin typeface="Trebuchet MS"/>
                <a:cs typeface="Trebuchet MS"/>
              </a:rPr>
              <a:t> </a:t>
            </a:r>
            <a:r>
              <a:rPr sz="1800" spc="-40" dirty="0">
                <a:latin typeface="Trebuchet MS"/>
                <a:cs typeface="Trebuchet MS"/>
              </a:rPr>
              <a:t>is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the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simple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past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tense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of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b="1" spc="30" dirty="0">
                <a:latin typeface="Trebuchet MS"/>
                <a:cs typeface="Trebuchet MS"/>
              </a:rPr>
              <a:t>am</a:t>
            </a:r>
            <a:r>
              <a:rPr sz="1800" b="1" spc="-95" dirty="0">
                <a:latin typeface="Trebuchet MS"/>
                <a:cs typeface="Trebuchet MS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and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b="1" spc="-120" dirty="0">
                <a:latin typeface="Trebuchet MS"/>
                <a:cs typeface="Trebuchet MS"/>
              </a:rPr>
              <a:t>is</a:t>
            </a:r>
            <a:r>
              <a:rPr sz="1800" spc="-120" dirty="0">
                <a:latin typeface="Trebuchet MS"/>
                <a:cs typeface="Trebuchet MS"/>
              </a:rPr>
              <a:t>.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20" dirty="0">
                <a:latin typeface="Trebuchet MS"/>
                <a:cs typeface="Trebuchet MS"/>
              </a:rPr>
              <a:t>Use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b="1" spc="15" dirty="0">
                <a:latin typeface="Trebuchet MS"/>
                <a:cs typeface="Trebuchet MS"/>
              </a:rPr>
              <a:t>was</a:t>
            </a:r>
            <a:r>
              <a:rPr sz="1800" b="1" spc="-95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with  the </a:t>
            </a:r>
            <a:r>
              <a:rPr sz="1800" spc="-15" dirty="0">
                <a:latin typeface="Trebuchet MS"/>
                <a:cs typeface="Trebuchet MS"/>
              </a:rPr>
              <a:t>pronouns </a:t>
            </a:r>
            <a:r>
              <a:rPr sz="1800" b="1" spc="-145" dirty="0">
                <a:latin typeface="Trebuchet MS"/>
                <a:cs typeface="Trebuchet MS"/>
              </a:rPr>
              <a:t>I</a:t>
            </a:r>
            <a:r>
              <a:rPr sz="1800" spc="-145" dirty="0">
                <a:latin typeface="Trebuchet MS"/>
                <a:cs typeface="Trebuchet MS"/>
              </a:rPr>
              <a:t>, </a:t>
            </a:r>
            <a:r>
              <a:rPr sz="1800" b="1" spc="-114" dirty="0">
                <a:latin typeface="Trebuchet MS"/>
                <a:cs typeface="Trebuchet MS"/>
              </a:rPr>
              <a:t>he</a:t>
            </a:r>
            <a:r>
              <a:rPr sz="1800" spc="-114" dirty="0">
                <a:latin typeface="Trebuchet MS"/>
                <a:cs typeface="Trebuchet MS"/>
              </a:rPr>
              <a:t>, </a:t>
            </a:r>
            <a:r>
              <a:rPr sz="1800" b="1" spc="-50" dirty="0">
                <a:latin typeface="Trebuchet MS"/>
                <a:cs typeface="Trebuchet MS"/>
              </a:rPr>
              <a:t>she </a:t>
            </a:r>
            <a:r>
              <a:rPr sz="1800" spc="10" dirty="0">
                <a:latin typeface="Trebuchet MS"/>
                <a:cs typeface="Trebuchet MS"/>
              </a:rPr>
              <a:t>and </a:t>
            </a:r>
            <a:r>
              <a:rPr sz="1800" b="1" spc="-180" dirty="0">
                <a:latin typeface="Trebuchet MS"/>
                <a:cs typeface="Trebuchet MS"/>
              </a:rPr>
              <a:t>it</a:t>
            </a:r>
            <a:r>
              <a:rPr sz="1800" spc="-180" dirty="0">
                <a:latin typeface="Trebuchet MS"/>
                <a:cs typeface="Trebuchet MS"/>
              </a:rPr>
              <a:t>, </a:t>
            </a:r>
            <a:r>
              <a:rPr sz="1800" spc="10" dirty="0">
                <a:latin typeface="Trebuchet MS"/>
                <a:cs typeface="Trebuchet MS"/>
              </a:rPr>
              <a:t>and </a:t>
            </a:r>
            <a:r>
              <a:rPr sz="1800" spc="-105" dirty="0">
                <a:latin typeface="Trebuchet MS"/>
                <a:cs typeface="Trebuchet MS"/>
              </a:rPr>
              <a:t>with </a:t>
            </a:r>
            <a:r>
              <a:rPr sz="1800" b="1" spc="-50" dirty="0">
                <a:latin typeface="Trebuchet MS"/>
                <a:cs typeface="Trebuchet MS"/>
              </a:rPr>
              <a:t>singular</a:t>
            </a:r>
            <a:r>
              <a:rPr sz="1800" b="1" spc="-130" dirty="0">
                <a:latin typeface="Trebuchet MS"/>
                <a:cs typeface="Trebuchet MS"/>
              </a:rPr>
              <a:t> </a:t>
            </a:r>
            <a:r>
              <a:rPr sz="1800" b="1" spc="-75" dirty="0">
                <a:latin typeface="Trebuchet MS"/>
                <a:cs typeface="Trebuchet MS"/>
              </a:rPr>
              <a:t>nouns</a:t>
            </a:r>
            <a:r>
              <a:rPr sz="1800" spc="-75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46100" y="1193800"/>
            <a:ext cx="5762625" cy="971550"/>
          </a:xfrm>
          <a:custGeom>
            <a:avLst/>
            <a:gdLst/>
            <a:ahLst/>
            <a:cxnLst/>
            <a:rect l="l" t="t" r="r" b="b"/>
            <a:pathLst>
              <a:path w="5762625" h="971550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857250"/>
                </a:lnTo>
                <a:lnTo>
                  <a:pt x="1785" y="923329"/>
                </a:lnTo>
                <a:lnTo>
                  <a:pt x="14287" y="957262"/>
                </a:lnTo>
                <a:lnTo>
                  <a:pt x="48220" y="969764"/>
                </a:lnTo>
                <a:lnTo>
                  <a:pt x="114300" y="971550"/>
                </a:lnTo>
                <a:lnTo>
                  <a:pt x="5648325" y="971550"/>
                </a:lnTo>
                <a:lnTo>
                  <a:pt x="5714404" y="969764"/>
                </a:lnTo>
                <a:lnTo>
                  <a:pt x="5748337" y="957262"/>
                </a:lnTo>
                <a:lnTo>
                  <a:pt x="5760839" y="923329"/>
                </a:lnTo>
                <a:lnTo>
                  <a:pt x="5762625" y="857250"/>
                </a:lnTo>
                <a:lnTo>
                  <a:pt x="5762625" y="114300"/>
                </a:lnTo>
                <a:lnTo>
                  <a:pt x="5760839" y="48220"/>
                </a:lnTo>
                <a:lnTo>
                  <a:pt x="5748337" y="14287"/>
                </a:lnTo>
                <a:lnTo>
                  <a:pt x="5714404" y="1785"/>
                </a:lnTo>
                <a:lnTo>
                  <a:pt x="5648325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46100" y="5380354"/>
            <a:ext cx="5762625" cy="636270"/>
          </a:xfrm>
          <a:custGeom>
            <a:avLst/>
            <a:gdLst/>
            <a:ahLst/>
            <a:cxnLst/>
            <a:rect l="l" t="t" r="r" b="b"/>
            <a:pathLst>
              <a:path w="5762625" h="636270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521970"/>
                </a:lnTo>
                <a:lnTo>
                  <a:pt x="1785" y="588049"/>
                </a:lnTo>
                <a:lnTo>
                  <a:pt x="14287" y="621982"/>
                </a:lnTo>
                <a:lnTo>
                  <a:pt x="48220" y="634484"/>
                </a:lnTo>
                <a:lnTo>
                  <a:pt x="114300" y="636270"/>
                </a:lnTo>
                <a:lnTo>
                  <a:pt x="5648325" y="636270"/>
                </a:lnTo>
                <a:lnTo>
                  <a:pt x="5714404" y="634484"/>
                </a:lnTo>
                <a:lnTo>
                  <a:pt x="5748337" y="621982"/>
                </a:lnTo>
                <a:lnTo>
                  <a:pt x="5760839" y="588049"/>
                </a:lnTo>
                <a:lnTo>
                  <a:pt x="5762625" y="521970"/>
                </a:lnTo>
                <a:lnTo>
                  <a:pt x="5762625" y="114300"/>
                </a:lnTo>
                <a:lnTo>
                  <a:pt x="5760839" y="48220"/>
                </a:lnTo>
                <a:lnTo>
                  <a:pt x="5748337" y="14287"/>
                </a:lnTo>
                <a:lnTo>
                  <a:pt x="5714404" y="1785"/>
                </a:lnTo>
                <a:lnTo>
                  <a:pt x="5648325" y="0"/>
                </a:lnTo>
                <a:lnTo>
                  <a:pt x="114300" y="0"/>
                </a:lnTo>
                <a:close/>
              </a:path>
            </a:pathLst>
          </a:custGeom>
          <a:ln w="12699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59593" y="5384952"/>
            <a:ext cx="5735955" cy="1209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marR="234950">
              <a:lnSpc>
                <a:spcPct val="100000"/>
              </a:lnSpc>
              <a:spcBef>
                <a:spcPts val="100"/>
              </a:spcBef>
            </a:pPr>
            <a:r>
              <a:rPr sz="1800" b="1" spc="-95" dirty="0">
                <a:latin typeface="Trebuchet MS"/>
                <a:cs typeface="Trebuchet MS"/>
              </a:rPr>
              <a:t>Were </a:t>
            </a:r>
            <a:r>
              <a:rPr sz="1800" spc="-40" dirty="0">
                <a:latin typeface="Trebuchet MS"/>
                <a:cs typeface="Trebuchet MS"/>
              </a:rPr>
              <a:t>is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50" dirty="0">
                <a:latin typeface="Trebuchet MS"/>
                <a:cs typeface="Trebuchet MS"/>
              </a:rPr>
              <a:t>simple </a:t>
            </a:r>
            <a:r>
              <a:rPr sz="1800" spc="-35" dirty="0">
                <a:latin typeface="Trebuchet MS"/>
                <a:cs typeface="Trebuchet MS"/>
              </a:rPr>
              <a:t>past </a:t>
            </a:r>
            <a:r>
              <a:rPr sz="1800" spc="-60" dirty="0">
                <a:latin typeface="Trebuchet MS"/>
                <a:cs typeface="Trebuchet MS"/>
              </a:rPr>
              <a:t>tense </a:t>
            </a:r>
            <a:r>
              <a:rPr sz="1800" spc="-100" dirty="0">
                <a:latin typeface="Trebuchet MS"/>
                <a:cs typeface="Trebuchet MS"/>
              </a:rPr>
              <a:t>of </a:t>
            </a:r>
            <a:r>
              <a:rPr sz="1800" b="1" spc="-105" dirty="0">
                <a:latin typeface="Trebuchet MS"/>
                <a:cs typeface="Trebuchet MS"/>
              </a:rPr>
              <a:t>are</a:t>
            </a:r>
            <a:r>
              <a:rPr sz="1800" spc="-105" dirty="0">
                <a:latin typeface="Trebuchet MS"/>
                <a:cs typeface="Trebuchet MS"/>
              </a:rPr>
              <a:t>. </a:t>
            </a:r>
            <a:r>
              <a:rPr sz="1800" spc="20" dirty="0">
                <a:latin typeface="Trebuchet MS"/>
                <a:cs typeface="Trebuchet MS"/>
              </a:rPr>
              <a:t>Use </a:t>
            </a:r>
            <a:r>
              <a:rPr sz="1800" b="1" spc="-90" dirty="0">
                <a:latin typeface="Trebuchet MS"/>
                <a:cs typeface="Trebuchet MS"/>
              </a:rPr>
              <a:t>were </a:t>
            </a:r>
            <a:r>
              <a:rPr sz="1800" spc="-105" dirty="0">
                <a:latin typeface="Trebuchet MS"/>
                <a:cs typeface="Trebuchet MS"/>
              </a:rPr>
              <a:t>with</a:t>
            </a:r>
            <a:r>
              <a:rPr sz="1800" spc="-365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the  </a:t>
            </a:r>
            <a:r>
              <a:rPr sz="1800" spc="-15" dirty="0">
                <a:latin typeface="Trebuchet MS"/>
                <a:cs typeface="Trebuchet MS"/>
              </a:rPr>
              <a:t>pronouns </a:t>
            </a:r>
            <a:r>
              <a:rPr sz="1800" b="1" spc="-100" dirty="0">
                <a:latin typeface="Trebuchet MS"/>
                <a:cs typeface="Trebuchet MS"/>
              </a:rPr>
              <a:t>you</a:t>
            </a:r>
            <a:r>
              <a:rPr sz="1800" spc="-100" dirty="0">
                <a:latin typeface="Trebuchet MS"/>
                <a:cs typeface="Trebuchet MS"/>
              </a:rPr>
              <a:t>, </a:t>
            </a:r>
            <a:r>
              <a:rPr sz="1800" b="1" spc="-40" dirty="0">
                <a:latin typeface="Trebuchet MS"/>
                <a:cs typeface="Trebuchet MS"/>
              </a:rPr>
              <a:t>we </a:t>
            </a:r>
            <a:r>
              <a:rPr sz="1800" spc="10" dirty="0">
                <a:latin typeface="Trebuchet MS"/>
                <a:cs typeface="Trebuchet MS"/>
              </a:rPr>
              <a:t>and </a:t>
            </a:r>
            <a:r>
              <a:rPr sz="1800" b="1" spc="-125" dirty="0">
                <a:latin typeface="Trebuchet MS"/>
                <a:cs typeface="Trebuchet MS"/>
              </a:rPr>
              <a:t>they</a:t>
            </a:r>
            <a:r>
              <a:rPr sz="1800" spc="-125" dirty="0">
                <a:latin typeface="Trebuchet MS"/>
                <a:cs typeface="Trebuchet MS"/>
              </a:rPr>
              <a:t>, </a:t>
            </a:r>
            <a:r>
              <a:rPr sz="1800" spc="10" dirty="0">
                <a:latin typeface="Trebuchet MS"/>
                <a:cs typeface="Trebuchet MS"/>
              </a:rPr>
              <a:t>and </a:t>
            </a:r>
            <a:r>
              <a:rPr sz="1800" spc="-105" dirty="0">
                <a:latin typeface="Trebuchet MS"/>
                <a:cs typeface="Trebuchet MS"/>
              </a:rPr>
              <a:t>with </a:t>
            </a:r>
            <a:r>
              <a:rPr sz="1800" spc="-75" dirty="0">
                <a:latin typeface="Trebuchet MS"/>
                <a:cs typeface="Trebuchet MS"/>
              </a:rPr>
              <a:t>plural</a:t>
            </a:r>
            <a:r>
              <a:rPr sz="1800" spc="-35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nouns.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00">
              <a:latin typeface="Trebuchet MS"/>
              <a:cs typeface="Trebuchet MS"/>
            </a:endParaRPr>
          </a:p>
          <a:p>
            <a:pPr marL="2644140">
              <a:lnSpc>
                <a:spcPct val="100000"/>
              </a:lnSpc>
            </a:pPr>
            <a:r>
              <a:rPr sz="1700" spc="-55" dirty="0">
                <a:latin typeface="Trebuchet MS"/>
                <a:cs typeface="Trebuchet MS"/>
              </a:rPr>
              <a:t>These </a:t>
            </a:r>
            <a:r>
              <a:rPr sz="1700" b="1" spc="-85" dirty="0">
                <a:latin typeface="Trebuchet MS"/>
                <a:cs typeface="Trebuchet MS"/>
              </a:rPr>
              <a:t>were </a:t>
            </a:r>
            <a:r>
              <a:rPr sz="1700" spc="-40" dirty="0">
                <a:latin typeface="Trebuchet MS"/>
                <a:cs typeface="Trebuchet MS"/>
              </a:rPr>
              <a:t>my </a:t>
            </a:r>
            <a:r>
              <a:rPr sz="1700" spc="-55" dirty="0">
                <a:latin typeface="Trebuchet MS"/>
                <a:cs typeface="Trebuchet MS"/>
              </a:rPr>
              <a:t>best</a:t>
            </a:r>
            <a:r>
              <a:rPr sz="1700" spc="-200" dirty="0">
                <a:latin typeface="Trebuchet MS"/>
                <a:cs typeface="Trebuchet MS"/>
              </a:rPr>
              <a:t> </a:t>
            </a:r>
            <a:r>
              <a:rPr sz="1700" spc="-70" dirty="0">
                <a:latin typeface="Trebuchet MS"/>
                <a:cs typeface="Trebuchet MS"/>
              </a:rPr>
              <a:t>jeans.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256991" y="8908974"/>
            <a:ext cx="300990" cy="210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90"/>
              </a:spcBef>
            </a:pPr>
            <a:r>
              <a:rPr sz="1200" spc="-60" dirty="0">
                <a:latin typeface="Trebuchet MS"/>
                <a:cs typeface="Trebuchet MS"/>
              </a:rPr>
              <a:t>104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82335" y="2480868"/>
            <a:ext cx="14382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41605">
              <a:lnSpc>
                <a:spcPct val="100000"/>
              </a:lnSpc>
              <a:spcBef>
                <a:spcPts val="100"/>
              </a:spcBef>
            </a:pPr>
            <a:r>
              <a:rPr sz="1600" spc="-40" dirty="0">
                <a:latin typeface="Trebuchet MS"/>
                <a:cs typeface="Trebuchet MS"/>
              </a:rPr>
              <a:t>Edison </a:t>
            </a:r>
            <a:r>
              <a:rPr sz="1600" b="1" spc="15" dirty="0">
                <a:latin typeface="Trebuchet MS"/>
                <a:cs typeface="Trebuchet MS"/>
              </a:rPr>
              <a:t>was </a:t>
            </a:r>
            <a:r>
              <a:rPr sz="1600" spc="45" dirty="0">
                <a:latin typeface="Trebuchet MS"/>
                <a:cs typeface="Trebuchet MS"/>
              </a:rPr>
              <a:t>a  </a:t>
            </a:r>
            <a:r>
              <a:rPr sz="1600" spc="-15" dirty="0">
                <a:latin typeface="Trebuchet MS"/>
                <a:cs typeface="Trebuchet MS"/>
              </a:rPr>
              <a:t>famous</a:t>
            </a:r>
            <a:r>
              <a:rPr sz="1600" spc="-130" dirty="0">
                <a:latin typeface="Trebuchet MS"/>
                <a:cs typeface="Trebuchet MS"/>
              </a:rPr>
              <a:t> </a:t>
            </a:r>
            <a:r>
              <a:rPr sz="1600" spc="-105" dirty="0">
                <a:latin typeface="Trebuchet MS"/>
                <a:cs typeface="Trebuchet MS"/>
              </a:rPr>
              <a:t>inventor.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537460" y="2552700"/>
            <a:ext cx="3752215" cy="252730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15570" marR="469265">
              <a:lnSpc>
                <a:spcPct val="114799"/>
              </a:lnSpc>
              <a:spcBef>
                <a:spcPts val="80"/>
              </a:spcBef>
            </a:pPr>
            <a:r>
              <a:rPr sz="1600" spc="-60" dirty="0">
                <a:latin typeface="Trebuchet MS"/>
                <a:cs typeface="Trebuchet MS"/>
              </a:rPr>
              <a:t>Beethoven </a:t>
            </a:r>
            <a:r>
              <a:rPr sz="1600" b="1" spc="15" dirty="0">
                <a:latin typeface="Trebuchet MS"/>
                <a:cs typeface="Trebuchet MS"/>
              </a:rPr>
              <a:t>was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315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German </a:t>
            </a:r>
            <a:r>
              <a:rPr sz="1600" spc="-50" dirty="0">
                <a:latin typeface="Trebuchet MS"/>
                <a:cs typeface="Trebuchet MS"/>
              </a:rPr>
              <a:t>composer.  </a:t>
            </a:r>
            <a:r>
              <a:rPr sz="1600" spc="-20" dirty="0">
                <a:latin typeface="Trebuchet MS"/>
                <a:cs typeface="Trebuchet MS"/>
              </a:rPr>
              <a:t>Sue </a:t>
            </a:r>
            <a:r>
              <a:rPr sz="1600" b="1" spc="15" dirty="0">
                <a:latin typeface="Trebuchet MS"/>
                <a:cs typeface="Trebuchet MS"/>
              </a:rPr>
              <a:t>was </a:t>
            </a:r>
            <a:r>
              <a:rPr sz="1600" spc="-85" dirty="0">
                <a:latin typeface="Trebuchet MS"/>
                <a:cs typeface="Trebuchet MS"/>
              </a:rPr>
              <a:t>at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75" dirty="0">
                <a:latin typeface="Trebuchet MS"/>
                <a:cs typeface="Trebuchet MS"/>
              </a:rPr>
              <a:t>library this</a:t>
            </a:r>
            <a:r>
              <a:rPr sz="1600" spc="-275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morning.</a:t>
            </a:r>
            <a:endParaRPr sz="1600">
              <a:latin typeface="Trebuchet MS"/>
              <a:cs typeface="Trebuchet MS"/>
            </a:endParaRPr>
          </a:p>
          <a:p>
            <a:pPr marL="115570">
              <a:lnSpc>
                <a:spcPct val="100000"/>
              </a:lnSpc>
              <a:spcBef>
                <a:spcPts val="285"/>
              </a:spcBef>
            </a:pPr>
            <a:r>
              <a:rPr sz="1600" spc="-170" dirty="0">
                <a:latin typeface="Trebuchet MS"/>
                <a:cs typeface="Trebuchet MS"/>
              </a:rPr>
              <a:t>It </a:t>
            </a:r>
            <a:r>
              <a:rPr sz="1600" b="1" spc="15" dirty="0">
                <a:latin typeface="Trebuchet MS"/>
                <a:cs typeface="Trebuchet MS"/>
              </a:rPr>
              <a:t>was </a:t>
            </a:r>
            <a:r>
              <a:rPr sz="1600" spc="-80" dirty="0">
                <a:latin typeface="Trebuchet MS"/>
                <a:cs typeface="Trebuchet MS"/>
              </a:rPr>
              <a:t>very </a:t>
            </a:r>
            <a:r>
              <a:rPr sz="1600" spc="-90" dirty="0">
                <a:latin typeface="Trebuchet MS"/>
                <a:cs typeface="Trebuchet MS"/>
              </a:rPr>
              <a:t>wet </a:t>
            </a:r>
            <a:r>
              <a:rPr sz="1600" spc="-10" dirty="0">
                <a:latin typeface="Trebuchet MS"/>
                <a:cs typeface="Trebuchet MS"/>
              </a:rPr>
              <a:t>on</a:t>
            </a:r>
            <a:r>
              <a:rPr sz="1600" spc="-110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Monday.</a:t>
            </a:r>
            <a:endParaRPr sz="1600">
              <a:latin typeface="Trebuchet MS"/>
              <a:cs typeface="Trebuchet MS"/>
            </a:endParaRPr>
          </a:p>
          <a:p>
            <a:pPr marL="115570" marR="593090">
              <a:lnSpc>
                <a:spcPct val="114799"/>
              </a:lnSpc>
            </a:pPr>
            <a:r>
              <a:rPr sz="1600" spc="-145" dirty="0">
                <a:latin typeface="Trebuchet MS"/>
                <a:cs typeface="Trebuchet MS"/>
              </a:rPr>
              <a:t>Ten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years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45" dirty="0">
                <a:latin typeface="Trebuchet MS"/>
                <a:cs typeface="Trebuchet MS"/>
              </a:rPr>
              <a:t>ago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she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b="1" spc="15" dirty="0">
                <a:latin typeface="Trebuchet MS"/>
                <a:cs typeface="Trebuchet MS"/>
              </a:rPr>
              <a:t>was</a:t>
            </a:r>
            <a:r>
              <a:rPr sz="1600" b="1" spc="-90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only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baby.  </a:t>
            </a:r>
            <a:r>
              <a:rPr sz="1600" spc="-15" dirty="0">
                <a:latin typeface="Trebuchet MS"/>
                <a:cs typeface="Trebuchet MS"/>
              </a:rPr>
              <a:t>He </a:t>
            </a:r>
            <a:r>
              <a:rPr sz="1600" b="1" spc="15" dirty="0">
                <a:latin typeface="Trebuchet MS"/>
                <a:cs typeface="Trebuchet MS"/>
              </a:rPr>
              <a:t>was </a:t>
            </a:r>
            <a:r>
              <a:rPr sz="1600" spc="-80" dirty="0">
                <a:latin typeface="Trebuchet MS"/>
                <a:cs typeface="Trebuchet MS"/>
              </a:rPr>
              <a:t>not </a:t>
            </a:r>
            <a:r>
              <a:rPr sz="1600" spc="-85" dirty="0">
                <a:latin typeface="Trebuchet MS"/>
                <a:cs typeface="Trebuchet MS"/>
              </a:rPr>
              <a:t>well</a:t>
            </a:r>
            <a:r>
              <a:rPr sz="1600" spc="-270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yesterday.</a:t>
            </a:r>
            <a:endParaRPr sz="1600">
              <a:latin typeface="Trebuchet MS"/>
              <a:cs typeface="Trebuchet MS"/>
            </a:endParaRPr>
          </a:p>
          <a:p>
            <a:pPr marL="115570" marR="127000">
              <a:lnSpc>
                <a:spcPct val="100000"/>
              </a:lnSpc>
              <a:spcBef>
                <a:spcPts val="285"/>
              </a:spcBef>
            </a:pPr>
            <a:r>
              <a:rPr sz="1600" spc="-75" dirty="0">
                <a:latin typeface="Trebuchet MS"/>
                <a:cs typeface="Trebuchet MS"/>
              </a:rPr>
              <a:t>Last </a:t>
            </a:r>
            <a:r>
              <a:rPr sz="1600" spc="-50" dirty="0">
                <a:latin typeface="Trebuchet MS"/>
                <a:cs typeface="Trebuchet MS"/>
              </a:rPr>
              <a:t>year </a:t>
            </a:r>
            <a:r>
              <a:rPr sz="1600" dirty="0">
                <a:latin typeface="Trebuchet MS"/>
                <a:cs typeface="Trebuchet MS"/>
              </a:rPr>
              <a:t>she </a:t>
            </a:r>
            <a:r>
              <a:rPr sz="1600" b="1" spc="-65" dirty="0">
                <a:latin typeface="Trebuchet MS"/>
                <a:cs typeface="Trebuchet MS"/>
              </a:rPr>
              <a:t>wasn’t </a:t>
            </a:r>
            <a:r>
              <a:rPr sz="1600" spc="-120" dirty="0">
                <a:latin typeface="Trebuchet MS"/>
                <a:cs typeface="Trebuchet MS"/>
              </a:rPr>
              <a:t>tall </a:t>
            </a:r>
            <a:r>
              <a:rPr sz="1600" dirty="0">
                <a:latin typeface="Trebuchet MS"/>
                <a:cs typeface="Trebuchet MS"/>
              </a:rPr>
              <a:t>enough </a:t>
            </a:r>
            <a:r>
              <a:rPr sz="1600" spc="-110" dirty="0">
                <a:latin typeface="Trebuchet MS"/>
                <a:cs typeface="Trebuchet MS"/>
              </a:rPr>
              <a:t>to</a:t>
            </a:r>
            <a:r>
              <a:rPr sz="1600" spc="-290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reach 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20" dirty="0">
                <a:latin typeface="Trebuchet MS"/>
                <a:cs typeface="Trebuchet MS"/>
              </a:rPr>
              <a:t>high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shelf.</a:t>
            </a:r>
            <a:endParaRPr sz="1600">
              <a:latin typeface="Trebuchet MS"/>
              <a:cs typeface="Trebuchet MS"/>
            </a:endParaRPr>
          </a:p>
          <a:p>
            <a:pPr marL="115570">
              <a:lnSpc>
                <a:spcPct val="100000"/>
              </a:lnSpc>
              <a:spcBef>
                <a:spcPts val="285"/>
              </a:spcBef>
            </a:pPr>
            <a:r>
              <a:rPr sz="1600" spc="-15" dirty="0">
                <a:latin typeface="Trebuchet MS"/>
                <a:cs typeface="Trebuchet MS"/>
              </a:rPr>
              <a:t>Samantha </a:t>
            </a:r>
            <a:r>
              <a:rPr sz="1600" b="1" spc="15" dirty="0">
                <a:latin typeface="Trebuchet MS"/>
                <a:cs typeface="Trebuchet MS"/>
              </a:rPr>
              <a:t>was </a:t>
            </a:r>
            <a:r>
              <a:rPr sz="1600" spc="-15" dirty="0">
                <a:latin typeface="Trebuchet MS"/>
                <a:cs typeface="Trebuchet MS"/>
              </a:rPr>
              <a:t>second 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310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race,</a:t>
            </a:r>
            <a:endParaRPr sz="1600">
              <a:latin typeface="Trebuchet MS"/>
              <a:cs typeface="Trebuchet MS"/>
            </a:endParaRPr>
          </a:p>
          <a:p>
            <a:pPr marL="115570">
              <a:lnSpc>
                <a:spcPct val="100000"/>
              </a:lnSpc>
            </a:pPr>
            <a:r>
              <a:rPr sz="1600" b="1" spc="-65" dirty="0">
                <a:latin typeface="Trebuchet MS"/>
                <a:cs typeface="Trebuchet MS"/>
              </a:rPr>
              <a:t>wasn’t</a:t>
            </a:r>
            <a:r>
              <a:rPr sz="1600" b="1" spc="-60" dirty="0">
                <a:latin typeface="Trebuchet MS"/>
                <a:cs typeface="Trebuchet MS"/>
              </a:rPr>
              <a:t> </a:t>
            </a:r>
            <a:r>
              <a:rPr sz="1600" b="1" spc="-5" dirty="0">
                <a:latin typeface="Trebuchet MS"/>
                <a:cs typeface="Trebuchet MS"/>
              </a:rPr>
              <a:t>she</a:t>
            </a:r>
            <a:r>
              <a:rPr sz="1600" spc="-5" dirty="0">
                <a:latin typeface="Trebuchet MS"/>
                <a:cs typeface="Trebuchet MS"/>
              </a:rPr>
              <a:t>?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9750" y="6861809"/>
            <a:ext cx="3795395" cy="1958339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22555">
              <a:lnSpc>
                <a:spcPct val="100000"/>
              </a:lnSpc>
              <a:spcBef>
                <a:spcPts val="560"/>
              </a:spcBef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dirty="0">
                <a:latin typeface="Trebuchet MS"/>
                <a:cs typeface="Trebuchet MS"/>
              </a:rPr>
              <a:t>Romans </a:t>
            </a:r>
            <a:r>
              <a:rPr sz="1600" b="1" spc="-80" dirty="0">
                <a:latin typeface="Trebuchet MS"/>
                <a:cs typeface="Trebuchet MS"/>
              </a:rPr>
              <a:t>were </a:t>
            </a:r>
            <a:r>
              <a:rPr sz="1600" spc="-45" dirty="0">
                <a:latin typeface="Trebuchet MS"/>
                <a:cs typeface="Trebuchet MS"/>
              </a:rPr>
              <a:t>brave</a:t>
            </a:r>
            <a:r>
              <a:rPr sz="1600" spc="-170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soldiers.</a:t>
            </a:r>
            <a:endParaRPr sz="1600">
              <a:latin typeface="Trebuchet MS"/>
              <a:cs typeface="Trebuchet MS"/>
            </a:endParaRPr>
          </a:p>
          <a:p>
            <a:pPr marL="122555" marR="173990">
              <a:lnSpc>
                <a:spcPct val="129400"/>
              </a:lnSpc>
            </a:pPr>
            <a:r>
              <a:rPr sz="1600" spc="-90" dirty="0">
                <a:latin typeface="Trebuchet MS"/>
                <a:cs typeface="Trebuchet MS"/>
              </a:rPr>
              <a:t>They </a:t>
            </a:r>
            <a:r>
              <a:rPr sz="1600" b="1" spc="-80" dirty="0">
                <a:latin typeface="Trebuchet MS"/>
                <a:cs typeface="Trebuchet MS"/>
              </a:rPr>
              <a:t>were </a:t>
            </a:r>
            <a:r>
              <a:rPr sz="1600" spc="-100" dirty="0">
                <a:latin typeface="Trebuchet MS"/>
                <a:cs typeface="Trebuchet MS"/>
              </a:rPr>
              <a:t>third 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40" dirty="0">
                <a:latin typeface="Trebuchet MS"/>
                <a:cs typeface="Trebuchet MS"/>
              </a:rPr>
              <a:t>wheelbarrow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race.  </a:t>
            </a:r>
            <a:r>
              <a:rPr sz="1600" spc="-90" dirty="0">
                <a:latin typeface="Trebuchet MS"/>
                <a:cs typeface="Trebuchet MS"/>
              </a:rPr>
              <a:t>There </a:t>
            </a:r>
            <a:r>
              <a:rPr sz="1600" b="1" spc="-105" dirty="0">
                <a:latin typeface="Trebuchet MS"/>
                <a:cs typeface="Trebuchet MS"/>
              </a:rPr>
              <a:t>weren’t </a:t>
            </a:r>
            <a:r>
              <a:rPr sz="1600" spc="-15" dirty="0">
                <a:latin typeface="Trebuchet MS"/>
                <a:cs typeface="Trebuchet MS"/>
              </a:rPr>
              <a:t>any </a:t>
            </a:r>
            <a:r>
              <a:rPr sz="1600" spc="-30" dirty="0">
                <a:latin typeface="Trebuchet MS"/>
                <a:cs typeface="Trebuchet MS"/>
              </a:rPr>
              <a:t>clouds 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215" dirty="0">
                <a:latin typeface="Trebuchet MS"/>
                <a:cs typeface="Trebuchet MS"/>
              </a:rPr>
              <a:t> </a:t>
            </a:r>
            <a:r>
              <a:rPr sz="1600" spc="-100" dirty="0">
                <a:latin typeface="Trebuchet MS"/>
                <a:cs typeface="Trebuchet MS"/>
              </a:rPr>
              <a:t>sky.</a:t>
            </a:r>
            <a:endParaRPr sz="1600">
              <a:latin typeface="Trebuchet MS"/>
              <a:cs typeface="Trebuchet MS"/>
            </a:endParaRPr>
          </a:p>
          <a:p>
            <a:pPr marL="122555" marR="520700">
              <a:lnSpc>
                <a:spcPct val="129400"/>
              </a:lnSpc>
            </a:pPr>
            <a:r>
              <a:rPr sz="1600" b="1" spc="-85" dirty="0">
                <a:latin typeface="Trebuchet MS"/>
                <a:cs typeface="Trebuchet MS"/>
              </a:rPr>
              <a:t>Were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-120" dirty="0">
                <a:latin typeface="Trebuchet MS"/>
                <a:cs typeface="Trebuchet MS"/>
              </a:rPr>
              <a:t>still 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spc="-15" dirty="0">
                <a:latin typeface="Trebuchet MS"/>
                <a:cs typeface="Trebuchet MS"/>
              </a:rPr>
              <a:t>bed </a:t>
            </a:r>
            <a:r>
              <a:rPr sz="1600" spc="-20" dirty="0">
                <a:latin typeface="Trebuchet MS"/>
                <a:cs typeface="Trebuchet MS"/>
              </a:rPr>
              <a:t>when </a:t>
            </a:r>
            <a:r>
              <a:rPr sz="1600" spc="-120" dirty="0">
                <a:latin typeface="Trebuchet MS"/>
                <a:cs typeface="Trebuchet MS"/>
              </a:rPr>
              <a:t>I</a:t>
            </a:r>
            <a:r>
              <a:rPr sz="1600" spc="-245" dirty="0">
                <a:latin typeface="Trebuchet MS"/>
                <a:cs typeface="Trebuchet MS"/>
              </a:rPr>
              <a:t> </a:t>
            </a:r>
            <a:r>
              <a:rPr sz="1600" spc="5" dirty="0">
                <a:latin typeface="Trebuchet MS"/>
                <a:cs typeface="Trebuchet MS"/>
              </a:rPr>
              <a:t>phoned?  </a:t>
            </a:r>
            <a:r>
              <a:rPr sz="1600" spc="-50" dirty="0">
                <a:latin typeface="Trebuchet MS"/>
                <a:cs typeface="Trebuchet MS"/>
              </a:rPr>
              <a:t>We </a:t>
            </a:r>
            <a:r>
              <a:rPr sz="1600" b="1" spc="-80" dirty="0">
                <a:latin typeface="Trebuchet MS"/>
                <a:cs typeface="Trebuchet MS"/>
              </a:rPr>
              <a:t>were </a:t>
            </a:r>
            <a:r>
              <a:rPr sz="1600" spc="-10" dirty="0">
                <a:latin typeface="Trebuchet MS"/>
                <a:cs typeface="Trebuchet MS"/>
              </a:rPr>
              <a:t>on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15" dirty="0">
                <a:latin typeface="Trebuchet MS"/>
                <a:cs typeface="Trebuchet MS"/>
              </a:rPr>
              <a:t>same </a:t>
            </a:r>
            <a:r>
              <a:rPr sz="1600" spc="-30" dirty="0">
                <a:latin typeface="Trebuchet MS"/>
                <a:cs typeface="Trebuchet MS"/>
              </a:rPr>
              <a:t>school </a:t>
            </a:r>
            <a:r>
              <a:rPr sz="1600" spc="-80" dirty="0">
                <a:latin typeface="Trebuchet MS"/>
                <a:cs typeface="Trebuchet MS"/>
              </a:rPr>
              <a:t>team.  </a:t>
            </a:r>
            <a:r>
              <a:rPr sz="1600" spc="-45" dirty="0">
                <a:latin typeface="Trebuchet MS"/>
                <a:cs typeface="Trebuchet MS"/>
              </a:rPr>
              <a:t>Those </a:t>
            </a:r>
            <a:r>
              <a:rPr sz="1600" b="1" spc="-80" dirty="0">
                <a:latin typeface="Trebuchet MS"/>
                <a:cs typeface="Trebuchet MS"/>
              </a:rPr>
              <a:t>were </a:t>
            </a:r>
            <a:r>
              <a:rPr sz="1600" spc="-40" dirty="0">
                <a:latin typeface="Trebuchet MS"/>
                <a:cs typeface="Trebuchet MS"/>
              </a:rPr>
              <a:t>my </a:t>
            </a:r>
            <a:r>
              <a:rPr sz="1600" spc="-50" dirty="0">
                <a:latin typeface="Trebuchet MS"/>
                <a:cs typeface="Trebuchet MS"/>
              </a:rPr>
              <a:t>best</a:t>
            </a:r>
            <a:r>
              <a:rPr sz="1600" spc="-190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jeans.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9777" y="421068"/>
            <a:ext cx="6316980" cy="8945245"/>
            <a:chOff x="349777" y="421068"/>
            <a:chExt cx="6316980" cy="8945245"/>
          </a:xfrm>
        </p:grpSpPr>
        <p:sp>
          <p:nvSpPr>
            <p:cNvPr id="3" name="object 3"/>
            <p:cNvSpPr/>
            <p:nvPr/>
          </p:nvSpPr>
          <p:spPr>
            <a:xfrm>
              <a:off x="542819" y="708493"/>
              <a:ext cx="5773326" cy="81064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1308" y="879350"/>
              <a:ext cx="5636895" cy="7759700"/>
            </a:xfrm>
            <a:custGeom>
              <a:avLst/>
              <a:gdLst/>
              <a:ahLst/>
              <a:cxnLst/>
              <a:rect l="l" t="t" r="r" b="b"/>
              <a:pathLst>
                <a:path w="5636895" h="7759700">
                  <a:moveTo>
                    <a:pt x="468371" y="126999"/>
                  </a:moveTo>
                  <a:lnTo>
                    <a:pt x="166707" y="126999"/>
                  </a:lnTo>
                  <a:lnTo>
                    <a:pt x="194651" y="114299"/>
                  </a:lnTo>
                  <a:lnTo>
                    <a:pt x="228311" y="76199"/>
                  </a:lnTo>
                  <a:lnTo>
                    <a:pt x="263875" y="38099"/>
                  </a:lnTo>
                  <a:lnTo>
                    <a:pt x="297534" y="0"/>
                  </a:lnTo>
                  <a:lnTo>
                    <a:pt x="351772" y="0"/>
                  </a:lnTo>
                  <a:lnTo>
                    <a:pt x="381495" y="38099"/>
                  </a:lnTo>
                  <a:lnTo>
                    <a:pt x="412360" y="76199"/>
                  </a:lnTo>
                  <a:lnTo>
                    <a:pt x="442081" y="114299"/>
                  </a:lnTo>
                  <a:lnTo>
                    <a:pt x="468371" y="126999"/>
                  </a:lnTo>
                  <a:close/>
                </a:path>
                <a:path w="5636895" h="7759700">
                  <a:moveTo>
                    <a:pt x="762098" y="126999"/>
                  </a:moveTo>
                  <a:lnTo>
                    <a:pt x="468371" y="126999"/>
                  </a:lnTo>
                  <a:lnTo>
                    <a:pt x="495490" y="114299"/>
                  </a:lnTo>
                  <a:lnTo>
                    <a:pt x="527181" y="76199"/>
                  </a:lnTo>
                  <a:lnTo>
                    <a:pt x="560396" y="38099"/>
                  </a:lnTo>
                  <a:lnTo>
                    <a:pt x="592087" y="0"/>
                  </a:lnTo>
                  <a:lnTo>
                    <a:pt x="645499" y="0"/>
                  </a:lnTo>
                  <a:lnTo>
                    <a:pt x="675220" y="38099"/>
                  </a:lnTo>
                  <a:lnTo>
                    <a:pt x="706084" y="76199"/>
                  </a:lnTo>
                  <a:lnTo>
                    <a:pt x="735806" y="114299"/>
                  </a:lnTo>
                  <a:lnTo>
                    <a:pt x="762098" y="126999"/>
                  </a:lnTo>
                  <a:close/>
                </a:path>
                <a:path w="5636895" h="7759700">
                  <a:moveTo>
                    <a:pt x="1071698" y="126999"/>
                  </a:moveTo>
                  <a:lnTo>
                    <a:pt x="762098" y="126999"/>
                  </a:lnTo>
                  <a:lnTo>
                    <a:pt x="788392" y="114299"/>
                  </a:lnTo>
                  <a:lnTo>
                    <a:pt x="818115" y="76199"/>
                  </a:lnTo>
                  <a:lnTo>
                    <a:pt x="848980" y="38099"/>
                  </a:lnTo>
                  <a:lnTo>
                    <a:pt x="878701" y="0"/>
                  </a:lnTo>
                  <a:lnTo>
                    <a:pt x="933761" y="0"/>
                  </a:lnTo>
                  <a:lnTo>
                    <a:pt x="969390" y="38099"/>
                  </a:lnTo>
                  <a:lnTo>
                    <a:pt x="1007304" y="76199"/>
                  </a:lnTo>
                  <a:lnTo>
                    <a:pt x="1042931" y="114299"/>
                  </a:lnTo>
                  <a:lnTo>
                    <a:pt x="1071698" y="126999"/>
                  </a:lnTo>
                  <a:close/>
                </a:path>
                <a:path w="5636895" h="7759700">
                  <a:moveTo>
                    <a:pt x="1357490" y="126999"/>
                  </a:moveTo>
                  <a:lnTo>
                    <a:pt x="1071698" y="126999"/>
                  </a:lnTo>
                  <a:lnTo>
                    <a:pt x="1097992" y="114299"/>
                  </a:lnTo>
                  <a:lnTo>
                    <a:pt x="1127715" y="76199"/>
                  </a:lnTo>
                  <a:lnTo>
                    <a:pt x="1158581" y="38099"/>
                  </a:lnTo>
                  <a:lnTo>
                    <a:pt x="1188304" y="0"/>
                  </a:lnTo>
                  <a:lnTo>
                    <a:pt x="1240888" y="0"/>
                  </a:lnTo>
                  <a:lnTo>
                    <a:pt x="1270608" y="38099"/>
                  </a:lnTo>
                  <a:lnTo>
                    <a:pt x="1301474" y="76199"/>
                  </a:lnTo>
                  <a:lnTo>
                    <a:pt x="1331196" y="114299"/>
                  </a:lnTo>
                  <a:lnTo>
                    <a:pt x="1357490" y="126999"/>
                  </a:lnTo>
                  <a:close/>
                </a:path>
                <a:path w="5636895" h="7759700">
                  <a:moveTo>
                    <a:pt x="1659153" y="126999"/>
                  </a:moveTo>
                  <a:lnTo>
                    <a:pt x="1357490" y="126999"/>
                  </a:lnTo>
                  <a:lnTo>
                    <a:pt x="1384605" y="114299"/>
                  </a:lnTo>
                  <a:lnTo>
                    <a:pt x="1416294" y="76199"/>
                  </a:lnTo>
                  <a:lnTo>
                    <a:pt x="1449508" y="38099"/>
                  </a:lnTo>
                  <a:lnTo>
                    <a:pt x="1481199" y="0"/>
                  </a:lnTo>
                  <a:lnTo>
                    <a:pt x="1535437" y="0"/>
                  </a:lnTo>
                  <a:lnTo>
                    <a:pt x="1567128" y="38099"/>
                  </a:lnTo>
                  <a:lnTo>
                    <a:pt x="1600343" y="76199"/>
                  </a:lnTo>
                  <a:lnTo>
                    <a:pt x="1632034" y="114299"/>
                  </a:lnTo>
                  <a:lnTo>
                    <a:pt x="1659153" y="126999"/>
                  </a:lnTo>
                  <a:close/>
                </a:path>
                <a:path w="5636895" h="7759700">
                  <a:moveTo>
                    <a:pt x="1960817" y="126999"/>
                  </a:moveTo>
                  <a:lnTo>
                    <a:pt x="1659153" y="126999"/>
                  </a:lnTo>
                  <a:lnTo>
                    <a:pt x="1686269" y="114299"/>
                  </a:lnTo>
                  <a:lnTo>
                    <a:pt x="1717958" y="76199"/>
                  </a:lnTo>
                  <a:lnTo>
                    <a:pt x="1751172" y="38099"/>
                  </a:lnTo>
                  <a:lnTo>
                    <a:pt x="1782863" y="0"/>
                  </a:lnTo>
                  <a:lnTo>
                    <a:pt x="1837101" y="0"/>
                  </a:lnTo>
                  <a:lnTo>
                    <a:pt x="1868792" y="38099"/>
                  </a:lnTo>
                  <a:lnTo>
                    <a:pt x="1902007" y="76199"/>
                  </a:lnTo>
                  <a:lnTo>
                    <a:pt x="1933698" y="114299"/>
                  </a:lnTo>
                  <a:lnTo>
                    <a:pt x="1960817" y="126999"/>
                  </a:lnTo>
                  <a:close/>
                </a:path>
                <a:path w="5636895" h="7759700">
                  <a:moveTo>
                    <a:pt x="2262481" y="126999"/>
                  </a:moveTo>
                  <a:lnTo>
                    <a:pt x="1960817" y="126999"/>
                  </a:lnTo>
                  <a:lnTo>
                    <a:pt x="1987933" y="114299"/>
                  </a:lnTo>
                  <a:lnTo>
                    <a:pt x="2019624" y="76199"/>
                  </a:lnTo>
                  <a:lnTo>
                    <a:pt x="2052839" y="38099"/>
                  </a:lnTo>
                  <a:lnTo>
                    <a:pt x="2084529" y="0"/>
                  </a:lnTo>
                  <a:lnTo>
                    <a:pt x="2138764" y="0"/>
                  </a:lnTo>
                  <a:lnTo>
                    <a:pt x="2170455" y="38099"/>
                  </a:lnTo>
                  <a:lnTo>
                    <a:pt x="2203671" y="76199"/>
                  </a:lnTo>
                  <a:lnTo>
                    <a:pt x="2235362" y="114299"/>
                  </a:lnTo>
                  <a:lnTo>
                    <a:pt x="2262481" y="126999"/>
                  </a:lnTo>
                  <a:close/>
                </a:path>
                <a:path w="5636895" h="7759700">
                  <a:moveTo>
                    <a:pt x="2556201" y="126999"/>
                  </a:moveTo>
                  <a:lnTo>
                    <a:pt x="2262481" y="126999"/>
                  </a:lnTo>
                  <a:lnTo>
                    <a:pt x="2289597" y="114299"/>
                  </a:lnTo>
                  <a:lnTo>
                    <a:pt x="2321287" y="76199"/>
                  </a:lnTo>
                  <a:lnTo>
                    <a:pt x="2354502" y="38099"/>
                  </a:lnTo>
                  <a:lnTo>
                    <a:pt x="2386193" y="0"/>
                  </a:lnTo>
                  <a:lnTo>
                    <a:pt x="2439602" y="0"/>
                  </a:lnTo>
                  <a:lnTo>
                    <a:pt x="2469323" y="38099"/>
                  </a:lnTo>
                  <a:lnTo>
                    <a:pt x="2500187" y="76199"/>
                  </a:lnTo>
                  <a:lnTo>
                    <a:pt x="2529908" y="114299"/>
                  </a:lnTo>
                  <a:lnTo>
                    <a:pt x="2556201" y="126999"/>
                  </a:lnTo>
                  <a:close/>
                </a:path>
                <a:path w="5636895" h="7759700">
                  <a:moveTo>
                    <a:pt x="2857865" y="126999"/>
                  </a:moveTo>
                  <a:lnTo>
                    <a:pt x="2556201" y="126999"/>
                  </a:lnTo>
                  <a:lnTo>
                    <a:pt x="2583320" y="114299"/>
                  </a:lnTo>
                  <a:lnTo>
                    <a:pt x="2615011" y="76199"/>
                  </a:lnTo>
                  <a:lnTo>
                    <a:pt x="2648226" y="38099"/>
                  </a:lnTo>
                  <a:lnTo>
                    <a:pt x="2679918" y="0"/>
                  </a:lnTo>
                  <a:lnTo>
                    <a:pt x="2734156" y="0"/>
                  </a:lnTo>
                  <a:lnTo>
                    <a:pt x="2765846" y="38099"/>
                  </a:lnTo>
                  <a:lnTo>
                    <a:pt x="2799060" y="76199"/>
                  </a:lnTo>
                  <a:lnTo>
                    <a:pt x="2830749" y="114299"/>
                  </a:lnTo>
                  <a:lnTo>
                    <a:pt x="2857865" y="126999"/>
                  </a:lnTo>
                  <a:close/>
                </a:path>
                <a:path w="5636895" h="7759700">
                  <a:moveTo>
                    <a:pt x="3159528" y="126999"/>
                  </a:moveTo>
                  <a:lnTo>
                    <a:pt x="2857865" y="126999"/>
                  </a:lnTo>
                  <a:lnTo>
                    <a:pt x="2884984" y="114299"/>
                  </a:lnTo>
                  <a:lnTo>
                    <a:pt x="2916675" y="76199"/>
                  </a:lnTo>
                  <a:lnTo>
                    <a:pt x="2949890" y="38099"/>
                  </a:lnTo>
                  <a:lnTo>
                    <a:pt x="2981581" y="0"/>
                  </a:lnTo>
                  <a:lnTo>
                    <a:pt x="3035816" y="0"/>
                  </a:lnTo>
                  <a:lnTo>
                    <a:pt x="3067507" y="38099"/>
                  </a:lnTo>
                  <a:lnTo>
                    <a:pt x="3100722" y="76199"/>
                  </a:lnTo>
                  <a:lnTo>
                    <a:pt x="3132412" y="114299"/>
                  </a:lnTo>
                  <a:lnTo>
                    <a:pt x="3159528" y="126999"/>
                  </a:lnTo>
                  <a:close/>
                </a:path>
                <a:path w="5636895" h="7759700">
                  <a:moveTo>
                    <a:pt x="3453256" y="126999"/>
                  </a:moveTo>
                  <a:lnTo>
                    <a:pt x="3159528" y="126999"/>
                  </a:lnTo>
                  <a:lnTo>
                    <a:pt x="3185822" y="114299"/>
                  </a:lnTo>
                  <a:lnTo>
                    <a:pt x="3215545" y="76199"/>
                  </a:lnTo>
                  <a:lnTo>
                    <a:pt x="3246410" y="38099"/>
                  </a:lnTo>
                  <a:lnTo>
                    <a:pt x="3276130" y="0"/>
                  </a:lnTo>
                  <a:lnTo>
                    <a:pt x="3329539" y="0"/>
                  </a:lnTo>
                  <a:lnTo>
                    <a:pt x="3361231" y="38099"/>
                  </a:lnTo>
                  <a:lnTo>
                    <a:pt x="3394446" y="76199"/>
                  </a:lnTo>
                  <a:lnTo>
                    <a:pt x="3426137" y="114299"/>
                  </a:lnTo>
                  <a:lnTo>
                    <a:pt x="3453256" y="126999"/>
                  </a:lnTo>
                  <a:close/>
                </a:path>
                <a:path w="5636895" h="7759700">
                  <a:moveTo>
                    <a:pt x="3762856" y="126999"/>
                  </a:moveTo>
                  <a:lnTo>
                    <a:pt x="3453256" y="126999"/>
                  </a:lnTo>
                  <a:lnTo>
                    <a:pt x="3480375" y="114299"/>
                  </a:lnTo>
                  <a:lnTo>
                    <a:pt x="3512066" y="76199"/>
                  </a:lnTo>
                  <a:lnTo>
                    <a:pt x="3545281" y="38099"/>
                  </a:lnTo>
                  <a:lnTo>
                    <a:pt x="3576973" y="0"/>
                  </a:lnTo>
                  <a:lnTo>
                    <a:pt x="3632032" y="0"/>
                  </a:lnTo>
                  <a:lnTo>
                    <a:pt x="3665689" y="38099"/>
                  </a:lnTo>
                  <a:lnTo>
                    <a:pt x="3701253" y="76199"/>
                  </a:lnTo>
                  <a:lnTo>
                    <a:pt x="3734911" y="114299"/>
                  </a:lnTo>
                  <a:lnTo>
                    <a:pt x="3762856" y="126999"/>
                  </a:lnTo>
                  <a:close/>
                </a:path>
                <a:path w="5636895" h="7759700">
                  <a:moveTo>
                    <a:pt x="4056583" y="126999"/>
                  </a:moveTo>
                  <a:lnTo>
                    <a:pt x="3762856" y="126999"/>
                  </a:lnTo>
                  <a:lnTo>
                    <a:pt x="3788323" y="114299"/>
                  </a:lnTo>
                  <a:lnTo>
                    <a:pt x="3816076" y="76199"/>
                  </a:lnTo>
                  <a:lnTo>
                    <a:pt x="3844591" y="38099"/>
                  </a:lnTo>
                  <a:lnTo>
                    <a:pt x="3872344" y="0"/>
                  </a:lnTo>
                  <a:lnTo>
                    <a:pt x="3925756" y="0"/>
                  </a:lnTo>
                  <a:lnTo>
                    <a:pt x="3959415" y="38099"/>
                  </a:lnTo>
                  <a:lnTo>
                    <a:pt x="3994980" y="76199"/>
                  </a:lnTo>
                  <a:lnTo>
                    <a:pt x="4028639" y="114299"/>
                  </a:lnTo>
                  <a:lnTo>
                    <a:pt x="4056583" y="126999"/>
                  </a:lnTo>
                  <a:close/>
                </a:path>
                <a:path w="5636895" h="7759700">
                  <a:moveTo>
                    <a:pt x="4350311" y="126999"/>
                  </a:moveTo>
                  <a:lnTo>
                    <a:pt x="4056583" y="126999"/>
                  </a:lnTo>
                  <a:lnTo>
                    <a:pt x="4082876" y="114299"/>
                  </a:lnTo>
                  <a:lnTo>
                    <a:pt x="4112597" y="76199"/>
                  </a:lnTo>
                  <a:lnTo>
                    <a:pt x="4143461" y="38099"/>
                  </a:lnTo>
                  <a:lnTo>
                    <a:pt x="4173183" y="0"/>
                  </a:lnTo>
                  <a:lnTo>
                    <a:pt x="4226595" y="0"/>
                  </a:lnTo>
                  <a:lnTo>
                    <a:pt x="4258286" y="38099"/>
                  </a:lnTo>
                  <a:lnTo>
                    <a:pt x="4291501" y="76199"/>
                  </a:lnTo>
                  <a:lnTo>
                    <a:pt x="4323192" y="114299"/>
                  </a:lnTo>
                  <a:lnTo>
                    <a:pt x="4350311" y="126999"/>
                  </a:lnTo>
                  <a:close/>
                </a:path>
                <a:path w="5636895" h="7759700">
                  <a:moveTo>
                    <a:pt x="4961574" y="126999"/>
                  </a:moveTo>
                  <a:lnTo>
                    <a:pt x="4350311" y="126999"/>
                  </a:lnTo>
                  <a:lnTo>
                    <a:pt x="4377426" y="114299"/>
                  </a:lnTo>
                  <a:lnTo>
                    <a:pt x="4409115" y="76199"/>
                  </a:lnTo>
                  <a:lnTo>
                    <a:pt x="4442329" y="38099"/>
                  </a:lnTo>
                  <a:lnTo>
                    <a:pt x="4474020" y="0"/>
                  </a:lnTo>
                  <a:lnTo>
                    <a:pt x="4537111" y="0"/>
                  </a:lnTo>
                  <a:lnTo>
                    <a:pt x="4623939" y="63499"/>
                  </a:lnTo>
                  <a:lnTo>
                    <a:pt x="4659911" y="76199"/>
                  </a:lnTo>
                  <a:lnTo>
                    <a:pt x="4899971" y="76199"/>
                  </a:lnTo>
                  <a:lnTo>
                    <a:pt x="4933630" y="114299"/>
                  </a:lnTo>
                  <a:lnTo>
                    <a:pt x="4961574" y="126999"/>
                  </a:lnTo>
                  <a:close/>
                </a:path>
                <a:path w="5636895" h="7759700">
                  <a:moveTo>
                    <a:pt x="4899971" y="76199"/>
                  </a:moveTo>
                  <a:lnTo>
                    <a:pt x="4659911" y="76199"/>
                  </a:lnTo>
                  <a:lnTo>
                    <a:pt x="4693402" y="63499"/>
                  </a:lnTo>
                  <a:lnTo>
                    <a:pt x="4769312" y="0"/>
                  </a:lnTo>
                  <a:lnTo>
                    <a:pt x="4830747" y="0"/>
                  </a:lnTo>
                  <a:lnTo>
                    <a:pt x="4864406" y="38099"/>
                  </a:lnTo>
                  <a:lnTo>
                    <a:pt x="4899971" y="76199"/>
                  </a:lnTo>
                  <a:close/>
                </a:path>
                <a:path w="5636895" h="7759700">
                  <a:moveTo>
                    <a:pt x="5263238" y="126999"/>
                  </a:moveTo>
                  <a:lnTo>
                    <a:pt x="4961574" y="126999"/>
                  </a:lnTo>
                  <a:lnTo>
                    <a:pt x="4988693" y="114299"/>
                  </a:lnTo>
                  <a:lnTo>
                    <a:pt x="5020384" y="76199"/>
                  </a:lnTo>
                  <a:lnTo>
                    <a:pt x="5053598" y="38099"/>
                  </a:lnTo>
                  <a:lnTo>
                    <a:pt x="5085287" y="0"/>
                  </a:lnTo>
                  <a:lnTo>
                    <a:pt x="5139521" y="0"/>
                  </a:lnTo>
                  <a:lnTo>
                    <a:pt x="5171213" y="38099"/>
                  </a:lnTo>
                  <a:lnTo>
                    <a:pt x="5204428" y="76199"/>
                  </a:lnTo>
                  <a:lnTo>
                    <a:pt x="5236119" y="114299"/>
                  </a:lnTo>
                  <a:lnTo>
                    <a:pt x="5263238" y="126999"/>
                  </a:lnTo>
                  <a:close/>
                </a:path>
                <a:path w="5636895" h="7759700">
                  <a:moveTo>
                    <a:pt x="5636032" y="326507"/>
                  </a:moveTo>
                  <a:lnTo>
                    <a:pt x="5635485" y="317499"/>
                  </a:lnTo>
                  <a:lnTo>
                    <a:pt x="5626114" y="253999"/>
                  </a:lnTo>
                  <a:lnTo>
                    <a:pt x="5616578" y="190499"/>
                  </a:lnTo>
                  <a:lnTo>
                    <a:pt x="5608068" y="126999"/>
                  </a:lnTo>
                  <a:lnTo>
                    <a:pt x="5606878" y="126999"/>
                  </a:lnTo>
                  <a:lnTo>
                    <a:pt x="5602280" y="88899"/>
                  </a:lnTo>
                  <a:lnTo>
                    <a:pt x="5602022" y="88899"/>
                  </a:lnTo>
                  <a:lnTo>
                    <a:pt x="5620360" y="152399"/>
                  </a:lnTo>
                  <a:lnTo>
                    <a:pt x="5628698" y="203199"/>
                  </a:lnTo>
                  <a:lnTo>
                    <a:pt x="5634299" y="253999"/>
                  </a:lnTo>
                  <a:lnTo>
                    <a:pt x="5636348" y="317499"/>
                  </a:lnTo>
                  <a:lnTo>
                    <a:pt x="5636032" y="326507"/>
                  </a:lnTo>
                  <a:close/>
                </a:path>
                <a:path w="5636895" h="7759700">
                  <a:moveTo>
                    <a:pt x="5635014" y="355599"/>
                  </a:moveTo>
                  <a:lnTo>
                    <a:pt x="5636032" y="326507"/>
                  </a:lnTo>
                  <a:lnTo>
                    <a:pt x="5636257" y="330199"/>
                  </a:lnTo>
                  <a:lnTo>
                    <a:pt x="5635014" y="355599"/>
                  </a:lnTo>
                  <a:close/>
                </a:path>
                <a:path w="5636895" h="7759700">
                  <a:moveTo>
                    <a:pt x="28510" y="7622344"/>
                  </a:moveTo>
                  <a:lnTo>
                    <a:pt x="3469" y="7569199"/>
                  </a:lnTo>
                  <a:lnTo>
                    <a:pt x="651" y="7531099"/>
                  </a:lnTo>
                  <a:lnTo>
                    <a:pt x="0" y="7454899"/>
                  </a:lnTo>
                  <a:lnTo>
                    <a:pt x="1333" y="7416799"/>
                  </a:lnTo>
                  <a:lnTo>
                    <a:pt x="1023" y="7429499"/>
                  </a:lnTo>
                  <a:lnTo>
                    <a:pt x="10277" y="7492999"/>
                  </a:lnTo>
                  <a:lnTo>
                    <a:pt x="19813" y="7556499"/>
                  </a:lnTo>
                  <a:lnTo>
                    <a:pt x="28510" y="7622344"/>
                  </a:lnTo>
                  <a:close/>
                </a:path>
                <a:path w="5636895" h="7759700">
                  <a:moveTo>
                    <a:pt x="3175408" y="7721599"/>
                  </a:moveTo>
                  <a:lnTo>
                    <a:pt x="3148289" y="7708899"/>
                  </a:lnTo>
                  <a:lnTo>
                    <a:pt x="3116598" y="7670799"/>
                  </a:lnTo>
                  <a:lnTo>
                    <a:pt x="3083382" y="7632699"/>
                  </a:lnTo>
                  <a:lnTo>
                    <a:pt x="3051691" y="7594599"/>
                  </a:lnTo>
                  <a:lnTo>
                    <a:pt x="3024572" y="7581899"/>
                  </a:lnTo>
                  <a:lnTo>
                    <a:pt x="4524955" y="7581899"/>
                  </a:lnTo>
                  <a:lnTo>
                    <a:pt x="4502758" y="7594599"/>
                  </a:lnTo>
                  <a:lnTo>
                    <a:pt x="4477032" y="7619999"/>
                  </a:lnTo>
                  <a:lnTo>
                    <a:pt x="3326236" y="7619999"/>
                  </a:lnTo>
                  <a:lnTo>
                    <a:pt x="3291508" y="7632699"/>
                  </a:lnTo>
                  <a:lnTo>
                    <a:pt x="3210140" y="7708899"/>
                  </a:lnTo>
                  <a:lnTo>
                    <a:pt x="3175408" y="7721599"/>
                  </a:lnTo>
                  <a:close/>
                </a:path>
                <a:path w="5636895" h="7759700">
                  <a:moveTo>
                    <a:pt x="4667847" y="7721599"/>
                  </a:moveTo>
                  <a:lnTo>
                    <a:pt x="4641557" y="7708899"/>
                  </a:lnTo>
                  <a:lnTo>
                    <a:pt x="4611836" y="7670799"/>
                  </a:lnTo>
                  <a:lnTo>
                    <a:pt x="4580971" y="7632699"/>
                  </a:lnTo>
                  <a:lnTo>
                    <a:pt x="4551248" y="7594599"/>
                  </a:lnTo>
                  <a:lnTo>
                    <a:pt x="4524955" y="7581899"/>
                  </a:lnTo>
                  <a:lnTo>
                    <a:pt x="4826618" y="7581899"/>
                  </a:lnTo>
                  <a:lnTo>
                    <a:pt x="4798674" y="7594599"/>
                  </a:lnTo>
                  <a:lnTo>
                    <a:pt x="4765015" y="7632699"/>
                  </a:lnTo>
                  <a:lnTo>
                    <a:pt x="4729450" y="7670799"/>
                  </a:lnTo>
                  <a:lnTo>
                    <a:pt x="4695791" y="7708899"/>
                  </a:lnTo>
                  <a:lnTo>
                    <a:pt x="4667847" y="7721599"/>
                  </a:lnTo>
                  <a:close/>
                </a:path>
                <a:path w="5636895" h="7759700">
                  <a:moveTo>
                    <a:pt x="4977454" y="7721599"/>
                  </a:moveTo>
                  <a:lnTo>
                    <a:pt x="4950335" y="7708899"/>
                  </a:lnTo>
                  <a:lnTo>
                    <a:pt x="4918644" y="7670799"/>
                  </a:lnTo>
                  <a:lnTo>
                    <a:pt x="4885428" y="7632699"/>
                  </a:lnTo>
                  <a:lnTo>
                    <a:pt x="4853737" y="7594599"/>
                  </a:lnTo>
                  <a:lnTo>
                    <a:pt x="4826618" y="7581899"/>
                  </a:lnTo>
                  <a:lnTo>
                    <a:pt x="5120346" y="7581899"/>
                  </a:lnTo>
                  <a:lnTo>
                    <a:pt x="5094052" y="7594599"/>
                  </a:lnTo>
                  <a:lnTo>
                    <a:pt x="5064330" y="7632699"/>
                  </a:lnTo>
                  <a:lnTo>
                    <a:pt x="5033465" y="7670799"/>
                  </a:lnTo>
                  <a:lnTo>
                    <a:pt x="5003744" y="7708899"/>
                  </a:lnTo>
                  <a:lnTo>
                    <a:pt x="4977454" y="7721599"/>
                  </a:lnTo>
                  <a:close/>
                </a:path>
                <a:path w="5636895" h="7759700">
                  <a:moveTo>
                    <a:pt x="5279110" y="7721599"/>
                  </a:moveTo>
                  <a:lnTo>
                    <a:pt x="5251169" y="7708899"/>
                  </a:lnTo>
                  <a:lnTo>
                    <a:pt x="5217512" y="7670799"/>
                  </a:lnTo>
                  <a:lnTo>
                    <a:pt x="5181949" y="7632699"/>
                  </a:lnTo>
                  <a:lnTo>
                    <a:pt x="5148290" y="7594599"/>
                  </a:lnTo>
                  <a:lnTo>
                    <a:pt x="5120346" y="7581899"/>
                  </a:lnTo>
                  <a:lnTo>
                    <a:pt x="5422010" y="7581899"/>
                  </a:lnTo>
                  <a:lnTo>
                    <a:pt x="5395716" y="7594599"/>
                  </a:lnTo>
                  <a:lnTo>
                    <a:pt x="5365993" y="7632699"/>
                  </a:lnTo>
                  <a:lnTo>
                    <a:pt x="5335127" y="7670799"/>
                  </a:lnTo>
                  <a:lnTo>
                    <a:pt x="5305404" y="7708899"/>
                  </a:lnTo>
                  <a:lnTo>
                    <a:pt x="5279110" y="7721599"/>
                  </a:lnTo>
                  <a:close/>
                </a:path>
                <a:path w="5636895" h="7759700">
                  <a:moveTo>
                    <a:pt x="5585664" y="7708899"/>
                  </a:moveTo>
                  <a:lnTo>
                    <a:pt x="5545451" y="7683499"/>
                  </a:lnTo>
                  <a:lnTo>
                    <a:pt x="5509109" y="7645399"/>
                  </a:lnTo>
                  <a:lnTo>
                    <a:pt x="5476508" y="7607299"/>
                  </a:lnTo>
                  <a:lnTo>
                    <a:pt x="5447519" y="7581899"/>
                  </a:lnTo>
                  <a:lnTo>
                    <a:pt x="5596275" y="7581899"/>
                  </a:lnTo>
                  <a:lnTo>
                    <a:pt x="5591929" y="7619999"/>
                  </a:lnTo>
                  <a:lnTo>
                    <a:pt x="5588127" y="7658099"/>
                  </a:lnTo>
                  <a:lnTo>
                    <a:pt x="5585664" y="7708899"/>
                  </a:lnTo>
                  <a:close/>
                </a:path>
                <a:path w="5636895" h="7759700">
                  <a:moveTo>
                    <a:pt x="500129" y="7759699"/>
                  </a:moveTo>
                  <a:lnTo>
                    <a:pt x="473836" y="7746999"/>
                  </a:lnTo>
                  <a:lnTo>
                    <a:pt x="444113" y="7721599"/>
                  </a:lnTo>
                  <a:lnTo>
                    <a:pt x="413248" y="7670799"/>
                  </a:lnTo>
                  <a:lnTo>
                    <a:pt x="383527" y="7632699"/>
                  </a:lnTo>
                  <a:lnTo>
                    <a:pt x="357237" y="7619999"/>
                  </a:lnTo>
                  <a:lnTo>
                    <a:pt x="658901" y="7619999"/>
                  </a:lnTo>
                  <a:lnTo>
                    <a:pt x="630956" y="7632699"/>
                  </a:lnTo>
                  <a:lnTo>
                    <a:pt x="597295" y="7670799"/>
                  </a:lnTo>
                  <a:lnTo>
                    <a:pt x="561730" y="7721599"/>
                  </a:lnTo>
                  <a:lnTo>
                    <a:pt x="528071" y="7746999"/>
                  </a:lnTo>
                  <a:lnTo>
                    <a:pt x="500129" y="7759699"/>
                  </a:lnTo>
                  <a:close/>
                </a:path>
                <a:path w="5636895" h="7759700">
                  <a:moveTo>
                    <a:pt x="793850" y="7759699"/>
                  </a:moveTo>
                  <a:lnTo>
                    <a:pt x="768385" y="7746999"/>
                  </a:lnTo>
                  <a:lnTo>
                    <a:pt x="740633" y="7721599"/>
                  </a:lnTo>
                  <a:lnTo>
                    <a:pt x="712118" y="7670799"/>
                  </a:lnTo>
                  <a:lnTo>
                    <a:pt x="684366" y="7632699"/>
                  </a:lnTo>
                  <a:lnTo>
                    <a:pt x="658901" y="7619999"/>
                  </a:lnTo>
                  <a:lnTo>
                    <a:pt x="952621" y="7619999"/>
                  </a:lnTo>
                  <a:lnTo>
                    <a:pt x="924680" y="7632699"/>
                  </a:lnTo>
                  <a:lnTo>
                    <a:pt x="891021" y="7670799"/>
                  </a:lnTo>
                  <a:lnTo>
                    <a:pt x="855455" y="7721599"/>
                  </a:lnTo>
                  <a:lnTo>
                    <a:pt x="821795" y="7746999"/>
                  </a:lnTo>
                  <a:lnTo>
                    <a:pt x="793850" y="7759699"/>
                  </a:lnTo>
                  <a:close/>
                </a:path>
                <a:path w="5636895" h="7759700">
                  <a:moveTo>
                    <a:pt x="1095513" y="7759699"/>
                  </a:moveTo>
                  <a:lnTo>
                    <a:pt x="1069223" y="7746999"/>
                  </a:lnTo>
                  <a:lnTo>
                    <a:pt x="1039503" y="7721599"/>
                  </a:lnTo>
                  <a:lnTo>
                    <a:pt x="1008637" y="7670799"/>
                  </a:lnTo>
                  <a:lnTo>
                    <a:pt x="978915" y="7632699"/>
                  </a:lnTo>
                  <a:lnTo>
                    <a:pt x="952621" y="7619999"/>
                  </a:lnTo>
                  <a:lnTo>
                    <a:pt x="1254285" y="7619999"/>
                  </a:lnTo>
                  <a:lnTo>
                    <a:pt x="1226343" y="7632699"/>
                  </a:lnTo>
                  <a:lnTo>
                    <a:pt x="1192685" y="7670799"/>
                  </a:lnTo>
                  <a:lnTo>
                    <a:pt x="1157119" y="7721599"/>
                  </a:lnTo>
                  <a:lnTo>
                    <a:pt x="1123458" y="7746999"/>
                  </a:lnTo>
                  <a:lnTo>
                    <a:pt x="1095513" y="7759699"/>
                  </a:lnTo>
                  <a:close/>
                </a:path>
                <a:path w="5636895" h="7759700">
                  <a:moveTo>
                    <a:pt x="1405120" y="7759699"/>
                  </a:moveTo>
                  <a:lnTo>
                    <a:pt x="1378001" y="7746999"/>
                  </a:lnTo>
                  <a:lnTo>
                    <a:pt x="1346310" y="7721599"/>
                  </a:lnTo>
                  <a:lnTo>
                    <a:pt x="1313095" y="7670799"/>
                  </a:lnTo>
                  <a:lnTo>
                    <a:pt x="1281404" y="7632699"/>
                  </a:lnTo>
                  <a:lnTo>
                    <a:pt x="1254285" y="7619999"/>
                  </a:lnTo>
                  <a:lnTo>
                    <a:pt x="1548013" y="7619999"/>
                  </a:lnTo>
                  <a:lnTo>
                    <a:pt x="1521720" y="7632699"/>
                  </a:lnTo>
                  <a:lnTo>
                    <a:pt x="1491999" y="7670799"/>
                  </a:lnTo>
                  <a:lnTo>
                    <a:pt x="1461135" y="7721599"/>
                  </a:lnTo>
                  <a:lnTo>
                    <a:pt x="1431413" y="7746999"/>
                  </a:lnTo>
                  <a:lnTo>
                    <a:pt x="1405120" y="7759699"/>
                  </a:lnTo>
                  <a:close/>
                </a:path>
                <a:path w="5636895" h="7759700">
                  <a:moveTo>
                    <a:pt x="1690905" y="7721599"/>
                  </a:moveTo>
                  <a:lnTo>
                    <a:pt x="1657414" y="7708899"/>
                  </a:lnTo>
                  <a:lnTo>
                    <a:pt x="1581504" y="7632699"/>
                  </a:lnTo>
                  <a:lnTo>
                    <a:pt x="1548013" y="7619999"/>
                  </a:lnTo>
                  <a:lnTo>
                    <a:pt x="1849676" y="7619999"/>
                  </a:lnTo>
                  <a:lnTo>
                    <a:pt x="1813704" y="7632699"/>
                  </a:lnTo>
                  <a:lnTo>
                    <a:pt x="1726877" y="7708899"/>
                  </a:lnTo>
                  <a:lnTo>
                    <a:pt x="1690905" y="7721599"/>
                  </a:lnTo>
                  <a:close/>
                </a:path>
                <a:path w="5636895" h="7759700">
                  <a:moveTo>
                    <a:pt x="2000504" y="7721599"/>
                  </a:moveTo>
                  <a:lnTo>
                    <a:pt x="1965776" y="7708899"/>
                  </a:lnTo>
                  <a:lnTo>
                    <a:pt x="1884408" y="7632699"/>
                  </a:lnTo>
                  <a:lnTo>
                    <a:pt x="1849676" y="7619999"/>
                  </a:lnTo>
                  <a:lnTo>
                    <a:pt x="2143404" y="7619999"/>
                  </a:lnTo>
                  <a:lnTo>
                    <a:pt x="2109912" y="7632699"/>
                  </a:lnTo>
                  <a:lnTo>
                    <a:pt x="2033997" y="7708899"/>
                  </a:lnTo>
                  <a:lnTo>
                    <a:pt x="2000504" y="7721599"/>
                  </a:lnTo>
                  <a:close/>
                </a:path>
                <a:path w="5636895" h="7759700">
                  <a:moveTo>
                    <a:pt x="2302168" y="7721599"/>
                  </a:moveTo>
                  <a:lnTo>
                    <a:pt x="2266199" y="7708899"/>
                  </a:lnTo>
                  <a:lnTo>
                    <a:pt x="2179373" y="7632699"/>
                  </a:lnTo>
                  <a:lnTo>
                    <a:pt x="2143404" y="7619999"/>
                  </a:lnTo>
                  <a:lnTo>
                    <a:pt x="2437124" y="7619999"/>
                  </a:lnTo>
                  <a:lnTo>
                    <a:pt x="2404876" y="7632699"/>
                  </a:lnTo>
                  <a:lnTo>
                    <a:pt x="2334420" y="7708899"/>
                  </a:lnTo>
                  <a:lnTo>
                    <a:pt x="2302168" y="7721599"/>
                  </a:lnTo>
                  <a:close/>
                </a:path>
                <a:path w="5636895" h="7759700">
                  <a:moveTo>
                    <a:pt x="2595896" y="7759699"/>
                  </a:moveTo>
                  <a:lnTo>
                    <a:pt x="2567951" y="7746999"/>
                  </a:lnTo>
                  <a:lnTo>
                    <a:pt x="2534292" y="7721599"/>
                  </a:lnTo>
                  <a:lnTo>
                    <a:pt x="2498728" y="7670799"/>
                  </a:lnTo>
                  <a:lnTo>
                    <a:pt x="2465069" y="7632699"/>
                  </a:lnTo>
                  <a:lnTo>
                    <a:pt x="2437124" y="7619999"/>
                  </a:lnTo>
                  <a:lnTo>
                    <a:pt x="2738788" y="7619999"/>
                  </a:lnTo>
                  <a:lnTo>
                    <a:pt x="2712495" y="7632699"/>
                  </a:lnTo>
                  <a:lnTo>
                    <a:pt x="2682774" y="7670799"/>
                  </a:lnTo>
                  <a:lnTo>
                    <a:pt x="2651910" y="7721599"/>
                  </a:lnTo>
                  <a:lnTo>
                    <a:pt x="2622189" y="7746999"/>
                  </a:lnTo>
                  <a:lnTo>
                    <a:pt x="2595896" y="7759699"/>
                  </a:lnTo>
                  <a:close/>
                </a:path>
                <a:path w="5636895" h="7759700">
                  <a:moveTo>
                    <a:pt x="2881680" y="7721599"/>
                  </a:moveTo>
                  <a:lnTo>
                    <a:pt x="2848192" y="7708899"/>
                  </a:lnTo>
                  <a:lnTo>
                    <a:pt x="2772280" y="7632699"/>
                  </a:lnTo>
                  <a:lnTo>
                    <a:pt x="2738788" y="7619999"/>
                  </a:lnTo>
                  <a:lnTo>
                    <a:pt x="2978468" y="7619999"/>
                  </a:lnTo>
                  <a:lnTo>
                    <a:pt x="2968561" y="7632699"/>
                  </a:lnTo>
                  <a:lnTo>
                    <a:pt x="2937696" y="7670799"/>
                  </a:lnTo>
                  <a:lnTo>
                    <a:pt x="2907974" y="7708899"/>
                  </a:lnTo>
                  <a:lnTo>
                    <a:pt x="2881680" y="7721599"/>
                  </a:lnTo>
                  <a:close/>
                </a:path>
                <a:path w="5636895" h="7759700">
                  <a:moveTo>
                    <a:pt x="3461192" y="7759699"/>
                  </a:moveTo>
                  <a:lnTo>
                    <a:pt x="3435727" y="7746999"/>
                  </a:lnTo>
                  <a:lnTo>
                    <a:pt x="3407975" y="7721599"/>
                  </a:lnTo>
                  <a:lnTo>
                    <a:pt x="3379459" y="7670799"/>
                  </a:lnTo>
                  <a:lnTo>
                    <a:pt x="3351704" y="7632699"/>
                  </a:lnTo>
                  <a:lnTo>
                    <a:pt x="3326236" y="7619999"/>
                  </a:lnTo>
                  <a:lnTo>
                    <a:pt x="3619964" y="7619999"/>
                  </a:lnTo>
                  <a:lnTo>
                    <a:pt x="3592019" y="7632699"/>
                  </a:lnTo>
                  <a:lnTo>
                    <a:pt x="3558360" y="7670799"/>
                  </a:lnTo>
                  <a:lnTo>
                    <a:pt x="3522796" y="7721599"/>
                  </a:lnTo>
                  <a:lnTo>
                    <a:pt x="3489136" y="7746999"/>
                  </a:lnTo>
                  <a:lnTo>
                    <a:pt x="3461192" y="7759699"/>
                  </a:lnTo>
                  <a:close/>
                </a:path>
                <a:path w="5636895" h="7759700">
                  <a:moveTo>
                    <a:pt x="3778735" y="7759699"/>
                  </a:moveTo>
                  <a:lnTo>
                    <a:pt x="3750791" y="7746999"/>
                  </a:lnTo>
                  <a:lnTo>
                    <a:pt x="3717131" y="7721599"/>
                  </a:lnTo>
                  <a:lnTo>
                    <a:pt x="3681567" y="7670799"/>
                  </a:lnTo>
                  <a:lnTo>
                    <a:pt x="3647908" y="7632699"/>
                  </a:lnTo>
                  <a:lnTo>
                    <a:pt x="3619964" y="7619999"/>
                  </a:lnTo>
                  <a:lnTo>
                    <a:pt x="3921627" y="7619999"/>
                  </a:lnTo>
                  <a:lnTo>
                    <a:pt x="3895337" y="7632699"/>
                  </a:lnTo>
                  <a:lnTo>
                    <a:pt x="3865616" y="7670799"/>
                  </a:lnTo>
                  <a:lnTo>
                    <a:pt x="3834751" y="7721599"/>
                  </a:lnTo>
                  <a:lnTo>
                    <a:pt x="3805029" y="7746999"/>
                  </a:lnTo>
                  <a:lnTo>
                    <a:pt x="3778735" y="7759699"/>
                  </a:lnTo>
                  <a:close/>
                </a:path>
                <a:path w="5636895" h="7759700">
                  <a:moveTo>
                    <a:pt x="4072463" y="7759699"/>
                  </a:moveTo>
                  <a:lnTo>
                    <a:pt x="4045344" y="7746999"/>
                  </a:lnTo>
                  <a:lnTo>
                    <a:pt x="4013653" y="7721599"/>
                  </a:lnTo>
                  <a:lnTo>
                    <a:pt x="3980437" y="7670799"/>
                  </a:lnTo>
                  <a:lnTo>
                    <a:pt x="3948746" y="7632699"/>
                  </a:lnTo>
                  <a:lnTo>
                    <a:pt x="3921627" y="7619999"/>
                  </a:lnTo>
                  <a:lnTo>
                    <a:pt x="4223291" y="7619999"/>
                  </a:lnTo>
                  <a:lnTo>
                    <a:pt x="4196172" y="7632699"/>
                  </a:lnTo>
                  <a:lnTo>
                    <a:pt x="4164481" y="7670799"/>
                  </a:lnTo>
                  <a:lnTo>
                    <a:pt x="4131267" y="7721599"/>
                  </a:lnTo>
                  <a:lnTo>
                    <a:pt x="4099578" y="7746999"/>
                  </a:lnTo>
                  <a:lnTo>
                    <a:pt x="4072463" y="7759699"/>
                  </a:lnTo>
                  <a:close/>
                </a:path>
                <a:path w="5636895" h="7759700">
                  <a:moveTo>
                    <a:pt x="4374126" y="7759699"/>
                  </a:moveTo>
                  <a:lnTo>
                    <a:pt x="4347007" y="7746999"/>
                  </a:lnTo>
                  <a:lnTo>
                    <a:pt x="4315316" y="7721599"/>
                  </a:lnTo>
                  <a:lnTo>
                    <a:pt x="4282101" y="7670799"/>
                  </a:lnTo>
                  <a:lnTo>
                    <a:pt x="4250410" y="7632699"/>
                  </a:lnTo>
                  <a:lnTo>
                    <a:pt x="4223291" y="7619999"/>
                  </a:lnTo>
                  <a:lnTo>
                    <a:pt x="4477032" y="7619999"/>
                  </a:lnTo>
                  <a:lnTo>
                    <a:pt x="4422049" y="7721599"/>
                  </a:lnTo>
                  <a:lnTo>
                    <a:pt x="4396323" y="7746999"/>
                  </a:lnTo>
                  <a:lnTo>
                    <a:pt x="4374126" y="7759699"/>
                  </a:lnTo>
                  <a:close/>
                </a:path>
                <a:path w="5636895" h="7759700">
                  <a:moveTo>
                    <a:pt x="62652" y="7632699"/>
                  </a:moveTo>
                  <a:lnTo>
                    <a:pt x="29877" y="7632699"/>
                  </a:lnTo>
                  <a:lnTo>
                    <a:pt x="28510" y="7622344"/>
                  </a:lnTo>
                  <a:lnTo>
                    <a:pt x="62652" y="7632699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9777" y="421068"/>
              <a:ext cx="6316452" cy="89451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 rot="17700000">
            <a:off x="433529" y="804981"/>
            <a:ext cx="272818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200" dirty="0">
                <a:solidFill>
                  <a:srgbClr val="00ADEF"/>
                </a:solidFill>
                <a:latin typeface="Trebuchet MS"/>
                <a:cs typeface="Trebuchet MS"/>
              </a:rPr>
              <a:t>G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 rot="18600000">
            <a:off x="535812" y="672687"/>
            <a:ext cx="227755" cy="214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9"/>
              </a:lnSpc>
            </a:pPr>
            <a:r>
              <a:rPr sz="1650" spc="-5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 rot="19380000">
            <a:off x="616689" y="582805"/>
            <a:ext cx="251999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114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 rot="20340000">
            <a:off x="760614" y="490810"/>
            <a:ext cx="2823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25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 rot="21360000">
            <a:off x="967252" y="444095"/>
            <a:ext cx="281347" cy="219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5"/>
              </a:lnSpc>
            </a:pPr>
            <a:r>
              <a:rPr sz="1700" spc="-30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 rot="600000">
            <a:off x="1161315" y="454479"/>
            <a:ext cx="254185" cy="218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0"/>
              </a:lnSpc>
            </a:pPr>
            <a:r>
              <a:rPr sz="1700" spc="105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 rot="1200000">
            <a:off x="1289482" y="488304"/>
            <a:ext cx="2317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8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 rot="2220000">
            <a:off x="1444275" y="582247"/>
            <a:ext cx="255306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-55" dirty="0">
                <a:solidFill>
                  <a:srgbClr val="00ADEF"/>
                </a:solidFill>
                <a:latin typeface="Trebuchet MS"/>
                <a:cs typeface="Trebuchet MS"/>
              </a:rPr>
              <a:t>H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 rot="3240000">
            <a:off x="1562238" y="704094"/>
            <a:ext cx="250808" cy="213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5"/>
              </a:lnSpc>
            </a:pPr>
            <a:r>
              <a:rPr sz="1650" spc="125" dirty="0">
                <a:solidFill>
                  <a:srgbClr val="00ADEF"/>
                </a:solidFill>
                <a:latin typeface="Trebuchet MS"/>
                <a:cs typeface="Trebuchet MS"/>
              </a:rPr>
              <a:t>e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 rot="3900000">
            <a:off x="1634123" y="802062"/>
            <a:ext cx="217990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-145" dirty="0">
                <a:solidFill>
                  <a:srgbClr val="00ADEF"/>
                </a:solidFill>
                <a:latin typeface="Trebuchet MS"/>
                <a:cs typeface="Trebuchet MS"/>
              </a:rPr>
              <a:t>l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 rot="4740000">
            <a:off x="1653066" y="910374"/>
            <a:ext cx="247318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650" spc="75" dirty="0">
                <a:solidFill>
                  <a:srgbClr val="00ADEF"/>
                </a:solidFill>
                <a:latin typeface="Trebuchet MS"/>
                <a:cs typeface="Trebuchet MS"/>
              </a:rPr>
              <a:t>p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144405" y="1962713"/>
            <a:ext cx="833911" cy="2863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19504" y="1969696"/>
            <a:ext cx="833927" cy="2863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801052" y="4314181"/>
            <a:ext cx="5499735" cy="4679315"/>
            <a:chOff x="801052" y="4314181"/>
            <a:chExt cx="5499735" cy="4679315"/>
          </a:xfrm>
        </p:grpSpPr>
        <p:sp>
          <p:nvSpPr>
            <p:cNvPr id="20" name="object 20"/>
            <p:cNvSpPr/>
            <p:nvPr/>
          </p:nvSpPr>
          <p:spPr>
            <a:xfrm>
              <a:off x="3632835" y="6609715"/>
              <a:ext cx="2667635" cy="2383155"/>
            </a:xfrm>
            <a:custGeom>
              <a:avLst/>
              <a:gdLst/>
              <a:ahLst/>
              <a:cxnLst/>
              <a:rect l="l" t="t" r="r" b="b"/>
              <a:pathLst>
                <a:path w="2667635" h="2383154">
                  <a:moveTo>
                    <a:pt x="2667635" y="0"/>
                  </a:moveTo>
                  <a:lnTo>
                    <a:pt x="0" y="0"/>
                  </a:lnTo>
                  <a:lnTo>
                    <a:pt x="0" y="2383154"/>
                  </a:lnTo>
                  <a:lnTo>
                    <a:pt x="2667635" y="2383154"/>
                  </a:lnTo>
                  <a:lnTo>
                    <a:pt x="26676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47341" y="6674099"/>
              <a:ext cx="179727" cy="13792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200031" y="6703982"/>
              <a:ext cx="147143" cy="14022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779788" y="6913163"/>
              <a:ext cx="2372940" cy="198238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02640" y="4674235"/>
              <a:ext cx="5264785" cy="504190"/>
            </a:xfrm>
            <a:custGeom>
              <a:avLst/>
              <a:gdLst/>
              <a:ahLst/>
              <a:cxnLst/>
              <a:rect l="l" t="t" r="r" b="b"/>
              <a:pathLst>
                <a:path w="5264785" h="504189">
                  <a:moveTo>
                    <a:pt x="1904" y="0"/>
                  </a:moveTo>
                  <a:lnTo>
                    <a:pt x="5264785" y="0"/>
                  </a:lnTo>
                </a:path>
                <a:path w="5264785" h="504189">
                  <a:moveTo>
                    <a:pt x="0" y="259079"/>
                  </a:moveTo>
                  <a:lnTo>
                    <a:pt x="5262880" y="259079"/>
                  </a:lnTo>
                </a:path>
                <a:path w="5264785" h="504189">
                  <a:moveTo>
                    <a:pt x="1904" y="504189"/>
                  </a:moveTo>
                  <a:lnTo>
                    <a:pt x="5264785" y="504189"/>
                  </a:lnTo>
                </a:path>
              </a:pathLst>
            </a:custGeom>
            <a:ln w="3175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870661" y="4314181"/>
              <a:ext cx="1403106" cy="28639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530512" y="4314181"/>
              <a:ext cx="1403106" cy="28639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887094" y="1532178"/>
            <a:ext cx="403097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45" dirty="0">
                <a:latin typeface="Trebuchet MS"/>
                <a:cs typeface="Trebuchet MS"/>
              </a:rPr>
              <a:t>Here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295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table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55" dirty="0">
                <a:latin typeface="Trebuchet MS"/>
                <a:cs typeface="Trebuchet MS"/>
              </a:rPr>
              <a:t>help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-45" dirty="0">
                <a:latin typeface="Trebuchet MS"/>
                <a:cs typeface="Trebuchet MS"/>
              </a:rPr>
              <a:t>remember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75" dirty="0">
                <a:latin typeface="Trebuchet MS"/>
                <a:cs typeface="Trebuchet MS"/>
              </a:rPr>
              <a:t>rules:</a:t>
            </a:r>
            <a:endParaRPr sz="1600">
              <a:latin typeface="Trebuchet MS"/>
              <a:cs typeface="Trebuchet MS"/>
            </a:endParaRPr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784859" y="1949069"/>
          <a:ext cx="5281929" cy="17498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2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8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02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20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212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spc="-35" dirty="0">
                          <a:solidFill>
                            <a:srgbClr val="00ADEF"/>
                          </a:solidFill>
                          <a:latin typeface="Trebuchet MS"/>
                          <a:cs typeface="Trebuchet MS"/>
                        </a:rPr>
                        <a:t>Singular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spc="-75" dirty="0">
                          <a:solidFill>
                            <a:srgbClr val="00ADEF"/>
                          </a:solidFill>
                          <a:latin typeface="Trebuchet MS"/>
                          <a:cs typeface="Trebuchet MS"/>
                        </a:rPr>
                        <a:t>Plural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45">
                <a:tc>
                  <a:txBody>
                    <a:bodyPr/>
                    <a:lstStyle/>
                    <a:p>
                      <a:pPr marL="114300">
                        <a:lnSpc>
                          <a:spcPts val="1864"/>
                        </a:lnSpc>
                      </a:pPr>
                      <a:r>
                        <a:rPr sz="1600" b="1" spc="-135" dirty="0">
                          <a:latin typeface="Trebuchet MS"/>
                          <a:cs typeface="Trebuchet MS"/>
                        </a:rPr>
                        <a:t>First</a:t>
                      </a:r>
                      <a:r>
                        <a:rPr sz="160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b="1" spc="-55" dirty="0">
                          <a:latin typeface="Trebuchet MS"/>
                          <a:cs typeface="Trebuchet MS"/>
                        </a:rPr>
                        <a:t>person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1495">
                        <a:lnSpc>
                          <a:spcPts val="1864"/>
                        </a:lnSpc>
                      </a:pPr>
                      <a:r>
                        <a:rPr sz="1600" spc="-12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600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35" dirty="0">
                          <a:latin typeface="Trebuchet MS"/>
                          <a:cs typeface="Trebuchet MS"/>
                        </a:rPr>
                        <a:t>was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0660">
                        <a:lnSpc>
                          <a:spcPts val="1864"/>
                        </a:lnSpc>
                      </a:pPr>
                      <a:r>
                        <a:rPr sz="1600" spc="-25" dirty="0">
                          <a:latin typeface="Trebuchet MS"/>
                          <a:cs typeface="Trebuchet MS"/>
                        </a:rPr>
                        <a:t>we</a:t>
                      </a:r>
                      <a:r>
                        <a:rPr sz="16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55" dirty="0">
                          <a:latin typeface="Trebuchet MS"/>
                          <a:cs typeface="Trebuchet MS"/>
                        </a:rPr>
                        <a:t>were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209"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600" b="1" spc="-30" dirty="0">
                          <a:latin typeface="Trebuchet MS"/>
                          <a:cs typeface="Trebuchet MS"/>
                        </a:rPr>
                        <a:t>Second</a:t>
                      </a:r>
                      <a:r>
                        <a:rPr sz="1600" b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b="1" spc="-55" dirty="0">
                          <a:latin typeface="Trebuchet MS"/>
                          <a:cs typeface="Trebuchet MS"/>
                        </a:rPr>
                        <a:t>person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149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600" spc="-30" dirty="0">
                          <a:latin typeface="Trebuchet MS"/>
                          <a:cs typeface="Trebuchet MS"/>
                        </a:rPr>
                        <a:t>you</a:t>
                      </a:r>
                      <a:r>
                        <a:rPr sz="1600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55" dirty="0">
                          <a:latin typeface="Trebuchet MS"/>
                          <a:cs typeface="Trebuchet MS"/>
                        </a:rPr>
                        <a:t>were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066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600" spc="-30" dirty="0">
                          <a:latin typeface="Trebuchet MS"/>
                          <a:cs typeface="Trebuchet MS"/>
                        </a:rPr>
                        <a:t>you</a:t>
                      </a:r>
                      <a:r>
                        <a:rPr sz="16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55" dirty="0">
                          <a:latin typeface="Trebuchet MS"/>
                          <a:cs typeface="Trebuchet MS"/>
                        </a:rPr>
                        <a:t>were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pPr marL="114935">
                        <a:lnSpc>
                          <a:spcPts val="1910"/>
                        </a:lnSpc>
                      </a:pPr>
                      <a:r>
                        <a:rPr sz="1600" b="1" spc="-120" dirty="0">
                          <a:latin typeface="Trebuchet MS"/>
                          <a:cs typeface="Trebuchet MS"/>
                        </a:rPr>
                        <a:t>Third</a:t>
                      </a:r>
                      <a:r>
                        <a:rPr sz="160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b="1" spc="-55" dirty="0">
                          <a:latin typeface="Trebuchet MS"/>
                          <a:cs typeface="Trebuchet MS"/>
                        </a:rPr>
                        <a:t>person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2130">
                        <a:lnSpc>
                          <a:spcPts val="1910"/>
                        </a:lnSpc>
                      </a:pPr>
                      <a:r>
                        <a:rPr sz="1600" spc="-30" dirty="0">
                          <a:latin typeface="Trebuchet MS"/>
                          <a:cs typeface="Trebuchet MS"/>
                        </a:rPr>
                        <a:t>he</a:t>
                      </a:r>
                      <a:r>
                        <a:rPr sz="1600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35" dirty="0">
                          <a:latin typeface="Trebuchet MS"/>
                          <a:cs typeface="Trebuchet MS"/>
                        </a:rPr>
                        <a:t>was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  <a:p>
                      <a:pPr marL="532130" marR="268605" indent="-635">
                        <a:lnSpc>
                          <a:spcPct val="114799"/>
                        </a:lnSpc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she</a:t>
                      </a:r>
                      <a:r>
                        <a:rPr sz="1600" spc="-1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35" dirty="0">
                          <a:latin typeface="Trebuchet MS"/>
                          <a:cs typeface="Trebuchet MS"/>
                        </a:rPr>
                        <a:t>was  </a:t>
                      </a:r>
                      <a:r>
                        <a:rPr sz="1600" spc="-175" dirty="0">
                          <a:latin typeface="Trebuchet MS"/>
                          <a:cs typeface="Trebuchet MS"/>
                        </a:rPr>
                        <a:t>it</a:t>
                      </a:r>
                      <a:r>
                        <a:rPr sz="1600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35" dirty="0">
                          <a:latin typeface="Trebuchet MS"/>
                          <a:cs typeface="Trebuchet MS"/>
                        </a:rPr>
                        <a:t>was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ts val="1910"/>
                        </a:lnSpc>
                      </a:pPr>
                      <a:r>
                        <a:rPr sz="1600" spc="-90" dirty="0">
                          <a:latin typeface="Trebuchet MS"/>
                          <a:cs typeface="Trebuchet MS"/>
                        </a:rPr>
                        <a:t>they</a:t>
                      </a:r>
                      <a:r>
                        <a:rPr sz="1600" spc="-1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55" dirty="0">
                          <a:latin typeface="Trebuchet MS"/>
                          <a:cs typeface="Trebuchet MS"/>
                        </a:rPr>
                        <a:t>were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  <a:p>
                      <a:pPr marL="201295" marR="796925" indent="-635">
                        <a:lnSpc>
                          <a:spcPct val="114799"/>
                        </a:lnSpc>
                      </a:pPr>
                      <a:r>
                        <a:rPr sz="1600" spc="-90" dirty="0">
                          <a:latin typeface="Trebuchet MS"/>
                          <a:cs typeface="Trebuchet MS"/>
                        </a:rPr>
                        <a:t>they</a:t>
                      </a:r>
                      <a:r>
                        <a:rPr sz="1600" spc="-1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55" dirty="0">
                          <a:latin typeface="Trebuchet MS"/>
                          <a:cs typeface="Trebuchet MS"/>
                        </a:rPr>
                        <a:t>were  </a:t>
                      </a:r>
                      <a:r>
                        <a:rPr sz="1600" spc="-90" dirty="0">
                          <a:latin typeface="Trebuchet MS"/>
                          <a:cs typeface="Trebuchet MS"/>
                        </a:rPr>
                        <a:t>they</a:t>
                      </a:r>
                      <a:r>
                        <a:rPr sz="1600" spc="-1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55" dirty="0">
                          <a:latin typeface="Trebuchet MS"/>
                          <a:cs typeface="Trebuchet MS"/>
                        </a:rPr>
                        <a:t>were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object 29"/>
          <p:cNvSpPr txBox="1"/>
          <p:nvPr/>
        </p:nvSpPr>
        <p:spPr>
          <a:xfrm>
            <a:off x="887094" y="3879138"/>
            <a:ext cx="5162550" cy="692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80" dirty="0">
                <a:latin typeface="Trebuchet MS"/>
                <a:cs typeface="Trebuchet MS"/>
              </a:rPr>
              <a:t>Here’s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75" dirty="0">
                <a:latin typeface="Trebuchet MS"/>
                <a:cs typeface="Trebuchet MS"/>
              </a:rPr>
              <a:t>table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10" dirty="0">
                <a:latin typeface="Trebuchet MS"/>
                <a:cs typeface="Trebuchet MS"/>
              </a:rPr>
              <a:t>show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105" dirty="0">
                <a:latin typeface="Trebuchet MS"/>
                <a:cs typeface="Trebuchet MS"/>
              </a:rPr>
              <a:t>different </a:t>
            </a:r>
            <a:r>
              <a:rPr sz="1600" spc="-45" dirty="0">
                <a:latin typeface="Trebuchet MS"/>
                <a:cs typeface="Trebuchet MS"/>
              </a:rPr>
              <a:t>forms </a:t>
            </a:r>
            <a:r>
              <a:rPr sz="1600" spc="-90" dirty="0">
                <a:latin typeface="Trebuchet MS"/>
                <a:cs typeface="Trebuchet MS"/>
              </a:rPr>
              <a:t>of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70" dirty="0">
                <a:latin typeface="Trebuchet MS"/>
                <a:cs typeface="Trebuchet MS"/>
              </a:rPr>
              <a:t>verb</a:t>
            </a:r>
            <a:r>
              <a:rPr sz="1600" spc="-320" dirty="0">
                <a:latin typeface="Trebuchet MS"/>
                <a:cs typeface="Trebuchet MS"/>
              </a:rPr>
              <a:t> </a:t>
            </a:r>
            <a:r>
              <a:rPr sz="1600" b="1" spc="-90" dirty="0">
                <a:latin typeface="Trebuchet MS"/>
                <a:cs typeface="Trebuchet MS"/>
              </a:rPr>
              <a:t>be</a:t>
            </a:r>
            <a:r>
              <a:rPr sz="1600" spc="-90" dirty="0">
                <a:latin typeface="Trebuchet MS"/>
                <a:cs typeface="Trebuchet MS"/>
              </a:rPr>
              <a:t>:</a:t>
            </a:r>
            <a:endParaRPr sz="1600">
              <a:latin typeface="Trebuchet MS"/>
              <a:cs typeface="Trebuchet MS"/>
            </a:endParaRPr>
          </a:p>
          <a:p>
            <a:pPr marL="2022475">
              <a:lnSpc>
                <a:spcPct val="100000"/>
              </a:lnSpc>
              <a:spcBef>
                <a:spcPts val="1415"/>
              </a:spcBef>
              <a:tabLst>
                <a:tab pos="3817620" algn="l"/>
              </a:tabLst>
            </a:pPr>
            <a:r>
              <a:rPr sz="1600" b="1" spc="-50" dirty="0">
                <a:solidFill>
                  <a:srgbClr val="00ADEF"/>
                </a:solidFill>
                <a:latin typeface="Trebuchet MS"/>
                <a:cs typeface="Trebuchet MS"/>
              </a:rPr>
              <a:t>Simple</a:t>
            </a:r>
            <a:r>
              <a:rPr sz="1600" b="1" spc="-45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600" b="1" spc="-85" dirty="0">
                <a:solidFill>
                  <a:srgbClr val="00ADEF"/>
                </a:solidFill>
                <a:latin typeface="Trebuchet MS"/>
                <a:cs typeface="Trebuchet MS"/>
              </a:rPr>
              <a:t>Present	</a:t>
            </a:r>
            <a:r>
              <a:rPr sz="1600" b="1" spc="-50" dirty="0">
                <a:solidFill>
                  <a:srgbClr val="00ADEF"/>
                </a:solidFill>
                <a:latin typeface="Trebuchet MS"/>
                <a:cs typeface="Trebuchet MS"/>
              </a:rPr>
              <a:t>Simple</a:t>
            </a:r>
            <a:r>
              <a:rPr sz="1600" b="1" spc="-65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600" b="1" spc="-40" dirty="0">
                <a:solidFill>
                  <a:srgbClr val="00ADEF"/>
                </a:solidFill>
                <a:latin typeface="Trebuchet MS"/>
                <a:cs typeface="Trebuchet MS"/>
              </a:rPr>
              <a:t>Past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87094" y="4654473"/>
            <a:ext cx="20993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spc="-135" dirty="0">
                <a:latin typeface="Trebuchet MS"/>
                <a:cs typeface="Trebuchet MS"/>
              </a:rPr>
              <a:t>First </a:t>
            </a:r>
            <a:r>
              <a:rPr sz="1600" b="1" spc="-55" dirty="0">
                <a:latin typeface="Trebuchet MS"/>
                <a:cs typeface="Trebuchet MS"/>
              </a:rPr>
              <a:t>person </a:t>
            </a:r>
            <a:r>
              <a:rPr sz="1600" b="1" spc="-45" dirty="0">
                <a:latin typeface="Trebuchet MS"/>
                <a:cs typeface="Trebuchet MS"/>
              </a:rPr>
              <a:t>singular  </a:t>
            </a:r>
            <a:r>
              <a:rPr sz="1600" b="1" spc="-30" dirty="0">
                <a:latin typeface="Trebuchet MS"/>
                <a:cs typeface="Trebuchet MS"/>
              </a:rPr>
              <a:t>Second </a:t>
            </a:r>
            <a:r>
              <a:rPr sz="1600" b="1" spc="-55" dirty="0">
                <a:latin typeface="Trebuchet MS"/>
                <a:cs typeface="Trebuchet MS"/>
              </a:rPr>
              <a:t>person</a:t>
            </a:r>
            <a:r>
              <a:rPr sz="1600" b="1" spc="-120" dirty="0">
                <a:latin typeface="Trebuchet MS"/>
                <a:cs typeface="Trebuchet MS"/>
              </a:rPr>
              <a:t> </a:t>
            </a:r>
            <a:r>
              <a:rPr sz="1600" b="1" spc="-45" dirty="0">
                <a:latin typeface="Trebuchet MS"/>
                <a:cs typeface="Trebuchet MS"/>
              </a:rPr>
              <a:t>singular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442944" y="4654473"/>
            <a:ext cx="3086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20" dirty="0">
                <a:latin typeface="Trebuchet MS"/>
                <a:cs typeface="Trebuchet MS"/>
              </a:rPr>
              <a:t>am  </a:t>
            </a:r>
            <a:r>
              <a:rPr sz="1600" spc="-40" dirty="0">
                <a:latin typeface="Trebuchet MS"/>
                <a:cs typeface="Trebuchet MS"/>
              </a:rPr>
              <a:t>are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919395" y="4654473"/>
            <a:ext cx="4521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35" dirty="0">
                <a:latin typeface="Trebuchet MS"/>
                <a:cs typeface="Trebuchet MS"/>
              </a:rPr>
              <a:t>was  </a:t>
            </a:r>
            <a:r>
              <a:rPr sz="1600" spc="-55" dirty="0">
                <a:latin typeface="Trebuchet MS"/>
                <a:cs typeface="Trebuchet MS"/>
              </a:rPr>
              <a:t>were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87094" y="5142153"/>
            <a:ext cx="18802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20" dirty="0">
                <a:latin typeface="Trebuchet MS"/>
                <a:cs typeface="Trebuchet MS"/>
              </a:rPr>
              <a:t>Third </a:t>
            </a:r>
            <a:r>
              <a:rPr sz="1600" b="1" spc="-55" dirty="0">
                <a:latin typeface="Trebuchet MS"/>
                <a:cs typeface="Trebuchet MS"/>
              </a:rPr>
              <a:t>person</a:t>
            </a:r>
            <a:r>
              <a:rPr sz="1600" b="1" spc="-15" dirty="0">
                <a:latin typeface="Trebuchet MS"/>
                <a:cs typeface="Trebuchet MS"/>
              </a:rPr>
              <a:t> </a:t>
            </a:r>
            <a:r>
              <a:rPr sz="1600" b="1" spc="-45" dirty="0">
                <a:latin typeface="Trebuchet MS"/>
                <a:cs typeface="Trebuchet MS"/>
              </a:rPr>
              <a:t>singular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442944" y="5142153"/>
            <a:ext cx="1574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Trebuchet MS"/>
                <a:cs typeface="Trebuchet MS"/>
              </a:rPr>
              <a:t>is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919395" y="5142153"/>
            <a:ext cx="3797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35" dirty="0">
                <a:latin typeface="Trebuchet MS"/>
                <a:cs typeface="Trebuchet MS"/>
              </a:rPr>
              <a:t>was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442944" y="5629833"/>
            <a:ext cx="3086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40" dirty="0">
                <a:latin typeface="Trebuchet MS"/>
                <a:cs typeface="Trebuchet MS"/>
              </a:rPr>
              <a:t>are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919395" y="5629833"/>
            <a:ext cx="4521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5" dirty="0">
                <a:latin typeface="Trebuchet MS"/>
                <a:cs typeface="Trebuchet MS"/>
              </a:rPr>
              <a:t>were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87094" y="5629833"/>
            <a:ext cx="18999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spc="-135" dirty="0">
                <a:latin typeface="Trebuchet MS"/>
                <a:cs typeface="Trebuchet MS"/>
              </a:rPr>
              <a:t>First </a:t>
            </a:r>
            <a:r>
              <a:rPr sz="1600" b="1" spc="-55" dirty="0">
                <a:latin typeface="Trebuchet MS"/>
                <a:cs typeface="Trebuchet MS"/>
              </a:rPr>
              <a:t>person </a:t>
            </a:r>
            <a:r>
              <a:rPr sz="1600" b="1" spc="-65" dirty="0">
                <a:latin typeface="Trebuchet MS"/>
                <a:cs typeface="Trebuchet MS"/>
              </a:rPr>
              <a:t>plural  </a:t>
            </a:r>
            <a:r>
              <a:rPr sz="1600" b="1" spc="-30" dirty="0">
                <a:latin typeface="Trebuchet MS"/>
                <a:cs typeface="Trebuchet MS"/>
              </a:rPr>
              <a:t>Second </a:t>
            </a:r>
            <a:r>
              <a:rPr sz="1600" b="1" spc="-55" dirty="0">
                <a:latin typeface="Trebuchet MS"/>
                <a:cs typeface="Trebuchet MS"/>
              </a:rPr>
              <a:t>person</a:t>
            </a:r>
            <a:r>
              <a:rPr sz="1600" b="1" spc="-150" dirty="0">
                <a:latin typeface="Trebuchet MS"/>
                <a:cs typeface="Trebuchet MS"/>
              </a:rPr>
              <a:t> </a:t>
            </a:r>
            <a:r>
              <a:rPr sz="1600" b="1" spc="-65" dirty="0">
                <a:latin typeface="Trebuchet MS"/>
                <a:cs typeface="Trebuchet MS"/>
              </a:rPr>
              <a:t>plural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87094" y="6117513"/>
            <a:ext cx="16808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20" dirty="0">
                <a:latin typeface="Trebuchet MS"/>
                <a:cs typeface="Trebuchet MS"/>
              </a:rPr>
              <a:t>Third </a:t>
            </a:r>
            <a:r>
              <a:rPr sz="1600" b="1" spc="-55" dirty="0">
                <a:latin typeface="Trebuchet MS"/>
                <a:cs typeface="Trebuchet MS"/>
              </a:rPr>
              <a:t>person</a:t>
            </a:r>
            <a:r>
              <a:rPr sz="1600" b="1" spc="-40" dirty="0">
                <a:latin typeface="Trebuchet MS"/>
                <a:cs typeface="Trebuchet MS"/>
              </a:rPr>
              <a:t> </a:t>
            </a:r>
            <a:r>
              <a:rPr sz="1600" b="1" spc="-65" dirty="0">
                <a:latin typeface="Trebuchet MS"/>
                <a:cs typeface="Trebuchet MS"/>
              </a:rPr>
              <a:t>plural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442944" y="5873673"/>
            <a:ext cx="3086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Trebuchet MS"/>
                <a:cs typeface="Trebuchet MS"/>
              </a:rPr>
              <a:t>are  are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919395" y="5873673"/>
            <a:ext cx="4521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latin typeface="Trebuchet MS"/>
                <a:cs typeface="Trebuchet MS"/>
              </a:rPr>
              <a:t>were  were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607185" y="6605193"/>
            <a:ext cx="21450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65" dirty="0">
                <a:latin typeface="Trebuchet MS"/>
                <a:cs typeface="Trebuchet MS"/>
              </a:rPr>
              <a:t>Learn </a:t>
            </a:r>
            <a:r>
              <a:rPr sz="1600" spc="-55" dirty="0">
                <a:latin typeface="Trebuchet MS"/>
                <a:cs typeface="Trebuchet MS"/>
              </a:rPr>
              <a:t>these</a:t>
            </a:r>
            <a:r>
              <a:rPr sz="1600" spc="-135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contractions: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84859" y="5422900"/>
            <a:ext cx="5282565" cy="979169"/>
          </a:xfrm>
          <a:custGeom>
            <a:avLst/>
            <a:gdLst/>
            <a:ahLst/>
            <a:cxnLst/>
            <a:rect l="l" t="t" r="r" b="b"/>
            <a:pathLst>
              <a:path w="5282565" h="979170">
                <a:moveTo>
                  <a:pt x="19685" y="205104"/>
                </a:moveTo>
                <a:lnTo>
                  <a:pt x="5282565" y="205104"/>
                </a:lnTo>
              </a:path>
              <a:path w="5282565" h="979170">
                <a:moveTo>
                  <a:pt x="6985" y="475614"/>
                </a:moveTo>
                <a:lnTo>
                  <a:pt x="5269865" y="475614"/>
                </a:lnTo>
              </a:path>
              <a:path w="5282565" h="979170">
                <a:moveTo>
                  <a:pt x="0" y="727075"/>
                </a:moveTo>
                <a:lnTo>
                  <a:pt x="5262880" y="727075"/>
                </a:lnTo>
              </a:path>
              <a:path w="5282565" h="979170">
                <a:moveTo>
                  <a:pt x="19685" y="0"/>
                </a:moveTo>
                <a:lnTo>
                  <a:pt x="5282565" y="0"/>
                </a:lnTo>
              </a:path>
              <a:path w="5282565" h="979170">
                <a:moveTo>
                  <a:pt x="19685" y="979169"/>
                </a:moveTo>
                <a:lnTo>
                  <a:pt x="5282565" y="979169"/>
                </a:lnTo>
              </a:path>
            </a:pathLst>
          </a:custGeom>
          <a:ln w="3175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4278629" y="7666964"/>
            <a:ext cx="15049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spc="10" dirty="0">
                <a:solidFill>
                  <a:srgbClr val="00ADEF"/>
                </a:solidFill>
                <a:latin typeface="Trebuchet MS"/>
                <a:cs typeface="Trebuchet MS"/>
              </a:rPr>
              <a:t>was </a:t>
            </a:r>
            <a:r>
              <a:rPr sz="1400" b="1" spc="-70" dirty="0">
                <a:solidFill>
                  <a:srgbClr val="00ADEF"/>
                </a:solidFill>
                <a:latin typeface="Trebuchet MS"/>
                <a:cs typeface="Trebuchet MS"/>
              </a:rPr>
              <a:t>not </a:t>
            </a:r>
            <a:r>
              <a:rPr sz="1400" b="1" spc="15" dirty="0">
                <a:solidFill>
                  <a:srgbClr val="00ADEF"/>
                </a:solidFill>
                <a:latin typeface="Trebuchet MS"/>
                <a:cs typeface="Trebuchet MS"/>
              </a:rPr>
              <a:t>= </a:t>
            </a:r>
            <a:r>
              <a:rPr sz="1400" b="1" spc="-55" dirty="0">
                <a:solidFill>
                  <a:srgbClr val="00ADEF"/>
                </a:solidFill>
                <a:latin typeface="Trebuchet MS"/>
                <a:cs typeface="Trebuchet MS"/>
              </a:rPr>
              <a:t>wasn’t  </a:t>
            </a:r>
            <a:r>
              <a:rPr sz="1400" b="1" spc="-70" dirty="0">
                <a:solidFill>
                  <a:srgbClr val="00ADEF"/>
                </a:solidFill>
                <a:latin typeface="Trebuchet MS"/>
                <a:cs typeface="Trebuchet MS"/>
              </a:rPr>
              <a:t>were not </a:t>
            </a:r>
            <a:r>
              <a:rPr sz="1400" b="1" spc="15" dirty="0">
                <a:solidFill>
                  <a:srgbClr val="00ADEF"/>
                </a:solidFill>
                <a:latin typeface="Trebuchet MS"/>
                <a:cs typeface="Trebuchet MS"/>
              </a:rPr>
              <a:t>=</a:t>
            </a:r>
            <a:r>
              <a:rPr sz="1400" b="1" spc="45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400" b="1" spc="-95" dirty="0">
                <a:solidFill>
                  <a:srgbClr val="00ADEF"/>
                </a:solidFill>
                <a:latin typeface="Trebuchet MS"/>
                <a:cs typeface="Trebuchet MS"/>
              </a:rPr>
              <a:t>weren’t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256991" y="8908974"/>
            <a:ext cx="300990" cy="210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90"/>
              </a:spcBef>
            </a:pPr>
            <a:r>
              <a:rPr sz="1200" spc="-60" dirty="0">
                <a:latin typeface="Trebuchet MS"/>
                <a:cs typeface="Trebuchet MS"/>
              </a:rPr>
              <a:t>105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1669" y="2182499"/>
            <a:ext cx="2469445" cy="23401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308985" y="2371725"/>
            <a:ext cx="2991485" cy="3077845"/>
            <a:chOff x="3308985" y="2371725"/>
            <a:chExt cx="2991485" cy="3077845"/>
          </a:xfrm>
        </p:grpSpPr>
        <p:sp>
          <p:nvSpPr>
            <p:cNvPr id="4" name="object 4"/>
            <p:cNvSpPr/>
            <p:nvPr/>
          </p:nvSpPr>
          <p:spPr>
            <a:xfrm>
              <a:off x="3308985" y="2371725"/>
              <a:ext cx="2991485" cy="3077845"/>
            </a:xfrm>
            <a:custGeom>
              <a:avLst/>
              <a:gdLst/>
              <a:ahLst/>
              <a:cxnLst/>
              <a:rect l="l" t="t" r="r" b="b"/>
              <a:pathLst>
                <a:path w="2991485" h="3077845">
                  <a:moveTo>
                    <a:pt x="2991485" y="3077844"/>
                  </a:moveTo>
                  <a:lnTo>
                    <a:pt x="0" y="3077844"/>
                  </a:lnTo>
                  <a:lnTo>
                    <a:pt x="0" y="0"/>
                  </a:lnTo>
                  <a:lnTo>
                    <a:pt x="2991485" y="0"/>
                  </a:lnTo>
                  <a:lnTo>
                    <a:pt x="2991485" y="3077844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100063" y="2371725"/>
              <a:ext cx="1200785" cy="86995"/>
            </a:xfrm>
            <a:custGeom>
              <a:avLst/>
              <a:gdLst/>
              <a:ahLst/>
              <a:cxnLst/>
              <a:rect l="l" t="t" r="r" b="b"/>
              <a:pathLst>
                <a:path w="1200785" h="86994">
                  <a:moveTo>
                    <a:pt x="1047350" y="86426"/>
                  </a:moveTo>
                  <a:lnTo>
                    <a:pt x="973661" y="86053"/>
                  </a:lnTo>
                  <a:lnTo>
                    <a:pt x="900798" y="84946"/>
                  </a:lnTo>
                  <a:lnTo>
                    <a:pt x="828827" y="83119"/>
                  </a:lnTo>
                  <a:lnTo>
                    <a:pt x="757816" y="80588"/>
                  </a:lnTo>
                  <a:lnTo>
                    <a:pt x="687833" y="77370"/>
                  </a:lnTo>
                  <a:lnTo>
                    <a:pt x="618944" y="73478"/>
                  </a:lnTo>
                  <a:lnTo>
                    <a:pt x="551216" y="68930"/>
                  </a:lnTo>
                  <a:lnTo>
                    <a:pt x="484718" y="63740"/>
                  </a:lnTo>
                  <a:lnTo>
                    <a:pt x="419516" y="57924"/>
                  </a:lnTo>
                  <a:lnTo>
                    <a:pt x="355677" y="51497"/>
                  </a:lnTo>
                  <a:lnTo>
                    <a:pt x="293268" y="44475"/>
                  </a:lnTo>
                  <a:lnTo>
                    <a:pt x="232358" y="36874"/>
                  </a:lnTo>
                  <a:lnTo>
                    <a:pt x="173013" y="28709"/>
                  </a:lnTo>
                  <a:lnTo>
                    <a:pt x="115300" y="19996"/>
                  </a:lnTo>
                  <a:lnTo>
                    <a:pt x="59286" y="10750"/>
                  </a:lnTo>
                  <a:lnTo>
                    <a:pt x="5040" y="987"/>
                  </a:lnTo>
                  <a:lnTo>
                    <a:pt x="0" y="0"/>
                  </a:lnTo>
                  <a:lnTo>
                    <a:pt x="1200407" y="0"/>
                  </a:lnTo>
                  <a:lnTo>
                    <a:pt x="1200407" y="84781"/>
                  </a:lnTo>
                  <a:lnTo>
                    <a:pt x="1193905" y="84946"/>
                  </a:lnTo>
                  <a:lnTo>
                    <a:pt x="1121040" y="86053"/>
                  </a:lnTo>
                  <a:lnTo>
                    <a:pt x="1047350" y="864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39701" y="5443257"/>
            <a:ext cx="6177280" cy="3862070"/>
            <a:chOff x="339701" y="5443257"/>
            <a:chExt cx="6177280" cy="3862070"/>
          </a:xfrm>
        </p:grpSpPr>
        <p:sp>
          <p:nvSpPr>
            <p:cNvPr id="7" name="object 7"/>
            <p:cNvSpPr/>
            <p:nvPr/>
          </p:nvSpPr>
          <p:spPr>
            <a:xfrm>
              <a:off x="553551" y="5723893"/>
              <a:ext cx="5732145" cy="3086735"/>
            </a:xfrm>
            <a:custGeom>
              <a:avLst/>
              <a:gdLst/>
              <a:ahLst/>
              <a:cxnLst/>
              <a:rect l="l" t="t" r="r" b="b"/>
              <a:pathLst>
                <a:path w="5732145" h="3086734">
                  <a:moveTo>
                    <a:pt x="3818430" y="3086243"/>
                  </a:moveTo>
                  <a:lnTo>
                    <a:pt x="3783698" y="3077733"/>
                  </a:lnTo>
                  <a:lnTo>
                    <a:pt x="3702327" y="3040290"/>
                  </a:lnTo>
                  <a:lnTo>
                    <a:pt x="3667594" y="3031780"/>
                  </a:lnTo>
                  <a:lnTo>
                    <a:pt x="3632862" y="3037453"/>
                  </a:lnTo>
                  <a:lnTo>
                    <a:pt x="3551494" y="3062413"/>
                  </a:lnTo>
                  <a:lnTo>
                    <a:pt x="3516766" y="3068086"/>
                  </a:lnTo>
                  <a:lnTo>
                    <a:pt x="3482034" y="3062413"/>
                  </a:lnTo>
                  <a:lnTo>
                    <a:pt x="3400663" y="3037453"/>
                  </a:lnTo>
                  <a:lnTo>
                    <a:pt x="3365931" y="3031780"/>
                  </a:lnTo>
                  <a:lnTo>
                    <a:pt x="3332440" y="3037453"/>
                  </a:lnTo>
                  <a:lnTo>
                    <a:pt x="3256530" y="3062413"/>
                  </a:lnTo>
                  <a:lnTo>
                    <a:pt x="3223039" y="3068086"/>
                  </a:lnTo>
                  <a:lnTo>
                    <a:pt x="3188306" y="3059576"/>
                  </a:lnTo>
                  <a:lnTo>
                    <a:pt x="3106935" y="3022133"/>
                  </a:lnTo>
                  <a:lnTo>
                    <a:pt x="3072203" y="3013623"/>
                  </a:lnTo>
                  <a:lnTo>
                    <a:pt x="3038715" y="3022133"/>
                  </a:lnTo>
                  <a:lnTo>
                    <a:pt x="2962803" y="3059576"/>
                  </a:lnTo>
                  <a:lnTo>
                    <a:pt x="2929311" y="3068086"/>
                  </a:lnTo>
                  <a:lnTo>
                    <a:pt x="2897063" y="3059576"/>
                  </a:lnTo>
                  <a:lnTo>
                    <a:pt x="2826610" y="3022133"/>
                  </a:lnTo>
                  <a:lnTo>
                    <a:pt x="2794362" y="3013623"/>
                  </a:lnTo>
                  <a:lnTo>
                    <a:pt x="2758389" y="3022133"/>
                  </a:lnTo>
                  <a:lnTo>
                    <a:pt x="2671560" y="3059576"/>
                  </a:lnTo>
                  <a:lnTo>
                    <a:pt x="2635591" y="3068086"/>
                  </a:lnTo>
                  <a:lnTo>
                    <a:pt x="2602098" y="3062413"/>
                  </a:lnTo>
                  <a:lnTo>
                    <a:pt x="2526186" y="3037453"/>
                  </a:lnTo>
                  <a:lnTo>
                    <a:pt x="2492698" y="3031780"/>
                  </a:lnTo>
                  <a:lnTo>
                    <a:pt x="2457966" y="3037453"/>
                  </a:lnTo>
                  <a:lnTo>
                    <a:pt x="2376595" y="3062413"/>
                  </a:lnTo>
                  <a:lnTo>
                    <a:pt x="2341863" y="3068086"/>
                  </a:lnTo>
                  <a:lnTo>
                    <a:pt x="2307131" y="3059576"/>
                  </a:lnTo>
                  <a:lnTo>
                    <a:pt x="2225763" y="3022133"/>
                  </a:lnTo>
                  <a:lnTo>
                    <a:pt x="2191035" y="3013623"/>
                  </a:lnTo>
                  <a:lnTo>
                    <a:pt x="2157543" y="3022133"/>
                  </a:lnTo>
                  <a:lnTo>
                    <a:pt x="2081627" y="3059576"/>
                  </a:lnTo>
                  <a:lnTo>
                    <a:pt x="2048135" y="3068086"/>
                  </a:lnTo>
                  <a:lnTo>
                    <a:pt x="2013407" y="3059576"/>
                  </a:lnTo>
                  <a:lnTo>
                    <a:pt x="1932039" y="3022133"/>
                  </a:lnTo>
                  <a:lnTo>
                    <a:pt x="1897307" y="3013623"/>
                  </a:lnTo>
                  <a:lnTo>
                    <a:pt x="1862575" y="3022133"/>
                  </a:lnTo>
                  <a:lnTo>
                    <a:pt x="1781204" y="3059576"/>
                  </a:lnTo>
                  <a:lnTo>
                    <a:pt x="1746471" y="3068086"/>
                  </a:lnTo>
                  <a:lnTo>
                    <a:pt x="1711744" y="3059576"/>
                  </a:lnTo>
                  <a:lnTo>
                    <a:pt x="1630375" y="3022133"/>
                  </a:lnTo>
                  <a:lnTo>
                    <a:pt x="1595643" y="3013623"/>
                  </a:lnTo>
                  <a:lnTo>
                    <a:pt x="1560911" y="3022133"/>
                  </a:lnTo>
                  <a:lnTo>
                    <a:pt x="1479540" y="3059576"/>
                  </a:lnTo>
                  <a:lnTo>
                    <a:pt x="1444808" y="3068086"/>
                  </a:lnTo>
                  <a:lnTo>
                    <a:pt x="1411320" y="3062413"/>
                  </a:lnTo>
                  <a:lnTo>
                    <a:pt x="1335408" y="3037453"/>
                  </a:lnTo>
                  <a:lnTo>
                    <a:pt x="1301916" y="3031780"/>
                  </a:lnTo>
                  <a:lnTo>
                    <a:pt x="1267187" y="3040290"/>
                  </a:lnTo>
                  <a:lnTo>
                    <a:pt x="1185816" y="3077733"/>
                  </a:lnTo>
                  <a:lnTo>
                    <a:pt x="1151088" y="3086243"/>
                  </a:lnTo>
                  <a:lnTo>
                    <a:pt x="1116355" y="3077733"/>
                  </a:lnTo>
                  <a:lnTo>
                    <a:pt x="1034984" y="3040290"/>
                  </a:lnTo>
                  <a:lnTo>
                    <a:pt x="1000252" y="3031780"/>
                  </a:lnTo>
                  <a:lnTo>
                    <a:pt x="964283" y="3040290"/>
                  </a:lnTo>
                  <a:lnTo>
                    <a:pt x="877454" y="3077733"/>
                  </a:lnTo>
                  <a:lnTo>
                    <a:pt x="841480" y="3086243"/>
                  </a:lnTo>
                  <a:lnTo>
                    <a:pt x="809233" y="3077733"/>
                  </a:lnTo>
                  <a:lnTo>
                    <a:pt x="738779" y="3040290"/>
                  </a:lnTo>
                  <a:lnTo>
                    <a:pt x="706532" y="3031780"/>
                  </a:lnTo>
                  <a:lnTo>
                    <a:pt x="670558" y="3040290"/>
                  </a:lnTo>
                  <a:lnTo>
                    <a:pt x="583729" y="3077733"/>
                  </a:lnTo>
                  <a:lnTo>
                    <a:pt x="547760" y="3086243"/>
                  </a:lnTo>
                  <a:lnTo>
                    <a:pt x="514268" y="3077733"/>
                  </a:lnTo>
                  <a:lnTo>
                    <a:pt x="438356" y="3040290"/>
                  </a:lnTo>
                  <a:lnTo>
                    <a:pt x="404868" y="3031780"/>
                  </a:lnTo>
                  <a:lnTo>
                    <a:pt x="371376" y="3040290"/>
                  </a:lnTo>
                  <a:lnTo>
                    <a:pt x="295464" y="3077733"/>
                  </a:lnTo>
                  <a:lnTo>
                    <a:pt x="261976" y="3086243"/>
                  </a:lnTo>
                  <a:lnTo>
                    <a:pt x="228397" y="3078581"/>
                  </a:lnTo>
                  <a:lnTo>
                    <a:pt x="184400" y="3061805"/>
                  </a:lnTo>
                  <a:lnTo>
                    <a:pt x="136501" y="3045226"/>
                  </a:lnTo>
                  <a:lnTo>
                    <a:pt x="91217" y="3038158"/>
                  </a:lnTo>
                  <a:lnTo>
                    <a:pt x="55064" y="3049911"/>
                  </a:lnTo>
                  <a:lnTo>
                    <a:pt x="30910" y="3018591"/>
                  </a:lnTo>
                  <a:lnTo>
                    <a:pt x="13709" y="2984257"/>
                  </a:lnTo>
                  <a:lnTo>
                    <a:pt x="3420" y="2948715"/>
                  </a:lnTo>
                  <a:lnTo>
                    <a:pt x="0" y="2913772"/>
                  </a:lnTo>
                  <a:lnTo>
                    <a:pt x="7442" y="2872640"/>
                  </a:lnTo>
                  <a:lnTo>
                    <a:pt x="40188" y="2773358"/>
                  </a:lnTo>
                  <a:lnTo>
                    <a:pt x="47630" y="2732227"/>
                  </a:lnTo>
                  <a:lnTo>
                    <a:pt x="40188" y="2693935"/>
                  </a:lnTo>
                  <a:lnTo>
                    <a:pt x="7442" y="2607134"/>
                  </a:lnTo>
                  <a:lnTo>
                    <a:pt x="0" y="2568838"/>
                  </a:lnTo>
                  <a:lnTo>
                    <a:pt x="7442" y="2527710"/>
                  </a:lnTo>
                  <a:lnTo>
                    <a:pt x="40188" y="2428426"/>
                  </a:lnTo>
                  <a:lnTo>
                    <a:pt x="47630" y="2387293"/>
                  </a:lnTo>
                  <a:lnTo>
                    <a:pt x="42669" y="2349002"/>
                  </a:lnTo>
                  <a:lnTo>
                    <a:pt x="20840" y="2262201"/>
                  </a:lnTo>
                  <a:lnTo>
                    <a:pt x="15879" y="2223905"/>
                  </a:lnTo>
                  <a:lnTo>
                    <a:pt x="20840" y="2184195"/>
                  </a:lnTo>
                  <a:lnTo>
                    <a:pt x="42669" y="2091153"/>
                  </a:lnTo>
                  <a:lnTo>
                    <a:pt x="47630" y="2051443"/>
                  </a:lnTo>
                  <a:lnTo>
                    <a:pt x="42669" y="2014566"/>
                  </a:lnTo>
                  <a:lnTo>
                    <a:pt x="20840" y="1934006"/>
                  </a:lnTo>
                  <a:lnTo>
                    <a:pt x="15879" y="1897129"/>
                  </a:lnTo>
                  <a:lnTo>
                    <a:pt x="23321" y="1853160"/>
                  </a:lnTo>
                  <a:lnTo>
                    <a:pt x="56067" y="1741395"/>
                  </a:lnTo>
                  <a:lnTo>
                    <a:pt x="63510" y="1697426"/>
                  </a:lnTo>
                  <a:lnTo>
                    <a:pt x="56067" y="1659135"/>
                  </a:lnTo>
                  <a:lnTo>
                    <a:pt x="23321" y="1572334"/>
                  </a:lnTo>
                  <a:lnTo>
                    <a:pt x="15879" y="1534038"/>
                  </a:lnTo>
                  <a:lnTo>
                    <a:pt x="23321" y="1492906"/>
                  </a:lnTo>
                  <a:lnTo>
                    <a:pt x="56067" y="1393625"/>
                  </a:lnTo>
                  <a:lnTo>
                    <a:pt x="63510" y="1352493"/>
                  </a:lnTo>
                  <a:lnTo>
                    <a:pt x="56067" y="1315620"/>
                  </a:lnTo>
                  <a:lnTo>
                    <a:pt x="23321" y="1235061"/>
                  </a:lnTo>
                  <a:lnTo>
                    <a:pt x="15879" y="1198188"/>
                  </a:lnTo>
                  <a:lnTo>
                    <a:pt x="23321" y="1159892"/>
                  </a:lnTo>
                  <a:lnTo>
                    <a:pt x="56067" y="1073087"/>
                  </a:lnTo>
                  <a:lnTo>
                    <a:pt x="63510" y="1034791"/>
                  </a:lnTo>
                  <a:lnTo>
                    <a:pt x="58548" y="995082"/>
                  </a:lnTo>
                  <a:lnTo>
                    <a:pt x="36719" y="902043"/>
                  </a:lnTo>
                  <a:lnTo>
                    <a:pt x="31758" y="862329"/>
                  </a:lnTo>
                  <a:lnTo>
                    <a:pt x="39201" y="821197"/>
                  </a:lnTo>
                  <a:lnTo>
                    <a:pt x="71947" y="721915"/>
                  </a:lnTo>
                  <a:lnTo>
                    <a:pt x="79389" y="680783"/>
                  </a:lnTo>
                  <a:lnTo>
                    <a:pt x="71947" y="642489"/>
                  </a:lnTo>
                  <a:lnTo>
                    <a:pt x="39201" y="555690"/>
                  </a:lnTo>
                  <a:lnTo>
                    <a:pt x="31758" y="517395"/>
                  </a:lnTo>
                  <a:lnTo>
                    <a:pt x="39201" y="476263"/>
                  </a:lnTo>
                  <a:lnTo>
                    <a:pt x="71947" y="376982"/>
                  </a:lnTo>
                  <a:lnTo>
                    <a:pt x="79389" y="335850"/>
                  </a:lnTo>
                  <a:lnTo>
                    <a:pt x="71947" y="297559"/>
                  </a:lnTo>
                  <a:lnTo>
                    <a:pt x="39201" y="210758"/>
                  </a:lnTo>
                  <a:lnTo>
                    <a:pt x="31758" y="172462"/>
                  </a:lnTo>
                  <a:lnTo>
                    <a:pt x="39582" y="134908"/>
                  </a:lnTo>
                  <a:lnTo>
                    <a:pt x="58323" y="92045"/>
                  </a:lnTo>
                  <a:lnTo>
                    <a:pt x="80883" y="46446"/>
                  </a:lnTo>
                  <a:lnTo>
                    <a:pt x="100167" y="686"/>
                  </a:lnTo>
                  <a:lnTo>
                    <a:pt x="129838" y="16860"/>
                  </a:lnTo>
                  <a:lnTo>
                    <a:pt x="160715" y="34483"/>
                  </a:lnTo>
                  <a:lnTo>
                    <a:pt x="191846" y="48650"/>
                  </a:lnTo>
                  <a:lnTo>
                    <a:pt x="222281" y="54462"/>
                  </a:lnTo>
                  <a:lnTo>
                    <a:pt x="255772" y="45952"/>
                  </a:lnTo>
                  <a:lnTo>
                    <a:pt x="331682" y="8509"/>
                  </a:lnTo>
                  <a:lnTo>
                    <a:pt x="365173" y="0"/>
                  </a:lnTo>
                  <a:lnTo>
                    <a:pt x="399905" y="8509"/>
                  </a:lnTo>
                  <a:lnTo>
                    <a:pt x="481274" y="45952"/>
                  </a:lnTo>
                  <a:lnTo>
                    <a:pt x="516001" y="54462"/>
                  </a:lnTo>
                  <a:lnTo>
                    <a:pt x="550734" y="45952"/>
                  </a:lnTo>
                  <a:lnTo>
                    <a:pt x="632105" y="8509"/>
                  </a:lnTo>
                  <a:lnTo>
                    <a:pt x="666837" y="0"/>
                  </a:lnTo>
                  <a:lnTo>
                    <a:pt x="701569" y="8509"/>
                  </a:lnTo>
                  <a:lnTo>
                    <a:pt x="782937" y="45952"/>
                  </a:lnTo>
                  <a:lnTo>
                    <a:pt x="817665" y="54462"/>
                  </a:lnTo>
                  <a:lnTo>
                    <a:pt x="851157" y="45952"/>
                  </a:lnTo>
                  <a:lnTo>
                    <a:pt x="927072" y="8509"/>
                  </a:lnTo>
                  <a:lnTo>
                    <a:pt x="960565" y="0"/>
                  </a:lnTo>
                  <a:lnTo>
                    <a:pt x="995293" y="8509"/>
                  </a:lnTo>
                  <a:lnTo>
                    <a:pt x="1076661" y="45952"/>
                  </a:lnTo>
                  <a:lnTo>
                    <a:pt x="1111393" y="54462"/>
                  </a:lnTo>
                  <a:lnTo>
                    <a:pt x="1146125" y="45952"/>
                  </a:lnTo>
                  <a:lnTo>
                    <a:pt x="1227496" y="8509"/>
                  </a:lnTo>
                  <a:lnTo>
                    <a:pt x="1262228" y="0"/>
                  </a:lnTo>
                  <a:lnTo>
                    <a:pt x="1295716" y="8509"/>
                  </a:lnTo>
                  <a:lnTo>
                    <a:pt x="1371628" y="45952"/>
                  </a:lnTo>
                  <a:lnTo>
                    <a:pt x="1405121" y="54462"/>
                  </a:lnTo>
                  <a:lnTo>
                    <a:pt x="1439848" y="45952"/>
                  </a:lnTo>
                  <a:lnTo>
                    <a:pt x="1521216" y="8509"/>
                  </a:lnTo>
                  <a:lnTo>
                    <a:pt x="1555949" y="0"/>
                  </a:lnTo>
                  <a:lnTo>
                    <a:pt x="1590681" y="8509"/>
                  </a:lnTo>
                  <a:lnTo>
                    <a:pt x="1672052" y="45952"/>
                  </a:lnTo>
                  <a:lnTo>
                    <a:pt x="1706784" y="54462"/>
                  </a:lnTo>
                  <a:lnTo>
                    <a:pt x="1741513" y="45952"/>
                  </a:lnTo>
                  <a:lnTo>
                    <a:pt x="1822883" y="8509"/>
                  </a:lnTo>
                  <a:lnTo>
                    <a:pt x="1857612" y="0"/>
                  </a:lnTo>
                  <a:lnTo>
                    <a:pt x="1892344" y="8509"/>
                  </a:lnTo>
                  <a:lnTo>
                    <a:pt x="1973716" y="45952"/>
                  </a:lnTo>
                  <a:lnTo>
                    <a:pt x="2008448" y="54462"/>
                  </a:lnTo>
                  <a:lnTo>
                    <a:pt x="2041936" y="45952"/>
                  </a:lnTo>
                  <a:lnTo>
                    <a:pt x="2117848" y="8509"/>
                  </a:lnTo>
                  <a:lnTo>
                    <a:pt x="2151340" y="0"/>
                  </a:lnTo>
                  <a:lnTo>
                    <a:pt x="2187312" y="8509"/>
                  </a:lnTo>
                  <a:lnTo>
                    <a:pt x="2274139" y="45952"/>
                  </a:lnTo>
                  <a:lnTo>
                    <a:pt x="2310112" y="54462"/>
                  </a:lnTo>
                  <a:lnTo>
                    <a:pt x="2343603" y="45952"/>
                  </a:lnTo>
                  <a:lnTo>
                    <a:pt x="2419513" y="8509"/>
                  </a:lnTo>
                  <a:lnTo>
                    <a:pt x="2453004" y="0"/>
                  </a:lnTo>
                  <a:lnTo>
                    <a:pt x="2487736" y="8509"/>
                  </a:lnTo>
                  <a:lnTo>
                    <a:pt x="2569104" y="45952"/>
                  </a:lnTo>
                  <a:lnTo>
                    <a:pt x="2603832" y="54462"/>
                  </a:lnTo>
                  <a:lnTo>
                    <a:pt x="2638564" y="45952"/>
                  </a:lnTo>
                  <a:lnTo>
                    <a:pt x="2719935" y="8509"/>
                  </a:lnTo>
                  <a:lnTo>
                    <a:pt x="2754667" y="0"/>
                  </a:lnTo>
                  <a:lnTo>
                    <a:pt x="2789399" y="8509"/>
                  </a:lnTo>
                  <a:lnTo>
                    <a:pt x="2870768" y="45952"/>
                  </a:lnTo>
                  <a:lnTo>
                    <a:pt x="2905495" y="54462"/>
                  </a:lnTo>
                  <a:lnTo>
                    <a:pt x="2938988" y="45952"/>
                  </a:lnTo>
                  <a:lnTo>
                    <a:pt x="3014900" y="8509"/>
                  </a:lnTo>
                  <a:lnTo>
                    <a:pt x="3048388" y="0"/>
                  </a:lnTo>
                  <a:lnTo>
                    <a:pt x="3084361" y="8509"/>
                  </a:lnTo>
                  <a:lnTo>
                    <a:pt x="3171190" y="45952"/>
                  </a:lnTo>
                  <a:lnTo>
                    <a:pt x="3207159" y="54462"/>
                  </a:lnTo>
                  <a:lnTo>
                    <a:pt x="3240651" y="45952"/>
                  </a:lnTo>
                  <a:lnTo>
                    <a:pt x="3316563" y="8509"/>
                  </a:lnTo>
                  <a:lnTo>
                    <a:pt x="3350051" y="0"/>
                  </a:lnTo>
                  <a:lnTo>
                    <a:pt x="3384783" y="8509"/>
                  </a:lnTo>
                  <a:lnTo>
                    <a:pt x="3466155" y="45952"/>
                  </a:lnTo>
                  <a:lnTo>
                    <a:pt x="3500887" y="54462"/>
                  </a:lnTo>
                  <a:lnTo>
                    <a:pt x="3535619" y="48788"/>
                  </a:lnTo>
                  <a:lnTo>
                    <a:pt x="3616990" y="23822"/>
                  </a:lnTo>
                  <a:lnTo>
                    <a:pt x="3651722" y="18148"/>
                  </a:lnTo>
                  <a:lnTo>
                    <a:pt x="3686450" y="23822"/>
                  </a:lnTo>
                  <a:lnTo>
                    <a:pt x="3767818" y="48788"/>
                  </a:lnTo>
                  <a:lnTo>
                    <a:pt x="3802550" y="54462"/>
                  </a:lnTo>
                  <a:lnTo>
                    <a:pt x="3837283" y="48788"/>
                  </a:lnTo>
                  <a:lnTo>
                    <a:pt x="3918654" y="23822"/>
                  </a:lnTo>
                  <a:lnTo>
                    <a:pt x="3953386" y="18148"/>
                  </a:lnTo>
                  <a:lnTo>
                    <a:pt x="3988114" y="23822"/>
                  </a:lnTo>
                  <a:lnTo>
                    <a:pt x="4069482" y="48788"/>
                  </a:lnTo>
                  <a:lnTo>
                    <a:pt x="4104214" y="54462"/>
                  </a:lnTo>
                  <a:lnTo>
                    <a:pt x="4138946" y="48788"/>
                  </a:lnTo>
                  <a:lnTo>
                    <a:pt x="4220318" y="23822"/>
                  </a:lnTo>
                  <a:lnTo>
                    <a:pt x="4255050" y="18148"/>
                  </a:lnTo>
                  <a:lnTo>
                    <a:pt x="4289778" y="23822"/>
                  </a:lnTo>
                  <a:lnTo>
                    <a:pt x="4371146" y="48788"/>
                  </a:lnTo>
                  <a:lnTo>
                    <a:pt x="4405878" y="54462"/>
                  </a:lnTo>
                  <a:lnTo>
                    <a:pt x="4440610" y="45952"/>
                  </a:lnTo>
                  <a:lnTo>
                    <a:pt x="4521978" y="8509"/>
                  </a:lnTo>
                  <a:lnTo>
                    <a:pt x="4556706" y="0"/>
                  </a:lnTo>
                  <a:lnTo>
                    <a:pt x="4591438" y="8509"/>
                  </a:lnTo>
                  <a:lnTo>
                    <a:pt x="4672809" y="45952"/>
                  </a:lnTo>
                  <a:lnTo>
                    <a:pt x="4707542" y="54462"/>
                  </a:lnTo>
                  <a:lnTo>
                    <a:pt x="4742274" y="45952"/>
                  </a:lnTo>
                  <a:lnTo>
                    <a:pt x="4823645" y="8509"/>
                  </a:lnTo>
                  <a:lnTo>
                    <a:pt x="4858377" y="0"/>
                  </a:lnTo>
                  <a:lnTo>
                    <a:pt x="4891865" y="8509"/>
                  </a:lnTo>
                  <a:lnTo>
                    <a:pt x="4967777" y="45952"/>
                  </a:lnTo>
                  <a:lnTo>
                    <a:pt x="5001269" y="54462"/>
                  </a:lnTo>
                  <a:lnTo>
                    <a:pt x="5035998" y="45952"/>
                  </a:lnTo>
                  <a:lnTo>
                    <a:pt x="5117368" y="8509"/>
                  </a:lnTo>
                  <a:lnTo>
                    <a:pt x="5152097" y="0"/>
                  </a:lnTo>
                  <a:lnTo>
                    <a:pt x="5186830" y="8509"/>
                  </a:lnTo>
                  <a:lnTo>
                    <a:pt x="5268201" y="45952"/>
                  </a:lnTo>
                  <a:lnTo>
                    <a:pt x="5302933" y="54462"/>
                  </a:lnTo>
                  <a:lnTo>
                    <a:pt x="5337661" y="45952"/>
                  </a:lnTo>
                  <a:lnTo>
                    <a:pt x="5419029" y="8509"/>
                  </a:lnTo>
                  <a:lnTo>
                    <a:pt x="5453761" y="0"/>
                  </a:lnTo>
                  <a:lnTo>
                    <a:pt x="5488493" y="8509"/>
                  </a:lnTo>
                  <a:lnTo>
                    <a:pt x="5569864" y="45952"/>
                  </a:lnTo>
                  <a:lnTo>
                    <a:pt x="5604597" y="54462"/>
                  </a:lnTo>
                  <a:lnTo>
                    <a:pt x="5629493" y="51716"/>
                  </a:lnTo>
                  <a:lnTo>
                    <a:pt x="5647241" y="44116"/>
                  </a:lnTo>
                  <a:lnTo>
                    <a:pt x="5661723" y="32622"/>
                  </a:lnTo>
                  <a:lnTo>
                    <a:pt x="5676823" y="18191"/>
                  </a:lnTo>
                  <a:lnTo>
                    <a:pt x="5701237" y="61995"/>
                  </a:lnTo>
                  <a:lnTo>
                    <a:pt x="5718308" y="104768"/>
                  </a:lnTo>
                  <a:lnTo>
                    <a:pt x="5728334" y="145090"/>
                  </a:lnTo>
                  <a:lnTo>
                    <a:pt x="5731609" y="181536"/>
                  </a:lnTo>
                  <a:lnTo>
                    <a:pt x="5724167" y="224087"/>
                  </a:lnTo>
                  <a:lnTo>
                    <a:pt x="5691421" y="329613"/>
                  </a:lnTo>
                  <a:lnTo>
                    <a:pt x="5683979" y="372164"/>
                  </a:lnTo>
                  <a:lnTo>
                    <a:pt x="5691421" y="410456"/>
                  </a:lnTo>
                  <a:lnTo>
                    <a:pt x="5724167" y="497256"/>
                  </a:lnTo>
                  <a:lnTo>
                    <a:pt x="5731609" y="535552"/>
                  </a:lnTo>
                  <a:lnTo>
                    <a:pt x="5724167" y="575265"/>
                  </a:lnTo>
                  <a:lnTo>
                    <a:pt x="5691421" y="668302"/>
                  </a:lnTo>
                  <a:lnTo>
                    <a:pt x="5683979" y="708015"/>
                  </a:lnTo>
                  <a:lnTo>
                    <a:pt x="5691421" y="744892"/>
                  </a:lnTo>
                  <a:lnTo>
                    <a:pt x="5724167" y="825452"/>
                  </a:lnTo>
                  <a:lnTo>
                    <a:pt x="5731609" y="862329"/>
                  </a:lnTo>
                  <a:lnTo>
                    <a:pt x="5724167" y="902043"/>
                  </a:lnTo>
                  <a:lnTo>
                    <a:pt x="5691421" y="995082"/>
                  </a:lnTo>
                  <a:lnTo>
                    <a:pt x="5683979" y="1034791"/>
                  </a:lnTo>
                  <a:lnTo>
                    <a:pt x="5691421" y="1075924"/>
                  </a:lnTo>
                  <a:lnTo>
                    <a:pt x="5724167" y="1175208"/>
                  </a:lnTo>
                  <a:lnTo>
                    <a:pt x="5731609" y="1216336"/>
                  </a:lnTo>
                  <a:lnTo>
                    <a:pt x="5724167" y="1256050"/>
                  </a:lnTo>
                  <a:lnTo>
                    <a:pt x="5691421" y="1349093"/>
                  </a:lnTo>
                  <a:lnTo>
                    <a:pt x="5683979" y="1388807"/>
                  </a:lnTo>
                  <a:lnTo>
                    <a:pt x="5688940" y="1428521"/>
                  </a:lnTo>
                  <a:lnTo>
                    <a:pt x="5710769" y="1521561"/>
                  </a:lnTo>
                  <a:lnTo>
                    <a:pt x="5715730" y="1561270"/>
                  </a:lnTo>
                  <a:lnTo>
                    <a:pt x="5708288" y="1600984"/>
                  </a:lnTo>
                  <a:lnTo>
                    <a:pt x="5675542" y="1694027"/>
                  </a:lnTo>
                  <a:lnTo>
                    <a:pt x="5668099" y="1733741"/>
                  </a:lnTo>
                  <a:lnTo>
                    <a:pt x="5675542" y="1769200"/>
                  </a:lnTo>
                  <a:lnTo>
                    <a:pt x="5708288" y="1843517"/>
                  </a:lnTo>
                  <a:lnTo>
                    <a:pt x="5715730" y="1878972"/>
                  </a:lnTo>
                  <a:lnTo>
                    <a:pt x="5708288" y="1921523"/>
                  </a:lnTo>
                  <a:lnTo>
                    <a:pt x="5675542" y="2027049"/>
                  </a:lnTo>
                  <a:lnTo>
                    <a:pt x="5668099" y="2069600"/>
                  </a:lnTo>
                  <a:lnTo>
                    <a:pt x="5675542" y="2107891"/>
                  </a:lnTo>
                  <a:lnTo>
                    <a:pt x="5708288" y="2194692"/>
                  </a:lnTo>
                  <a:lnTo>
                    <a:pt x="5715730" y="2232988"/>
                  </a:lnTo>
                  <a:lnTo>
                    <a:pt x="5708288" y="2274116"/>
                  </a:lnTo>
                  <a:lnTo>
                    <a:pt x="5675542" y="2373396"/>
                  </a:lnTo>
                  <a:lnTo>
                    <a:pt x="5668099" y="2414525"/>
                  </a:lnTo>
                  <a:lnTo>
                    <a:pt x="5675542" y="2452821"/>
                  </a:lnTo>
                  <a:lnTo>
                    <a:pt x="5708288" y="2539625"/>
                  </a:lnTo>
                  <a:lnTo>
                    <a:pt x="5715730" y="2577921"/>
                  </a:lnTo>
                  <a:lnTo>
                    <a:pt x="5705808" y="2619049"/>
                  </a:lnTo>
                  <a:lnTo>
                    <a:pt x="5662150" y="2718330"/>
                  </a:lnTo>
                  <a:lnTo>
                    <a:pt x="5652227" y="2759458"/>
                  </a:lnTo>
                  <a:lnTo>
                    <a:pt x="5659670" y="2796335"/>
                  </a:lnTo>
                  <a:lnTo>
                    <a:pt x="5692416" y="2876895"/>
                  </a:lnTo>
                  <a:lnTo>
                    <a:pt x="5699858" y="2913772"/>
                  </a:lnTo>
                  <a:lnTo>
                    <a:pt x="5693345" y="2979053"/>
                  </a:lnTo>
                  <a:lnTo>
                    <a:pt x="5674553" y="3027524"/>
                  </a:lnTo>
                  <a:lnTo>
                    <a:pt x="5644597" y="3057697"/>
                  </a:lnTo>
                  <a:lnTo>
                    <a:pt x="5604597" y="3068086"/>
                  </a:lnTo>
                  <a:lnTo>
                    <a:pt x="5572344" y="3059576"/>
                  </a:lnTo>
                  <a:lnTo>
                    <a:pt x="5501888" y="3022133"/>
                  </a:lnTo>
                  <a:lnTo>
                    <a:pt x="5469640" y="3013623"/>
                  </a:lnTo>
                  <a:lnTo>
                    <a:pt x="5436148" y="3022133"/>
                  </a:lnTo>
                  <a:lnTo>
                    <a:pt x="5360236" y="3059576"/>
                  </a:lnTo>
                  <a:lnTo>
                    <a:pt x="5326748" y="3068086"/>
                  </a:lnTo>
                  <a:lnTo>
                    <a:pt x="5292016" y="3059576"/>
                  </a:lnTo>
                  <a:lnTo>
                    <a:pt x="5210645" y="3022133"/>
                  </a:lnTo>
                  <a:lnTo>
                    <a:pt x="5175913" y="3013623"/>
                  </a:lnTo>
                  <a:lnTo>
                    <a:pt x="5139940" y="3022133"/>
                  </a:lnTo>
                  <a:lnTo>
                    <a:pt x="5053113" y="3059576"/>
                  </a:lnTo>
                  <a:lnTo>
                    <a:pt x="5017141" y="3068086"/>
                  </a:lnTo>
                  <a:lnTo>
                    <a:pt x="4982412" y="3059576"/>
                  </a:lnTo>
                  <a:lnTo>
                    <a:pt x="4901042" y="3022133"/>
                  </a:lnTo>
                  <a:lnTo>
                    <a:pt x="4866313" y="3013623"/>
                  </a:lnTo>
                  <a:lnTo>
                    <a:pt x="4832821" y="3022133"/>
                  </a:lnTo>
                  <a:lnTo>
                    <a:pt x="4756909" y="3059576"/>
                  </a:lnTo>
                  <a:lnTo>
                    <a:pt x="4723421" y="3068086"/>
                  </a:lnTo>
                  <a:lnTo>
                    <a:pt x="4688689" y="3059576"/>
                  </a:lnTo>
                  <a:lnTo>
                    <a:pt x="4607318" y="3022133"/>
                  </a:lnTo>
                  <a:lnTo>
                    <a:pt x="4572585" y="3013623"/>
                  </a:lnTo>
                  <a:lnTo>
                    <a:pt x="4537856" y="3022133"/>
                  </a:lnTo>
                  <a:lnTo>
                    <a:pt x="4456486" y="3059576"/>
                  </a:lnTo>
                  <a:lnTo>
                    <a:pt x="4421757" y="3068086"/>
                  </a:lnTo>
                  <a:lnTo>
                    <a:pt x="4387025" y="3062413"/>
                  </a:lnTo>
                  <a:lnTo>
                    <a:pt x="4305654" y="3037453"/>
                  </a:lnTo>
                  <a:lnTo>
                    <a:pt x="4270922" y="3031780"/>
                  </a:lnTo>
                  <a:lnTo>
                    <a:pt x="4236191" y="3037453"/>
                  </a:lnTo>
                  <a:lnTo>
                    <a:pt x="4154825" y="3062413"/>
                  </a:lnTo>
                  <a:lnTo>
                    <a:pt x="4120094" y="3068086"/>
                  </a:lnTo>
                  <a:lnTo>
                    <a:pt x="4085361" y="3062413"/>
                  </a:lnTo>
                  <a:lnTo>
                    <a:pt x="4003990" y="3037453"/>
                  </a:lnTo>
                  <a:lnTo>
                    <a:pt x="3969258" y="3031780"/>
                  </a:lnTo>
                  <a:lnTo>
                    <a:pt x="3934529" y="3040290"/>
                  </a:lnTo>
                  <a:lnTo>
                    <a:pt x="3853159" y="3077733"/>
                  </a:lnTo>
                  <a:lnTo>
                    <a:pt x="3818430" y="3086243"/>
                  </a:lnTo>
                  <a:close/>
                </a:path>
              </a:pathLst>
            </a:custGeom>
            <a:solidFill>
              <a:srgbClr val="BC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53551" y="5723893"/>
              <a:ext cx="5732145" cy="3086735"/>
            </a:xfrm>
            <a:custGeom>
              <a:avLst/>
              <a:gdLst/>
              <a:ahLst/>
              <a:cxnLst/>
              <a:rect l="l" t="t" r="r" b="b"/>
              <a:pathLst>
                <a:path w="5732145" h="3086734">
                  <a:moveTo>
                    <a:pt x="100167" y="686"/>
                  </a:moveTo>
                  <a:lnTo>
                    <a:pt x="129838" y="16860"/>
                  </a:lnTo>
                  <a:lnTo>
                    <a:pt x="160715" y="34483"/>
                  </a:lnTo>
                  <a:lnTo>
                    <a:pt x="191846" y="48650"/>
                  </a:lnTo>
                  <a:lnTo>
                    <a:pt x="222281" y="54462"/>
                  </a:lnTo>
                  <a:lnTo>
                    <a:pt x="255772" y="45952"/>
                  </a:lnTo>
                  <a:lnTo>
                    <a:pt x="293727" y="27231"/>
                  </a:lnTo>
                  <a:lnTo>
                    <a:pt x="331682" y="8509"/>
                  </a:lnTo>
                  <a:lnTo>
                    <a:pt x="365173" y="0"/>
                  </a:lnTo>
                  <a:lnTo>
                    <a:pt x="399905" y="8509"/>
                  </a:lnTo>
                  <a:lnTo>
                    <a:pt x="440590" y="27231"/>
                  </a:lnTo>
                  <a:lnTo>
                    <a:pt x="481274" y="45952"/>
                  </a:lnTo>
                  <a:lnTo>
                    <a:pt x="516001" y="54462"/>
                  </a:lnTo>
                  <a:lnTo>
                    <a:pt x="550734" y="45952"/>
                  </a:lnTo>
                  <a:lnTo>
                    <a:pt x="591419" y="27231"/>
                  </a:lnTo>
                  <a:lnTo>
                    <a:pt x="632105" y="8509"/>
                  </a:lnTo>
                  <a:lnTo>
                    <a:pt x="666837" y="0"/>
                  </a:lnTo>
                  <a:lnTo>
                    <a:pt x="701569" y="8509"/>
                  </a:lnTo>
                  <a:lnTo>
                    <a:pt x="742254" y="27231"/>
                  </a:lnTo>
                  <a:lnTo>
                    <a:pt x="782937" y="45952"/>
                  </a:lnTo>
                  <a:lnTo>
                    <a:pt x="817665" y="54462"/>
                  </a:lnTo>
                  <a:lnTo>
                    <a:pt x="851157" y="45952"/>
                  </a:lnTo>
                  <a:lnTo>
                    <a:pt x="889115" y="27231"/>
                  </a:lnTo>
                  <a:lnTo>
                    <a:pt x="927072" y="8509"/>
                  </a:lnTo>
                  <a:lnTo>
                    <a:pt x="960565" y="0"/>
                  </a:lnTo>
                  <a:lnTo>
                    <a:pt x="995293" y="8509"/>
                  </a:lnTo>
                  <a:lnTo>
                    <a:pt x="1035976" y="27231"/>
                  </a:lnTo>
                  <a:lnTo>
                    <a:pt x="1076661" y="45952"/>
                  </a:lnTo>
                  <a:lnTo>
                    <a:pt x="1111393" y="54462"/>
                  </a:lnTo>
                  <a:lnTo>
                    <a:pt x="1146125" y="45952"/>
                  </a:lnTo>
                  <a:lnTo>
                    <a:pt x="1186811" y="27231"/>
                  </a:lnTo>
                  <a:lnTo>
                    <a:pt x="1227496" y="8509"/>
                  </a:lnTo>
                  <a:lnTo>
                    <a:pt x="1262228" y="0"/>
                  </a:lnTo>
                  <a:lnTo>
                    <a:pt x="1295716" y="8509"/>
                  </a:lnTo>
                  <a:lnTo>
                    <a:pt x="1333672" y="27231"/>
                  </a:lnTo>
                  <a:lnTo>
                    <a:pt x="1371628" y="45952"/>
                  </a:lnTo>
                  <a:lnTo>
                    <a:pt x="1405121" y="54462"/>
                  </a:lnTo>
                  <a:lnTo>
                    <a:pt x="1439848" y="45952"/>
                  </a:lnTo>
                  <a:lnTo>
                    <a:pt x="1480532" y="27231"/>
                  </a:lnTo>
                  <a:lnTo>
                    <a:pt x="1521216" y="8509"/>
                  </a:lnTo>
                  <a:lnTo>
                    <a:pt x="1555949" y="0"/>
                  </a:lnTo>
                  <a:lnTo>
                    <a:pt x="1590681" y="8509"/>
                  </a:lnTo>
                  <a:lnTo>
                    <a:pt x="1631366" y="27231"/>
                  </a:lnTo>
                  <a:lnTo>
                    <a:pt x="1672052" y="45952"/>
                  </a:lnTo>
                  <a:lnTo>
                    <a:pt x="1706784" y="54462"/>
                  </a:lnTo>
                  <a:lnTo>
                    <a:pt x="1741513" y="45952"/>
                  </a:lnTo>
                  <a:lnTo>
                    <a:pt x="1782198" y="27231"/>
                  </a:lnTo>
                  <a:lnTo>
                    <a:pt x="1822883" y="8509"/>
                  </a:lnTo>
                  <a:lnTo>
                    <a:pt x="1857612" y="0"/>
                  </a:lnTo>
                  <a:lnTo>
                    <a:pt x="1892344" y="8509"/>
                  </a:lnTo>
                  <a:lnTo>
                    <a:pt x="1933030" y="27231"/>
                  </a:lnTo>
                  <a:lnTo>
                    <a:pt x="1973716" y="45952"/>
                  </a:lnTo>
                  <a:lnTo>
                    <a:pt x="2008448" y="54462"/>
                  </a:lnTo>
                  <a:lnTo>
                    <a:pt x="2041936" y="45952"/>
                  </a:lnTo>
                  <a:lnTo>
                    <a:pt x="2079891" y="27231"/>
                  </a:lnTo>
                  <a:lnTo>
                    <a:pt x="2117848" y="8509"/>
                  </a:lnTo>
                  <a:lnTo>
                    <a:pt x="2151340" y="0"/>
                  </a:lnTo>
                  <a:lnTo>
                    <a:pt x="2187312" y="8509"/>
                  </a:lnTo>
                  <a:lnTo>
                    <a:pt x="2230726" y="27231"/>
                  </a:lnTo>
                  <a:lnTo>
                    <a:pt x="2274139" y="45952"/>
                  </a:lnTo>
                  <a:lnTo>
                    <a:pt x="2310112" y="54462"/>
                  </a:lnTo>
                  <a:lnTo>
                    <a:pt x="2343603" y="45952"/>
                  </a:lnTo>
                  <a:lnTo>
                    <a:pt x="2381558" y="27231"/>
                  </a:lnTo>
                  <a:lnTo>
                    <a:pt x="2419513" y="8509"/>
                  </a:lnTo>
                  <a:lnTo>
                    <a:pt x="2453004" y="0"/>
                  </a:lnTo>
                  <a:lnTo>
                    <a:pt x="2487736" y="8509"/>
                  </a:lnTo>
                  <a:lnTo>
                    <a:pt x="2528421" y="27231"/>
                  </a:lnTo>
                  <a:lnTo>
                    <a:pt x="2569104" y="45952"/>
                  </a:lnTo>
                  <a:lnTo>
                    <a:pt x="2603832" y="54462"/>
                  </a:lnTo>
                  <a:lnTo>
                    <a:pt x="2638564" y="45952"/>
                  </a:lnTo>
                  <a:lnTo>
                    <a:pt x="2679250" y="27231"/>
                  </a:lnTo>
                  <a:lnTo>
                    <a:pt x="2719935" y="8509"/>
                  </a:lnTo>
                  <a:lnTo>
                    <a:pt x="2754667" y="0"/>
                  </a:lnTo>
                  <a:lnTo>
                    <a:pt x="2789399" y="8509"/>
                  </a:lnTo>
                  <a:lnTo>
                    <a:pt x="2830084" y="27231"/>
                  </a:lnTo>
                  <a:lnTo>
                    <a:pt x="2870768" y="45952"/>
                  </a:lnTo>
                  <a:lnTo>
                    <a:pt x="2905495" y="54462"/>
                  </a:lnTo>
                  <a:lnTo>
                    <a:pt x="2938988" y="45952"/>
                  </a:lnTo>
                  <a:lnTo>
                    <a:pt x="2976944" y="27231"/>
                  </a:lnTo>
                  <a:lnTo>
                    <a:pt x="3014900" y="8509"/>
                  </a:lnTo>
                  <a:lnTo>
                    <a:pt x="3048388" y="0"/>
                  </a:lnTo>
                  <a:lnTo>
                    <a:pt x="3084361" y="8509"/>
                  </a:lnTo>
                  <a:lnTo>
                    <a:pt x="3127776" y="27231"/>
                  </a:lnTo>
                  <a:lnTo>
                    <a:pt x="3171190" y="45952"/>
                  </a:lnTo>
                  <a:lnTo>
                    <a:pt x="3207159" y="54462"/>
                  </a:lnTo>
                  <a:lnTo>
                    <a:pt x="3240651" y="45952"/>
                  </a:lnTo>
                  <a:lnTo>
                    <a:pt x="3278608" y="27231"/>
                  </a:lnTo>
                  <a:lnTo>
                    <a:pt x="3316563" y="8509"/>
                  </a:lnTo>
                  <a:lnTo>
                    <a:pt x="3350051" y="0"/>
                  </a:lnTo>
                  <a:lnTo>
                    <a:pt x="3384783" y="8509"/>
                  </a:lnTo>
                  <a:lnTo>
                    <a:pt x="3425469" y="27231"/>
                  </a:lnTo>
                  <a:lnTo>
                    <a:pt x="3466155" y="45952"/>
                  </a:lnTo>
                  <a:lnTo>
                    <a:pt x="3500887" y="54462"/>
                  </a:lnTo>
                  <a:lnTo>
                    <a:pt x="3535619" y="48788"/>
                  </a:lnTo>
                  <a:lnTo>
                    <a:pt x="3576305" y="36305"/>
                  </a:lnTo>
                  <a:lnTo>
                    <a:pt x="3616990" y="23822"/>
                  </a:lnTo>
                  <a:lnTo>
                    <a:pt x="3651722" y="18148"/>
                  </a:lnTo>
                  <a:lnTo>
                    <a:pt x="3686450" y="23822"/>
                  </a:lnTo>
                  <a:lnTo>
                    <a:pt x="3727134" y="36305"/>
                  </a:lnTo>
                  <a:lnTo>
                    <a:pt x="3767818" y="48788"/>
                  </a:lnTo>
                  <a:lnTo>
                    <a:pt x="3802550" y="54462"/>
                  </a:lnTo>
                  <a:lnTo>
                    <a:pt x="3837283" y="48788"/>
                  </a:lnTo>
                  <a:lnTo>
                    <a:pt x="3877968" y="36305"/>
                  </a:lnTo>
                  <a:lnTo>
                    <a:pt x="3918654" y="23822"/>
                  </a:lnTo>
                  <a:lnTo>
                    <a:pt x="3953386" y="18148"/>
                  </a:lnTo>
                  <a:lnTo>
                    <a:pt x="3988114" y="23822"/>
                  </a:lnTo>
                  <a:lnTo>
                    <a:pt x="4028797" y="36305"/>
                  </a:lnTo>
                  <a:lnTo>
                    <a:pt x="4069482" y="48788"/>
                  </a:lnTo>
                  <a:lnTo>
                    <a:pt x="4104214" y="54462"/>
                  </a:lnTo>
                  <a:lnTo>
                    <a:pt x="4138946" y="48788"/>
                  </a:lnTo>
                  <a:lnTo>
                    <a:pt x="4179632" y="36305"/>
                  </a:lnTo>
                  <a:lnTo>
                    <a:pt x="4220318" y="23822"/>
                  </a:lnTo>
                  <a:lnTo>
                    <a:pt x="4255050" y="18148"/>
                  </a:lnTo>
                  <a:lnTo>
                    <a:pt x="4289778" y="23822"/>
                  </a:lnTo>
                  <a:lnTo>
                    <a:pt x="4330461" y="36305"/>
                  </a:lnTo>
                  <a:lnTo>
                    <a:pt x="4371146" y="48788"/>
                  </a:lnTo>
                  <a:lnTo>
                    <a:pt x="4405878" y="54462"/>
                  </a:lnTo>
                  <a:lnTo>
                    <a:pt x="4440610" y="45952"/>
                  </a:lnTo>
                  <a:lnTo>
                    <a:pt x="4481295" y="27231"/>
                  </a:lnTo>
                  <a:lnTo>
                    <a:pt x="4521978" y="8509"/>
                  </a:lnTo>
                  <a:lnTo>
                    <a:pt x="4556706" y="0"/>
                  </a:lnTo>
                  <a:lnTo>
                    <a:pt x="4591438" y="8509"/>
                  </a:lnTo>
                  <a:lnTo>
                    <a:pt x="4632124" y="27231"/>
                  </a:lnTo>
                  <a:lnTo>
                    <a:pt x="4672809" y="45952"/>
                  </a:lnTo>
                  <a:lnTo>
                    <a:pt x="4707542" y="54462"/>
                  </a:lnTo>
                  <a:lnTo>
                    <a:pt x="4742274" y="45952"/>
                  </a:lnTo>
                  <a:lnTo>
                    <a:pt x="4782959" y="27231"/>
                  </a:lnTo>
                  <a:lnTo>
                    <a:pt x="4823645" y="8509"/>
                  </a:lnTo>
                  <a:lnTo>
                    <a:pt x="4858377" y="0"/>
                  </a:lnTo>
                  <a:lnTo>
                    <a:pt x="4891865" y="8509"/>
                  </a:lnTo>
                  <a:lnTo>
                    <a:pt x="4929820" y="27231"/>
                  </a:lnTo>
                  <a:lnTo>
                    <a:pt x="4967777" y="45952"/>
                  </a:lnTo>
                  <a:lnTo>
                    <a:pt x="5001269" y="54462"/>
                  </a:lnTo>
                  <a:lnTo>
                    <a:pt x="5035998" y="45952"/>
                  </a:lnTo>
                  <a:lnTo>
                    <a:pt x="5076683" y="27231"/>
                  </a:lnTo>
                  <a:lnTo>
                    <a:pt x="5117368" y="8509"/>
                  </a:lnTo>
                  <a:lnTo>
                    <a:pt x="5152097" y="0"/>
                  </a:lnTo>
                  <a:lnTo>
                    <a:pt x="5186830" y="8509"/>
                  </a:lnTo>
                  <a:lnTo>
                    <a:pt x="5227515" y="27231"/>
                  </a:lnTo>
                  <a:lnTo>
                    <a:pt x="5268201" y="45952"/>
                  </a:lnTo>
                  <a:lnTo>
                    <a:pt x="5302933" y="54462"/>
                  </a:lnTo>
                  <a:lnTo>
                    <a:pt x="5337661" y="45952"/>
                  </a:lnTo>
                  <a:lnTo>
                    <a:pt x="5378344" y="27231"/>
                  </a:lnTo>
                  <a:lnTo>
                    <a:pt x="5419029" y="8509"/>
                  </a:lnTo>
                  <a:lnTo>
                    <a:pt x="5453761" y="0"/>
                  </a:lnTo>
                  <a:lnTo>
                    <a:pt x="5488493" y="8509"/>
                  </a:lnTo>
                  <a:lnTo>
                    <a:pt x="5529179" y="27231"/>
                  </a:lnTo>
                  <a:lnTo>
                    <a:pt x="5569864" y="45952"/>
                  </a:lnTo>
                  <a:lnTo>
                    <a:pt x="5604597" y="54462"/>
                  </a:lnTo>
                  <a:lnTo>
                    <a:pt x="5629493" y="51716"/>
                  </a:lnTo>
                  <a:lnTo>
                    <a:pt x="5647241" y="44116"/>
                  </a:lnTo>
                  <a:lnTo>
                    <a:pt x="5661723" y="32622"/>
                  </a:lnTo>
                  <a:lnTo>
                    <a:pt x="5676823" y="18191"/>
                  </a:lnTo>
                  <a:lnTo>
                    <a:pt x="5701237" y="61995"/>
                  </a:lnTo>
                  <a:lnTo>
                    <a:pt x="5718308" y="104768"/>
                  </a:lnTo>
                  <a:lnTo>
                    <a:pt x="5728334" y="145090"/>
                  </a:lnTo>
                  <a:lnTo>
                    <a:pt x="5731609" y="181536"/>
                  </a:lnTo>
                  <a:lnTo>
                    <a:pt x="5724167" y="224087"/>
                  </a:lnTo>
                  <a:lnTo>
                    <a:pt x="5707794" y="276850"/>
                  </a:lnTo>
                  <a:lnTo>
                    <a:pt x="5691421" y="329613"/>
                  </a:lnTo>
                  <a:lnTo>
                    <a:pt x="5683979" y="372164"/>
                  </a:lnTo>
                  <a:lnTo>
                    <a:pt x="5691421" y="410456"/>
                  </a:lnTo>
                  <a:lnTo>
                    <a:pt x="5707794" y="453855"/>
                  </a:lnTo>
                  <a:lnTo>
                    <a:pt x="5724167" y="497256"/>
                  </a:lnTo>
                  <a:lnTo>
                    <a:pt x="5731609" y="535552"/>
                  </a:lnTo>
                  <a:lnTo>
                    <a:pt x="5724167" y="575265"/>
                  </a:lnTo>
                  <a:lnTo>
                    <a:pt x="5707794" y="621784"/>
                  </a:lnTo>
                  <a:lnTo>
                    <a:pt x="5691421" y="668302"/>
                  </a:lnTo>
                  <a:lnTo>
                    <a:pt x="5683979" y="708015"/>
                  </a:lnTo>
                  <a:lnTo>
                    <a:pt x="5691421" y="744892"/>
                  </a:lnTo>
                  <a:lnTo>
                    <a:pt x="5707794" y="785172"/>
                  </a:lnTo>
                  <a:lnTo>
                    <a:pt x="5724167" y="825452"/>
                  </a:lnTo>
                  <a:lnTo>
                    <a:pt x="5731609" y="862329"/>
                  </a:lnTo>
                  <a:lnTo>
                    <a:pt x="5724167" y="902043"/>
                  </a:lnTo>
                  <a:lnTo>
                    <a:pt x="5707794" y="948563"/>
                  </a:lnTo>
                  <a:lnTo>
                    <a:pt x="5691421" y="995082"/>
                  </a:lnTo>
                  <a:lnTo>
                    <a:pt x="5683979" y="1034791"/>
                  </a:lnTo>
                  <a:lnTo>
                    <a:pt x="5691421" y="1075924"/>
                  </a:lnTo>
                  <a:lnTo>
                    <a:pt x="5707794" y="1125567"/>
                  </a:lnTo>
                  <a:lnTo>
                    <a:pt x="5724167" y="1175208"/>
                  </a:lnTo>
                  <a:lnTo>
                    <a:pt x="5731609" y="1216336"/>
                  </a:lnTo>
                  <a:lnTo>
                    <a:pt x="5724167" y="1256050"/>
                  </a:lnTo>
                  <a:lnTo>
                    <a:pt x="5707794" y="1302572"/>
                  </a:lnTo>
                  <a:lnTo>
                    <a:pt x="5691421" y="1349093"/>
                  </a:lnTo>
                  <a:lnTo>
                    <a:pt x="5683979" y="1388807"/>
                  </a:lnTo>
                  <a:lnTo>
                    <a:pt x="5688940" y="1428521"/>
                  </a:lnTo>
                  <a:lnTo>
                    <a:pt x="5699854" y="1475042"/>
                  </a:lnTo>
                  <a:lnTo>
                    <a:pt x="5710769" y="1521561"/>
                  </a:lnTo>
                  <a:lnTo>
                    <a:pt x="5715730" y="1561270"/>
                  </a:lnTo>
                  <a:lnTo>
                    <a:pt x="5708288" y="1600984"/>
                  </a:lnTo>
                  <a:lnTo>
                    <a:pt x="5691915" y="1647505"/>
                  </a:lnTo>
                  <a:lnTo>
                    <a:pt x="5675542" y="1694027"/>
                  </a:lnTo>
                  <a:lnTo>
                    <a:pt x="5668099" y="1733741"/>
                  </a:lnTo>
                  <a:lnTo>
                    <a:pt x="5675542" y="1769200"/>
                  </a:lnTo>
                  <a:lnTo>
                    <a:pt x="5691915" y="1806359"/>
                  </a:lnTo>
                  <a:lnTo>
                    <a:pt x="5708288" y="1843517"/>
                  </a:lnTo>
                  <a:lnTo>
                    <a:pt x="5715730" y="1878972"/>
                  </a:lnTo>
                  <a:lnTo>
                    <a:pt x="5708288" y="1921523"/>
                  </a:lnTo>
                  <a:lnTo>
                    <a:pt x="5691915" y="1974286"/>
                  </a:lnTo>
                  <a:lnTo>
                    <a:pt x="5675542" y="2027049"/>
                  </a:lnTo>
                  <a:lnTo>
                    <a:pt x="5668099" y="2069600"/>
                  </a:lnTo>
                  <a:lnTo>
                    <a:pt x="5675542" y="2107891"/>
                  </a:lnTo>
                  <a:lnTo>
                    <a:pt x="5691915" y="2151291"/>
                  </a:lnTo>
                  <a:lnTo>
                    <a:pt x="5708288" y="2194692"/>
                  </a:lnTo>
                  <a:lnTo>
                    <a:pt x="5715730" y="2232988"/>
                  </a:lnTo>
                  <a:lnTo>
                    <a:pt x="5708288" y="2274116"/>
                  </a:lnTo>
                  <a:lnTo>
                    <a:pt x="5691915" y="2323756"/>
                  </a:lnTo>
                  <a:lnTo>
                    <a:pt x="5675542" y="2373396"/>
                  </a:lnTo>
                  <a:lnTo>
                    <a:pt x="5668099" y="2414525"/>
                  </a:lnTo>
                  <a:lnTo>
                    <a:pt x="5675542" y="2452821"/>
                  </a:lnTo>
                  <a:lnTo>
                    <a:pt x="5691915" y="2496223"/>
                  </a:lnTo>
                  <a:lnTo>
                    <a:pt x="5708288" y="2539625"/>
                  </a:lnTo>
                  <a:lnTo>
                    <a:pt x="5715730" y="2577921"/>
                  </a:lnTo>
                  <a:lnTo>
                    <a:pt x="5705808" y="2619049"/>
                  </a:lnTo>
                  <a:lnTo>
                    <a:pt x="5683979" y="2668690"/>
                  </a:lnTo>
                  <a:lnTo>
                    <a:pt x="5662150" y="2718330"/>
                  </a:lnTo>
                  <a:lnTo>
                    <a:pt x="5652227" y="2759458"/>
                  </a:lnTo>
                  <a:lnTo>
                    <a:pt x="5659670" y="2796335"/>
                  </a:lnTo>
                  <a:lnTo>
                    <a:pt x="5676043" y="2836615"/>
                  </a:lnTo>
                  <a:lnTo>
                    <a:pt x="5692416" y="2876895"/>
                  </a:lnTo>
                  <a:lnTo>
                    <a:pt x="5699858" y="2913772"/>
                  </a:lnTo>
                  <a:lnTo>
                    <a:pt x="5693345" y="2979053"/>
                  </a:lnTo>
                  <a:lnTo>
                    <a:pt x="5674553" y="3027524"/>
                  </a:lnTo>
                  <a:lnTo>
                    <a:pt x="5644597" y="3057697"/>
                  </a:lnTo>
                  <a:lnTo>
                    <a:pt x="5604597" y="3068086"/>
                  </a:lnTo>
                  <a:lnTo>
                    <a:pt x="5572344" y="3059576"/>
                  </a:lnTo>
                  <a:lnTo>
                    <a:pt x="5537116" y="3040854"/>
                  </a:lnTo>
                  <a:lnTo>
                    <a:pt x="5501888" y="3022133"/>
                  </a:lnTo>
                  <a:lnTo>
                    <a:pt x="5469640" y="3013623"/>
                  </a:lnTo>
                  <a:lnTo>
                    <a:pt x="5436148" y="3022133"/>
                  </a:lnTo>
                  <a:lnTo>
                    <a:pt x="5398192" y="3040854"/>
                  </a:lnTo>
                  <a:lnTo>
                    <a:pt x="5360236" y="3059576"/>
                  </a:lnTo>
                  <a:lnTo>
                    <a:pt x="5326748" y="3068086"/>
                  </a:lnTo>
                  <a:lnTo>
                    <a:pt x="5292016" y="3059576"/>
                  </a:lnTo>
                  <a:lnTo>
                    <a:pt x="5251330" y="3040854"/>
                  </a:lnTo>
                  <a:lnTo>
                    <a:pt x="5210645" y="3022133"/>
                  </a:lnTo>
                  <a:lnTo>
                    <a:pt x="5175913" y="3013623"/>
                  </a:lnTo>
                  <a:lnTo>
                    <a:pt x="5139940" y="3022133"/>
                  </a:lnTo>
                  <a:lnTo>
                    <a:pt x="5096527" y="3040854"/>
                  </a:lnTo>
                  <a:lnTo>
                    <a:pt x="5053113" y="3059576"/>
                  </a:lnTo>
                  <a:lnTo>
                    <a:pt x="5017141" y="3068086"/>
                  </a:lnTo>
                  <a:lnTo>
                    <a:pt x="4982412" y="3059576"/>
                  </a:lnTo>
                  <a:lnTo>
                    <a:pt x="4941727" y="3040854"/>
                  </a:lnTo>
                  <a:lnTo>
                    <a:pt x="4901042" y="3022133"/>
                  </a:lnTo>
                  <a:lnTo>
                    <a:pt x="4866313" y="3013623"/>
                  </a:lnTo>
                  <a:lnTo>
                    <a:pt x="4832821" y="3022133"/>
                  </a:lnTo>
                  <a:lnTo>
                    <a:pt x="4794864" y="3040854"/>
                  </a:lnTo>
                  <a:lnTo>
                    <a:pt x="4756909" y="3059576"/>
                  </a:lnTo>
                  <a:lnTo>
                    <a:pt x="4723421" y="3068086"/>
                  </a:lnTo>
                  <a:lnTo>
                    <a:pt x="4688689" y="3059576"/>
                  </a:lnTo>
                  <a:lnTo>
                    <a:pt x="4648003" y="3040854"/>
                  </a:lnTo>
                  <a:lnTo>
                    <a:pt x="4607318" y="3022133"/>
                  </a:lnTo>
                  <a:lnTo>
                    <a:pt x="4572585" y="3013623"/>
                  </a:lnTo>
                  <a:lnTo>
                    <a:pt x="4537856" y="3022133"/>
                  </a:lnTo>
                  <a:lnTo>
                    <a:pt x="4497171" y="3040854"/>
                  </a:lnTo>
                  <a:lnTo>
                    <a:pt x="4456486" y="3059576"/>
                  </a:lnTo>
                  <a:lnTo>
                    <a:pt x="4421757" y="3068086"/>
                  </a:lnTo>
                  <a:lnTo>
                    <a:pt x="4387025" y="3062413"/>
                  </a:lnTo>
                  <a:lnTo>
                    <a:pt x="4346339" y="3049933"/>
                  </a:lnTo>
                  <a:lnTo>
                    <a:pt x="4305654" y="3037453"/>
                  </a:lnTo>
                  <a:lnTo>
                    <a:pt x="4270922" y="3031780"/>
                  </a:lnTo>
                  <a:lnTo>
                    <a:pt x="4236191" y="3037453"/>
                  </a:lnTo>
                  <a:lnTo>
                    <a:pt x="4195508" y="3049933"/>
                  </a:lnTo>
                  <a:lnTo>
                    <a:pt x="4154825" y="3062413"/>
                  </a:lnTo>
                  <a:lnTo>
                    <a:pt x="4120094" y="3068086"/>
                  </a:lnTo>
                  <a:lnTo>
                    <a:pt x="4085361" y="3062413"/>
                  </a:lnTo>
                  <a:lnTo>
                    <a:pt x="4044676" y="3049933"/>
                  </a:lnTo>
                  <a:lnTo>
                    <a:pt x="4003990" y="3037453"/>
                  </a:lnTo>
                  <a:lnTo>
                    <a:pt x="3969258" y="3031780"/>
                  </a:lnTo>
                  <a:lnTo>
                    <a:pt x="3934529" y="3040290"/>
                  </a:lnTo>
                  <a:lnTo>
                    <a:pt x="3893844" y="3059011"/>
                  </a:lnTo>
                  <a:lnTo>
                    <a:pt x="3853159" y="3077733"/>
                  </a:lnTo>
                  <a:lnTo>
                    <a:pt x="3818430" y="3086243"/>
                  </a:lnTo>
                  <a:lnTo>
                    <a:pt x="3783698" y="3077733"/>
                  </a:lnTo>
                  <a:lnTo>
                    <a:pt x="3743012" y="3059011"/>
                  </a:lnTo>
                  <a:lnTo>
                    <a:pt x="3702327" y="3040290"/>
                  </a:lnTo>
                  <a:lnTo>
                    <a:pt x="3667594" y="3031780"/>
                  </a:lnTo>
                  <a:lnTo>
                    <a:pt x="3632862" y="3037453"/>
                  </a:lnTo>
                  <a:lnTo>
                    <a:pt x="3592177" y="3049933"/>
                  </a:lnTo>
                  <a:lnTo>
                    <a:pt x="3551494" y="3062413"/>
                  </a:lnTo>
                  <a:lnTo>
                    <a:pt x="3516766" y="3068086"/>
                  </a:lnTo>
                  <a:lnTo>
                    <a:pt x="3482034" y="3062413"/>
                  </a:lnTo>
                  <a:lnTo>
                    <a:pt x="3441348" y="3049933"/>
                  </a:lnTo>
                  <a:lnTo>
                    <a:pt x="3400663" y="3037453"/>
                  </a:lnTo>
                  <a:lnTo>
                    <a:pt x="3365931" y="3031780"/>
                  </a:lnTo>
                  <a:lnTo>
                    <a:pt x="3332440" y="3037453"/>
                  </a:lnTo>
                  <a:lnTo>
                    <a:pt x="3294485" y="3049933"/>
                  </a:lnTo>
                  <a:lnTo>
                    <a:pt x="3256530" y="3062413"/>
                  </a:lnTo>
                  <a:lnTo>
                    <a:pt x="3223039" y="3068086"/>
                  </a:lnTo>
                  <a:lnTo>
                    <a:pt x="3188306" y="3059576"/>
                  </a:lnTo>
                  <a:lnTo>
                    <a:pt x="3147621" y="3040854"/>
                  </a:lnTo>
                  <a:lnTo>
                    <a:pt x="3106935" y="3022133"/>
                  </a:lnTo>
                  <a:lnTo>
                    <a:pt x="3072203" y="3013623"/>
                  </a:lnTo>
                  <a:lnTo>
                    <a:pt x="3038715" y="3022133"/>
                  </a:lnTo>
                  <a:lnTo>
                    <a:pt x="3000760" y="3040854"/>
                  </a:lnTo>
                  <a:lnTo>
                    <a:pt x="2962803" y="3059576"/>
                  </a:lnTo>
                  <a:lnTo>
                    <a:pt x="2929311" y="3068086"/>
                  </a:lnTo>
                  <a:lnTo>
                    <a:pt x="2897063" y="3059576"/>
                  </a:lnTo>
                  <a:lnTo>
                    <a:pt x="2861836" y="3040854"/>
                  </a:lnTo>
                  <a:lnTo>
                    <a:pt x="2826610" y="3022133"/>
                  </a:lnTo>
                  <a:lnTo>
                    <a:pt x="2794362" y="3013623"/>
                  </a:lnTo>
                  <a:lnTo>
                    <a:pt x="2758389" y="3022133"/>
                  </a:lnTo>
                  <a:lnTo>
                    <a:pt x="2714974" y="3040854"/>
                  </a:lnTo>
                  <a:lnTo>
                    <a:pt x="2671560" y="3059576"/>
                  </a:lnTo>
                  <a:lnTo>
                    <a:pt x="2635591" y="3068086"/>
                  </a:lnTo>
                  <a:lnTo>
                    <a:pt x="2602098" y="3062413"/>
                  </a:lnTo>
                  <a:lnTo>
                    <a:pt x="2564142" y="3049933"/>
                  </a:lnTo>
                  <a:lnTo>
                    <a:pt x="2526186" y="3037453"/>
                  </a:lnTo>
                  <a:lnTo>
                    <a:pt x="2492698" y="3031780"/>
                  </a:lnTo>
                  <a:lnTo>
                    <a:pt x="2457966" y="3037453"/>
                  </a:lnTo>
                  <a:lnTo>
                    <a:pt x="2417281" y="3049933"/>
                  </a:lnTo>
                  <a:lnTo>
                    <a:pt x="2376595" y="3062413"/>
                  </a:lnTo>
                  <a:lnTo>
                    <a:pt x="2341863" y="3068086"/>
                  </a:lnTo>
                  <a:lnTo>
                    <a:pt x="2307131" y="3059576"/>
                  </a:lnTo>
                  <a:lnTo>
                    <a:pt x="2266446" y="3040854"/>
                  </a:lnTo>
                  <a:lnTo>
                    <a:pt x="2225763" y="3022133"/>
                  </a:lnTo>
                  <a:lnTo>
                    <a:pt x="2191035" y="3013623"/>
                  </a:lnTo>
                  <a:lnTo>
                    <a:pt x="2157543" y="3022133"/>
                  </a:lnTo>
                  <a:lnTo>
                    <a:pt x="2119585" y="3040854"/>
                  </a:lnTo>
                  <a:lnTo>
                    <a:pt x="2081627" y="3059576"/>
                  </a:lnTo>
                  <a:lnTo>
                    <a:pt x="2048135" y="3068086"/>
                  </a:lnTo>
                  <a:lnTo>
                    <a:pt x="2013407" y="3059576"/>
                  </a:lnTo>
                  <a:lnTo>
                    <a:pt x="1972724" y="3040854"/>
                  </a:lnTo>
                  <a:lnTo>
                    <a:pt x="1932039" y="3022133"/>
                  </a:lnTo>
                  <a:lnTo>
                    <a:pt x="1897307" y="3013623"/>
                  </a:lnTo>
                  <a:lnTo>
                    <a:pt x="1862575" y="3022133"/>
                  </a:lnTo>
                  <a:lnTo>
                    <a:pt x="1821889" y="3040854"/>
                  </a:lnTo>
                  <a:lnTo>
                    <a:pt x="1781204" y="3059576"/>
                  </a:lnTo>
                  <a:lnTo>
                    <a:pt x="1746471" y="3068086"/>
                  </a:lnTo>
                  <a:lnTo>
                    <a:pt x="1711744" y="3059576"/>
                  </a:lnTo>
                  <a:lnTo>
                    <a:pt x="1671060" y="3040854"/>
                  </a:lnTo>
                  <a:lnTo>
                    <a:pt x="1630375" y="3022133"/>
                  </a:lnTo>
                  <a:lnTo>
                    <a:pt x="1595643" y="3013623"/>
                  </a:lnTo>
                  <a:lnTo>
                    <a:pt x="1560911" y="3022133"/>
                  </a:lnTo>
                  <a:lnTo>
                    <a:pt x="1520226" y="3040854"/>
                  </a:lnTo>
                  <a:lnTo>
                    <a:pt x="1479540" y="3059576"/>
                  </a:lnTo>
                  <a:lnTo>
                    <a:pt x="1444808" y="3068086"/>
                  </a:lnTo>
                  <a:lnTo>
                    <a:pt x="1411320" y="3062413"/>
                  </a:lnTo>
                  <a:lnTo>
                    <a:pt x="1373365" y="3049933"/>
                  </a:lnTo>
                  <a:lnTo>
                    <a:pt x="1335408" y="3037453"/>
                  </a:lnTo>
                  <a:lnTo>
                    <a:pt x="1301916" y="3031780"/>
                  </a:lnTo>
                  <a:lnTo>
                    <a:pt x="1267187" y="3040290"/>
                  </a:lnTo>
                  <a:lnTo>
                    <a:pt x="1226502" y="3059011"/>
                  </a:lnTo>
                  <a:lnTo>
                    <a:pt x="1185816" y="3077733"/>
                  </a:lnTo>
                  <a:lnTo>
                    <a:pt x="1151088" y="3086243"/>
                  </a:lnTo>
                  <a:lnTo>
                    <a:pt x="1116355" y="3077733"/>
                  </a:lnTo>
                  <a:lnTo>
                    <a:pt x="1075670" y="3059011"/>
                  </a:lnTo>
                  <a:lnTo>
                    <a:pt x="1034984" y="3040290"/>
                  </a:lnTo>
                  <a:lnTo>
                    <a:pt x="1000252" y="3031780"/>
                  </a:lnTo>
                  <a:lnTo>
                    <a:pt x="964283" y="3040290"/>
                  </a:lnTo>
                  <a:lnTo>
                    <a:pt x="920869" y="3059011"/>
                  </a:lnTo>
                  <a:lnTo>
                    <a:pt x="877454" y="3077733"/>
                  </a:lnTo>
                  <a:lnTo>
                    <a:pt x="841480" y="3086243"/>
                  </a:lnTo>
                  <a:lnTo>
                    <a:pt x="809233" y="3077733"/>
                  </a:lnTo>
                  <a:lnTo>
                    <a:pt x="774006" y="3059011"/>
                  </a:lnTo>
                  <a:lnTo>
                    <a:pt x="738779" y="3040290"/>
                  </a:lnTo>
                  <a:lnTo>
                    <a:pt x="706532" y="3031780"/>
                  </a:lnTo>
                  <a:lnTo>
                    <a:pt x="670558" y="3040290"/>
                  </a:lnTo>
                  <a:lnTo>
                    <a:pt x="627143" y="3059011"/>
                  </a:lnTo>
                  <a:lnTo>
                    <a:pt x="583729" y="3077733"/>
                  </a:lnTo>
                  <a:lnTo>
                    <a:pt x="547760" y="3086243"/>
                  </a:lnTo>
                  <a:lnTo>
                    <a:pt x="514268" y="3077733"/>
                  </a:lnTo>
                  <a:lnTo>
                    <a:pt x="476311" y="3059011"/>
                  </a:lnTo>
                  <a:lnTo>
                    <a:pt x="438356" y="3040290"/>
                  </a:lnTo>
                  <a:lnTo>
                    <a:pt x="404868" y="3031780"/>
                  </a:lnTo>
                  <a:lnTo>
                    <a:pt x="371376" y="3040290"/>
                  </a:lnTo>
                  <a:lnTo>
                    <a:pt x="333419" y="3059011"/>
                  </a:lnTo>
                  <a:lnTo>
                    <a:pt x="295464" y="3077733"/>
                  </a:lnTo>
                  <a:lnTo>
                    <a:pt x="261976" y="3086243"/>
                  </a:lnTo>
                  <a:lnTo>
                    <a:pt x="228397" y="3078581"/>
                  </a:lnTo>
                  <a:lnTo>
                    <a:pt x="184400" y="3061805"/>
                  </a:lnTo>
                  <a:lnTo>
                    <a:pt x="136501" y="3045226"/>
                  </a:lnTo>
                  <a:lnTo>
                    <a:pt x="91217" y="3038158"/>
                  </a:lnTo>
                  <a:lnTo>
                    <a:pt x="55064" y="3049911"/>
                  </a:lnTo>
                  <a:lnTo>
                    <a:pt x="30910" y="3018591"/>
                  </a:lnTo>
                  <a:lnTo>
                    <a:pt x="13709" y="2984257"/>
                  </a:lnTo>
                  <a:lnTo>
                    <a:pt x="3420" y="2948715"/>
                  </a:lnTo>
                  <a:lnTo>
                    <a:pt x="0" y="2913772"/>
                  </a:lnTo>
                  <a:lnTo>
                    <a:pt x="7442" y="2872640"/>
                  </a:lnTo>
                  <a:lnTo>
                    <a:pt x="23815" y="2822999"/>
                  </a:lnTo>
                  <a:lnTo>
                    <a:pt x="40188" y="2773358"/>
                  </a:lnTo>
                  <a:lnTo>
                    <a:pt x="47630" y="2732227"/>
                  </a:lnTo>
                  <a:lnTo>
                    <a:pt x="40188" y="2693935"/>
                  </a:lnTo>
                  <a:lnTo>
                    <a:pt x="23815" y="2650536"/>
                  </a:lnTo>
                  <a:lnTo>
                    <a:pt x="7442" y="2607134"/>
                  </a:lnTo>
                  <a:lnTo>
                    <a:pt x="0" y="2568838"/>
                  </a:lnTo>
                  <a:lnTo>
                    <a:pt x="7442" y="2527710"/>
                  </a:lnTo>
                  <a:lnTo>
                    <a:pt x="23815" y="2478069"/>
                  </a:lnTo>
                  <a:lnTo>
                    <a:pt x="40188" y="2428426"/>
                  </a:lnTo>
                  <a:lnTo>
                    <a:pt x="47630" y="2387293"/>
                  </a:lnTo>
                  <a:lnTo>
                    <a:pt x="42669" y="2349002"/>
                  </a:lnTo>
                  <a:lnTo>
                    <a:pt x="31755" y="2305602"/>
                  </a:lnTo>
                  <a:lnTo>
                    <a:pt x="20840" y="2262201"/>
                  </a:lnTo>
                  <a:lnTo>
                    <a:pt x="15879" y="2223905"/>
                  </a:lnTo>
                  <a:lnTo>
                    <a:pt x="20840" y="2184195"/>
                  </a:lnTo>
                  <a:lnTo>
                    <a:pt x="31755" y="2137674"/>
                  </a:lnTo>
                  <a:lnTo>
                    <a:pt x="42669" y="2091153"/>
                  </a:lnTo>
                  <a:lnTo>
                    <a:pt x="47630" y="2051443"/>
                  </a:lnTo>
                  <a:lnTo>
                    <a:pt x="42669" y="2014566"/>
                  </a:lnTo>
                  <a:lnTo>
                    <a:pt x="31755" y="1974286"/>
                  </a:lnTo>
                  <a:lnTo>
                    <a:pt x="20840" y="1934006"/>
                  </a:lnTo>
                  <a:lnTo>
                    <a:pt x="15879" y="1897129"/>
                  </a:lnTo>
                  <a:lnTo>
                    <a:pt x="23321" y="1853160"/>
                  </a:lnTo>
                  <a:lnTo>
                    <a:pt x="39694" y="1797278"/>
                  </a:lnTo>
                  <a:lnTo>
                    <a:pt x="56067" y="1741395"/>
                  </a:lnTo>
                  <a:lnTo>
                    <a:pt x="63510" y="1697426"/>
                  </a:lnTo>
                  <a:lnTo>
                    <a:pt x="56067" y="1659135"/>
                  </a:lnTo>
                  <a:lnTo>
                    <a:pt x="39694" y="1615736"/>
                  </a:lnTo>
                  <a:lnTo>
                    <a:pt x="23321" y="1572334"/>
                  </a:lnTo>
                  <a:lnTo>
                    <a:pt x="15879" y="1534038"/>
                  </a:lnTo>
                  <a:lnTo>
                    <a:pt x="23321" y="1492906"/>
                  </a:lnTo>
                  <a:lnTo>
                    <a:pt x="39694" y="1443266"/>
                  </a:lnTo>
                  <a:lnTo>
                    <a:pt x="56067" y="1393625"/>
                  </a:lnTo>
                  <a:lnTo>
                    <a:pt x="63510" y="1352493"/>
                  </a:lnTo>
                  <a:lnTo>
                    <a:pt x="56067" y="1315620"/>
                  </a:lnTo>
                  <a:lnTo>
                    <a:pt x="39694" y="1275340"/>
                  </a:lnTo>
                  <a:lnTo>
                    <a:pt x="23321" y="1235061"/>
                  </a:lnTo>
                  <a:lnTo>
                    <a:pt x="15879" y="1198188"/>
                  </a:lnTo>
                  <a:lnTo>
                    <a:pt x="23321" y="1159892"/>
                  </a:lnTo>
                  <a:lnTo>
                    <a:pt x="39694" y="1116489"/>
                  </a:lnTo>
                  <a:lnTo>
                    <a:pt x="56067" y="1073087"/>
                  </a:lnTo>
                  <a:lnTo>
                    <a:pt x="63510" y="1034791"/>
                  </a:lnTo>
                  <a:lnTo>
                    <a:pt x="58548" y="995082"/>
                  </a:lnTo>
                  <a:lnTo>
                    <a:pt x="47634" y="948563"/>
                  </a:lnTo>
                  <a:lnTo>
                    <a:pt x="36719" y="902043"/>
                  </a:lnTo>
                  <a:lnTo>
                    <a:pt x="31758" y="862329"/>
                  </a:lnTo>
                  <a:lnTo>
                    <a:pt x="39201" y="821197"/>
                  </a:lnTo>
                  <a:lnTo>
                    <a:pt x="55574" y="771556"/>
                  </a:lnTo>
                  <a:lnTo>
                    <a:pt x="71947" y="721915"/>
                  </a:lnTo>
                  <a:lnTo>
                    <a:pt x="79389" y="680783"/>
                  </a:lnTo>
                  <a:lnTo>
                    <a:pt x="71947" y="642489"/>
                  </a:lnTo>
                  <a:lnTo>
                    <a:pt x="55574" y="599089"/>
                  </a:lnTo>
                  <a:lnTo>
                    <a:pt x="39201" y="555690"/>
                  </a:lnTo>
                  <a:lnTo>
                    <a:pt x="31758" y="517395"/>
                  </a:lnTo>
                  <a:lnTo>
                    <a:pt x="39201" y="476263"/>
                  </a:lnTo>
                  <a:lnTo>
                    <a:pt x="55574" y="426623"/>
                  </a:lnTo>
                  <a:lnTo>
                    <a:pt x="71947" y="376982"/>
                  </a:lnTo>
                  <a:lnTo>
                    <a:pt x="79389" y="335850"/>
                  </a:lnTo>
                  <a:lnTo>
                    <a:pt x="71947" y="297559"/>
                  </a:lnTo>
                  <a:lnTo>
                    <a:pt x="55574" y="254159"/>
                  </a:lnTo>
                  <a:lnTo>
                    <a:pt x="39201" y="210758"/>
                  </a:lnTo>
                  <a:lnTo>
                    <a:pt x="31758" y="172462"/>
                  </a:lnTo>
                  <a:lnTo>
                    <a:pt x="39582" y="134908"/>
                  </a:lnTo>
                  <a:lnTo>
                    <a:pt x="58323" y="92045"/>
                  </a:lnTo>
                  <a:lnTo>
                    <a:pt x="80883" y="46446"/>
                  </a:lnTo>
                  <a:lnTo>
                    <a:pt x="100167" y="686"/>
                  </a:lnTo>
                  <a:close/>
                </a:path>
              </a:pathLst>
            </a:custGeom>
            <a:ln w="17645">
              <a:solidFill>
                <a:srgbClr val="BCBD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1182" y="5783873"/>
              <a:ext cx="5636895" cy="2959100"/>
            </a:xfrm>
            <a:custGeom>
              <a:avLst/>
              <a:gdLst/>
              <a:ahLst/>
              <a:cxnLst/>
              <a:rect l="l" t="t" r="r" b="b"/>
              <a:pathLst>
                <a:path w="5636895" h="2959100">
                  <a:moveTo>
                    <a:pt x="434883" y="38099"/>
                  </a:moveTo>
                  <a:lnTo>
                    <a:pt x="202679" y="38099"/>
                  </a:lnTo>
                  <a:lnTo>
                    <a:pt x="289506" y="0"/>
                  </a:lnTo>
                  <a:lnTo>
                    <a:pt x="358971" y="0"/>
                  </a:lnTo>
                  <a:lnTo>
                    <a:pt x="434883" y="38099"/>
                  </a:lnTo>
                  <a:close/>
                </a:path>
                <a:path w="5636895" h="2959100">
                  <a:moveTo>
                    <a:pt x="728607" y="38099"/>
                  </a:moveTo>
                  <a:lnTo>
                    <a:pt x="503103" y="38099"/>
                  </a:lnTo>
                  <a:lnTo>
                    <a:pt x="584474" y="0"/>
                  </a:lnTo>
                  <a:lnTo>
                    <a:pt x="652697" y="0"/>
                  </a:lnTo>
                  <a:lnTo>
                    <a:pt x="728607" y="38099"/>
                  </a:lnTo>
                  <a:close/>
                </a:path>
                <a:path w="5636895" h="2959100">
                  <a:moveTo>
                    <a:pt x="1034489" y="38099"/>
                  </a:moveTo>
                  <a:lnTo>
                    <a:pt x="795590" y="38099"/>
                  </a:lnTo>
                  <a:lnTo>
                    <a:pt x="871503" y="0"/>
                  </a:lnTo>
                  <a:lnTo>
                    <a:pt x="942204" y="0"/>
                  </a:lnTo>
                  <a:lnTo>
                    <a:pt x="1034489" y="38099"/>
                  </a:lnTo>
                  <a:close/>
                </a:path>
                <a:path w="5636895" h="2959100">
                  <a:moveTo>
                    <a:pt x="1323998" y="38099"/>
                  </a:moveTo>
                  <a:lnTo>
                    <a:pt x="1105190" y="38099"/>
                  </a:lnTo>
                  <a:lnTo>
                    <a:pt x="1181105" y="0"/>
                  </a:lnTo>
                  <a:lnTo>
                    <a:pt x="1248086" y="0"/>
                  </a:lnTo>
                  <a:lnTo>
                    <a:pt x="1323998" y="38099"/>
                  </a:lnTo>
                  <a:close/>
                </a:path>
                <a:path w="5636895" h="2959100">
                  <a:moveTo>
                    <a:pt x="1624421" y="38099"/>
                  </a:moveTo>
                  <a:lnTo>
                    <a:pt x="1392218" y="38099"/>
                  </a:lnTo>
                  <a:lnTo>
                    <a:pt x="1473586" y="0"/>
                  </a:lnTo>
                  <a:lnTo>
                    <a:pt x="1543050" y="0"/>
                  </a:lnTo>
                  <a:lnTo>
                    <a:pt x="1624421" y="38099"/>
                  </a:lnTo>
                  <a:close/>
                </a:path>
                <a:path w="5636895" h="2959100">
                  <a:moveTo>
                    <a:pt x="1926085" y="38099"/>
                  </a:moveTo>
                  <a:lnTo>
                    <a:pt x="1693882" y="38099"/>
                  </a:lnTo>
                  <a:lnTo>
                    <a:pt x="1775253" y="0"/>
                  </a:lnTo>
                  <a:lnTo>
                    <a:pt x="1844714" y="0"/>
                  </a:lnTo>
                  <a:lnTo>
                    <a:pt x="1926085" y="38099"/>
                  </a:lnTo>
                  <a:close/>
                </a:path>
                <a:path w="5636895" h="2959100">
                  <a:moveTo>
                    <a:pt x="2227749" y="38099"/>
                  </a:moveTo>
                  <a:lnTo>
                    <a:pt x="1995546" y="38099"/>
                  </a:lnTo>
                  <a:lnTo>
                    <a:pt x="2076916" y="0"/>
                  </a:lnTo>
                  <a:lnTo>
                    <a:pt x="2146377" y="0"/>
                  </a:lnTo>
                  <a:lnTo>
                    <a:pt x="2227749" y="38099"/>
                  </a:lnTo>
                  <a:close/>
                </a:path>
                <a:path w="5636895" h="2959100">
                  <a:moveTo>
                    <a:pt x="2522713" y="38099"/>
                  </a:moveTo>
                  <a:lnTo>
                    <a:pt x="2297213" y="38099"/>
                  </a:lnTo>
                  <a:lnTo>
                    <a:pt x="2378581" y="0"/>
                  </a:lnTo>
                  <a:lnTo>
                    <a:pt x="2446801" y="0"/>
                  </a:lnTo>
                  <a:lnTo>
                    <a:pt x="2522713" y="38099"/>
                  </a:lnTo>
                  <a:close/>
                </a:path>
                <a:path w="5636895" h="2959100">
                  <a:moveTo>
                    <a:pt x="2823137" y="38099"/>
                  </a:moveTo>
                  <a:lnTo>
                    <a:pt x="2590933" y="38099"/>
                  </a:lnTo>
                  <a:lnTo>
                    <a:pt x="2672304" y="0"/>
                  </a:lnTo>
                  <a:lnTo>
                    <a:pt x="2741769" y="0"/>
                  </a:lnTo>
                  <a:lnTo>
                    <a:pt x="2823137" y="38099"/>
                  </a:lnTo>
                  <a:close/>
                </a:path>
                <a:path w="5636895" h="2959100">
                  <a:moveTo>
                    <a:pt x="3124800" y="38099"/>
                  </a:moveTo>
                  <a:lnTo>
                    <a:pt x="2892597" y="38099"/>
                  </a:lnTo>
                  <a:lnTo>
                    <a:pt x="2973968" y="0"/>
                  </a:lnTo>
                  <a:lnTo>
                    <a:pt x="3043432" y="0"/>
                  </a:lnTo>
                  <a:lnTo>
                    <a:pt x="3124800" y="38099"/>
                  </a:lnTo>
                  <a:close/>
                </a:path>
                <a:path w="5636895" h="2959100">
                  <a:moveTo>
                    <a:pt x="3418524" y="38099"/>
                  </a:moveTo>
                  <a:lnTo>
                    <a:pt x="3193020" y="38099"/>
                  </a:lnTo>
                  <a:lnTo>
                    <a:pt x="3268933" y="0"/>
                  </a:lnTo>
                  <a:lnTo>
                    <a:pt x="3337153" y="0"/>
                  </a:lnTo>
                  <a:lnTo>
                    <a:pt x="3418524" y="38099"/>
                  </a:lnTo>
                  <a:close/>
                </a:path>
                <a:path w="5636895" h="2959100">
                  <a:moveTo>
                    <a:pt x="3726887" y="38099"/>
                  </a:moveTo>
                  <a:lnTo>
                    <a:pt x="3487988" y="38099"/>
                  </a:lnTo>
                  <a:lnTo>
                    <a:pt x="3569359" y="0"/>
                  </a:lnTo>
                  <a:lnTo>
                    <a:pt x="3640061" y="0"/>
                  </a:lnTo>
                  <a:lnTo>
                    <a:pt x="3726887" y="38099"/>
                  </a:lnTo>
                  <a:close/>
                </a:path>
                <a:path w="5636895" h="2959100">
                  <a:moveTo>
                    <a:pt x="4020611" y="38099"/>
                  </a:moveTo>
                  <a:lnTo>
                    <a:pt x="3795108" y="38099"/>
                  </a:lnTo>
                  <a:lnTo>
                    <a:pt x="3865564" y="0"/>
                  </a:lnTo>
                  <a:lnTo>
                    <a:pt x="3933784" y="0"/>
                  </a:lnTo>
                  <a:lnTo>
                    <a:pt x="4020611" y="38099"/>
                  </a:lnTo>
                  <a:close/>
                </a:path>
                <a:path w="5636895" h="2959100">
                  <a:moveTo>
                    <a:pt x="4315579" y="38099"/>
                  </a:moveTo>
                  <a:lnTo>
                    <a:pt x="4090074" y="38099"/>
                  </a:lnTo>
                  <a:lnTo>
                    <a:pt x="4165984" y="0"/>
                  </a:lnTo>
                  <a:lnTo>
                    <a:pt x="4234208" y="0"/>
                  </a:lnTo>
                  <a:lnTo>
                    <a:pt x="4315579" y="38099"/>
                  </a:lnTo>
                  <a:close/>
                </a:path>
                <a:path w="5636895" h="2959100">
                  <a:moveTo>
                    <a:pt x="4925602" y="38099"/>
                  </a:moveTo>
                  <a:lnTo>
                    <a:pt x="4385042" y="38099"/>
                  </a:lnTo>
                  <a:lnTo>
                    <a:pt x="4466408" y="0"/>
                  </a:lnTo>
                  <a:lnTo>
                    <a:pt x="4537111" y="0"/>
                  </a:lnTo>
                  <a:lnTo>
                    <a:pt x="4623939" y="12699"/>
                  </a:lnTo>
                  <a:lnTo>
                    <a:pt x="4659911" y="25399"/>
                  </a:lnTo>
                  <a:lnTo>
                    <a:pt x="4896660" y="25399"/>
                  </a:lnTo>
                  <a:lnTo>
                    <a:pt x="4925602" y="38099"/>
                  </a:lnTo>
                  <a:close/>
                </a:path>
                <a:path w="5636895" h="2959100">
                  <a:moveTo>
                    <a:pt x="4896660" y="25399"/>
                  </a:moveTo>
                  <a:lnTo>
                    <a:pt x="4659911" y="25399"/>
                  </a:lnTo>
                  <a:lnTo>
                    <a:pt x="4693402" y="12699"/>
                  </a:lnTo>
                  <a:lnTo>
                    <a:pt x="4769312" y="0"/>
                  </a:lnTo>
                  <a:lnTo>
                    <a:pt x="4838775" y="0"/>
                  </a:lnTo>
                  <a:lnTo>
                    <a:pt x="4896660" y="25399"/>
                  </a:lnTo>
                  <a:close/>
                </a:path>
                <a:path w="5636895" h="2959100">
                  <a:moveTo>
                    <a:pt x="5228506" y="38099"/>
                  </a:moveTo>
                  <a:lnTo>
                    <a:pt x="4996306" y="38099"/>
                  </a:lnTo>
                  <a:lnTo>
                    <a:pt x="5077675" y="0"/>
                  </a:lnTo>
                  <a:lnTo>
                    <a:pt x="5147135" y="0"/>
                  </a:lnTo>
                  <a:lnTo>
                    <a:pt x="5228506" y="38099"/>
                  </a:lnTo>
                  <a:close/>
                </a:path>
                <a:path w="5636895" h="2959100">
                  <a:moveTo>
                    <a:pt x="5636348" y="114299"/>
                  </a:moveTo>
                  <a:lnTo>
                    <a:pt x="5635484" y="114299"/>
                  </a:lnTo>
                  <a:lnTo>
                    <a:pt x="5618634" y="76199"/>
                  </a:lnTo>
                  <a:lnTo>
                    <a:pt x="5607969" y="38099"/>
                  </a:lnTo>
                  <a:lnTo>
                    <a:pt x="5605318" y="38099"/>
                  </a:lnTo>
                  <a:lnTo>
                    <a:pt x="5598746" y="25399"/>
                  </a:lnTo>
                  <a:lnTo>
                    <a:pt x="5612804" y="38099"/>
                  </a:lnTo>
                  <a:lnTo>
                    <a:pt x="5624821" y="63499"/>
                  </a:lnTo>
                  <a:lnTo>
                    <a:pt x="5633200" y="88899"/>
                  </a:lnTo>
                  <a:lnTo>
                    <a:pt x="5636348" y="114299"/>
                  </a:lnTo>
                  <a:close/>
                </a:path>
                <a:path w="5636895" h="2959100">
                  <a:moveTo>
                    <a:pt x="27553" y="2909910"/>
                  </a:moveTo>
                  <a:lnTo>
                    <a:pt x="651" y="2870199"/>
                  </a:lnTo>
                  <a:lnTo>
                    <a:pt x="0" y="2844799"/>
                  </a:lnTo>
                  <a:lnTo>
                    <a:pt x="7442" y="2806699"/>
                  </a:lnTo>
                  <a:lnTo>
                    <a:pt x="2091" y="2844799"/>
                  </a:lnTo>
                  <a:lnTo>
                    <a:pt x="17755" y="2882899"/>
                  </a:lnTo>
                  <a:lnTo>
                    <a:pt x="27553" y="2909910"/>
                  </a:lnTo>
                  <a:close/>
                </a:path>
                <a:path w="5636895" h="2959100">
                  <a:moveTo>
                    <a:pt x="3210140" y="2946399"/>
                  </a:moveTo>
                  <a:lnTo>
                    <a:pt x="3175408" y="2946399"/>
                  </a:lnTo>
                  <a:lnTo>
                    <a:pt x="3140676" y="2933699"/>
                  </a:lnTo>
                  <a:lnTo>
                    <a:pt x="3059304" y="2895599"/>
                  </a:lnTo>
                  <a:lnTo>
                    <a:pt x="4524955" y="2895599"/>
                  </a:lnTo>
                  <a:lnTo>
                    <a:pt x="4490226" y="2908299"/>
                  </a:lnTo>
                  <a:lnTo>
                    <a:pt x="3326243" y="2908299"/>
                  </a:lnTo>
                  <a:lnTo>
                    <a:pt x="3291511" y="2920999"/>
                  </a:lnTo>
                  <a:lnTo>
                    <a:pt x="3210140" y="2946399"/>
                  </a:lnTo>
                  <a:close/>
                </a:path>
                <a:path w="5636895" h="2959100">
                  <a:moveTo>
                    <a:pt x="4667847" y="2946399"/>
                  </a:moveTo>
                  <a:lnTo>
                    <a:pt x="4634359" y="2933699"/>
                  </a:lnTo>
                  <a:lnTo>
                    <a:pt x="4558447" y="2895599"/>
                  </a:lnTo>
                  <a:lnTo>
                    <a:pt x="4790649" y="2895599"/>
                  </a:lnTo>
                  <a:lnTo>
                    <a:pt x="4703820" y="2933699"/>
                  </a:lnTo>
                  <a:lnTo>
                    <a:pt x="4667847" y="2946399"/>
                  </a:lnTo>
                  <a:close/>
                </a:path>
                <a:path w="5636895" h="2959100">
                  <a:moveTo>
                    <a:pt x="4977454" y="2946399"/>
                  </a:moveTo>
                  <a:lnTo>
                    <a:pt x="4942722" y="2933699"/>
                  </a:lnTo>
                  <a:lnTo>
                    <a:pt x="4861350" y="2895599"/>
                  </a:lnTo>
                  <a:lnTo>
                    <a:pt x="5086854" y="2895599"/>
                  </a:lnTo>
                  <a:lnTo>
                    <a:pt x="5010942" y="2933699"/>
                  </a:lnTo>
                  <a:lnTo>
                    <a:pt x="4977454" y="2946399"/>
                  </a:lnTo>
                  <a:close/>
                </a:path>
                <a:path w="5636895" h="2959100">
                  <a:moveTo>
                    <a:pt x="5279117" y="2946399"/>
                  </a:moveTo>
                  <a:lnTo>
                    <a:pt x="5243145" y="2933699"/>
                  </a:lnTo>
                  <a:lnTo>
                    <a:pt x="5156318" y="2895599"/>
                  </a:lnTo>
                  <a:lnTo>
                    <a:pt x="5388517" y="2895599"/>
                  </a:lnTo>
                  <a:lnTo>
                    <a:pt x="5312605" y="2933699"/>
                  </a:lnTo>
                  <a:lnTo>
                    <a:pt x="5279117" y="2946399"/>
                  </a:lnTo>
                  <a:close/>
                </a:path>
                <a:path w="5636895" h="2959100">
                  <a:moveTo>
                    <a:pt x="5585664" y="2946399"/>
                  </a:moveTo>
                  <a:lnTo>
                    <a:pt x="5536008" y="2933699"/>
                  </a:lnTo>
                  <a:lnTo>
                    <a:pt x="5492349" y="2908299"/>
                  </a:lnTo>
                  <a:lnTo>
                    <a:pt x="5454435" y="2895599"/>
                  </a:lnTo>
                  <a:lnTo>
                    <a:pt x="5596275" y="2895599"/>
                  </a:lnTo>
                  <a:lnTo>
                    <a:pt x="5589910" y="2920999"/>
                  </a:lnTo>
                  <a:lnTo>
                    <a:pt x="5585664" y="2946399"/>
                  </a:lnTo>
                  <a:close/>
                </a:path>
                <a:path w="5636895" h="2959100">
                  <a:moveTo>
                    <a:pt x="536099" y="2959099"/>
                  </a:moveTo>
                  <a:lnTo>
                    <a:pt x="466637" y="2959099"/>
                  </a:lnTo>
                  <a:lnTo>
                    <a:pt x="390725" y="2920999"/>
                  </a:lnTo>
                  <a:lnTo>
                    <a:pt x="357237" y="2908299"/>
                  </a:lnTo>
                  <a:lnTo>
                    <a:pt x="658901" y="2908299"/>
                  </a:lnTo>
                  <a:lnTo>
                    <a:pt x="622928" y="2920999"/>
                  </a:lnTo>
                  <a:lnTo>
                    <a:pt x="536099" y="2959099"/>
                  </a:lnTo>
                  <a:close/>
                </a:path>
                <a:path w="5636895" h="2959100">
                  <a:moveTo>
                    <a:pt x="829823" y="2959099"/>
                  </a:moveTo>
                  <a:lnTo>
                    <a:pt x="761602" y="2959099"/>
                  </a:lnTo>
                  <a:lnTo>
                    <a:pt x="691149" y="2920999"/>
                  </a:lnTo>
                  <a:lnTo>
                    <a:pt x="658901" y="2908299"/>
                  </a:lnTo>
                  <a:lnTo>
                    <a:pt x="952621" y="2908299"/>
                  </a:lnTo>
                  <a:lnTo>
                    <a:pt x="916652" y="2920999"/>
                  </a:lnTo>
                  <a:lnTo>
                    <a:pt x="829823" y="2959099"/>
                  </a:lnTo>
                  <a:close/>
                </a:path>
                <a:path w="5636895" h="2959100">
                  <a:moveTo>
                    <a:pt x="1131487" y="2959099"/>
                  </a:moveTo>
                  <a:lnTo>
                    <a:pt x="1062025" y="2959099"/>
                  </a:lnTo>
                  <a:lnTo>
                    <a:pt x="986113" y="2920999"/>
                  </a:lnTo>
                  <a:lnTo>
                    <a:pt x="952621" y="2908299"/>
                  </a:lnTo>
                  <a:lnTo>
                    <a:pt x="1254285" y="2908299"/>
                  </a:lnTo>
                  <a:lnTo>
                    <a:pt x="1218316" y="2920999"/>
                  </a:lnTo>
                  <a:lnTo>
                    <a:pt x="1131487" y="2959099"/>
                  </a:lnTo>
                  <a:close/>
                </a:path>
                <a:path w="5636895" h="2959100">
                  <a:moveTo>
                    <a:pt x="1438612" y="2959099"/>
                  </a:moveTo>
                  <a:lnTo>
                    <a:pt x="1370388" y="2959099"/>
                  </a:lnTo>
                  <a:lnTo>
                    <a:pt x="1289017" y="2920999"/>
                  </a:lnTo>
                  <a:lnTo>
                    <a:pt x="1254285" y="2908299"/>
                  </a:lnTo>
                  <a:lnTo>
                    <a:pt x="1548013" y="2908299"/>
                  </a:lnTo>
                  <a:lnTo>
                    <a:pt x="1514522" y="2920999"/>
                  </a:lnTo>
                  <a:lnTo>
                    <a:pt x="1438612" y="2959099"/>
                  </a:lnTo>
                  <a:close/>
                </a:path>
                <a:path w="5636895" h="2959100">
                  <a:moveTo>
                    <a:pt x="1726877" y="2946399"/>
                  </a:moveTo>
                  <a:lnTo>
                    <a:pt x="1657414" y="2946399"/>
                  </a:lnTo>
                  <a:lnTo>
                    <a:pt x="1581504" y="2920999"/>
                  </a:lnTo>
                  <a:lnTo>
                    <a:pt x="1548013" y="2908299"/>
                  </a:lnTo>
                  <a:lnTo>
                    <a:pt x="1849676" y="2908299"/>
                  </a:lnTo>
                  <a:lnTo>
                    <a:pt x="1813704" y="2920999"/>
                  </a:lnTo>
                  <a:lnTo>
                    <a:pt x="1726877" y="2946399"/>
                  </a:lnTo>
                  <a:close/>
                </a:path>
                <a:path w="5636895" h="2959100">
                  <a:moveTo>
                    <a:pt x="2033997" y="2946399"/>
                  </a:moveTo>
                  <a:lnTo>
                    <a:pt x="1965776" y="2946399"/>
                  </a:lnTo>
                  <a:lnTo>
                    <a:pt x="1884408" y="2920999"/>
                  </a:lnTo>
                  <a:lnTo>
                    <a:pt x="1849676" y="2908299"/>
                  </a:lnTo>
                  <a:lnTo>
                    <a:pt x="2143404" y="2908299"/>
                  </a:lnTo>
                  <a:lnTo>
                    <a:pt x="2109912" y="2920999"/>
                  </a:lnTo>
                  <a:lnTo>
                    <a:pt x="2033997" y="2946399"/>
                  </a:lnTo>
                  <a:close/>
                </a:path>
                <a:path w="5636895" h="2959100">
                  <a:moveTo>
                    <a:pt x="2334423" y="2946399"/>
                  </a:moveTo>
                  <a:lnTo>
                    <a:pt x="2266202" y="2946399"/>
                  </a:lnTo>
                  <a:lnTo>
                    <a:pt x="2179373" y="2920999"/>
                  </a:lnTo>
                  <a:lnTo>
                    <a:pt x="2143404" y="2908299"/>
                  </a:lnTo>
                  <a:lnTo>
                    <a:pt x="2437124" y="2908299"/>
                  </a:lnTo>
                  <a:lnTo>
                    <a:pt x="2404876" y="2920999"/>
                  </a:lnTo>
                  <a:lnTo>
                    <a:pt x="2334423" y="2946399"/>
                  </a:lnTo>
                  <a:close/>
                </a:path>
                <a:path w="5636895" h="2959100">
                  <a:moveTo>
                    <a:pt x="2629387" y="2959099"/>
                  </a:moveTo>
                  <a:lnTo>
                    <a:pt x="2559924" y="2959099"/>
                  </a:lnTo>
                  <a:lnTo>
                    <a:pt x="2473096" y="2920999"/>
                  </a:lnTo>
                  <a:lnTo>
                    <a:pt x="2437124" y="2908299"/>
                  </a:lnTo>
                  <a:lnTo>
                    <a:pt x="2738788" y="2908299"/>
                  </a:lnTo>
                  <a:lnTo>
                    <a:pt x="2705297" y="2920999"/>
                  </a:lnTo>
                  <a:lnTo>
                    <a:pt x="2629387" y="2959099"/>
                  </a:lnTo>
                  <a:close/>
                </a:path>
                <a:path w="5636895" h="2959100">
                  <a:moveTo>
                    <a:pt x="2881680" y="2946399"/>
                  </a:moveTo>
                  <a:lnTo>
                    <a:pt x="2848192" y="2946399"/>
                  </a:lnTo>
                  <a:lnTo>
                    <a:pt x="2772280" y="2920999"/>
                  </a:lnTo>
                  <a:lnTo>
                    <a:pt x="2738788" y="2908299"/>
                  </a:lnTo>
                  <a:lnTo>
                    <a:pt x="2965780" y="2908299"/>
                  </a:lnTo>
                  <a:lnTo>
                    <a:pt x="2915172" y="2933699"/>
                  </a:lnTo>
                  <a:lnTo>
                    <a:pt x="2881680" y="2946399"/>
                  </a:lnTo>
                  <a:close/>
                </a:path>
                <a:path w="5636895" h="2959100">
                  <a:moveTo>
                    <a:pt x="3497164" y="2959099"/>
                  </a:moveTo>
                  <a:lnTo>
                    <a:pt x="3428944" y="2959099"/>
                  </a:lnTo>
                  <a:lnTo>
                    <a:pt x="3358491" y="2920999"/>
                  </a:lnTo>
                  <a:lnTo>
                    <a:pt x="3326243" y="2908299"/>
                  </a:lnTo>
                  <a:lnTo>
                    <a:pt x="3619964" y="2908299"/>
                  </a:lnTo>
                  <a:lnTo>
                    <a:pt x="3583991" y="2920999"/>
                  </a:lnTo>
                  <a:lnTo>
                    <a:pt x="3497164" y="2959099"/>
                  </a:lnTo>
                  <a:close/>
                </a:path>
                <a:path w="5636895" h="2959100">
                  <a:moveTo>
                    <a:pt x="3812227" y="2959099"/>
                  </a:moveTo>
                  <a:lnTo>
                    <a:pt x="3742763" y="2959099"/>
                  </a:lnTo>
                  <a:lnTo>
                    <a:pt x="3655936" y="2920999"/>
                  </a:lnTo>
                  <a:lnTo>
                    <a:pt x="3619964" y="2908299"/>
                  </a:lnTo>
                  <a:lnTo>
                    <a:pt x="3921627" y="2908299"/>
                  </a:lnTo>
                  <a:lnTo>
                    <a:pt x="3888139" y="2920999"/>
                  </a:lnTo>
                  <a:lnTo>
                    <a:pt x="3812227" y="2959099"/>
                  </a:lnTo>
                  <a:close/>
                </a:path>
                <a:path w="5636895" h="2959100">
                  <a:moveTo>
                    <a:pt x="4107194" y="2959099"/>
                  </a:moveTo>
                  <a:lnTo>
                    <a:pt x="4037731" y="2959099"/>
                  </a:lnTo>
                  <a:lnTo>
                    <a:pt x="3956359" y="2920999"/>
                  </a:lnTo>
                  <a:lnTo>
                    <a:pt x="3921627" y="2908299"/>
                  </a:lnTo>
                  <a:lnTo>
                    <a:pt x="4223291" y="2908299"/>
                  </a:lnTo>
                  <a:lnTo>
                    <a:pt x="4188560" y="2920999"/>
                  </a:lnTo>
                  <a:lnTo>
                    <a:pt x="4107194" y="2959099"/>
                  </a:lnTo>
                  <a:close/>
                </a:path>
                <a:path w="5636895" h="2959100">
                  <a:moveTo>
                    <a:pt x="4408855" y="2959099"/>
                  </a:moveTo>
                  <a:lnTo>
                    <a:pt x="4339394" y="2959099"/>
                  </a:lnTo>
                  <a:lnTo>
                    <a:pt x="4258023" y="2920999"/>
                  </a:lnTo>
                  <a:lnTo>
                    <a:pt x="4223291" y="2908299"/>
                  </a:lnTo>
                  <a:lnTo>
                    <a:pt x="4490226" y="2908299"/>
                  </a:lnTo>
                  <a:lnTo>
                    <a:pt x="4408855" y="2959099"/>
                  </a:lnTo>
                  <a:close/>
                </a:path>
                <a:path w="5636895" h="2959100">
                  <a:moveTo>
                    <a:pt x="127631" y="2933699"/>
                  </a:moveTo>
                  <a:lnTo>
                    <a:pt x="31576" y="2920999"/>
                  </a:lnTo>
                  <a:lnTo>
                    <a:pt x="27553" y="2909910"/>
                  </a:lnTo>
                  <a:lnTo>
                    <a:pt x="127631" y="2933699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03377" y="5783873"/>
              <a:ext cx="5634355" cy="2959100"/>
            </a:xfrm>
            <a:custGeom>
              <a:avLst/>
              <a:gdLst/>
              <a:ahLst/>
              <a:cxnLst/>
              <a:rect l="l" t="t" r="r" b="b"/>
              <a:pathLst>
                <a:path w="5634355" h="2959100">
                  <a:moveTo>
                    <a:pt x="432688" y="38099"/>
                  </a:moveTo>
                  <a:lnTo>
                    <a:pt x="200484" y="38099"/>
                  </a:lnTo>
                  <a:lnTo>
                    <a:pt x="287312" y="0"/>
                  </a:lnTo>
                  <a:lnTo>
                    <a:pt x="356776" y="0"/>
                  </a:lnTo>
                  <a:lnTo>
                    <a:pt x="432688" y="38099"/>
                  </a:lnTo>
                  <a:close/>
                </a:path>
                <a:path w="5634355" h="2959100">
                  <a:moveTo>
                    <a:pt x="726413" y="38099"/>
                  </a:moveTo>
                  <a:lnTo>
                    <a:pt x="500908" y="38099"/>
                  </a:lnTo>
                  <a:lnTo>
                    <a:pt x="582279" y="0"/>
                  </a:lnTo>
                  <a:lnTo>
                    <a:pt x="650503" y="0"/>
                  </a:lnTo>
                  <a:lnTo>
                    <a:pt x="726413" y="38099"/>
                  </a:lnTo>
                  <a:close/>
                </a:path>
                <a:path w="5634355" h="2959100">
                  <a:moveTo>
                    <a:pt x="1032294" y="38099"/>
                  </a:moveTo>
                  <a:lnTo>
                    <a:pt x="793396" y="38099"/>
                  </a:lnTo>
                  <a:lnTo>
                    <a:pt x="869308" y="0"/>
                  </a:lnTo>
                  <a:lnTo>
                    <a:pt x="940009" y="0"/>
                  </a:lnTo>
                  <a:lnTo>
                    <a:pt x="1032294" y="38099"/>
                  </a:lnTo>
                  <a:close/>
                </a:path>
                <a:path w="5634355" h="2959100">
                  <a:moveTo>
                    <a:pt x="1321803" y="38099"/>
                  </a:moveTo>
                  <a:lnTo>
                    <a:pt x="1102995" y="38099"/>
                  </a:lnTo>
                  <a:lnTo>
                    <a:pt x="1178911" y="0"/>
                  </a:lnTo>
                  <a:lnTo>
                    <a:pt x="1245891" y="0"/>
                  </a:lnTo>
                  <a:lnTo>
                    <a:pt x="1321803" y="38099"/>
                  </a:lnTo>
                  <a:close/>
                </a:path>
                <a:path w="5634355" h="2959100">
                  <a:moveTo>
                    <a:pt x="1622226" y="38099"/>
                  </a:moveTo>
                  <a:lnTo>
                    <a:pt x="1390023" y="38099"/>
                  </a:lnTo>
                  <a:lnTo>
                    <a:pt x="1471391" y="0"/>
                  </a:lnTo>
                  <a:lnTo>
                    <a:pt x="1540855" y="0"/>
                  </a:lnTo>
                  <a:lnTo>
                    <a:pt x="1622226" y="38099"/>
                  </a:lnTo>
                  <a:close/>
                </a:path>
                <a:path w="5634355" h="2959100">
                  <a:moveTo>
                    <a:pt x="1923890" y="38099"/>
                  </a:moveTo>
                  <a:lnTo>
                    <a:pt x="1691688" y="38099"/>
                  </a:lnTo>
                  <a:lnTo>
                    <a:pt x="1773058" y="0"/>
                  </a:lnTo>
                  <a:lnTo>
                    <a:pt x="1842519" y="0"/>
                  </a:lnTo>
                  <a:lnTo>
                    <a:pt x="1923890" y="38099"/>
                  </a:lnTo>
                  <a:close/>
                </a:path>
                <a:path w="5634355" h="2959100">
                  <a:moveTo>
                    <a:pt x="2225554" y="38099"/>
                  </a:moveTo>
                  <a:lnTo>
                    <a:pt x="1993351" y="38099"/>
                  </a:lnTo>
                  <a:lnTo>
                    <a:pt x="2074721" y="0"/>
                  </a:lnTo>
                  <a:lnTo>
                    <a:pt x="2144183" y="0"/>
                  </a:lnTo>
                  <a:lnTo>
                    <a:pt x="2225554" y="38099"/>
                  </a:lnTo>
                  <a:close/>
                </a:path>
                <a:path w="5634355" h="2959100">
                  <a:moveTo>
                    <a:pt x="2520518" y="38099"/>
                  </a:moveTo>
                  <a:lnTo>
                    <a:pt x="2295018" y="38099"/>
                  </a:lnTo>
                  <a:lnTo>
                    <a:pt x="2376386" y="0"/>
                  </a:lnTo>
                  <a:lnTo>
                    <a:pt x="2444606" y="0"/>
                  </a:lnTo>
                  <a:lnTo>
                    <a:pt x="2520518" y="38099"/>
                  </a:lnTo>
                  <a:close/>
                </a:path>
                <a:path w="5634355" h="2959100">
                  <a:moveTo>
                    <a:pt x="2820942" y="38099"/>
                  </a:moveTo>
                  <a:lnTo>
                    <a:pt x="2588738" y="38099"/>
                  </a:lnTo>
                  <a:lnTo>
                    <a:pt x="2670110" y="0"/>
                  </a:lnTo>
                  <a:lnTo>
                    <a:pt x="2739574" y="0"/>
                  </a:lnTo>
                  <a:lnTo>
                    <a:pt x="2820942" y="38099"/>
                  </a:lnTo>
                  <a:close/>
                </a:path>
                <a:path w="5634355" h="2959100">
                  <a:moveTo>
                    <a:pt x="3122606" y="38099"/>
                  </a:moveTo>
                  <a:lnTo>
                    <a:pt x="2890402" y="38099"/>
                  </a:lnTo>
                  <a:lnTo>
                    <a:pt x="2971773" y="0"/>
                  </a:lnTo>
                  <a:lnTo>
                    <a:pt x="3041238" y="0"/>
                  </a:lnTo>
                  <a:lnTo>
                    <a:pt x="3122606" y="38099"/>
                  </a:lnTo>
                  <a:close/>
                </a:path>
                <a:path w="5634355" h="2959100">
                  <a:moveTo>
                    <a:pt x="3416329" y="38099"/>
                  </a:moveTo>
                  <a:lnTo>
                    <a:pt x="3190826" y="38099"/>
                  </a:lnTo>
                  <a:lnTo>
                    <a:pt x="3266738" y="0"/>
                  </a:lnTo>
                  <a:lnTo>
                    <a:pt x="3334958" y="0"/>
                  </a:lnTo>
                  <a:lnTo>
                    <a:pt x="3416329" y="38099"/>
                  </a:lnTo>
                  <a:close/>
                </a:path>
                <a:path w="5634355" h="2959100">
                  <a:moveTo>
                    <a:pt x="3724692" y="38099"/>
                  </a:moveTo>
                  <a:lnTo>
                    <a:pt x="3485793" y="38099"/>
                  </a:lnTo>
                  <a:lnTo>
                    <a:pt x="3567165" y="0"/>
                  </a:lnTo>
                  <a:lnTo>
                    <a:pt x="3637866" y="0"/>
                  </a:lnTo>
                  <a:lnTo>
                    <a:pt x="3724692" y="38099"/>
                  </a:lnTo>
                  <a:close/>
                </a:path>
                <a:path w="5634355" h="2959100">
                  <a:moveTo>
                    <a:pt x="4018416" y="38099"/>
                  </a:moveTo>
                  <a:lnTo>
                    <a:pt x="3792913" y="38099"/>
                  </a:lnTo>
                  <a:lnTo>
                    <a:pt x="3863369" y="0"/>
                  </a:lnTo>
                  <a:lnTo>
                    <a:pt x="3931589" y="0"/>
                  </a:lnTo>
                  <a:lnTo>
                    <a:pt x="4018416" y="38099"/>
                  </a:lnTo>
                  <a:close/>
                </a:path>
                <a:path w="5634355" h="2959100">
                  <a:moveTo>
                    <a:pt x="4313384" y="38099"/>
                  </a:moveTo>
                  <a:lnTo>
                    <a:pt x="4087880" y="38099"/>
                  </a:lnTo>
                  <a:lnTo>
                    <a:pt x="4163790" y="0"/>
                  </a:lnTo>
                  <a:lnTo>
                    <a:pt x="4232013" y="0"/>
                  </a:lnTo>
                  <a:lnTo>
                    <a:pt x="4313384" y="38099"/>
                  </a:lnTo>
                  <a:close/>
                </a:path>
                <a:path w="5634355" h="2959100">
                  <a:moveTo>
                    <a:pt x="4923407" y="38099"/>
                  </a:moveTo>
                  <a:lnTo>
                    <a:pt x="4382847" y="38099"/>
                  </a:lnTo>
                  <a:lnTo>
                    <a:pt x="4464213" y="0"/>
                  </a:lnTo>
                  <a:lnTo>
                    <a:pt x="4534917" y="0"/>
                  </a:lnTo>
                  <a:lnTo>
                    <a:pt x="4621744" y="12699"/>
                  </a:lnTo>
                  <a:lnTo>
                    <a:pt x="4657716" y="25399"/>
                  </a:lnTo>
                  <a:lnTo>
                    <a:pt x="4894465" y="25399"/>
                  </a:lnTo>
                  <a:lnTo>
                    <a:pt x="4923407" y="38099"/>
                  </a:lnTo>
                  <a:close/>
                </a:path>
                <a:path w="5634355" h="2959100">
                  <a:moveTo>
                    <a:pt x="4894465" y="25399"/>
                  </a:moveTo>
                  <a:lnTo>
                    <a:pt x="4657716" y="25399"/>
                  </a:lnTo>
                  <a:lnTo>
                    <a:pt x="4691207" y="12699"/>
                  </a:lnTo>
                  <a:lnTo>
                    <a:pt x="4767117" y="0"/>
                  </a:lnTo>
                  <a:lnTo>
                    <a:pt x="4836580" y="0"/>
                  </a:lnTo>
                  <a:lnTo>
                    <a:pt x="4894465" y="25399"/>
                  </a:lnTo>
                  <a:close/>
                </a:path>
                <a:path w="5634355" h="2959100">
                  <a:moveTo>
                    <a:pt x="5226311" y="38099"/>
                  </a:moveTo>
                  <a:lnTo>
                    <a:pt x="4994112" y="38099"/>
                  </a:lnTo>
                  <a:lnTo>
                    <a:pt x="5075480" y="0"/>
                  </a:lnTo>
                  <a:lnTo>
                    <a:pt x="5144940" y="0"/>
                  </a:lnTo>
                  <a:lnTo>
                    <a:pt x="5226311" y="38099"/>
                  </a:lnTo>
                  <a:close/>
                </a:path>
                <a:path w="5634355" h="2959100">
                  <a:moveTo>
                    <a:pt x="36403" y="136613"/>
                  </a:moveTo>
                  <a:lnTo>
                    <a:pt x="29564" y="101599"/>
                  </a:lnTo>
                  <a:lnTo>
                    <a:pt x="32495" y="76199"/>
                  </a:lnTo>
                  <a:lnTo>
                    <a:pt x="40478" y="50799"/>
                  </a:lnTo>
                  <a:lnTo>
                    <a:pt x="66746" y="12699"/>
                  </a:lnTo>
                  <a:lnTo>
                    <a:pt x="92392" y="25399"/>
                  </a:lnTo>
                  <a:lnTo>
                    <a:pt x="78569" y="25399"/>
                  </a:lnTo>
                  <a:lnTo>
                    <a:pt x="74517" y="38099"/>
                  </a:lnTo>
                  <a:lnTo>
                    <a:pt x="57081" y="76199"/>
                  </a:lnTo>
                  <a:lnTo>
                    <a:pt x="40170" y="126999"/>
                  </a:lnTo>
                  <a:lnTo>
                    <a:pt x="36403" y="136613"/>
                  </a:lnTo>
                  <a:close/>
                </a:path>
                <a:path w="5634355" h="2959100">
                  <a:moveTo>
                    <a:pt x="5603589" y="38099"/>
                  </a:moveTo>
                  <a:lnTo>
                    <a:pt x="5557478" y="38099"/>
                  </a:lnTo>
                  <a:lnTo>
                    <a:pt x="5556238" y="25399"/>
                  </a:lnTo>
                  <a:lnTo>
                    <a:pt x="5596551" y="25399"/>
                  </a:lnTo>
                  <a:lnTo>
                    <a:pt x="5603589" y="38099"/>
                  </a:lnTo>
                  <a:close/>
                </a:path>
                <a:path w="5634355" h="2959100">
                  <a:moveTo>
                    <a:pt x="5616326" y="188649"/>
                  </a:moveTo>
                  <a:lnTo>
                    <a:pt x="5608205" y="165099"/>
                  </a:lnTo>
                  <a:lnTo>
                    <a:pt x="5591825" y="126999"/>
                  </a:lnTo>
                  <a:lnTo>
                    <a:pt x="5574914" y="76199"/>
                  </a:lnTo>
                  <a:lnTo>
                    <a:pt x="5561311" y="38099"/>
                  </a:lnTo>
                  <a:lnTo>
                    <a:pt x="5606074" y="38099"/>
                  </a:lnTo>
                  <a:lnTo>
                    <a:pt x="5616740" y="76199"/>
                  </a:lnTo>
                  <a:lnTo>
                    <a:pt x="5633630" y="114299"/>
                  </a:lnTo>
                  <a:lnTo>
                    <a:pt x="5634153" y="114299"/>
                  </a:lnTo>
                  <a:lnTo>
                    <a:pt x="5626711" y="152399"/>
                  </a:lnTo>
                  <a:lnTo>
                    <a:pt x="5616326" y="188649"/>
                  </a:lnTo>
                  <a:close/>
                </a:path>
                <a:path w="5634355" h="2959100">
                  <a:moveTo>
                    <a:pt x="37006" y="139699"/>
                  </a:moveTo>
                  <a:lnTo>
                    <a:pt x="35194" y="139699"/>
                  </a:lnTo>
                  <a:lnTo>
                    <a:pt x="36403" y="136613"/>
                  </a:lnTo>
                  <a:lnTo>
                    <a:pt x="37006" y="139699"/>
                  </a:lnTo>
                  <a:close/>
                </a:path>
                <a:path w="5634355" h="2959100">
                  <a:moveTo>
                    <a:pt x="5593965" y="266699"/>
                  </a:moveTo>
                  <a:lnTo>
                    <a:pt x="5616326" y="188649"/>
                  </a:lnTo>
                  <a:lnTo>
                    <a:pt x="5616964" y="190499"/>
                  </a:lnTo>
                  <a:lnTo>
                    <a:pt x="5593965" y="266699"/>
                  </a:lnTo>
                  <a:close/>
                </a:path>
                <a:path w="5634355" h="2959100">
                  <a:moveTo>
                    <a:pt x="76543" y="2927212"/>
                  </a:moveTo>
                  <a:lnTo>
                    <a:pt x="29715" y="2920999"/>
                  </a:lnTo>
                  <a:lnTo>
                    <a:pt x="15861" y="2882899"/>
                  </a:lnTo>
                  <a:lnTo>
                    <a:pt x="0" y="2844799"/>
                  </a:lnTo>
                  <a:lnTo>
                    <a:pt x="5247" y="2806699"/>
                  </a:lnTo>
                  <a:lnTo>
                    <a:pt x="37993" y="2705099"/>
                  </a:lnTo>
                  <a:lnTo>
                    <a:pt x="18707" y="2768599"/>
                  </a:lnTo>
                  <a:lnTo>
                    <a:pt x="23790" y="2781299"/>
                  </a:lnTo>
                  <a:lnTo>
                    <a:pt x="40170" y="2832099"/>
                  </a:lnTo>
                  <a:lnTo>
                    <a:pt x="57081" y="2870199"/>
                  </a:lnTo>
                  <a:lnTo>
                    <a:pt x="74517" y="2920999"/>
                  </a:lnTo>
                  <a:lnTo>
                    <a:pt x="76543" y="2927212"/>
                  </a:lnTo>
                  <a:close/>
                </a:path>
                <a:path w="5634355" h="2959100">
                  <a:moveTo>
                    <a:pt x="5583469" y="2946399"/>
                  </a:moveTo>
                  <a:lnTo>
                    <a:pt x="5550691" y="2938016"/>
                  </a:lnTo>
                  <a:lnTo>
                    <a:pt x="5557478" y="2920999"/>
                  </a:lnTo>
                  <a:lnTo>
                    <a:pt x="5564167" y="2895599"/>
                  </a:lnTo>
                  <a:lnTo>
                    <a:pt x="5574914" y="2870199"/>
                  </a:lnTo>
                  <a:lnTo>
                    <a:pt x="5591825" y="2832099"/>
                  </a:lnTo>
                  <a:lnTo>
                    <a:pt x="5597701" y="2819399"/>
                  </a:lnTo>
                  <a:lnTo>
                    <a:pt x="5597439" y="2806699"/>
                  </a:lnTo>
                  <a:lnTo>
                    <a:pt x="5602402" y="2832099"/>
                  </a:lnTo>
                  <a:lnTo>
                    <a:pt x="5599873" y="2870199"/>
                  </a:lnTo>
                  <a:lnTo>
                    <a:pt x="5594080" y="2895599"/>
                  </a:lnTo>
                  <a:lnTo>
                    <a:pt x="5587716" y="2920999"/>
                  </a:lnTo>
                  <a:lnTo>
                    <a:pt x="5583469" y="2946399"/>
                  </a:lnTo>
                  <a:close/>
                </a:path>
                <a:path w="5634355" h="2959100">
                  <a:moveTo>
                    <a:pt x="3207945" y="2946399"/>
                  </a:moveTo>
                  <a:lnTo>
                    <a:pt x="3173213" y="2946399"/>
                  </a:lnTo>
                  <a:lnTo>
                    <a:pt x="3138481" y="2933699"/>
                  </a:lnTo>
                  <a:lnTo>
                    <a:pt x="3057110" y="2895599"/>
                  </a:lnTo>
                  <a:lnTo>
                    <a:pt x="4522760" y="2895599"/>
                  </a:lnTo>
                  <a:lnTo>
                    <a:pt x="4488031" y="2908299"/>
                  </a:lnTo>
                  <a:lnTo>
                    <a:pt x="3324049" y="2908299"/>
                  </a:lnTo>
                  <a:lnTo>
                    <a:pt x="3289316" y="2920999"/>
                  </a:lnTo>
                  <a:lnTo>
                    <a:pt x="3207945" y="2946399"/>
                  </a:lnTo>
                  <a:close/>
                </a:path>
                <a:path w="5634355" h="2959100">
                  <a:moveTo>
                    <a:pt x="4665652" y="2946399"/>
                  </a:moveTo>
                  <a:lnTo>
                    <a:pt x="4632164" y="2933699"/>
                  </a:lnTo>
                  <a:lnTo>
                    <a:pt x="4556252" y="2895599"/>
                  </a:lnTo>
                  <a:lnTo>
                    <a:pt x="4788454" y="2895599"/>
                  </a:lnTo>
                  <a:lnTo>
                    <a:pt x="4701625" y="2933699"/>
                  </a:lnTo>
                  <a:lnTo>
                    <a:pt x="4665652" y="2946399"/>
                  </a:lnTo>
                  <a:close/>
                </a:path>
                <a:path w="5634355" h="2959100">
                  <a:moveTo>
                    <a:pt x="4975259" y="2946399"/>
                  </a:moveTo>
                  <a:lnTo>
                    <a:pt x="4940527" y="2933699"/>
                  </a:lnTo>
                  <a:lnTo>
                    <a:pt x="4859156" y="2895599"/>
                  </a:lnTo>
                  <a:lnTo>
                    <a:pt x="5084659" y="2895599"/>
                  </a:lnTo>
                  <a:lnTo>
                    <a:pt x="5008747" y="2933699"/>
                  </a:lnTo>
                  <a:lnTo>
                    <a:pt x="4975259" y="2946399"/>
                  </a:lnTo>
                  <a:close/>
                </a:path>
                <a:path w="5634355" h="2959100">
                  <a:moveTo>
                    <a:pt x="5276923" y="2946399"/>
                  </a:moveTo>
                  <a:lnTo>
                    <a:pt x="5240951" y="2933699"/>
                  </a:lnTo>
                  <a:lnTo>
                    <a:pt x="5154123" y="2895599"/>
                  </a:lnTo>
                  <a:lnTo>
                    <a:pt x="5386323" y="2895599"/>
                  </a:lnTo>
                  <a:lnTo>
                    <a:pt x="5310411" y="2933699"/>
                  </a:lnTo>
                  <a:lnTo>
                    <a:pt x="5276923" y="2946399"/>
                  </a:lnTo>
                  <a:close/>
                </a:path>
                <a:path w="5634355" h="2959100">
                  <a:moveTo>
                    <a:pt x="533904" y="2959099"/>
                  </a:moveTo>
                  <a:lnTo>
                    <a:pt x="464443" y="2959099"/>
                  </a:lnTo>
                  <a:lnTo>
                    <a:pt x="388530" y="2920999"/>
                  </a:lnTo>
                  <a:lnTo>
                    <a:pt x="355043" y="2908299"/>
                  </a:lnTo>
                  <a:lnTo>
                    <a:pt x="656706" y="2908299"/>
                  </a:lnTo>
                  <a:lnTo>
                    <a:pt x="620733" y="2920999"/>
                  </a:lnTo>
                  <a:lnTo>
                    <a:pt x="533904" y="2959099"/>
                  </a:lnTo>
                  <a:close/>
                </a:path>
                <a:path w="5634355" h="2959100">
                  <a:moveTo>
                    <a:pt x="827628" y="2959099"/>
                  </a:moveTo>
                  <a:lnTo>
                    <a:pt x="759407" y="2959099"/>
                  </a:lnTo>
                  <a:lnTo>
                    <a:pt x="688954" y="2920999"/>
                  </a:lnTo>
                  <a:lnTo>
                    <a:pt x="656706" y="2908299"/>
                  </a:lnTo>
                  <a:lnTo>
                    <a:pt x="950426" y="2908299"/>
                  </a:lnTo>
                  <a:lnTo>
                    <a:pt x="914457" y="2920999"/>
                  </a:lnTo>
                  <a:lnTo>
                    <a:pt x="827628" y="2959099"/>
                  </a:lnTo>
                  <a:close/>
                </a:path>
                <a:path w="5634355" h="2959100">
                  <a:moveTo>
                    <a:pt x="1129292" y="2959099"/>
                  </a:moveTo>
                  <a:lnTo>
                    <a:pt x="1059831" y="2959099"/>
                  </a:lnTo>
                  <a:lnTo>
                    <a:pt x="983919" y="2920999"/>
                  </a:lnTo>
                  <a:lnTo>
                    <a:pt x="950426" y="2908299"/>
                  </a:lnTo>
                  <a:lnTo>
                    <a:pt x="1252090" y="2908299"/>
                  </a:lnTo>
                  <a:lnTo>
                    <a:pt x="1216121" y="2920999"/>
                  </a:lnTo>
                  <a:lnTo>
                    <a:pt x="1129292" y="2959099"/>
                  </a:lnTo>
                  <a:close/>
                </a:path>
                <a:path w="5634355" h="2959100">
                  <a:moveTo>
                    <a:pt x="1436417" y="2959099"/>
                  </a:moveTo>
                  <a:lnTo>
                    <a:pt x="1368194" y="2959099"/>
                  </a:lnTo>
                  <a:lnTo>
                    <a:pt x="1286822" y="2920999"/>
                  </a:lnTo>
                  <a:lnTo>
                    <a:pt x="1252090" y="2908299"/>
                  </a:lnTo>
                  <a:lnTo>
                    <a:pt x="1545818" y="2908299"/>
                  </a:lnTo>
                  <a:lnTo>
                    <a:pt x="1512327" y="2920999"/>
                  </a:lnTo>
                  <a:lnTo>
                    <a:pt x="1436417" y="2959099"/>
                  </a:lnTo>
                  <a:close/>
                </a:path>
                <a:path w="5634355" h="2959100">
                  <a:moveTo>
                    <a:pt x="1724682" y="2946399"/>
                  </a:moveTo>
                  <a:lnTo>
                    <a:pt x="1655219" y="2946399"/>
                  </a:lnTo>
                  <a:lnTo>
                    <a:pt x="1579309" y="2920999"/>
                  </a:lnTo>
                  <a:lnTo>
                    <a:pt x="1545818" y="2908299"/>
                  </a:lnTo>
                  <a:lnTo>
                    <a:pt x="1847482" y="2908299"/>
                  </a:lnTo>
                  <a:lnTo>
                    <a:pt x="1811509" y="2920999"/>
                  </a:lnTo>
                  <a:lnTo>
                    <a:pt x="1724682" y="2946399"/>
                  </a:lnTo>
                  <a:close/>
                </a:path>
                <a:path w="5634355" h="2959100">
                  <a:moveTo>
                    <a:pt x="2031802" y="2946399"/>
                  </a:moveTo>
                  <a:lnTo>
                    <a:pt x="1963582" y="2946399"/>
                  </a:lnTo>
                  <a:lnTo>
                    <a:pt x="1882214" y="2920999"/>
                  </a:lnTo>
                  <a:lnTo>
                    <a:pt x="1847482" y="2908299"/>
                  </a:lnTo>
                  <a:lnTo>
                    <a:pt x="2141209" y="2908299"/>
                  </a:lnTo>
                  <a:lnTo>
                    <a:pt x="2107717" y="2920999"/>
                  </a:lnTo>
                  <a:lnTo>
                    <a:pt x="2031802" y="2946399"/>
                  </a:lnTo>
                  <a:close/>
                </a:path>
                <a:path w="5634355" h="2959100">
                  <a:moveTo>
                    <a:pt x="2332229" y="2946399"/>
                  </a:moveTo>
                  <a:lnTo>
                    <a:pt x="2264008" y="2946399"/>
                  </a:lnTo>
                  <a:lnTo>
                    <a:pt x="2177178" y="2920999"/>
                  </a:lnTo>
                  <a:lnTo>
                    <a:pt x="2141209" y="2908299"/>
                  </a:lnTo>
                  <a:lnTo>
                    <a:pt x="2434929" y="2908299"/>
                  </a:lnTo>
                  <a:lnTo>
                    <a:pt x="2402682" y="2920999"/>
                  </a:lnTo>
                  <a:lnTo>
                    <a:pt x="2332229" y="2946399"/>
                  </a:lnTo>
                  <a:close/>
                </a:path>
                <a:path w="5634355" h="2959100">
                  <a:moveTo>
                    <a:pt x="2627192" y="2959099"/>
                  </a:moveTo>
                  <a:lnTo>
                    <a:pt x="2557729" y="2959099"/>
                  </a:lnTo>
                  <a:lnTo>
                    <a:pt x="2470902" y="2920999"/>
                  </a:lnTo>
                  <a:lnTo>
                    <a:pt x="2434929" y="2908299"/>
                  </a:lnTo>
                  <a:lnTo>
                    <a:pt x="2736593" y="2908299"/>
                  </a:lnTo>
                  <a:lnTo>
                    <a:pt x="2703102" y="2920999"/>
                  </a:lnTo>
                  <a:lnTo>
                    <a:pt x="2627192" y="2959099"/>
                  </a:lnTo>
                  <a:close/>
                </a:path>
                <a:path w="5634355" h="2959100">
                  <a:moveTo>
                    <a:pt x="2879485" y="2946399"/>
                  </a:moveTo>
                  <a:lnTo>
                    <a:pt x="2845997" y="2946399"/>
                  </a:lnTo>
                  <a:lnTo>
                    <a:pt x="2770085" y="2920999"/>
                  </a:lnTo>
                  <a:lnTo>
                    <a:pt x="2736593" y="2908299"/>
                  </a:lnTo>
                  <a:lnTo>
                    <a:pt x="2963585" y="2908299"/>
                  </a:lnTo>
                  <a:lnTo>
                    <a:pt x="2912977" y="2933699"/>
                  </a:lnTo>
                  <a:lnTo>
                    <a:pt x="2879485" y="2946399"/>
                  </a:lnTo>
                  <a:close/>
                </a:path>
                <a:path w="5634355" h="2959100">
                  <a:moveTo>
                    <a:pt x="3494969" y="2959099"/>
                  </a:moveTo>
                  <a:lnTo>
                    <a:pt x="3426749" y="2959099"/>
                  </a:lnTo>
                  <a:lnTo>
                    <a:pt x="3356296" y="2920999"/>
                  </a:lnTo>
                  <a:lnTo>
                    <a:pt x="3324049" y="2908299"/>
                  </a:lnTo>
                  <a:lnTo>
                    <a:pt x="3617769" y="2908299"/>
                  </a:lnTo>
                  <a:lnTo>
                    <a:pt x="3581797" y="2920999"/>
                  </a:lnTo>
                  <a:lnTo>
                    <a:pt x="3494969" y="2959099"/>
                  </a:lnTo>
                  <a:close/>
                </a:path>
                <a:path w="5634355" h="2959100">
                  <a:moveTo>
                    <a:pt x="3810032" y="2959099"/>
                  </a:moveTo>
                  <a:lnTo>
                    <a:pt x="3740568" y="2959099"/>
                  </a:lnTo>
                  <a:lnTo>
                    <a:pt x="3653741" y="2920999"/>
                  </a:lnTo>
                  <a:lnTo>
                    <a:pt x="3617769" y="2908299"/>
                  </a:lnTo>
                  <a:lnTo>
                    <a:pt x="3919432" y="2908299"/>
                  </a:lnTo>
                  <a:lnTo>
                    <a:pt x="3885945" y="2920999"/>
                  </a:lnTo>
                  <a:lnTo>
                    <a:pt x="3810032" y="2959099"/>
                  </a:lnTo>
                  <a:close/>
                </a:path>
                <a:path w="5634355" h="2959100">
                  <a:moveTo>
                    <a:pt x="4104999" y="2959099"/>
                  </a:moveTo>
                  <a:lnTo>
                    <a:pt x="4035536" y="2959099"/>
                  </a:lnTo>
                  <a:lnTo>
                    <a:pt x="3954165" y="2920999"/>
                  </a:lnTo>
                  <a:lnTo>
                    <a:pt x="3919432" y="2908299"/>
                  </a:lnTo>
                  <a:lnTo>
                    <a:pt x="4221096" y="2908299"/>
                  </a:lnTo>
                  <a:lnTo>
                    <a:pt x="4186365" y="2920999"/>
                  </a:lnTo>
                  <a:lnTo>
                    <a:pt x="4104999" y="2959099"/>
                  </a:lnTo>
                  <a:close/>
                </a:path>
                <a:path w="5634355" h="2959100">
                  <a:moveTo>
                    <a:pt x="4406661" y="2959099"/>
                  </a:moveTo>
                  <a:lnTo>
                    <a:pt x="4337199" y="2959099"/>
                  </a:lnTo>
                  <a:lnTo>
                    <a:pt x="4255828" y="2920999"/>
                  </a:lnTo>
                  <a:lnTo>
                    <a:pt x="4221096" y="2908299"/>
                  </a:lnTo>
                  <a:lnTo>
                    <a:pt x="4488031" y="2908299"/>
                  </a:lnTo>
                  <a:lnTo>
                    <a:pt x="4406661" y="2959099"/>
                  </a:lnTo>
                  <a:close/>
                </a:path>
                <a:path w="5634355" h="2959100">
                  <a:moveTo>
                    <a:pt x="125436" y="2933699"/>
                  </a:moveTo>
                  <a:lnTo>
                    <a:pt x="78658" y="2933699"/>
                  </a:lnTo>
                  <a:lnTo>
                    <a:pt x="76543" y="2927212"/>
                  </a:lnTo>
                  <a:lnTo>
                    <a:pt x="125436" y="2933699"/>
                  </a:lnTo>
                  <a:close/>
                </a:path>
                <a:path w="5634355" h="2959100">
                  <a:moveTo>
                    <a:pt x="5547347" y="2946399"/>
                  </a:moveTo>
                  <a:lnTo>
                    <a:pt x="5533813" y="2933699"/>
                  </a:lnTo>
                  <a:lnTo>
                    <a:pt x="5550691" y="2938016"/>
                  </a:lnTo>
                  <a:lnTo>
                    <a:pt x="5547347" y="2946399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22228" y="5783873"/>
              <a:ext cx="5598795" cy="2959100"/>
            </a:xfrm>
            <a:custGeom>
              <a:avLst/>
              <a:gdLst/>
              <a:ahLst/>
              <a:cxnLst/>
              <a:rect l="l" t="t" r="r" b="b"/>
              <a:pathLst>
                <a:path w="5598795" h="2959100">
                  <a:moveTo>
                    <a:pt x="413837" y="38099"/>
                  </a:moveTo>
                  <a:lnTo>
                    <a:pt x="181633" y="38099"/>
                  </a:lnTo>
                  <a:lnTo>
                    <a:pt x="268460" y="0"/>
                  </a:lnTo>
                  <a:lnTo>
                    <a:pt x="337925" y="0"/>
                  </a:lnTo>
                  <a:lnTo>
                    <a:pt x="413837" y="38099"/>
                  </a:lnTo>
                  <a:close/>
                </a:path>
                <a:path w="5598795" h="2959100">
                  <a:moveTo>
                    <a:pt x="707561" y="38099"/>
                  </a:moveTo>
                  <a:lnTo>
                    <a:pt x="482057" y="38099"/>
                  </a:lnTo>
                  <a:lnTo>
                    <a:pt x="563428" y="0"/>
                  </a:lnTo>
                  <a:lnTo>
                    <a:pt x="631651" y="0"/>
                  </a:lnTo>
                  <a:lnTo>
                    <a:pt x="707561" y="38099"/>
                  </a:lnTo>
                  <a:close/>
                </a:path>
                <a:path w="5598795" h="2959100">
                  <a:moveTo>
                    <a:pt x="1013443" y="38099"/>
                  </a:moveTo>
                  <a:lnTo>
                    <a:pt x="774545" y="38099"/>
                  </a:lnTo>
                  <a:lnTo>
                    <a:pt x="850457" y="0"/>
                  </a:lnTo>
                  <a:lnTo>
                    <a:pt x="921158" y="0"/>
                  </a:lnTo>
                  <a:lnTo>
                    <a:pt x="1013443" y="38099"/>
                  </a:lnTo>
                  <a:close/>
                </a:path>
                <a:path w="5598795" h="2959100">
                  <a:moveTo>
                    <a:pt x="1302952" y="38099"/>
                  </a:moveTo>
                  <a:lnTo>
                    <a:pt x="1084144" y="38099"/>
                  </a:lnTo>
                  <a:lnTo>
                    <a:pt x="1160060" y="0"/>
                  </a:lnTo>
                  <a:lnTo>
                    <a:pt x="1227040" y="0"/>
                  </a:lnTo>
                  <a:lnTo>
                    <a:pt x="1302952" y="38099"/>
                  </a:lnTo>
                  <a:close/>
                </a:path>
                <a:path w="5598795" h="2959100">
                  <a:moveTo>
                    <a:pt x="1603375" y="38099"/>
                  </a:moveTo>
                  <a:lnTo>
                    <a:pt x="1371172" y="38099"/>
                  </a:lnTo>
                  <a:lnTo>
                    <a:pt x="1452540" y="0"/>
                  </a:lnTo>
                  <a:lnTo>
                    <a:pt x="1522004" y="0"/>
                  </a:lnTo>
                  <a:lnTo>
                    <a:pt x="1603375" y="38099"/>
                  </a:lnTo>
                  <a:close/>
                </a:path>
                <a:path w="5598795" h="2959100">
                  <a:moveTo>
                    <a:pt x="1905039" y="38099"/>
                  </a:moveTo>
                  <a:lnTo>
                    <a:pt x="1672837" y="38099"/>
                  </a:lnTo>
                  <a:lnTo>
                    <a:pt x="1754207" y="0"/>
                  </a:lnTo>
                  <a:lnTo>
                    <a:pt x="1823668" y="0"/>
                  </a:lnTo>
                  <a:lnTo>
                    <a:pt x="1905039" y="38099"/>
                  </a:lnTo>
                  <a:close/>
                </a:path>
                <a:path w="5598795" h="2959100">
                  <a:moveTo>
                    <a:pt x="2206703" y="38099"/>
                  </a:moveTo>
                  <a:lnTo>
                    <a:pt x="1974500" y="38099"/>
                  </a:lnTo>
                  <a:lnTo>
                    <a:pt x="2055870" y="0"/>
                  </a:lnTo>
                  <a:lnTo>
                    <a:pt x="2125332" y="0"/>
                  </a:lnTo>
                  <a:lnTo>
                    <a:pt x="2206703" y="38099"/>
                  </a:lnTo>
                  <a:close/>
                </a:path>
                <a:path w="5598795" h="2959100">
                  <a:moveTo>
                    <a:pt x="2501667" y="38099"/>
                  </a:moveTo>
                  <a:lnTo>
                    <a:pt x="2276167" y="38099"/>
                  </a:lnTo>
                  <a:lnTo>
                    <a:pt x="2357535" y="0"/>
                  </a:lnTo>
                  <a:lnTo>
                    <a:pt x="2425755" y="0"/>
                  </a:lnTo>
                  <a:lnTo>
                    <a:pt x="2501667" y="38099"/>
                  </a:lnTo>
                  <a:close/>
                </a:path>
                <a:path w="5598795" h="2959100">
                  <a:moveTo>
                    <a:pt x="2802091" y="38099"/>
                  </a:moveTo>
                  <a:lnTo>
                    <a:pt x="2569887" y="38099"/>
                  </a:lnTo>
                  <a:lnTo>
                    <a:pt x="2651259" y="0"/>
                  </a:lnTo>
                  <a:lnTo>
                    <a:pt x="2720723" y="0"/>
                  </a:lnTo>
                  <a:lnTo>
                    <a:pt x="2802091" y="38099"/>
                  </a:lnTo>
                  <a:close/>
                </a:path>
                <a:path w="5598795" h="2959100">
                  <a:moveTo>
                    <a:pt x="3103755" y="38099"/>
                  </a:moveTo>
                  <a:lnTo>
                    <a:pt x="2871551" y="38099"/>
                  </a:lnTo>
                  <a:lnTo>
                    <a:pt x="2952922" y="0"/>
                  </a:lnTo>
                  <a:lnTo>
                    <a:pt x="3022386" y="0"/>
                  </a:lnTo>
                  <a:lnTo>
                    <a:pt x="3103755" y="38099"/>
                  </a:lnTo>
                  <a:close/>
                </a:path>
                <a:path w="5598795" h="2959100">
                  <a:moveTo>
                    <a:pt x="3397478" y="38099"/>
                  </a:moveTo>
                  <a:lnTo>
                    <a:pt x="3171975" y="38099"/>
                  </a:lnTo>
                  <a:lnTo>
                    <a:pt x="3247887" y="0"/>
                  </a:lnTo>
                  <a:lnTo>
                    <a:pt x="3316107" y="0"/>
                  </a:lnTo>
                  <a:lnTo>
                    <a:pt x="3397478" y="38099"/>
                  </a:lnTo>
                  <a:close/>
                </a:path>
                <a:path w="5598795" h="2959100">
                  <a:moveTo>
                    <a:pt x="3705841" y="38099"/>
                  </a:moveTo>
                  <a:lnTo>
                    <a:pt x="3466942" y="38099"/>
                  </a:lnTo>
                  <a:lnTo>
                    <a:pt x="3548314" y="0"/>
                  </a:lnTo>
                  <a:lnTo>
                    <a:pt x="3619015" y="0"/>
                  </a:lnTo>
                  <a:lnTo>
                    <a:pt x="3705841" y="38099"/>
                  </a:lnTo>
                  <a:close/>
                </a:path>
                <a:path w="5598795" h="2959100">
                  <a:moveTo>
                    <a:pt x="3999565" y="38099"/>
                  </a:moveTo>
                  <a:lnTo>
                    <a:pt x="3774062" y="38099"/>
                  </a:lnTo>
                  <a:lnTo>
                    <a:pt x="3844518" y="0"/>
                  </a:lnTo>
                  <a:lnTo>
                    <a:pt x="3912738" y="0"/>
                  </a:lnTo>
                  <a:lnTo>
                    <a:pt x="3999565" y="38099"/>
                  </a:lnTo>
                  <a:close/>
                </a:path>
                <a:path w="5598795" h="2959100">
                  <a:moveTo>
                    <a:pt x="4294533" y="38099"/>
                  </a:moveTo>
                  <a:lnTo>
                    <a:pt x="4069029" y="38099"/>
                  </a:lnTo>
                  <a:lnTo>
                    <a:pt x="4144939" y="0"/>
                  </a:lnTo>
                  <a:lnTo>
                    <a:pt x="4213162" y="0"/>
                  </a:lnTo>
                  <a:lnTo>
                    <a:pt x="4294533" y="38099"/>
                  </a:lnTo>
                  <a:close/>
                </a:path>
                <a:path w="5598795" h="2959100">
                  <a:moveTo>
                    <a:pt x="4904556" y="38099"/>
                  </a:moveTo>
                  <a:lnTo>
                    <a:pt x="4363996" y="38099"/>
                  </a:lnTo>
                  <a:lnTo>
                    <a:pt x="4445362" y="0"/>
                  </a:lnTo>
                  <a:lnTo>
                    <a:pt x="4516066" y="0"/>
                  </a:lnTo>
                  <a:lnTo>
                    <a:pt x="4602893" y="12699"/>
                  </a:lnTo>
                  <a:lnTo>
                    <a:pt x="4638865" y="25399"/>
                  </a:lnTo>
                  <a:lnTo>
                    <a:pt x="4875614" y="25399"/>
                  </a:lnTo>
                  <a:lnTo>
                    <a:pt x="4904556" y="38099"/>
                  </a:lnTo>
                  <a:close/>
                </a:path>
                <a:path w="5598795" h="2959100">
                  <a:moveTo>
                    <a:pt x="4875614" y="25399"/>
                  </a:moveTo>
                  <a:lnTo>
                    <a:pt x="4638865" y="25399"/>
                  </a:lnTo>
                  <a:lnTo>
                    <a:pt x="4672356" y="12699"/>
                  </a:lnTo>
                  <a:lnTo>
                    <a:pt x="4748266" y="0"/>
                  </a:lnTo>
                  <a:lnTo>
                    <a:pt x="4817729" y="0"/>
                  </a:lnTo>
                  <a:lnTo>
                    <a:pt x="4875614" y="25399"/>
                  </a:lnTo>
                  <a:close/>
                </a:path>
                <a:path w="5598795" h="2959100">
                  <a:moveTo>
                    <a:pt x="5207460" y="38099"/>
                  </a:moveTo>
                  <a:lnTo>
                    <a:pt x="4975261" y="38099"/>
                  </a:lnTo>
                  <a:lnTo>
                    <a:pt x="5056629" y="0"/>
                  </a:lnTo>
                  <a:lnTo>
                    <a:pt x="5126089" y="0"/>
                  </a:lnTo>
                  <a:lnTo>
                    <a:pt x="5207460" y="38099"/>
                  </a:lnTo>
                  <a:close/>
                </a:path>
                <a:path w="5598795" h="2959100">
                  <a:moveTo>
                    <a:pt x="5528858" y="25399"/>
                  </a:moveTo>
                  <a:lnTo>
                    <a:pt x="5488797" y="25399"/>
                  </a:lnTo>
                  <a:lnTo>
                    <a:pt x="5474653" y="12699"/>
                  </a:lnTo>
                  <a:lnTo>
                    <a:pt x="5528858" y="25399"/>
                  </a:lnTo>
                  <a:close/>
                </a:path>
                <a:path w="5598795" h="2959100">
                  <a:moveTo>
                    <a:pt x="39500" y="197647"/>
                  </a:moveTo>
                  <a:lnTo>
                    <a:pt x="18155" y="139699"/>
                  </a:lnTo>
                  <a:lnTo>
                    <a:pt x="16446" y="139699"/>
                  </a:lnTo>
                  <a:lnTo>
                    <a:pt x="21619" y="126999"/>
                  </a:lnTo>
                  <a:lnTo>
                    <a:pt x="38529" y="76199"/>
                  </a:lnTo>
                  <a:lnTo>
                    <a:pt x="55966" y="38099"/>
                  </a:lnTo>
                  <a:lnTo>
                    <a:pt x="59966" y="25399"/>
                  </a:lnTo>
                  <a:lnTo>
                    <a:pt x="96075" y="25399"/>
                  </a:lnTo>
                  <a:lnTo>
                    <a:pt x="118959" y="38099"/>
                  </a:lnTo>
                  <a:lnTo>
                    <a:pt x="100573" y="38099"/>
                  </a:lnTo>
                  <a:lnTo>
                    <a:pt x="84349" y="76199"/>
                  </a:lnTo>
                  <a:lnTo>
                    <a:pt x="67083" y="114299"/>
                  </a:lnTo>
                  <a:lnTo>
                    <a:pt x="50356" y="165099"/>
                  </a:lnTo>
                  <a:lnTo>
                    <a:pt x="39500" y="197647"/>
                  </a:lnTo>
                  <a:close/>
                </a:path>
                <a:path w="5598795" h="2959100">
                  <a:moveTo>
                    <a:pt x="5577038" y="260362"/>
                  </a:moveTo>
                  <a:lnTo>
                    <a:pt x="5575746" y="253999"/>
                  </a:lnTo>
                  <a:lnTo>
                    <a:pt x="5560116" y="203199"/>
                  </a:lnTo>
                  <a:lnTo>
                    <a:pt x="5543935" y="165099"/>
                  </a:lnTo>
                  <a:lnTo>
                    <a:pt x="5527209" y="114299"/>
                  </a:lnTo>
                  <a:lnTo>
                    <a:pt x="5509942" y="76199"/>
                  </a:lnTo>
                  <a:lnTo>
                    <a:pt x="5497839" y="38099"/>
                  </a:lnTo>
                  <a:lnTo>
                    <a:pt x="5492140" y="25399"/>
                  </a:lnTo>
                  <a:lnTo>
                    <a:pt x="5537689" y="25399"/>
                  </a:lnTo>
                  <a:lnTo>
                    <a:pt x="5538927" y="38099"/>
                  </a:lnTo>
                  <a:lnTo>
                    <a:pt x="5542761" y="38099"/>
                  </a:lnTo>
                  <a:lnTo>
                    <a:pt x="5556363" y="76199"/>
                  </a:lnTo>
                  <a:lnTo>
                    <a:pt x="5573274" y="126999"/>
                  </a:lnTo>
                  <a:lnTo>
                    <a:pt x="5589653" y="165099"/>
                  </a:lnTo>
                  <a:lnTo>
                    <a:pt x="5598248" y="190499"/>
                  </a:lnTo>
                  <a:lnTo>
                    <a:pt x="5577038" y="260362"/>
                  </a:lnTo>
                  <a:close/>
                </a:path>
                <a:path w="5598795" h="2959100">
                  <a:moveTo>
                    <a:pt x="50901" y="228599"/>
                  </a:moveTo>
                  <a:lnTo>
                    <a:pt x="37648" y="203199"/>
                  </a:lnTo>
                  <a:lnTo>
                    <a:pt x="39500" y="197647"/>
                  </a:lnTo>
                  <a:lnTo>
                    <a:pt x="50901" y="228599"/>
                  </a:lnTo>
                  <a:close/>
                </a:path>
                <a:path w="5598795" h="2959100">
                  <a:moveTo>
                    <a:pt x="5578324" y="266699"/>
                  </a:moveTo>
                  <a:lnTo>
                    <a:pt x="5575114" y="266699"/>
                  </a:lnTo>
                  <a:lnTo>
                    <a:pt x="5577038" y="260362"/>
                  </a:lnTo>
                  <a:lnTo>
                    <a:pt x="5578324" y="266699"/>
                  </a:lnTo>
                  <a:close/>
                </a:path>
                <a:path w="5598795" h="2959100">
                  <a:moveTo>
                    <a:pt x="106027" y="2933699"/>
                  </a:moveTo>
                  <a:lnTo>
                    <a:pt x="60140" y="2933699"/>
                  </a:lnTo>
                  <a:lnTo>
                    <a:pt x="55966" y="2920999"/>
                  </a:lnTo>
                  <a:lnTo>
                    <a:pt x="38529" y="2870199"/>
                  </a:lnTo>
                  <a:lnTo>
                    <a:pt x="21619" y="2832099"/>
                  </a:lnTo>
                  <a:lnTo>
                    <a:pt x="5239" y="2781299"/>
                  </a:lnTo>
                  <a:lnTo>
                    <a:pt x="0" y="2768599"/>
                  </a:lnTo>
                  <a:lnTo>
                    <a:pt x="19142" y="2705099"/>
                  </a:lnTo>
                  <a:lnTo>
                    <a:pt x="26584" y="2654299"/>
                  </a:lnTo>
                  <a:lnTo>
                    <a:pt x="20183" y="2705099"/>
                  </a:lnTo>
                  <a:lnTo>
                    <a:pt x="34176" y="2743199"/>
                  </a:lnTo>
                  <a:lnTo>
                    <a:pt x="50356" y="2793999"/>
                  </a:lnTo>
                  <a:lnTo>
                    <a:pt x="67083" y="2832099"/>
                  </a:lnTo>
                  <a:lnTo>
                    <a:pt x="84349" y="2882899"/>
                  </a:lnTo>
                  <a:lnTo>
                    <a:pt x="102152" y="2920999"/>
                  </a:lnTo>
                  <a:lnTo>
                    <a:pt x="106027" y="2933699"/>
                  </a:lnTo>
                  <a:close/>
                </a:path>
                <a:path w="5598795" h="2959100">
                  <a:moveTo>
                    <a:pt x="5528768" y="2946399"/>
                  </a:moveTo>
                  <a:lnTo>
                    <a:pt x="5514962" y="2933699"/>
                  </a:lnTo>
                  <a:lnTo>
                    <a:pt x="5492304" y="2920517"/>
                  </a:lnTo>
                  <a:lnTo>
                    <a:pt x="5500754" y="2895599"/>
                  </a:lnTo>
                  <a:lnTo>
                    <a:pt x="5509942" y="2882899"/>
                  </a:lnTo>
                  <a:lnTo>
                    <a:pt x="5527209" y="2832099"/>
                  </a:lnTo>
                  <a:lnTo>
                    <a:pt x="5543935" y="2793999"/>
                  </a:lnTo>
                  <a:lnTo>
                    <a:pt x="5560116" y="2743199"/>
                  </a:lnTo>
                  <a:lnTo>
                    <a:pt x="5561139" y="2743199"/>
                  </a:lnTo>
                  <a:lnTo>
                    <a:pt x="5556754" y="2717799"/>
                  </a:lnTo>
                  <a:lnTo>
                    <a:pt x="5578588" y="2806699"/>
                  </a:lnTo>
                  <a:lnTo>
                    <a:pt x="5578954" y="2819399"/>
                  </a:lnTo>
                  <a:lnTo>
                    <a:pt x="5573274" y="2832099"/>
                  </a:lnTo>
                  <a:lnTo>
                    <a:pt x="5556363" y="2870199"/>
                  </a:lnTo>
                  <a:lnTo>
                    <a:pt x="5545616" y="2895599"/>
                  </a:lnTo>
                  <a:lnTo>
                    <a:pt x="5538927" y="2920999"/>
                  </a:lnTo>
                  <a:lnTo>
                    <a:pt x="5528768" y="2946399"/>
                  </a:lnTo>
                  <a:close/>
                </a:path>
                <a:path w="5598795" h="2959100">
                  <a:moveTo>
                    <a:pt x="3189094" y="2946399"/>
                  </a:moveTo>
                  <a:lnTo>
                    <a:pt x="3154362" y="2946399"/>
                  </a:lnTo>
                  <a:lnTo>
                    <a:pt x="3119630" y="2933699"/>
                  </a:lnTo>
                  <a:lnTo>
                    <a:pt x="3038259" y="2895599"/>
                  </a:lnTo>
                  <a:lnTo>
                    <a:pt x="4503909" y="2895599"/>
                  </a:lnTo>
                  <a:lnTo>
                    <a:pt x="4469180" y="2908299"/>
                  </a:lnTo>
                  <a:lnTo>
                    <a:pt x="3305197" y="2908299"/>
                  </a:lnTo>
                  <a:lnTo>
                    <a:pt x="3270465" y="2920999"/>
                  </a:lnTo>
                  <a:lnTo>
                    <a:pt x="3189094" y="2946399"/>
                  </a:lnTo>
                  <a:close/>
                </a:path>
                <a:path w="5598795" h="2959100">
                  <a:moveTo>
                    <a:pt x="4646801" y="2946399"/>
                  </a:moveTo>
                  <a:lnTo>
                    <a:pt x="4613313" y="2933699"/>
                  </a:lnTo>
                  <a:lnTo>
                    <a:pt x="4537401" y="2895599"/>
                  </a:lnTo>
                  <a:lnTo>
                    <a:pt x="4769603" y="2895599"/>
                  </a:lnTo>
                  <a:lnTo>
                    <a:pt x="4682774" y="2933699"/>
                  </a:lnTo>
                  <a:lnTo>
                    <a:pt x="4646801" y="2946399"/>
                  </a:lnTo>
                  <a:close/>
                </a:path>
                <a:path w="5598795" h="2959100">
                  <a:moveTo>
                    <a:pt x="4956408" y="2946399"/>
                  </a:moveTo>
                  <a:lnTo>
                    <a:pt x="4921676" y="2933699"/>
                  </a:lnTo>
                  <a:lnTo>
                    <a:pt x="4840305" y="2895599"/>
                  </a:lnTo>
                  <a:lnTo>
                    <a:pt x="5065808" y="2895599"/>
                  </a:lnTo>
                  <a:lnTo>
                    <a:pt x="4989896" y="2933699"/>
                  </a:lnTo>
                  <a:lnTo>
                    <a:pt x="4956408" y="2946399"/>
                  </a:lnTo>
                  <a:close/>
                </a:path>
                <a:path w="5598795" h="2959100">
                  <a:moveTo>
                    <a:pt x="5258072" y="2946399"/>
                  </a:moveTo>
                  <a:lnTo>
                    <a:pt x="5222099" y="2933699"/>
                  </a:lnTo>
                  <a:lnTo>
                    <a:pt x="5135272" y="2895599"/>
                  </a:lnTo>
                  <a:lnTo>
                    <a:pt x="5367472" y="2895599"/>
                  </a:lnTo>
                  <a:lnTo>
                    <a:pt x="5291559" y="2933699"/>
                  </a:lnTo>
                  <a:lnTo>
                    <a:pt x="5258072" y="2946399"/>
                  </a:lnTo>
                  <a:close/>
                </a:path>
                <a:path w="5598795" h="2959100">
                  <a:moveTo>
                    <a:pt x="515053" y="2959099"/>
                  </a:moveTo>
                  <a:lnTo>
                    <a:pt x="445592" y="2959099"/>
                  </a:lnTo>
                  <a:lnTo>
                    <a:pt x="369679" y="2920999"/>
                  </a:lnTo>
                  <a:lnTo>
                    <a:pt x="336191" y="2908299"/>
                  </a:lnTo>
                  <a:lnTo>
                    <a:pt x="637855" y="2908299"/>
                  </a:lnTo>
                  <a:lnTo>
                    <a:pt x="601882" y="2920999"/>
                  </a:lnTo>
                  <a:lnTo>
                    <a:pt x="515053" y="2959099"/>
                  </a:lnTo>
                  <a:close/>
                </a:path>
                <a:path w="5598795" h="2959100">
                  <a:moveTo>
                    <a:pt x="808777" y="2959099"/>
                  </a:moveTo>
                  <a:lnTo>
                    <a:pt x="740556" y="2959099"/>
                  </a:lnTo>
                  <a:lnTo>
                    <a:pt x="670103" y="2920999"/>
                  </a:lnTo>
                  <a:lnTo>
                    <a:pt x="637855" y="2908299"/>
                  </a:lnTo>
                  <a:lnTo>
                    <a:pt x="931575" y="2908299"/>
                  </a:lnTo>
                  <a:lnTo>
                    <a:pt x="895606" y="2920999"/>
                  </a:lnTo>
                  <a:lnTo>
                    <a:pt x="808777" y="2959099"/>
                  </a:lnTo>
                  <a:close/>
                </a:path>
                <a:path w="5598795" h="2959100">
                  <a:moveTo>
                    <a:pt x="1110441" y="2959099"/>
                  </a:moveTo>
                  <a:lnTo>
                    <a:pt x="1040980" y="2959099"/>
                  </a:lnTo>
                  <a:lnTo>
                    <a:pt x="965067" y="2920999"/>
                  </a:lnTo>
                  <a:lnTo>
                    <a:pt x="931575" y="2908299"/>
                  </a:lnTo>
                  <a:lnTo>
                    <a:pt x="1233239" y="2908299"/>
                  </a:lnTo>
                  <a:lnTo>
                    <a:pt x="1197270" y="2920999"/>
                  </a:lnTo>
                  <a:lnTo>
                    <a:pt x="1110441" y="2959099"/>
                  </a:lnTo>
                  <a:close/>
                </a:path>
                <a:path w="5598795" h="2959100">
                  <a:moveTo>
                    <a:pt x="1417566" y="2959099"/>
                  </a:moveTo>
                  <a:lnTo>
                    <a:pt x="1349342" y="2959099"/>
                  </a:lnTo>
                  <a:lnTo>
                    <a:pt x="1267971" y="2920999"/>
                  </a:lnTo>
                  <a:lnTo>
                    <a:pt x="1233239" y="2908299"/>
                  </a:lnTo>
                  <a:lnTo>
                    <a:pt x="1526967" y="2908299"/>
                  </a:lnTo>
                  <a:lnTo>
                    <a:pt x="1493476" y="2920999"/>
                  </a:lnTo>
                  <a:lnTo>
                    <a:pt x="1417566" y="2959099"/>
                  </a:lnTo>
                  <a:close/>
                </a:path>
                <a:path w="5598795" h="2959100">
                  <a:moveTo>
                    <a:pt x="1705831" y="2946399"/>
                  </a:moveTo>
                  <a:lnTo>
                    <a:pt x="1636368" y="2946399"/>
                  </a:lnTo>
                  <a:lnTo>
                    <a:pt x="1560458" y="2920999"/>
                  </a:lnTo>
                  <a:lnTo>
                    <a:pt x="1526967" y="2908299"/>
                  </a:lnTo>
                  <a:lnTo>
                    <a:pt x="1828630" y="2908299"/>
                  </a:lnTo>
                  <a:lnTo>
                    <a:pt x="1792658" y="2920999"/>
                  </a:lnTo>
                  <a:lnTo>
                    <a:pt x="1705831" y="2946399"/>
                  </a:lnTo>
                  <a:close/>
                </a:path>
                <a:path w="5598795" h="2959100">
                  <a:moveTo>
                    <a:pt x="2012951" y="2946399"/>
                  </a:moveTo>
                  <a:lnTo>
                    <a:pt x="1944731" y="2946399"/>
                  </a:lnTo>
                  <a:lnTo>
                    <a:pt x="1863363" y="2920999"/>
                  </a:lnTo>
                  <a:lnTo>
                    <a:pt x="1828630" y="2908299"/>
                  </a:lnTo>
                  <a:lnTo>
                    <a:pt x="2122358" y="2908299"/>
                  </a:lnTo>
                  <a:lnTo>
                    <a:pt x="2088866" y="2920999"/>
                  </a:lnTo>
                  <a:lnTo>
                    <a:pt x="2012951" y="2946399"/>
                  </a:lnTo>
                  <a:close/>
                </a:path>
                <a:path w="5598795" h="2959100">
                  <a:moveTo>
                    <a:pt x="2313377" y="2946399"/>
                  </a:moveTo>
                  <a:lnTo>
                    <a:pt x="2245156" y="2946399"/>
                  </a:lnTo>
                  <a:lnTo>
                    <a:pt x="2158327" y="2920999"/>
                  </a:lnTo>
                  <a:lnTo>
                    <a:pt x="2122358" y="2908299"/>
                  </a:lnTo>
                  <a:lnTo>
                    <a:pt x="2416078" y="2908299"/>
                  </a:lnTo>
                  <a:lnTo>
                    <a:pt x="2383831" y="2920999"/>
                  </a:lnTo>
                  <a:lnTo>
                    <a:pt x="2313377" y="2946399"/>
                  </a:lnTo>
                  <a:close/>
                </a:path>
                <a:path w="5598795" h="2959100">
                  <a:moveTo>
                    <a:pt x="2608341" y="2959099"/>
                  </a:moveTo>
                  <a:lnTo>
                    <a:pt x="2538878" y="2959099"/>
                  </a:lnTo>
                  <a:lnTo>
                    <a:pt x="2452051" y="2920999"/>
                  </a:lnTo>
                  <a:lnTo>
                    <a:pt x="2416078" y="2908299"/>
                  </a:lnTo>
                  <a:lnTo>
                    <a:pt x="2717742" y="2908299"/>
                  </a:lnTo>
                  <a:lnTo>
                    <a:pt x="2684251" y="2920999"/>
                  </a:lnTo>
                  <a:lnTo>
                    <a:pt x="2608341" y="2959099"/>
                  </a:lnTo>
                  <a:close/>
                </a:path>
                <a:path w="5598795" h="2959100">
                  <a:moveTo>
                    <a:pt x="2860634" y="2946399"/>
                  </a:moveTo>
                  <a:lnTo>
                    <a:pt x="2827146" y="2946399"/>
                  </a:lnTo>
                  <a:lnTo>
                    <a:pt x="2751234" y="2920999"/>
                  </a:lnTo>
                  <a:lnTo>
                    <a:pt x="2717742" y="2908299"/>
                  </a:lnTo>
                  <a:lnTo>
                    <a:pt x="2944734" y="2908299"/>
                  </a:lnTo>
                  <a:lnTo>
                    <a:pt x="2894126" y="2933699"/>
                  </a:lnTo>
                  <a:lnTo>
                    <a:pt x="2860634" y="2946399"/>
                  </a:lnTo>
                  <a:close/>
                </a:path>
                <a:path w="5598795" h="2959100">
                  <a:moveTo>
                    <a:pt x="3476118" y="2959099"/>
                  </a:moveTo>
                  <a:lnTo>
                    <a:pt x="3407898" y="2959099"/>
                  </a:lnTo>
                  <a:lnTo>
                    <a:pt x="3337445" y="2920999"/>
                  </a:lnTo>
                  <a:lnTo>
                    <a:pt x="3305197" y="2908299"/>
                  </a:lnTo>
                  <a:lnTo>
                    <a:pt x="3598918" y="2908299"/>
                  </a:lnTo>
                  <a:lnTo>
                    <a:pt x="3562945" y="2920999"/>
                  </a:lnTo>
                  <a:lnTo>
                    <a:pt x="3476118" y="2959099"/>
                  </a:lnTo>
                  <a:close/>
                </a:path>
                <a:path w="5598795" h="2959100">
                  <a:moveTo>
                    <a:pt x="3791181" y="2959099"/>
                  </a:moveTo>
                  <a:lnTo>
                    <a:pt x="3721717" y="2959099"/>
                  </a:lnTo>
                  <a:lnTo>
                    <a:pt x="3634890" y="2920999"/>
                  </a:lnTo>
                  <a:lnTo>
                    <a:pt x="3598918" y="2908299"/>
                  </a:lnTo>
                  <a:lnTo>
                    <a:pt x="3900581" y="2908299"/>
                  </a:lnTo>
                  <a:lnTo>
                    <a:pt x="3867093" y="2920999"/>
                  </a:lnTo>
                  <a:lnTo>
                    <a:pt x="3791181" y="2959099"/>
                  </a:lnTo>
                  <a:close/>
                </a:path>
                <a:path w="5598795" h="2959100">
                  <a:moveTo>
                    <a:pt x="4086148" y="2959099"/>
                  </a:moveTo>
                  <a:lnTo>
                    <a:pt x="4016685" y="2959099"/>
                  </a:lnTo>
                  <a:lnTo>
                    <a:pt x="3935314" y="2920999"/>
                  </a:lnTo>
                  <a:lnTo>
                    <a:pt x="3900581" y="2908299"/>
                  </a:lnTo>
                  <a:lnTo>
                    <a:pt x="4202245" y="2908299"/>
                  </a:lnTo>
                  <a:lnTo>
                    <a:pt x="4167514" y="2920999"/>
                  </a:lnTo>
                  <a:lnTo>
                    <a:pt x="4086148" y="2959099"/>
                  </a:lnTo>
                  <a:close/>
                </a:path>
                <a:path w="5598795" h="2959100">
                  <a:moveTo>
                    <a:pt x="4387810" y="2959099"/>
                  </a:moveTo>
                  <a:lnTo>
                    <a:pt x="4318348" y="2959099"/>
                  </a:lnTo>
                  <a:lnTo>
                    <a:pt x="4236977" y="2920999"/>
                  </a:lnTo>
                  <a:lnTo>
                    <a:pt x="4202245" y="2908299"/>
                  </a:lnTo>
                  <a:lnTo>
                    <a:pt x="4469180" y="2908299"/>
                  </a:lnTo>
                  <a:lnTo>
                    <a:pt x="4387810" y="2959099"/>
                  </a:lnTo>
                  <a:close/>
                </a:path>
                <a:path w="5598795" h="2959100">
                  <a:moveTo>
                    <a:pt x="5492140" y="2920999"/>
                  </a:moveTo>
                  <a:lnTo>
                    <a:pt x="5490962" y="2920999"/>
                  </a:lnTo>
                  <a:lnTo>
                    <a:pt x="5471303" y="2908299"/>
                  </a:lnTo>
                  <a:lnTo>
                    <a:pt x="5492304" y="2920517"/>
                  </a:lnTo>
                  <a:lnTo>
                    <a:pt x="5492140" y="2920999"/>
                  </a:lnTo>
                  <a:close/>
                </a:path>
                <a:path w="5598795" h="2959100">
                  <a:moveTo>
                    <a:pt x="155666" y="2959099"/>
                  </a:moveTo>
                  <a:lnTo>
                    <a:pt x="109902" y="2946399"/>
                  </a:lnTo>
                  <a:lnTo>
                    <a:pt x="106027" y="2933699"/>
                  </a:lnTo>
                  <a:lnTo>
                    <a:pt x="106585" y="2933699"/>
                  </a:lnTo>
                  <a:lnTo>
                    <a:pt x="155666" y="2959099"/>
                  </a:lnTo>
                  <a:close/>
                </a:path>
              </a:pathLst>
            </a:custGeom>
            <a:solidFill>
              <a:srgbClr val="AE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9701" y="5443257"/>
              <a:ext cx="6176668" cy="38620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 rot="17700000">
            <a:off x="423367" y="5827197"/>
            <a:ext cx="272818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200" dirty="0">
                <a:solidFill>
                  <a:srgbClr val="00ADEF"/>
                </a:solidFill>
                <a:latin typeface="Trebuchet MS"/>
                <a:cs typeface="Trebuchet MS"/>
              </a:rPr>
              <a:t>G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 rot="18600000">
            <a:off x="525652" y="5694902"/>
            <a:ext cx="227755" cy="214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9"/>
              </a:lnSpc>
            </a:pPr>
            <a:r>
              <a:rPr sz="1650" spc="-5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 rot="19380000">
            <a:off x="606530" y="5605020"/>
            <a:ext cx="251999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114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 rot="20340000">
            <a:off x="750453" y="5513025"/>
            <a:ext cx="2823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25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 rot="21360000">
            <a:off x="957092" y="5466310"/>
            <a:ext cx="281347" cy="219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5"/>
              </a:lnSpc>
            </a:pPr>
            <a:r>
              <a:rPr sz="1700" spc="-30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 rot="600000">
            <a:off x="1151155" y="5476694"/>
            <a:ext cx="254185" cy="218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0"/>
              </a:lnSpc>
            </a:pPr>
            <a:r>
              <a:rPr sz="1700" spc="105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 rot="1200000">
            <a:off x="1279322" y="5510520"/>
            <a:ext cx="2317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8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 rot="2220000">
            <a:off x="1434102" y="5604462"/>
            <a:ext cx="255306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-55" dirty="0">
                <a:solidFill>
                  <a:srgbClr val="00ADEF"/>
                </a:solidFill>
                <a:latin typeface="Trebuchet MS"/>
                <a:cs typeface="Trebuchet MS"/>
              </a:rPr>
              <a:t>H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 rot="3240000">
            <a:off x="1552077" y="5726309"/>
            <a:ext cx="250808" cy="213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5"/>
              </a:lnSpc>
            </a:pPr>
            <a:r>
              <a:rPr sz="1650" spc="125" dirty="0">
                <a:solidFill>
                  <a:srgbClr val="00ADEF"/>
                </a:solidFill>
                <a:latin typeface="Trebuchet MS"/>
                <a:cs typeface="Trebuchet MS"/>
              </a:rPr>
              <a:t>e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 rot="3900000">
            <a:off x="1623963" y="5824277"/>
            <a:ext cx="217990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-145" dirty="0">
                <a:solidFill>
                  <a:srgbClr val="00ADEF"/>
                </a:solidFill>
                <a:latin typeface="Trebuchet MS"/>
                <a:cs typeface="Trebuchet MS"/>
              </a:rPr>
              <a:t>l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 rot="4740000">
            <a:off x="1642906" y="5932589"/>
            <a:ext cx="247318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650" spc="75" dirty="0">
                <a:solidFill>
                  <a:srgbClr val="00ADEF"/>
                </a:solidFill>
                <a:latin typeface="Trebuchet MS"/>
                <a:cs typeface="Trebuchet MS"/>
              </a:rPr>
              <a:t>p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9593" y="1310792"/>
            <a:ext cx="57359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marR="107314">
              <a:lnSpc>
                <a:spcPct val="100000"/>
              </a:lnSpc>
              <a:spcBef>
                <a:spcPts val="100"/>
              </a:spcBef>
            </a:pPr>
            <a:r>
              <a:rPr sz="1800" spc="20" dirty="0">
                <a:latin typeface="Trebuchet MS"/>
                <a:cs typeface="Trebuchet MS"/>
              </a:rPr>
              <a:t>Use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b="1" spc="-35" dirty="0">
                <a:latin typeface="Trebuchet MS"/>
                <a:cs typeface="Trebuchet MS"/>
              </a:rPr>
              <a:t>past </a:t>
            </a:r>
            <a:r>
              <a:rPr sz="1800" b="1" spc="-70" dirty="0">
                <a:latin typeface="Trebuchet MS"/>
                <a:cs typeface="Trebuchet MS"/>
              </a:rPr>
              <a:t>progressive </a:t>
            </a:r>
            <a:r>
              <a:rPr sz="1800" b="1" spc="-80" dirty="0">
                <a:latin typeface="Trebuchet MS"/>
                <a:cs typeface="Trebuchet MS"/>
              </a:rPr>
              <a:t>tense </a:t>
            </a:r>
            <a:r>
              <a:rPr sz="1800" spc="-125" dirty="0">
                <a:latin typeface="Trebuchet MS"/>
                <a:cs typeface="Trebuchet MS"/>
              </a:rPr>
              <a:t>to </a:t>
            </a:r>
            <a:r>
              <a:rPr sz="1800" spc="-110" dirty="0">
                <a:latin typeface="Trebuchet MS"/>
                <a:cs typeface="Trebuchet MS"/>
              </a:rPr>
              <a:t>talk </a:t>
            </a:r>
            <a:r>
              <a:rPr sz="1800" spc="-45" dirty="0">
                <a:latin typeface="Trebuchet MS"/>
                <a:cs typeface="Trebuchet MS"/>
              </a:rPr>
              <a:t>about </a:t>
            </a:r>
            <a:r>
              <a:rPr sz="1800" spc="-55" dirty="0">
                <a:latin typeface="Trebuchet MS"/>
                <a:cs typeface="Trebuchet MS"/>
              </a:rPr>
              <a:t>actions</a:t>
            </a:r>
            <a:r>
              <a:rPr sz="1800" spc="-195" dirty="0">
                <a:latin typeface="Trebuchet MS"/>
                <a:cs typeface="Trebuchet MS"/>
              </a:rPr>
              <a:t> </a:t>
            </a:r>
            <a:r>
              <a:rPr sz="1800" spc="-114" dirty="0">
                <a:latin typeface="Trebuchet MS"/>
                <a:cs typeface="Trebuchet MS"/>
              </a:rPr>
              <a:t>that  </a:t>
            </a:r>
            <a:r>
              <a:rPr sz="1800" spc="-60" dirty="0">
                <a:latin typeface="Trebuchet MS"/>
                <a:cs typeface="Trebuchet MS"/>
              </a:rPr>
              <a:t>were </a:t>
            </a:r>
            <a:r>
              <a:rPr sz="1800" spc="5" dirty="0">
                <a:latin typeface="Trebuchet MS"/>
                <a:cs typeface="Trebuchet MS"/>
              </a:rPr>
              <a:t>going </a:t>
            </a:r>
            <a:r>
              <a:rPr sz="1800" spc="-10" dirty="0">
                <a:latin typeface="Trebuchet MS"/>
                <a:cs typeface="Trebuchet MS"/>
              </a:rPr>
              <a:t>on </a:t>
            </a:r>
            <a:r>
              <a:rPr sz="1800" spc="-100" dirty="0">
                <a:latin typeface="Trebuchet MS"/>
                <a:cs typeface="Trebuchet MS"/>
              </a:rPr>
              <a:t>at </a:t>
            </a:r>
            <a:r>
              <a:rPr sz="1800" spc="55" dirty="0">
                <a:latin typeface="Trebuchet MS"/>
                <a:cs typeface="Trebuchet MS"/>
              </a:rPr>
              <a:t>a</a:t>
            </a:r>
            <a:r>
              <a:rPr sz="1800" spc="-365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certain </a:t>
            </a:r>
            <a:r>
              <a:rPr sz="1800" spc="-50" dirty="0">
                <a:latin typeface="Trebuchet MS"/>
                <a:cs typeface="Trebuchet MS"/>
              </a:rPr>
              <a:t>moment </a:t>
            </a:r>
            <a:r>
              <a:rPr sz="1800" spc="-85" dirty="0">
                <a:latin typeface="Trebuchet MS"/>
                <a:cs typeface="Trebuchet MS"/>
              </a:rPr>
              <a:t>in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70" dirty="0">
                <a:latin typeface="Trebuchet MS"/>
                <a:cs typeface="Trebuchet MS"/>
              </a:rPr>
              <a:t>past.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44321" y="540145"/>
            <a:ext cx="2407285" cy="454659"/>
            <a:chOff x="544321" y="540145"/>
            <a:chExt cx="2407285" cy="454659"/>
          </a:xfrm>
        </p:grpSpPr>
        <p:sp>
          <p:nvSpPr>
            <p:cNvPr id="26" name="object 26"/>
            <p:cNvSpPr/>
            <p:nvPr/>
          </p:nvSpPr>
          <p:spPr>
            <a:xfrm>
              <a:off x="594360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3" y="0"/>
                  </a:moveTo>
                  <a:lnTo>
                    <a:pt x="0" y="0"/>
                  </a:lnTo>
                  <a:lnTo>
                    <a:pt x="0" y="16421"/>
                  </a:lnTo>
                  <a:lnTo>
                    <a:pt x="0" y="37592"/>
                  </a:lnTo>
                  <a:lnTo>
                    <a:pt x="0" y="413791"/>
                  </a:lnTo>
                  <a:lnTo>
                    <a:pt x="371373" y="413791"/>
                  </a:lnTo>
                  <a:lnTo>
                    <a:pt x="371373" y="37592"/>
                  </a:lnTo>
                  <a:lnTo>
                    <a:pt x="371373" y="16421"/>
                  </a:lnTo>
                  <a:lnTo>
                    <a:pt x="371373" y="0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94367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0" y="0"/>
                  </a:moveTo>
                  <a:lnTo>
                    <a:pt x="371393" y="0"/>
                  </a:lnTo>
                  <a:lnTo>
                    <a:pt x="371393" y="413788"/>
                  </a:lnTo>
                  <a:lnTo>
                    <a:pt x="0" y="413788"/>
                  </a:lnTo>
                  <a:lnTo>
                    <a:pt x="0" y="0"/>
                  </a:lnTo>
                  <a:close/>
                </a:path>
              </a:pathLst>
            </a:custGeom>
            <a:ln w="5887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68426" y="559510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3" y="0"/>
                  </a:moveTo>
                  <a:lnTo>
                    <a:pt x="0" y="0"/>
                  </a:lnTo>
                  <a:lnTo>
                    <a:pt x="0" y="21170"/>
                  </a:lnTo>
                  <a:lnTo>
                    <a:pt x="0" y="413791"/>
                  </a:lnTo>
                  <a:lnTo>
                    <a:pt x="371373" y="413791"/>
                  </a:lnTo>
                  <a:lnTo>
                    <a:pt x="371373" y="21170"/>
                  </a:lnTo>
                  <a:lnTo>
                    <a:pt x="371373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15691" y="917820"/>
              <a:ext cx="2035810" cy="0"/>
            </a:xfrm>
            <a:custGeom>
              <a:avLst/>
              <a:gdLst/>
              <a:ahLst/>
              <a:cxnLst/>
              <a:rect l="l" t="t" r="r" b="b"/>
              <a:pathLst>
                <a:path w="2035810">
                  <a:moveTo>
                    <a:pt x="0" y="0"/>
                  </a:moveTo>
                  <a:lnTo>
                    <a:pt x="2035682" y="0"/>
                  </a:lnTo>
                </a:path>
              </a:pathLst>
            </a:custGeom>
            <a:ln w="5929">
              <a:solidFill>
                <a:srgbClr val="AAE0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15691" y="932425"/>
              <a:ext cx="1837055" cy="0"/>
            </a:xfrm>
            <a:custGeom>
              <a:avLst/>
              <a:gdLst/>
              <a:ahLst/>
              <a:cxnLst/>
              <a:rect l="l" t="t" r="r" b="b"/>
              <a:pathLst>
                <a:path w="1837055">
                  <a:moveTo>
                    <a:pt x="0" y="0"/>
                  </a:moveTo>
                  <a:lnTo>
                    <a:pt x="1836669" y="0"/>
                  </a:lnTo>
                </a:path>
              </a:pathLst>
            </a:custGeom>
            <a:ln w="5929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44321" y="580676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0" y="413788"/>
                  </a:moveTo>
                  <a:lnTo>
                    <a:pt x="0" y="413788"/>
                  </a:lnTo>
                  <a:lnTo>
                    <a:pt x="0" y="0"/>
                  </a:lnTo>
                  <a:lnTo>
                    <a:pt x="371370" y="0"/>
                  </a:lnTo>
                  <a:lnTo>
                    <a:pt x="371370" y="413788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538480" y="460667"/>
            <a:ext cx="38493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latin typeface="Verdana"/>
                <a:cs typeface="Verdana"/>
              </a:rPr>
              <a:t>The </a:t>
            </a:r>
            <a:r>
              <a:rPr sz="2400" spc="-45" dirty="0">
                <a:latin typeface="Verdana"/>
                <a:cs typeface="Verdana"/>
              </a:rPr>
              <a:t>Past </a:t>
            </a:r>
            <a:r>
              <a:rPr sz="2400" spc="-80" dirty="0">
                <a:latin typeface="Verdana"/>
                <a:cs typeface="Verdana"/>
              </a:rPr>
              <a:t>Progressive</a:t>
            </a:r>
            <a:r>
              <a:rPr sz="2400" spc="-600" dirty="0">
                <a:latin typeface="Verdana"/>
                <a:cs typeface="Verdana"/>
              </a:rPr>
              <a:t> </a:t>
            </a:r>
            <a:r>
              <a:rPr sz="2400" spc="-160" dirty="0">
                <a:latin typeface="Verdana"/>
                <a:cs typeface="Verdana"/>
              </a:rPr>
              <a:t>Tense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63420" y="6081953"/>
            <a:ext cx="384682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85" dirty="0">
                <a:latin typeface="Trebuchet MS"/>
                <a:cs typeface="Trebuchet MS"/>
              </a:rPr>
              <a:t>You </a:t>
            </a:r>
            <a:r>
              <a:rPr sz="1600" spc="-75" dirty="0">
                <a:latin typeface="Trebuchet MS"/>
                <a:cs typeface="Trebuchet MS"/>
              </a:rPr>
              <a:t>form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b="1" spc="-30" dirty="0">
                <a:latin typeface="Trebuchet MS"/>
                <a:cs typeface="Trebuchet MS"/>
              </a:rPr>
              <a:t>past </a:t>
            </a:r>
            <a:r>
              <a:rPr sz="1600" b="1" spc="-60" dirty="0">
                <a:latin typeface="Trebuchet MS"/>
                <a:cs typeface="Trebuchet MS"/>
              </a:rPr>
              <a:t>progressive </a:t>
            </a:r>
            <a:r>
              <a:rPr sz="1600" b="1" spc="-70" dirty="0">
                <a:latin typeface="Trebuchet MS"/>
                <a:cs typeface="Trebuchet MS"/>
              </a:rPr>
              <a:t>tense </a:t>
            </a:r>
            <a:r>
              <a:rPr sz="1600" spc="-100" dirty="0">
                <a:latin typeface="Trebuchet MS"/>
                <a:cs typeface="Trebuchet MS"/>
              </a:rPr>
              <a:t>like</a:t>
            </a:r>
            <a:r>
              <a:rPr sz="1600" spc="-120" dirty="0">
                <a:latin typeface="Trebuchet MS"/>
                <a:cs typeface="Trebuchet MS"/>
              </a:rPr>
              <a:t> </a:t>
            </a:r>
            <a:r>
              <a:rPr sz="1600" spc="-100" dirty="0">
                <a:latin typeface="Trebuchet MS"/>
                <a:cs typeface="Trebuchet MS"/>
              </a:rPr>
              <a:t>this:</a:t>
            </a:r>
            <a:endParaRPr sz="1600">
              <a:latin typeface="Trebuchet MS"/>
              <a:cs typeface="Trebuchet MS"/>
            </a:endParaRPr>
          </a:p>
        </p:txBody>
      </p:sp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1944395" y="6394322"/>
          <a:ext cx="2525395" cy="538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4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86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9290">
                <a:tc>
                  <a:txBody>
                    <a:bodyPr/>
                    <a:lstStyle/>
                    <a:p>
                      <a:pPr marL="31750">
                        <a:lnSpc>
                          <a:spcPts val="1895"/>
                        </a:lnSpc>
                        <a:spcBef>
                          <a:spcPts val="125"/>
                        </a:spcBef>
                      </a:pPr>
                      <a:r>
                        <a:rPr sz="1600" spc="35" dirty="0">
                          <a:latin typeface="Trebuchet MS"/>
                          <a:cs typeface="Trebuchet MS"/>
                        </a:rPr>
                        <a:t>was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/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ts val="1895"/>
                        </a:lnSpc>
                        <a:spcBef>
                          <a:spcPts val="12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+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95"/>
                        </a:lnSpc>
                        <a:spcBef>
                          <a:spcPts val="125"/>
                        </a:spcBef>
                      </a:pPr>
                      <a:r>
                        <a:rPr sz="1600" spc="-55" dirty="0">
                          <a:latin typeface="Trebuchet MS"/>
                          <a:cs typeface="Trebuchet MS"/>
                        </a:rPr>
                        <a:t>present</a:t>
                      </a:r>
                      <a:r>
                        <a:rPr sz="1600" spc="-1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85" dirty="0">
                          <a:latin typeface="Trebuchet MS"/>
                          <a:cs typeface="Trebuchet MS"/>
                        </a:rPr>
                        <a:t>participle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290">
                <a:tc>
                  <a:txBody>
                    <a:bodyPr/>
                    <a:lstStyle/>
                    <a:p>
                      <a:pPr marL="31750">
                        <a:lnSpc>
                          <a:spcPts val="1845"/>
                        </a:lnSpc>
                      </a:pPr>
                      <a:r>
                        <a:rPr sz="1600" spc="-55" dirty="0">
                          <a:latin typeface="Trebuchet MS"/>
                          <a:cs typeface="Trebuchet MS"/>
                        </a:rPr>
                        <a:t>were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ts val="1845"/>
                        </a:lnSpc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+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45"/>
                        </a:lnSpc>
                      </a:pPr>
                      <a:r>
                        <a:rPr sz="1600" spc="-55" dirty="0">
                          <a:latin typeface="Trebuchet MS"/>
                          <a:cs typeface="Trebuchet MS"/>
                        </a:rPr>
                        <a:t>present</a:t>
                      </a:r>
                      <a:r>
                        <a:rPr sz="1600" spc="-1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85" dirty="0">
                          <a:latin typeface="Trebuchet MS"/>
                          <a:cs typeface="Trebuchet MS"/>
                        </a:rPr>
                        <a:t>participle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" name="object 35"/>
          <p:cNvSpPr txBox="1"/>
          <p:nvPr/>
        </p:nvSpPr>
        <p:spPr>
          <a:xfrm>
            <a:off x="905510" y="7029374"/>
            <a:ext cx="492125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70" dirty="0">
                <a:latin typeface="Trebuchet MS"/>
                <a:cs typeface="Trebuchet MS"/>
              </a:rPr>
              <a:t>In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25" dirty="0">
                <a:latin typeface="Trebuchet MS"/>
                <a:cs typeface="Trebuchet MS"/>
              </a:rPr>
              <a:t>examples </a:t>
            </a:r>
            <a:r>
              <a:rPr sz="1600" spc="-50" dirty="0">
                <a:latin typeface="Trebuchet MS"/>
                <a:cs typeface="Trebuchet MS"/>
              </a:rPr>
              <a:t>above, </a:t>
            </a:r>
            <a:r>
              <a:rPr sz="1600" b="1" spc="15" dirty="0">
                <a:latin typeface="Trebuchet MS"/>
                <a:cs typeface="Trebuchet MS"/>
              </a:rPr>
              <a:t>was </a:t>
            </a:r>
            <a:r>
              <a:rPr sz="1600" spc="10" dirty="0">
                <a:latin typeface="Trebuchet MS"/>
                <a:cs typeface="Trebuchet MS"/>
              </a:rPr>
              <a:t>and </a:t>
            </a:r>
            <a:r>
              <a:rPr sz="1600" b="1" spc="-80" dirty="0">
                <a:latin typeface="Trebuchet MS"/>
                <a:cs typeface="Trebuchet MS"/>
              </a:rPr>
              <a:t>were </a:t>
            </a:r>
            <a:r>
              <a:rPr sz="1600" spc="-40" dirty="0">
                <a:latin typeface="Trebuchet MS"/>
                <a:cs typeface="Trebuchet MS"/>
              </a:rPr>
              <a:t>are </a:t>
            </a:r>
            <a:r>
              <a:rPr sz="1600" spc="-65" dirty="0">
                <a:latin typeface="Trebuchet MS"/>
                <a:cs typeface="Trebuchet MS"/>
              </a:rPr>
              <a:t>called</a:t>
            </a:r>
            <a:r>
              <a:rPr sz="1600" spc="-320" dirty="0">
                <a:latin typeface="Trebuchet MS"/>
                <a:cs typeface="Trebuchet MS"/>
              </a:rPr>
              <a:t> </a:t>
            </a:r>
            <a:r>
              <a:rPr sz="1600" b="1" spc="-45" dirty="0">
                <a:latin typeface="Trebuchet MS"/>
                <a:cs typeface="Trebuchet MS"/>
              </a:rPr>
              <a:t>helping  </a:t>
            </a:r>
            <a:r>
              <a:rPr sz="1600" b="1" spc="-90" dirty="0">
                <a:latin typeface="Trebuchet MS"/>
                <a:cs typeface="Trebuchet MS"/>
              </a:rPr>
              <a:t>verbs</a:t>
            </a:r>
            <a:r>
              <a:rPr sz="1600" spc="-90" dirty="0">
                <a:latin typeface="Trebuchet MS"/>
                <a:cs typeface="Trebuchet MS"/>
              </a:rPr>
              <a:t>, </a:t>
            </a:r>
            <a:r>
              <a:rPr sz="1600" spc="-60" dirty="0">
                <a:latin typeface="Trebuchet MS"/>
                <a:cs typeface="Trebuchet MS"/>
              </a:rPr>
              <a:t>or </a:t>
            </a:r>
            <a:r>
              <a:rPr sz="1600" b="1" spc="-70" dirty="0">
                <a:latin typeface="Trebuchet MS"/>
                <a:cs typeface="Trebuchet MS"/>
              </a:rPr>
              <a:t>auxiliary </a:t>
            </a:r>
            <a:r>
              <a:rPr sz="1600" b="1" spc="-90" dirty="0">
                <a:latin typeface="Trebuchet MS"/>
                <a:cs typeface="Trebuchet MS"/>
              </a:rPr>
              <a:t>verbs</a:t>
            </a:r>
            <a:r>
              <a:rPr sz="1600" spc="-90" dirty="0">
                <a:latin typeface="Trebuchet MS"/>
                <a:cs typeface="Trebuchet MS"/>
              </a:rPr>
              <a:t>. They </a:t>
            </a:r>
            <a:r>
              <a:rPr sz="1600" spc="-55" dirty="0">
                <a:latin typeface="Trebuchet MS"/>
                <a:cs typeface="Trebuchet MS"/>
              </a:rPr>
              <a:t>help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75" dirty="0">
                <a:latin typeface="Trebuchet MS"/>
                <a:cs typeface="Trebuchet MS"/>
              </a:rPr>
              <a:t>form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b="1" spc="-30" dirty="0">
                <a:latin typeface="Trebuchet MS"/>
                <a:cs typeface="Trebuchet MS"/>
              </a:rPr>
              <a:t>past  </a:t>
            </a:r>
            <a:r>
              <a:rPr sz="1600" b="1" spc="-60" dirty="0">
                <a:latin typeface="Trebuchet MS"/>
                <a:cs typeface="Trebuchet MS"/>
              </a:rPr>
              <a:t>progressive </a:t>
            </a:r>
            <a:r>
              <a:rPr sz="1600" b="1" spc="-70" dirty="0">
                <a:latin typeface="Trebuchet MS"/>
                <a:cs typeface="Trebuchet MS"/>
              </a:rPr>
              <a:t>tense </a:t>
            </a:r>
            <a:r>
              <a:rPr sz="1600" spc="-20" dirty="0">
                <a:latin typeface="Trebuchet MS"/>
                <a:cs typeface="Trebuchet MS"/>
              </a:rPr>
              <a:t>when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-105" dirty="0">
                <a:latin typeface="Trebuchet MS"/>
                <a:cs typeface="Trebuchet MS"/>
              </a:rPr>
              <a:t>join </a:t>
            </a:r>
            <a:r>
              <a:rPr sz="1600" spc="-70" dirty="0">
                <a:latin typeface="Trebuchet MS"/>
                <a:cs typeface="Trebuchet MS"/>
              </a:rPr>
              <a:t>them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b="1" spc="-80" dirty="0">
                <a:latin typeface="Trebuchet MS"/>
                <a:cs typeface="Trebuchet MS"/>
              </a:rPr>
              <a:t>present  participle </a:t>
            </a:r>
            <a:r>
              <a:rPr sz="1600" spc="-120" dirty="0">
                <a:latin typeface="Trebuchet MS"/>
                <a:cs typeface="Trebuchet MS"/>
              </a:rPr>
              <a:t>(the </a:t>
            </a:r>
            <a:r>
              <a:rPr sz="1600" spc="-75" dirty="0">
                <a:latin typeface="Trebuchet MS"/>
                <a:cs typeface="Trebuchet MS"/>
              </a:rPr>
              <a:t>form </a:t>
            </a:r>
            <a:r>
              <a:rPr sz="1600" spc="-90" dirty="0">
                <a:latin typeface="Trebuchet MS"/>
                <a:cs typeface="Trebuchet MS"/>
              </a:rPr>
              <a:t>of </a:t>
            </a:r>
            <a:r>
              <a:rPr sz="1600" spc="-40" dirty="0">
                <a:latin typeface="Trebuchet MS"/>
                <a:cs typeface="Trebuchet MS"/>
              </a:rPr>
              <a:t>verbs </a:t>
            </a:r>
            <a:r>
              <a:rPr sz="1600" spc="-20" dirty="0">
                <a:latin typeface="Trebuchet MS"/>
                <a:cs typeface="Trebuchet MS"/>
              </a:rPr>
              <a:t>ending 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spc="-60" dirty="0">
                <a:latin typeface="Trebuchet MS"/>
                <a:cs typeface="Trebuchet MS"/>
              </a:rPr>
              <a:t>-</a:t>
            </a:r>
            <a:r>
              <a:rPr sz="1600" b="1" spc="-60" dirty="0">
                <a:latin typeface="Trebuchet MS"/>
                <a:cs typeface="Trebuchet MS"/>
              </a:rPr>
              <a:t>ing</a:t>
            </a:r>
            <a:r>
              <a:rPr sz="1600" spc="-60" dirty="0">
                <a:latin typeface="Trebuchet MS"/>
                <a:cs typeface="Trebuchet MS"/>
              </a:rPr>
              <a:t>) </a:t>
            </a:r>
            <a:r>
              <a:rPr sz="1600" spc="-190" dirty="0">
                <a:latin typeface="Trebuchet MS"/>
                <a:cs typeface="Trebuchet MS"/>
              </a:rPr>
              <a:t>. </a:t>
            </a:r>
            <a:r>
              <a:rPr sz="1600" spc="-105" dirty="0">
                <a:latin typeface="Trebuchet MS"/>
                <a:cs typeface="Trebuchet MS"/>
              </a:rPr>
              <a:t>For</a:t>
            </a:r>
            <a:r>
              <a:rPr sz="1600" spc="-100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example: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85214" y="8076487"/>
            <a:ext cx="3373754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Trebuchet MS"/>
                <a:cs typeface="Trebuchet MS"/>
              </a:rPr>
              <a:t>Ben </a:t>
            </a:r>
            <a:r>
              <a:rPr sz="1600" b="1" spc="15" dirty="0">
                <a:latin typeface="Trebuchet MS"/>
                <a:cs typeface="Trebuchet MS"/>
              </a:rPr>
              <a:t>was </a:t>
            </a:r>
            <a:r>
              <a:rPr sz="1600" b="1" spc="-20" dirty="0">
                <a:latin typeface="Trebuchet MS"/>
                <a:cs typeface="Trebuchet MS"/>
              </a:rPr>
              <a:t>doing </a:t>
            </a:r>
            <a:r>
              <a:rPr sz="1600" spc="-30" dirty="0">
                <a:latin typeface="Trebuchet MS"/>
                <a:cs typeface="Trebuchet MS"/>
              </a:rPr>
              <a:t>his</a:t>
            </a:r>
            <a:r>
              <a:rPr sz="1600" spc="-280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homework.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600" spc="-100" dirty="0">
                <a:latin typeface="Trebuchet MS"/>
                <a:cs typeface="Trebuchet MS"/>
              </a:rPr>
              <a:t>Peter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b="1" spc="15" dirty="0">
                <a:latin typeface="Trebuchet MS"/>
                <a:cs typeface="Trebuchet MS"/>
              </a:rPr>
              <a:t>was</a:t>
            </a:r>
            <a:r>
              <a:rPr sz="1600" b="1" spc="-55" dirty="0">
                <a:latin typeface="Trebuchet MS"/>
                <a:cs typeface="Trebuchet MS"/>
              </a:rPr>
              <a:t> </a:t>
            </a:r>
            <a:r>
              <a:rPr sz="1600" b="1" spc="-15" dirty="0">
                <a:latin typeface="Trebuchet MS"/>
                <a:cs typeface="Trebuchet MS"/>
              </a:rPr>
              <a:t>making</a:t>
            </a:r>
            <a:r>
              <a:rPr sz="1600" b="1" spc="-85" dirty="0">
                <a:latin typeface="Trebuchet MS"/>
                <a:cs typeface="Trebuchet MS"/>
              </a:rPr>
              <a:t>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model</a:t>
            </a:r>
            <a:r>
              <a:rPr sz="1600" spc="-90" dirty="0">
                <a:latin typeface="Trebuchet MS"/>
                <a:cs typeface="Trebuchet MS"/>
              </a:rPr>
              <a:t> of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bridge.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46100" y="1193800"/>
            <a:ext cx="5762625" cy="838200"/>
          </a:xfrm>
          <a:custGeom>
            <a:avLst/>
            <a:gdLst/>
            <a:ahLst/>
            <a:cxnLst/>
            <a:rect l="l" t="t" r="r" b="b"/>
            <a:pathLst>
              <a:path w="5762625" h="838200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723900"/>
                </a:lnTo>
                <a:lnTo>
                  <a:pt x="1785" y="789979"/>
                </a:lnTo>
                <a:lnTo>
                  <a:pt x="14287" y="823912"/>
                </a:lnTo>
                <a:lnTo>
                  <a:pt x="48220" y="836414"/>
                </a:lnTo>
                <a:lnTo>
                  <a:pt x="114300" y="838200"/>
                </a:lnTo>
                <a:lnTo>
                  <a:pt x="5648325" y="838200"/>
                </a:lnTo>
                <a:lnTo>
                  <a:pt x="5714404" y="836414"/>
                </a:lnTo>
                <a:lnTo>
                  <a:pt x="5748337" y="823912"/>
                </a:lnTo>
                <a:lnTo>
                  <a:pt x="5760839" y="789979"/>
                </a:lnTo>
                <a:lnTo>
                  <a:pt x="5762625" y="723900"/>
                </a:lnTo>
                <a:lnTo>
                  <a:pt x="5762625" y="114300"/>
                </a:lnTo>
                <a:lnTo>
                  <a:pt x="5760839" y="48220"/>
                </a:lnTo>
                <a:lnTo>
                  <a:pt x="5748337" y="14287"/>
                </a:lnTo>
                <a:lnTo>
                  <a:pt x="5714404" y="1785"/>
                </a:lnTo>
                <a:lnTo>
                  <a:pt x="5648325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768021" y="4652365"/>
            <a:ext cx="245745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9850">
              <a:lnSpc>
                <a:spcPct val="100000"/>
              </a:lnSpc>
              <a:spcBef>
                <a:spcPts val="100"/>
              </a:spcBef>
            </a:pPr>
            <a:r>
              <a:rPr sz="1700" spc="20" dirty="0">
                <a:latin typeface="Trebuchet MS"/>
                <a:cs typeface="Trebuchet MS"/>
              </a:rPr>
              <a:t>Mary </a:t>
            </a:r>
            <a:r>
              <a:rPr sz="1700" b="1" spc="15" dirty="0">
                <a:latin typeface="Trebuchet MS"/>
                <a:cs typeface="Trebuchet MS"/>
              </a:rPr>
              <a:t>was </a:t>
            </a:r>
            <a:r>
              <a:rPr sz="1700" b="1" spc="-45" dirty="0">
                <a:latin typeface="Trebuchet MS"/>
                <a:cs typeface="Trebuchet MS"/>
              </a:rPr>
              <a:t>waiting </a:t>
            </a:r>
            <a:r>
              <a:rPr sz="1700" spc="-105" dirty="0">
                <a:latin typeface="Trebuchet MS"/>
                <a:cs typeface="Trebuchet MS"/>
              </a:rPr>
              <a:t>for </a:t>
            </a:r>
            <a:r>
              <a:rPr sz="1700" spc="-100" dirty="0">
                <a:latin typeface="Trebuchet MS"/>
                <a:cs typeface="Trebuchet MS"/>
              </a:rPr>
              <a:t>the  </a:t>
            </a:r>
            <a:r>
              <a:rPr sz="1700" spc="15" dirty="0">
                <a:latin typeface="Trebuchet MS"/>
                <a:cs typeface="Trebuchet MS"/>
              </a:rPr>
              <a:t>bus </a:t>
            </a:r>
            <a:r>
              <a:rPr sz="1700" spc="-20" dirty="0">
                <a:latin typeface="Trebuchet MS"/>
                <a:cs typeface="Trebuchet MS"/>
              </a:rPr>
              <a:t>when </a:t>
            </a:r>
            <a:r>
              <a:rPr sz="1700" spc="-105" dirty="0">
                <a:latin typeface="Trebuchet MS"/>
                <a:cs typeface="Trebuchet MS"/>
              </a:rPr>
              <a:t>Peter </a:t>
            </a:r>
            <a:r>
              <a:rPr sz="1700" spc="20" dirty="0">
                <a:latin typeface="Trebuchet MS"/>
                <a:cs typeface="Trebuchet MS"/>
              </a:rPr>
              <a:t>passed</a:t>
            </a:r>
            <a:r>
              <a:rPr sz="1700" spc="-300" dirty="0">
                <a:latin typeface="Trebuchet MS"/>
                <a:cs typeface="Trebuchet MS"/>
              </a:rPr>
              <a:t> </a:t>
            </a:r>
            <a:r>
              <a:rPr sz="1700" spc="-140" dirty="0">
                <a:latin typeface="Trebuchet MS"/>
                <a:cs typeface="Trebuchet MS"/>
              </a:rPr>
              <a:t>by.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2884805" marR="490855">
              <a:lnSpc>
                <a:spcPct val="100000"/>
              </a:lnSpc>
              <a:spcBef>
                <a:spcPts val="509"/>
              </a:spcBef>
            </a:pPr>
            <a:r>
              <a:rPr spc="45" dirty="0"/>
              <a:t>Miss</a:t>
            </a:r>
            <a:r>
              <a:rPr spc="-100" dirty="0"/>
              <a:t> </a:t>
            </a:r>
            <a:r>
              <a:rPr spc="55" dirty="0"/>
              <a:t>May</a:t>
            </a:r>
            <a:r>
              <a:rPr spc="-95" dirty="0"/>
              <a:t> </a:t>
            </a:r>
            <a:r>
              <a:rPr b="1" spc="15" dirty="0">
                <a:latin typeface="Trebuchet MS"/>
                <a:cs typeface="Trebuchet MS"/>
              </a:rPr>
              <a:t>was</a:t>
            </a:r>
            <a:r>
              <a:rPr b="1" spc="-70" dirty="0">
                <a:latin typeface="Trebuchet MS"/>
                <a:cs typeface="Trebuchet MS"/>
              </a:rPr>
              <a:t> </a:t>
            </a:r>
            <a:r>
              <a:rPr b="1" spc="-40" dirty="0">
                <a:latin typeface="Trebuchet MS"/>
                <a:cs typeface="Trebuchet MS"/>
              </a:rPr>
              <a:t>cleaning</a:t>
            </a:r>
            <a:r>
              <a:rPr b="1" spc="-95" dirty="0">
                <a:latin typeface="Trebuchet MS"/>
                <a:cs typeface="Trebuchet MS"/>
              </a:rPr>
              <a:t> </a:t>
            </a:r>
            <a:r>
              <a:rPr spc="-95" dirty="0"/>
              <a:t>the  </a:t>
            </a:r>
            <a:r>
              <a:rPr spc="-50" dirty="0"/>
              <a:t>chalkboard.</a:t>
            </a:r>
          </a:p>
          <a:p>
            <a:pPr marL="2884805" marR="29209">
              <a:lnSpc>
                <a:spcPct val="100000"/>
              </a:lnSpc>
            </a:pPr>
            <a:r>
              <a:rPr spc="-65" dirty="0"/>
              <a:t>Sally </a:t>
            </a:r>
            <a:r>
              <a:rPr b="1" spc="15" dirty="0">
                <a:latin typeface="Trebuchet MS"/>
                <a:cs typeface="Trebuchet MS"/>
              </a:rPr>
              <a:t>was </a:t>
            </a:r>
            <a:r>
              <a:rPr b="1" spc="-25" dirty="0">
                <a:latin typeface="Trebuchet MS"/>
                <a:cs typeface="Trebuchet MS"/>
              </a:rPr>
              <a:t>packing </a:t>
            </a:r>
            <a:r>
              <a:rPr spc="-60" dirty="0"/>
              <a:t>her </a:t>
            </a:r>
            <a:r>
              <a:rPr spc="-5" dirty="0"/>
              <a:t>books</a:t>
            </a:r>
            <a:r>
              <a:rPr spc="-310" dirty="0"/>
              <a:t> </a:t>
            </a:r>
            <a:r>
              <a:rPr spc="-90" dirty="0"/>
              <a:t>into  </a:t>
            </a:r>
            <a:r>
              <a:rPr spc="-60" dirty="0"/>
              <a:t>her</a:t>
            </a:r>
            <a:r>
              <a:rPr spc="-90" dirty="0"/>
              <a:t> </a:t>
            </a:r>
            <a:r>
              <a:rPr spc="-25" dirty="0"/>
              <a:t>schoolbag.</a:t>
            </a:r>
          </a:p>
          <a:p>
            <a:pPr marL="2884805" marR="416559">
              <a:lnSpc>
                <a:spcPct val="100000"/>
              </a:lnSpc>
            </a:pPr>
            <a:r>
              <a:rPr spc="-65" dirty="0"/>
              <a:t>Jenny </a:t>
            </a:r>
            <a:r>
              <a:rPr spc="10" dirty="0"/>
              <a:t>and </a:t>
            </a:r>
            <a:r>
              <a:rPr spc="-120" dirty="0"/>
              <a:t>I </a:t>
            </a:r>
            <a:r>
              <a:rPr b="1" spc="-80" dirty="0">
                <a:latin typeface="Trebuchet MS"/>
                <a:cs typeface="Trebuchet MS"/>
              </a:rPr>
              <a:t>were </a:t>
            </a:r>
            <a:r>
              <a:rPr b="1" spc="-65" dirty="0">
                <a:latin typeface="Trebuchet MS"/>
                <a:cs typeface="Trebuchet MS"/>
              </a:rPr>
              <a:t>tidying</a:t>
            </a:r>
            <a:r>
              <a:rPr b="1" spc="-190" dirty="0">
                <a:latin typeface="Trebuchet MS"/>
                <a:cs typeface="Trebuchet MS"/>
              </a:rPr>
              <a:t> </a:t>
            </a:r>
            <a:r>
              <a:rPr spc="-95" dirty="0"/>
              <a:t>the  </a:t>
            </a:r>
            <a:r>
              <a:rPr spc="-35" dirty="0"/>
              <a:t>classroom.</a:t>
            </a:r>
          </a:p>
          <a:p>
            <a:pPr marL="2884805" marR="306705">
              <a:lnSpc>
                <a:spcPct val="100000"/>
              </a:lnSpc>
            </a:pPr>
            <a:r>
              <a:rPr spc="-95" dirty="0"/>
              <a:t>The </a:t>
            </a:r>
            <a:r>
              <a:rPr spc="-65" dirty="0"/>
              <a:t>twins </a:t>
            </a:r>
            <a:r>
              <a:rPr b="1" spc="-80" dirty="0">
                <a:latin typeface="Trebuchet MS"/>
                <a:cs typeface="Trebuchet MS"/>
              </a:rPr>
              <a:t>were </a:t>
            </a:r>
            <a:r>
              <a:rPr b="1" spc="-55" dirty="0">
                <a:latin typeface="Trebuchet MS"/>
                <a:cs typeface="Trebuchet MS"/>
              </a:rPr>
              <a:t>fighting </a:t>
            </a:r>
            <a:r>
              <a:rPr spc="-75" dirty="0"/>
              <a:t>in</a:t>
            </a:r>
            <a:r>
              <a:rPr spc="-105" dirty="0"/>
              <a:t> </a:t>
            </a:r>
            <a:r>
              <a:rPr spc="-95" dirty="0"/>
              <a:t>the  corner.</a:t>
            </a:r>
          </a:p>
          <a:p>
            <a:pPr marL="2884805">
              <a:lnSpc>
                <a:spcPct val="100000"/>
              </a:lnSpc>
            </a:pPr>
            <a:r>
              <a:rPr spc="-25" dirty="0"/>
              <a:t>Michael </a:t>
            </a:r>
            <a:r>
              <a:rPr spc="10" dirty="0"/>
              <a:t>and </a:t>
            </a:r>
            <a:r>
              <a:rPr spc="-50" dirty="0"/>
              <a:t>John </a:t>
            </a:r>
            <a:r>
              <a:rPr b="1" spc="-80" dirty="0">
                <a:latin typeface="Trebuchet MS"/>
                <a:cs typeface="Trebuchet MS"/>
              </a:rPr>
              <a:t>were</a:t>
            </a:r>
            <a:r>
              <a:rPr b="1" spc="-275" dirty="0">
                <a:latin typeface="Trebuchet MS"/>
                <a:cs typeface="Trebuchet MS"/>
              </a:rPr>
              <a:t> </a:t>
            </a:r>
            <a:r>
              <a:rPr b="1" spc="-15" dirty="0">
                <a:latin typeface="Trebuchet MS"/>
                <a:cs typeface="Trebuchet MS"/>
              </a:rPr>
              <a:t>washing</a:t>
            </a:r>
          </a:p>
          <a:p>
            <a:pPr marL="2884805">
              <a:lnSpc>
                <a:spcPct val="100000"/>
              </a:lnSpc>
            </a:pPr>
            <a:r>
              <a:rPr spc="-95" dirty="0"/>
              <a:t>the </a:t>
            </a:r>
            <a:r>
              <a:rPr spc="-65" dirty="0"/>
              <a:t>paint</a:t>
            </a:r>
            <a:r>
              <a:rPr spc="-80" dirty="0"/>
              <a:t> </a:t>
            </a:r>
            <a:r>
              <a:rPr spc="-35" dirty="0"/>
              <a:t>brushes.</a:t>
            </a:r>
          </a:p>
          <a:p>
            <a:pPr marL="2884805" marR="248920">
              <a:lnSpc>
                <a:spcPct val="100000"/>
              </a:lnSpc>
            </a:pPr>
            <a:r>
              <a:rPr spc="65" dirty="0"/>
              <a:t>Mom </a:t>
            </a:r>
            <a:r>
              <a:rPr b="1" spc="15" dirty="0">
                <a:latin typeface="Trebuchet MS"/>
                <a:cs typeface="Trebuchet MS"/>
              </a:rPr>
              <a:t>was </a:t>
            </a:r>
            <a:r>
              <a:rPr b="1" spc="-40" dirty="0">
                <a:latin typeface="Trebuchet MS"/>
                <a:cs typeface="Trebuchet MS"/>
              </a:rPr>
              <a:t>cooking </a:t>
            </a:r>
            <a:r>
              <a:rPr spc="-45" dirty="0"/>
              <a:t>our</a:t>
            </a:r>
            <a:r>
              <a:rPr spc="-360" dirty="0"/>
              <a:t> </a:t>
            </a:r>
            <a:r>
              <a:rPr spc="-20" dirty="0"/>
              <a:t>supper  when </a:t>
            </a:r>
            <a:r>
              <a:rPr spc="-120" dirty="0"/>
              <a:t>I </a:t>
            </a:r>
            <a:r>
              <a:rPr spc="-20" dirty="0"/>
              <a:t>came</a:t>
            </a:r>
            <a:r>
              <a:rPr spc="-125" dirty="0"/>
              <a:t> </a:t>
            </a:r>
            <a:r>
              <a:rPr spc="-50" dirty="0"/>
              <a:t>home.</a:t>
            </a:r>
          </a:p>
        </p:txBody>
      </p:sp>
      <p:grpSp>
        <p:nvGrpSpPr>
          <p:cNvPr id="40" name="object 40"/>
          <p:cNvGrpSpPr/>
          <p:nvPr/>
        </p:nvGrpSpPr>
        <p:grpSpPr>
          <a:xfrm>
            <a:off x="5280074" y="8059141"/>
            <a:ext cx="1009015" cy="838835"/>
            <a:chOff x="5280074" y="8059141"/>
            <a:chExt cx="1009015" cy="838835"/>
          </a:xfrm>
        </p:grpSpPr>
        <p:sp>
          <p:nvSpPr>
            <p:cNvPr id="41" name="object 41"/>
            <p:cNvSpPr/>
            <p:nvPr/>
          </p:nvSpPr>
          <p:spPr>
            <a:xfrm>
              <a:off x="5697560" y="8059141"/>
              <a:ext cx="57889" cy="4975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810822" y="8061629"/>
              <a:ext cx="55372" cy="4229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280074" y="8126314"/>
              <a:ext cx="1008969" cy="77124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5541238" y="8318816"/>
            <a:ext cx="6794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85" dirty="0">
                <a:solidFill>
                  <a:srgbClr val="00ADEF"/>
                </a:solidFill>
                <a:latin typeface="Trebuchet MS"/>
                <a:cs typeface="Trebuchet MS"/>
              </a:rPr>
              <a:t>verb</a:t>
            </a:r>
            <a:r>
              <a:rPr sz="1400" b="1" spc="155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400" b="1" spc="-30" dirty="0">
                <a:solidFill>
                  <a:srgbClr val="00ADEF"/>
                </a:solidFill>
                <a:latin typeface="Trebuchet MS"/>
                <a:cs typeface="Trebuchet MS"/>
              </a:rPr>
              <a:t>ing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989195" y="8333145"/>
            <a:ext cx="3473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">
              <a:lnSpc>
                <a:spcPct val="100000"/>
              </a:lnSpc>
              <a:spcBef>
                <a:spcPts val="100"/>
              </a:spcBef>
            </a:pPr>
            <a:r>
              <a:rPr sz="1200" b="1" spc="10" dirty="0">
                <a:solidFill>
                  <a:srgbClr val="00ADEF"/>
                </a:solidFill>
                <a:latin typeface="Trebuchet MS"/>
                <a:cs typeface="Trebuchet MS"/>
              </a:rPr>
              <a:t>was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986020" y="8383905"/>
            <a:ext cx="353695" cy="170180"/>
          </a:xfrm>
          <a:custGeom>
            <a:avLst/>
            <a:gdLst/>
            <a:ahLst/>
            <a:cxnLst/>
            <a:rect l="l" t="t" r="r" b="b"/>
            <a:pathLst>
              <a:path w="353695" h="170179">
                <a:moveTo>
                  <a:pt x="0" y="0"/>
                </a:moveTo>
                <a:lnTo>
                  <a:pt x="0" y="170180"/>
                </a:lnTo>
                <a:lnTo>
                  <a:pt x="353694" y="170180"/>
                </a:lnTo>
                <a:lnTo>
                  <a:pt x="353694" y="0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989195" y="8538250"/>
            <a:ext cx="3473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">
              <a:lnSpc>
                <a:spcPct val="100000"/>
              </a:lnSpc>
              <a:spcBef>
                <a:spcPts val="100"/>
              </a:spcBef>
            </a:pPr>
            <a:r>
              <a:rPr sz="1200" b="1" spc="-65" dirty="0">
                <a:solidFill>
                  <a:srgbClr val="00ADEF"/>
                </a:solidFill>
                <a:latin typeface="Trebuchet MS"/>
                <a:cs typeface="Trebuchet MS"/>
              </a:rPr>
              <a:t>wer</a:t>
            </a:r>
            <a:r>
              <a:rPr sz="1200" b="1" spc="-50" dirty="0">
                <a:solidFill>
                  <a:srgbClr val="00ADEF"/>
                </a:solidFill>
                <a:latin typeface="Trebuchet MS"/>
                <a:cs typeface="Trebuchet MS"/>
              </a:rPr>
              <a:t>e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986020" y="8589009"/>
            <a:ext cx="353695" cy="170180"/>
          </a:xfrm>
          <a:custGeom>
            <a:avLst/>
            <a:gdLst/>
            <a:ahLst/>
            <a:cxnLst/>
            <a:rect l="l" t="t" r="r" b="b"/>
            <a:pathLst>
              <a:path w="353695" h="170179">
                <a:moveTo>
                  <a:pt x="0" y="0"/>
                </a:moveTo>
                <a:lnTo>
                  <a:pt x="0" y="170180"/>
                </a:lnTo>
                <a:lnTo>
                  <a:pt x="353694" y="170180"/>
                </a:lnTo>
                <a:lnTo>
                  <a:pt x="353694" y="0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5285104" y="8034170"/>
            <a:ext cx="162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35" dirty="0">
                <a:solidFill>
                  <a:srgbClr val="00ADEF"/>
                </a:solidFill>
                <a:latin typeface="Trebuchet MS"/>
                <a:cs typeface="Trebuchet MS"/>
              </a:rPr>
              <a:t>+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256991" y="8908974"/>
            <a:ext cx="300990" cy="210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90"/>
              </a:spcBef>
            </a:pPr>
            <a:r>
              <a:rPr sz="1200" spc="-60" dirty="0">
                <a:latin typeface="Trebuchet MS"/>
                <a:cs typeface="Trebuchet MS"/>
              </a:rPr>
              <a:t>106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1722" y="545329"/>
            <a:ext cx="5749290" cy="8259445"/>
            <a:chOff x="541722" y="545329"/>
            <a:chExt cx="5749290" cy="8259445"/>
          </a:xfrm>
        </p:grpSpPr>
        <p:sp>
          <p:nvSpPr>
            <p:cNvPr id="3" name="object 3"/>
            <p:cNvSpPr/>
            <p:nvPr/>
          </p:nvSpPr>
          <p:spPr>
            <a:xfrm>
              <a:off x="541722" y="545329"/>
              <a:ext cx="5744845" cy="8259445"/>
            </a:xfrm>
            <a:custGeom>
              <a:avLst/>
              <a:gdLst/>
              <a:ahLst/>
              <a:cxnLst/>
              <a:rect l="l" t="t" r="r" b="b"/>
              <a:pathLst>
                <a:path w="5744845" h="8259445">
                  <a:moveTo>
                    <a:pt x="5744672" y="8259359"/>
                  </a:moveTo>
                  <a:lnTo>
                    <a:pt x="28702" y="8259359"/>
                  </a:lnTo>
                  <a:lnTo>
                    <a:pt x="19135" y="6984859"/>
                  </a:lnTo>
                  <a:lnTo>
                    <a:pt x="3189" y="4172413"/>
                  </a:lnTo>
                  <a:lnTo>
                    <a:pt x="0" y="1338600"/>
                  </a:lnTo>
                  <a:lnTo>
                    <a:pt x="28702" y="0"/>
                  </a:lnTo>
                  <a:lnTo>
                    <a:pt x="4818851" y="0"/>
                  </a:lnTo>
                  <a:lnTo>
                    <a:pt x="5744672" y="1022237"/>
                  </a:lnTo>
                  <a:lnTo>
                    <a:pt x="5744672" y="8259359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414546" y="631456"/>
              <a:ext cx="870585" cy="1092835"/>
            </a:xfrm>
            <a:custGeom>
              <a:avLst/>
              <a:gdLst/>
              <a:ahLst/>
              <a:cxnLst/>
              <a:rect l="l" t="t" r="r" b="b"/>
              <a:pathLst>
                <a:path w="870585" h="1092835">
                  <a:moveTo>
                    <a:pt x="156381" y="1092214"/>
                  </a:moveTo>
                  <a:lnTo>
                    <a:pt x="175054" y="711223"/>
                  </a:lnTo>
                  <a:lnTo>
                    <a:pt x="164988" y="470454"/>
                  </a:lnTo>
                  <a:lnTo>
                    <a:pt x="111524" y="267511"/>
                  </a:lnTo>
                  <a:lnTo>
                    <a:pt x="0" y="0"/>
                  </a:lnTo>
                  <a:lnTo>
                    <a:pt x="870525" y="940508"/>
                  </a:lnTo>
                  <a:lnTo>
                    <a:pt x="805933" y="931112"/>
                  </a:lnTo>
                  <a:lnTo>
                    <a:pt x="638767" y="928095"/>
                  </a:lnTo>
                  <a:lnTo>
                    <a:pt x="408944" y="969210"/>
                  </a:lnTo>
                  <a:lnTo>
                    <a:pt x="156381" y="1092214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71022" y="547608"/>
              <a:ext cx="220560" cy="2454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99905" y="616890"/>
              <a:ext cx="302260" cy="299085"/>
            </a:xfrm>
            <a:custGeom>
              <a:avLst/>
              <a:gdLst/>
              <a:ahLst/>
              <a:cxnLst/>
              <a:rect l="l" t="t" r="r" b="b"/>
              <a:pathLst>
                <a:path w="302260" h="299084">
                  <a:moveTo>
                    <a:pt x="301969" y="298911"/>
                  </a:moveTo>
                  <a:lnTo>
                    <a:pt x="14808" y="35521"/>
                  </a:lnTo>
                  <a:lnTo>
                    <a:pt x="0" y="0"/>
                  </a:lnTo>
                  <a:lnTo>
                    <a:pt x="189849" y="174137"/>
                  </a:lnTo>
                  <a:lnTo>
                    <a:pt x="301969" y="298911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14453" y="651786"/>
              <a:ext cx="398145" cy="386715"/>
            </a:xfrm>
            <a:custGeom>
              <a:avLst/>
              <a:gdLst/>
              <a:ahLst/>
              <a:cxnLst/>
              <a:rect l="l" t="t" r="r" b="b"/>
              <a:pathLst>
                <a:path w="398145" h="386715">
                  <a:moveTo>
                    <a:pt x="397582" y="386609"/>
                  </a:moveTo>
                  <a:lnTo>
                    <a:pt x="14808" y="35520"/>
                  </a:lnTo>
                  <a:lnTo>
                    <a:pt x="0" y="0"/>
                  </a:lnTo>
                  <a:lnTo>
                    <a:pt x="285474" y="261848"/>
                  </a:lnTo>
                  <a:lnTo>
                    <a:pt x="397582" y="386609"/>
                  </a:lnTo>
                  <a:close/>
                </a:path>
              </a:pathLst>
            </a:custGeom>
            <a:solidFill>
              <a:srgbClr val="1FC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29003" y="686685"/>
              <a:ext cx="493395" cy="474980"/>
            </a:xfrm>
            <a:custGeom>
              <a:avLst/>
              <a:gdLst/>
              <a:ahLst/>
              <a:cxnLst/>
              <a:rect l="l" t="t" r="r" b="b"/>
              <a:pathLst>
                <a:path w="493395" h="474980">
                  <a:moveTo>
                    <a:pt x="493311" y="474435"/>
                  </a:moveTo>
                  <a:lnTo>
                    <a:pt x="14816" y="35541"/>
                  </a:lnTo>
                  <a:lnTo>
                    <a:pt x="0" y="0"/>
                  </a:lnTo>
                  <a:lnTo>
                    <a:pt x="381127" y="349590"/>
                  </a:lnTo>
                  <a:lnTo>
                    <a:pt x="493311" y="474435"/>
                  </a:lnTo>
                  <a:close/>
                </a:path>
              </a:pathLst>
            </a:custGeom>
            <a:solidFill>
              <a:srgbClr val="2DC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43569" y="721624"/>
              <a:ext cx="589280" cy="562610"/>
            </a:xfrm>
            <a:custGeom>
              <a:avLst/>
              <a:gdLst/>
              <a:ahLst/>
              <a:cxnLst/>
              <a:rect l="l" t="t" r="r" b="b"/>
              <a:pathLst>
                <a:path w="589279" h="562610">
                  <a:moveTo>
                    <a:pt x="588918" y="562103"/>
                  </a:moveTo>
                  <a:lnTo>
                    <a:pt x="14798" y="35497"/>
                  </a:lnTo>
                  <a:lnTo>
                    <a:pt x="0" y="0"/>
                  </a:lnTo>
                  <a:lnTo>
                    <a:pt x="476803" y="437334"/>
                  </a:lnTo>
                  <a:lnTo>
                    <a:pt x="588918" y="562103"/>
                  </a:lnTo>
                  <a:close/>
                </a:path>
              </a:pathLst>
            </a:custGeom>
            <a:solidFill>
              <a:srgbClr val="39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58118" y="756524"/>
              <a:ext cx="685165" cy="650240"/>
            </a:xfrm>
            <a:custGeom>
              <a:avLst/>
              <a:gdLst/>
              <a:ahLst/>
              <a:cxnLst/>
              <a:rect l="l" t="t" r="r" b="b"/>
              <a:pathLst>
                <a:path w="685164" h="650240">
                  <a:moveTo>
                    <a:pt x="684556" y="649826"/>
                  </a:moveTo>
                  <a:lnTo>
                    <a:pt x="14807" y="35518"/>
                  </a:lnTo>
                  <a:lnTo>
                    <a:pt x="0" y="0"/>
                  </a:lnTo>
                  <a:lnTo>
                    <a:pt x="572480" y="525102"/>
                  </a:lnTo>
                  <a:lnTo>
                    <a:pt x="684556" y="649826"/>
                  </a:lnTo>
                  <a:close/>
                </a:path>
              </a:pathLst>
            </a:custGeom>
            <a:solidFill>
              <a:srgbClr val="42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72675" y="791440"/>
              <a:ext cx="780415" cy="737870"/>
            </a:xfrm>
            <a:custGeom>
              <a:avLst/>
              <a:gdLst/>
              <a:ahLst/>
              <a:cxnLst/>
              <a:rect l="l" t="t" r="r" b="b"/>
              <a:pathLst>
                <a:path w="780414" h="737869">
                  <a:moveTo>
                    <a:pt x="780310" y="737671"/>
                  </a:moveTo>
                  <a:lnTo>
                    <a:pt x="12413" y="33325"/>
                  </a:lnTo>
                  <a:lnTo>
                    <a:pt x="9871" y="23679"/>
                  </a:lnTo>
                  <a:lnTo>
                    <a:pt x="0" y="0"/>
                  </a:lnTo>
                  <a:lnTo>
                    <a:pt x="668158" y="612861"/>
                  </a:lnTo>
                  <a:lnTo>
                    <a:pt x="780310" y="737671"/>
                  </a:lnTo>
                  <a:close/>
                </a:path>
              </a:pathLst>
            </a:custGeom>
            <a:solidFill>
              <a:srgbClr val="4C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84953" y="824255"/>
              <a:ext cx="805815" cy="747395"/>
            </a:xfrm>
            <a:custGeom>
              <a:avLst/>
              <a:gdLst/>
              <a:ahLst/>
              <a:cxnLst/>
              <a:rect l="l" t="t" r="r" b="b"/>
              <a:pathLst>
                <a:path w="805814" h="747394">
                  <a:moveTo>
                    <a:pt x="805491" y="746845"/>
                  </a:moveTo>
                  <a:lnTo>
                    <a:pt x="782578" y="739751"/>
                  </a:lnTo>
                  <a:lnTo>
                    <a:pt x="7621" y="28930"/>
                  </a:lnTo>
                  <a:lnTo>
                    <a:pt x="0" y="0"/>
                  </a:lnTo>
                  <a:lnTo>
                    <a:pt x="766053" y="702654"/>
                  </a:lnTo>
                  <a:lnTo>
                    <a:pt x="805588" y="746651"/>
                  </a:lnTo>
                  <a:lnTo>
                    <a:pt x="805491" y="746845"/>
                  </a:lnTo>
                  <a:close/>
                </a:path>
              </a:pathLst>
            </a:custGeom>
            <a:solidFill>
              <a:srgbClr val="53C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92445" y="852694"/>
              <a:ext cx="775970" cy="711835"/>
            </a:xfrm>
            <a:custGeom>
              <a:avLst/>
              <a:gdLst/>
              <a:ahLst/>
              <a:cxnLst/>
              <a:rect l="l" t="t" r="r" b="b"/>
              <a:pathLst>
                <a:path w="775970" h="711835">
                  <a:moveTo>
                    <a:pt x="775723" y="711509"/>
                  </a:moveTo>
                  <a:lnTo>
                    <a:pt x="739599" y="700326"/>
                  </a:lnTo>
                  <a:lnTo>
                    <a:pt x="7617" y="28914"/>
                  </a:lnTo>
                  <a:lnTo>
                    <a:pt x="0" y="0"/>
                  </a:lnTo>
                  <a:lnTo>
                    <a:pt x="775723" y="711509"/>
                  </a:lnTo>
                  <a:close/>
                </a:path>
              </a:pathLst>
            </a:custGeom>
            <a:solidFill>
              <a:srgbClr val="59CB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99938" y="881134"/>
              <a:ext cx="732790" cy="672465"/>
            </a:xfrm>
            <a:custGeom>
              <a:avLst/>
              <a:gdLst/>
              <a:ahLst/>
              <a:cxnLst/>
              <a:rect l="l" t="t" r="r" b="b"/>
              <a:pathLst>
                <a:path w="732789" h="672465">
                  <a:moveTo>
                    <a:pt x="732713" y="672074"/>
                  </a:moveTo>
                  <a:lnTo>
                    <a:pt x="718590" y="667701"/>
                  </a:lnTo>
                  <a:lnTo>
                    <a:pt x="700700" y="664632"/>
                  </a:lnTo>
                  <a:lnTo>
                    <a:pt x="7620" y="28925"/>
                  </a:lnTo>
                  <a:lnTo>
                    <a:pt x="0" y="0"/>
                  </a:lnTo>
                  <a:lnTo>
                    <a:pt x="732713" y="672074"/>
                  </a:lnTo>
                  <a:close/>
                </a:path>
              </a:pathLst>
            </a:custGeom>
            <a:solidFill>
              <a:srgbClr val="60C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07425" y="909554"/>
              <a:ext cx="694055" cy="636905"/>
            </a:xfrm>
            <a:custGeom>
              <a:avLst/>
              <a:gdLst/>
              <a:ahLst/>
              <a:cxnLst/>
              <a:rect l="l" t="t" r="r" b="b"/>
              <a:pathLst>
                <a:path w="694054" h="636905">
                  <a:moveTo>
                    <a:pt x="693709" y="636298"/>
                  </a:moveTo>
                  <a:lnTo>
                    <a:pt x="664287" y="631250"/>
                  </a:lnTo>
                  <a:lnTo>
                    <a:pt x="7621" y="28930"/>
                  </a:lnTo>
                  <a:lnTo>
                    <a:pt x="0" y="0"/>
                  </a:lnTo>
                  <a:lnTo>
                    <a:pt x="693709" y="636298"/>
                  </a:lnTo>
                  <a:close/>
                </a:path>
              </a:pathLst>
            </a:custGeom>
            <a:solidFill>
              <a:srgbClr val="66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14922" y="938008"/>
              <a:ext cx="657860" cy="603250"/>
            </a:xfrm>
            <a:custGeom>
              <a:avLst/>
              <a:gdLst/>
              <a:ahLst/>
              <a:cxnLst/>
              <a:rect l="l" t="t" r="r" b="b"/>
              <a:pathLst>
                <a:path w="657860" h="603250">
                  <a:moveTo>
                    <a:pt x="657292" y="602882"/>
                  </a:moveTo>
                  <a:lnTo>
                    <a:pt x="627873" y="597835"/>
                  </a:lnTo>
                  <a:lnTo>
                    <a:pt x="7617" y="28912"/>
                  </a:lnTo>
                  <a:lnTo>
                    <a:pt x="0" y="0"/>
                  </a:lnTo>
                  <a:lnTo>
                    <a:pt x="657292" y="602882"/>
                  </a:lnTo>
                  <a:close/>
                </a:path>
              </a:pathLst>
            </a:custGeom>
            <a:solidFill>
              <a:srgbClr val="6B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22410" y="966433"/>
              <a:ext cx="621030" cy="569595"/>
            </a:xfrm>
            <a:custGeom>
              <a:avLst/>
              <a:gdLst/>
              <a:ahLst/>
              <a:cxnLst/>
              <a:rect l="l" t="t" r="r" b="b"/>
              <a:pathLst>
                <a:path w="621029" h="569594">
                  <a:moveTo>
                    <a:pt x="620879" y="569495"/>
                  </a:moveTo>
                  <a:lnTo>
                    <a:pt x="591478" y="564451"/>
                  </a:lnTo>
                  <a:lnTo>
                    <a:pt x="7620" y="28924"/>
                  </a:lnTo>
                  <a:lnTo>
                    <a:pt x="0" y="0"/>
                  </a:lnTo>
                  <a:lnTo>
                    <a:pt x="620879" y="569495"/>
                  </a:lnTo>
                  <a:close/>
                </a:path>
              </a:pathLst>
            </a:custGeom>
            <a:solidFill>
              <a:srgbClr val="71D0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529898" y="994853"/>
              <a:ext cx="584835" cy="536575"/>
            </a:xfrm>
            <a:custGeom>
              <a:avLst/>
              <a:gdLst/>
              <a:ahLst/>
              <a:cxnLst/>
              <a:rect l="l" t="t" r="r" b="b"/>
              <a:pathLst>
                <a:path w="584835" h="536575">
                  <a:moveTo>
                    <a:pt x="584489" y="536117"/>
                  </a:moveTo>
                  <a:lnTo>
                    <a:pt x="555067" y="531069"/>
                  </a:lnTo>
                  <a:lnTo>
                    <a:pt x="6303" y="27721"/>
                  </a:lnTo>
                  <a:lnTo>
                    <a:pt x="6114" y="23209"/>
                  </a:lnTo>
                  <a:lnTo>
                    <a:pt x="0" y="0"/>
                  </a:lnTo>
                  <a:lnTo>
                    <a:pt x="584489" y="536117"/>
                  </a:lnTo>
                  <a:close/>
                </a:path>
              </a:pathLst>
            </a:custGeom>
            <a:solidFill>
              <a:srgbClr val="77D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536184" y="1022184"/>
              <a:ext cx="549910" cy="504190"/>
            </a:xfrm>
            <a:custGeom>
              <a:avLst/>
              <a:gdLst/>
              <a:ahLst/>
              <a:cxnLst/>
              <a:rect l="l" t="t" r="r" b="b"/>
              <a:pathLst>
                <a:path w="549910" h="504190">
                  <a:moveTo>
                    <a:pt x="549284" y="503825"/>
                  </a:moveTo>
                  <a:lnTo>
                    <a:pt x="519862" y="498777"/>
                  </a:lnTo>
                  <a:lnTo>
                    <a:pt x="954" y="22814"/>
                  </a:lnTo>
                  <a:lnTo>
                    <a:pt x="0" y="0"/>
                  </a:lnTo>
                  <a:lnTo>
                    <a:pt x="549284" y="503825"/>
                  </a:lnTo>
                  <a:close/>
                </a:path>
              </a:pathLst>
            </a:custGeom>
            <a:solidFill>
              <a:srgbClr val="7C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37122" y="1044609"/>
              <a:ext cx="520065" cy="476884"/>
            </a:xfrm>
            <a:custGeom>
              <a:avLst/>
              <a:gdLst/>
              <a:ahLst/>
              <a:cxnLst/>
              <a:rect l="l" t="t" r="r" b="b"/>
              <a:pathLst>
                <a:path w="520064" h="476884">
                  <a:moveTo>
                    <a:pt x="491695" y="472929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515299" y="472643"/>
                  </a:lnTo>
                  <a:lnTo>
                    <a:pt x="497304" y="472643"/>
                  </a:lnTo>
                  <a:lnTo>
                    <a:pt x="491695" y="472929"/>
                  </a:lnTo>
                  <a:close/>
                </a:path>
                <a:path w="520064" h="476884">
                  <a:moveTo>
                    <a:pt x="519439" y="476441"/>
                  </a:moveTo>
                  <a:lnTo>
                    <a:pt x="497304" y="472643"/>
                  </a:lnTo>
                  <a:lnTo>
                    <a:pt x="515299" y="472643"/>
                  </a:lnTo>
                  <a:lnTo>
                    <a:pt x="519439" y="476441"/>
                  </a:lnTo>
                  <a:close/>
                </a:path>
              </a:pathLst>
            </a:custGeom>
            <a:solidFill>
              <a:srgbClr val="81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38060" y="1067026"/>
              <a:ext cx="491490" cy="452120"/>
            </a:xfrm>
            <a:custGeom>
              <a:avLst/>
              <a:gdLst/>
              <a:ahLst/>
              <a:cxnLst/>
              <a:rect l="l" t="t" r="r" b="b"/>
              <a:pathLst>
                <a:path w="491489" h="452119">
                  <a:moveTo>
                    <a:pt x="468478" y="451644"/>
                  </a:moveTo>
                  <a:lnTo>
                    <a:pt x="954" y="22821"/>
                  </a:lnTo>
                  <a:lnTo>
                    <a:pt x="0" y="0"/>
                  </a:lnTo>
                  <a:lnTo>
                    <a:pt x="491139" y="450492"/>
                  </a:lnTo>
                  <a:lnTo>
                    <a:pt x="468478" y="451644"/>
                  </a:lnTo>
                  <a:close/>
                </a:path>
              </a:pathLst>
            </a:custGeom>
            <a:solidFill>
              <a:srgbClr val="8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538998" y="1089451"/>
              <a:ext cx="467995" cy="430530"/>
            </a:xfrm>
            <a:custGeom>
              <a:avLst/>
              <a:gdLst/>
              <a:ahLst/>
              <a:cxnLst/>
              <a:rect l="l" t="t" r="r" b="b"/>
              <a:pathLst>
                <a:path w="467995" h="430530">
                  <a:moveTo>
                    <a:pt x="445264" y="430353"/>
                  </a:moveTo>
                  <a:lnTo>
                    <a:pt x="954" y="22814"/>
                  </a:lnTo>
                  <a:lnTo>
                    <a:pt x="0" y="0"/>
                  </a:lnTo>
                  <a:lnTo>
                    <a:pt x="467926" y="429200"/>
                  </a:lnTo>
                  <a:lnTo>
                    <a:pt x="445264" y="430353"/>
                  </a:lnTo>
                  <a:close/>
                </a:path>
              </a:pathLst>
            </a:custGeom>
            <a:solidFill>
              <a:srgbClr val="8BD7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539936" y="1111876"/>
              <a:ext cx="445134" cy="409575"/>
            </a:xfrm>
            <a:custGeom>
              <a:avLst/>
              <a:gdLst/>
              <a:ahLst/>
              <a:cxnLst/>
              <a:rect l="l" t="t" r="r" b="b"/>
              <a:pathLst>
                <a:path w="445135" h="409575">
                  <a:moveTo>
                    <a:pt x="422063" y="409060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444721" y="407908"/>
                  </a:lnTo>
                  <a:lnTo>
                    <a:pt x="422063" y="409060"/>
                  </a:lnTo>
                  <a:close/>
                </a:path>
              </a:pathLst>
            </a:custGeom>
            <a:solidFill>
              <a:srgbClr val="90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540873" y="1134292"/>
              <a:ext cx="421640" cy="387985"/>
            </a:xfrm>
            <a:custGeom>
              <a:avLst/>
              <a:gdLst/>
              <a:ahLst/>
              <a:cxnLst/>
              <a:rect l="l" t="t" r="r" b="b"/>
              <a:pathLst>
                <a:path w="421639" h="387984">
                  <a:moveTo>
                    <a:pt x="398851" y="387777"/>
                  </a:moveTo>
                  <a:lnTo>
                    <a:pt x="953" y="22810"/>
                  </a:lnTo>
                  <a:lnTo>
                    <a:pt x="0" y="0"/>
                  </a:lnTo>
                  <a:lnTo>
                    <a:pt x="421512" y="386625"/>
                  </a:lnTo>
                  <a:lnTo>
                    <a:pt x="398851" y="387777"/>
                  </a:lnTo>
                  <a:close/>
                </a:path>
              </a:pathLst>
            </a:custGeom>
            <a:solidFill>
              <a:srgbClr val="96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541811" y="1156718"/>
              <a:ext cx="398780" cy="367030"/>
            </a:xfrm>
            <a:custGeom>
              <a:avLst/>
              <a:gdLst/>
              <a:ahLst/>
              <a:cxnLst/>
              <a:rect l="l" t="t" r="r" b="b"/>
              <a:pathLst>
                <a:path w="398779" h="367030">
                  <a:moveTo>
                    <a:pt x="375646" y="366484"/>
                  </a:moveTo>
                  <a:lnTo>
                    <a:pt x="953" y="22808"/>
                  </a:lnTo>
                  <a:lnTo>
                    <a:pt x="0" y="0"/>
                  </a:lnTo>
                  <a:lnTo>
                    <a:pt x="398295" y="365332"/>
                  </a:lnTo>
                  <a:lnTo>
                    <a:pt x="375646" y="366484"/>
                  </a:lnTo>
                  <a:close/>
                </a:path>
              </a:pathLst>
            </a:custGeom>
            <a:solidFill>
              <a:srgbClr val="9ADB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542748" y="1179130"/>
              <a:ext cx="375285" cy="345440"/>
            </a:xfrm>
            <a:custGeom>
              <a:avLst/>
              <a:gdLst/>
              <a:ahLst/>
              <a:cxnLst/>
              <a:rect l="l" t="t" r="r" b="b"/>
              <a:pathLst>
                <a:path w="375285" h="345440">
                  <a:moveTo>
                    <a:pt x="352432" y="345204"/>
                  </a:moveTo>
                  <a:lnTo>
                    <a:pt x="954" y="22814"/>
                  </a:lnTo>
                  <a:lnTo>
                    <a:pt x="0" y="0"/>
                  </a:lnTo>
                  <a:lnTo>
                    <a:pt x="375095" y="344052"/>
                  </a:lnTo>
                  <a:lnTo>
                    <a:pt x="352432" y="345204"/>
                  </a:lnTo>
                  <a:close/>
                </a:path>
              </a:pathLst>
            </a:custGeom>
            <a:solidFill>
              <a:srgbClr val="9FDD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43687" y="1201567"/>
              <a:ext cx="352425" cy="324485"/>
            </a:xfrm>
            <a:custGeom>
              <a:avLst/>
              <a:gdLst/>
              <a:ahLst/>
              <a:cxnLst/>
              <a:rect l="l" t="t" r="r" b="b"/>
              <a:pathLst>
                <a:path w="352425" h="324484">
                  <a:moveTo>
                    <a:pt x="329219" y="323901"/>
                  </a:moveTo>
                  <a:lnTo>
                    <a:pt x="953" y="22802"/>
                  </a:lnTo>
                  <a:lnTo>
                    <a:pt x="0" y="0"/>
                  </a:lnTo>
                  <a:lnTo>
                    <a:pt x="351876" y="322748"/>
                  </a:lnTo>
                  <a:lnTo>
                    <a:pt x="329219" y="323901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44624" y="1223985"/>
              <a:ext cx="328930" cy="302895"/>
            </a:xfrm>
            <a:custGeom>
              <a:avLst/>
              <a:gdLst/>
              <a:ahLst/>
              <a:cxnLst/>
              <a:rect l="l" t="t" r="r" b="b"/>
              <a:pathLst>
                <a:path w="328929" h="302894">
                  <a:moveTo>
                    <a:pt x="306013" y="302615"/>
                  </a:moveTo>
                  <a:lnTo>
                    <a:pt x="953" y="22807"/>
                  </a:lnTo>
                  <a:lnTo>
                    <a:pt x="0" y="0"/>
                  </a:lnTo>
                  <a:lnTo>
                    <a:pt x="328663" y="301463"/>
                  </a:lnTo>
                  <a:lnTo>
                    <a:pt x="306013" y="302615"/>
                  </a:lnTo>
                  <a:close/>
                </a:path>
              </a:pathLst>
            </a:custGeom>
            <a:solidFill>
              <a:srgbClr val="A8E0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545561" y="1246397"/>
              <a:ext cx="306070" cy="281940"/>
            </a:xfrm>
            <a:custGeom>
              <a:avLst/>
              <a:gdLst/>
              <a:ahLst/>
              <a:cxnLst/>
              <a:rect l="l" t="t" r="r" b="b"/>
              <a:pathLst>
                <a:path w="306070" h="281940">
                  <a:moveTo>
                    <a:pt x="282801" y="281336"/>
                  </a:moveTo>
                  <a:lnTo>
                    <a:pt x="51" y="21987"/>
                  </a:lnTo>
                  <a:lnTo>
                    <a:pt x="520" y="12434"/>
                  </a:lnTo>
                  <a:lnTo>
                    <a:pt x="0" y="0"/>
                  </a:lnTo>
                  <a:lnTo>
                    <a:pt x="305463" y="280183"/>
                  </a:lnTo>
                  <a:lnTo>
                    <a:pt x="282801" y="281336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544602" y="1268025"/>
              <a:ext cx="284480" cy="260985"/>
            </a:xfrm>
            <a:custGeom>
              <a:avLst/>
              <a:gdLst/>
              <a:ahLst/>
              <a:cxnLst/>
              <a:rect l="l" t="t" r="r" b="b"/>
              <a:pathLst>
                <a:path w="284479" h="260984">
                  <a:moveTo>
                    <a:pt x="261485" y="260841"/>
                  </a:moveTo>
                  <a:lnTo>
                    <a:pt x="0" y="20995"/>
                  </a:lnTo>
                  <a:lnTo>
                    <a:pt x="1028" y="0"/>
                  </a:lnTo>
                  <a:lnTo>
                    <a:pt x="284148" y="259688"/>
                  </a:lnTo>
                  <a:lnTo>
                    <a:pt x="261485" y="260841"/>
                  </a:lnTo>
                  <a:close/>
                </a:path>
              </a:pathLst>
            </a:custGeom>
            <a:solidFill>
              <a:srgbClr val="B1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543592" y="1288661"/>
              <a:ext cx="262890" cy="242570"/>
            </a:xfrm>
            <a:custGeom>
              <a:avLst/>
              <a:gdLst/>
              <a:ahLst/>
              <a:cxnLst/>
              <a:rect l="l" t="t" r="r" b="b"/>
              <a:pathLst>
                <a:path w="262889" h="242569">
                  <a:moveTo>
                    <a:pt x="241300" y="242316"/>
                  </a:moveTo>
                  <a:lnTo>
                    <a:pt x="0" y="20985"/>
                  </a:lnTo>
                  <a:lnTo>
                    <a:pt x="1028" y="0"/>
                  </a:lnTo>
                  <a:lnTo>
                    <a:pt x="262889" y="240185"/>
                  </a:lnTo>
                  <a:lnTo>
                    <a:pt x="244078" y="241141"/>
                  </a:lnTo>
                  <a:lnTo>
                    <a:pt x="241300" y="242316"/>
                  </a:lnTo>
                  <a:close/>
                </a:path>
              </a:pathLst>
            </a:custGeom>
            <a:solidFill>
              <a:srgbClr val="B6E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527427" y="1309305"/>
              <a:ext cx="257732" cy="3305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87094" y="648474"/>
            <a:ext cx="5210810" cy="76809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ts val="2360"/>
              </a:lnSpc>
              <a:spcBef>
                <a:spcPts val="100"/>
              </a:spcBef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r>
              <a:rPr sz="2000" spc="-11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00ADEF"/>
                </a:solidFill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  <a:p>
            <a:pPr marL="12700" algn="just">
              <a:lnSpc>
                <a:spcPts val="1880"/>
              </a:lnSpc>
            </a:pPr>
            <a:r>
              <a:rPr sz="1600" b="1" spc="-145" dirty="0">
                <a:latin typeface="Trebuchet MS"/>
                <a:cs typeface="Trebuchet MS"/>
              </a:rPr>
              <a:t>Fill </a:t>
            </a:r>
            <a:r>
              <a:rPr sz="1600" b="1" spc="-90" dirty="0">
                <a:latin typeface="Trebuchet MS"/>
                <a:cs typeface="Trebuchet MS"/>
              </a:rPr>
              <a:t>in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35" dirty="0">
                <a:latin typeface="Trebuchet MS"/>
                <a:cs typeface="Trebuchet MS"/>
              </a:rPr>
              <a:t>blanks </a:t>
            </a:r>
            <a:r>
              <a:rPr sz="1600" b="1" spc="-90" dirty="0">
                <a:latin typeface="Trebuchet MS"/>
                <a:cs typeface="Trebuchet MS"/>
              </a:rPr>
              <a:t>with </a:t>
            </a:r>
            <a:r>
              <a:rPr sz="1600" b="1" i="1" spc="-30" dirty="0">
                <a:latin typeface="Trebuchet MS"/>
                <a:cs typeface="Trebuchet MS"/>
              </a:rPr>
              <a:t>was </a:t>
            </a:r>
            <a:r>
              <a:rPr sz="1600" b="1" spc="-85" dirty="0">
                <a:latin typeface="Trebuchet MS"/>
                <a:cs typeface="Trebuchet MS"/>
              </a:rPr>
              <a:t>or</a:t>
            </a:r>
            <a:r>
              <a:rPr sz="1600" b="1" spc="90" dirty="0">
                <a:latin typeface="Trebuchet MS"/>
                <a:cs typeface="Trebuchet MS"/>
              </a:rPr>
              <a:t> </a:t>
            </a:r>
            <a:r>
              <a:rPr sz="1600" b="1" i="1" spc="-85" dirty="0">
                <a:latin typeface="Trebuchet MS"/>
                <a:cs typeface="Trebuchet MS"/>
              </a:rPr>
              <a:t>were</a:t>
            </a:r>
            <a:r>
              <a:rPr sz="1600" b="1" spc="-85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Trebuchet MS"/>
              <a:cs typeface="Trebuchet MS"/>
            </a:endParaRPr>
          </a:p>
          <a:p>
            <a:pPr marL="566420" indent="-375285">
              <a:lnSpc>
                <a:spcPct val="100000"/>
              </a:lnSpc>
              <a:buAutoNum type="arabicPlain"/>
              <a:tabLst>
                <a:tab pos="566420" algn="l"/>
                <a:tab pos="567055" algn="l"/>
                <a:tab pos="1752600" algn="l"/>
              </a:tabLst>
            </a:pPr>
            <a:r>
              <a:rPr sz="1600" spc="-50" dirty="0">
                <a:latin typeface="Trebuchet MS"/>
                <a:cs typeface="Trebuchet MS"/>
              </a:rPr>
              <a:t>We</a:t>
            </a:r>
            <a:r>
              <a:rPr sz="1600" u="sng" spc="-5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15" dirty="0">
                <a:latin typeface="Trebuchet MS"/>
                <a:cs typeface="Trebuchet MS"/>
              </a:rPr>
              <a:t>champions </a:t>
            </a:r>
            <a:r>
              <a:rPr sz="1600" spc="-65" dirty="0">
                <a:latin typeface="Trebuchet MS"/>
                <a:cs typeface="Trebuchet MS"/>
              </a:rPr>
              <a:t>last</a:t>
            </a:r>
            <a:r>
              <a:rPr sz="1600" spc="-155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year.</a:t>
            </a:r>
            <a:endParaRPr sz="1600">
              <a:latin typeface="Trebuchet MS"/>
              <a:cs typeface="Trebuchet MS"/>
            </a:endParaRPr>
          </a:p>
          <a:p>
            <a:pPr marL="551815" indent="-360680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551815" algn="l"/>
                <a:tab pos="552450" algn="l"/>
                <a:tab pos="3189605" algn="l"/>
              </a:tabLst>
            </a:pPr>
            <a:r>
              <a:rPr sz="1600" spc="-50" dirty="0">
                <a:latin typeface="Trebuchet MS"/>
                <a:cs typeface="Trebuchet MS"/>
              </a:rPr>
              <a:t>Where </a:t>
            </a:r>
            <a:r>
              <a:rPr sz="1600" spc="-35" dirty="0">
                <a:latin typeface="Trebuchet MS"/>
                <a:cs typeface="Trebuchet MS"/>
              </a:rPr>
              <a:t>is</a:t>
            </a:r>
            <a:r>
              <a:rPr sz="1600" spc="-110" dirty="0">
                <a:latin typeface="Trebuchet MS"/>
                <a:cs typeface="Trebuchet MS"/>
              </a:rPr>
              <a:t> </a:t>
            </a:r>
            <a:r>
              <a:rPr sz="1600" spc="5" dirty="0">
                <a:latin typeface="Trebuchet MS"/>
                <a:cs typeface="Trebuchet MS"/>
              </a:rPr>
              <a:t>James?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-15" dirty="0">
                <a:latin typeface="Trebuchet MS"/>
                <a:cs typeface="Trebuchet MS"/>
              </a:rPr>
              <a:t>He</a:t>
            </a:r>
            <a:r>
              <a:rPr sz="1600" u="sng" spc="-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55" dirty="0">
                <a:latin typeface="Trebuchet MS"/>
                <a:cs typeface="Trebuchet MS"/>
              </a:rPr>
              <a:t>here </a:t>
            </a:r>
            <a:r>
              <a:rPr sz="1600" spc="-110" dirty="0">
                <a:latin typeface="Trebuchet MS"/>
                <a:cs typeface="Trebuchet MS"/>
              </a:rPr>
              <a:t>just</a:t>
            </a:r>
            <a:r>
              <a:rPr sz="1600" spc="-125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now.</a:t>
            </a:r>
            <a:endParaRPr sz="1600">
              <a:latin typeface="Trebuchet MS"/>
              <a:cs typeface="Trebuchet MS"/>
            </a:endParaRPr>
          </a:p>
          <a:p>
            <a:pPr marL="551815" indent="-360680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551815" algn="l"/>
                <a:tab pos="552450" algn="l"/>
                <a:tab pos="2654935" algn="l"/>
              </a:tabLst>
            </a:pPr>
            <a:r>
              <a:rPr sz="1600" spc="65" dirty="0">
                <a:latin typeface="Trebuchet MS"/>
                <a:cs typeface="Trebuchet MS"/>
              </a:rPr>
              <a:t>Mom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10" dirty="0">
                <a:latin typeface="Trebuchet MS"/>
                <a:cs typeface="Trebuchet MS"/>
              </a:rPr>
              <a:t>and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20" dirty="0">
                <a:latin typeface="Trebuchet MS"/>
                <a:cs typeface="Trebuchet MS"/>
              </a:rPr>
              <a:t>Dad</a:t>
            </a:r>
            <a:r>
              <a:rPr sz="1600" u="sng" spc="2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10" dirty="0">
                <a:latin typeface="Trebuchet MS"/>
                <a:cs typeface="Trebuchet MS"/>
              </a:rPr>
              <a:t>on </a:t>
            </a:r>
            <a:r>
              <a:rPr sz="1600" spc="-60" dirty="0">
                <a:latin typeface="Trebuchet MS"/>
                <a:cs typeface="Trebuchet MS"/>
              </a:rPr>
              <a:t>vacation </a:t>
            </a:r>
            <a:r>
              <a:rPr sz="1600" spc="-65" dirty="0">
                <a:latin typeface="Trebuchet MS"/>
                <a:cs typeface="Trebuchet MS"/>
              </a:rPr>
              <a:t>last</a:t>
            </a:r>
            <a:r>
              <a:rPr sz="1600" spc="-195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week.</a:t>
            </a:r>
            <a:endParaRPr sz="1600">
              <a:latin typeface="Trebuchet MS"/>
              <a:cs typeface="Trebuchet MS"/>
            </a:endParaRPr>
          </a:p>
          <a:p>
            <a:pPr marL="551815" indent="-360680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551815" algn="l"/>
                <a:tab pos="552450" algn="l"/>
                <a:tab pos="2523490" algn="l"/>
              </a:tabLst>
            </a:pP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40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weather</a:t>
            </a:r>
            <a:r>
              <a:rPr sz="1600" u="sng" spc="-6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95" dirty="0">
                <a:latin typeface="Trebuchet MS"/>
                <a:cs typeface="Trebuchet MS"/>
              </a:rPr>
              <a:t>fine </a:t>
            </a:r>
            <a:r>
              <a:rPr sz="1600" spc="-75" dirty="0">
                <a:latin typeface="Trebuchet MS"/>
                <a:cs typeface="Trebuchet MS"/>
              </a:rPr>
              <a:t>this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morning.</a:t>
            </a:r>
            <a:endParaRPr sz="1600">
              <a:latin typeface="Trebuchet MS"/>
              <a:cs typeface="Trebuchet MS"/>
            </a:endParaRPr>
          </a:p>
          <a:p>
            <a:pPr marL="551815" indent="-360680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551815" algn="l"/>
                <a:tab pos="552450" algn="l"/>
                <a:tab pos="1941195" algn="l"/>
              </a:tabLst>
            </a:pPr>
            <a:r>
              <a:rPr sz="1600" spc="-90" dirty="0">
                <a:latin typeface="Trebuchet MS"/>
                <a:cs typeface="Trebuchet MS"/>
              </a:rPr>
              <a:t>There</a:t>
            </a:r>
            <a:r>
              <a:rPr sz="1600" u="sng" spc="-9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125" dirty="0">
                <a:latin typeface="Trebuchet MS"/>
                <a:cs typeface="Trebuchet MS"/>
              </a:rPr>
              <a:t>lot </a:t>
            </a:r>
            <a:r>
              <a:rPr sz="1600" spc="-90" dirty="0">
                <a:latin typeface="Trebuchet MS"/>
                <a:cs typeface="Trebuchet MS"/>
              </a:rPr>
              <a:t>of </a:t>
            </a:r>
            <a:r>
              <a:rPr sz="1600" spc="-40" dirty="0">
                <a:latin typeface="Trebuchet MS"/>
                <a:cs typeface="Trebuchet MS"/>
              </a:rPr>
              <a:t>people </a:t>
            </a:r>
            <a:r>
              <a:rPr sz="1600" spc="-85" dirty="0">
                <a:latin typeface="Trebuchet MS"/>
                <a:cs typeface="Trebuchet MS"/>
              </a:rPr>
              <a:t>at </a:t>
            </a:r>
            <a:r>
              <a:rPr sz="1600" spc="-45" dirty="0">
                <a:latin typeface="Trebuchet MS"/>
                <a:cs typeface="Trebuchet MS"/>
              </a:rPr>
              <a:t>our </a:t>
            </a:r>
            <a:r>
              <a:rPr sz="1600" spc="-75" dirty="0">
                <a:latin typeface="Trebuchet MS"/>
                <a:cs typeface="Trebuchet MS"/>
              </a:rPr>
              <a:t>party</a:t>
            </a:r>
            <a:r>
              <a:rPr sz="1600" spc="-280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yesterday.</a:t>
            </a:r>
            <a:endParaRPr sz="1600">
              <a:latin typeface="Trebuchet MS"/>
              <a:cs typeface="Trebuchet MS"/>
            </a:endParaRPr>
          </a:p>
          <a:p>
            <a:pPr marL="551815" indent="-360680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551815" algn="l"/>
                <a:tab pos="552450" algn="l"/>
                <a:tab pos="1941195" algn="l"/>
              </a:tabLst>
            </a:pPr>
            <a:r>
              <a:rPr sz="1600" spc="-90" dirty="0">
                <a:latin typeface="Trebuchet MS"/>
                <a:cs typeface="Trebuchet MS"/>
              </a:rPr>
              <a:t>There</a:t>
            </a:r>
            <a:r>
              <a:rPr sz="1600" u="sng" spc="-9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345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small </a:t>
            </a:r>
            <a:r>
              <a:rPr sz="1600" spc="-55" dirty="0">
                <a:latin typeface="Trebuchet MS"/>
                <a:cs typeface="Trebuchet MS"/>
              </a:rPr>
              <a:t>lake here </a:t>
            </a:r>
            <a:r>
              <a:rPr sz="1600" spc="-10" dirty="0">
                <a:latin typeface="Trebuchet MS"/>
                <a:cs typeface="Trebuchet MS"/>
              </a:rPr>
              <a:t>many </a:t>
            </a:r>
            <a:r>
              <a:rPr sz="1600" spc="-30" dirty="0">
                <a:latin typeface="Trebuchet MS"/>
                <a:cs typeface="Trebuchet MS"/>
              </a:rPr>
              <a:t>years </a:t>
            </a:r>
            <a:r>
              <a:rPr sz="1600" spc="-15" dirty="0">
                <a:latin typeface="Trebuchet MS"/>
                <a:cs typeface="Trebuchet MS"/>
              </a:rPr>
              <a:t>ago.</a:t>
            </a:r>
            <a:endParaRPr sz="1600">
              <a:latin typeface="Trebuchet MS"/>
              <a:cs typeface="Trebuchet MS"/>
            </a:endParaRPr>
          </a:p>
          <a:p>
            <a:pPr marL="551815" indent="-360680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551815" algn="l"/>
                <a:tab pos="552450" algn="l"/>
                <a:tab pos="1707514" algn="l"/>
              </a:tabLst>
            </a:pPr>
            <a:r>
              <a:rPr sz="1600" spc="-15" dirty="0">
                <a:latin typeface="Trebuchet MS"/>
                <a:cs typeface="Trebuchet MS"/>
              </a:rPr>
              <a:t>He</a:t>
            </a:r>
            <a:r>
              <a:rPr sz="1600" u="sng" spc="-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55" dirty="0">
                <a:latin typeface="Trebuchet MS"/>
                <a:cs typeface="Trebuchet MS"/>
              </a:rPr>
              <a:t>sick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yesterday.</a:t>
            </a:r>
            <a:endParaRPr sz="1600">
              <a:latin typeface="Trebuchet MS"/>
              <a:cs typeface="Trebuchet MS"/>
            </a:endParaRPr>
          </a:p>
          <a:p>
            <a:pPr marL="551815" indent="-360680">
              <a:lnSpc>
                <a:spcPct val="100000"/>
              </a:lnSpc>
              <a:spcBef>
                <a:spcPts val="844"/>
              </a:spcBef>
              <a:buAutoNum type="arabicPlain"/>
              <a:tabLst>
                <a:tab pos="551815" algn="l"/>
                <a:tab pos="552450" algn="l"/>
                <a:tab pos="3067685" algn="l"/>
              </a:tabLst>
            </a:pPr>
            <a:r>
              <a:rPr sz="1600" spc="-95" dirty="0">
                <a:latin typeface="Trebuchet MS"/>
                <a:cs typeface="Trebuchet MS"/>
              </a:rPr>
              <a:t>Don’t </a:t>
            </a:r>
            <a:r>
              <a:rPr sz="1600" spc="-30" dirty="0">
                <a:latin typeface="Trebuchet MS"/>
                <a:cs typeface="Trebuchet MS"/>
              </a:rPr>
              <a:t>blame</a:t>
            </a:r>
            <a:r>
              <a:rPr sz="1600" spc="-45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him.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-170" dirty="0">
                <a:latin typeface="Trebuchet MS"/>
                <a:cs typeface="Trebuchet MS"/>
              </a:rPr>
              <a:t>It</a:t>
            </a:r>
            <a:r>
              <a:rPr sz="1600" u="sng" spc="-17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40" dirty="0">
                <a:latin typeface="Trebuchet MS"/>
                <a:cs typeface="Trebuchet MS"/>
              </a:rPr>
              <a:t>my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mistake.</a:t>
            </a:r>
            <a:endParaRPr sz="1600">
              <a:latin typeface="Trebuchet MS"/>
              <a:cs typeface="Trebuchet MS"/>
            </a:endParaRPr>
          </a:p>
          <a:p>
            <a:pPr marL="12700" algn="just">
              <a:lnSpc>
                <a:spcPts val="2360"/>
              </a:lnSpc>
              <a:spcBef>
                <a:spcPts val="1220"/>
              </a:spcBef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r>
              <a:rPr sz="2000" spc="-11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00ADEF"/>
                </a:solidFill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  <a:p>
            <a:pPr marL="12700" marR="511809" algn="just">
              <a:lnSpc>
                <a:spcPts val="1920"/>
              </a:lnSpc>
              <a:spcBef>
                <a:spcPts val="25"/>
              </a:spcBef>
            </a:pPr>
            <a:r>
              <a:rPr sz="1600" b="1" spc="-35" dirty="0">
                <a:latin typeface="Trebuchet MS"/>
                <a:cs typeface="Trebuchet MS"/>
              </a:rPr>
              <a:t>When </a:t>
            </a:r>
            <a:r>
              <a:rPr sz="1600" b="1" spc="15" dirty="0">
                <a:latin typeface="Trebuchet MS"/>
                <a:cs typeface="Trebuchet MS"/>
              </a:rPr>
              <a:t>Miss </a:t>
            </a:r>
            <a:r>
              <a:rPr sz="1600" b="1" spc="60" dirty="0">
                <a:latin typeface="Trebuchet MS"/>
                <a:cs typeface="Trebuchet MS"/>
              </a:rPr>
              <a:t>May </a:t>
            </a:r>
            <a:r>
              <a:rPr sz="1600" b="1" spc="-35" dirty="0">
                <a:latin typeface="Trebuchet MS"/>
                <a:cs typeface="Trebuchet MS"/>
              </a:rPr>
              <a:t>walked </a:t>
            </a:r>
            <a:r>
              <a:rPr sz="1600" b="1" spc="-90" dirty="0">
                <a:latin typeface="Trebuchet MS"/>
                <a:cs typeface="Trebuchet MS"/>
              </a:rPr>
              <a:t>into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30" dirty="0">
                <a:latin typeface="Trebuchet MS"/>
                <a:cs typeface="Trebuchet MS"/>
              </a:rPr>
              <a:t>class </a:t>
            </a:r>
            <a:r>
              <a:rPr sz="1600" b="1" spc="-45" dirty="0">
                <a:latin typeface="Trebuchet MS"/>
                <a:cs typeface="Trebuchet MS"/>
              </a:rPr>
              <a:t>what </a:t>
            </a:r>
            <a:r>
              <a:rPr sz="1600" b="1" spc="-80" dirty="0">
                <a:latin typeface="Trebuchet MS"/>
                <a:cs typeface="Trebuchet MS"/>
              </a:rPr>
              <a:t>were</a:t>
            </a:r>
            <a:r>
              <a:rPr sz="1600" b="1" spc="-280" dirty="0">
                <a:latin typeface="Trebuchet MS"/>
                <a:cs typeface="Trebuchet MS"/>
              </a:rPr>
              <a:t> </a:t>
            </a:r>
            <a:r>
              <a:rPr sz="1600" b="1" spc="-95" dirty="0">
                <a:latin typeface="Trebuchet MS"/>
                <a:cs typeface="Trebuchet MS"/>
              </a:rPr>
              <a:t>the  </a:t>
            </a:r>
            <a:r>
              <a:rPr sz="1600" b="1" spc="-90" dirty="0">
                <a:latin typeface="Trebuchet MS"/>
                <a:cs typeface="Trebuchet MS"/>
              </a:rPr>
              <a:t>children </a:t>
            </a:r>
            <a:r>
              <a:rPr sz="1600" b="1" spc="-5" dirty="0">
                <a:latin typeface="Trebuchet MS"/>
                <a:cs typeface="Trebuchet MS"/>
              </a:rPr>
              <a:t>doing? </a:t>
            </a:r>
            <a:r>
              <a:rPr sz="1600" b="1" spc="-145" dirty="0">
                <a:latin typeface="Trebuchet MS"/>
                <a:cs typeface="Trebuchet MS"/>
              </a:rPr>
              <a:t>Fill </a:t>
            </a:r>
            <a:r>
              <a:rPr sz="1600" b="1" spc="-90" dirty="0">
                <a:latin typeface="Trebuchet MS"/>
                <a:cs typeface="Trebuchet MS"/>
              </a:rPr>
              <a:t>in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35" dirty="0">
                <a:latin typeface="Trebuchet MS"/>
                <a:cs typeface="Trebuchet MS"/>
              </a:rPr>
              <a:t>blanks </a:t>
            </a:r>
            <a:r>
              <a:rPr sz="1600" b="1" spc="-90" dirty="0">
                <a:latin typeface="Trebuchet MS"/>
                <a:cs typeface="Trebuchet MS"/>
              </a:rPr>
              <a:t>with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105" dirty="0">
                <a:latin typeface="Trebuchet MS"/>
                <a:cs typeface="Trebuchet MS"/>
              </a:rPr>
              <a:t>correct </a:t>
            </a:r>
            <a:r>
              <a:rPr sz="1600" b="1" i="1" spc="-90" dirty="0">
                <a:latin typeface="Trebuchet MS"/>
                <a:cs typeface="Trebuchet MS"/>
              </a:rPr>
              <a:t>past  </a:t>
            </a:r>
            <a:r>
              <a:rPr sz="1600" b="1" i="1" spc="-85" dirty="0">
                <a:latin typeface="Trebuchet MS"/>
                <a:cs typeface="Trebuchet MS"/>
              </a:rPr>
              <a:t>progressive </a:t>
            </a:r>
            <a:r>
              <a:rPr sz="1600" b="1" i="1" spc="-70" dirty="0">
                <a:latin typeface="Trebuchet MS"/>
                <a:cs typeface="Trebuchet MS"/>
              </a:rPr>
              <a:t>tense </a:t>
            </a:r>
            <a:r>
              <a:rPr sz="1600" b="1" spc="-70" dirty="0">
                <a:latin typeface="Trebuchet MS"/>
                <a:cs typeface="Trebuchet MS"/>
              </a:rPr>
              <a:t>of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70" dirty="0">
                <a:latin typeface="Trebuchet MS"/>
                <a:cs typeface="Trebuchet MS"/>
              </a:rPr>
              <a:t>verbs </a:t>
            </a:r>
            <a:r>
              <a:rPr sz="1600" b="1" spc="-90" dirty="0">
                <a:latin typeface="Trebuchet MS"/>
                <a:cs typeface="Trebuchet MS"/>
              </a:rPr>
              <a:t>in</a:t>
            </a:r>
            <a:r>
              <a:rPr sz="1600" b="1" spc="65" dirty="0">
                <a:latin typeface="Trebuchet MS"/>
                <a:cs typeface="Trebuchet MS"/>
              </a:rPr>
              <a:t> </a:t>
            </a:r>
            <a:r>
              <a:rPr sz="1600" b="1" spc="-75" dirty="0">
                <a:latin typeface="Trebuchet MS"/>
                <a:cs typeface="Trebuchet MS"/>
              </a:rPr>
              <a:t>brackets.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550">
              <a:latin typeface="Trebuchet MS"/>
              <a:cs typeface="Trebuchet MS"/>
            </a:endParaRPr>
          </a:p>
          <a:p>
            <a:pPr marL="567055" indent="-375920">
              <a:lnSpc>
                <a:spcPct val="100000"/>
              </a:lnSpc>
              <a:buAutoNum type="arabicPlain"/>
              <a:tabLst>
                <a:tab pos="566420" algn="l"/>
                <a:tab pos="567690" algn="l"/>
                <a:tab pos="2644140" algn="l"/>
              </a:tabLst>
            </a:pPr>
            <a:r>
              <a:rPr sz="1600" spc="-20" dirty="0">
                <a:latin typeface="Trebuchet MS"/>
                <a:cs typeface="Trebuchet MS"/>
              </a:rPr>
              <a:t>James</a:t>
            </a:r>
            <a:r>
              <a:rPr sz="1600" u="sng" spc="-2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130" dirty="0">
                <a:latin typeface="Trebuchet MS"/>
                <a:cs typeface="Trebuchet MS"/>
              </a:rPr>
              <a:t>Peter.</a:t>
            </a:r>
            <a:r>
              <a:rPr sz="1600" spc="-65" dirty="0">
                <a:latin typeface="Trebuchet MS"/>
                <a:cs typeface="Trebuchet MS"/>
              </a:rPr>
              <a:t> </a:t>
            </a:r>
            <a:r>
              <a:rPr sz="1600" spc="-135" dirty="0">
                <a:latin typeface="Trebuchet MS"/>
                <a:cs typeface="Trebuchet MS"/>
              </a:rPr>
              <a:t>(talk)</a:t>
            </a:r>
            <a:endParaRPr sz="1600">
              <a:latin typeface="Trebuchet MS"/>
              <a:cs typeface="Trebuchet MS"/>
            </a:endParaRPr>
          </a:p>
          <a:p>
            <a:pPr marL="551815" indent="-360680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551815" algn="l"/>
                <a:tab pos="552450" algn="l"/>
                <a:tab pos="2388870" algn="l"/>
              </a:tabLst>
            </a:pPr>
            <a:r>
              <a:rPr sz="1600" spc="-20" dirty="0">
                <a:latin typeface="Trebuchet MS"/>
                <a:cs typeface="Trebuchet MS"/>
              </a:rPr>
              <a:t>Sue</a:t>
            </a:r>
            <a:r>
              <a:rPr sz="1600" u="sng" spc="-2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60" dirty="0">
                <a:latin typeface="Trebuchet MS"/>
                <a:cs typeface="Trebuchet MS"/>
              </a:rPr>
              <a:t>storybook.</a:t>
            </a:r>
            <a:r>
              <a:rPr sz="1600" spc="-220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(read)</a:t>
            </a:r>
            <a:endParaRPr sz="1600">
              <a:latin typeface="Trebuchet MS"/>
              <a:cs typeface="Trebuchet MS"/>
            </a:endParaRPr>
          </a:p>
          <a:p>
            <a:pPr marL="551815" indent="-360680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551815" algn="l"/>
                <a:tab pos="552450" algn="l"/>
                <a:tab pos="2494280" algn="l"/>
              </a:tabLst>
            </a:pPr>
            <a:r>
              <a:rPr sz="1600" spc="-50" dirty="0">
                <a:latin typeface="Trebuchet MS"/>
                <a:cs typeface="Trebuchet MS"/>
              </a:rPr>
              <a:t>Rudy</a:t>
            </a:r>
            <a:r>
              <a:rPr sz="1600" u="sng" spc="-5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50" dirty="0">
                <a:latin typeface="Trebuchet MS"/>
                <a:cs typeface="Trebuchet MS"/>
              </a:rPr>
              <a:t>chalkboard.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(erase)</a:t>
            </a:r>
            <a:endParaRPr sz="1600">
              <a:latin typeface="Trebuchet MS"/>
              <a:cs typeface="Trebuchet MS"/>
            </a:endParaRPr>
          </a:p>
          <a:p>
            <a:pPr marL="551815" indent="-360680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551815" algn="l"/>
                <a:tab pos="552450" algn="l"/>
                <a:tab pos="2506980" algn="l"/>
              </a:tabLst>
            </a:pPr>
            <a:r>
              <a:rPr sz="1600" spc="-35" dirty="0">
                <a:latin typeface="Trebuchet MS"/>
                <a:cs typeface="Trebuchet MS"/>
              </a:rPr>
              <a:t>David</a:t>
            </a:r>
            <a:r>
              <a:rPr sz="1600" u="sng" spc="-3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30" dirty="0">
                <a:latin typeface="Trebuchet MS"/>
                <a:cs typeface="Trebuchet MS"/>
              </a:rPr>
              <a:t>his </a:t>
            </a:r>
            <a:r>
              <a:rPr sz="1600" spc="-45" dirty="0">
                <a:latin typeface="Trebuchet MS"/>
                <a:cs typeface="Trebuchet MS"/>
              </a:rPr>
              <a:t>math </a:t>
            </a:r>
            <a:r>
              <a:rPr sz="1600" spc="-75" dirty="0">
                <a:latin typeface="Trebuchet MS"/>
                <a:cs typeface="Trebuchet MS"/>
              </a:rPr>
              <a:t>exercise.</a:t>
            </a:r>
            <a:r>
              <a:rPr sz="1600" spc="-190" dirty="0">
                <a:latin typeface="Trebuchet MS"/>
                <a:cs typeface="Trebuchet MS"/>
              </a:rPr>
              <a:t> </a:t>
            </a:r>
            <a:r>
              <a:rPr sz="1600" spc="-105" dirty="0">
                <a:latin typeface="Trebuchet MS"/>
                <a:cs typeface="Trebuchet MS"/>
              </a:rPr>
              <a:t>(do)</a:t>
            </a:r>
            <a:endParaRPr sz="1600">
              <a:latin typeface="Trebuchet MS"/>
              <a:cs typeface="Trebuchet MS"/>
            </a:endParaRPr>
          </a:p>
          <a:p>
            <a:pPr marL="551815" indent="-360680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551815" algn="l"/>
                <a:tab pos="552450" algn="l"/>
                <a:tab pos="2509520" algn="l"/>
              </a:tabLst>
            </a:pPr>
            <a:r>
              <a:rPr sz="1600" spc="-100" dirty="0">
                <a:latin typeface="Trebuchet MS"/>
                <a:cs typeface="Trebuchet MS"/>
              </a:rPr>
              <a:t>Peter</a:t>
            </a:r>
            <a:r>
              <a:rPr sz="1600" u="sng" spc="-10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70" dirty="0">
                <a:latin typeface="Trebuchet MS"/>
                <a:cs typeface="Trebuchet MS"/>
              </a:rPr>
              <a:t>Joe </a:t>
            </a:r>
            <a:r>
              <a:rPr sz="1600" spc="-30" dirty="0">
                <a:latin typeface="Trebuchet MS"/>
                <a:cs typeface="Trebuchet MS"/>
              </a:rPr>
              <a:t>his </a:t>
            </a:r>
            <a:r>
              <a:rPr sz="1600" spc="-20" dirty="0">
                <a:latin typeface="Trebuchet MS"/>
                <a:cs typeface="Trebuchet MS"/>
              </a:rPr>
              <a:t>new </a:t>
            </a:r>
            <a:r>
              <a:rPr sz="1600" spc="-80" dirty="0">
                <a:latin typeface="Trebuchet MS"/>
                <a:cs typeface="Trebuchet MS"/>
              </a:rPr>
              <a:t>watch.</a:t>
            </a:r>
            <a:r>
              <a:rPr sz="1600" spc="-240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(show)</a:t>
            </a:r>
            <a:endParaRPr sz="1600">
              <a:latin typeface="Trebuchet MS"/>
              <a:cs typeface="Trebuchet MS"/>
            </a:endParaRPr>
          </a:p>
          <a:p>
            <a:pPr marL="551815" indent="-360680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551815" algn="l"/>
                <a:tab pos="552450" algn="l"/>
                <a:tab pos="2479040" algn="l"/>
              </a:tabLst>
            </a:pPr>
            <a:r>
              <a:rPr sz="1600" spc="-45" dirty="0">
                <a:latin typeface="Trebuchet MS"/>
                <a:cs typeface="Trebuchet MS"/>
              </a:rPr>
              <a:t>Jane</a:t>
            </a:r>
            <a:r>
              <a:rPr sz="1600" u="sng" spc="-4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25" dirty="0">
                <a:latin typeface="Trebuchet MS"/>
                <a:cs typeface="Trebuchet MS"/>
              </a:rPr>
              <a:t>horse 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spc="-60" dirty="0">
                <a:latin typeface="Trebuchet MS"/>
                <a:cs typeface="Trebuchet MS"/>
              </a:rPr>
              <a:t>her notebook.</a:t>
            </a:r>
            <a:r>
              <a:rPr sz="1600" spc="-350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(draw)</a:t>
            </a:r>
            <a:endParaRPr sz="1600">
              <a:latin typeface="Trebuchet MS"/>
              <a:cs typeface="Trebuchet MS"/>
            </a:endParaRPr>
          </a:p>
          <a:p>
            <a:pPr marL="551815" indent="-360680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551815" algn="l"/>
                <a:tab pos="552450" algn="l"/>
                <a:tab pos="2705100" algn="l"/>
              </a:tabLst>
            </a:pPr>
            <a:r>
              <a:rPr sz="1600" spc="15" dirty="0">
                <a:latin typeface="Trebuchet MS"/>
                <a:cs typeface="Trebuchet MS"/>
              </a:rPr>
              <a:t>Ahmad</a:t>
            </a:r>
            <a:r>
              <a:rPr sz="1600" u="sng" spc="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100" dirty="0">
                <a:latin typeface="Trebuchet MS"/>
                <a:cs typeface="Trebuchet MS"/>
              </a:rPr>
              <a:t>for </a:t>
            </a:r>
            <a:r>
              <a:rPr sz="1600" spc="-30" dirty="0">
                <a:latin typeface="Trebuchet MS"/>
                <a:cs typeface="Trebuchet MS"/>
              </a:rPr>
              <a:t>his </a:t>
            </a:r>
            <a:r>
              <a:rPr sz="1600" spc="-90" dirty="0">
                <a:latin typeface="Trebuchet MS"/>
                <a:cs typeface="Trebuchet MS"/>
              </a:rPr>
              <a:t>pencil.</a:t>
            </a:r>
            <a:r>
              <a:rPr sz="1600" spc="-135" dirty="0">
                <a:latin typeface="Trebuchet MS"/>
                <a:cs typeface="Trebuchet MS"/>
              </a:rPr>
              <a:t> </a:t>
            </a:r>
            <a:r>
              <a:rPr sz="1600" spc="-105" dirty="0">
                <a:latin typeface="Trebuchet MS"/>
                <a:cs typeface="Trebuchet MS"/>
              </a:rPr>
              <a:t>(look)</a:t>
            </a:r>
            <a:endParaRPr sz="1600">
              <a:latin typeface="Trebuchet MS"/>
              <a:cs typeface="Trebuchet MS"/>
            </a:endParaRPr>
          </a:p>
          <a:p>
            <a:pPr marL="551815" indent="-360680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551815" algn="l"/>
                <a:tab pos="552450" algn="l"/>
                <a:tab pos="3283585" algn="l"/>
              </a:tabLst>
            </a:pPr>
            <a:r>
              <a:rPr sz="1600" spc="-10" dirty="0">
                <a:latin typeface="Trebuchet MS"/>
                <a:cs typeface="Trebuchet MS"/>
              </a:rPr>
              <a:t>Some</a:t>
            </a:r>
            <a:r>
              <a:rPr sz="1600" spc="-65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children</a:t>
            </a:r>
            <a:r>
              <a:rPr sz="1600" u="sng" spc="-7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125" dirty="0">
                <a:latin typeface="Trebuchet MS"/>
                <a:cs typeface="Trebuchet MS"/>
              </a:rPr>
              <a:t>lot </a:t>
            </a:r>
            <a:r>
              <a:rPr sz="1600" spc="-90" dirty="0">
                <a:latin typeface="Trebuchet MS"/>
                <a:cs typeface="Trebuchet MS"/>
              </a:rPr>
              <a:t>of </a:t>
            </a:r>
            <a:r>
              <a:rPr sz="1600" spc="-55" dirty="0">
                <a:latin typeface="Trebuchet MS"/>
                <a:cs typeface="Trebuchet MS"/>
              </a:rPr>
              <a:t>noise.</a:t>
            </a:r>
            <a:r>
              <a:rPr sz="1600" spc="-190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(make)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256991" y="8908974"/>
            <a:ext cx="300990" cy="210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90"/>
              </a:spcBef>
            </a:pPr>
            <a:r>
              <a:rPr sz="1200" spc="-60" dirty="0">
                <a:latin typeface="Trebuchet MS"/>
                <a:cs typeface="Trebuchet MS"/>
              </a:rPr>
              <a:t>107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27709" y="5085715"/>
            <a:ext cx="1506019" cy="12680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00500" y="2738755"/>
            <a:ext cx="2119329" cy="16166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9750" y="3160396"/>
            <a:ext cx="2602230" cy="22421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539750" y="6515100"/>
            <a:ext cx="5760720" cy="2305050"/>
            <a:chOff x="539750" y="6515100"/>
            <a:chExt cx="5760720" cy="2305050"/>
          </a:xfrm>
        </p:grpSpPr>
        <p:sp>
          <p:nvSpPr>
            <p:cNvPr id="6" name="object 6"/>
            <p:cNvSpPr/>
            <p:nvPr/>
          </p:nvSpPr>
          <p:spPr>
            <a:xfrm>
              <a:off x="539750" y="6515100"/>
              <a:ext cx="5760720" cy="2305050"/>
            </a:xfrm>
            <a:custGeom>
              <a:avLst/>
              <a:gdLst/>
              <a:ahLst/>
              <a:cxnLst/>
              <a:rect l="l" t="t" r="r" b="b"/>
              <a:pathLst>
                <a:path w="5760720" h="2305050">
                  <a:moveTo>
                    <a:pt x="5760720" y="2305049"/>
                  </a:moveTo>
                  <a:lnTo>
                    <a:pt x="0" y="2305049"/>
                  </a:lnTo>
                  <a:lnTo>
                    <a:pt x="0" y="0"/>
                  </a:lnTo>
                  <a:lnTo>
                    <a:pt x="5760720" y="0"/>
                  </a:lnTo>
                  <a:lnTo>
                    <a:pt x="5760720" y="2305049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55836" y="6515100"/>
              <a:ext cx="1744980" cy="137160"/>
            </a:xfrm>
            <a:custGeom>
              <a:avLst/>
              <a:gdLst/>
              <a:ahLst/>
              <a:cxnLst/>
              <a:rect l="l" t="t" r="r" b="b"/>
              <a:pathLst>
                <a:path w="1744979" h="137159">
                  <a:moveTo>
                    <a:pt x="1268431" y="137109"/>
                  </a:moveTo>
                  <a:lnTo>
                    <a:pt x="1194406" y="136732"/>
                  </a:lnTo>
                  <a:lnTo>
                    <a:pt x="1121210" y="135611"/>
                  </a:lnTo>
                  <a:lnTo>
                    <a:pt x="1048912" y="133762"/>
                  </a:lnTo>
                  <a:lnTo>
                    <a:pt x="977577" y="131201"/>
                  </a:lnTo>
                  <a:lnTo>
                    <a:pt x="907275" y="127943"/>
                  </a:lnTo>
                  <a:lnTo>
                    <a:pt x="838072" y="124004"/>
                  </a:lnTo>
                  <a:lnTo>
                    <a:pt x="770035" y="119400"/>
                  </a:lnTo>
                  <a:lnTo>
                    <a:pt x="703234" y="114147"/>
                  </a:lnTo>
                  <a:lnTo>
                    <a:pt x="637735" y="108261"/>
                  </a:lnTo>
                  <a:lnTo>
                    <a:pt x="573605" y="101756"/>
                  </a:lnTo>
                  <a:lnTo>
                    <a:pt x="510912" y="94649"/>
                  </a:lnTo>
                  <a:lnTo>
                    <a:pt x="449724" y="86956"/>
                  </a:lnTo>
                  <a:lnTo>
                    <a:pt x="390109" y="78692"/>
                  </a:lnTo>
                  <a:lnTo>
                    <a:pt x="332133" y="69873"/>
                  </a:lnTo>
                  <a:lnTo>
                    <a:pt x="275864" y="60514"/>
                  </a:lnTo>
                  <a:lnTo>
                    <a:pt x="221371" y="50632"/>
                  </a:lnTo>
                  <a:lnTo>
                    <a:pt x="168719" y="40243"/>
                  </a:lnTo>
                  <a:lnTo>
                    <a:pt x="117978" y="29361"/>
                  </a:lnTo>
                  <a:lnTo>
                    <a:pt x="69215" y="18003"/>
                  </a:lnTo>
                  <a:lnTo>
                    <a:pt x="22496" y="6184"/>
                  </a:lnTo>
                  <a:lnTo>
                    <a:pt x="0" y="0"/>
                  </a:lnTo>
                  <a:lnTo>
                    <a:pt x="1744633" y="0"/>
                  </a:lnTo>
                  <a:lnTo>
                    <a:pt x="1744633" y="120902"/>
                  </a:lnTo>
                  <a:lnTo>
                    <a:pt x="1698787" y="124004"/>
                  </a:lnTo>
                  <a:lnTo>
                    <a:pt x="1629584" y="127943"/>
                  </a:lnTo>
                  <a:lnTo>
                    <a:pt x="1559282" y="131201"/>
                  </a:lnTo>
                  <a:lnTo>
                    <a:pt x="1487948" y="133762"/>
                  </a:lnTo>
                  <a:lnTo>
                    <a:pt x="1415650" y="135611"/>
                  </a:lnTo>
                  <a:lnTo>
                    <a:pt x="1342455" y="136732"/>
                  </a:lnTo>
                  <a:lnTo>
                    <a:pt x="1268431" y="1371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544321" y="540145"/>
            <a:ext cx="2407285" cy="454659"/>
            <a:chOff x="544321" y="540145"/>
            <a:chExt cx="2407285" cy="454659"/>
          </a:xfrm>
        </p:grpSpPr>
        <p:sp>
          <p:nvSpPr>
            <p:cNvPr id="9" name="object 9"/>
            <p:cNvSpPr/>
            <p:nvPr/>
          </p:nvSpPr>
          <p:spPr>
            <a:xfrm>
              <a:off x="594360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3" y="0"/>
                  </a:moveTo>
                  <a:lnTo>
                    <a:pt x="0" y="0"/>
                  </a:lnTo>
                  <a:lnTo>
                    <a:pt x="0" y="16421"/>
                  </a:lnTo>
                  <a:lnTo>
                    <a:pt x="0" y="37592"/>
                  </a:lnTo>
                  <a:lnTo>
                    <a:pt x="0" y="413791"/>
                  </a:lnTo>
                  <a:lnTo>
                    <a:pt x="371373" y="413791"/>
                  </a:lnTo>
                  <a:lnTo>
                    <a:pt x="371373" y="37592"/>
                  </a:lnTo>
                  <a:lnTo>
                    <a:pt x="371373" y="16421"/>
                  </a:lnTo>
                  <a:lnTo>
                    <a:pt x="371373" y="0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94367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0" y="0"/>
                  </a:moveTo>
                  <a:lnTo>
                    <a:pt x="371393" y="0"/>
                  </a:lnTo>
                  <a:lnTo>
                    <a:pt x="371393" y="413788"/>
                  </a:lnTo>
                  <a:lnTo>
                    <a:pt x="0" y="413788"/>
                  </a:lnTo>
                  <a:lnTo>
                    <a:pt x="0" y="0"/>
                  </a:lnTo>
                  <a:close/>
                </a:path>
              </a:pathLst>
            </a:custGeom>
            <a:ln w="5887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68426" y="559510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3" y="0"/>
                  </a:moveTo>
                  <a:lnTo>
                    <a:pt x="0" y="0"/>
                  </a:lnTo>
                  <a:lnTo>
                    <a:pt x="0" y="21170"/>
                  </a:lnTo>
                  <a:lnTo>
                    <a:pt x="0" y="413791"/>
                  </a:lnTo>
                  <a:lnTo>
                    <a:pt x="371373" y="413791"/>
                  </a:lnTo>
                  <a:lnTo>
                    <a:pt x="371373" y="21170"/>
                  </a:lnTo>
                  <a:lnTo>
                    <a:pt x="371373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15691" y="917820"/>
              <a:ext cx="2035810" cy="0"/>
            </a:xfrm>
            <a:custGeom>
              <a:avLst/>
              <a:gdLst/>
              <a:ahLst/>
              <a:cxnLst/>
              <a:rect l="l" t="t" r="r" b="b"/>
              <a:pathLst>
                <a:path w="2035810">
                  <a:moveTo>
                    <a:pt x="0" y="0"/>
                  </a:moveTo>
                  <a:lnTo>
                    <a:pt x="2035682" y="0"/>
                  </a:lnTo>
                </a:path>
              </a:pathLst>
            </a:custGeom>
            <a:ln w="5929">
              <a:solidFill>
                <a:srgbClr val="AAE0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15691" y="932425"/>
              <a:ext cx="1837055" cy="0"/>
            </a:xfrm>
            <a:custGeom>
              <a:avLst/>
              <a:gdLst/>
              <a:ahLst/>
              <a:cxnLst/>
              <a:rect l="l" t="t" r="r" b="b"/>
              <a:pathLst>
                <a:path w="1837055">
                  <a:moveTo>
                    <a:pt x="0" y="0"/>
                  </a:moveTo>
                  <a:lnTo>
                    <a:pt x="1836669" y="0"/>
                  </a:lnTo>
                </a:path>
              </a:pathLst>
            </a:custGeom>
            <a:ln w="5929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4321" y="580676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0" y="413788"/>
                  </a:moveTo>
                  <a:lnTo>
                    <a:pt x="0" y="413788"/>
                  </a:lnTo>
                  <a:lnTo>
                    <a:pt x="0" y="0"/>
                  </a:lnTo>
                  <a:lnTo>
                    <a:pt x="371370" y="0"/>
                  </a:lnTo>
                  <a:lnTo>
                    <a:pt x="371370" y="413788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538480" y="460667"/>
            <a:ext cx="24149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latin typeface="Verdana"/>
                <a:cs typeface="Verdana"/>
              </a:rPr>
              <a:t>The </a:t>
            </a:r>
            <a:r>
              <a:rPr sz="2400" spc="-95" dirty="0">
                <a:latin typeface="Verdana"/>
                <a:cs typeface="Verdana"/>
              </a:rPr>
              <a:t>Future</a:t>
            </a:r>
            <a:r>
              <a:rPr sz="2400" spc="-400" dirty="0">
                <a:latin typeface="Verdana"/>
                <a:cs typeface="Verdana"/>
              </a:rPr>
              <a:t> </a:t>
            </a:r>
            <a:r>
              <a:rPr sz="2400" spc="-160" dirty="0">
                <a:latin typeface="Verdana"/>
                <a:cs typeface="Verdana"/>
              </a:rPr>
              <a:t>Tense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9750" y="6515100"/>
            <a:ext cx="5760720" cy="2305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15265" marR="1912620">
              <a:lnSpc>
                <a:spcPct val="129400"/>
              </a:lnSpc>
              <a:spcBef>
                <a:spcPts val="125"/>
              </a:spcBef>
            </a:pPr>
            <a:r>
              <a:rPr sz="1600" spc="-50" dirty="0">
                <a:latin typeface="Trebuchet MS"/>
                <a:cs typeface="Trebuchet MS"/>
              </a:rPr>
              <a:t>We </a:t>
            </a:r>
            <a:r>
              <a:rPr sz="1600" b="1" spc="-50" dirty="0">
                <a:latin typeface="Trebuchet MS"/>
                <a:cs typeface="Trebuchet MS"/>
              </a:rPr>
              <a:t>shall </a:t>
            </a:r>
            <a:r>
              <a:rPr sz="1600" b="1" spc="-40" dirty="0">
                <a:latin typeface="Trebuchet MS"/>
                <a:cs typeface="Trebuchet MS"/>
              </a:rPr>
              <a:t>play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25" dirty="0">
                <a:latin typeface="Trebuchet MS"/>
                <a:cs typeface="Trebuchet MS"/>
              </a:rPr>
              <a:t>game</a:t>
            </a:r>
            <a:r>
              <a:rPr sz="1600" spc="-360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of </a:t>
            </a:r>
            <a:r>
              <a:rPr sz="1600" spc="-5" dirty="0">
                <a:latin typeface="Trebuchet MS"/>
                <a:cs typeface="Trebuchet MS"/>
              </a:rPr>
              <a:t>chess </a:t>
            </a:r>
            <a:r>
              <a:rPr sz="1600" spc="-105" dirty="0">
                <a:latin typeface="Trebuchet MS"/>
                <a:cs typeface="Trebuchet MS"/>
              </a:rPr>
              <a:t>after </a:t>
            </a:r>
            <a:r>
              <a:rPr sz="1600" spc="-80" dirty="0">
                <a:latin typeface="Trebuchet MS"/>
                <a:cs typeface="Trebuchet MS"/>
              </a:rPr>
              <a:t>lunch.  </a:t>
            </a:r>
            <a:r>
              <a:rPr sz="1600" spc="-85" dirty="0">
                <a:latin typeface="Trebuchet MS"/>
                <a:cs typeface="Trebuchet MS"/>
              </a:rPr>
              <a:t>You </a:t>
            </a:r>
            <a:r>
              <a:rPr sz="1600" b="1" spc="-95" dirty="0">
                <a:latin typeface="Trebuchet MS"/>
                <a:cs typeface="Trebuchet MS"/>
              </a:rPr>
              <a:t>will </a:t>
            </a:r>
            <a:r>
              <a:rPr sz="1600" b="1" spc="-40" dirty="0">
                <a:latin typeface="Trebuchet MS"/>
                <a:cs typeface="Trebuchet MS"/>
              </a:rPr>
              <a:t>be </a:t>
            </a:r>
            <a:r>
              <a:rPr sz="1600" spc="-55" dirty="0">
                <a:latin typeface="Trebuchet MS"/>
                <a:cs typeface="Trebuchet MS"/>
              </a:rPr>
              <a:t>sick </a:t>
            </a:r>
            <a:r>
              <a:rPr sz="1600" spc="-155" dirty="0">
                <a:latin typeface="Trebuchet MS"/>
                <a:cs typeface="Trebuchet MS"/>
              </a:rPr>
              <a:t>if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-70" dirty="0">
                <a:latin typeface="Trebuchet MS"/>
                <a:cs typeface="Trebuchet MS"/>
              </a:rPr>
              <a:t>eat </a:t>
            </a:r>
            <a:r>
              <a:rPr sz="1600" spc="-75" dirty="0">
                <a:latin typeface="Trebuchet MS"/>
                <a:cs typeface="Trebuchet MS"/>
              </a:rPr>
              <a:t>too</a:t>
            </a:r>
            <a:r>
              <a:rPr sz="1600" spc="-135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much.</a:t>
            </a:r>
            <a:endParaRPr sz="1600">
              <a:latin typeface="Trebuchet MS"/>
              <a:cs typeface="Trebuchet MS"/>
            </a:endParaRPr>
          </a:p>
          <a:p>
            <a:pPr marL="215265">
              <a:lnSpc>
                <a:spcPct val="100000"/>
              </a:lnSpc>
              <a:spcBef>
                <a:spcPts val="565"/>
              </a:spcBef>
            </a:pPr>
            <a:r>
              <a:rPr sz="1600" spc="-120" dirty="0">
                <a:latin typeface="Trebuchet MS"/>
                <a:cs typeface="Trebuchet MS"/>
              </a:rPr>
              <a:t>I </a:t>
            </a:r>
            <a:r>
              <a:rPr sz="1600" spc="-15" dirty="0">
                <a:latin typeface="Trebuchet MS"/>
                <a:cs typeface="Trebuchet MS"/>
              </a:rPr>
              <a:t>hope </a:t>
            </a:r>
            <a:r>
              <a:rPr sz="1600" spc="-175" dirty="0">
                <a:latin typeface="Trebuchet MS"/>
                <a:cs typeface="Trebuchet MS"/>
              </a:rPr>
              <a:t>it </a:t>
            </a:r>
            <a:r>
              <a:rPr sz="1600" b="1" spc="-90" dirty="0">
                <a:latin typeface="Trebuchet MS"/>
                <a:cs typeface="Trebuchet MS"/>
              </a:rPr>
              <a:t>won’t </a:t>
            </a:r>
            <a:r>
              <a:rPr sz="1600" b="1" spc="-70" dirty="0">
                <a:latin typeface="Trebuchet MS"/>
                <a:cs typeface="Trebuchet MS"/>
              </a:rPr>
              <a:t>rain</a:t>
            </a:r>
            <a:r>
              <a:rPr sz="1600" b="1" spc="30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tomorrow.</a:t>
            </a:r>
            <a:endParaRPr sz="1600">
              <a:latin typeface="Trebuchet MS"/>
              <a:cs typeface="Trebuchet MS"/>
            </a:endParaRPr>
          </a:p>
          <a:p>
            <a:pPr marL="215265" marR="2142490">
              <a:lnSpc>
                <a:spcPct val="129400"/>
              </a:lnSpc>
            </a:pPr>
            <a:r>
              <a:rPr sz="1600" spc="-20" dirty="0">
                <a:latin typeface="Trebuchet MS"/>
                <a:cs typeface="Trebuchet MS"/>
              </a:rPr>
              <a:t>Sharon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155" dirty="0">
                <a:latin typeface="Trebuchet MS"/>
                <a:cs typeface="Trebuchet MS"/>
              </a:rPr>
              <a:t>ill. </a:t>
            </a:r>
            <a:r>
              <a:rPr sz="1600" spc="-20" dirty="0">
                <a:latin typeface="Trebuchet MS"/>
                <a:cs typeface="Trebuchet MS"/>
              </a:rPr>
              <a:t>She </a:t>
            </a:r>
            <a:r>
              <a:rPr sz="1600" b="1" spc="-95" dirty="0">
                <a:latin typeface="Trebuchet MS"/>
                <a:cs typeface="Trebuchet MS"/>
              </a:rPr>
              <a:t>will </a:t>
            </a:r>
            <a:r>
              <a:rPr sz="1600" b="1" spc="-80" dirty="0">
                <a:latin typeface="Trebuchet MS"/>
                <a:cs typeface="Trebuchet MS"/>
              </a:rPr>
              <a:t>not </a:t>
            </a:r>
            <a:r>
              <a:rPr sz="1600" b="1" spc="-40" dirty="0">
                <a:latin typeface="Trebuchet MS"/>
                <a:cs typeface="Trebuchet MS"/>
              </a:rPr>
              <a:t>be </a:t>
            </a:r>
            <a:r>
              <a:rPr sz="1600" spc="-85" dirty="0">
                <a:latin typeface="Trebuchet MS"/>
                <a:cs typeface="Trebuchet MS"/>
              </a:rPr>
              <a:t>at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170" dirty="0">
                <a:latin typeface="Trebuchet MS"/>
                <a:cs typeface="Trebuchet MS"/>
              </a:rPr>
              <a:t> </a:t>
            </a:r>
            <a:r>
              <a:rPr sz="1600" spc="-114" dirty="0">
                <a:latin typeface="Trebuchet MS"/>
                <a:cs typeface="Trebuchet MS"/>
              </a:rPr>
              <a:t>party.  </a:t>
            </a:r>
            <a:r>
              <a:rPr sz="1600" spc="-85" dirty="0">
                <a:latin typeface="Trebuchet MS"/>
                <a:cs typeface="Trebuchet MS"/>
              </a:rPr>
              <a:t>You </a:t>
            </a:r>
            <a:r>
              <a:rPr sz="1600" b="1" spc="-95" dirty="0">
                <a:latin typeface="Trebuchet MS"/>
                <a:cs typeface="Trebuchet MS"/>
              </a:rPr>
              <a:t>will </a:t>
            </a:r>
            <a:r>
              <a:rPr sz="1600" b="1" spc="-90" dirty="0">
                <a:latin typeface="Trebuchet MS"/>
                <a:cs typeface="Trebuchet MS"/>
              </a:rPr>
              <a:t>enjoy </a:t>
            </a:r>
            <a:r>
              <a:rPr sz="1600" spc="-75" dirty="0">
                <a:latin typeface="Trebuchet MS"/>
                <a:cs typeface="Trebuchet MS"/>
              </a:rPr>
              <a:t>visiting </a:t>
            </a:r>
            <a:r>
              <a:rPr sz="1600" dirty="0">
                <a:latin typeface="Trebuchet MS"/>
                <a:cs typeface="Trebuchet MS"/>
              </a:rPr>
              <a:t>New</a:t>
            </a:r>
            <a:r>
              <a:rPr sz="1600" spc="-55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Zealand.</a:t>
            </a:r>
            <a:endParaRPr sz="1600">
              <a:latin typeface="Trebuchet MS"/>
              <a:cs typeface="Trebuchet MS"/>
            </a:endParaRPr>
          </a:p>
          <a:p>
            <a:pPr marL="215265">
              <a:lnSpc>
                <a:spcPct val="100000"/>
              </a:lnSpc>
              <a:spcBef>
                <a:spcPts val="565"/>
              </a:spcBef>
            </a:pPr>
            <a:r>
              <a:rPr sz="1600" spc="20" dirty="0">
                <a:latin typeface="Trebuchet MS"/>
                <a:cs typeface="Trebuchet MS"/>
              </a:rPr>
              <a:t>Dad </a:t>
            </a:r>
            <a:r>
              <a:rPr sz="1600" b="1" spc="-95" dirty="0">
                <a:latin typeface="Trebuchet MS"/>
                <a:cs typeface="Trebuchet MS"/>
              </a:rPr>
              <a:t>will </a:t>
            </a:r>
            <a:r>
              <a:rPr sz="1600" b="1" spc="-40" dirty="0">
                <a:latin typeface="Trebuchet MS"/>
                <a:cs typeface="Trebuchet MS"/>
              </a:rPr>
              <a:t>be </a:t>
            </a:r>
            <a:r>
              <a:rPr sz="1600" spc="-30" dirty="0">
                <a:latin typeface="Trebuchet MS"/>
                <a:cs typeface="Trebuchet MS"/>
              </a:rPr>
              <a:t>back </a:t>
            </a:r>
            <a:r>
              <a:rPr sz="1600" spc="-100" dirty="0">
                <a:latin typeface="Trebuchet MS"/>
                <a:cs typeface="Trebuchet MS"/>
              </a:rPr>
              <a:t>for</a:t>
            </a:r>
            <a:r>
              <a:rPr sz="1600" spc="-254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dinner.</a:t>
            </a:r>
            <a:endParaRPr sz="1600">
              <a:latin typeface="Trebuchet MS"/>
              <a:cs typeface="Trebuchet MS"/>
            </a:endParaRPr>
          </a:p>
          <a:p>
            <a:pPr marL="215265">
              <a:lnSpc>
                <a:spcPct val="100000"/>
              </a:lnSpc>
              <a:spcBef>
                <a:spcPts val="565"/>
              </a:spcBef>
            </a:pPr>
            <a:r>
              <a:rPr sz="1600" spc="-15" dirty="0">
                <a:latin typeface="Trebuchet MS"/>
                <a:cs typeface="Trebuchet MS"/>
              </a:rPr>
              <a:t>He </a:t>
            </a:r>
            <a:r>
              <a:rPr sz="1600" b="1" spc="-95" dirty="0">
                <a:latin typeface="Trebuchet MS"/>
                <a:cs typeface="Trebuchet MS"/>
              </a:rPr>
              <a:t>will </a:t>
            </a:r>
            <a:r>
              <a:rPr sz="1600" b="1" spc="-25" dirty="0">
                <a:latin typeface="Trebuchet MS"/>
                <a:cs typeface="Trebuchet MS"/>
              </a:rPr>
              <a:t>make </a:t>
            </a:r>
            <a:r>
              <a:rPr sz="1600" spc="-75" dirty="0">
                <a:latin typeface="Trebuchet MS"/>
                <a:cs typeface="Trebuchet MS"/>
              </a:rPr>
              <a:t>lots </a:t>
            </a:r>
            <a:r>
              <a:rPr sz="1600" spc="-90" dirty="0">
                <a:latin typeface="Trebuchet MS"/>
                <a:cs typeface="Trebuchet MS"/>
              </a:rPr>
              <a:t>of </a:t>
            </a:r>
            <a:r>
              <a:rPr sz="1600" spc="-60" dirty="0">
                <a:latin typeface="Trebuchet MS"/>
                <a:cs typeface="Trebuchet MS"/>
              </a:rPr>
              <a:t>friends </a:t>
            </a:r>
            <a:r>
              <a:rPr sz="1600" spc="-85" dirty="0">
                <a:latin typeface="Trebuchet MS"/>
                <a:cs typeface="Trebuchet MS"/>
              </a:rPr>
              <a:t>at </a:t>
            </a:r>
            <a:r>
              <a:rPr sz="1600" spc="-30" dirty="0">
                <a:latin typeface="Trebuchet MS"/>
                <a:cs typeface="Trebuchet MS"/>
              </a:rPr>
              <a:t>his </a:t>
            </a:r>
            <a:r>
              <a:rPr sz="1600" spc="-20" dirty="0">
                <a:latin typeface="Trebuchet MS"/>
                <a:cs typeface="Trebuchet MS"/>
              </a:rPr>
              <a:t>new</a:t>
            </a:r>
            <a:r>
              <a:rPr sz="1600" spc="-265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school.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9593" y="1198397"/>
            <a:ext cx="5735955" cy="1194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marR="248920">
              <a:lnSpc>
                <a:spcPct val="100000"/>
              </a:lnSpc>
              <a:spcBef>
                <a:spcPts val="100"/>
              </a:spcBef>
            </a:pPr>
            <a:r>
              <a:rPr sz="1800" spc="20" dirty="0">
                <a:latin typeface="Trebuchet MS"/>
                <a:cs typeface="Trebuchet MS"/>
              </a:rPr>
              <a:t>Use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b="1" spc="-120" dirty="0">
                <a:latin typeface="Trebuchet MS"/>
                <a:cs typeface="Trebuchet MS"/>
              </a:rPr>
              <a:t>future </a:t>
            </a:r>
            <a:r>
              <a:rPr sz="1800" b="1" spc="-80" dirty="0">
                <a:latin typeface="Trebuchet MS"/>
                <a:cs typeface="Trebuchet MS"/>
              </a:rPr>
              <a:t>tense </a:t>
            </a:r>
            <a:r>
              <a:rPr sz="1800" spc="-110" dirty="0">
                <a:latin typeface="Trebuchet MS"/>
                <a:cs typeface="Trebuchet MS"/>
              </a:rPr>
              <a:t>for </a:t>
            </a:r>
            <a:r>
              <a:rPr sz="1800" spc="-45" dirty="0">
                <a:latin typeface="Trebuchet MS"/>
                <a:cs typeface="Trebuchet MS"/>
              </a:rPr>
              <a:t>things </a:t>
            </a:r>
            <a:r>
              <a:rPr sz="1800" spc="-114" dirty="0">
                <a:latin typeface="Trebuchet MS"/>
                <a:cs typeface="Trebuchet MS"/>
              </a:rPr>
              <a:t>that </a:t>
            </a:r>
            <a:r>
              <a:rPr sz="1800" spc="-35" dirty="0">
                <a:latin typeface="Trebuchet MS"/>
                <a:cs typeface="Trebuchet MS"/>
              </a:rPr>
              <a:t>have </a:t>
            </a:r>
            <a:r>
              <a:rPr sz="1800" spc="-90" dirty="0">
                <a:latin typeface="Trebuchet MS"/>
                <a:cs typeface="Trebuchet MS"/>
              </a:rPr>
              <a:t>not</a:t>
            </a:r>
            <a:r>
              <a:rPr sz="1800" spc="-240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happened  </a:t>
            </a:r>
            <a:r>
              <a:rPr sz="1800" spc="-150" dirty="0">
                <a:latin typeface="Trebuchet MS"/>
                <a:cs typeface="Trebuchet MS"/>
              </a:rPr>
              <a:t>yet, </a:t>
            </a:r>
            <a:r>
              <a:rPr sz="1800" spc="-90" dirty="0">
                <a:latin typeface="Trebuchet MS"/>
                <a:cs typeface="Trebuchet MS"/>
              </a:rPr>
              <a:t>but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spc="5" dirty="0">
                <a:latin typeface="Trebuchet MS"/>
                <a:cs typeface="Trebuchet MS"/>
              </a:rPr>
              <a:t>going </a:t>
            </a:r>
            <a:r>
              <a:rPr sz="1800" spc="-125" dirty="0">
                <a:latin typeface="Trebuchet MS"/>
                <a:cs typeface="Trebuchet MS"/>
              </a:rPr>
              <a:t>to</a:t>
            </a:r>
            <a:r>
              <a:rPr sz="1800" spc="-20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happen.</a:t>
            </a:r>
            <a:endParaRPr sz="1800">
              <a:latin typeface="Trebuchet MS"/>
              <a:cs typeface="Trebuchet MS"/>
            </a:endParaRPr>
          </a:p>
          <a:p>
            <a:pPr marL="195580" marR="60325">
              <a:lnSpc>
                <a:spcPct val="100000"/>
              </a:lnSpc>
              <a:spcBef>
                <a:spcPts val="565"/>
              </a:spcBef>
            </a:pPr>
            <a:r>
              <a:rPr sz="1800" spc="20" dirty="0">
                <a:latin typeface="Trebuchet MS"/>
                <a:cs typeface="Trebuchet MS"/>
              </a:rPr>
              <a:t>Use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the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verbs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b="1" spc="-55" dirty="0">
                <a:latin typeface="Trebuchet MS"/>
                <a:cs typeface="Trebuchet MS"/>
              </a:rPr>
              <a:t>shall</a:t>
            </a:r>
            <a:r>
              <a:rPr sz="1800" b="1" spc="-95" dirty="0">
                <a:latin typeface="Trebuchet MS"/>
                <a:cs typeface="Trebuchet MS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and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b="1" spc="-105" dirty="0">
                <a:latin typeface="Trebuchet MS"/>
                <a:cs typeface="Trebuchet MS"/>
              </a:rPr>
              <a:t>will</a:t>
            </a:r>
            <a:r>
              <a:rPr sz="1800" b="1" spc="-90" dirty="0">
                <a:latin typeface="Trebuchet MS"/>
                <a:cs typeface="Trebuchet MS"/>
              </a:rPr>
              <a:t> </a:t>
            </a:r>
            <a:r>
              <a:rPr sz="1800" spc="60" dirty="0">
                <a:latin typeface="Trebuchet MS"/>
                <a:cs typeface="Trebuchet MS"/>
              </a:rPr>
              <a:t>as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b="1" spc="-50" dirty="0">
                <a:latin typeface="Trebuchet MS"/>
                <a:cs typeface="Trebuchet MS"/>
              </a:rPr>
              <a:t>helping</a:t>
            </a:r>
            <a:r>
              <a:rPr sz="1800" b="1" spc="-60" dirty="0">
                <a:latin typeface="Trebuchet MS"/>
                <a:cs typeface="Trebuchet MS"/>
              </a:rPr>
              <a:t> </a:t>
            </a:r>
            <a:r>
              <a:rPr sz="1800" b="1" spc="-80" dirty="0">
                <a:latin typeface="Trebuchet MS"/>
                <a:cs typeface="Trebuchet MS"/>
              </a:rPr>
              <a:t>verbs</a:t>
            </a:r>
            <a:r>
              <a:rPr sz="1800" b="1" spc="-90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or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b="1" spc="-80" dirty="0">
                <a:latin typeface="Trebuchet MS"/>
                <a:cs typeface="Trebuchet MS"/>
              </a:rPr>
              <a:t>auxiliary  verbs </a:t>
            </a:r>
            <a:r>
              <a:rPr sz="1800" spc="-125" dirty="0">
                <a:latin typeface="Trebuchet MS"/>
                <a:cs typeface="Trebuchet MS"/>
              </a:rPr>
              <a:t>to </a:t>
            </a:r>
            <a:r>
              <a:rPr sz="1800" spc="-85" dirty="0">
                <a:latin typeface="Trebuchet MS"/>
                <a:cs typeface="Trebuchet MS"/>
              </a:rPr>
              <a:t>form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110" dirty="0">
                <a:latin typeface="Trebuchet MS"/>
                <a:cs typeface="Trebuchet MS"/>
              </a:rPr>
              <a:t>future</a:t>
            </a:r>
            <a:r>
              <a:rPr sz="1800" spc="-85" dirty="0">
                <a:latin typeface="Trebuchet MS"/>
                <a:cs typeface="Trebuchet MS"/>
              </a:rPr>
              <a:t> tense.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46100" y="1193800"/>
            <a:ext cx="5762625" cy="1236980"/>
          </a:xfrm>
          <a:custGeom>
            <a:avLst/>
            <a:gdLst/>
            <a:ahLst/>
            <a:cxnLst/>
            <a:rect l="l" t="t" r="r" b="b"/>
            <a:pathLst>
              <a:path w="5762625" h="1236980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1122679"/>
                </a:lnTo>
                <a:lnTo>
                  <a:pt x="1785" y="1188759"/>
                </a:lnTo>
                <a:lnTo>
                  <a:pt x="14287" y="1222692"/>
                </a:lnTo>
                <a:lnTo>
                  <a:pt x="48220" y="1235194"/>
                </a:lnTo>
                <a:lnTo>
                  <a:pt x="114300" y="1236979"/>
                </a:lnTo>
                <a:lnTo>
                  <a:pt x="5648325" y="1236979"/>
                </a:lnTo>
                <a:lnTo>
                  <a:pt x="5714404" y="1235194"/>
                </a:lnTo>
                <a:lnTo>
                  <a:pt x="5748337" y="1222692"/>
                </a:lnTo>
                <a:lnTo>
                  <a:pt x="5760839" y="1188759"/>
                </a:lnTo>
                <a:lnTo>
                  <a:pt x="5762625" y="1122679"/>
                </a:lnTo>
                <a:lnTo>
                  <a:pt x="5762625" y="114300"/>
                </a:lnTo>
                <a:lnTo>
                  <a:pt x="5760839" y="48220"/>
                </a:lnTo>
                <a:lnTo>
                  <a:pt x="5748337" y="14287"/>
                </a:lnTo>
                <a:lnTo>
                  <a:pt x="5714404" y="1785"/>
                </a:lnTo>
                <a:lnTo>
                  <a:pt x="5648325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859250" y="4336770"/>
            <a:ext cx="223583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8815" marR="5080" indent="-666750">
              <a:lnSpc>
                <a:spcPct val="100000"/>
              </a:lnSpc>
              <a:spcBef>
                <a:spcPts val="100"/>
              </a:spcBef>
            </a:pPr>
            <a:r>
              <a:rPr sz="1700" spc="-130" dirty="0">
                <a:latin typeface="Trebuchet MS"/>
                <a:cs typeface="Trebuchet MS"/>
              </a:rPr>
              <a:t>I </a:t>
            </a:r>
            <a:r>
              <a:rPr sz="1700" b="1" spc="-50" dirty="0">
                <a:latin typeface="Trebuchet MS"/>
                <a:cs typeface="Trebuchet MS"/>
              </a:rPr>
              <a:t>shall </a:t>
            </a:r>
            <a:r>
              <a:rPr sz="1700" b="1" spc="-40" dirty="0">
                <a:latin typeface="Trebuchet MS"/>
                <a:cs typeface="Trebuchet MS"/>
              </a:rPr>
              <a:t>be </a:t>
            </a:r>
            <a:r>
              <a:rPr sz="1700" spc="-70" dirty="0">
                <a:latin typeface="Trebuchet MS"/>
                <a:cs typeface="Trebuchet MS"/>
              </a:rPr>
              <a:t>eight </a:t>
            </a:r>
            <a:r>
              <a:rPr sz="1700" spc="-30" dirty="0">
                <a:latin typeface="Trebuchet MS"/>
                <a:cs typeface="Trebuchet MS"/>
              </a:rPr>
              <a:t>years</a:t>
            </a:r>
            <a:r>
              <a:rPr sz="1700" spc="-180" dirty="0">
                <a:latin typeface="Trebuchet MS"/>
                <a:cs typeface="Trebuchet MS"/>
              </a:rPr>
              <a:t> </a:t>
            </a:r>
            <a:r>
              <a:rPr sz="1700" spc="-55" dirty="0">
                <a:latin typeface="Trebuchet MS"/>
                <a:cs typeface="Trebuchet MS"/>
              </a:rPr>
              <a:t>old  </a:t>
            </a:r>
            <a:r>
              <a:rPr sz="1700" spc="-90" dirty="0">
                <a:latin typeface="Trebuchet MS"/>
                <a:cs typeface="Trebuchet MS"/>
              </a:rPr>
              <a:t>next</a:t>
            </a:r>
            <a:r>
              <a:rPr sz="1700" spc="-100" dirty="0">
                <a:latin typeface="Trebuchet MS"/>
                <a:cs typeface="Trebuchet MS"/>
              </a:rPr>
              <a:t> year.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256991" y="8908974"/>
            <a:ext cx="300990" cy="210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90"/>
              </a:spcBef>
            </a:pPr>
            <a:r>
              <a:rPr sz="1200" spc="-60" dirty="0">
                <a:latin typeface="Trebuchet MS"/>
                <a:cs typeface="Trebuchet MS"/>
              </a:rPr>
              <a:t>108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38198" y="5509615"/>
            <a:ext cx="203390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685" marR="5080" indent="-515620">
              <a:lnSpc>
                <a:spcPct val="100000"/>
              </a:lnSpc>
              <a:spcBef>
                <a:spcPts val="100"/>
              </a:spcBef>
            </a:pPr>
            <a:r>
              <a:rPr sz="1700" spc="-95" dirty="0">
                <a:latin typeface="Trebuchet MS"/>
                <a:cs typeface="Trebuchet MS"/>
              </a:rPr>
              <a:t>They </a:t>
            </a:r>
            <a:r>
              <a:rPr sz="1700" b="1" spc="-100" dirty="0">
                <a:latin typeface="Trebuchet MS"/>
                <a:cs typeface="Trebuchet MS"/>
              </a:rPr>
              <a:t>will </a:t>
            </a:r>
            <a:r>
              <a:rPr sz="1700" b="1" spc="-90" dirty="0">
                <a:latin typeface="Trebuchet MS"/>
                <a:cs typeface="Trebuchet MS"/>
              </a:rPr>
              <a:t>finish </a:t>
            </a:r>
            <a:r>
              <a:rPr sz="1700" spc="-100" dirty="0">
                <a:latin typeface="Trebuchet MS"/>
                <a:cs typeface="Trebuchet MS"/>
              </a:rPr>
              <a:t>the </a:t>
            </a:r>
            <a:r>
              <a:rPr sz="1700" spc="-95" dirty="0">
                <a:latin typeface="Trebuchet MS"/>
                <a:cs typeface="Trebuchet MS"/>
              </a:rPr>
              <a:t>job  </a:t>
            </a:r>
            <a:r>
              <a:rPr sz="1700" spc="-90" dirty="0">
                <a:latin typeface="Trebuchet MS"/>
                <a:cs typeface="Trebuchet MS"/>
              </a:rPr>
              <a:t>next</a:t>
            </a:r>
            <a:r>
              <a:rPr sz="1700" spc="-100" dirty="0">
                <a:latin typeface="Trebuchet MS"/>
                <a:cs typeface="Trebuchet MS"/>
              </a:rPr>
              <a:t> </a:t>
            </a:r>
            <a:r>
              <a:rPr sz="1700" spc="-75" dirty="0">
                <a:latin typeface="Trebuchet MS"/>
                <a:cs typeface="Trebuchet MS"/>
              </a:rPr>
              <a:t>week.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761700" y="5359755"/>
            <a:ext cx="1565275" cy="802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7314" marR="5080" indent="-95250">
              <a:lnSpc>
                <a:spcPct val="100000"/>
              </a:lnSpc>
              <a:spcBef>
                <a:spcPts val="100"/>
              </a:spcBef>
            </a:pPr>
            <a:r>
              <a:rPr sz="1700" spc="-100" dirty="0">
                <a:latin typeface="Trebuchet MS"/>
                <a:cs typeface="Trebuchet MS"/>
              </a:rPr>
              <a:t>The</a:t>
            </a:r>
            <a:r>
              <a:rPr sz="1700" spc="-145" dirty="0">
                <a:latin typeface="Trebuchet MS"/>
                <a:cs typeface="Trebuchet MS"/>
              </a:rPr>
              <a:t> </a:t>
            </a:r>
            <a:r>
              <a:rPr sz="1700" spc="-40" dirty="0">
                <a:latin typeface="Trebuchet MS"/>
                <a:cs typeface="Trebuchet MS"/>
              </a:rPr>
              <a:t>weatherman  </a:t>
            </a:r>
            <a:r>
              <a:rPr sz="1700" spc="25" dirty="0">
                <a:latin typeface="Trebuchet MS"/>
                <a:cs typeface="Trebuchet MS"/>
              </a:rPr>
              <a:t>says </a:t>
            </a:r>
            <a:r>
              <a:rPr sz="1700" spc="-185" dirty="0">
                <a:latin typeface="Trebuchet MS"/>
                <a:cs typeface="Trebuchet MS"/>
              </a:rPr>
              <a:t>it </a:t>
            </a:r>
            <a:r>
              <a:rPr sz="1700" b="1" spc="-100" dirty="0">
                <a:latin typeface="Trebuchet MS"/>
                <a:cs typeface="Trebuchet MS"/>
              </a:rPr>
              <a:t>will</a:t>
            </a:r>
            <a:r>
              <a:rPr sz="1700" b="1" spc="-135" dirty="0">
                <a:latin typeface="Trebuchet MS"/>
                <a:cs typeface="Trebuchet MS"/>
              </a:rPr>
              <a:t> </a:t>
            </a:r>
            <a:r>
              <a:rPr sz="1700" b="1" spc="-70" dirty="0">
                <a:latin typeface="Trebuchet MS"/>
                <a:cs typeface="Trebuchet MS"/>
              </a:rPr>
              <a:t>rain</a:t>
            </a:r>
            <a:endParaRPr sz="1700">
              <a:latin typeface="Trebuchet MS"/>
              <a:cs typeface="Trebuchet MS"/>
            </a:endParaRPr>
          </a:p>
          <a:p>
            <a:pPr marL="241300">
              <a:lnSpc>
                <a:spcPct val="100000"/>
              </a:lnSpc>
            </a:pPr>
            <a:r>
              <a:rPr sz="1700" spc="-80" dirty="0">
                <a:latin typeface="Trebuchet MS"/>
                <a:cs typeface="Trebuchet MS"/>
              </a:rPr>
              <a:t>this</a:t>
            </a:r>
            <a:r>
              <a:rPr sz="1700" spc="-130" dirty="0">
                <a:latin typeface="Trebuchet MS"/>
                <a:cs typeface="Trebuchet MS"/>
              </a:rPr>
              <a:t> </a:t>
            </a:r>
            <a:r>
              <a:rPr sz="1700" spc="-80" dirty="0">
                <a:latin typeface="Trebuchet MS"/>
                <a:cs typeface="Trebuchet MS"/>
              </a:rPr>
              <a:t>afternoon.</a:t>
            </a:r>
            <a:endParaRPr sz="1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9777" y="421068"/>
            <a:ext cx="5966460" cy="8394065"/>
            <a:chOff x="349777" y="421068"/>
            <a:chExt cx="5966460" cy="8394065"/>
          </a:xfrm>
        </p:grpSpPr>
        <p:sp>
          <p:nvSpPr>
            <p:cNvPr id="3" name="object 3"/>
            <p:cNvSpPr/>
            <p:nvPr/>
          </p:nvSpPr>
          <p:spPr>
            <a:xfrm>
              <a:off x="542819" y="708493"/>
              <a:ext cx="5773326" cy="81064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1308" y="879350"/>
              <a:ext cx="5636895" cy="7759700"/>
            </a:xfrm>
            <a:custGeom>
              <a:avLst/>
              <a:gdLst/>
              <a:ahLst/>
              <a:cxnLst/>
              <a:rect l="l" t="t" r="r" b="b"/>
              <a:pathLst>
                <a:path w="5636895" h="7759700">
                  <a:moveTo>
                    <a:pt x="468371" y="126999"/>
                  </a:moveTo>
                  <a:lnTo>
                    <a:pt x="166707" y="126999"/>
                  </a:lnTo>
                  <a:lnTo>
                    <a:pt x="194651" y="114299"/>
                  </a:lnTo>
                  <a:lnTo>
                    <a:pt x="228311" y="76199"/>
                  </a:lnTo>
                  <a:lnTo>
                    <a:pt x="263875" y="38099"/>
                  </a:lnTo>
                  <a:lnTo>
                    <a:pt x="297534" y="0"/>
                  </a:lnTo>
                  <a:lnTo>
                    <a:pt x="351772" y="0"/>
                  </a:lnTo>
                  <a:lnTo>
                    <a:pt x="381495" y="38099"/>
                  </a:lnTo>
                  <a:lnTo>
                    <a:pt x="412360" y="76199"/>
                  </a:lnTo>
                  <a:lnTo>
                    <a:pt x="442081" y="114299"/>
                  </a:lnTo>
                  <a:lnTo>
                    <a:pt x="468371" y="126999"/>
                  </a:lnTo>
                  <a:close/>
                </a:path>
                <a:path w="5636895" h="7759700">
                  <a:moveTo>
                    <a:pt x="762098" y="126999"/>
                  </a:moveTo>
                  <a:lnTo>
                    <a:pt x="468371" y="126999"/>
                  </a:lnTo>
                  <a:lnTo>
                    <a:pt x="495490" y="114299"/>
                  </a:lnTo>
                  <a:lnTo>
                    <a:pt x="527181" y="76199"/>
                  </a:lnTo>
                  <a:lnTo>
                    <a:pt x="560396" y="38099"/>
                  </a:lnTo>
                  <a:lnTo>
                    <a:pt x="592087" y="0"/>
                  </a:lnTo>
                  <a:lnTo>
                    <a:pt x="645499" y="0"/>
                  </a:lnTo>
                  <a:lnTo>
                    <a:pt x="675220" y="38099"/>
                  </a:lnTo>
                  <a:lnTo>
                    <a:pt x="706084" y="76199"/>
                  </a:lnTo>
                  <a:lnTo>
                    <a:pt x="735806" y="114299"/>
                  </a:lnTo>
                  <a:lnTo>
                    <a:pt x="762098" y="126999"/>
                  </a:lnTo>
                  <a:close/>
                </a:path>
                <a:path w="5636895" h="7759700">
                  <a:moveTo>
                    <a:pt x="1071698" y="126999"/>
                  </a:moveTo>
                  <a:lnTo>
                    <a:pt x="762098" y="126999"/>
                  </a:lnTo>
                  <a:lnTo>
                    <a:pt x="788392" y="114299"/>
                  </a:lnTo>
                  <a:lnTo>
                    <a:pt x="818115" y="76199"/>
                  </a:lnTo>
                  <a:lnTo>
                    <a:pt x="848980" y="38099"/>
                  </a:lnTo>
                  <a:lnTo>
                    <a:pt x="878701" y="0"/>
                  </a:lnTo>
                  <a:lnTo>
                    <a:pt x="933761" y="0"/>
                  </a:lnTo>
                  <a:lnTo>
                    <a:pt x="969390" y="38099"/>
                  </a:lnTo>
                  <a:lnTo>
                    <a:pt x="1007304" y="76199"/>
                  </a:lnTo>
                  <a:lnTo>
                    <a:pt x="1042931" y="114299"/>
                  </a:lnTo>
                  <a:lnTo>
                    <a:pt x="1071698" y="126999"/>
                  </a:lnTo>
                  <a:close/>
                </a:path>
                <a:path w="5636895" h="7759700">
                  <a:moveTo>
                    <a:pt x="1357490" y="126999"/>
                  </a:moveTo>
                  <a:lnTo>
                    <a:pt x="1071698" y="126999"/>
                  </a:lnTo>
                  <a:lnTo>
                    <a:pt x="1097992" y="114299"/>
                  </a:lnTo>
                  <a:lnTo>
                    <a:pt x="1127715" y="76199"/>
                  </a:lnTo>
                  <a:lnTo>
                    <a:pt x="1158581" y="38099"/>
                  </a:lnTo>
                  <a:lnTo>
                    <a:pt x="1188304" y="0"/>
                  </a:lnTo>
                  <a:lnTo>
                    <a:pt x="1240888" y="0"/>
                  </a:lnTo>
                  <a:lnTo>
                    <a:pt x="1270608" y="38099"/>
                  </a:lnTo>
                  <a:lnTo>
                    <a:pt x="1301474" y="76199"/>
                  </a:lnTo>
                  <a:lnTo>
                    <a:pt x="1331196" y="114299"/>
                  </a:lnTo>
                  <a:lnTo>
                    <a:pt x="1357490" y="126999"/>
                  </a:lnTo>
                  <a:close/>
                </a:path>
                <a:path w="5636895" h="7759700">
                  <a:moveTo>
                    <a:pt x="1659153" y="126999"/>
                  </a:moveTo>
                  <a:lnTo>
                    <a:pt x="1357490" y="126999"/>
                  </a:lnTo>
                  <a:lnTo>
                    <a:pt x="1384605" y="114299"/>
                  </a:lnTo>
                  <a:lnTo>
                    <a:pt x="1416294" y="76199"/>
                  </a:lnTo>
                  <a:lnTo>
                    <a:pt x="1449508" y="38099"/>
                  </a:lnTo>
                  <a:lnTo>
                    <a:pt x="1481199" y="0"/>
                  </a:lnTo>
                  <a:lnTo>
                    <a:pt x="1535437" y="0"/>
                  </a:lnTo>
                  <a:lnTo>
                    <a:pt x="1567128" y="38099"/>
                  </a:lnTo>
                  <a:lnTo>
                    <a:pt x="1600343" y="76199"/>
                  </a:lnTo>
                  <a:lnTo>
                    <a:pt x="1632034" y="114299"/>
                  </a:lnTo>
                  <a:lnTo>
                    <a:pt x="1659153" y="126999"/>
                  </a:lnTo>
                  <a:close/>
                </a:path>
                <a:path w="5636895" h="7759700">
                  <a:moveTo>
                    <a:pt x="1960817" y="126999"/>
                  </a:moveTo>
                  <a:lnTo>
                    <a:pt x="1659153" y="126999"/>
                  </a:lnTo>
                  <a:lnTo>
                    <a:pt x="1686269" y="114299"/>
                  </a:lnTo>
                  <a:lnTo>
                    <a:pt x="1717958" y="76199"/>
                  </a:lnTo>
                  <a:lnTo>
                    <a:pt x="1751172" y="38099"/>
                  </a:lnTo>
                  <a:lnTo>
                    <a:pt x="1782863" y="0"/>
                  </a:lnTo>
                  <a:lnTo>
                    <a:pt x="1837101" y="0"/>
                  </a:lnTo>
                  <a:lnTo>
                    <a:pt x="1868792" y="38099"/>
                  </a:lnTo>
                  <a:lnTo>
                    <a:pt x="1902007" y="76199"/>
                  </a:lnTo>
                  <a:lnTo>
                    <a:pt x="1933698" y="114299"/>
                  </a:lnTo>
                  <a:lnTo>
                    <a:pt x="1960817" y="126999"/>
                  </a:lnTo>
                  <a:close/>
                </a:path>
                <a:path w="5636895" h="7759700">
                  <a:moveTo>
                    <a:pt x="2262481" y="126999"/>
                  </a:moveTo>
                  <a:lnTo>
                    <a:pt x="1960817" y="126999"/>
                  </a:lnTo>
                  <a:lnTo>
                    <a:pt x="1987933" y="114299"/>
                  </a:lnTo>
                  <a:lnTo>
                    <a:pt x="2019624" y="76199"/>
                  </a:lnTo>
                  <a:lnTo>
                    <a:pt x="2052839" y="38099"/>
                  </a:lnTo>
                  <a:lnTo>
                    <a:pt x="2084529" y="0"/>
                  </a:lnTo>
                  <a:lnTo>
                    <a:pt x="2138764" y="0"/>
                  </a:lnTo>
                  <a:lnTo>
                    <a:pt x="2170455" y="38099"/>
                  </a:lnTo>
                  <a:lnTo>
                    <a:pt x="2203671" y="76199"/>
                  </a:lnTo>
                  <a:lnTo>
                    <a:pt x="2235362" y="114299"/>
                  </a:lnTo>
                  <a:lnTo>
                    <a:pt x="2262481" y="126999"/>
                  </a:lnTo>
                  <a:close/>
                </a:path>
                <a:path w="5636895" h="7759700">
                  <a:moveTo>
                    <a:pt x="2556201" y="126999"/>
                  </a:moveTo>
                  <a:lnTo>
                    <a:pt x="2262481" y="126999"/>
                  </a:lnTo>
                  <a:lnTo>
                    <a:pt x="2289597" y="114299"/>
                  </a:lnTo>
                  <a:lnTo>
                    <a:pt x="2321287" y="76199"/>
                  </a:lnTo>
                  <a:lnTo>
                    <a:pt x="2354502" y="38099"/>
                  </a:lnTo>
                  <a:lnTo>
                    <a:pt x="2386193" y="0"/>
                  </a:lnTo>
                  <a:lnTo>
                    <a:pt x="2439602" y="0"/>
                  </a:lnTo>
                  <a:lnTo>
                    <a:pt x="2469323" y="38099"/>
                  </a:lnTo>
                  <a:lnTo>
                    <a:pt x="2500187" y="76199"/>
                  </a:lnTo>
                  <a:lnTo>
                    <a:pt x="2529908" y="114299"/>
                  </a:lnTo>
                  <a:lnTo>
                    <a:pt x="2556201" y="126999"/>
                  </a:lnTo>
                  <a:close/>
                </a:path>
                <a:path w="5636895" h="7759700">
                  <a:moveTo>
                    <a:pt x="2857865" y="126999"/>
                  </a:moveTo>
                  <a:lnTo>
                    <a:pt x="2556201" y="126999"/>
                  </a:lnTo>
                  <a:lnTo>
                    <a:pt x="2583320" y="114299"/>
                  </a:lnTo>
                  <a:lnTo>
                    <a:pt x="2615011" y="76199"/>
                  </a:lnTo>
                  <a:lnTo>
                    <a:pt x="2648226" y="38099"/>
                  </a:lnTo>
                  <a:lnTo>
                    <a:pt x="2679918" y="0"/>
                  </a:lnTo>
                  <a:lnTo>
                    <a:pt x="2734156" y="0"/>
                  </a:lnTo>
                  <a:lnTo>
                    <a:pt x="2765846" y="38099"/>
                  </a:lnTo>
                  <a:lnTo>
                    <a:pt x="2799060" y="76199"/>
                  </a:lnTo>
                  <a:lnTo>
                    <a:pt x="2830749" y="114299"/>
                  </a:lnTo>
                  <a:lnTo>
                    <a:pt x="2857865" y="126999"/>
                  </a:lnTo>
                  <a:close/>
                </a:path>
                <a:path w="5636895" h="7759700">
                  <a:moveTo>
                    <a:pt x="3159528" y="126999"/>
                  </a:moveTo>
                  <a:lnTo>
                    <a:pt x="2857865" y="126999"/>
                  </a:lnTo>
                  <a:lnTo>
                    <a:pt x="2884984" y="114299"/>
                  </a:lnTo>
                  <a:lnTo>
                    <a:pt x="2916675" y="76199"/>
                  </a:lnTo>
                  <a:lnTo>
                    <a:pt x="2949890" y="38099"/>
                  </a:lnTo>
                  <a:lnTo>
                    <a:pt x="2981581" y="0"/>
                  </a:lnTo>
                  <a:lnTo>
                    <a:pt x="3035816" y="0"/>
                  </a:lnTo>
                  <a:lnTo>
                    <a:pt x="3067507" y="38099"/>
                  </a:lnTo>
                  <a:lnTo>
                    <a:pt x="3100722" y="76199"/>
                  </a:lnTo>
                  <a:lnTo>
                    <a:pt x="3132412" y="114299"/>
                  </a:lnTo>
                  <a:lnTo>
                    <a:pt x="3159528" y="126999"/>
                  </a:lnTo>
                  <a:close/>
                </a:path>
                <a:path w="5636895" h="7759700">
                  <a:moveTo>
                    <a:pt x="3453256" y="126999"/>
                  </a:moveTo>
                  <a:lnTo>
                    <a:pt x="3159528" y="126999"/>
                  </a:lnTo>
                  <a:lnTo>
                    <a:pt x="3185822" y="114299"/>
                  </a:lnTo>
                  <a:lnTo>
                    <a:pt x="3215545" y="76199"/>
                  </a:lnTo>
                  <a:lnTo>
                    <a:pt x="3246410" y="38099"/>
                  </a:lnTo>
                  <a:lnTo>
                    <a:pt x="3276130" y="0"/>
                  </a:lnTo>
                  <a:lnTo>
                    <a:pt x="3329539" y="0"/>
                  </a:lnTo>
                  <a:lnTo>
                    <a:pt x="3361231" y="38099"/>
                  </a:lnTo>
                  <a:lnTo>
                    <a:pt x="3394446" y="76199"/>
                  </a:lnTo>
                  <a:lnTo>
                    <a:pt x="3426137" y="114299"/>
                  </a:lnTo>
                  <a:lnTo>
                    <a:pt x="3453256" y="126999"/>
                  </a:lnTo>
                  <a:close/>
                </a:path>
                <a:path w="5636895" h="7759700">
                  <a:moveTo>
                    <a:pt x="3762856" y="126999"/>
                  </a:moveTo>
                  <a:lnTo>
                    <a:pt x="3453256" y="126999"/>
                  </a:lnTo>
                  <a:lnTo>
                    <a:pt x="3480375" y="114299"/>
                  </a:lnTo>
                  <a:lnTo>
                    <a:pt x="3512066" y="76199"/>
                  </a:lnTo>
                  <a:lnTo>
                    <a:pt x="3545281" y="38099"/>
                  </a:lnTo>
                  <a:lnTo>
                    <a:pt x="3576973" y="0"/>
                  </a:lnTo>
                  <a:lnTo>
                    <a:pt x="3632032" y="0"/>
                  </a:lnTo>
                  <a:lnTo>
                    <a:pt x="3665689" y="38099"/>
                  </a:lnTo>
                  <a:lnTo>
                    <a:pt x="3701253" y="76199"/>
                  </a:lnTo>
                  <a:lnTo>
                    <a:pt x="3734911" y="114299"/>
                  </a:lnTo>
                  <a:lnTo>
                    <a:pt x="3762856" y="126999"/>
                  </a:lnTo>
                  <a:close/>
                </a:path>
                <a:path w="5636895" h="7759700">
                  <a:moveTo>
                    <a:pt x="4056583" y="126999"/>
                  </a:moveTo>
                  <a:lnTo>
                    <a:pt x="3762856" y="126999"/>
                  </a:lnTo>
                  <a:lnTo>
                    <a:pt x="3788323" y="114299"/>
                  </a:lnTo>
                  <a:lnTo>
                    <a:pt x="3816076" y="76199"/>
                  </a:lnTo>
                  <a:lnTo>
                    <a:pt x="3844591" y="38099"/>
                  </a:lnTo>
                  <a:lnTo>
                    <a:pt x="3872344" y="0"/>
                  </a:lnTo>
                  <a:lnTo>
                    <a:pt x="3925756" y="0"/>
                  </a:lnTo>
                  <a:lnTo>
                    <a:pt x="3959415" y="38099"/>
                  </a:lnTo>
                  <a:lnTo>
                    <a:pt x="3994980" y="76199"/>
                  </a:lnTo>
                  <a:lnTo>
                    <a:pt x="4028639" y="114299"/>
                  </a:lnTo>
                  <a:lnTo>
                    <a:pt x="4056583" y="126999"/>
                  </a:lnTo>
                  <a:close/>
                </a:path>
                <a:path w="5636895" h="7759700">
                  <a:moveTo>
                    <a:pt x="4350311" y="126999"/>
                  </a:moveTo>
                  <a:lnTo>
                    <a:pt x="4056583" y="126999"/>
                  </a:lnTo>
                  <a:lnTo>
                    <a:pt x="4082876" y="114299"/>
                  </a:lnTo>
                  <a:lnTo>
                    <a:pt x="4112597" y="76199"/>
                  </a:lnTo>
                  <a:lnTo>
                    <a:pt x="4143461" y="38099"/>
                  </a:lnTo>
                  <a:lnTo>
                    <a:pt x="4173183" y="0"/>
                  </a:lnTo>
                  <a:lnTo>
                    <a:pt x="4226595" y="0"/>
                  </a:lnTo>
                  <a:lnTo>
                    <a:pt x="4258286" y="38099"/>
                  </a:lnTo>
                  <a:lnTo>
                    <a:pt x="4291501" y="76199"/>
                  </a:lnTo>
                  <a:lnTo>
                    <a:pt x="4323192" y="114299"/>
                  </a:lnTo>
                  <a:lnTo>
                    <a:pt x="4350311" y="126999"/>
                  </a:lnTo>
                  <a:close/>
                </a:path>
                <a:path w="5636895" h="7759700">
                  <a:moveTo>
                    <a:pt x="4961574" y="126999"/>
                  </a:moveTo>
                  <a:lnTo>
                    <a:pt x="4350311" y="126999"/>
                  </a:lnTo>
                  <a:lnTo>
                    <a:pt x="4377426" y="114299"/>
                  </a:lnTo>
                  <a:lnTo>
                    <a:pt x="4409115" y="76199"/>
                  </a:lnTo>
                  <a:lnTo>
                    <a:pt x="4442329" y="38099"/>
                  </a:lnTo>
                  <a:lnTo>
                    <a:pt x="4474020" y="0"/>
                  </a:lnTo>
                  <a:lnTo>
                    <a:pt x="4537111" y="0"/>
                  </a:lnTo>
                  <a:lnTo>
                    <a:pt x="4623939" y="63499"/>
                  </a:lnTo>
                  <a:lnTo>
                    <a:pt x="4659911" y="76199"/>
                  </a:lnTo>
                  <a:lnTo>
                    <a:pt x="4899971" y="76199"/>
                  </a:lnTo>
                  <a:lnTo>
                    <a:pt x="4933630" y="114299"/>
                  </a:lnTo>
                  <a:lnTo>
                    <a:pt x="4961574" y="126999"/>
                  </a:lnTo>
                  <a:close/>
                </a:path>
                <a:path w="5636895" h="7759700">
                  <a:moveTo>
                    <a:pt x="4899971" y="76199"/>
                  </a:moveTo>
                  <a:lnTo>
                    <a:pt x="4659911" y="76199"/>
                  </a:lnTo>
                  <a:lnTo>
                    <a:pt x="4693402" y="63499"/>
                  </a:lnTo>
                  <a:lnTo>
                    <a:pt x="4769312" y="0"/>
                  </a:lnTo>
                  <a:lnTo>
                    <a:pt x="4830747" y="0"/>
                  </a:lnTo>
                  <a:lnTo>
                    <a:pt x="4864406" y="38099"/>
                  </a:lnTo>
                  <a:lnTo>
                    <a:pt x="4899971" y="76199"/>
                  </a:lnTo>
                  <a:close/>
                </a:path>
                <a:path w="5636895" h="7759700">
                  <a:moveTo>
                    <a:pt x="5263238" y="126999"/>
                  </a:moveTo>
                  <a:lnTo>
                    <a:pt x="4961574" y="126999"/>
                  </a:lnTo>
                  <a:lnTo>
                    <a:pt x="4988693" y="114299"/>
                  </a:lnTo>
                  <a:lnTo>
                    <a:pt x="5020384" y="76199"/>
                  </a:lnTo>
                  <a:lnTo>
                    <a:pt x="5053598" y="38099"/>
                  </a:lnTo>
                  <a:lnTo>
                    <a:pt x="5085287" y="0"/>
                  </a:lnTo>
                  <a:lnTo>
                    <a:pt x="5139521" y="0"/>
                  </a:lnTo>
                  <a:lnTo>
                    <a:pt x="5171213" y="38099"/>
                  </a:lnTo>
                  <a:lnTo>
                    <a:pt x="5204428" y="76199"/>
                  </a:lnTo>
                  <a:lnTo>
                    <a:pt x="5236119" y="114299"/>
                  </a:lnTo>
                  <a:lnTo>
                    <a:pt x="5263238" y="126999"/>
                  </a:lnTo>
                  <a:close/>
                </a:path>
                <a:path w="5636895" h="7759700">
                  <a:moveTo>
                    <a:pt x="5636032" y="326507"/>
                  </a:moveTo>
                  <a:lnTo>
                    <a:pt x="5635485" y="317499"/>
                  </a:lnTo>
                  <a:lnTo>
                    <a:pt x="5626114" y="253999"/>
                  </a:lnTo>
                  <a:lnTo>
                    <a:pt x="5616578" y="190499"/>
                  </a:lnTo>
                  <a:lnTo>
                    <a:pt x="5608068" y="126999"/>
                  </a:lnTo>
                  <a:lnTo>
                    <a:pt x="5606878" y="126999"/>
                  </a:lnTo>
                  <a:lnTo>
                    <a:pt x="5602280" y="88899"/>
                  </a:lnTo>
                  <a:lnTo>
                    <a:pt x="5602022" y="88899"/>
                  </a:lnTo>
                  <a:lnTo>
                    <a:pt x="5620360" y="152399"/>
                  </a:lnTo>
                  <a:lnTo>
                    <a:pt x="5628698" y="203199"/>
                  </a:lnTo>
                  <a:lnTo>
                    <a:pt x="5634299" y="253999"/>
                  </a:lnTo>
                  <a:lnTo>
                    <a:pt x="5636348" y="317499"/>
                  </a:lnTo>
                  <a:lnTo>
                    <a:pt x="5636032" y="326507"/>
                  </a:lnTo>
                  <a:close/>
                </a:path>
                <a:path w="5636895" h="7759700">
                  <a:moveTo>
                    <a:pt x="5635014" y="355599"/>
                  </a:moveTo>
                  <a:lnTo>
                    <a:pt x="5636032" y="326507"/>
                  </a:lnTo>
                  <a:lnTo>
                    <a:pt x="5636257" y="330199"/>
                  </a:lnTo>
                  <a:lnTo>
                    <a:pt x="5635014" y="355599"/>
                  </a:lnTo>
                  <a:close/>
                </a:path>
                <a:path w="5636895" h="7759700">
                  <a:moveTo>
                    <a:pt x="28510" y="7622344"/>
                  </a:moveTo>
                  <a:lnTo>
                    <a:pt x="3469" y="7569199"/>
                  </a:lnTo>
                  <a:lnTo>
                    <a:pt x="651" y="7531099"/>
                  </a:lnTo>
                  <a:lnTo>
                    <a:pt x="0" y="7454899"/>
                  </a:lnTo>
                  <a:lnTo>
                    <a:pt x="1333" y="7416799"/>
                  </a:lnTo>
                  <a:lnTo>
                    <a:pt x="1023" y="7429499"/>
                  </a:lnTo>
                  <a:lnTo>
                    <a:pt x="10277" y="7492999"/>
                  </a:lnTo>
                  <a:lnTo>
                    <a:pt x="19813" y="7556499"/>
                  </a:lnTo>
                  <a:lnTo>
                    <a:pt x="28510" y="7622344"/>
                  </a:lnTo>
                  <a:close/>
                </a:path>
                <a:path w="5636895" h="7759700">
                  <a:moveTo>
                    <a:pt x="3175408" y="7721599"/>
                  </a:moveTo>
                  <a:lnTo>
                    <a:pt x="3148289" y="7708899"/>
                  </a:lnTo>
                  <a:lnTo>
                    <a:pt x="3116598" y="7670799"/>
                  </a:lnTo>
                  <a:lnTo>
                    <a:pt x="3083382" y="7632699"/>
                  </a:lnTo>
                  <a:lnTo>
                    <a:pt x="3051691" y="7594599"/>
                  </a:lnTo>
                  <a:lnTo>
                    <a:pt x="3024572" y="7581899"/>
                  </a:lnTo>
                  <a:lnTo>
                    <a:pt x="4524955" y="7581899"/>
                  </a:lnTo>
                  <a:lnTo>
                    <a:pt x="4502758" y="7594599"/>
                  </a:lnTo>
                  <a:lnTo>
                    <a:pt x="4477032" y="7619999"/>
                  </a:lnTo>
                  <a:lnTo>
                    <a:pt x="3326236" y="7619999"/>
                  </a:lnTo>
                  <a:lnTo>
                    <a:pt x="3291508" y="7632699"/>
                  </a:lnTo>
                  <a:lnTo>
                    <a:pt x="3210140" y="7708899"/>
                  </a:lnTo>
                  <a:lnTo>
                    <a:pt x="3175408" y="7721599"/>
                  </a:lnTo>
                  <a:close/>
                </a:path>
                <a:path w="5636895" h="7759700">
                  <a:moveTo>
                    <a:pt x="4667847" y="7721599"/>
                  </a:moveTo>
                  <a:lnTo>
                    <a:pt x="4641557" y="7708899"/>
                  </a:lnTo>
                  <a:lnTo>
                    <a:pt x="4611836" y="7670799"/>
                  </a:lnTo>
                  <a:lnTo>
                    <a:pt x="4580971" y="7632699"/>
                  </a:lnTo>
                  <a:lnTo>
                    <a:pt x="4551248" y="7594599"/>
                  </a:lnTo>
                  <a:lnTo>
                    <a:pt x="4524955" y="7581899"/>
                  </a:lnTo>
                  <a:lnTo>
                    <a:pt x="4826618" y="7581899"/>
                  </a:lnTo>
                  <a:lnTo>
                    <a:pt x="4798674" y="7594599"/>
                  </a:lnTo>
                  <a:lnTo>
                    <a:pt x="4765015" y="7632699"/>
                  </a:lnTo>
                  <a:lnTo>
                    <a:pt x="4729450" y="7670799"/>
                  </a:lnTo>
                  <a:lnTo>
                    <a:pt x="4695791" y="7708899"/>
                  </a:lnTo>
                  <a:lnTo>
                    <a:pt x="4667847" y="7721599"/>
                  </a:lnTo>
                  <a:close/>
                </a:path>
                <a:path w="5636895" h="7759700">
                  <a:moveTo>
                    <a:pt x="4977454" y="7721599"/>
                  </a:moveTo>
                  <a:lnTo>
                    <a:pt x="4950335" y="7708899"/>
                  </a:lnTo>
                  <a:lnTo>
                    <a:pt x="4918644" y="7670799"/>
                  </a:lnTo>
                  <a:lnTo>
                    <a:pt x="4885428" y="7632699"/>
                  </a:lnTo>
                  <a:lnTo>
                    <a:pt x="4853737" y="7594599"/>
                  </a:lnTo>
                  <a:lnTo>
                    <a:pt x="4826618" y="7581899"/>
                  </a:lnTo>
                  <a:lnTo>
                    <a:pt x="5120346" y="7581899"/>
                  </a:lnTo>
                  <a:lnTo>
                    <a:pt x="5094052" y="7594599"/>
                  </a:lnTo>
                  <a:lnTo>
                    <a:pt x="5064330" y="7632699"/>
                  </a:lnTo>
                  <a:lnTo>
                    <a:pt x="5033465" y="7670799"/>
                  </a:lnTo>
                  <a:lnTo>
                    <a:pt x="5003744" y="7708899"/>
                  </a:lnTo>
                  <a:lnTo>
                    <a:pt x="4977454" y="7721599"/>
                  </a:lnTo>
                  <a:close/>
                </a:path>
                <a:path w="5636895" h="7759700">
                  <a:moveTo>
                    <a:pt x="5279110" y="7721599"/>
                  </a:moveTo>
                  <a:lnTo>
                    <a:pt x="5251169" y="7708899"/>
                  </a:lnTo>
                  <a:lnTo>
                    <a:pt x="5217512" y="7670799"/>
                  </a:lnTo>
                  <a:lnTo>
                    <a:pt x="5181949" y="7632699"/>
                  </a:lnTo>
                  <a:lnTo>
                    <a:pt x="5148290" y="7594599"/>
                  </a:lnTo>
                  <a:lnTo>
                    <a:pt x="5120346" y="7581899"/>
                  </a:lnTo>
                  <a:lnTo>
                    <a:pt x="5422010" y="7581899"/>
                  </a:lnTo>
                  <a:lnTo>
                    <a:pt x="5395716" y="7594599"/>
                  </a:lnTo>
                  <a:lnTo>
                    <a:pt x="5365993" y="7632699"/>
                  </a:lnTo>
                  <a:lnTo>
                    <a:pt x="5335127" y="7670799"/>
                  </a:lnTo>
                  <a:lnTo>
                    <a:pt x="5305404" y="7708899"/>
                  </a:lnTo>
                  <a:lnTo>
                    <a:pt x="5279110" y="7721599"/>
                  </a:lnTo>
                  <a:close/>
                </a:path>
                <a:path w="5636895" h="7759700">
                  <a:moveTo>
                    <a:pt x="5585664" y="7708899"/>
                  </a:moveTo>
                  <a:lnTo>
                    <a:pt x="5545451" y="7683499"/>
                  </a:lnTo>
                  <a:lnTo>
                    <a:pt x="5509109" y="7645399"/>
                  </a:lnTo>
                  <a:lnTo>
                    <a:pt x="5476508" y="7607299"/>
                  </a:lnTo>
                  <a:lnTo>
                    <a:pt x="5447519" y="7581899"/>
                  </a:lnTo>
                  <a:lnTo>
                    <a:pt x="5596275" y="7581899"/>
                  </a:lnTo>
                  <a:lnTo>
                    <a:pt x="5591929" y="7619999"/>
                  </a:lnTo>
                  <a:lnTo>
                    <a:pt x="5588127" y="7658099"/>
                  </a:lnTo>
                  <a:lnTo>
                    <a:pt x="5585664" y="7708899"/>
                  </a:lnTo>
                  <a:close/>
                </a:path>
                <a:path w="5636895" h="7759700">
                  <a:moveTo>
                    <a:pt x="500129" y="7759699"/>
                  </a:moveTo>
                  <a:lnTo>
                    <a:pt x="473836" y="7746999"/>
                  </a:lnTo>
                  <a:lnTo>
                    <a:pt x="444113" y="7721599"/>
                  </a:lnTo>
                  <a:lnTo>
                    <a:pt x="413248" y="7670799"/>
                  </a:lnTo>
                  <a:lnTo>
                    <a:pt x="383527" y="7632699"/>
                  </a:lnTo>
                  <a:lnTo>
                    <a:pt x="357237" y="7619999"/>
                  </a:lnTo>
                  <a:lnTo>
                    <a:pt x="658901" y="7619999"/>
                  </a:lnTo>
                  <a:lnTo>
                    <a:pt x="630956" y="7632699"/>
                  </a:lnTo>
                  <a:lnTo>
                    <a:pt x="597295" y="7670799"/>
                  </a:lnTo>
                  <a:lnTo>
                    <a:pt x="561730" y="7721599"/>
                  </a:lnTo>
                  <a:lnTo>
                    <a:pt x="528071" y="7746999"/>
                  </a:lnTo>
                  <a:lnTo>
                    <a:pt x="500129" y="7759699"/>
                  </a:lnTo>
                  <a:close/>
                </a:path>
                <a:path w="5636895" h="7759700">
                  <a:moveTo>
                    <a:pt x="793850" y="7759699"/>
                  </a:moveTo>
                  <a:lnTo>
                    <a:pt x="768385" y="7746999"/>
                  </a:lnTo>
                  <a:lnTo>
                    <a:pt x="740633" y="7721599"/>
                  </a:lnTo>
                  <a:lnTo>
                    <a:pt x="712118" y="7670799"/>
                  </a:lnTo>
                  <a:lnTo>
                    <a:pt x="684366" y="7632699"/>
                  </a:lnTo>
                  <a:lnTo>
                    <a:pt x="658901" y="7619999"/>
                  </a:lnTo>
                  <a:lnTo>
                    <a:pt x="952621" y="7619999"/>
                  </a:lnTo>
                  <a:lnTo>
                    <a:pt x="924680" y="7632699"/>
                  </a:lnTo>
                  <a:lnTo>
                    <a:pt x="891021" y="7670799"/>
                  </a:lnTo>
                  <a:lnTo>
                    <a:pt x="855455" y="7721599"/>
                  </a:lnTo>
                  <a:lnTo>
                    <a:pt x="821795" y="7746999"/>
                  </a:lnTo>
                  <a:lnTo>
                    <a:pt x="793850" y="7759699"/>
                  </a:lnTo>
                  <a:close/>
                </a:path>
                <a:path w="5636895" h="7759700">
                  <a:moveTo>
                    <a:pt x="1095513" y="7759699"/>
                  </a:moveTo>
                  <a:lnTo>
                    <a:pt x="1069223" y="7746999"/>
                  </a:lnTo>
                  <a:lnTo>
                    <a:pt x="1039503" y="7721599"/>
                  </a:lnTo>
                  <a:lnTo>
                    <a:pt x="1008637" y="7670799"/>
                  </a:lnTo>
                  <a:lnTo>
                    <a:pt x="978915" y="7632699"/>
                  </a:lnTo>
                  <a:lnTo>
                    <a:pt x="952621" y="7619999"/>
                  </a:lnTo>
                  <a:lnTo>
                    <a:pt x="1254285" y="7619999"/>
                  </a:lnTo>
                  <a:lnTo>
                    <a:pt x="1226343" y="7632699"/>
                  </a:lnTo>
                  <a:lnTo>
                    <a:pt x="1192685" y="7670799"/>
                  </a:lnTo>
                  <a:lnTo>
                    <a:pt x="1157119" y="7721599"/>
                  </a:lnTo>
                  <a:lnTo>
                    <a:pt x="1123458" y="7746999"/>
                  </a:lnTo>
                  <a:lnTo>
                    <a:pt x="1095513" y="7759699"/>
                  </a:lnTo>
                  <a:close/>
                </a:path>
                <a:path w="5636895" h="7759700">
                  <a:moveTo>
                    <a:pt x="1405120" y="7759699"/>
                  </a:moveTo>
                  <a:lnTo>
                    <a:pt x="1378001" y="7746999"/>
                  </a:lnTo>
                  <a:lnTo>
                    <a:pt x="1346310" y="7721599"/>
                  </a:lnTo>
                  <a:lnTo>
                    <a:pt x="1313095" y="7670799"/>
                  </a:lnTo>
                  <a:lnTo>
                    <a:pt x="1281404" y="7632699"/>
                  </a:lnTo>
                  <a:lnTo>
                    <a:pt x="1254285" y="7619999"/>
                  </a:lnTo>
                  <a:lnTo>
                    <a:pt x="1548013" y="7619999"/>
                  </a:lnTo>
                  <a:lnTo>
                    <a:pt x="1521720" y="7632699"/>
                  </a:lnTo>
                  <a:lnTo>
                    <a:pt x="1491999" y="7670799"/>
                  </a:lnTo>
                  <a:lnTo>
                    <a:pt x="1461135" y="7721599"/>
                  </a:lnTo>
                  <a:lnTo>
                    <a:pt x="1431413" y="7746999"/>
                  </a:lnTo>
                  <a:lnTo>
                    <a:pt x="1405120" y="7759699"/>
                  </a:lnTo>
                  <a:close/>
                </a:path>
                <a:path w="5636895" h="7759700">
                  <a:moveTo>
                    <a:pt x="1690905" y="7721599"/>
                  </a:moveTo>
                  <a:lnTo>
                    <a:pt x="1657414" y="7708899"/>
                  </a:lnTo>
                  <a:lnTo>
                    <a:pt x="1581504" y="7632699"/>
                  </a:lnTo>
                  <a:lnTo>
                    <a:pt x="1548013" y="7619999"/>
                  </a:lnTo>
                  <a:lnTo>
                    <a:pt x="1849676" y="7619999"/>
                  </a:lnTo>
                  <a:lnTo>
                    <a:pt x="1813704" y="7632699"/>
                  </a:lnTo>
                  <a:lnTo>
                    <a:pt x="1726877" y="7708899"/>
                  </a:lnTo>
                  <a:lnTo>
                    <a:pt x="1690905" y="7721599"/>
                  </a:lnTo>
                  <a:close/>
                </a:path>
                <a:path w="5636895" h="7759700">
                  <a:moveTo>
                    <a:pt x="2000504" y="7721599"/>
                  </a:moveTo>
                  <a:lnTo>
                    <a:pt x="1965776" y="7708899"/>
                  </a:lnTo>
                  <a:lnTo>
                    <a:pt x="1884408" y="7632699"/>
                  </a:lnTo>
                  <a:lnTo>
                    <a:pt x="1849676" y="7619999"/>
                  </a:lnTo>
                  <a:lnTo>
                    <a:pt x="2143404" y="7619999"/>
                  </a:lnTo>
                  <a:lnTo>
                    <a:pt x="2109912" y="7632699"/>
                  </a:lnTo>
                  <a:lnTo>
                    <a:pt x="2033997" y="7708899"/>
                  </a:lnTo>
                  <a:lnTo>
                    <a:pt x="2000504" y="7721599"/>
                  </a:lnTo>
                  <a:close/>
                </a:path>
                <a:path w="5636895" h="7759700">
                  <a:moveTo>
                    <a:pt x="2302168" y="7721599"/>
                  </a:moveTo>
                  <a:lnTo>
                    <a:pt x="2266199" y="7708899"/>
                  </a:lnTo>
                  <a:lnTo>
                    <a:pt x="2179373" y="7632699"/>
                  </a:lnTo>
                  <a:lnTo>
                    <a:pt x="2143404" y="7619999"/>
                  </a:lnTo>
                  <a:lnTo>
                    <a:pt x="2437124" y="7619999"/>
                  </a:lnTo>
                  <a:lnTo>
                    <a:pt x="2404876" y="7632699"/>
                  </a:lnTo>
                  <a:lnTo>
                    <a:pt x="2334420" y="7708899"/>
                  </a:lnTo>
                  <a:lnTo>
                    <a:pt x="2302168" y="7721599"/>
                  </a:lnTo>
                  <a:close/>
                </a:path>
                <a:path w="5636895" h="7759700">
                  <a:moveTo>
                    <a:pt x="2595896" y="7759699"/>
                  </a:moveTo>
                  <a:lnTo>
                    <a:pt x="2567951" y="7746999"/>
                  </a:lnTo>
                  <a:lnTo>
                    <a:pt x="2534292" y="7721599"/>
                  </a:lnTo>
                  <a:lnTo>
                    <a:pt x="2498728" y="7670799"/>
                  </a:lnTo>
                  <a:lnTo>
                    <a:pt x="2465069" y="7632699"/>
                  </a:lnTo>
                  <a:lnTo>
                    <a:pt x="2437124" y="7619999"/>
                  </a:lnTo>
                  <a:lnTo>
                    <a:pt x="2738788" y="7619999"/>
                  </a:lnTo>
                  <a:lnTo>
                    <a:pt x="2712495" y="7632699"/>
                  </a:lnTo>
                  <a:lnTo>
                    <a:pt x="2682774" y="7670799"/>
                  </a:lnTo>
                  <a:lnTo>
                    <a:pt x="2651910" y="7721599"/>
                  </a:lnTo>
                  <a:lnTo>
                    <a:pt x="2622189" y="7746999"/>
                  </a:lnTo>
                  <a:lnTo>
                    <a:pt x="2595896" y="7759699"/>
                  </a:lnTo>
                  <a:close/>
                </a:path>
                <a:path w="5636895" h="7759700">
                  <a:moveTo>
                    <a:pt x="2881680" y="7721599"/>
                  </a:moveTo>
                  <a:lnTo>
                    <a:pt x="2848192" y="7708899"/>
                  </a:lnTo>
                  <a:lnTo>
                    <a:pt x="2772280" y="7632699"/>
                  </a:lnTo>
                  <a:lnTo>
                    <a:pt x="2738788" y="7619999"/>
                  </a:lnTo>
                  <a:lnTo>
                    <a:pt x="2978468" y="7619999"/>
                  </a:lnTo>
                  <a:lnTo>
                    <a:pt x="2968561" y="7632699"/>
                  </a:lnTo>
                  <a:lnTo>
                    <a:pt x="2937696" y="7670799"/>
                  </a:lnTo>
                  <a:lnTo>
                    <a:pt x="2907974" y="7708899"/>
                  </a:lnTo>
                  <a:lnTo>
                    <a:pt x="2881680" y="7721599"/>
                  </a:lnTo>
                  <a:close/>
                </a:path>
                <a:path w="5636895" h="7759700">
                  <a:moveTo>
                    <a:pt x="3461192" y="7759699"/>
                  </a:moveTo>
                  <a:lnTo>
                    <a:pt x="3435727" y="7746999"/>
                  </a:lnTo>
                  <a:lnTo>
                    <a:pt x="3407975" y="7721599"/>
                  </a:lnTo>
                  <a:lnTo>
                    <a:pt x="3379459" y="7670799"/>
                  </a:lnTo>
                  <a:lnTo>
                    <a:pt x="3351704" y="7632699"/>
                  </a:lnTo>
                  <a:lnTo>
                    <a:pt x="3326236" y="7619999"/>
                  </a:lnTo>
                  <a:lnTo>
                    <a:pt x="3619964" y="7619999"/>
                  </a:lnTo>
                  <a:lnTo>
                    <a:pt x="3592019" y="7632699"/>
                  </a:lnTo>
                  <a:lnTo>
                    <a:pt x="3558360" y="7670799"/>
                  </a:lnTo>
                  <a:lnTo>
                    <a:pt x="3522796" y="7721599"/>
                  </a:lnTo>
                  <a:lnTo>
                    <a:pt x="3489136" y="7746999"/>
                  </a:lnTo>
                  <a:lnTo>
                    <a:pt x="3461192" y="7759699"/>
                  </a:lnTo>
                  <a:close/>
                </a:path>
                <a:path w="5636895" h="7759700">
                  <a:moveTo>
                    <a:pt x="3778735" y="7759699"/>
                  </a:moveTo>
                  <a:lnTo>
                    <a:pt x="3750791" y="7746999"/>
                  </a:lnTo>
                  <a:lnTo>
                    <a:pt x="3717131" y="7721599"/>
                  </a:lnTo>
                  <a:lnTo>
                    <a:pt x="3681567" y="7670799"/>
                  </a:lnTo>
                  <a:lnTo>
                    <a:pt x="3647908" y="7632699"/>
                  </a:lnTo>
                  <a:lnTo>
                    <a:pt x="3619964" y="7619999"/>
                  </a:lnTo>
                  <a:lnTo>
                    <a:pt x="3921627" y="7619999"/>
                  </a:lnTo>
                  <a:lnTo>
                    <a:pt x="3895337" y="7632699"/>
                  </a:lnTo>
                  <a:lnTo>
                    <a:pt x="3865616" y="7670799"/>
                  </a:lnTo>
                  <a:lnTo>
                    <a:pt x="3834751" y="7721599"/>
                  </a:lnTo>
                  <a:lnTo>
                    <a:pt x="3805029" y="7746999"/>
                  </a:lnTo>
                  <a:lnTo>
                    <a:pt x="3778735" y="7759699"/>
                  </a:lnTo>
                  <a:close/>
                </a:path>
                <a:path w="5636895" h="7759700">
                  <a:moveTo>
                    <a:pt x="4072463" y="7759699"/>
                  </a:moveTo>
                  <a:lnTo>
                    <a:pt x="4045344" y="7746999"/>
                  </a:lnTo>
                  <a:lnTo>
                    <a:pt x="4013653" y="7721599"/>
                  </a:lnTo>
                  <a:lnTo>
                    <a:pt x="3980437" y="7670799"/>
                  </a:lnTo>
                  <a:lnTo>
                    <a:pt x="3948746" y="7632699"/>
                  </a:lnTo>
                  <a:lnTo>
                    <a:pt x="3921627" y="7619999"/>
                  </a:lnTo>
                  <a:lnTo>
                    <a:pt x="4223291" y="7619999"/>
                  </a:lnTo>
                  <a:lnTo>
                    <a:pt x="4196172" y="7632699"/>
                  </a:lnTo>
                  <a:lnTo>
                    <a:pt x="4164481" y="7670799"/>
                  </a:lnTo>
                  <a:lnTo>
                    <a:pt x="4131267" y="7721599"/>
                  </a:lnTo>
                  <a:lnTo>
                    <a:pt x="4099578" y="7746999"/>
                  </a:lnTo>
                  <a:lnTo>
                    <a:pt x="4072463" y="7759699"/>
                  </a:lnTo>
                  <a:close/>
                </a:path>
                <a:path w="5636895" h="7759700">
                  <a:moveTo>
                    <a:pt x="4374126" y="7759699"/>
                  </a:moveTo>
                  <a:lnTo>
                    <a:pt x="4347007" y="7746999"/>
                  </a:lnTo>
                  <a:lnTo>
                    <a:pt x="4315316" y="7721599"/>
                  </a:lnTo>
                  <a:lnTo>
                    <a:pt x="4282101" y="7670799"/>
                  </a:lnTo>
                  <a:lnTo>
                    <a:pt x="4250410" y="7632699"/>
                  </a:lnTo>
                  <a:lnTo>
                    <a:pt x="4223291" y="7619999"/>
                  </a:lnTo>
                  <a:lnTo>
                    <a:pt x="4477032" y="7619999"/>
                  </a:lnTo>
                  <a:lnTo>
                    <a:pt x="4422049" y="7721599"/>
                  </a:lnTo>
                  <a:lnTo>
                    <a:pt x="4396323" y="7746999"/>
                  </a:lnTo>
                  <a:lnTo>
                    <a:pt x="4374126" y="7759699"/>
                  </a:lnTo>
                  <a:close/>
                </a:path>
                <a:path w="5636895" h="7759700">
                  <a:moveTo>
                    <a:pt x="62652" y="7632699"/>
                  </a:moveTo>
                  <a:lnTo>
                    <a:pt x="29877" y="7632699"/>
                  </a:lnTo>
                  <a:lnTo>
                    <a:pt x="28510" y="7622344"/>
                  </a:lnTo>
                  <a:lnTo>
                    <a:pt x="62652" y="7632699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9777" y="421068"/>
              <a:ext cx="5918825" cy="82516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 rot="17700000">
            <a:off x="433529" y="804981"/>
            <a:ext cx="272818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200" dirty="0">
                <a:solidFill>
                  <a:srgbClr val="00ADEF"/>
                </a:solidFill>
                <a:latin typeface="Trebuchet MS"/>
                <a:cs typeface="Trebuchet MS"/>
              </a:rPr>
              <a:t>G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 rot="18600000">
            <a:off x="535812" y="672687"/>
            <a:ext cx="227755" cy="214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9"/>
              </a:lnSpc>
            </a:pPr>
            <a:r>
              <a:rPr sz="1650" spc="-5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 rot="19380000">
            <a:off x="616689" y="582805"/>
            <a:ext cx="251999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114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 rot="20340000">
            <a:off x="760614" y="490810"/>
            <a:ext cx="2823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25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 rot="21360000">
            <a:off x="967252" y="444095"/>
            <a:ext cx="281347" cy="219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5"/>
              </a:lnSpc>
            </a:pPr>
            <a:r>
              <a:rPr sz="1700" spc="-30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 rot="600000">
            <a:off x="1161315" y="454479"/>
            <a:ext cx="254185" cy="218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0"/>
              </a:lnSpc>
            </a:pPr>
            <a:r>
              <a:rPr sz="1700" spc="105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 rot="1200000">
            <a:off x="1289482" y="488304"/>
            <a:ext cx="2317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8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 rot="2220000">
            <a:off x="1444275" y="582247"/>
            <a:ext cx="255306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-55" dirty="0">
                <a:solidFill>
                  <a:srgbClr val="00ADEF"/>
                </a:solidFill>
                <a:latin typeface="Trebuchet MS"/>
                <a:cs typeface="Trebuchet MS"/>
              </a:rPr>
              <a:t>H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 rot="3240000">
            <a:off x="1562238" y="704094"/>
            <a:ext cx="250808" cy="213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5"/>
              </a:lnSpc>
            </a:pPr>
            <a:r>
              <a:rPr sz="1650" spc="125" dirty="0">
                <a:solidFill>
                  <a:srgbClr val="00ADEF"/>
                </a:solidFill>
                <a:latin typeface="Trebuchet MS"/>
                <a:cs typeface="Trebuchet MS"/>
              </a:rPr>
              <a:t>e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 rot="3900000">
            <a:off x="1634123" y="802062"/>
            <a:ext cx="217990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-145" dirty="0">
                <a:solidFill>
                  <a:srgbClr val="00ADEF"/>
                </a:solidFill>
                <a:latin typeface="Trebuchet MS"/>
                <a:cs typeface="Trebuchet MS"/>
              </a:rPr>
              <a:t>l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 rot="4740000">
            <a:off x="1653066" y="910374"/>
            <a:ext cx="247318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650" spc="75" dirty="0">
                <a:solidFill>
                  <a:srgbClr val="00ADEF"/>
                </a:solidFill>
                <a:latin typeface="Trebuchet MS"/>
                <a:cs typeface="Trebuchet MS"/>
              </a:rPr>
              <a:t>p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74700" y="2579370"/>
            <a:ext cx="5276850" cy="1475740"/>
          </a:xfrm>
          <a:custGeom>
            <a:avLst/>
            <a:gdLst/>
            <a:ahLst/>
            <a:cxnLst/>
            <a:rect l="l" t="t" r="r" b="b"/>
            <a:pathLst>
              <a:path w="5276850" h="1475739">
                <a:moveTo>
                  <a:pt x="0" y="0"/>
                </a:moveTo>
                <a:lnTo>
                  <a:pt x="5262880" y="0"/>
                </a:lnTo>
              </a:path>
              <a:path w="5276850" h="1475739">
                <a:moveTo>
                  <a:pt x="13970" y="745489"/>
                </a:moveTo>
                <a:lnTo>
                  <a:pt x="5276850" y="745489"/>
                </a:lnTo>
              </a:path>
              <a:path w="5276850" h="1475739">
                <a:moveTo>
                  <a:pt x="13970" y="485775"/>
                </a:moveTo>
                <a:lnTo>
                  <a:pt x="5276850" y="485775"/>
                </a:lnTo>
              </a:path>
              <a:path w="5276850" h="1475739">
                <a:moveTo>
                  <a:pt x="13970" y="1475739"/>
                </a:moveTo>
                <a:lnTo>
                  <a:pt x="5276850" y="1475739"/>
                </a:lnTo>
              </a:path>
            </a:pathLst>
          </a:custGeom>
          <a:ln w="3175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87094" y="1151178"/>
            <a:ext cx="4403725" cy="1360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9505">
              <a:lnSpc>
                <a:spcPct val="100000"/>
              </a:lnSpc>
              <a:spcBef>
                <a:spcPts val="100"/>
              </a:spcBef>
            </a:pPr>
            <a:r>
              <a:rPr sz="1600" spc="15" dirty="0">
                <a:latin typeface="Trebuchet MS"/>
                <a:cs typeface="Trebuchet MS"/>
              </a:rPr>
              <a:t>Use </a:t>
            </a:r>
            <a:r>
              <a:rPr sz="1600" b="1" spc="-50" dirty="0">
                <a:latin typeface="Trebuchet MS"/>
                <a:cs typeface="Trebuchet MS"/>
              </a:rPr>
              <a:t>shall </a:t>
            </a:r>
            <a:r>
              <a:rPr sz="1600" spc="-60" dirty="0">
                <a:latin typeface="Trebuchet MS"/>
                <a:cs typeface="Trebuchet MS"/>
              </a:rPr>
              <a:t>or </a:t>
            </a:r>
            <a:r>
              <a:rPr sz="1600" b="1" spc="-95" dirty="0">
                <a:latin typeface="Trebuchet MS"/>
                <a:cs typeface="Trebuchet MS"/>
              </a:rPr>
              <a:t>will </a:t>
            </a:r>
            <a:r>
              <a:rPr sz="1600" spc="-95" dirty="0">
                <a:latin typeface="Trebuchet MS"/>
                <a:cs typeface="Trebuchet MS"/>
              </a:rPr>
              <a:t>with </a:t>
            </a:r>
            <a:r>
              <a:rPr sz="1600" b="1" spc="-65" dirty="0">
                <a:latin typeface="Trebuchet MS"/>
                <a:cs typeface="Trebuchet MS"/>
              </a:rPr>
              <a:t>I </a:t>
            </a:r>
            <a:r>
              <a:rPr sz="1600" spc="10" dirty="0">
                <a:latin typeface="Trebuchet MS"/>
                <a:cs typeface="Trebuchet MS"/>
              </a:rPr>
              <a:t>and</a:t>
            </a:r>
            <a:r>
              <a:rPr sz="1600" spc="-225" dirty="0">
                <a:latin typeface="Trebuchet MS"/>
                <a:cs typeface="Trebuchet MS"/>
              </a:rPr>
              <a:t> </a:t>
            </a:r>
            <a:r>
              <a:rPr sz="1600" b="1" spc="-90" dirty="0">
                <a:latin typeface="Trebuchet MS"/>
                <a:cs typeface="Trebuchet MS"/>
              </a:rPr>
              <a:t>we</a:t>
            </a:r>
            <a:r>
              <a:rPr sz="1600" spc="-90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1119505">
              <a:lnSpc>
                <a:spcPct val="100000"/>
              </a:lnSpc>
            </a:pPr>
            <a:r>
              <a:rPr sz="1600" spc="15" dirty="0">
                <a:latin typeface="Trebuchet MS"/>
                <a:cs typeface="Trebuchet MS"/>
              </a:rPr>
              <a:t>Use </a:t>
            </a:r>
            <a:r>
              <a:rPr sz="1600" b="1" spc="-95" dirty="0">
                <a:latin typeface="Trebuchet MS"/>
                <a:cs typeface="Trebuchet MS"/>
              </a:rPr>
              <a:t>will </a:t>
            </a:r>
            <a:r>
              <a:rPr sz="1600" spc="-95" dirty="0">
                <a:latin typeface="Trebuchet MS"/>
                <a:cs typeface="Trebuchet MS"/>
              </a:rPr>
              <a:t>with </a:t>
            </a:r>
            <a:r>
              <a:rPr sz="1600" b="1" spc="-90" dirty="0">
                <a:latin typeface="Trebuchet MS"/>
                <a:cs typeface="Trebuchet MS"/>
              </a:rPr>
              <a:t>you</a:t>
            </a:r>
            <a:r>
              <a:rPr sz="1600" spc="-90" dirty="0">
                <a:latin typeface="Trebuchet MS"/>
                <a:cs typeface="Trebuchet MS"/>
              </a:rPr>
              <a:t>, </a:t>
            </a:r>
            <a:r>
              <a:rPr sz="1600" b="1" spc="-105" dirty="0">
                <a:latin typeface="Trebuchet MS"/>
                <a:cs typeface="Trebuchet MS"/>
              </a:rPr>
              <a:t>he</a:t>
            </a:r>
            <a:r>
              <a:rPr sz="1600" spc="-105" dirty="0">
                <a:latin typeface="Trebuchet MS"/>
                <a:cs typeface="Trebuchet MS"/>
              </a:rPr>
              <a:t>, </a:t>
            </a:r>
            <a:r>
              <a:rPr sz="1600" b="1" spc="-80" dirty="0">
                <a:latin typeface="Trebuchet MS"/>
                <a:cs typeface="Trebuchet MS"/>
              </a:rPr>
              <a:t>she</a:t>
            </a:r>
            <a:r>
              <a:rPr sz="1600" spc="-80" dirty="0">
                <a:latin typeface="Trebuchet MS"/>
                <a:cs typeface="Trebuchet MS"/>
              </a:rPr>
              <a:t>, </a:t>
            </a:r>
            <a:r>
              <a:rPr sz="1600" b="1" spc="-145" dirty="0">
                <a:latin typeface="Trebuchet MS"/>
                <a:cs typeface="Trebuchet MS"/>
              </a:rPr>
              <a:t>it </a:t>
            </a:r>
            <a:r>
              <a:rPr sz="1600" spc="10" dirty="0">
                <a:latin typeface="Trebuchet MS"/>
                <a:cs typeface="Trebuchet MS"/>
              </a:rPr>
              <a:t>and</a:t>
            </a:r>
            <a:r>
              <a:rPr sz="1600" spc="-35" dirty="0">
                <a:latin typeface="Trebuchet MS"/>
                <a:cs typeface="Trebuchet MS"/>
              </a:rPr>
              <a:t> </a:t>
            </a:r>
            <a:r>
              <a:rPr sz="1600" b="1" spc="-114" dirty="0">
                <a:latin typeface="Trebuchet MS"/>
                <a:cs typeface="Trebuchet MS"/>
              </a:rPr>
              <a:t>they</a:t>
            </a:r>
            <a:r>
              <a:rPr sz="1600" spc="-114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415"/>
              </a:spcBef>
            </a:pPr>
            <a:r>
              <a:rPr sz="1600" spc="-45" dirty="0">
                <a:latin typeface="Trebuchet MS"/>
                <a:cs typeface="Trebuchet MS"/>
              </a:rPr>
              <a:t>Here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75" dirty="0">
                <a:latin typeface="Trebuchet MS"/>
                <a:cs typeface="Trebuchet MS"/>
              </a:rPr>
              <a:t>table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55" dirty="0">
                <a:latin typeface="Trebuchet MS"/>
                <a:cs typeface="Trebuchet MS"/>
              </a:rPr>
              <a:t>help </a:t>
            </a:r>
            <a:r>
              <a:rPr sz="1600" spc="-30" dirty="0">
                <a:latin typeface="Trebuchet MS"/>
                <a:cs typeface="Trebuchet MS"/>
              </a:rPr>
              <a:t>you</a:t>
            </a:r>
            <a:r>
              <a:rPr sz="1600" spc="-360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remember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75" dirty="0">
                <a:latin typeface="Trebuchet MS"/>
                <a:cs typeface="Trebuchet MS"/>
              </a:rPr>
              <a:t>rules:</a:t>
            </a:r>
            <a:endParaRPr sz="1600">
              <a:latin typeface="Trebuchet MS"/>
              <a:cs typeface="Trebuchet MS"/>
            </a:endParaRPr>
          </a:p>
          <a:p>
            <a:pPr marL="2313305">
              <a:lnSpc>
                <a:spcPct val="100000"/>
              </a:lnSpc>
              <a:spcBef>
                <a:spcPts val="1415"/>
              </a:spcBef>
              <a:tabLst>
                <a:tab pos="3685540" algn="l"/>
              </a:tabLst>
            </a:pPr>
            <a:r>
              <a:rPr sz="1600" b="1" spc="-35" dirty="0">
                <a:solidFill>
                  <a:srgbClr val="00ADEF"/>
                </a:solidFill>
                <a:latin typeface="Trebuchet MS"/>
                <a:cs typeface="Trebuchet MS"/>
              </a:rPr>
              <a:t>Singular	</a:t>
            </a:r>
            <a:r>
              <a:rPr sz="1600" b="1" spc="-75" dirty="0">
                <a:solidFill>
                  <a:srgbClr val="00ADEF"/>
                </a:solidFill>
                <a:latin typeface="Trebuchet MS"/>
                <a:cs typeface="Trebuchet MS"/>
              </a:rPr>
              <a:t>Plural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87094" y="2557703"/>
            <a:ext cx="10356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35" dirty="0">
                <a:latin typeface="Trebuchet MS"/>
                <a:cs typeface="Trebuchet MS"/>
              </a:rPr>
              <a:t>First</a:t>
            </a:r>
            <a:r>
              <a:rPr sz="1600" b="1" spc="-110" dirty="0">
                <a:latin typeface="Trebuchet MS"/>
                <a:cs typeface="Trebuchet MS"/>
              </a:rPr>
              <a:t> </a:t>
            </a:r>
            <a:r>
              <a:rPr sz="1600" b="1" spc="-55" dirty="0">
                <a:latin typeface="Trebuchet MS"/>
                <a:cs typeface="Trebuchet MS"/>
              </a:rPr>
              <a:t>person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155416" y="2557703"/>
            <a:ext cx="5130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latin typeface="Trebuchet MS"/>
                <a:cs typeface="Trebuchet MS"/>
              </a:rPr>
              <a:t>I</a:t>
            </a:r>
            <a:r>
              <a:rPr sz="1600" spc="-175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shall  </a:t>
            </a:r>
            <a:r>
              <a:rPr sz="1600" dirty="0">
                <a:latin typeface="Trebuchet MS"/>
                <a:cs typeface="Trebuchet MS"/>
              </a:rPr>
              <a:t> </a:t>
            </a:r>
            <a:r>
              <a:rPr sz="1600" spc="-120" dirty="0">
                <a:latin typeface="Trebuchet MS"/>
                <a:cs typeface="Trebuchet MS"/>
              </a:rPr>
              <a:t>I</a:t>
            </a:r>
            <a:r>
              <a:rPr sz="1600" spc="-110" dirty="0">
                <a:latin typeface="Trebuchet MS"/>
                <a:cs typeface="Trebuchet MS"/>
              </a:rPr>
              <a:t> will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415256" y="2557703"/>
            <a:ext cx="7283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Trebuchet MS"/>
                <a:cs typeface="Trebuchet MS"/>
              </a:rPr>
              <a:t>we</a:t>
            </a:r>
            <a:r>
              <a:rPr sz="1600" spc="-170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shall  </a:t>
            </a:r>
            <a:r>
              <a:rPr sz="1600" spc="-25" dirty="0">
                <a:latin typeface="Trebuchet MS"/>
                <a:cs typeface="Trebuchet MS"/>
              </a:rPr>
              <a:t>we</a:t>
            </a:r>
            <a:r>
              <a:rPr sz="1600" spc="-110" dirty="0">
                <a:latin typeface="Trebuchet MS"/>
                <a:cs typeface="Trebuchet MS"/>
              </a:rPr>
              <a:t> will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155416" y="3045383"/>
            <a:ext cx="6604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0" dirty="0">
                <a:latin typeface="Trebuchet MS"/>
                <a:cs typeface="Trebuchet MS"/>
              </a:rPr>
              <a:t>you</a:t>
            </a:r>
            <a:r>
              <a:rPr sz="1600" spc="-155" dirty="0">
                <a:latin typeface="Trebuchet MS"/>
                <a:cs typeface="Trebuchet MS"/>
              </a:rPr>
              <a:t> </a:t>
            </a:r>
            <a:r>
              <a:rPr sz="1600" spc="-110" dirty="0">
                <a:latin typeface="Trebuchet MS"/>
                <a:cs typeface="Trebuchet MS"/>
              </a:rPr>
              <a:t>will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87094" y="3045383"/>
            <a:ext cx="13411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spc="-30" dirty="0">
                <a:latin typeface="Trebuchet MS"/>
                <a:cs typeface="Trebuchet MS"/>
              </a:rPr>
              <a:t>Second</a:t>
            </a:r>
            <a:r>
              <a:rPr sz="1600" b="1" spc="-125" dirty="0">
                <a:latin typeface="Trebuchet MS"/>
                <a:cs typeface="Trebuchet MS"/>
              </a:rPr>
              <a:t> </a:t>
            </a:r>
            <a:r>
              <a:rPr sz="1600" b="1" spc="-55" dirty="0">
                <a:latin typeface="Trebuchet MS"/>
                <a:cs typeface="Trebuchet MS"/>
              </a:rPr>
              <a:t>person  </a:t>
            </a:r>
            <a:r>
              <a:rPr sz="1600" b="1" spc="-120" dirty="0">
                <a:latin typeface="Trebuchet MS"/>
                <a:cs typeface="Trebuchet MS"/>
              </a:rPr>
              <a:t>Third</a:t>
            </a:r>
            <a:r>
              <a:rPr sz="1600" b="1" spc="-70" dirty="0">
                <a:latin typeface="Trebuchet MS"/>
                <a:cs typeface="Trebuchet MS"/>
              </a:rPr>
              <a:t> </a:t>
            </a:r>
            <a:r>
              <a:rPr sz="1600" b="1" spc="-55" dirty="0">
                <a:latin typeface="Trebuchet MS"/>
                <a:cs typeface="Trebuchet MS"/>
              </a:rPr>
              <a:t>person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415053" y="3045383"/>
            <a:ext cx="7099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-110" dirty="0">
                <a:latin typeface="Trebuchet MS"/>
                <a:cs typeface="Trebuchet MS"/>
              </a:rPr>
              <a:t>will  </a:t>
            </a:r>
            <a:r>
              <a:rPr sz="1600" spc="-90" dirty="0">
                <a:latin typeface="Trebuchet MS"/>
                <a:cs typeface="Trebuchet MS"/>
              </a:rPr>
              <a:t>they</a:t>
            </a:r>
            <a:r>
              <a:rPr sz="1600" spc="-160" dirty="0">
                <a:latin typeface="Trebuchet MS"/>
                <a:cs typeface="Trebuchet MS"/>
              </a:rPr>
              <a:t> </a:t>
            </a:r>
            <a:r>
              <a:rPr sz="1600" spc="-110" dirty="0">
                <a:latin typeface="Trebuchet MS"/>
                <a:cs typeface="Trebuchet MS"/>
              </a:rPr>
              <a:t>will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155213" y="3289223"/>
            <a:ext cx="6572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sz="1600" spc="-30" dirty="0">
                <a:latin typeface="Trebuchet MS"/>
                <a:cs typeface="Trebuchet MS"/>
              </a:rPr>
              <a:t>he </a:t>
            </a:r>
            <a:r>
              <a:rPr sz="1600" spc="-110" dirty="0">
                <a:latin typeface="Trebuchet MS"/>
                <a:cs typeface="Trebuchet MS"/>
              </a:rPr>
              <a:t>will  </a:t>
            </a:r>
            <a:r>
              <a:rPr sz="1600" dirty="0">
                <a:latin typeface="Trebuchet MS"/>
                <a:cs typeface="Trebuchet MS"/>
              </a:rPr>
              <a:t>she</a:t>
            </a:r>
            <a:r>
              <a:rPr sz="1600" spc="-160" dirty="0">
                <a:latin typeface="Trebuchet MS"/>
                <a:cs typeface="Trebuchet MS"/>
              </a:rPr>
              <a:t> </a:t>
            </a:r>
            <a:r>
              <a:rPr sz="1600" spc="-110" dirty="0">
                <a:latin typeface="Trebuchet MS"/>
                <a:cs typeface="Trebuchet MS"/>
              </a:rPr>
              <a:t>will  </a:t>
            </a:r>
            <a:r>
              <a:rPr sz="1600" spc="-175" dirty="0">
                <a:latin typeface="Trebuchet MS"/>
                <a:cs typeface="Trebuchet MS"/>
              </a:rPr>
              <a:t>it</a:t>
            </a:r>
            <a:r>
              <a:rPr sz="1600" spc="-105" dirty="0">
                <a:latin typeface="Trebuchet MS"/>
                <a:cs typeface="Trebuchet MS"/>
              </a:rPr>
              <a:t> </a:t>
            </a:r>
            <a:r>
              <a:rPr sz="1600" spc="-110" dirty="0">
                <a:latin typeface="Trebuchet MS"/>
                <a:cs typeface="Trebuchet MS"/>
              </a:rPr>
              <a:t>will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415256" y="3533063"/>
            <a:ext cx="7099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Trebuchet MS"/>
                <a:cs typeface="Trebuchet MS"/>
              </a:rPr>
              <a:t>they</a:t>
            </a:r>
            <a:r>
              <a:rPr sz="1600" spc="-160" dirty="0">
                <a:latin typeface="Trebuchet MS"/>
                <a:cs typeface="Trebuchet MS"/>
              </a:rPr>
              <a:t> </a:t>
            </a:r>
            <a:r>
              <a:rPr sz="1600" spc="-110" dirty="0">
                <a:latin typeface="Trebuchet MS"/>
                <a:cs typeface="Trebuchet MS"/>
              </a:rPr>
              <a:t>will  </a:t>
            </a:r>
            <a:r>
              <a:rPr sz="1600" spc="-90" dirty="0">
                <a:latin typeface="Trebuchet MS"/>
                <a:cs typeface="Trebuchet MS"/>
              </a:rPr>
              <a:t>they</a:t>
            </a:r>
            <a:r>
              <a:rPr sz="1600" spc="-160" dirty="0">
                <a:latin typeface="Trebuchet MS"/>
                <a:cs typeface="Trebuchet MS"/>
              </a:rPr>
              <a:t> </a:t>
            </a:r>
            <a:r>
              <a:rPr sz="1600" spc="-110" dirty="0">
                <a:latin typeface="Trebuchet MS"/>
                <a:cs typeface="Trebuchet MS"/>
              </a:rPr>
              <a:t>will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87094" y="4264583"/>
            <a:ext cx="21450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65" dirty="0">
                <a:latin typeface="Trebuchet MS"/>
                <a:cs typeface="Trebuchet MS"/>
              </a:rPr>
              <a:t>Learn </a:t>
            </a:r>
            <a:r>
              <a:rPr sz="1600" spc="-55" dirty="0">
                <a:latin typeface="Trebuchet MS"/>
                <a:cs typeface="Trebuchet MS"/>
              </a:rPr>
              <a:t>these</a:t>
            </a:r>
            <a:r>
              <a:rPr sz="1600" spc="-135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contractions: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87094" y="4688052"/>
            <a:ext cx="5130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latin typeface="Trebuchet MS"/>
                <a:cs typeface="Trebuchet MS"/>
              </a:rPr>
              <a:t>I</a:t>
            </a:r>
            <a:r>
              <a:rPr sz="1600" spc="-175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shall  </a:t>
            </a:r>
            <a:r>
              <a:rPr sz="1600" dirty="0">
                <a:latin typeface="Trebuchet MS"/>
                <a:cs typeface="Trebuchet MS"/>
              </a:rPr>
              <a:t> </a:t>
            </a:r>
            <a:r>
              <a:rPr sz="1600" spc="-120" dirty="0">
                <a:latin typeface="Trebuchet MS"/>
                <a:cs typeface="Trebuchet MS"/>
              </a:rPr>
              <a:t>I</a:t>
            </a:r>
            <a:r>
              <a:rPr sz="1600" spc="-110" dirty="0">
                <a:latin typeface="Trebuchet MS"/>
                <a:cs typeface="Trebuchet MS"/>
              </a:rPr>
              <a:t> will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607235" y="4688052"/>
            <a:ext cx="25304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4795" algn="l"/>
                <a:tab pos="1056640" algn="l"/>
                <a:tab pos="2136775" algn="l"/>
              </a:tabLst>
            </a:pPr>
            <a:r>
              <a:rPr sz="1600" spc="120" dirty="0">
                <a:latin typeface="Trebuchet MS"/>
                <a:cs typeface="Trebuchet MS"/>
              </a:rPr>
              <a:t>=	</a:t>
            </a:r>
            <a:r>
              <a:rPr sz="1600" spc="-170" dirty="0">
                <a:latin typeface="Trebuchet MS"/>
                <a:cs typeface="Trebuchet MS"/>
              </a:rPr>
              <a:t>I’ll	</a:t>
            </a:r>
            <a:r>
              <a:rPr sz="1600" spc="-25" dirty="0">
                <a:latin typeface="Trebuchet MS"/>
                <a:cs typeface="Trebuchet MS"/>
              </a:rPr>
              <a:t>we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shall</a:t>
            </a:r>
            <a:r>
              <a:rPr sz="1600" dirty="0">
                <a:latin typeface="Trebuchet MS"/>
                <a:cs typeface="Trebuchet MS"/>
              </a:rPr>
              <a:t> </a:t>
            </a:r>
            <a:r>
              <a:rPr sz="1600" spc="20" dirty="0">
                <a:latin typeface="Trebuchet MS"/>
                <a:cs typeface="Trebuchet MS"/>
              </a:rPr>
              <a:t> </a:t>
            </a:r>
            <a:r>
              <a:rPr sz="1600" spc="120" dirty="0">
                <a:latin typeface="Trebuchet MS"/>
                <a:cs typeface="Trebuchet MS"/>
              </a:rPr>
              <a:t>=</a:t>
            </a:r>
            <a:r>
              <a:rPr sz="1600" dirty="0">
                <a:latin typeface="Trebuchet MS"/>
                <a:cs typeface="Trebuchet MS"/>
              </a:rPr>
              <a:t>	</a:t>
            </a:r>
            <a:r>
              <a:rPr sz="1600" spc="-120" dirty="0">
                <a:latin typeface="Trebuchet MS"/>
                <a:cs typeface="Trebuchet MS"/>
              </a:rPr>
              <a:t>we’ll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tabLst>
                <a:tab pos="264795" algn="l"/>
              </a:tabLst>
            </a:pPr>
            <a:r>
              <a:rPr sz="1600" spc="120" dirty="0">
                <a:latin typeface="Trebuchet MS"/>
                <a:cs typeface="Trebuchet MS"/>
              </a:rPr>
              <a:t>=	</a:t>
            </a:r>
            <a:r>
              <a:rPr sz="1600" spc="-170" dirty="0">
                <a:latin typeface="Trebuchet MS"/>
                <a:cs typeface="Trebuchet MS"/>
              </a:rPr>
              <a:t>I’ll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87501" y="5175732"/>
            <a:ext cx="14312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84885" algn="l"/>
              </a:tabLst>
            </a:pPr>
            <a:r>
              <a:rPr sz="1600" spc="-30" dirty="0">
                <a:latin typeface="Trebuchet MS"/>
                <a:cs typeface="Trebuchet MS"/>
              </a:rPr>
              <a:t>you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110" dirty="0">
                <a:latin typeface="Trebuchet MS"/>
                <a:cs typeface="Trebuchet MS"/>
              </a:rPr>
              <a:t>will</a:t>
            </a:r>
            <a:r>
              <a:rPr sz="1600" spc="190" dirty="0">
                <a:latin typeface="Trebuchet MS"/>
                <a:cs typeface="Trebuchet MS"/>
              </a:rPr>
              <a:t> </a:t>
            </a:r>
            <a:r>
              <a:rPr sz="1600" spc="120" dirty="0">
                <a:latin typeface="Trebuchet MS"/>
                <a:cs typeface="Trebuchet MS"/>
              </a:rPr>
              <a:t>=</a:t>
            </a:r>
            <a:r>
              <a:rPr sz="1600" dirty="0">
                <a:latin typeface="Trebuchet MS"/>
                <a:cs typeface="Trebuchet MS"/>
              </a:rPr>
              <a:t>	</a:t>
            </a:r>
            <a:r>
              <a:rPr sz="1600" spc="-110" dirty="0">
                <a:latin typeface="Trebuchet MS"/>
                <a:cs typeface="Trebuchet MS"/>
              </a:rPr>
              <a:t>you’ll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651480" y="4931892"/>
            <a:ext cx="15887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0"/>
              </a:spcBef>
              <a:tabLst>
                <a:tab pos="840105" algn="l"/>
                <a:tab pos="1092835" algn="l"/>
              </a:tabLst>
            </a:pPr>
            <a:r>
              <a:rPr sz="1600" spc="-25" dirty="0">
                <a:latin typeface="Trebuchet MS"/>
                <a:cs typeface="Trebuchet MS"/>
              </a:rPr>
              <a:t>we</a:t>
            </a:r>
            <a:r>
              <a:rPr sz="1600" spc="-65" dirty="0">
                <a:latin typeface="Trebuchet MS"/>
                <a:cs typeface="Trebuchet MS"/>
              </a:rPr>
              <a:t> </a:t>
            </a:r>
            <a:r>
              <a:rPr sz="1600" spc="-110" dirty="0">
                <a:latin typeface="Trebuchet MS"/>
                <a:cs typeface="Trebuchet MS"/>
              </a:rPr>
              <a:t>will	</a:t>
            </a:r>
            <a:r>
              <a:rPr sz="1600" spc="120" dirty="0">
                <a:latin typeface="Trebuchet MS"/>
                <a:cs typeface="Trebuchet MS"/>
              </a:rPr>
              <a:t>=	</a:t>
            </a:r>
            <a:r>
              <a:rPr sz="1600" spc="-120" dirty="0">
                <a:latin typeface="Trebuchet MS"/>
                <a:cs typeface="Trebuchet MS"/>
              </a:rPr>
              <a:t>we’ll  </a:t>
            </a:r>
            <a:r>
              <a:rPr sz="1600" spc="-90" dirty="0">
                <a:latin typeface="Trebuchet MS"/>
                <a:cs typeface="Trebuchet MS"/>
              </a:rPr>
              <a:t>they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110" dirty="0">
                <a:latin typeface="Trebuchet MS"/>
                <a:cs typeface="Trebuchet MS"/>
              </a:rPr>
              <a:t>will</a:t>
            </a:r>
            <a:r>
              <a:rPr sz="1600" dirty="0">
                <a:latin typeface="Trebuchet MS"/>
                <a:cs typeface="Trebuchet MS"/>
              </a:rPr>
              <a:t>	</a:t>
            </a:r>
            <a:r>
              <a:rPr sz="1600" spc="-480" dirty="0">
                <a:latin typeface="Trebuchet MS"/>
                <a:cs typeface="Trebuchet MS"/>
              </a:rPr>
              <a:t> </a:t>
            </a:r>
            <a:r>
              <a:rPr sz="1600" spc="120" dirty="0">
                <a:latin typeface="Trebuchet MS"/>
                <a:cs typeface="Trebuchet MS"/>
              </a:rPr>
              <a:t>=</a:t>
            </a:r>
            <a:r>
              <a:rPr sz="1600" dirty="0">
                <a:latin typeface="Trebuchet MS"/>
                <a:cs typeface="Trebuchet MS"/>
              </a:rPr>
              <a:t>	</a:t>
            </a:r>
            <a:r>
              <a:rPr sz="1600" spc="-130" dirty="0">
                <a:latin typeface="Trebuchet MS"/>
                <a:cs typeface="Trebuchet MS"/>
              </a:rPr>
              <a:t>they’ll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87704" y="5419572"/>
            <a:ext cx="14274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0"/>
              </a:spcBef>
              <a:tabLst>
                <a:tab pos="732155" algn="l"/>
                <a:tab pos="984885" algn="l"/>
              </a:tabLst>
            </a:pPr>
            <a:r>
              <a:rPr sz="1600" spc="-30" dirty="0">
                <a:latin typeface="Trebuchet MS"/>
                <a:cs typeface="Trebuchet MS"/>
              </a:rPr>
              <a:t>he</a:t>
            </a:r>
            <a:r>
              <a:rPr sz="1600" spc="-65" dirty="0">
                <a:latin typeface="Trebuchet MS"/>
                <a:cs typeface="Trebuchet MS"/>
              </a:rPr>
              <a:t> </a:t>
            </a:r>
            <a:r>
              <a:rPr sz="1600" spc="-110" dirty="0">
                <a:latin typeface="Trebuchet MS"/>
                <a:cs typeface="Trebuchet MS"/>
              </a:rPr>
              <a:t>will	</a:t>
            </a:r>
            <a:r>
              <a:rPr sz="1600" spc="120" dirty="0">
                <a:latin typeface="Trebuchet MS"/>
                <a:cs typeface="Trebuchet MS"/>
              </a:rPr>
              <a:t>=	</a:t>
            </a:r>
            <a:r>
              <a:rPr sz="1600" spc="-125" dirty="0">
                <a:latin typeface="Trebuchet MS"/>
                <a:cs typeface="Trebuchet MS"/>
              </a:rPr>
              <a:t>he’ll  </a:t>
            </a:r>
            <a:r>
              <a:rPr sz="1600" dirty="0">
                <a:latin typeface="Trebuchet MS"/>
                <a:cs typeface="Trebuchet MS"/>
              </a:rPr>
              <a:t>she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110" dirty="0">
                <a:latin typeface="Trebuchet MS"/>
                <a:cs typeface="Trebuchet MS"/>
              </a:rPr>
              <a:t>will</a:t>
            </a:r>
            <a:r>
              <a:rPr sz="1600" spc="215" dirty="0">
                <a:latin typeface="Trebuchet MS"/>
                <a:cs typeface="Trebuchet MS"/>
              </a:rPr>
              <a:t> </a:t>
            </a:r>
            <a:r>
              <a:rPr sz="1600" spc="120" dirty="0">
                <a:latin typeface="Trebuchet MS"/>
                <a:cs typeface="Trebuchet MS"/>
              </a:rPr>
              <a:t>=</a:t>
            </a:r>
            <a:r>
              <a:rPr sz="1600" dirty="0">
                <a:latin typeface="Trebuchet MS"/>
                <a:cs typeface="Trebuchet MS"/>
              </a:rPr>
              <a:t>	</a:t>
            </a:r>
            <a:r>
              <a:rPr sz="1600" spc="-85" dirty="0">
                <a:latin typeface="Trebuchet MS"/>
                <a:cs typeface="Trebuchet MS"/>
              </a:rPr>
              <a:t>she’ll  </a:t>
            </a:r>
            <a:r>
              <a:rPr sz="1600" spc="-175" dirty="0">
                <a:latin typeface="Trebuchet MS"/>
                <a:cs typeface="Trebuchet MS"/>
              </a:rPr>
              <a:t>it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-110" dirty="0">
                <a:latin typeface="Trebuchet MS"/>
                <a:cs typeface="Trebuchet MS"/>
              </a:rPr>
              <a:t>will	</a:t>
            </a:r>
            <a:r>
              <a:rPr sz="1600" spc="120" dirty="0">
                <a:latin typeface="Trebuchet MS"/>
                <a:cs typeface="Trebuchet MS"/>
              </a:rPr>
              <a:t>=	</a:t>
            </a:r>
            <a:r>
              <a:rPr sz="1600" spc="-185" dirty="0">
                <a:latin typeface="Trebuchet MS"/>
                <a:cs typeface="Trebuchet MS"/>
              </a:rPr>
              <a:t>it’ll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652090" y="5663412"/>
            <a:ext cx="16217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0"/>
              </a:spcBef>
              <a:tabLst>
                <a:tab pos="840740" algn="l"/>
                <a:tab pos="1092835" algn="l"/>
              </a:tabLst>
            </a:pPr>
            <a:r>
              <a:rPr sz="1600" spc="-40" dirty="0">
                <a:latin typeface="Trebuchet MS"/>
                <a:cs typeface="Trebuchet MS"/>
              </a:rPr>
              <a:t>shall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not</a:t>
            </a:r>
            <a:r>
              <a:rPr sz="1600" dirty="0">
                <a:latin typeface="Trebuchet MS"/>
                <a:cs typeface="Trebuchet MS"/>
              </a:rPr>
              <a:t> </a:t>
            </a:r>
            <a:r>
              <a:rPr sz="1600" spc="-100" dirty="0">
                <a:latin typeface="Trebuchet MS"/>
                <a:cs typeface="Trebuchet MS"/>
              </a:rPr>
              <a:t> </a:t>
            </a:r>
            <a:r>
              <a:rPr sz="1600" spc="120" dirty="0">
                <a:latin typeface="Trebuchet MS"/>
                <a:cs typeface="Trebuchet MS"/>
              </a:rPr>
              <a:t>=</a:t>
            </a:r>
            <a:r>
              <a:rPr sz="1600" dirty="0">
                <a:latin typeface="Trebuchet MS"/>
                <a:cs typeface="Trebuchet MS"/>
              </a:rPr>
              <a:t>	</a:t>
            </a:r>
            <a:r>
              <a:rPr sz="1600" spc="-60" dirty="0">
                <a:latin typeface="Trebuchet MS"/>
                <a:cs typeface="Trebuchet MS"/>
              </a:rPr>
              <a:t>shan’t  </a:t>
            </a:r>
            <a:r>
              <a:rPr sz="1600" spc="-110" dirty="0">
                <a:latin typeface="Trebuchet MS"/>
                <a:cs typeface="Trebuchet MS"/>
              </a:rPr>
              <a:t>will</a:t>
            </a:r>
            <a:r>
              <a:rPr sz="1600" spc="-80" dirty="0">
                <a:latin typeface="Trebuchet MS"/>
                <a:cs typeface="Trebuchet MS"/>
              </a:rPr>
              <a:t> not	</a:t>
            </a:r>
            <a:r>
              <a:rPr sz="1600" spc="120" dirty="0">
                <a:latin typeface="Trebuchet MS"/>
                <a:cs typeface="Trebuchet MS"/>
              </a:rPr>
              <a:t>=	</a:t>
            </a:r>
            <a:r>
              <a:rPr sz="1600" spc="-100" dirty="0">
                <a:latin typeface="Trebuchet MS"/>
                <a:cs typeface="Trebuchet MS"/>
              </a:rPr>
              <a:t>won’t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907414" y="6368415"/>
            <a:ext cx="2794000" cy="2016125"/>
            <a:chOff x="907414" y="6368415"/>
            <a:chExt cx="2794000" cy="2016125"/>
          </a:xfrm>
        </p:grpSpPr>
        <p:sp>
          <p:nvSpPr>
            <p:cNvPr id="35" name="object 35"/>
            <p:cNvSpPr/>
            <p:nvPr/>
          </p:nvSpPr>
          <p:spPr>
            <a:xfrm>
              <a:off x="913764" y="6374765"/>
              <a:ext cx="2781300" cy="2003425"/>
            </a:xfrm>
            <a:custGeom>
              <a:avLst/>
              <a:gdLst/>
              <a:ahLst/>
              <a:cxnLst/>
              <a:rect l="l" t="t" r="r" b="b"/>
              <a:pathLst>
                <a:path w="2781300" h="2003425">
                  <a:moveTo>
                    <a:pt x="1390649" y="0"/>
                  </a:moveTo>
                  <a:lnTo>
                    <a:pt x="1334718" y="795"/>
                  </a:lnTo>
                  <a:lnTo>
                    <a:pt x="1279348" y="3161"/>
                  </a:lnTo>
                  <a:lnTo>
                    <a:pt x="1224580" y="7068"/>
                  </a:lnTo>
                  <a:lnTo>
                    <a:pt x="1170455" y="12487"/>
                  </a:lnTo>
                  <a:lnTo>
                    <a:pt x="1117015" y="19386"/>
                  </a:lnTo>
                  <a:lnTo>
                    <a:pt x="1064303" y="27736"/>
                  </a:lnTo>
                  <a:lnTo>
                    <a:pt x="1012358" y="37508"/>
                  </a:lnTo>
                  <a:lnTo>
                    <a:pt x="961224" y="48671"/>
                  </a:lnTo>
                  <a:lnTo>
                    <a:pt x="910940" y="61196"/>
                  </a:lnTo>
                  <a:lnTo>
                    <a:pt x="861550" y="75051"/>
                  </a:lnTo>
                  <a:lnTo>
                    <a:pt x="813094" y="90209"/>
                  </a:lnTo>
                  <a:lnTo>
                    <a:pt x="765614" y="106638"/>
                  </a:lnTo>
                  <a:lnTo>
                    <a:pt x="719152" y="124308"/>
                  </a:lnTo>
                  <a:lnTo>
                    <a:pt x="673749" y="143191"/>
                  </a:lnTo>
                  <a:lnTo>
                    <a:pt x="629446" y="163255"/>
                  </a:lnTo>
                  <a:lnTo>
                    <a:pt x="586286" y="184471"/>
                  </a:lnTo>
                  <a:lnTo>
                    <a:pt x="544309" y="206809"/>
                  </a:lnTo>
                  <a:lnTo>
                    <a:pt x="503558" y="230240"/>
                  </a:lnTo>
                  <a:lnTo>
                    <a:pt x="464073" y="254732"/>
                  </a:lnTo>
                  <a:lnTo>
                    <a:pt x="425897" y="280256"/>
                  </a:lnTo>
                  <a:lnTo>
                    <a:pt x="389070" y="306783"/>
                  </a:lnTo>
                  <a:lnTo>
                    <a:pt x="353636" y="334282"/>
                  </a:lnTo>
                  <a:lnTo>
                    <a:pt x="319634" y="362724"/>
                  </a:lnTo>
                  <a:lnTo>
                    <a:pt x="287106" y="392078"/>
                  </a:lnTo>
                  <a:lnTo>
                    <a:pt x="256095" y="422315"/>
                  </a:lnTo>
                  <a:lnTo>
                    <a:pt x="226641" y="453404"/>
                  </a:lnTo>
                  <a:lnTo>
                    <a:pt x="198787" y="485316"/>
                  </a:lnTo>
                  <a:lnTo>
                    <a:pt x="172573" y="518021"/>
                  </a:lnTo>
                  <a:lnTo>
                    <a:pt x="148041" y="551489"/>
                  </a:lnTo>
                  <a:lnTo>
                    <a:pt x="125234" y="585689"/>
                  </a:lnTo>
                  <a:lnTo>
                    <a:pt x="104191" y="620593"/>
                  </a:lnTo>
                  <a:lnTo>
                    <a:pt x="84956" y="656170"/>
                  </a:lnTo>
                  <a:lnTo>
                    <a:pt x="67568" y="692390"/>
                  </a:lnTo>
                  <a:lnTo>
                    <a:pt x="52071" y="729223"/>
                  </a:lnTo>
                  <a:lnTo>
                    <a:pt x="38506" y="766639"/>
                  </a:lnTo>
                  <a:lnTo>
                    <a:pt x="26913" y="804609"/>
                  </a:lnTo>
                  <a:lnTo>
                    <a:pt x="17335" y="843102"/>
                  </a:lnTo>
                  <a:lnTo>
                    <a:pt x="9813" y="882089"/>
                  </a:lnTo>
                  <a:lnTo>
                    <a:pt x="4389" y="921540"/>
                  </a:lnTo>
                  <a:lnTo>
                    <a:pt x="1104" y="961424"/>
                  </a:lnTo>
                  <a:lnTo>
                    <a:pt x="0" y="1001712"/>
                  </a:lnTo>
                  <a:lnTo>
                    <a:pt x="1104" y="1042000"/>
                  </a:lnTo>
                  <a:lnTo>
                    <a:pt x="4389" y="1081884"/>
                  </a:lnTo>
                  <a:lnTo>
                    <a:pt x="9813" y="1121335"/>
                  </a:lnTo>
                  <a:lnTo>
                    <a:pt x="17335" y="1160322"/>
                  </a:lnTo>
                  <a:lnTo>
                    <a:pt x="26913" y="1198815"/>
                  </a:lnTo>
                  <a:lnTo>
                    <a:pt x="38506" y="1236785"/>
                  </a:lnTo>
                  <a:lnTo>
                    <a:pt x="52071" y="1274201"/>
                  </a:lnTo>
                  <a:lnTo>
                    <a:pt x="67568" y="1311034"/>
                  </a:lnTo>
                  <a:lnTo>
                    <a:pt x="84956" y="1347254"/>
                  </a:lnTo>
                  <a:lnTo>
                    <a:pt x="104191" y="1382831"/>
                  </a:lnTo>
                  <a:lnTo>
                    <a:pt x="125234" y="1417735"/>
                  </a:lnTo>
                  <a:lnTo>
                    <a:pt x="148041" y="1451935"/>
                  </a:lnTo>
                  <a:lnTo>
                    <a:pt x="172573" y="1485403"/>
                  </a:lnTo>
                  <a:lnTo>
                    <a:pt x="198787" y="1518108"/>
                  </a:lnTo>
                  <a:lnTo>
                    <a:pt x="226641" y="1550020"/>
                  </a:lnTo>
                  <a:lnTo>
                    <a:pt x="256095" y="1581109"/>
                  </a:lnTo>
                  <a:lnTo>
                    <a:pt x="287106" y="1611346"/>
                  </a:lnTo>
                  <a:lnTo>
                    <a:pt x="319634" y="1640700"/>
                  </a:lnTo>
                  <a:lnTo>
                    <a:pt x="353636" y="1669142"/>
                  </a:lnTo>
                  <a:lnTo>
                    <a:pt x="389070" y="1696641"/>
                  </a:lnTo>
                  <a:lnTo>
                    <a:pt x="425897" y="1723168"/>
                  </a:lnTo>
                  <a:lnTo>
                    <a:pt x="464073" y="1748692"/>
                  </a:lnTo>
                  <a:lnTo>
                    <a:pt x="503558" y="1773184"/>
                  </a:lnTo>
                  <a:lnTo>
                    <a:pt x="544309" y="1796615"/>
                  </a:lnTo>
                  <a:lnTo>
                    <a:pt x="586286" y="1818953"/>
                  </a:lnTo>
                  <a:lnTo>
                    <a:pt x="629446" y="1840169"/>
                  </a:lnTo>
                  <a:lnTo>
                    <a:pt x="673749" y="1860233"/>
                  </a:lnTo>
                  <a:lnTo>
                    <a:pt x="719152" y="1879116"/>
                  </a:lnTo>
                  <a:lnTo>
                    <a:pt x="765614" y="1896786"/>
                  </a:lnTo>
                  <a:lnTo>
                    <a:pt x="813094" y="1913215"/>
                  </a:lnTo>
                  <a:lnTo>
                    <a:pt x="861550" y="1928373"/>
                  </a:lnTo>
                  <a:lnTo>
                    <a:pt x="910940" y="1942228"/>
                  </a:lnTo>
                  <a:lnTo>
                    <a:pt x="961224" y="1954753"/>
                  </a:lnTo>
                  <a:lnTo>
                    <a:pt x="1012358" y="1965916"/>
                  </a:lnTo>
                  <a:lnTo>
                    <a:pt x="1064303" y="1975688"/>
                  </a:lnTo>
                  <a:lnTo>
                    <a:pt x="1117015" y="1984038"/>
                  </a:lnTo>
                  <a:lnTo>
                    <a:pt x="1170455" y="1990937"/>
                  </a:lnTo>
                  <a:lnTo>
                    <a:pt x="1224580" y="1996356"/>
                  </a:lnTo>
                  <a:lnTo>
                    <a:pt x="1279348" y="2000263"/>
                  </a:lnTo>
                  <a:lnTo>
                    <a:pt x="1334718" y="2002629"/>
                  </a:lnTo>
                  <a:lnTo>
                    <a:pt x="1390649" y="2003425"/>
                  </a:lnTo>
                  <a:lnTo>
                    <a:pt x="1446581" y="2002629"/>
                  </a:lnTo>
                  <a:lnTo>
                    <a:pt x="1501951" y="2000263"/>
                  </a:lnTo>
                  <a:lnTo>
                    <a:pt x="1556719" y="1996356"/>
                  </a:lnTo>
                  <a:lnTo>
                    <a:pt x="1610844" y="1990937"/>
                  </a:lnTo>
                  <a:lnTo>
                    <a:pt x="1664284" y="1984038"/>
                  </a:lnTo>
                  <a:lnTo>
                    <a:pt x="1716996" y="1975688"/>
                  </a:lnTo>
                  <a:lnTo>
                    <a:pt x="1768941" y="1965916"/>
                  </a:lnTo>
                  <a:lnTo>
                    <a:pt x="1820075" y="1954753"/>
                  </a:lnTo>
                  <a:lnTo>
                    <a:pt x="1870359" y="1942228"/>
                  </a:lnTo>
                  <a:lnTo>
                    <a:pt x="1919749" y="1928373"/>
                  </a:lnTo>
                  <a:lnTo>
                    <a:pt x="1968205" y="1913215"/>
                  </a:lnTo>
                  <a:lnTo>
                    <a:pt x="2015685" y="1896786"/>
                  </a:lnTo>
                  <a:lnTo>
                    <a:pt x="2062147" y="1879116"/>
                  </a:lnTo>
                  <a:lnTo>
                    <a:pt x="2107550" y="1860233"/>
                  </a:lnTo>
                  <a:lnTo>
                    <a:pt x="2151853" y="1840169"/>
                  </a:lnTo>
                  <a:lnTo>
                    <a:pt x="2195013" y="1818953"/>
                  </a:lnTo>
                  <a:lnTo>
                    <a:pt x="2236990" y="1796615"/>
                  </a:lnTo>
                  <a:lnTo>
                    <a:pt x="2277741" y="1773184"/>
                  </a:lnTo>
                  <a:lnTo>
                    <a:pt x="2317226" y="1748692"/>
                  </a:lnTo>
                  <a:lnTo>
                    <a:pt x="2355402" y="1723168"/>
                  </a:lnTo>
                  <a:lnTo>
                    <a:pt x="2392229" y="1696641"/>
                  </a:lnTo>
                  <a:lnTo>
                    <a:pt x="2427663" y="1669142"/>
                  </a:lnTo>
                  <a:lnTo>
                    <a:pt x="2461665" y="1640700"/>
                  </a:lnTo>
                  <a:lnTo>
                    <a:pt x="2494193" y="1611346"/>
                  </a:lnTo>
                  <a:lnTo>
                    <a:pt x="2525204" y="1581109"/>
                  </a:lnTo>
                  <a:lnTo>
                    <a:pt x="2554658" y="1550020"/>
                  </a:lnTo>
                  <a:lnTo>
                    <a:pt x="2582512" y="1518108"/>
                  </a:lnTo>
                  <a:lnTo>
                    <a:pt x="2608726" y="1485403"/>
                  </a:lnTo>
                  <a:lnTo>
                    <a:pt x="2633258" y="1451935"/>
                  </a:lnTo>
                  <a:lnTo>
                    <a:pt x="2656065" y="1417735"/>
                  </a:lnTo>
                  <a:lnTo>
                    <a:pt x="2677108" y="1382831"/>
                  </a:lnTo>
                  <a:lnTo>
                    <a:pt x="2696343" y="1347254"/>
                  </a:lnTo>
                  <a:lnTo>
                    <a:pt x="2713731" y="1311034"/>
                  </a:lnTo>
                  <a:lnTo>
                    <a:pt x="2729228" y="1274201"/>
                  </a:lnTo>
                  <a:lnTo>
                    <a:pt x="2742793" y="1236785"/>
                  </a:lnTo>
                  <a:lnTo>
                    <a:pt x="2754386" y="1198815"/>
                  </a:lnTo>
                  <a:lnTo>
                    <a:pt x="2763964" y="1160322"/>
                  </a:lnTo>
                  <a:lnTo>
                    <a:pt x="2771486" y="1121335"/>
                  </a:lnTo>
                  <a:lnTo>
                    <a:pt x="2776910" y="1081884"/>
                  </a:lnTo>
                  <a:lnTo>
                    <a:pt x="2780195" y="1042000"/>
                  </a:lnTo>
                  <a:lnTo>
                    <a:pt x="2781300" y="1001712"/>
                  </a:lnTo>
                  <a:lnTo>
                    <a:pt x="2780195" y="961424"/>
                  </a:lnTo>
                  <a:lnTo>
                    <a:pt x="2776910" y="921540"/>
                  </a:lnTo>
                  <a:lnTo>
                    <a:pt x="2771486" y="882089"/>
                  </a:lnTo>
                  <a:lnTo>
                    <a:pt x="2763964" y="843102"/>
                  </a:lnTo>
                  <a:lnTo>
                    <a:pt x="2754386" y="804609"/>
                  </a:lnTo>
                  <a:lnTo>
                    <a:pt x="2742793" y="766639"/>
                  </a:lnTo>
                  <a:lnTo>
                    <a:pt x="2729228" y="729223"/>
                  </a:lnTo>
                  <a:lnTo>
                    <a:pt x="2713731" y="692390"/>
                  </a:lnTo>
                  <a:lnTo>
                    <a:pt x="2696343" y="656170"/>
                  </a:lnTo>
                  <a:lnTo>
                    <a:pt x="2677108" y="620593"/>
                  </a:lnTo>
                  <a:lnTo>
                    <a:pt x="2656065" y="585689"/>
                  </a:lnTo>
                  <a:lnTo>
                    <a:pt x="2633258" y="551489"/>
                  </a:lnTo>
                  <a:lnTo>
                    <a:pt x="2608726" y="518021"/>
                  </a:lnTo>
                  <a:lnTo>
                    <a:pt x="2582512" y="485316"/>
                  </a:lnTo>
                  <a:lnTo>
                    <a:pt x="2554658" y="453404"/>
                  </a:lnTo>
                  <a:lnTo>
                    <a:pt x="2525204" y="422315"/>
                  </a:lnTo>
                  <a:lnTo>
                    <a:pt x="2494193" y="392078"/>
                  </a:lnTo>
                  <a:lnTo>
                    <a:pt x="2461665" y="362724"/>
                  </a:lnTo>
                  <a:lnTo>
                    <a:pt x="2427663" y="334282"/>
                  </a:lnTo>
                  <a:lnTo>
                    <a:pt x="2392229" y="306783"/>
                  </a:lnTo>
                  <a:lnTo>
                    <a:pt x="2355402" y="280256"/>
                  </a:lnTo>
                  <a:lnTo>
                    <a:pt x="2317226" y="254732"/>
                  </a:lnTo>
                  <a:lnTo>
                    <a:pt x="2277741" y="230240"/>
                  </a:lnTo>
                  <a:lnTo>
                    <a:pt x="2236990" y="206809"/>
                  </a:lnTo>
                  <a:lnTo>
                    <a:pt x="2195013" y="184471"/>
                  </a:lnTo>
                  <a:lnTo>
                    <a:pt x="2151853" y="163255"/>
                  </a:lnTo>
                  <a:lnTo>
                    <a:pt x="2107550" y="143191"/>
                  </a:lnTo>
                  <a:lnTo>
                    <a:pt x="2062147" y="124308"/>
                  </a:lnTo>
                  <a:lnTo>
                    <a:pt x="2015685" y="106638"/>
                  </a:lnTo>
                  <a:lnTo>
                    <a:pt x="1968205" y="90209"/>
                  </a:lnTo>
                  <a:lnTo>
                    <a:pt x="1919749" y="75051"/>
                  </a:lnTo>
                  <a:lnTo>
                    <a:pt x="1870359" y="61196"/>
                  </a:lnTo>
                  <a:lnTo>
                    <a:pt x="1820075" y="48671"/>
                  </a:lnTo>
                  <a:lnTo>
                    <a:pt x="1768941" y="37508"/>
                  </a:lnTo>
                  <a:lnTo>
                    <a:pt x="1716996" y="27736"/>
                  </a:lnTo>
                  <a:lnTo>
                    <a:pt x="1664284" y="19386"/>
                  </a:lnTo>
                  <a:lnTo>
                    <a:pt x="1610844" y="12487"/>
                  </a:lnTo>
                  <a:lnTo>
                    <a:pt x="1556719" y="7068"/>
                  </a:lnTo>
                  <a:lnTo>
                    <a:pt x="1501951" y="3161"/>
                  </a:lnTo>
                  <a:lnTo>
                    <a:pt x="1446581" y="795"/>
                  </a:lnTo>
                  <a:lnTo>
                    <a:pt x="13906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13764" y="6374765"/>
              <a:ext cx="2781300" cy="2003425"/>
            </a:xfrm>
            <a:custGeom>
              <a:avLst/>
              <a:gdLst/>
              <a:ahLst/>
              <a:cxnLst/>
              <a:rect l="l" t="t" r="r" b="b"/>
              <a:pathLst>
                <a:path w="2781300" h="2003425">
                  <a:moveTo>
                    <a:pt x="1390649" y="2003425"/>
                  </a:moveTo>
                  <a:lnTo>
                    <a:pt x="1446581" y="2002629"/>
                  </a:lnTo>
                  <a:lnTo>
                    <a:pt x="1501951" y="2000263"/>
                  </a:lnTo>
                  <a:lnTo>
                    <a:pt x="1556719" y="1996356"/>
                  </a:lnTo>
                  <a:lnTo>
                    <a:pt x="1610844" y="1990937"/>
                  </a:lnTo>
                  <a:lnTo>
                    <a:pt x="1664284" y="1984038"/>
                  </a:lnTo>
                  <a:lnTo>
                    <a:pt x="1716996" y="1975688"/>
                  </a:lnTo>
                  <a:lnTo>
                    <a:pt x="1768941" y="1965916"/>
                  </a:lnTo>
                  <a:lnTo>
                    <a:pt x="1820075" y="1954753"/>
                  </a:lnTo>
                  <a:lnTo>
                    <a:pt x="1870359" y="1942228"/>
                  </a:lnTo>
                  <a:lnTo>
                    <a:pt x="1919749" y="1928373"/>
                  </a:lnTo>
                  <a:lnTo>
                    <a:pt x="1968205" y="1913215"/>
                  </a:lnTo>
                  <a:lnTo>
                    <a:pt x="2015685" y="1896786"/>
                  </a:lnTo>
                  <a:lnTo>
                    <a:pt x="2062147" y="1879116"/>
                  </a:lnTo>
                  <a:lnTo>
                    <a:pt x="2107550" y="1860233"/>
                  </a:lnTo>
                  <a:lnTo>
                    <a:pt x="2151853" y="1840169"/>
                  </a:lnTo>
                  <a:lnTo>
                    <a:pt x="2195013" y="1818953"/>
                  </a:lnTo>
                  <a:lnTo>
                    <a:pt x="2236990" y="1796615"/>
                  </a:lnTo>
                  <a:lnTo>
                    <a:pt x="2277741" y="1773184"/>
                  </a:lnTo>
                  <a:lnTo>
                    <a:pt x="2317226" y="1748692"/>
                  </a:lnTo>
                  <a:lnTo>
                    <a:pt x="2355402" y="1723168"/>
                  </a:lnTo>
                  <a:lnTo>
                    <a:pt x="2392229" y="1696641"/>
                  </a:lnTo>
                  <a:lnTo>
                    <a:pt x="2427663" y="1669142"/>
                  </a:lnTo>
                  <a:lnTo>
                    <a:pt x="2461665" y="1640700"/>
                  </a:lnTo>
                  <a:lnTo>
                    <a:pt x="2494193" y="1611346"/>
                  </a:lnTo>
                  <a:lnTo>
                    <a:pt x="2525204" y="1581109"/>
                  </a:lnTo>
                  <a:lnTo>
                    <a:pt x="2554658" y="1550020"/>
                  </a:lnTo>
                  <a:lnTo>
                    <a:pt x="2582512" y="1518108"/>
                  </a:lnTo>
                  <a:lnTo>
                    <a:pt x="2608726" y="1485403"/>
                  </a:lnTo>
                  <a:lnTo>
                    <a:pt x="2633258" y="1451935"/>
                  </a:lnTo>
                  <a:lnTo>
                    <a:pt x="2656065" y="1417735"/>
                  </a:lnTo>
                  <a:lnTo>
                    <a:pt x="2677108" y="1382831"/>
                  </a:lnTo>
                  <a:lnTo>
                    <a:pt x="2696343" y="1347254"/>
                  </a:lnTo>
                  <a:lnTo>
                    <a:pt x="2713731" y="1311034"/>
                  </a:lnTo>
                  <a:lnTo>
                    <a:pt x="2729228" y="1274201"/>
                  </a:lnTo>
                  <a:lnTo>
                    <a:pt x="2742793" y="1236785"/>
                  </a:lnTo>
                  <a:lnTo>
                    <a:pt x="2754386" y="1198815"/>
                  </a:lnTo>
                  <a:lnTo>
                    <a:pt x="2763964" y="1160322"/>
                  </a:lnTo>
                  <a:lnTo>
                    <a:pt x="2771486" y="1121335"/>
                  </a:lnTo>
                  <a:lnTo>
                    <a:pt x="2776910" y="1081884"/>
                  </a:lnTo>
                  <a:lnTo>
                    <a:pt x="2780195" y="1042000"/>
                  </a:lnTo>
                  <a:lnTo>
                    <a:pt x="2781300" y="1001712"/>
                  </a:lnTo>
                  <a:lnTo>
                    <a:pt x="2780195" y="961424"/>
                  </a:lnTo>
                  <a:lnTo>
                    <a:pt x="2776910" y="921540"/>
                  </a:lnTo>
                  <a:lnTo>
                    <a:pt x="2771486" y="882089"/>
                  </a:lnTo>
                  <a:lnTo>
                    <a:pt x="2763964" y="843102"/>
                  </a:lnTo>
                  <a:lnTo>
                    <a:pt x="2754386" y="804609"/>
                  </a:lnTo>
                  <a:lnTo>
                    <a:pt x="2742793" y="766639"/>
                  </a:lnTo>
                  <a:lnTo>
                    <a:pt x="2729228" y="729223"/>
                  </a:lnTo>
                  <a:lnTo>
                    <a:pt x="2713731" y="692390"/>
                  </a:lnTo>
                  <a:lnTo>
                    <a:pt x="2696343" y="656170"/>
                  </a:lnTo>
                  <a:lnTo>
                    <a:pt x="2677108" y="620593"/>
                  </a:lnTo>
                  <a:lnTo>
                    <a:pt x="2656065" y="585689"/>
                  </a:lnTo>
                  <a:lnTo>
                    <a:pt x="2633258" y="551489"/>
                  </a:lnTo>
                  <a:lnTo>
                    <a:pt x="2608726" y="518021"/>
                  </a:lnTo>
                  <a:lnTo>
                    <a:pt x="2582512" y="485316"/>
                  </a:lnTo>
                  <a:lnTo>
                    <a:pt x="2554658" y="453404"/>
                  </a:lnTo>
                  <a:lnTo>
                    <a:pt x="2525204" y="422315"/>
                  </a:lnTo>
                  <a:lnTo>
                    <a:pt x="2494193" y="392078"/>
                  </a:lnTo>
                  <a:lnTo>
                    <a:pt x="2461665" y="362724"/>
                  </a:lnTo>
                  <a:lnTo>
                    <a:pt x="2427663" y="334282"/>
                  </a:lnTo>
                  <a:lnTo>
                    <a:pt x="2392229" y="306783"/>
                  </a:lnTo>
                  <a:lnTo>
                    <a:pt x="2355402" y="280256"/>
                  </a:lnTo>
                  <a:lnTo>
                    <a:pt x="2317226" y="254732"/>
                  </a:lnTo>
                  <a:lnTo>
                    <a:pt x="2277741" y="230240"/>
                  </a:lnTo>
                  <a:lnTo>
                    <a:pt x="2236990" y="206809"/>
                  </a:lnTo>
                  <a:lnTo>
                    <a:pt x="2195013" y="184471"/>
                  </a:lnTo>
                  <a:lnTo>
                    <a:pt x="2151853" y="163255"/>
                  </a:lnTo>
                  <a:lnTo>
                    <a:pt x="2107550" y="143191"/>
                  </a:lnTo>
                  <a:lnTo>
                    <a:pt x="2062147" y="124308"/>
                  </a:lnTo>
                  <a:lnTo>
                    <a:pt x="2015685" y="106638"/>
                  </a:lnTo>
                  <a:lnTo>
                    <a:pt x="1968205" y="90209"/>
                  </a:lnTo>
                  <a:lnTo>
                    <a:pt x="1919749" y="75051"/>
                  </a:lnTo>
                  <a:lnTo>
                    <a:pt x="1870359" y="61196"/>
                  </a:lnTo>
                  <a:lnTo>
                    <a:pt x="1820075" y="48671"/>
                  </a:lnTo>
                  <a:lnTo>
                    <a:pt x="1768941" y="37508"/>
                  </a:lnTo>
                  <a:lnTo>
                    <a:pt x="1716996" y="27736"/>
                  </a:lnTo>
                  <a:lnTo>
                    <a:pt x="1664284" y="19386"/>
                  </a:lnTo>
                  <a:lnTo>
                    <a:pt x="1610844" y="12487"/>
                  </a:lnTo>
                  <a:lnTo>
                    <a:pt x="1556719" y="7068"/>
                  </a:lnTo>
                  <a:lnTo>
                    <a:pt x="1501951" y="3161"/>
                  </a:lnTo>
                  <a:lnTo>
                    <a:pt x="1446581" y="795"/>
                  </a:lnTo>
                  <a:lnTo>
                    <a:pt x="1390649" y="0"/>
                  </a:lnTo>
                  <a:lnTo>
                    <a:pt x="1334718" y="795"/>
                  </a:lnTo>
                  <a:lnTo>
                    <a:pt x="1279348" y="3161"/>
                  </a:lnTo>
                  <a:lnTo>
                    <a:pt x="1224580" y="7068"/>
                  </a:lnTo>
                  <a:lnTo>
                    <a:pt x="1170455" y="12487"/>
                  </a:lnTo>
                  <a:lnTo>
                    <a:pt x="1117015" y="19386"/>
                  </a:lnTo>
                  <a:lnTo>
                    <a:pt x="1064303" y="27736"/>
                  </a:lnTo>
                  <a:lnTo>
                    <a:pt x="1012358" y="37508"/>
                  </a:lnTo>
                  <a:lnTo>
                    <a:pt x="961224" y="48671"/>
                  </a:lnTo>
                  <a:lnTo>
                    <a:pt x="910940" y="61196"/>
                  </a:lnTo>
                  <a:lnTo>
                    <a:pt x="861550" y="75051"/>
                  </a:lnTo>
                  <a:lnTo>
                    <a:pt x="813094" y="90209"/>
                  </a:lnTo>
                  <a:lnTo>
                    <a:pt x="765614" y="106638"/>
                  </a:lnTo>
                  <a:lnTo>
                    <a:pt x="719152" y="124308"/>
                  </a:lnTo>
                  <a:lnTo>
                    <a:pt x="673749" y="143191"/>
                  </a:lnTo>
                  <a:lnTo>
                    <a:pt x="629446" y="163255"/>
                  </a:lnTo>
                  <a:lnTo>
                    <a:pt x="586286" y="184471"/>
                  </a:lnTo>
                  <a:lnTo>
                    <a:pt x="544309" y="206809"/>
                  </a:lnTo>
                  <a:lnTo>
                    <a:pt x="503558" y="230240"/>
                  </a:lnTo>
                  <a:lnTo>
                    <a:pt x="464073" y="254732"/>
                  </a:lnTo>
                  <a:lnTo>
                    <a:pt x="425897" y="280256"/>
                  </a:lnTo>
                  <a:lnTo>
                    <a:pt x="389070" y="306783"/>
                  </a:lnTo>
                  <a:lnTo>
                    <a:pt x="353636" y="334282"/>
                  </a:lnTo>
                  <a:lnTo>
                    <a:pt x="319634" y="362724"/>
                  </a:lnTo>
                  <a:lnTo>
                    <a:pt x="287106" y="392078"/>
                  </a:lnTo>
                  <a:lnTo>
                    <a:pt x="256095" y="422315"/>
                  </a:lnTo>
                  <a:lnTo>
                    <a:pt x="226641" y="453404"/>
                  </a:lnTo>
                  <a:lnTo>
                    <a:pt x="198787" y="485316"/>
                  </a:lnTo>
                  <a:lnTo>
                    <a:pt x="172573" y="518021"/>
                  </a:lnTo>
                  <a:lnTo>
                    <a:pt x="148041" y="551489"/>
                  </a:lnTo>
                  <a:lnTo>
                    <a:pt x="125234" y="585689"/>
                  </a:lnTo>
                  <a:lnTo>
                    <a:pt x="104191" y="620593"/>
                  </a:lnTo>
                  <a:lnTo>
                    <a:pt x="84956" y="656170"/>
                  </a:lnTo>
                  <a:lnTo>
                    <a:pt x="67568" y="692390"/>
                  </a:lnTo>
                  <a:lnTo>
                    <a:pt x="52071" y="729223"/>
                  </a:lnTo>
                  <a:lnTo>
                    <a:pt x="38506" y="766639"/>
                  </a:lnTo>
                  <a:lnTo>
                    <a:pt x="26913" y="804609"/>
                  </a:lnTo>
                  <a:lnTo>
                    <a:pt x="17335" y="843102"/>
                  </a:lnTo>
                  <a:lnTo>
                    <a:pt x="9813" y="882089"/>
                  </a:lnTo>
                  <a:lnTo>
                    <a:pt x="4389" y="921540"/>
                  </a:lnTo>
                  <a:lnTo>
                    <a:pt x="1104" y="961424"/>
                  </a:lnTo>
                  <a:lnTo>
                    <a:pt x="0" y="1001712"/>
                  </a:lnTo>
                  <a:lnTo>
                    <a:pt x="1104" y="1042000"/>
                  </a:lnTo>
                  <a:lnTo>
                    <a:pt x="4389" y="1081884"/>
                  </a:lnTo>
                  <a:lnTo>
                    <a:pt x="9813" y="1121335"/>
                  </a:lnTo>
                  <a:lnTo>
                    <a:pt x="17335" y="1160322"/>
                  </a:lnTo>
                  <a:lnTo>
                    <a:pt x="26913" y="1198815"/>
                  </a:lnTo>
                  <a:lnTo>
                    <a:pt x="38506" y="1236785"/>
                  </a:lnTo>
                  <a:lnTo>
                    <a:pt x="52071" y="1274201"/>
                  </a:lnTo>
                  <a:lnTo>
                    <a:pt x="67568" y="1311034"/>
                  </a:lnTo>
                  <a:lnTo>
                    <a:pt x="84956" y="1347254"/>
                  </a:lnTo>
                  <a:lnTo>
                    <a:pt x="104191" y="1382831"/>
                  </a:lnTo>
                  <a:lnTo>
                    <a:pt x="125234" y="1417735"/>
                  </a:lnTo>
                  <a:lnTo>
                    <a:pt x="148041" y="1451935"/>
                  </a:lnTo>
                  <a:lnTo>
                    <a:pt x="172573" y="1485403"/>
                  </a:lnTo>
                  <a:lnTo>
                    <a:pt x="198787" y="1518108"/>
                  </a:lnTo>
                  <a:lnTo>
                    <a:pt x="226641" y="1550020"/>
                  </a:lnTo>
                  <a:lnTo>
                    <a:pt x="256095" y="1581109"/>
                  </a:lnTo>
                  <a:lnTo>
                    <a:pt x="287106" y="1611346"/>
                  </a:lnTo>
                  <a:lnTo>
                    <a:pt x="319634" y="1640700"/>
                  </a:lnTo>
                  <a:lnTo>
                    <a:pt x="353636" y="1669142"/>
                  </a:lnTo>
                  <a:lnTo>
                    <a:pt x="389070" y="1696641"/>
                  </a:lnTo>
                  <a:lnTo>
                    <a:pt x="425897" y="1723168"/>
                  </a:lnTo>
                  <a:lnTo>
                    <a:pt x="464073" y="1748692"/>
                  </a:lnTo>
                  <a:lnTo>
                    <a:pt x="503558" y="1773184"/>
                  </a:lnTo>
                  <a:lnTo>
                    <a:pt x="544309" y="1796615"/>
                  </a:lnTo>
                  <a:lnTo>
                    <a:pt x="586286" y="1818953"/>
                  </a:lnTo>
                  <a:lnTo>
                    <a:pt x="629446" y="1840169"/>
                  </a:lnTo>
                  <a:lnTo>
                    <a:pt x="673749" y="1860233"/>
                  </a:lnTo>
                  <a:lnTo>
                    <a:pt x="719152" y="1879116"/>
                  </a:lnTo>
                  <a:lnTo>
                    <a:pt x="765614" y="1896786"/>
                  </a:lnTo>
                  <a:lnTo>
                    <a:pt x="813094" y="1913215"/>
                  </a:lnTo>
                  <a:lnTo>
                    <a:pt x="861550" y="1928373"/>
                  </a:lnTo>
                  <a:lnTo>
                    <a:pt x="910940" y="1942228"/>
                  </a:lnTo>
                  <a:lnTo>
                    <a:pt x="961224" y="1954753"/>
                  </a:lnTo>
                  <a:lnTo>
                    <a:pt x="1012358" y="1965916"/>
                  </a:lnTo>
                  <a:lnTo>
                    <a:pt x="1064303" y="1975688"/>
                  </a:lnTo>
                  <a:lnTo>
                    <a:pt x="1117015" y="1984038"/>
                  </a:lnTo>
                  <a:lnTo>
                    <a:pt x="1170455" y="1990937"/>
                  </a:lnTo>
                  <a:lnTo>
                    <a:pt x="1224580" y="1996356"/>
                  </a:lnTo>
                  <a:lnTo>
                    <a:pt x="1279348" y="2000263"/>
                  </a:lnTo>
                  <a:lnTo>
                    <a:pt x="1334718" y="2002629"/>
                  </a:lnTo>
                  <a:lnTo>
                    <a:pt x="1390649" y="200342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350010" y="6766559"/>
            <a:ext cx="396875" cy="266065"/>
          </a:xfrm>
          <a:prstGeom prst="rect">
            <a:avLst/>
          </a:prstGeom>
          <a:ln w="635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225">
              <a:lnSpc>
                <a:spcPts val="1750"/>
              </a:lnSpc>
            </a:pPr>
            <a:r>
              <a:rPr sz="1600" b="1" spc="-55" dirty="0">
                <a:solidFill>
                  <a:srgbClr val="00ADEF"/>
                </a:solidFill>
                <a:latin typeface="Trebuchet MS"/>
                <a:cs typeface="Trebuchet MS"/>
              </a:rPr>
              <a:t>you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350010" y="7077075"/>
            <a:ext cx="396875" cy="266065"/>
          </a:xfrm>
          <a:prstGeom prst="rect">
            <a:avLst/>
          </a:prstGeom>
          <a:ln w="635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835"/>
              </a:lnSpc>
            </a:pPr>
            <a:r>
              <a:rPr sz="1600" b="1" spc="-60" dirty="0">
                <a:solidFill>
                  <a:srgbClr val="00ADEF"/>
                </a:solidFill>
                <a:latin typeface="Trebuchet MS"/>
                <a:cs typeface="Trebuchet MS"/>
              </a:rPr>
              <a:t>he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350010" y="7387590"/>
            <a:ext cx="396875" cy="266065"/>
          </a:xfrm>
          <a:prstGeom prst="rect">
            <a:avLst/>
          </a:prstGeom>
          <a:ln w="635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0005">
              <a:lnSpc>
                <a:spcPts val="1800"/>
              </a:lnSpc>
            </a:pPr>
            <a:r>
              <a:rPr sz="1600" b="1" spc="-45" dirty="0">
                <a:solidFill>
                  <a:srgbClr val="00ADEF"/>
                </a:solidFill>
                <a:latin typeface="Trebuchet MS"/>
                <a:cs typeface="Trebuchet MS"/>
              </a:rPr>
              <a:t>she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350010" y="7698105"/>
            <a:ext cx="396875" cy="266065"/>
          </a:xfrm>
          <a:prstGeom prst="rect">
            <a:avLst/>
          </a:prstGeom>
          <a:ln w="635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0810">
              <a:lnSpc>
                <a:spcPts val="1789"/>
              </a:lnSpc>
            </a:pPr>
            <a:r>
              <a:rPr sz="1600" b="1" spc="-145" dirty="0">
                <a:solidFill>
                  <a:srgbClr val="00ADEF"/>
                </a:solidFill>
                <a:latin typeface="Trebuchet MS"/>
                <a:cs typeface="Trebuchet MS"/>
              </a:rPr>
              <a:t>it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4262754" y="4566348"/>
            <a:ext cx="2484120" cy="1892300"/>
            <a:chOff x="4262754" y="4566348"/>
            <a:chExt cx="2484120" cy="1892300"/>
          </a:xfrm>
        </p:grpSpPr>
        <p:sp>
          <p:nvSpPr>
            <p:cNvPr id="42" name="object 42"/>
            <p:cNvSpPr/>
            <p:nvPr/>
          </p:nvSpPr>
          <p:spPr>
            <a:xfrm>
              <a:off x="4269104" y="4578349"/>
              <a:ext cx="2471420" cy="1873885"/>
            </a:xfrm>
            <a:custGeom>
              <a:avLst/>
              <a:gdLst/>
              <a:ahLst/>
              <a:cxnLst/>
              <a:rect l="l" t="t" r="r" b="b"/>
              <a:pathLst>
                <a:path w="2471420" h="1873885">
                  <a:moveTo>
                    <a:pt x="1235710" y="0"/>
                  </a:moveTo>
                  <a:lnTo>
                    <a:pt x="1180666" y="912"/>
                  </a:lnTo>
                  <a:lnTo>
                    <a:pt x="1126240" y="3626"/>
                  </a:lnTo>
                  <a:lnTo>
                    <a:pt x="1072480" y="8101"/>
                  </a:lnTo>
                  <a:lnTo>
                    <a:pt x="1019437" y="14301"/>
                  </a:lnTo>
                  <a:lnTo>
                    <a:pt x="967162" y="22187"/>
                  </a:lnTo>
                  <a:lnTo>
                    <a:pt x="915704" y="31721"/>
                  </a:lnTo>
                  <a:lnTo>
                    <a:pt x="865113" y="42865"/>
                  </a:lnTo>
                  <a:lnTo>
                    <a:pt x="815440" y="55581"/>
                  </a:lnTo>
                  <a:lnTo>
                    <a:pt x="766736" y="69831"/>
                  </a:lnTo>
                  <a:lnTo>
                    <a:pt x="719050" y="85577"/>
                  </a:lnTo>
                  <a:lnTo>
                    <a:pt x="672432" y="102780"/>
                  </a:lnTo>
                  <a:lnTo>
                    <a:pt x="626934" y="121403"/>
                  </a:lnTo>
                  <a:lnTo>
                    <a:pt x="582604" y="141407"/>
                  </a:lnTo>
                  <a:lnTo>
                    <a:pt x="539494" y="162755"/>
                  </a:lnTo>
                  <a:lnTo>
                    <a:pt x="497653" y="185408"/>
                  </a:lnTo>
                  <a:lnTo>
                    <a:pt x="457132" y="209328"/>
                  </a:lnTo>
                  <a:lnTo>
                    <a:pt x="417980" y="234477"/>
                  </a:lnTo>
                  <a:lnTo>
                    <a:pt x="380249" y="260818"/>
                  </a:lnTo>
                  <a:lnTo>
                    <a:pt x="343989" y="288311"/>
                  </a:lnTo>
                  <a:lnTo>
                    <a:pt x="309249" y="316920"/>
                  </a:lnTo>
                  <a:lnTo>
                    <a:pt x="276080" y="346605"/>
                  </a:lnTo>
                  <a:lnTo>
                    <a:pt x="244532" y="377329"/>
                  </a:lnTo>
                  <a:lnTo>
                    <a:pt x="214655" y="409053"/>
                  </a:lnTo>
                  <a:lnTo>
                    <a:pt x="186500" y="441741"/>
                  </a:lnTo>
                  <a:lnTo>
                    <a:pt x="160117" y="475352"/>
                  </a:lnTo>
                  <a:lnTo>
                    <a:pt x="135555" y="509851"/>
                  </a:lnTo>
                  <a:lnTo>
                    <a:pt x="112866" y="545197"/>
                  </a:lnTo>
                  <a:lnTo>
                    <a:pt x="92100" y="581354"/>
                  </a:lnTo>
                  <a:lnTo>
                    <a:pt x="73306" y="618283"/>
                  </a:lnTo>
                  <a:lnTo>
                    <a:pt x="56535" y="655946"/>
                  </a:lnTo>
                  <a:lnTo>
                    <a:pt x="41837" y="694305"/>
                  </a:lnTo>
                  <a:lnTo>
                    <a:pt x="29263" y="733322"/>
                  </a:lnTo>
                  <a:lnTo>
                    <a:pt x="18862" y="772958"/>
                  </a:lnTo>
                  <a:lnTo>
                    <a:pt x="10685" y="813177"/>
                  </a:lnTo>
                  <a:lnTo>
                    <a:pt x="4782" y="853939"/>
                  </a:lnTo>
                  <a:lnTo>
                    <a:pt x="1204" y="895207"/>
                  </a:lnTo>
                  <a:lnTo>
                    <a:pt x="0" y="936942"/>
                  </a:lnTo>
                  <a:lnTo>
                    <a:pt x="1204" y="978677"/>
                  </a:lnTo>
                  <a:lnTo>
                    <a:pt x="4782" y="1019945"/>
                  </a:lnTo>
                  <a:lnTo>
                    <a:pt x="10685" y="1060707"/>
                  </a:lnTo>
                  <a:lnTo>
                    <a:pt x="18862" y="1100926"/>
                  </a:lnTo>
                  <a:lnTo>
                    <a:pt x="29263" y="1140562"/>
                  </a:lnTo>
                  <a:lnTo>
                    <a:pt x="41837" y="1179579"/>
                  </a:lnTo>
                  <a:lnTo>
                    <a:pt x="56535" y="1217938"/>
                  </a:lnTo>
                  <a:lnTo>
                    <a:pt x="73306" y="1255601"/>
                  </a:lnTo>
                  <a:lnTo>
                    <a:pt x="92100" y="1292530"/>
                  </a:lnTo>
                  <a:lnTo>
                    <a:pt x="112866" y="1328687"/>
                  </a:lnTo>
                  <a:lnTo>
                    <a:pt x="135555" y="1364033"/>
                  </a:lnTo>
                  <a:lnTo>
                    <a:pt x="160117" y="1398532"/>
                  </a:lnTo>
                  <a:lnTo>
                    <a:pt x="186500" y="1432143"/>
                  </a:lnTo>
                  <a:lnTo>
                    <a:pt x="214655" y="1464831"/>
                  </a:lnTo>
                  <a:lnTo>
                    <a:pt x="244532" y="1496555"/>
                  </a:lnTo>
                  <a:lnTo>
                    <a:pt x="276080" y="1527279"/>
                  </a:lnTo>
                  <a:lnTo>
                    <a:pt x="309249" y="1556964"/>
                  </a:lnTo>
                  <a:lnTo>
                    <a:pt x="343989" y="1585573"/>
                  </a:lnTo>
                  <a:lnTo>
                    <a:pt x="380249" y="1613066"/>
                  </a:lnTo>
                  <a:lnTo>
                    <a:pt x="417980" y="1639407"/>
                  </a:lnTo>
                  <a:lnTo>
                    <a:pt x="457132" y="1664556"/>
                  </a:lnTo>
                  <a:lnTo>
                    <a:pt x="497653" y="1688476"/>
                  </a:lnTo>
                  <a:lnTo>
                    <a:pt x="539494" y="1711129"/>
                  </a:lnTo>
                  <a:lnTo>
                    <a:pt x="582604" y="1732477"/>
                  </a:lnTo>
                  <a:lnTo>
                    <a:pt x="626934" y="1752481"/>
                  </a:lnTo>
                  <a:lnTo>
                    <a:pt x="672432" y="1771104"/>
                  </a:lnTo>
                  <a:lnTo>
                    <a:pt x="719050" y="1788307"/>
                  </a:lnTo>
                  <a:lnTo>
                    <a:pt x="766736" y="1804053"/>
                  </a:lnTo>
                  <a:lnTo>
                    <a:pt x="815440" y="1818303"/>
                  </a:lnTo>
                  <a:lnTo>
                    <a:pt x="865113" y="1831019"/>
                  </a:lnTo>
                  <a:lnTo>
                    <a:pt x="915704" y="1842163"/>
                  </a:lnTo>
                  <a:lnTo>
                    <a:pt x="967162" y="1851697"/>
                  </a:lnTo>
                  <a:lnTo>
                    <a:pt x="1019437" y="1859583"/>
                  </a:lnTo>
                  <a:lnTo>
                    <a:pt x="1072480" y="1865783"/>
                  </a:lnTo>
                  <a:lnTo>
                    <a:pt x="1126240" y="1870258"/>
                  </a:lnTo>
                  <a:lnTo>
                    <a:pt x="1180666" y="1872972"/>
                  </a:lnTo>
                  <a:lnTo>
                    <a:pt x="1235710" y="1873885"/>
                  </a:lnTo>
                  <a:lnTo>
                    <a:pt x="1290753" y="1872972"/>
                  </a:lnTo>
                  <a:lnTo>
                    <a:pt x="1345179" y="1870258"/>
                  </a:lnTo>
                  <a:lnTo>
                    <a:pt x="1398939" y="1865783"/>
                  </a:lnTo>
                  <a:lnTo>
                    <a:pt x="1451982" y="1859583"/>
                  </a:lnTo>
                  <a:lnTo>
                    <a:pt x="1504257" y="1851697"/>
                  </a:lnTo>
                  <a:lnTo>
                    <a:pt x="1555715" y="1842163"/>
                  </a:lnTo>
                  <a:lnTo>
                    <a:pt x="1606306" y="1831019"/>
                  </a:lnTo>
                  <a:lnTo>
                    <a:pt x="1655979" y="1818303"/>
                  </a:lnTo>
                  <a:lnTo>
                    <a:pt x="1704683" y="1804053"/>
                  </a:lnTo>
                  <a:lnTo>
                    <a:pt x="1752369" y="1788307"/>
                  </a:lnTo>
                  <a:lnTo>
                    <a:pt x="1798987" y="1771104"/>
                  </a:lnTo>
                  <a:lnTo>
                    <a:pt x="1844485" y="1752481"/>
                  </a:lnTo>
                  <a:lnTo>
                    <a:pt x="1888815" y="1732477"/>
                  </a:lnTo>
                  <a:lnTo>
                    <a:pt x="1931925" y="1711129"/>
                  </a:lnTo>
                  <a:lnTo>
                    <a:pt x="1973766" y="1688476"/>
                  </a:lnTo>
                  <a:lnTo>
                    <a:pt x="2014287" y="1664556"/>
                  </a:lnTo>
                  <a:lnTo>
                    <a:pt x="2053439" y="1639407"/>
                  </a:lnTo>
                  <a:lnTo>
                    <a:pt x="2091170" y="1613066"/>
                  </a:lnTo>
                  <a:lnTo>
                    <a:pt x="2127430" y="1585573"/>
                  </a:lnTo>
                  <a:lnTo>
                    <a:pt x="2162170" y="1556964"/>
                  </a:lnTo>
                  <a:lnTo>
                    <a:pt x="2195339" y="1527279"/>
                  </a:lnTo>
                  <a:lnTo>
                    <a:pt x="2226887" y="1496555"/>
                  </a:lnTo>
                  <a:lnTo>
                    <a:pt x="2256764" y="1464831"/>
                  </a:lnTo>
                  <a:lnTo>
                    <a:pt x="2284919" y="1432143"/>
                  </a:lnTo>
                  <a:lnTo>
                    <a:pt x="2311302" y="1398532"/>
                  </a:lnTo>
                  <a:lnTo>
                    <a:pt x="2335864" y="1364033"/>
                  </a:lnTo>
                  <a:lnTo>
                    <a:pt x="2358553" y="1328687"/>
                  </a:lnTo>
                  <a:lnTo>
                    <a:pt x="2379319" y="1292530"/>
                  </a:lnTo>
                  <a:lnTo>
                    <a:pt x="2398113" y="1255601"/>
                  </a:lnTo>
                  <a:lnTo>
                    <a:pt x="2414884" y="1217938"/>
                  </a:lnTo>
                  <a:lnTo>
                    <a:pt x="2429582" y="1179579"/>
                  </a:lnTo>
                  <a:lnTo>
                    <a:pt x="2442156" y="1140562"/>
                  </a:lnTo>
                  <a:lnTo>
                    <a:pt x="2452557" y="1100926"/>
                  </a:lnTo>
                  <a:lnTo>
                    <a:pt x="2460734" y="1060707"/>
                  </a:lnTo>
                  <a:lnTo>
                    <a:pt x="2466637" y="1019945"/>
                  </a:lnTo>
                  <a:lnTo>
                    <a:pt x="2470215" y="978677"/>
                  </a:lnTo>
                  <a:lnTo>
                    <a:pt x="2471420" y="936942"/>
                  </a:lnTo>
                  <a:lnTo>
                    <a:pt x="2470215" y="895207"/>
                  </a:lnTo>
                  <a:lnTo>
                    <a:pt x="2466637" y="853939"/>
                  </a:lnTo>
                  <a:lnTo>
                    <a:pt x="2460734" y="813177"/>
                  </a:lnTo>
                  <a:lnTo>
                    <a:pt x="2452557" y="772958"/>
                  </a:lnTo>
                  <a:lnTo>
                    <a:pt x="2442156" y="733322"/>
                  </a:lnTo>
                  <a:lnTo>
                    <a:pt x="2429582" y="694305"/>
                  </a:lnTo>
                  <a:lnTo>
                    <a:pt x="2414884" y="655946"/>
                  </a:lnTo>
                  <a:lnTo>
                    <a:pt x="2398113" y="618283"/>
                  </a:lnTo>
                  <a:lnTo>
                    <a:pt x="2379319" y="581354"/>
                  </a:lnTo>
                  <a:lnTo>
                    <a:pt x="2358553" y="545197"/>
                  </a:lnTo>
                  <a:lnTo>
                    <a:pt x="2335864" y="509851"/>
                  </a:lnTo>
                  <a:lnTo>
                    <a:pt x="2311302" y="475352"/>
                  </a:lnTo>
                  <a:lnTo>
                    <a:pt x="2284919" y="441741"/>
                  </a:lnTo>
                  <a:lnTo>
                    <a:pt x="2256764" y="409053"/>
                  </a:lnTo>
                  <a:lnTo>
                    <a:pt x="2226887" y="377329"/>
                  </a:lnTo>
                  <a:lnTo>
                    <a:pt x="2195339" y="346605"/>
                  </a:lnTo>
                  <a:lnTo>
                    <a:pt x="2162170" y="316920"/>
                  </a:lnTo>
                  <a:lnTo>
                    <a:pt x="2127430" y="288311"/>
                  </a:lnTo>
                  <a:lnTo>
                    <a:pt x="2091170" y="260818"/>
                  </a:lnTo>
                  <a:lnTo>
                    <a:pt x="2053439" y="234477"/>
                  </a:lnTo>
                  <a:lnTo>
                    <a:pt x="2014287" y="209328"/>
                  </a:lnTo>
                  <a:lnTo>
                    <a:pt x="1973766" y="185408"/>
                  </a:lnTo>
                  <a:lnTo>
                    <a:pt x="1931925" y="162755"/>
                  </a:lnTo>
                  <a:lnTo>
                    <a:pt x="1888815" y="141407"/>
                  </a:lnTo>
                  <a:lnTo>
                    <a:pt x="1844485" y="121403"/>
                  </a:lnTo>
                  <a:lnTo>
                    <a:pt x="1798987" y="102780"/>
                  </a:lnTo>
                  <a:lnTo>
                    <a:pt x="1752369" y="85577"/>
                  </a:lnTo>
                  <a:lnTo>
                    <a:pt x="1704683" y="69831"/>
                  </a:lnTo>
                  <a:lnTo>
                    <a:pt x="1655979" y="55581"/>
                  </a:lnTo>
                  <a:lnTo>
                    <a:pt x="1606306" y="42865"/>
                  </a:lnTo>
                  <a:lnTo>
                    <a:pt x="1555715" y="31721"/>
                  </a:lnTo>
                  <a:lnTo>
                    <a:pt x="1504257" y="22187"/>
                  </a:lnTo>
                  <a:lnTo>
                    <a:pt x="1451982" y="14301"/>
                  </a:lnTo>
                  <a:lnTo>
                    <a:pt x="1398939" y="8101"/>
                  </a:lnTo>
                  <a:lnTo>
                    <a:pt x="1345179" y="3626"/>
                  </a:lnTo>
                  <a:lnTo>
                    <a:pt x="1290753" y="912"/>
                  </a:lnTo>
                  <a:lnTo>
                    <a:pt x="12357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269104" y="4578349"/>
              <a:ext cx="2471420" cy="1873885"/>
            </a:xfrm>
            <a:custGeom>
              <a:avLst/>
              <a:gdLst/>
              <a:ahLst/>
              <a:cxnLst/>
              <a:rect l="l" t="t" r="r" b="b"/>
              <a:pathLst>
                <a:path w="2471420" h="1873885">
                  <a:moveTo>
                    <a:pt x="1235710" y="1873885"/>
                  </a:moveTo>
                  <a:lnTo>
                    <a:pt x="1290753" y="1872972"/>
                  </a:lnTo>
                  <a:lnTo>
                    <a:pt x="1345179" y="1870258"/>
                  </a:lnTo>
                  <a:lnTo>
                    <a:pt x="1398939" y="1865783"/>
                  </a:lnTo>
                  <a:lnTo>
                    <a:pt x="1451982" y="1859583"/>
                  </a:lnTo>
                  <a:lnTo>
                    <a:pt x="1504257" y="1851697"/>
                  </a:lnTo>
                  <a:lnTo>
                    <a:pt x="1555715" y="1842163"/>
                  </a:lnTo>
                  <a:lnTo>
                    <a:pt x="1606306" y="1831019"/>
                  </a:lnTo>
                  <a:lnTo>
                    <a:pt x="1655979" y="1818303"/>
                  </a:lnTo>
                  <a:lnTo>
                    <a:pt x="1704683" y="1804053"/>
                  </a:lnTo>
                  <a:lnTo>
                    <a:pt x="1752369" y="1788307"/>
                  </a:lnTo>
                  <a:lnTo>
                    <a:pt x="1798987" y="1771104"/>
                  </a:lnTo>
                  <a:lnTo>
                    <a:pt x="1844485" y="1752481"/>
                  </a:lnTo>
                  <a:lnTo>
                    <a:pt x="1888815" y="1732477"/>
                  </a:lnTo>
                  <a:lnTo>
                    <a:pt x="1931925" y="1711129"/>
                  </a:lnTo>
                  <a:lnTo>
                    <a:pt x="1973766" y="1688476"/>
                  </a:lnTo>
                  <a:lnTo>
                    <a:pt x="2014287" y="1664556"/>
                  </a:lnTo>
                  <a:lnTo>
                    <a:pt x="2053439" y="1639407"/>
                  </a:lnTo>
                  <a:lnTo>
                    <a:pt x="2091170" y="1613066"/>
                  </a:lnTo>
                  <a:lnTo>
                    <a:pt x="2127430" y="1585573"/>
                  </a:lnTo>
                  <a:lnTo>
                    <a:pt x="2162170" y="1556964"/>
                  </a:lnTo>
                  <a:lnTo>
                    <a:pt x="2195339" y="1527279"/>
                  </a:lnTo>
                  <a:lnTo>
                    <a:pt x="2226887" y="1496555"/>
                  </a:lnTo>
                  <a:lnTo>
                    <a:pt x="2256764" y="1464831"/>
                  </a:lnTo>
                  <a:lnTo>
                    <a:pt x="2284919" y="1432143"/>
                  </a:lnTo>
                  <a:lnTo>
                    <a:pt x="2311302" y="1398532"/>
                  </a:lnTo>
                  <a:lnTo>
                    <a:pt x="2335864" y="1364033"/>
                  </a:lnTo>
                  <a:lnTo>
                    <a:pt x="2358553" y="1328687"/>
                  </a:lnTo>
                  <a:lnTo>
                    <a:pt x="2379319" y="1292530"/>
                  </a:lnTo>
                  <a:lnTo>
                    <a:pt x="2398113" y="1255601"/>
                  </a:lnTo>
                  <a:lnTo>
                    <a:pt x="2414884" y="1217938"/>
                  </a:lnTo>
                  <a:lnTo>
                    <a:pt x="2429582" y="1179579"/>
                  </a:lnTo>
                  <a:lnTo>
                    <a:pt x="2442156" y="1140562"/>
                  </a:lnTo>
                  <a:lnTo>
                    <a:pt x="2452557" y="1100926"/>
                  </a:lnTo>
                  <a:lnTo>
                    <a:pt x="2460734" y="1060707"/>
                  </a:lnTo>
                  <a:lnTo>
                    <a:pt x="2466637" y="1019945"/>
                  </a:lnTo>
                  <a:lnTo>
                    <a:pt x="2470215" y="978677"/>
                  </a:lnTo>
                  <a:lnTo>
                    <a:pt x="2471420" y="936942"/>
                  </a:lnTo>
                  <a:lnTo>
                    <a:pt x="2470215" y="895207"/>
                  </a:lnTo>
                  <a:lnTo>
                    <a:pt x="2466637" y="853939"/>
                  </a:lnTo>
                  <a:lnTo>
                    <a:pt x="2460734" y="813177"/>
                  </a:lnTo>
                  <a:lnTo>
                    <a:pt x="2452557" y="772958"/>
                  </a:lnTo>
                  <a:lnTo>
                    <a:pt x="2442156" y="733322"/>
                  </a:lnTo>
                  <a:lnTo>
                    <a:pt x="2429582" y="694305"/>
                  </a:lnTo>
                  <a:lnTo>
                    <a:pt x="2414884" y="655946"/>
                  </a:lnTo>
                  <a:lnTo>
                    <a:pt x="2398113" y="618283"/>
                  </a:lnTo>
                  <a:lnTo>
                    <a:pt x="2379319" y="581354"/>
                  </a:lnTo>
                  <a:lnTo>
                    <a:pt x="2358553" y="545197"/>
                  </a:lnTo>
                  <a:lnTo>
                    <a:pt x="2335864" y="509851"/>
                  </a:lnTo>
                  <a:lnTo>
                    <a:pt x="2311302" y="475352"/>
                  </a:lnTo>
                  <a:lnTo>
                    <a:pt x="2284919" y="441741"/>
                  </a:lnTo>
                  <a:lnTo>
                    <a:pt x="2256764" y="409053"/>
                  </a:lnTo>
                  <a:lnTo>
                    <a:pt x="2226887" y="377329"/>
                  </a:lnTo>
                  <a:lnTo>
                    <a:pt x="2195339" y="346605"/>
                  </a:lnTo>
                  <a:lnTo>
                    <a:pt x="2162170" y="316920"/>
                  </a:lnTo>
                  <a:lnTo>
                    <a:pt x="2127430" y="288311"/>
                  </a:lnTo>
                  <a:lnTo>
                    <a:pt x="2091170" y="260818"/>
                  </a:lnTo>
                  <a:lnTo>
                    <a:pt x="2053439" y="234477"/>
                  </a:lnTo>
                  <a:lnTo>
                    <a:pt x="2014287" y="209328"/>
                  </a:lnTo>
                  <a:lnTo>
                    <a:pt x="1973766" y="185408"/>
                  </a:lnTo>
                  <a:lnTo>
                    <a:pt x="1931925" y="162755"/>
                  </a:lnTo>
                  <a:lnTo>
                    <a:pt x="1888815" y="141407"/>
                  </a:lnTo>
                  <a:lnTo>
                    <a:pt x="1844485" y="121403"/>
                  </a:lnTo>
                  <a:lnTo>
                    <a:pt x="1798987" y="102780"/>
                  </a:lnTo>
                  <a:lnTo>
                    <a:pt x="1752369" y="85577"/>
                  </a:lnTo>
                  <a:lnTo>
                    <a:pt x="1704683" y="69831"/>
                  </a:lnTo>
                  <a:lnTo>
                    <a:pt x="1655979" y="55581"/>
                  </a:lnTo>
                  <a:lnTo>
                    <a:pt x="1606306" y="42865"/>
                  </a:lnTo>
                  <a:lnTo>
                    <a:pt x="1555715" y="31721"/>
                  </a:lnTo>
                  <a:lnTo>
                    <a:pt x="1504257" y="22187"/>
                  </a:lnTo>
                  <a:lnTo>
                    <a:pt x="1451982" y="14301"/>
                  </a:lnTo>
                  <a:lnTo>
                    <a:pt x="1398939" y="8101"/>
                  </a:lnTo>
                  <a:lnTo>
                    <a:pt x="1345179" y="3626"/>
                  </a:lnTo>
                  <a:lnTo>
                    <a:pt x="1290753" y="912"/>
                  </a:lnTo>
                  <a:lnTo>
                    <a:pt x="1235710" y="0"/>
                  </a:lnTo>
                  <a:lnTo>
                    <a:pt x="1180666" y="912"/>
                  </a:lnTo>
                  <a:lnTo>
                    <a:pt x="1126240" y="3626"/>
                  </a:lnTo>
                  <a:lnTo>
                    <a:pt x="1072480" y="8101"/>
                  </a:lnTo>
                  <a:lnTo>
                    <a:pt x="1019437" y="14301"/>
                  </a:lnTo>
                  <a:lnTo>
                    <a:pt x="967162" y="22187"/>
                  </a:lnTo>
                  <a:lnTo>
                    <a:pt x="915704" y="31721"/>
                  </a:lnTo>
                  <a:lnTo>
                    <a:pt x="865113" y="42865"/>
                  </a:lnTo>
                  <a:lnTo>
                    <a:pt x="815440" y="55581"/>
                  </a:lnTo>
                  <a:lnTo>
                    <a:pt x="766736" y="69831"/>
                  </a:lnTo>
                  <a:lnTo>
                    <a:pt x="719050" y="85577"/>
                  </a:lnTo>
                  <a:lnTo>
                    <a:pt x="672432" y="102780"/>
                  </a:lnTo>
                  <a:lnTo>
                    <a:pt x="626934" y="121403"/>
                  </a:lnTo>
                  <a:lnTo>
                    <a:pt x="582604" y="141407"/>
                  </a:lnTo>
                  <a:lnTo>
                    <a:pt x="539494" y="162755"/>
                  </a:lnTo>
                  <a:lnTo>
                    <a:pt x="497653" y="185408"/>
                  </a:lnTo>
                  <a:lnTo>
                    <a:pt x="457132" y="209328"/>
                  </a:lnTo>
                  <a:lnTo>
                    <a:pt x="417980" y="234477"/>
                  </a:lnTo>
                  <a:lnTo>
                    <a:pt x="380249" y="260818"/>
                  </a:lnTo>
                  <a:lnTo>
                    <a:pt x="343989" y="288311"/>
                  </a:lnTo>
                  <a:lnTo>
                    <a:pt x="309249" y="316920"/>
                  </a:lnTo>
                  <a:lnTo>
                    <a:pt x="276080" y="346605"/>
                  </a:lnTo>
                  <a:lnTo>
                    <a:pt x="244532" y="377329"/>
                  </a:lnTo>
                  <a:lnTo>
                    <a:pt x="214655" y="409053"/>
                  </a:lnTo>
                  <a:lnTo>
                    <a:pt x="186500" y="441741"/>
                  </a:lnTo>
                  <a:lnTo>
                    <a:pt x="160117" y="475352"/>
                  </a:lnTo>
                  <a:lnTo>
                    <a:pt x="135555" y="509851"/>
                  </a:lnTo>
                  <a:lnTo>
                    <a:pt x="112866" y="545197"/>
                  </a:lnTo>
                  <a:lnTo>
                    <a:pt x="92100" y="581354"/>
                  </a:lnTo>
                  <a:lnTo>
                    <a:pt x="73306" y="618283"/>
                  </a:lnTo>
                  <a:lnTo>
                    <a:pt x="56535" y="655946"/>
                  </a:lnTo>
                  <a:lnTo>
                    <a:pt x="41837" y="694305"/>
                  </a:lnTo>
                  <a:lnTo>
                    <a:pt x="29263" y="733322"/>
                  </a:lnTo>
                  <a:lnTo>
                    <a:pt x="18862" y="772958"/>
                  </a:lnTo>
                  <a:lnTo>
                    <a:pt x="10685" y="813177"/>
                  </a:lnTo>
                  <a:lnTo>
                    <a:pt x="4782" y="853939"/>
                  </a:lnTo>
                  <a:lnTo>
                    <a:pt x="1204" y="895207"/>
                  </a:lnTo>
                  <a:lnTo>
                    <a:pt x="0" y="936942"/>
                  </a:lnTo>
                  <a:lnTo>
                    <a:pt x="1204" y="978677"/>
                  </a:lnTo>
                  <a:lnTo>
                    <a:pt x="4782" y="1019945"/>
                  </a:lnTo>
                  <a:lnTo>
                    <a:pt x="10685" y="1060707"/>
                  </a:lnTo>
                  <a:lnTo>
                    <a:pt x="18862" y="1100926"/>
                  </a:lnTo>
                  <a:lnTo>
                    <a:pt x="29263" y="1140562"/>
                  </a:lnTo>
                  <a:lnTo>
                    <a:pt x="41837" y="1179579"/>
                  </a:lnTo>
                  <a:lnTo>
                    <a:pt x="56535" y="1217938"/>
                  </a:lnTo>
                  <a:lnTo>
                    <a:pt x="73306" y="1255601"/>
                  </a:lnTo>
                  <a:lnTo>
                    <a:pt x="92100" y="1292530"/>
                  </a:lnTo>
                  <a:lnTo>
                    <a:pt x="112866" y="1328687"/>
                  </a:lnTo>
                  <a:lnTo>
                    <a:pt x="135555" y="1364033"/>
                  </a:lnTo>
                  <a:lnTo>
                    <a:pt x="160117" y="1398532"/>
                  </a:lnTo>
                  <a:lnTo>
                    <a:pt x="186500" y="1432143"/>
                  </a:lnTo>
                  <a:lnTo>
                    <a:pt x="214655" y="1464831"/>
                  </a:lnTo>
                  <a:lnTo>
                    <a:pt x="244532" y="1496555"/>
                  </a:lnTo>
                  <a:lnTo>
                    <a:pt x="276080" y="1527279"/>
                  </a:lnTo>
                  <a:lnTo>
                    <a:pt x="309249" y="1556964"/>
                  </a:lnTo>
                  <a:lnTo>
                    <a:pt x="343989" y="1585573"/>
                  </a:lnTo>
                  <a:lnTo>
                    <a:pt x="380249" y="1613066"/>
                  </a:lnTo>
                  <a:lnTo>
                    <a:pt x="417980" y="1639407"/>
                  </a:lnTo>
                  <a:lnTo>
                    <a:pt x="457132" y="1664556"/>
                  </a:lnTo>
                  <a:lnTo>
                    <a:pt x="497653" y="1688476"/>
                  </a:lnTo>
                  <a:lnTo>
                    <a:pt x="539494" y="1711129"/>
                  </a:lnTo>
                  <a:lnTo>
                    <a:pt x="582604" y="1732477"/>
                  </a:lnTo>
                  <a:lnTo>
                    <a:pt x="626934" y="1752481"/>
                  </a:lnTo>
                  <a:lnTo>
                    <a:pt x="672432" y="1771104"/>
                  </a:lnTo>
                  <a:lnTo>
                    <a:pt x="719050" y="1788307"/>
                  </a:lnTo>
                  <a:lnTo>
                    <a:pt x="766736" y="1804053"/>
                  </a:lnTo>
                  <a:lnTo>
                    <a:pt x="815440" y="1818303"/>
                  </a:lnTo>
                  <a:lnTo>
                    <a:pt x="865113" y="1831019"/>
                  </a:lnTo>
                  <a:lnTo>
                    <a:pt x="915704" y="1842163"/>
                  </a:lnTo>
                  <a:lnTo>
                    <a:pt x="967162" y="1851697"/>
                  </a:lnTo>
                  <a:lnTo>
                    <a:pt x="1019437" y="1859583"/>
                  </a:lnTo>
                  <a:lnTo>
                    <a:pt x="1072480" y="1865783"/>
                  </a:lnTo>
                  <a:lnTo>
                    <a:pt x="1126240" y="1870258"/>
                  </a:lnTo>
                  <a:lnTo>
                    <a:pt x="1180666" y="1872972"/>
                  </a:lnTo>
                  <a:lnTo>
                    <a:pt x="1235710" y="187388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521270" y="4566348"/>
              <a:ext cx="136443" cy="8853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904070" y="4583211"/>
              <a:ext cx="88482" cy="8431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782201" y="4755662"/>
              <a:ext cx="1633531" cy="14477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5266270" y="5172405"/>
            <a:ext cx="90614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65" dirty="0">
                <a:solidFill>
                  <a:srgbClr val="00ADEF"/>
                </a:solidFill>
                <a:latin typeface="Trebuchet MS"/>
                <a:cs typeface="Trebuchet MS"/>
              </a:rPr>
              <a:t>shall/will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566665" y="5158892"/>
            <a:ext cx="742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65" dirty="0">
                <a:solidFill>
                  <a:srgbClr val="00ADEF"/>
                </a:solidFill>
                <a:latin typeface="Trebuchet MS"/>
                <a:cs typeface="Trebuchet MS"/>
              </a:rPr>
              <a:t>I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457446" y="5576722"/>
            <a:ext cx="2927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35" dirty="0">
                <a:solidFill>
                  <a:srgbClr val="00ADEF"/>
                </a:solidFill>
                <a:latin typeface="Trebuchet MS"/>
                <a:cs typeface="Trebuchet MS"/>
              </a:rPr>
              <a:t>we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1864995" y="5137784"/>
            <a:ext cx="2928620" cy="3023870"/>
            <a:chOff x="1864995" y="5137784"/>
            <a:chExt cx="2928620" cy="3023870"/>
          </a:xfrm>
        </p:grpSpPr>
        <p:sp>
          <p:nvSpPr>
            <p:cNvPr id="51" name="object 51"/>
            <p:cNvSpPr/>
            <p:nvPr/>
          </p:nvSpPr>
          <p:spPr>
            <a:xfrm>
              <a:off x="4433570" y="5140959"/>
              <a:ext cx="356870" cy="760095"/>
            </a:xfrm>
            <a:custGeom>
              <a:avLst/>
              <a:gdLst/>
              <a:ahLst/>
              <a:cxnLst/>
              <a:rect l="l" t="t" r="r" b="b"/>
              <a:pathLst>
                <a:path w="356870" h="760095">
                  <a:moveTo>
                    <a:pt x="0" y="424814"/>
                  </a:moveTo>
                  <a:lnTo>
                    <a:pt x="0" y="760094"/>
                  </a:lnTo>
                  <a:lnTo>
                    <a:pt x="356869" y="760094"/>
                  </a:lnTo>
                  <a:lnTo>
                    <a:pt x="356869" y="424814"/>
                  </a:lnTo>
                  <a:lnTo>
                    <a:pt x="0" y="424814"/>
                  </a:lnTo>
                  <a:close/>
                </a:path>
                <a:path w="356870" h="760095">
                  <a:moveTo>
                    <a:pt x="0" y="0"/>
                  </a:moveTo>
                  <a:lnTo>
                    <a:pt x="0" y="335279"/>
                  </a:lnTo>
                  <a:lnTo>
                    <a:pt x="356869" y="335279"/>
                  </a:lnTo>
                  <a:lnTo>
                    <a:pt x="356869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864995" y="6521449"/>
              <a:ext cx="1490980" cy="1640205"/>
            </a:xfrm>
            <a:custGeom>
              <a:avLst/>
              <a:gdLst/>
              <a:ahLst/>
              <a:cxnLst/>
              <a:rect l="l" t="t" r="r" b="b"/>
              <a:pathLst>
                <a:path w="1490979" h="1640204">
                  <a:moveTo>
                    <a:pt x="1490980" y="0"/>
                  </a:moveTo>
                  <a:lnTo>
                    <a:pt x="0" y="0"/>
                  </a:lnTo>
                  <a:lnTo>
                    <a:pt x="0" y="1640205"/>
                  </a:lnTo>
                  <a:lnTo>
                    <a:pt x="1490980" y="1640205"/>
                  </a:lnTo>
                  <a:lnTo>
                    <a:pt x="14909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596064" y="6521449"/>
              <a:ext cx="141141" cy="804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842654" y="6557761"/>
              <a:ext cx="111768" cy="10861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892762" y="6694116"/>
              <a:ext cx="1357716" cy="14351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2401938" y="7223455"/>
            <a:ext cx="355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5" dirty="0">
                <a:solidFill>
                  <a:srgbClr val="00ADEF"/>
                </a:solidFill>
                <a:latin typeface="Trebuchet MS"/>
                <a:cs typeface="Trebuchet MS"/>
              </a:rPr>
              <a:t>will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256991" y="8908974"/>
            <a:ext cx="300990" cy="210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90"/>
              </a:spcBef>
            </a:pPr>
            <a:r>
              <a:rPr sz="1200" spc="-60" dirty="0">
                <a:latin typeface="Trebuchet MS"/>
                <a:cs typeface="Trebuchet MS"/>
              </a:rPr>
              <a:t>109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1470" y="6353809"/>
            <a:ext cx="3535861" cy="2466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70134" y="4410077"/>
            <a:ext cx="1390635" cy="10756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6865" y="4478666"/>
            <a:ext cx="3775709" cy="18603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5950" y="2760348"/>
            <a:ext cx="1695302" cy="16674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42286" y="1185544"/>
            <a:ext cx="2741572" cy="29616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183009"/>
            <a:ext cx="1495974" cy="15669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60040" y="545617"/>
            <a:ext cx="5738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latin typeface="Trebuchet MS"/>
                <a:cs typeface="Trebuchet MS"/>
              </a:rPr>
              <a:t>These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spc="-15" dirty="0">
                <a:latin typeface="Trebuchet MS"/>
                <a:cs typeface="Trebuchet MS"/>
              </a:rPr>
              <a:t>words </a:t>
            </a:r>
            <a:r>
              <a:rPr sz="1800" spc="-110" dirty="0">
                <a:latin typeface="Trebuchet MS"/>
                <a:cs typeface="Trebuchet MS"/>
              </a:rPr>
              <a:t>for </a:t>
            </a:r>
            <a:r>
              <a:rPr sz="1800" spc="-70" dirty="0">
                <a:latin typeface="Trebuchet MS"/>
                <a:cs typeface="Trebuchet MS"/>
              </a:rPr>
              <a:t>things. </a:t>
            </a:r>
            <a:r>
              <a:rPr sz="1800" spc="-100" dirty="0">
                <a:latin typeface="Trebuchet MS"/>
                <a:cs typeface="Trebuchet MS"/>
              </a:rPr>
              <a:t>They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spc="-15" dirty="0">
                <a:latin typeface="Trebuchet MS"/>
                <a:cs typeface="Trebuchet MS"/>
              </a:rPr>
              <a:t>common</a:t>
            </a:r>
            <a:r>
              <a:rPr sz="1800" spc="-31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nouns.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10460" y="2003780"/>
            <a:ext cx="62992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40" dirty="0">
                <a:latin typeface="Trebuchet MS"/>
                <a:cs typeface="Trebuchet MS"/>
              </a:rPr>
              <a:t>basket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73140" y="2777781"/>
            <a:ext cx="37782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20" dirty="0">
                <a:latin typeface="Trebuchet MS"/>
                <a:cs typeface="Trebuchet MS"/>
              </a:rPr>
              <a:t>bed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74870" y="4343755"/>
            <a:ext cx="45402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40" dirty="0">
                <a:latin typeface="Trebuchet MS"/>
                <a:cs typeface="Trebuchet MS"/>
              </a:rPr>
              <a:t>cake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63775" y="3666845"/>
            <a:ext cx="50990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35" dirty="0">
                <a:latin typeface="Trebuchet MS"/>
                <a:cs typeface="Trebuchet MS"/>
              </a:rPr>
              <a:t>drum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64179" y="5735675"/>
            <a:ext cx="69405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70" dirty="0">
                <a:latin typeface="Trebuchet MS"/>
                <a:cs typeface="Trebuchet MS"/>
              </a:rPr>
              <a:t>blanket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35430" y="8562695"/>
            <a:ext cx="43434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35" dirty="0">
                <a:latin typeface="Trebuchet MS"/>
                <a:cs typeface="Trebuchet MS"/>
              </a:rPr>
              <a:t>gate</a:t>
            </a:r>
            <a:endParaRPr sz="17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807829" y="5609604"/>
            <a:ext cx="2493010" cy="3210560"/>
            <a:chOff x="3807829" y="5609604"/>
            <a:chExt cx="2493010" cy="3210560"/>
          </a:xfrm>
        </p:grpSpPr>
        <p:sp>
          <p:nvSpPr>
            <p:cNvPr id="16" name="object 16"/>
            <p:cNvSpPr/>
            <p:nvPr/>
          </p:nvSpPr>
          <p:spPr>
            <a:xfrm>
              <a:off x="3807829" y="5609604"/>
              <a:ext cx="2493010" cy="3210560"/>
            </a:xfrm>
            <a:custGeom>
              <a:avLst/>
              <a:gdLst/>
              <a:ahLst/>
              <a:cxnLst/>
              <a:rect l="l" t="t" r="r" b="b"/>
              <a:pathLst>
                <a:path w="2493010" h="3210559">
                  <a:moveTo>
                    <a:pt x="2492639" y="3210545"/>
                  </a:moveTo>
                  <a:lnTo>
                    <a:pt x="0" y="3210545"/>
                  </a:lnTo>
                  <a:lnTo>
                    <a:pt x="0" y="220530"/>
                  </a:lnTo>
                  <a:lnTo>
                    <a:pt x="5621" y="169965"/>
                  </a:lnTo>
                  <a:lnTo>
                    <a:pt x="21633" y="123547"/>
                  </a:lnTo>
                  <a:lnTo>
                    <a:pt x="46759" y="82600"/>
                  </a:lnTo>
                  <a:lnTo>
                    <a:pt x="79720" y="48448"/>
                  </a:lnTo>
                  <a:lnTo>
                    <a:pt x="119239" y="22415"/>
                  </a:lnTo>
                  <a:lnTo>
                    <a:pt x="164038" y="5824"/>
                  </a:lnTo>
                  <a:lnTo>
                    <a:pt x="212840" y="0"/>
                  </a:lnTo>
                  <a:lnTo>
                    <a:pt x="1135344" y="0"/>
                  </a:lnTo>
                  <a:lnTo>
                    <a:pt x="1184145" y="5824"/>
                  </a:lnTo>
                  <a:lnTo>
                    <a:pt x="1228943" y="22415"/>
                  </a:lnTo>
                  <a:lnTo>
                    <a:pt x="1268459" y="48448"/>
                  </a:lnTo>
                  <a:lnTo>
                    <a:pt x="1301418" y="82600"/>
                  </a:lnTo>
                  <a:lnTo>
                    <a:pt x="1326541" y="123547"/>
                  </a:lnTo>
                  <a:lnTo>
                    <a:pt x="1342551" y="169965"/>
                  </a:lnTo>
                  <a:lnTo>
                    <a:pt x="1348172" y="220530"/>
                  </a:lnTo>
                  <a:lnTo>
                    <a:pt x="1348172" y="312495"/>
                  </a:lnTo>
                  <a:lnTo>
                    <a:pt x="1348018" y="321180"/>
                  </a:lnTo>
                  <a:lnTo>
                    <a:pt x="2492639" y="321180"/>
                  </a:lnTo>
                  <a:lnTo>
                    <a:pt x="2492639" y="32105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812462" y="5613634"/>
              <a:ext cx="2488565" cy="3206750"/>
            </a:xfrm>
            <a:custGeom>
              <a:avLst/>
              <a:gdLst/>
              <a:ahLst/>
              <a:cxnLst/>
              <a:rect l="l" t="t" r="r" b="b"/>
              <a:pathLst>
                <a:path w="2488565" h="3206750">
                  <a:moveTo>
                    <a:pt x="2488006" y="3206515"/>
                  </a:moveTo>
                  <a:lnTo>
                    <a:pt x="0" y="3206515"/>
                  </a:lnTo>
                  <a:lnTo>
                    <a:pt x="0" y="220530"/>
                  </a:lnTo>
                  <a:lnTo>
                    <a:pt x="5621" y="169965"/>
                  </a:lnTo>
                  <a:lnTo>
                    <a:pt x="21633" y="123547"/>
                  </a:lnTo>
                  <a:lnTo>
                    <a:pt x="46759" y="82600"/>
                  </a:lnTo>
                  <a:lnTo>
                    <a:pt x="79720" y="48448"/>
                  </a:lnTo>
                  <a:lnTo>
                    <a:pt x="119239" y="22415"/>
                  </a:lnTo>
                  <a:lnTo>
                    <a:pt x="164038" y="5824"/>
                  </a:lnTo>
                  <a:lnTo>
                    <a:pt x="212840" y="0"/>
                  </a:lnTo>
                  <a:lnTo>
                    <a:pt x="1135331" y="0"/>
                  </a:lnTo>
                  <a:lnTo>
                    <a:pt x="1184133" y="5824"/>
                  </a:lnTo>
                  <a:lnTo>
                    <a:pt x="1228932" y="22415"/>
                  </a:lnTo>
                  <a:lnTo>
                    <a:pt x="1268451" y="48448"/>
                  </a:lnTo>
                  <a:lnTo>
                    <a:pt x="1301413" y="82600"/>
                  </a:lnTo>
                  <a:lnTo>
                    <a:pt x="1326538" y="123547"/>
                  </a:lnTo>
                  <a:lnTo>
                    <a:pt x="1342550" y="169965"/>
                  </a:lnTo>
                  <a:lnTo>
                    <a:pt x="1348172" y="220530"/>
                  </a:lnTo>
                  <a:lnTo>
                    <a:pt x="1348172" y="312495"/>
                  </a:lnTo>
                  <a:lnTo>
                    <a:pt x="1348005" y="321180"/>
                  </a:lnTo>
                  <a:lnTo>
                    <a:pt x="2488006" y="321180"/>
                  </a:lnTo>
                  <a:lnTo>
                    <a:pt x="2488006" y="3206515"/>
                  </a:lnTo>
                  <a:close/>
                </a:path>
                <a:path w="2488565" h="3206750">
                  <a:moveTo>
                    <a:pt x="2488006" y="321180"/>
                  </a:moveTo>
                  <a:lnTo>
                    <a:pt x="1348005" y="321180"/>
                  </a:lnTo>
                  <a:lnTo>
                    <a:pt x="2488006" y="321172"/>
                  </a:lnTo>
                  <a:close/>
                </a:path>
              </a:pathLst>
            </a:custGeom>
            <a:solidFill>
              <a:srgbClr val="F6F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817095" y="5617664"/>
              <a:ext cx="2483485" cy="3202940"/>
            </a:xfrm>
            <a:custGeom>
              <a:avLst/>
              <a:gdLst/>
              <a:ahLst/>
              <a:cxnLst/>
              <a:rect l="l" t="t" r="r" b="b"/>
              <a:pathLst>
                <a:path w="2483485" h="3202940">
                  <a:moveTo>
                    <a:pt x="2483373" y="3202485"/>
                  </a:moveTo>
                  <a:lnTo>
                    <a:pt x="0" y="3202485"/>
                  </a:lnTo>
                  <a:lnTo>
                    <a:pt x="0" y="220530"/>
                  </a:lnTo>
                  <a:lnTo>
                    <a:pt x="5621" y="169965"/>
                  </a:lnTo>
                  <a:lnTo>
                    <a:pt x="21633" y="123547"/>
                  </a:lnTo>
                  <a:lnTo>
                    <a:pt x="46758" y="82600"/>
                  </a:lnTo>
                  <a:lnTo>
                    <a:pt x="79717" y="48448"/>
                  </a:lnTo>
                  <a:lnTo>
                    <a:pt x="119234" y="22415"/>
                  </a:lnTo>
                  <a:lnTo>
                    <a:pt x="164030" y="5824"/>
                  </a:lnTo>
                  <a:lnTo>
                    <a:pt x="212828" y="0"/>
                  </a:lnTo>
                  <a:lnTo>
                    <a:pt x="1135331" y="0"/>
                  </a:lnTo>
                  <a:lnTo>
                    <a:pt x="1184133" y="5824"/>
                  </a:lnTo>
                  <a:lnTo>
                    <a:pt x="1228932" y="22415"/>
                  </a:lnTo>
                  <a:lnTo>
                    <a:pt x="1268451" y="48448"/>
                  </a:lnTo>
                  <a:lnTo>
                    <a:pt x="1301413" y="82600"/>
                  </a:lnTo>
                  <a:lnTo>
                    <a:pt x="1326538" y="123547"/>
                  </a:lnTo>
                  <a:lnTo>
                    <a:pt x="1342550" y="169965"/>
                  </a:lnTo>
                  <a:lnTo>
                    <a:pt x="1348172" y="220530"/>
                  </a:lnTo>
                  <a:lnTo>
                    <a:pt x="1348172" y="312495"/>
                  </a:lnTo>
                  <a:lnTo>
                    <a:pt x="1348005" y="321167"/>
                  </a:lnTo>
                  <a:lnTo>
                    <a:pt x="2483373" y="321167"/>
                  </a:lnTo>
                  <a:lnTo>
                    <a:pt x="2483373" y="3202485"/>
                  </a:lnTo>
                  <a:close/>
                </a:path>
              </a:pathLst>
            </a:custGeom>
            <a:solidFill>
              <a:srgbClr val="EE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821716" y="5621695"/>
              <a:ext cx="2479040" cy="3198495"/>
            </a:xfrm>
            <a:custGeom>
              <a:avLst/>
              <a:gdLst/>
              <a:ahLst/>
              <a:cxnLst/>
              <a:rect l="l" t="t" r="r" b="b"/>
              <a:pathLst>
                <a:path w="2479040" h="3198495">
                  <a:moveTo>
                    <a:pt x="2478753" y="3198455"/>
                  </a:moveTo>
                  <a:lnTo>
                    <a:pt x="7" y="3198455"/>
                  </a:lnTo>
                  <a:lnTo>
                    <a:pt x="0" y="220518"/>
                  </a:lnTo>
                  <a:lnTo>
                    <a:pt x="5621" y="169953"/>
                  </a:lnTo>
                  <a:lnTo>
                    <a:pt x="21633" y="123537"/>
                  </a:lnTo>
                  <a:lnTo>
                    <a:pt x="46759" y="82592"/>
                  </a:lnTo>
                  <a:lnTo>
                    <a:pt x="79720" y="48443"/>
                  </a:lnTo>
                  <a:lnTo>
                    <a:pt x="119239" y="22412"/>
                  </a:lnTo>
                  <a:lnTo>
                    <a:pt x="164038" y="5823"/>
                  </a:lnTo>
                  <a:lnTo>
                    <a:pt x="212840" y="0"/>
                  </a:lnTo>
                  <a:lnTo>
                    <a:pt x="1135344" y="0"/>
                  </a:lnTo>
                  <a:lnTo>
                    <a:pt x="1184145" y="5823"/>
                  </a:lnTo>
                  <a:lnTo>
                    <a:pt x="1228943" y="22412"/>
                  </a:lnTo>
                  <a:lnTo>
                    <a:pt x="1268459" y="48443"/>
                  </a:lnTo>
                  <a:lnTo>
                    <a:pt x="1301418" y="82592"/>
                  </a:lnTo>
                  <a:lnTo>
                    <a:pt x="1326541" y="123537"/>
                  </a:lnTo>
                  <a:lnTo>
                    <a:pt x="1342551" y="169953"/>
                  </a:lnTo>
                  <a:lnTo>
                    <a:pt x="1348172" y="220518"/>
                  </a:lnTo>
                  <a:lnTo>
                    <a:pt x="1348172" y="312482"/>
                  </a:lnTo>
                  <a:lnTo>
                    <a:pt x="1348018" y="321167"/>
                  </a:lnTo>
                  <a:lnTo>
                    <a:pt x="2478753" y="321167"/>
                  </a:lnTo>
                  <a:lnTo>
                    <a:pt x="2478753" y="3198455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826349" y="5625712"/>
              <a:ext cx="2474595" cy="3194685"/>
            </a:xfrm>
            <a:custGeom>
              <a:avLst/>
              <a:gdLst/>
              <a:ahLst/>
              <a:cxnLst/>
              <a:rect l="l" t="t" r="r" b="b"/>
              <a:pathLst>
                <a:path w="2474595" h="3194684">
                  <a:moveTo>
                    <a:pt x="2474120" y="3194438"/>
                  </a:moveTo>
                  <a:lnTo>
                    <a:pt x="0" y="3194438"/>
                  </a:lnTo>
                  <a:lnTo>
                    <a:pt x="0" y="220530"/>
                  </a:lnTo>
                  <a:lnTo>
                    <a:pt x="5621" y="169965"/>
                  </a:lnTo>
                  <a:lnTo>
                    <a:pt x="21633" y="123547"/>
                  </a:lnTo>
                  <a:lnTo>
                    <a:pt x="46759" y="82600"/>
                  </a:lnTo>
                  <a:lnTo>
                    <a:pt x="79720" y="48448"/>
                  </a:lnTo>
                  <a:lnTo>
                    <a:pt x="119239" y="22415"/>
                  </a:lnTo>
                  <a:lnTo>
                    <a:pt x="164038" y="5824"/>
                  </a:lnTo>
                  <a:lnTo>
                    <a:pt x="212840" y="0"/>
                  </a:lnTo>
                  <a:lnTo>
                    <a:pt x="1135331" y="0"/>
                  </a:lnTo>
                  <a:lnTo>
                    <a:pt x="1184137" y="5824"/>
                  </a:lnTo>
                  <a:lnTo>
                    <a:pt x="1228938" y="22415"/>
                  </a:lnTo>
                  <a:lnTo>
                    <a:pt x="1268457" y="48448"/>
                  </a:lnTo>
                  <a:lnTo>
                    <a:pt x="1301417" y="82600"/>
                  </a:lnTo>
                  <a:lnTo>
                    <a:pt x="1326540" y="123547"/>
                  </a:lnTo>
                  <a:lnTo>
                    <a:pt x="1342551" y="169965"/>
                  </a:lnTo>
                  <a:lnTo>
                    <a:pt x="1348172" y="220530"/>
                  </a:lnTo>
                  <a:lnTo>
                    <a:pt x="1348172" y="312495"/>
                  </a:lnTo>
                  <a:lnTo>
                    <a:pt x="1348005" y="321180"/>
                  </a:lnTo>
                  <a:lnTo>
                    <a:pt x="2474120" y="321180"/>
                  </a:lnTo>
                  <a:lnTo>
                    <a:pt x="2474120" y="3194438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830982" y="5629742"/>
              <a:ext cx="2469515" cy="3190875"/>
            </a:xfrm>
            <a:custGeom>
              <a:avLst/>
              <a:gdLst/>
              <a:ahLst/>
              <a:cxnLst/>
              <a:rect l="l" t="t" r="r" b="b"/>
              <a:pathLst>
                <a:path w="2469515" h="3190875">
                  <a:moveTo>
                    <a:pt x="2469487" y="3190408"/>
                  </a:moveTo>
                  <a:lnTo>
                    <a:pt x="0" y="3190408"/>
                  </a:lnTo>
                  <a:lnTo>
                    <a:pt x="0" y="220530"/>
                  </a:lnTo>
                  <a:lnTo>
                    <a:pt x="5620" y="169965"/>
                  </a:lnTo>
                  <a:lnTo>
                    <a:pt x="21631" y="123547"/>
                  </a:lnTo>
                  <a:lnTo>
                    <a:pt x="46754" y="82600"/>
                  </a:lnTo>
                  <a:lnTo>
                    <a:pt x="79712" y="48448"/>
                  </a:lnTo>
                  <a:lnTo>
                    <a:pt x="119229" y="22415"/>
                  </a:lnTo>
                  <a:lnTo>
                    <a:pt x="164026" y="5824"/>
                  </a:lnTo>
                  <a:lnTo>
                    <a:pt x="212828" y="0"/>
                  </a:lnTo>
                  <a:lnTo>
                    <a:pt x="1135331" y="0"/>
                  </a:lnTo>
                  <a:lnTo>
                    <a:pt x="1184133" y="5824"/>
                  </a:lnTo>
                  <a:lnTo>
                    <a:pt x="1228932" y="22415"/>
                  </a:lnTo>
                  <a:lnTo>
                    <a:pt x="1268451" y="48448"/>
                  </a:lnTo>
                  <a:lnTo>
                    <a:pt x="1301413" y="82600"/>
                  </a:lnTo>
                  <a:lnTo>
                    <a:pt x="1326538" y="123547"/>
                  </a:lnTo>
                  <a:lnTo>
                    <a:pt x="1342550" y="169965"/>
                  </a:lnTo>
                  <a:lnTo>
                    <a:pt x="1348172" y="220530"/>
                  </a:lnTo>
                  <a:lnTo>
                    <a:pt x="1348172" y="312495"/>
                  </a:lnTo>
                  <a:lnTo>
                    <a:pt x="1348005" y="321180"/>
                  </a:lnTo>
                  <a:lnTo>
                    <a:pt x="2469487" y="321180"/>
                  </a:lnTo>
                  <a:lnTo>
                    <a:pt x="2469487" y="3190408"/>
                  </a:lnTo>
                  <a:close/>
                </a:path>
                <a:path w="2469515" h="3190875">
                  <a:moveTo>
                    <a:pt x="2469487" y="321180"/>
                  </a:moveTo>
                  <a:lnTo>
                    <a:pt x="1348005" y="321180"/>
                  </a:lnTo>
                  <a:lnTo>
                    <a:pt x="2469487" y="321172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835615" y="5633772"/>
              <a:ext cx="2465070" cy="3186430"/>
            </a:xfrm>
            <a:custGeom>
              <a:avLst/>
              <a:gdLst/>
              <a:ahLst/>
              <a:cxnLst/>
              <a:rect l="l" t="t" r="r" b="b"/>
              <a:pathLst>
                <a:path w="2465070" h="3186429">
                  <a:moveTo>
                    <a:pt x="2464854" y="3186377"/>
                  </a:moveTo>
                  <a:lnTo>
                    <a:pt x="0" y="3186377"/>
                  </a:lnTo>
                  <a:lnTo>
                    <a:pt x="0" y="220530"/>
                  </a:lnTo>
                  <a:lnTo>
                    <a:pt x="5620" y="169965"/>
                  </a:lnTo>
                  <a:lnTo>
                    <a:pt x="21631" y="123547"/>
                  </a:lnTo>
                  <a:lnTo>
                    <a:pt x="46754" y="82600"/>
                  </a:lnTo>
                  <a:lnTo>
                    <a:pt x="79712" y="48448"/>
                  </a:lnTo>
                  <a:lnTo>
                    <a:pt x="119229" y="22415"/>
                  </a:lnTo>
                  <a:lnTo>
                    <a:pt x="164026" y="5824"/>
                  </a:lnTo>
                  <a:lnTo>
                    <a:pt x="212828" y="0"/>
                  </a:lnTo>
                  <a:lnTo>
                    <a:pt x="1135331" y="0"/>
                  </a:lnTo>
                  <a:lnTo>
                    <a:pt x="1184132" y="5824"/>
                  </a:lnTo>
                  <a:lnTo>
                    <a:pt x="1228930" y="22415"/>
                  </a:lnTo>
                  <a:lnTo>
                    <a:pt x="1268446" y="48448"/>
                  </a:lnTo>
                  <a:lnTo>
                    <a:pt x="1301405" y="82600"/>
                  </a:lnTo>
                  <a:lnTo>
                    <a:pt x="1326528" y="123547"/>
                  </a:lnTo>
                  <a:lnTo>
                    <a:pt x="1342538" y="169965"/>
                  </a:lnTo>
                  <a:lnTo>
                    <a:pt x="1348159" y="220530"/>
                  </a:lnTo>
                  <a:lnTo>
                    <a:pt x="1348159" y="312495"/>
                  </a:lnTo>
                  <a:lnTo>
                    <a:pt x="1348005" y="321167"/>
                  </a:lnTo>
                  <a:lnTo>
                    <a:pt x="2464854" y="321167"/>
                  </a:lnTo>
                  <a:lnTo>
                    <a:pt x="2464854" y="3186377"/>
                  </a:lnTo>
                  <a:close/>
                </a:path>
              </a:pathLst>
            </a:custGeom>
            <a:solidFill>
              <a:srgbClr val="D4EF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840235" y="5637802"/>
              <a:ext cx="2460625" cy="3182620"/>
            </a:xfrm>
            <a:custGeom>
              <a:avLst/>
              <a:gdLst/>
              <a:ahLst/>
              <a:cxnLst/>
              <a:rect l="l" t="t" r="r" b="b"/>
              <a:pathLst>
                <a:path w="2460625" h="3182620">
                  <a:moveTo>
                    <a:pt x="2460233" y="3182347"/>
                  </a:moveTo>
                  <a:lnTo>
                    <a:pt x="0" y="3182347"/>
                  </a:lnTo>
                  <a:lnTo>
                    <a:pt x="0" y="220530"/>
                  </a:lnTo>
                  <a:lnTo>
                    <a:pt x="5621" y="169961"/>
                  </a:lnTo>
                  <a:lnTo>
                    <a:pt x="21633" y="123541"/>
                  </a:lnTo>
                  <a:lnTo>
                    <a:pt x="46759" y="82595"/>
                  </a:lnTo>
                  <a:lnTo>
                    <a:pt x="79720" y="48444"/>
                  </a:lnTo>
                  <a:lnTo>
                    <a:pt x="119239" y="22413"/>
                  </a:lnTo>
                  <a:lnTo>
                    <a:pt x="164038" y="5823"/>
                  </a:lnTo>
                  <a:lnTo>
                    <a:pt x="212840" y="0"/>
                  </a:lnTo>
                  <a:lnTo>
                    <a:pt x="1135331" y="0"/>
                  </a:lnTo>
                  <a:lnTo>
                    <a:pt x="1184137" y="5823"/>
                  </a:lnTo>
                  <a:lnTo>
                    <a:pt x="1228938" y="22413"/>
                  </a:lnTo>
                  <a:lnTo>
                    <a:pt x="1268457" y="48444"/>
                  </a:lnTo>
                  <a:lnTo>
                    <a:pt x="1301417" y="82595"/>
                  </a:lnTo>
                  <a:lnTo>
                    <a:pt x="1326540" y="123541"/>
                  </a:lnTo>
                  <a:lnTo>
                    <a:pt x="1342551" y="169961"/>
                  </a:lnTo>
                  <a:lnTo>
                    <a:pt x="1348172" y="220530"/>
                  </a:lnTo>
                  <a:lnTo>
                    <a:pt x="1348172" y="312495"/>
                  </a:lnTo>
                  <a:lnTo>
                    <a:pt x="1348018" y="321167"/>
                  </a:lnTo>
                  <a:lnTo>
                    <a:pt x="2460233" y="321167"/>
                  </a:lnTo>
                  <a:lnTo>
                    <a:pt x="2460233" y="3182347"/>
                  </a:lnTo>
                  <a:close/>
                </a:path>
              </a:pathLst>
            </a:custGeom>
            <a:solidFill>
              <a:srgbClr val="CD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844868" y="5641819"/>
              <a:ext cx="2456180" cy="3178810"/>
            </a:xfrm>
            <a:custGeom>
              <a:avLst/>
              <a:gdLst/>
              <a:ahLst/>
              <a:cxnLst/>
              <a:rect l="l" t="t" r="r" b="b"/>
              <a:pathLst>
                <a:path w="2456179" h="3178809">
                  <a:moveTo>
                    <a:pt x="2455600" y="3178330"/>
                  </a:moveTo>
                  <a:lnTo>
                    <a:pt x="0" y="3178330"/>
                  </a:lnTo>
                  <a:lnTo>
                    <a:pt x="0" y="220530"/>
                  </a:lnTo>
                  <a:lnTo>
                    <a:pt x="5620" y="169965"/>
                  </a:lnTo>
                  <a:lnTo>
                    <a:pt x="21631" y="123547"/>
                  </a:lnTo>
                  <a:lnTo>
                    <a:pt x="46755" y="82600"/>
                  </a:lnTo>
                  <a:lnTo>
                    <a:pt x="79714" y="48448"/>
                  </a:lnTo>
                  <a:lnTo>
                    <a:pt x="119233" y="22415"/>
                  </a:lnTo>
                  <a:lnTo>
                    <a:pt x="164034" y="5824"/>
                  </a:lnTo>
                  <a:lnTo>
                    <a:pt x="212840" y="0"/>
                  </a:lnTo>
                  <a:lnTo>
                    <a:pt x="1135331" y="0"/>
                  </a:lnTo>
                  <a:lnTo>
                    <a:pt x="1184133" y="5824"/>
                  </a:lnTo>
                  <a:lnTo>
                    <a:pt x="1228932" y="22415"/>
                  </a:lnTo>
                  <a:lnTo>
                    <a:pt x="1268451" y="48448"/>
                  </a:lnTo>
                  <a:lnTo>
                    <a:pt x="1301413" y="82600"/>
                  </a:lnTo>
                  <a:lnTo>
                    <a:pt x="1326538" y="123547"/>
                  </a:lnTo>
                  <a:lnTo>
                    <a:pt x="1342550" y="169965"/>
                  </a:lnTo>
                  <a:lnTo>
                    <a:pt x="1348172" y="220530"/>
                  </a:lnTo>
                  <a:lnTo>
                    <a:pt x="1348172" y="312495"/>
                  </a:lnTo>
                  <a:lnTo>
                    <a:pt x="1348005" y="321180"/>
                  </a:lnTo>
                  <a:lnTo>
                    <a:pt x="2455600" y="321180"/>
                  </a:lnTo>
                  <a:lnTo>
                    <a:pt x="2455600" y="3178330"/>
                  </a:lnTo>
                  <a:close/>
                </a:path>
              </a:pathLst>
            </a:custGeom>
            <a:solidFill>
              <a:srgbClr val="C7EA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849501" y="5645849"/>
              <a:ext cx="2451100" cy="3174365"/>
            </a:xfrm>
            <a:custGeom>
              <a:avLst/>
              <a:gdLst/>
              <a:ahLst/>
              <a:cxnLst/>
              <a:rect l="l" t="t" r="r" b="b"/>
              <a:pathLst>
                <a:path w="2451100" h="3174365">
                  <a:moveTo>
                    <a:pt x="2450967" y="3174300"/>
                  </a:moveTo>
                  <a:lnTo>
                    <a:pt x="0" y="3174300"/>
                  </a:lnTo>
                  <a:lnTo>
                    <a:pt x="0" y="220530"/>
                  </a:lnTo>
                  <a:lnTo>
                    <a:pt x="5620" y="169965"/>
                  </a:lnTo>
                  <a:lnTo>
                    <a:pt x="21631" y="123547"/>
                  </a:lnTo>
                  <a:lnTo>
                    <a:pt x="46754" y="82600"/>
                  </a:lnTo>
                  <a:lnTo>
                    <a:pt x="79712" y="48448"/>
                  </a:lnTo>
                  <a:lnTo>
                    <a:pt x="119229" y="22415"/>
                  </a:lnTo>
                  <a:lnTo>
                    <a:pt x="164026" y="5824"/>
                  </a:lnTo>
                  <a:lnTo>
                    <a:pt x="212828" y="0"/>
                  </a:lnTo>
                  <a:lnTo>
                    <a:pt x="1135331" y="0"/>
                  </a:lnTo>
                  <a:lnTo>
                    <a:pt x="1184133" y="5824"/>
                  </a:lnTo>
                  <a:lnTo>
                    <a:pt x="1228932" y="22415"/>
                  </a:lnTo>
                  <a:lnTo>
                    <a:pt x="1268451" y="48448"/>
                  </a:lnTo>
                  <a:lnTo>
                    <a:pt x="1301413" y="82600"/>
                  </a:lnTo>
                  <a:lnTo>
                    <a:pt x="1326538" y="123547"/>
                  </a:lnTo>
                  <a:lnTo>
                    <a:pt x="1342550" y="169965"/>
                  </a:lnTo>
                  <a:lnTo>
                    <a:pt x="1348172" y="220530"/>
                  </a:lnTo>
                  <a:lnTo>
                    <a:pt x="1348172" y="312495"/>
                  </a:lnTo>
                  <a:lnTo>
                    <a:pt x="1348005" y="321180"/>
                  </a:lnTo>
                  <a:lnTo>
                    <a:pt x="2450967" y="321180"/>
                  </a:lnTo>
                  <a:lnTo>
                    <a:pt x="2450967" y="3174300"/>
                  </a:lnTo>
                  <a:close/>
                </a:path>
                <a:path w="2451100" h="3174365">
                  <a:moveTo>
                    <a:pt x="2450967" y="321180"/>
                  </a:moveTo>
                  <a:lnTo>
                    <a:pt x="1348005" y="321180"/>
                  </a:lnTo>
                  <a:lnTo>
                    <a:pt x="2450967" y="321173"/>
                  </a:lnTo>
                  <a:close/>
                </a:path>
              </a:pathLst>
            </a:custGeom>
            <a:solidFill>
              <a:srgbClr val="C0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854122" y="5649879"/>
              <a:ext cx="2446655" cy="3170555"/>
            </a:xfrm>
            <a:custGeom>
              <a:avLst/>
              <a:gdLst/>
              <a:ahLst/>
              <a:cxnLst/>
              <a:rect l="l" t="t" r="r" b="b"/>
              <a:pathLst>
                <a:path w="2446654" h="3170554">
                  <a:moveTo>
                    <a:pt x="2446347" y="3170270"/>
                  </a:moveTo>
                  <a:lnTo>
                    <a:pt x="0" y="3170270"/>
                  </a:lnTo>
                  <a:lnTo>
                    <a:pt x="0" y="220530"/>
                  </a:lnTo>
                  <a:lnTo>
                    <a:pt x="5621" y="169965"/>
                  </a:lnTo>
                  <a:lnTo>
                    <a:pt x="21633" y="123547"/>
                  </a:lnTo>
                  <a:lnTo>
                    <a:pt x="46759" y="82600"/>
                  </a:lnTo>
                  <a:lnTo>
                    <a:pt x="79720" y="48448"/>
                  </a:lnTo>
                  <a:lnTo>
                    <a:pt x="119239" y="22415"/>
                  </a:lnTo>
                  <a:lnTo>
                    <a:pt x="164038" y="5824"/>
                  </a:lnTo>
                  <a:lnTo>
                    <a:pt x="212840" y="0"/>
                  </a:lnTo>
                  <a:lnTo>
                    <a:pt x="1135344" y="0"/>
                  </a:lnTo>
                  <a:lnTo>
                    <a:pt x="1184141" y="5824"/>
                  </a:lnTo>
                  <a:lnTo>
                    <a:pt x="1228937" y="22415"/>
                  </a:lnTo>
                  <a:lnTo>
                    <a:pt x="1268454" y="48448"/>
                  </a:lnTo>
                  <a:lnTo>
                    <a:pt x="1301414" y="82600"/>
                  </a:lnTo>
                  <a:lnTo>
                    <a:pt x="1326538" y="123547"/>
                  </a:lnTo>
                  <a:lnTo>
                    <a:pt x="1342550" y="169965"/>
                  </a:lnTo>
                  <a:lnTo>
                    <a:pt x="1348172" y="220530"/>
                  </a:lnTo>
                  <a:lnTo>
                    <a:pt x="1348172" y="312495"/>
                  </a:lnTo>
                  <a:lnTo>
                    <a:pt x="1348005" y="321167"/>
                  </a:lnTo>
                  <a:lnTo>
                    <a:pt x="2446347" y="321167"/>
                  </a:lnTo>
                  <a:lnTo>
                    <a:pt x="2446347" y="3170270"/>
                  </a:lnTo>
                  <a:close/>
                </a:path>
              </a:pathLst>
            </a:custGeom>
            <a:solidFill>
              <a:srgbClr val="B9E5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858755" y="5653909"/>
              <a:ext cx="2442210" cy="3166745"/>
            </a:xfrm>
            <a:custGeom>
              <a:avLst/>
              <a:gdLst/>
              <a:ahLst/>
              <a:cxnLst/>
              <a:rect l="l" t="t" r="r" b="b"/>
              <a:pathLst>
                <a:path w="2442210" h="3166745">
                  <a:moveTo>
                    <a:pt x="2441714" y="3166240"/>
                  </a:moveTo>
                  <a:lnTo>
                    <a:pt x="0" y="3166240"/>
                  </a:lnTo>
                  <a:lnTo>
                    <a:pt x="0" y="220530"/>
                  </a:lnTo>
                  <a:lnTo>
                    <a:pt x="5621" y="169961"/>
                  </a:lnTo>
                  <a:lnTo>
                    <a:pt x="21633" y="123541"/>
                  </a:lnTo>
                  <a:lnTo>
                    <a:pt x="46759" y="82595"/>
                  </a:lnTo>
                  <a:lnTo>
                    <a:pt x="79720" y="48444"/>
                  </a:lnTo>
                  <a:lnTo>
                    <a:pt x="119239" y="22413"/>
                  </a:lnTo>
                  <a:lnTo>
                    <a:pt x="164038" y="5823"/>
                  </a:lnTo>
                  <a:lnTo>
                    <a:pt x="212840" y="0"/>
                  </a:lnTo>
                  <a:lnTo>
                    <a:pt x="1135331" y="0"/>
                  </a:lnTo>
                  <a:lnTo>
                    <a:pt x="1184133" y="5823"/>
                  </a:lnTo>
                  <a:lnTo>
                    <a:pt x="1228932" y="22413"/>
                  </a:lnTo>
                  <a:lnTo>
                    <a:pt x="1268451" y="48444"/>
                  </a:lnTo>
                  <a:lnTo>
                    <a:pt x="1301413" y="82595"/>
                  </a:lnTo>
                  <a:lnTo>
                    <a:pt x="1326538" y="123541"/>
                  </a:lnTo>
                  <a:lnTo>
                    <a:pt x="1342550" y="169961"/>
                  </a:lnTo>
                  <a:lnTo>
                    <a:pt x="1348172" y="220530"/>
                  </a:lnTo>
                  <a:lnTo>
                    <a:pt x="1348172" y="312495"/>
                  </a:lnTo>
                  <a:lnTo>
                    <a:pt x="1348005" y="321167"/>
                  </a:lnTo>
                  <a:lnTo>
                    <a:pt x="2441714" y="321167"/>
                  </a:lnTo>
                  <a:lnTo>
                    <a:pt x="2441714" y="3166240"/>
                  </a:lnTo>
                  <a:close/>
                </a:path>
              </a:pathLst>
            </a:custGeom>
            <a:solidFill>
              <a:srgbClr val="B2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863388" y="5657927"/>
              <a:ext cx="2437130" cy="3162300"/>
            </a:xfrm>
            <a:custGeom>
              <a:avLst/>
              <a:gdLst/>
              <a:ahLst/>
              <a:cxnLst/>
              <a:rect l="l" t="t" r="r" b="b"/>
              <a:pathLst>
                <a:path w="2437129" h="3162300">
                  <a:moveTo>
                    <a:pt x="2437081" y="3162223"/>
                  </a:moveTo>
                  <a:lnTo>
                    <a:pt x="0" y="3162223"/>
                  </a:lnTo>
                  <a:lnTo>
                    <a:pt x="0" y="220530"/>
                  </a:lnTo>
                  <a:lnTo>
                    <a:pt x="5620" y="169965"/>
                  </a:lnTo>
                  <a:lnTo>
                    <a:pt x="21631" y="123547"/>
                  </a:lnTo>
                  <a:lnTo>
                    <a:pt x="46754" y="82600"/>
                  </a:lnTo>
                  <a:lnTo>
                    <a:pt x="79712" y="48448"/>
                  </a:lnTo>
                  <a:lnTo>
                    <a:pt x="119229" y="22415"/>
                  </a:lnTo>
                  <a:lnTo>
                    <a:pt x="164026" y="5824"/>
                  </a:lnTo>
                  <a:lnTo>
                    <a:pt x="212828" y="0"/>
                  </a:lnTo>
                  <a:lnTo>
                    <a:pt x="1135331" y="0"/>
                  </a:lnTo>
                  <a:lnTo>
                    <a:pt x="1184133" y="5824"/>
                  </a:lnTo>
                  <a:lnTo>
                    <a:pt x="1228932" y="22415"/>
                  </a:lnTo>
                  <a:lnTo>
                    <a:pt x="1268451" y="48448"/>
                  </a:lnTo>
                  <a:lnTo>
                    <a:pt x="1301413" y="82600"/>
                  </a:lnTo>
                  <a:lnTo>
                    <a:pt x="1326538" y="123547"/>
                  </a:lnTo>
                  <a:lnTo>
                    <a:pt x="1342550" y="169965"/>
                  </a:lnTo>
                  <a:lnTo>
                    <a:pt x="1348172" y="220530"/>
                  </a:lnTo>
                  <a:lnTo>
                    <a:pt x="1348172" y="312495"/>
                  </a:lnTo>
                  <a:lnTo>
                    <a:pt x="1348005" y="321180"/>
                  </a:lnTo>
                  <a:lnTo>
                    <a:pt x="2437081" y="321180"/>
                  </a:lnTo>
                  <a:lnTo>
                    <a:pt x="2437081" y="3162223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868008" y="5661957"/>
              <a:ext cx="2432685" cy="3158490"/>
            </a:xfrm>
            <a:custGeom>
              <a:avLst/>
              <a:gdLst/>
              <a:ahLst/>
              <a:cxnLst/>
              <a:rect l="l" t="t" r="r" b="b"/>
              <a:pathLst>
                <a:path w="2432685" h="3158490">
                  <a:moveTo>
                    <a:pt x="2432460" y="3158193"/>
                  </a:moveTo>
                  <a:lnTo>
                    <a:pt x="0" y="3158193"/>
                  </a:lnTo>
                  <a:lnTo>
                    <a:pt x="0" y="220530"/>
                  </a:lnTo>
                  <a:lnTo>
                    <a:pt x="5621" y="169965"/>
                  </a:lnTo>
                  <a:lnTo>
                    <a:pt x="21633" y="123547"/>
                  </a:lnTo>
                  <a:lnTo>
                    <a:pt x="46759" y="82600"/>
                  </a:lnTo>
                  <a:lnTo>
                    <a:pt x="79720" y="48448"/>
                  </a:lnTo>
                  <a:lnTo>
                    <a:pt x="119239" y="22415"/>
                  </a:lnTo>
                  <a:lnTo>
                    <a:pt x="164038" y="5824"/>
                  </a:lnTo>
                  <a:lnTo>
                    <a:pt x="212840" y="0"/>
                  </a:lnTo>
                  <a:lnTo>
                    <a:pt x="1135331" y="0"/>
                  </a:lnTo>
                  <a:lnTo>
                    <a:pt x="1184137" y="5824"/>
                  </a:lnTo>
                  <a:lnTo>
                    <a:pt x="1228938" y="22415"/>
                  </a:lnTo>
                  <a:lnTo>
                    <a:pt x="1268457" y="48448"/>
                  </a:lnTo>
                  <a:lnTo>
                    <a:pt x="1301417" y="82600"/>
                  </a:lnTo>
                  <a:lnTo>
                    <a:pt x="1326540" y="123547"/>
                  </a:lnTo>
                  <a:lnTo>
                    <a:pt x="1342551" y="169965"/>
                  </a:lnTo>
                  <a:lnTo>
                    <a:pt x="1348172" y="220530"/>
                  </a:lnTo>
                  <a:lnTo>
                    <a:pt x="1348172" y="312495"/>
                  </a:lnTo>
                  <a:lnTo>
                    <a:pt x="1348005" y="321167"/>
                  </a:lnTo>
                  <a:lnTo>
                    <a:pt x="2432460" y="321167"/>
                  </a:lnTo>
                  <a:lnTo>
                    <a:pt x="2432460" y="3158193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872641" y="5665987"/>
              <a:ext cx="2428240" cy="3154680"/>
            </a:xfrm>
            <a:custGeom>
              <a:avLst/>
              <a:gdLst/>
              <a:ahLst/>
              <a:cxnLst/>
              <a:rect l="l" t="t" r="r" b="b"/>
              <a:pathLst>
                <a:path w="2428240" h="3154679">
                  <a:moveTo>
                    <a:pt x="2427827" y="3154163"/>
                  </a:moveTo>
                  <a:lnTo>
                    <a:pt x="0" y="3154163"/>
                  </a:lnTo>
                  <a:lnTo>
                    <a:pt x="0" y="220530"/>
                  </a:lnTo>
                  <a:lnTo>
                    <a:pt x="5621" y="169965"/>
                  </a:lnTo>
                  <a:lnTo>
                    <a:pt x="21633" y="123547"/>
                  </a:lnTo>
                  <a:lnTo>
                    <a:pt x="46759" y="82600"/>
                  </a:lnTo>
                  <a:lnTo>
                    <a:pt x="79720" y="48448"/>
                  </a:lnTo>
                  <a:lnTo>
                    <a:pt x="119239" y="22415"/>
                  </a:lnTo>
                  <a:lnTo>
                    <a:pt x="164038" y="5824"/>
                  </a:lnTo>
                  <a:lnTo>
                    <a:pt x="212840" y="0"/>
                  </a:lnTo>
                  <a:lnTo>
                    <a:pt x="1135331" y="0"/>
                  </a:lnTo>
                  <a:lnTo>
                    <a:pt x="1184133" y="5824"/>
                  </a:lnTo>
                  <a:lnTo>
                    <a:pt x="1228932" y="22415"/>
                  </a:lnTo>
                  <a:lnTo>
                    <a:pt x="1268451" y="48448"/>
                  </a:lnTo>
                  <a:lnTo>
                    <a:pt x="1301413" y="82600"/>
                  </a:lnTo>
                  <a:lnTo>
                    <a:pt x="1326538" y="123547"/>
                  </a:lnTo>
                  <a:lnTo>
                    <a:pt x="1342550" y="169965"/>
                  </a:lnTo>
                  <a:lnTo>
                    <a:pt x="1348172" y="220530"/>
                  </a:lnTo>
                  <a:lnTo>
                    <a:pt x="1348172" y="312495"/>
                  </a:lnTo>
                  <a:lnTo>
                    <a:pt x="1348005" y="321167"/>
                  </a:lnTo>
                  <a:lnTo>
                    <a:pt x="2427827" y="321167"/>
                  </a:lnTo>
                  <a:lnTo>
                    <a:pt x="2427827" y="3154163"/>
                  </a:lnTo>
                  <a:close/>
                </a:path>
              </a:pathLst>
            </a:custGeom>
            <a:solidFill>
              <a:srgbClr val="9DDC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877274" y="5670004"/>
              <a:ext cx="2423795" cy="3150235"/>
            </a:xfrm>
            <a:custGeom>
              <a:avLst/>
              <a:gdLst/>
              <a:ahLst/>
              <a:cxnLst/>
              <a:rect l="l" t="t" r="r" b="b"/>
              <a:pathLst>
                <a:path w="2423795" h="3150234">
                  <a:moveTo>
                    <a:pt x="2423194" y="3150145"/>
                  </a:moveTo>
                  <a:lnTo>
                    <a:pt x="0" y="3150145"/>
                  </a:lnTo>
                  <a:lnTo>
                    <a:pt x="0" y="220530"/>
                  </a:lnTo>
                  <a:lnTo>
                    <a:pt x="5620" y="169969"/>
                  </a:lnTo>
                  <a:lnTo>
                    <a:pt x="21631" y="123553"/>
                  </a:lnTo>
                  <a:lnTo>
                    <a:pt x="46755" y="82605"/>
                  </a:lnTo>
                  <a:lnTo>
                    <a:pt x="79714" y="48452"/>
                  </a:lnTo>
                  <a:lnTo>
                    <a:pt x="119233" y="22417"/>
                  </a:lnTo>
                  <a:lnTo>
                    <a:pt x="164034" y="5825"/>
                  </a:lnTo>
                  <a:lnTo>
                    <a:pt x="212840" y="0"/>
                  </a:lnTo>
                  <a:lnTo>
                    <a:pt x="1135331" y="0"/>
                  </a:lnTo>
                  <a:lnTo>
                    <a:pt x="1184133" y="5825"/>
                  </a:lnTo>
                  <a:lnTo>
                    <a:pt x="1228932" y="22417"/>
                  </a:lnTo>
                  <a:lnTo>
                    <a:pt x="1268451" y="48452"/>
                  </a:lnTo>
                  <a:lnTo>
                    <a:pt x="1301413" y="82605"/>
                  </a:lnTo>
                  <a:lnTo>
                    <a:pt x="1326538" y="123553"/>
                  </a:lnTo>
                  <a:lnTo>
                    <a:pt x="1342550" y="169969"/>
                  </a:lnTo>
                  <a:lnTo>
                    <a:pt x="1348172" y="220530"/>
                  </a:lnTo>
                  <a:lnTo>
                    <a:pt x="1348172" y="312507"/>
                  </a:lnTo>
                  <a:lnTo>
                    <a:pt x="1348005" y="321180"/>
                  </a:lnTo>
                  <a:lnTo>
                    <a:pt x="2423194" y="321180"/>
                  </a:lnTo>
                  <a:lnTo>
                    <a:pt x="2423194" y="3150145"/>
                  </a:lnTo>
                  <a:close/>
                </a:path>
              </a:pathLst>
            </a:custGeom>
            <a:solidFill>
              <a:srgbClr val="95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881895" y="5674034"/>
              <a:ext cx="2418715" cy="3146425"/>
            </a:xfrm>
            <a:custGeom>
              <a:avLst/>
              <a:gdLst/>
              <a:ahLst/>
              <a:cxnLst/>
              <a:rect l="l" t="t" r="r" b="b"/>
              <a:pathLst>
                <a:path w="2418715" h="3146425">
                  <a:moveTo>
                    <a:pt x="2418574" y="3146115"/>
                  </a:moveTo>
                  <a:lnTo>
                    <a:pt x="7" y="3146115"/>
                  </a:lnTo>
                  <a:lnTo>
                    <a:pt x="0" y="220530"/>
                  </a:lnTo>
                  <a:lnTo>
                    <a:pt x="5621" y="169965"/>
                  </a:lnTo>
                  <a:lnTo>
                    <a:pt x="21633" y="123547"/>
                  </a:lnTo>
                  <a:lnTo>
                    <a:pt x="46759" y="82600"/>
                  </a:lnTo>
                  <a:lnTo>
                    <a:pt x="79720" y="48448"/>
                  </a:lnTo>
                  <a:lnTo>
                    <a:pt x="119239" y="22415"/>
                  </a:lnTo>
                  <a:lnTo>
                    <a:pt x="164038" y="5824"/>
                  </a:lnTo>
                  <a:lnTo>
                    <a:pt x="212840" y="0"/>
                  </a:lnTo>
                  <a:lnTo>
                    <a:pt x="1135344" y="0"/>
                  </a:lnTo>
                  <a:lnTo>
                    <a:pt x="1184145" y="5824"/>
                  </a:lnTo>
                  <a:lnTo>
                    <a:pt x="1228943" y="22415"/>
                  </a:lnTo>
                  <a:lnTo>
                    <a:pt x="1268459" y="48448"/>
                  </a:lnTo>
                  <a:lnTo>
                    <a:pt x="1301418" y="82600"/>
                  </a:lnTo>
                  <a:lnTo>
                    <a:pt x="1326541" y="123547"/>
                  </a:lnTo>
                  <a:lnTo>
                    <a:pt x="1342551" y="169965"/>
                  </a:lnTo>
                  <a:lnTo>
                    <a:pt x="1348172" y="220530"/>
                  </a:lnTo>
                  <a:lnTo>
                    <a:pt x="1348172" y="312495"/>
                  </a:lnTo>
                  <a:lnTo>
                    <a:pt x="1348018" y="321180"/>
                  </a:lnTo>
                  <a:lnTo>
                    <a:pt x="2418574" y="321180"/>
                  </a:lnTo>
                  <a:lnTo>
                    <a:pt x="2418574" y="3146115"/>
                  </a:lnTo>
                  <a:close/>
                </a:path>
                <a:path w="2418715" h="3146425">
                  <a:moveTo>
                    <a:pt x="2418574" y="321180"/>
                  </a:moveTo>
                  <a:lnTo>
                    <a:pt x="1348018" y="321180"/>
                  </a:lnTo>
                  <a:lnTo>
                    <a:pt x="2418574" y="321173"/>
                  </a:lnTo>
                  <a:close/>
                </a:path>
              </a:pathLst>
            </a:custGeom>
            <a:solidFill>
              <a:srgbClr val="8E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886528" y="5678064"/>
              <a:ext cx="2414270" cy="3142615"/>
            </a:xfrm>
            <a:custGeom>
              <a:avLst/>
              <a:gdLst/>
              <a:ahLst/>
              <a:cxnLst/>
              <a:rect l="l" t="t" r="r" b="b"/>
              <a:pathLst>
                <a:path w="2414270" h="3142615">
                  <a:moveTo>
                    <a:pt x="2413941" y="3142085"/>
                  </a:moveTo>
                  <a:lnTo>
                    <a:pt x="0" y="3142085"/>
                  </a:lnTo>
                  <a:lnTo>
                    <a:pt x="0" y="220530"/>
                  </a:lnTo>
                  <a:lnTo>
                    <a:pt x="5621" y="169965"/>
                  </a:lnTo>
                  <a:lnTo>
                    <a:pt x="21633" y="123547"/>
                  </a:lnTo>
                  <a:lnTo>
                    <a:pt x="46759" y="82600"/>
                  </a:lnTo>
                  <a:lnTo>
                    <a:pt x="79720" y="48448"/>
                  </a:lnTo>
                  <a:lnTo>
                    <a:pt x="119239" y="22415"/>
                  </a:lnTo>
                  <a:lnTo>
                    <a:pt x="164038" y="5824"/>
                  </a:lnTo>
                  <a:lnTo>
                    <a:pt x="212840" y="0"/>
                  </a:lnTo>
                  <a:lnTo>
                    <a:pt x="1135331" y="0"/>
                  </a:lnTo>
                  <a:lnTo>
                    <a:pt x="1184133" y="5824"/>
                  </a:lnTo>
                  <a:lnTo>
                    <a:pt x="1228932" y="22415"/>
                  </a:lnTo>
                  <a:lnTo>
                    <a:pt x="1268451" y="48448"/>
                  </a:lnTo>
                  <a:lnTo>
                    <a:pt x="1301413" y="82600"/>
                  </a:lnTo>
                  <a:lnTo>
                    <a:pt x="1326538" y="123547"/>
                  </a:lnTo>
                  <a:lnTo>
                    <a:pt x="1342550" y="169965"/>
                  </a:lnTo>
                  <a:lnTo>
                    <a:pt x="1348172" y="220530"/>
                  </a:lnTo>
                  <a:lnTo>
                    <a:pt x="1348172" y="312495"/>
                  </a:lnTo>
                  <a:lnTo>
                    <a:pt x="1348005" y="321180"/>
                  </a:lnTo>
                  <a:lnTo>
                    <a:pt x="2413941" y="321180"/>
                  </a:lnTo>
                  <a:lnTo>
                    <a:pt x="2413941" y="3142085"/>
                  </a:lnTo>
                  <a:close/>
                </a:path>
                <a:path w="2414270" h="3142615">
                  <a:moveTo>
                    <a:pt x="2413941" y="321180"/>
                  </a:moveTo>
                  <a:lnTo>
                    <a:pt x="1348005" y="321180"/>
                  </a:lnTo>
                  <a:lnTo>
                    <a:pt x="2413941" y="321173"/>
                  </a:lnTo>
                  <a:close/>
                </a:path>
              </a:pathLst>
            </a:custGeom>
            <a:solidFill>
              <a:srgbClr val="8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891161" y="5682094"/>
              <a:ext cx="2409825" cy="3138170"/>
            </a:xfrm>
            <a:custGeom>
              <a:avLst/>
              <a:gdLst/>
              <a:ahLst/>
              <a:cxnLst/>
              <a:rect l="l" t="t" r="r" b="b"/>
              <a:pathLst>
                <a:path w="2409825" h="3138170">
                  <a:moveTo>
                    <a:pt x="2409308" y="3138055"/>
                  </a:moveTo>
                  <a:lnTo>
                    <a:pt x="0" y="3138055"/>
                  </a:lnTo>
                  <a:lnTo>
                    <a:pt x="0" y="220530"/>
                  </a:lnTo>
                  <a:lnTo>
                    <a:pt x="5620" y="169961"/>
                  </a:lnTo>
                  <a:lnTo>
                    <a:pt x="21631" y="123541"/>
                  </a:lnTo>
                  <a:lnTo>
                    <a:pt x="46754" y="82595"/>
                  </a:lnTo>
                  <a:lnTo>
                    <a:pt x="79712" y="48444"/>
                  </a:lnTo>
                  <a:lnTo>
                    <a:pt x="119229" y="22413"/>
                  </a:lnTo>
                  <a:lnTo>
                    <a:pt x="164026" y="5823"/>
                  </a:lnTo>
                  <a:lnTo>
                    <a:pt x="212828" y="0"/>
                  </a:lnTo>
                  <a:lnTo>
                    <a:pt x="1135331" y="0"/>
                  </a:lnTo>
                  <a:lnTo>
                    <a:pt x="1184133" y="5823"/>
                  </a:lnTo>
                  <a:lnTo>
                    <a:pt x="1228932" y="22413"/>
                  </a:lnTo>
                  <a:lnTo>
                    <a:pt x="1268451" y="48444"/>
                  </a:lnTo>
                  <a:lnTo>
                    <a:pt x="1301413" y="82595"/>
                  </a:lnTo>
                  <a:lnTo>
                    <a:pt x="1326538" y="123541"/>
                  </a:lnTo>
                  <a:lnTo>
                    <a:pt x="1342550" y="169961"/>
                  </a:lnTo>
                  <a:lnTo>
                    <a:pt x="1348172" y="220530"/>
                  </a:lnTo>
                  <a:lnTo>
                    <a:pt x="1348172" y="312495"/>
                  </a:lnTo>
                  <a:lnTo>
                    <a:pt x="1348005" y="321167"/>
                  </a:lnTo>
                  <a:lnTo>
                    <a:pt x="2409308" y="321167"/>
                  </a:lnTo>
                  <a:lnTo>
                    <a:pt x="2409308" y="3138055"/>
                  </a:lnTo>
                  <a:close/>
                </a:path>
              </a:pathLst>
            </a:custGeom>
            <a:solidFill>
              <a:srgbClr val="7E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895781" y="5686112"/>
              <a:ext cx="2404745" cy="3134360"/>
            </a:xfrm>
            <a:custGeom>
              <a:avLst/>
              <a:gdLst/>
              <a:ahLst/>
              <a:cxnLst/>
              <a:rect l="l" t="t" r="r" b="b"/>
              <a:pathLst>
                <a:path w="2404745" h="3134359">
                  <a:moveTo>
                    <a:pt x="2404687" y="3134038"/>
                  </a:moveTo>
                  <a:lnTo>
                    <a:pt x="0" y="3134038"/>
                  </a:lnTo>
                  <a:lnTo>
                    <a:pt x="0" y="220530"/>
                  </a:lnTo>
                  <a:lnTo>
                    <a:pt x="5621" y="169965"/>
                  </a:lnTo>
                  <a:lnTo>
                    <a:pt x="21633" y="123547"/>
                  </a:lnTo>
                  <a:lnTo>
                    <a:pt x="46759" y="82600"/>
                  </a:lnTo>
                  <a:lnTo>
                    <a:pt x="79720" y="48448"/>
                  </a:lnTo>
                  <a:lnTo>
                    <a:pt x="119239" y="22415"/>
                  </a:lnTo>
                  <a:lnTo>
                    <a:pt x="164038" y="5824"/>
                  </a:lnTo>
                  <a:lnTo>
                    <a:pt x="212840" y="0"/>
                  </a:lnTo>
                  <a:lnTo>
                    <a:pt x="1135344" y="0"/>
                  </a:lnTo>
                  <a:lnTo>
                    <a:pt x="1184145" y="5824"/>
                  </a:lnTo>
                  <a:lnTo>
                    <a:pt x="1228943" y="22415"/>
                  </a:lnTo>
                  <a:lnTo>
                    <a:pt x="1268459" y="48448"/>
                  </a:lnTo>
                  <a:lnTo>
                    <a:pt x="1301418" y="82600"/>
                  </a:lnTo>
                  <a:lnTo>
                    <a:pt x="1326541" y="123547"/>
                  </a:lnTo>
                  <a:lnTo>
                    <a:pt x="1342551" y="169965"/>
                  </a:lnTo>
                  <a:lnTo>
                    <a:pt x="1348172" y="220530"/>
                  </a:lnTo>
                  <a:lnTo>
                    <a:pt x="1348172" y="312507"/>
                  </a:lnTo>
                  <a:lnTo>
                    <a:pt x="1348005" y="321180"/>
                  </a:lnTo>
                  <a:lnTo>
                    <a:pt x="2404687" y="321180"/>
                  </a:lnTo>
                  <a:lnTo>
                    <a:pt x="2404687" y="3134038"/>
                  </a:lnTo>
                  <a:close/>
                </a:path>
              </a:pathLst>
            </a:custGeom>
            <a:solidFill>
              <a:srgbClr val="76D1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900411" y="5690146"/>
              <a:ext cx="2400300" cy="3130550"/>
            </a:xfrm>
            <a:custGeom>
              <a:avLst/>
              <a:gdLst/>
              <a:ahLst/>
              <a:cxnLst/>
              <a:rect l="l" t="t" r="r" b="b"/>
              <a:pathLst>
                <a:path w="2400300" h="3130550">
                  <a:moveTo>
                    <a:pt x="2400046" y="321183"/>
                  </a:moveTo>
                  <a:lnTo>
                    <a:pt x="1348003" y="321183"/>
                  </a:lnTo>
                  <a:lnTo>
                    <a:pt x="1348168" y="312508"/>
                  </a:lnTo>
                  <a:lnTo>
                    <a:pt x="1348168" y="220535"/>
                  </a:lnTo>
                  <a:lnTo>
                    <a:pt x="1342542" y="169964"/>
                  </a:lnTo>
                  <a:lnTo>
                    <a:pt x="1326540" y="123545"/>
                  </a:lnTo>
                  <a:lnTo>
                    <a:pt x="1301407" y="82600"/>
                  </a:lnTo>
                  <a:lnTo>
                    <a:pt x="1268450" y="48450"/>
                  </a:lnTo>
                  <a:lnTo>
                    <a:pt x="1228928" y="22415"/>
                  </a:lnTo>
                  <a:lnTo>
                    <a:pt x="1184135" y="5829"/>
                  </a:lnTo>
                  <a:lnTo>
                    <a:pt x="1135329" y="0"/>
                  </a:lnTo>
                  <a:lnTo>
                    <a:pt x="212839" y="0"/>
                  </a:lnTo>
                  <a:lnTo>
                    <a:pt x="164033" y="5829"/>
                  </a:lnTo>
                  <a:lnTo>
                    <a:pt x="119240" y="22415"/>
                  </a:lnTo>
                  <a:lnTo>
                    <a:pt x="79717" y="48450"/>
                  </a:lnTo>
                  <a:lnTo>
                    <a:pt x="46761" y="82600"/>
                  </a:lnTo>
                  <a:lnTo>
                    <a:pt x="21628" y="123545"/>
                  </a:lnTo>
                  <a:lnTo>
                    <a:pt x="5613" y="169964"/>
                  </a:lnTo>
                  <a:lnTo>
                    <a:pt x="0" y="220535"/>
                  </a:lnTo>
                  <a:lnTo>
                    <a:pt x="0" y="3130016"/>
                  </a:lnTo>
                  <a:lnTo>
                    <a:pt x="2400046" y="3130016"/>
                  </a:lnTo>
                  <a:lnTo>
                    <a:pt x="2400046" y="321183"/>
                  </a:lnTo>
                  <a:close/>
                </a:path>
              </a:pathLst>
            </a:custGeom>
            <a:solidFill>
              <a:srgbClr val="6C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900414" y="5690142"/>
              <a:ext cx="2400300" cy="3130550"/>
            </a:xfrm>
            <a:custGeom>
              <a:avLst/>
              <a:gdLst/>
              <a:ahLst/>
              <a:cxnLst/>
              <a:rect l="l" t="t" r="r" b="b"/>
              <a:pathLst>
                <a:path w="2400300" h="3130550">
                  <a:moveTo>
                    <a:pt x="2400054" y="3130008"/>
                  </a:moveTo>
                  <a:lnTo>
                    <a:pt x="0" y="3130008"/>
                  </a:lnTo>
                  <a:lnTo>
                    <a:pt x="0" y="220530"/>
                  </a:lnTo>
                  <a:lnTo>
                    <a:pt x="5621" y="169965"/>
                  </a:lnTo>
                  <a:lnTo>
                    <a:pt x="21633" y="123547"/>
                  </a:lnTo>
                  <a:lnTo>
                    <a:pt x="46759" y="82600"/>
                  </a:lnTo>
                  <a:lnTo>
                    <a:pt x="79720" y="48448"/>
                  </a:lnTo>
                  <a:lnTo>
                    <a:pt x="119239" y="22415"/>
                  </a:lnTo>
                  <a:lnTo>
                    <a:pt x="164038" y="5824"/>
                  </a:lnTo>
                  <a:lnTo>
                    <a:pt x="212840" y="0"/>
                  </a:lnTo>
                  <a:lnTo>
                    <a:pt x="1135331" y="0"/>
                  </a:lnTo>
                  <a:lnTo>
                    <a:pt x="1184133" y="5824"/>
                  </a:lnTo>
                  <a:lnTo>
                    <a:pt x="1228932" y="22415"/>
                  </a:lnTo>
                  <a:lnTo>
                    <a:pt x="1268451" y="48448"/>
                  </a:lnTo>
                  <a:lnTo>
                    <a:pt x="1301413" y="82600"/>
                  </a:lnTo>
                  <a:lnTo>
                    <a:pt x="1326538" y="123547"/>
                  </a:lnTo>
                  <a:lnTo>
                    <a:pt x="1342550" y="169965"/>
                  </a:lnTo>
                  <a:lnTo>
                    <a:pt x="1348172" y="220530"/>
                  </a:lnTo>
                  <a:lnTo>
                    <a:pt x="1348172" y="312507"/>
                  </a:lnTo>
                  <a:lnTo>
                    <a:pt x="1348005" y="321180"/>
                  </a:lnTo>
                  <a:lnTo>
                    <a:pt x="2400054" y="321180"/>
                  </a:lnTo>
                  <a:lnTo>
                    <a:pt x="2400054" y="3130008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032415" y="5705144"/>
            <a:ext cx="2157730" cy="620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ADEF"/>
                </a:solidFill>
                <a:latin typeface="Trebuchet MS"/>
                <a:cs typeface="Trebuchet MS"/>
              </a:rPr>
              <a:t>Word</a:t>
            </a:r>
            <a:r>
              <a:rPr sz="1800" spc="-10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800" spc="-85" dirty="0">
                <a:solidFill>
                  <a:srgbClr val="00ADEF"/>
                </a:solidFill>
                <a:latin typeface="Trebuchet MS"/>
                <a:cs typeface="Trebuchet MS"/>
              </a:rPr>
              <a:t>File</a:t>
            </a:r>
            <a:endParaRPr sz="1800">
              <a:latin typeface="Trebuchet MS"/>
              <a:cs typeface="Trebuchet MS"/>
            </a:endParaRPr>
          </a:p>
          <a:p>
            <a:pPr marL="36195">
              <a:lnSpc>
                <a:spcPct val="100000"/>
              </a:lnSpc>
              <a:spcBef>
                <a:spcPts val="960"/>
              </a:spcBef>
            </a:pPr>
            <a:r>
              <a:rPr sz="1300" spc="-60" dirty="0">
                <a:latin typeface="Trebuchet MS"/>
                <a:cs typeface="Trebuchet MS"/>
              </a:rPr>
              <a:t>Here</a:t>
            </a:r>
            <a:r>
              <a:rPr sz="1300" spc="-135" dirty="0">
                <a:latin typeface="Trebuchet MS"/>
                <a:cs typeface="Trebuchet MS"/>
              </a:rPr>
              <a:t> </a:t>
            </a:r>
            <a:r>
              <a:rPr sz="1300" spc="-50" dirty="0">
                <a:latin typeface="Trebuchet MS"/>
                <a:cs typeface="Trebuchet MS"/>
              </a:rPr>
              <a:t>are</a:t>
            </a:r>
            <a:r>
              <a:rPr sz="1300" spc="-130" dirty="0">
                <a:latin typeface="Trebuchet MS"/>
                <a:cs typeface="Trebuchet MS"/>
              </a:rPr>
              <a:t> </a:t>
            </a:r>
            <a:r>
              <a:rPr sz="1300" spc="-55" dirty="0">
                <a:latin typeface="Trebuchet MS"/>
                <a:cs typeface="Trebuchet MS"/>
              </a:rPr>
              <a:t>more</a:t>
            </a:r>
            <a:r>
              <a:rPr sz="1300" spc="-135" dirty="0">
                <a:latin typeface="Trebuchet MS"/>
                <a:cs typeface="Trebuchet MS"/>
              </a:rPr>
              <a:t> </a:t>
            </a:r>
            <a:r>
              <a:rPr sz="1300" spc="-35" dirty="0">
                <a:latin typeface="Trebuchet MS"/>
                <a:cs typeface="Trebuchet MS"/>
              </a:rPr>
              <a:t>words</a:t>
            </a:r>
            <a:r>
              <a:rPr sz="1300" spc="-130" dirty="0">
                <a:latin typeface="Trebuchet MS"/>
                <a:cs typeface="Trebuchet MS"/>
              </a:rPr>
              <a:t> </a:t>
            </a:r>
            <a:r>
              <a:rPr sz="1300" spc="-100" dirty="0">
                <a:latin typeface="Trebuchet MS"/>
                <a:cs typeface="Trebuchet MS"/>
              </a:rPr>
              <a:t>for</a:t>
            </a:r>
            <a:r>
              <a:rPr sz="1300" spc="-130" dirty="0">
                <a:latin typeface="Trebuchet MS"/>
                <a:cs typeface="Trebuchet MS"/>
              </a:rPr>
              <a:t> </a:t>
            </a:r>
            <a:r>
              <a:rPr sz="1300" spc="-75" dirty="0">
                <a:latin typeface="Trebuchet MS"/>
                <a:cs typeface="Trebuchet MS"/>
              </a:rPr>
              <a:t>things: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056379" y="6307378"/>
            <a:ext cx="1635125" cy="2463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37565" algn="l"/>
              </a:tabLst>
            </a:pPr>
            <a:r>
              <a:rPr sz="1600" spc="40" dirty="0">
                <a:latin typeface="Trebuchet MS"/>
                <a:cs typeface="Trebuchet MS"/>
              </a:rPr>
              <a:t>bag	</a:t>
            </a:r>
            <a:r>
              <a:rPr sz="1600" spc="-114" dirty="0">
                <a:latin typeface="Trebuchet MS"/>
                <a:cs typeface="Trebuchet MS"/>
              </a:rPr>
              <a:t>kite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tabLst>
                <a:tab pos="837565" algn="l"/>
              </a:tabLst>
            </a:pPr>
            <a:r>
              <a:rPr sz="1600" spc="-20" dirty="0">
                <a:latin typeface="Trebuchet MS"/>
                <a:cs typeface="Trebuchet MS"/>
              </a:rPr>
              <a:t>box	</a:t>
            </a:r>
            <a:r>
              <a:rPr sz="1600" spc="-45" dirty="0">
                <a:latin typeface="Trebuchet MS"/>
                <a:cs typeface="Trebuchet MS"/>
              </a:rPr>
              <a:t>ladder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tabLst>
                <a:tab pos="837565" algn="l"/>
              </a:tabLst>
            </a:pPr>
            <a:r>
              <a:rPr sz="1600" spc="-25" dirty="0">
                <a:latin typeface="Trebuchet MS"/>
                <a:cs typeface="Trebuchet MS"/>
              </a:rPr>
              <a:t>bread	lamp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tabLst>
                <a:tab pos="837565" algn="l"/>
              </a:tabLst>
            </a:pPr>
            <a:r>
              <a:rPr sz="1600" spc="-20" dirty="0">
                <a:latin typeface="Trebuchet MS"/>
                <a:cs typeface="Trebuchet MS"/>
              </a:rPr>
              <a:t>can	</a:t>
            </a:r>
            <a:r>
              <a:rPr sz="1600" spc="-90" dirty="0">
                <a:latin typeface="Trebuchet MS"/>
                <a:cs typeface="Trebuchet MS"/>
              </a:rPr>
              <a:t>picture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tabLst>
                <a:tab pos="837565" algn="l"/>
              </a:tabLst>
            </a:pPr>
            <a:r>
              <a:rPr sz="1600" spc="-60" dirty="0">
                <a:latin typeface="Trebuchet MS"/>
                <a:cs typeface="Trebuchet MS"/>
              </a:rPr>
              <a:t>chair	</a:t>
            </a:r>
            <a:r>
              <a:rPr sz="1600" spc="-40" dirty="0">
                <a:latin typeface="Trebuchet MS"/>
                <a:cs typeface="Trebuchet MS"/>
              </a:rPr>
              <a:t>radio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tabLst>
                <a:tab pos="837565" algn="l"/>
              </a:tabLst>
            </a:pPr>
            <a:r>
              <a:rPr sz="1600" spc="-100" dirty="0">
                <a:latin typeface="Trebuchet MS"/>
                <a:cs typeface="Trebuchet MS"/>
              </a:rPr>
              <a:t>cot	</a:t>
            </a:r>
            <a:r>
              <a:rPr sz="1600" spc="-80" dirty="0">
                <a:latin typeface="Trebuchet MS"/>
                <a:cs typeface="Trebuchet MS"/>
              </a:rPr>
              <a:t>television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tabLst>
                <a:tab pos="837565" algn="l"/>
              </a:tabLst>
            </a:pPr>
            <a:r>
              <a:rPr sz="1600" spc="-35" dirty="0">
                <a:latin typeface="Trebuchet MS"/>
                <a:cs typeface="Trebuchet MS"/>
              </a:rPr>
              <a:t>cup	</a:t>
            </a:r>
            <a:r>
              <a:rPr sz="1600" spc="-90" dirty="0">
                <a:latin typeface="Trebuchet MS"/>
                <a:cs typeface="Trebuchet MS"/>
              </a:rPr>
              <a:t>train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tabLst>
                <a:tab pos="837565" algn="l"/>
              </a:tabLst>
            </a:pPr>
            <a:r>
              <a:rPr sz="1600" spc="-15" dirty="0">
                <a:latin typeface="Trebuchet MS"/>
                <a:cs typeface="Trebuchet MS"/>
              </a:rPr>
              <a:t>desk	</a:t>
            </a:r>
            <a:r>
              <a:rPr sz="1600" spc="-100" dirty="0">
                <a:latin typeface="Trebuchet MS"/>
                <a:cs typeface="Trebuchet MS"/>
              </a:rPr>
              <a:t>truck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tabLst>
                <a:tab pos="837565" algn="l"/>
              </a:tabLst>
            </a:pPr>
            <a:r>
              <a:rPr sz="1600" spc="-30" dirty="0">
                <a:latin typeface="Trebuchet MS"/>
                <a:cs typeface="Trebuchet MS"/>
              </a:rPr>
              <a:t>door	</a:t>
            </a:r>
            <a:r>
              <a:rPr sz="1600" spc="-55" dirty="0">
                <a:latin typeface="Trebuchet MS"/>
                <a:cs typeface="Trebuchet MS"/>
              </a:rPr>
              <a:t>watch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tabLst>
                <a:tab pos="837565" algn="l"/>
              </a:tabLst>
            </a:pPr>
            <a:r>
              <a:rPr sz="1600" spc="40" dirty="0">
                <a:latin typeface="Trebuchet MS"/>
                <a:cs typeface="Trebuchet MS"/>
              </a:rPr>
              <a:t>egg	</a:t>
            </a:r>
            <a:r>
              <a:rPr sz="1600" spc="-25" dirty="0">
                <a:latin typeface="Trebuchet MS"/>
                <a:cs typeface="Trebuchet MS"/>
              </a:rPr>
              <a:t>window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46100" y="546100"/>
            <a:ext cx="5765800" cy="340360"/>
          </a:xfrm>
          <a:custGeom>
            <a:avLst/>
            <a:gdLst/>
            <a:ahLst/>
            <a:cxnLst/>
            <a:rect l="l" t="t" r="r" b="b"/>
            <a:pathLst>
              <a:path w="5765800" h="340359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226059"/>
                </a:lnTo>
                <a:lnTo>
                  <a:pt x="1785" y="292139"/>
                </a:lnTo>
                <a:lnTo>
                  <a:pt x="14287" y="326072"/>
                </a:lnTo>
                <a:lnTo>
                  <a:pt x="48220" y="338574"/>
                </a:lnTo>
                <a:lnTo>
                  <a:pt x="114300" y="340359"/>
                </a:lnTo>
                <a:lnTo>
                  <a:pt x="5651500" y="340359"/>
                </a:lnTo>
                <a:lnTo>
                  <a:pt x="5717579" y="338574"/>
                </a:lnTo>
                <a:lnTo>
                  <a:pt x="5751512" y="326072"/>
                </a:lnTo>
                <a:lnTo>
                  <a:pt x="5764014" y="292139"/>
                </a:lnTo>
                <a:lnTo>
                  <a:pt x="5765800" y="226059"/>
                </a:lnTo>
                <a:lnTo>
                  <a:pt x="5765800" y="114300"/>
                </a:lnTo>
                <a:lnTo>
                  <a:pt x="5764014" y="48220"/>
                </a:lnTo>
                <a:lnTo>
                  <a:pt x="5751512" y="14287"/>
                </a:lnTo>
                <a:lnTo>
                  <a:pt x="5717579" y="1785"/>
                </a:lnTo>
                <a:lnTo>
                  <a:pt x="5651500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3297834" y="8908974"/>
            <a:ext cx="219710" cy="21018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z="1200" spc="-100" dirty="0">
                <a:latin typeface="Trebuchet MS"/>
                <a:cs typeface="Trebuchet MS"/>
              </a:rPr>
              <a:t>11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44890" y="7037706"/>
            <a:ext cx="2944299" cy="17087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82014" y="1907539"/>
            <a:ext cx="1828012" cy="1987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3023870" y="1979929"/>
            <a:ext cx="3276600" cy="2790190"/>
            <a:chOff x="3023870" y="1979929"/>
            <a:chExt cx="3276600" cy="2790190"/>
          </a:xfrm>
        </p:grpSpPr>
        <p:sp>
          <p:nvSpPr>
            <p:cNvPr id="5" name="object 5"/>
            <p:cNvSpPr/>
            <p:nvPr/>
          </p:nvSpPr>
          <p:spPr>
            <a:xfrm>
              <a:off x="3023870" y="1979929"/>
              <a:ext cx="3276600" cy="2790190"/>
            </a:xfrm>
            <a:custGeom>
              <a:avLst/>
              <a:gdLst/>
              <a:ahLst/>
              <a:cxnLst/>
              <a:rect l="l" t="t" r="r" b="b"/>
              <a:pathLst>
                <a:path w="3276600" h="2790190">
                  <a:moveTo>
                    <a:pt x="3276599" y="2790190"/>
                  </a:moveTo>
                  <a:lnTo>
                    <a:pt x="0" y="2790190"/>
                  </a:lnTo>
                  <a:lnTo>
                    <a:pt x="0" y="0"/>
                  </a:lnTo>
                  <a:lnTo>
                    <a:pt x="3276599" y="0"/>
                  </a:lnTo>
                  <a:lnTo>
                    <a:pt x="3276599" y="2790190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10690" y="1979929"/>
              <a:ext cx="989965" cy="99695"/>
            </a:xfrm>
            <a:custGeom>
              <a:avLst/>
              <a:gdLst/>
              <a:ahLst/>
              <a:cxnLst/>
              <a:rect l="l" t="t" r="r" b="b"/>
              <a:pathLst>
                <a:path w="989964" h="99694">
                  <a:moveTo>
                    <a:pt x="989779" y="99523"/>
                  </a:moveTo>
                  <a:lnTo>
                    <a:pt x="904341" y="98226"/>
                  </a:lnTo>
                  <a:lnTo>
                    <a:pt x="834161" y="96221"/>
                  </a:lnTo>
                  <a:lnTo>
                    <a:pt x="764887" y="93444"/>
                  </a:lnTo>
                  <a:lnTo>
                    <a:pt x="696581" y="89910"/>
                  </a:lnTo>
                  <a:lnTo>
                    <a:pt x="629304" y="85636"/>
                  </a:lnTo>
                  <a:lnTo>
                    <a:pt x="563120" y="80639"/>
                  </a:lnTo>
                  <a:lnTo>
                    <a:pt x="498089" y="74936"/>
                  </a:lnTo>
                  <a:lnTo>
                    <a:pt x="434275" y="68542"/>
                  </a:lnTo>
                  <a:lnTo>
                    <a:pt x="371739" y="61475"/>
                  </a:lnTo>
                  <a:lnTo>
                    <a:pt x="310544" y="53751"/>
                  </a:lnTo>
                  <a:lnTo>
                    <a:pt x="250751" y="45387"/>
                  </a:lnTo>
                  <a:lnTo>
                    <a:pt x="192423" y="36399"/>
                  </a:lnTo>
                  <a:lnTo>
                    <a:pt x="135621" y="26804"/>
                  </a:lnTo>
                  <a:lnTo>
                    <a:pt x="80408" y="16618"/>
                  </a:lnTo>
                  <a:lnTo>
                    <a:pt x="26846" y="5859"/>
                  </a:lnTo>
                  <a:lnTo>
                    <a:pt x="0" y="0"/>
                  </a:lnTo>
                  <a:lnTo>
                    <a:pt x="989779" y="0"/>
                  </a:lnTo>
                  <a:lnTo>
                    <a:pt x="989779" y="995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539750" y="6101714"/>
            <a:ext cx="2991485" cy="2718435"/>
            <a:chOff x="539750" y="6101714"/>
            <a:chExt cx="2991485" cy="2718435"/>
          </a:xfrm>
        </p:grpSpPr>
        <p:sp>
          <p:nvSpPr>
            <p:cNvPr id="8" name="object 8"/>
            <p:cNvSpPr/>
            <p:nvPr/>
          </p:nvSpPr>
          <p:spPr>
            <a:xfrm>
              <a:off x="539750" y="6101714"/>
              <a:ext cx="2991485" cy="2718435"/>
            </a:xfrm>
            <a:custGeom>
              <a:avLst/>
              <a:gdLst/>
              <a:ahLst/>
              <a:cxnLst/>
              <a:rect l="l" t="t" r="r" b="b"/>
              <a:pathLst>
                <a:path w="2991485" h="2718434">
                  <a:moveTo>
                    <a:pt x="2991485" y="2718435"/>
                  </a:moveTo>
                  <a:lnTo>
                    <a:pt x="0" y="2718435"/>
                  </a:lnTo>
                  <a:lnTo>
                    <a:pt x="0" y="0"/>
                  </a:lnTo>
                  <a:lnTo>
                    <a:pt x="2991485" y="0"/>
                  </a:lnTo>
                  <a:lnTo>
                    <a:pt x="2991485" y="2718435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330704" y="6101714"/>
              <a:ext cx="1200785" cy="86995"/>
            </a:xfrm>
            <a:custGeom>
              <a:avLst/>
              <a:gdLst/>
              <a:ahLst/>
              <a:cxnLst/>
              <a:rect l="l" t="t" r="r" b="b"/>
              <a:pathLst>
                <a:path w="1200785" h="86995">
                  <a:moveTo>
                    <a:pt x="1047462" y="86769"/>
                  </a:moveTo>
                  <a:lnTo>
                    <a:pt x="973773" y="86395"/>
                  </a:lnTo>
                  <a:lnTo>
                    <a:pt x="900910" y="85284"/>
                  </a:lnTo>
                  <a:lnTo>
                    <a:pt x="828939" y="83450"/>
                  </a:lnTo>
                  <a:lnTo>
                    <a:pt x="757928" y="80910"/>
                  </a:lnTo>
                  <a:lnTo>
                    <a:pt x="687944" y="77679"/>
                  </a:lnTo>
                  <a:lnTo>
                    <a:pt x="619055" y="73774"/>
                  </a:lnTo>
                  <a:lnTo>
                    <a:pt x="551327" y="69208"/>
                  </a:lnTo>
                  <a:lnTo>
                    <a:pt x="484828" y="63999"/>
                  </a:lnTo>
                  <a:lnTo>
                    <a:pt x="419626" y="58161"/>
                  </a:lnTo>
                  <a:lnTo>
                    <a:pt x="355786" y="51710"/>
                  </a:lnTo>
                  <a:lnTo>
                    <a:pt x="293378" y="44662"/>
                  </a:lnTo>
                  <a:lnTo>
                    <a:pt x="232467" y="37033"/>
                  </a:lnTo>
                  <a:lnTo>
                    <a:pt x="173121" y="28837"/>
                  </a:lnTo>
                  <a:lnTo>
                    <a:pt x="115407" y="20092"/>
                  </a:lnTo>
                  <a:lnTo>
                    <a:pt x="59394" y="10811"/>
                  </a:lnTo>
                  <a:lnTo>
                    <a:pt x="0" y="0"/>
                  </a:lnTo>
                  <a:lnTo>
                    <a:pt x="1200531" y="85118"/>
                  </a:lnTo>
                  <a:lnTo>
                    <a:pt x="1121152" y="86395"/>
                  </a:lnTo>
                  <a:lnTo>
                    <a:pt x="1047462" y="867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25169" y="5085867"/>
            <a:ext cx="53505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95" dirty="0">
                <a:latin typeface="Trebuchet MS"/>
                <a:cs typeface="Trebuchet MS"/>
              </a:rPr>
              <a:t>You </a:t>
            </a:r>
            <a:r>
              <a:rPr sz="1800" spc="-20" dirty="0">
                <a:latin typeface="Trebuchet MS"/>
                <a:cs typeface="Trebuchet MS"/>
              </a:rPr>
              <a:t>can </a:t>
            </a:r>
            <a:r>
              <a:rPr sz="1800" spc="-10" dirty="0">
                <a:latin typeface="Trebuchet MS"/>
                <a:cs typeface="Trebuchet MS"/>
              </a:rPr>
              <a:t>also </a:t>
            </a:r>
            <a:r>
              <a:rPr sz="1800" dirty="0">
                <a:latin typeface="Trebuchet MS"/>
                <a:cs typeface="Trebuchet MS"/>
              </a:rPr>
              <a:t>use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b="1" spc="-65" dirty="0">
                <a:latin typeface="Trebuchet MS"/>
                <a:cs typeface="Trebuchet MS"/>
              </a:rPr>
              <a:t>simple </a:t>
            </a:r>
            <a:r>
              <a:rPr sz="1800" b="1" spc="-90" dirty="0">
                <a:latin typeface="Trebuchet MS"/>
                <a:cs typeface="Trebuchet MS"/>
              </a:rPr>
              <a:t>present </a:t>
            </a:r>
            <a:r>
              <a:rPr sz="1800" b="1" spc="-80" dirty="0">
                <a:latin typeface="Trebuchet MS"/>
                <a:cs typeface="Trebuchet MS"/>
              </a:rPr>
              <a:t>tense </a:t>
            </a:r>
            <a:r>
              <a:rPr sz="1800" spc="-125" dirty="0">
                <a:latin typeface="Trebuchet MS"/>
                <a:cs typeface="Trebuchet MS"/>
              </a:rPr>
              <a:t>to </a:t>
            </a:r>
            <a:r>
              <a:rPr sz="1800" spc="-110" dirty="0">
                <a:latin typeface="Trebuchet MS"/>
                <a:cs typeface="Trebuchet MS"/>
              </a:rPr>
              <a:t>talk</a:t>
            </a:r>
            <a:r>
              <a:rPr sz="1800" spc="-260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about  things </a:t>
            </a:r>
            <a:r>
              <a:rPr sz="1800" spc="-114" dirty="0">
                <a:latin typeface="Trebuchet MS"/>
                <a:cs typeface="Trebuchet MS"/>
              </a:rPr>
              <a:t>that </a:t>
            </a:r>
            <a:r>
              <a:rPr sz="1800" spc="-35" dirty="0">
                <a:latin typeface="Trebuchet MS"/>
                <a:cs typeface="Trebuchet MS"/>
              </a:rPr>
              <a:t>have </a:t>
            </a:r>
            <a:r>
              <a:rPr sz="1800" spc="-30" dirty="0">
                <a:latin typeface="Trebuchet MS"/>
                <a:cs typeface="Trebuchet MS"/>
              </a:rPr>
              <a:t>been </a:t>
            </a:r>
            <a:r>
              <a:rPr sz="1800" spc="-20" dirty="0">
                <a:latin typeface="Trebuchet MS"/>
                <a:cs typeface="Trebuchet MS"/>
              </a:rPr>
              <a:t>arranged </a:t>
            </a:r>
            <a:r>
              <a:rPr sz="1800" spc="-110" dirty="0">
                <a:latin typeface="Trebuchet MS"/>
                <a:cs typeface="Trebuchet MS"/>
              </a:rPr>
              <a:t>for </a:t>
            </a:r>
            <a:r>
              <a:rPr sz="1800" spc="-105" dirty="0">
                <a:latin typeface="Trebuchet MS"/>
                <a:cs typeface="Trebuchet MS"/>
              </a:rPr>
              <a:t>the</a:t>
            </a:r>
            <a:r>
              <a:rPr sz="1800" spc="-310" dirty="0">
                <a:latin typeface="Trebuchet MS"/>
                <a:cs typeface="Trebuchet MS"/>
              </a:rPr>
              <a:t> </a:t>
            </a:r>
            <a:r>
              <a:rPr sz="1800" spc="-125" dirty="0">
                <a:latin typeface="Trebuchet MS"/>
                <a:cs typeface="Trebuchet MS"/>
              </a:rPr>
              <a:t>future.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2950" y="550062"/>
            <a:ext cx="5380355" cy="920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0" dirty="0">
                <a:latin typeface="Trebuchet MS"/>
                <a:cs typeface="Trebuchet MS"/>
              </a:rPr>
              <a:t>There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spc="-90" dirty="0">
                <a:latin typeface="Trebuchet MS"/>
                <a:cs typeface="Trebuchet MS"/>
              </a:rPr>
              <a:t>other </a:t>
            </a:r>
            <a:r>
              <a:rPr sz="1800" spc="5" dirty="0">
                <a:latin typeface="Trebuchet MS"/>
                <a:cs typeface="Trebuchet MS"/>
              </a:rPr>
              <a:t>ways </a:t>
            </a:r>
            <a:r>
              <a:rPr sz="1800" spc="-100" dirty="0">
                <a:latin typeface="Trebuchet MS"/>
                <a:cs typeface="Trebuchet MS"/>
              </a:rPr>
              <a:t>of </a:t>
            </a:r>
            <a:r>
              <a:rPr sz="1800" spc="-75" dirty="0">
                <a:latin typeface="Trebuchet MS"/>
                <a:cs typeface="Trebuchet MS"/>
              </a:rPr>
              <a:t>talking </a:t>
            </a:r>
            <a:r>
              <a:rPr sz="1800" spc="-45" dirty="0">
                <a:latin typeface="Trebuchet MS"/>
                <a:cs typeface="Trebuchet MS"/>
              </a:rPr>
              <a:t>about </a:t>
            </a:r>
            <a:r>
              <a:rPr sz="1800" spc="-110" dirty="0">
                <a:latin typeface="Trebuchet MS"/>
                <a:cs typeface="Trebuchet MS"/>
              </a:rPr>
              <a:t>future </a:t>
            </a:r>
            <a:r>
              <a:rPr sz="1800" spc="-55" dirty="0">
                <a:latin typeface="Trebuchet MS"/>
                <a:cs typeface="Trebuchet MS"/>
              </a:rPr>
              <a:t>actions</a:t>
            </a:r>
            <a:r>
              <a:rPr sz="1800" spc="-260" dirty="0">
                <a:latin typeface="Trebuchet MS"/>
                <a:cs typeface="Trebuchet MS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and  </a:t>
            </a:r>
            <a:r>
              <a:rPr sz="1800" spc="-25" dirty="0">
                <a:latin typeface="Trebuchet MS"/>
                <a:cs typeface="Trebuchet MS"/>
              </a:rPr>
              <a:t>happenings.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800" spc="-95" dirty="0">
                <a:latin typeface="Trebuchet MS"/>
                <a:cs typeface="Trebuchet MS"/>
              </a:rPr>
              <a:t>You </a:t>
            </a:r>
            <a:r>
              <a:rPr sz="1800" spc="-20" dirty="0">
                <a:latin typeface="Trebuchet MS"/>
                <a:cs typeface="Trebuchet MS"/>
              </a:rPr>
              <a:t>can </a:t>
            </a:r>
            <a:r>
              <a:rPr sz="1800" dirty="0">
                <a:latin typeface="Trebuchet MS"/>
                <a:cs typeface="Trebuchet MS"/>
              </a:rPr>
              <a:t>use </a:t>
            </a:r>
            <a:r>
              <a:rPr sz="1800" b="1" spc="5" dirty="0">
                <a:latin typeface="Trebuchet MS"/>
                <a:cs typeface="Trebuchet MS"/>
              </a:rPr>
              <a:t>going</a:t>
            </a:r>
            <a:r>
              <a:rPr sz="1800" b="1" spc="-235" dirty="0">
                <a:latin typeface="Trebuchet MS"/>
                <a:cs typeface="Trebuchet MS"/>
              </a:rPr>
              <a:t> </a:t>
            </a:r>
            <a:r>
              <a:rPr sz="1800" b="1" spc="-140" dirty="0">
                <a:latin typeface="Trebuchet MS"/>
                <a:cs typeface="Trebuchet MS"/>
              </a:rPr>
              <a:t>to</a:t>
            </a:r>
            <a:r>
              <a:rPr sz="1800" spc="-140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46100" y="546100"/>
            <a:ext cx="5765800" cy="952500"/>
          </a:xfrm>
          <a:custGeom>
            <a:avLst/>
            <a:gdLst/>
            <a:ahLst/>
            <a:cxnLst/>
            <a:rect l="l" t="t" r="r" b="b"/>
            <a:pathLst>
              <a:path w="5765800" h="952500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838200"/>
                </a:lnTo>
                <a:lnTo>
                  <a:pt x="1785" y="904279"/>
                </a:lnTo>
                <a:lnTo>
                  <a:pt x="14287" y="938212"/>
                </a:lnTo>
                <a:lnTo>
                  <a:pt x="48220" y="950714"/>
                </a:lnTo>
                <a:lnTo>
                  <a:pt x="114300" y="952500"/>
                </a:lnTo>
                <a:lnTo>
                  <a:pt x="5651500" y="952500"/>
                </a:lnTo>
                <a:lnTo>
                  <a:pt x="5717579" y="950714"/>
                </a:lnTo>
                <a:lnTo>
                  <a:pt x="5751512" y="938212"/>
                </a:lnTo>
                <a:lnTo>
                  <a:pt x="5764014" y="904279"/>
                </a:lnTo>
                <a:lnTo>
                  <a:pt x="5765800" y="838200"/>
                </a:lnTo>
                <a:lnTo>
                  <a:pt x="5765800" y="114300"/>
                </a:lnTo>
                <a:lnTo>
                  <a:pt x="5764014" y="48220"/>
                </a:lnTo>
                <a:lnTo>
                  <a:pt x="5751512" y="14287"/>
                </a:lnTo>
                <a:lnTo>
                  <a:pt x="5717579" y="1785"/>
                </a:lnTo>
                <a:lnTo>
                  <a:pt x="5651500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8319" y="5099684"/>
            <a:ext cx="5765800" cy="635635"/>
          </a:xfrm>
          <a:custGeom>
            <a:avLst/>
            <a:gdLst/>
            <a:ahLst/>
            <a:cxnLst/>
            <a:rect l="l" t="t" r="r" b="b"/>
            <a:pathLst>
              <a:path w="5765800" h="635635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521335"/>
                </a:lnTo>
                <a:lnTo>
                  <a:pt x="1785" y="587414"/>
                </a:lnTo>
                <a:lnTo>
                  <a:pt x="14287" y="621347"/>
                </a:lnTo>
                <a:lnTo>
                  <a:pt x="48220" y="633849"/>
                </a:lnTo>
                <a:lnTo>
                  <a:pt x="114300" y="635635"/>
                </a:lnTo>
                <a:lnTo>
                  <a:pt x="5651500" y="635635"/>
                </a:lnTo>
                <a:lnTo>
                  <a:pt x="5717579" y="633849"/>
                </a:lnTo>
                <a:lnTo>
                  <a:pt x="5751512" y="621347"/>
                </a:lnTo>
                <a:lnTo>
                  <a:pt x="5764014" y="587414"/>
                </a:lnTo>
                <a:lnTo>
                  <a:pt x="5765800" y="521335"/>
                </a:lnTo>
                <a:lnTo>
                  <a:pt x="5765800" y="114300"/>
                </a:lnTo>
                <a:lnTo>
                  <a:pt x="5764014" y="48220"/>
                </a:lnTo>
                <a:lnTo>
                  <a:pt x="5751512" y="14287"/>
                </a:lnTo>
                <a:lnTo>
                  <a:pt x="5717579" y="1785"/>
                </a:lnTo>
                <a:lnTo>
                  <a:pt x="5651500" y="0"/>
                </a:lnTo>
                <a:lnTo>
                  <a:pt x="114300" y="0"/>
                </a:lnTo>
                <a:close/>
              </a:path>
            </a:pathLst>
          </a:custGeom>
          <a:ln w="12699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81472" y="3879570"/>
            <a:ext cx="147574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955" marR="5080" indent="-262890">
              <a:lnSpc>
                <a:spcPct val="100000"/>
              </a:lnSpc>
              <a:spcBef>
                <a:spcPts val="100"/>
              </a:spcBef>
            </a:pPr>
            <a:r>
              <a:rPr sz="1700" spc="-130" dirty="0">
                <a:latin typeface="Trebuchet MS"/>
                <a:cs typeface="Trebuchet MS"/>
              </a:rPr>
              <a:t>I </a:t>
            </a:r>
            <a:r>
              <a:rPr sz="1700" spc="-95" dirty="0">
                <a:latin typeface="Trebuchet MS"/>
                <a:cs typeface="Trebuchet MS"/>
              </a:rPr>
              <a:t>think </a:t>
            </a:r>
            <a:r>
              <a:rPr sz="1700" spc="-140" dirty="0">
                <a:latin typeface="Trebuchet MS"/>
                <a:cs typeface="Trebuchet MS"/>
              </a:rPr>
              <a:t>I’</a:t>
            </a:r>
            <a:r>
              <a:rPr sz="1700" b="1" spc="-140" dirty="0">
                <a:latin typeface="Trebuchet MS"/>
                <a:cs typeface="Trebuchet MS"/>
              </a:rPr>
              <a:t>m </a:t>
            </a:r>
            <a:r>
              <a:rPr sz="1700" b="1" spc="5" dirty="0">
                <a:latin typeface="Trebuchet MS"/>
                <a:cs typeface="Trebuchet MS"/>
              </a:rPr>
              <a:t>going  </a:t>
            </a:r>
            <a:r>
              <a:rPr sz="1700" b="1" spc="-95" dirty="0">
                <a:latin typeface="Trebuchet MS"/>
                <a:cs typeface="Trebuchet MS"/>
              </a:rPr>
              <a:t>to </a:t>
            </a:r>
            <a:r>
              <a:rPr sz="1700" b="1" spc="-40" dirty="0">
                <a:latin typeface="Trebuchet MS"/>
                <a:cs typeface="Trebuchet MS"/>
              </a:rPr>
              <a:t>be</a:t>
            </a:r>
            <a:r>
              <a:rPr sz="1700" b="1" spc="-80" dirty="0">
                <a:latin typeface="Trebuchet MS"/>
                <a:cs typeface="Trebuchet MS"/>
              </a:rPr>
              <a:t> </a:t>
            </a:r>
            <a:r>
              <a:rPr sz="1700" spc="-90" dirty="0">
                <a:latin typeface="Trebuchet MS"/>
                <a:cs typeface="Trebuchet MS"/>
              </a:rPr>
              <a:t>sick.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56991" y="8908974"/>
            <a:ext cx="300990" cy="210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90"/>
              </a:spcBef>
            </a:pPr>
            <a:r>
              <a:rPr sz="1200" spc="-60" dirty="0">
                <a:latin typeface="Trebuchet MS"/>
                <a:cs typeface="Trebuchet MS"/>
              </a:rPr>
              <a:t>110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9750" y="6101714"/>
            <a:ext cx="2991485" cy="2718435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740"/>
              </a:spcBef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20" dirty="0">
                <a:latin typeface="Trebuchet MS"/>
                <a:cs typeface="Trebuchet MS"/>
              </a:rPr>
              <a:t>new </a:t>
            </a:r>
            <a:r>
              <a:rPr sz="1600" spc="-50" dirty="0">
                <a:latin typeface="Trebuchet MS"/>
                <a:cs typeface="Trebuchet MS"/>
              </a:rPr>
              <a:t>supermarket</a:t>
            </a:r>
            <a:r>
              <a:rPr sz="1600" spc="-145" dirty="0">
                <a:latin typeface="Trebuchet MS"/>
                <a:cs typeface="Trebuchet MS"/>
              </a:rPr>
              <a:t> </a:t>
            </a:r>
            <a:r>
              <a:rPr sz="1600" b="1" spc="-35" dirty="0">
                <a:latin typeface="Trebuchet MS"/>
                <a:cs typeface="Trebuchet MS"/>
              </a:rPr>
              <a:t>opens</a:t>
            </a:r>
            <a:endParaRPr sz="1600">
              <a:latin typeface="Trebuchet MS"/>
              <a:cs typeface="Trebuchet MS"/>
            </a:endParaRPr>
          </a:p>
          <a:p>
            <a:pPr marL="107950">
              <a:lnSpc>
                <a:spcPct val="100000"/>
              </a:lnSpc>
            </a:pPr>
            <a:r>
              <a:rPr sz="1600" spc="-85" dirty="0">
                <a:latin typeface="Trebuchet MS"/>
                <a:cs typeface="Trebuchet MS"/>
              </a:rPr>
              <a:t>tomorrow.</a:t>
            </a:r>
            <a:endParaRPr sz="1600">
              <a:latin typeface="Trebuchet MS"/>
              <a:cs typeface="Trebuchet MS"/>
            </a:endParaRPr>
          </a:p>
          <a:p>
            <a:pPr marL="107950" marR="494665">
              <a:lnSpc>
                <a:spcPct val="100000"/>
              </a:lnSpc>
              <a:spcBef>
                <a:spcPts val="565"/>
              </a:spcBef>
            </a:pPr>
            <a:r>
              <a:rPr sz="1600" spc="-20" dirty="0">
                <a:latin typeface="Trebuchet MS"/>
                <a:cs typeface="Trebuchet MS"/>
              </a:rPr>
              <a:t>James </a:t>
            </a:r>
            <a:r>
              <a:rPr sz="1600" b="1" spc="-40" dirty="0">
                <a:latin typeface="Trebuchet MS"/>
                <a:cs typeface="Trebuchet MS"/>
              </a:rPr>
              <a:t>moves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229" dirty="0">
                <a:latin typeface="Trebuchet MS"/>
                <a:cs typeface="Trebuchet MS"/>
              </a:rPr>
              <a:t> </a:t>
            </a:r>
            <a:r>
              <a:rPr sz="1600" spc="-15" dirty="0">
                <a:latin typeface="Trebuchet MS"/>
                <a:cs typeface="Trebuchet MS"/>
              </a:rPr>
              <a:t>second  </a:t>
            </a:r>
            <a:r>
              <a:rPr sz="1600" spc="-5" dirty="0">
                <a:latin typeface="Trebuchet MS"/>
                <a:cs typeface="Trebuchet MS"/>
              </a:rPr>
              <a:t>grade </a:t>
            </a:r>
            <a:r>
              <a:rPr sz="1600" spc="-85" dirty="0">
                <a:latin typeface="Trebuchet MS"/>
                <a:cs typeface="Trebuchet MS"/>
              </a:rPr>
              <a:t>next</a:t>
            </a:r>
            <a:r>
              <a:rPr sz="1600" spc="-175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year.</a:t>
            </a:r>
            <a:endParaRPr sz="1600">
              <a:latin typeface="Trebuchet MS"/>
              <a:cs typeface="Trebuchet MS"/>
            </a:endParaRPr>
          </a:p>
          <a:p>
            <a:pPr marL="107950" marR="330835">
              <a:lnSpc>
                <a:spcPct val="100000"/>
              </a:lnSpc>
              <a:spcBef>
                <a:spcPts val="565"/>
              </a:spcBef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20" dirty="0">
                <a:latin typeface="Trebuchet MS"/>
                <a:cs typeface="Trebuchet MS"/>
              </a:rPr>
              <a:t>new </a:t>
            </a:r>
            <a:r>
              <a:rPr sz="1600" spc="-30" dirty="0">
                <a:latin typeface="Trebuchet MS"/>
                <a:cs typeface="Trebuchet MS"/>
              </a:rPr>
              <a:t>school </a:t>
            </a:r>
            <a:r>
              <a:rPr sz="1600" spc="-50" dirty="0">
                <a:latin typeface="Trebuchet MS"/>
                <a:cs typeface="Trebuchet MS"/>
              </a:rPr>
              <a:t>year </a:t>
            </a:r>
            <a:r>
              <a:rPr sz="1600" b="1" spc="-75" dirty="0">
                <a:latin typeface="Trebuchet MS"/>
                <a:cs typeface="Trebuchet MS"/>
              </a:rPr>
              <a:t>starts</a:t>
            </a:r>
            <a:r>
              <a:rPr sz="1600" b="1" spc="-260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on  </a:t>
            </a:r>
            <a:r>
              <a:rPr sz="1600" spc="-25" dirty="0">
                <a:latin typeface="Trebuchet MS"/>
                <a:cs typeface="Trebuchet MS"/>
              </a:rPr>
              <a:t>Monday.</a:t>
            </a:r>
            <a:endParaRPr sz="1600">
              <a:latin typeface="Trebuchet MS"/>
              <a:cs typeface="Trebuchet MS"/>
            </a:endParaRPr>
          </a:p>
          <a:p>
            <a:pPr marL="107950" marR="541020">
              <a:lnSpc>
                <a:spcPct val="100000"/>
              </a:lnSpc>
              <a:spcBef>
                <a:spcPts val="565"/>
              </a:spcBef>
            </a:pPr>
            <a:r>
              <a:rPr sz="1600" spc="-70" dirty="0">
                <a:latin typeface="Trebuchet MS"/>
                <a:cs typeface="Trebuchet MS"/>
              </a:rPr>
              <a:t>Next </a:t>
            </a:r>
            <a:r>
              <a:rPr sz="1600" spc="-50" dirty="0">
                <a:latin typeface="Trebuchet MS"/>
                <a:cs typeface="Trebuchet MS"/>
              </a:rPr>
              <a:t>month </a:t>
            </a:r>
            <a:r>
              <a:rPr sz="1600" spc="-120" dirty="0">
                <a:latin typeface="Trebuchet MS"/>
                <a:cs typeface="Trebuchet MS"/>
              </a:rPr>
              <a:t>I </a:t>
            </a:r>
            <a:r>
              <a:rPr sz="1600" b="1" spc="45" dirty="0">
                <a:latin typeface="Trebuchet MS"/>
                <a:cs typeface="Trebuchet MS"/>
              </a:rPr>
              <a:t>go </a:t>
            </a:r>
            <a:r>
              <a:rPr sz="1600" spc="-110" dirty="0">
                <a:latin typeface="Trebuchet MS"/>
                <a:cs typeface="Trebuchet MS"/>
              </a:rPr>
              <a:t>to</a:t>
            </a:r>
            <a:r>
              <a:rPr sz="1600" spc="-270" dirty="0">
                <a:latin typeface="Trebuchet MS"/>
                <a:cs typeface="Trebuchet MS"/>
              </a:rPr>
              <a:t> </a:t>
            </a:r>
            <a:r>
              <a:rPr sz="1600" spc="-20" dirty="0">
                <a:latin typeface="Trebuchet MS"/>
                <a:cs typeface="Trebuchet MS"/>
              </a:rPr>
              <a:t>summer  </a:t>
            </a:r>
            <a:r>
              <a:rPr sz="1600" spc="-45" dirty="0">
                <a:latin typeface="Trebuchet MS"/>
                <a:cs typeface="Trebuchet MS"/>
              </a:rPr>
              <a:t>camp.</a:t>
            </a:r>
            <a:endParaRPr sz="1600">
              <a:latin typeface="Trebuchet MS"/>
              <a:cs typeface="Trebuchet MS"/>
            </a:endParaRPr>
          </a:p>
          <a:p>
            <a:pPr marL="107950">
              <a:lnSpc>
                <a:spcPct val="100000"/>
              </a:lnSpc>
              <a:spcBef>
                <a:spcPts val="565"/>
              </a:spcBef>
            </a:pPr>
            <a:r>
              <a:rPr sz="1600" spc="-60" dirty="0">
                <a:latin typeface="Trebuchet MS"/>
                <a:cs typeface="Trebuchet MS"/>
              </a:rPr>
              <a:t>We </a:t>
            </a:r>
            <a:r>
              <a:rPr sz="1600" b="1" spc="-55" dirty="0">
                <a:latin typeface="Trebuchet MS"/>
                <a:cs typeface="Trebuchet MS"/>
              </a:rPr>
              <a:t>have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315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history </a:t>
            </a:r>
            <a:r>
              <a:rPr sz="1600" spc="-120" dirty="0">
                <a:latin typeface="Trebuchet MS"/>
                <a:cs typeface="Trebuchet MS"/>
              </a:rPr>
              <a:t>test </a:t>
            </a:r>
            <a:r>
              <a:rPr sz="1600" spc="-100" dirty="0">
                <a:latin typeface="Trebuchet MS"/>
                <a:cs typeface="Trebuchet MS"/>
              </a:rPr>
              <a:t>next </a:t>
            </a:r>
            <a:r>
              <a:rPr sz="1600" spc="-85" dirty="0">
                <a:latin typeface="Trebuchet MS"/>
                <a:cs typeface="Trebuchet MS"/>
              </a:rPr>
              <a:t>week.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00359" y="6384645"/>
            <a:ext cx="159956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2570" marR="5080" indent="-230504">
              <a:lnSpc>
                <a:spcPct val="100000"/>
              </a:lnSpc>
              <a:spcBef>
                <a:spcPts val="100"/>
              </a:spcBef>
            </a:pPr>
            <a:r>
              <a:rPr sz="1700" spc="-100" dirty="0">
                <a:latin typeface="Trebuchet MS"/>
                <a:cs typeface="Trebuchet MS"/>
              </a:rPr>
              <a:t>The </a:t>
            </a:r>
            <a:r>
              <a:rPr sz="1700" spc="15" dirty="0">
                <a:latin typeface="Trebuchet MS"/>
                <a:cs typeface="Trebuchet MS"/>
              </a:rPr>
              <a:t>bus </a:t>
            </a:r>
            <a:r>
              <a:rPr sz="1700" b="1" spc="-55" dirty="0">
                <a:latin typeface="Trebuchet MS"/>
                <a:cs typeface="Trebuchet MS"/>
              </a:rPr>
              <a:t>leaves</a:t>
            </a:r>
            <a:r>
              <a:rPr sz="1700" b="1" spc="-235" dirty="0">
                <a:latin typeface="Trebuchet MS"/>
                <a:cs typeface="Trebuchet MS"/>
              </a:rPr>
              <a:t> </a:t>
            </a:r>
            <a:r>
              <a:rPr sz="1700" spc="-80" dirty="0">
                <a:latin typeface="Trebuchet MS"/>
                <a:cs typeface="Trebuchet MS"/>
              </a:rPr>
              <a:t>in  </a:t>
            </a:r>
            <a:r>
              <a:rPr sz="1700" spc="-100" dirty="0">
                <a:latin typeface="Trebuchet MS"/>
                <a:cs typeface="Trebuchet MS"/>
              </a:rPr>
              <a:t>ten</a:t>
            </a:r>
            <a:r>
              <a:rPr sz="1700" spc="-105" dirty="0">
                <a:latin typeface="Trebuchet MS"/>
                <a:cs typeface="Trebuchet MS"/>
              </a:rPr>
              <a:t> </a:t>
            </a:r>
            <a:r>
              <a:rPr sz="1700" spc="-75" dirty="0">
                <a:latin typeface="Trebuchet MS"/>
                <a:cs typeface="Trebuchet MS"/>
              </a:rPr>
              <a:t>minutes.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23870" y="1979929"/>
            <a:ext cx="3276600" cy="2790190"/>
          </a:xfrm>
          <a:prstGeom prst="rect">
            <a:avLst/>
          </a:prstGeom>
        </p:spPr>
        <p:txBody>
          <a:bodyPr vert="horz" wrap="square" lIns="0" tIns="145415" rIns="0" bIns="0" rtlCol="0">
            <a:spAutoFit/>
          </a:bodyPr>
          <a:lstStyle/>
          <a:p>
            <a:pPr marL="126364" marR="286385">
              <a:lnSpc>
                <a:spcPct val="100000"/>
              </a:lnSpc>
              <a:spcBef>
                <a:spcPts val="1145"/>
              </a:spcBef>
            </a:pPr>
            <a:r>
              <a:rPr sz="1600" spc="-50" dirty="0">
                <a:latin typeface="Trebuchet MS"/>
                <a:cs typeface="Trebuchet MS"/>
              </a:rPr>
              <a:t>We </a:t>
            </a:r>
            <a:r>
              <a:rPr sz="1600" b="1" spc="-60" dirty="0">
                <a:latin typeface="Trebuchet MS"/>
                <a:cs typeface="Trebuchet MS"/>
              </a:rPr>
              <a:t>are </a:t>
            </a:r>
            <a:r>
              <a:rPr sz="1600" b="1" spc="5" dirty="0">
                <a:latin typeface="Trebuchet MS"/>
                <a:cs typeface="Trebuchet MS"/>
              </a:rPr>
              <a:t>going </a:t>
            </a:r>
            <a:r>
              <a:rPr sz="1600" b="1" spc="-90" dirty="0">
                <a:latin typeface="Trebuchet MS"/>
                <a:cs typeface="Trebuchet MS"/>
              </a:rPr>
              <a:t>to </a:t>
            </a:r>
            <a:r>
              <a:rPr sz="1600" b="1" spc="-25" dirty="0">
                <a:latin typeface="Trebuchet MS"/>
                <a:cs typeface="Trebuchet MS"/>
              </a:rPr>
              <a:t>bake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340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cake </a:t>
            </a:r>
            <a:r>
              <a:rPr sz="1600" spc="-75" dirty="0">
                <a:latin typeface="Trebuchet MS"/>
                <a:cs typeface="Trebuchet MS"/>
              </a:rPr>
              <a:t>this  afternoon.</a:t>
            </a:r>
            <a:endParaRPr sz="1600">
              <a:latin typeface="Trebuchet MS"/>
              <a:cs typeface="Trebuchet MS"/>
            </a:endParaRPr>
          </a:p>
          <a:p>
            <a:pPr marL="126364" marR="55880">
              <a:lnSpc>
                <a:spcPct val="100000"/>
              </a:lnSpc>
              <a:spcBef>
                <a:spcPts val="565"/>
              </a:spcBef>
            </a:pPr>
            <a:r>
              <a:rPr sz="1600" spc="-125" dirty="0">
                <a:latin typeface="Trebuchet MS"/>
                <a:cs typeface="Trebuchet MS"/>
              </a:rPr>
              <a:t>I’m</a:t>
            </a:r>
            <a:r>
              <a:rPr sz="1600" spc="-95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sure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65" dirty="0">
                <a:latin typeface="Trebuchet MS"/>
                <a:cs typeface="Trebuchet MS"/>
              </a:rPr>
              <a:t>Mom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10" dirty="0">
                <a:latin typeface="Trebuchet MS"/>
                <a:cs typeface="Trebuchet MS"/>
              </a:rPr>
              <a:t>and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20" dirty="0">
                <a:latin typeface="Trebuchet MS"/>
                <a:cs typeface="Trebuchet MS"/>
              </a:rPr>
              <a:t>Dad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b="1" spc="-60" dirty="0">
                <a:latin typeface="Trebuchet MS"/>
                <a:cs typeface="Trebuchet MS"/>
              </a:rPr>
              <a:t>are </a:t>
            </a:r>
            <a:r>
              <a:rPr sz="1600" b="1" spc="5" dirty="0">
                <a:latin typeface="Trebuchet MS"/>
                <a:cs typeface="Trebuchet MS"/>
              </a:rPr>
              <a:t>going</a:t>
            </a:r>
            <a:r>
              <a:rPr sz="1600" b="1" spc="-90" dirty="0">
                <a:latin typeface="Trebuchet MS"/>
                <a:cs typeface="Trebuchet MS"/>
              </a:rPr>
              <a:t> to  </a:t>
            </a:r>
            <a:r>
              <a:rPr sz="1600" b="1" spc="-40" dirty="0">
                <a:latin typeface="Trebuchet MS"/>
                <a:cs typeface="Trebuchet MS"/>
              </a:rPr>
              <a:t>be </a:t>
            </a:r>
            <a:r>
              <a:rPr sz="1600" spc="-30" dirty="0">
                <a:latin typeface="Trebuchet MS"/>
                <a:cs typeface="Trebuchet MS"/>
              </a:rPr>
              <a:t>proud </a:t>
            </a:r>
            <a:r>
              <a:rPr sz="1600" spc="-90" dirty="0">
                <a:latin typeface="Trebuchet MS"/>
                <a:cs typeface="Trebuchet MS"/>
              </a:rPr>
              <a:t>of</a:t>
            </a:r>
            <a:r>
              <a:rPr sz="1600" spc="-195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me.</a:t>
            </a:r>
            <a:endParaRPr sz="1600">
              <a:latin typeface="Trebuchet MS"/>
              <a:cs typeface="Trebuchet MS"/>
            </a:endParaRPr>
          </a:p>
          <a:p>
            <a:pPr marL="126364" marR="212725">
              <a:lnSpc>
                <a:spcPct val="100000"/>
              </a:lnSpc>
              <a:spcBef>
                <a:spcPts val="565"/>
              </a:spcBef>
            </a:pPr>
            <a:r>
              <a:rPr sz="1600" spc="-25" dirty="0">
                <a:latin typeface="Trebuchet MS"/>
                <a:cs typeface="Trebuchet MS"/>
              </a:rPr>
              <a:t>When </a:t>
            </a:r>
            <a:r>
              <a:rPr sz="1600" b="1" spc="-60" dirty="0">
                <a:latin typeface="Trebuchet MS"/>
                <a:cs typeface="Trebuchet MS"/>
              </a:rPr>
              <a:t>are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b="1" spc="5" dirty="0">
                <a:latin typeface="Trebuchet MS"/>
                <a:cs typeface="Trebuchet MS"/>
              </a:rPr>
              <a:t>going </a:t>
            </a:r>
            <a:r>
              <a:rPr sz="1600" b="1" spc="-90" dirty="0">
                <a:latin typeface="Trebuchet MS"/>
                <a:cs typeface="Trebuchet MS"/>
              </a:rPr>
              <a:t>to </a:t>
            </a:r>
            <a:r>
              <a:rPr sz="1600" b="1" spc="-50" dirty="0">
                <a:latin typeface="Trebuchet MS"/>
                <a:cs typeface="Trebuchet MS"/>
              </a:rPr>
              <a:t>clean</a:t>
            </a:r>
            <a:r>
              <a:rPr sz="1600" b="1" spc="-340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your  </a:t>
            </a:r>
            <a:r>
              <a:rPr sz="1600" dirty="0">
                <a:latin typeface="Trebuchet MS"/>
                <a:cs typeface="Trebuchet MS"/>
              </a:rPr>
              <a:t>room?</a:t>
            </a:r>
            <a:endParaRPr sz="1600">
              <a:latin typeface="Trebuchet MS"/>
              <a:cs typeface="Trebuchet MS"/>
            </a:endParaRPr>
          </a:p>
          <a:p>
            <a:pPr marL="126364" marR="180975">
              <a:lnSpc>
                <a:spcPct val="100000"/>
              </a:lnSpc>
              <a:spcBef>
                <a:spcPts val="565"/>
              </a:spcBef>
            </a:pPr>
            <a:r>
              <a:rPr sz="1600" spc="-90" dirty="0">
                <a:latin typeface="Trebuchet MS"/>
                <a:cs typeface="Trebuchet MS"/>
              </a:rPr>
              <a:t>They </a:t>
            </a:r>
            <a:r>
              <a:rPr sz="1600" b="1" spc="-60" dirty="0">
                <a:latin typeface="Trebuchet MS"/>
                <a:cs typeface="Trebuchet MS"/>
              </a:rPr>
              <a:t>are </a:t>
            </a:r>
            <a:r>
              <a:rPr sz="1600" b="1" spc="5" dirty="0">
                <a:latin typeface="Trebuchet MS"/>
                <a:cs typeface="Trebuchet MS"/>
              </a:rPr>
              <a:t>going </a:t>
            </a:r>
            <a:r>
              <a:rPr sz="1600" b="1" spc="-90" dirty="0">
                <a:latin typeface="Trebuchet MS"/>
                <a:cs typeface="Trebuchet MS"/>
              </a:rPr>
              <a:t>to </a:t>
            </a:r>
            <a:r>
              <a:rPr sz="1600" b="1" spc="-5" dirty="0">
                <a:latin typeface="Trebuchet MS"/>
                <a:cs typeface="Trebuchet MS"/>
              </a:rPr>
              <a:t>wash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55" dirty="0">
                <a:latin typeface="Trebuchet MS"/>
                <a:cs typeface="Trebuchet MS"/>
              </a:rPr>
              <a:t>car</a:t>
            </a:r>
            <a:r>
              <a:rPr sz="1600" spc="-229" dirty="0">
                <a:latin typeface="Trebuchet MS"/>
                <a:cs typeface="Trebuchet MS"/>
              </a:rPr>
              <a:t> </a:t>
            </a:r>
            <a:r>
              <a:rPr sz="1600" spc="-100" dirty="0">
                <a:latin typeface="Trebuchet MS"/>
                <a:cs typeface="Trebuchet MS"/>
              </a:rPr>
              <a:t>for  </a:t>
            </a:r>
            <a:r>
              <a:rPr sz="1600" spc="-30" dirty="0">
                <a:latin typeface="Trebuchet MS"/>
                <a:cs typeface="Trebuchet MS"/>
              </a:rPr>
              <a:t>Dad.</a:t>
            </a:r>
            <a:endParaRPr sz="1600">
              <a:latin typeface="Trebuchet MS"/>
              <a:cs typeface="Trebuchet MS"/>
            </a:endParaRPr>
          </a:p>
          <a:p>
            <a:pPr marL="126364">
              <a:lnSpc>
                <a:spcPct val="100000"/>
              </a:lnSpc>
              <a:spcBef>
                <a:spcPts val="565"/>
              </a:spcBef>
            </a:pPr>
            <a:r>
              <a:rPr sz="1600" spc="-170" dirty="0">
                <a:latin typeface="Trebuchet MS"/>
                <a:cs typeface="Trebuchet MS"/>
              </a:rPr>
              <a:t>It </a:t>
            </a:r>
            <a:r>
              <a:rPr sz="1600" b="1" spc="-65" dirty="0">
                <a:latin typeface="Trebuchet MS"/>
                <a:cs typeface="Trebuchet MS"/>
              </a:rPr>
              <a:t>is </a:t>
            </a:r>
            <a:r>
              <a:rPr sz="1600" b="1" spc="5" dirty="0">
                <a:latin typeface="Trebuchet MS"/>
                <a:cs typeface="Trebuchet MS"/>
              </a:rPr>
              <a:t>going </a:t>
            </a:r>
            <a:r>
              <a:rPr sz="1600" b="1" spc="-90" dirty="0">
                <a:latin typeface="Trebuchet MS"/>
                <a:cs typeface="Trebuchet MS"/>
              </a:rPr>
              <a:t>to </a:t>
            </a:r>
            <a:r>
              <a:rPr sz="1600" b="1" spc="-40" dirty="0">
                <a:latin typeface="Trebuchet MS"/>
                <a:cs typeface="Trebuchet MS"/>
              </a:rPr>
              <a:t>get </a:t>
            </a:r>
            <a:r>
              <a:rPr sz="1600" spc="-35" dirty="0">
                <a:latin typeface="Trebuchet MS"/>
                <a:cs typeface="Trebuchet MS"/>
              </a:rPr>
              <a:t>dark </a:t>
            </a:r>
            <a:r>
              <a:rPr sz="1600" spc="-80" dirty="0">
                <a:latin typeface="Trebuchet MS"/>
                <a:cs typeface="Trebuchet MS"/>
              </a:rPr>
              <a:t>very</a:t>
            </a:r>
            <a:r>
              <a:rPr sz="1600" spc="-130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soon.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1722" y="545329"/>
            <a:ext cx="5749290" cy="8259445"/>
            <a:chOff x="541722" y="545329"/>
            <a:chExt cx="5749290" cy="8259445"/>
          </a:xfrm>
        </p:grpSpPr>
        <p:sp>
          <p:nvSpPr>
            <p:cNvPr id="3" name="object 3"/>
            <p:cNvSpPr/>
            <p:nvPr/>
          </p:nvSpPr>
          <p:spPr>
            <a:xfrm>
              <a:off x="541722" y="545329"/>
              <a:ext cx="5744845" cy="8259445"/>
            </a:xfrm>
            <a:custGeom>
              <a:avLst/>
              <a:gdLst/>
              <a:ahLst/>
              <a:cxnLst/>
              <a:rect l="l" t="t" r="r" b="b"/>
              <a:pathLst>
                <a:path w="5744845" h="8259445">
                  <a:moveTo>
                    <a:pt x="5744672" y="8259359"/>
                  </a:moveTo>
                  <a:lnTo>
                    <a:pt x="28702" y="8259359"/>
                  </a:lnTo>
                  <a:lnTo>
                    <a:pt x="19135" y="6984859"/>
                  </a:lnTo>
                  <a:lnTo>
                    <a:pt x="3189" y="4172413"/>
                  </a:lnTo>
                  <a:lnTo>
                    <a:pt x="0" y="1338600"/>
                  </a:lnTo>
                  <a:lnTo>
                    <a:pt x="28702" y="0"/>
                  </a:lnTo>
                  <a:lnTo>
                    <a:pt x="4818851" y="0"/>
                  </a:lnTo>
                  <a:lnTo>
                    <a:pt x="5744672" y="1022237"/>
                  </a:lnTo>
                  <a:lnTo>
                    <a:pt x="5744672" y="8259359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414546" y="631456"/>
              <a:ext cx="870585" cy="1092835"/>
            </a:xfrm>
            <a:custGeom>
              <a:avLst/>
              <a:gdLst/>
              <a:ahLst/>
              <a:cxnLst/>
              <a:rect l="l" t="t" r="r" b="b"/>
              <a:pathLst>
                <a:path w="870585" h="1092835">
                  <a:moveTo>
                    <a:pt x="156381" y="1092214"/>
                  </a:moveTo>
                  <a:lnTo>
                    <a:pt x="175054" y="711223"/>
                  </a:lnTo>
                  <a:lnTo>
                    <a:pt x="164988" y="470454"/>
                  </a:lnTo>
                  <a:lnTo>
                    <a:pt x="111524" y="267511"/>
                  </a:lnTo>
                  <a:lnTo>
                    <a:pt x="0" y="0"/>
                  </a:lnTo>
                  <a:lnTo>
                    <a:pt x="870525" y="940508"/>
                  </a:lnTo>
                  <a:lnTo>
                    <a:pt x="805933" y="931112"/>
                  </a:lnTo>
                  <a:lnTo>
                    <a:pt x="638767" y="928095"/>
                  </a:lnTo>
                  <a:lnTo>
                    <a:pt x="408944" y="969210"/>
                  </a:lnTo>
                  <a:lnTo>
                    <a:pt x="156381" y="1092214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71022" y="547608"/>
              <a:ext cx="220560" cy="2454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99905" y="616890"/>
              <a:ext cx="302260" cy="299085"/>
            </a:xfrm>
            <a:custGeom>
              <a:avLst/>
              <a:gdLst/>
              <a:ahLst/>
              <a:cxnLst/>
              <a:rect l="l" t="t" r="r" b="b"/>
              <a:pathLst>
                <a:path w="302260" h="299084">
                  <a:moveTo>
                    <a:pt x="301969" y="298911"/>
                  </a:moveTo>
                  <a:lnTo>
                    <a:pt x="14808" y="35521"/>
                  </a:lnTo>
                  <a:lnTo>
                    <a:pt x="0" y="0"/>
                  </a:lnTo>
                  <a:lnTo>
                    <a:pt x="189849" y="174137"/>
                  </a:lnTo>
                  <a:lnTo>
                    <a:pt x="301969" y="298911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14453" y="651786"/>
              <a:ext cx="398145" cy="386715"/>
            </a:xfrm>
            <a:custGeom>
              <a:avLst/>
              <a:gdLst/>
              <a:ahLst/>
              <a:cxnLst/>
              <a:rect l="l" t="t" r="r" b="b"/>
              <a:pathLst>
                <a:path w="398145" h="386715">
                  <a:moveTo>
                    <a:pt x="397582" y="386609"/>
                  </a:moveTo>
                  <a:lnTo>
                    <a:pt x="14808" y="35520"/>
                  </a:lnTo>
                  <a:lnTo>
                    <a:pt x="0" y="0"/>
                  </a:lnTo>
                  <a:lnTo>
                    <a:pt x="285474" y="261848"/>
                  </a:lnTo>
                  <a:lnTo>
                    <a:pt x="397582" y="386609"/>
                  </a:lnTo>
                  <a:close/>
                </a:path>
              </a:pathLst>
            </a:custGeom>
            <a:solidFill>
              <a:srgbClr val="1FC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29003" y="686685"/>
              <a:ext cx="493395" cy="474980"/>
            </a:xfrm>
            <a:custGeom>
              <a:avLst/>
              <a:gdLst/>
              <a:ahLst/>
              <a:cxnLst/>
              <a:rect l="l" t="t" r="r" b="b"/>
              <a:pathLst>
                <a:path w="493395" h="474980">
                  <a:moveTo>
                    <a:pt x="493311" y="474435"/>
                  </a:moveTo>
                  <a:lnTo>
                    <a:pt x="14816" y="35541"/>
                  </a:lnTo>
                  <a:lnTo>
                    <a:pt x="0" y="0"/>
                  </a:lnTo>
                  <a:lnTo>
                    <a:pt x="381127" y="349590"/>
                  </a:lnTo>
                  <a:lnTo>
                    <a:pt x="493311" y="474435"/>
                  </a:lnTo>
                  <a:close/>
                </a:path>
              </a:pathLst>
            </a:custGeom>
            <a:solidFill>
              <a:srgbClr val="2DC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43569" y="721624"/>
              <a:ext cx="589280" cy="562610"/>
            </a:xfrm>
            <a:custGeom>
              <a:avLst/>
              <a:gdLst/>
              <a:ahLst/>
              <a:cxnLst/>
              <a:rect l="l" t="t" r="r" b="b"/>
              <a:pathLst>
                <a:path w="589279" h="562610">
                  <a:moveTo>
                    <a:pt x="588918" y="562103"/>
                  </a:moveTo>
                  <a:lnTo>
                    <a:pt x="14798" y="35497"/>
                  </a:lnTo>
                  <a:lnTo>
                    <a:pt x="0" y="0"/>
                  </a:lnTo>
                  <a:lnTo>
                    <a:pt x="476803" y="437334"/>
                  </a:lnTo>
                  <a:lnTo>
                    <a:pt x="588918" y="562103"/>
                  </a:lnTo>
                  <a:close/>
                </a:path>
              </a:pathLst>
            </a:custGeom>
            <a:solidFill>
              <a:srgbClr val="39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58118" y="756524"/>
              <a:ext cx="685165" cy="650240"/>
            </a:xfrm>
            <a:custGeom>
              <a:avLst/>
              <a:gdLst/>
              <a:ahLst/>
              <a:cxnLst/>
              <a:rect l="l" t="t" r="r" b="b"/>
              <a:pathLst>
                <a:path w="685164" h="650240">
                  <a:moveTo>
                    <a:pt x="684556" y="649826"/>
                  </a:moveTo>
                  <a:lnTo>
                    <a:pt x="14807" y="35518"/>
                  </a:lnTo>
                  <a:lnTo>
                    <a:pt x="0" y="0"/>
                  </a:lnTo>
                  <a:lnTo>
                    <a:pt x="572480" y="525102"/>
                  </a:lnTo>
                  <a:lnTo>
                    <a:pt x="684556" y="649826"/>
                  </a:lnTo>
                  <a:close/>
                </a:path>
              </a:pathLst>
            </a:custGeom>
            <a:solidFill>
              <a:srgbClr val="42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72675" y="791440"/>
              <a:ext cx="780415" cy="737870"/>
            </a:xfrm>
            <a:custGeom>
              <a:avLst/>
              <a:gdLst/>
              <a:ahLst/>
              <a:cxnLst/>
              <a:rect l="l" t="t" r="r" b="b"/>
              <a:pathLst>
                <a:path w="780414" h="737869">
                  <a:moveTo>
                    <a:pt x="780310" y="737671"/>
                  </a:moveTo>
                  <a:lnTo>
                    <a:pt x="12413" y="33325"/>
                  </a:lnTo>
                  <a:lnTo>
                    <a:pt x="9871" y="23679"/>
                  </a:lnTo>
                  <a:lnTo>
                    <a:pt x="0" y="0"/>
                  </a:lnTo>
                  <a:lnTo>
                    <a:pt x="668158" y="612861"/>
                  </a:lnTo>
                  <a:lnTo>
                    <a:pt x="780310" y="737671"/>
                  </a:lnTo>
                  <a:close/>
                </a:path>
              </a:pathLst>
            </a:custGeom>
            <a:solidFill>
              <a:srgbClr val="4C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84953" y="824255"/>
              <a:ext cx="805815" cy="747395"/>
            </a:xfrm>
            <a:custGeom>
              <a:avLst/>
              <a:gdLst/>
              <a:ahLst/>
              <a:cxnLst/>
              <a:rect l="l" t="t" r="r" b="b"/>
              <a:pathLst>
                <a:path w="805814" h="747394">
                  <a:moveTo>
                    <a:pt x="805491" y="746845"/>
                  </a:moveTo>
                  <a:lnTo>
                    <a:pt x="782578" y="739751"/>
                  </a:lnTo>
                  <a:lnTo>
                    <a:pt x="7621" y="28930"/>
                  </a:lnTo>
                  <a:lnTo>
                    <a:pt x="0" y="0"/>
                  </a:lnTo>
                  <a:lnTo>
                    <a:pt x="766053" y="702654"/>
                  </a:lnTo>
                  <a:lnTo>
                    <a:pt x="805588" y="746651"/>
                  </a:lnTo>
                  <a:lnTo>
                    <a:pt x="805491" y="746845"/>
                  </a:lnTo>
                  <a:close/>
                </a:path>
              </a:pathLst>
            </a:custGeom>
            <a:solidFill>
              <a:srgbClr val="53C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92445" y="852694"/>
              <a:ext cx="775970" cy="711835"/>
            </a:xfrm>
            <a:custGeom>
              <a:avLst/>
              <a:gdLst/>
              <a:ahLst/>
              <a:cxnLst/>
              <a:rect l="l" t="t" r="r" b="b"/>
              <a:pathLst>
                <a:path w="775970" h="711835">
                  <a:moveTo>
                    <a:pt x="775723" y="711509"/>
                  </a:moveTo>
                  <a:lnTo>
                    <a:pt x="739599" y="700326"/>
                  </a:lnTo>
                  <a:lnTo>
                    <a:pt x="7617" y="28914"/>
                  </a:lnTo>
                  <a:lnTo>
                    <a:pt x="0" y="0"/>
                  </a:lnTo>
                  <a:lnTo>
                    <a:pt x="775723" y="711509"/>
                  </a:lnTo>
                  <a:close/>
                </a:path>
              </a:pathLst>
            </a:custGeom>
            <a:solidFill>
              <a:srgbClr val="59CB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99938" y="881134"/>
              <a:ext cx="732790" cy="672465"/>
            </a:xfrm>
            <a:custGeom>
              <a:avLst/>
              <a:gdLst/>
              <a:ahLst/>
              <a:cxnLst/>
              <a:rect l="l" t="t" r="r" b="b"/>
              <a:pathLst>
                <a:path w="732789" h="672465">
                  <a:moveTo>
                    <a:pt x="732713" y="672074"/>
                  </a:moveTo>
                  <a:lnTo>
                    <a:pt x="718590" y="667701"/>
                  </a:lnTo>
                  <a:lnTo>
                    <a:pt x="700700" y="664632"/>
                  </a:lnTo>
                  <a:lnTo>
                    <a:pt x="7620" y="28925"/>
                  </a:lnTo>
                  <a:lnTo>
                    <a:pt x="0" y="0"/>
                  </a:lnTo>
                  <a:lnTo>
                    <a:pt x="732713" y="672074"/>
                  </a:lnTo>
                  <a:close/>
                </a:path>
              </a:pathLst>
            </a:custGeom>
            <a:solidFill>
              <a:srgbClr val="60C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07425" y="909554"/>
              <a:ext cx="694055" cy="636905"/>
            </a:xfrm>
            <a:custGeom>
              <a:avLst/>
              <a:gdLst/>
              <a:ahLst/>
              <a:cxnLst/>
              <a:rect l="l" t="t" r="r" b="b"/>
              <a:pathLst>
                <a:path w="694054" h="636905">
                  <a:moveTo>
                    <a:pt x="693709" y="636298"/>
                  </a:moveTo>
                  <a:lnTo>
                    <a:pt x="664287" y="631250"/>
                  </a:lnTo>
                  <a:lnTo>
                    <a:pt x="7621" y="28930"/>
                  </a:lnTo>
                  <a:lnTo>
                    <a:pt x="0" y="0"/>
                  </a:lnTo>
                  <a:lnTo>
                    <a:pt x="693709" y="636298"/>
                  </a:lnTo>
                  <a:close/>
                </a:path>
              </a:pathLst>
            </a:custGeom>
            <a:solidFill>
              <a:srgbClr val="66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14922" y="938008"/>
              <a:ext cx="657860" cy="603250"/>
            </a:xfrm>
            <a:custGeom>
              <a:avLst/>
              <a:gdLst/>
              <a:ahLst/>
              <a:cxnLst/>
              <a:rect l="l" t="t" r="r" b="b"/>
              <a:pathLst>
                <a:path w="657860" h="603250">
                  <a:moveTo>
                    <a:pt x="657292" y="602882"/>
                  </a:moveTo>
                  <a:lnTo>
                    <a:pt x="627873" y="597835"/>
                  </a:lnTo>
                  <a:lnTo>
                    <a:pt x="7617" y="28912"/>
                  </a:lnTo>
                  <a:lnTo>
                    <a:pt x="0" y="0"/>
                  </a:lnTo>
                  <a:lnTo>
                    <a:pt x="657292" y="602882"/>
                  </a:lnTo>
                  <a:close/>
                </a:path>
              </a:pathLst>
            </a:custGeom>
            <a:solidFill>
              <a:srgbClr val="6B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22410" y="966433"/>
              <a:ext cx="621030" cy="569595"/>
            </a:xfrm>
            <a:custGeom>
              <a:avLst/>
              <a:gdLst/>
              <a:ahLst/>
              <a:cxnLst/>
              <a:rect l="l" t="t" r="r" b="b"/>
              <a:pathLst>
                <a:path w="621029" h="569594">
                  <a:moveTo>
                    <a:pt x="620879" y="569495"/>
                  </a:moveTo>
                  <a:lnTo>
                    <a:pt x="591478" y="564451"/>
                  </a:lnTo>
                  <a:lnTo>
                    <a:pt x="7620" y="28924"/>
                  </a:lnTo>
                  <a:lnTo>
                    <a:pt x="0" y="0"/>
                  </a:lnTo>
                  <a:lnTo>
                    <a:pt x="620879" y="569495"/>
                  </a:lnTo>
                  <a:close/>
                </a:path>
              </a:pathLst>
            </a:custGeom>
            <a:solidFill>
              <a:srgbClr val="71D0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529898" y="994853"/>
              <a:ext cx="584835" cy="536575"/>
            </a:xfrm>
            <a:custGeom>
              <a:avLst/>
              <a:gdLst/>
              <a:ahLst/>
              <a:cxnLst/>
              <a:rect l="l" t="t" r="r" b="b"/>
              <a:pathLst>
                <a:path w="584835" h="536575">
                  <a:moveTo>
                    <a:pt x="584489" y="536117"/>
                  </a:moveTo>
                  <a:lnTo>
                    <a:pt x="555067" y="531069"/>
                  </a:lnTo>
                  <a:lnTo>
                    <a:pt x="6303" y="27721"/>
                  </a:lnTo>
                  <a:lnTo>
                    <a:pt x="6114" y="23209"/>
                  </a:lnTo>
                  <a:lnTo>
                    <a:pt x="0" y="0"/>
                  </a:lnTo>
                  <a:lnTo>
                    <a:pt x="584489" y="536117"/>
                  </a:lnTo>
                  <a:close/>
                </a:path>
              </a:pathLst>
            </a:custGeom>
            <a:solidFill>
              <a:srgbClr val="77D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536184" y="1022184"/>
              <a:ext cx="549910" cy="504190"/>
            </a:xfrm>
            <a:custGeom>
              <a:avLst/>
              <a:gdLst/>
              <a:ahLst/>
              <a:cxnLst/>
              <a:rect l="l" t="t" r="r" b="b"/>
              <a:pathLst>
                <a:path w="549910" h="504190">
                  <a:moveTo>
                    <a:pt x="549284" y="503825"/>
                  </a:moveTo>
                  <a:lnTo>
                    <a:pt x="519862" y="498777"/>
                  </a:lnTo>
                  <a:lnTo>
                    <a:pt x="954" y="22814"/>
                  </a:lnTo>
                  <a:lnTo>
                    <a:pt x="0" y="0"/>
                  </a:lnTo>
                  <a:lnTo>
                    <a:pt x="549284" y="503825"/>
                  </a:lnTo>
                  <a:close/>
                </a:path>
              </a:pathLst>
            </a:custGeom>
            <a:solidFill>
              <a:srgbClr val="7C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37122" y="1044609"/>
              <a:ext cx="520065" cy="476884"/>
            </a:xfrm>
            <a:custGeom>
              <a:avLst/>
              <a:gdLst/>
              <a:ahLst/>
              <a:cxnLst/>
              <a:rect l="l" t="t" r="r" b="b"/>
              <a:pathLst>
                <a:path w="520064" h="476884">
                  <a:moveTo>
                    <a:pt x="491695" y="472929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515299" y="472643"/>
                  </a:lnTo>
                  <a:lnTo>
                    <a:pt x="497304" y="472643"/>
                  </a:lnTo>
                  <a:lnTo>
                    <a:pt x="491695" y="472929"/>
                  </a:lnTo>
                  <a:close/>
                </a:path>
                <a:path w="520064" h="476884">
                  <a:moveTo>
                    <a:pt x="519439" y="476441"/>
                  </a:moveTo>
                  <a:lnTo>
                    <a:pt x="497304" y="472643"/>
                  </a:lnTo>
                  <a:lnTo>
                    <a:pt x="515299" y="472643"/>
                  </a:lnTo>
                  <a:lnTo>
                    <a:pt x="519439" y="476441"/>
                  </a:lnTo>
                  <a:close/>
                </a:path>
              </a:pathLst>
            </a:custGeom>
            <a:solidFill>
              <a:srgbClr val="81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38060" y="1067026"/>
              <a:ext cx="491490" cy="452120"/>
            </a:xfrm>
            <a:custGeom>
              <a:avLst/>
              <a:gdLst/>
              <a:ahLst/>
              <a:cxnLst/>
              <a:rect l="l" t="t" r="r" b="b"/>
              <a:pathLst>
                <a:path w="491489" h="452119">
                  <a:moveTo>
                    <a:pt x="468478" y="451644"/>
                  </a:moveTo>
                  <a:lnTo>
                    <a:pt x="954" y="22821"/>
                  </a:lnTo>
                  <a:lnTo>
                    <a:pt x="0" y="0"/>
                  </a:lnTo>
                  <a:lnTo>
                    <a:pt x="491139" y="450492"/>
                  </a:lnTo>
                  <a:lnTo>
                    <a:pt x="468478" y="451644"/>
                  </a:lnTo>
                  <a:close/>
                </a:path>
              </a:pathLst>
            </a:custGeom>
            <a:solidFill>
              <a:srgbClr val="8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538998" y="1089451"/>
              <a:ext cx="467995" cy="430530"/>
            </a:xfrm>
            <a:custGeom>
              <a:avLst/>
              <a:gdLst/>
              <a:ahLst/>
              <a:cxnLst/>
              <a:rect l="l" t="t" r="r" b="b"/>
              <a:pathLst>
                <a:path w="467995" h="430530">
                  <a:moveTo>
                    <a:pt x="445264" y="430353"/>
                  </a:moveTo>
                  <a:lnTo>
                    <a:pt x="954" y="22814"/>
                  </a:lnTo>
                  <a:lnTo>
                    <a:pt x="0" y="0"/>
                  </a:lnTo>
                  <a:lnTo>
                    <a:pt x="467926" y="429200"/>
                  </a:lnTo>
                  <a:lnTo>
                    <a:pt x="445264" y="430353"/>
                  </a:lnTo>
                  <a:close/>
                </a:path>
              </a:pathLst>
            </a:custGeom>
            <a:solidFill>
              <a:srgbClr val="8BD7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539936" y="1111876"/>
              <a:ext cx="445134" cy="409575"/>
            </a:xfrm>
            <a:custGeom>
              <a:avLst/>
              <a:gdLst/>
              <a:ahLst/>
              <a:cxnLst/>
              <a:rect l="l" t="t" r="r" b="b"/>
              <a:pathLst>
                <a:path w="445135" h="409575">
                  <a:moveTo>
                    <a:pt x="422063" y="409060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444721" y="407908"/>
                  </a:lnTo>
                  <a:lnTo>
                    <a:pt x="422063" y="409060"/>
                  </a:lnTo>
                  <a:close/>
                </a:path>
              </a:pathLst>
            </a:custGeom>
            <a:solidFill>
              <a:srgbClr val="90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540873" y="1134292"/>
              <a:ext cx="421640" cy="387985"/>
            </a:xfrm>
            <a:custGeom>
              <a:avLst/>
              <a:gdLst/>
              <a:ahLst/>
              <a:cxnLst/>
              <a:rect l="l" t="t" r="r" b="b"/>
              <a:pathLst>
                <a:path w="421639" h="387984">
                  <a:moveTo>
                    <a:pt x="398851" y="387777"/>
                  </a:moveTo>
                  <a:lnTo>
                    <a:pt x="953" y="22810"/>
                  </a:lnTo>
                  <a:lnTo>
                    <a:pt x="0" y="0"/>
                  </a:lnTo>
                  <a:lnTo>
                    <a:pt x="421512" y="386625"/>
                  </a:lnTo>
                  <a:lnTo>
                    <a:pt x="398851" y="387777"/>
                  </a:lnTo>
                  <a:close/>
                </a:path>
              </a:pathLst>
            </a:custGeom>
            <a:solidFill>
              <a:srgbClr val="96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541811" y="1156718"/>
              <a:ext cx="398780" cy="367030"/>
            </a:xfrm>
            <a:custGeom>
              <a:avLst/>
              <a:gdLst/>
              <a:ahLst/>
              <a:cxnLst/>
              <a:rect l="l" t="t" r="r" b="b"/>
              <a:pathLst>
                <a:path w="398779" h="367030">
                  <a:moveTo>
                    <a:pt x="375646" y="366484"/>
                  </a:moveTo>
                  <a:lnTo>
                    <a:pt x="953" y="22808"/>
                  </a:lnTo>
                  <a:lnTo>
                    <a:pt x="0" y="0"/>
                  </a:lnTo>
                  <a:lnTo>
                    <a:pt x="398295" y="365332"/>
                  </a:lnTo>
                  <a:lnTo>
                    <a:pt x="375646" y="366484"/>
                  </a:lnTo>
                  <a:close/>
                </a:path>
              </a:pathLst>
            </a:custGeom>
            <a:solidFill>
              <a:srgbClr val="9ADB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542748" y="1179130"/>
              <a:ext cx="375285" cy="345440"/>
            </a:xfrm>
            <a:custGeom>
              <a:avLst/>
              <a:gdLst/>
              <a:ahLst/>
              <a:cxnLst/>
              <a:rect l="l" t="t" r="r" b="b"/>
              <a:pathLst>
                <a:path w="375285" h="345440">
                  <a:moveTo>
                    <a:pt x="352432" y="345204"/>
                  </a:moveTo>
                  <a:lnTo>
                    <a:pt x="954" y="22814"/>
                  </a:lnTo>
                  <a:lnTo>
                    <a:pt x="0" y="0"/>
                  </a:lnTo>
                  <a:lnTo>
                    <a:pt x="375095" y="344052"/>
                  </a:lnTo>
                  <a:lnTo>
                    <a:pt x="352432" y="345204"/>
                  </a:lnTo>
                  <a:close/>
                </a:path>
              </a:pathLst>
            </a:custGeom>
            <a:solidFill>
              <a:srgbClr val="9FDD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43687" y="1201567"/>
              <a:ext cx="352425" cy="324485"/>
            </a:xfrm>
            <a:custGeom>
              <a:avLst/>
              <a:gdLst/>
              <a:ahLst/>
              <a:cxnLst/>
              <a:rect l="l" t="t" r="r" b="b"/>
              <a:pathLst>
                <a:path w="352425" h="324484">
                  <a:moveTo>
                    <a:pt x="329219" y="323901"/>
                  </a:moveTo>
                  <a:lnTo>
                    <a:pt x="953" y="22802"/>
                  </a:lnTo>
                  <a:lnTo>
                    <a:pt x="0" y="0"/>
                  </a:lnTo>
                  <a:lnTo>
                    <a:pt x="351876" y="322748"/>
                  </a:lnTo>
                  <a:lnTo>
                    <a:pt x="329219" y="323901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44624" y="1223985"/>
              <a:ext cx="328930" cy="302895"/>
            </a:xfrm>
            <a:custGeom>
              <a:avLst/>
              <a:gdLst/>
              <a:ahLst/>
              <a:cxnLst/>
              <a:rect l="l" t="t" r="r" b="b"/>
              <a:pathLst>
                <a:path w="328929" h="302894">
                  <a:moveTo>
                    <a:pt x="306013" y="302615"/>
                  </a:moveTo>
                  <a:lnTo>
                    <a:pt x="953" y="22807"/>
                  </a:lnTo>
                  <a:lnTo>
                    <a:pt x="0" y="0"/>
                  </a:lnTo>
                  <a:lnTo>
                    <a:pt x="328663" y="301463"/>
                  </a:lnTo>
                  <a:lnTo>
                    <a:pt x="306013" y="302615"/>
                  </a:lnTo>
                  <a:close/>
                </a:path>
              </a:pathLst>
            </a:custGeom>
            <a:solidFill>
              <a:srgbClr val="A8E0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545561" y="1246397"/>
              <a:ext cx="306070" cy="281940"/>
            </a:xfrm>
            <a:custGeom>
              <a:avLst/>
              <a:gdLst/>
              <a:ahLst/>
              <a:cxnLst/>
              <a:rect l="l" t="t" r="r" b="b"/>
              <a:pathLst>
                <a:path w="306070" h="281940">
                  <a:moveTo>
                    <a:pt x="282801" y="281336"/>
                  </a:moveTo>
                  <a:lnTo>
                    <a:pt x="51" y="21987"/>
                  </a:lnTo>
                  <a:lnTo>
                    <a:pt x="520" y="12434"/>
                  </a:lnTo>
                  <a:lnTo>
                    <a:pt x="0" y="0"/>
                  </a:lnTo>
                  <a:lnTo>
                    <a:pt x="305463" y="280183"/>
                  </a:lnTo>
                  <a:lnTo>
                    <a:pt x="282801" y="281336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544602" y="1268025"/>
              <a:ext cx="284480" cy="260985"/>
            </a:xfrm>
            <a:custGeom>
              <a:avLst/>
              <a:gdLst/>
              <a:ahLst/>
              <a:cxnLst/>
              <a:rect l="l" t="t" r="r" b="b"/>
              <a:pathLst>
                <a:path w="284479" h="260984">
                  <a:moveTo>
                    <a:pt x="261485" y="260841"/>
                  </a:moveTo>
                  <a:lnTo>
                    <a:pt x="0" y="20995"/>
                  </a:lnTo>
                  <a:lnTo>
                    <a:pt x="1028" y="0"/>
                  </a:lnTo>
                  <a:lnTo>
                    <a:pt x="284148" y="259688"/>
                  </a:lnTo>
                  <a:lnTo>
                    <a:pt x="261485" y="260841"/>
                  </a:lnTo>
                  <a:close/>
                </a:path>
              </a:pathLst>
            </a:custGeom>
            <a:solidFill>
              <a:srgbClr val="B1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543592" y="1288661"/>
              <a:ext cx="262890" cy="242570"/>
            </a:xfrm>
            <a:custGeom>
              <a:avLst/>
              <a:gdLst/>
              <a:ahLst/>
              <a:cxnLst/>
              <a:rect l="l" t="t" r="r" b="b"/>
              <a:pathLst>
                <a:path w="262889" h="242569">
                  <a:moveTo>
                    <a:pt x="241300" y="242316"/>
                  </a:moveTo>
                  <a:lnTo>
                    <a:pt x="0" y="20985"/>
                  </a:lnTo>
                  <a:lnTo>
                    <a:pt x="1028" y="0"/>
                  </a:lnTo>
                  <a:lnTo>
                    <a:pt x="262889" y="240185"/>
                  </a:lnTo>
                  <a:lnTo>
                    <a:pt x="244078" y="241141"/>
                  </a:lnTo>
                  <a:lnTo>
                    <a:pt x="241300" y="242316"/>
                  </a:lnTo>
                  <a:close/>
                </a:path>
              </a:pathLst>
            </a:custGeom>
            <a:solidFill>
              <a:srgbClr val="B6E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527427" y="1309305"/>
              <a:ext cx="257732" cy="3305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87094" y="648474"/>
            <a:ext cx="5175250" cy="79984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60"/>
              </a:lnSpc>
              <a:spcBef>
                <a:spcPts val="100"/>
              </a:spcBef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r>
              <a:rPr sz="2000" spc="-11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00ADEF"/>
                </a:solidFill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  <a:p>
            <a:pPr marL="12700" marR="988060">
              <a:lnSpc>
                <a:spcPts val="1920"/>
              </a:lnSpc>
              <a:spcBef>
                <a:spcPts val="25"/>
              </a:spcBef>
            </a:pPr>
            <a:r>
              <a:rPr sz="1600" b="1" spc="-145" dirty="0">
                <a:latin typeface="Trebuchet MS"/>
                <a:cs typeface="Trebuchet MS"/>
              </a:rPr>
              <a:t>Fill </a:t>
            </a:r>
            <a:r>
              <a:rPr sz="1600" b="1" spc="-90" dirty="0">
                <a:latin typeface="Trebuchet MS"/>
                <a:cs typeface="Trebuchet MS"/>
              </a:rPr>
              <a:t>in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35" dirty="0">
                <a:latin typeface="Trebuchet MS"/>
                <a:cs typeface="Trebuchet MS"/>
              </a:rPr>
              <a:t>blanks </a:t>
            </a:r>
            <a:r>
              <a:rPr sz="1600" b="1" spc="-90" dirty="0">
                <a:latin typeface="Trebuchet MS"/>
                <a:cs typeface="Trebuchet MS"/>
              </a:rPr>
              <a:t>with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105" dirty="0">
                <a:latin typeface="Trebuchet MS"/>
                <a:cs typeface="Trebuchet MS"/>
              </a:rPr>
              <a:t>correct </a:t>
            </a:r>
            <a:r>
              <a:rPr sz="1600" b="1" i="1" spc="-110" dirty="0">
                <a:latin typeface="Trebuchet MS"/>
                <a:cs typeface="Trebuchet MS"/>
              </a:rPr>
              <a:t>future </a:t>
            </a:r>
            <a:r>
              <a:rPr sz="1600" b="1" i="1" spc="-70" dirty="0">
                <a:latin typeface="Trebuchet MS"/>
                <a:cs typeface="Trebuchet MS"/>
              </a:rPr>
              <a:t>tense </a:t>
            </a:r>
            <a:r>
              <a:rPr sz="1600" b="1" spc="-70" dirty="0">
                <a:latin typeface="Trebuchet MS"/>
                <a:cs typeface="Trebuchet MS"/>
              </a:rPr>
              <a:t>of 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70" dirty="0">
                <a:latin typeface="Trebuchet MS"/>
                <a:cs typeface="Trebuchet MS"/>
              </a:rPr>
              <a:t>verbs </a:t>
            </a:r>
            <a:r>
              <a:rPr sz="1600" b="1" spc="-90" dirty="0">
                <a:latin typeface="Trebuchet MS"/>
                <a:cs typeface="Trebuchet MS"/>
              </a:rPr>
              <a:t>in </a:t>
            </a:r>
            <a:r>
              <a:rPr sz="1600" b="1" spc="-75" dirty="0">
                <a:latin typeface="Trebuchet MS"/>
                <a:cs typeface="Trebuchet MS"/>
              </a:rPr>
              <a:t>brackets, </a:t>
            </a:r>
            <a:r>
              <a:rPr sz="1600" b="1" spc="-25" dirty="0">
                <a:latin typeface="Trebuchet MS"/>
                <a:cs typeface="Trebuchet MS"/>
              </a:rPr>
              <a:t>using </a:t>
            </a:r>
            <a:r>
              <a:rPr sz="1600" b="1" i="1" spc="-85" dirty="0">
                <a:latin typeface="Trebuchet MS"/>
                <a:cs typeface="Trebuchet MS"/>
              </a:rPr>
              <a:t>shall </a:t>
            </a:r>
            <a:r>
              <a:rPr sz="1600" b="1" spc="-85" dirty="0">
                <a:latin typeface="Trebuchet MS"/>
                <a:cs typeface="Trebuchet MS"/>
              </a:rPr>
              <a:t>or</a:t>
            </a:r>
            <a:r>
              <a:rPr sz="1600" b="1" spc="50" dirty="0">
                <a:latin typeface="Trebuchet MS"/>
                <a:cs typeface="Trebuchet MS"/>
              </a:rPr>
              <a:t> </a:t>
            </a:r>
            <a:r>
              <a:rPr sz="1600" b="1" i="1" spc="-130" dirty="0">
                <a:latin typeface="Trebuchet MS"/>
                <a:cs typeface="Trebuchet MS"/>
              </a:rPr>
              <a:t>will</a:t>
            </a:r>
            <a:r>
              <a:rPr sz="1600" b="1" spc="-130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439420" indent="-330835">
              <a:lnSpc>
                <a:spcPct val="100000"/>
              </a:lnSpc>
              <a:spcBef>
                <a:spcPts val="1350"/>
              </a:spcBef>
              <a:buAutoNum type="arabicPlain"/>
              <a:tabLst>
                <a:tab pos="439420" algn="l"/>
                <a:tab pos="440055" algn="l"/>
                <a:tab pos="1811655" algn="l"/>
              </a:tabLst>
            </a:pPr>
            <a:r>
              <a:rPr sz="1600" spc="-85" dirty="0">
                <a:latin typeface="Trebuchet MS"/>
                <a:cs typeface="Trebuchet MS"/>
              </a:rPr>
              <a:t>You</a:t>
            </a: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120" dirty="0">
                <a:latin typeface="Trebuchet MS"/>
                <a:cs typeface="Trebuchet MS"/>
              </a:rPr>
              <a:t>fat </a:t>
            </a:r>
            <a:r>
              <a:rPr sz="1600" spc="-155" dirty="0">
                <a:latin typeface="Trebuchet MS"/>
                <a:cs typeface="Trebuchet MS"/>
              </a:rPr>
              <a:t>if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-70" dirty="0">
                <a:latin typeface="Trebuchet MS"/>
                <a:cs typeface="Trebuchet MS"/>
              </a:rPr>
              <a:t>eat </a:t>
            </a:r>
            <a:r>
              <a:rPr sz="1600" spc="-75" dirty="0">
                <a:latin typeface="Trebuchet MS"/>
                <a:cs typeface="Trebuchet MS"/>
              </a:rPr>
              <a:t>too </a:t>
            </a:r>
            <a:r>
              <a:rPr sz="1600" spc="-10" dirty="0">
                <a:latin typeface="Trebuchet MS"/>
                <a:cs typeface="Trebuchet MS"/>
              </a:rPr>
              <a:t>many </a:t>
            </a:r>
            <a:r>
              <a:rPr sz="1600" spc="-50" dirty="0">
                <a:latin typeface="Trebuchet MS"/>
                <a:cs typeface="Trebuchet MS"/>
              </a:rPr>
              <a:t>desserts.</a:t>
            </a:r>
            <a:r>
              <a:rPr sz="1600" spc="-160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(grow)</a:t>
            </a:r>
            <a:endParaRPr sz="1600">
              <a:latin typeface="Trebuchet MS"/>
              <a:cs typeface="Trebuchet MS"/>
            </a:endParaRPr>
          </a:p>
          <a:p>
            <a:pPr marL="414020" indent="-305435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414020" algn="l"/>
                <a:tab pos="414655" algn="l"/>
                <a:tab pos="3688715" algn="l"/>
              </a:tabLst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20" dirty="0">
                <a:latin typeface="Trebuchet MS"/>
                <a:cs typeface="Trebuchet MS"/>
              </a:rPr>
              <a:t>new</a:t>
            </a:r>
            <a:r>
              <a:rPr sz="1600" spc="-55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school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building</a:t>
            </a:r>
            <a:r>
              <a:rPr sz="1600" u="sng" spc="-4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40" dirty="0">
                <a:latin typeface="Trebuchet MS"/>
                <a:cs typeface="Trebuchet MS"/>
              </a:rPr>
              <a:t>ready </a:t>
            </a:r>
            <a:r>
              <a:rPr sz="1600" spc="-30" dirty="0">
                <a:latin typeface="Trebuchet MS"/>
                <a:cs typeface="Trebuchet MS"/>
              </a:rPr>
              <a:t>soon.</a:t>
            </a:r>
            <a:r>
              <a:rPr sz="1600" spc="-165" dirty="0">
                <a:latin typeface="Trebuchet MS"/>
                <a:cs typeface="Trebuchet MS"/>
              </a:rPr>
              <a:t> </a:t>
            </a:r>
            <a:r>
              <a:rPr sz="1600" spc="-114" dirty="0">
                <a:latin typeface="Trebuchet MS"/>
                <a:cs typeface="Trebuchet MS"/>
              </a:rPr>
              <a:t>(be)</a:t>
            </a:r>
            <a:endParaRPr sz="1600">
              <a:latin typeface="Trebuchet MS"/>
              <a:cs typeface="Trebuchet MS"/>
            </a:endParaRPr>
          </a:p>
          <a:p>
            <a:pPr marL="414020" indent="-305435">
              <a:lnSpc>
                <a:spcPct val="100000"/>
              </a:lnSpc>
              <a:spcBef>
                <a:spcPts val="560"/>
              </a:spcBef>
              <a:buAutoNum type="arabicPlain"/>
              <a:tabLst>
                <a:tab pos="414020" algn="l"/>
                <a:tab pos="414655" algn="l"/>
                <a:tab pos="1854200" algn="l"/>
              </a:tabLst>
            </a:pPr>
            <a:r>
              <a:rPr sz="1600" spc="-50" dirty="0">
                <a:latin typeface="Trebuchet MS"/>
                <a:cs typeface="Trebuchet MS"/>
              </a:rPr>
              <a:t>We</a:t>
            </a:r>
            <a:r>
              <a:rPr sz="1600" u="sng" spc="-5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15" dirty="0">
                <a:latin typeface="Trebuchet MS"/>
                <a:cs typeface="Trebuchet MS"/>
              </a:rPr>
              <a:t>zoo </a:t>
            </a:r>
            <a:r>
              <a:rPr sz="1600" spc="-105" dirty="0">
                <a:latin typeface="Trebuchet MS"/>
                <a:cs typeface="Trebuchet MS"/>
              </a:rPr>
              <a:t>after </a:t>
            </a:r>
            <a:r>
              <a:rPr sz="1600" spc="-65" dirty="0">
                <a:latin typeface="Trebuchet MS"/>
                <a:cs typeface="Trebuchet MS"/>
              </a:rPr>
              <a:t>breakfast.</a:t>
            </a:r>
            <a:r>
              <a:rPr sz="1600" spc="-114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(go)</a:t>
            </a:r>
            <a:endParaRPr sz="1600">
              <a:latin typeface="Trebuchet MS"/>
              <a:cs typeface="Trebuchet MS"/>
            </a:endParaRPr>
          </a:p>
          <a:p>
            <a:pPr marL="414020" indent="-305435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414020" algn="l"/>
                <a:tab pos="414655" algn="l"/>
                <a:tab pos="1624330" algn="l"/>
              </a:tabLst>
            </a:pPr>
            <a:r>
              <a:rPr sz="1600" spc="-120" dirty="0">
                <a:latin typeface="Trebuchet MS"/>
                <a:cs typeface="Trebuchet MS"/>
              </a:rPr>
              <a:t>I</a:t>
            </a:r>
            <a:r>
              <a:rPr sz="1600" u="sng" spc="-12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40" dirty="0">
                <a:latin typeface="Trebuchet MS"/>
                <a:cs typeface="Trebuchet MS"/>
              </a:rPr>
              <a:t>my </a:t>
            </a:r>
            <a:r>
              <a:rPr sz="1600" spc="-50" dirty="0">
                <a:latin typeface="Trebuchet MS"/>
                <a:cs typeface="Trebuchet MS"/>
              </a:rPr>
              <a:t>bath </a:t>
            </a:r>
            <a:r>
              <a:rPr sz="1600" spc="-65" dirty="0">
                <a:latin typeface="Trebuchet MS"/>
                <a:cs typeface="Trebuchet MS"/>
              </a:rPr>
              <a:t>before </a:t>
            </a:r>
            <a:r>
              <a:rPr sz="1600" spc="-85" dirty="0">
                <a:latin typeface="Trebuchet MS"/>
                <a:cs typeface="Trebuchet MS"/>
              </a:rPr>
              <a:t>dinner.</a:t>
            </a:r>
            <a:r>
              <a:rPr sz="1600" spc="-195" dirty="0">
                <a:latin typeface="Trebuchet MS"/>
                <a:cs typeface="Trebuchet MS"/>
              </a:rPr>
              <a:t> </a:t>
            </a:r>
            <a:r>
              <a:rPr sz="1600" spc="-114" dirty="0">
                <a:latin typeface="Trebuchet MS"/>
                <a:cs typeface="Trebuchet MS"/>
              </a:rPr>
              <a:t>(take)</a:t>
            </a:r>
            <a:endParaRPr sz="1600">
              <a:latin typeface="Trebuchet MS"/>
              <a:cs typeface="Trebuchet MS"/>
            </a:endParaRPr>
          </a:p>
          <a:p>
            <a:pPr marL="414020" marR="461009" indent="-304800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414020" algn="l"/>
                <a:tab pos="414655" algn="l"/>
                <a:tab pos="2016125" algn="l"/>
              </a:tabLst>
            </a:pPr>
            <a:r>
              <a:rPr sz="1600" spc="-100" dirty="0">
                <a:latin typeface="Trebuchet MS"/>
                <a:cs typeface="Trebuchet MS"/>
              </a:rPr>
              <a:t>Peter</a:t>
            </a:r>
            <a:r>
              <a:rPr sz="1600" u="sng" spc="-10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75" dirty="0">
                <a:latin typeface="Trebuchet MS"/>
                <a:cs typeface="Trebuchet MS"/>
              </a:rPr>
              <a:t>lots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dirty="0">
                <a:latin typeface="Trebuchet MS"/>
                <a:cs typeface="Trebuchet MS"/>
              </a:rPr>
              <a:t>do </a:t>
            </a:r>
            <a:r>
              <a:rPr sz="1600" spc="-10" dirty="0">
                <a:latin typeface="Trebuchet MS"/>
                <a:cs typeface="Trebuchet MS"/>
              </a:rPr>
              <a:t>on </a:t>
            </a:r>
            <a:r>
              <a:rPr sz="1600" spc="-30" dirty="0">
                <a:latin typeface="Trebuchet MS"/>
                <a:cs typeface="Trebuchet MS"/>
              </a:rPr>
              <a:t>his</a:t>
            </a:r>
            <a:r>
              <a:rPr sz="1600" spc="-300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grandmother’s  </a:t>
            </a:r>
            <a:r>
              <a:rPr sz="1600" spc="-90" dirty="0">
                <a:latin typeface="Trebuchet MS"/>
                <a:cs typeface="Trebuchet MS"/>
              </a:rPr>
              <a:t>farm. </a:t>
            </a:r>
            <a:r>
              <a:rPr sz="1600" spc="-125" dirty="0">
                <a:latin typeface="Trebuchet MS"/>
                <a:cs typeface="Trebuchet MS"/>
              </a:rPr>
              <a:t>(find)</a:t>
            </a:r>
            <a:endParaRPr sz="1600">
              <a:latin typeface="Trebuchet MS"/>
              <a:cs typeface="Trebuchet MS"/>
            </a:endParaRPr>
          </a:p>
          <a:p>
            <a:pPr marL="414020" marR="817244" indent="-304800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414020" algn="l"/>
                <a:tab pos="414655" algn="l"/>
                <a:tab pos="3057525" algn="l"/>
              </a:tabLst>
            </a:pPr>
            <a:r>
              <a:rPr sz="1600" spc="-150" dirty="0">
                <a:latin typeface="Trebuchet MS"/>
                <a:cs typeface="Trebuchet MS"/>
              </a:rPr>
              <a:t>If </a:t>
            </a:r>
            <a:r>
              <a:rPr sz="1600" spc="-25" dirty="0">
                <a:latin typeface="Trebuchet MS"/>
                <a:cs typeface="Trebuchet MS"/>
              </a:rPr>
              <a:t>we </a:t>
            </a:r>
            <a:r>
              <a:rPr sz="1600" spc="15" dirty="0">
                <a:latin typeface="Trebuchet MS"/>
                <a:cs typeface="Trebuchet MS"/>
              </a:rPr>
              <a:t>ask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-114" dirty="0">
                <a:latin typeface="Trebuchet MS"/>
                <a:cs typeface="Trebuchet MS"/>
              </a:rPr>
              <a:t>her,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she</a:t>
            </a:r>
            <a:r>
              <a:rPr sz="1600" u="sng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20" dirty="0">
                <a:latin typeface="Trebuchet MS"/>
                <a:cs typeface="Trebuchet MS"/>
              </a:rPr>
              <a:t>us </a:t>
            </a:r>
            <a:r>
              <a:rPr sz="1600" spc="-5" dirty="0">
                <a:latin typeface="Trebuchet MS"/>
                <a:cs typeface="Trebuchet MS"/>
              </a:rPr>
              <a:t>how </a:t>
            </a:r>
            <a:r>
              <a:rPr sz="1600" spc="-110" dirty="0">
                <a:latin typeface="Trebuchet MS"/>
                <a:cs typeface="Trebuchet MS"/>
              </a:rPr>
              <a:t>to</a:t>
            </a:r>
            <a:r>
              <a:rPr sz="1600" spc="-350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play  </a:t>
            </a:r>
            <a:r>
              <a:rPr sz="1600" spc="-35" dirty="0">
                <a:latin typeface="Trebuchet MS"/>
                <a:cs typeface="Trebuchet MS"/>
              </a:rPr>
              <a:t>chess.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105" dirty="0">
                <a:latin typeface="Trebuchet MS"/>
                <a:cs typeface="Trebuchet MS"/>
              </a:rPr>
              <a:t>(teach)</a:t>
            </a:r>
            <a:endParaRPr sz="1600">
              <a:latin typeface="Trebuchet MS"/>
              <a:cs typeface="Trebuchet MS"/>
            </a:endParaRPr>
          </a:p>
          <a:p>
            <a:pPr marL="414020" indent="-305435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414020" algn="l"/>
                <a:tab pos="414655" algn="l"/>
                <a:tab pos="3268345" algn="l"/>
              </a:tabLst>
            </a:pPr>
            <a:r>
              <a:rPr sz="1600" spc="-150" dirty="0">
                <a:latin typeface="Trebuchet MS"/>
                <a:cs typeface="Trebuchet MS"/>
              </a:rPr>
              <a:t>If </a:t>
            </a:r>
            <a:r>
              <a:rPr sz="1600" spc="-30" dirty="0">
                <a:latin typeface="Trebuchet MS"/>
                <a:cs typeface="Trebuchet MS"/>
              </a:rPr>
              <a:t>he </a:t>
            </a:r>
            <a:r>
              <a:rPr sz="1600" spc="-25" dirty="0">
                <a:latin typeface="Trebuchet MS"/>
                <a:cs typeface="Trebuchet MS"/>
              </a:rPr>
              <a:t>works</a:t>
            </a:r>
            <a:r>
              <a:rPr sz="1600" spc="-60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hard,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he</a:t>
            </a:r>
            <a:r>
              <a:rPr sz="1600" u="sng" spc="-3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30" dirty="0">
                <a:latin typeface="Trebuchet MS"/>
                <a:cs typeface="Trebuchet MS"/>
              </a:rPr>
              <a:t>his exams.</a:t>
            </a:r>
            <a:r>
              <a:rPr sz="1600" spc="-155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(pass)</a:t>
            </a:r>
            <a:endParaRPr sz="1600">
              <a:latin typeface="Trebuchet MS"/>
              <a:cs typeface="Trebuchet MS"/>
            </a:endParaRPr>
          </a:p>
          <a:p>
            <a:pPr marL="414020" indent="-305435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414020" algn="l"/>
                <a:tab pos="414655" algn="l"/>
                <a:tab pos="1531620" algn="l"/>
                <a:tab pos="3007360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we</a:t>
            </a:r>
            <a:r>
              <a:rPr sz="1600" u="sng" spc="-2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15" dirty="0">
                <a:latin typeface="Trebuchet MS"/>
                <a:cs typeface="Trebuchet MS"/>
              </a:rPr>
              <a:t>home </a:t>
            </a:r>
            <a:r>
              <a:rPr sz="1600" spc="25" dirty="0">
                <a:latin typeface="Trebuchet MS"/>
                <a:cs typeface="Trebuchet MS"/>
              </a:rPr>
              <a:t>now?</a:t>
            </a:r>
            <a:r>
              <a:rPr sz="1600" spc="-165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(go)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ts val="2360"/>
              </a:lnSpc>
              <a:spcBef>
                <a:spcPts val="1100"/>
              </a:spcBef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r>
              <a:rPr sz="2000" spc="-11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00ADEF"/>
                </a:solidFill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  <a:p>
            <a:pPr marL="33655" marR="55880" algn="just">
              <a:lnSpc>
                <a:spcPts val="1920"/>
              </a:lnSpc>
              <a:spcBef>
                <a:spcPts val="25"/>
              </a:spcBef>
            </a:pPr>
            <a:r>
              <a:rPr sz="1600" b="1" spc="-60" dirty="0">
                <a:latin typeface="Trebuchet MS"/>
                <a:cs typeface="Trebuchet MS"/>
              </a:rPr>
              <a:t>Complete </a:t>
            </a:r>
            <a:r>
              <a:rPr sz="1600" b="1" spc="-70" dirty="0">
                <a:latin typeface="Trebuchet MS"/>
                <a:cs typeface="Trebuchet MS"/>
              </a:rPr>
              <a:t>these </a:t>
            </a:r>
            <a:r>
              <a:rPr sz="1600" b="1" spc="-65" dirty="0">
                <a:latin typeface="Trebuchet MS"/>
                <a:cs typeface="Trebuchet MS"/>
              </a:rPr>
              <a:t>sentences </a:t>
            </a:r>
            <a:r>
              <a:rPr sz="1600" b="1" spc="-50" dirty="0">
                <a:latin typeface="Trebuchet MS"/>
                <a:cs typeface="Trebuchet MS"/>
              </a:rPr>
              <a:t>by </a:t>
            </a:r>
            <a:r>
              <a:rPr sz="1600" b="1" spc="-10" dirty="0">
                <a:latin typeface="Trebuchet MS"/>
                <a:cs typeface="Trebuchet MS"/>
              </a:rPr>
              <a:t>changing </a:t>
            </a:r>
            <a:r>
              <a:rPr sz="1600" b="1" i="1" spc="-85" dirty="0">
                <a:latin typeface="Trebuchet MS"/>
                <a:cs typeface="Trebuchet MS"/>
              </a:rPr>
              <a:t>shall </a:t>
            </a:r>
            <a:r>
              <a:rPr sz="1600" b="1" spc="-85" dirty="0">
                <a:latin typeface="Trebuchet MS"/>
                <a:cs typeface="Trebuchet MS"/>
              </a:rPr>
              <a:t>or </a:t>
            </a:r>
            <a:r>
              <a:rPr sz="1600" b="1" i="1" spc="-120" dirty="0">
                <a:latin typeface="Trebuchet MS"/>
                <a:cs typeface="Trebuchet MS"/>
              </a:rPr>
              <a:t>will </a:t>
            </a:r>
            <a:r>
              <a:rPr sz="1600" b="1" spc="-90" dirty="0">
                <a:latin typeface="Trebuchet MS"/>
                <a:cs typeface="Trebuchet MS"/>
              </a:rPr>
              <a:t>to </a:t>
            </a:r>
            <a:r>
              <a:rPr sz="1600" b="1" spc="-95" dirty="0">
                <a:latin typeface="Trebuchet MS"/>
                <a:cs typeface="Trebuchet MS"/>
              </a:rPr>
              <a:t>the  </a:t>
            </a:r>
            <a:r>
              <a:rPr sz="1600" b="1" spc="-55" dirty="0">
                <a:latin typeface="Trebuchet MS"/>
                <a:cs typeface="Trebuchet MS"/>
              </a:rPr>
              <a:t>appropriate </a:t>
            </a:r>
            <a:r>
              <a:rPr sz="1600" b="1" spc="-70" dirty="0">
                <a:latin typeface="Trebuchet MS"/>
                <a:cs typeface="Trebuchet MS"/>
              </a:rPr>
              <a:t>form of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85" dirty="0">
                <a:latin typeface="Trebuchet MS"/>
                <a:cs typeface="Trebuchet MS"/>
              </a:rPr>
              <a:t>verb </a:t>
            </a:r>
            <a:r>
              <a:rPr sz="1600" b="1" i="1" spc="-30" dirty="0">
                <a:latin typeface="Trebuchet MS"/>
                <a:cs typeface="Trebuchet MS"/>
              </a:rPr>
              <a:t>be </a:t>
            </a:r>
            <a:r>
              <a:rPr sz="1600" b="1" spc="20" dirty="0">
                <a:latin typeface="Trebuchet MS"/>
                <a:cs typeface="Trebuchet MS"/>
              </a:rPr>
              <a:t>+ </a:t>
            </a:r>
            <a:r>
              <a:rPr sz="1600" b="1" i="1" spc="-15" dirty="0">
                <a:latin typeface="Trebuchet MS"/>
                <a:cs typeface="Trebuchet MS"/>
              </a:rPr>
              <a:t>going </a:t>
            </a:r>
            <a:r>
              <a:rPr sz="1600" b="1" i="1" spc="-125" dirty="0">
                <a:latin typeface="Trebuchet MS"/>
                <a:cs typeface="Trebuchet MS"/>
              </a:rPr>
              <a:t>to </a:t>
            </a:r>
            <a:r>
              <a:rPr sz="1600" b="1" spc="-145" dirty="0">
                <a:latin typeface="Trebuchet MS"/>
                <a:cs typeface="Trebuchet MS"/>
              </a:rPr>
              <a:t>(i.e., </a:t>
            </a:r>
            <a:r>
              <a:rPr sz="1600" b="1" i="1" spc="-55" dirty="0">
                <a:latin typeface="Trebuchet MS"/>
                <a:cs typeface="Trebuchet MS"/>
              </a:rPr>
              <a:t>am</a:t>
            </a:r>
            <a:r>
              <a:rPr sz="1600" b="1" spc="-55" dirty="0">
                <a:latin typeface="Trebuchet MS"/>
                <a:cs typeface="Trebuchet MS"/>
              </a:rPr>
              <a:t>, </a:t>
            </a:r>
            <a:r>
              <a:rPr sz="1600" b="1" i="1" spc="-130" dirty="0">
                <a:latin typeface="Trebuchet MS"/>
                <a:cs typeface="Trebuchet MS"/>
              </a:rPr>
              <a:t>is</a:t>
            </a:r>
            <a:r>
              <a:rPr sz="1600" b="1" spc="-130" dirty="0">
                <a:latin typeface="Trebuchet MS"/>
                <a:cs typeface="Trebuchet MS"/>
              </a:rPr>
              <a:t>, </a:t>
            </a:r>
            <a:r>
              <a:rPr sz="1600" b="1" spc="-85" dirty="0">
                <a:latin typeface="Trebuchet MS"/>
                <a:cs typeface="Trebuchet MS"/>
              </a:rPr>
              <a:t>or  </a:t>
            </a:r>
            <a:r>
              <a:rPr sz="1600" b="1" i="1" spc="-90" dirty="0">
                <a:latin typeface="Trebuchet MS"/>
                <a:cs typeface="Trebuchet MS"/>
              </a:rPr>
              <a:t>are </a:t>
            </a:r>
            <a:r>
              <a:rPr sz="1600" b="1" spc="20" dirty="0">
                <a:latin typeface="Trebuchet MS"/>
                <a:cs typeface="Trebuchet MS"/>
              </a:rPr>
              <a:t>+ </a:t>
            </a:r>
            <a:r>
              <a:rPr sz="1600" b="1" i="1" spc="-15" dirty="0">
                <a:latin typeface="Trebuchet MS"/>
                <a:cs typeface="Trebuchet MS"/>
              </a:rPr>
              <a:t>going</a:t>
            </a:r>
            <a:r>
              <a:rPr sz="1600" b="1" i="1" spc="-100" dirty="0">
                <a:latin typeface="Trebuchet MS"/>
                <a:cs typeface="Trebuchet MS"/>
              </a:rPr>
              <a:t> </a:t>
            </a:r>
            <a:r>
              <a:rPr sz="1600" b="1" i="1" spc="-155" dirty="0">
                <a:latin typeface="Trebuchet MS"/>
                <a:cs typeface="Trebuchet MS"/>
              </a:rPr>
              <a:t>to</a:t>
            </a:r>
            <a:r>
              <a:rPr sz="1600" b="1" spc="-155" dirty="0">
                <a:latin typeface="Trebuchet MS"/>
                <a:cs typeface="Trebuchet MS"/>
              </a:rPr>
              <a:t>).</a:t>
            </a:r>
            <a:endParaRPr sz="1600">
              <a:latin typeface="Trebuchet MS"/>
              <a:cs typeface="Trebuchet MS"/>
            </a:endParaRPr>
          </a:p>
          <a:p>
            <a:pPr marL="389255" indent="-280035">
              <a:lnSpc>
                <a:spcPct val="100000"/>
              </a:lnSpc>
              <a:spcBef>
                <a:spcPts val="1350"/>
              </a:spcBef>
              <a:buAutoNum type="arabicPlain"/>
              <a:tabLst>
                <a:tab pos="388620" algn="l"/>
                <a:tab pos="389890" algn="l"/>
              </a:tabLst>
            </a:pPr>
            <a:r>
              <a:rPr sz="1600" spc="-90" dirty="0">
                <a:latin typeface="Trebuchet MS"/>
                <a:cs typeface="Trebuchet MS"/>
              </a:rPr>
              <a:t>They </a:t>
            </a:r>
            <a:r>
              <a:rPr sz="1600" spc="-110" dirty="0">
                <a:latin typeface="Trebuchet MS"/>
                <a:cs typeface="Trebuchet MS"/>
              </a:rPr>
              <a:t>will </a:t>
            </a:r>
            <a:r>
              <a:rPr sz="1600" spc="-25" dirty="0">
                <a:latin typeface="Trebuchet MS"/>
                <a:cs typeface="Trebuchet MS"/>
              </a:rPr>
              <a:t>be </a:t>
            </a:r>
            <a:r>
              <a:rPr sz="1600" spc="-10" dirty="0">
                <a:latin typeface="Trebuchet MS"/>
                <a:cs typeface="Trebuchet MS"/>
              </a:rPr>
              <a:t>busy</a:t>
            </a:r>
            <a:r>
              <a:rPr sz="1600" spc="-120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tomorrow.</a:t>
            </a:r>
            <a:endParaRPr sz="1600">
              <a:latin typeface="Trebuchet MS"/>
              <a:cs typeface="Trebuchet MS"/>
            </a:endParaRPr>
          </a:p>
          <a:p>
            <a:pPr marL="389255">
              <a:lnSpc>
                <a:spcPct val="100000"/>
              </a:lnSpc>
              <a:tabLst>
                <a:tab pos="2257425" algn="l"/>
              </a:tabLst>
            </a:pPr>
            <a:r>
              <a:rPr sz="1600" spc="-90" dirty="0">
                <a:latin typeface="Trebuchet MS"/>
                <a:cs typeface="Trebuchet MS"/>
              </a:rPr>
              <a:t>They</a:t>
            </a:r>
            <a:r>
              <a:rPr sz="1600" u="sng" spc="-9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25" dirty="0">
                <a:latin typeface="Trebuchet MS"/>
                <a:cs typeface="Trebuchet MS"/>
              </a:rPr>
              <a:t>be </a:t>
            </a:r>
            <a:r>
              <a:rPr sz="1600" spc="-10" dirty="0">
                <a:latin typeface="Trebuchet MS"/>
                <a:cs typeface="Trebuchet MS"/>
              </a:rPr>
              <a:t>busy</a:t>
            </a:r>
            <a:r>
              <a:rPr sz="1600" spc="-150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tomorrow.</a:t>
            </a:r>
            <a:endParaRPr sz="1600">
              <a:latin typeface="Trebuchet MS"/>
              <a:cs typeface="Trebuchet MS"/>
            </a:endParaRPr>
          </a:p>
          <a:p>
            <a:pPr marL="389255" indent="-280035">
              <a:lnSpc>
                <a:spcPct val="100000"/>
              </a:lnSpc>
              <a:spcBef>
                <a:spcPts val="565"/>
              </a:spcBef>
              <a:buAutoNum type="arabicPlain" startAt="2"/>
              <a:tabLst>
                <a:tab pos="388620" algn="l"/>
                <a:tab pos="389890" algn="l"/>
              </a:tabLst>
            </a:pPr>
            <a:r>
              <a:rPr sz="1600" spc="-120" dirty="0">
                <a:latin typeface="Trebuchet MS"/>
                <a:cs typeface="Trebuchet MS"/>
              </a:rPr>
              <a:t>I </a:t>
            </a:r>
            <a:r>
              <a:rPr sz="1600" spc="-15" dirty="0">
                <a:latin typeface="Trebuchet MS"/>
                <a:cs typeface="Trebuchet MS"/>
              </a:rPr>
              <a:t>hope </a:t>
            </a:r>
            <a:r>
              <a:rPr sz="1600" spc="-120" dirty="0">
                <a:latin typeface="Trebuchet MS"/>
                <a:cs typeface="Trebuchet MS"/>
              </a:rPr>
              <a:t>I </a:t>
            </a:r>
            <a:r>
              <a:rPr sz="1600" spc="-110" dirty="0">
                <a:latin typeface="Trebuchet MS"/>
                <a:cs typeface="Trebuchet MS"/>
              </a:rPr>
              <a:t>will </a:t>
            </a:r>
            <a:r>
              <a:rPr sz="1600" spc="-25" dirty="0">
                <a:latin typeface="Trebuchet MS"/>
                <a:cs typeface="Trebuchet MS"/>
              </a:rPr>
              <a:t>be </a:t>
            </a:r>
            <a:r>
              <a:rPr sz="1600" spc="-40" dirty="0">
                <a:latin typeface="Trebuchet MS"/>
                <a:cs typeface="Trebuchet MS"/>
              </a:rPr>
              <a:t>ready </a:t>
            </a:r>
            <a:r>
              <a:rPr sz="1600" spc="-10" dirty="0">
                <a:latin typeface="Trebuchet MS"/>
                <a:cs typeface="Trebuchet MS"/>
              </a:rPr>
              <a:t>on</a:t>
            </a:r>
            <a:r>
              <a:rPr sz="1600" spc="-175" dirty="0">
                <a:latin typeface="Trebuchet MS"/>
                <a:cs typeface="Trebuchet MS"/>
              </a:rPr>
              <a:t> </a:t>
            </a:r>
            <a:r>
              <a:rPr sz="1600" spc="-114" dirty="0">
                <a:latin typeface="Trebuchet MS"/>
                <a:cs typeface="Trebuchet MS"/>
              </a:rPr>
              <a:t>time.</a:t>
            </a:r>
            <a:endParaRPr sz="1600">
              <a:latin typeface="Trebuchet MS"/>
              <a:cs typeface="Trebuchet MS"/>
            </a:endParaRPr>
          </a:p>
          <a:p>
            <a:pPr marL="389255">
              <a:lnSpc>
                <a:spcPct val="100000"/>
              </a:lnSpc>
              <a:tabLst>
                <a:tab pos="2484120" algn="l"/>
              </a:tabLst>
            </a:pPr>
            <a:r>
              <a:rPr sz="1600" spc="-120" dirty="0">
                <a:latin typeface="Trebuchet MS"/>
                <a:cs typeface="Trebuchet MS"/>
              </a:rPr>
              <a:t>I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15" dirty="0">
                <a:latin typeface="Trebuchet MS"/>
                <a:cs typeface="Trebuchet MS"/>
              </a:rPr>
              <a:t>hope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120" dirty="0">
                <a:latin typeface="Trebuchet MS"/>
                <a:cs typeface="Trebuchet MS"/>
              </a:rPr>
              <a:t>I</a:t>
            </a:r>
            <a:r>
              <a:rPr sz="1600" u="sng" spc="-12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25" dirty="0">
                <a:latin typeface="Trebuchet MS"/>
                <a:cs typeface="Trebuchet MS"/>
              </a:rPr>
              <a:t>be </a:t>
            </a:r>
            <a:r>
              <a:rPr sz="1600" spc="-40" dirty="0">
                <a:latin typeface="Trebuchet MS"/>
                <a:cs typeface="Trebuchet MS"/>
              </a:rPr>
              <a:t>ready </a:t>
            </a:r>
            <a:r>
              <a:rPr sz="1600" spc="-10" dirty="0">
                <a:latin typeface="Trebuchet MS"/>
                <a:cs typeface="Trebuchet MS"/>
              </a:rPr>
              <a:t>on</a:t>
            </a:r>
            <a:r>
              <a:rPr sz="1600" spc="-195" dirty="0">
                <a:latin typeface="Trebuchet MS"/>
                <a:cs typeface="Trebuchet MS"/>
              </a:rPr>
              <a:t> </a:t>
            </a:r>
            <a:r>
              <a:rPr sz="1600" spc="-114" dirty="0">
                <a:latin typeface="Trebuchet MS"/>
                <a:cs typeface="Trebuchet MS"/>
              </a:rPr>
              <a:t>time.</a:t>
            </a:r>
            <a:endParaRPr sz="1600">
              <a:latin typeface="Trebuchet MS"/>
              <a:cs typeface="Trebuchet MS"/>
            </a:endParaRPr>
          </a:p>
          <a:p>
            <a:pPr marL="389255" indent="-280035">
              <a:lnSpc>
                <a:spcPct val="100000"/>
              </a:lnSpc>
              <a:spcBef>
                <a:spcPts val="565"/>
              </a:spcBef>
              <a:buAutoNum type="arabicPlain" startAt="3"/>
              <a:tabLst>
                <a:tab pos="388620" algn="l"/>
                <a:tab pos="389890" algn="l"/>
              </a:tabLst>
            </a:pPr>
            <a:r>
              <a:rPr sz="1600" spc="-50" dirty="0">
                <a:latin typeface="Trebuchet MS"/>
                <a:cs typeface="Trebuchet MS"/>
              </a:rPr>
              <a:t>We </a:t>
            </a:r>
            <a:r>
              <a:rPr sz="1600" spc="-40" dirty="0">
                <a:latin typeface="Trebuchet MS"/>
                <a:cs typeface="Trebuchet MS"/>
              </a:rPr>
              <a:t>shall </a:t>
            </a:r>
            <a:r>
              <a:rPr sz="1600" spc="-105" dirty="0">
                <a:latin typeface="Trebuchet MS"/>
                <a:cs typeface="Trebuchet MS"/>
              </a:rPr>
              <a:t>visit </a:t>
            </a:r>
            <a:r>
              <a:rPr sz="1600" spc="-20" dirty="0">
                <a:latin typeface="Trebuchet MS"/>
                <a:cs typeface="Trebuchet MS"/>
              </a:rPr>
              <a:t>James </a:t>
            </a:r>
            <a:r>
              <a:rPr sz="1600" spc="-75" dirty="0">
                <a:latin typeface="Trebuchet MS"/>
                <a:cs typeface="Trebuchet MS"/>
              </a:rPr>
              <a:t>this</a:t>
            </a:r>
            <a:r>
              <a:rPr sz="1600" spc="-215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evening.</a:t>
            </a:r>
            <a:endParaRPr sz="1600">
              <a:latin typeface="Trebuchet MS"/>
              <a:cs typeface="Trebuchet MS"/>
            </a:endParaRPr>
          </a:p>
          <a:p>
            <a:pPr marL="389255">
              <a:lnSpc>
                <a:spcPct val="100000"/>
              </a:lnSpc>
              <a:tabLst>
                <a:tab pos="2133600" algn="l"/>
              </a:tabLst>
            </a:pPr>
            <a:r>
              <a:rPr sz="1600" spc="-50" dirty="0">
                <a:latin typeface="Trebuchet MS"/>
                <a:cs typeface="Trebuchet MS"/>
              </a:rPr>
              <a:t>We</a:t>
            </a:r>
            <a:r>
              <a:rPr sz="1600" u="sng" spc="-5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105" dirty="0">
                <a:latin typeface="Trebuchet MS"/>
                <a:cs typeface="Trebuchet MS"/>
              </a:rPr>
              <a:t>visit </a:t>
            </a:r>
            <a:r>
              <a:rPr sz="1600" spc="-20" dirty="0">
                <a:latin typeface="Trebuchet MS"/>
                <a:cs typeface="Trebuchet MS"/>
              </a:rPr>
              <a:t>James </a:t>
            </a:r>
            <a:r>
              <a:rPr sz="1600" spc="-75" dirty="0">
                <a:latin typeface="Trebuchet MS"/>
                <a:cs typeface="Trebuchet MS"/>
              </a:rPr>
              <a:t>this</a:t>
            </a:r>
            <a:r>
              <a:rPr sz="1600" spc="-140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evening.</a:t>
            </a:r>
            <a:endParaRPr sz="1600">
              <a:latin typeface="Trebuchet MS"/>
              <a:cs typeface="Trebuchet MS"/>
            </a:endParaRPr>
          </a:p>
          <a:p>
            <a:pPr marL="389255" indent="-280035">
              <a:lnSpc>
                <a:spcPct val="100000"/>
              </a:lnSpc>
              <a:spcBef>
                <a:spcPts val="560"/>
              </a:spcBef>
              <a:buAutoNum type="arabicPlain" startAt="4"/>
              <a:tabLst>
                <a:tab pos="388620" algn="l"/>
                <a:tab pos="389890" algn="l"/>
              </a:tabLst>
            </a:pPr>
            <a:r>
              <a:rPr sz="1600" spc="-170" dirty="0">
                <a:latin typeface="Trebuchet MS"/>
                <a:cs typeface="Trebuchet MS"/>
              </a:rPr>
              <a:t>It </a:t>
            </a:r>
            <a:r>
              <a:rPr sz="1600" spc="-110" dirty="0">
                <a:latin typeface="Trebuchet MS"/>
                <a:cs typeface="Trebuchet MS"/>
              </a:rPr>
              <a:t>will </a:t>
            </a:r>
            <a:r>
              <a:rPr sz="1600" spc="-55" dirty="0">
                <a:latin typeface="Trebuchet MS"/>
                <a:cs typeface="Trebuchet MS"/>
              </a:rPr>
              <a:t>rain</a:t>
            </a:r>
            <a:r>
              <a:rPr sz="1600" spc="20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soon.</a:t>
            </a:r>
            <a:endParaRPr sz="1600">
              <a:latin typeface="Trebuchet MS"/>
              <a:cs typeface="Trebuchet MS"/>
            </a:endParaRPr>
          </a:p>
          <a:p>
            <a:pPr marL="389255">
              <a:lnSpc>
                <a:spcPct val="100000"/>
              </a:lnSpc>
              <a:tabLst>
                <a:tab pos="1956435" algn="l"/>
              </a:tabLst>
            </a:pPr>
            <a:r>
              <a:rPr sz="1600" spc="-170" dirty="0">
                <a:latin typeface="Trebuchet MS"/>
                <a:cs typeface="Trebuchet MS"/>
              </a:rPr>
              <a:t>It</a:t>
            </a:r>
            <a:r>
              <a:rPr sz="1600" u="sng" spc="-17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55" dirty="0">
                <a:latin typeface="Trebuchet MS"/>
                <a:cs typeface="Trebuchet MS"/>
              </a:rPr>
              <a:t>rain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soon.</a:t>
            </a:r>
            <a:endParaRPr sz="1600">
              <a:latin typeface="Trebuchet MS"/>
              <a:cs typeface="Trebuchet MS"/>
            </a:endParaRPr>
          </a:p>
          <a:p>
            <a:pPr marL="389255" indent="-280035">
              <a:lnSpc>
                <a:spcPct val="100000"/>
              </a:lnSpc>
              <a:spcBef>
                <a:spcPts val="565"/>
              </a:spcBef>
              <a:buAutoNum type="arabicPlain" startAt="5"/>
              <a:tabLst>
                <a:tab pos="388620" algn="l"/>
                <a:tab pos="389890" algn="l"/>
              </a:tabLst>
            </a:pPr>
            <a:r>
              <a:rPr sz="1600" spc="20" dirty="0">
                <a:latin typeface="Trebuchet MS"/>
                <a:cs typeface="Trebuchet MS"/>
              </a:rPr>
              <a:t>Dad </a:t>
            </a:r>
            <a:r>
              <a:rPr sz="1600" spc="-110" dirty="0">
                <a:latin typeface="Trebuchet MS"/>
                <a:cs typeface="Trebuchet MS"/>
              </a:rPr>
              <a:t>will </a:t>
            </a:r>
            <a:r>
              <a:rPr sz="1600" spc="-70" dirty="0">
                <a:latin typeface="Trebuchet MS"/>
                <a:cs typeface="Trebuchet MS"/>
              </a:rPr>
              <a:t>take </a:t>
            </a:r>
            <a:r>
              <a:rPr sz="1600" spc="20" dirty="0">
                <a:latin typeface="Trebuchet MS"/>
                <a:cs typeface="Trebuchet MS"/>
              </a:rPr>
              <a:t>us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35" dirty="0">
                <a:latin typeface="Trebuchet MS"/>
                <a:cs typeface="Trebuchet MS"/>
              </a:rPr>
              <a:t>movies</a:t>
            </a:r>
            <a:r>
              <a:rPr sz="1600" spc="-254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tomorrow.</a:t>
            </a:r>
            <a:endParaRPr sz="1600">
              <a:latin typeface="Trebuchet MS"/>
              <a:cs typeface="Trebuchet MS"/>
            </a:endParaRPr>
          </a:p>
          <a:p>
            <a:pPr marL="389255">
              <a:lnSpc>
                <a:spcPct val="100000"/>
              </a:lnSpc>
              <a:tabLst>
                <a:tab pos="2216150" algn="l"/>
              </a:tabLst>
            </a:pPr>
            <a:r>
              <a:rPr sz="1600" spc="20" dirty="0">
                <a:latin typeface="Trebuchet MS"/>
                <a:cs typeface="Trebuchet MS"/>
              </a:rPr>
              <a:t>Dad</a:t>
            </a:r>
            <a:r>
              <a:rPr sz="1600" u="sng" spc="2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70" dirty="0">
                <a:latin typeface="Trebuchet MS"/>
                <a:cs typeface="Trebuchet MS"/>
              </a:rPr>
              <a:t>take </a:t>
            </a:r>
            <a:r>
              <a:rPr sz="1600" spc="20" dirty="0">
                <a:latin typeface="Trebuchet MS"/>
                <a:cs typeface="Trebuchet MS"/>
              </a:rPr>
              <a:t>us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35" dirty="0">
                <a:latin typeface="Trebuchet MS"/>
                <a:cs typeface="Trebuchet MS"/>
              </a:rPr>
              <a:t>movies</a:t>
            </a:r>
            <a:r>
              <a:rPr sz="1600" spc="-195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tomorrow.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256991" y="8908974"/>
            <a:ext cx="300990" cy="210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90"/>
              </a:spcBef>
            </a:pPr>
            <a:r>
              <a:rPr sz="1200" spc="-60" dirty="0">
                <a:latin typeface="Trebuchet MS"/>
                <a:cs typeface="Trebuchet MS"/>
              </a:rPr>
              <a:t>111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7308" y="4870450"/>
            <a:ext cx="1111074" cy="12560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85532" y="3128010"/>
            <a:ext cx="1498537" cy="12998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573655" y="3330574"/>
            <a:ext cx="3726815" cy="3110230"/>
            <a:chOff x="2573655" y="3330574"/>
            <a:chExt cx="3726815" cy="3110230"/>
          </a:xfrm>
        </p:grpSpPr>
        <p:sp>
          <p:nvSpPr>
            <p:cNvPr id="5" name="object 5"/>
            <p:cNvSpPr/>
            <p:nvPr/>
          </p:nvSpPr>
          <p:spPr>
            <a:xfrm>
              <a:off x="2573655" y="3330574"/>
              <a:ext cx="3726815" cy="3110230"/>
            </a:xfrm>
            <a:custGeom>
              <a:avLst/>
              <a:gdLst/>
              <a:ahLst/>
              <a:cxnLst/>
              <a:rect l="l" t="t" r="r" b="b"/>
              <a:pathLst>
                <a:path w="3726815" h="3110229">
                  <a:moveTo>
                    <a:pt x="3726815" y="3110230"/>
                  </a:moveTo>
                  <a:lnTo>
                    <a:pt x="0" y="3110230"/>
                  </a:lnTo>
                  <a:lnTo>
                    <a:pt x="0" y="0"/>
                  </a:lnTo>
                  <a:lnTo>
                    <a:pt x="3726815" y="0"/>
                  </a:lnTo>
                  <a:lnTo>
                    <a:pt x="3726815" y="3110230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176966" y="3330574"/>
              <a:ext cx="1123950" cy="86995"/>
            </a:xfrm>
            <a:custGeom>
              <a:avLst/>
              <a:gdLst/>
              <a:ahLst/>
              <a:cxnLst/>
              <a:rect l="l" t="t" r="r" b="b"/>
              <a:pathLst>
                <a:path w="1123950" h="86995">
                  <a:moveTo>
                    <a:pt x="1045176" y="86512"/>
                  </a:moveTo>
                  <a:lnTo>
                    <a:pt x="971591" y="86139"/>
                  </a:lnTo>
                  <a:lnTo>
                    <a:pt x="898831" y="85029"/>
                  </a:lnTo>
                  <a:lnTo>
                    <a:pt x="826961" y="83197"/>
                  </a:lnTo>
                  <a:lnTo>
                    <a:pt x="756051" y="80660"/>
                  </a:lnTo>
                  <a:lnTo>
                    <a:pt x="686166" y="77433"/>
                  </a:lnTo>
                  <a:lnTo>
                    <a:pt x="617373" y="73531"/>
                  </a:lnTo>
                  <a:lnTo>
                    <a:pt x="549741" y="68971"/>
                  </a:lnTo>
                  <a:lnTo>
                    <a:pt x="483336" y="63767"/>
                  </a:lnTo>
                  <a:lnTo>
                    <a:pt x="418226" y="57936"/>
                  </a:lnTo>
                  <a:lnTo>
                    <a:pt x="354476" y="51493"/>
                  </a:lnTo>
                  <a:lnTo>
                    <a:pt x="292156" y="44453"/>
                  </a:lnTo>
                  <a:lnTo>
                    <a:pt x="231331" y="36832"/>
                  </a:lnTo>
                  <a:lnTo>
                    <a:pt x="172069" y="28646"/>
                  </a:lnTo>
                  <a:lnTo>
                    <a:pt x="114437" y="19910"/>
                  </a:lnTo>
                  <a:lnTo>
                    <a:pt x="58502" y="10640"/>
                  </a:lnTo>
                  <a:lnTo>
                    <a:pt x="4331" y="851"/>
                  </a:lnTo>
                  <a:lnTo>
                    <a:pt x="0" y="0"/>
                  </a:lnTo>
                  <a:lnTo>
                    <a:pt x="1123504" y="0"/>
                  </a:lnTo>
                  <a:lnTo>
                    <a:pt x="1123504" y="86067"/>
                  </a:lnTo>
                  <a:lnTo>
                    <a:pt x="1118762" y="86139"/>
                  </a:lnTo>
                  <a:lnTo>
                    <a:pt x="1045176" y="865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539756" y="6658655"/>
            <a:ext cx="5760085" cy="2161540"/>
            <a:chOff x="539756" y="6658655"/>
            <a:chExt cx="5760085" cy="2161540"/>
          </a:xfrm>
        </p:grpSpPr>
        <p:sp>
          <p:nvSpPr>
            <p:cNvPr id="8" name="object 8"/>
            <p:cNvSpPr/>
            <p:nvPr/>
          </p:nvSpPr>
          <p:spPr>
            <a:xfrm>
              <a:off x="539756" y="6658655"/>
              <a:ext cx="5759685" cy="21613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2004" y="6719498"/>
              <a:ext cx="5535295" cy="2040255"/>
            </a:xfrm>
            <a:custGeom>
              <a:avLst/>
              <a:gdLst/>
              <a:ahLst/>
              <a:cxnLst/>
              <a:rect l="l" t="t" r="r" b="b"/>
              <a:pathLst>
                <a:path w="5535295" h="2040254">
                  <a:moveTo>
                    <a:pt x="5535187" y="2039674"/>
                  </a:moveTo>
                  <a:lnTo>
                    <a:pt x="0" y="2039674"/>
                  </a:lnTo>
                  <a:lnTo>
                    <a:pt x="0" y="0"/>
                  </a:lnTo>
                  <a:lnTo>
                    <a:pt x="5535187" y="0"/>
                  </a:lnTo>
                  <a:lnTo>
                    <a:pt x="5535187" y="20396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2004" y="6719498"/>
              <a:ext cx="5535295" cy="2040255"/>
            </a:xfrm>
            <a:custGeom>
              <a:avLst/>
              <a:gdLst/>
              <a:ahLst/>
              <a:cxnLst/>
              <a:rect l="l" t="t" r="r" b="b"/>
              <a:pathLst>
                <a:path w="5535295" h="2040254">
                  <a:moveTo>
                    <a:pt x="0" y="2039674"/>
                  </a:moveTo>
                  <a:lnTo>
                    <a:pt x="0" y="0"/>
                  </a:lnTo>
                  <a:lnTo>
                    <a:pt x="5535187" y="0"/>
                  </a:lnTo>
                  <a:lnTo>
                    <a:pt x="5535187" y="2039674"/>
                  </a:lnTo>
                  <a:lnTo>
                    <a:pt x="0" y="2039674"/>
                  </a:lnTo>
                  <a:close/>
                </a:path>
              </a:pathLst>
            </a:custGeom>
            <a:ln w="10066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32164" y="6765230"/>
              <a:ext cx="5383312" cy="194821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32164" y="6765230"/>
              <a:ext cx="5383530" cy="1948814"/>
            </a:xfrm>
            <a:custGeom>
              <a:avLst/>
              <a:gdLst/>
              <a:ahLst/>
              <a:cxnLst/>
              <a:rect l="l" t="t" r="r" b="b"/>
              <a:pathLst>
                <a:path w="5383530" h="1948815">
                  <a:moveTo>
                    <a:pt x="0" y="1948206"/>
                  </a:moveTo>
                  <a:lnTo>
                    <a:pt x="0" y="0"/>
                  </a:lnTo>
                  <a:lnTo>
                    <a:pt x="5383312" y="0"/>
                  </a:lnTo>
                  <a:lnTo>
                    <a:pt x="5383312" y="1948206"/>
                  </a:lnTo>
                  <a:lnTo>
                    <a:pt x="0" y="1948206"/>
                  </a:lnTo>
                  <a:close/>
                </a:path>
              </a:pathLst>
            </a:custGeom>
            <a:ln w="10037">
              <a:solidFill>
                <a:srgbClr val="44C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544321" y="540145"/>
            <a:ext cx="2407285" cy="454659"/>
            <a:chOff x="544321" y="540145"/>
            <a:chExt cx="2407285" cy="454659"/>
          </a:xfrm>
        </p:grpSpPr>
        <p:sp>
          <p:nvSpPr>
            <p:cNvPr id="14" name="object 14"/>
            <p:cNvSpPr/>
            <p:nvPr/>
          </p:nvSpPr>
          <p:spPr>
            <a:xfrm>
              <a:off x="594360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3" y="0"/>
                  </a:moveTo>
                  <a:lnTo>
                    <a:pt x="0" y="0"/>
                  </a:lnTo>
                  <a:lnTo>
                    <a:pt x="0" y="16421"/>
                  </a:lnTo>
                  <a:lnTo>
                    <a:pt x="0" y="37592"/>
                  </a:lnTo>
                  <a:lnTo>
                    <a:pt x="0" y="413791"/>
                  </a:lnTo>
                  <a:lnTo>
                    <a:pt x="371373" y="413791"/>
                  </a:lnTo>
                  <a:lnTo>
                    <a:pt x="371373" y="37592"/>
                  </a:lnTo>
                  <a:lnTo>
                    <a:pt x="371373" y="16421"/>
                  </a:lnTo>
                  <a:lnTo>
                    <a:pt x="371373" y="0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94367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0" y="0"/>
                  </a:moveTo>
                  <a:lnTo>
                    <a:pt x="371393" y="0"/>
                  </a:lnTo>
                  <a:lnTo>
                    <a:pt x="371393" y="413788"/>
                  </a:lnTo>
                  <a:lnTo>
                    <a:pt x="0" y="413788"/>
                  </a:lnTo>
                  <a:lnTo>
                    <a:pt x="0" y="0"/>
                  </a:lnTo>
                  <a:close/>
                </a:path>
              </a:pathLst>
            </a:custGeom>
            <a:ln w="5887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68426" y="559510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3" y="0"/>
                  </a:moveTo>
                  <a:lnTo>
                    <a:pt x="0" y="0"/>
                  </a:lnTo>
                  <a:lnTo>
                    <a:pt x="0" y="21170"/>
                  </a:lnTo>
                  <a:lnTo>
                    <a:pt x="0" y="413791"/>
                  </a:lnTo>
                  <a:lnTo>
                    <a:pt x="371373" y="413791"/>
                  </a:lnTo>
                  <a:lnTo>
                    <a:pt x="371373" y="21170"/>
                  </a:lnTo>
                  <a:lnTo>
                    <a:pt x="371373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15691" y="917820"/>
              <a:ext cx="2035810" cy="0"/>
            </a:xfrm>
            <a:custGeom>
              <a:avLst/>
              <a:gdLst/>
              <a:ahLst/>
              <a:cxnLst/>
              <a:rect l="l" t="t" r="r" b="b"/>
              <a:pathLst>
                <a:path w="2035810">
                  <a:moveTo>
                    <a:pt x="0" y="0"/>
                  </a:moveTo>
                  <a:lnTo>
                    <a:pt x="2035682" y="0"/>
                  </a:lnTo>
                </a:path>
              </a:pathLst>
            </a:custGeom>
            <a:ln w="5929">
              <a:solidFill>
                <a:srgbClr val="AAE0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15691" y="932425"/>
              <a:ext cx="1837055" cy="0"/>
            </a:xfrm>
            <a:custGeom>
              <a:avLst/>
              <a:gdLst/>
              <a:ahLst/>
              <a:cxnLst/>
              <a:rect l="l" t="t" r="r" b="b"/>
              <a:pathLst>
                <a:path w="1837055">
                  <a:moveTo>
                    <a:pt x="0" y="0"/>
                  </a:moveTo>
                  <a:lnTo>
                    <a:pt x="1836669" y="0"/>
                  </a:lnTo>
                </a:path>
              </a:pathLst>
            </a:custGeom>
            <a:ln w="5929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44321" y="580676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0" y="413788"/>
                  </a:moveTo>
                  <a:lnTo>
                    <a:pt x="0" y="413788"/>
                  </a:lnTo>
                  <a:lnTo>
                    <a:pt x="0" y="0"/>
                  </a:lnTo>
                  <a:lnTo>
                    <a:pt x="371370" y="0"/>
                  </a:lnTo>
                  <a:lnTo>
                    <a:pt x="371370" y="413788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538480" y="460667"/>
            <a:ext cx="2178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Verdana"/>
                <a:cs typeface="Verdana"/>
              </a:rPr>
              <a:t>Can </a:t>
            </a:r>
            <a:r>
              <a:rPr sz="2400" spc="-20" dirty="0">
                <a:latin typeface="Verdana"/>
                <a:cs typeface="Verdana"/>
              </a:rPr>
              <a:t>and</a:t>
            </a:r>
            <a:r>
              <a:rPr sz="2400" spc="-560" dirty="0">
                <a:latin typeface="Verdana"/>
                <a:cs typeface="Verdana"/>
              </a:rPr>
              <a:t> </a:t>
            </a:r>
            <a:r>
              <a:rPr sz="2400" spc="-25" dirty="0">
                <a:latin typeface="Verdana"/>
                <a:cs typeface="Verdana"/>
              </a:rPr>
              <a:t>Could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46100" y="1158875"/>
            <a:ext cx="5762625" cy="1858645"/>
          </a:xfrm>
          <a:custGeom>
            <a:avLst/>
            <a:gdLst/>
            <a:ahLst/>
            <a:cxnLst/>
            <a:rect l="l" t="t" r="r" b="b"/>
            <a:pathLst>
              <a:path w="5762625" h="1858645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1744345"/>
                </a:lnTo>
                <a:lnTo>
                  <a:pt x="1785" y="1810424"/>
                </a:lnTo>
                <a:lnTo>
                  <a:pt x="14287" y="1844357"/>
                </a:lnTo>
                <a:lnTo>
                  <a:pt x="48220" y="1856859"/>
                </a:lnTo>
                <a:lnTo>
                  <a:pt x="114300" y="1858645"/>
                </a:lnTo>
                <a:lnTo>
                  <a:pt x="5648325" y="1858645"/>
                </a:lnTo>
                <a:lnTo>
                  <a:pt x="5714404" y="1856859"/>
                </a:lnTo>
                <a:lnTo>
                  <a:pt x="5748337" y="1844357"/>
                </a:lnTo>
                <a:lnTo>
                  <a:pt x="5760839" y="1810424"/>
                </a:lnTo>
                <a:lnTo>
                  <a:pt x="5762625" y="1744345"/>
                </a:lnTo>
                <a:lnTo>
                  <a:pt x="5762625" y="114300"/>
                </a:lnTo>
                <a:lnTo>
                  <a:pt x="5760839" y="48220"/>
                </a:lnTo>
                <a:lnTo>
                  <a:pt x="5748337" y="14287"/>
                </a:lnTo>
                <a:lnTo>
                  <a:pt x="5714404" y="1785"/>
                </a:lnTo>
                <a:lnTo>
                  <a:pt x="5648325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59593" y="1176172"/>
            <a:ext cx="5735955" cy="1814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marR="300355" algn="just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45" dirty="0">
                <a:latin typeface="Trebuchet MS"/>
                <a:cs typeface="Trebuchet MS"/>
              </a:rPr>
              <a:t>verbs </a:t>
            </a:r>
            <a:r>
              <a:rPr sz="1800" b="1" spc="-30" dirty="0">
                <a:latin typeface="Trebuchet MS"/>
                <a:cs typeface="Trebuchet MS"/>
              </a:rPr>
              <a:t>can </a:t>
            </a:r>
            <a:r>
              <a:rPr sz="1800" spc="10" dirty="0">
                <a:latin typeface="Trebuchet MS"/>
                <a:cs typeface="Trebuchet MS"/>
              </a:rPr>
              <a:t>and </a:t>
            </a:r>
            <a:r>
              <a:rPr sz="1800" b="1" spc="-65" dirty="0">
                <a:latin typeface="Trebuchet MS"/>
                <a:cs typeface="Trebuchet MS"/>
              </a:rPr>
              <a:t>could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spc="-70" dirty="0">
                <a:latin typeface="Trebuchet MS"/>
                <a:cs typeface="Trebuchet MS"/>
              </a:rPr>
              <a:t>both </a:t>
            </a:r>
            <a:r>
              <a:rPr sz="1800" b="1" spc="-50" dirty="0">
                <a:latin typeface="Trebuchet MS"/>
                <a:cs typeface="Trebuchet MS"/>
              </a:rPr>
              <a:t>helping </a:t>
            </a:r>
            <a:r>
              <a:rPr sz="1800" spc="-70" dirty="0">
                <a:latin typeface="Trebuchet MS"/>
                <a:cs typeface="Trebuchet MS"/>
              </a:rPr>
              <a:t>or </a:t>
            </a:r>
            <a:r>
              <a:rPr sz="1800" b="1" spc="-80" dirty="0">
                <a:latin typeface="Trebuchet MS"/>
                <a:cs typeface="Trebuchet MS"/>
              </a:rPr>
              <a:t>auxiliary  </a:t>
            </a:r>
            <a:r>
              <a:rPr sz="1800" b="1" spc="-100" dirty="0">
                <a:latin typeface="Trebuchet MS"/>
                <a:cs typeface="Trebuchet MS"/>
              </a:rPr>
              <a:t>verbs</a:t>
            </a:r>
            <a:r>
              <a:rPr sz="1800" spc="-100" dirty="0">
                <a:latin typeface="Trebuchet MS"/>
                <a:cs typeface="Trebuchet MS"/>
              </a:rPr>
              <a:t>. </a:t>
            </a:r>
            <a:r>
              <a:rPr sz="1800" spc="20" dirty="0">
                <a:latin typeface="Trebuchet MS"/>
                <a:cs typeface="Trebuchet MS"/>
              </a:rPr>
              <a:t>Use </a:t>
            </a:r>
            <a:r>
              <a:rPr sz="1800" b="1" spc="-30" dirty="0">
                <a:latin typeface="Trebuchet MS"/>
                <a:cs typeface="Trebuchet MS"/>
              </a:rPr>
              <a:t>can </a:t>
            </a:r>
            <a:r>
              <a:rPr sz="1800" spc="10" dirty="0">
                <a:latin typeface="Trebuchet MS"/>
                <a:cs typeface="Trebuchet MS"/>
              </a:rPr>
              <a:t>and </a:t>
            </a:r>
            <a:r>
              <a:rPr sz="1800" b="1" spc="-65" dirty="0">
                <a:latin typeface="Trebuchet MS"/>
                <a:cs typeface="Trebuchet MS"/>
              </a:rPr>
              <a:t>could </a:t>
            </a:r>
            <a:r>
              <a:rPr sz="1800" spc="-125" dirty="0">
                <a:latin typeface="Trebuchet MS"/>
                <a:cs typeface="Trebuchet MS"/>
              </a:rPr>
              <a:t>to </a:t>
            </a:r>
            <a:r>
              <a:rPr sz="1800" spc="-110" dirty="0">
                <a:latin typeface="Trebuchet MS"/>
                <a:cs typeface="Trebuchet MS"/>
              </a:rPr>
              <a:t>talk </a:t>
            </a:r>
            <a:r>
              <a:rPr sz="1800" spc="-45" dirty="0">
                <a:latin typeface="Trebuchet MS"/>
                <a:cs typeface="Trebuchet MS"/>
              </a:rPr>
              <a:t>about </a:t>
            </a:r>
            <a:r>
              <a:rPr sz="1800" spc="-75" dirty="0">
                <a:latin typeface="Trebuchet MS"/>
                <a:cs typeface="Trebuchet MS"/>
              </a:rPr>
              <a:t>people’s</a:t>
            </a:r>
            <a:r>
              <a:rPr sz="1800" spc="-400" dirty="0">
                <a:latin typeface="Trebuchet MS"/>
                <a:cs typeface="Trebuchet MS"/>
              </a:rPr>
              <a:t> </a:t>
            </a:r>
            <a:r>
              <a:rPr sz="1800" b="1" spc="-90" dirty="0">
                <a:latin typeface="Trebuchet MS"/>
                <a:cs typeface="Trebuchet MS"/>
              </a:rPr>
              <a:t>ability  </a:t>
            </a:r>
            <a:r>
              <a:rPr sz="1800" spc="-125" dirty="0">
                <a:latin typeface="Trebuchet MS"/>
                <a:cs typeface="Trebuchet MS"/>
              </a:rPr>
              <a:t>to </a:t>
            </a:r>
            <a:r>
              <a:rPr sz="1800" dirty="0">
                <a:latin typeface="Trebuchet MS"/>
                <a:cs typeface="Trebuchet MS"/>
              </a:rPr>
              <a:t>do</a:t>
            </a:r>
            <a:r>
              <a:rPr sz="1800" spc="-70" dirty="0">
                <a:latin typeface="Trebuchet MS"/>
                <a:cs typeface="Trebuchet MS"/>
              </a:rPr>
              <a:t> things.</a:t>
            </a:r>
            <a:endParaRPr sz="1800">
              <a:latin typeface="Trebuchet MS"/>
              <a:cs typeface="Trebuchet MS"/>
            </a:endParaRPr>
          </a:p>
          <a:p>
            <a:pPr marL="195580" marR="220979" algn="just">
              <a:lnSpc>
                <a:spcPct val="100000"/>
              </a:lnSpc>
              <a:spcBef>
                <a:spcPts val="565"/>
              </a:spcBef>
            </a:pPr>
            <a:r>
              <a:rPr sz="1800" b="1" dirty="0">
                <a:latin typeface="Trebuchet MS"/>
                <a:cs typeface="Trebuchet MS"/>
              </a:rPr>
              <a:t>Can </a:t>
            </a:r>
            <a:r>
              <a:rPr sz="1800" spc="10" dirty="0">
                <a:latin typeface="Trebuchet MS"/>
                <a:cs typeface="Trebuchet MS"/>
              </a:rPr>
              <a:t>and </a:t>
            </a:r>
            <a:r>
              <a:rPr sz="1800" b="1" spc="-65" dirty="0">
                <a:latin typeface="Trebuchet MS"/>
                <a:cs typeface="Trebuchet MS"/>
              </a:rPr>
              <a:t>could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dirty="0">
                <a:latin typeface="Trebuchet MS"/>
                <a:cs typeface="Trebuchet MS"/>
              </a:rPr>
              <a:t>used </a:t>
            </a:r>
            <a:r>
              <a:rPr sz="1800" spc="-105" dirty="0">
                <a:latin typeface="Trebuchet MS"/>
                <a:cs typeface="Trebuchet MS"/>
              </a:rPr>
              <a:t>with the </a:t>
            </a:r>
            <a:r>
              <a:rPr sz="1800" spc="-15" dirty="0">
                <a:latin typeface="Trebuchet MS"/>
                <a:cs typeface="Trebuchet MS"/>
              </a:rPr>
              <a:t>pronouns </a:t>
            </a:r>
            <a:r>
              <a:rPr sz="1800" b="1" spc="-140" dirty="0">
                <a:latin typeface="Trebuchet MS"/>
                <a:cs typeface="Trebuchet MS"/>
              </a:rPr>
              <a:t>I</a:t>
            </a:r>
            <a:r>
              <a:rPr sz="1800" spc="-140" dirty="0">
                <a:latin typeface="Trebuchet MS"/>
                <a:cs typeface="Trebuchet MS"/>
              </a:rPr>
              <a:t>, </a:t>
            </a:r>
            <a:r>
              <a:rPr sz="1800" b="1" spc="-100" dirty="0">
                <a:latin typeface="Trebuchet MS"/>
                <a:cs typeface="Trebuchet MS"/>
              </a:rPr>
              <a:t>you</a:t>
            </a:r>
            <a:r>
              <a:rPr sz="1800" spc="-100" dirty="0">
                <a:latin typeface="Trebuchet MS"/>
                <a:cs typeface="Trebuchet MS"/>
              </a:rPr>
              <a:t>, </a:t>
            </a:r>
            <a:r>
              <a:rPr sz="1800" b="1" spc="-114" dirty="0">
                <a:latin typeface="Trebuchet MS"/>
                <a:cs typeface="Trebuchet MS"/>
              </a:rPr>
              <a:t>he</a:t>
            </a:r>
            <a:r>
              <a:rPr sz="1800" spc="-114" dirty="0">
                <a:latin typeface="Trebuchet MS"/>
                <a:cs typeface="Trebuchet MS"/>
              </a:rPr>
              <a:t>,  </a:t>
            </a:r>
            <a:r>
              <a:rPr sz="1800" b="1" spc="-90" dirty="0">
                <a:latin typeface="Trebuchet MS"/>
                <a:cs typeface="Trebuchet MS"/>
              </a:rPr>
              <a:t>she</a:t>
            </a:r>
            <a:r>
              <a:rPr sz="1800" spc="-90" dirty="0">
                <a:latin typeface="Trebuchet MS"/>
                <a:cs typeface="Trebuchet MS"/>
              </a:rPr>
              <a:t>, </a:t>
            </a:r>
            <a:r>
              <a:rPr sz="1800" b="1" spc="-180" dirty="0">
                <a:latin typeface="Trebuchet MS"/>
                <a:cs typeface="Trebuchet MS"/>
              </a:rPr>
              <a:t>it</a:t>
            </a:r>
            <a:r>
              <a:rPr sz="1800" spc="-180" dirty="0">
                <a:latin typeface="Trebuchet MS"/>
                <a:cs typeface="Trebuchet MS"/>
              </a:rPr>
              <a:t>, </a:t>
            </a:r>
            <a:r>
              <a:rPr sz="1800" b="1" spc="-40" dirty="0">
                <a:latin typeface="Trebuchet MS"/>
                <a:cs typeface="Trebuchet MS"/>
              </a:rPr>
              <a:t>we </a:t>
            </a:r>
            <a:r>
              <a:rPr sz="1800" spc="10" dirty="0">
                <a:latin typeface="Trebuchet MS"/>
                <a:cs typeface="Trebuchet MS"/>
              </a:rPr>
              <a:t>and </a:t>
            </a:r>
            <a:r>
              <a:rPr sz="1800" b="1" spc="-130" dirty="0">
                <a:latin typeface="Trebuchet MS"/>
                <a:cs typeface="Trebuchet MS"/>
              </a:rPr>
              <a:t>they</a:t>
            </a:r>
            <a:r>
              <a:rPr sz="1800" spc="-130" dirty="0">
                <a:latin typeface="Trebuchet MS"/>
                <a:cs typeface="Trebuchet MS"/>
              </a:rPr>
              <a:t>, </a:t>
            </a:r>
            <a:r>
              <a:rPr sz="1800" spc="10" dirty="0">
                <a:latin typeface="Trebuchet MS"/>
                <a:cs typeface="Trebuchet MS"/>
              </a:rPr>
              <a:t>and </a:t>
            </a:r>
            <a:r>
              <a:rPr sz="1800" spc="-105" dirty="0">
                <a:latin typeface="Trebuchet MS"/>
                <a:cs typeface="Trebuchet MS"/>
              </a:rPr>
              <a:t>with </a:t>
            </a:r>
            <a:r>
              <a:rPr sz="1800" b="1" spc="-50" dirty="0">
                <a:latin typeface="Trebuchet MS"/>
                <a:cs typeface="Trebuchet MS"/>
              </a:rPr>
              <a:t>singular </a:t>
            </a:r>
            <a:r>
              <a:rPr sz="1800" spc="-70" dirty="0">
                <a:latin typeface="Trebuchet MS"/>
                <a:cs typeface="Trebuchet MS"/>
              </a:rPr>
              <a:t>or </a:t>
            </a:r>
            <a:r>
              <a:rPr sz="1800" b="1" spc="-75" dirty="0">
                <a:latin typeface="Trebuchet MS"/>
                <a:cs typeface="Trebuchet MS"/>
              </a:rPr>
              <a:t>plural</a:t>
            </a:r>
            <a:r>
              <a:rPr sz="1800" b="1" spc="-229" dirty="0">
                <a:latin typeface="Trebuchet MS"/>
                <a:cs typeface="Trebuchet MS"/>
              </a:rPr>
              <a:t> </a:t>
            </a:r>
            <a:r>
              <a:rPr sz="1800" b="1" spc="-75" dirty="0">
                <a:latin typeface="Trebuchet MS"/>
                <a:cs typeface="Trebuchet MS"/>
              </a:rPr>
              <a:t>nouns</a:t>
            </a:r>
            <a:r>
              <a:rPr sz="1800" spc="-75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  <a:p>
            <a:pPr marL="195580" algn="just">
              <a:lnSpc>
                <a:spcPct val="100000"/>
              </a:lnSpc>
              <a:spcBef>
                <a:spcPts val="565"/>
              </a:spcBef>
            </a:pPr>
            <a:r>
              <a:rPr sz="1800" b="1" spc="-45" dirty="0">
                <a:latin typeface="Trebuchet MS"/>
                <a:cs typeface="Trebuchet MS"/>
              </a:rPr>
              <a:t>Could </a:t>
            </a:r>
            <a:r>
              <a:rPr sz="1800" spc="-40" dirty="0">
                <a:latin typeface="Trebuchet MS"/>
                <a:cs typeface="Trebuchet MS"/>
              </a:rPr>
              <a:t>is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35" dirty="0">
                <a:latin typeface="Trebuchet MS"/>
                <a:cs typeface="Trebuchet MS"/>
              </a:rPr>
              <a:t>past </a:t>
            </a:r>
            <a:r>
              <a:rPr sz="1800" spc="-60" dirty="0">
                <a:latin typeface="Trebuchet MS"/>
                <a:cs typeface="Trebuchet MS"/>
              </a:rPr>
              <a:t>tense </a:t>
            </a:r>
            <a:r>
              <a:rPr sz="1800" spc="-100" dirty="0">
                <a:latin typeface="Trebuchet MS"/>
                <a:cs typeface="Trebuchet MS"/>
              </a:rPr>
              <a:t>of</a:t>
            </a:r>
            <a:r>
              <a:rPr sz="1800" spc="-254" dirty="0">
                <a:latin typeface="Trebuchet MS"/>
                <a:cs typeface="Trebuchet MS"/>
              </a:rPr>
              <a:t> </a:t>
            </a:r>
            <a:r>
              <a:rPr sz="1800" b="1" spc="-75" dirty="0">
                <a:latin typeface="Trebuchet MS"/>
                <a:cs typeface="Trebuchet MS"/>
              </a:rPr>
              <a:t>can</a:t>
            </a:r>
            <a:r>
              <a:rPr sz="1800" spc="-75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96925" y="6819824"/>
            <a:ext cx="5212080" cy="1252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28090" marR="27305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latin typeface="Trebuchet MS"/>
                <a:cs typeface="Trebuchet MS"/>
              </a:rPr>
              <a:t>People</a:t>
            </a:r>
            <a:r>
              <a:rPr sz="1600" spc="-90" dirty="0">
                <a:latin typeface="Trebuchet MS"/>
                <a:cs typeface="Trebuchet MS"/>
              </a:rPr>
              <a:t> often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use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b="1" spc="-25" dirty="0">
                <a:latin typeface="Trebuchet MS"/>
                <a:cs typeface="Trebuchet MS"/>
              </a:rPr>
              <a:t>can</a:t>
            </a:r>
            <a:r>
              <a:rPr sz="1600" b="1" spc="-85" dirty="0">
                <a:latin typeface="Trebuchet MS"/>
                <a:cs typeface="Trebuchet MS"/>
              </a:rPr>
              <a:t> </a:t>
            </a:r>
            <a:r>
              <a:rPr sz="1600" spc="-20" dirty="0">
                <a:latin typeface="Trebuchet MS"/>
                <a:cs typeface="Trebuchet MS"/>
              </a:rPr>
              <a:t>when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they </a:t>
            </a:r>
            <a:r>
              <a:rPr sz="1600" spc="-40" dirty="0">
                <a:latin typeface="Trebuchet MS"/>
                <a:cs typeface="Trebuchet MS"/>
              </a:rPr>
              <a:t>are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5" dirty="0">
                <a:latin typeface="Trebuchet MS"/>
                <a:cs typeface="Trebuchet MS"/>
              </a:rPr>
              <a:t>asking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100" dirty="0">
                <a:latin typeface="Trebuchet MS"/>
                <a:cs typeface="Trebuchet MS"/>
              </a:rPr>
              <a:t>for  </a:t>
            </a:r>
            <a:r>
              <a:rPr sz="1600" spc="-30" dirty="0">
                <a:latin typeface="Trebuchet MS"/>
                <a:cs typeface="Trebuchet MS"/>
              </a:rPr>
              <a:t>permission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dirty="0">
                <a:latin typeface="Trebuchet MS"/>
                <a:cs typeface="Trebuchet MS"/>
              </a:rPr>
              <a:t>do </a:t>
            </a:r>
            <a:r>
              <a:rPr sz="1600" spc="-45" dirty="0">
                <a:latin typeface="Trebuchet MS"/>
                <a:cs typeface="Trebuchet MS"/>
              </a:rPr>
              <a:t>something. </a:t>
            </a:r>
            <a:r>
              <a:rPr sz="1600" spc="-105" dirty="0">
                <a:latin typeface="Trebuchet MS"/>
                <a:cs typeface="Trebuchet MS"/>
              </a:rPr>
              <a:t>For</a:t>
            </a:r>
            <a:r>
              <a:rPr sz="1600" spc="-265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example:</a:t>
            </a:r>
            <a:endParaRPr sz="1600">
              <a:latin typeface="Trebuchet MS"/>
              <a:cs typeface="Trebuchet MS"/>
            </a:endParaRPr>
          </a:p>
          <a:p>
            <a:pPr marL="1228090">
              <a:lnSpc>
                <a:spcPct val="100000"/>
              </a:lnSpc>
              <a:spcBef>
                <a:spcPts val="565"/>
              </a:spcBef>
            </a:pPr>
            <a:r>
              <a:rPr sz="1600" b="1" dirty="0">
                <a:latin typeface="Trebuchet MS"/>
                <a:cs typeface="Trebuchet MS"/>
              </a:rPr>
              <a:t>Can </a:t>
            </a:r>
            <a:r>
              <a:rPr sz="1600" spc="-120" dirty="0">
                <a:latin typeface="Trebuchet MS"/>
                <a:cs typeface="Trebuchet MS"/>
              </a:rPr>
              <a:t>I </a:t>
            </a:r>
            <a:r>
              <a:rPr sz="1600" b="1" spc="-45" dirty="0">
                <a:latin typeface="Trebuchet MS"/>
                <a:cs typeface="Trebuchet MS"/>
              </a:rPr>
              <a:t>use </a:t>
            </a:r>
            <a:r>
              <a:rPr sz="1600" spc="-55" dirty="0">
                <a:latin typeface="Trebuchet MS"/>
                <a:cs typeface="Trebuchet MS"/>
              </a:rPr>
              <a:t>your </a:t>
            </a:r>
            <a:r>
              <a:rPr sz="1600" spc="15" dirty="0">
                <a:latin typeface="Trebuchet MS"/>
                <a:cs typeface="Trebuchet MS"/>
              </a:rPr>
              <a:t>pen? </a:t>
            </a:r>
            <a:r>
              <a:rPr sz="1600" spc="-100" dirty="0">
                <a:latin typeface="Trebuchet MS"/>
                <a:cs typeface="Trebuchet MS"/>
              </a:rPr>
              <a:t>Yes, </a:t>
            </a:r>
            <a:r>
              <a:rPr sz="1600" spc="-55" dirty="0">
                <a:latin typeface="Trebuchet MS"/>
                <a:cs typeface="Trebuchet MS"/>
              </a:rPr>
              <a:t>here </a:t>
            </a:r>
            <a:r>
              <a:rPr sz="1600" spc="-175" dirty="0">
                <a:latin typeface="Trebuchet MS"/>
                <a:cs typeface="Trebuchet MS"/>
              </a:rPr>
              <a:t>it</a:t>
            </a:r>
            <a:r>
              <a:rPr sz="1600" spc="-305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is.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415"/>
              </a:spcBef>
            </a:pPr>
            <a:r>
              <a:rPr sz="1600" spc="-25" dirty="0">
                <a:latin typeface="Trebuchet MS"/>
                <a:cs typeface="Trebuchet MS"/>
              </a:rPr>
              <a:t>When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-80" dirty="0">
                <a:latin typeface="Trebuchet MS"/>
                <a:cs typeface="Trebuchet MS"/>
              </a:rPr>
              <a:t>put </a:t>
            </a:r>
            <a:r>
              <a:rPr sz="1600" b="1" spc="-80" dirty="0">
                <a:latin typeface="Trebuchet MS"/>
                <a:cs typeface="Trebuchet MS"/>
              </a:rPr>
              <a:t>not </a:t>
            </a:r>
            <a:r>
              <a:rPr sz="1600" spc="-105" dirty="0">
                <a:latin typeface="Trebuchet MS"/>
                <a:cs typeface="Trebuchet MS"/>
              </a:rPr>
              <a:t>after </a:t>
            </a:r>
            <a:r>
              <a:rPr sz="1600" b="1" spc="-65" dirty="0">
                <a:latin typeface="Trebuchet MS"/>
                <a:cs typeface="Trebuchet MS"/>
              </a:rPr>
              <a:t>can</a:t>
            </a:r>
            <a:r>
              <a:rPr sz="1600" spc="-65" dirty="0">
                <a:latin typeface="Trebuchet MS"/>
                <a:cs typeface="Trebuchet MS"/>
              </a:rPr>
              <a:t>,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-105" dirty="0">
                <a:latin typeface="Trebuchet MS"/>
                <a:cs typeface="Trebuchet MS"/>
              </a:rPr>
              <a:t>write </a:t>
            </a:r>
            <a:r>
              <a:rPr sz="1600" spc="-175" dirty="0">
                <a:latin typeface="Trebuchet MS"/>
                <a:cs typeface="Trebuchet MS"/>
              </a:rPr>
              <a:t>it </a:t>
            </a:r>
            <a:r>
              <a:rPr sz="1600" spc="55" dirty="0">
                <a:latin typeface="Trebuchet MS"/>
                <a:cs typeface="Trebuchet MS"/>
              </a:rPr>
              <a:t>as </a:t>
            </a:r>
            <a:r>
              <a:rPr sz="1600" spc="-20" dirty="0">
                <a:latin typeface="Trebuchet MS"/>
                <a:cs typeface="Trebuchet MS"/>
              </a:rPr>
              <a:t>one </a:t>
            </a:r>
            <a:r>
              <a:rPr sz="1600" spc="-65" dirty="0">
                <a:latin typeface="Trebuchet MS"/>
                <a:cs typeface="Trebuchet MS"/>
              </a:rPr>
              <a:t>word:</a:t>
            </a:r>
            <a:r>
              <a:rPr sz="1600" spc="-315" dirty="0">
                <a:latin typeface="Trebuchet MS"/>
                <a:cs typeface="Trebuchet MS"/>
              </a:rPr>
              <a:t> </a:t>
            </a:r>
            <a:r>
              <a:rPr sz="1600" b="1" spc="-50" dirty="0">
                <a:latin typeface="Trebuchet MS"/>
                <a:cs typeface="Trebuchet MS"/>
              </a:rPr>
              <a:t>cannot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96861" y="8118373"/>
            <a:ext cx="32791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3131185" algn="l"/>
              </a:tabLst>
            </a:pPr>
            <a:r>
              <a:rPr sz="1600" spc="-65" dirty="0">
                <a:latin typeface="Trebuchet MS"/>
                <a:cs typeface="Trebuchet MS"/>
              </a:rPr>
              <a:t>Learn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these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contractions:</a:t>
            </a:r>
            <a:r>
              <a:rPr sz="1600" spc="120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cannot</a:t>
            </a:r>
            <a:r>
              <a:rPr sz="1600" dirty="0">
                <a:latin typeface="Trebuchet MS"/>
                <a:cs typeface="Trebuchet MS"/>
              </a:rPr>
              <a:t>	</a:t>
            </a:r>
            <a:r>
              <a:rPr sz="1600" spc="120" dirty="0">
                <a:latin typeface="Trebuchet MS"/>
                <a:cs typeface="Trebuchet MS"/>
              </a:rPr>
              <a:t>=</a:t>
            </a:r>
            <a:endParaRPr sz="160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  <a:tabLst>
                <a:tab pos="935355" algn="l"/>
              </a:tabLst>
            </a:pPr>
            <a:r>
              <a:rPr sz="1600" spc="-50" dirty="0">
                <a:latin typeface="Trebuchet MS"/>
                <a:cs typeface="Trebuchet MS"/>
              </a:rPr>
              <a:t>could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not</a:t>
            </a:r>
            <a:r>
              <a:rPr sz="1600" dirty="0">
                <a:latin typeface="Trebuchet MS"/>
                <a:cs typeface="Trebuchet MS"/>
              </a:rPr>
              <a:t>	</a:t>
            </a:r>
            <a:r>
              <a:rPr sz="1600" spc="120" dirty="0">
                <a:latin typeface="Trebuchet MS"/>
                <a:cs typeface="Trebuchet MS"/>
              </a:rPr>
              <a:t>=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52480" y="8118373"/>
            <a:ext cx="6927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latin typeface="Trebuchet MS"/>
                <a:cs typeface="Trebuchet MS"/>
              </a:rPr>
              <a:t>can’t  </a:t>
            </a:r>
            <a:r>
              <a:rPr sz="1600" spc="-95" dirty="0">
                <a:latin typeface="Trebuchet MS"/>
                <a:cs typeface="Trebuchet MS"/>
              </a:rPr>
              <a:t>couldn’t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27050" y="6043015"/>
            <a:ext cx="2069464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latin typeface="Trebuchet MS"/>
                <a:cs typeface="Trebuchet MS"/>
              </a:rPr>
              <a:t>Some </a:t>
            </a:r>
            <a:r>
              <a:rPr sz="1700" spc="-45" dirty="0">
                <a:latin typeface="Trebuchet MS"/>
                <a:cs typeface="Trebuchet MS"/>
              </a:rPr>
              <a:t>birds </a:t>
            </a:r>
            <a:r>
              <a:rPr sz="1700" b="1" spc="-55" dirty="0">
                <a:latin typeface="Trebuchet MS"/>
                <a:cs typeface="Trebuchet MS"/>
              </a:rPr>
              <a:t>cannot</a:t>
            </a:r>
            <a:r>
              <a:rPr sz="1700" b="1" spc="-220" dirty="0">
                <a:latin typeface="Trebuchet MS"/>
                <a:cs typeface="Trebuchet MS"/>
              </a:rPr>
              <a:t> </a:t>
            </a:r>
            <a:r>
              <a:rPr sz="1700" b="1" spc="-140" dirty="0">
                <a:latin typeface="Trebuchet MS"/>
                <a:cs typeface="Trebuchet MS"/>
              </a:rPr>
              <a:t>fly</a:t>
            </a:r>
            <a:r>
              <a:rPr sz="1700" spc="-140" dirty="0">
                <a:latin typeface="Trebuchet MS"/>
                <a:cs typeface="Trebuchet MS"/>
              </a:rPr>
              <a:t>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43796" y="4272000"/>
            <a:ext cx="134747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300" marR="5080" indent="-102235">
              <a:lnSpc>
                <a:spcPct val="100000"/>
              </a:lnSpc>
              <a:spcBef>
                <a:spcPts val="100"/>
              </a:spcBef>
            </a:pPr>
            <a:r>
              <a:rPr sz="1700" spc="-75" dirty="0">
                <a:latin typeface="Trebuchet MS"/>
                <a:cs typeface="Trebuchet MS"/>
              </a:rPr>
              <a:t>Jack </a:t>
            </a:r>
            <a:r>
              <a:rPr sz="1700" spc="-30" dirty="0">
                <a:latin typeface="Trebuchet MS"/>
                <a:cs typeface="Trebuchet MS"/>
              </a:rPr>
              <a:t>ran </a:t>
            </a:r>
            <a:r>
              <a:rPr sz="1700" spc="55" dirty="0">
                <a:latin typeface="Trebuchet MS"/>
                <a:cs typeface="Trebuchet MS"/>
              </a:rPr>
              <a:t>as</a:t>
            </a:r>
            <a:r>
              <a:rPr sz="1700" spc="-235" dirty="0">
                <a:latin typeface="Trebuchet MS"/>
                <a:cs typeface="Trebuchet MS"/>
              </a:rPr>
              <a:t> </a:t>
            </a:r>
            <a:r>
              <a:rPr sz="1700" spc="-90" dirty="0">
                <a:latin typeface="Trebuchet MS"/>
                <a:cs typeface="Trebuchet MS"/>
              </a:rPr>
              <a:t>far  </a:t>
            </a:r>
            <a:r>
              <a:rPr sz="1700" spc="55" dirty="0">
                <a:latin typeface="Trebuchet MS"/>
                <a:cs typeface="Trebuchet MS"/>
              </a:rPr>
              <a:t>as </a:t>
            </a:r>
            <a:r>
              <a:rPr sz="1700" spc="-30" dirty="0">
                <a:latin typeface="Trebuchet MS"/>
                <a:cs typeface="Trebuchet MS"/>
              </a:rPr>
              <a:t>he</a:t>
            </a:r>
            <a:r>
              <a:rPr sz="1700" spc="-275" dirty="0">
                <a:latin typeface="Trebuchet MS"/>
                <a:cs typeface="Trebuchet MS"/>
              </a:rPr>
              <a:t> </a:t>
            </a:r>
            <a:r>
              <a:rPr sz="1700" b="1" spc="-85" dirty="0">
                <a:latin typeface="Trebuchet MS"/>
                <a:cs typeface="Trebuchet MS"/>
              </a:rPr>
              <a:t>could</a:t>
            </a:r>
            <a:r>
              <a:rPr sz="1700" spc="-85" dirty="0">
                <a:latin typeface="Trebuchet MS"/>
                <a:cs typeface="Trebuchet MS"/>
              </a:rPr>
              <a:t>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573655" y="3330574"/>
            <a:ext cx="3726815" cy="311023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280"/>
              </a:spcBef>
            </a:pPr>
            <a:r>
              <a:rPr sz="1600" spc="-15" dirty="0">
                <a:latin typeface="Trebuchet MS"/>
                <a:cs typeface="Trebuchet MS"/>
              </a:rPr>
              <a:t>He </a:t>
            </a:r>
            <a:r>
              <a:rPr sz="1600" b="1" spc="-25" dirty="0">
                <a:latin typeface="Trebuchet MS"/>
                <a:cs typeface="Trebuchet MS"/>
              </a:rPr>
              <a:t>can </a:t>
            </a:r>
            <a:r>
              <a:rPr sz="1600" b="1" spc="-90" dirty="0">
                <a:latin typeface="Trebuchet MS"/>
                <a:cs typeface="Trebuchet MS"/>
              </a:rPr>
              <a:t>run </a:t>
            </a:r>
            <a:r>
              <a:rPr sz="1600" spc="-75" dirty="0">
                <a:latin typeface="Trebuchet MS"/>
                <a:cs typeface="Trebuchet MS"/>
              </a:rPr>
              <a:t>faster </a:t>
            </a:r>
            <a:r>
              <a:rPr sz="1600" spc="-50" dirty="0">
                <a:latin typeface="Trebuchet MS"/>
                <a:cs typeface="Trebuchet MS"/>
              </a:rPr>
              <a:t>than</a:t>
            </a:r>
            <a:r>
              <a:rPr sz="1600" spc="-200" dirty="0">
                <a:latin typeface="Trebuchet MS"/>
                <a:cs typeface="Trebuchet MS"/>
              </a:rPr>
              <a:t> </a:t>
            </a:r>
            <a:r>
              <a:rPr sz="1600" spc="-105" dirty="0">
                <a:latin typeface="Trebuchet MS"/>
                <a:cs typeface="Trebuchet MS"/>
              </a:rPr>
              <a:t>Arthur.</a:t>
            </a:r>
            <a:endParaRPr sz="1600">
              <a:latin typeface="Trebuchet MS"/>
              <a:cs typeface="Trebuchet MS"/>
            </a:endParaRPr>
          </a:p>
          <a:p>
            <a:pPr marL="83185" marR="25400">
              <a:lnSpc>
                <a:spcPct val="129400"/>
              </a:lnSpc>
            </a:pPr>
            <a:r>
              <a:rPr sz="1600" spc="-20" dirty="0">
                <a:latin typeface="Trebuchet MS"/>
                <a:cs typeface="Trebuchet MS"/>
              </a:rPr>
              <a:t>She </a:t>
            </a:r>
            <a:r>
              <a:rPr sz="1600" b="1" spc="-50" dirty="0">
                <a:latin typeface="Trebuchet MS"/>
                <a:cs typeface="Trebuchet MS"/>
              </a:rPr>
              <a:t>cannot </a:t>
            </a:r>
            <a:r>
              <a:rPr sz="1600" b="1" spc="-70" dirty="0">
                <a:latin typeface="Trebuchet MS"/>
                <a:cs typeface="Trebuchet MS"/>
              </a:rPr>
              <a:t>afford </a:t>
            </a:r>
            <a:r>
              <a:rPr sz="1600" spc="-15" dirty="0">
                <a:latin typeface="Trebuchet MS"/>
                <a:cs typeface="Trebuchet MS"/>
              </a:rPr>
              <a:t>such </a:t>
            </a:r>
            <a:r>
              <a:rPr sz="1600" spc="15" dirty="0">
                <a:latin typeface="Trebuchet MS"/>
                <a:cs typeface="Trebuchet MS"/>
              </a:rPr>
              <a:t>an </a:t>
            </a:r>
            <a:r>
              <a:rPr sz="1600" spc="-45" dirty="0">
                <a:latin typeface="Trebuchet MS"/>
                <a:cs typeface="Trebuchet MS"/>
              </a:rPr>
              <a:t>expensive</a:t>
            </a:r>
            <a:r>
              <a:rPr sz="1600" spc="-350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ring.  </a:t>
            </a:r>
            <a:r>
              <a:rPr sz="1600" spc="-125" dirty="0">
                <a:latin typeface="Trebuchet MS"/>
                <a:cs typeface="Trebuchet MS"/>
              </a:rPr>
              <a:t>I’m </a:t>
            </a:r>
            <a:r>
              <a:rPr sz="1600" spc="-135" dirty="0">
                <a:latin typeface="Trebuchet MS"/>
                <a:cs typeface="Trebuchet MS"/>
              </a:rPr>
              <a:t>full. </a:t>
            </a:r>
            <a:r>
              <a:rPr sz="1600" spc="-120" dirty="0">
                <a:latin typeface="Trebuchet MS"/>
                <a:cs typeface="Trebuchet MS"/>
              </a:rPr>
              <a:t>I </a:t>
            </a:r>
            <a:r>
              <a:rPr sz="1600" b="1" spc="-90" dirty="0">
                <a:latin typeface="Trebuchet MS"/>
                <a:cs typeface="Trebuchet MS"/>
              </a:rPr>
              <a:t>can’t </a:t>
            </a:r>
            <a:r>
              <a:rPr sz="1600" b="1" spc="-55" dirty="0">
                <a:latin typeface="Trebuchet MS"/>
                <a:cs typeface="Trebuchet MS"/>
              </a:rPr>
              <a:t>eat </a:t>
            </a:r>
            <a:r>
              <a:rPr sz="1600" spc="-15" dirty="0">
                <a:latin typeface="Trebuchet MS"/>
                <a:cs typeface="Trebuchet MS"/>
              </a:rPr>
              <a:t>any</a:t>
            </a:r>
            <a:r>
              <a:rPr sz="1600" spc="35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more.</a:t>
            </a:r>
            <a:endParaRPr sz="1600">
              <a:latin typeface="Trebuchet MS"/>
              <a:cs typeface="Trebuchet MS"/>
            </a:endParaRPr>
          </a:p>
          <a:p>
            <a:pPr marL="83185">
              <a:lnSpc>
                <a:spcPct val="100000"/>
              </a:lnSpc>
              <a:spcBef>
                <a:spcPts val="565"/>
              </a:spcBef>
            </a:pPr>
            <a:r>
              <a:rPr sz="1600" b="1" dirty="0">
                <a:latin typeface="Trebuchet MS"/>
                <a:cs typeface="Trebuchet MS"/>
              </a:rPr>
              <a:t>Can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b="1" spc="-65" dirty="0">
                <a:latin typeface="Trebuchet MS"/>
                <a:cs typeface="Trebuchet MS"/>
              </a:rPr>
              <a:t>help</a:t>
            </a:r>
            <a:r>
              <a:rPr sz="1600" b="1" spc="-229" dirty="0">
                <a:latin typeface="Trebuchet MS"/>
                <a:cs typeface="Trebuchet MS"/>
              </a:rPr>
              <a:t> </a:t>
            </a:r>
            <a:r>
              <a:rPr sz="1600" spc="25" dirty="0">
                <a:latin typeface="Trebuchet MS"/>
                <a:cs typeface="Trebuchet MS"/>
              </a:rPr>
              <a:t>me?</a:t>
            </a:r>
            <a:endParaRPr sz="1600">
              <a:latin typeface="Trebuchet MS"/>
              <a:cs typeface="Trebuchet MS"/>
            </a:endParaRPr>
          </a:p>
          <a:p>
            <a:pPr marL="83185">
              <a:lnSpc>
                <a:spcPct val="100000"/>
              </a:lnSpc>
              <a:spcBef>
                <a:spcPts val="565"/>
              </a:spcBef>
            </a:pPr>
            <a:r>
              <a:rPr sz="1600" b="1" dirty="0">
                <a:latin typeface="Trebuchet MS"/>
                <a:cs typeface="Trebuchet MS"/>
              </a:rPr>
              <a:t>Can </a:t>
            </a:r>
            <a:r>
              <a:rPr sz="1600" spc="-120" dirty="0">
                <a:latin typeface="Trebuchet MS"/>
                <a:cs typeface="Trebuchet MS"/>
              </a:rPr>
              <a:t>I </a:t>
            </a:r>
            <a:r>
              <a:rPr sz="1600" b="1" spc="-45" dirty="0">
                <a:latin typeface="Trebuchet MS"/>
                <a:cs typeface="Trebuchet MS"/>
              </a:rPr>
              <a:t>come </a:t>
            </a:r>
            <a:r>
              <a:rPr sz="1600" spc="-95" dirty="0">
                <a:latin typeface="Trebuchet MS"/>
                <a:cs typeface="Trebuchet MS"/>
              </a:rPr>
              <a:t>with</a:t>
            </a:r>
            <a:r>
              <a:rPr sz="1600" spc="-180" dirty="0">
                <a:latin typeface="Trebuchet MS"/>
                <a:cs typeface="Trebuchet MS"/>
              </a:rPr>
              <a:t> </a:t>
            </a:r>
            <a:r>
              <a:rPr sz="1600" spc="5" dirty="0">
                <a:latin typeface="Trebuchet MS"/>
                <a:cs typeface="Trebuchet MS"/>
              </a:rPr>
              <a:t>you?</a:t>
            </a:r>
            <a:endParaRPr sz="1600">
              <a:latin typeface="Trebuchet MS"/>
              <a:cs typeface="Trebuchet MS"/>
            </a:endParaRPr>
          </a:p>
          <a:p>
            <a:pPr marL="83185">
              <a:lnSpc>
                <a:spcPct val="100000"/>
              </a:lnSpc>
              <a:spcBef>
                <a:spcPts val="565"/>
              </a:spcBef>
            </a:pPr>
            <a:r>
              <a:rPr sz="1600" spc="-120" dirty="0">
                <a:latin typeface="Trebuchet MS"/>
                <a:cs typeface="Trebuchet MS"/>
              </a:rPr>
              <a:t>I </a:t>
            </a:r>
            <a:r>
              <a:rPr sz="1600" spc="-35" dirty="0">
                <a:latin typeface="Trebuchet MS"/>
                <a:cs typeface="Trebuchet MS"/>
              </a:rPr>
              <a:t>knew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b="1" spc="-60" dirty="0">
                <a:latin typeface="Trebuchet MS"/>
                <a:cs typeface="Trebuchet MS"/>
              </a:rPr>
              <a:t>could </a:t>
            </a:r>
            <a:r>
              <a:rPr sz="1600" b="1" spc="-15" dirty="0">
                <a:latin typeface="Trebuchet MS"/>
                <a:cs typeface="Trebuchet MS"/>
              </a:rPr>
              <a:t>do </a:t>
            </a:r>
            <a:r>
              <a:rPr sz="1600" spc="-175" dirty="0">
                <a:latin typeface="Trebuchet MS"/>
                <a:cs typeface="Trebuchet MS"/>
              </a:rPr>
              <a:t>it </a:t>
            </a:r>
            <a:r>
              <a:rPr sz="1600" spc="-155" dirty="0">
                <a:latin typeface="Trebuchet MS"/>
                <a:cs typeface="Trebuchet MS"/>
              </a:rPr>
              <a:t>if </a:t>
            </a:r>
            <a:r>
              <a:rPr sz="1600" spc="-30" dirty="0">
                <a:latin typeface="Trebuchet MS"/>
                <a:cs typeface="Trebuchet MS"/>
              </a:rPr>
              <a:t>you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-120" dirty="0">
                <a:latin typeface="Trebuchet MS"/>
                <a:cs typeface="Trebuchet MS"/>
              </a:rPr>
              <a:t>tried.</a:t>
            </a:r>
            <a:endParaRPr sz="1600">
              <a:latin typeface="Trebuchet MS"/>
              <a:cs typeface="Trebuchet MS"/>
            </a:endParaRPr>
          </a:p>
          <a:p>
            <a:pPr marL="83185" marR="140970">
              <a:lnSpc>
                <a:spcPct val="129400"/>
              </a:lnSpc>
            </a:pPr>
            <a:r>
              <a:rPr sz="1600" spc="-20" dirty="0">
                <a:latin typeface="Trebuchet MS"/>
                <a:cs typeface="Trebuchet MS"/>
              </a:rPr>
              <a:t>She </a:t>
            </a:r>
            <a:r>
              <a:rPr sz="1600" b="1" spc="-60" dirty="0">
                <a:latin typeface="Trebuchet MS"/>
                <a:cs typeface="Trebuchet MS"/>
              </a:rPr>
              <a:t>could </a:t>
            </a:r>
            <a:r>
              <a:rPr sz="1600" b="1" spc="-80" dirty="0">
                <a:latin typeface="Trebuchet MS"/>
                <a:cs typeface="Trebuchet MS"/>
              </a:rPr>
              <a:t>not </a:t>
            </a:r>
            <a:r>
              <a:rPr sz="1600" b="1" spc="-45" dirty="0">
                <a:latin typeface="Trebuchet MS"/>
                <a:cs typeface="Trebuchet MS"/>
              </a:rPr>
              <a:t>come </a:t>
            </a:r>
            <a:r>
              <a:rPr sz="1600" spc="-10" dirty="0">
                <a:latin typeface="Trebuchet MS"/>
                <a:cs typeface="Trebuchet MS"/>
              </a:rPr>
              <a:t>because </a:t>
            </a:r>
            <a:r>
              <a:rPr sz="1600" dirty="0">
                <a:latin typeface="Trebuchet MS"/>
                <a:cs typeface="Trebuchet MS"/>
              </a:rPr>
              <a:t>she </a:t>
            </a:r>
            <a:r>
              <a:rPr sz="1600" spc="35" dirty="0">
                <a:latin typeface="Trebuchet MS"/>
                <a:cs typeface="Trebuchet MS"/>
              </a:rPr>
              <a:t>was</a:t>
            </a:r>
            <a:r>
              <a:rPr sz="1600" spc="-345" dirty="0">
                <a:latin typeface="Trebuchet MS"/>
                <a:cs typeface="Trebuchet MS"/>
              </a:rPr>
              <a:t> </a:t>
            </a:r>
            <a:r>
              <a:rPr sz="1600" spc="-155" dirty="0">
                <a:latin typeface="Trebuchet MS"/>
                <a:cs typeface="Trebuchet MS"/>
              </a:rPr>
              <a:t>ill.  </a:t>
            </a:r>
            <a:r>
              <a:rPr sz="1600" spc="45" dirty="0">
                <a:latin typeface="Trebuchet MS"/>
                <a:cs typeface="Trebuchet MS"/>
              </a:rPr>
              <a:t>Miss</a:t>
            </a:r>
            <a:r>
              <a:rPr sz="1600" spc="-90" dirty="0">
                <a:latin typeface="Trebuchet MS"/>
                <a:cs typeface="Trebuchet MS"/>
              </a:rPr>
              <a:t> Lee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5" dirty="0">
                <a:latin typeface="Trebuchet MS"/>
                <a:cs typeface="Trebuchet MS"/>
              </a:rPr>
              <a:t>said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we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b="1" spc="-60" dirty="0">
                <a:latin typeface="Trebuchet MS"/>
                <a:cs typeface="Trebuchet MS"/>
              </a:rPr>
              <a:t>could </a:t>
            </a:r>
            <a:r>
              <a:rPr sz="1600" b="1" spc="45" dirty="0">
                <a:latin typeface="Trebuchet MS"/>
                <a:cs typeface="Trebuchet MS"/>
              </a:rPr>
              <a:t>go</a:t>
            </a:r>
            <a:r>
              <a:rPr sz="1600" b="1" spc="-85" dirty="0">
                <a:latin typeface="Trebuchet MS"/>
                <a:cs typeface="Trebuchet MS"/>
              </a:rPr>
              <a:t> </a:t>
            </a:r>
            <a:r>
              <a:rPr sz="1600" spc="-15" dirty="0">
                <a:latin typeface="Trebuchet MS"/>
                <a:cs typeface="Trebuchet MS"/>
              </a:rPr>
              <a:t>home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110" dirty="0">
                <a:latin typeface="Trebuchet MS"/>
                <a:cs typeface="Trebuchet MS"/>
              </a:rPr>
              <a:t>early.</a:t>
            </a:r>
            <a:endParaRPr sz="1600">
              <a:latin typeface="Trebuchet MS"/>
              <a:cs typeface="Trebuchet MS"/>
            </a:endParaRPr>
          </a:p>
          <a:p>
            <a:pPr marL="83185" marR="183515">
              <a:lnSpc>
                <a:spcPct val="100000"/>
              </a:lnSpc>
              <a:spcBef>
                <a:spcPts val="565"/>
              </a:spcBef>
            </a:pPr>
            <a:r>
              <a:rPr sz="1600" spc="-90" dirty="0">
                <a:latin typeface="Trebuchet MS"/>
                <a:cs typeface="Trebuchet MS"/>
              </a:rPr>
              <a:t>All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60" dirty="0">
                <a:latin typeface="Trebuchet MS"/>
                <a:cs typeface="Trebuchet MS"/>
              </a:rPr>
              <a:t>King’s </a:t>
            </a:r>
            <a:r>
              <a:rPr sz="1600" spc="-20" dirty="0">
                <a:latin typeface="Trebuchet MS"/>
                <a:cs typeface="Trebuchet MS"/>
              </a:rPr>
              <a:t>men </a:t>
            </a:r>
            <a:r>
              <a:rPr sz="1600" b="1" spc="-60" dirty="0">
                <a:latin typeface="Trebuchet MS"/>
                <a:cs typeface="Trebuchet MS"/>
              </a:rPr>
              <a:t>could </a:t>
            </a:r>
            <a:r>
              <a:rPr sz="1600" b="1" spc="-80" dirty="0">
                <a:latin typeface="Trebuchet MS"/>
                <a:cs typeface="Trebuchet MS"/>
              </a:rPr>
              <a:t>not put</a:t>
            </a:r>
            <a:r>
              <a:rPr sz="1600" b="1" spc="-125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Humpty  Dumpty </a:t>
            </a:r>
            <a:r>
              <a:rPr sz="1600" spc="-75" dirty="0">
                <a:latin typeface="Trebuchet MS"/>
                <a:cs typeface="Trebuchet MS"/>
              </a:rPr>
              <a:t>together</a:t>
            </a:r>
            <a:r>
              <a:rPr sz="1600" spc="-125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again.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65544" y="6421577"/>
            <a:ext cx="1632585" cy="1174115"/>
            <a:chOff x="265544" y="6421577"/>
            <a:chExt cx="1632585" cy="1174115"/>
          </a:xfrm>
        </p:grpSpPr>
        <p:sp>
          <p:nvSpPr>
            <p:cNvPr id="30" name="object 30"/>
            <p:cNvSpPr/>
            <p:nvPr/>
          </p:nvSpPr>
          <p:spPr>
            <a:xfrm>
              <a:off x="265544" y="6421576"/>
              <a:ext cx="1632585" cy="1174115"/>
            </a:xfrm>
            <a:custGeom>
              <a:avLst/>
              <a:gdLst/>
              <a:ahLst/>
              <a:cxnLst/>
              <a:rect l="l" t="t" r="r" b="b"/>
              <a:pathLst>
                <a:path w="1632585" h="1174115">
                  <a:moveTo>
                    <a:pt x="1632508" y="587057"/>
                  </a:moveTo>
                  <a:lnTo>
                    <a:pt x="1630616" y="546874"/>
                  </a:lnTo>
                  <a:lnTo>
                    <a:pt x="1625053" y="507403"/>
                  </a:lnTo>
                  <a:lnTo>
                    <a:pt x="1615922" y="468757"/>
                  </a:lnTo>
                  <a:lnTo>
                    <a:pt x="1603349" y="430999"/>
                  </a:lnTo>
                  <a:lnTo>
                    <a:pt x="1587449" y="394246"/>
                  </a:lnTo>
                  <a:lnTo>
                    <a:pt x="1568361" y="358559"/>
                  </a:lnTo>
                  <a:lnTo>
                    <a:pt x="1546186" y="324040"/>
                  </a:lnTo>
                  <a:lnTo>
                    <a:pt x="1521053" y="290766"/>
                  </a:lnTo>
                  <a:lnTo>
                    <a:pt x="1493100" y="258838"/>
                  </a:lnTo>
                  <a:lnTo>
                    <a:pt x="1462417" y="228333"/>
                  </a:lnTo>
                  <a:lnTo>
                    <a:pt x="1429156" y="199339"/>
                  </a:lnTo>
                  <a:lnTo>
                    <a:pt x="1393418" y="171958"/>
                  </a:lnTo>
                  <a:lnTo>
                    <a:pt x="1355344" y="146253"/>
                  </a:lnTo>
                  <a:lnTo>
                    <a:pt x="1315034" y="122326"/>
                  </a:lnTo>
                  <a:lnTo>
                    <a:pt x="1272616" y="100266"/>
                  </a:lnTo>
                  <a:lnTo>
                    <a:pt x="1228229" y="80162"/>
                  </a:lnTo>
                  <a:lnTo>
                    <a:pt x="1181963" y="62090"/>
                  </a:lnTo>
                  <a:lnTo>
                    <a:pt x="1133970" y="46139"/>
                  </a:lnTo>
                  <a:lnTo>
                    <a:pt x="1084351" y="32410"/>
                  </a:lnTo>
                  <a:lnTo>
                    <a:pt x="1033233" y="20980"/>
                  </a:lnTo>
                  <a:lnTo>
                    <a:pt x="980744" y="11938"/>
                  </a:lnTo>
                  <a:lnTo>
                    <a:pt x="927011" y="5359"/>
                  </a:lnTo>
                  <a:lnTo>
                    <a:pt x="872134" y="1358"/>
                  </a:lnTo>
                  <a:lnTo>
                    <a:pt x="816254" y="0"/>
                  </a:lnTo>
                  <a:lnTo>
                    <a:pt x="760361" y="1358"/>
                  </a:lnTo>
                  <a:lnTo>
                    <a:pt x="705485" y="5359"/>
                  </a:lnTo>
                  <a:lnTo>
                    <a:pt x="651751" y="11938"/>
                  </a:lnTo>
                  <a:lnTo>
                    <a:pt x="599262" y="20980"/>
                  </a:lnTo>
                  <a:lnTo>
                    <a:pt x="548144" y="32410"/>
                  </a:lnTo>
                  <a:lnTo>
                    <a:pt x="498525" y="46139"/>
                  </a:lnTo>
                  <a:lnTo>
                    <a:pt x="450532" y="62090"/>
                  </a:lnTo>
                  <a:lnTo>
                    <a:pt x="404266" y="80162"/>
                  </a:lnTo>
                  <a:lnTo>
                    <a:pt x="359879" y="100266"/>
                  </a:lnTo>
                  <a:lnTo>
                    <a:pt x="317461" y="122326"/>
                  </a:lnTo>
                  <a:lnTo>
                    <a:pt x="277152" y="146253"/>
                  </a:lnTo>
                  <a:lnTo>
                    <a:pt x="239064" y="171958"/>
                  </a:lnTo>
                  <a:lnTo>
                    <a:pt x="203339" y="199339"/>
                  </a:lnTo>
                  <a:lnTo>
                    <a:pt x="170078" y="228333"/>
                  </a:lnTo>
                  <a:lnTo>
                    <a:pt x="139395" y="258838"/>
                  </a:lnTo>
                  <a:lnTo>
                    <a:pt x="111442" y="290766"/>
                  </a:lnTo>
                  <a:lnTo>
                    <a:pt x="86309" y="324040"/>
                  </a:lnTo>
                  <a:lnTo>
                    <a:pt x="64135" y="358559"/>
                  </a:lnTo>
                  <a:lnTo>
                    <a:pt x="45046" y="394246"/>
                  </a:lnTo>
                  <a:lnTo>
                    <a:pt x="29146" y="430999"/>
                  </a:lnTo>
                  <a:lnTo>
                    <a:pt x="16573" y="468757"/>
                  </a:lnTo>
                  <a:lnTo>
                    <a:pt x="7442" y="507403"/>
                  </a:lnTo>
                  <a:lnTo>
                    <a:pt x="1879" y="546874"/>
                  </a:lnTo>
                  <a:lnTo>
                    <a:pt x="0" y="587057"/>
                  </a:lnTo>
                  <a:lnTo>
                    <a:pt x="1879" y="627253"/>
                  </a:lnTo>
                  <a:lnTo>
                    <a:pt x="7442" y="666724"/>
                  </a:lnTo>
                  <a:lnTo>
                    <a:pt x="16573" y="705370"/>
                  </a:lnTo>
                  <a:lnTo>
                    <a:pt x="29146" y="743127"/>
                  </a:lnTo>
                  <a:lnTo>
                    <a:pt x="45046" y="779881"/>
                  </a:lnTo>
                  <a:lnTo>
                    <a:pt x="64135" y="815568"/>
                  </a:lnTo>
                  <a:lnTo>
                    <a:pt x="86309" y="850087"/>
                  </a:lnTo>
                  <a:lnTo>
                    <a:pt x="111442" y="883361"/>
                  </a:lnTo>
                  <a:lnTo>
                    <a:pt x="139395" y="915289"/>
                  </a:lnTo>
                  <a:lnTo>
                    <a:pt x="170078" y="945794"/>
                  </a:lnTo>
                  <a:lnTo>
                    <a:pt x="203339" y="974775"/>
                  </a:lnTo>
                  <a:lnTo>
                    <a:pt x="239077" y="1002169"/>
                  </a:lnTo>
                  <a:lnTo>
                    <a:pt x="277152" y="1027861"/>
                  </a:lnTo>
                  <a:lnTo>
                    <a:pt x="317461" y="1051788"/>
                  </a:lnTo>
                  <a:lnTo>
                    <a:pt x="359879" y="1073848"/>
                  </a:lnTo>
                  <a:lnTo>
                    <a:pt x="404266" y="1093965"/>
                  </a:lnTo>
                  <a:lnTo>
                    <a:pt x="450532" y="1112037"/>
                  </a:lnTo>
                  <a:lnTo>
                    <a:pt x="498525" y="1127975"/>
                  </a:lnTo>
                  <a:lnTo>
                    <a:pt x="548144" y="1141704"/>
                  </a:lnTo>
                  <a:lnTo>
                    <a:pt x="599262" y="1153134"/>
                  </a:lnTo>
                  <a:lnTo>
                    <a:pt x="651751" y="1162177"/>
                  </a:lnTo>
                  <a:lnTo>
                    <a:pt x="705485" y="1168755"/>
                  </a:lnTo>
                  <a:lnTo>
                    <a:pt x="760361" y="1172756"/>
                  </a:lnTo>
                  <a:lnTo>
                    <a:pt x="816254" y="1174102"/>
                  </a:lnTo>
                  <a:lnTo>
                    <a:pt x="872134" y="1172756"/>
                  </a:lnTo>
                  <a:lnTo>
                    <a:pt x="927011" y="1168755"/>
                  </a:lnTo>
                  <a:lnTo>
                    <a:pt x="980744" y="1162177"/>
                  </a:lnTo>
                  <a:lnTo>
                    <a:pt x="1033233" y="1153134"/>
                  </a:lnTo>
                  <a:lnTo>
                    <a:pt x="1084351" y="1141704"/>
                  </a:lnTo>
                  <a:lnTo>
                    <a:pt x="1133970" y="1127975"/>
                  </a:lnTo>
                  <a:lnTo>
                    <a:pt x="1181963" y="1112037"/>
                  </a:lnTo>
                  <a:lnTo>
                    <a:pt x="1228229" y="1093965"/>
                  </a:lnTo>
                  <a:lnTo>
                    <a:pt x="1272616" y="1073848"/>
                  </a:lnTo>
                  <a:lnTo>
                    <a:pt x="1315034" y="1051788"/>
                  </a:lnTo>
                  <a:lnTo>
                    <a:pt x="1355344" y="1027861"/>
                  </a:lnTo>
                  <a:lnTo>
                    <a:pt x="1393431" y="1002169"/>
                  </a:lnTo>
                  <a:lnTo>
                    <a:pt x="1429156" y="974775"/>
                  </a:lnTo>
                  <a:lnTo>
                    <a:pt x="1462417" y="945794"/>
                  </a:lnTo>
                  <a:lnTo>
                    <a:pt x="1493100" y="915289"/>
                  </a:lnTo>
                  <a:lnTo>
                    <a:pt x="1521053" y="883361"/>
                  </a:lnTo>
                  <a:lnTo>
                    <a:pt x="1546186" y="850087"/>
                  </a:lnTo>
                  <a:lnTo>
                    <a:pt x="1568361" y="815568"/>
                  </a:lnTo>
                  <a:lnTo>
                    <a:pt x="1587449" y="779881"/>
                  </a:lnTo>
                  <a:lnTo>
                    <a:pt x="1603349" y="743127"/>
                  </a:lnTo>
                  <a:lnTo>
                    <a:pt x="1615922" y="705370"/>
                  </a:lnTo>
                  <a:lnTo>
                    <a:pt x="1625053" y="666724"/>
                  </a:lnTo>
                  <a:lnTo>
                    <a:pt x="1630616" y="627253"/>
                  </a:lnTo>
                  <a:lnTo>
                    <a:pt x="1632508" y="5870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253982" y="6883914"/>
              <a:ext cx="544195" cy="646430"/>
            </a:xfrm>
            <a:custGeom>
              <a:avLst/>
              <a:gdLst/>
              <a:ahLst/>
              <a:cxnLst/>
              <a:rect l="l" t="t" r="r" b="b"/>
              <a:pathLst>
                <a:path w="544194" h="646429">
                  <a:moveTo>
                    <a:pt x="534732" y="0"/>
                  </a:moveTo>
                  <a:lnTo>
                    <a:pt x="536137" y="6113"/>
                  </a:lnTo>
                  <a:lnTo>
                    <a:pt x="541713" y="46773"/>
                  </a:lnTo>
                  <a:lnTo>
                    <a:pt x="543600" y="88220"/>
                  </a:lnTo>
                  <a:lnTo>
                    <a:pt x="541713" y="129667"/>
                  </a:lnTo>
                  <a:lnTo>
                    <a:pt x="540996" y="134898"/>
                  </a:lnTo>
                </a:path>
                <a:path w="544194" h="646429">
                  <a:moveTo>
                    <a:pt x="60089" y="630316"/>
                  </a:moveTo>
                  <a:lnTo>
                    <a:pt x="48954" y="633780"/>
                  </a:lnTo>
                  <a:lnTo>
                    <a:pt x="117" y="646043"/>
                  </a:lnTo>
                </a:path>
              </a:pathLst>
            </a:custGeom>
            <a:ln w="444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41330" y="6768049"/>
              <a:ext cx="663575" cy="706755"/>
            </a:xfrm>
            <a:custGeom>
              <a:avLst/>
              <a:gdLst/>
              <a:ahLst/>
              <a:cxnLst/>
              <a:rect l="l" t="t" r="r" b="b"/>
              <a:pathLst>
                <a:path w="663575" h="706754">
                  <a:moveTo>
                    <a:pt x="343992" y="0"/>
                  </a:moveTo>
                  <a:lnTo>
                    <a:pt x="306570" y="12866"/>
                  </a:lnTo>
                  <a:lnTo>
                    <a:pt x="13912" y="424849"/>
                  </a:lnTo>
                  <a:lnTo>
                    <a:pt x="0" y="467040"/>
                  </a:lnTo>
                  <a:lnTo>
                    <a:pt x="3993" y="485576"/>
                  </a:lnTo>
                  <a:lnTo>
                    <a:pt x="15233" y="499220"/>
                  </a:lnTo>
                  <a:lnTo>
                    <a:pt x="302342" y="700235"/>
                  </a:lnTo>
                  <a:lnTo>
                    <a:pt x="319006" y="706135"/>
                  </a:lnTo>
                  <a:lnTo>
                    <a:pt x="337791" y="703552"/>
                  </a:lnTo>
                  <a:lnTo>
                    <a:pt x="372687" y="676055"/>
                  </a:lnTo>
                  <a:lnTo>
                    <a:pt x="649103" y="281288"/>
                  </a:lnTo>
                  <a:lnTo>
                    <a:pt x="662993" y="239098"/>
                  </a:lnTo>
                  <a:lnTo>
                    <a:pt x="658993" y="220566"/>
                  </a:lnTo>
                  <a:lnTo>
                    <a:pt x="647757" y="206929"/>
                  </a:lnTo>
                  <a:lnTo>
                    <a:pt x="360648" y="5901"/>
                  </a:lnTo>
                  <a:lnTo>
                    <a:pt x="343992" y="0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41330" y="6768049"/>
              <a:ext cx="663575" cy="706755"/>
            </a:xfrm>
            <a:custGeom>
              <a:avLst/>
              <a:gdLst/>
              <a:ahLst/>
              <a:cxnLst/>
              <a:rect l="l" t="t" r="r" b="b"/>
              <a:pathLst>
                <a:path w="663575" h="706754">
                  <a:moveTo>
                    <a:pt x="647757" y="206929"/>
                  </a:moveTo>
                  <a:lnTo>
                    <a:pt x="658993" y="220566"/>
                  </a:lnTo>
                  <a:lnTo>
                    <a:pt x="662993" y="239098"/>
                  </a:lnTo>
                  <a:lnTo>
                    <a:pt x="659712" y="260136"/>
                  </a:lnTo>
                  <a:lnTo>
                    <a:pt x="372687" y="676055"/>
                  </a:lnTo>
                  <a:lnTo>
                    <a:pt x="337791" y="703552"/>
                  </a:lnTo>
                  <a:lnTo>
                    <a:pt x="319006" y="706135"/>
                  </a:lnTo>
                  <a:lnTo>
                    <a:pt x="302342" y="700235"/>
                  </a:lnTo>
                  <a:lnTo>
                    <a:pt x="15233" y="499220"/>
                  </a:lnTo>
                  <a:lnTo>
                    <a:pt x="3993" y="485576"/>
                  </a:lnTo>
                  <a:lnTo>
                    <a:pt x="0" y="467040"/>
                  </a:lnTo>
                  <a:lnTo>
                    <a:pt x="3292" y="446001"/>
                  </a:lnTo>
                  <a:lnTo>
                    <a:pt x="290328" y="30082"/>
                  </a:lnTo>
                  <a:lnTo>
                    <a:pt x="325212" y="2580"/>
                  </a:lnTo>
                  <a:lnTo>
                    <a:pt x="343992" y="0"/>
                  </a:lnTo>
                  <a:lnTo>
                    <a:pt x="360648" y="5901"/>
                  </a:lnTo>
                  <a:lnTo>
                    <a:pt x="647757" y="206929"/>
                  </a:lnTo>
                </a:path>
              </a:pathLst>
            </a:custGeom>
            <a:ln w="3175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316056" y="6815359"/>
              <a:ext cx="220878" cy="1691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66254" y="6834758"/>
              <a:ext cx="588010" cy="615950"/>
            </a:xfrm>
            <a:custGeom>
              <a:avLst/>
              <a:gdLst/>
              <a:ahLst/>
              <a:cxnLst/>
              <a:rect l="l" t="t" r="r" b="b"/>
              <a:pathLst>
                <a:path w="588010" h="615950">
                  <a:moveTo>
                    <a:pt x="280695" y="0"/>
                  </a:moveTo>
                  <a:lnTo>
                    <a:pt x="0" y="400875"/>
                  </a:lnTo>
                  <a:lnTo>
                    <a:pt x="306819" y="615708"/>
                  </a:lnTo>
                  <a:lnTo>
                    <a:pt x="587514" y="214820"/>
                  </a:lnTo>
                  <a:lnTo>
                    <a:pt x="2806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228178" y="6795947"/>
              <a:ext cx="330835" cy="271780"/>
            </a:xfrm>
            <a:custGeom>
              <a:avLst/>
              <a:gdLst/>
              <a:ahLst/>
              <a:cxnLst/>
              <a:rect l="l" t="t" r="r" b="b"/>
              <a:pathLst>
                <a:path w="330834" h="271779">
                  <a:moveTo>
                    <a:pt x="43459" y="23342"/>
                  </a:moveTo>
                  <a:lnTo>
                    <a:pt x="25609" y="27195"/>
                  </a:lnTo>
                  <a:lnTo>
                    <a:pt x="10131" y="36151"/>
                  </a:lnTo>
                  <a:lnTo>
                    <a:pt x="0" y="46189"/>
                  </a:lnTo>
                  <a:lnTo>
                    <a:pt x="321386" y="271208"/>
                  </a:lnTo>
                  <a:lnTo>
                    <a:pt x="327352" y="258255"/>
                  </a:lnTo>
                  <a:lnTo>
                    <a:pt x="330474" y="240652"/>
                  </a:lnTo>
                  <a:lnTo>
                    <a:pt x="327988" y="222563"/>
                  </a:lnTo>
                  <a:lnTo>
                    <a:pt x="317131" y="208152"/>
                  </a:lnTo>
                  <a:lnTo>
                    <a:pt x="264502" y="171310"/>
                  </a:lnTo>
                  <a:lnTo>
                    <a:pt x="310337" y="105854"/>
                  </a:lnTo>
                  <a:lnTo>
                    <a:pt x="304954" y="102082"/>
                  </a:lnTo>
                  <a:lnTo>
                    <a:pt x="278853" y="102082"/>
                  </a:lnTo>
                  <a:lnTo>
                    <a:pt x="265290" y="92595"/>
                  </a:lnTo>
                  <a:lnTo>
                    <a:pt x="263652" y="83261"/>
                  </a:lnTo>
                  <a:lnTo>
                    <a:pt x="267311" y="78022"/>
                  </a:lnTo>
                  <a:lnTo>
                    <a:pt x="239714" y="78022"/>
                  </a:lnTo>
                  <a:lnTo>
                    <a:pt x="229711" y="77845"/>
                  </a:lnTo>
                  <a:lnTo>
                    <a:pt x="220218" y="73698"/>
                  </a:lnTo>
                  <a:lnTo>
                    <a:pt x="213070" y="66191"/>
                  </a:lnTo>
                  <a:lnTo>
                    <a:pt x="212787" y="65455"/>
                  </a:lnTo>
                  <a:lnTo>
                    <a:pt x="113334" y="65455"/>
                  </a:lnTo>
                  <a:lnTo>
                    <a:pt x="60706" y="28613"/>
                  </a:lnTo>
                  <a:lnTo>
                    <a:pt x="43459" y="23342"/>
                  </a:lnTo>
                  <a:close/>
                </a:path>
                <a:path w="330834" h="271779">
                  <a:moveTo>
                    <a:pt x="292938" y="93662"/>
                  </a:moveTo>
                  <a:lnTo>
                    <a:pt x="288201" y="100444"/>
                  </a:lnTo>
                  <a:lnTo>
                    <a:pt x="278853" y="102082"/>
                  </a:lnTo>
                  <a:lnTo>
                    <a:pt x="304954" y="102082"/>
                  </a:lnTo>
                  <a:lnTo>
                    <a:pt x="292938" y="93662"/>
                  </a:lnTo>
                  <a:close/>
                </a:path>
                <a:path w="330834" h="271779">
                  <a:moveTo>
                    <a:pt x="257606" y="18630"/>
                  </a:moveTo>
                  <a:lnTo>
                    <a:pt x="249885" y="32207"/>
                  </a:lnTo>
                  <a:lnTo>
                    <a:pt x="256015" y="39836"/>
                  </a:lnTo>
                  <a:lnTo>
                    <a:pt x="259643" y="48942"/>
                  </a:lnTo>
                  <a:lnTo>
                    <a:pt x="260059" y="58453"/>
                  </a:lnTo>
                  <a:lnTo>
                    <a:pt x="256552" y="67297"/>
                  </a:lnTo>
                  <a:lnTo>
                    <a:pt x="249051" y="74437"/>
                  </a:lnTo>
                  <a:lnTo>
                    <a:pt x="239714" y="78022"/>
                  </a:lnTo>
                  <a:lnTo>
                    <a:pt x="267311" y="78022"/>
                  </a:lnTo>
                  <a:lnTo>
                    <a:pt x="268389" y="76479"/>
                  </a:lnTo>
                  <a:lnTo>
                    <a:pt x="268833" y="75882"/>
                  </a:lnTo>
                  <a:lnTo>
                    <a:pt x="275546" y="60996"/>
                  </a:lnTo>
                  <a:lnTo>
                    <a:pt x="276045" y="45351"/>
                  </a:lnTo>
                  <a:lnTo>
                    <a:pt x="270131" y="30658"/>
                  </a:lnTo>
                  <a:lnTo>
                    <a:pt x="257606" y="18630"/>
                  </a:lnTo>
                  <a:close/>
                </a:path>
                <a:path w="330834" h="271779">
                  <a:moveTo>
                    <a:pt x="159169" y="0"/>
                  </a:moveTo>
                  <a:lnTo>
                    <a:pt x="113334" y="65455"/>
                  </a:lnTo>
                  <a:lnTo>
                    <a:pt x="212787" y="65455"/>
                  </a:lnTo>
                  <a:lnTo>
                    <a:pt x="209481" y="56853"/>
                  </a:lnTo>
                  <a:lnTo>
                    <a:pt x="209657" y="46850"/>
                  </a:lnTo>
                  <a:lnTo>
                    <a:pt x="213610" y="37795"/>
                  </a:lnTo>
                  <a:lnTo>
                    <a:pt x="187032" y="37795"/>
                  </a:lnTo>
                  <a:lnTo>
                    <a:pt x="173469" y="28308"/>
                  </a:lnTo>
                  <a:lnTo>
                    <a:pt x="171831" y="18961"/>
                  </a:lnTo>
                  <a:lnTo>
                    <a:pt x="176568" y="12179"/>
                  </a:lnTo>
                  <a:lnTo>
                    <a:pt x="159169" y="0"/>
                  </a:lnTo>
                  <a:close/>
                </a:path>
                <a:path w="330834" h="271779">
                  <a:moveTo>
                    <a:pt x="240741" y="11514"/>
                  </a:moveTo>
                  <a:lnTo>
                    <a:pt x="225455" y="11547"/>
                  </a:lnTo>
                  <a:lnTo>
                    <a:pt x="212224" y="17652"/>
                  </a:lnTo>
                  <a:lnTo>
                    <a:pt x="201523" y="28752"/>
                  </a:lnTo>
                  <a:lnTo>
                    <a:pt x="201117" y="29375"/>
                  </a:lnTo>
                  <a:lnTo>
                    <a:pt x="196367" y="36144"/>
                  </a:lnTo>
                  <a:lnTo>
                    <a:pt x="187032" y="37795"/>
                  </a:lnTo>
                  <a:lnTo>
                    <a:pt x="213610" y="37795"/>
                  </a:lnTo>
                  <a:lnTo>
                    <a:pt x="213804" y="37350"/>
                  </a:lnTo>
                  <a:lnTo>
                    <a:pt x="221140" y="30814"/>
                  </a:lnTo>
                  <a:lnTo>
                    <a:pt x="230449" y="27949"/>
                  </a:lnTo>
                  <a:lnTo>
                    <a:pt x="252306" y="27949"/>
                  </a:lnTo>
                  <a:lnTo>
                    <a:pt x="257606" y="18630"/>
                  </a:lnTo>
                  <a:lnTo>
                    <a:pt x="240741" y="11514"/>
                  </a:lnTo>
                  <a:close/>
                </a:path>
                <a:path w="330834" h="271779">
                  <a:moveTo>
                    <a:pt x="252306" y="27949"/>
                  </a:moveTo>
                  <a:lnTo>
                    <a:pt x="230449" y="27949"/>
                  </a:lnTo>
                  <a:lnTo>
                    <a:pt x="240456" y="28499"/>
                  </a:lnTo>
                  <a:lnTo>
                    <a:pt x="249885" y="32207"/>
                  </a:lnTo>
                  <a:lnTo>
                    <a:pt x="252306" y="27949"/>
                  </a:lnTo>
                  <a:close/>
                </a:path>
              </a:pathLst>
            </a:custGeom>
            <a:solidFill>
              <a:srgbClr val="BC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228178" y="6795947"/>
              <a:ext cx="330835" cy="271780"/>
            </a:xfrm>
            <a:custGeom>
              <a:avLst/>
              <a:gdLst/>
              <a:ahLst/>
              <a:cxnLst/>
              <a:rect l="l" t="t" r="r" b="b"/>
              <a:pathLst>
                <a:path w="330834" h="271779">
                  <a:moveTo>
                    <a:pt x="249885" y="32207"/>
                  </a:moveTo>
                  <a:lnTo>
                    <a:pt x="240456" y="28499"/>
                  </a:lnTo>
                  <a:lnTo>
                    <a:pt x="230449" y="27949"/>
                  </a:lnTo>
                  <a:lnTo>
                    <a:pt x="221140" y="30814"/>
                  </a:lnTo>
                  <a:lnTo>
                    <a:pt x="213804" y="37350"/>
                  </a:lnTo>
                  <a:lnTo>
                    <a:pt x="209657" y="46850"/>
                  </a:lnTo>
                  <a:lnTo>
                    <a:pt x="209481" y="56853"/>
                  </a:lnTo>
                  <a:lnTo>
                    <a:pt x="213070" y="66191"/>
                  </a:lnTo>
                  <a:lnTo>
                    <a:pt x="220218" y="73698"/>
                  </a:lnTo>
                  <a:lnTo>
                    <a:pt x="229711" y="77845"/>
                  </a:lnTo>
                  <a:lnTo>
                    <a:pt x="239714" y="78022"/>
                  </a:lnTo>
                  <a:lnTo>
                    <a:pt x="249051" y="74437"/>
                  </a:lnTo>
                  <a:lnTo>
                    <a:pt x="256552" y="67297"/>
                  </a:lnTo>
                  <a:lnTo>
                    <a:pt x="260059" y="58453"/>
                  </a:lnTo>
                  <a:lnTo>
                    <a:pt x="259643" y="48942"/>
                  </a:lnTo>
                  <a:lnTo>
                    <a:pt x="256015" y="39836"/>
                  </a:lnTo>
                  <a:lnTo>
                    <a:pt x="249885" y="32207"/>
                  </a:lnTo>
                  <a:lnTo>
                    <a:pt x="257606" y="18630"/>
                  </a:lnTo>
                  <a:lnTo>
                    <a:pt x="270131" y="30658"/>
                  </a:lnTo>
                  <a:lnTo>
                    <a:pt x="276045" y="45351"/>
                  </a:lnTo>
                  <a:lnTo>
                    <a:pt x="275546" y="60996"/>
                  </a:lnTo>
                  <a:lnTo>
                    <a:pt x="268833" y="75882"/>
                  </a:lnTo>
                  <a:lnTo>
                    <a:pt x="268389" y="76479"/>
                  </a:lnTo>
                  <a:lnTo>
                    <a:pt x="263652" y="83261"/>
                  </a:lnTo>
                  <a:lnTo>
                    <a:pt x="265290" y="92595"/>
                  </a:lnTo>
                  <a:lnTo>
                    <a:pt x="272072" y="97345"/>
                  </a:lnTo>
                  <a:lnTo>
                    <a:pt x="278853" y="102082"/>
                  </a:lnTo>
                  <a:lnTo>
                    <a:pt x="288201" y="100444"/>
                  </a:lnTo>
                  <a:lnTo>
                    <a:pt x="292938" y="93662"/>
                  </a:lnTo>
                  <a:lnTo>
                    <a:pt x="310337" y="105854"/>
                  </a:lnTo>
                  <a:lnTo>
                    <a:pt x="264502" y="171310"/>
                  </a:lnTo>
                  <a:lnTo>
                    <a:pt x="317131" y="208152"/>
                  </a:lnTo>
                  <a:lnTo>
                    <a:pt x="327988" y="222563"/>
                  </a:lnTo>
                  <a:lnTo>
                    <a:pt x="330474" y="240652"/>
                  </a:lnTo>
                  <a:lnTo>
                    <a:pt x="327352" y="258255"/>
                  </a:lnTo>
                  <a:lnTo>
                    <a:pt x="321386" y="271208"/>
                  </a:lnTo>
                  <a:lnTo>
                    <a:pt x="162369" y="159867"/>
                  </a:lnTo>
                  <a:lnTo>
                    <a:pt x="0" y="46189"/>
                  </a:lnTo>
                  <a:lnTo>
                    <a:pt x="10131" y="36151"/>
                  </a:lnTo>
                  <a:lnTo>
                    <a:pt x="25609" y="27195"/>
                  </a:lnTo>
                  <a:lnTo>
                    <a:pt x="43459" y="23342"/>
                  </a:lnTo>
                  <a:lnTo>
                    <a:pt x="60706" y="28613"/>
                  </a:lnTo>
                  <a:lnTo>
                    <a:pt x="113334" y="65455"/>
                  </a:lnTo>
                  <a:lnTo>
                    <a:pt x="159169" y="0"/>
                  </a:lnTo>
                  <a:lnTo>
                    <a:pt x="176568" y="12179"/>
                  </a:lnTo>
                  <a:lnTo>
                    <a:pt x="171831" y="18961"/>
                  </a:lnTo>
                  <a:lnTo>
                    <a:pt x="173469" y="28308"/>
                  </a:lnTo>
                  <a:lnTo>
                    <a:pt x="180251" y="33045"/>
                  </a:lnTo>
                  <a:lnTo>
                    <a:pt x="187032" y="37795"/>
                  </a:lnTo>
                  <a:lnTo>
                    <a:pt x="196367" y="36144"/>
                  </a:lnTo>
                  <a:lnTo>
                    <a:pt x="201117" y="29375"/>
                  </a:lnTo>
                  <a:lnTo>
                    <a:pt x="201523" y="28752"/>
                  </a:lnTo>
                  <a:lnTo>
                    <a:pt x="212224" y="17652"/>
                  </a:lnTo>
                  <a:lnTo>
                    <a:pt x="225455" y="11547"/>
                  </a:lnTo>
                  <a:lnTo>
                    <a:pt x="240741" y="11514"/>
                  </a:lnTo>
                  <a:lnTo>
                    <a:pt x="257606" y="18630"/>
                  </a:lnTo>
                  <a:lnTo>
                    <a:pt x="249885" y="32207"/>
                  </a:lnTo>
                </a:path>
              </a:pathLst>
            </a:custGeom>
            <a:ln w="3175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475955" y="6815721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30" h="12700">
                  <a:moveTo>
                    <a:pt x="6642" y="0"/>
                  </a:moveTo>
                  <a:lnTo>
                    <a:pt x="0" y="9512"/>
                  </a:lnTo>
                  <a:lnTo>
                    <a:pt x="4622" y="12166"/>
                  </a:lnTo>
                  <a:lnTo>
                    <a:pt x="11163" y="1981"/>
                  </a:lnTo>
                  <a:lnTo>
                    <a:pt x="6642" y="0"/>
                  </a:lnTo>
                  <a:close/>
                </a:path>
              </a:pathLst>
            </a:custGeom>
            <a:solidFill>
              <a:srgbClr val="BC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63850" y="6732224"/>
              <a:ext cx="375920" cy="450850"/>
            </a:xfrm>
            <a:custGeom>
              <a:avLst/>
              <a:gdLst/>
              <a:ahLst/>
              <a:cxnLst/>
              <a:rect l="l" t="t" r="r" b="b"/>
              <a:pathLst>
                <a:path w="375919" h="450850">
                  <a:moveTo>
                    <a:pt x="212651" y="0"/>
                  </a:moveTo>
                  <a:lnTo>
                    <a:pt x="168863" y="2013"/>
                  </a:lnTo>
                  <a:lnTo>
                    <a:pt x="127826" y="9726"/>
                  </a:lnTo>
                  <a:lnTo>
                    <a:pt x="91507" y="22005"/>
                  </a:lnTo>
                  <a:lnTo>
                    <a:pt x="33011" y="60255"/>
                  </a:lnTo>
                  <a:lnTo>
                    <a:pt x="2194" y="116153"/>
                  </a:lnTo>
                  <a:lnTo>
                    <a:pt x="0" y="150940"/>
                  </a:lnTo>
                  <a:lnTo>
                    <a:pt x="6620" y="190291"/>
                  </a:lnTo>
                  <a:lnTo>
                    <a:pt x="33009" y="255381"/>
                  </a:lnTo>
                  <a:lnTo>
                    <a:pt x="76229" y="312719"/>
                  </a:lnTo>
                  <a:lnTo>
                    <a:pt x="90897" y="322866"/>
                  </a:lnTo>
                  <a:lnTo>
                    <a:pt x="196168" y="209061"/>
                  </a:lnTo>
                  <a:lnTo>
                    <a:pt x="155477" y="166910"/>
                  </a:lnTo>
                  <a:lnTo>
                    <a:pt x="145564" y="154371"/>
                  </a:lnTo>
                  <a:lnTo>
                    <a:pt x="137660" y="141862"/>
                  </a:lnTo>
                  <a:lnTo>
                    <a:pt x="131769" y="129387"/>
                  </a:lnTo>
                  <a:lnTo>
                    <a:pt x="127892" y="116948"/>
                  </a:lnTo>
                  <a:lnTo>
                    <a:pt x="135627" y="98533"/>
                  </a:lnTo>
                  <a:lnTo>
                    <a:pt x="145993" y="93766"/>
                  </a:lnTo>
                  <a:lnTo>
                    <a:pt x="157088" y="91486"/>
                  </a:lnTo>
                  <a:lnTo>
                    <a:pt x="168915" y="91695"/>
                  </a:lnTo>
                  <a:lnTo>
                    <a:pt x="211556" y="111386"/>
                  </a:lnTo>
                  <a:lnTo>
                    <a:pt x="240054" y="157256"/>
                  </a:lnTo>
                  <a:lnTo>
                    <a:pt x="241125" y="179999"/>
                  </a:lnTo>
                  <a:lnTo>
                    <a:pt x="236427" y="205429"/>
                  </a:lnTo>
                  <a:lnTo>
                    <a:pt x="229189" y="260069"/>
                  </a:lnTo>
                  <a:lnTo>
                    <a:pt x="227892" y="328764"/>
                  </a:lnTo>
                  <a:lnTo>
                    <a:pt x="229501" y="390550"/>
                  </a:lnTo>
                  <a:lnTo>
                    <a:pt x="245416" y="442896"/>
                  </a:lnTo>
                  <a:lnTo>
                    <a:pt x="278609" y="450379"/>
                  </a:lnTo>
                  <a:lnTo>
                    <a:pt x="319053" y="448263"/>
                  </a:lnTo>
                  <a:lnTo>
                    <a:pt x="355242" y="437893"/>
                  </a:lnTo>
                  <a:lnTo>
                    <a:pt x="375671" y="420618"/>
                  </a:lnTo>
                  <a:lnTo>
                    <a:pt x="368837" y="397783"/>
                  </a:lnTo>
                  <a:lnTo>
                    <a:pt x="354335" y="366543"/>
                  </a:lnTo>
                  <a:lnTo>
                    <a:pt x="337271" y="310412"/>
                  </a:lnTo>
                  <a:lnTo>
                    <a:pt x="324503" y="251803"/>
                  </a:lnTo>
                  <a:lnTo>
                    <a:pt x="322888" y="213125"/>
                  </a:lnTo>
                  <a:lnTo>
                    <a:pt x="338890" y="155120"/>
                  </a:lnTo>
                  <a:lnTo>
                    <a:pt x="343077" y="138921"/>
                  </a:lnTo>
                  <a:lnTo>
                    <a:pt x="344720" y="131261"/>
                  </a:lnTo>
                  <a:lnTo>
                    <a:pt x="344148" y="106429"/>
                  </a:lnTo>
                  <a:lnTo>
                    <a:pt x="337841" y="82584"/>
                  </a:lnTo>
                  <a:lnTo>
                    <a:pt x="325798" y="59722"/>
                  </a:lnTo>
                  <a:lnTo>
                    <a:pt x="308017" y="37840"/>
                  </a:lnTo>
                  <a:lnTo>
                    <a:pt x="282230" y="17908"/>
                  </a:lnTo>
                  <a:lnTo>
                    <a:pt x="250441" y="5296"/>
                  </a:lnTo>
                  <a:lnTo>
                    <a:pt x="212651" y="0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30406" y="7196538"/>
              <a:ext cx="151049" cy="17882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 rot="19020000">
            <a:off x="457956" y="6722008"/>
            <a:ext cx="165130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D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256991" y="8908974"/>
            <a:ext cx="300990" cy="210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90"/>
              </a:spcBef>
            </a:pPr>
            <a:r>
              <a:rPr sz="1200" spc="-60" dirty="0">
                <a:latin typeface="Trebuchet MS"/>
                <a:cs typeface="Trebuchet MS"/>
              </a:rPr>
              <a:t>112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 rot="19320000">
            <a:off x="549467" y="6654221"/>
            <a:ext cx="137843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i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43" name="object 43"/>
          <p:cNvSpPr txBox="1"/>
          <p:nvPr/>
        </p:nvSpPr>
        <p:spPr>
          <a:xfrm rot="19860000">
            <a:off x="621107" y="6597822"/>
            <a:ext cx="162213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d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44" name="object 44"/>
          <p:cNvSpPr txBox="1"/>
          <p:nvPr/>
        </p:nvSpPr>
        <p:spPr>
          <a:xfrm rot="21180000">
            <a:off x="812956" y="6530206"/>
            <a:ext cx="15638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y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45" name="object 45"/>
          <p:cNvSpPr txBox="1"/>
          <p:nvPr/>
        </p:nvSpPr>
        <p:spPr>
          <a:xfrm rot="60000">
            <a:off x="933548" y="6523779"/>
            <a:ext cx="15906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o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46" name="object 46"/>
          <p:cNvSpPr txBox="1"/>
          <p:nvPr/>
        </p:nvSpPr>
        <p:spPr>
          <a:xfrm rot="300000">
            <a:off x="1056956" y="6531426"/>
            <a:ext cx="157707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u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47" name="object 47"/>
          <p:cNvSpPr txBox="1"/>
          <p:nvPr/>
        </p:nvSpPr>
        <p:spPr>
          <a:xfrm rot="900000">
            <a:off x="1250643" y="6570566"/>
            <a:ext cx="15638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k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48" name="object 48"/>
          <p:cNvSpPr txBox="1"/>
          <p:nvPr/>
        </p:nvSpPr>
        <p:spPr>
          <a:xfrm rot="1500000">
            <a:off x="1362508" y="6612227"/>
            <a:ext cx="15638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n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49" name="object 49"/>
          <p:cNvSpPr txBox="1"/>
          <p:nvPr/>
        </p:nvSpPr>
        <p:spPr>
          <a:xfrm rot="2160000">
            <a:off x="1465731" y="6676763"/>
            <a:ext cx="15906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o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50" name="object 50"/>
          <p:cNvSpPr txBox="1"/>
          <p:nvPr/>
        </p:nvSpPr>
        <p:spPr>
          <a:xfrm rot="2940000">
            <a:off x="1560451" y="6768997"/>
            <a:ext cx="171663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w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51" name="object 51"/>
          <p:cNvSpPr txBox="1"/>
          <p:nvPr/>
        </p:nvSpPr>
        <p:spPr>
          <a:xfrm rot="3780000">
            <a:off x="1641769" y="6877294"/>
            <a:ext cx="155088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?</a:t>
            </a:r>
            <a:endParaRPr sz="105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9750" y="2398396"/>
            <a:ext cx="1818639" cy="11512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39750" y="6613525"/>
            <a:ext cx="5760720" cy="615315"/>
            <a:chOff x="539750" y="6613525"/>
            <a:chExt cx="5760720" cy="615315"/>
          </a:xfrm>
        </p:grpSpPr>
        <p:sp>
          <p:nvSpPr>
            <p:cNvPr id="4" name="object 4"/>
            <p:cNvSpPr/>
            <p:nvPr/>
          </p:nvSpPr>
          <p:spPr>
            <a:xfrm>
              <a:off x="539750" y="6613525"/>
              <a:ext cx="5760720" cy="615315"/>
            </a:xfrm>
            <a:custGeom>
              <a:avLst/>
              <a:gdLst/>
              <a:ahLst/>
              <a:cxnLst/>
              <a:rect l="l" t="t" r="r" b="b"/>
              <a:pathLst>
                <a:path w="5760720" h="615315">
                  <a:moveTo>
                    <a:pt x="5760719" y="615315"/>
                  </a:moveTo>
                  <a:lnTo>
                    <a:pt x="0" y="615315"/>
                  </a:lnTo>
                  <a:lnTo>
                    <a:pt x="0" y="0"/>
                  </a:lnTo>
                  <a:lnTo>
                    <a:pt x="5760719" y="0"/>
                  </a:lnTo>
                  <a:lnTo>
                    <a:pt x="5760719" y="615315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924568" y="6613525"/>
              <a:ext cx="1376045" cy="85725"/>
            </a:xfrm>
            <a:custGeom>
              <a:avLst/>
              <a:gdLst/>
              <a:ahLst/>
              <a:cxnLst/>
              <a:rect l="l" t="t" r="r" b="b"/>
              <a:pathLst>
                <a:path w="1376045" h="85725">
                  <a:moveTo>
                    <a:pt x="1264842" y="85640"/>
                  </a:moveTo>
                  <a:lnTo>
                    <a:pt x="1191125" y="85378"/>
                  </a:lnTo>
                  <a:lnTo>
                    <a:pt x="1045442" y="83301"/>
                  </a:lnTo>
                  <a:lnTo>
                    <a:pt x="902324" y="79207"/>
                  </a:lnTo>
                  <a:lnTo>
                    <a:pt x="762040" y="73158"/>
                  </a:lnTo>
                  <a:lnTo>
                    <a:pt x="624864" y="65216"/>
                  </a:lnTo>
                  <a:lnTo>
                    <a:pt x="491068" y="55444"/>
                  </a:lnTo>
                  <a:lnTo>
                    <a:pt x="360923" y="43903"/>
                  </a:lnTo>
                  <a:lnTo>
                    <a:pt x="234702" y="30656"/>
                  </a:lnTo>
                  <a:lnTo>
                    <a:pt x="112677" y="15765"/>
                  </a:lnTo>
                  <a:lnTo>
                    <a:pt x="0" y="0"/>
                  </a:lnTo>
                  <a:lnTo>
                    <a:pt x="1375900" y="0"/>
                  </a:lnTo>
                  <a:lnTo>
                    <a:pt x="1375900" y="84978"/>
                  </a:lnTo>
                  <a:lnTo>
                    <a:pt x="1264842" y="856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402329" y="4280535"/>
            <a:ext cx="2901950" cy="1757045"/>
            <a:chOff x="3402329" y="4280535"/>
            <a:chExt cx="2901950" cy="1757045"/>
          </a:xfrm>
        </p:grpSpPr>
        <p:sp>
          <p:nvSpPr>
            <p:cNvPr id="7" name="object 7"/>
            <p:cNvSpPr/>
            <p:nvPr/>
          </p:nvSpPr>
          <p:spPr>
            <a:xfrm>
              <a:off x="3402329" y="4280535"/>
              <a:ext cx="2901950" cy="1757045"/>
            </a:xfrm>
            <a:custGeom>
              <a:avLst/>
              <a:gdLst/>
              <a:ahLst/>
              <a:cxnLst/>
              <a:rect l="l" t="t" r="r" b="b"/>
              <a:pathLst>
                <a:path w="2901950" h="1757045">
                  <a:moveTo>
                    <a:pt x="2901950" y="1757044"/>
                  </a:moveTo>
                  <a:lnTo>
                    <a:pt x="0" y="1757044"/>
                  </a:lnTo>
                  <a:lnTo>
                    <a:pt x="0" y="0"/>
                  </a:lnTo>
                  <a:lnTo>
                    <a:pt x="2901950" y="0"/>
                  </a:lnTo>
                  <a:lnTo>
                    <a:pt x="2901950" y="1757044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13483" y="4280535"/>
              <a:ext cx="991235" cy="50165"/>
            </a:xfrm>
            <a:custGeom>
              <a:avLst/>
              <a:gdLst/>
              <a:ahLst/>
              <a:cxnLst/>
              <a:rect l="l" t="t" r="r" b="b"/>
              <a:pathLst>
                <a:path w="991235" h="50164">
                  <a:moveTo>
                    <a:pt x="812976" y="49664"/>
                  </a:moveTo>
                  <a:lnTo>
                    <a:pt x="739372" y="49290"/>
                  </a:lnTo>
                  <a:lnTo>
                    <a:pt x="666592" y="48177"/>
                  </a:lnTo>
                  <a:lnTo>
                    <a:pt x="594703" y="46341"/>
                  </a:lnTo>
                  <a:lnTo>
                    <a:pt x="523774" y="43797"/>
                  </a:lnTo>
                  <a:lnTo>
                    <a:pt x="453870" y="40563"/>
                  </a:lnTo>
                  <a:lnTo>
                    <a:pt x="385060" y="36652"/>
                  </a:lnTo>
                  <a:lnTo>
                    <a:pt x="317410" y="32080"/>
                  </a:lnTo>
                  <a:lnTo>
                    <a:pt x="250988" y="26864"/>
                  </a:lnTo>
                  <a:lnTo>
                    <a:pt x="185860" y="21019"/>
                  </a:lnTo>
                  <a:lnTo>
                    <a:pt x="122094" y="14560"/>
                  </a:lnTo>
                  <a:lnTo>
                    <a:pt x="59757" y="7503"/>
                  </a:lnTo>
                  <a:lnTo>
                    <a:pt x="0" y="0"/>
                  </a:lnTo>
                  <a:lnTo>
                    <a:pt x="990796" y="0"/>
                  </a:lnTo>
                  <a:lnTo>
                    <a:pt x="990796" y="47374"/>
                  </a:lnTo>
                  <a:lnTo>
                    <a:pt x="959363" y="48177"/>
                  </a:lnTo>
                  <a:lnTo>
                    <a:pt x="886582" y="49290"/>
                  </a:lnTo>
                  <a:lnTo>
                    <a:pt x="812976" y="496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44242" y="540145"/>
            <a:ext cx="2407285" cy="454659"/>
            <a:chOff x="544242" y="540145"/>
            <a:chExt cx="2407285" cy="454659"/>
          </a:xfrm>
        </p:grpSpPr>
        <p:sp>
          <p:nvSpPr>
            <p:cNvPr id="10" name="object 10"/>
            <p:cNvSpPr/>
            <p:nvPr/>
          </p:nvSpPr>
          <p:spPr>
            <a:xfrm>
              <a:off x="594309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60" y="0"/>
                  </a:moveTo>
                  <a:lnTo>
                    <a:pt x="0" y="0"/>
                  </a:lnTo>
                  <a:lnTo>
                    <a:pt x="0" y="16421"/>
                  </a:lnTo>
                  <a:lnTo>
                    <a:pt x="0" y="37592"/>
                  </a:lnTo>
                  <a:lnTo>
                    <a:pt x="0" y="413791"/>
                  </a:lnTo>
                  <a:lnTo>
                    <a:pt x="371360" y="413791"/>
                  </a:lnTo>
                  <a:lnTo>
                    <a:pt x="371360" y="37592"/>
                  </a:lnTo>
                  <a:lnTo>
                    <a:pt x="371360" y="16421"/>
                  </a:lnTo>
                  <a:lnTo>
                    <a:pt x="371360" y="0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4311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0" y="0"/>
                  </a:moveTo>
                  <a:lnTo>
                    <a:pt x="371370" y="0"/>
                  </a:lnTo>
                  <a:lnTo>
                    <a:pt x="371370" y="413788"/>
                  </a:lnTo>
                  <a:lnTo>
                    <a:pt x="0" y="413788"/>
                  </a:lnTo>
                  <a:lnTo>
                    <a:pt x="0" y="0"/>
                  </a:lnTo>
                  <a:close/>
                </a:path>
              </a:pathLst>
            </a:custGeom>
            <a:ln w="5887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68375" y="559510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3" y="0"/>
                  </a:moveTo>
                  <a:lnTo>
                    <a:pt x="0" y="0"/>
                  </a:lnTo>
                  <a:lnTo>
                    <a:pt x="0" y="21170"/>
                  </a:lnTo>
                  <a:lnTo>
                    <a:pt x="0" y="413791"/>
                  </a:lnTo>
                  <a:lnTo>
                    <a:pt x="371373" y="413791"/>
                  </a:lnTo>
                  <a:lnTo>
                    <a:pt x="371373" y="21170"/>
                  </a:lnTo>
                  <a:lnTo>
                    <a:pt x="371373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15612" y="917820"/>
              <a:ext cx="2035810" cy="0"/>
            </a:xfrm>
            <a:custGeom>
              <a:avLst/>
              <a:gdLst/>
              <a:ahLst/>
              <a:cxnLst/>
              <a:rect l="l" t="t" r="r" b="b"/>
              <a:pathLst>
                <a:path w="2035810">
                  <a:moveTo>
                    <a:pt x="0" y="0"/>
                  </a:moveTo>
                  <a:lnTo>
                    <a:pt x="2035705" y="0"/>
                  </a:lnTo>
                </a:path>
              </a:pathLst>
            </a:custGeom>
            <a:ln w="5929">
              <a:solidFill>
                <a:srgbClr val="AAE0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15612" y="932425"/>
              <a:ext cx="1837055" cy="0"/>
            </a:xfrm>
            <a:custGeom>
              <a:avLst/>
              <a:gdLst/>
              <a:ahLst/>
              <a:cxnLst/>
              <a:rect l="l" t="t" r="r" b="b"/>
              <a:pathLst>
                <a:path w="1837055">
                  <a:moveTo>
                    <a:pt x="0" y="0"/>
                  </a:moveTo>
                  <a:lnTo>
                    <a:pt x="1836692" y="0"/>
                  </a:lnTo>
                </a:path>
              </a:pathLst>
            </a:custGeom>
            <a:ln w="5929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44242" y="580676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0" y="413788"/>
                  </a:moveTo>
                  <a:lnTo>
                    <a:pt x="0" y="413788"/>
                  </a:lnTo>
                  <a:lnTo>
                    <a:pt x="0" y="0"/>
                  </a:lnTo>
                  <a:lnTo>
                    <a:pt x="371370" y="0"/>
                  </a:lnTo>
                  <a:lnTo>
                    <a:pt x="371370" y="413788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527050" y="460667"/>
            <a:ext cx="22396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0" dirty="0">
                <a:latin typeface="Verdana"/>
                <a:cs typeface="Verdana"/>
              </a:rPr>
              <a:t>May </a:t>
            </a:r>
            <a:r>
              <a:rPr sz="2400" spc="-20" dirty="0">
                <a:latin typeface="Verdana"/>
                <a:cs typeface="Verdana"/>
              </a:rPr>
              <a:t>and</a:t>
            </a:r>
            <a:r>
              <a:rPr sz="2400" spc="-610" dirty="0">
                <a:latin typeface="Verdana"/>
                <a:cs typeface="Verdana"/>
              </a:rPr>
              <a:t> </a:t>
            </a:r>
            <a:r>
              <a:rPr sz="2400" spc="25" dirty="0">
                <a:latin typeface="Verdana"/>
                <a:cs typeface="Verdana"/>
              </a:rPr>
              <a:t>Might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39115" y="1176019"/>
            <a:ext cx="5755005" cy="347345"/>
          </a:xfrm>
          <a:custGeom>
            <a:avLst/>
            <a:gdLst/>
            <a:ahLst/>
            <a:cxnLst/>
            <a:rect l="l" t="t" r="r" b="b"/>
            <a:pathLst>
              <a:path w="5755005" h="347344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233045"/>
                </a:lnTo>
                <a:lnTo>
                  <a:pt x="1785" y="299124"/>
                </a:lnTo>
                <a:lnTo>
                  <a:pt x="14287" y="333057"/>
                </a:lnTo>
                <a:lnTo>
                  <a:pt x="48220" y="345559"/>
                </a:lnTo>
                <a:lnTo>
                  <a:pt x="114300" y="347345"/>
                </a:lnTo>
                <a:lnTo>
                  <a:pt x="5640705" y="347345"/>
                </a:lnTo>
                <a:lnTo>
                  <a:pt x="5706784" y="345559"/>
                </a:lnTo>
                <a:lnTo>
                  <a:pt x="5740717" y="333057"/>
                </a:lnTo>
                <a:lnTo>
                  <a:pt x="5753219" y="299124"/>
                </a:lnTo>
                <a:lnTo>
                  <a:pt x="5755005" y="233045"/>
                </a:lnTo>
                <a:lnTo>
                  <a:pt x="5755005" y="114300"/>
                </a:lnTo>
                <a:lnTo>
                  <a:pt x="5753219" y="48220"/>
                </a:lnTo>
                <a:lnTo>
                  <a:pt x="5740717" y="14287"/>
                </a:lnTo>
                <a:lnTo>
                  <a:pt x="5706784" y="1785"/>
                </a:lnTo>
                <a:lnTo>
                  <a:pt x="5640705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27050" y="1176172"/>
            <a:ext cx="5753735" cy="104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100"/>
              </a:spcBef>
            </a:pPr>
            <a:r>
              <a:rPr sz="1800" b="1" spc="65" dirty="0">
                <a:latin typeface="Trebuchet MS"/>
                <a:cs typeface="Trebuchet MS"/>
              </a:rPr>
              <a:t>May </a:t>
            </a:r>
            <a:r>
              <a:rPr sz="1800" spc="10" dirty="0">
                <a:latin typeface="Trebuchet MS"/>
                <a:cs typeface="Trebuchet MS"/>
              </a:rPr>
              <a:t>and</a:t>
            </a:r>
            <a:r>
              <a:rPr sz="1800" spc="-390" dirty="0">
                <a:latin typeface="Trebuchet MS"/>
                <a:cs typeface="Trebuchet MS"/>
              </a:rPr>
              <a:t> </a:t>
            </a:r>
            <a:r>
              <a:rPr sz="1800" b="1" spc="-55" dirty="0">
                <a:latin typeface="Trebuchet MS"/>
                <a:cs typeface="Trebuchet MS"/>
              </a:rPr>
              <a:t>might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b="1" spc="-50" dirty="0">
                <a:latin typeface="Trebuchet MS"/>
                <a:cs typeface="Trebuchet MS"/>
              </a:rPr>
              <a:t>helping </a:t>
            </a:r>
            <a:r>
              <a:rPr sz="1800" spc="-70" dirty="0">
                <a:latin typeface="Trebuchet MS"/>
                <a:cs typeface="Trebuchet MS"/>
              </a:rPr>
              <a:t>or </a:t>
            </a:r>
            <a:r>
              <a:rPr sz="1800" b="1" spc="-80" dirty="0">
                <a:latin typeface="Trebuchet MS"/>
                <a:cs typeface="Trebuchet MS"/>
              </a:rPr>
              <a:t>auxiliary </a:t>
            </a:r>
            <a:r>
              <a:rPr sz="1800" b="1" spc="-95" dirty="0">
                <a:latin typeface="Trebuchet MS"/>
                <a:cs typeface="Trebuchet MS"/>
              </a:rPr>
              <a:t>verbs, </a:t>
            </a:r>
            <a:r>
              <a:rPr sz="1800" spc="-114" dirty="0">
                <a:latin typeface="Trebuchet MS"/>
                <a:cs typeface="Trebuchet MS"/>
              </a:rPr>
              <a:t>too.</a:t>
            </a:r>
            <a:endParaRPr sz="1800">
              <a:latin typeface="Trebuchet MS"/>
              <a:cs typeface="Trebuchet MS"/>
            </a:endParaRPr>
          </a:p>
          <a:p>
            <a:pPr marL="469265" marR="344805" indent="-457200">
              <a:lnSpc>
                <a:spcPct val="100000"/>
              </a:lnSpc>
              <a:spcBef>
                <a:spcPts val="1520"/>
              </a:spcBef>
              <a:tabLst>
                <a:tab pos="469265" algn="l"/>
              </a:tabLst>
            </a:pPr>
            <a:r>
              <a:rPr sz="1800" dirty="0">
                <a:latin typeface="Webdings"/>
                <a:cs typeface="Webdings"/>
              </a:rPr>
              <a:t>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20" dirty="0">
                <a:latin typeface="Trebuchet MS"/>
                <a:cs typeface="Trebuchet MS"/>
              </a:rPr>
              <a:t>Use </a:t>
            </a:r>
            <a:r>
              <a:rPr sz="1800" b="1" spc="-15" dirty="0">
                <a:latin typeface="Trebuchet MS"/>
                <a:cs typeface="Trebuchet MS"/>
              </a:rPr>
              <a:t>may </a:t>
            </a:r>
            <a:r>
              <a:rPr sz="1800" spc="-125" dirty="0">
                <a:latin typeface="Trebuchet MS"/>
                <a:cs typeface="Trebuchet MS"/>
              </a:rPr>
              <a:t>to </a:t>
            </a:r>
            <a:r>
              <a:rPr sz="1800" spc="15" dirty="0">
                <a:latin typeface="Trebuchet MS"/>
                <a:cs typeface="Trebuchet MS"/>
              </a:rPr>
              <a:t>ask </a:t>
            </a:r>
            <a:r>
              <a:rPr sz="1800" spc="-175" dirty="0">
                <a:latin typeface="Trebuchet MS"/>
                <a:cs typeface="Trebuchet MS"/>
              </a:rPr>
              <a:t>if </a:t>
            </a:r>
            <a:r>
              <a:rPr sz="1800" spc="-35" dirty="0">
                <a:latin typeface="Trebuchet MS"/>
                <a:cs typeface="Trebuchet MS"/>
              </a:rPr>
              <a:t>you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spc="-50" dirty="0">
                <a:latin typeface="Trebuchet MS"/>
                <a:cs typeface="Trebuchet MS"/>
              </a:rPr>
              <a:t>allowed </a:t>
            </a:r>
            <a:r>
              <a:rPr sz="1800" spc="-125" dirty="0">
                <a:latin typeface="Trebuchet MS"/>
                <a:cs typeface="Trebuchet MS"/>
              </a:rPr>
              <a:t>to </a:t>
            </a:r>
            <a:r>
              <a:rPr sz="1800" dirty="0">
                <a:latin typeface="Trebuchet MS"/>
                <a:cs typeface="Trebuchet MS"/>
              </a:rPr>
              <a:t>do</a:t>
            </a:r>
            <a:r>
              <a:rPr sz="1800" spc="-390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something,  </a:t>
            </a:r>
            <a:r>
              <a:rPr sz="1800" spc="-70" dirty="0">
                <a:latin typeface="Trebuchet MS"/>
                <a:cs typeface="Trebuchet MS"/>
              </a:rPr>
              <a:t>or </a:t>
            </a:r>
            <a:r>
              <a:rPr sz="1800" spc="-125" dirty="0">
                <a:latin typeface="Trebuchet MS"/>
                <a:cs typeface="Trebuchet MS"/>
              </a:rPr>
              <a:t>to </a:t>
            </a:r>
            <a:r>
              <a:rPr sz="1800" spc="-55" dirty="0">
                <a:latin typeface="Trebuchet MS"/>
                <a:cs typeface="Trebuchet MS"/>
              </a:rPr>
              <a:t>give </a:t>
            </a:r>
            <a:r>
              <a:rPr sz="1800" spc="-5" dirty="0">
                <a:latin typeface="Trebuchet MS"/>
                <a:cs typeface="Trebuchet MS"/>
              </a:rPr>
              <a:t>someone </a:t>
            </a:r>
            <a:r>
              <a:rPr sz="1800" spc="-35" dirty="0">
                <a:latin typeface="Trebuchet MS"/>
                <a:cs typeface="Trebuchet MS"/>
              </a:rPr>
              <a:t>permission </a:t>
            </a:r>
            <a:r>
              <a:rPr sz="1800" spc="-125" dirty="0">
                <a:latin typeface="Trebuchet MS"/>
                <a:cs typeface="Trebuchet MS"/>
              </a:rPr>
              <a:t>to </a:t>
            </a:r>
            <a:r>
              <a:rPr sz="1800" dirty="0">
                <a:latin typeface="Trebuchet MS"/>
                <a:cs typeface="Trebuchet MS"/>
              </a:rPr>
              <a:t>do</a:t>
            </a:r>
            <a:r>
              <a:rPr sz="1800" spc="-250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something.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7050" y="3795356"/>
            <a:ext cx="55657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sz="1800" dirty="0">
                <a:latin typeface="Webdings"/>
                <a:cs typeface="Webdings"/>
              </a:rPr>
              <a:t>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b="1" spc="65" dirty="0">
                <a:latin typeface="Trebuchet MS"/>
                <a:cs typeface="Trebuchet MS"/>
              </a:rPr>
              <a:t>May</a:t>
            </a:r>
            <a:r>
              <a:rPr sz="1800" b="1" spc="-385" dirty="0">
                <a:latin typeface="Trebuchet MS"/>
                <a:cs typeface="Trebuchet MS"/>
              </a:rPr>
              <a:t> </a:t>
            </a:r>
            <a:r>
              <a:rPr sz="1800" spc="-40" dirty="0">
                <a:latin typeface="Trebuchet MS"/>
                <a:cs typeface="Trebuchet MS"/>
              </a:rPr>
              <a:t>is </a:t>
            </a:r>
            <a:r>
              <a:rPr sz="1800" spc="-10" dirty="0">
                <a:latin typeface="Trebuchet MS"/>
                <a:cs typeface="Trebuchet MS"/>
              </a:rPr>
              <a:t>also </a:t>
            </a:r>
            <a:r>
              <a:rPr sz="1800" dirty="0">
                <a:latin typeface="Trebuchet MS"/>
                <a:cs typeface="Trebuchet MS"/>
              </a:rPr>
              <a:t>used </a:t>
            </a:r>
            <a:r>
              <a:rPr sz="1800" spc="-125" dirty="0">
                <a:latin typeface="Trebuchet MS"/>
                <a:cs typeface="Trebuchet MS"/>
              </a:rPr>
              <a:t>to </a:t>
            </a:r>
            <a:r>
              <a:rPr sz="1800" spc="-110" dirty="0">
                <a:latin typeface="Trebuchet MS"/>
                <a:cs typeface="Trebuchet MS"/>
              </a:rPr>
              <a:t>talk </a:t>
            </a:r>
            <a:r>
              <a:rPr sz="1800" spc="-45" dirty="0">
                <a:latin typeface="Trebuchet MS"/>
                <a:cs typeface="Trebuchet MS"/>
              </a:rPr>
              <a:t>about things </a:t>
            </a:r>
            <a:r>
              <a:rPr sz="1800" spc="-114" dirty="0">
                <a:latin typeface="Trebuchet MS"/>
                <a:cs typeface="Trebuchet MS"/>
              </a:rPr>
              <a:t>that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spc="-114" dirty="0">
                <a:latin typeface="Trebuchet MS"/>
                <a:cs typeface="Trebuchet MS"/>
              </a:rPr>
              <a:t>likely </a:t>
            </a:r>
            <a:r>
              <a:rPr sz="1800" spc="-125" dirty="0">
                <a:latin typeface="Trebuchet MS"/>
                <a:cs typeface="Trebuchet MS"/>
              </a:rPr>
              <a:t>to  </a:t>
            </a:r>
            <a:r>
              <a:rPr sz="1800" spc="-35" dirty="0">
                <a:latin typeface="Trebuchet MS"/>
                <a:cs typeface="Trebuchet MS"/>
              </a:rPr>
              <a:t>happen.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27050" y="6220421"/>
            <a:ext cx="4276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sz="1800" dirty="0">
                <a:latin typeface="Webdings"/>
                <a:cs typeface="Webdings"/>
              </a:rPr>
              <a:t>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b="1" spc="-10" dirty="0">
                <a:latin typeface="Trebuchet MS"/>
                <a:cs typeface="Trebuchet MS"/>
              </a:rPr>
              <a:t>Might</a:t>
            </a:r>
            <a:r>
              <a:rPr sz="1800" b="1" spc="-100" dirty="0">
                <a:latin typeface="Trebuchet MS"/>
                <a:cs typeface="Trebuchet MS"/>
              </a:rPr>
              <a:t> </a:t>
            </a:r>
            <a:r>
              <a:rPr sz="1800" spc="-40" dirty="0">
                <a:latin typeface="Trebuchet MS"/>
                <a:cs typeface="Trebuchet MS"/>
              </a:rPr>
              <a:t>is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used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60" dirty="0">
                <a:latin typeface="Trebuchet MS"/>
                <a:cs typeface="Trebuchet MS"/>
              </a:rPr>
              <a:t>as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the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past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tense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of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b="1" spc="-65" dirty="0">
                <a:latin typeface="Trebuchet MS"/>
                <a:cs typeface="Trebuchet MS"/>
              </a:rPr>
              <a:t>may</a:t>
            </a:r>
            <a:r>
              <a:rPr sz="1800" spc="-65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59942" y="7275228"/>
            <a:ext cx="5950585" cy="1545590"/>
            <a:chOff x="359942" y="7275228"/>
            <a:chExt cx="5950585" cy="1545590"/>
          </a:xfrm>
        </p:grpSpPr>
        <p:sp>
          <p:nvSpPr>
            <p:cNvPr id="22" name="object 22"/>
            <p:cNvSpPr/>
            <p:nvPr/>
          </p:nvSpPr>
          <p:spPr>
            <a:xfrm>
              <a:off x="569341" y="7541202"/>
              <a:ext cx="5740608" cy="12792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21472" y="7569233"/>
              <a:ext cx="5636895" cy="1224280"/>
            </a:xfrm>
            <a:custGeom>
              <a:avLst/>
              <a:gdLst/>
              <a:ahLst/>
              <a:cxnLst/>
              <a:rect l="l" t="t" r="r" b="b"/>
              <a:pathLst>
                <a:path w="5636895" h="1224279">
                  <a:moveTo>
                    <a:pt x="468371" y="21590"/>
                  </a:moveTo>
                  <a:lnTo>
                    <a:pt x="166707" y="21590"/>
                  </a:lnTo>
                  <a:lnTo>
                    <a:pt x="202679" y="19050"/>
                  </a:lnTo>
                  <a:lnTo>
                    <a:pt x="289506" y="2540"/>
                  </a:lnTo>
                  <a:lnTo>
                    <a:pt x="325479" y="0"/>
                  </a:lnTo>
                  <a:lnTo>
                    <a:pt x="358966" y="2540"/>
                  </a:lnTo>
                  <a:lnTo>
                    <a:pt x="434879" y="19050"/>
                  </a:lnTo>
                  <a:lnTo>
                    <a:pt x="468371" y="21590"/>
                  </a:lnTo>
                  <a:close/>
                </a:path>
                <a:path w="5636895" h="1224279">
                  <a:moveTo>
                    <a:pt x="762091" y="21590"/>
                  </a:moveTo>
                  <a:lnTo>
                    <a:pt x="468371" y="21590"/>
                  </a:lnTo>
                  <a:lnTo>
                    <a:pt x="503103" y="19050"/>
                  </a:lnTo>
                  <a:lnTo>
                    <a:pt x="584471" y="2540"/>
                  </a:lnTo>
                  <a:lnTo>
                    <a:pt x="619199" y="0"/>
                  </a:lnTo>
                  <a:lnTo>
                    <a:pt x="652691" y="2540"/>
                  </a:lnTo>
                  <a:lnTo>
                    <a:pt x="728603" y="19050"/>
                  </a:lnTo>
                  <a:lnTo>
                    <a:pt x="762091" y="21590"/>
                  </a:lnTo>
                  <a:close/>
                </a:path>
                <a:path w="5636895" h="1224279">
                  <a:moveTo>
                    <a:pt x="1071698" y="21590"/>
                  </a:moveTo>
                  <a:lnTo>
                    <a:pt x="762091" y="21590"/>
                  </a:lnTo>
                  <a:lnTo>
                    <a:pt x="795583" y="19050"/>
                  </a:lnTo>
                  <a:lnTo>
                    <a:pt x="871498" y="2540"/>
                  </a:lnTo>
                  <a:lnTo>
                    <a:pt x="904991" y="0"/>
                  </a:lnTo>
                  <a:lnTo>
                    <a:pt x="942200" y="2540"/>
                  </a:lnTo>
                  <a:lnTo>
                    <a:pt x="1034485" y="19050"/>
                  </a:lnTo>
                  <a:lnTo>
                    <a:pt x="1071698" y="21590"/>
                  </a:lnTo>
                  <a:close/>
                </a:path>
                <a:path w="5636895" h="1224279">
                  <a:moveTo>
                    <a:pt x="1357482" y="21590"/>
                  </a:moveTo>
                  <a:lnTo>
                    <a:pt x="1071698" y="21590"/>
                  </a:lnTo>
                  <a:lnTo>
                    <a:pt x="1105189" y="19050"/>
                  </a:lnTo>
                  <a:lnTo>
                    <a:pt x="1181099" y="2540"/>
                  </a:lnTo>
                  <a:lnTo>
                    <a:pt x="1214590" y="0"/>
                  </a:lnTo>
                  <a:lnTo>
                    <a:pt x="1248082" y="2540"/>
                  </a:lnTo>
                  <a:lnTo>
                    <a:pt x="1323994" y="19050"/>
                  </a:lnTo>
                  <a:lnTo>
                    <a:pt x="1357482" y="21590"/>
                  </a:lnTo>
                  <a:close/>
                </a:path>
                <a:path w="5636895" h="1224279">
                  <a:moveTo>
                    <a:pt x="1659146" y="21590"/>
                  </a:moveTo>
                  <a:lnTo>
                    <a:pt x="1357482" y="21590"/>
                  </a:lnTo>
                  <a:lnTo>
                    <a:pt x="1392215" y="19050"/>
                  </a:lnTo>
                  <a:lnTo>
                    <a:pt x="1473586" y="2540"/>
                  </a:lnTo>
                  <a:lnTo>
                    <a:pt x="1508318" y="0"/>
                  </a:lnTo>
                  <a:lnTo>
                    <a:pt x="1543046" y="2540"/>
                  </a:lnTo>
                  <a:lnTo>
                    <a:pt x="1624414" y="19050"/>
                  </a:lnTo>
                  <a:lnTo>
                    <a:pt x="1659146" y="21590"/>
                  </a:lnTo>
                  <a:close/>
                </a:path>
                <a:path w="5636895" h="1224279">
                  <a:moveTo>
                    <a:pt x="1960810" y="21590"/>
                  </a:moveTo>
                  <a:lnTo>
                    <a:pt x="1659146" y="21590"/>
                  </a:lnTo>
                  <a:lnTo>
                    <a:pt x="1693878" y="19050"/>
                  </a:lnTo>
                  <a:lnTo>
                    <a:pt x="1775249" y="2540"/>
                  </a:lnTo>
                  <a:lnTo>
                    <a:pt x="1809982" y="0"/>
                  </a:lnTo>
                  <a:lnTo>
                    <a:pt x="1844710" y="2540"/>
                  </a:lnTo>
                  <a:lnTo>
                    <a:pt x="1926078" y="19050"/>
                  </a:lnTo>
                  <a:lnTo>
                    <a:pt x="1960810" y="21590"/>
                  </a:lnTo>
                  <a:close/>
                </a:path>
                <a:path w="5636895" h="1224279">
                  <a:moveTo>
                    <a:pt x="2262473" y="21590"/>
                  </a:moveTo>
                  <a:lnTo>
                    <a:pt x="1960810" y="21590"/>
                  </a:lnTo>
                  <a:lnTo>
                    <a:pt x="1995542" y="19050"/>
                  </a:lnTo>
                  <a:lnTo>
                    <a:pt x="2076913" y="2540"/>
                  </a:lnTo>
                  <a:lnTo>
                    <a:pt x="2111645" y="0"/>
                  </a:lnTo>
                  <a:lnTo>
                    <a:pt x="2146374" y="2540"/>
                  </a:lnTo>
                  <a:lnTo>
                    <a:pt x="2227744" y="19050"/>
                  </a:lnTo>
                  <a:lnTo>
                    <a:pt x="2262473" y="21590"/>
                  </a:lnTo>
                  <a:close/>
                </a:path>
                <a:path w="5636895" h="1224279">
                  <a:moveTo>
                    <a:pt x="2556201" y="21590"/>
                  </a:moveTo>
                  <a:lnTo>
                    <a:pt x="2262473" y="21590"/>
                  </a:lnTo>
                  <a:lnTo>
                    <a:pt x="2297206" y="19050"/>
                  </a:lnTo>
                  <a:lnTo>
                    <a:pt x="2378577" y="2540"/>
                  </a:lnTo>
                  <a:lnTo>
                    <a:pt x="2413309" y="0"/>
                  </a:lnTo>
                  <a:lnTo>
                    <a:pt x="2446797" y="2540"/>
                  </a:lnTo>
                  <a:lnTo>
                    <a:pt x="2522709" y="19050"/>
                  </a:lnTo>
                  <a:lnTo>
                    <a:pt x="2556201" y="21590"/>
                  </a:lnTo>
                  <a:close/>
                </a:path>
                <a:path w="5636895" h="1224279">
                  <a:moveTo>
                    <a:pt x="2857865" y="21590"/>
                  </a:moveTo>
                  <a:lnTo>
                    <a:pt x="2556201" y="21590"/>
                  </a:lnTo>
                  <a:lnTo>
                    <a:pt x="2590932" y="19050"/>
                  </a:lnTo>
                  <a:lnTo>
                    <a:pt x="2672298" y="2540"/>
                  </a:lnTo>
                  <a:lnTo>
                    <a:pt x="2707029" y="0"/>
                  </a:lnTo>
                  <a:lnTo>
                    <a:pt x="2741761" y="2540"/>
                  </a:lnTo>
                  <a:lnTo>
                    <a:pt x="2823133" y="19050"/>
                  </a:lnTo>
                  <a:lnTo>
                    <a:pt x="2857865" y="21590"/>
                  </a:lnTo>
                  <a:close/>
                </a:path>
                <a:path w="5636895" h="1224279">
                  <a:moveTo>
                    <a:pt x="3159529" y="21590"/>
                  </a:moveTo>
                  <a:lnTo>
                    <a:pt x="2857865" y="21590"/>
                  </a:lnTo>
                  <a:lnTo>
                    <a:pt x="2892593" y="19050"/>
                  </a:lnTo>
                  <a:lnTo>
                    <a:pt x="2973961" y="2540"/>
                  </a:lnTo>
                  <a:lnTo>
                    <a:pt x="3008693" y="0"/>
                  </a:lnTo>
                  <a:lnTo>
                    <a:pt x="3043425" y="2540"/>
                  </a:lnTo>
                  <a:lnTo>
                    <a:pt x="3124796" y="19050"/>
                  </a:lnTo>
                  <a:lnTo>
                    <a:pt x="3159529" y="21590"/>
                  </a:lnTo>
                  <a:close/>
                </a:path>
                <a:path w="5636895" h="1224279">
                  <a:moveTo>
                    <a:pt x="3453249" y="21590"/>
                  </a:moveTo>
                  <a:lnTo>
                    <a:pt x="3159529" y="21590"/>
                  </a:lnTo>
                  <a:lnTo>
                    <a:pt x="3193020" y="19050"/>
                  </a:lnTo>
                  <a:lnTo>
                    <a:pt x="3268930" y="2540"/>
                  </a:lnTo>
                  <a:lnTo>
                    <a:pt x="3302421" y="0"/>
                  </a:lnTo>
                  <a:lnTo>
                    <a:pt x="3337153" y="2540"/>
                  </a:lnTo>
                  <a:lnTo>
                    <a:pt x="3418521" y="19050"/>
                  </a:lnTo>
                  <a:lnTo>
                    <a:pt x="3453249" y="21590"/>
                  </a:lnTo>
                  <a:close/>
                </a:path>
                <a:path w="5636895" h="1224279">
                  <a:moveTo>
                    <a:pt x="3762856" y="21590"/>
                  </a:moveTo>
                  <a:lnTo>
                    <a:pt x="3453249" y="21590"/>
                  </a:lnTo>
                  <a:lnTo>
                    <a:pt x="3487981" y="19050"/>
                  </a:lnTo>
                  <a:lnTo>
                    <a:pt x="3569352" y="2540"/>
                  </a:lnTo>
                  <a:lnTo>
                    <a:pt x="3604084" y="0"/>
                  </a:lnTo>
                  <a:lnTo>
                    <a:pt x="3640057" y="2540"/>
                  </a:lnTo>
                  <a:lnTo>
                    <a:pt x="3726884" y="19050"/>
                  </a:lnTo>
                  <a:lnTo>
                    <a:pt x="3762856" y="21590"/>
                  </a:lnTo>
                  <a:close/>
                </a:path>
                <a:path w="5636895" h="1224279">
                  <a:moveTo>
                    <a:pt x="4056576" y="21590"/>
                  </a:moveTo>
                  <a:lnTo>
                    <a:pt x="3762856" y="21590"/>
                  </a:lnTo>
                  <a:lnTo>
                    <a:pt x="3795104" y="19050"/>
                  </a:lnTo>
                  <a:lnTo>
                    <a:pt x="3865560" y="2540"/>
                  </a:lnTo>
                  <a:lnTo>
                    <a:pt x="3897812" y="0"/>
                  </a:lnTo>
                  <a:lnTo>
                    <a:pt x="3933781" y="2540"/>
                  </a:lnTo>
                  <a:lnTo>
                    <a:pt x="4020607" y="19050"/>
                  </a:lnTo>
                  <a:lnTo>
                    <a:pt x="4056576" y="21590"/>
                  </a:lnTo>
                  <a:close/>
                </a:path>
                <a:path w="5636895" h="1224279">
                  <a:moveTo>
                    <a:pt x="4350304" y="21590"/>
                  </a:moveTo>
                  <a:lnTo>
                    <a:pt x="4056576" y="21590"/>
                  </a:lnTo>
                  <a:lnTo>
                    <a:pt x="4090068" y="19050"/>
                  </a:lnTo>
                  <a:lnTo>
                    <a:pt x="4165984" y="2540"/>
                  </a:lnTo>
                  <a:lnTo>
                    <a:pt x="4199476" y="0"/>
                  </a:lnTo>
                  <a:lnTo>
                    <a:pt x="4234207" y="2540"/>
                  </a:lnTo>
                  <a:lnTo>
                    <a:pt x="4315573" y="19050"/>
                  </a:lnTo>
                  <a:lnTo>
                    <a:pt x="4350304" y="21590"/>
                  </a:lnTo>
                  <a:close/>
                </a:path>
                <a:path w="5636895" h="1224279">
                  <a:moveTo>
                    <a:pt x="4961575" y="21590"/>
                  </a:moveTo>
                  <a:lnTo>
                    <a:pt x="4350304" y="21590"/>
                  </a:lnTo>
                  <a:lnTo>
                    <a:pt x="4385036" y="19050"/>
                  </a:lnTo>
                  <a:lnTo>
                    <a:pt x="4466404" y="2540"/>
                  </a:lnTo>
                  <a:lnTo>
                    <a:pt x="4501132" y="0"/>
                  </a:lnTo>
                  <a:lnTo>
                    <a:pt x="4537105" y="1270"/>
                  </a:lnTo>
                  <a:lnTo>
                    <a:pt x="4623938" y="12700"/>
                  </a:lnTo>
                  <a:lnTo>
                    <a:pt x="4659911" y="13970"/>
                  </a:lnTo>
                  <a:lnTo>
                    <a:pt x="4898885" y="13970"/>
                  </a:lnTo>
                  <a:lnTo>
                    <a:pt x="4925601" y="19050"/>
                  </a:lnTo>
                  <a:lnTo>
                    <a:pt x="4961575" y="21590"/>
                  </a:lnTo>
                  <a:close/>
                </a:path>
                <a:path w="5636895" h="1224279">
                  <a:moveTo>
                    <a:pt x="4898885" y="13970"/>
                  </a:moveTo>
                  <a:lnTo>
                    <a:pt x="4659911" y="13970"/>
                  </a:lnTo>
                  <a:lnTo>
                    <a:pt x="4693399" y="12700"/>
                  </a:lnTo>
                  <a:lnTo>
                    <a:pt x="4769311" y="1270"/>
                  </a:lnTo>
                  <a:lnTo>
                    <a:pt x="4802803" y="0"/>
                  </a:lnTo>
                  <a:lnTo>
                    <a:pt x="4838772" y="2540"/>
                  </a:lnTo>
                  <a:lnTo>
                    <a:pt x="4898885" y="13970"/>
                  </a:lnTo>
                  <a:close/>
                </a:path>
                <a:path w="5636895" h="1224279">
                  <a:moveTo>
                    <a:pt x="5263231" y="21590"/>
                  </a:moveTo>
                  <a:lnTo>
                    <a:pt x="4961575" y="21590"/>
                  </a:lnTo>
                  <a:lnTo>
                    <a:pt x="4996303" y="19050"/>
                  </a:lnTo>
                  <a:lnTo>
                    <a:pt x="5077671" y="2540"/>
                  </a:lnTo>
                  <a:lnTo>
                    <a:pt x="5112403" y="0"/>
                  </a:lnTo>
                  <a:lnTo>
                    <a:pt x="5147135" y="2540"/>
                  </a:lnTo>
                  <a:lnTo>
                    <a:pt x="5228503" y="19050"/>
                  </a:lnTo>
                  <a:lnTo>
                    <a:pt x="5263231" y="21590"/>
                  </a:lnTo>
                  <a:close/>
                </a:path>
                <a:path w="5636895" h="1224279">
                  <a:moveTo>
                    <a:pt x="5601082" y="15240"/>
                  </a:moveTo>
                  <a:lnTo>
                    <a:pt x="5549896" y="15240"/>
                  </a:lnTo>
                  <a:lnTo>
                    <a:pt x="5598739" y="13970"/>
                  </a:lnTo>
                  <a:lnTo>
                    <a:pt x="5601082" y="15240"/>
                  </a:lnTo>
                  <a:close/>
                </a:path>
                <a:path w="5636895" h="1224279">
                  <a:moveTo>
                    <a:pt x="5602377" y="15941"/>
                  </a:moveTo>
                  <a:lnTo>
                    <a:pt x="5601082" y="15240"/>
                  </a:lnTo>
                  <a:lnTo>
                    <a:pt x="5601727" y="15240"/>
                  </a:lnTo>
                  <a:lnTo>
                    <a:pt x="5602377" y="15941"/>
                  </a:lnTo>
                  <a:close/>
                </a:path>
                <a:path w="5636895" h="1224279">
                  <a:moveTo>
                    <a:pt x="5628906" y="69850"/>
                  </a:moveTo>
                  <a:lnTo>
                    <a:pt x="5636151" y="52070"/>
                  </a:lnTo>
                  <a:lnTo>
                    <a:pt x="5629566" y="44450"/>
                  </a:lnTo>
                  <a:lnTo>
                    <a:pt x="5607529" y="21590"/>
                  </a:lnTo>
                  <a:lnTo>
                    <a:pt x="5605258" y="19050"/>
                  </a:lnTo>
                  <a:lnTo>
                    <a:pt x="5636348" y="52070"/>
                  </a:lnTo>
                  <a:lnTo>
                    <a:pt x="5628906" y="69850"/>
                  </a:lnTo>
                  <a:close/>
                </a:path>
                <a:path w="5636895" h="1224279">
                  <a:moveTo>
                    <a:pt x="1949" y="1171361"/>
                  </a:moveTo>
                  <a:lnTo>
                    <a:pt x="1604" y="1170940"/>
                  </a:lnTo>
                  <a:lnTo>
                    <a:pt x="7442" y="1158240"/>
                  </a:lnTo>
                  <a:lnTo>
                    <a:pt x="1949" y="1171361"/>
                  </a:lnTo>
                  <a:close/>
                </a:path>
                <a:path w="5636895" h="1224279">
                  <a:moveTo>
                    <a:pt x="73511" y="1206500"/>
                  </a:moveTo>
                  <a:lnTo>
                    <a:pt x="20777" y="1202690"/>
                  </a:lnTo>
                  <a:lnTo>
                    <a:pt x="0" y="1176020"/>
                  </a:lnTo>
                  <a:lnTo>
                    <a:pt x="1949" y="1171361"/>
                  </a:lnTo>
                  <a:lnTo>
                    <a:pt x="6812" y="1177290"/>
                  </a:lnTo>
                  <a:lnTo>
                    <a:pt x="30544" y="1202690"/>
                  </a:lnTo>
                  <a:lnTo>
                    <a:pt x="73511" y="1206500"/>
                  </a:lnTo>
                  <a:close/>
                </a:path>
                <a:path w="5636895" h="1224279">
                  <a:moveTo>
                    <a:pt x="3175400" y="1217930"/>
                  </a:moveTo>
                  <a:lnTo>
                    <a:pt x="3140673" y="1214120"/>
                  </a:lnTo>
                  <a:lnTo>
                    <a:pt x="3059304" y="1198880"/>
                  </a:lnTo>
                  <a:lnTo>
                    <a:pt x="3024572" y="1195070"/>
                  </a:lnTo>
                  <a:lnTo>
                    <a:pt x="4524955" y="1195070"/>
                  </a:lnTo>
                  <a:lnTo>
                    <a:pt x="4490223" y="1200150"/>
                  </a:lnTo>
                  <a:lnTo>
                    <a:pt x="4480051" y="1202690"/>
                  </a:lnTo>
                  <a:lnTo>
                    <a:pt x="3326236" y="1202690"/>
                  </a:lnTo>
                  <a:lnTo>
                    <a:pt x="3291504" y="1205230"/>
                  </a:lnTo>
                  <a:lnTo>
                    <a:pt x="3210133" y="1215390"/>
                  </a:lnTo>
                  <a:lnTo>
                    <a:pt x="3175400" y="1217930"/>
                  </a:lnTo>
                  <a:close/>
                </a:path>
                <a:path w="5636895" h="1224279">
                  <a:moveTo>
                    <a:pt x="4667847" y="1217930"/>
                  </a:moveTo>
                  <a:lnTo>
                    <a:pt x="4634355" y="1214120"/>
                  </a:lnTo>
                  <a:lnTo>
                    <a:pt x="4558443" y="1198880"/>
                  </a:lnTo>
                  <a:lnTo>
                    <a:pt x="4524955" y="1195070"/>
                  </a:lnTo>
                  <a:lnTo>
                    <a:pt x="4826619" y="1195070"/>
                  </a:lnTo>
                  <a:lnTo>
                    <a:pt x="4790645" y="1198880"/>
                  </a:lnTo>
                  <a:lnTo>
                    <a:pt x="4703816" y="1214120"/>
                  </a:lnTo>
                  <a:lnTo>
                    <a:pt x="4667847" y="1217930"/>
                  </a:lnTo>
                  <a:close/>
                </a:path>
                <a:path w="5636895" h="1224279">
                  <a:moveTo>
                    <a:pt x="4977447" y="1217930"/>
                  </a:moveTo>
                  <a:lnTo>
                    <a:pt x="4942715" y="1214120"/>
                  </a:lnTo>
                  <a:lnTo>
                    <a:pt x="4861346" y="1198880"/>
                  </a:lnTo>
                  <a:lnTo>
                    <a:pt x="4826619" y="1195070"/>
                  </a:lnTo>
                  <a:lnTo>
                    <a:pt x="5120339" y="1195070"/>
                  </a:lnTo>
                  <a:lnTo>
                    <a:pt x="5086851" y="1198880"/>
                  </a:lnTo>
                  <a:lnTo>
                    <a:pt x="5010939" y="1214120"/>
                  </a:lnTo>
                  <a:lnTo>
                    <a:pt x="4977447" y="1217930"/>
                  </a:lnTo>
                  <a:close/>
                </a:path>
                <a:path w="5636895" h="1224279">
                  <a:moveTo>
                    <a:pt x="5279110" y="1217930"/>
                  </a:moveTo>
                  <a:lnTo>
                    <a:pt x="5243138" y="1214120"/>
                  </a:lnTo>
                  <a:lnTo>
                    <a:pt x="5156311" y="1198880"/>
                  </a:lnTo>
                  <a:lnTo>
                    <a:pt x="5120339" y="1195070"/>
                  </a:lnTo>
                  <a:lnTo>
                    <a:pt x="5422002" y="1195070"/>
                  </a:lnTo>
                  <a:lnTo>
                    <a:pt x="5388515" y="1198880"/>
                  </a:lnTo>
                  <a:lnTo>
                    <a:pt x="5312602" y="1214120"/>
                  </a:lnTo>
                  <a:lnTo>
                    <a:pt x="5279110" y="1217930"/>
                  </a:lnTo>
                  <a:close/>
                </a:path>
                <a:path w="5636895" h="1224279">
                  <a:moveTo>
                    <a:pt x="5585657" y="1216660"/>
                  </a:moveTo>
                  <a:lnTo>
                    <a:pt x="5536005" y="1210310"/>
                  </a:lnTo>
                  <a:lnTo>
                    <a:pt x="5492348" y="1202690"/>
                  </a:lnTo>
                  <a:lnTo>
                    <a:pt x="5454432" y="1197610"/>
                  </a:lnTo>
                  <a:lnTo>
                    <a:pt x="5422002" y="1195070"/>
                  </a:lnTo>
                  <a:lnTo>
                    <a:pt x="5596271" y="1195070"/>
                  </a:lnTo>
                  <a:lnTo>
                    <a:pt x="5589906" y="1205230"/>
                  </a:lnTo>
                  <a:lnTo>
                    <a:pt x="5585657" y="1216660"/>
                  </a:lnTo>
                  <a:close/>
                </a:path>
                <a:path w="5636895" h="1224279">
                  <a:moveTo>
                    <a:pt x="500122" y="1224280"/>
                  </a:moveTo>
                  <a:lnTo>
                    <a:pt x="466634" y="1221740"/>
                  </a:lnTo>
                  <a:lnTo>
                    <a:pt x="390722" y="1206500"/>
                  </a:lnTo>
                  <a:lnTo>
                    <a:pt x="357230" y="1202690"/>
                  </a:lnTo>
                  <a:lnTo>
                    <a:pt x="658894" y="1202690"/>
                  </a:lnTo>
                  <a:lnTo>
                    <a:pt x="622921" y="1206500"/>
                  </a:lnTo>
                  <a:lnTo>
                    <a:pt x="536094" y="1221740"/>
                  </a:lnTo>
                  <a:lnTo>
                    <a:pt x="500122" y="1224280"/>
                  </a:lnTo>
                  <a:close/>
                </a:path>
                <a:path w="5636895" h="1224279">
                  <a:moveTo>
                    <a:pt x="793850" y="1224280"/>
                  </a:moveTo>
                  <a:lnTo>
                    <a:pt x="761599" y="1221740"/>
                  </a:lnTo>
                  <a:lnTo>
                    <a:pt x="691145" y="1206500"/>
                  </a:lnTo>
                  <a:lnTo>
                    <a:pt x="658894" y="1202690"/>
                  </a:lnTo>
                  <a:lnTo>
                    <a:pt x="952621" y="1202690"/>
                  </a:lnTo>
                  <a:lnTo>
                    <a:pt x="916649" y="1206500"/>
                  </a:lnTo>
                  <a:lnTo>
                    <a:pt x="829822" y="1221740"/>
                  </a:lnTo>
                  <a:lnTo>
                    <a:pt x="793850" y="1224280"/>
                  </a:lnTo>
                  <a:close/>
                </a:path>
                <a:path w="5636895" h="1224279">
                  <a:moveTo>
                    <a:pt x="1095513" y="1224280"/>
                  </a:moveTo>
                  <a:lnTo>
                    <a:pt x="1062021" y="1221740"/>
                  </a:lnTo>
                  <a:lnTo>
                    <a:pt x="986109" y="1206500"/>
                  </a:lnTo>
                  <a:lnTo>
                    <a:pt x="952621" y="1202690"/>
                  </a:lnTo>
                  <a:lnTo>
                    <a:pt x="1254285" y="1202690"/>
                  </a:lnTo>
                  <a:lnTo>
                    <a:pt x="1218313" y="1206500"/>
                  </a:lnTo>
                  <a:lnTo>
                    <a:pt x="1131486" y="1221740"/>
                  </a:lnTo>
                  <a:lnTo>
                    <a:pt x="1095513" y="1224280"/>
                  </a:lnTo>
                  <a:close/>
                </a:path>
                <a:path w="5636895" h="1224279">
                  <a:moveTo>
                    <a:pt x="1405113" y="1224280"/>
                  </a:moveTo>
                  <a:lnTo>
                    <a:pt x="1370384" y="1221740"/>
                  </a:lnTo>
                  <a:lnTo>
                    <a:pt x="1289014" y="1206500"/>
                  </a:lnTo>
                  <a:lnTo>
                    <a:pt x="1254285" y="1202690"/>
                  </a:lnTo>
                  <a:lnTo>
                    <a:pt x="1548005" y="1202690"/>
                  </a:lnTo>
                  <a:lnTo>
                    <a:pt x="1514517" y="1206500"/>
                  </a:lnTo>
                  <a:lnTo>
                    <a:pt x="1438605" y="1221740"/>
                  </a:lnTo>
                  <a:lnTo>
                    <a:pt x="1405113" y="1224280"/>
                  </a:lnTo>
                  <a:close/>
                </a:path>
                <a:path w="5636895" h="1224279">
                  <a:moveTo>
                    <a:pt x="1690905" y="1217930"/>
                  </a:moveTo>
                  <a:lnTo>
                    <a:pt x="1657413" y="1215390"/>
                  </a:lnTo>
                  <a:lnTo>
                    <a:pt x="1581497" y="1205230"/>
                  </a:lnTo>
                  <a:lnTo>
                    <a:pt x="1548005" y="1202690"/>
                  </a:lnTo>
                  <a:lnTo>
                    <a:pt x="1849669" y="1202690"/>
                  </a:lnTo>
                  <a:lnTo>
                    <a:pt x="1813700" y="1205230"/>
                  </a:lnTo>
                  <a:lnTo>
                    <a:pt x="1726874" y="1215390"/>
                  </a:lnTo>
                  <a:lnTo>
                    <a:pt x="1690905" y="1217930"/>
                  </a:lnTo>
                  <a:close/>
                </a:path>
                <a:path w="5636895" h="1224279">
                  <a:moveTo>
                    <a:pt x="2000505" y="1217930"/>
                  </a:moveTo>
                  <a:lnTo>
                    <a:pt x="1965772" y="1215390"/>
                  </a:lnTo>
                  <a:lnTo>
                    <a:pt x="1884401" y="1205230"/>
                  </a:lnTo>
                  <a:lnTo>
                    <a:pt x="1849669" y="1202690"/>
                  </a:lnTo>
                  <a:lnTo>
                    <a:pt x="2143397" y="1202690"/>
                  </a:lnTo>
                  <a:lnTo>
                    <a:pt x="2109906" y="1205230"/>
                  </a:lnTo>
                  <a:lnTo>
                    <a:pt x="2033996" y="1215390"/>
                  </a:lnTo>
                  <a:lnTo>
                    <a:pt x="2000505" y="1217930"/>
                  </a:lnTo>
                  <a:close/>
                </a:path>
                <a:path w="5636895" h="1224279">
                  <a:moveTo>
                    <a:pt x="2302168" y="1217930"/>
                  </a:moveTo>
                  <a:lnTo>
                    <a:pt x="2266196" y="1215390"/>
                  </a:lnTo>
                  <a:lnTo>
                    <a:pt x="2179369" y="1205230"/>
                  </a:lnTo>
                  <a:lnTo>
                    <a:pt x="2143397" y="1202690"/>
                  </a:lnTo>
                  <a:lnTo>
                    <a:pt x="2437124" y="1202690"/>
                  </a:lnTo>
                  <a:lnTo>
                    <a:pt x="2404872" y="1205230"/>
                  </a:lnTo>
                  <a:lnTo>
                    <a:pt x="2334416" y="1215390"/>
                  </a:lnTo>
                  <a:lnTo>
                    <a:pt x="2302168" y="1217930"/>
                  </a:lnTo>
                  <a:close/>
                </a:path>
                <a:path w="5636895" h="1224279">
                  <a:moveTo>
                    <a:pt x="2595896" y="1224280"/>
                  </a:moveTo>
                  <a:lnTo>
                    <a:pt x="2559923" y="1221740"/>
                  </a:lnTo>
                  <a:lnTo>
                    <a:pt x="2473093" y="1206500"/>
                  </a:lnTo>
                  <a:lnTo>
                    <a:pt x="2437124" y="1202690"/>
                  </a:lnTo>
                  <a:lnTo>
                    <a:pt x="2738788" y="1202690"/>
                  </a:lnTo>
                  <a:lnTo>
                    <a:pt x="2705296" y="1206500"/>
                  </a:lnTo>
                  <a:lnTo>
                    <a:pt x="2629384" y="1221740"/>
                  </a:lnTo>
                  <a:lnTo>
                    <a:pt x="2595896" y="1224280"/>
                  </a:lnTo>
                  <a:close/>
                </a:path>
                <a:path w="5636895" h="1224279">
                  <a:moveTo>
                    <a:pt x="2881680" y="1217930"/>
                  </a:moveTo>
                  <a:lnTo>
                    <a:pt x="2848188" y="1215390"/>
                  </a:lnTo>
                  <a:lnTo>
                    <a:pt x="2772276" y="1205230"/>
                  </a:lnTo>
                  <a:lnTo>
                    <a:pt x="2738788" y="1202690"/>
                  </a:lnTo>
                  <a:lnTo>
                    <a:pt x="2972104" y="1202690"/>
                  </a:lnTo>
                  <a:lnTo>
                    <a:pt x="2915171" y="1214120"/>
                  </a:lnTo>
                  <a:lnTo>
                    <a:pt x="2881680" y="1217930"/>
                  </a:lnTo>
                  <a:close/>
                </a:path>
                <a:path w="5636895" h="1224279">
                  <a:moveTo>
                    <a:pt x="3461192" y="1224280"/>
                  </a:moveTo>
                  <a:lnTo>
                    <a:pt x="3428941" y="1221740"/>
                  </a:lnTo>
                  <a:lnTo>
                    <a:pt x="3358487" y="1206500"/>
                  </a:lnTo>
                  <a:lnTo>
                    <a:pt x="3326236" y="1202690"/>
                  </a:lnTo>
                  <a:lnTo>
                    <a:pt x="3619964" y="1202690"/>
                  </a:lnTo>
                  <a:lnTo>
                    <a:pt x="3583991" y="1206500"/>
                  </a:lnTo>
                  <a:lnTo>
                    <a:pt x="3497161" y="1221740"/>
                  </a:lnTo>
                  <a:lnTo>
                    <a:pt x="3461192" y="1224280"/>
                  </a:lnTo>
                  <a:close/>
                </a:path>
                <a:path w="5636895" h="1224279">
                  <a:moveTo>
                    <a:pt x="3778735" y="1224280"/>
                  </a:moveTo>
                  <a:lnTo>
                    <a:pt x="3742762" y="1221740"/>
                  </a:lnTo>
                  <a:lnTo>
                    <a:pt x="3655933" y="1206500"/>
                  </a:lnTo>
                  <a:lnTo>
                    <a:pt x="3619964" y="1202690"/>
                  </a:lnTo>
                  <a:lnTo>
                    <a:pt x="3921627" y="1202690"/>
                  </a:lnTo>
                  <a:lnTo>
                    <a:pt x="3888135" y="1206500"/>
                  </a:lnTo>
                  <a:lnTo>
                    <a:pt x="3812223" y="1221740"/>
                  </a:lnTo>
                  <a:lnTo>
                    <a:pt x="3778735" y="1224280"/>
                  </a:lnTo>
                  <a:close/>
                </a:path>
                <a:path w="5636895" h="1224279">
                  <a:moveTo>
                    <a:pt x="4072456" y="1224280"/>
                  </a:moveTo>
                  <a:lnTo>
                    <a:pt x="4037723" y="1221740"/>
                  </a:lnTo>
                  <a:lnTo>
                    <a:pt x="3956355" y="1206500"/>
                  </a:lnTo>
                  <a:lnTo>
                    <a:pt x="3921627" y="1202690"/>
                  </a:lnTo>
                  <a:lnTo>
                    <a:pt x="4223291" y="1202690"/>
                  </a:lnTo>
                  <a:lnTo>
                    <a:pt x="4188559" y="1206500"/>
                  </a:lnTo>
                  <a:lnTo>
                    <a:pt x="4107188" y="1221740"/>
                  </a:lnTo>
                  <a:lnTo>
                    <a:pt x="4072456" y="1224280"/>
                  </a:lnTo>
                  <a:close/>
                </a:path>
                <a:path w="5636895" h="1224279">
                  <a:moveTo>
                    <a:pt x="4374119" y="1224280"/>
                  </a:moveTo>
                  <a:lnTo>
                    <a:pt x="4339387" y="1221740"/>
                  </a:lnTo>
                  <a:lnTo>
                    <a:pt x="4258019" y="1206500"/>
                  </a:lnTo>
                  <a:lnTo>
                    <a:pt x="4223291" y="1202690"/>
                  </a:lnTo>
                  <a:lnTo>
                    <a:pt x="4480051" y="1202690"/>
                  </a:lnTo>
                  <a:lnTo>
                    <a:pt x="4408851" y="1220470"/>
                  </a:lnTo>
                  <a:lnTo>
                    <a:pt x="4374119" y="1224280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23172" y="7569233"/>
              <a:ext cx="5634990" cy="1224280"/>
            </a:xfrm>
            <a:custGeom>
              <a:avLst/>
              <a:gdLst/>
              <a:ahLst/>
              <a:cxnLst/>
              <a:rect l="l" t="t" r="r" b="b"/>
              <a:pathLst>
                <a:path w="5634990" h="1224279">
                  <a:moveTo>
                    <a:pt x="466670" y="21590"/>
                  </a:moveTo>
                  <a:lnTo>
                    <a:pt x="165007" y="21590"/>
                  </a:lnTo>
                  <a:lnTo>
                    <a:pt x="200979" y="19050"/>
                  </a:lnTo>
                  <a:lnTo>
                    <a:pt x="287806" y="2540"/>
                  </a:lnTo>
                  <a:lnTo>
                    <a:pt x="323778" y="0"/>
                  </a:lnTo>
                  <a:lnTo>
                    <a:pt x="357266" y="2540"/>
                  </a:lnTo>
                  <a:lnTo>
                    <a:pt x="433178" y="19050"/>
                  </a:lnTo>
                  <a:lnTo>
                    <a:pt x="466670" y="21590"/>
                  </a:lnTo>
                  <a:close/>
                </a:path>
                <a:path w="5634990" h="1224279">
                  <a:moveTo>
                    <a:pt x="760391" y="21590"/>
                  </a:moveTo>
                  <a:lnTo>
                    <a:pt x="466670" y="21590"/>
                  </a:lnTo>
                  <a:lnTo>
                    <a:pt x="501402" y="19050"/>
                  </a:lnTo>
                  <a:lnTo>
                    <a:pt x="582771" y="2540"/>
                  </a:lnTo>
                  <a:lnTo>
                    <a:pt x="617498" y="0"/>
                  </a:lnTo>
                  <a:lnTo>
                    <a:pt x="650991" y="2540"/>
                  </a:lnTo>
                  <a:lnTo>
                    <a:pt x="726903" y="19050"/>
                  </a:lnTo>
                  <a:lnTo>
                    <a:pt x="760391" y="21590"/>
                  </a:lnTo>
                  <a:close/>
                </a:path>
                <a:path w="5634990" h="1224279">
                  <a:moveTo>
                    <a:pt x="1069998" y="21590"/>
                  </a:moveTo>
                  <a:lnTo>
                    <a:pt x="760391" y="21590"/>
                  </a:lnTo>
                  <a:lnTo>
                    <a:pt x="793883" y="19050"/>
                  </a:lnTo>
                  <a:lnTo>
                    <a:pt x="869798" y="2540"/>
                  </a:lnTo>
                  <a:lnTo>
                    <a:pt x="903290" y="0"/>
                  </a:lnTo>
                  <a:lnTo>
                    <a:pt x="940499" y="2540"/>
                  </a:lnTo>
                  <a:lnTo>
                    <a:pt x="1032785" y="19050"/>
                  </a:lnTo>
                  <a:lnTo>
                    <a:pt x="1069998" y="21590"/>
                  </a:lnTo>
                  <a:close/>
                </a:path>
                <a:path w="5634990" h="1224279">
                  <a:moveTo>
                    <a:pt x="1355782" y="21590"/>
                  </a:moveTo>
                  <a:lnTo>
                    <a:pt x="1069998" y="21590"/>
                  </a:lnTo>
                  <a:lnTo>
                    <a:pt x="1103489" y="19050"/>
                  </a:lnTo>
                  <a:lnTo>
                    <a:pt x="1179399" y="2540"/>
                  </a:lnTo>
                  <a:lnTo>
                    <a:pt x="1212890" y="0"/>
                  </a:lnTo>
                  <a:lnTo>
                    <a:pt x="1246382" y="2540"/>
                  </a:lnTo>
                  <a:lnTo>
                    <a:pt x="1322294" y="19050"/>
                  </a:lnTo>
                  <a:lnTo>
                    <a:pt x="1355782" y="21590"/>
                  </a:lnTo>
                  <a:close/>
                </a:path>
                <a:path w="5634990" h="1224279">
                  <a:moveTo>
                    <a:pt x="1657446" y="21590"/>
                  </a:moveTo>
                  <a:lnTo>
                    <a:pt x="1355782" y="21590"/>
                  </a:lnTo>
                  <a:lnTo>
                    <a:pt x="1390514" y="19050"/>
                  </a:lnTo>
                  <a:lnTo>
                    <a:pt x="1471885" y="2540"/>
                  </a:lnTo>
                  <a:lnTo>
                    <a:pt x="1506618" y="0"/>
                  </a:lnTo>
                  <a:lnTo>
                    <a:pt x="1541346" y="2540"/>
                  </a:lnTo>
                  <a:lnTo>
                    <a:pt x="1622714" y="19050"/>
                  </a:lnTo>
                  <a:lnTo>
                    <a:pt x="1657446" y="21590"/>
                  </a:lnTo>
                  <a:close/>
                </a:path>
                <a:path w="5634990" h="1224279">
                  <a:moveTo>
                    <a:pt x="1959109" y="21590"/>
                  </a:moveTo>
                  <a:lnTo>
                    <a:pt x="1657446" y="21590"/>
                  </a:lnTo>
                  <a:lnTo>
                    <a:pt x="1692178" y="19050"/>
                  </a:lnTo>
                  <a:lnTo>
                    <a:pt x="1773549" y="2540"/>
                  </a:lnTo>
                  <a:lnTo>
                    <a:pt x="1808281" y="0"/>
                  </a:lnTo>
                  <a:lnTo>
                    <a:pt x="1843009" y="2540"/>
                  </a:lnTo>
                  <a:lnTo>
                    <a:pt x="1924377" y="19050"/>
                  </a:lnTo>
                  <a:lnTo>
                    <a:pt x="1959109" y="21590"/>
                  </a:lnTo>
                  <a:close/>
                </a:path>
                <a:path w="5634990" h="1224279">
                  <a:moveTo>
                    <a:pt x="2260773" y="21590"/>
                  </a:moveTo>
                  <a:lnTo>
                    <a:pt x="1959109" y="21590"/>
                  </a:lnTo>
                  <a:lnTo>
                    <a:pt x="1993842" y="19050"/>
                  </a:lnTo>
                  <a:lnTo>
                    <a:pt x="2075213" y="2540"/>
                  </a:lnTo>
                  <a:lnTo>
                    <a:pt x="2109945" y="0"/>
                  </a:lnTo>
                  <a:lnTo>
                    <a:pt x="2144674" y="2540"/>
                  </a:lnTo>
                  <a:lnTo>
                    <a:pt x="2226044" y="19050"/>
                  </a:lnTo>
                  <a:lnTo>
                    <a:pt x="2260773" y="21590"/>
                  </a:lnTo>
                  <a:close/>
                </a:path>
                <a:path w="5634990" h="1224279">
                  <a:moveTo>
                    <a:pt x="2554501" y="21590"/>
                  </a:moveTo>
                  <a:lnTo>
                    <a:pt x="2260773" y="21590"/>
                  </a:lnTo>
                  <a:lnTo>
                    <a:pt x="2295505" y="19050"/>
                  </a:lnTo>
                  <a:lnTo>
                    <a:pt x="2376876" y="2540"/>
                  </a:lnTo>
                  <a:lnTo>
                    <a:pt x="2411609" y="0"/>
                  </a:lnTo>
                  <a:lnTo>
                    <a:pt x="2445097" y="2540"/>
                  </a:lnTo>
                  <a:lnTo>
                    <a:pt x="2521009" y="19050"/>
                  </a:lnTo>
                  <a:lnTo>
                    <a:pt x="2554501" y="21590"/>
                  </a:lnTo>
                  <a:close/>
                </a:path>
                <a:path w="5634990" h="1224279">
                  <a:moveTo>
                    <a:pt x="2856165" y="21590"/>
                  </a:moveTo>
                  <a:lnTo>
                    <a:pt x="2554501" y="21590"/>
                  </a:lnTo>
                  <a:lnTo>
                    <a:pt x="2589232" y="19050"/>
                  </a:lnTo>
                  <a:lnTo>
                    <a:pt x="2670598" y="2540"/>
                  </a:lnTo>
                  <a:lnTo>
                    <a:pt x="2705329" y="0"/>
                  </a:lnTo>
                  <a:lnTo>
                    <a:pt x="2740061" y="2540"/>
                  </a:lnTo>
                  <a:lnTo>
                    <a:pt x="2821432" y="19050"/>
                  </a:lnTo>
                  <a:lnTo>
                    <a:pt x="2856165" y="21590"/>
                  </a:lnTo>
                  <a:close/>
                </a:path>
                <a:path w="5634990" h="1224279">
                  <a:moveTo>
                    <a:pt x="3157828" y="21590"/>
                  </a:moveTo>
                  <a:lnTo>
                    <a:pt x="2856165" y="21590"/>
                  </a:lnTo>
                  <a:lnTo>
                    <a:pt x="2890892" y="19050"/>
                  </a:lnTo>
                  <a:lnTo>
                    <a:pt x="2972261" y="2540"/>
                  </a:lnTo>
                  <a:lnTo>
                    <a:pt x="3006993" y="0"/>
                  </a:lnTo>
                  <a:lnTo>
                    <a:pt x="3041725" y="2540"/>
                  </a:lnTo>
                  <a:lnTo>
                    <a:pt x="3123096" y="19050"/>
                  </a:lnTo>
                  <a:lnTo>
                    <a:pt x="3157828" y="21590"/>
                  </a:lnTo>
                  <a:close/>
                </a:path>
                <a:path w="5634990" h="1224279">
                  <a:moveTo>
                    <a:pt x="3451548" y="21590"/>
                  </a:moveTo>
                  <a:lnTo>
                    <a:pt x="3157828" y="21590"/>
                  </a:lnTo>
                  <a:lnTo>
                    <a:pt x="3191319" y="19050"/>
                  </a:lnTo>
                  <a:lnTo>
                    <a:pt x="3267229" y="2540"/>
                  </a:lnTo>
                  <a:lnTo>
                    <a:pt x="3300720" y="0"/>
                  </a:lnTo>
                  <a:lnTo>
                    <a:pt x="3335452" y="2540"/>
                  </a:lnTo>
                  <a:lnTo>
                    <a:pt x="3416821" y="19050"/>
                  </a:lnTo>
                  <a:lnTo>
                    <a:pt x="3451548" y="21590"/>
                  </a:lnTo>
                  <a:close/>
                </a:path>
                <a:path w="5634990" h="1224279">
                  <a:moveTo>
                    <a:pt x="3761156" y="21590"/>
                  </a:moveTo>
                  <a:lnTo>
                    <a:pt x="3451548" y="21590"/>
                  </a:lnTo>
                  <a:lnTo>
                    <a:pt x="3486281" y="19050"/>
                  </a:lnTo>
                  <a:lnTo>
                    <a:pt x="3567652" y="2540"/>
                  </a:lnTo>
                  <a:lnTo>
                    <a:pt x="3602384" y="0"/>
                  </a:lnTo>
                  <a:lnTo>
                    <a:pt x="3638356" y="2540"/>
                  </a:lnTo>
                  <a:lnTo>
                    <a:pt x="3725183" y="19050"/>
                  </a:lnTo>
                  <a:lnTo>
                    <a:pt x="3761156" y="21590"/>
                  </a:lnTo>
                  <a:close/>
                </a:path>
                <a:path w="5634990" h="1224279">
                  <a:moveTo>
                    <a:pt x="4054876" y="21590"/>
                  </a:moveTo>
                  <a:lnTo>
                    <a:pt x="3761156" y="21590"/>
                  </a:lnTo>
                  <a:lnTo>
                    <a:pt x="3793404" y="19050"/>
                  </a:lnTo>
                  <a:lnTo>
                    <a:pt x="3863860" y="2540"/>
                  </a:lnTo>
                  <a:lnTo>
                    <a:pt x="3896112" y="0"/>
                  </a:lnTo>
                  <a:lnTo>
                    <a:pt x="3932081" y="2540"/>
                  </a:lnTo>
                  <a:lnTo>
                    <a:pt x="4018907" y="19050"/>
                  </a:lnTo>
                  <a:lnTo>
                    <a:pt x="4054876" y="21590"/>
                  </a:lnTo>
                  <a:close/>
                </a:path>
                <a:path w="5634990" h="1224279">
                  <a:moveTo>
                    <a:pt x="4348604" y="21590"/>
                  </a:moveTo>
                  <a:lnTo>
                    <a:pt x="4054876" y="21590"/>
                  </a:lnTo>
                  <a:lnTo>
                    <a:pt x="4088368" y="19050"/>
                  </a:lnTo>
                  <a:lnTo>
                    <a:pt x="4164283" y="2540"/>
                  </a:lnTo>
                  <a:lnTo>
                    <a:pt x="4197775" y="0"/>
                  </a:lnTo>
                  <a:lnTo>
                    <a:pt x="4232507" y="2540"/>
                  </a:lnTo>
                  <a:lnTo>
                    <a:pt x="4313873" y="19050"/>
                  </a:lnTo>
                  <a:lnTo>
                    <a:pt x="4348604" y="21590"/>
                  </a:lnTo>
                  <a:close/>
                </a:path>
                <a:path w="5634990" h="1224279">
                  <a:moveTo>
                    <a:pt x="4959874" y="21590"/>
                  </a:moveTo>
                  <a:lnTo>
                    <a:pt x="4348604" y="21590"/>
                  </a:lnTo>
                  <a:lnTo>
                    <a:pt x="4383336" y="19050"/>
                  </a:lnTo>
                  <a:lnTo>
                    <a:pt x="4464704" y="2540"/>
                  </a:lnTo>
                  <a:lnTo>
                    <a:pt x="4499432" y="0"/>
                  </a:lnTo>
                  <a:lnTo>
                    <a:pt x="4535405" y="1270"/>
                  </a:lnTo>
                  <a:lnTo>
                    <a:pt x="4622237" y="12700"/>
                  </a:lnTo>
                  <a:lnTo>
                    <a:pt x="4658211" y="13970"/>
                  </a:lnTo>
                  <a:lnTo>
                    <a:pt x="4897184" y="13970"/>
                  </a:lnTo>
                  <a:lnTo>
                    <a:pt x="4923901" y="19050"/>
                  </a:lnTo>
                  <a:lnTo>
                    <a:pt x="4959874" y="21590"/>
                  </a:lnTo>
                  <a:close/>
                </a:path>
                <a:path w="5634990" h="1224279">
                  <a:moveTo>
                    <a:pt x="4897184" y="13970"/>
                  </a:moveTo>
                  <a:lnTo>
                    <a:pt x="4658211" y="13970"/>
                  </a:lnTo>
                  <a:lnTo>
                    <a:pt x="4691699" y="12700"/>
                  </a:lnTo>
                  <a:lnTo>
                    <a:pt x="4767611" y="1270"/>
                  </a:lnTo>
                  <a:lnTo>
                    <a:pt x="4801103" y="0"/>
                  </a:lnTo>
                  <a:lnTo>
                    <a:pt x="4837072" y="2540"/>
                  </a:lnTo>
                  <a:lnTo>
                    <a:pt x="4897184" y="13970"/>
                  </a:lnTo>
                  <a:close/>
                </a:path>
                <a:path w="5634990" h="1224279">
                  <a:moveTo>
                    <a:pt x="5261531" y="21590"/>
                  </a:moveTo>
                  <a:lnTo>
                    <a:pt x="4959874" y="21590"/>
                  </a:lnTo>
                  <a:lnTo>
                    <a:pt x="4994602" y="19050"/>
                  </a:lnTo>
                  <a:lnTo>
                    <a:pt x="5075970" y="2540"/>
                  </a:lnTo>
                  <a:lnTo>
                    <a:pt x="5110703" y="0"/>
                  </a:lnTo>
                  <a:lnTo>
                    <a:pt x="5145435" y="2540"/>
                  </a:lnTo>
                  <a:lnTo>
                    <a:pt x="5226803" y="19050"/>
                  </a:lnTo>
                  <a:lnTo>
                    <a:pt x="5261531" y="21590"/>
                  </a:lnTo>
                  <a:close/>
                </a:path>
                <a:path w="5634990" h="1224279">
                  <a:moveTo>
                    <a:pt x="37493" y="63500"/>
                  </a:moveTo>
                  <a:lnTo>
                    <a:pt x="30050" y="48260"/>
                  </a:lnTo>
                  <a:lnTo>
                    <a:pt x="32982" y="35560"/>
                  </a:lnTo>
                  <a:lnTo>
                    <a:pt x="40965" y="26670"/>
                  </a:lnTo>
                  <a:lnTo>
                    <a:pt x="67232" y="7620"/>
                  </a:lnTo>
                  <a:lnTo>
                    <a:pt x="82076" y="10560"/>
                  </a:lnTo>
                  <a:lnTo>
                    <a:pt x="72973" y="19050"/>
                  </a:lnTo>
                  <a:lnTo>
                    <a:pt x="48403" y="45720"/>
                  </a:lnTo>
                  <a:lnTo>
                    <a:pt x="35803" y="59690"/>
                  </a:lnTo>
                  <a:lnTo>
                    <a:pt x="37493" y="63500"/>
                  </a:lnTo>
                  <a:close/>
                </a:path>
                <a:path w="5634990" h="1224279">
                  <a:moveTo>
                    <a:pt x="92880" y="12700"/>
                  </a:moveTo>
                  <a:lnTo>
                    <a:pt x="82076" y="10560"/>
                  </a:lnTo>
                  <a:lnTo>
                    <a:pt x="82505" y="10160"/>
                  </a:lnTo>
                  <a:lnTo>
                    <a:pt x="92880" y="12700"/>
                  </a:lnTo>
                  <a:close/>
                </a:path>
                <a:path w="5634990" h="1224279">
                  <a:moveTo>
                    <a:pt x="5548196" y="15240"/>
                  </a:moveTo>
                  <a:lnTo>
                    <a:pt x="5554905" y="13970"/>
                  </a:lnTo>
                  <a:lnTo>
                    <a:pt x="5555055" y="15061"/>
                  </a:lnTo>
                  <a:lnTo>
                    <a:pt x="5548196" y="15240"/>
                  </a:lnTo>
                  <a:close/>
                </a:path>
                <a:path w="5634990" h="1224279">
                  <a:moveTo>
                    <a:pt x="5594459" y="113030"/>
                  </a:moveTo>
                  <a:lnTo>
                    <a:pt x="5617258" y="82550"/>
                  </a:lnTo>
                  <a:lnTo>
                    <a:pt x="5608079" y="71120"/>
                  </a:lnTo>
                  <a:lnTo>
                    <a:pt x="5584580" y="45720"/>
                  </a:lnTo>
                  <a:lnTo>
                    <a:pt x="5561366" y="21590"/>
                  </a:lnTo>
                  <a:lnTo>
                    <a:pt x="5560010" y="19050"/>
                  </a:lnTo>
                  <a:lnTo>
                    <a:pt x="5555080" y="15240"/>
                  </a:lnTo>
                  <a:lnTo>
                    <a:pt x="5555055" y="15061"/>
                  </a:lnTo>
                  <a:lnTo>
                    <a:pt x="5597038" y="13970"/>
                  </a:lnTo>
                  <a:lnTo>
                    <a:pt x="5599382" y="15240"/>
                  </a:lnTo>
                  <a:lnTo>
                    <a:pt x="5600675" y="15240"/>
                  </a:lnTo>
                  <a:lnTo>
                    <a:pt x="5603858" y="19050"/>
                  </a:lnTo>
                  <a:lnTo>
                    <a:pt x="5606130" y="21590"/>
                  </a:lnTo>
                  <a:lnTo>
                    <a:pt x="5628165" y="44450"/>
                  </a:lnTo>
                  <a:lnTo>
                    <a:pt x="5634548" y="52070"/>
                  </a:lnTo>
                  <a:lnTo>
                    <a:pt x="5627206" y="69850"/>
                  </a:lnTo>
                  <a:lnTo>
                    <a:pt x="5594459" y="113030"/>
                  </a:lnTo>
                  <a:close/>
                </a:path>
                <a:path w="5634990" h="1224279">
                  <a:moveTo>
                    <a:pt x="17979" y="1142103"/>
                  </a:moveTo>
                  <a:lnTo>
                    <a:pt x="17675" y="1141730"/>
                  </a:lnTo>
                  <a:lnTo>
                    <a:pt x="38488" y="1115060"/>
                  </a:lnTo>
                  <a:lnTo>
                    <a:pt x="17979" y="1142103"/>
                  </a:lnTo>
                  <a:close/>
                </a:path>
                <a:path w="5634990" h="1224279">
                  <a:moveTo>
                    <a:pt x="125924" y="1214120"/>
                  </a:moveTo>
                  <a:lnTo>
                    <a:pt x="71810" y="1206500"/>
                  </a:lnTo>
                  <a:lnTo>
                    <a:pt x="29166" y="1202690"/>
                  </a:lnTo>
                  <a:lnTo>
                    <a:pt x="5412" y="1177290"/>
                  </a:lnTo>
                  <a:lnTo>
                    <a:pt x="0" y="1170940"/>
                  </a:lnTo>
                  <a:lnTo>
                    <a:pt x="5741" y="1158240"/>
                  </a:lnTo>
                  <a:lnTo>
                    <a:pt x="17979" y="1142103"/>
                  </a:lnTo>
                  <a:lnTo>
                    <a:pt x="24905" y="1150620"/>
                  </a:lnTo>
                  <a:lnTo>
                    <a:pt x="34329" y="1160807"/>
                  </a:lnTo>
                  <a:lnTo>
                    <a:pt x="72973" y="1202690"/>
                  </a:lnTo>
                  <a:lnTo>
                    <a:pt x="77232" y="1206500"/>
                  </a:lnTo>
                  <a:lnTo>
                    <a:pt x="125924" y="1214120"/>
                  </a:lnTo>
                  <a:close/>
                </a:path>
                <a:path w="5634990" h="1224279">
                  <a:moveTo>
                    <a:pt x="5599177" y="1160807"/>
                  </a:moveTo>
                  <a:lnTo>
                    <a:pt x="5597928" y="1156970"/>
                  </a:lnTo>
                  <a:lnTo>
                    <a:pt x="5599203" y="1160780"/>
                  </a:lnTo>
                  <a:close/>
                </a:path>
                <a:path w="5634990" h="1224279">
                  <a:moveTo>
                    <a:pt x="5585845" y="1211580"/>
                  </a:moveTo>
                  <a:lnTo>
                    <a:pt x="5550611" y="1211580"/>
                  </a:lnTo>
                  <a:lnTo>
                    <a:pt x="5560010" y="1202690"/>
                  </a:lnTo>
                  <a:lnTo>
                    <a:pt x="5567554" y="1195070"/>
                  </a:lnTo>
                  <a:lnTo>
                    <a:pt x="5584580" y="1176020"/>
                  </a:lnTo>
                  <a:lnTo>
                    <a:pt x="5599177" y="1160807"/>
                  </a:lnTo>
                  <a:lnTo>
                    <a:pt x="5602889" y="1172210"/>
                  </a:lnTo>
                  <a:lnTo>
                    <a:pt x="5600361" y="1184910"/>
                  </a:lnTo>
                  <a:lnTo>
                    <a:pt x="5594571" y="1195070"/>
                  </a:lnTo>
                  <a:lnTo>
                    <a:pt x="5588206" y="1205230"/>
                  </a:lnTo>
                  <a:lnTo>
                    <a:pt x="5585845" y="1211580"/>
                  </a:lnTo>
                  <a:close/>
                </a:path>
                <a:path w="5634990" h="1224279">
                  <a:moveTo>
                    <a:pt x="3173700" y="1217930"/>
                  </a:moveTo>
                  <a:lnTo>
                    <a:pt x="3138972" y="1214120"/>
                  </a:lnTo>
                  <a:lnTo>
                    <a:pt x="3057604" y="1198880"/>
                  </a:lnTo>
                  <a:lnTo>
                    <a:pt x="3022872" y="1195070"/>
                  </a:lnTo>
                  <a:lnTo>
                    <a:pt x="4523255" y="1195070"/>
                  </a:lnTo>
                  <a:lnTo>
                    <a:pt x="4488522" y="1200150"/>
                  </a:lnTo>
                  <a:lnTo>
                    <a:pt x="4478351" y="1202690"/>
                  </a:lnTo>
                  <a:lnTo>
                    <a:pt x="3324536" y="1202690"/>
                  </a:lnTo>
                  <a:lnTo>
                    <a:pt x="3289804" y="1205230"/>
                  </a:lnTo>
                  <a:lnTo>
                    <a:pt x="3208432" y="1215390"/>
                  </a:lnTo>
                  <a:lnTo>
                    <a:pt x="3173700" y="1217930"/>
                  </a:lnTo>
                  <a:close/>
                </a:path>
                <a:path w="5634990" h="1224279">
                  <a:moveTo>
                    <a:pt x="4666147" y="1217930"/>
                  </a:moveTo>
                  <a:lnTo>
                    <a:pt x="4632655" y="1214120"/>
                  </a:lnTo>
                  <a:lnTo>
                    <a:pt x="4556742" y="1198880"/>
                  </a:lnTo>
                  <a:lnTo>
                    <a:pt x="4523255" y="1195070"/>
                  </a:lnTo>
                  <a:lnTo>
                    <a:pt x="4824918" y="1195070"/>
                  </a:lnTo>
                  <a:lnTo>
                    <a:pt x="4788945" y="1198880"/>
                  </a:lnTo>
                  <a:lnTo>
                    <a:pt x="4702116" y="1214120"/>
                  </a:lnTo>
                  <a:lnTo>
                    <a:pt x="4666147" y="1217930"/>
                  </a:lnTo>
                  <a:close/>
                </a:path>
                <a:path w="5634990" h="1224279">
                  <a:moveTo>
                    <a:pt x="4975746" y="1217930"/>
                  </a:moveTo>
                  <a:lnTo>
                    <a:pt x="4941014" y="1214120"/>
                  </a:lnTo>
                  <a:lnTo>
                    <a:pt x="4859646" y="1198880"/>
                  </a:lnTo>
                  <a:lnTo>
                    <a:pt x="4824918" y="1195070"/>
                  </a:lnTo>
                  <a:lnTo>
                    <a:pt x="5118638" y="1195070"/>
                  </a:lnTo>
                  <a:lnTo>
                    <a:pt x="5085151" y="1198880"/>
                  </a:lnTo>
                  <a:lnTo>
                    <a:pt x="5009238" y="1214120"/>
                  </a:lnTo>
                  <a:lnTo>
                    <a:pt x="4975746" y="1217930"/>
                  </a:lnTo>
                  <a:close/>
                </a:path>
                <a:path w="5634990" h="1224279">
                  <a:moveTo>
                    <a:pt x="5277410" y="1217930"/>
                  </a:moveTo>
                  <a:lnTo>
                    <a:pt x="5241438" y="1214120"/>
                  </a:lnTo>
                  <a:lnTo>
                    <a:pt x="5154611" y="1198880"/>
                  </a:lnTo>
                  <a:lnTo>
                    <a:pt x="5118638" y="1195070"/>
                  </a:lnTo>
                  <a:lnTo>
                    <a:pt x="5420302" y="1195070"/>
                  </a:lnTo>
                  <a:lnTo>
                    <a:pt x="5386814" y="1198880"/>
                  </a:lnTo>
                  <a:lnTo>
                    <a:pt x="5310902" y="1214120"/>
                  </a:lnTo>
                  <a:lnTo>
                    <a:pt x="5277410" y="1217930"/>
                  </a:lnTo>
                  <a:close/>
                </a:path>
                <a:path w="5634990" h="1224279">
                  <a:moveTo>
                    <a:pt x="498422" y="1224280"/>
                  </a:moveTo>
                  <a:lnTo>
                    <a:pt x="464934" y="1221740"/>
                  </a:lnTo>
                  <a:lnTo>
                    <a:pt x="389022" y="1206500"/>
                  </a:lnTo>
                  <a:lnTo>
                    <a:pt x="355530" y="1202690"/>
                  </a:lnTo>
                  <a:lnTo>
                    <a:pt x="657193" y="1202690"/>
                  </a:lnTo>
                  <a:lnTo>
                    <a:pt x="621221" y="1206500"/>
                  </a:lnTo>
                  <a:lnTo>
                    <a:pt x="534394" y="1221740"/>
                  </a:lnTo>
                  <a:lnTo>
                    <a:pt x="498422" y="1224280"/>
                  </a:lnTo>
                  <a:close/>
                </a:path>
                <a:path w="5634990" h="1224279">
                  <a:moveTo>
                    <a:pt x="792149" y="1224280"/>
                  </a:moveTo>
                  <a:lnTo>
                    <a:pt x="759898" y="1221740"/>
                  </a:lnTo>
                  <a:lnTo>
                    <a:pt x="689444" y="1206500"/>
                  </a:lnTo>
                  <a:lnTo>
                    <a:pt x="657193" y="1202690"/>
                  </a:lnTo>
                  <a:lnTo>
                    <a:pt x="950921" y="1202690"/>
                  </a:lnTo>
                  <a:lnTo>
                    <a:pt x="914949" y="1206500"/>
                  </a:lnTo>
                  <a:lnTo>
                    <a:pt x="828122" y="1221740"/>
                  </a:lnTo>
                  <a:lnTo>
                    <a:pt x="792149" y="1224280"/>
                  </a:lnTo>
                  <a:close/>
                </a:path>
                <a:path w="5634990" h="1224279">
                  <a:moveTo>
                    <a:pt x="1093813" y="1224280"/>
                  </a:moveTo>
                  <a:lnTo>
                    <a:pt x="1060321" y="1221740"/>
                  </a:lnTo>
                  <a:lnTo>
                    <a:pt x="984409" y="1206500"/>
                  </a:lnTo>
                  <a:lnTo>
                    <a:pt x="950921" y="1202690"/>
                  </a:lnTo>
                  <a:lnTo>
                    <a:pt x="1252585" y="1202690"/>
                  </a:lnTo>
                  <a:lnTo>
                    <a:pt x="1216612" y="1206500"/>
                  </a:lnTo>
                  <a:lnTo>
                    <a:pt x="1129785" y="1221740"/>
                  </a:lnTo>
                  <a:lnTo>
                    <a:pt x="1093813" y="1224280"/>
                  </a:lnTo>
                  <a:close/>
                </a:path>
                <a:path w="5634990" h="1224279">
                  <a:moveTo>
                    <a:pt x="1403413" y="1224280"/>
                  </a:moveTo>
                  <a:lnTo>
                    <a:pt x="1368684" y="1221740"/>
                  </a:lnTo>
                  <a:lnTo>
                    <a:pt x="1287314" y="1206500"/>
                  </a:lnTo>
                  <a:lnTo>
                    <a:pt x="1252585" y="1202690"/>
                  </a:lnTo>
                  <a:lnTo>
                    <a:pt x="1546305" y="1202690"/>
                  </a:lnTo>
                  <a:lnTo>
                    <a:pt x="1512817" y="1206500"/>
                  </a:lnTo>
                  <a:lnTo>
                    <a:pt x="1436905" y="1221740"/>
                  </a:lnTo>
                  <a:lnTo>
                    <a:pt x="1403413" y="1224280"/>
                  </a:lnTo>
                  <a:close/>
                </a:path>
                <a:path w="5634990" h="1224279">
                  <a:moveTo>
                    <a:pt x="1689205" y="1217930"/>
                  </a:moveTo>
                  <a:lnTo>
                    <a:pt x="1655712" y="1215390"/>
                  </a:lnTo>
                  <a:lnTo>
                    <a:pt x="1579797" y="1205230"/>
                  </a:lnTo>
                  <a:lnTo>
                    <a:pt x="1546305" y="1202690"/>
                  </a:lnTo>
                  <a:lnTo>
                    <a:pt x="1847969" y="1202690"/>
                  </a:lnTo>
                  <a:lnTo>
                    <a:pt x="1812000" y="1205230"/>
                  </a:lnTo>
                  <a:lnTo>
                    <a:pt x="1725173" y="1215390"/>
                  </a:lnTo>
                  <a:lnTo>
                    <a:pt x="1689205" y="1217930"/>
                  </a:lnTo>
                  <a:close/>
                </a:path>
                <a:path w="5634990" h="1224279">
                  <a:moveTo>
                    <a:pt x="1998804" y="1217930"/>
                  </a:moveTo>
                  <a:lnTo>
                    <a:pt x="1964072" y="1215390"/>
                  </a:lnTo>
                  <a:lnTo>
                    <a:pt x="1882701" y="1205230"/>
                  </a:lnTo>
                  <a:lnTo>
                    <a:pt x="1847969" y="1202690"/>
                  </a:lnTo>
                  <a:lnTo>
                    <a:pt x="2141696" y="1202690"/>
                  </a:lnTo>
                  <a:lnTo>
                    <a:pt x="2108205" y="1205230"/>
                  </a:lnTo>
                  <a:lnTo>
                    <a:pt x="2032295" y="1215390"/>
                  </a:lnTo>
                  <a:lnTo>
                    <a:pt x="1998804" y="1217930"/>
                  </a:lnTo>
                  <a:close/>
                </a:path>
                <a:path w="5634990" h="1224279">
                  <a:moveTo>
                    <a:pt x="2300468" y="1217930"/>
                  </a:moveTo>
                  <a:lnTo>
                    <a:pt x="2264496" y="1215390"/>
                  </a:lnTo>
                  <a:lnTo>
                    <a:pt x="2177669" y="1205230"/>
                  </a:lnTo>
                  <a:lnTo>
                    <a:pt x="2141696" y="1202690"/>
                  </a:lnTo>
                  <a:lnTo>
                    <a:pt x="2435424" y="1202690"/>
                  </a:lnTo>
                  <a:lnTo>
                    <a:pt x="2403172" y="1205230"/>
                  </a:lnTo>
                  <a:lnTo>
                    <a:pt x="2332716" y="1215390"/>
                  </a:lnTo>
                  <a:lnTo>
                    <a:pt x="2300468" y="1217930"/>
                  </a:lnTo>
                  <a:close/>
                </a:path>
                <a:path w="5634990" h="1224279">
                  <a:moveTo>
                    <a:pt x="2594196" y="1224280"/>
                  </a:moveTo>
                  <a:lnTo>
                    <a:pt x="2558222" y="1221740"/>
                  </a:lnTo>
                  <a:lnTo>
                    <a:pt x="2471393" y="1206500"/>
                  </a:lnTo>
                  <a:lnTo>
                    <a:pt x="2435424" y="1202690"/>
                  </a:lnTo>
                  <a:lnTo>
                    <a:pt x="2737088" y="1202690"/>
                  </a:lnTo>
                  <a:lnTo>
                    <a:pt x="2703596" y="1206500"/>
                  </a:lnTo>
                  <a:lnTo>
                    <a:pt x="2627683" y="1221740"/>
                  </a:lnTo>
                  <a:lnTo>
                    <a:pt x="2594196" y="1224280"/>
                  </a:lnTo>
                  <a:close/>
                </a:path>
                <a:path w="5634990" h="1224279">
                  <a:moveTo>
                    <a:pt x="2879980" y="1217930"/>
                  </a:moveTo>
                  <a:lnTo>
                    <a:pt x="2846488" y="1215390"/>
                  </a:lnTo>
                  <a:lnTo>
                    <a:pt x="2770576" y="1205230"/>
                  </a:lnTo>
                  <a:lnTo>
                    <a:pt x="2737088" y="1202690"/>
                  </a:lnTo>
                  <a:lnTo>
                    <a:pt x="2970403" y="1202690"/>
                  </a:lnTo>
                  <a:lnTo>
                    <a:pt x="2913471" y="1214120"/>
                  </a:lnTo>
                  <a:lnTo>
                    <a:pt x="2879980" y="1217930"/>
                  </a:lnTo>
                  <a:close/>
                </a:path>
                <a:path w="5634990" h="1224279">
                  <a:moveTo>
                    <a:pt x="3459492" y="1224280"/>
                  </a:moveTo>
                  <a:lnTo>
                    <a:pt x="3427241" y="1221740"/>
                  </a:lnTo>
                  <a:lnTo>
                    <a:pt x="3356787" y="1206500"/>
                  </a:lnTo>
                  <a:lnTo>
                    <a:pt x="3324536" y="1202690"/>
                  </a:lnTo>
                  <a:lnTo>
                    <a:pt x="3618263" y="1202690"/>
                  </a:lnTo>
                  <a:lnTo>
                    <a:pt x="3582290" y="1206500"/>
                  </a:lnTo>
                  <a:lnTo>
                    <a:pt x="3495461" y="1221740"/>
                  </a:lnTo>
                  <a:lnTo>
                    <a:pt x="3459492" y="1224280"/>
                  </a:lnTo>
                  <a:close/>
                </a:path>
                <a:path w="5634990" h="1224279">
                  <a:moveTo>
                    <a:pt x="3777035" y="1224280"/>
                  </a:moveTo>
                  <a:lnTo>
                    <a:pt x="3741062" y="1221740"/>
                  </a:lnTo>
                  <a:lnTo>
                    <a:pt x="3654233" y="1206500"/>
                  </a:lnTo>
                  <a:lnTo>
                    <a:pt x="3618263" y="1202690"/>
                  </a:lnTo>
                  <a:lnTo>
                    <a:pt x="3919927" y="1202690"/>
                  </a:lnTo>
                  <a:lnTo>
                    <a:pt x="3886435" y="1206500"/>
                  </a:lnTo>
                  <a:lnTo>
                    <a:pt x="3810523" y="1221740"/>
                  </a:lnTo>
                  <a:lnTo>
                    <a:pt x="3777035" y="1224280"/>
                  </a:lnTo>
                  <a:close/>
                </a:path>
                <a:path w="5634990" h="1224279">
                  <a:moveTo>
                    <a:pt x="4070755" y="1224280"/>
                  </a:moveTo>
                  <a:lnTo>
                    <a:pt x="4036023" y="1221740"/>
                  </a:lnTo>
                  <a:lnTo>
                    <a:pt x="3954655" y="1206500"/>
                  </a:lnTo>
                  <a:lnTo>
                    <a:pt x="3919927" y="1202690"/>
                  </a:lnTo>
                  <a:lnTo>
                    <a:pt x="4221591" y="1202690"/>
                  </a:lnTo>
                  <a:lnTo>
                    <a:pt x="4186859" y="1206500"/>
                  </a:lnTo>
                  <a:lnTo>
                    <a:pt x="4105487" y="1221740"/>
                  </a:lnTo>
                  <a:lnTo>
                    <a:pt x="4070755" y="1224280"/>
                  </a:lnTo>
                  <a:close/>
                </a:path>
                <a:path w="5634990" h="1224279">
                  <a:moveTo>
                    <a:pt x="4372419" y="1224280"/>
                  </a:moveTo>
                  <a:lnTo>
                    <a:pt x="4337687" y="1221740"/>
                  </a:lnTo>
                  <a:lnTo>
                    <a:pt x="4256319" y="1206500"/>
                  </a:lnTo>
                  <a:lnTo>
                    <a:pt x="4221591" y="1202690"/>
                  </a:lnTo>
                  <a:lnTo>
                    <a:pt x="4478351" y="1202690"/>
                  </a:lnTo>
                  <a:lnTo>
                    <a:pt x="4407151" y="1220470"/>
                  </a:lnTo>
                  <a:lnTo>
                    <a:pt x="4372419" y="1224280"/>
                  </a:lnTo>
                  <a:close/>
                </a:path>
                <a:path w="5634990" h="1224279">
                  <a:moveTo>
                    <a:pt x="5583957" y="1216660"/>
                  </a:moveTo>
                  <a:lnTo>
                    <a:pt x="5534304" y="1210310"/>
                  </a:lnTo>
                  <a:lnTo>
                    <a:pt x="5550611" y="1211580"/>
                  </a:lnTo>
                  <a:lnTo>
                    <a:pt x="5585845" y="1211580"/>
                  </a:lnTo>
                  <a:lnTo>
                    <a:pt x="5583957" y="1216660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40989" y="7569233"/>
              <a:ext cx="5600065" cy="1224280"/>
            </a:xfrm>
            <a:custGeom>
              <a:avLst/>
              <a:gdLst/>
              <a:ahLst/>
              <a:cxnLst/>
              <a:rect l="l" t="t" r="r" b="b"/>
              <a:pathLst>
                <a:path w="5600065" h="1224279">
                  <a:moveTo>
                    <a:pt x="448853" y="21590"/>
                  </a:moveTo>
                  <a:lnTo>
                    <a:pt x="147189" y="21590"/>
                  </a:lnTo>
                  <a:lnTo>
                    <a:pt x="183161" y="19050"/>
                  </a:lnTo>
                  <a:lnTo>
                    <a:pt x="269989" y="2540"/>
                  </a:lnTo>
                  <a:lnTo>
                    <a:pt x="305961" y="0"/>
                  </a:lnTo>
                  <a:lnTo>
                    <a:pt x="339449" y="2540"/>
                  </a:lnTo>
                  <a:lnTo>
                    <a:pt x="415361" y="19050"/>
                  </a:lnTo>
                  <a:lnTo>
                    <a:pt x="448853" y="21590"/>
                  </a:lnTo>
                  <a:close/>
                </a:path>
                <a:path w="5600065" h="1224279">
                  <a:moveTo>
                    <a:pt x="742573" y="21590"/>
                  </a:moveTo>
                  <a:lnTo>
                    <a:pt x="448853" y="21590"/>
                  </a:lnTo>
                  <a:lnTo>
                    <a:pt x="483585" y="19050"/>
                  </a:lnTo>
                  <a:lnTo>
                    <a:pt x="564953" y="2540"/>
                  </a:lnTo>
                  <a:lnTo>
                    <a:pt x="599681" y="0"/>
                  </a:lnTo>
                  <a:lnTo>
                    <a:pt x="633173" y="2540"/>
                  </a:lnTo>
                  <a:lnTo>
                    <a:pt x="709085" y="19050"/>
                  </a:lnTo>
                  <a:lnTo>
                    <a:pt x="742573" y="21590"/>
                  </a:lnTo>
                  <a:close/>
                </a:path>
                <a:path w="5600065" h="1224279">
                  <a:moveTo>
                    <a:pt x="1052180" y="21590"/>
                  </a:moveTo>
                  <a:lnTo>
                    <a:pt x="742573" y="21590"/>
                  </a:lnTo>
                  <a:lnTo>
                    <a:pt x="776065" y="19050"/>
                  </a:lnTo>
                  <a:lnTo>
                    <a:pt x="851981" y="2540"/>
                  </a:lnTo>
                  <a:lnTo>
                    <a:pt x="885473" y="0"/>
                  </a:lnTo>
                  <a:lnTo>
                    <a:pt x="922682" y="2540"/>
                  </a:lnTo>
                  <a:lnTo>
                    <a:pt x="1014967" y="19050"/>
                  </a:lnTo>
                  <a:lnTo>
                    <a:pt x="1052180" y="21590"/>
                  </a:lnTo>
                  <a:close/>
                </a:path>
                <a:path w="5600065" h="1224279">
                  <a:moveTo>
                    <a:pt x="1337965" y="21590"/>
                  </a:moveTo>
                  <a:lnTo>
                    <a:pt x="1052180" y="21590"/>
                  </a:lnTo>
                  <a:lnTo>
                    <a:pt x="1085671" y="19050"/>
                  </a:lnTo>
                  <a:lnTo>
                    <a:pt x="1161581" y="2540"/>
                  </a:lnTo>
                  <a:lnTo>
                    <a:pt x="1195072" y="0"/>
                  </a:lnTo>
                  <a:lnTo>
                    <a:pt x="1228565" y="2540"/>
                  </a:lnTo>
                  <a:lnTo>
                    <a:pt x="1304477" y="19050"/>
                  </a:lnTo>
                  <a:lnTo>
                    <a:pt x="1337965" y="21590"/>
                  </a:lnTo>
                  <a:close/>
                </a:path>
                <a:path w="5600065" h="1224279">
                  <a:moveTo>
                    <a:pt x="1639628" y="21590"/>
                  </a:moveTo>
                  <a:lnTo>
                    <a:pt x="1337965" y="21590"/>
                  </a:lnTo>
                  <a:lnTo>
                    <a:pt x="1372697" y="19050"/>
                  </a:lnTo>
                  <a:lnTo>
                    <a:pt x="1454068" y="2540"/>
                  </a:lnTo>
                  <a:lnTo>
                    <a:pt x="1488800" y="0"/>
                  </a:lnTo>
                  <a:lnTo>
                    <a:pt x="1523528" y="2540"/>
                  </a:lnTo>
                  <a:lnTo>
                    <a:pt x="1604896" y="19050"/>
                  </a:lnTo>
                  <a:lnTo>
                    <a:pt x="1639628" y="21590"/>
                  </a:lnTo>
                  <a:close/>
                </a:path>
                <a:path w="5600065" h="1224279">
                  <a:moveTo>
                    <a:pt x="1941292" y="21590"/>
                  </a:moveTo>
                  <a:lnTo>
                    <a:pt x="1639628" y="21590"/>
                  </a:lnTo>
                  <a:lnTo>
                    <a:pt x="1674361" y="19050"/>
                  </a:lnTo>
                  <a:lnTo>
                    <a:pt x="1755732" y="2540"/>
                  </a:lnTo>
                  <a:lnTo>
                    <a:pt x="1790464" y="0"/>
                  </a:lnTo>
                  <a:lnTo>
                    <a:pt x="1825192" y="2540"/>
                  </a:lnTo>
                  <a:lnTo>
                    <a:pt x="1906560" y="19050"/>
                  </a:lnTo>
                  <a:lnTo>
                    <a:pt x="1941292" y="21590"/>
                  </a:lnTo>
                  <a:close/>
                </a:path>
                <a:path w="5600065" h="1224279">
                  <a:moveTo>
                    <a:pt x="2242956" y="21590"/>
                  </a:moveTo>
                  <a:lnTo>
                    <a:pt x="1941292" y="21590"/>
                  </a:lnTo>
                  <a:lnTo>
                    <a:pt x="1976024" y="19050"/>
                  </a:lnTo>
                  <a:lnTo>
                    <a:pt x="2057395" y="2540"/>
                  </a:lnTo>
                  <a:lnTo>
                    <a:pt x="2092128" y="0"/>
                  </a:lnTo>
                  <a:lnTo>
                    <a:pt x="2126857" y="2540"/>
                  </a:lnTo>
                  <a:lnTo>
                    <a:pt x="2208227" y="19050"/>
                  </a:lnTo>
                  <a:lnTo>
                    <a:pt x="2242956" y="21590"/>
                  </a:lnTo>
                  <a:close/>
                </a:path>
                <a:path w="5600065" h="1224279">
                  <a:moveTo>
                    <a:pt x="2536683" y="21590"/>
                  </a:moveTo>
                  <a:lnTo>
                    <a:pt x="2242956" y="21590"/>
                  </a:lnTo>
                  <a:lnTo>
                    <a:pt x="2277688" y="19050"/>
                  </a:lnTo>
                  <a:lnTo>
                    <a:pt x="2359059" y="2540"/>
                  </a:lnTo>
                  <a:lnTo>
                    <a:pt x="2393791" y="0"/>
                  </a:lnTo>
                  <a:lnTo>
                    <a:pt x="2427279" y="2540"/>
                  </a:lnTo>
                  <a:lnTo>
                    <a:pt x="2503191" y="19050"/>
                  </a:lnTo>
                  <a:lnTo>
                    <a:pt x="2536683" y="21590"/>
                  </a:lnTo>
                  <a:close/>
                </a:path>
                <a:path w="5600065" h="1224279">
                  <a:moveTo>
                    <a:pt x="2838347" y="21590"/>
                  </a:moveTo>
                  <a:lnTo>
                    <a:pt x="2536683" y="21590"/>
                  </a:lnTo>
                  <a:lnTo>
                    <a:pt x="2571414" y="19050"/>
                  </a:lnTo>
                  <a:lnTo>
                    <a:pt x="2652780" y="2540"/>
                  </a:lnTo>
                  <a:lnTo>
                    <a:pt x="2687512" y="0"/>
                  </a:lnTo>
                  <a:lnTo>
                    <a:pt x="2722244" y="2540"/>
                  </a:lnTo>
                  <a:lnTo>
                    <a:pt x="2803615" y="19050"/>
                  </a:lnTo>
                  <a:lnTo>
                    <a:pt x="2838347" y="21590"/>
                  </a:lnTo>
                  <a:close/>
                </a:path>
                <a:path w="5600065" h="1224279">
                  <a:moveTo>
                    <a:pt x="3140011" y="21590"/>
                  </a:moveTo>
                  <a:lnTo>
                    <a:pt x="2838347" y="21590"/>
                  </a:lnTo>
                  <a:lnTo>
                    <a:pt x="2873075" y="19050"/>
                  </a:lnTo>
                  <a:lnTo>
                    <a:pt x="2954443" y="2540"/>
                  </a:lnTo>
                  <a:lnTo>
                    <a:pt x="2989175" y="0"/>
                  </a:lnTo>
                  <a:lnTo>
                    <a:pt x="3023907" y="2540"/>
                  </a:lnTo>
                  <a:lnTo>
                    <a:pt x="3105279" y="19050"/>
                  </a:lnTo>
                  <a:lnTo>
                    <a:pt x="3140011" y="21590"/>
                  </a:lnTo>
                  <a:close/>
                </a:path>
                <a:path w="5600065" h="1224279">
                  <a:moveTo>
                    <a:pt x="3433731" y="21590"/>
                  </a:moveTo>
                  <a:lnTo>
                    <a:pt x="3140011" y="21590"/>
                  </a:lnTo>
                  <a:lnTo>
                    <a:pt x="3173502" y="19050"/>
                  </a:lnTo>
                  <a:lnTo>
                    <a:pt x="3249412" y="2540"/>
                  </a:lnTo>
                  <a:lnTo>
                    <a:pt x="3282903" y="0"/>
                  </a:lnTo>
                  <a:lnTo>
                    <a:pt x="3317635" y="2540"/>
                  </a:lnTo>
                  <a:lnTo>
                    <a:pt x="3399003" y="19050"/>
                  </a:lnTo>
                  <a:lnTo>
                    <a:pt x="3433731" y="21590"/>
                  </a:lnTo>
                  <a:close/>
                </a:path>
                <a:path w="5600065" h="1224279">
                  <a:moveTo>
                    <a:pt x="3743338" y="21590"/>
                  </a:moveTo>
                  <a:lnTo>
                    <a:pt x="3433731" y="21590"/>
                  </a:lnTo>
                  <a:lnTo>
                    <a:pt x="3468463" y="19050"/>
                  </a:lnTo>
                  <a:lnTo>
                    <a:pt x="3549834" y="2540"/>
                  </a:lnTo>
                  <a:lnTo>
                    <a:pt x="3584567" y="0"/>
                  </a:lnTo>
                  <a:lnTo>
                    <a:pt x="3620539" y="2540"/>
                  </a:lnTo>
                  <a:lnTo>
                    <a:pt x="3707366" y="19050"/>
                  </a:lnTo>
                  <a:lnTo>
                    <a:pt x="3743338" y="21590"/>
                  </a:lnTo>
                  <a:close/>
                </a:path>
                <a:path w="5600065" h="1224279">
                  <a:moveTo>
                    <a:pt x="4037058" y="21590"/>
                  </a:moveTo>
                  <a:lnTo>
                    <a:pt x="3743338" y="21590"/>
                  </a:lnTo>
                  <a:lnTo>
                    <a:pt x="3775586" y="19050"/>
                  </a:lnTo>
                  <a:lnTo>
                    <a:pt x="3846042" y="2540"/>
                  </a:lnTo>
                  <a:lnTo>
                    <a:pt x="3878294" y="0"/>
                  </a:lnTo>
                  <a:lnTo>
                    <a:pt x="3914263" y="2540"/>
                  </a:lnTo>
                  <a:lnTo>
                    <a:pt x="4001090" y="19050"/>
                  </a:lnTo>
                  <a:lnTo>
                    <a:pt x="4037058" y="21590"/>
                  </a:lnTo>
                  <a:close/>
                </a:path>
                <a:path w="5600065" h="1224279">
                  <a:moveTo>
                    <a:pt x="4330786" y="21590"/>
                  </a:moveTo>
                  <a:lnTo>
                    <a:pt x="4037058" y="21590"/>
                  </a:lnTo>
                  <a:lnTo>
                    <a:pt x="4070551" y="19050"/>
                  </a:lnTo>
                  <a:lnTo>
                    <a:pt x="4146466" y="2540"/>
                  </a:lnTo>
                  <a:lnTo>
                    <a:pt x="4179958" y="0"/>
                  </a:lnTo>
                  <a:lnTo>
                    <a:pt x="4214689" y="2540"/>
                  </a:lnTo>
                  <a:lnTo>
                    <a:pt x="4296055" y="19050"/>
                  </a:lnTo>
                  <a:lnTo>
                    <a:pt x="4330786" y="21590"/>
                  </a:lnTo>
                  <a:close/>
                </a:path>
                <a:path w="5600065" h="1224279">
                  <a:moveTo>
                    <a:pt x="4942057" y="21590"/>
                  </a:moveTo>
                  <a:lnTo>
                    <a:pt x="4330786" y="21590"/>
                  </a:lnTo>
                  <a:lnTo>
                    <a:pt x="4365518" y="19050"/>
                  </a:lnTo>
                  <a:lnTo>
                    <a:pt x="4446886" y="2540"/>
                  </a:lnTo>
                  <a:lnTo>
                    <a:pt x="4481614" y="0"/>
                  </a:lnTo>
                  <a:lnTo>
                    <a:pt x="4517588" y="1270"/>
                  </a:lnTo>
                  <a:lnTo>
                    <a:pt x="4604420" y="12700"/>
                  </a:lnTo>
                  <a:lnTo>
                    <a:pt x="4640393" y="13970"/>
                  </a:lnTo>
                  <a:lnTo>
                    <a:pt x="4879367" y="13970"/>
                  </a:lnTo>
                  <a:lnTo>
                    <a:pt x="4906084" y="19050"/>
                  </a:lnTo>
                  <a:lnTo>
                    <a:pt x="4942057" y="21590"/>
                  </a:lnTo>
                  <a:close/>
                </a:path>
                <a:path w="5600065" h="1224279">
                  <a:moveTo>
                    <a:pt x="4879367" y="13970"/>
                  </a:moveTo>
                  <a:lnTo>
                    <a:pt x="4640393" y="13970"/>
                  </a:lnTo>
                  <a:lnTo>
                    <a:pt x="4673881" y="12700"/>
                  </a:lnTo>
                  <a:lnTo>
                    <a:pt x="4749793" y="1270"/>
                  </a:lnTo>
                  <a:lnTo>
                    <a:pt x="4783285" y="0"/>
                  </a:lnTo>
                  <a:lnTo>
                    <a:pt x="4819254" y="2540"/>
                  </a:lnTo>
                  <a:lnTo>
                    <a:pt x="4879367" y="13970"/>
                  </a:lnTo>
                  <a:close/>
                </a:path>
                <a:path w="5600065" h="1224279">
                  <a:moveTo>
                    <a:pt x="5243713" y="21590"/>
                  </a:moveTo>
                  <a:lnTo>
                    <a:pt x="4942057" y="21590"/>
                  </a:lnTo>
                  <a:lnTo>
                    <a:pt x="4976785" y="19050"/>
                  </a:lnTo>
                  <a:lnTo>
                    <a:pt x="5058153" y="2540"/>
                  </a:lnTo>
                  <a:lnTo>
                    <a:pt x="5092885" y="0"/>
                  </a:lnTo>
                  <a:lnTo>
                    <a:pt x="5127617" y="2540"/>
                  </a:lnTo>
                  <a:lnTo>
                    <a:pt x="5208985" y="19050"/>
                  </a:lnTo>
                  <a:lnTo>
                    <a:pt x="5243713" y="21590"/>
                  </a:lnTo>
                  <a:close/>
                </a:path>
                <a:path w="5600065" h="1224279">
                  <a:moveTo>
                    <a:pt x="5488499" y="10176"/>
                  </a:moveTo>
                  <a:lnTo>
                    <a:pt x="5425342" y="2540"/>
                  </a:lnTo>
                  <a:lnTo>
                    <a:pt x="5487222" y="8890"/>
                  </a:lnTo>
                  <a:lnTo>
                    <a:pt x="5488499" y="10176"/>
                  </a:lnTo>
                  <a:close/>
                </a:path>
                <a:path w="5600065" h="1224279">
                  <a:moveTo>
                    <a:pt x="52421" y="99060"/>
                  </a:moveTo>
                  <a:lnTo>
                    <a:pt x="19675" y="63500"/>
                  </a:lnTo>
                  <a:lnTo>
                    <a:pt x="18091" y="59690"/>
                  </a:lnTo>
                  <a:lnTo>
                    <a:pt x="55455" y="19050"/>
                  </a:lnTo>
                  <a:lnTo>
                    <a:pt x="64938" y="10160"/>
                  </a:lnTo>
                  <a:lnTo>
                    <a:pt x="75062" y="12700"/>
                  </a:lnTo>
                  <a:lnTo>
                    <a:pt x="97596" y="17780"/>
                  </a:lnTo>
                  <a:lnTo>
                    <a:pt x="101285" y="18189"/>
                  </a:lnTo>
                  <a:lnTo>
                    <a:pt x="98772" y="20320"/>
                  </a:lnTo>
                  <a:lnTo>
                    <a:pt x="73935" y="45720"/>
                  </a:lnTo>
                  <a:lnTo>
                    <a:pt x="50179" y="72390"/>
                  </a:lnTo>
                  <a:lnTo>
                    <a:pt x="39672" y="85090"/>
                  </a:lnTo>
                  <a:lnTo>
                    <a:pt x="52421" y="99060"/>
                  </a:lnTo>
                  <a:close/>
                </a:path>
                <a:path w="5600065" h="1224279">
                  <a:moveTo>
                    <a:pt x="5576642" y="113030"/>
                  </a:moveTo>
                  <a:lnTo>
                    <a:pt x="5578718" y="109220"/>
                  </a:lnTo>
                  <a:lnTo>
                    <a:pt x="5569827" y="99060"/>
                  </a:lnTo>
                  <a:lnTo>
                    <a:pt x="5547164" y="72390"/>
                  </a:lnTo>
                  <a:lnTo>
                    <a:pt x="5523408" y="45720"/>
                  </a:lnTo>
                  <a:lnTo>
                    <a:pt x="5498955" y="21590"/>
                  </a:lnTo>
                  <a:lnTo>
                    <a:pt x="5498571" y="20320"/>
                  </a:lnTo>
                  <a:lnTo>
                    <a:pt x="5488499" y="10176"/>
                  </a:lnTo>
                  <a:lnTo>
                    <a:pt x="5530379" y="15240"/>
                  </a:lnTo>
                  <a:lnTo>
                    <a:pt x="5537562" y="15240"/>
                  </a:lnTo>
                  <a:lnTo>
                    <a:pt x="5542493" y="19050"/>
                  </a:lnTo>
                  <a:lnTo>
                    <a:pt x="5543848" y="21590"/>
                  </a:lnTo>
                  <a:lnTo>
                    <a:pt x="5567062" y="45720"/>
                  </a:lnTo>
                  <a:lnTo>
                    <a:pt x="5590561" y="71120"/>
                  </a:lnTo>
                  <a:lnTo>
                    <a:pt x="5599582" y="82550"/>
                  </a:lnTo>
                  <a:lnTo>
                    <a:pt x="5576642" y="113030"/>
                  </a:lnTo>
                  <a:close/>
                </a:path>
                <a:path w="5600065" h="1224279">
                  <a:moveTo>
                    <a:pt x="5537562" y="15240"/>
                  </a:moveTo>
                  <a:lnTo>
                    <a:pt x="5530379" y="15240"/>
                  </a:lnTo>
                  <a:lnTo>
                    <a:pt x="5537380" y="13970"/>
                  </a:lnTo>
                  <a:lnTo>
                    <a:pt x="5537562" y="15240"/>
                  </a:lnTo>
                  <a:close/>
                </a:path>
                <a:path w="5600065" h="1224279">
                  <a:moveTo>
                    <a:pt x="120483" y="20320"/>
                  </a:moveTo>
                  <a:lnTo>
                    <a:pt x="101285" y="18189"/>
                  </a:lnTo>
                  <a:lnTo>
                    <a:pt x="101768" y="17780"/>
                  </a:lnTo>
                  <a:lnTo>
                    <a:pt x="120483" y="20320"/>
                  </a:lnTo>
                  <a:close/>
                </a:path>
                <a:path w="5600065" h="1224279">
                  <a:moveTo>
                    <a:pt x="20608" y="1115139"/>
                  </a:moveTo>
                  <a:close/>
                </a:path>
                <a:path w="5600065" h="1224279">
                  <a:moveTo>
                    <a:pt x="157187" y="1221740"/>
                  </a:moveTo>
                  <a:lnTo>
                    <a:pt x="59763" y="1206500"/>
                  </a:lnTo>
                  <a:lnTo>
                    <a:pt x="55455" y="1202690"/>
                  </a:lnTo>
                  <a:lnTo>
                    <a:pt x="7387" y="1150620"/>
                  </a:lnTo>
                  <a:lnTo>
                    <a:pt x="0" y="1141730"/>
                  </a:lnTo>
                  <a:lnTo>
                    <a:pt x="20608" y="1115139"/>
                  </a:lnTo>
                  <a:lnTo>
                    <a:pt x="27516" y="1122680"/>
                  </a:lnTo>
                  <a:lnTo>
                    <a:pt x="50179" y="1149350"/>
                  </a:lnTo>
                  <a:lnTo>
                    <a:pt x="73935" y="1176020"/>
                  </a:lnTo>
                  <a:lnTo>
                    <a:pt x="98772" y="1201420"/>
                  </a:lnTo>
                  <a:lnTo>
                    <a:pt x="111664" y="1214120"/>
                  </a:lnTo>
                  <a:lnTo>
                    <a:pt x="157187" y="1221740"/>
                  </a:lnTo>
                  <a:close/>
                </a:path>
                <a:path w="5600065" h="1224279">
                  <a:moveTo>
                    <a:pt x="5562820" y="1130816"/>
                  </a:moveTo>
                  <a:lnTo>
                    <a:pt x="5558281" y="1123950"/>
                  </a:lnTo>
                  <a:lnTo>
                    <a:pt x="5563256" y="1130300"/>
                  </a:lnTo>
                  <a:lnTo>
                    <a:pt x="5562820" y="1130816"/>
                  </a:lnTo>
                  <a:close/>
                </a:path>
                <a:path w="5600065" h="1224279">
                  <a:moveTo>
                    <a:pt x="5539798" y="1205230"/>
                  </a:moveTo>
                  <a:lnTo>
                    <a:pt x="5494084" y="1205230"/>
                  </a:lnTo>
                  <a:lnTo>
                    <a:pt x="5498571" y="1201420"/>
                  </a:lnTo>
                  <a:lnTo>
                    <a:pt x="5505234" y="1195070"/>
                  </a:lnTo>
                  <a:lnTo>
                    <a:pt x="5523408" y="1176020"/>
                  </a:lnTo>
                  <a:lnTo>
                    <a:pt x="5547164" y="1149350"/>
                  </a:lnTo>
                  <a:lnTo>
                    <a:pt x="5562820" y="1130816"/>
                  </a:lnTo>
                  <a:lnTo>
                    <a:pt x="5580111" y="1156970"/>
                  </a:lnTo>
                  <a:lnTo>
                    <a:pt x="5581465" y="1160780"/>
                  </a:lnTo>
                  <a:lnTo>
                    <a:pt x="5567062" y="1176020"/>
                  </a:lnTo>
                  <a:lnTo>
                    <a:pt x="5550037" y="1195070"/>
                  </a:lnTo>
                  <a:lnTo>
                    <a:pt x="5542493" y="1202690"/>
                  </a:lnTo>
                  <a:lnTo>
                    <a:pt x="5539798" y="1205230"/>
                  </a:lnTo>
                  <a:close/>
                </a:path>
                <a:path w="5600065" h="1224279">
                  <a:moveTo>
                    <a:pt x="3155883" y="1217930"/>
                  </a:moveTo>
                  <a:lnTo>
                    <a:pt x="3121155" y="1214120"/>
                  </a:lnTo>
                  <a:lnTo>
                    <a:pt x="3039787" y="1198880"/>
                  </a:lnTo>
                  <a:lnTo>
                    <a:pt x="3005055" y="1195070"/>
                  </a:lnTo>
                  <a:lnTo>
                    <a:pt x="4505437" y="1195070"/>
                  </a:lnTo>
                  <a:lnTo>
                    <a:pt x="4470705" y="1200150"/>
                  </a:lnTo>
                  <a:lnTo>
                    <a:pt x="4460534" y="1202690"/>
                  </a:lnTo>
                  <a:lnTo>
                    <a:pt x="3306718" y="1202690"/>
                  </a:lnTo>
                  <a:lnTo>
                    <a:pt x="3271986" y="1205230"/>
                  </a:lnTo>
                  <a:lnTo>
                    <a:pt x="3190615" y="1215390"/>
                  </a:lnTo>
                  <a:lnTo>
                    <a:pt x="3155883" y="1217930"/>
                  </a:lnTo>
                  <a:close/>
                </a:path>
                <a:path w="5600065" h="1224279">
                  <a:moveTo>
                    <a:pt x="4648329" y="1217930"/>
                  </a:moveTo>
                  <a:lnTo>
                    <a:pt x="4614837" y="1214120"/>
                  </a:lnTo>
                  <a:lnTo>
                    <a:pt x="4538925" y="1198880"/>
                  </a:lnTo>
                  <a:lnTo>
                    <a:pt x="4505437" y="1195070"/>
                  </a:lnTo>
                  <a:lnTo>
                    <a:pt x="4807101" y="1195070"/>
                  </a:lnTo>
                  <a:lnTo>
                    <a:pt x="4771128" y="1198880"/>
                  </a:lnTo>
                  <a:lnTo>
                    <a:pt x="4684298" y="1214120"/>
                  </a:lnTo>
                  <a:lnTo>
                    <a:pt x="4648329" y="1217930"/>
                  </a:lnTo>
                  <a:close/>
                </a:path>
                <a:path w="5600065" h="1224279">
                  <a:moveTo>
                    <a:pt x="4957929" y="1217930"/>
                  </a:moveTo>
                  <a:lnTo>
                    <a:pt x="4923197" y="1214120"/>
                  </a:lnTo>
                  <a:lnTo>
                    <a:pt x="4841829" y="1198880"/>
                  </a:lnTo>
                  <a:lnTo>
                    <a:pt x="4807101" y="1195070"/>
                  </a:lnTo>
                  <a:lnTo>
                    <a:pt x="5100821" y="1195070"/>
                  </a:lnTo>
                  <a:lnTo>
                    <a:pt x="5067333" y="1198880"/>
                  </a:lnTo>
                  <a:lnTo>
                    <a:pt x="4991421" y="1214120"/>
                  </a:lnTo>
                  <a:lnTo>
                    <a:pt x="4957929" y="1217930"/>
                  </a:lnTo>
                  <a:close/>
                </a:path>
                <a:path w="5600065" h="1224279">
                  <a:moveTo>
                    <a:pt x="5259593" y="1217930"/>
                  </a:moveTo>
                  <a:lnTo>
                    <a:pt x="5223620" y="1214120"/>
                  </a:lnTo>
                  <a:lnTo>
                    <a:pt x="5136793" y="1198880"/>
                  </a:lnTo>
                  <a:lnTo>
                    <a:pt x="5100821" y="1195070"/>
                  </a:lnTo>
                  <a:lnTo>
                    <a:pt x="5402485" y="1195070"/>
                  </a:lnTo>
                  <a:lnTo>
                    <a:pt x="5368997" y="1198880"/>
                  </a:lnTo>
                  <a:lnTo>
                    <a:pt x="5293085" y="1214120"/>
                  </a:lnTo>
                  <a:lnTo>
                    <a:pt x="5259593" y="1217930"/>
                  </a:lnTo>
                  <a:close/>
                </a:path>
                <a:path w="5600065" h="1224279">
                  <a:moveTo>
                    <a:pt x="480604" y="1224280"/>
                  </a:moveTo>
                  <a:lnTo>
                    <a:pt x="447116" y="1221740"/>
                  </a:lnTo>
                  <a:lnTo>
                    <a:pt x="371204" y="1206500"/>
                  </a:lnTo>
                  <a:lnTo>
                    <a:pt x="337712" y="1202690"/>
                  </a:lnTo>
                  <a:lnTo>
                    <a:pt x="639376" y="1202690"/>
                  </a:lnTo>
                  <a:lnTo>
                    <a:pt x="603404" y="1206500"/>
                  </a:lnTo>
                  <a:lnTo>
                    <a:pt x="516576" y="1221740"/>
                  </a:lnTo>
                  <a:lnTo>
                    <a:pt x="480604" y="1224280"/>
                  </a:lnTo>
                  <a:close/>
                </a:path>
                <a:path w="5600065" h="1224279">
                  <a:moveTo>
                    <a:pt x="774332" y="1224280"/>
                  </a:moveTo>
                  <a:lnTo>
                    <a:pt x="742081" y="1221740"/>
                  </a:lnTo>
                  <a:lnTo>
                    <a:pt x="671627" y="1206500"/>
                  </a:lnTo>
                  <a:lnTo>
                    <a:pt x="639376" y="1202690"/>
                  </a:lnTo>
                  <a:lnTo>
                    <a:pt x="933104" y="1202690"/>
                  </a:lnTo>
                  <a:lnTo>
                    <a:pt x="897131" y="1206500"/>
                  </a:lnTo>
                  <a:lnTo>
                    <a:pt x="810304" y="1221740"/>
                  </a:lnTo>
                  <a:lnTo>
                    <a:pt x="774332" y="1224280"/>
                  </a:lnTo>
                  <a:close/>
                </a:path>
                <a:path w="5600065" h="1224279">
                  <a:moveTo>
                    <a:pt x="1075996" y="1224280"/>
                  </a:moveTo>
                  <a:lnTo>
                    <a:pt x="1042504" y="1221740"/>
                  </a:lnTo>
                  <a:lnTo>
                    <a:pt x="966591" y="1206500"/>
                  </a:lnTo>
                  <a:lnTo>
                    <a:pt x="933104" y="1202690"/>
                  </a:lnTo>
                  <a:lnTo>
                    <a:pt x="1234767" y="1202690"/>
                  </a:lnTo>
                  <a:lnTo>
                    <a:pt x="1198795" y="1206500"/>
                  </a:lnTo>
                  <a:lnTo>
                    <a:pt x="1111968" y="1221740"/>
                  </a:lnTo>
                  <a:lnTo>
                    <a:pt x="1075996" y="1224280"/>
                  </a:lnTo>
                  <a:close/>
                </a:path>
                <a:path w="5600065" h="1224279">
                  <a:moveTo>
                    <a:pt x="1385595" y="1224280"/>
                  </a:moveTo>
                  <a:lnTo>
                    <a:pt x="1350866" y="1221740"/>
                  </a:lnTo>
                  <a:lnTo>
                    <a:pt x="1269496" y="1206500"/>
                  </a:lnTo>
                  <a:lnTo>
                    <a:pt x="1234767" y="1202690"/>
                  </a:lnTo>
                  <a:lnTo>
                    <a:pt x="1528487" y="1202690"/>
                  </a:lnTo>
                  <a:lnTo>
                    <a:pt x="1495000" y="1206500"/>
                  </a:lnTo>
                  <a:lnTo>
                    <a:pt x="1419087" y="1221740"/>
                  </a:lnTo>
                  <a:lnTo>
                    <a:pt x="1385595" y="1224280"/>
                  </a:lnTo>
                  <a:close/>
                </a:path>
                <a:path w="5600065" h="1224279">
                  <a:moveTo>
                    <a:pt x="1671387" y="1217930"/>
                  </a:moveTo>
                  <a:lnTo>
                    <a:pt x="1637895" y="1215390"/>
                  </a:lnTo>
                  <a:lnTo>
                    <a:pt x="1561980" y="1205230"/>
                  </a:lnTo>
                  <a:lnTo>
                    <a:pt x="1528487" y="1202690"/>
                  </a:lnTo>
                  <a:lnTo>
                    <a:pt x="1830151" y="1202690"/>
                  </a:lnTo>
                  <a:lnTo>
                    <a:pt x="1794182" y="1205230"/>
                  </a:lnTo>
                  <a:lnTo>
                    <a:pt x="1707356" y="1215390"/>
                  </a:lnTo>
                  <a:lnTo>
                    <a:pt x="1671387" y="1217930"/>
                  </a:lnTo>
                  <a:close/>
                </a:path>
                <a:path w="5600065" h="1224279">
                  <a:moveTo>
                    <a:pt x="1980987" y="1217930"/>
                  </a:moveTo>
                  <a:lnTo>
                    <a:pt x="1946255" y="1215390"/>
                  </a:lnTo>
                  <a:lnTo>
                    <a:pt x="1864883" y="1205230"/>
                  </a:lnTo>
                  <a:lnTo>
                    <a:pt x="1830151" y="1202690"/>
                  </a:lnTo>
                  <a:lnTo>
                    <a:pt x="2123879" y="1202690"/>
                  </a:lnTo>
                  <a:lnTo>
                    <a:pt x="2090388" y="1205230"/>
                  </a:lnTo>
                  <a:lnTo>
                    <a:pt x="2014478" y="1215390"/>
                  </a:lnTo>
                  <a:lnTo>
                    <a:pt x="1980987" y="1217930"/>
                  </a:lnTo>
                  <a:close/>
                </a:path>
                <a:path w="5600065" h="1224279">
                  <a:moveTo>
                    <a:pt x="2282650" y="1217930"/>
                  </a:moveTo>
                  <a:lnTo>
                    <a:pt x="2246678" y="1215390"/>
                  </a:lnTo>
                  <a:lnTo>
                    <a:pt x="2159851" y="1205230"/>
                  </a:lnTo>
                  <a:lnTo>
                    <a:pt x="2123879" y="1202690"/>
                  </a:lnTo>
                  <a:lnTo>
                    <a:pt x="2417607" y="1202690"/>
                  </a:lnTo>
                  <a:lnTo>
                    <a:pt x="2385355" y="1205230"/>
                  </a:lnTo>
                  <a:lnTo>
                    <a:pt x="2314898" y="1215390"/>
                  </a:lnTo>
                  <a:lnTo>
                    <a:pt x="2282650" y="1217930"/>
                  </a:lnTo>
                  <a:close/>
                </a:path>
                <a:path w="5600065" h="1224279">
                  <a:moveTo>
                    <a:pt x="2576378" y="1224280"/>
                  </a:moveTo>
                  <a:lnTo>
                    <a:pt x="2540405" y="1221740"/>
                  </a:lnTo>
                  <a:lnTo>
                    <a:pt x="2453576" y="1206500"/>
                  </a:lnTo>
                  <a:lnTo>
                    <a:pt x="2417607" y="1202690"/>
                  </a:lnTo>
                  <a:lnTo>
                    <a:pt x="2719270" y="1202690"/>
                  </a:lnTo>
                  <a:lnTo>
                    <a:pt x="2685778" y="1206500"/>
                  </a:lnTo>
                  <a:lnTo>
                    <a:pt x="2609866" y="1221740"/>
                  </a:lnTo>
                  <a:lnTo>
                    <a:pt x="2576378" y="1224280"/>
                  </a:lnTo>
                  <a:close/>
                </a:path>
                <a:path w="5600065" h="1224279">
                  <a:moveTo>
                    <a:pt x="2862162" y="1217930"/>
                  </a:moveTo>
                  <a:lnTo>
                    <a:pt x="2828670" y="1215390"/>
                  </a:lnTo>
                  <a:lnTo>
                    <a:pt x="2752758" y="1205230"/>
                  </a:lnTo>
                  <a:lnTo>
                    <a:pt x="2719270" y="1202690"/>
                  </a:lnTo>
                  <a:lnTo>
                    <a:pt x="2952586" y="1202690"/>
                  </a:lnTo>
                  <a:lnTo>
                    <a:pt x="2895654" y="1214120"/>
                  </a:lnTo>
                  <a:lnTo>
                    <a:pt x="2862162" y="1217930"/>
                  </a:lnTo>
                  <a:close/>
                </a:path>
                <a:path w="5600065" h="1224279">
                  <a:moveTo>
                    <a:pt x="3441674" y="1224280"/>
                  </a:moveTo>
                  <a:lnTo>
                    <a:pt x="3409423" y="1221740"/>
                  </a:lnTo>
                  <a:lnTo>
                    <a:pt x="3338969" y="1206500"/>
                  </a:lnTo>
                  <a:lnTo>
                    <a:pt x="3306718" y="1202690"/>
                  </a:lnTo>
                  <a:lnTo>
                    <a:pt x="3600446" y="1202690"/>
                  </a:lnTo>
                  <a:lnTo>
                    <a:pt x="3564473" y="1206500"/>
                  </a:lnTo>
                  <a:lnTo>
                    <a:pt x="3477644" y="1221740"/>
                  </a:lnTo>
                  <a:lnTo>
                    <a:pt x="3441674" y="1224280"/>
                  </a:lnTo>
                  <a:close/>
                </a:path>
                <a:path w="5600065" h="1224279">
                  <a:moveTo>
                    <a:pt x="3759218" y="1224280"/>
                  </a:moveTo>
                  <a:lnTo>
                    <a:pt x="3723244" y="1221740"/>
                  </a:lnTo>
                  <a:lnTo>
                    <a:pt x="3636415" y="1206500"/>
                  </a:lnTo>
                  <a:lnTo>
                    <a:pt x="3600446" y="1202690"/>
                  </a:lnTo>
                  <a:lnTo>
                    <a:pt x="3902110" y="1202690"/>
                  </a:lnTo>
                  <a:lnTo>
                    <a:pt x="3868618" y="1206500"/>
                  </a:lnTo>
                  <a:lnTo>
                    <a:pt x="3792705" y="1221740"/>
                  </a:lnTo>
                  <a:lnTo>
                    <a:pt x="3759218" y="1224280"/>
                  </a:lnTo>
                  <a:close/>
                </a:path>
                <a:path w="5600065" h="1224279">
                  <a:moveTo>
                    <a:pt x="4052938" y="1224280"/>
                  </a:moveTo>
                  <a:lnTo>
                    <a:pt x="4018206" y="1221740"/>
                  </a:lnTo>
                  <a:lnTo>
                    <a:pt x="3936838" y="1206500"/>
                  </a:lnTo>
                  <a:lnTo>
                    <a:pt x="3902110" y="1202690"/>
                  </a:lnTo>
                  <a:lnTo>
                    <a:pt x="4203773" y="1202690"/>
                  </a:lnTo>
                  <a:lnTo>
                    <a:pt x="4169041" y="1206500"/>
                  </a:lnTo>
                  <a:lnTo>
                    <a:pt x="4087670" y="1221740"/>
                  </a:lnTo>
                  <a:lnTo>
                    <a:pt x="4052938" y="1224280"/>
                  </a:lnTo>
                  <a:close/>
                </a:path>
                <a:path w="5600065" h="1224279">
                  <a:moveTo>
                    <a:pt x="4354602" y="1224280"/>
                  </a:moveTo>
                  <a:lnTo>
                    <a:pt x="4319869" y="1221740"/>
                  </a:lnTo>
                  <a:lnTo>
                    <a:pt x="4238501" y="1206500"/>
                  </a:lnTo>
                  <a:lnTo>
                    <a:pt x="4203773" y="1202690"/>
                  </a:lnTo>
                  <a:lnTo>
                    <a:pt x="4460534" y="1202690"/>
                  </a:lnTo>
                  <a:lnTo>
                    <a:pt x="4389334" y="1220470"/>
                  </a:lnTo>
                  <a:lnTo>
                    <a:pt x="4354602" y="1224280"/>
                  </a:lnTo>
                  <a:close/>
                </a:path>
                <a:path w="5600065" h="1224279">
                  <a:moveTo>
                    <a:pt x="5533060" y="1211580"/>
                  </a:moveTo>
                  <a:lnTo>
                    <a:pt x="5516487" y="1210310"/>
                  </a:lnTo>
                  <a:lnTo>
                    <a:pt x="5472830" y="1202690"/>
                  </a:lnTo>
                  <a:lnTo>
                    <a:pt x="5494084" y="1205230"/>
                  </a:lnTo>
                  <a:lnTo>
                    <a:pt x="5539798" y="1205230"/>
                  </a:lnTo>
                  <a:lnTo>
                    <a:pt x="5533060" y="1211580"/>
                  </a:lnTo>
                  <a:close/>
                </a:path>
              </a:pathLst>
            </a:custGeom>
            <a:solidFill>
              <a:srgbClr val="AE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59942" y="7275228"/>
              <a:ext cx="5902353" cy="15227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 rot="17700000">
            <a:off x="443687" y="7659159"/>
            <a:ext cx="272818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200" dirty="0">
                <a:solidFill>
                  <a:srgbClr val="00ADEF"/>
                </a:solidFill>
                <a:latin typeface="Trebuchet MS"/>
                <a:cs typeface="Trebuchet MS"/>
              </a:rPr>
              <a:t>G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 rot="18600000">
            <a:off x="545972" y="7526877"/>
            <a:ext cx="227755" cy="214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9"/>
              </a:lnSpc>
            </a:pPr>
            <a:r>
              <a:rPr sz="1650" spc="-5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 rot="19380000">
            <a:off x="626850" y="7436996"/>
            <a:ext cx="251999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114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 rot="20340000">
            <a:off x="770774" y="7345001"/>
            <a:ext cx="2823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25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 rot="21360000">
            <a:off x="977412" y="7298285"/>
            <a:ext cx="281347" cy="219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5"/>
              </a:lnSpc>
            </a:pPr>
            <a:r>
              <a:rPr sz="1700" spc="-30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 rot="600000">
            <a:off x="1171475" y="7308669"/>
            <a:ext cx="254185" cy="218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0"/>
              </a:lnSpc>
            </a:pPr>
            <a:r>
              <a:rPr sz="1700" spc="105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 rot="1200000">
            <a:off x="1299642" y="7342482"/>
            <a:ext cx="2317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8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 rot="2220000">
            <a:off x="1454434" y="7436438"/>
            <a:ext cx="255306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-55" dirty="0">
                <a:solidFill>
                  <a:srgbClr val="00ADEF"/>
                </a:solidFill>
                <a:latin typeface="Trebuchet MS"/>
                <a:cs typeface="Trebuchet MS"/>
              </a:rPr>
              <a:t>H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 rot="3240000">
            <a:off x="1572397" y="7558284"/>
            <a:ext cx="250808" cy="213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5"/>
              </a:lnSpc>
            </a:pPr>
            <a:r>
              <a:rPr sz="1650" spc="125" dirty="0">
                <a:solidFill>
                  <a:srgbClr val="00ADEF"/>
                </a:solidFill>
                <a:latin typeface="Trebuchet MS"/>
                <a:cs typeface="Trebuchet MS"/>
              </a:rPr>
              <a:t>e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 rot="3900000">
            <a:off x="1644283" y="7656253"/>
            <a:ext cx="217990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-145" dirty="0">
                <a:solidFill>
                  <a:srgbClr val="00ADEF"/>
                </a:solidFill>
                <a:latin typeface="Trebuchet MS"/>
                <a:cs typeface="Trebuchet MS"/>
              </a:rPr>
              <a:t>l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 rot="4740000">
            <a:off x="1663226" y="7764564"/>
            <a:ext cx="247318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650" spc="75" dirty="0">
                <a:solidFill>
                  <a:srgbClr val="00ADEF"/>
                </a:solidFill>
                <a:latin typeface="Trebuchet MS"/>
                <a:cs typeface="Trebuchet MS"/>
              </a:rPr>
              <a:t>p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006600" y="7618653"/>
            <a:ext cx="4072890" cy="1072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85" dirty="0">
                <a:latin typeface="Trebuchet MS"/>
                <a:cs typeface="Trebuchet MS"/>
              </a:rPr>
              <a:t>You </a:t>
            </a:r>
            <a:r>
              <a:rPr sz="1600" spc="-20" dirty="0">
                <a:latin typeface="Trebuchet MS"/>
                <a:cs typeface="Trebuchet MS"/>
              </a:rPr>
              <a:t>can </a:t>
            </a:r>
            <a:r>
              <a:rPr sz="1600" spc="-10" dirty="0">
                <a:latin typeface="Trebuchet MS"/>
                <a:cs typeface="Trebuchet MS"/>
              </a:rPr>
              <a:t>also </a:t>
            </a:r>
            <a:r>
              <a:rPr sz="1600" dirty="0">
                <a:latin typeface="Trebuchet MS"/>
                <a:cs typeface="Trebuchet MS"/>
              </a:rPr>
              <a:t>use </a:t>
            </a:r>
            <a:r>
              <a:rPr sz="1600" b="1" spc="-50" dirty="0">
                <a:latin typeface="Trebuchet MS"/>
                <a:cs typeface="Trebuchet MS"/>
              </a:rPr>
              <a:t>might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100" dirty="0">
                <a:latin typeface="Trebuchet MS"/>
                <a:cs typeface="Trebuchet MS"/>
              </a:rPr>
              <a:t>talk </a:t>
            </a:r>
            <a:r>
              <a:rPr sz="1600" spc="-40" dirty="0">
                <a:latin typeface="Trebuchet MS"/>
                <a:cs typeface="Trebuchet MS"/>
              </a:rPr>
              <a:t>about things</a:t>
            </a:r>
            <a:r>
              <a:rPr sz="1600" spc="-325" dirty="0">
                <a:latin typeface="Trebuchet MS"/>
                <a:cs typeface="Trebuchet MS"/>
              </a:rPr>
              <a:t> </a:t>
            </a:r>
            <a:r>
              <a:rPr sz="1600" spc="-105" dirty="0">
                <a:latin typeface="Trebuchet MS"/>
                <a:cs typeface="Trebuchet MS"/>
              </a:rPr>
              <a:t>that  </a:t>
            </a:r>
            <a:r>
              <a:rPr sz="1600" spc="-40" dirty="0">
                <a:latin typeface="Trebuchet MS"/>
                <a:cs typeface="Trebuchet MS"/>
              </a:rPr>
              <a:t>are </a:t>
            </a:r>
            <a:r>
              <a:rPr sz="1600" spc="-45" dirty="0">
                <a:latin typeface="Trebuchet MS"/>
                <a:cs typeface="Trebuchet MS"/>
              </a:rPr>
              <a:t>possible. </a:t>
            </a:r>
            <a:r>
              <a:rPr sz="1600" spc="-105" dirty="0">
                <a:latin typeface="Trebuchet MS"/>
                <a:cs typeface="Trebuchet MS"/>
              </a:rPr>
              <a:t>For</a:t>
            </a:r>
            <a:r>
              <a:rPr sz="1600" spc="-175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example:</a:t>
            </a:r>
            <a:endParaRPr sz="1600">
              <a:latin typeface="Trebuchet MS"/>
              <a:cs typeface="Trebuchet MS"/>
            </a:endParaRPr>
          </a:p>
          <a:p>
            <a:pPr marL="12700" marR="431165">
              <a:lnSpc>
                <a:spcPct val="100000"/>
              </a:lnSpc>
              <a:spcBef>
                <a:spcPts val="565"/>
              </a:spcBef>
            </a:pPr>
            <a:r>
              <a:rPr sz="1600" spc="-100" dirty="0">
                <a:latin typeface="Trebuchet MS"/>
                <a:cs typeface="Trebuchet MS"/>
              </a:rPr>
              <a:t>Put </a:t>
            </a:r>
            <a:r>
              <a:rPr sz="1600" spc="-55" dirty="0">
                <a:latin typeface="Trebuchet MS"/>
                <a:cs typeface="Trebuchet MS"/>
              </a:rPr>
              <a:t>your </a:t>
            </a:r>
            <a:r>
              <a:rPr sz="1600" spc="-25" dirty="0">
                <a:latin typeface="Trebuchet MS"/>
                <a:cs typeface="Trebuchet MS"/>
              </a:rPr>
              <a:t>purse </a:t>
            </a:r>
            <a:r>
              <a:rPr sz="1600" dirty="0">
                <a:latin typeface="Trebuchet MS"/>
                <a:cs typeface="Trebuchet MS"/>
              </a:rPr>
              <a:t>away </a:t>
            </a:r>
            <a:r>
              <a:rPr sz="1600" spc="-60" dirty="0">
                <a:latin typeface="Trebuchet MS"/>
                <a:cs typeface="Trebuchet MS"/>
              </a:rPr>
              <a:t>or </a:t>
            </a:r>
            <a:r>
              <a:rPr sz="1600" spc="-175" dirty="0">
                <a:latin typeface="Trebuchet MS"/>
                <a:cs typeface="Trebuchet MS"/>
              </a:rPr>
              <a:t>it </a:t>
            </a:r>
            <a:r>
              <a:rPr sz="1600" b="1" spc="-50" dirty="0">
                <a:latin typeface="Trebuchet MS"/>
                <a:cs typeface="Trebuchet MS"/>
              </a:rPr>
              <a:t>might </a:t>
            </a:r>
            <a:r>
              <a:rPr sz="1600" b="1" spc="-40" dirty="0">
                <a:latin typeface="Trebuchet MS"/>
                <a:cs typeface="Trebuchet MS"/>
              </a:rPr>
              <a:t>get</a:t>
            </a:r>
            <a:r>
              <a:rPr sz="1600" b="1" spc="-185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stolen.  </a:t>
            </a:r>
            <a:r>
              <a:rPr sz="1600" spc="-85" dirty="0">
                <a:latin typeface="Trebuchet MS"/>
                <a:cs typeface="Trebuchet MS"/>
              </a:rPr>
              <a:t>You </a:t>
            </a:r>
            <a:r>
              <a:rPr sz="1600" b="1" spc="-50" dirty="0">
                <a:latin typeface="Trebuchet MS"/>
                <a:cs typeface="Trebuchet MS"/>
              </a:rPr>
              <a:t>might </a:t>
            </a:r>
            <a:r>
              <a:rPr sz="1600" b="1" spc="-95" dirty="0">
                <a:latin typeface="Trebuchet MS"/>
                <a:cs typeface="Trebuchet MS"/>
              </a:rPr>
              <a:t>slip</a:t>
            </a:r>
            <a:r>
              <a:rPr sz="1600" spc="-95" dirty="0">
                <a:latin typeface="Trebuchet MS"/>
                <a:cs typeface="Trebuchet MS"/>
              </a:rPr>
              <a:t>, </a:t>
            </a:r>
            <a:r>
              <a:rPr sz="1600" spc="30" dirty="0">
                <a:latin typeface="Trebuchet MS"/>
                <a:cs typeface="Trebuchet MS"/>
              </a:rPr>
              <a:t>so </a:t>
            </a:r>
            <a:r>
              <a:rPr sz="1600" spc="-40" dirty="0">
                <a:latin typeface="Trebuchet MS"/>
                <a:cs typeface="Trebuchet MS"/>
              </a:rPr>
              <a:t>hold </a:t>
            </a:r>
            <a:r>
              <a:rPr sz="1600" spc="-10" dirty="0">
                <a:latin typeface="Trebuchet MS"/>
                <a:cs typeface="Trebuchet MS"/>
              </a:rPr>
              <a:t>on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300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railing.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446413" y="2659100"/>
            <a:ext cx="1400810" cy="802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700" b="1" spc="60" dirty="0">
                <a:latin typeface="Trebuchet MS"/>
                <a:cs typeface="Trebuchet MS"/>
              </a:rPr>
              <a:t>May </a:t>
            </a:r>
            <a:r>
              <a:rPr sz="1700" spc="-130" dirty="0">
                <a:latin typeface="Trebuchet MS"/>
                <a:cs typeface="Trebuchet MS"/>
              </a:rPr>
              <a:t>I </a:t>
            </a:r>
            <a:r>
              <a:rPr sz="1700" b="1" spc="-55" dirty="0">
                <a:latin typeface="Trebuchet MS"/>
                <a:cs typeface="Trebuchet MS"/>
              </a:rPr>
              <a:t>watch  </a:t>
            </a:r>
            <a:r>
              <a:rPr sz="1700" spc="-85" dirty="0">
                <a:latin typeface="Trebuchet MS"/>
                <a:cs typeface="Trebuchet MS"/>
              </a:rPr>
              <a:t>television</a:t>
            </a:r>
            <a:r>
              <a:rPr sz="1700" spc="-130" dirty="0">
                <a:latin typeface="Trebuchet MS"/>
                <a:cs typeface="Trebuchet MS"/>
              </a:rPr>
              <a:t> </a:t>
            </a:r>
            <a:r>
              <a:rPr sz="1700" spc="25" dirty="0">
                <a:latin typeface="Trebuchet MS"/>
                <a:cs typeface="Trebuchet MS"/>
              </a:rPr>
              <a:t>now? </a:t>
            </a:r>
            <a:r>
              <a:rPr sz="1700" spc="15" dirty="0">
                <a:latin typeface="Trebuchet MS"/>
                <a:cs typeface="Trebuchet MS"/>
              </a:rPr>
              <a:t> </a:t>
            </a:r>
            <a:r>
              <a:rPr sz="1700" spc="-110" dirty="0">
                <a:latin typeface="Trebuchet MS"/>
                <a:cs typeface="Trebuchet MS"/>
              </a:rPr>
              <a:t>Yes, </a:t>
            </a:r>
            <a:r>
              <a:rPr sz="1700" spc="-35" dirty="0">
                <a:latin typeface="Trebuchet MS"/>
                <a:cs typeface="Trebuchet MS"/>
              </a:rPr>
              <a:t>you</a:t>
            </a:r>
            <a:r>
              <a:rPr sz="1700" spc="-120" dirty="0">
                <a:latin typeface="Trebuchet MS"/>
                <a:cs typeface="Trebuchet MS"/>
              </a:rPr>
              <a:t> </a:t>
            </a:r>
            <a:r>
              <a:rPr sz="1700" b="1" spc="-60" dirty="0">
                <a:latin typeface="Trebuchet MS"/>
                <a:cs typeface="Trebuchet MS"/>
              </a:rPr>
              <a:t>may</a:t>
            </a:r>
            <a:r>
              <a:rPr sz="1700" spc="-60" dirty="0">
                <a:latin typeface="Trebuchet MS"/>
                <a:cs typeface="Trebuchet MS"/>
              </a:rPr>
              <a:t>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27050" y="5736945"/>
            <a:ext cx="273240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14" dirty="0">
                <a:latin typeface="Trebuchet MS"/>
                <a:cs typeface="Trebuchet MS"/>
              </a:rPr>
              <a:t>Take </a:t>
            </a:r>
            <a:r>
              <a:rPr sz="1700" spc="15" dirty="0">
                <a:latin typeface="Trebuchet MS"/>
                <a:cs typeface="Trebuchet MS"/>
              </a:rPr>
              <a:t>an </a:t>
            </a:r>
            <a:r>
              <a:rPr sz="1700" spc="-75" dirty="0">
                <a:latin typeface="Trebuchet MS"/>
                <a:cs typeface="Trebuchet MS"/>
              </a:rPr>
              <a:t>umbrella. </a:t>
            </a:r>
            <a:r>
              <a:rPr sz="1700" spc="-180" dirty="0">
                <a:latin typeface="Trebuchet MS"/>
                <a:cs typeface="Trebuchet MS"/>
              </a:rPr>
              <a:t>It </a:t>
            </a:r>
            <a:r>
              <a:rPr sz="1700" b="1" spc="-15" dirty="0">
                <a:latin typeface="Trebuchet MS"/>
                <a:cs typeface="Trebuchet MS"/>
              </a:rPr>
              <a:t>may</a:t>
            </a:r>
            <a:r>
              <a:rPr sz="1700" b="1" spc="-80" dirty="0">
                <a:latin typeface="Trebuchet MS"/>
                <a:cs typeface="Trebuchet MS"/>
              </a:rPr>
              <a:t> </a:t>
            </a:r>
            <a:r>
              <a:rPr sz="1700" b="1" spc="-100" dirty="0">
                <a:latin typeface="Trebuchet MS"/>
                <a:cs typeface="Trebuchet MS"/>
              </a:rPr>
              <a:t>rain</a:t>
            </a:r>
            <a:r>
              <a:rPr sz="1700" spc="-100" dirty="0">
                <a:latin typeface="Trebuchet MS"/>
                <a:cs typeface="Trebuchet MS"/>
              </a:rPr>
              <a:t>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402329" y="4327448"/>
            <a:ext cx="2901950" cy="1631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139">
              <a:lnSpc>
                <a:spcPct val="100000"/>
              </a:lnSpc>
              <a:spcBef>
                <a:spcPts val="100"/>
              </a:spcBef>
            </a:pPr>
            <a:r>
              <a:rPr sz="1600" spc="-150" dirty="0">
                <a:latin typeface="Trebuchet MS"/>
                <a:cs typeface="Trebuchet MS"/>
              </a:rPr>
              <a:t>If </a:t>
            </a:r>
            <a:r>
              <a:rPr sz="1600" spc="-175" dirty="0">
                <a:latin typeface="Trebuchet MS"/>
                <a:cs typeface="Trebuchet MS"/>
              </a:rPr>
              <a:t>it </a:t>
            </a:r>
            <a:r>
              <a:rPr sz="1600" spc="-50" dirty="0">
                <a:latin typeface="Trebuchet MS"/>
                <a:cs typeface="Trebuchet MS"/>
              </a:rPr>
              <a:t>continues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80" dirty="0">
                <a:latin typeface="Trebuchet MS"/>
                <a:cs typeface="Trebuchet MS"/>
              </a:rPr>
              <a:t>rain,</a:t>
            </a:r>
            <a:r>
              <a:rPr sz="1600" spc="35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there</a:t>
            </a:r>
            <a:endParaRPr sz="1600">
              <a:latin typeface="Trebuchet MS"/>
              <a:cs typeface="Trebuchet MS"/>
            </a:endParaRPr>
          </a:p>
          <a:p>
            <a:pPr marL="104139">
              <a:lnSpc>
                <a:spcPct val="100000"/>
              </a:lnSpc>
            </a:pPr>
            <a:r>
              <a:rPr sz="1600" b="1" spc="-10" dirty="0">
                <a:latin typeface="Trebuchet MS"/>
                <a:cs typeface="Trebuchet MS"/>
              </a:rPr>
              <a:t>may </a:t>
            </a:r>
            <a:r>
              <a:rPr sz="1600" b="1" spc="-40" dirty="0">
                <a:latin typeface="Trebuchet MS"/>
                <a:cs typeface="Trebuchet MS"/>
              </a:rPr>
              <a:t>be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155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flood.</a:t>
            </a:r>
            <a:endParaRPr sz="1600">
              <a:latin typeface="Trebuchet MS"/>
              <a:cs typeface="Trebuchet MS"/>
            </a:endParaRPr>
          </a:p>
          <a:p>
            <a:pPr marL="104139" marR="97155">
              <a:lnSpc>
                <a:spcPct val="100000"/>
              </a:lnSpc>
              <a:spcBef>
                <a:spcPts val="565"/>
              </a:spcBef>
            </a:pPr>
            <a:r>
              <a:rPr sz="1600" spc="-120" dirty="0">
                <a:latin typeface="Trebuchet MS"/>
                <a:cs typeface="Trebuchet MS"/>
              </a:rPr>
              <a:t>I </a:t>
            </a:r>
            <a:r>
              <a:rPr sz="1600" b="1" spc="-10" dirty="0">
                <a:latin typeface="Trebuchet MS"/>
                <a:cs typeface="Trebuchet MS"/>
              </a:rPr>
              <a:t>may </a:t>
            </a:r>
            <a:r>
              <a:rPr sz="1600" b="1" spc="45" dirty="0">
                <a:latin typeface="Trebuchet MS"/>
                <a:cs typeface="Trebuchet MS"/>
              </a:rPr>
              <a:t>go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70" dirty="0">
                <a:latin typeface="Trebuchet MS"/>
                <a:cs typeface="Trebuchet MS"/>
              </a:rPr>
              <a:t>Sue’s </a:t>
            </a:r>
            <a:r>
              <a:rPr sz="1600" spc="-65" dirty="0">
                <a:latin typeface="Trebuchet MS"/>
                <a:cs typeface="Trebuchet MS"/>
              </a:rPr>
              <a:t>birthday</a:t>
            </a:r>
            <a:r>
              <a:rPr sz="1600" spc="-280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party  </a:t>
            </a:r>
            <a:r>
              <a:rPr sz="1600" spc="-155" dirty="0">
                <a:latin typeface="Trebuchet MS"/>
                <a:cs typeface="Trebuchet MS"/>
              </a:rPr>
              <a:t>if </a:t>
            </a:r>
            <a:r>
              <a:rPr sz="1600" spc="-125" dirty="0">
                <a:latin typeface="Trebuchet MS"/>
                <a:cs typeface="Trebuchet MS"/>
              </a:rPr>
              <a:t>I’m</a:t>
            </a:r>
            <a:r>
              <a:rPr sz="1600" spc="-20" dirty="0">
                <a:latin typeface="Trebuchet MS"/>
                <a:cs typeface="Trebuchet MS"/>
              </a:rPr>
              <a:t> </a:t>
            </a:r>
            <a:r>
              <a:rPr sz="1600" spc="-114" dirty="0">
                <a:latin typeface="Trebuchet MS"/>
                <a:cs typeface="Trebuchet MS"/>
              </a:rPr>
              <a:t>free.</a:t>
            </a:r>
            <a:endParaRPr sz="1600">
              <a:latin typeface="Trebuchet MS"/>
              <a:cs typeface="Trebuchet MS"/>
            </a:endParaRPr>
          </a:p>
          <a:p>
            <a:pPr marL="104139" marR="146050">
              <a:lnSpc>
                <a:spcPct val="100000"/>
              </a:lnSpc>
              <a:spcBef>
                <a:spcPts val="565"/>
              </a:spcBef>
            </a:pPr>
            <a:r>
              <a:rPr sz="1600" spc="-85" dirty="0">
                <a:latin typeface="Trebuchet MS"/>
                <a:cs typeface="Trebuchet MS"/>
              </a:rPr>
              <a:t>You </a:t>
            </a:r>
            <a:r>
              <a:rPr sz="1600" b="1" spc="-10" dirty="0">
                <a:latin typeface="Trebuchet MS"/>
                <a:cs typeface="Trebuchet MS"/>
              </a:rPr>
              <a:t>may </a:t>
            </a:r>
            <a:r>
              <a:rPr sz="1600" b="1" spc="-75" dirty="0">
                <a:latin typeface="Trebuchet MS"/>
                <a:cs typeface="Trebuchet MS"/>
              </a:rPr>
              <a:t>fall </a:t>
            </a:r>
            <a:r>
              <a:rPr sz="1600" spc="-5" dirty="0">
                <a:latin typeface="Trebuchet MS"/>
                <a:cs typeface="Trebuchet MS"/>
              </a:rPr>
              <a:t>down </a:t>
            </a:r>
            <a:r>
              <a:rPr sz="1600" spc="-155" dirty="0">
                <a:latin typeface="Trebuchet MS"/>
                <a:cs typeface="Trebuchet MS"/>
              </a:rPr>
              <a:t>if </a:t>
            </a:r>
            <a:r>
              <a:rPr sz="1600" spc="-30" dirty="0">
                <a:latin typeface="Trebuchet MS"/>
                <a:cs typeface="Trebuchet MS"/>
              </a:rPr>
              <a:t>you</a:t>
            </a:r>
            <a:r>
              <a:rPr sz="1600" spc="-160" dirty="0">
                <a:latin typeface="Trebuchet MS"/>
                <a:cs typeface="Trebuchet MS"/>
              </a:rPr>
              <a:t> </a:t>
            </a:r>
            <a:r>
              <a:rPr sz="1600" spc="-105" dirty="0">
                <a:latin typeface="Trebuchet MS"/>
                <a:cs typeface="Trebuchet MS"/>
              </a:rPr>
              <a:t>aren’t  </a:t>
            </a:r>
            <a:r>
              <a:rPr sz="1600" spc="-90" dirty="0">
                <a:latin typeface="Trebuchet MS"/>
                <a:cs typeface="Trebuchet MS"/>
              </a:rPr>
              <a:t>careful.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39750" y="6613525"/>
            <a:ext cx="5760720" cy="61531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44780" marR="829310">
              <a:lnSpc>
                <a:spcPct val="100000"/>
              </a:lnSpc>
              <a:spcBef>
                <a:spcPts val="505"/>
              </a:spcBef>
            </a:pPr>
            <a:r>
              <a:rPr sz="1600" spc="-15" dirty="0">
                <a:latin typeface="Trebuchet MS"/>
                <a:cs typeface="Trebuchet MS"/>
              </a:rPr>
              <a:t>He </a:t>
            </a:r>
            <a:r>
              <a:rPr sz="1600" spc="-60" dirty="0">
                <a:latin typeface="Trebuchet MS"/>
                <a:cs typeface="Trebuchet MS"/>
              </a:rPr>
              <a:t>realized </a:t>
            </a:r>
            <a:r>
              <a:rPr sz="1600" spc="-30" dirty="0">
                <a:latin typeface="Trebuchet MS"/>
                <a:cs typeface="Trebuchet MS"/>
              </a:rPr>
              <a:t>he </a:t>
            </a:r>
            <a:r>
              <a:rPr sz="1600" b="1" spc="-50" dirty="0">
                <a:latin typeface="Trebuchet MS"/>
                <a:cs typeface="Trebuchet MS"/>
              </a:rPr>
              <a:t>might </a:t>
            </a:r>
            <a:r>
              <a:rPr sz="1600" b="1" spc="-65" dirty="0">
                <a:latin typeface="Trebuchet MS"/>
                <a:cs typeface="Trebuchet MS"/>
              </a:rPr>
              <a:t>catch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80" dirty="0">
                <a:latin typeface="Trebuchet MS"/>
                <a:cs typeface="Trebuchet MS"/>
              </a:rPr>
              <a:t>earlier </a:t>
            </a:r>
            <a:r>
              <a:rPr sz="1600" spc="-90" dirty="0">
                <a:latin typeface="Trebuchet MS"/>
                <a:cs typeface="Trebuchet MS"/>
              </a:rPr>
              <a:t>train </a:t>
            </a:r>
            <a:r>
              <a:rPr sz="1600" spc="-155" dirty="0">
                <a:latin typeface="Trebuchet MS"/>
                <a:cs typeface="Trebuchet MS"/>
              </a:rPr>
              <a:t>if </a:t>
            </a:r>
            <a:r>
              <a:rPr sz="1600" spc="-30" dirty="0">
                <a:latin typeface="Trebuchet MS"/>
                <a:cs typeface="Trebuchet MS"/>
              </a:rPr>
              <a:t>he</a:t>
            </a:r>
            <a:r>
              <a:rPr sz="1600" spc="-160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hurried.  </a:t>
            </a:r>
            <a:r>
              <a:rPr sz="1600" dirty="0">
                <a:latin typeface="Trebuchet MS"/>
                <a:cs typeface="Trebuchet MS"/>
              </a:rPr>
              <a:t> </a:t>
            </a:r>
            <a:r>
              <a:rPr sz="1600" spc="-120" dirty="0">
                <a:latin typeface="Trebuchet MS"/>
                <a:cs typeface="Trebuchet MS"/>
              </a:rPr>
              <a:t>I </a:t>
            </a:r>
            <a:r>
              <a:rPr sz="1600" spc="-35" dirty="0">
                <a:latin typeface="Trebuchet MS"/>
                <a:cs typeface="Trebuchet MS"/>
              </a:rPr>
              <a:t>knew </a:t>
            </a:r>
            <a:r>
              <a:rPr sz="1600" spc="-40" dirty="0">
                <a:latin typeface="Trebuchet MS"/>
                <a:cs typeface="Trebuchet MS"/>
              </a:rPr>
              <a:t>my </a:t>
            </a:r>
            <a:r>
              <a:rPr sz="1600" spc="-70" dirty="0">
                <a:latin typeface="Trebuchet MS"/>
                <a:cs typeface="Trebuchet MS"/>
              </a:rPr>
              <a:t>teacher </a:t>
            </a:r>
            <a:r>
              <a:rPr sz="1600" b="1" spc="-50" dirty="0">
                <a:latin typeface="Trebuchet MS"/>
                <a:cs typeface="Trebuchet MS"/>
              </a:rPr>
              <a:t>might </a:t>
            </a:r>
            <a:r>
              <a:rPr sz="1600" b="1" spc="-80" dirty="0">
                <a:latin typeface="Trebuchet MS"/>
                <a:cs typeface="Trebuchet MS"/>
              </a:rPr>
              <a:t>find</a:t>
            </a:r>
            <a:r>
              <a:rPr sz="1600" b="1" spc="-170" dirty="0">
                <a:latin typeface="Trebuchet MS"/>
                <a:cs typeface="Trebuchet MS"/>
              </a:rPr>
              <a:t> </a:t>
            </a:r>
            <a:r>
              <a:rPr sz="1600" spc="-105" dirty="0">
                <a:latin typeface="Trebuchet MS"/>
                <a:cs typeface="Trebuchet MS"/>
              </a:rPr>
              <a:t>out.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4014470" y="2451735"/>
            <a:ext cx="2286000" cy="1054735"/>
            <a:chOff x="4014470" y="2451735"/>
            <a:chExt cx="2286000" cy="1054735"/>
          </a:xfrm>
        </p:grpSpPr>
        <p:sp>
          <p:nvSpPr>
            <p:cNvPr id="44" name="object 44"/>
            <p:cNvSpPr/>
            <p:nvPr/>
          </p:nvSpPr>
          <p:spPr>
            <a:xfrm>
              <a:off x="4014470" y="2451735"/>
              <a:ext cx="2286000" cy="1054735"/>
            </a:xfrm>
            <a:custGeom>
              <a:avLst/>
              <a:gdLst/>
              <a:ahLst/>
              <a:cxnLst/>
              <a:rect l="l" t="t" r="r" b="b"/>
              <a:pathLst>
                <a:path w="2286000" h="1054735">
                  <a:moveTo>
                    <a:pt x="2286000" y="1054735"/>
                  </a:moveTo>
                  <a:lnTo>
                    <a:pt x="0" y="1054735"/>
                  </a:lnTo>
                  <a:lnTo>
                    <a:pt x="0" y="0"/>
                  </a:lnTo>
                  <a:lnTo>
                    <a:pt x="2286000" y="0"/>
                  </a:lnTo>
                  <a:lnTo>
                    <a:pt x="2286000" y="1054735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219962" y="2451735"/>
              <a:ext cx="1080770" cy="73660"/>
            </a:xfrm>
            <a:custGeom>
              <a:avLst/>
              <a:gdLst/>
              <a:ahLst/>
              <a:cxnLst/>
              <a:rect l="l" t="t" r="r" b="b"/>
              <a:pathLst>
                <a:path w="1080770" h="73660">
                  <a:moveTo>
                    <a:pt x="976814" y="73610"/>
                  </a:moveTo>
                  <a:lnTo>
                    <a:pt x="903143" y="73238"/>
                  </a:lnTo>
                  <a:lnTo>
                    <a:pt x="830298" y="72135"/>
                  </a:lnTo>
                  <a:lnTo>
                    <a:pt x="758346" y="70314"/>
                  </a:lnTo>
                  <a:lnTo>
                    <a:pt x="687353" y="67792"/>
                  </a:lnTo>
                  <a:lnTo>
                    <a:pt x="617388" y="64584"/>
                  </a:lnTo>
                  <a:lnTo>
                    <a:pt x="548516" y="60706"/>
                  </a:lnTo>
                  <a:lnTo>
                    <a:pt x="480806" y="56173"/>
                  </a:lnTo>
                  <a:lnTo>
                    <a:pt x="414325" y="51000"/>
                  </a:lnTo>
                  <a:lnTo>
                    <a:pt x="349139" y="45204"/>
                  </a:lnTo>
                  <a:lnTo>
                    <a:pt x="285317" y="38799"/>
                  </a:lnTo>
                  <a:lnTo>
                    <a:pt x="222924" y="31801"/>
                  </a:lnTo>
                  <a:lnTo>
                    <a:pt x="162030" y="24226"/>
                  </a:lnTo>
                  <a:lnTo>
                    <a:pt x="102700" y="16088"/>
                  </a:lnTo>
                  <a:lnTo>
                    <a:pt x="45002" y="7405"/>
                  </a:lnTo>
                  <a:lnTo>
                    <a:pt x="0" y="0"/>
                  </a:lnTo>
                  <a:lnTo>
                    <a:pt x="1080507" y="72783"/>
                  </a:lnTo>
                  <a:lnTo>
                    <a:pt x="1050483" y="73238"/>
                  </a:lnTo>
                  <a:lnTo>
                    <a:pt x="976814" y="736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4014470" y="2451735"/>
            <a:ext cx="2286000" cy="105473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04139" marR="106680">
              <a:lnSpc>
                <a:spcPct val="129400"/>
              </a:lnSpc>
              <a:spcBef>
                <a:spcPts val="190"/>
              </a:spcBef>
            </a:pPr>
            <a:r>
              <a:rPr sz="1600" b="1" spc="60" dirty="0">
                <a:latin typeface="Trebuchet MS"/>
                <a:cs typeface="Trebuchet MS"/>
              </a:rPr>
              <a:t>May </a:t>
            </a:r>
            <a:r>
              <a:rPr sz="1600" spc="-120" dirty="0">
                <a:latin typeface="Trebuchet MS"/>
                <a:cs typeface="Trebuchet MS"/>
              </a:rPr>
              <a:t>I </a:t>
            </a:r>
            <a:r>
              <a:rPr sz="1600" b="1" spc="-65" dirty="0">
                <a:latin typeface="Trebuchet MS"/>
                <a:cs typeface="Trebuchet MS"/>
              </a:rPr>
              <a:t>borrow </a:t>
            </a:r>
            <a:r>
              <a:rPr sz="1600" spc="-55" dirty="0">
                <a:latin typeface="Trebuchet MS"/>
                <a:cs typeface="Trebuchet MS"/>
              </a:rPr>
              <a:t>your</a:t>
            </a:r>
            <a:r>
              <a:rPr sz="1600" spc="-229" dirty="0">
                <a:latin typeface="Trebuchet MS"/>
                <a:cs typeface="Trebuchet MS"/>
              </a:rPr>
              <a:t> </a:t>
            </a:r>
            <a:r>
              <a:rPr sz="1600" spc="15" dirty="0">
                <a:latin typeface="Trebuchet MS"/>
                <a:cs typeface="Trebuchet MS"/>
              </a:rPr>
              <a:t>pen?  </a:t>
            </a:r>
            <a:r>
              <a:rPr sz="1600" spc="-85" dirty="0">
                <a:latin typeface="Trebuchet MS"/>
                <a:cs typeface="Trebuchet MS"/>
              </a:rPr>
              <a:t>You </a:t>
            </a:r>
            <a:r>
              <a:rPr sz="1600" b="1" spc="-10" dirty="0">
                <a:latin typeface="Trebuchet MS"/>
                <a:cs typeface="Trebuchet MS"/>
              </a:rPr>
              <a:t>may </a:t>
            </a:r>
            <a:r>
              <a:rPr sz="1600" b="1" spc="-45" dirty="0">
                <a:latin typeface="Trebuchet MS"/>
                <a:cs typeface="Trebuchet MS"/>
              </a:rPr>
              <a:t>come</a:t>
            </a:r>
            <a:r>
              <a:rPr sz="1600" b="1" spc="-145" dirty="0">
                <a:latin typeface="Trebuchet MS"/>
                <a:cs typeface="Trebuchet MS"/>
              </a:rPr>
              <a:t> </a:t>
            </a:r>
            <a:r>
              <a:rPr sz="1600" spc="-114" dirty="0">
                <a:latin typeface="Trebuchet MS"/>
                <a:cs typeface="Trebuchet MS"/>
              </a:rPr>
              <a:t>in.</a:t>
            </a:r>
            <a:endParaRPr sz="1600">
              <a:latin typeface="Trebuchet MS"/>
              <a:cs typeface="Trebuchet MS"/>
            </a:endParaRPr>
          </a:p>
          <a:p>
            <a:pPr marL="104139">
              <a:lnSpc>
                <a:spcPct val="100000"/>
              </a:lnSpc>
              <a:spcBef>
                <a:spcPts val="565"/>
              </a:spcBef>
            </a:pPr>
            <a:r>
              <a:rPr sz="1600" spc="-85" dirty="0">
                <a:latin typeface="Trebuchet MS"/>
                <a:cs typeface="Trebuchet MS"/>
              </a:rPr>
              <a:t>You </a:t>
            </a:r>
            <a:r>
              <a:rPr sz="1600" b="1" spc="-10" dirty="0">
                <a:latin typeface="Trebuchet MS"/>
                <a:cs typeface="Trebuchet MS"/>
              </a:rPr>
              <a:t>may </a:t>
            </a:r>
            <a:r>
              <a:rPr sz="1600" b="1" spc="45" dirty="0">
                <a:latin typeface="Trebuchet MS"/>
                <a:cs typeface="Trebuchet MS"/>
              </a:rPr>
              <a:t>go</a:t>
            </a:r>
            <a:r>
              <a:rPr sz="1600" b="1" spc="-145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now.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935989" y="4661536"/>
            <a:ext cx="1973580" cy="10914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3256991" y="8908974"/>
            <a:ext cx="300990" cy="210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90"/>
              </a:spcBef>
            </a:pPr>
            <a:r>
              <a:rPr sz="1200" spc="-60" dirty="0">
                <a:latin typeface="Trebuchet MS"/>
                <a:cs typeface="Trebuchet MS"/>
              </a:rPr>
              <a:t>113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1102" y="545329"/>
            <a:ext cx="5749290" cy="8259445"/>
            <a:chOff x="541102" y="545329"/>
            <a:chExt cx="5749290" cy="8259445"/>
          </a:xfrm>
        </p:grpSpPr>
        <p:sp>
          <p:nvSpPr>
            <p:cNvPr id="3" name="object 3"/>
            <p:cNvSpPr/>
            <p:nvPr/>
          </p:nvSpPr>
          <p:spPr>
            <a:xfrm>
              <a:off x="541102" y="545329"/>
              <a:ext cx="5744845" cy="8259445"/>
            </a:xfrm>
            <a:custGeom>
              <a:avLst/>
              <a:gdLst/>
              <a:ahLst/>
              <a:cxnLst/>
              <a:rect l="l" t="t" r="r" b="b"/>
              <a:pathLst>
                <a:path w="5744845" h="8259445">
                  <a:moveTo>
                    <a:pt x="5744679" y="8259359"/>
                  </a:moveTo>
                  <a:lnTo>
                    <a:pt x="28697" y="8259359"/>
                  </a:lnTo>
                  <a:lnTo>
                    <a:pt x="19131" y="6984859"/>
                  </a:lnTo>
                  <a:lnTo>
                    <a:pt x="3188" y="4172413"/>
                  </a:lnTo>
                  <a:lnTo>
                    <a:pt x="0" y="1338600"/>
                  </a:lnTo>
                  <a:lnTo>
                    <a:pt x="28697" y="0"/>
                  </a:lnTo>
                  <a:lnTo>
                    <a:pt x="4818858" y="0"/>
                  </a:lnTo>
                  <a:lnTo>
                    <a:pt x="5744679" y="1022237"/>
                  </a:lnTo>
                  <a:lnTo>
                    <a:pt x="5744679" y="8259359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413934" y="631456"/>
              <a:ext cx="870585" cy="1092835"/>
            </a:xfrm>
            <a:custGeom>
              <a:avLst/>
              <a:gdLst/>
              <a:ahLst/>
              <a:cxnLst/>
              <a:rect l="l" t="t" r="r" b="b"/>
              <a:pathLst>
                <a:path w="870585" h="1092835">
                  <a:moveTo>
                    <a:pt x="156381" y="1092214"/>
                  </a:moveTo>
                  <a:lnTo>
                    <a:pt x="175054" y="711223"/>
                  </a:lnTo>
                  <a:lnTo>
                    <a:pt x="164988" y="470454"/>
                  </a:lnTo>
                  <a:lnTo>
                    <a:pt x="111524" y="267511"/>
                  </a:lnTo>
                  <a:lnTo>
                    <a:pt x="0" y="0"/>
                  </a:lnTo>
                  <a:lnTo>
                    <a:pt x="870512" y="940508"/>
                  </a:lnTo>
                  <a:lnTo>
                    <a:pt x="805922" y="931112"/>
                  </a:lnTo>
                  <a:lnTo>
                    <a:pt x="638760" y="928095"/>
                  </a:lnTo>
                  <a:lnTo>
                    <a:pt x="408942" y="969210"/>
                  </a:lnTo>
                  <a:lnTo>
                    <a:pt x="156381" y="1092214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70410" y="547608"/>
              <a:ext cx="220622" cy="24552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99294" y="616890"/>
              <a:ext cx="302260" cy="299085"/>
            </a:xfrm>
            <a:custGeom>
              <a:avLst/>
              <a:gdLst/>
              <a:ahLst/>
              <a:cxnLst/>
              <a:rect l="l" t="t" r="r" b="b"/>
              <a:pathLst>
                <a:path w="302260" h="299084">
                  <a:moveTo>
                    <a:pt x="301970" y="298912"/>
                  </a:moveTo>
                  <a:lnTo>
                    <a:pt x="14808" y="35521"/>
                  </a:lnTo>
                  <a:lnTo>
                    <a:pt x="0" y="0"/>
                  </a:lnTo>
                  <a:lnTo>
                    <a:pt x="189850" y="174138"/>
                  </a:lnTo>
                  <a:lnTo>
                    <a:pt x="301970" y="298912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13843" y="651788"/>
              <a:ext cx="398145" cy="386715"/>
            </a:xfrm>
            <a:custGeom>
              <a:avLst/>
              <a:gdLst/>
              <a:ahLst/>
              <a:cxnLst/>
              <a:rect l="l" t="t" r="r" b="b"/>
              <a:pathLst>
                <a:path w="398145" h="386715">
                  <a:moveTo>
                    <a:pt x="397644" y="386677"/>
                  </a:moveTo>
                  <a:lnTo>
                    <a:pt x="14816" y="35538"/>
                  </a:lnTo>
                  <a:lnTo>
                    <a:pt x="0" y="0"/>
                  </a:lnTo>
                  <a:lnTo>
                    <a:pt x="285496" y="261872"/>
                  </a:lnTo>
                  <a:lnTo>
                    <a:pt x="397644" y="386677"/>
                  </a:lnTo>
                  <a:close/>
                </a:path>
              </a:pathLst>
            </a:custGeom>
            <a:solidFill>
              <a:srgbClr val="1FC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28398" y="686702"/>
              <a:ext cx="493395" cy="474980"/>
            </a:xfrm>
            <a:custGeom>
              <a:avLst/>
              <a:gdLst/>
              <a:ahLst/>
              <a:cxnLst/>
              <a:rect l="l" t="t" r="r" b="b"/>
              <a:pathLst>
                <a:path w="493395" h="474980">
                  <a:moveTo>
                    <a:pt x="493305" y="474418"/>
                  </a:moveTo>
                  <a:lnTo>
                    <a:pt x="14809" y="35523"/>
                  </a:lnTo>
                  <a:lnTo>
                    <a:pt x="0" y="0"/>
                  </a:lnTo>
                  <a:lnTo>
                    <a:pt x="381153" y="349609"/>
                  </a:lnTo>
                  <a:lnTo>
                    <a:pt x="493305" y="474418"/>
                  </a:lnTo>
                  <a:close/>
                </a:path>
              </a:pathLst>
            </a:custGeom>
            <a:solidFill>
              <a:srgbClr val="2DC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42957" y="721625"/>
              <a:ext cx="589280" cy="562610"/>
            </a:xfrm>
            <a:custGeom>
              <a:avLst/>
              <a:gdLst/>
              <a:ahLst/>
              <a:cxnLst/>
              <a:rect l="l" t="t" r="r" b="b"/>
              <a:pathLst>
                <a:path w="589279" h="562610">
                  <a:moveTo>
                    <a:pt x="588919" y="562104"/>
                  </a:moveTo>
                  <a:lnTo>
                    <a:pt x="14798" y="35497"/>
                  </a:lnTo>
                  <a:lnTo>
                    <a:pt x="0" y="0"/>
                  </a:lnTo>
                  <a:lnTo>
                    <a:pt x="476804" y="437335"/>
                  </a:lnTo>
                  <a:lnTo>
                    <a:pt x="588919" y="562104"/>
                  </a:lnTo>
                  <a:close/>
                </a:path>
              </a:pathLst>
            </a:custGeom>
            <a:solidFill>
              <a:srgbClr val="39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57508" y="756527"/>
              <a:ext cx="685165" cy="650240"/>
            </a:xfrm>
            <a:custGeom>
              <a:avLst/>
              <a:gdLst/>
              <a:ahLst/>
              <a:cxnLst/>
              <a:rect l="l" t="t" r="r" b="b"/>
              <a:pathLst>
                <a:path w="685164" h="650240">
                  <a:moveTo>
                    <a:pt x="684618" y="649893"/>
                  </a:moveTo>
                  <a:lnTo>
                    <a:pt x="14814" y="35535"/>
                  </a:lnTo>
                  <a:lnTo>
                    <a:pt x="0" y="0"/>
                  </a:lnTo>
                  <a:lnTo>
                    <a:pt x="572524" y="525149"/>
                  </a:lnTo>
                  <a:lnTo>
                    <a:pt x="684618" y="649893"/>
                  </a:lnTo>
                  <a:close/>
                </a:path>
              </a:pathLst>
            </a:custGeom>
            <a:solidFill>
              <a:srgbClr val="42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72063" y="791440"/>
              <a:ext cx="780415" cy="737870"/>
            </a:xfrm>
            <a:custGeom>
              <a:avLst/>
              <a:gdLst/>
              <a:ahLst/>
              <a:cxnLst/>
              <a:rect l="l" t="t" r="r" b="b"/>
              <a:pathLst>
                <a:path w="780414" h="737869">
                  <a:moveTo>
                    <a:pt x="780312" y="737672"/>
                  </a:moveTo>
                  <a:lnTo>
                    <a:pt x="12412" y="33325"/>
                  </a:lnTo>
                  <a:lnTo>
                    <a:pt x="9871" y="23679"/>
                  </a:lnTo>
                  <a:lnTo>
                    <a:pt x="0" y="0"/>
                  </a:lnTo>
                  <a:lnTo>
                    <a:pt x="668159" y="612862"/>
                  </a:lnTo>
                  <a:lnTo>
                    <a:pt x="780312" y="737672"/>
                  </a:lnTo>
                  <a:close/>
                </a:path>
              </a:pathLst>
            </a:custGeom>
            <a:solidFill>
              <a:srgbClr val="4C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84341" y="824255"/>
              <a:ext cx="805815" cy="747395"/>
            </a:xfrm>
            <a:custGeom>
              <a:avLst/>
              <a:gdLst/>
              <a:ahLst/>
              <a:cxnLst/>
              <a:rect l="l" t="t" r="r" b="b"/>
              <a:pathLst>
                <a:path w="805814" h="747394">
                  <a:moveTo>
                    <a:pt x="805487" y="746843"/>
                  </a:moveTo>
                  <a:lnTo>
                    <a:pt x="782559" y="739745"/>
                  </a:lnTo>
                  <a:lnTo>
                    <a:pt x="7622" y="28933"/>
                  </a:lnTo>
                  <a:lnTo>
                    <a:pt x="0" y="0"/>
                  </a:lnTo>
                  <a:lnTo>
                    <a:pt x="766054" y="702655"/>
                  </a:lnTo>
                  <a:lnTo>
                    <a:pt x="805585" y="746647"/>
                  </a:lnTo>
                  <a:lnTo>
                    <a:pt x="805487" y="746843"/>
                  </a:lnTo>
                  <a:close/>
                </a:path>
              </a:pathLst>
            </a:custGeom>
            <a:solidFill>
              <a:srgbClr val="53C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91837" y="852709"/>
              <a:ext cx="775970" cy="711835"/>
            </a:xfrm>
            <a:custGeom>
              <a:avLst/>
              <a:gdLst/>
              <a:ahLst/>
              <a:cxnLst/>
              <a:rect l="l" t="t" r="r" b="b"/>
              <a:pathLst>
                <a:path w="775970" h="711835">
                  <a:moveTo>
                    <a:pt x="775699" y="711488"/>
                  </a:moveTo>
                  <a:lnTo>
                    <a:pt x="739594" y="700310"/>
                  </a:lnTo>
                  <a:lnTo>
                    <a:pt x="7616" y="28911"/>
                  </a:lnTo>
                  <a:lnTo>
                    <a:pt x="0" y="0"/>
                  </a:lnTo>
                  <a:lnTo>
                    <a:pt x="775699" y="711488"/>
                  </a:lnTo>
                  <a:close/>
                </a:path>
              </a:pathLst>
            </a:custGeom>
            <a:solidFill>
              <a:srgbClr val="59CB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99326" y="881133"/>
              <a:ext cx="732790" cy="672465"/>
            </a:xfrm>
            <a:custGeom>
              <a:avLst/>
              <a:gdLst/>
              <a:ahLst/>
              <a:cxnLst/>
              <a:rect l="l" t="t" r="r" b="b"/>
              <a:pathLst>
                <a:path w="732789" h="672465">
                  <a:moveTo>
                    <a:pt x="732714" y="672074"/>
                  </a:moveTo>
                  <a:lnTo>
                    <a:pt x="718591" y="667702"/>
                  </a:lnTo>
                  <a:lnTo>
                    <a:pt x="700700" y="664633"/>
                  </a:lnTo>
                  <a:lnTo>
                    <a:pt x="7620" y="28925"/>
                  </a:lnTo>
                  <a:lnTo>
                    <a:pt x="0" y="0"/>
                  </a:lnTo>
                  <a:lnTo>
                    <a:pt x="732714" y="672074"/>
                  </a:lnTo>
                  <a:close/>
                </a:path>
              </a:pathLst>
            </a:custGeom>
            <a:solidFill>
              <a:srgbClr val="60C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06817" y="909569"/>
              <a:ext cx="694055" cy="636905"/>
            </a:xfrm>
            <a:custGeom>
              <a:avLst/>
              <a:gdLst/>
              <a:ahLst/>
              <a:cxnLst/>
              <a:rect l="l" t="t" r="r" b="b"/>
              <a:pathLst>
                <a:path w="694054" h="636905">
                  <a:moveTo>
                    <a:pt x="693690" y="636280"/>
                  </a:moveTo>
                  <a:lnTo>
                    <a:pt x="664268" y="631233"/>
                  </a:lnTo>
                  <a:lnTo>
                    <a:pt x="7621" y="28930"/>
                  </a:lnTo>
                  <a:lnTo>
                    <a:pt x="0" y="0"/>
                  </a:lnTo>
                  <a:lnTo>
                    <a:pt x="693690" y="636280"/>
                  </a:lnTo>
                  <a:close/>
                </a:path>
              </a:pathLst>
            </a:custGeom>
            <a:solidFill>
              <a:srgbClr val="66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14309" y="938007"/>
              <a:ext cx="657860" cy="603250"/>
            </a:xfrm>
            <a:custGeom>
              <a:avLst/>
              <a:gdLst/>
              <a:ahLst/>
              <a:cxnLst/>
              <a:rect l="l" t="t" r="r" b="b"/>
              <a:pathLst>
                <a:path w="657860" h="603250">
                  <a:moveTo>
                    <a:pt x="657293" y="602884"/>
                  </a:moveTo>
                  <a:lnTo>
                    <a:pt x="627874" y="597837"/>
                  </a:lnTo>
                  <a:lnTo>
                    <a:pt x="7616" y="28912"/>
                  </a:lnTo>
                  <a:lnTo>
                    <a:pt x="0" y="0"/>
                  </a:lnTo>
                  <a:lnTo>
                    <a:pt x="657293" y="602884"/>
                  </a:lnTo>
                  <a:close/>
                </a:path>
              </a:pathLst>
            </a:custGeom>
            <a:solidFill>
              <a:srgbClr val="6B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21797" y="966432"/>
              <a:ext cx="621030" cy="569595"/>
            </a:xfrm>
            <a:custGeom>
              <a:avLst/>
              <a:gdLst/>
              <a:ahLst/>
              <a:cxnLst/>
              <a:rect l="l" t="t" r="r" b="b"/>
              <a:pathLst>
                <a:path w="621029" h="569594">
                  <a:moveTo>
                    <a:pt x="620881" y="569496"/>
                  </a:moveTo>
                  <a:lnTo>
                    <a:pt x="591480" y="564453"/>
                  </a:lnTo>
                  <a:lnTo>
                    <a:pt x="7619" y="28924"/>
                  </a:lnTo>
                  <a:lnTo>
                    <a:pt x="0" y="0"/>
                  </a:lnTo>
                  <a:lnTo>
                    <a:pt x="620881" y="569496"/>
                  </a:lnTo>
                  <a:close/>
                </a:path>
              </a:pathLst>
            </a:custGeom>
            <a:solidFill>
              <a:srgbClr val="71D0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529288" y="994867"/>
              <a:ext cx="584835" cy="536575"/>
            </a:xfrm>
            <a:custGeom>
              <a:avLst/>
              <a:gdLst/>
              <a:ahLst/>
              <a:cxnLst/>
              <a:rect l="l" t="t" r="r" b="b"/>
              <a:pathLst>
                <a:path w="584835" h="536575">
                  <a:moveTo>
                    <a:pt x="584471" y="536100"/>
                  </a:moveTo>
                  <a:lnTo>
                    <a:pt x="555049" y="531052"/>
                  </a:lnTo>
                  <a:lnTo>
                    <a:pt x="6299" y="27717"/>
                  </a:lnTo>
                  <a:lnTo>
                    <a:pt x="6110" y="23194"/>
                  </a:lnTo>
                  <a:lnTo>
                    <a:pt x="0" y="0"/>
                  </a:lnTo>
                  <a:lnTo>
                    <a:pt x="584471" y="536100"/>
                  </a:lnTo>
                  <a:close/>
                </a:path>
              </a:pathLst>
            </a:custGeom>
            <a:solidFill>
              <a:srgbClr val="77D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535571" y="1022182"/>
              <a:ext cx="549910" cy="504190"/>
            </a:xfrm>
            <a:custGeom>
              <a:avLst/>
              <a:gdLst/>
              <a:ahLst/>
              <a:cxnLst/>
              <a:rect l="l" t="t" r="r" b="b"/>
              <a:pathLst>
                <a:path w="549910" h="504190">
                  <a:moveTo>
                    <a:pt x="549286" y="503826"/>
                  </a:moveTo>
                  <a:lnTo>
                    <a:pt x="519864" y="498779"/>
                  </a:lnTo>
                  <a:lnTo>
                    <a:pt x="953" y="22814"/>
                  </a:lnTo>
                  <a:lnTo>
                    <a:pt x="0" y="0"/>
                  </a:lnTo>
                  <a:lnTo>
                    <a:pt x="549286" y="503826"/>
                  </a:lnTo>
                  <a:close/>
                </a:path>
              </a:pathLst>
            </a:custGeom>
            <a:solidFill>
              <a:srgbClr val="7C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36509" y="1044611"/>
              <a:ext cx="519430" cy="476884"/>
            </a:xfrm>
            <a:custGeom>
              <a:avLst/>
              <a:gdLst/>
              <a:ahLst/>
              <a:cxnLst/>
              <a:rect l="l" t="t" r="r" b="b"/>
              <a:pathLst>
                <a:path w="519429" h="476884">
                  <a:moveTo>
                    <a:pt x="491684" y="472927"/>
                  </a:moveTo>
                  <a:lnTo>
                    <a:pt x="953" y="22810"/>
                  </a:lnTo>
                  <a:lnTo>
                    <a:pt x="0" y="0"/>
                  </a:lnTo>
                  <a:lnTo>
                    <a:pt x="515290" y="472641"/>
                  </a:lnTo>
                  <a:lnTo>
                    <a:pt x="497304" y="472641"/>
                  </a:lnTo>
                  <a:lnTo>
                    <a:pt x="491684" y="472927"/>
                  </a:lnTo>
                  <a:close/>
                </a:path>
                <a:path w="519429" h="476884">
                  <a:moveTo>
                    <a:pt x="519428" y="476437"/>
                  </a:moveTo>
                  <a:lnTo>
                    <a:pt x="497304" y="472641"/>
                  </a:lnTo>
                  <a:lnTo>
                    <a:pt x="515290" y="472641"/>
                  </a:lnTo>
                  <a:lnTo>
                    <a:pt x="519428" y="476437"/>
                  </a:lnTo>
                  <a:close/>
                </a:path>
              </a:pathLst>
            </a:custGeom>
            <a:solidFill>
              <a:srgbClr val="81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37446" y="1067037"/>
              <a:ext cx="491490" cy="452120"/>
            </a:xfrm>
            <a:custGeom>
              <a:avLst/>
              <a:gdLst/>
              <a:ahLst/>
              <a:cxnLst/>
              <a:rect l="l" t="t" r="r" b="b"/>
              <a:pathLst>
                <a:path w="491489" h="452119">
                  <a:moveTo>
                    <a:pt x="468480" y="451634"/>
                  </a:moveTo>
                  <a:lnTo>
                    <a:pt x="953" y="22808"/>
                  </a:lnTo>
                  <a:lnTo>
                    <a:pt x="0" y="0"/>
                  </a:lnTo>
                  <a:lnTo>
                    <a:pt x="491128" y="450482"/>
                  </a:lnTo>
                  <a:lnTo>
                    <a:pt x="468480" y="451634"/>
                  </a:lnTo>
                  <a:close/>
                </a:path>
              </a:pathLst>
            </a:custGeom>
            <a:solidFill>
              <a:srgbClr val="8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538383" y="1089449"/>
              <a:ext cx="467995" cy="430530"/>
            </a:xfrm>
            <a:custGeom>
              <a:avLst/>
              <a:gdLst/>
              <a:ahLst/>
              <a:cxnLst/>
              <a:rect l="l" t="t" r="r" b="b"/>
              <a:pathLst>
                <a:path w="467995" h="430530">
                  <a:moveTo>
                    <a:pt x="445266" y="430355"/>
                  </a:moveTo>
                  <a:lnTo>
                    <a:pt x="953" y="22814"/>
                  </a:lnTo>
                  <a:lnTo>
                    <a:pt x="0" y="0"/>
                  </a:lnTo>
                  <a:lnTo>
                    <a:pt x="467929" y="429203"/>
                  </a:lnTo>
                  <a:lnTo>
                    <a:pt x="445266" y="430355"/>
                  </a:lnTo>
                  <a:close/>
                </a:path>
              </a:pathLst>
            </a:custGeom>
            <a:solidFill>
              <a:srgbClr val="8BD7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539321" y="1111877"/>
              <a:ext cx="445134" cy="409575"/>
            </a:xfrm>
            <a:custGeom>
              <a:avLst/>
              <a:gdLst/>
              <a:ahLst/>
              <a:cxnLst/>
              <a:rect l="l" t="t" r="r" b="b"/>
              <a:pathLst>
                <a:path w="445135" h="409575">
                  <a:moveTo>
                    <a:pt x="422054" y="409060"/>
                  </a:moveTo>
                  <a:lnTo>
                    <a:pt x="953" y="22810"/>
                  </a:lnTo>
                  <a:lnTo>
                    <a:pt x="0" y="0"/>
                  </a:lnTo>
                  <a:lnTo>
                    <a:pt x="444715" y="407907"/>
                  </a:lnTo>
                  <a:lnTo>
                    <a:pt x="422054" y="409060"/>
                  </a:lnTo>
                  <a:close/>
                </a:path>
              </a:pathLst>
            </a:custGeom>
            <a:solidFill>
              <a:srgbClr val="90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540258" y="1134297"/>
              <a:ext cx="421640" cy="387985"/>
            </a:xfrm>
            <a:custGeom>
              <a:avLst/>
              <a:gdLst/>
              <a:ahLst/>
              <a:cxnLst/>
              <a:rect l="l" t="t" r="r" b="b"/>
              <a:pathLst>
                <a:path w="421639" h="387984">
                  <a:moveTo>
                    <a:pt x="398854" y="387772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421512" y="386620"/>
                  </a:lnTo>
                  <a:lnTo>
                    <a:pt x="398854" y="387772"/>
                  </a:lnTo>
                  <a:close/>
                </a:path>
              </a:pathLst>
            </a:custGeom>
            <a:solidFill>
              <a:srgbClr val="96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541195" y="1156715"/>
              <a:ext cx="398780" cy="367030"/>
            </a:xfrm>
            <a:custGeom>
              <a:avLst/>
              <a:gdLst/>
              <a:ahLst/>
              <a:cxnLst/>
              <a:rect l="l" t="t" r="r" b="b"/>
              <a:pathLst>
                <a:path w="398779" h="367030">
                  <a:moveTo>
                    <a:pt x="375649" y="366487"/>
                  </a:moveTo>
                  <a:lnTo>
                    <a:pt x="953" y="22808"/>
                  </a:lnTo>
                  <a:lnTo>
                    <a:pt x="0" y="0"/>
                  </a:lnTo>
                  <a:lnTo>
                    <a:pt x="398298" y="365335"/>
                  </a:lnTo>
                  <a:lnTo>
                    <a:pt x="375649" y="366487"/>
                  </a:lnTo>
                  <a:close/>
                </a:path>
              </a:pathLst>
            </a:custGeom>
            <a:solidFill>
              <a:srgbClr val="9ADB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542133" y="1179139"/>
              <a:ext cx="375285" cy="345440"/>
            </a:xfrm>
            <a:custGeom>
              <a:avLst/>
              <a:gdLst/>
              <a:ahLst/>
              <a:cxnLst/>
              <a:rect l="l" t="t" r="r" b="b"/>
              <a:pathLst>
                <a:path w="375285" h="345440">
                  <a:moveTo>
                    <a:pt x="352424" y="345196"/>
                  </a:moveTo>
                  <a:lnTo>
                    <a:pt x="953" y="22814"/>
                  </a:lnTo>
                  <a:lnTo>
                    <a:pt x="0" y="0"/>
                  </a:lnTo>
                  <a:lnTo>
                    <a:pt x="375086" y="344044"/>
                  </a:lnTo>
                  <a:lnTo>
                    <a:pt x="352424" y="345196"/>
                  </a:lnTo>
                  <a:close/>
                </a:path>
              </a:pathLst>
            </a:custGeom>
            <a:solidFill>
              <a:srgbClr val="9FDD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43070" y="1201562"/>
              <a:ext cx="352425" cy="324485"/>
            </a:xfrm>
            <a:custGeom>
              <a:avLst/>
              <a:gdLst/>
              <a:ahLst/>
              <a:cxnLst/>
              <a:rect l="l" t="t" r="r" b="b"/>
              <a:pathLst>
                <a:path w="352425" h="324484">
                  <a:moveTo>
                    <a:pt x="329224" y="323905"/>
                  </a:moveTo>
                  <a:lnTo>
                    <a:pt x="953" y="22802"/>
                  </a:lnTo>
                  <a:lnTo>
                    <a:pt x="0" y="0"/>
                  </a:lnTo>
                  <a:lnTo>
                    <a:pt x="351881" y="322752"/>
                  </a:lnTo>
                  <a:lnTo>
                    <a:pt x="329224" y="323905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44007" y="1223981"/>
              <a:ext cx="328930" cy="302895"/>
            </a:xfrm>
            <a:custGeom>
              <a:avLst/>
              <a:gdLst/>
              <a:ahLst/>
              <a:cxnLst/>
              <a:rect l="l" t="t" r="r" b="b"/>
              <a:pathLst>
                <a:path w="328929" h="302894">
                  <a:moveTo>
                    <a:pt x="306018" y="302619"/>
                  </a:moveTo>
                  <a:lnTo>
                    <a:pt x="953" y="22807"/>
                  </a:lnTo>
                  <a:lnTo>
                    <a:pt x="0" y="0"/>
                  </a:lnTo>
                  <a:lnTo>
                    <a:pt x="328668" y="301467"/>
                  </a:lnTo>
                  <a:lnTo>
                    <a:pt x="306018" y="302619"/>
                  </a:lnTo>
                  <a:close/>
                </a:path>
              </a:pathLst>
            </a:custGeom>
            <a:solidFill>
              <a:srgbClr val="A8E0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544945" y="1246405"/>
              <a:ext cx="306070" cy="281940"/>
            </a:xfrm>
            <a:custGeom>
              <a:avLst/>
              <a:gdLst/>
              <a:ahLst/>
              <a:cxnLst/>
              <a:rect l="l" t="t" r="r" b="b"/>
              <a:pathLst>
                <a:path w="306070" h="281940">
                  <a:moveTo>
                    <a:pt x="282793" y="281329"/>
                  </a:moveTo>
                  <a:lnTo>
                    <a:pt x="50" y="21986"/>
                  </a:lnTo>
                  <a:lnTo>
                    <a:pt x="519" y="12426"/>
                  </a:lnTo>
                  <a:lnTo>
                    <a:pt x="0" y="0"/>
                  </a:lnTo>
                  <a:lnTo>
                    <a:pt x="305456" y="280176"/>
                  </a:lnTo>
                  <a:lnTo>
                    <a:pt x="282793" y="281329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543985" y="1268020"/>
              <a:ext cx="284480" cy="260985"/>
            </a:xfrm>
            <a:custGeom>
              <a:avLst/>
              <a:gdLst/>
              <a:ahLst/>
              <a:cxnLst/>
              <a:rect l="l" t="t" r="r" b="b"/>
              <a:pathLst>
                <a:path w="284479" h="260984">
                  <a:moveTo>
                    <a:pt x="261491" y="260845"/>
                  </a:moveTo>
                  <a:lnTo>
                    <a:pt x="0" y="20995"/>
                  </a:lnTo>
                  <a:lnTo>
                    <a:pt x="1029" y="0"/>
                  </a:lnTo>
                  <a:lnTo>
                    <a:pt x="284153" y="259693"/>
                  </a:lnTo>
                  <a:lnTo>
                    <a:pt x="261491" y="260845"/>
                  </a:lnTo>
                  <a:close/>
                </a:path>
              </a:pathLst>
            </a:custGeom>
            <a:solidFill>
              <a:srgbClr val="B1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542973" y="1288667"/>
              <a:ext cx="262890" cy="242570"/>
            </a:xfrm>
            <a:custGeom>
              <a:avLst/>
              <a:gdLst/>
              <a:ahLst/>
              <a:cxnLst/>
              <a:rect l="l" t="t" r="r" b="b"/>
              <a:pathLst>
                <a:path w="262889" h="242569">
                  <a:moveTo>
                    <a:pt x="241296" y="242312"/>
                  </a:moveTo>
                  <a:lnTo>
                    <a:pt x="0" y="20985"/>
                  </a:lnTo>
                  <a:lnTo>
                    <a:pt x="1028" y="0"/>
                  </a:lnTo>
                  <a:lnTo>
                    <a:pt x="262883" y="240179"/>
                  </a:lnTo>
                  <a:lnTo>
                    <a:pt x="244080" y="241135"/>
                  </a:lnTo>
                  <a:lnTo>
                    <a:pt x="241296" y="242312"/>
                  </a:lnTo>
                  <a:close/>
                </a:path>
              </a:pathLst>
            </a:custGeom>
            <a:solidFill>
              <a:srgbClr val="B6E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526802" y="1309299"/>
              <a:ext cx="257743" cy="33051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87094" y="531952"/>
            <a:ext cx="4987925" cy="6092825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5"/>
              </a:spcBef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1600" b="1" spc="-145" dirty="0">
                <a:latin typeface="Trebuchet MS"/>
                <a:cs typeface="Trebuchet MS"/>
              </a:rPr>
              <a:t>Fill </a:t>
            </a:r>
            <a:r>
              <a:rPr sz="1600" b="1" spc="-90" dirty="0">
                <a:latin typeface="Trebuchet MS"/>
                <a:cs typeface="Trebuchet MS"/>
              </a:rPr>
              <a:t>in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35" dirty="0">
                <a:latin typeface="Trebuchet MS"/>
                <a:cs typeface="Trebuchet MS"/>
              </a:rPr>
              <a:t>blanks </a:t>
            </a:r>
            <a:r>
              <a:rPr sz="1600" b="1" spc="-90" dirty="0">
                <a:latin typeface="Trebuchet MS"/>
                <a:cs typeface="Trebuchet MS"/>
              </a:rPr>
              <a:t>with </a:t>
            </a:r>
            <a:r>
              <a:rPr sz="1600" b="1" i="1" spc="-65" dirty="0">
                <a:latin typeface="Trebuchet MS"/>
                <a:cs typeface="Trebuchet MS"/>
              </a:rPr>
              <a:t>can</a:t>
            </a:r>
            <a:r>
              <a:rPr sz="1600" b="1" spc="-65" dirty="0">
                <a:latin typeface="Trebuchet MS"/>
                <a:cs typeface="Trebuchet MS"/>
              </a:rPr>
              <a:t>, </a:t>
            </a:r>
            <a:r>
              <a:rPr sz="1600" b="1" i="1" spc="-70" dirty="0">
                <a:latin typeface="Trebuchet MS"/>
                <a:cs typeface="Trebuchet MS"/>
              </a:rPr>
              <a:t>could</a:t>
            </a:r>
            <a:r>
              <a:rPr sz="1600" b="1" spc="-70" dirty="0">
                <a:latin typeface="Trebuchet MS"/>
                <a:cs typeface="Trebuchet MS"/>
              </a:rPr>
              <a:t>, </a:t>
            </a:r>
            <a:r>
              <a:rPr sz="1600" b="1" i="1" spc="-45" dirty="0">
                <a:latin typeface="Trebuchet MS"/>
                <a:cs typeface="Trebuchet MS"/>
              </a:rPr>
              <a:t>may </a:t>
            </a:r>
            <a:r>
              <a:rPr sz="1600" b="1" spc="-85" dirty="0">
                <a:latin typeface="Trebuchet MS"/>
                <a:cs typeface="Trebuchet MS"/>
              </a:rPr>
              <a:t>or</a:t>
            </a:r>
            <a:r>
              <a:rPr sz="1600" b="1" spc="125" dirty="0">
                <a:latin typeface="Trebuchet MS"/>
                <a:cs typeface="Trebuchet MS"/>
              </a:rPr>
              <a:t> </a:t>
            </a:r>
            <a:r>
              <a:rPr sz="1600" b="1" i="1" spc="-80" dirty="0">
                <a:latin typeface="Trebuchet MS"/>
                <a:cs typeface="Trebuchet MS"/>
              </a:rPr>
              <a:t>might</a:t>
            </a:r>
            <a:r>
              <a:rPr sz="1600" b="1" spc="-80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Trebuchet MS"/>
              <a:cs typeface="Trebuchet MS"/>
            </a:endParaRPr>
          </a:p>
          <a:p>
            <a:pPr marL="602615" indent="-338455">
              <a:lnSpc>
                <a:spcPct val="100000"/>
              </a:lnSpc>
              <a:buAutoNum type="arabicPlain"/>
              <a:tabLst>
                <a:tab pos="602615" algn="l"/>
                <a:tab pos="603250" algn="l"/>
                <a:tab pos="1415415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-70" dirty="0">
                <a:latin typeface="Trebuchet MS"/>
                <a:cs typeface="Trebuchet MS"/>
              </a:rPr>
              <a:t>jump </a:t>
            </a:r>
            <a:r>
              <a:rPr sz="1600" spc="-65" dirty="0">
                <a:latin typeface="Trebuchet MS"/>
                <a:cs typeface="Trebuchet MS"/>
              </a:rPr>
              <a:t>over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185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hurdle?</a:t>
            </a:r>
            <a:endParaRPr sz="1600">
              <a:latin typeface="Trebuchet MS"/>
              <a:cs typeface="Trebuchet MS"/>
            </a:endParaRPr>
          </a:p>
          <a:p>
            <a:pPr marL="551815" indent="-325120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551815" algn="l"/>
                <a:tab pos="552450" algn="l"/>
                <a:tab pos="3198495" algn="l"/>
              </a:tabLst>
            </a:pPr>
            <a:r>
              <a:rPr sz="1600" spc="-50" dirty="0">
                <a:latin typeface="Trebuchet MS"/>
                <a:cs typeface="Trebuchet MS"/>
              </a:rPr>
              <a:t>We </a:t>
            </a:r>
            <a:r>
              <a:rPr sz="1600" spc="-30" dirty="0">
                <a:latin typeface="Trebuchet MS"/>
                <a:cs typeface="Trebuchet MS"/>
              </a:rPr>
              <a:t>ran </a:t>
            </a:r>
            <a:r>
              <a:rPr sz="1600" spc="55" dirty="0">
                <a:latin typeface="Trebuchet MS"/>
                <a:cs typeface="Trebuchet MS"/>
              </a:rPr>
              <a:t>as </a:t>
            </a:r>
            <a:r>
              <a:rPr sz="1600" spc="-75" dirty="0">
                <a:latin typeface="Trebuchet MS"/>
                <a:cs typeface="Trebuchet MS"/>
              </a:rPr>
              <a:t>fast</a:t>
            </a:r>
            <a:r>
              <a:rPr sz="1600" spc="-290" dirty="0">
                <a:latin typeface="Trebuchet MS"/>
                <a:cs typeface="Trebuchet MS"/>
              </a:rPr>
              <a:t> </a:t>
            </a:r>
            <a:r>
              <a:rPr sz="1600" spc="55" dirty="0">
                <a:latin typeface="Trebuchet MS"/>
                <a:cs typeface="Trebuchet MS"/>
              </a:rPr>
              <a:t>as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we</a:t>
            </a:r>
            <a:r>
              <a:rPr sz="1600" u="sng" spc="-2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190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551815" indent="-325755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551815" algn="l"/>
                <a:tab pos="552450" algn="l"/>
                <a:tab pos="2536190" algn="l"/>
              </a:tabLst>
            </a:pPr>
            <a:r>
              <a:rPr sz="1600" spc="-10" dirty="0">
                <a:latin typeface="Trebuchet MS"/>
                <a:cs typeface="Trebuchet MS"/>
              </a:rPr>
              <a:t>Some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people</a:t>
            </a:r>
            <a:r>
              <a:rPr sz="1600" u="sng" spc="-4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dirty="0">
                <a:latin typeface="Trebuchet MS"/>
                <a:cs typeface="Trebuchet MS"/>
              </a:rPr>
              <a:t>speak </a:t>
            </a:r>
            <a:r>
              <a:rPr sz="1600" spc="-90" dirty="0">
                <a:latin typeface="Trebuchet MS"/>
                <a:cs typeface="Trebuchet MS"/>
              </a:rPr>
              <a:t>three</a:t>
            </a:r>
            <a:r>
              <a:rPr sz="1600" spc="-175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languages.</a:t>
            </a:r>
            <a:endParaRPr sz="1600">
              <a:latin typeface="Trebuchet MS"/>
              <a:cs typeface="Trebuchet MS"/>
            </a:endParaRPr>
          </a:p>
          <a:p>
            <a:pPr marL="551180" indent="-325120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551180" algn="l"/>
                <a:tab pos="551815" algn="l"/>
                <a:tab pos="1818005" algn="l"/>
              </a:tabLst>
            </a:pPr>
            <a:r>
              <a:rPr sz="1600" spc="-45" dirty="0">
                <a:latin typeface="Trebuchet MS"/>
                <a:cs typeface="Trebuchet MS"/>
              </a:rPr>
              <a:t>Jean</a:t>
            </a:r>
            <a:r>
              <a:rPr sz="1600" u="sng" spc="-4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20" dirty="0">
                <a:latin typeface="Trebuchet MS"/>
                <a:cs typeface="Trebuchet MS"/>
              </a:rPr>
              <a:t>dance </a:t>
            </a:r>
            <a:r>
              <a:rPr sz="1600" spc="-85" dirty="0">
                <a:latin typeface="Trebuchet MS"/>
                <a:cs typeface="Trebuchet MS"/>
              </a:rPr>
              <a:t>quite</a:t>
            </a:r>
            <a:r>
              <a:rPr sz="1600" spc="-155" dirty="0">
                <a:latin typeface="Trebuchet MS"/>
                <a:cs typeface="Trebuchet MS"/>
              </a:rPr>
              <a:t> </a:t>
            </a:r>
            <a:r>
              <a:rPr sz="1600" spc="-105" dirty="0">
                <a:latin typeface="Trebuchet MS"/>
                <a:cs typeface="Trebuchet MS"/>
              </a:rPr>
              <a:t>well.</a:t>
            </a:r>
            <a:endParaRPr sz="1600">
              <a:latin typeface="Trebuchet MS"/>
              <a:cs typeface="Trebuchet MS"/>
            </a:endParaRPr>
          </a:p>
          <a:p>
            <a:pPr marL="551180" indent="-325120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551180" algn="l"/>
                <a:tab pos="551815" algn="l"/>
                <a:tab pos="3473450" algn="l"/>
              </a:tabLst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10" dirty="0">
                <a:latin typeface="Trebuchet MS"/>
                <a:cs typeface="Trebuchet MS"/>
              </a:rPr>
              <a:t>man </a:t>
            </a:r>
            <a:r>
              <a:rPr sz="1600" spc="-35" dirty="0">
                <a:latin typeface="Trebuchet MS"/>
                <a:cs typeface="Trebuchet MS"/>
              </a:rPr>
              <a:t>is</a:t>
            </a:r>
            <a:r>
              <a:rPr sz="1600" spc="-125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shouting.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-15" dirty="0">
                <a:latin typeface="Trebuchet MS"/>
                <a:cs typeface="Trebuchet MS"/>
              </a:rPr>
              <a:t>He</a:t>
            </a:r>
            <a:r>
              <a:rPr sz="1600" u="sng" spc="-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25" dirty="0">
                <a:latin typeface="Trebuchet MS"/>
                <a:cs typeface="Trebuchet MS"/>
              </a:rPr>
              <a:t>need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help.</a:t>
            </a:r>
            <a:endParaRPr sz="1600">
              <a:latin typeface="Trebuchet MS"/>
              <a:cs typeface="Trebuchet MS"/>
            </a:endParaRPr>
          </a:p>
          <a:p>
            <a:pPr marL="551180" indent="-325755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551180" algn="l"/>
                <a:tab pos="551815" algn="l"/>
                <a:tab pos="2719070" algn="l"/>
              </a:tabLst>
            </a:pPr>
            <a:r>
              <a:rPr sz="1600" spc="-150" dirty="0">
                <a:latin typeface="Trebuchet MS"/>
                <a:cs typeface="Trebuchet MS"/>
              </a:rPr>
              <a:t>If </a:t>
            </a:r>
            <a:r>
              <a:rPr sz="1600" spc="-30" dirty="0">
                <a:latin typeface="Trebuchet MS"/>
                <a:cs typeface="Trebuchet MS"/>
              </a:rPr>
              <a:t>you</a:t>
            </a:r>
            <a:r>
              <a:rPr sz="1600" spc="-15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hurry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you</a:t>
            </a:r>
            <a:r>
              <a:rPr sz="1600" u="sng" spc="-3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70" dirty="0">
                <a:latin typeface="Trebuchet MS"/>
                <a:cs typeface="Trebuchet MS"/>
              </a:rPr>
              <a:t>catch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105" dirty="0">
                <a:latin typeface="Trebuchet MS"/>
                <a:cs typeface="Trebuchet MS"/>
              </a:rPr>
              <a:t> train.</a:t>
            </a:r>
            <a:endParaRPr sz="1600">
              <a:latin typeface="Trebuchet MS"/>
              <a:cs typeface="Trebuchet MS"/>
            </a:endParaRPr>
          </a:p>
          <a:p>
            <a:pPr marL="550545" indent="-317500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550545" algn="l"/>
                <a:tab pos="551180" algn="l"/>
                <a:tab pos="3658235" algn="l"/>
              </a:tabLst>
            </a:pPr>
            <a:r>
              <a:rPr sz="1600" spc="-20" dirty="0">
                <a:latin typeface="Trebuchet MS"/>
                <a:cs typeface="Trebuchet MS"/>
              </a:rPr>
              <a:t>Dave </a:t>
            </a:r>
            <a:r>
              <a:rPr sz="1600" spc="-70" dirty="0">
                <a:latin typeface="Trebuchet MS"/>
                <a:cs typeface="Trebuchet MS"/>
              </a:rPr>
              <a:t>doesn’t </a:t>
            </a:r>
            <a:r>
              <a:rPr sz="1600" spc="-55" dirty="0">
                <a:latin typeface="Trebuchet MS"/>
                <a:cs typeface="Trebuchet MS"/>
              </a:rPr>
              <a:t>look</a:t>
            </a:r>
            <a:r>
              <a:rPr sz="1600" spc="-125" dirty="0">
                <a:latin typeface="Trebuchet MS"/>
                <a:cs typeface="Trebuchet MS"/>
              </a:rPr>
              <a:t> </a:t>
            </a:r>
            <a:r>
              <a:rPr sz="1600" spc="-105" dirty="0">
                <a:latin typeface="Trebuchet MS"/>
                <a:cs typeface="Trebuchet MS"/>
              </a:rPr>
              <a:t>well.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-15" dirty="0">
                <a:latin typeface="Trebuchet MS"/>
                <a:cs typeface="Trebuchet MS"/>
              </a:rPr>
              <a:t>He</a:t>
            </a:r>
            <a:r>
              <a:rPr sz="1600" u="sng" spc="-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30" dirty="0">
                <a:latin typeface="Trebuchet MS"/>
                <a:cs typeface="Trebuchet MS"/>
              </a:rPr>
              <a:t>have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160" dirty="0">
                <a:latin typeface="Trebuchet MS"/>
                <a:cs typeface="Trebuchet MS"/>
              </a:rPr>
              <a:t> </a:t>
            </a:r>
            <a:r>
              <a:rPr sz="1600" spc="-130" dirty="0">
                <a:latin typeface="Trebuchet MS"/>
                <a:cs typeface="Trebuchet MS"/>
              </a:rPr>
              <a:t>fever.</a:t>
            </a:r>
            <a:endParaRPr sz="1600">
              <a:latin typeface="Trebuchet MS"/>
              <a:cs typeface="Trebuchet MS"/>
            </a:endParaRPr>
          </a:p>
          <a:p>
            <a:pPr marL="550545" indent="-325120">
              <a:lnSpc>
                <a:spcPct val="100000"/>
              </a:lnSpc>
              <a:spcBef>
                <a:spcPts val="844"/>
              </a:spcBef>
              <a:buAutoNum type="arabicPlain"/>
              <a:tabLst>
                <a:tab pos="550545" algn="l"/>
                <a:tab pos="551180" algn="l"/>
                <a:tab pos="3358515" algn="l"/>
              </a:tabLst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10" dirty="0">
                <a:latin typeface="Trebuchet MS"/>
                <a:cs typeface="Trebuchet MS"/>
              </a:rPr>
              <a:t>baby </a:t>
            </a:r>
            <a:r>
              <a:rPr sz="1600" spc="-35" dirty="0">
                <a:latin typeface="Trebuchet MS"/>
                <a:cs typeface="Trebuchet MS"/>
              </a:rPr>
              <a:t>is</a:t>
            </a:r>
            <a:r>
              <a:rPr sz="1600" spc="-120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crying.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-20" dirty="0">
                <a:latin typeface="Trebuchet MS"/>
                <a:cs typeface="Trebuchet MS"/>
              </a:rPr>
              <a:t>She</a:t>
            </a:r>
            <a:r>
              <a:rPr sz="1600" u="sng" spc="-2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25" dirty="0">
                <a:latin typeface="Trebuchet MS"/>
                <a:cs typeface="Trebuchet MS"/>
              </a:rPr>
              <a:t>be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hungry.</a:t>
            </a:r>
            <a:endParaRPr sz="1600">
              <a:latin typeface="Trebuchet MS"/>
              <a:cs typeface="Trebuchet MS"/>
            </a:endParaRPr>
          </a:p>
          <a:p>
            <a:pPr marL="550545" indent="-325755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550545" algn="l"/>
                <a:tab pos="551180" algn="l"/>
                <a:tab pos="1363345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120" dirty="0">
                <a:latin typeface="Trebuchet MS"/>
                <a:cs typeface="Trebuchet MS"/>
              </a:rPr>
              <a:t>I </a:t>
            </a:r>
            <a:r>
              <a:rPr sz="1600" spc="-40" dirty="0">
                <a:latin typeface="Trebuchet MS"/>
                <a:cs typeface="Trebuchet MS"/>
              </a:rPr>
              <a:t>borrow </a:t>
            </a:r>
            <a:r>
              <a:rPr sz="1600" spc="-55" dirty="0">
                <a:latin typeface="Trebuchet MS"/>
                <a:cs typeface="Trebuchet MS"/>
              </a:rPr>
              <a:t>your</a:t>
            </a:r>
            <a:r>
              <a:rPr sz="1600" spc="-105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bike?</a:t>
            </a:r>
            <a:endParaRPr sz="1600">
              <a:latin typeface="Trebuchet MS"/>
              <a:cs typeface="Trebuchet MS"/>
            </a:endParaRPr>
          </a:p>
          <a:p>
            <a:pPr marL="550545" marR="5080" indent="-360680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550545" algn="l"/>
                <a:tab pos="551180" algn="l"/>
                <a:tab pos="4076065" algn="l"/>
              </a:tabLst>
            </a:pPr>
            <a:r>
              <a:rPr sz="1600" spc="-120" dirty="0">
                <a:latin typeface="Trebuchet MS"/>
                <a:cs typeface="Trebuchet MS"/>
              </a:rPr>
              <a:t>I </a:t>
            </a:r>
            <a:r>
              <a:rPr sz="1600" spc="-100" dirty="0">
                <a:latin typeface="Trebuchet MS"/>
                <a:cs typeface="Trebuchet MS"/>
              </a:rPr>
              <a:t>don’t </a:t>
            </a:r>
            <a:r>
              <a:rPr sz="1600" spc="-25" dirty="0">
                <a:latin typeface="Trebuchet MS"/>
                <a:cs typeface="Trebuchet MS"/>
              </a:rPr>
              <a:t>know </a:t>
            </a:r>
            <a:r>
              <a:rPr sz="1600" spc="-45" dirty="0">
                <a:latin typeface="Trebuchet MS"/>
                <a:cs typeface="Trebuchet MS"/>
              </a:rPr>
              <a:t>where Jane</a:t>
            </a:r>
            <a:r>
              <a:rPr sz="1600" spc="-95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is.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You</a:t>
            </a: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find </a:t>
            </a:r>
            <a:r>
              <a:rPr sz="1600" spc="-60" dirty="0">
                <a:latin typeface="Trebuchet MS"/>
                <a:cs typeface="Trebuchet MS"/>
              </a:rPr>
              <a:t>her</a:t>
            </a:r>
            <a:r>
              <a:rPr sz="1600" spc="-150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in 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105" dirty="0">
                <a:latin typeface="Trebuchet MS"/>
                <a:cs typeface="Trebuchet MS"/>
              </a:rPr>
              <a:t>library.</a:t>
            </a:r>
            <a:endParaRPr sz="1600">
              <a:latin typeface="Trebuchet MS"/>
              <a:cs typeface="Trebuchet MS"/>
            </a:endParaRPr>
          </a:p>
          <a:p>
            <a:pPr marL="549910" indent="-359410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549910" algn="l"/>
                <a:tab pos="550545" algn="l"/>
                <a:tab pos="1362710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you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drive?</a:t>
            </a:r>
            <a:endParaRPr sz="1600">
              <a:latin typeface="Trebuchet MS"/>
              <a:cs typeface="Trebuchet MS"/>
            </a:endParaRPr>
          </a:p>
          <a:p>
            <a:pPr marL="549910" indent="-360680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549910" algn="l"/>
                <a:tab pos="550545" algn="l"/>
                <a:tab pos="1802130" algn="l"/>
              </a:tabLst>
            </a:pPr>
            <a:r>
              <a:rPr sz="1600" spc="-15" dirty="0">
                <a:latin typeface="Trebuchet MS"/>
                <a:cs typeface="Trebuchet MS"/>
              </a:rPr>
              <a:t>Who</a:t>
            </a:r>
            <a:r>
              <a:rPr sz="1600" u="sng" spc="-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15" dirty="0">
                <a:latin typeface="Trebuchet MS"/>
                <a:cs typeface="Trebuchet MS"/>
              </a:rPr>
              <a:t>answer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160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question?</a:t>
            </a:r>
            <a:endParaRPr sz="1600">
              <a:latin typeface="Trebuchet MS"/>
              <a:cs typeface="Trebuchet MS"/>
            </a:endParaRPr>
          </a:p>
          <a:p>
            <a:pPr marL="549910" indent="-360680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549910" algn="l"/>
                <a:tab pos="550545" algn="l"/>
                <a:tab pos="1362710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10" dirty="0">
                <a:latin typeface="Trebuchet MS"/>
                <a:cs typeface="Trebuchet MS"/>
              </a:rPr>
              <a:t>show </a:t>
            </a:r>
            <a:r>
              <a:rPr sz="1600" spc="-20" dirty="0">
                <a:latin typeface="Trebuchet MS"/>
                <a:cs typeface="Trebuchet MS"/>
              </a:rPr>
              <a:t>me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15" dirty="0">
                <a:latin typeface="Trebuchet MS"/>
                <a:cs typeface="Trebuchet MS"/>
              </a:rPr>
              <a:t>way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345" dirty="0">
                <a:latin typeface="Trebuchet MS"/>
                <a:cs typeface="Trebuchet MS"/>
              </a:rPr>
              <a:t> </a:t>
            </a:r>
            <a:r>
              <a:rPr sz="1600" spc="15" dirty="0">
                <a:latin typeface="Trebuchet MS"/>
                <a:cs typeface="Trebuchet MS"/>
              </a:rPr>
              <a:t>zoo?</a:t>
            </a:r>
            <a:endParaRPr sz="1600">
              <a:latin typeface="Trebuchet MS"/>
              <a:cs typeface="Trebuchet MS"/>
            </a:endParaRPr>
          </a:p>
          <a:p>
            <a:pPr marL="549910" indent="-360680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549910" algn="l"/>
                <a:tab pos="550545" algn="l"/>
                <a:tab pos="1654810" algn="l"/>
              </a:tabLst>
            </a:pPr>
            <a:r>
              <a:rPr sz="1600" spc="-15" dirty="0">
                <a:latin typeface="Trebuchet MS"/>
                <a:cs typeface="Trebuchet MS"/>
              </a:rPr>
              <a:t>He</a:t>
            </a:r>
            <a:r>
              <a:rPr sz="1600" u="sng" spc="-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45" dirty="0">
                <a:latin typeface="Trebuchet MS"/>
                <a:cs typeface="Trebuchet MS"/>
              </a:rPr>
              <a:t>play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130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piano.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256991" y="8908974"/>
            <a:ext cx="300990" cy="210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90"/>
              </a:spcBef>
            </a:pPr>
            <a:r>
              <a:rPr sz="1200" spc="-60" dirty="0">
                <a:latin typeface="Trebuchet MS"/>
                <a:cs typeface="Trebuchet MS"/>
              </a:rPr>
              <a:t>114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9750" y="6493514"/>
            <a:ext cx="3213735" cy="17561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87470" y="3254380"/>
            <a:ext cx="2485390" cy="20554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59641" y="3248027"/>
            <a:ext cx="1606376" cy="14964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7998" y="3143886"/>
            <a:ext cx="1560826" cy="15608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3960494" y="6350634"/>
            <a:ext cx="2322195" cy="2412365"/>
            <a:chOff x="3960494" y="6350634"/>
            <a:chExt cx="2322195" cy="2412365"/>
          </a:xfrm>
        </p:grpSpPr>
        <p:sp>
          <p:nvSpPr>
            <p:cNvPr id="7" name="object 7"/>
            <p:cNvSpPr/>
            <p:nvPr/>
          </p:nvSpPr>
          <p:spPr>
            <a:xfrm>
              <a:off x="3960494" y="6350634"/>
              <a:ext cx="2322195" cy="2412365"/>
            </a:xfrm>
            <a:custGeom>
              <a:avLst/>
              <a:gdLst/>
              <a:ahLst/>
              <a:cxnLst/>
              <a:rect l="l" t="t" r="r" b="b"/>
              <a:pathLst>
                <a:path w="2322195" h="2412365">
                  <a:moveTo>
                    <a:pt x="2322194" y="2412364"/>
                  </a:moveTo>
                  <a:lnTo>
                    <a:pt x="0" y="2412364"/>
                  </a:lnTo>
                  <a:lnTo>
                    <a:pt x="0" y="0"/>
                  </a:lnTo>
                  <a:lnTo>
                    <a:pt x="2322194" y="0"/>
                  </a:lnTo>
                  <a:lnTo>
                    <a:pt x="2322194" y="2412364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36003" y="6350634"/>
              <a:ext cx="847090" cy="72390"/>
            </a:xfrm>
            <a:custGeom>
              <a:avLst/>
              <a:gdLst/>
              <a:ahLst/>
              <a:cxnLst/>
              <a:rect l="l" t="t" r="r" b="b"/>
              <a:pathLst>
                <a:path w="847089" h="72389">
                  <a:moveTo>
                    <a:pt x="846686" y="72076"/>
                  </a:moveTo>
                  <a:lnTo>
                    <a:pt x="759598" y="70040"/>
                  </a:lnTo>
                  <a:lnTo>
                    <a:pt x="688613" y="67536"/>
                  </a:lnTo>
                  <a:lnTo>
                    <a:pt x="618654" y="64350"/>
                  </a:lnTo>
                  <a:lnTo>
                    <a:pt x="549790" y="60499"/>
                  </a:lnTo>
                  <a:lnTo>
                    <a:pt x="482087" y="55997"/>
                  </a:lnTo>
                  <a:lnTo>
                    <a:pt x="415612" y="50861"/>
                  </a:lnTo>
                  <a:lnTo>
                    <a:pt x="350433" y="45105"/>
                  </a:lnTo>
                  <a:lnTo>
                    <a:pt x="286616" y="38745"/>
                  </a:lnTo>
                  <a:lnTo>
                    <a:pt x="224230" y="31796"/>
                  </a:lnTo>
                  <a:lnTo>
                    <a:pt x="163341" y="24273"/>
                  </a:lnTo>
                  <a:lnTo>
                    <a:pt x="104017" y="16193"/>
                  </a:lnTo>
                  <a:lnTo>
                    <a:pt x="46324" y="7570"/>
                  </a:lnTo>
                  <a:lnTo>
                    <a:pt x="0" y="0"/>
                  </a:lnTo>
                  <a:lnTo>
                    <a:pt x="846686" y="0"/>
                  </a:lnTo>
                  <a:lnTo>
                    <a:pt x="846686" y="720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39750" y="5489575"/>
            <a:ext cx="2861945" cy="683895"/>
            <a:chOff x="539750" y="5489575"/>
            <a:chExt cx="2861945" cy="683895"/>
          </a:xfrm>
        </p:grpSpPr>
        <p:sp>
          <p:nvSpPr>
            <p:cNvPr id="10" name="object 10"/>
            <p:cNvSpPr/>
            <p:nvPr/>
          </p:nvSpPr>
          <p:spPr>
            <a:xfrm>
              <a:off x="539750" y="5489575"/>
              <a:ext cx="2861945" cy="683895"/>
            </a:xfrm>
            <a:custGeom>
              <a:avLst/>
              <a:gdLst/>
              <a:ahLst/>
              <a:cxnLst/>
              <a:rect l="l" t="t" r="r" b="b"/>
              <a:pathLst>
                <a:path w="2861945" h="683895">
                  <a:moveTo>
                    <a:pt x="2861945" y="683895"/>
                  </a:moveTo>
                  <a:lnTo>
                    <a:pt x="0" y="683895"/>
                  </a:lnTo>
                  <a:lnTo>
                    <a:pt x="0" y="0"/>
                  </a:lnTo>
                  <a:lnTo>
                    <a:pt x="2861945" y="0"/>
                  </a:lnTo>
                  <a:lnTo>
                    <a:pt x="2861945" y="683895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21564" y="5489575"/>
              <a:ext cx="780415" cy="90170"/>
            </a:xfrm>
            <a:custGeom>
              <a:avLst/>
              <a:gdLst/>
              <a:ahLst/>
              <a:cxnLst/>
              <a:rect l="l" t="t" r="r" b="b"/>
              <a:pathLst>
                <a:path w="780414" h="90170">
                  <a:moveTo>
                    <a:pt x="780130" y="90058"/>
                  </a:moveTo>
                  <a:lnTo>
                    <a:pt x="680845" y="84821"/>
                  </a:lnTo>
                  <a:lnTo>
                    <a:pt x="612940" y="80306"/>
                  </a:lnTo>
                  <a:lnTo>
                    <a:pt x="546267" y="75156"/>
                  </a:lnTo>
                  <a:lnTo>
                    <a:pt x="480893" y="69384"/>
                  </a:lnTo>
                  <a:lnTo>
                    <a:pt x="416887" y="63006"/>
                  </a:lnTo>
                  <a:lnTo>
                    <a:pt x="354315" y="56037"/>
                  </a:lnTo>
                  <a:lnTo>
                    <a:pt x="293244" y="48494"/>
                  </a:lnTo>
                  <a:lnTo>
                    <a:pt x="233743" y="40391"/>
                  </a:lnTo>
                  <a:lnTo>
                    <a:pt x="175879" y="31744"/>
                  </a:lnTo>
                  <a:lnTo>
                    <a:pt x="119718" y="22568"/>
                  </a:lnTo>
                  <a:lnTo>
                    <a:pt x="65329" y="12879"/>
                  </a:lnTo>
                  <a:lnTo>
                    <a:pt x="12779" y="2692"/>
                  </a:lnTo>
                  <a:lnTo>
                    <a:pt x="0" y="0"/>
                  </a:lnTo>
                  <a:lnTo>
                    <a:pt x="780130" y="0"/>
                  </a:lnTo>
                  <a:lnTo>
                    <a:pt x="780130" y="900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544242" y="540145"/>
            <a:ext cx="2407285" cy="454659"/>
            <a:chOff x="544242" y="540145"/>
            <a:chExt cx="2407285" cy="454659"/>
          </a:xfrm>
        </p:grpSpPr>
        <p:sp>
          <p:nvSpPr>
            <p:cNvPr id="13" name="object 13"/>
            <p:cNvSpPr/>
            <p:nvPr/>
          </p:nvSpPr>
          <p:spPr>
            <a:xfrm>
              <a:off x="594309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60" y="0"/>
                  </a:moveTo>
                  <a:lnTo>
                    <a:pt x="0" y="0"/>
                  </a:lnTo>
                  <a:lnTo>
                    <a:pt x="0" y="16421"/>
                  </a:lnTo>
                  <a:lnTo>
                    <a:pt x="0" y="37592"/>
                  </a:lnTo>
                  <a:lnTo>
                    <a:pt x="0" y="413791"/>
                  </a:lnTo>
                  <a:lnTo>
                    <a:pt x="371360" y="413791"/>
                  </a:lnTo>
                  <a:lnTo>
                    <a:pt x="371360" y="37592"/>
                  </a:lnTo>
                  <a:lnTo>
                    <a:pt x="371360" y="16421"/>
                  </a:lnTo>
                  <a:lnTo>
                    <a:pt x="371360" y="0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94311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0" y="0"/>
                  </a:moveTo>
                  <a:lnTo>
                    <a:pt x="371370" y="0"/>
                  </a:lnTo>
                  <a:lnTo>
                    <a:pt x="371370" y="413788"/>
                  </a:lnTo>
                  <a:lnTo>
                    <a:pt x="0" y="413788"/>
                  </a:lnTo>
                  <a:lnTo>
                    <a:pt x="0" y="0"/>
                  </a:lnTo>
                  <a:close/>
                </a:path>
              </a:pathLst>
            </a:custGeom>
            <a:ln w="5887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68375" y="559510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3" y="0"/>
                  </a:moveTo>
                  <a:lnTo>
                    <a:pt x="0" y="0"/>
                  </a:lnTo>
                  <a:lnTo>
                    <a:pt x="0" y="21170"/>
                  </a:lnTo>
                  <a:lnTo>
                    <a:pt x="0" y="413791"/>
                  </a:lnTo>
                  <a:lnTo>
                    <a:pt x="371373" y="413791"/>
                  </a:lnTo>
                  <a:lnTo>
                    <a:pt x="371373" y="21170"/>
                  </a:lnTo>
                  <a:lnTo>
                    <a:pt x="371373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15612" y="917820"/>
              <a:ext cx="2035810" cy="0"/>
            </a:xfrm>
            <a:custGeom>
              <a:avLst/>
              <a:gdLst/>
              <a:ahLst/>
              <a:cxnLst/>
              <a:rect l="l" t="t" r="r" b="b"/>
              <a:pathLst>
                <a:path w="2035810">
                  <a:moveTo>
                    <a:pt x="0" y="0"/>
                  </a:moveTo>
                  <a:lnTo>
                    <a:pt x="2035705" y="0"/>
                  </a:lnTo>
                </a:path>
              </a:pathLst>
            </a:custGeom>
            <a:ln w="5929">
              <a:solidFill>
                <a:srgbClr val="AAE0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15612" y="932425"/>
              <a:ext cx="1837055" cy="0"/>
            </a:xfrm>
            <a:custGeom>
              <a:avLst/>
              <a:gdLst/>
              <a:ahLst/>
              <a:cxnLst/>
              <a:rect l="l" t="t" r="r" b="b"/>
              <a:pathLst>
                <a:path w="1837055">
                  <a:moveTo>
                    <a:pt x="0" y="0"/>
                  </a:moveTo>
                  <a:lnTo>
                    <a:pt x="1836692" y="0"/>
                  </a:lnTo>
                </a:path>
              </a:pathLst>
            </a:custGeom>
            <a:ln w="5929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44242" y="580676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0" y="413788"/>
                  </a:moveTo>
                  <a:lnTo>
                    <a:pt x="0" y="413788"/>
                  </a:lnTo>
                  <a:lnTo>
                    <a:pt x="0" y="0"/>
                  </a:lnTo>
                  <a:lnTo>
                    <a:pt x="371370" y="0"/>
                  </a:lnTo>
                  <a:lnTo>
                    <a:pt x="371370" y="413788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539115" y="1176019"/>
            <a:ext cx="5755005" cy="1618615"/>
          </a:xfrm>
          <a:custGeom>
            <a:avLst/>
            <a:gdLst/>
            <a:ahLst/>
            <a:cxnLst/>
            <a:rect l="l" t="t" r="r" b="b"/>
            <a:pathLst>
              <a:path w="5755005" h="1618614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1504314"/>
                </a:lnTo>
                <a:lnTo>
                  <a:pt x="1785" y="1570394"/>
                </a:lnTo>
                <a:lnTo>
                  <a:pt x="14287" y="1604327"/>
                </a:lnTo>
                <a:lnTo>
                  <a:pt x="48220" y="1616829"/>
                </a:lnTo>
                <a:lnTo>
                  <a:pt x="114300" y="1618614"/>
                </a:lnTo>
                <a:lnTo>
                  <a:pt x="5640705" y="1618614"/>
                </a:lnTo>
                <a:lnTo>
                  <a:pt x="5706784" y="1616829"/>
                </a:lnTo>
                <a:lnTo>
                  <a:pt x="5740717" y="1604327"/>
                </a:lnTo>
                <a:lnTo>
                  <a:pt x="5753219" y="1570394"/>
                </a:lnTo>
                <a:lnTo>
                  <a:pt x="5755005" y="1504314"/>
                </a:lnTo>
                <a:lnTo>
                  <a:pt x="5755005" y="114300"/>
                </a:lnTo>
                <a:lnTo>
                  <a:pt x="5753219" y="48220"/>
                </a:lnTo>
                <a:lnTo>
                  <a:pt x="5740717" y="14287"/>
                </a:lnTo>
                <a:lnTo>
                  <a:pt x="5706784" y="1785"/>
                </a:lnTo>
                <a:lnTo>
                  <a:pt x="5640705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545465" y="442886"/>
            <a:ext cx="25469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85" dirty="0">
                <a:latin typeface="Verdana"/>
                <a:cs typeface="Verdana"/>
              </a:rPr>
              <a:t>Do, </a:t>
            </a:r>
            <a:r>
              <a:rPr sz="2400" spc="-60" dirty="0">
                <a:latin typeface="Verdana"/>
                <a:cs typeface="Verdana"/>
              </a:rPr>
              <a:t>Does </a:t>
            </a:r>
            <a:r>
              <a:rPr sz="2400" spc="-20" dirty="0">
                <a:latin typeface="Verdana"/>
                <a:cs typeface="Verdana"/>
              </a:rPr>
              <a:t>and</a:t>
            </a:r>
            <a:r>
              <a:rPr sz="2400" spc="-660" dirty="0">
                <a:latin typeface="Verdana"/>
                <a:cs typeface="Verdana"/>
              </a:rPr>
              <a:t> </a:t>
            </a:r>
            <a:r>
              <a:rPr sz="2400" spc="-30" dirty="0">
                <a:latin typeface="Verdana"/>
                <a:cs typeface="Verdana"/>
              </a:rPr>
              <a:t>Did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256991" y="8908974"/>
            <a:ext cx="300990" cy="210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90"/>
              </a:spcBef>
            </a:pPr>
            <a:r>
              <a:rPr sz="1200" spc="-60" dirty="0">
                <a:latin typeface="Trebuchet MS"/>
                <a:cs typeface="Trebuchet MS"/>
              </a:rPr>
              <a:t>115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42950" y="1108862"/>
            <a:ext cx="5505450" cy="1612265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sz="1800" spc="20" dirty="0">
                <a:latin typeface="Trebuchet MS"/>
                <a:cs typeface="Trebuchet MS"/>
              </a:rPr>
              <a:t>Use </a:t>
            </a:r>
            <a:r>
              <a:rPr sz="1800" b="1" spc="-85" dirty="0">
                <a:latin typeface="Trebuchet MS"/>
                <a:cs typeface="Trebuchet MS"/>
              </a:rPr>
              <a:t>do</a:t>
            </a:r>
            <a:r>
              <a:rPr sz="1800" spc="-85" dirty="0">
                <a:latin typeface="Trebuchet MS"/>
                <a:cs typeface="Trebuchet MS"/>
              </a:rPr>
              <a:t>, </a:t>
            </a:r>
            <a:r>
              <a:rPr sz="1800" b="1" spc="-30" dirty="0">
                <a:latin typeface="Trebuchet MS"/>
                <a:cs typeface="Trebuchet MS"/>
              </a:rPr>
              <a:t>does </a:t>
            </a:r>
            <a:r>
              <a:rPr sz="1800" spc="10" dirty="0">
                <a:latin typeface="Trebuchet MS"/>
                <a:cs typeface="Trebuchet MS"/>
              </a:rPr>
              <a:t>and </a:t>
            </a:r>
            <a:r>
              <a:rPr sz="1800" b="1" spc="-55" dirty="0">
                <a:latin typeface="Trebuchet MS"/>
                <a:cs typeface="Trebuchet MS"/>
              </a:rPr>
              <a:t>did </a:t>
            </a:r>
            <a:r>
              <a:rPr sz="1800" spc="-125" dirty="0">
                <a:latin typeface="Trebuchet MS"/>
                <a:cs typeface="Trebuchet MS"/>
              </a:rPr>
              <a:t>to </a:t>
            </a:r>
            <a:r>
              <a:rPr sz="1800" spc="-110" dirty="0">
                <a:latin typeface="Trebuchet MS"/>
                <a:cs typeface="Trebuchet MS"/>
              </a:rPr>
              <a:t>talk </a:t>
            </a:r>
            <a:r>
              <a:rPr sz="1800" spc="-45" dirty="0">
                <a:latin typeface="Trebuchet MS"/>
                <a:cs typeface="Trebuchet MS"/>
              </a:rPr>
              <a:t>about</a:t>
            </a:r>
            <a:r>
              <a:rPr sz="1800" spc="-355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actions.</a:t>
            </a:r>
            <a:endParaRPr sz="18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565"/>
              </a:spcBef>
            </a:pPr>
            <a:r>
              <a:rPr sz="1800" spc="20" dirty="0">
                <a:latin typeface="Trebuchet MS"/>
                <a:cs typeface="Trebuchet MS"/>
              </a:rPr>
              <a:t>Use </a:t>
            </a:r>
            <a:r>
              <a:rPr sz="1800" b="1" spc="-15" dirty="0">
                <a:latin typeface="Trebuchet MS"/>
                <a:cs typeface="Trebuchet MS"/>
              </a:rPr>
              <a:t>do </a:t>
            </a:r>
            <a:r>
              <a:rPr sz="1800" spc="-105" dirty="0">
                <a:latin typeface="Trebuchet MS"/>
                <a:cs typeface="Trebuchet MS"/>
              </a:rPr>
              <a:t>with the </a:t>
            </a:r>
            <a:r>
              <a:rPr sz="1800" spc="-15" dirty="0">
                <a:latin typeface="Trebuchet MS"/>
                <a:cs typeface="Trebuchet MS"/>
              </a:rPr>
              <a:t>pronouns </a:t>
            </a:r>
            <a:r>
              <a:rPr sz="1800" b="1" spc="-140" dirty="0">
                <a:latin typeface="Trebuchet MS"/>
                <a:cs typeface="Trebuchet MS"/>
              </a:rPr>
              <a:t>I</a:t>
            </a:r>
            <a:r>
              <a:rPr sz="1800" spc="-140" dirty="0">
                <a:latin typeface="Trebuchet MS"/>
                <a:cs typeface="Trebuchet MS"/>
              </a:rPr>
              <a:t>, </a:t>
            </a:r>
            <a:r>
              <a:rPr sz="1800" b="1" spc="-100" dirty="0">
                <a:latin typeface="Trebuchet MS"/>
                <a:cs typeface="Trebuchet MS"/>
              </a:rPr>
              <a:t>you</a:t>
            </a:r>
            <a:r>
              <a:rPr sz="1800" spc="-100" dirty="0">
                <a:latin typeface="Trebuchet MS"/>
                <a:cs typeface="Trebuchet MS"/>
              </a:rPr>
              <a:t>, </a:t>
            </a:r>
            <a:r>
              <a:rPr sz="1800" b="1" spc="-40" dirty="0">
                <a:latin typeface="Trebuchet MS"/>
                <a:cs typeface="Trebuchet MS"/>
              </a:rPr>
              <a:t>we </a:t>
            </a:r>
            <a:r>
              <a:rPr sz="1800" spc="10" dirty="0">
                <a:latin typeface="Trebuchet MS"/>
                <a:cs typeface="Trebuchet MS"/>
              </a:rPr>
              <a:t>and </a:t>
            </a:r>
            <a:r>
              <a:rPr sz="1800" b="1" spc="-130" dirty="0">
                <a:latin typeface="Trebuchet MS"/>
                <a:cs typeface="Trebuchet MS"/>
              </a:rPr>
              <a:t>they</a:t>
            </a:r>
            <a:r>
              <a:rPr sz="1800" spc="-130" dirty="0">
                <a:latin typeface="Trebuchet MS"/>
                <a:cs typeface="Trebuchet MS"/>
              </a:rPr>
              <a:t>, </a:t>
            </a:r>
            <a:r>
              <a:rPr sz="1800" spc="10" dirty="0">
                <a:latin typeface="Trebuchet MS"/>
                <a:cs typeface="Trebuchet MS"/>
              </a:rPr>
              <a:t>and </a:t>
            </a:r>
            <a:r>
              <a:rPr sz="1800" spc="-105" dirty="0">
                <a:latin typeface="Trebuchet MS"/>
                <a:cs typeface="Trebuchet MS"/>
              </a:rPr>
              <a:t>with  </a:t>
            </a:r>
            <a:r>
              <a:rPr sz="1800" b="1" spc="-75" dirty="0">
                <a:latin typeface="Trebuchet MS"/>
                <a:cs typeface="Trebuchet MS"/>
              </a:rPr>
              <a:t>plural nouns</a:t>
            </a:r>
            <a:r>
              <a:rPr sz="1800" spc="-75" dirty="0">
                <a:latin typeface="Trebuchet MS"/>
                <a:cs typeface="Trebuchet MS"/>
              </a:rPr>
              <a:t>. </a:t>
            </a:r>
            <a:r>
              <a:rPr sz="1800" spc="20" dirty="0">
                <a:latin typeface="Trebuchet MS"/>
                <a:cs typeface="Trebuchet MS"/>
              </a:rPr>
              <a:t>Use </a:t>
            </a:r>
            <a:r>
              <a:rPr sz="1800" b="1" spc="-30" dirty="0">
                <a:latin typeface="Trebuchet MS"/>
                <a:cs typeface="Trebuchet MS"/>
              </a:rPr>
              <a:t>does </a:t>
            </a:r>
            <a:r>
              <a:rPr sz="1800" spc="-105" dirty="0">
                <a:latin typeface="Trebuchet MS"/>
                <a:cs typeface="Trebuchet MS"/>
              </a:rPr>
              <a:t>with the </a:t>
            </a:r>
            <a:r>
              <a:rPr sz="1800" spc="-15" dirty="0">
                <a:latin typeface="Trebuchet MS"/>
                <a:cs typeface="Trebuchet MS"/>
              </a:rPr>
              <a:t>pronouns </a:t>
            </a:r>
            <a:r>
              <a:rPr sz="1800" b="1" spc="-120" dirty="0">
                <a:latin typeface="Trebuchet MS"/>
                <a:cs typeface="Trebuchet MS"/>
              </a:rPr>
              <a:t>he</a:t>
            </a:r>
            <a:r>
              <a:rPr sz="1800" spc="-120" dirty="0">
                <a:latin typeface="Trebuchet MS"/>
                <a:cs typeface="Trebuchet MS"/>
              </a:rPr>
              <a:t>, </a:t>
            </a:r>
            <a:r>
              <a:rPr sz="1800" b="1" spc="-50" dirty="0">
                <a:latin typeface="Trebuchet MS"/>
                <a:cs typeface="Trebuchet MS"/>
              </a:rPr>
              <a:t>she </a:t>
            </a:r>
            <a:r>
              <a:rPr sz="1800" spc="10" dirty="0">
                <a:latin typeface="Trebuchet MS"/>
                <a:cs typeface="Trebuchet MS"/>
              </a:rPr>
              <a:t>and</a:t>
            </a:r>
            <a:r>
              <a:rPr sz="1800" spc="-345" dirty="0">
                <a:latin typeface="Trebuchet MS"/>
                <a:cs typeface="Trebuchet MS"/>
              </a:rPr>
              <a:t> </a:t>
            </a:r>
            <a:r>
              <a:rPr sz="1800" b="1" spc="-180" dirty="0">
                <a:latin typeface="Trebuchet MS"/>
                <a:cs typeface="Trebuchet MS"/>
              </a:rPr>
              <a:t>it</a:t>
            </a:r>
            <a:r>
              <a:rPr sz="1800" spc="-180" dirty="0">
                <a:latin typeface="Trebuchet MS"/>
                <a:cs typeface="Trebuchet MS"/>
              </a:rPr>
              <a:t>,  </a:t>
            </a:r>
            <a:r>
              <a:rPr sz="1800" spc="10" dirty="0">
                <a:latin typeface="Trebuchet MS"/>
                <a:cs typeface="Trebuchet MS"/>
              </a:rPr>
              <a:t>and </a:t>
            </a:r>
            <a:r>
              <a:rPr sz="1800" b="1" spc="-50" dirty="0">
                <a:latin typeface="Trebuchet MS"/>
                <a:cs typeface="Trebuchet MS"/>
              </a:rPr>
              <a:t>singular</a:t>
            </a:r>
            <a:r>
              <a:rPr sz="1800" b="1" spc="-170" dirty="0">
                <a:latin typeface="Trebuchet MS"/>
                <a:cs typeface="Trebuchet MS"/>
              </a:rPr>
              <a:t> </a:t>
            </a:r>
            <a:r>
              <a:rPr sz="1800" b="1" spc="-75" dirty="0">
                <a:latin typeface="Trebuchet MS"/>
                <a:cs typeface="Trebuchet MS"/>
              </a:rPr>
              <a:t>nouns</a:t>
            </a:r>
            <a:r>
              <a:rPr sz="1800" spc="-75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800" b="1" spc="-40" dirty="0">
                <a:latin typeface="Trebuchet MS"/>
                <a:cs typeface="Trebuchet MS"/>
              </a:rPr>
              <a:t>Did </a:t>
            </a:r>
            <a:r>
              <a:rPr sz="1800" spc="-40" dirty="0">
                <a:latin typeface="Trebuchet MS"/>
                <a:cs typeface="Trebuchet MS"/>
              </a:rPr>
              <a:t>is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b="1" spc="-65" dirty="0">
                <a:latin typeface="Trebuchet MS"/>
                <a:cs typeface="Trebuchet MS"/>
              </a:rPr>
              <a:t>simple </a:t>
            </a:r>
            <a:r>
              <a:rPr sz="1800" b="1" spc="-35" dirty="0">
                <a:latin typeface="Trebuchet MS"/>
                <a:cs typeface="Trebuchet MS"/>
              </a:rPr>
              <a:t>past </a:t>
            </a:r>
            <a:r>
              <a:rPr sz="1800" b="1" spc="-80" dirty="0">
                <a:latin typeface="Trebuchet MS"/>
                <a:cs typeface="Trebuchet MS"/>
              </a:rPr>
              <a:t>tense </a:t>
            </a:r>
            <a:r>
              <a:rPr sz="1800" spc="-100" dirty="0">
                <a:latin typeface="Trebuchet MS"/>
                <a:cs typeface="Trebuchet MS"/>
              </a:rPr>
              <a:t>of </a:t>
            </a:r>
            <a:r>
              <a:rPr sz="1800" b="1" spc="-15" dirty="0">
                <a:latin typeface="Trebuchet MS"/>
                <a:cs typeface="Trebuchet MS"/>
              </a:rPr>
              <a:t>do </a:t>
            </a:r>
            <a:r>
              <a:rPr sz="1800" spc="10" dirty="0">
                <a:latin typeface="Trebuchet MS"/>
                <a:cs typeface="Trebuchet MS"/>
              </a:rPr>
              <a:t>and</a:t>
            </a:r>
            <a:r>
              <a:rPr sz="1800" spc="-310" dirty="0">
                <a:latin typeface="Trebuchet MS"/>
                <a:cs typeface="Trebuchet MS"/>
              </a:rPr>
              <a:t> </a:t>
            </a:r>
            <a:r>
              <a:rPr sz="1800" b="1" spc="-65" dirty="0">
                <a:latin typeface="Trebuchet MS"/>
                <a:cs typeface="Trebuchet MS"/>
              </a:rPr>
              <a:t>does</a:t>
            </a:r>
            <a:r>
              <a:rPr sz="1800" spc="-65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21964" y="4822545"/>
            <a:ext cx="100266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">
              <a:lnSpc>
                <a:spcPct val="100000"/>
              </a:lnSpc>
              <a:spcBef>
                <a:spcPts val="100"/>
              </a:spcBef>
            </a:pPr>
            <a:r>
              <a:rPr sz="1700" spc="25" dirty="0">
                <a:latin typeface="Trebuchet MS"/>
                <a:cs typeface="Trebuchet MS"/>
              </a:rPr>
              <a:t>Dad</a:t>
            </a:r>
            <a:r>
              <a:rPr sz="1700" spc="-130" dirty="0">
                <a:latin typeface="Trebuchet MS"/>
                <a:cs typeface="Trebuchet MS"/>
              </a:rPr>
              <a:t> </a:t>
            </a:r>
            <a:r>
              <a:rPr sz="1700" b="1" spc="-25" dirty="0">
                <a:latin typeface="Trebuchet MS"/>
                <a:cs typeface="Trebuchet MS"/>
              </a:rPr>
              <a:t>does</a:t>
            </a:r>
            <a:endParaRPr sz="1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700" spc="-100" dirty="0">
                <a:latin typeface="Trebuchet MS"/>
                <a:cs typeface="Trebuchet MS"/>
              </a:rPr>
              <a:t>the</a:t>
            </a:r>
            <a:r>
              <a:rPr sz="1700" spc="-150" dirty="0">
                <a:latin typeface="Trebuchet MS"/>
                <a:cs typeface="Trebuchet MS"/>
              </a:rPr>
              <a:t> </a:t>
            </a:r>
            <a:r>
              <a:rPr sz="1700" spc="-40" dirty="0">
                <a:latin typeface="Trebuchet MS"/>
                <a:cs typeface="Trebuchet MS"/>
              </a:rPr>
              <a:t>dishes.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578214" y="4822545"/>
            <a:ext cx="112649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100"/>
              </a:spcBef>
            </a:pPr>
            <a:r>
              <a:rPr sz="1700" spc="70" dirty="0">
                <a:latin typeface="Trebuchet MS"/>
                <a:cs typeface="Trebuchet MS"/>
              </a:rPr>
              <a:t>Mom</a:t>
            </a:r>
            <a:r>
              <a:rPr sz="1700" spc="-125" dirty="0">
                <a:latin typeface="Trebuchet MS"/>
                <a:cs typeface="Trebuchet MS"/>
              </a:rPr>
              <a:t> </a:t>
            </a:r>
            <a:r>
              <a:rPr sz="1700" b="1" spc="-25" dirty="0">
                <a:latin typeface="Trebuchet MS"/>
                <a:cs typeface="Trebuchet MS"/>
              </a:rPr>
              <a:t>does</a:t>
            </a:r>
            <a:endParaRPr sz="1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700" spc="-100" dirty="0">
                <a:latin typeface="Trebuchet MS"/>
                <a:cs typeface="Trebuchet MS"/>
              </a:rPr>
              <a:t>the</a:t>
            </a:r>
            <a:r>
              <a:rPr sz="1700" spc="-140" dirty="0">
                <a:latin typeface="Trebuchet MS"/>
                <a:cs typeface="Trebuchet MS"/>
              </a:rPr>
              <a:t> </a:t>
            </a:r>
            <a:r>
              <a:rPr sz="1700" spc="-55" dirty="0">
                <a:latin typeface="Trebuchet MS"/>
                <a:cs typeface="Trebuchet MS"/>
              </a:rPr>
              <a:t>cooking.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306760" y="5344515"/>
            <a:ext cx="191770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Trebuchet MS"/>
                <a:cs typeface="Trebuchet MS"/>
              </a:rPr>
              <a:t>We</a:t>
            </a:r>
            <a:r>
              <a:rPr sz="1700" spc="-100" dirty="0">
                <a:latin typeface="Trebuchet MS"/>
                <a:cs typeface="Trebuchet MS"/>
              </a:rPr>
              <a:t> </a:t>
            </a:r>
            <a:r>
              <a:rPr sz="1700" spc="-15" dirty="0">
                <a:latin typeface="Trebuchet MS"/>
                <a:cs typeface="Trebuchet MS"/>
              </a:rPr>
              <a:t>always</a:t>
            </a:r>
            <a:endParaRPr sz="17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700" b="1" spc="-15" dirty="0">
                <a:latin typeface="Trebuchet MS"/>
                <a:cs typeface="Trebuchet MS"/>
              </a:rPr>
              <a:t>do </a:t>
            </a:r>
            <a:r>
              <a:rPr sz="1700" spc="-60" dirty="0">
                <a:latin typeface="Trebuchet MS"/>
                <a:cs typeface="Trebuchet MS"/>
              </a:rPr>
              <a:t>exercise</a:t>
            </a:r>
            <a:r>
              <a:rPr sz="1700" spc="-240" dirty="0">
                <a:latin typeface="Trebuchet MS"/>
                <a:cs typeface="Trebuchet MS"/>
              </a:rPr>
              <a:t> </a:t>
            </a:r>
            <a:r>
              <a:rPr sz="1700" spc="-100" dirty="0">
                <a:latin typeface="Trebuchet MS"/>
                <a:cs typeface="Trebuchet MS"/>
              </a:rPr>
              <a:t>together.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02816" y="8242655"/>
            <a:ext cx="205613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700" spc="-15" dirty="0">
                <a:latin typeface="Trebuchet MS"/>
                <a:cs typeface="Trebuchet MS"/>
              </a:rPr>
              <a:t>Who </a:t>
            </a:r>
            <a:r>
              <a:rPr sz="1700" b="1" spc="-55" dirty="0">
                <a:latin typeface="Trebuchet MS"/>
                <a:cs typeface="Trebuchet MS"/>
              </a:rPr>
              <a:t>did </a:t>
            </a:r>
            <a:r>
              <a:rPr sz="1700" spc="-80" dirty="0">
                <a:latin typeface="Trebuchet MS"/>
                <a:cs typeface="Trebuchet MS"/>
              </a:rPr>
              <a:t>this</a:t>
            </a:r>
            <a:r>
              <a:rPr sz="1700" spc="-220" dirty="0">
                <a:latin typeface="Trebuchet MS"/>
                <a:cs typeface="Trebuchet MS"/>
              </a:rPr>
              <a:t> </a:t>
            </a:r>
            <a:r>
              <a:rPr sz="1700" spc="-5" dirty="0">
                <a:latin typeface="Trebuchet MS"/>
                <a:cs typeface="Trebuchet MS"/>
              </a:rPr>
              <a:t>drawing?</a:t>
            </a:r>
            <a:endParaRPr sz="17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700" spc="-45" dirty="0">
                <a:latin typeface="Trebuchet MS"/>
                <a:cs typeface="Trebuchet MS"/>
              </a:rPr>
              <a:t>Henry</a:t>
            </a:r>
            <a:r>
              <a:rPr sz="1700" spc="-100" dirty="0">
                <a:latin typeface="Trebuchet MS"/>
                <a:cs typeface="Trebuchet MS"/>
              </a:rPr>
              <a:t> </a:t>
            </a:r>
            <a:r>
              <a:rPr sz="1700" spc="-90" dirty="0">
                <a:latin typeface="Trebuchet MS"/>
                <a:cs typeface="Trebuchet MS"/>
              </a:rPr>
              <a:t>did.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39750" y="5489575"/>
            <a:ext cx="2861945" cy="6838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43510" marR="86360">
              <a:lnSpc>
                <a:spcPct val="129400"/>
              </a:lnSpc>
              <a:spcBef>
                <a:spcPts val="85"/>
              </a:spcBef>
            </a:pPr>
            <a:r>
              <a:rPr sz="1600" spc="-15" dirty="0">
                <a:latin typeface="Trebuchet MS"/>
                <a:cs typeface="Trebuchet MS"/>
              </a:rPr>
              <a:t>He </a:t>
            </a:r>
            <a:r>
              <a:rPr sz="1600" b="1" spc="-25" dirty="0">
                <a:latin typeface="Trebuchet MS"/>
                <a:cs typeface="Trebuchet MS"/>
              </a:rPr>
              <a:t>does </a:t>
            </a:r>
            <a:r>
              <a:rPr sz="1600" spc="-15" dirty="0">
                <a:latin typeface="Trebuchet MS"/>
                <a:cs typeface="Trebuchet MS"/>
              </a:rPr>
              <a:t>such </a:t>
            </a:r>
            <a:r>
              <a:rPr sz="1600" spc="-75" dirty="0">
                <a:latin typeface="Trebuchet MS"/>
                <a:cs typeface="Trebuchet MS"/>
              </a:rPr>
              <a:t>interesting</a:t>
            </a:r>
            <a:r>
              <a:rPr sz="1600" spc="-305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work.  </a:t>
            </a:r>
            <a:r>
              <a:rPr sz="1600" spc="-90" dirty="0">
                <a:latin typeface="Trebuchet MS"/>
                <a:cs typeface="Trebuchet MS"/>
              </a:rPr>
              <a:t>They </a:t>
            </a:r>
            <a:r>
              <a:rPr sz="1600" b="1" spc="-15" dirty="0">
                <a:latin typeface="Trebuchet MS"/>
                <a:cs typeface="Trebuchet MS"/>
              </a:rPr>
              <a:t>do </a:t>
            </a:r>
            <a:r>
              <a:rPr sz="1600" spc="-5" dirty="0">
                <a:latin typeface="Trebuchet MS"/>
                <a:cs typeface="Trebuchet MS"/>
              </a:rPr>
              <a:t>amazing</a:t>
            </a:r>
            <a:r>
              <a:rPr sz="1600" spc="-155" dirty="0">
                <a:latin typeface="Trebuchet MS"/>
                <a:cs typeface="Trebuchet MS"/>
              </a:rPr>
              <a:t> </a:t>
            </a:r>
            <a:r>
              <a:rPr sz="1600" spc="-110" dirty="0">
                <a:latin typeface="Trebuchet MS"/>
                <a:cs typeface="Trebuchet MS"/>
              </a:rPr>
              <a:t>tricks.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960494" y="6350634"/>
            <a:ext cx="2322195" cy="2412365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44145" marR="107950">
              <a:lnSpc>
                <a:spcPct val="100000"/>
              </a:lnSpc>
              <a:spcBef>
                <a:spcPts val="735"/>
              </a:spcBef>
            </a:pPr>
            <a:r>
              <a:rPr sz="1600" spc="-65" dirty="0">
                <a:latin typeface="Trebuchet MS"/>
                <a:cs typeface="Trebuchet MS"/>
              </a:rPr>
              <a:t>Sally </a:t>
            </a:r>
            <a:r>
              <a:rPr sz="1600" b="1" spc="-50" dirty="0">
                <a:latin typeface="Trebuchet MS"/>
                <a:cs typeface="Trebuchet MS"/>
              </a:rPr>
              <a:t>did </a:t>
            </a:r>
            <a:r>
              <a:rPr sz="1600" spc="-60" dirty="0">
                <a:latin typeface="Trebuchet MS"/>
                <a:cs typeface="Trebuchet MS"/>
              </a:rPr>
              <a:t>her </a:t>
            </a:r>
            <a:r>
              <a:rPr sz="1600" spc="-55" dirty="0">
                <a:latin typeface="Trebuchet MS"/>
                <a:cs typeface="Trebuchet MS"/>
              </a:rPr>
              <a:t>hair </a:t>
            </a:r>
            <a:r>
              <a:rPr sz="1600" spc="-75" dirty="0">
                <a:latin typeface="Trebuchet MS"/>
                <a:cs typeface="Trebuchet MS"/>
              </a:rPr>
              <a:t>in</a:t>
            </a:r>
            <a:r>
              <a:rPr sz="1600" spc="-260" dirty="0">
                <a:latin typeface="Trebuchet MS"/>
                <a:cs typeface="Trebuchet MS"/>
              </a:rPr>
              <a:t> </a:t>
            </a:r>
            <a:r>
              <a:rPr sz="1600" spc="-105" dirty="0">
                <a:latin typeface="Trebuchet MS"/>
                <a:cs typeface="Trebuchet MS"/>
              </a:rPr>
              <a:t>front  </a:t>
            </a:r>
            <a:r>
              <a:rPr sz="1600" spc="-90" dirty="0">
                <a:latin typeface="Trebuchet MS"/>
                <a:cs typeface="Trebuchet MS"/>
              </a:rPr>
              <a:t>of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110" dirty="0">
                <a:latin typeface="Trebuchet MS"/>
                <a:cs typeface="Trebuchet MS"/>
              </a:rPr>
              <a:t>mirror.</a:t>
            </a:r>
            <a:endParaRPr sz="1600">
              <a:latin typeface="Trebuchet MS"/>
              <a:cs typeface="Trebuchet MS"/>
            </a:endParaRPr>
          </a:p>
          <a:p>
            <a:pPr marL="144145" marR="60960">
              <a:lnSpc>
                <a:spcPct val="100000"/>
              </a:lnSpc>
              <a:spcBef>
                <a:spcPts val="565"/>
              </a:spcBef>
            </a:pPr>
            <a:r>
              <a:rPr sz="1600" spc="-90" dirty="0">
                <a:latin typeface="Trebuchet MS"/>
                <a:cs typeface="Trebuchet MS"/>
              </a:rPr>
              <a:t>They </a:t>
            </a:r>
            <a:r>
              <a:rPr sz="1600" b="1" spc="-50" dirty="0">
                <a:latin typeface="Trebuchet MS"/>
                <a:cs typeface="Trebuchet MS"/>
              </a:rPr>
              <a:t>did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35" dirty="0">
                <a:latin typeface="Trebuchet MS"/>
                <a:cs typeface="Trebuchet MS"/>
              </a:rPr>
              <a:t>dusting</a:t>
            </a:r>
            <a:r>
              <a:rPr sz="1600" spc="-155" dirty="0">
                <a:latin typeface="Trebuchet MS"/>
                <a:cs typeface="Trebuchet MS"/>
              </a:rPr>
              <a:t> </a:t>
            </a:r>
            <a:r>
              <a:rPr sz="1600" spc="10" dirty="0">
                <a:latin typeface="Trebuchet MS"/>
                <a:cs typeface="Trebuchet MS"/>
              </a:rPr>
              <a:t>and  </a:t>
            </a:r>
            <a:r>
              <a:rPr sz="1600" spc="-55" dirty="0">
                <a:latin typeface="Trebuchet MS"/>
                <a:cs typeface="Trebuchet MS"/>
              </a:rPr>
              <a:t>cleaning.</a:t>
            </a:r>
            <a:endParaRPr sz="1600">
              <a:latin typeface="Trebuchet MS"/>
              <a:cs typeface="Trebuchet MS"/>
            </a:endParaRPr>
          </a:p>
          <a:p>
            <a:pPr marL="144145" marR="177800">
              <a:lnSpc>
                <a:spcPct val="100000"/>
              </a:lnSpc>
              <a:spcBef>
                <a:spcPts val="565"/>
              </a:spcBef>
            </a:pPr>
            <a:r>
              <a:rPr sz="1600" spc="-45" dirty="0">
                <a:latin typeface="Trebuchet MS"/>
                <a:cs typeface="Trebuchet MS"/>
              </a:rPr>
              <a:t>Jane </a:t>
            </a:r>
            <a:r>
              <a:rPr sz="1600" b="1" spc="-50" dirty="0">
                <a:latin typeface="Trebuchet MS"/>
                <a:cs typeface="Trebuchet MS"/>
              </a:rPr>
              <a:t>did </a:t>
            </a:r>
            <a:r>
              <a:rPr sz="1600" spc="-85" dirty="0">
                <a:latin typeface="Trebuchet MS"/>
                <a:cs typeface="Trebuchet MS"/>
              </a:rPr>
              <a:t>all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204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laundry  by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herself.</a:t>
            </a:r>
            <a:endParaRPr sz="1600">
              <a:latin typeface="Trebuchet MS"/>
              <a:cs typeface="Trebuchet MS"/>
            </a:endParaRPr>
          </a:p>
          <a:p>
            <a:pPr marL="144145">
              <a:lnSpc>
                <a:spcPct val="100000"/>
              </a:lnSpc>
              <a:spcBef>
                <a:spcPts val="565"/>
              </a:spcBef>
            </a:pPr>
            <a:r>
              <a:rPr sz="1600" spc="-85" dirty="0">
                <a:latin typeface="Trebuchet MS"/>
                <a:cs typeface="Trebuchet MS"/>
              </a:rPr>
              <a:t>You </a:t>
            </a:r>
            <a:r>
              <a:rPr sz="1600" b="1" spc="-50" dirty="0">
                <a:latin typeface="Trebuchet MS"/>
                <a:cs typeface="Trebuchet MS"/>
              </a:rPr>
              <a:t>did </a:t>
            </a:r>
            <a:r>
              <a:rPr sz="1600" spc="-85" dirty="0">
                <a:latin typeface="Trebuchet MS"/>
                <a:cs typeface="Trebuchet MS"/>
              </a:rPr>
              <a:t>well 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150" dirty="0">
                <a:latin typeface="Trebuchet MS"/>
                <a:cs typeface="Trebuchet MS"/>
              </a:rPr>
              <a:t> </a:t>
            </a:r>
            <a:r>
              <a:rPr sz="1600" spc="-125" dirty="0">
                <a:latin typeface="Trebuchet MS"/>
                <a:cs typeface="Trebuchet MS"/>
              </a:rPr>
              <a:t>test.</a:t>
            </a:r>
            <a:endParaRPr sz="1600">
              <a:latin typeface="Trebuchet MS"/>
              <a:cs typeface="Trebuchet MS"/>
            </a:endParaRPr>
          </a:p>
          <a:p>
            <a:pPr marL="144145">
              <a:lnSpc>
                <a:spcPct val="100000"/>
              </a:lnSpc>
              <a:spcBef>
                <a:spcPts val="565"/>
              </a:spcBef>
            </a:pPr>
            <a:r>
              <a:rPr sz="1600" spc="-120" dirty="0">
                <a:latin typeface="Trebuchet MS"/>
                <a:cs typeface="Trebuchet MS"/>
              </a:rPr>
              <a:t>I </a:t>
            </a:r>
            <a:r>
              <a:rPr sz="1600" b="1" spc="-50" dirty="0">
                <a:latin typeface="Trebuchet MS"/>
                <a:cs typeface="Trebuchet MS"/>
              </a:rPr>
              <a:t>did </a:t>
            </a:r>
            <a:r>
              <a:rPr sz="1600" spc="-60" dirty="0">
                <a:latin typeface="Trebuchet MS"/>
                <a:cs typeface="Trebuchet MS"/>
              </a:rPr>
              <a:t>poorly </a:t>
            </a:r>
            <a:r>
              <a:rPr sz="1600" spc="-10" dirty="0">
                <a:latin typeface="Trebuchet MS"/>
                <a:cs typeface="Trebuchet MS"/>
              </a:rPr>
              <a:t>on </a:t>
            </a:r>
            <a:r>
              <a:rPr sz="1600" spc="-40" dirty="0">
                <a:latin typeface="Trebuchet MS"/>
                <a:cs typeface="Trebuchet MS"/>
              </a:rPr>
              <a:t>my</a:t>
            </a:r>
            <a:r>
              <a:rPr sz="1600" spc="-185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exam.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9060" y="240735"/>
            <a:ext cx="6462395" cy="8574405"/>
            <a:chOff x="339060" y="240735"/>
            <a:chExt cx="6462395" cy="8574405"/>
          </a:xfrm>
        </p:grpSpPr>
        <p:sp>
          <p:nvSpPr>
            <p:cNvPr id="3" name="object 3"/>
            <p:cNvSpPr/>
            <p:nvPr/>
          </p:nvSpPr>
          <p:spPr>
            <a:xfrm>
              <a:off x="531632" y="528714"/>
              <a:ext cx="5774187" cy="82860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0552" y="697821"/>
              <a:ext cx="5636895" cy="7950200"/>
            </a:xfrm>
            <a:custGeom>
              <a:avLst/>
              <a:gdLst/>
              <a:ahLst/>
              <a:cxnLst/>
              <a:rect l="l" t="t" r="r" b="b"/>
              <a:pathLst>
                <a:path w="5636895" h="7950200">
                  <a:moveTo>
                    <a:pt x="468371" y="152400"/>
                  </a:moveTo>
                  <a:lnTo>
                    <a:pt x="166707" y="152400"/>
                  </a:lnTo>
                  <a:lnTo>
                    <a:pt x="194651" y="139700"/>
                  </a:lnTo>
                  <a:lnTo>
                    <a:pt x="228311" y="101600"/>
                  </a:lnTo>
                  <a:lnTo>
                    <a:pt x="263875" y="50800"/>
                  </a:lnTo>
                  <a:lnTo>
                    <a:pt x="297534" y="25400"/>
                  </a:lnTo>
                  <a:lnTo>
                    <a:pt x="325479" y="0"/>
                  </a:lnTo>
                  <a:lnTo>
                    <a:pt x="351769" y="25400"/>
                  </a:lnTo>
                  <a:lnTo>
                    <a:pt x="381489" y="50800"/>
                  </a:lnTo>
                  <a:lnTo>
                    <a:pt x="412354" y="101600"/>
                  </a:lnTo>
                  <a:lnTo>
                    <a:pt x="442077" y="139700"/>
                  </a:lnTo>
                  <a:lnTo>
                    <a:pt x="468371" y="152400"/>
                  </a:lnTo>
                  <a:close/>
                </a:path>
                <a:path w="5636895" h="7950200">
                  <a:moveTo>
                    <a:pt x="762091" y="152400"/>
                  </a:moveTo>
                  <a:lnTo>
                    <a:pt x="468371" y="152400"/>
                  </a:lnTo>
                  <a:lnTo>
                    <a:pt x="495490" y="139700"/>
                  </a:lnTo>
                  <a:lnTo>
                    <a:pt x="527180" y="101600"/>
                  </a:lnTo>
                  <a:lnTo>
                    <a:pt x="560394" y="50800"/>
                  </a:lnTo>
                  <a:lnTo>
                    <a:pt x="592083" y="25400"/>
                  </a:lnTo>
                  <a:lnTo>
                    <a:pt x="619199" y="0"/>
                  </a:lnTo>
                  <a:lnTo>
                    <a:pt x="645492" y="25400"/>
                  </a:lnTo>
                  <a:lnTo>
                    <a:pt x="675215" y="50800"/>
                  </a:lnTo>
                  <a:lnTo>
                    <a:pt x="706080" y="101600"/>
                  </a:lnTo>
                  <a:lnTo>
                    <a:pt x="735801" y="139700"/>
                  </a:lnTo>
                  <a:lnTo>
                    <a:pt x="762091" y="152400"/>
                  </a:lnTo>
                  <a:close/>
                </a:path>
                <a:path w="5636895" h="7950200">
                  <a:moveTo>
                    <a:pt x="1071698" y="152400"/>
                  </a:moveTo>
                  <a:lnTo>
                    <a:pt x="762091" y="152400"/>
                  </a:lnTo>
                  <a:lnTo>
                    <a:pt x="788385" y="139700"/>
                  </a:lnTo>
                  <a:lnTo>
                    <a:pt x="818108" y="101600"/>
                  </a:lnTo>
                  <a:lnTo>
                    <a:pt x="848974" y="50800"/>
                  </a:lnTo>
                  <a:lnTo>
                    <a:pt x="878697" y="25400"/>
                  </a:lnTo>
                  <a:lnTo>
                    <a:pt x="904991" y="0"/>
                  </a:lnTo>
                  <a:lnTo>
                    <a:pt x="933757" y="25400"/>
                  </a:lnTo>
                  <a:lnTo>
                    <a:pt x="969384" y="50800"/>
                  </a:lnTo>
                  <a:lnTo>
                    <a:pt x="1007299" y="101600"/>
                  </a:lnTo>
                  <a:lnTo>
                    <a:pt x="1042928" y="139700"/>
                  </a:lnTo>
                  <a:lnTo>
                    <a:pt x="1071698" y="152400"/>
                  </a:lnTo>
                  <a:close/>
                </a:path>
                <a:path w="5636895" h="7950200">
                  <a:moveTo>
                    <a:pt x="1357482" y="152400"/>
                  </a:moveTo>
                  <a:lnTo>
                    <a:pt x="1071698" y="152400"/>
                  </a:lnTo>
                  <a:lnTo>
                    <a:pt x="1097988" y="139700"/>
                  </a:lnTo>
                  <a:lnTo>
                    <a:pt x="1127709" y="101600"/>
                  </a:lnTo>
                  <a:lnTo>
                    <a:pt x="1158574" y="50800"/>
                  </a:lnTo>
                  <a:lnTo>
                    <a:pt x="1188297" y="25400"/>
                  </a:lnTo>
                  <a:lnTo>
                    <a:pt x="1214590" y="0"/>
                  </a:lnTo>
                  <a:lnTo>
                    <a:pt x="1240883" y="25400"/>
                  </a:lnTo>
                  <a:lnTo>
                    <a:pt x="1270604" y="50800"/>
                  </a:lnTo>
                  <a:lnTo>
                    <a:pt x="1301468" y="101600"/>
                  </a:lnTo>
                  <a:lnTo>
                    <a:pt x="1331189" y="139700"/>
                  </a:lnTo>
                  <a:lnTo>
                    <a:pt x="1357482" y="152400"/>
                  </a:lnTo>
                  <a:close/>
                </a:path>
                <a:path w="5636895" h="7950200">
                  <a:moveTo>
                    <a:pt x="1659146" y="152400"/>
                  </a:moveTo>
                  <a:lnTo>
                    <a:pt x="1357482" y="152400"/>
                  </a:lnTo>
                  <a:lnTo>
                    <a:pt x="1384601" y="139700"/>
                  </a:lnTo>
                  <a:lnTo>
                    <a:pt x="1416292" y="101600"/>
                  </a:lnTo>
                  <a:lnTo>
                    <a:pt x="1449508" y="50800"/>
                  </a:lnTo>
                  <a:lnTo>
                    <a:pt x="1481199" y="25400"/>
                  </a:lnTo>
                  <a:lnTo>
                    <a:pt x="1508318" y="0"/>
                  </a:lnTo>
                  <a:lnTo>
                    <a:pt x="1535433" y="25400"/>
                  </a:lnTo>
                  <a:lnTo>
                    <a:pt x="1567122" y="50800"/>
                  </a:lnTo>
                  <a:lnTo>
                    <a:pt x="1600336" y="101600"/>
                  </a:lnTo>
                  <a:lnTo>
                    <a:pt x="1632027" y="139700"/>
                  </a:lnTo>
                  <a:lnTo>
                    <a:pt x="1659146" y="152400"/>
                  </a:lnTo>
                  <a:close/>
                </a:path>
                <a:path w="5636895" h="7950200">
                  <a:moveTo>
                    <a:pt x="1960810" y="152400"/>
                  </a:moveTo>
                  <a:lnTo>
                    <a:pt x="1659146" y="152400"/>
                  </a:lnTo>
                  <a:lnTo>
                    <a:pt x="1686265" y="139700"/>
                  </a:lnTo>
                  <a:lnTo>
                    <a:pt x="1717956" y="101600"/>
                  </a:lnTo>
                  <a:lnTo>
                    <a:pt x="1751171" y="50800"/>
                  </a:lnTo>
                  <a:lnTo>
                    <a:pt x="1782863" y="25400"/>
                  </a:lnTo>
                  <a:lnTo>
                    <a:pt x="1809982" y="0"/>
                  </a:lnTo>
                  <a:lnTo>
                    <a:pt x="1837097" y="25400"/>
                  </a:lnTo>
                  <a:lnTo>
                    <a:pt x="1868786" y="50800"/>
                  </a:lnTo>
                  <a:lnTo>
                    <a:pt x="1902000" y="101600"/>
                  </a:lnTo>
                  <a:lnTo>
                    <a:pt x="1933691" y="139700"/>
                  </a:lnTo>
                  <a:lnTo>
                    <a:pt x="1960810" y="152400"/>
                  </a:lnTo>
                  <a:close/>
                </a:path>
                <a:path w="5636895" h="7950200">
                  <a:moveTo>
                    <a:pt x="2262473" y="152400"/>
                  </a:moveTo>
                  <a:lnTo>
                    <a:pt x="1960810" y="152400"/>
                  </a:lnTo>
                  <a:lnTo>
                    <a:pt x="1987929" y="139700"/>
                  </a:lnTo>
                  <a:lnTo>
                    <a:pt x="2019620" y="101600"/>
                  </a:lnTo>
                  <a:lnTo>
                    <a:pt x="2052835" y="50800"/>
                  </a:lnTo>
                  <a:lnTo>
                    <a:pt x="2084526" y="25400"/>
                  </a:lnTo>
                  <a:lnTo>
                    <a:pt x="2111645" y="0"/>
                  </a:lnTo>
                  <a:lnTo>
                    <a:pt x="2138761" y="25400"/>
                  </a:lnTo>
                  <a:lnTo>
                    <a:pt x="2170449" y="50800"/>
                  </a:lnTo>
                  <a:lnTo>
                    <a:pt x="2203664" y="101600"/>
                  </a:lnTo>
                  <a:lnTo>
                    <a:pt x="2235354" y="139700"/>
                  </a:lnTo>
                  <a:lnTo>
                    <a:pt x="2262473" y="152400"/>
                  </a:lnTo>
                  <a:close/>
                </a:path>
                <a:path w="5636895" h="7950200">
                  <a:moveTo>
                    <a:pt x="2556201" y="152400"/>
                  </a:moveTo>
                  <a:lnTo>
                    <a:pt x="2262473" y="152400"/>
                  </a:lnTo>
                  <a:lnTo>
                    <a:pt x="2289592" y="139700"/>
                  </a:lnTo>
                  <a:lnTo>
                    <a:pt x="2321283" y="101600"/>
                  </a:lnTo>
                  <a:lnTo>
                    <a:pt x="2354499" y="50800"/>
                  </a:lnTo>
                  <a:lnTo>
                    <a:pt x="2386190" y="25400"/>
                  </a:lnTo>
                  <a:lnTo>
                    <a:pt x="2413309" y="0"/>
                  </a:lnTo>
                  <a:lnTo>
                    <a:pt x="2439599" y="25400"/>
                  </a:lnTo>
                  <a:lnTo>
                    <a:pt x="2469320" y="50800"/>
                  </a:lnTo>
                  <a:lnTo>
                    <a:pt x="2500185" y="101600"/>
                  </a:lnTo>
                  <a:lnTo>
                    <a:pt x="2529907" y="139700"/>
                  </a:lnTo>
                  <a:lnTo>
                    <a:pt x="2556201" y="152400"/>
                  </a:lnTo>
                  <a:close/>
                </a:path>
                <a:path w="5636895" h="7950200">
                  <a:moveTo>
                    <a:pt x="2857865" y="152400"/>
                  </a:moveTo>
                  <a:lnTo>
                    <a:pt x="2556201" y="152400"/>
                  </a:lnTo>
                  <a:lnTo>
                    <a:pt x="2583319" y="139700"/>
                  </a:lnTo>
                  <a:lnTo>
                    <a:pt x="2615009" y="101600"/>
                  </a:lnTo>
                  <a:lnTo>
                    <a:pt x="2648222" y="50800"/>
                  </a:lnTo>
                  <a:lnTo>
                    <a:pt x="2679911" y="25400"/>
                  </a:lnTo>
                  <a:lnTo>
                    <a:pt x="2707029" y="0"/>
                  </a:lnTo>
                  <a:lnTo>
                    <a:pt x="2734148" y="25400"/>
                  </a:lnTo>
                  <a:lnTo>
                    <a:pt x="2765839" y="50800"/>
                  </a:lnTo>
                  <a:lnTo>
                    <a:pt x="2799054" y="101600"/>
                  </a:lnTo>
                  <a:lnTo>
                    <a:pt x="2830746" y="139700"/>
                  </a:lnTo>
                  <a:lnTo>
                    <a:pt x="2857865" y="152400"/>
                  </a:lnTo>
                  <a:close/>
                </a:path>
                <a:path w="5636895" h="7950200">
                  <a:moveTo>
                    <a:pt x="3159528" y="152400"/>
                  </a:moveTo>
                  <a:lnTo>
                    <a:pt x="2857865" y="152400"/>
                  </a:lnTo>
                  <a:lnTo>
                    <a:pt x="2884980" y="139700"/>
                  </a:lnTo>
                  <a:lnTo>
                    <a:pt x="2916669" y="101600"/>
                  </a:lnTo>
                  <a:lnTo>
                    <a:pt x="2949883" y="50800"/>
                  </a:lnTo>
                  <a:lnTo>
                    <a:pt x="2981574" y="25400"/>
                  </a:lnTo>
                  <a:lnTo>
                    <a:pt x="3008693" y="0"/>
                  </a:lnTo>
                  <a:lnTo>
                    <a:pt x="3035812" y="25400"/>
                  </a:lnTo>
                  <a:lnTo>
                    <a:pt x="3067503" y="50800"/>
                  </a:lnTo>
                  <a:lnTo>
                    <a:pt x="3100718" y="101600"/>
                  </a:lnTo>
                  <a:lnTo>
                    <a:pt x="3132409" y="139700"/>
                  </a:lnTo>
                  <a:lnTo>
                    <a:pt x="3159528" y="152400"/>
                  </a:lnTo>
                  <a:close/>
                </a:path>
                <a:path w="5636895" h="7950200">
                  <a:moveTo>
                    <a:pt x="3453249" y="152400"/>
                  </a:moveTo>
                  <a:lnTo>
                    <a:pt x="3159528" y="152400"/>
                  </a:lnTo>
                  <a:lnTo>
                    <a:pt x="3185821" y="139700"/>
                  </a:lnTo>
                  <a:lnTo>
                    <a:pt x="3215542" y="101600"/>
                  </a:lnTo>
                  <a:lnTo>
                    <a:pt x="3246406" y="50800"/>
                  </a:lnTo>
                  <a:lnTo>
                    <a:pt x="3276128" y="25400"/>
                  </a:lnTo>
                  <a:lnTo>
                    <a:pt x="3302420" y="0"/>
                  </a:lnTo>
                  <a:lnTo>
                    <a:pt x="3329539" y="25400"/>
                  </a:lnTo>
                  <a:lnTo>
                    <a:pt x="3361230" y="50800"/>
                  </a:lnTo>
                  <a:lnTo>
                    <a:pt x="3394444" y="101600"/>
                  </a:lnTo>
                  <a:lnTo>
                    <a:pt x="3426133" y="139700"/>
                  </a:lnTo>
                  <a:lnTo>
                    <a:pt x="3453249" y="152400"/>
                  </a:lnTo>
                  <a:close/>
                </a:path>
                <a:path w="5636895" h="7950200">
                  <a:moveTo>
                    <a:pt x="3762856" y="152400"/>
                  </a:moveTo>
                  <a:lnTo>
                    <a:pt x="3453249" y="152400"/>
                  </a:lnTo>
                  <a:lnTo>
                    <a:pt x="3480368" y="139700"/>
                  </a:lnTo>
                  <a:lnTo>
                    <a:pt x="3512059" y="101600"/>
                  </a:lnTo>
                  <a:lnTo>
                    <a:pt x="3545274" y="50800"/>
                  </a:lnTo>
                  <a:lnTo>
                    <a:pt x="3576965" y="25400"/>
                  </a:lnTo>
                  <a:lnTo>
                    <a:pt x="3604084" y="0"/>
                  </a:lnTo>
                  <a:lnTo>
                    <a:pt x="3632028" y="25400"/>
                  </a:lnTo>
                  <a:lnTo>
                    <a:pt x="3665688" y="50800"/>
                  </a:lnTo>
                  <a:lnTo>
                    <a:pt x="3701252" y="101600"/>
                  </a:lnTo>
                  <a:lnTo>
                    <a:pt x="3734911" y="139700"/>
                  </a:lnTo>
                  <a:lnTo>
                    <a:pt x="3762856" y="152400"/>
                  </a:lnTo>
                  <a:close/>
                </a:path>
                <a:path w="5636895" h="7950200">
                  <a:moveTo>
                    <a:pt x="4056576" y="152400"/>
                  </a:moveTo>
                  <a:lnTo>
                    <a:pt x="3762856" y="152400"/>
                  </a:lnTo>
                  <a:lnTo>
                    <a:pt x="3788320" y="139700"/>
                  </a:lnTo>
                  <a:lnTo>
                    <a:pt x="3816073" y="101600"/>
                  </a:lnTo>
                  <a:lnTo>
                    <a:pt x="3844589" y="50800"/>
                  </a:lnTo>
                  <a:lnTo>
                    <a:pt x="3872344" y="25400"/>
                  </a:lnTo>
                  <a:lnTo>
                    <a:pt x="3897812" y="0"/>
                  </a:lnTo>
                  <a:lnTo>
                    <a:pt x="3925753" y="25400"/>
                  </a:lnTo>
                  <a:lnTo>
                    <a:pt x="3959412" y="50800"/>
                  </a:lnTo>
                  <a:lnTo>
                    <a:pt x="3994976" y="101600"/>
                  </a:lnTo>
                  <a:lnTo>
                    <a:pt x="4028634" y="139700"/>
                  </a:lnTo>
                  <a:lnTo>
                    <a:pt x="4056576" y="152400"/>
                  </a:lnTo>
                  <a:close/>
                </a:path>
                <a:path w="5636895" h="7950200">
                  <a:moveTo>
                    <a:pt x="4350304" y="152400"/>
                  </a:moveTo>
                  <a:lnTo>
                    <a:pt x="4056576" y="152400"/>
                  </a:lnTo>
                  <a:lnTo>
                    <a:pt x="4082870" y="139700"/>
                  </a:lnTo>
                  <a:lnTo>
                    <a:pt x="4112593" y="101600"/>
                  </a:lnTo>
                  <a:lnTo>
                    <a:pt x="4143459" y="50800"/>
                  </a:lnTo>
                  <a:lnTo>
                    <a:pt x="4173182" y="25400"/>
                  </a:lnTo>
                  <a:lnTo>
                    <a:pt x="4199476" y="0"/>
                  </a:lnTo>
                  <a:lnTo>
                    <a:pt x="4226594" y="25400"/>
                  </a:lnTo>
                  <a:lnTo>
                    <a:pt x="4258283" y="50800"/>
                  </a:lnTo>
                  <a:lnTo>
                    <a:pt x="4291496" y="101600"/>
                  </a:lnTo>
                  <a:lnTo>
                    <a:pt x="4323185" y="139700"/>
                  </a:lnTo>
                  <a:lnTo>
                    <a:pt x="4350304" y="152400"/>
                  </a:lnTo>
                  <a:close/>
                </a:path>
                <a:path w="5636895" h="7950200">
                  <a:moveTo>
                    <a:pt x="4961574" y="152400"/>
                  </a:moveTo>
                  <a:lnTo>
                    <a:pt x="4350304" y="152400"/>
                  </a:lnTo>
                  <a:lnTo>
                    <a:pt x="4377423" y="139700"/>
                  </a:lnTo>
                  <a:lnTo>
                    <a:pt x="4409113" y="101600"/>
                  </a:lnTo>
                  <a:lnTo>
                    <a:pt x="4442327" y="50800"/>
                  </a:lnTo>
                  <a:lnTo>
                    <a:pt x="4474016" y="25400"/>
                  </a:lnTo>
                  <a:lnTo>
                    <a:pt x="4501132" y="0"/>
                  </a:lnTo>
                  <a:lnTo>
                    <a:pt x="4537105" y="25400"/>
                  </a:lnTo>
                  <a:lnTo>
                    <a:pt x="4623937" y="88900"/>
                  </a:lnTo>
                  <a:lnTo>
                    <a:pt x="4659911" y="101600"/>
                  </a:lnTo>
                  <a:lnTo>
                    <a:pt x="4899968" y="101600"/>
                  </a:lnTo>
                  <a:lnTo>
                    <a:pt x="4933629" y="139700"/>
                  </a:lnTo>
                  <a:lnTo>
                    <a:pt x="4961574" y="152400"/>
                  </a:lnTo>
                  <a:close/>
                </a:path>
                <a:path w="5636895" h="7950200">
                  <a:moveTo>
                    <a:pt x="4899968" y="101600"/>
                  </a:moveTo>
                  <a:lnTo>
                    <a:pt x="4659911" y="101600"/>
                  </a:lnTo>
                  <a:lnTo>
                    <a:pt x="4693398" y="88900"/>
                  </a:lnTo>
                  <a:lnTo>
                    <a:pt x="4769308" y="25400"/>
                  </a:lnTo>
                  <a:lnTo>
                    <a:pt x="4802795" y="0"/>
                  </a:lnTo>
                  <a:lnTo>
                    <a:pt x="4830740" y="25400"/>
                  </a:lnTo>
                  <a:lnTo>
                    <a:pt x="4864402" y="50800"/>
                  </a:lnTo>
                  <a:lnTo>
                    <a:pt x="4899968" y="101600"/>
                  </a:lnTo>
                  <a:close/>
                </a:path>
                <a:path w="5636895" h="7950200">
                  <a:moveTo>
                    <a:pt x="5263231" y="152400"/>
                  </a:moveTo>
                  <a:lnTo>
                    <a:pt x="4961574" y="152400"/>
                  </a:lnTo>
                  <a:lnTo>
                    <a:pt x="4988690" y="139700"/>
                  </a:lnTo>
                  <a:lnTo>
                    <a:pt x="5020379" y="101600"/>
                  </a:lnTo>
                  <a:lnTo>
                    <a:pt x="5053593" y="50800"/>
                  </a:lnTo>
                  <a:lnTo>
                    <a:pt x="5085284" y="25400"/>
                  </a:lnTo>
                  <a:lnTo>
                    <a:pt x="5112402" y="0"/>
                  </a:lnTo>
                  <a:lnTo>
                    <a:pt x="5139521" y="25400"/>
                  </a:lnTo>
                  <a:lnTo>
                    <a:pt x="5171212" y="50800"/>
                  </a:lnTo>
                  <a:lnTo>
                    <a:pt x="5204426" y="101600"/>
                  </a:lnTo>
                  <a:lnTo>
                    <a:pt x="5236115" y="139700"/>
                  </a:lnTo>
                  <a:lnTo>
                    <a:pt x="5263231" y="152400"/>
                  </a:lnTo>
                  <a:close/>
                </a:path>
                <a:path w="5636895" h="7950200">
                  <a:moveTo>
                    <a:pt x="5602526" y="114300"/>
                  </a:moveTo>
                  <a:lnTo>
                    <a:pt x="5567204" y="114300"/>
                  </a:lnTo>
                  <a:lnTo>
                    <a:pt x="5598738" y="101600"/>
                  </a:lnTo>
                  <a:lnTo>
                    <a:pt x="5602526" y="114300"/>
                  </a:lnTo>
                  <a:close/>
                </a:path>
                <a:path w="5636895" h="7950200">
                  <a:moveTo>
                    <a:pt x="5604273" y="120157"/>
                  </a:moveTo>
                  <a:lnTo>
                    <a:pt x="5602526" y="114300"/>
                  </a:lnTo>
                  <a:lnTo>
                    <a:pt x="5603494" y="114300"/>
                  </a:lnTo>
                  <a:lnTo>
                    <a:pt x="5604273" y="120157"/>
                  </a:lnTo>
                  <a:close/>
                </a:path>
                <a:path w="5636895" h="7950200">
                  <a:moveTo>
                    <a:pt x="5635014" y="381000"/>
                  </a:moveTo>
                  <a:lnTo>
                    <a:pt x="5636250" y="342900"/>
                  </a:lnTo>
                  <a:lnTo>
                    <a:pt x="5635477" y="330200"/>
                  </a:lnTo>
                  <a:lnTo>
                    <a:pt x="5626106" y="266700"/>
                  </a:lnTo>
                  <a:lnTo>
                    <a:pt x="5616570" y="203200"/>
                  </a:lnTo>
                  <a:lnTo>
                    <a:pt x="5608659" y="152400"/>
                  </a:lnTo>
                  <a:lnTo>
                    <a:pt x="5606870" y="139700"/>
                  </a:lnTo>
                  <a:lnTo>
                    <a:pt x="5604273" y="120157"/>
                  </a:lnTo>
                  <a:lnTo>
                    <a:pt x="5610101" y="139700"/>
                  </a:lnTo>
                  <a:lnTo>
                    <a:pt x="5620360" y="177800"/>
                  </a:lnTo>
                  <a:lnTo>
                    <a:pt x="5628698" y="215900"/>
                  </a:lnTo>
                  <a:lnTo>
                    <a:pt x="5634299" y="279400"/>
                  </a:lnTo>
                  <a:lnTo>
                    <a:pt x="5636348" y="342900"/>
                  </a:lnTo>
                  <a:lnTo>
                    <a:pt x="5635014" y="381000"/>
                  </a:lnTo>
                  <a:close/>
                </a:path>
                <a:path w="5636895" h="7950200">
                  <a:moveTo>
                    <a:pt x="995" y="7607469"/>
                  </a:moveTo>
                  <a:lnTo>
                    <a:pt x="970" y="7607300"/>
                  </a:lnTo>
                  <a:lnTo>
                    <a:pt x="1333" y="7594600"/>
                  </a:lnTo>
                  <a:lnTo>
                    <a:pt x="995" y="7607469"/>
                  </a:lnTo>
                  <a:close/>
                </a:path>
                <a:path w="5636895" h="7950200">
                  <a:moveTo>
                    <a:pt x="62648" y="7823200"/>
                  </a:moveTo>
                  <a:lnTo>
                    <a:pt x="20777" y="7810500"/>
                  </a:lnTo>
                  <a:lnTo>
                    <a:pt x="9746" y="7772400"/>
                  </a:lnTo>
                  <a:lnTo>
                    <a:pt x="651" y="7708900"/>
                  </a:lnTo>
                  <a:lnTo>
                    <a:pt x="0" y="7645400"/>
                  </a:lnTo>
                  <a:lnTo>
                    <a:pt x="995" y="7607469"/>
                  </a:lnTo>
                  <a:lnTo>
                    <a:pt x="10270" y="7670800"/>
                  </a:lnTo>
                  <a:lnTo>
                    <a:pt x="19806" y="7734300"/>
                  </a:lnTo>
                  <a:lnTo>
                    <a:pt x="29507" y="7797800"/>
                  </a:lnTo>
                  <a:lnTo>
                    <a:pt x="30345" y="7810500"/>
                  </a:lnTo>
                  <a:lnTo>
                    <a:pt x="62648" y="7823200"/>
                  </a:lnTo>
                  <a:close/>
                </a:path>
                <a:path w="5636895" h="7950200">
                  <a:moveTo>
                    <a:pt x="3175400" y="7912100"/>
                  </a:moveTo>
                  <a:lnTo>
                    <a:pt x="3148285" y="7886700"/>
                  </a:lnTo>
                  <a:lnTo>
                    <a:pt x="3116596" y="7861300"/>
                  </a:lnTo>
                  <a:lnTo>
                    <a:pt x="3083382" y="7810500"/>
                  </a:lnTo>
                  <a:lnTo>
                    <a:pt x="3051691" y="7772400"/>
                  </a:lnTo>
                  <a:lnTo>
                    <a:pt x="3024572" y="7759700"/>
                  </a:lnTo>
                  <a:lnTo>
                    <a:pt x="4524947" y="7759700"/>
                  </a:lnTo>
                  <a:lnTo>
                    <a:pt x="4502751" y="7772400"/>
                  </a:lnTo>
                  <a:lnTo>
                    <a:pt x="4477026" y="7810500"/>
                  </a:lnTo>
                  <a:lnTo>
                    <a:pt x="3326236" y="7810500"/>
                  </a:lnTo>
                  <a:lnTo>
                    <a:pt x="3291504" y="7823200"/>
                  </a:lnTo>
                  <a:lnTo>
                    <a:pt x="3210132" y="7886700"/>
                  </a:lnTo>
                  <a:lnTo>
                    <a:pt x="3175400" y="7912100"/>
                  </a:lnTo>
                  <a:close/>
                </a:path>
                <a:path w="5636895" h="7950200">
                  <a:moveTo>
                    <a:pt x="4667847" y="7912100"/>
                  </a:moveTo>
                  <a:lnTo>
                    <a:pt x="4641553" y="7886700"/>
                  </a:lnTo>
                  <a:lnTo>
                    <a:pt x="4611830" y="7861300"/>
                  </a:lnTo>
                  <a:lnTo>
                    <a:pt x="4580964" y="7810500"/>
                  </a:lnTo>
                  <a:lnTo>
                    <a:pt x="4551241" y="7772400"/>
                  </a:lnTo>
                  <a:lnTo>
                    <a:pt x="4524947" y="7759700"/>
                  </a:lnTo>
                  <a:lnTo>
                    <a:pt x="4826618" y="7759700"/>
                  </a:lnTo>
                  <a:lnTo>
                    <a:pt x="4798673" y="7772400"/>
                  </a:lnTo>
                  <a:lnTo>
                    <a:pt x="4765012" y="7810500"/>
                  </a:lnTo>
                  <a:lnTo>
                    <a:pt x="4729447" y="7861300"/>
                  </a:lnTo>
                  <a:lnTo>
                    <a:pt x="4695788" y="7886700"/>
                  </a:lnTo>
                  <a:lnTo>
                    <a:pt x="4667847" y="7912100"/>
                  </a:lnTo>
                  <a:close/>
                </a:path>
                <a:path w="5636895" h="7950200">
                  <a:moveTo>
                    <a:pt x="4977446" y="7912100"/>
                  </a:moveTo>
                  <a:lnTo>
                    <a:pt x="4950327" y="7886700"/>
                  </a:lnTo>
                  <a:lnTo>
                    <a:pt x="4918637" y="7861300"/>
                  </a:lnTo>
                  <a:lnTo>
                    <a:pt x="4885423" y="7810500"/>
                  </a:lnTo>
                  <a:lnTo>
                    <a:pt x="4853734" y="7772400"/>
                  </a:lnTo>
                  <a:lnTo>
                    <a:pt x="4826618" y="7759700"/>
                  </a:lnTo>
                  <a:lnTo>
                    <a:pt x="5120338" y="7759700"/>
                  </a:lnTo>
                  <a:lnTo>
                    <a:pt x="5094048" y="7772400"/>
                  </a:lnTo>
                  <a:lnTo>
                    <a:pt x="5064328" y="7810500"/>
                  </a:lnTo>
                  <a:lnTo>
                    <a:pt x="5033463" y="7861300"/>
                  </a:lnTo>
                  <a:lnTo>
                    <a:pt x="5003740" y="7886700"/>
                  </a:lnTo>
                  <a:lnTo>
                    <a:pt x="4977446" y="7912100"/>
                  </a:lnTo>
                  <a:close/>
                </a:path>
                <a:path w="5636895" h="7950200">
                  <a:moveTo>
                    <a:pt x="5279110" y="7912100"/>
                  </a:moveTo>
                  <a:lnTo>
                    <a:pt x="5251166" y="7886700"/>
                  </a:lnTo>
                  <a:lnTo>
                    <a:pt x="5217506" y="7861300"/>
                  </a:lnTo>
                  <a:lnTo>
                    <a:pt x="5181942" y="7810500"/>
                  </a:lnTo>
                  <a:lnTo>
                    <a:pt x="5148283" y="7772400"/>
                  </a:lnTo>
                  <a:lnTo>
                    <a:pt x="5120338" y="7759700"/>
                  </a:lnTo>
                  <a:lnTo>
                    <a:pt x="5422002" y="7759700"/>
                  </a:lnTo>
                  <a:lnTo>
                    <a:pt x="5395712" y="7772400"/>
                  </a:lnTo>
                  <a:lnTo>
                    <a:pt x="5365991" y="7810500"/>
                  </a:lnTo>
                  <a:lnTo>
                    <a:pt x="5335126" y="7861300"/>
                  </a:lnTo>
                  <a:lnTo>
                    <a:pt x="5305404" y="7886700"/>
                  </a:lnTo>
                  <a:lnTo>
                    <a:pt x="5279110" y="7912100"/>
                  </a:lnTo>
                  <a:close/>
                </a:path>
                <a:path w="5636895" h="7950200">
                  <a:moveTo>
                    <a:pt x="5585657" y="7899400"/>
                  </a:moveTo>
                  <a:lnTo>
                    <a:pt x="5545447" y="7874000"/>
                  </a:lnTo>
                  <a:lnTo>
                    <a:pt x="5509107" y="7835900"/>
                  </a:lnTo>
                  <a:lnTo>
                    <a:pt x="5476506" y="7797800"/>
                  </a:lnTo>
                  <a:lnTo>
                    <a:pt x="5447515" y="7772400"/>
                  </a:lnTo>
                  <a:lnTo>
                    <a:pt x="5422002" y="7759700"/>
                  </a:lnTo>
                  <a:lnTo>
                    <a:pt x="5596268" y="7759700"/>
                  </a:lnTo>
                  <a:lnTo>
                    <a:pt x="5591922" y="7810500"/>
                  </a:lnTo>
                  <a:lnTo>
                    <a:pt x="5588119" y="7848600"/>
                  </a:lnTo>
                  <a:lnTo>
                    <a:pt x="5585657" y="7899400"/>
                  </a:lnTo>
                  <a:close/>
                </a:path>
                <a:path w="5636895" h="7950200">
                  <a:moveTo>
                    <a:pt x="500122" y="7950200"/>
                  </a:moveTo>
                  <a:lnTo>
                    <a:pt x="473832" y="7937500"/>
                  </a:lnTo>
                  <a:lnTo>
                    <a:pt x="444111" y="7899400"/>
                  </a:lnTo>
                  <a:lnTo>
                    <a:pt x="413246" y="7861300"/>
                  </a:lnTo>
                  <a:lnTo>
                    <a:pt x="383523" y="7823200"/>
                  </a:lnTo>
                  <a:lnTo>
                    <a:pt x="357230" y="7810500"/>
                  </a:lnTo>
                  <a:lnTo>
                    <a:pt x="658894" y="7810500"/>
                  </a:lnTo>
                  <a:lnTo>
                    <a:pt x="630949" y="7823200"/>
                  </a:lnTo>
                  <a:lnTo>
                    <a:pt x="597290" y="7861300"/>
                  </a:lnTo>
                  <a:lnTo>
                    <a:pt x="561726" y="7899400"/>
                  </a:lnTo>
                  <a:lnTo>
                    <a:pt x="528066" y="7937500"/>
                  </a:lnTo>
                  <a:lnTo>
                    <a:pt x="500122" y="7950200"/>
                  </a:lnTo>
                  <a:close/>
                </a:path>
                <a:path w="5636895" h="7950200">
                  <a:moveTo>
                    <a:pt x="793850" y="7950200"/>
                  </a:moveTo>
                  <a:lnTo>
                    <a:pt x="768382" y="7937500"/>
                  </a:lnTo>
                  <a:lnTo>
                    <a:pt x="740629" y="7899400"/>
                  </a:lnTo>
                  <a:lnTo>
                    <a:pt x="712114" y="7861300"/>
                  </a:lnTo>
                  <a:lnTo>
                    <a:pt x="684361" y="7823200"/>
                  </a:lnTo>
                  <a:lnTo>
                    <a:pt x="658894" y="7810500"/>
                  </a:lnTo>
                  <a:lnTo>
                    <a:pt x="952621" y="7810500"/>
                  </a:lnTo>
                  <a:lnTo>
                    <a:pt x="924677" y="7823200"/>
                  </a:lnTo>
                  <a:lnTo>
                    <a:pt x="891018" y="7861300"/>
                  </a:lnTo>
                  <a:lnTo>
                    <a:pt x="855453" y="7899400"/>
                  </a:lnTo>
                  <a:lnTo>
                    <a:pt x="821794" y="7937500"/>
                  </a:lnTo>
                  <a:lnTo>
                    <a:pt x="793850" y="7950200"/>
                  </a:lnTo>
                  <a:close/>
                </a:path>
                <a:path w="5636895" h="7950200">
                  <a:moveTo>
                    <a:pt x="1095513" y="7950200"/>
                  </a:moveTo>
                  <a:lnTo>
                    <a:pt x="1069220" y="7937500"/>
                  </a:lnTo>
                  <a:lnTo>
                    <a:pt x="1039497" y="7899400"/>
                  </a:lnTo>
                  <a:lnTo>
                    <a:pt x="1008632" y="7861300"/>
                  </a:lnTo>
                  <a:lnTo>
                    <a:pt x="978911" y="7823200"/>
                  </a:lnTo>
                  <a:lnTo>
                    <a:pt x="952621" y="7810500"/>
                  </a:lnTo>
                  <a:lnTo>
                    <a:pt x="1254285" y="7810500"/>
                  </a:lnTo>
                  <a:lnTo>
                    <a:pt x="1226341" y="7823200"/>
                  </a:lnTo>
                  <a:lnTo>
                    <a:pt x="1192681" y="7861300"/>
                  </a:lnTo>
                  <a:lnTo>
                    <a:pt x="1157117" y="7899400"/>
                  </a:lnTo>
                  <a:lnTo>
                    <a:pt x="1123458" y="7937500"/>
                  </a:lnTo>
                  <a:lnTo>
                    <a:pt x="1095513" y="7950200"/>
                  </a:lnTo>
                  <a:close/>
                </a:path>
                <a:path w="5636895" h="7950200">
                  <a:moveTo>
                    <a:pt x="1405113" y="7950200"/>
                  </a:moveTo>
                  <a:lnTo>
                    <a:pt x="1377997" y="7937500"/>
                  </a:lnTo>
                  <a:lnTo>
                    <a:pt x="1346307" y="7899400"/>
                  </a:lnTo>
                  <a:lnTo>
                    <a:pt x="1313091" y="7861300"/>
                  </a:lnTo>
                  <a:lnTo>
                    <a:pt x="1281401" y="7823200"/>
                  </a:lnTo>
                  <a:lnTo>
                    <a:pt x="1254285" y="7810500"/>
                  </a:lnTo>
                  <a:lnTo>
                    <a:pt x="1548005" y="7810500"/>
                  </a:lnTo>
                  <a:lnTo>
                    <a:pt x="1521715" y="7823200"/>
                  </a:lnTo>
                  <a:lnTo>
                    <a:pt x="1491994" y="7861300"/>
                  </a:lnTo>
                  <a:lnTo>
                    <a:pt x="1461129" y="7899400"/>
                  </a:lnTo>
                  <a:lnTo>
                    <a:pt x="1431407" y="7937500"/>
                  </a:lnTo>
                  <a:lnTo>
                    <a:pt x="1405113" y="7950200"/>
                  </a:lnTo>
                  <a:close/>
                </a:path>
                <a:path w="5636895" h="7950200">
                  <a:moveTo>
                    <a:pt x="1690897" y="7912100"/>
                  </a:moveTo>
                  <a:lnTo>
                    <a:pt x="1657409" y="7886700"/>
                  </a:lnTo>
                  <a:lnTo>
                    <a:pt x="1581497" y="7823200"/>
                  </a:lnTo>
                  <a:lnTo>
                    <a:pt x="1548005" y="7810500"/>
                  </a:lnTo>
                  <a:lnTo>
                    <a:pt x="1849669" y="7810500"/>
                  </a:lnTo>
                  <a:lnTo>
                    <a:pt x="1813700" y="7823200"/>
                  </a:lnTo>
                  <a:lnTo>
                    <a:pt x="1726870" y="7886700"/>
                  </a:lnTo>
                  <a:lnTo>
                    <a:pt x="1690897" y="7912100"/>
                  </a:lnTo>
                  <a:close/>
                </a:path>
                <a:path w="5636895" h="7950200">
                  <a:moveTo>
                    <a:pt x="2000504" y="7912100"/>
                  </a:moveTo>
                  <a:lnTo>
                    <a:pt x="1965772" y="7886700"/>
                  </a:lnTo>
                  <a:lnTo>
                    <a:pt x="1884401" y="7823200"/>
                  </a:lnTo>
                  <a:lnTo>
                    <a:pt x="1849669" y="7810500"/>
                  </a:lnTo>
                  <a:lnTo>
                    <a:pt x="2143396" y="7810500"/>
                  </a:lnTo>
                  <a:lnTo>
                    <a:pt x="2109905" y="7823200"/>
                  </a:lnTo>
                  <a:lnTo>
                    <a:pt x="2033995" y="7886700"/>
                  </a:lnTo>
                  <a:lnTo>
                    <a:pt x="2000504" y="7912100"/>
                  </a:lnTo>
                  <a:close/>
                </a:path>
                <a:path w="5636895" h="7950200">
                  <a:moveTo>
                    <a:pt x="2302168" y="7912100"/>
                  </a:moveTo>
                  <a:lnTo>
                    <a:pt x="2266196" y="7886700"/>
                  </a:lnTo>
                  <a:lnTo>
                    <a:pt x="2179369" y="7823200"/>
                  </a:lnTo>
                  <a:lnTo>
                    <a:pt x="2143396" y="7810500"/>
                  </a:lnTo>
                  <a:lnTo>
                    <a:pt x="2437124" y="7810500"/>
                  </a:lnTo>
                  <a:lnTo>
                    <a:pt x="2404872" y="7823200"/>
                  </a:lnTo>
                  <a:lnTo>
                    <a:pt x="2334416" y="7886700"/>
                  </a:lnTo>
                  <a:lnTo>
                    <a:pt x="2302168" y="7912100"/>
                  </a:lnTo>
                  <a:close/>
                </a:path>
                <a:path w="5636895" h="7950200">
                  <a:moveTo>
                    <a:pt x="2595896" y="7950200"/>
                  </a:moveTo>
                  <a:lnTo>
                    <a:pt x="2567951" y="7937500"/>
                  </a:lnTo>
                  <a:lnTo>
                    <a:pt x="2534290" y="7899400"/>
                  </a:lnTo>
                  <a:lnTo>
                    <a:pt x="2498725" y="7861300"/>
                  </a:lnTo>
                  <a:lnTo>
                    <a:pt x="2465066" y="7823200"/>
                  </a:lnTo>
                  <a:lnTo>
                    <a:pt x="2437124" y="7810500"/>
                  </a:lnTo>
                  <a:lnTo>
                    <a:pt x="2738788" y="7810500"/>
                  </a:lnTo>
                  <a:lnTo>
                    <a:pt x="2712494" y="7823200"/>
                  </a:lnTo>
                  <a:lnTo>
                    <a:pt x="2682772" y="7861300"/>
                  </a:lnTo>
                  <a:lnTo>
                    <a:pt x="2651907" y="7899400"/>
                  </a:lnTo>
                  <a:lnTo>
                    <a:pt x="2622186" y="7937500"/>
                  </a:lnTo>
                  <a:lnTo>
                    <a:pt x="2595896" y="7950200"/>
                  </a:lnTo>
                  <a:close/>
                </a:path>
                <a:path w="5636895" h="7950200">
                  <a:moveTo>
                    <a:pt x="2881680" y="7912100"/>
                  </a:moveTo>
                  <a:lnTo>
                    <a:pt x="2848188" y="7886700"/>
                  </a:lnTo>
                  <a:lnTo>
                    <a:pt x="2772276" y="7823200"/>
                  </a:lnTo>
                  <a:lnTo>
                    <a:pt x="2738788" y="7810500"/>
                  </a:lnTo>
                  <a:lnTo>
                    <a:pt x="2968558" y="7810500"/>
                  </a:lnTo>
                  <a:lnTo>
                    <a:pt x="2937694" y="7861300"/>
                  </a:lnTo>
                  <a:lnTo>
                    <a:pt x="2907973" y="7886700"/>
                  </a:lnTo>
                  <a:lnTo>
                    <a:pt x="2881680" y="7912100"/>
                  </a:lnTo>
                  <a:close/>
                </a:path>
                <a:path w="5636895" h="7950200">
                  <a:moveTo>
                    <a:pt x="3461192" y="7950200"/>
                  </a:moveTo>
                  <a:lnTo>
                    <a:pt x="3435724" y="7937500"/>
                  </a:lnTo>
                  <a:lnTo>
                    <a:pt x="3407971" y="7899400"/>
                  </a:lnTo>
                  <a:lnTo>
                    <a:pt x="3379456" y="7861300"/>
                  </a:lnTo>
                  <a:lnTo>
                    <a:pt x="3351703" y="7823200"/>
                  </a:lnTo>
                  <a:lnTo>
                    <a:pt x="3326236" y="7810500"/>
                  </a:lnTo>
                  <a:lnTo>
                    <a:pt x="3619964" y="7810500"/>
                  </a:lnTo>
                  <a:lnTo>
                    <a:pt x="3592018" y="7823200"/>
                  </a:lnTo>
                  <a:lnTo>
                    <a:pt x="3558358" y="7861300"/>
                  </a:lnTo>
                  <a:lnTo>
                    <a:pt x="3522792" y="7899400"/>
                  </a:lnTo>
                  <a:lnTo>
                    <a:pt x="3489133" y="7937500"/>
                  </a:lnTo>
                  <a:lnTo>
                    <a:pt x="3461192" y="7950200"/>
                  </a:lnTo>
                  <a:close/>
                </a:path>
                <a:path w="5636895" h="7950200">
                  <a:moveTo>
                    <a:pt x="3778728" y="7950200"/>
                  </a:moveTo>
                  <a:lnTo>
                    <a:pt x="3750786" y="7937500"/>
                  </a:lnTo>
                  <a:lnTo>
                    <a:pt x="3717128" y="7899400"/>
                  </a:lnTo>
                  <a:lnTo>
                    <a:pt x="3681563" y="7861300"/>
                  </a:lnTo>
                  <a:lnTo>
                    <a:pt x="3647905" y="7823200"/>
                  </a:lnTo>
                  <a:lnTo>
                    <a:pt x="3619964" y="7810500"/>
                  </a:lnTo>
                  <a:lnTo>
                    <a:pt x="3921627" y="7810500"/>
                  </a:lnTo>
                  <a:lnTo>
                    <a:pt x="3895334" y="7823200"/>
                  </a:lnTo>
                  <a:lnTo>
                    <a:pt x="3865610" y="7861300"/>
                  </a:lnTo>
                  <a:lnTo>
                    <a:pt x="3834744" y="7899400"/>
                  </a:lnTo>
                  <a:lnTo>
                    <a:pt x="3805021" y="7937500"/>
                  </a:lnTo>
                  <a:lnTo>
                    <a:pt x="3778728" y="7950200"/>
                  </a:lnTo>
                  <a:close/>
                </a:path>
                <a:path w="5636895" h="7950200">
                  <a:moveTo>
                    <a:pt x="4072455" y="7950200"/>
                  </a:moveTo>
                  <a:lnTo>
                    <a:pt x="4045336" y="7937500"/>
                  </a:lnTo>
                  <a:lnTo>
                    <a:pt x="4013646" y="7899400"/>
                  </a:lnTo>
                  <a:lnTo>
                    <a:pt x="3980431" y="7861300"/>
                  </a:lnTo>
                  <a:lnTo>
                    <a:pt x="3948743" y="7823200"/>
                  </a:lnTo>
                  <a:lnTo>
                    <a:pt x="3921627" y="7810500"/>
                  </a:lnTo>
                  <a:lnTo>
                    <a:pt x="4223291" y="7810500"/>
                  </a:lnTo>
                  <a:lnTo>
                    <a:pt x="4196172" y="7823200"/>
                  </a:lnTo>
                  <a:lnTo>
                    <a:pt x="4164481" y="7861300"/>
                  </a:lnTo>
                  <a:lnTo>
                    <a:pt x="4131265" y="7899400"/>
                  </a:lnTo>
                  <a:lnTo>
                    <a:pt x="4099574" y="7937500"/>
                  </a:lnTo>
                  <a:lnTo>
                    <a:pt x="4072455" y="7950200"/>
                  </a:lnTo>
                  <a:close/>
                </a:path>
                <a:path w="5636895" h="7950200">
                  <a:moveTo>
                    <a:pt x="4374119" y="7950200"/>
                  </a:moveTo>
                  <a:lnTo>
                    <a:pt x="4347000" y="7937500"/>
                  </a:lnTo>
                  <a:lnTo>
                    <a:pt x="4315309" y="7899400"/>
                  </a:lnTo>
                  <a:lnTo>
                    <a:pt x="4282095" y="7861300"/>
                  </a:lnTo>
                  <a:lnTo>
                    <a:pt x="4250406" y="7823200"/>
                  </a:lnTo>
                  <a:lnTo>
                    <a:pt x="4223291" y="7810500"/>
                  </a:lnTo>
                  <a:lnTo>
                    <a:pt x="4477026" y="7810500"/>
                  </a:lnTo>
                  <a:lnTo>
                    <a:pt x="4422045" y="7912100"/>
                  </a:lnTo>
                  <a:lnTo>
                    <a:pt x="4396318" y="7937500"/>
                  </a:lnTo>
                  <a:lnTo>
                    <a:pt x="4374119" y="7950200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9060" y="240735"/>
              <a:ext cx="6461789" cy="842866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 rot="17700000">
            <a:off x="422734" y="624642"/>
            <a:ext cx="272818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200" dirty="0">
                <a:solidFill>
                  <a:srgbClr val="00ADEF"/>
                </a:solidFill>
                <a:latin typeface="Trebuchet MS"/>
                <a:cs typeface="Trebuchet MS"/>
              </a:rPr>
              <a:t>G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 rot="18600000">
            <a:off x="525017" y="492347"/>
            <a:ext cx="227755" cy="214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9"/>
              </a:lnSpc>
            </a:pPr>
            <a:r>
              <a:rPr sz="1650" spc="-5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 rot="19380000">
            <a:off x="605894" y="402465"/>
            <a:ext cx="251999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114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 rot="20340000">
            <a:off x="749819" y="310471"/>
            <a:ext cx="2823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25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 rot="21360000">
            <a:off x="956457" y="263756"/>
            <a:ext cx="281347" cy="219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5"/>
              </a:lnSpc>
            </a:pPr>
            <a:r>
              <a:rPr sz="1700" spc="-30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 rot="600000">
            <a:off x="1150520" y="274139"/>
            <a:ext cx="254185" cy="218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0"/>
              </a:lnSpc>
            </a:pPr>
            <a:r>
              <a:rPr sz="1700" spc="105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 rot="1200000">
            <a:off x="1278687" y="307964"/>
            <a:ext cx="2317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8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 rot="2220000">
            <a:off x="1433480" y="401907"/>
            <a:ext cx="255306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-55" dirty="0">
                <a:solidFill>
                  <a:srgbClr val="00ADEF"/>
                </a:solidFill>
                <a:latin typeface="Trebuchet MS"/>
                <a:cs typeface="Trebuchet MS"/>
              </a:rPr>
              <a:t>H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 rot="3240000">
            <a:off x="1551443" y="523754"/>
            <a:ext cx="250808" cy="213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5"/>
              </a:lnSpc>
            </a:pPr>
            <a:r>
              <a:rPr sz="1650" spc="125" dirty="0">
                <a:solidFill>
                  <a:srgbClr val="00ADEF"/>
                </a:solidFill>
                <a:latin typeface="Trebuchet MS"/>
                <a:cs typeface="Trebuchet MS"/>
              </a:rPr>
              <a:t>e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 rot="3900000">
            <a:off x="1623328" y="621723"/>
            <a:ext cx="217990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-145" dirty="0">
                <a:solidFill>
                  <a:srgbClr val="00ADEF"/>
                </a:solidFill>
                <a:latin typeface="Trebuchet MS"/>
                <a:cs typeface="Trebuchet MS"/>
              </a:rPr>
              <a:t>l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 rot="4740000">
            <a:off x="1642271" y="730034"/>
            <a:ext cx="247318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650" spc="75" dirty="0">
                <a:solidFill>
                  <a:srgbClr val="00ADEF"/>
                </a:solidFill>
                <a:latin typeface="Trebuchet MS"/>
                <a:cs typeface="Trebuchet MS"/>
              </a:rPr>
              <a:t>p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156948" y="4680586"/>
            <a:ext cx="833927" cy="2863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88876" y="4669790"/>
            <a:ext cx="833926" cy="2863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8669" y="5045075"/>
            <a:ext cx="5262880" cy="0"/>
          </a:xfrm>
          <a:custGeom>
            <a:avLst/>
            <a:gdLst/>
            <a:ahLst/>
            <a:cxnLst/>
            <a:rect l="l" t="t" r="r" b="b"/>
            <a:pathLst>
              <a:path w="5262880">
                <a:moveTo>
                  <a:pt x="0" y="0"/>
                </a:moveTo>
                <a:lnTo>
                  <a:pt x="5262880" y="0"/>
                </a:lnTo>
              </a:path>
            </a:pathLst>
          </a:custGeom>
          <a:ln w="3175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777875" y="2163102"/>
          <a:ext cx="5273039" cy="15897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7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06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45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7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718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spc="-35" dirty="0">
                          <a:solidFill>
                            <a:srgbClr val="00ADEF"/>
                          </a:solidFill>
                          <a:latin typeface="Trebuchet MS"/>
                          <a:cs typeface="Trebuchet MS"/>
                        </a:rPr>
                        <a:t>Singular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876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spc="-75" dirty="0">
                          <a:solidFill>
                            <a:srgbClr val="00ADEF"/>
                          </a:solidFill>
                          <a:latin typeface="Trebuchet MS"/>
                          <a:cs typeface="Trebuchet MS"/>
                        </a:rPr>
                        <a:t>Plural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434975">
                        <a:lnSpc>
                          <a:spcPts val="1814"/>
                        </a:lnSpc>
                      </a:pPr>
                      <a:r>
                        <a:rPr sz="1600" b="1" spc="-135" dirty="0">
                          <a:latin typeface="Trebuchet MS"/>
                          <a:cs typeface="Trebuchet MS"/>
                        </a:rPr>
                        <a:t>First</a:t>
                      </a:r>
                      <a:r>
                        <a:rPr sz="160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b="1" spc="-55" dirty="0">
                          <a:latin typeface="Trebuchet MS"/>
                          <a:cs typeface="Trebuchet MS"/>
                        </a:rPr>
                        <a:t>person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7185">
                        <a:lnSpc>
                          <a:spcPts val="1814"/>
                        </a:lnSpc>
                      </a:pPr>
                      <a:r>
                        <a:rPr sz="1600" spc="-12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600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dirty="0">
                          <a:latin typeface="Trebuchet MS"/>
                          <a:cs typeface="Trebuchet MS"/>
                        </a:rPr>
                        <a:t>do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8765">
                        <a:lnSpc>
                          <a:spcPts val="1814"/>
                        </a:lnSpc>
                      </a:pPr>
                      <a:r>
                        <a:rPr sz="1600" spc="-25" dirty="0">
                          <a:latin typeface="Trebuchet MS"/>
                          <a:cs typeface="Trebuchet MS"/>
                        </a:rPr>
                        <a:t>we</a:t>
                      </a:r>
                      <a:r>
                        <a:rPr sz="16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dirty="0">
                          <a:latin typeface="Trebuchet MS"/>
                          <a:cs typeface="Trebuchet MS"/>
                        </a:rPr>
                        <a:t>do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912">
                <a:tc>
                  <a:txBody>
                    <a:bodyPr/>
                    <a:lstStyle/>
                    <a:p>
                      <a:pPr marL="434975">
                        <a:lnSpc>
                          <a:spcPts val="1764"/>
                        </a:lnSpc>
                      </a:pPr>
                      <a:r>
                        <a:rPr sz="1600" b="1" spc="-30" dirty="0">
                          <a:latin typeface="Trebuchet MS"/>
                          <a:cs typeface="Trebuchet MS"/>
                        </a:rPr>
                        <a:t>Second</a:t>
                      </a:r>
                      <a:r>
                        <a:rPr sz="1600" b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b="1" spc="-55" dirty="0">
                          <a:latin typeface="Trebuchet MS"/>
                          <a:cs typeface="Trebuchet MS"/>
                        </a:rPr>
                        <a:t>person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7185">
                        <a:lnSpc>
                          <a:spcPts val="1764"/>
                        </a:lnSpc>
                      </a:pPr>
                      <a:r>
                        <a:rPr sz="1600" spc="-30" dirty="0">
                          <a:latin typeface="Trebuchet MS"/>
                          <a:cs typeface="Trebuchet MS"/>
                        </a:rPr>
                        <a:t>you</a:t>
                      </a:r>
                      <a:r>
                        <a:rPr sz="1600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dirty="0">
                          <a:latin typeface="Trebuchet MS"/>
                          <a:cs typeface="Trebuchet MS"/>
                        </a:rPr>
                        <a:t>do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8765">
                        <a:lnSpc>
                          <a:spcPts val="1764"/>
                        </a:lnSpc>
                      </a:pPr>
                      <a:r>
                        <a:rPr sz="1600" spc="-30" dirty="0">
                          <a:latin typeface="Trebuchet MS"/>
                          <a:cs typeface="Trebuchet MS"/>
                        </a:rPr>
                        <a:t>you</a:t>
                      </a:r>
                      <a:r>
                        <a:rPr sz="1600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dirty="0">
                          <a:latin typeface="Trebuchet MS"/>
                          <a:cs typeface="Trebuchet MS"/>
                        </a:rPr>
                        <a:t>do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marL="434340">
                        <a:lnSpc>
                          <a:spcPts val="1830"/>
                        </a:lnSpc>
                      </a:pPr>
                      <a:r>
                        <a:rPr sz="1600" b="1" spc="-120" dirty="0">
                          <a:latin typeface="Trebuchet MS"/>
                          <a:cs typeface="Trebuchet MS"/>
                        </a:rPr>
                        <a:t>Third</a:t>
                      </a:r>
                      <a:r>
                        <a:rPr sz="160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b="1" spc="-55" dirty="0">
                          <a:latin typeface="Trebuchet MS"/>
                          <a:cs typeface="Trebuchet MS"/>
                        </a:rPr>
                        <a:t>person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7185">
                        <a:lnSpc>
                          <a:spcPts val="1830"/>
                        </a:lnSpc>
                      </a:pPr>
                      <a:r>
                        <a:rPr sz="1600" spc="-30" dirty="0">
                          <a:latin typeface="Trebuchet MS"/>
                          <a:cs typeface="Trebuchet MS"/>
                        </a:rPr>
                        <a:t>he</a:t>
                      </a:r>
                      <a:r>
                        <a:rPr sz="1600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5" dirty="0">
                          <a:latin typeface="Trebuchet MS"/>
                          <a:cs typeface="Trebuchet MS"/>
                        </a:rPr>
                        <a:t>does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  <a:p>
                      <a:pPr marL="337185" marR="27114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she</a:t>
                      </a:r>
                      <a:r>
                        <a:rPr sz="1600" spc="-1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5" dirty="0">
                          <a:latin typeface="Trebuchet MS"/>
                          <a:cs typeface="Trebuchet MS"/>
                        </a:rPr>
                        <a:t>does  </a:t>
                      </a:r>
                      <a:r>
                        <a:rPr sz="1600" spc="-175" dirty="0">
                          <a:latin typeface="Trebuchet MS"/>
                          <a:cs typeface="Trebuchet MS"/>
                        </a:rPr>
                        <a:t>it</a:t>
                      </a:r>
                      <a:r>
                        <a:rPr sz="1600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5" dirty="0">
                          <a:latin typeface="Trebuchet MS"/>
                          <a:cs typeface="Trebuchet MS"/>
                        </a:rPr>
                        <a:t>does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8765">
                        <a:lnSpc>
                          <a:spcPts val="1830"/>
                        </a:lnSpc>
                      </a:pPr>
                      <a:r>
                        <a:rPr sz="1600" spc="-90" dirty="0">
                          <a:latin typeface="Trebuchet MS"/>
                          <a:cs typeface="Trebuchet MS"/>
                        </a:rPr>
                        <a:t>they</a:t>
                      </a:r>
                      <a:r>
                        <a:rPr sz="1600" spc="-1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dirty="0">
                          <a:latin typeface="Trebuchet MS"/>
                          <a:cs typeface="Trebuchet MS"/>
                        </a:rPr>
                        <a:t>do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  <a:p>
                      <a:pPr marL="278765" marR="876935">
                        <a:lnSpc>
                          <a:spcPct val="100000"/>
                        </a:lnSpc>
                      </a:pPr>
                      <a:r>
                        <a:rPr sz="1600" spc="-90" dirty="0">
                          <a:latin typeface="Trebuchet MS"/>
                          <a:cs typeface="Trebuchet MS"/>
                        </a:rPr>
                        <a:t>they</a:t>
                      </a:r>
                      <a:r>
                        <a:rPr sz="1600" spc="-1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dirty="0">
                          <a:latin typeface="Trebuchet MS"/>
                          <a:cs typeface="Trebuchet MS"/>
                        </a:rPr>
                        <a:t>do  </a:t>
                      </a:r>
                      <a:r>
                        <a:rPr sz="1600" spc="-90" dirty="0">
                          <a:latin typeface="Trebuchet MS"/>
                          <a:cs typeface="Trebuchet MS"/>
                        </a:rPr>
                        <a:t>they</a:t>
                      </a:r>
                      <a:r>
                        <a:rPr sz="1600" spc="-1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dirty="0">
                          <a:latin typeface="Trebuchet MS"/>
                          <a:cs typeface="Trebuchet MS"/>
                        </a:rPr>
                        <a:t>do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object 21"/>
          <p:cNvSpPr txBox="1"/>
          <p:nvPr/>
        </p:nvSpPr>
        <p:spPr>
          <a:xfrm>
            <a:off x="869950" y="4020146"/>
            <a:ext cx="418972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marR="5080" indent="-3302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Webdings"/>
                <a:cs typeface="Webdings"/>
              </a:rPr>
              <a:t>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Here’s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75" dirty="0">
                <a:latin typeface="Trebuchet MS"/>
                <a:cs typeface="Trebuchet MS"/>
              </a:rPr>
              <a:t>table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50" dirty="0">
                <a:latin typeface="Trebuchet MS"/>
                <a:cs typeface="Trebuchet MS"/>
              </a:rPr>
              <a:t>remind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-40" dirty="0">
                <a:latin typeface="Trebuchet MS"/>
                <a:cs typeface="Trebuchet MS"/>
              </a:rPr>
              <a:t>about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dirty="0">
                <a:latin typeface="Trebuchet MS"/>
                <a:cs typeface="Trebuchet MS"/>
              </a:rPr>
              <a:t>use</a:t>
            </a:r>
            <a:r>
              <a:rPr sz="1600" spc="-145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of 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70" dirty="0">
                <a:latin typeface="Trebuchet MS"/>
                <a:cs typeface="Trebuchet MS"/>
              </a:rPr>
              <a:t>verb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b="1" spc="-85" dirty="0">
                <a:latin typeface="Trebuchet MS"/>
                <a:cs typeface="Trebuchet MS"/>
              </a:rPr>
              <a:t>did</a:t>
            </a:r>
            <a:r>
              <a:rPr sz="1600" spc="-85" dirty="0">
                <a:latin typeface="Trebuchet MS"/>
                <a:cs typeface="Trebuchet MS"/>
              </a:rPr>
              <a:t>:</a:t>
            </a:r>
            <a:endParaRPr sz="1600">
              <a:latin typeface="Trebuchet MS"/>
              <a:cs typeface="Trebuchet MS"/>
            </a:endParaRPr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777875" y="4680877"/>
          <a:ext cx="5273039" cy="16075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7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86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11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marL="434975">
                        <a:lnSpc>
                          <a:spcPct val="100000"/>
                        </a:lnSpc>
                      </a:pPr>
                      <a:r>
                        <a:rPr sz="1600" b="1" spc="-135" dirty="0">
                          <a:latin typeface="Trebuchet MS"/>
                          <a:cs typeface="Trebuchet MS"/>
                        </a:rPr>
                        <a:t>First</a:t>
                      </a:r>
                      <a:r>
                        <a:rPr sz="160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b="1" spc="-55" dirty="0">
                          <a:latin typeface="Trebuchet MS"/>
                          <a:cs typeface="Trebuchet MS"/>
                        </a:rPr>
                        <a:t>person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6350" marB="0"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718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spc="-35" dirty="0">
                          <a:solidFill>
                            <a:srgbClr val="00ADEF"/>
                          </a:solidFill>
                          <a:latin typeface="Trebuchet MS"/>
                          <a:cs typeface="Trebuchet MS"/>
                        </a:rPr>
                        <a:t>Singular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  <a:p>
                      <a:pPr marL="33718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600" spc="-12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600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45" dirty="0">
                          <a:latin typeface="Trebuchet MS"/>
                          <a:cs typeface="Trebuchet MS"/>
                        </a:rPr>
                        <a:t>did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289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spc="-75" dirty="0">
                          <a:solidFill>
                            <a:srgbClr val="00ADEF"/>
                          </a:solidFill>
                          <a:latin typeface="Trebuchet MS"/>
                          <a:cs typeface="Trebuchet MS"/>
                        </a:rPr>
                        <a:t>Plural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  <a:p>
                      <a:pPr marL="30289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600" spc="-25" dirty="0">
                          <a:latin typeface="Trebuchet MS"/>
                          <a:cs typeface="Trebuchet MS"/>
                        </a:rPr>
                        <a:t>we</a:t>
                      </a:r>
                      <a:r>
                        <a:rPr sz="1600" spc="-1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45" dirty="0">
                          <a:latin typeface="Trebuchet MS"/>
                          <a:cs typeface="Trebuchet MS"/>
                        </a:rPr>
                        <a:t>did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39">
                <a:tc>
                  <a:txBody>
                    <a:bodyPr/>
                    <a:lstStyle/>
                    <a:p>
                      <a:pPr marL="434975">
                        <a:lnSpc>
                          <a:spcPts val="1750"/>
                        </a:lnSpc>
                      </a:pPr>
                      <a:r>
                        <a:rPr sz="1600" b="1" spc="-30" dirty="0">
                          <a:latin typeface="Trebuchet MS"/>
                          <a:cs typeface="Trebuchet MS"/>
                        </a:rPr>
                        <a:t>Second</a:t>
                      </a:r>
                      <a:r>
                        <a:rPr sz="1600" b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b="1" spc="-55" dirty="0">
                          <a:latin typeface="Trebuchet MS"/>
                          <a:cs typeface="Trebuchet MS"/>
                        </a:rPr>
                        <a:t>person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7185">
                        <a:lnSpc>
                          <a:spcPts val="1750"/>
                        </a:lnSpc>
                      </a:pPr>
                      <a:r>
                        <a:rPr sz="1600" spc="-30" dirty="0">
                          <a:latin typeface="Trebuchet MS"/>
                          <a:cs typeface="Trebuchet MS"/>
                        </a:rPr>
                        <a:t>you</a:t>
                      </a:r>
                      <a:r>
                        <a:rPr sz="1600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45" dirty="0">
                          <a:latin typeface="Trebuchet MS"/>
                          <a:cs typeface="Trebuchet MS"/>
                        </a:rPr>
                        <a:t>did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2895">
                        <a:lnSpc>
                          <a:spcPts val="1750"/>
                        </a:lnSpc>
                      </a:pPr>
                      <a:r>
                        <a:rPr sz="1600" spc="-30" dirty="0">
                          <a:latin typeface="Trebuchet MS"/>
                          <a:cs typeface="Trebuchet MS"/>
                        </a:rPr>
                        <a:t>you</a:t>
                      </a:r>
                      <a:r>
                        <a:rPr sz="1600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45" dirty="0">
                          <a:latin typeface="Trebuchet MS"/>
                          <a:cs typeface="Trebuchet MS"/>
                        </a:rPr>
                        <a:t>did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0597">
                <a:tc>
                  <a:txBody>
                    <a:bodyPr/>
                    <a:lstStyle/>
                    <a:p>
                      <a:pPr marL="434340">
                        <a:lnSpc>
                          <a:spcPts val="1730"/>
                        </a:lnSpc>
                      </a:pPr>
                      <a:r>
                        <a:rPr sz="1600" b="1" spc="-120" dirty="0">
                          <a:latin typeface="Trebuchet MS"/>
                          <a:cs typeface="Trebuchet MS"/>
                        </a:rPr>
                        <a:t>Third</a:t>
                      </a:r>
                      <a:r>
                        <a:rPr sz="160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b="1" spc="-55" dirty="0">
                          <a:latin typeface="Trebuchet MS"/>
                          <a:cs typeface="Trebuchet MS"/>
                        </a:rPr>
                        <a:t>person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7185">
                        <a:lnSpc>
                          <a:spcPts val="1730"/>
                        </a:lnSpc>
                      </a:pPr>
                      <a:r>
                        <a:rPr sz="1600" spc="-30" dirty="0">
                          <a:latin typeface="Trebuchet MS"/>
                          <a:cs typeface="Trebuchet MS"/>
                        </a:rPr>
                        <a:t>he</a:t>
                      </a:r>
                      <a:r>
                        <a:rPr sz="1600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45" dirty="0">
                          <a:latin typeface="Trebuchet MS"/>
                          <a:cs typeface="Trebuchet MS"/>
                        </a:rPr>
                        <a:t>did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  <a:p>
                      <a:pPr marL="337185" marR="39814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she</a:t>
                      </a:r>
                      <a:r>
                        <a:rPr sz="1600" spc="-1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45" dirty="0">
                          <a:latin typeface="Trebuchet MS"/>
                          <a:cs typeface="Trebuchet MS"/>
                        </a:rPr>
                        <a:t>did  </a:t>
                      </a:r>
                      <a:r>
                        <a:rPr sz="1600" spc="-175" dirty="0">
                          <a:latin typeface="Trebuchet MS"/>
                          <a:cs typeface="Trebuchet MS"/>
                        </a:rPr>
                        <a:t>it</a:t>
                      </a:r>
                      <a:r>
                        <a:rPr sz="1600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45" dirty="0">
                          <a:latin typeface="Trebuchet MS"/>
                          <a:cs typeface="Trebuchet MS"/>
                        </a:rPr>
                        <a:t>did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2895">
                        <a:lnSpc>
                          <a:spcPts val="1730"/>
                        </a:lnSpc>
                      </a:pPr>
                      <a:r>
                        <a:rPr sz="1600" spc="-90" dirty="0">
                          <a:latin typeface="Trebuchet MS"/>
                          <a:cs typeface="Trebuchet MS"/>
                        </a:rPr>
                        <a:t>they</a:t>
                      </a:r>
                      <a:r>
                        <a:rPr sz="1600" spc="-1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45" dirty="0">
                          <a:latin typeface="Trebuchet MS"/>
                          <a:cs typeface="Trebuchet MS"/>
                        </a:rPr>
                        <a:t>did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  <a:p>
                      <a:pPr marL="302895" marR="831850">
                        <a:lnSpc>
                          <a:spcPct val="100000"/>
                        </a:lnSpc>
                      </a:pPr>
                      <a:r>
                        <a:rPr sz="1600" spc="-90" dirty="0">
                          <a:latin typeface="Trebuchet MS"/>
                          <a:cs typeface="Trebuchet MS"/>
                        </a:rPr>
                        <a:t>they</a:t>
                      </a:r>
                      <a:r>
                        <a:rPr sz="1600" spc="-1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45" dirty="0">
                          <a:latin typeface="Trebuchet MS"/>
                          <a:cs typeface="Trebuchet MS"/>
                        </a:rPr>
                        <a:t>did  </a:t>
                      </a:r>
                      <a:r>
                        <a:rPr sz="1600" spc="-90" dirty="0">
                          <a:latin typeface="Trebuchet MS"/>
                          <a:cs typeface="Trebuchet MS"/>
                        </a:rPr>
                        <a:t>they</a:t>
                      </a:r>
                      <a:r>
                        <a:rPr sz="1600" spc="-1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45" dirty="0">
                          <a:latin typeface="Trebuchet MS"/>
                          <a:cs typeface="Trebuchet MS"/>
                        </a:rPr>
                        <a:t>did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object 23"/>
          <p:cNvSpPr txBox="1"/>
          <p:nvPr/>
        </p:nvSpPr>
        <p:spPr>
          <a:xfrm>
            <a:off x="869950" y="6610312"/>
            <a:ext cx="24752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Webdings"/>
                <a:cs typeface="Webdings"/>
              </a:rPr>
              <a:t>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Learn </a:t>
            </a:r>
            <a:r>
              <a:rPr sz="1600" spc="-55" dirty="0">
                <a:latin typeface="Trebuchet MS"/>
                <a:cs typeface="Trebuchet MS"/>
              </a:rPr>
              <a:t>these</a:t>
            </a:r>
            <a:r>
              <a:rPr sz="1600" spc="-340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contractions:</a:t>
            </a:r>
            <a:endParaRPr sz="1600">
              <a:latin typeface="Trebuchet MS"/>
              <a:cs typeface="Trebuchet MS"/>
            </a:endParaRPr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1767332" y="6922681"/>
          <a:ext cx="2181224" cy="7824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9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3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9290">
                <a:tc>
                  <a:txBody>
                    <a:bodyPr/>
                    <a:lstStyle/>
                    <a:p>
                      <a:pPr marL="31750">
                        <a:lnSpc>
                          <a:spcPts val="1895"/>
                        </a:lnSpc>
                        <a:spcBef>
                          <a:spcPts val="12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do</a:t>
                      </a:r>
                      <a:r>
                        <a:rPr sz="1600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80" dirty="0">
                          <a:latin typeface="Trebuchet MS"/>
                          <a:cs typeface="Trebuchet MS"/>
                        </a:rPr>
                        <a:t>not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95"/>
                        </a:lnSpc>
                        <a:spcBef>
                          <a:spcPts val="12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=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1895"/>
                        </a:lnSpc>
                        <a:spcBef>
                          <a:spcPts val="125"/>
                        </a:spcBef>
                      </a:pPr>
                      <a:r>
                        <a:rPr sz="1600" spc="-100" dirty="0">
                          <a:latin typeface="Trebuchet MS"/>
                          <a:cs typeface="Trebuchet MS"/>
                        </a:rPr>
                        <a:t>don’t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39">
                <a:tc>
                  <a:txBody>
                    <a:bodyPr/>
                    <a:lstStyle/>
                    <a:p>
                      <a:pPr marL="31750">
                        <a:lnSpc>
                          <a:spcPts val="1820"/>
                        </a:lnSpc>
                      </a:pPr>
                      <a:r>
                        <a:rPr sz="1600" spc="5" dirty="0">
                          <a:latin typeface="Trebuchet MS"/>
                          <a:cs typeface="Trebuchet MS"/>
                        </a:rPr>
                        <a:t>does</a:t>
                      </a:r>
                      <a:r>
                        <a:rPr sz="1600" spc="-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80" dirty="0">
                          <a:latin typeface="Trebuchet MS"/>
                          <a:cs typeface="Trebuchet MS"/>
                        </a:rPr>
                        <a:t>not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20"/>
                        </a:lnSpc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=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ts val="1820"/>
                        </a:lnSpc>
                      </a:pPr>
                      <a:r>
                        <a:rPr sz="1600" spc="-70" dirty="0">
                          <a:latin typeface="Trebuchet MS"/>
                          <a:cs typeface="Trebuchet MS"/>
                        </a:rPr>
                        <a:t>doesn’t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290">
                <a:tc>
                  <a:txBody>
                    <a:bodyPr/>
                    <a:lstStyle/>
                    <a:p>
                      <a:pPr marL="31750">
                        <a:lnSpc>
                          <a:spcPts val="1845"/>
                        </a:lnSpc>
                      </a:pPr>
                      <a:r>
                        <a:rPr sz="1600" spc="-45" dirty="0">
                          <a:latin typeface="Trebuchet MS"/>
                          <a:cs typeface="Trebuchet MS"/>
                        </a:rPr>
                        <a:t>did</a:t>
                      </a:r>
                      <a:r>
                        <a:rPr sz="1600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80" dirty="0">
                          <a:latin typeface="Trebuchet MS"/>
                          <a:cs typeface="Trebuchet MS"/>
                        </a:rPr>
                        <a:t>not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45"/>
                        </a:lnSpc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=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ts val="1845"/>
                        </a:lnSpc>
                      </a:pPr>
                      <a:r>
                        <a:rPr sz="1600" spc="-105" dirty="0">
                          <a:latin typeface="Trebuchet MS"/>
                          <a:cs typeface="Trebuchet MS"/>
                        </a:rPr>
                        <a:t>didn’t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5" name="object 25"/>
          <p:cNvGrpSpPr/>
          <p:nvPr/>
        </p:nvGrpSpPr>
        <p:grpSpPr>
          <a:xfrm>
            <a:off x="4194175" y="6422390"/>
            <a:ext cx="2430145" cy="1465580"/>
            <a:chOff x="4194175" y="6422390"/>
            <a:chExt cx="2430145" cy="1465580"/>
          </a:xfrm>
        </p:grpSpPr>
        <p:sp>
          <p:nvSpPr>
            <p:cNvPr id="26" name="object 26"/>
            <p:cNvSpPr/>
            <p:nvPr/>
          </p:nvSpPr>
          <p:spPr>
            <a:xfrm>
              <a:off x="4200525" y="6428740"/>
              <a:ext cx="2417445" cy="1452880"/>
            </a:xfrm>
            <a:custGeom>
              <a:avLst/>
              <a:gdLst/>
              <a:ahLst/>
              <a:cxnLst/>
              <a:rect l="l" t="t" r="r" b="b"/>
              <a:pathLst>
                <a:path w="2417445" h="1452879">
                  <a:moveTo>
                    <a:pt x="1208722" y="0"/>
                  </a:moveTo>
                  <a:lnTo>
                    <a:pt x="1148394" y="889"/>
                  </a:lnTo>
                  <a:lnTo>
                    <a:pt x="1088832" y="3528"/>
                  </a:lnTo>
                  <a:lnTo>
                    <a:pt x="1030105" y="7876"/>
                  </a:lnTo>
                  <a:lnTo>
                    <a:pt x="972282" y="13891"/>
                  </a:lnTo>
                  <a:lnTo>
                    <a:pt x="915432" y="21532"/>
                  </a:lnTo>
                  <a:lnTo>
                    <a:pt x="859626" y="30756"/>
                  </a:lnTo>
                  <a:lnTo>
                    <a:pt x="804931" y="41523"/>
                  </a:lnTo>
                  <a:lnTo>
                    <a:pt x="751417" y="53790"/>
                  </a:lnTo>
                  <a:lnTo>
                    <a:pt x="699153" y="67516"/>
                  </a:lnTo>
                  <a:lnTo>
                    <a:pt x="648210" y="82660"/>
                  </a:lnTo>
                  <a:lnTo>
                    <a:pt x="598655" y="99179"/>
                  </a:lnTo>
                  <a:lnTo>
                    <a:pt x="550558" y="117032"/>
                  </a:lnTo>
                  <a:lnTo>
                    <a:pt x="503989" y="136178"/>
                  </a:lnTo>
                  <a:lnTo>
                    <a:pt x="459016" y="156575"/>
                  </a:lnTo>
                  <a:lnTo>
                    <a:pt x="415710" y="178182"/>
                  </a:lnTo>
                  <a:lnTo>
                    <a:pt x="374138" y="200956"/>
                  </a:lnTo>
                  <a:lnTo>
                    <a:pt x="334371" y="224855"/>
                  </a:lnTo>
                  <a:lnTo>
                    <a:pt x="296477" y="249840"/>
                  </a:lnTo>
                  <a:lnTo>
                    <a:pt x="260527" y="275867"/>
                  </a:lnTo>
                  <a:lnTo>
                    <a:pt x="226588" y="302896"/>
                  </a:lnTo>
                  <a:lnTo>
                    <a:pt x="194731" y="330884"/>
                  </a:lnTo>
                  <a:lnTo>
                    <a:pt x="165025" y="359790"/>
                  </a:lnTo>
                  <a:lnTo>
                    <a:pt x="137538" y="389572"/>
                  </a:lnTo>
                  <a:lnTo>
                    <a:pt x="112341" y="420189"/>
                  </a:lnTo>
                  <a:lnTo>
                    <a:pt x="89501" y="451599"/>
                  </a:lnTo>
                  <a:lnTo>
                    <a:pt x="51175" y="516633"/>
                  </a:lnTo>
                  <a:lnTo>
                    <a:pt x="23114" y="584339"/>
                  </a:lnTo>
                  <a:lnTo>
                    <a:pt x="5870" y="654386"/>
                  </a:lnTo>
                  <a:lnTo>
                    <a:pt x="0" y="726440"/>
                  </a:lnTo>
                  <a:lnTo>
                    <a:pt x="1479" y="762697"/>
                  </a:lnTo>
                  <a:lnTo>
                    <a:pt x="13105" y="833788"/>
                  </a:lnTo>
                  <a:lnTo>
                    <a:pt x="35827" y="902707"/>
                  </a:lnTo>
                  <a:lnTo>
                    <a:pt x="69090" y="969118"/>
                  </a:lnTo>
                  <a:lnTo>
                    <a:pt x="112341" y="1032690"/>
                  </a:lnTo>
                  <a:lnTo>
                    <a:pt x="137538" y="1063307"/>
                  </a:lnTo>
                  <a:lnTo>
                    <a:pt x="165025" y="1093089"/>
                  </a:lnTo>
                  <a:lnTo>
                    <a:pt x="194731" y="1121995"/>
                  </a:lnTo>
                  <a:lnTo>
                    <a:pt x="226588" y="1149983"/>
                  </a:lnTo>
                  <a:lnTo>
                    <a:pt x="260527" y="1177012"/>
                  </a:lnTo>
                  <a:lnTo>
                    <a:pt x="296477" y="1203039"/>
                  </a:lnTo>
                  <a:lnTo>
                    <a:pt x="334371" y="1228024"/>
                  </a:lnTo>
                  <a:lnTo>
                    <a:pt x="374138" y="1251923"/>
                  </a:lnTo>
                  <a:lnTo>
                    <a:pt x="415710" y="1274697"/>
                  </a:lnTo>
                  <a:lnTo>
                    <a:pt x="459016" y="1296304"/>
                  </a:lnTo>
                  <a:lnTo>
                    <a:pt x="503989" y="1316701"/>
                  </a:lnTo>
                  <a:lnTo>
                    <a:pt x="550558" y="1335847"/>
                  </a:lnTo>
                  <a:lnTo>
                    <a:pt x="598655" y="1353700"/>
                  </a:lnTo>
                  <a:lnTo>
                    <a:pt x="648210" y="1370219"/>
                  </a:lnTo>
                  <a:lnTo>
                    <a:pt x="699153" y="1385363"/>
                  </a:lnTo>
                  <a:lnTo>
                    <a:pt x="751417" y="1399089"/>
                  </a:lnTo>
                  <a:lnTo>
                    <a:pt x="804931" y="1411356"/>
                  </a:lnTo>
                  <a:lnTo>
                    <a:pt x="859626" y="1422123"/>
                  </a:lnTo>
                  <a:lnTo>
                    <a:pt x="915432" y="1431347"/>
                  </a:lnTo>
                  <a:lnTo>
                    <a:pt x="972282" y="1438988"/>
                  </a:lnTo>
                  <a:lnTo>
                    <a:pt x="1030105" y="1445003"/>
                  </a:lnTo>
                  <a:lnTo>
                    <a:pt x="1088832" y="1449351"/>
                  </a:lnTo>
                  <a:lnTo>
                    <a:pt x="1148394" y="1451990"/>
                  </a:lnTo>
                  <a:lnTo>
                    <a:pt x="1208722" y="1452880"/>
                  </a:lnTo>
                  <a:lnTo>
                    <a:pt x="1269050" y="1451990"/>
                  </a:lnTo>
                  <a:lnTo>
                    <a:pt x="1328612" y="1449351"/>
                  </a:lnTo>
                  <a:lnTo>
                    <a:pt x="1387339" y="1445003"/>
                  </a:lnTo>
                  <a:lnTo>
                    <a:pt x="1445162" y="1438988"/>
                  </a:lnTo>
                  <a:lnTo>
                    <a:pt x="1502012" y="1431347"/>
                  </a:lnTo>
                  <a:lnTo>
                    <a:pt x="1557818" y="1422123"/>
                  </a:lnTo>
                  <a:lnTo>
                    <a:pt x="1612513" y="1411356"/>
                  </a:lnTo>
                  <a:lnTo>
                    <a:pt x="1666027" y="1399089"/>
                  </a:lnTo>
                  <a:lnTo>
                    <a:pt x="1718291" y="1385363"/>
                  </a:lnTo>
                  <a:lnTo>
                    <a:pt x="1769234" y="1370219"/>
                  </a:lnTo>
                  <a:lnTo>
                    <a:pt x="1818789" y="1353700"/>
                  </a:lnTo>
                  <a:lnTo>
                    <a:pt x="1866886" y="1335847"/>
                  </a:lnTo>
                  <a:lnTo>
                    <a:pt x="1913455" y="1316701"/>
                  </a:lnTo>
                  <a:lnTo>
                    <a:pt x="1958428" y="1296304"/>
                  </a:lnTo>
                  <a:lnTo>
                    <a:pt x="2001734" y="1274697"/>
                  </a:lnTo>
                  <a:lnTo>
                    <a:pt x="2043306" y="1251923"/>
                  </a:lnTo>
                  <a:lnTo>
                    <a:pt x="2083073" y="1228024"/>
                  </a:lnTo>
                  <a:lnTo>
                    <a:pt x="2120967" y="1203039"/>
                  </a:lnTo>
                  <a:lnTo>
                    <a:pt x="2156917" y="1177012"/>
                  </a:lnTo>
                  <a:lnTo>
                    <a:pt x="2190856" y="1149983"/>
                  </a:lnTo>
                  <a:lnTo>
                    <a:pt x="2222713" y="1121995"/>
                  </a:lnTo>
                  <a:lnTo>
                    <a:pt x="2252419" y="1093089"/>
                  </a:lnTo>
                  <a:lnTo>
                    <a:pt x="2279906" y="1063307"/>
                  </a:lnTo>
                  <a:lnTo>
                    <a:pt x="2305103" y="1032690"/>
                  </a:lnTo>
                  <a:lnTo>
                    <a:pt x="2327943" y="1001280"/>
                  </a:lnTo>
                  <a:lnTo>
                    <a:pt x="2366269" y="936246"/>
                  </a:lnTo>
                  <a:lnTo>
                    <a:pt x="2394330" y="868540"/>
                  </a:lnTo>
                  <a:lnTo>
                    <a:pt x="2411574" y="798493"/>
                  </a:lnTo>
                  <a:lnTo>
                    <a:pt x="2417445" y="726440"/>
                  </a:lnTo>
                  <a:lnTo>
                    <a:pt x="2415965" y="690182"/>
                  </a:lnTo>
                  <a:lnTo>
                    <a:pt x="2404339" y="619091"/>
                  </a:lnTo>
                  <a:lnTo>
                    <a:pt x="2381617" y="550172"/>
                  </a:lnTo>
                  <a:lnTo>
                    <a:pt x="2348354" y="483761"/>
                  </a:lnTo>
                  <a:lnTo>
                    <a:pt x="2305103" y="420189"/>
                  </a:lnTo>
                  <a:lnTo>
                    <a:pt x="2279906" y="389572"/>
                  </a:lnTo>
                  <a:lnTo>
                    <a:pt x="2252419" y="359790"/>
                  </a:lnTo>
                  <a:lnTo>
                    <a:pt x="2222713" y="330884"/>
                  </a:lnTo>
                  <a:lnTo>
                    <a:pt x="2190856" y="302896"/>
                  </a:lnTo>
                  <a:lnTo>
                    <a:pt x="2156917" y="275867"/>
                  </a:lnTo>
                  <a:lnTo>
                    <a:pt x="2120967" y="249840"/>
                  </a:lnTo>
                  <a:lnTo>
                    <a:pt x="2083073" y="224855"/>
                  </a:lnTo>
                  <a:lnTo>
                    <a:pt x="2043306" y="200956"/>
                  </a:lnTo>
                  <a:lnTo>
                    <a:pt x="2001734" y="178182"/>
                  </a:lnTo>
                  <a:lnTo>
                    <a:pt x="1958428" y="156575"/>
                  </a:lnTo>
                  <a:lnTo>
                    <a:pt x="1913455" y="136178"/>
                  </a:lnTo>
                  <a:lnTo>
                    <a:pt x="1866886" y="117032"/>
                  </a:lnTo>
                  <a:lnTo>
                    <a:pt x="1818789" y="99179"/>
                  </a:lnTo>
                  <a:lnTo>
                    <a:pt x="1769234" y="82660"/>
                  </a:lnTo>
                  <a:lnTo>
                    <a:pt x="1718291" y="67516"/>
                  </a:lnTo>
                  <a:lnTo>
                    <a:pt x="1666027" y="53790"/>
                  </a:lnTo>
                  <a:lnTo>
                    <a:pt x="1612513" y="41523"/>
                  </a:lnTo>
                  <a:lnTo>
                    <a:pt x="1557818" y="30756"/>
                  </a:lnTo>
                  <a:lnTo>
                    <a:pt x="1502012" y="21532"/>
                  </a:lnTo>
                  <a:lnTo>
                    <a:pt x="1445162" y="13891"/>
                  </a:lnTo>
                  <a:lnTo>
                    <a:pt x="1387339" y="7876"/>
                  </a:lnTo>
                  <a:lnTo>
                    <a:pt x="1328612" y="3528"/>
                  </a:lnTo>
                  <a:lnTo>
                    <a:pt x="1269050" y="889"/>
                  </a:lnTo>
                  <a:lnTo>
                    <a:pt x="12087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200525" y="6428740"/>
              <a:ext cx="2417445" cy="1452880"/>
            </a:xfrm>
            <a:custGeom>
              <a:avLst/>
              <a:gdLst/>
              <a:ahLst/>
              <a:cxnLst/>
              <a:rect l="l" t="t" r="r" b="b"/>
              <a:pathLst>
                <a:path w="2417445" h="1452879">
                  <a:moveTo>
                    <a:pt x="1208722" y="1452880"/>
                  </a:moveTo>
                  <a:lnTo>
                    <a:pt x="1269050" y="1451990"/>
                  </a:lnTo>
                  <a:lnTo>
                    <a:pt x="1328612" y="1449351"/>
                  </a:lnTo>
                  <a:lnTo>
                    <a:pt x="1387339" y="1445003"/>
                  </a:lnTo>
                  <a:lnTo>
                    <a:pt x="1445162" y="1438988"/>
                  </a:lnTo>
                  <a:lnTo>
                    <a:pt x="1502012" y="1431347"/>
                  </a:lnTo>
                  <a:lnTo>
                    <a:pt x="1557818" y="1422123"/>
                  </a:lnTo>
                  <a:lnTo>
                    <a:pt x="1612513" y="1411356"/>
                  </a:lnTo>
                  <a:lnTo>
                    <a:pt x="1666027" y="1399089"/>
                  </a:lnTo>
                  <a:lnTo>
                    <a:pt x="1718291" y="1385363"/>
                  </a:lnTo>
                  <a:lnTo>
                    <a:pt x="1769234" y="1370219"/>
                  </a:lnTo>
                  <a:lnTo>
                    <a:pt x="1818789" y="1353700"/>
                  </a:lnTo>
                  <a:lnTo>
                    <a:pt x="1866886" y="1335847"/>
                  </a:lnTo>
                  <a:lnTo>
                    <a:pt x="1913455" y="1316701"/>
                  </a:lnTo>
                  <a:lnTo>
                    <a:pt x="1958428" y="1296304"/>
                  </a:lnTo>
                  <a:lnTo>
                    <a:pt x="2001734" y="1274697"/>
                  </a:lnTo>
                  <a:lnTo>
                    <a:pt x="2043306" y="1251923"/>
                  </a:lnTo>
                  <a:lnTo>
                    <a:pt x="2083073" y="1228024"/>
                  </a:lnTo>
                  <a:lnTo>
                    <a:pt x="2120967" y="1203039"/>
                  </a:lnTo>
                  <a:lnTo>
                    <a:pt x="2156917" y="1177012"/>
                  </a:lnTo>
                  <a:lnTo>
                    <a:pt x="2190856" y="1149983"/>
                  </a:lnTo>
                  <a:lnTo>
                    <a:pt x="2222713" y="1121995"/>
                  </a:lnTo>
                  <a:lnTo>
                    <a:pt x="2252419" y="1093089"/>
                  </a:lnTo>
                  <a:lnTo>
                    <a:pt x="2279906" y="1063307"/>
                  </a:lnTo>
                  <a:lnTo>
                    <a:pt x="2305103" y="1032690"/>
                  </a:lnTo>
                  <a:lnTo>
                    <a:pt x="2327943" y="1001280"/>
                  </a:lnTo>
                  <a:lnTo>
                    <a:pt x="2366269" y="936246"/>
                  </a:lnTo>
                  <a:lnTo>
                    <a:pt x="2394330" y="868540"/>
                  </a:lnTo>
                  <a:lnTo>
                    <a:pt x="2411574" y="798493"/>
                  </a:lnTo>
                  <a:lnTo>
                    <a:pt x="2417445" y="726440"/>
                  </a:lnTo>
                  <a:lnTo>
                    <a:pt x="2415965" y="690182"/>
                  </a:lnTo>
                  <a:lnTo>
                    <a:pt x="2404339" y="619091"/>
                  </a:lnTo>
                  <a:lnTo>
                    <a:pt x="2381617" y="550172"/>
                  </a:lnTo>
                  <a:lnTo>
                    <a:pt x="2348354" y="483761"/>
                  </a:lnTo>
                  <a:lnTo>
                    <a:pt x="2305103" y="420189"/>
                  </a:lnTo>
                  <a:lnTo>
                    <a:pt x="2279906" y="389572"/>
                  </a:lnTo>
                  <a:lnTo>
                    <a:pt x="2252419" y="359790"/>
                  </a:lnTo>
                  <a:lnTo>
                    <a:pt x="2222713" y="330884"/>
                  </a:lnTo>
                  <a:lnTo>
                    <a:pt x="2190856" y="302896"/>
                  </a:lnTo>
                  <a:lnTo>
                    <a:pt x="2156917" y="275867"/>
                  </a:lnTo>
                  <a:lnTo>
                    <a:pt x="2120967" y="249840"/>
                  </a:lnTo>
                  <a:lnTo>
                    <a:pt x="2083073" y="224855"/>
                  </a:lnTo>
                  <a:lnTo>
                    <a:pt x="2043306" y="200956"/>
                  </a:lnTo>
                  <a:lnTo>
                    <a:pt x="2001734" y="178182"/>
                  </a:lnTo>
                  <a:lnTo>
                    <a:pt x="1958428" y="156575"/>
                  </a:lnTo>
                  <a:lnTo>
                    <a:pt x="1913455" y="136178"/>
                  </a:lnTo>
                  <a:lnTo>
                    <a:pt x="1866886" y="117032"/>
                  </a:lnTo>
                  <a:lnTo>
                    <a:pt x="1818789" y="99179"/>
                  </a:lnTo>
                  <a:lnTo>
                    <a:pt x="1769234" y="82660"/>
                  </a:lnTo>
                  <a:lnTo>
                    <a:pt x="1718291" y="67516"/>
                  </a:lnTo>
                  <a:lnTo>
                    <a:pt x="1666027" y="53790"/>
                  </a:lnTo>
                  <a:lnTo>
                    <a:pt x="1612513" y="41523"/>
                  </a:lnTo>
                  <a:lnTo>
                    <a:pt x="1557818" y="30756"/>
                  </a:lnTo>
                  <a:lnTo>
                    <a:pt x="1502012" y="21532"/>
                  </a:lnTo>
                  <a:lnTo>
                    <a:pt x="1445162" y="13891"/>
                  </a:lnTo>
                  <a:lnTo>
                    <a:pt x="1387339" y="7876"/>
                  </a:lnTo>
                  <a:lnTo>
                    <a:pt x="1328612" y="3528"/>
                  </a:lnTo>
                  <a:lnTo>
                    <a:pt x="1269050" y="889"/>
                  </a:lnTo>
                  <a:lnTo>
                    <a:pt x="1208722" y="0"/>
                  </a:lnTo>
                  <a:lnTo>
                    <a:pt x="1148394" y="889"/>
                  </a:lnTo>
                  <a:lnTo>
                    <a:pt x="1088832" y="3528"/>
                  </a:lnTo>
                  <a:lnTo>
                    <a:pt x="1030105" y="7876"/>
                  </a:lnTo>
                  <a:lnTo>
                    <a:pt x="972282" y="13891"/>
                  </a:lnTo>
                  <a:lnTo>
                    <a:pt x="915432" y="21532"/>
                  </a:lnTo>
                  <a:lnTo>
                    <a:pt x="859626" y="30756"/>
                  </a:lnTo>
                  <a:lnTo>
                    <a:pt x="804931" y="41523"/>
                  </a:lnTo>
                  <a:lnTo>
                    <a:pt x="751417" y="53790"/>
                  </a:lnTo>
                  <a:lnTo>
                    <a:pt x="699153" y="67516"/>
                  </a:lnTo>
                  <a:lnTo>
                    <a:pt x="648210" y="82660"/>
                  </a:lnTo>
                  <a:lnTo>
                    <a:pt x="598655" y="99179"/>
                  </a:lnTo>
                  <a:lnTo>
                    <a:pt x="550558" y="117032"/>
                  </a:lnTo>
                  <a:lnTo>
                    <a:pt x="503989" y="136178"/>
                  </a:lnTo>
                  <a:lnTo>
                    <a:pt x="459016" y="156575"/>
                  </a:lnTo>
                  <a:lnTo>
                    <a:pt x="415710" y="178182"/>
                  </a:lnTo>
                  <a:lnTo>
                    <a:pt x="374138" y="200956"/>
                  </a:lnTo>
                  <a:lnTo>
                    <a:pt x="334371" y="224855"/>
                  </a:lnTo>
                  <a:lnTo>
                    <a:pt x="296477" y="249840"/>
                  </a:lnTo>
                  <a:lnTo>
                    <a:pt x="260527" y="275867"/>
                  </a:lnTo>
                  <a:lnTo>
                    <a:pt x="226588" y="302896"/>
                  </a:lnTo>
                  <a:lnTo>
                    <a:pt x="194731" y="330884"/>
                  </a:lnTo>
                  <a:lnTo>
                    <a:pt x="165025" y="359790"/>
                  </a:lnTo>
                  <a:lnTo>
                    <a:pt x="137538" y="389572"/>
                  </a:lnTo>
                  <a:lnTo>
                    <a:pt x="112341" y="420189"/>
                  </a:lnTo>
                  <a:lnTo>
                    <a:pt x="89501" y="451599"/>
                  </a:lnTo>
                  <a:lnTo>
                    <a:pt x="51175" y="516633"/>
                  </a:lnTo>
                  <a:lnTo>
                    <a:pt x="23114" y="584339"/>
                  </a:lnTo>
                  <a:lnTo>
                    <a:pt x="5870" y="654386"/>
                  </a:lnTo>
                  <a:lnTo>
                    <a:pt x="0" y="726440"/>
                  </a:lnTo>
                  <a:lnTo>
                    <a:pt x="1479" y="762697"/>
                  </a:lnTo>
                  <a:lnTo>
                    <a:pt x="13105" y="833788"/>
                  </a:lnTo>
                  <a:lnTo>
                    <a:pt x="35827" y="902707"/>
                  </a:lnTo>
                  <a:lnTo>
                    <a:pt x="69090" y="969118"/>
                  </a:lnTo>
                  <a:lnTo>
                    <a:pt x="112341" y="1032690"/>
                  </a:lnTo>
                  <a:lnTo>
                    <a:pt x="137538" y="1063307"/>
                  </a:lnTo>
                  <a:lnTo>
                    <a:pt x="165025" y="1093089"/>
                  </a:lnTo>
                  <a:lnTo>
                    <a:pt x="194731" y="1121995"/>
                  </a:lnTo>
                  <a:lnTo>
                    <a:pt x="226588" y="1149983"/>
                  </a:lnTo>
                  <a:lnTo>
                    <a:pt x="260527" y="1177012"/>
                  </a:lnTo>
                  <a:lnTo>
                    <a:pt x="296477" y="1203039"/>
                  </a:lnTo>
                  <a:lnTo>
                    <a:pt x="334371" y="1228024"/>
                  </a:lnTo>
                  <a:lnTo>
                    <a:pt x="374138" y="1251923"/>
                  </a:lnTo>
                  <a:lnTo>
                    <a:pt x="415710" y="1274697"/>
                  </a:lnTo>
                  <a:lnTo>
                    <a:pt x="459016" y="1296304"/>
                  </a:lnTo>
                  <a:lnTo>
                    <a:pt x="503989" y="1316701"/>
                  </a:lnTo>
                  <a:lnTo>
                    <a:pt x="550558" y="1335847"/>
                  </a:lnTo>
                  <a:lnTo>
                    <a:pt x="598655" y="1353700"/>
                  </a:lnTo>
                  <a:lnTo>
                    <a:pt x="648210" y="1370219"/>
                  </a:lnTo>
                  <a:lnTo>
                    <a:pt x="699153" y="1385363"/>
                  </a:lnTo>
                  <a:lnTo>
                    <a:pt x="751417" y="1399089"/>
                  </a:lnTo>
                  <a:lnTo>
                    <a:pt x="804931" y="1411356"/>
                  </a:lnTo>
                  <a:lnTo>
                    <a:pt x="859626" y="1422123"/>
                  </a:lnTo>
                  <a:lnTo>
                    <a:pt x="915432" y="1431347"/>
                  </a:lnTo>
                  <a:lnTo>
                    <a:pt x="972282" y="1438988"/>
                  </a:lnTo>
                  <a:lnTo>
                    <a:pt x="1030105" y="1445003"/>
                  </a:lnTo>
                  <a:lnTo>
                    <a:pt x="1088832" y="1449351"/>
                  </a:lnTo>
                  <a:lnTo>
                    <a:pt x="1148394" y="1451990"/>
                  </a:lnTo>
                  <a:lnTo>
                    <a:pt x="1208722" y="145288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5516602" y="390991"/>
            <a:ext cx="895350" cy="1153795"/>
            <a:chOff x="5516602" y="390991"/>
            <a:chExt cx="895350" cy="1153795"/>
          </a:xfrm>
        </p:grpSpPr>
        <p:sp>
          <p:nvSpPr>
            <p:cNvPr id="29" name="object 29"/>
            <p:cNvSpPr/>
            <p:nvPr/>
          </p:nvSpPr>
          <p:spPr>
            <a:xfrm>
              <a:off x="5969603" y="390991"/>
              <a:ext cx="101408" cy="5500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177030" y="397858"/>
              <a:ext cx="76056" cy="6419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516602" y="501023"/>
              <a:ext cx="895193" cy="104339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4583429" y="6699884"/>
          <a:ext cx="417830" cy="7207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7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4314">
                <a:tc>
                  <a:txBody>
                    <a:bodyPr/>
                    <a:lstStyle/>
                    <a:p>
                      <a:pPr algn="ctr">
                        <a:lnSpc>
                          <a:spcPts val="1685"/>
                        </a:lnSpc>
                      </a:pPr>
                      <a:r>
                        <a:rPr sz="1600" b="1" spc="-60" dirty="0">
                          <a:solidFill>
                            <a:srgbClr val="00ADEF"/>
                          </a:solidFill>
                          <a:latin typeface="Trebuchet MS"/>
                          <a:cs typeface="Trebuchet MS"/>
                        </a:rPr>
                        <a:t>he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94">
                <a:tc>
                  <a:txBody>
                    <a:bodyPr/>
                    <a:lstStyle/>
                    <a:p>
                      <a:pPr marL="6985" algn="ctr">
                        <a:lnSpc>
                          <a:spcPts val="1855"/>
                        </a:lnSpc>
                      </a:pPr>
                      <a:r>
                        <a:rPr sz="1600" b="1" spc="-45" dirty="0">
                          <a:solidFill>
                            <a:srgbClr val="00ADEF"/>
                          </a:solidFill>
                          <a:latin typeface="Trebuchet MS"/>
                          <a:cs typeface="Trebuchet MS"/>
                        </a:rPr>
                        <a:t>she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marL="6985" algn="ctr">
                        <a:lnSpc>
                          <a:spcPts val="1745"/>
                        </a:lnSpc>
                      </a:pPr>
                      <a:r>
                        <a:rPr sz="1600" b="1" spc="-145" dirty="0">
                          <a:solidFill>
                            <a:srgbClr val="00ADEF"/>
                          </a:solidFill>
                          <a:latin typeface="Trebuchet MS"/>
                          <a:cs typeface="Trebuchet MS"/>
                        </a:rPr>
                        <a:t>it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5089525" y="568959"/>
          <a:ext cx="417830" cy="9080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7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3520">
                <a:tc>
                  <a:txBody>
                    <a:bodyPr/>
                    <a:lstStyle/>
                    <a:p>
                      <a:pPr algn="ctr">
                        <a:lnSpc>
                          <a:spcPts val="1605"/>
                        </a:lnSpc>
                      </a:pPr>
                      <a:r>
                        <a:rPr sz="1600" b="1" dirty="0">
                          <a:solidFill>
                            <a:srgbClr val="00ADEF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504">
                <a:tc>
                  <a:txBody>
                    <a:bodyPr/>
                    <a:lstStyle/>
                    <a:p>
                      <a:pPr marL="44450">
                        <a:lnSpc>
                          <a:spcPts val="1495"/>
                        </a:lnSpc>
                      </a:pPr>
                      <a:r>
                        <a:rPr sz="1600" b="1" spc="-55" dirty="0">
                          <a:solidFill>
                            <a:srgbClr val="00ADEF"/>
                          </a:solidFill>
                          <a:latin typeface="Trebuchet MS"/>
                          <a:cs typeface="Trebuchet MS"/>
                        </a:rPr>
                        <a:t>you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505">
                <a:tc>
                  <a:txBody>
                    <a:bodyPr/>
                    <a:lstStyle/>
                    <a:p>
                      <a:pPr marL="74930">
                        <a:lnSpc>
                          <a:spcPts val="1660"/>
                        </a:lnSpc>
                      </a:pPr>
                      <a:r>
                        <a:rPr sz="1600" b="1" spc="-35" dirty="0">
                          <a:solidFill>
                            <a:srgbClr val="00ADEF"/>
                          </a:solidFill>
                          <a:latin typeface="Trebuchet MS"/>
                          <a:cs typeface="Trebuchet MS"/>
                        </a:rPr>
                        <a:t>we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519">
                <a:tc>
                  <a:txBody>
                    <a:bodyPr/>
                    <a:lstStyle/>
                    <a:p>
                      <a:pPr marL="18415">
                        <a:lnSpc>
                          <a:spcPts val="1660"/>
                        </a:lnSpc>
                      </a:pPr>
                      <a:r>
                        <a:rPr sz="1600" b="1" spc="-95" dirty="0">
                          <a:solidFill>
                            <a:srgbClr val="00ADEF"/>
                          </a:solidFill>
                          <a:latin typeface="Trebuchet MS"/>
                          <a:cs typeface="Trebuchet MS"/>
                        </a:rPr>
                        <a:t>they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4" name="object 34"/>
          <p:cNvSpPr txBox="1"/>
          <p:nvPr/>
        </p:nvSpPr>
        <p:spPr>
          <a:xfrm>
            <a:off x="869950" y="829005"/>
            <a:ext cx="5297170" cy="1223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00ADEF"/>
                </a:solidFill>
                <a:latin typeface="Trebuchet MS"/>
                <a:cs typeface="Trebuchet MS"/>
              </a:rPr>
              <a:t>do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9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Webdings"/>
                <a:cs typeface="Webdings"/>
              </a:rPr>
              <a:t>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Here’s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75" dirty="0">
                <a:latin typeface="Trebuchet MS"/>
                <a:cs typeface="Trebuchet MS"/>
              </a:rPr>
              <a:t>table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50" dirty="0">
                <a:latin typeface="Trebuchet MS"/>
                <a:cs typeface="Trebuchet MS"/>
              </a:rPr>
              <a:t>remind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-40" dirty="0">
                <a:latin typeface="Trebuchet MS"/>
                <a:cs typeface="Trebuchet MS"/>
              </a:rPr>
              <a:t>about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dirty="0">
                <a:latin typeface="Trebuchet MS"/>
                <a:cs typeface="Trebuchet MS"/>
              </a:rPr>
              <a:t>use</a:t>
            </a:r>
            <a:r>
              <a:rPr sz="1600" spc="-140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of</a:t>
            </a:r>
            <a:endParaRPr sz="1600">
              <a:latin typeface="Trebuchet MS"/>
              <a:cs typeface="Trebuchet MS"/>
            </a:endParaRPr>
          </a:p>
          <a:p>
            <a:pPr marL="342900">
              <a:lnSpc>
                <a:spcPct val="100000"/>
              </a:lnSpc>
            </a:pPr>
            <a:r>
              <a:rPr sz="1600" b="1" spc="-15" dirty="0">
                <a:latin typeface="Trebuchet MS"/>
                <a:cs typeface="Trebuchet MS"/>
              </a:rPr>
              <a:t>do </a:t>
            </a:r>
            <a:r>
              <a:rPr sz="1600" spc="10" dirty="0">
                <a:latin typeface="Trebuchet MS"/>
                <a:cs typeface="Trebuchet MS"/>
              </a:rPr>
              <a:t>and</a:t>
            </a:r>
            <a:r>
              <a:rPr sz="1600" spc="-160" dirty="0">
                <a:latin typeface="Trebuchet MS"/>
                <a:cs typeface="Trebuchet MS"/>
              </a:rPr>
              <a:t> </a:t>
            </a:r>
            <a:r>
              <a:rPr sz="1600" b="1" spc="-60" dirty="0">
                <a:latin typeface="Trebuchet MS"/>
                <a:cs typeface="Trebuchet MS"/>
              </a:rPr>
              <a:t>does</a:t>
            </a:r>
            <a:r>
              <a:rPr sz="1600" spc="-60" dirty="0">
                <a:latin typeface="Trebuchet MS"/>
                <a:cs typeface="Trebuchet MS"/>
              </a:rPr>
              <a:t>: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033479" y="6483984"/>
            <a:ext cx="1198880" cy="1296035"/>
            <a:chOff x="5033479" y="6483984"/>
            <a:chExt cx="1198880" cy="1296035"/>
          </a:xfrm>
        </p:grpSpPr>
        <p:sp>
          <p:nvSpPr>
            <p:cNvPr id="36" name="object 36"/>
            <p:cNvSpPr/>
            <p:nvPr/>
          </p:nvSpPr>
          <p:spPr>
            <a:xfrm>
              <a:off x="5033479" y="6483984"/>
              <a:ext cx="1198880" cy="1296035"/>
            </a:xfrm>
            <a:custGeom>
              <a:avLst/>
              <a:gdLst/>
              <a:ahLst/>
              <a:cxnLst/>
              <a:rect l="l" t="t" r="r" b="b"/>
              <a:pathLst>
                <a:path w="1198879" h="1296034">
                  <a:moveTo>
                    <a:pt x="1198410" y="0"/>
                  </a:moveTo>
                  <a:lnTo>
                    <a:pt x="0" y="0"/>
                  </a:lnTo>
                  <a:lnTo>
                    <a:pt x="0" y="1296034"/>
                  </a:lnTo>
                  <a:lnTo>
                    <a:pt x="1198410" y="1296034"/>
                  </a:lnTo>
                  <a:lnTo>
                    <a:pt x="11984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581180" y="6555738"/>
              <a:ext cx="85764" cy="5630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096922" y="6632781"/>
              <a:ext cx="1025462" cy="112679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347545" y="6561664"/>
              <a:ext cx="109423" cy="7408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5335752" y="6882460"/>
            <a:ext cx="5041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solidFill>
                  <a:srgbClr val="00ADEF"/>
                </a:solidFill>
                <a:latin typeface="Trebuchet MS"/>
                <a:cs typeface="Trebuchet MS"/>
              </a:rPr>
              <a:t>does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256991" y="8908974"/>
            <a:ext cx="300990" cy="210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90"/>
              </a:spcBef>
            </a:pPr>
            <a:r>
              <a:rPr sz="1200" spc="-60" dirty="0">
                <a:latin typeface="Trebuchet MS"/>
                <a:cs typeface="Trebuchet MS"/>
              </a:rPr>
              <a:t>116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63620" y="2272847"/>
            <a:ext cx="2477969" cy="17138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3885" y="1808026"/>
            <a:ext cx="2401004" cy="21424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39750" y="5507990"/>
            <a:ext cx="5760720" cy="3221990"/>
            <a:chOff x="539750" y="5507990"/>
            <a:chExt cx="5760720" cy="3221990"/>
          </a:xfrm>
        </p:grpSpPr>
        <p:sp>
          <p:nvSpPr>
            <p:cNvPr id="5" name="object 5"/>
            <p:cNvSpPr/>
            <p:nvPr/>
          </p:nvSpPr>
          <p:spPr>
            <a:xfrm>
              <a:off x="539750" y="5507990"/>
              <a:ext cx="5760720" cy="3221990"/>
            </a:xfrm>
            <a:custGeom>
              <a:avLst/>
              <a:gdLst/>
              <a:ahLst/>
              <a:cxnLst/>
              <a:rect l="l" t="t" r="r" b="b"/>
              <a:pathLst>
                <a:path w="5760720" h="3221990">
                  <a:moveTo>
                    <a:pt x="5760719" y="3221989"/>
                  </a:moveTo>
                  <a:lnTo>
                    <a:pt x="0" y="3221989"/>
                  </a:lnTo>
                  <a:lnTo>
                    <a:pt x="0" y="0"/>
                  </a:lnTo>
                  <a:lnTo>
                    <a:pt x="5760719" y="0"/>
                  </a:lnTo>
                  <a:lnTo>
                    <a:pt x="5760719" y="3221989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24985" y="5507990"/>
              <a:ext cx="1376045" cy="86995"/>
            </a:xfrm>
            <a:custGeom>
              <a:avLst/>
              <a:gdLst/>
              <a:ahLst/>
              <a:cxnLst/>
              <a:rect l="l" t="t" r="r" b="b"/>
              <a:pathLst>
                <a:path w="1376045" h="86995">
                  <a:moveTo>
                    <a:pt x="1264425" y="86726"/>
                  </a:moveTo>
                  <a:lnTo>
                    <a:pt x="1190708" y="86460"/>
                  </a:lnTo>
                  <a:lnTo>
                    <a:pt x="1045025" y="84355"/>
                  </a:lnTo>
                  <a:lnTo>
                    <a:pt x="901906" y="80206"/>
                  </a:lnTo>
                  <a:lnTo>
                    <a:pt x="761623" y="74076"/>
                  </a:lnTo>
                  <a:lnTo>
                    <a:pt x="624447" y="66028"/>
                  </a:lnTo>
                  <a:lnTo>
                    <a:pt x="490651" y="56125"/>
                  </a:lnTo>
                  <a:lnTo>
                    <a:pt x="360506" y="44430"/>
                  </a:lnTo>
                  <a:lnTo>
                    <a:pt x="234285" y="31005"/>
                  </a:lnTo>
                  <a:lnTo>
                    <a:pt x="112260" y="15915"/>
                  </a:lnTo>
                  <a:lnTo>
                    <a:pt x="0" y="0"/>
                  </a:lnTo>
                  <a:lnTo>
                    <a:pt x="1375483" y="0"/>
                  </a:lnTo>
                  <a:lnTo>
                    <a:pt x="1375483" y="86055"/>
                  </a:lnTo>
                  <a:lnTo>
                    <a:pt x="1264425" y="867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59593" y="550062"/>
            <a:ext cx="5739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marR="296545">
              <a:lnSpc>
                <a:spcPct val="100000"/>
              </a:lnSpc>
              <a:spcBef>
                <a:spcPts val="100"/>
              </a:spcBef>
            </a:pPr>
            <a:r>
              <a:rPr sz="1800" spc="-95" dirty="0">
                <a:latin typeface="Trebuchet MS"/>
                <a:cs typeface="Trebuchet MS"/>
              </a:rPr>
              <a:t>You </a:t>
            </a:r>
            <a:r>
              <a:rPr sz="1800" spc="-20" dirty="0">
                <a:latin typeface="Trebuchet MS"/>
                <a:cs typeface="Trebuchet MS"/>
              </a:rPr>
              <a:t>can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also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use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b="1" spc="-85" dirty="0">
                <a:latin typeface="Trebuchet MS"/>
                <a:cs typeface="Trebuchet MS"/>
              </a:rPr>
              <a:t>do</a:t>
            </a:r>
            <a:r>
              <a:rPr sz="1800" spc="-85" dirty="0">
                <a:latin typeface="Trebuchet MS"/>
                <a:cs typeface="Trebuchet MS"/>
              </a:rPr>
              <a:t>,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b="1" spc="-30" dirty="0">
                <a:latin typeface="Trebuchet MS"/>
                <a:cs typeface="Trebuchet MS"/>
              </a:rPr>
              <a:t>does</a:t>
            </a:r>
            <a:r>
              <a:rPr sz="1800" b="1" spc="-95" dirty="0">
                <a:latin typeface="Trebuchet MS"/>
                <a:cs typeface="Trebuchet MS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and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b="1" spc="-55" dirty="0">
                <a:latin typeface="Trebuchet MS"/>
                <a:cs typeface="Trebuchet MS"/>
              </a:rPr>
              <a:t>did</a:t>
            </a:r>
            <a:r>
              <a:rPr sz="1800" b="1" spc="-95" dirty="0">
                <a:latin typeface="Trebuchet MS"/>
                <a:cs typeface="Trebuchet MS"/>
              </a:rPr>
              <a:t> </a:t>
            </a:r>
            <a:r>
              <a:rPr sz="1800" spc="60" dirty="0">
                <a:latin typeface="Trebuchet MS"/>
                <a:cs typeface="Trebuchet MS"/>
              </a:rPr>
              <a:t>as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b="1" spc="-50" dirty="0">
                <a:latin typeface="Trebuchet MS"/>
                <a:cs typeface="Trebuchet MS"/>
              </a:rPr>
              <a:t>helping</a:t>
            </a:r>
            <a:r>
              <a:rPr sz="1800" b="1" spc="-60" dirty="0">
                <a:latin typeface="Trebuchet MS"/>
                <a:cs typeface="Trebuchet MS"/>
              </a:rPr>
              <a:t> </a:t>
            </a:r>
            <a:r>
              <a:rPr sz="1800" b="1" spc="-80" dirty="0">
                <a:latin typeface="Trebuchet MS"/>
                <a:cs typeface="Trebuchet MS"/>
              </a:rPr>
              <a:t>verbs</a:t>
            </a:r>
            <a:r>
              <a:rPr sz="1800" b="1" spc="-95" dirty="0">
                <a:latin typeface="Trebuchet MS"/>
                <a:cs typeface="Trebuchet MS"/>
              </a:rPr>
              <a:t> </a:t>
            </a:r>
            <a:r>
              <a:rPr sz="1800" spc="-125" dirty="0">
                <a:latin typeface="Trebuchet MS"/>
                <a:cs typeface="Trebuchet MS"/>
              </a:rPr>
              <a:t>to  </a:t>
            </a:r>
            <a:r>
              <a:rPr sz="1800" spc="15" dirty="0">
                <a:latin typeface="Trebuchet MS"/>
                <a:cs typeface="Trebuchet MS"/>
              </a:rPr>
              <a:t>ask </a:t>
            </a:r>
            <a:r>
              <a:rPr sz="1800" spc="10" dirty="0">
                <a:latin typeface="Trebuchet MS"/>
                <a:cs typeface="Trebuchet MS"/>
              </a:rPr>
              <a:t>and </a:t>
            </a:r>
            <a:r>
              <a:rPr sz="1800" spc="-15" dirty="0">
                <a:latin typeface="Trebuchet MS"/>
                <a:cs typeface="Trebuchet MS"/>
              </a:rPr>
              <a:t>answer</a:t>
            </a:r>
            <a:r>
              <a:rPr sz="1800" spc="-315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questions.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46100" y="546100"/>
            <a:ext cx="5765800" cy="663575"/>
          </a:xfrm>
          <a:custGeom>
            <a:avLst/>
            <a:gdLst/>
            <a:ahLst/>
            <a:cxnLst/>
            <a:rect l="l" t="t" r="r" b="b"/>
            <a:pathLst>
              <a:path w="5765800" h="663575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548982"/>
                </a:lnTo>
                <a:lnTo>
                  <a:pt x="1785" y="615062"/>
                </a:lnTo>
                <a:lnTo>
                  <a:pt x="14287" y="648995"/>
                </a:lnTo>
                <a:lnTo>
                  <a:pt x="48220" y="661496"/>
                </a:lnTo>
                <a:lnTo>
                  <a:pt x="114300" y="663282"/>
                </a:lnTo>
                <a:lnTo>
                  <a:pt x="5651500" y="663282"/>
                </a:lnTo>
                <a:lnTo>
                  <a:pt x="5717579" y="661496"/>
                </a:lnTo>
                <a:lnTo>
                  <a:pt x="5751512" y="648995"/>
                </a:lnTo>
                <a:lnTo>
                  <a:pt x="5764014" y="615062"/>
                </a:lnTo>
                <a:lnTo>
                  <a:pt x="5765800" y="548982"/>
                </a:lnTo>
                <a:lnTo>
                  <a:pt x="5765800" y="114300"/>
                </a:lnTo>
                <a:lnTo>
                  <a:pt x="5764014" y="48220"/>
                </a:lnTo>
                <a:lnTo>
                  <a:pt x="5751512" y="14287"/>
                </a:lnTo>
                <a:lnTo>
                  <a:pt x="5717579" y="1785"/>
                </a:lnTo>
                <a:lnTo>
                  <a:pt x="5651500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58494" y="4071518"/>
            <a:ext cx="173672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2270" marR="5080" indent="-370205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Trebuchet MS"/>
                <a:cs typeface="Trebuchet MS"/>
              </a:rPr>
              <a:t>Where </a:t>
            </a:r>
            <a:r>
              <a:rPr sz="1700" b="1" spc="-55" dirty="0">
                <a:latin typeface="Trebuchet MS"/>
                <a:cs typeface="Trebuchet MS"/>
              </a:rPr>
              <a:t>did </a:t>
            </a:r>
            <a:r>
              <a:rPr sz="1700" spc="-35" dirty="0">
                <a:latin typeface="Trebuchet MS"/>
                <a:cs typeface="Trebuchet MS"/>
              </a:rPr>
              <a:t>you</a:t>
            </a:r>
            <a:r>
              <a:rPr sz="1700" spc="-204" dirty="0">
                <a:latin typeface="Trebuchet MS"/>
                <a:cs typeface="Trebuchet MS"/>
              </a:rPr>
              <a:t> </a:t>
            </a:r>
            <a:r>
              <a:rPr sz="1700" spc="-90" dirty="0">
                <a:latin typeface="Trebuchet MS"/>
                <a:cs typeface="Trebuchet MS"/>
              </a:rPr>
              <a:t>find  </a:t>
            </a:r>
            <a:r>
              <a:rPr sz="1700" spc="-100" dirty="0">
                <a:latin typeface="Trebuchet MS"/>
                <a:cs typeface="Trebuchet MS"/>
              </a:rPr>
              <a:t>the </a:t>
            </a:r>
            <a:r>
              <a:rPr sz="1700" spc="-60" dirty="0">
                <a:latin typeface="Trebuchet MS"/>
                <a:cs typeface="Trebuchet MS"/>
              </a:rPr>
              <a:t>wallet?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56991" y="8908974"/>
            <a:ext cx="300990" cy="210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90"/>
              </a:spcBef>
            </a:pPr>
            <a:r>
              <a:rPr sz="1200" spc="-60" dirty="0">
                <a:latin typeface="Trebuchet MS"/>
                <a:cs typeface="Trebuchet MS"/>
              </a:rPr>
              <a:t>117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9750" y="5507990"/>
            <a:ext cx="5760720" cy="3221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44145" marR="2547620">
              <a:lnSpc>
                <a:spcPts val="2480"/>
              </a:lnSpc>
              <a:spcBef>
                <a:spcPts val="125"/>
              </a:spcBef>
            </a:pPr>
            <a:r>
              <a:rPr sz="1600" b="1" spc="10" dirty="0">
                <a:latin typeface="Trebuchet MS"/>
                <a:cs typeface="Trebuchet MS"/>
              </a:rPr>
              <a:t>Do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b="1" spc="-95" dirty="0">
                <a:latin typeface="Trebuchet MS"/>
                <a:cs typeface="Trebuchet MS"/>
              </a:rPr>
              <a:t>like </a:t>
            </a:r>
            <a:r>
              <a:rPr sz="1600" spc="-85" dirty="0">
                <a:latin typeface="Trebuchet MS"/>
                <a:cs typeface="Trebuchet MS"/>
              </a:rPr>
              <a:t>ice </a:t>
            </a:r>
            <a:r>
              <a:rPr sz="1600" spc="-15" dirty="0">
                <a:latin typeface="Trebuchet MS"/>
                <a:cs typeface="Trebuchet MS"/>
              </a:rPr>
              <a:t>cream? </a:t>
            </a:r>
            <a:r>
              <a:rPr sz="1600" spc="-100" dirty="0">
                <a:latin typeface="Trebuchet MS"/>
                <a:cs typeface="Trebuchet MS"/>
              </a:rPr>
              <a:t>Yes, </a:t>
            </a:r>
            <a:r>
              <a:rPr sz="1600" spc="-120" dirty="0">
                <a:latin typeface="Trebuchet MS"/>
                <a:cs typeface="Trebuchet MS"/>
              </a:rPr>
              <a:t>I </a:t>
            </a:r>
            <a:r>
              <a:rPr sz="1600" b="1" spc="-75" dirty="0">
                <a:latin typeface="Trebuchet MS"/>
                <a:cs typeface="Trebuchet MS"/>
              </a:rPr>
              <a:t>do</a:t>
            </a:r>
            <a:r>
              <a:rPr sz="1600" spc="-75" dirty="0">
                <a:latin typeface="Trebuchet MS"/>
                <a:cs typeface="Trebuchet MS"/>
              </a:rPr>
              <a:t>.  </a:t>
            </a:r>
            <a:r>
              <a:rPr sz="1600" b="1" spc="-15" dirty="0">
                <a:latin typeface="Trebuchet MS"/>
                <a:cs typeface="Trebuchet MS"/>
              </a:rPr>
              <a:t>Does </a:t>
            </a:r>
            <a:r>
              <a:rPr sz="1600" spc="-175" dirty="0">
                <a:latin typeface="Trebuchet MS"/>
                <a:cs typeface="Trebuchet MS"/>
              </a:rPr>
              <a:t>it </a:t>
            </a:r>
            <a:r>
              <a:rPr sz="1600" b="1" spc="-70" dirty="0">
                <a:latin typeface="Trebuchet MS"/>
                <a:cs typeface="Trebuchet MS"/>
              </a:rPr>
              <a:t>rain </a:t>
            </a:r>
            <a:r>
              <a:rPr sz="1600" spc="-90" dirty="0">
                <a:latin typeface="Trebuchet MS"/>
                <a:cs typeface="Trebuchet MS"/>
              </a:rPr>
              <a:t>often </a:t>
            </a:r>
            <a:r>
              <a:rPr sz="1600" spc="-20" dirty="0">
                <a:latin typeface="Trebuchet MS"/>
                <a:cs typeface="Trebuchet MS"/>
              </a:rPr>
              <a:t>here? </a:t>
            </a:r>
            <a:r>
              <a:rPr sz="1600" spc="-100" dirty="0">
                <a:latin typeface="Trebuchet MS"/>
                <a:cs typeface="Trebuchet MS"/>
              </a:rPr>
              <a:t>Yes, </a:t>
            </a:r>
            <a:r>
              <a:rPr sz="1600" spc="-175" dirty="0">
                <a:latin typeface="Trebuchet MS"/>
                <a:cs typeface="Trebuchet MS"/>
              </a:rPr>
              <a:t>it </a:t>
            </a:r>
            <a:r>
              <a:rPr sz="1600" b="1" spc="-60" dirty="0">
                <a:latin typeface="Trebuchet MS"/>
                <a:cs typeface="Trebuchet MS"/>
              </a:rPr>
              <a:t>does</a:t>
            </a:r>
            <a:r>
              <a:rPr sz="1600" spc="-60" dirty="0">
                <a:latin typeface="Trebuchet MS"/>
                <a:cs typeface="Trebuchet MS"/>
              </a:rPr>
              <a:t>.  </a:t>
            </a:r>
            <a:r>
              <a:rPr sz="1600" b="1" spc="-15" dirty="0">
                <a:latin typeface="Trebuchet MS"/>
                <a:cs typeface="Trebuchet MS"/>
              </a:rPr>
              <a:t>Does </a:t>
            </a:r>
            <a:r>
              <a:rPr sz="1600" spc="-30" dirty="0">
                <a:latin typeface="Trebuchet MS"/>
                <a:cs typeface="Trebuchet MS"/>
              </a:rPr>
              <a:t>he </a:t>
            </a:r>
            <a:r>
              <a:rPr sz="1600" b="1" spc="-90" dirty="0">
                <a:latin typeface="Trebuchet MS"/>
                <a:cs typeface="Trebuchet MS"/>
              </a:rPr>
              <a:t>enjoy </a:t>
            </a:r>
            <a:r>
              <a:rPr sz="1600" spc="-10" dirty="0">
                <a:latin typeface="Trebuchet MS"/>
                <a:cs typeface="Trebuchet MS"/>
              </a:rPr>
              <a:t>music? </a:t>
            </a:r>
            <a:r>
              <a:rPr sz="1600" spc="-100" dirty="0">
                <a:latin typeface="Trebuchet MS"/>
                <a:cs typeface="Trebuchet MS"/>
              </a:rPr>
              <a:t>Yes, </a:t>
            </a:r>
            <a:r>
              <a:rPr sz="1600" spc="-30" dirty="0">
                <a:latin typeface="Trebuchet MS"/>
                <a:cs typeface="Trebuchet MS"/>
              </a:rPr>
              <a:t>he</a:t>
            </a:r>
            <a:r>
              <a:rPr sz="1600" spc="-260" dirty="0">
                <a:latin typeface="Trebuchet MS"/>
                <a:cs typeface="Trebuchet MS"/>
              </a:rPr>
              <a:t> </a:t>
            </a:r>
            <a:r>
              <a:rPr sz="1600" b="1" spc="-60" dirty="0">
                <a:latin typeface="Trebuchet MS"/>
                <a:cs typeface="Trebuchet MS"/>
              </a:rPr>
              <a:t>does</a:t>
            </a:r>
            <a:r>
              <a:rPr sz="1600" spc="-60" dirty="0">
                <a:latin typeface="Trebuchet MS"/>
                <a:cs typeface="Trebuchet MS"/>
              </a:rPr>
              <a:t>.  </a:t>
            </a:r>
            <a:r>
              <a:rPr sz="1600" b="1" spc="-35" dirty="0">
                <a:latin typeface="Trebuchet MS"/>
                <a:cs typeface="Trebuchet MS"/>
              </a:rPr>
              <a:t>Did </a:t>
            </a:r>
            <a:r>
              <a:rPr sz="1600" spc="-175" dirty="0">
                <a:latin typeface="Trebuchet MS"/>
                <a:cs typeface="Trebuchet MS"/>
              </a:rPr>
              <a:t>it </a:t>
            </a:r>
            <a:r>
              <a:rPr sz="1600" b="1" spc="-25" dirty="0">
                <a:latin typeface="Trebuchet MS"/>
                <a:cs typeface="Trebuchet MS"/>
              </a:rPr>
              <a:t>snow </a:t>
            </a:r>
            <a:r>
              <a:rPr sz="1600" spc="-65" dirty="0">
                <a:latin typeface="Trebuchet MS"/>
                <a:cs typeface="Trebuchet MS"/>
              </a:rPr>
              <a:t>last </a:t>
            </a:r>
            <a:r>
              <a:rPr sz="1600" spc="-30" dirty="0">
                <a:latin typeface="Trebuchet MS"/>
                <a:cs typeface="Trebuchet MS"/>
              </a:rPr>
              <a:t>night? </a:t>
            </a:r>
            <a:r>
              <a:rPr sz="1600" spc="-50" dirty="0">
                <a:latin typeface="Trebuchet MS"/>
                <a:cs typeface="Trebuchet MS"/>
              </a:rPr>
              <a:t>No, </a:t>
            </a:r>
            <a:r>
              <a:rPr sz="1600" spc="-175" dirty="0">
                <a:latin typeface="Trebuchet MS"/>
                <a:cs typeface="Trebuchet MS"/>
              </a:rPr>
              <a:t>it</a:t>
            </a:r>
            <a:r>
              <a:rPr sz="1600" spc="-235" dirty="0">
                <a:latin typeface="Trebuchet MS"/>
                <a:cs typeface="Trebuchet MS"/>
              </a:rPr>
              <a:t> </a:t>
            </a:r>
            <a:r>
              <a:rPr sz="1600" b="1" spc="-110" dirty="0">
                <a:latin typeface="Trebuchet MS"/>
                <a:cs typeface="Trebuchet MS"/>
              </a:rPr>
              <a:t>didn’t</a:t>
            </a:r>
            <a:r>
              <a:rPr sz="1600" spc="-110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144145" marR="1292860">
              <a:lnSpc>
                <a:spcPts val="2490"/>
              </a:lnSpc>
              <a:spcBef>
                <a:spcPts val="10"/>
              </a:spcBef>
            </a:pPr>
            <a:r>
              <a:rPr sz="1600" spc="-15" dirty="0">
                <a:latin typeface="Trebuchet MS"/>
                <a:cs typeface="Trebuchet MS"/>
              </a:rPr>
              <a:t>Who </a:t>
            </a:r>
            <a:r>
              <a:rPr sz="1600" spc="-25" dirty="0">
                <a:latin typeface="Trebuchet MS"/>
                <a:cs typeface="Trebuchet MS"/>
              </a:rPr>
              <a:t>wants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30" dirty="0">
                <a:latin typeface="Trebuchet MS"/>
                <a:cs typeface="Trebuchet MS"/>
              </a:rPr>
              <a:t>come </a:t>
            </a:r>
            <a:r>
              <a:rPr sz="1600" spc="-95" dirty="0">
                <a:latin typeface="Trebuchet MS"/>
                <a:cs typeface="Trebuchet MS"/>
              </a:rPr>
              <a:t>with </a:t>
            </a:r>
            <a:r>
              <a:rPr sz="1600" spc="-20" dirty="0">
                <a:latin typeface="Trebuchet MS"/>
                <a:cs typeface="Trebuchet MS"/>
              </a:rPr>
              <a:t>me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15" dirty="0">
                <a:latin typeface="Trebuchet MS"/>
                <a:cs typeface="Trebuchet MS"/>
              </a:rPr>
              <a:t>zoo?</a:t>
            </a:r>
            <a:r>
              <a:rPr sz="1600" spc="-310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We </a:t>
            </a:r>
            <a:r>
              <a:rPr sz="1600" spc="-85" dirty="0">
                <a:latin typeface="Trebuchet MS"/>
                <a:cs typeface="Trebuchet MS"/>
              </a:rPr>
              <a:t>all </a:t>
            </a:r>
            <a:r>
              <a:rPr sz="1600" b="1" spc="-50" dirty="0">
                <a:latin typeface="Trebuchet MS"/>
                <a:cs typeface="Trebuchet MS"/>
              </a:rPr>
              <a:t>do</a:t>
            </a:r>
            <a:r>
              <a:rPr sz="1600" spc="-50" dirty="0">
                <a:latin typeface="Trebuchet MS"/>
                <a:cs typeface="Trebuchet MS"/>
              </a:rPr>
              <a:t>!  </a:t>
            </a:r>
            <a:r>
              <a:rPr sz="1600" spc="-55" dirty="0">
                <a:latin typeface="Trebuchet MS"/>
                <a:cs typeface="Trebuchet MS"/>
              </a:rPr>
              <a:t>What </a:t>
            </a:r>
            <a:r>
              <a:rPr sz="1600" b="1" spc="-15" dirty="0">
                <a:latin typeface="Trebuchet MS"/>
                <a:cs typeface="Trebuchet MS"/>
              </a:rPr>
              <a:t>do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b="1" spc="-40" dirty="0">
                <a:latin typeface="Trebuchet MS"/>
                <a:cs typeface="Trebuchet MS"/>
              </a:rPr>
              <a:t>want </a:t>
            </a:r>
            <a:r>
              <a:rPr sz="1600" spc="-100" dirty="0">
                <a:latin typeface="Trebuchet MS"/>
                <a:cs typeface="Trebuchet MS"/>
              </a:rPr>
              <a:t>for</a:t>
            </a:r>
            <a:r>
              <a:rPr sz="1600" spc="-295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lunch?</a:t>
            </a:r>
            <a:endParaRPr sz="1600">
              <a:latin typeface="Trebuchet MS"/>
              <a:cs typeface="Trebuchet MS"/>
            </a:endParaRPr>
          </a:p>
          <a:p>
            <a:pPr marL="144145">
              <a:lnSpc>
                <a:spcPct val="100000"/>
              </a:lnSpc>
              <a:spcBef>
                <a:spcPts val="384"/>
              </a:spcBef>
            </a:pPr>
            <a:r>
              <a:rPr sz="1600" spc="-15" dirty="0">
                <a:latin typeface="Trebuchet MS"/>
                <a:cs typeface="Trebuchet MS"/>
              </a:rPr>
              <a:t>Who </a:t>
            </a:r>
            <a:r>
              <a:rPr sz="1600" spc="-45" dirty="0">
                <a:latin typeface="Trebuchet MS"/>
                <a:cs typeface="Trebuchet MS"/>
              </a:rPr>
              <a:t>broke </a:t>
            </a:r>
            <a:r>
              <a:rPr sz="1600" spc="-75" dirty="0">
                <a:latin typeface="Trebuchet MS"/>
                <a:cs typeface="Trebuchet MS"/>
              </a:rPr>
              <a:t>this </a:t>
            </a:r>
            <a:r>
              <a:rPr sz="1600" spc="15" dirty="0">
                <a:latin typeface="Trebuchet MS"/>
                <a:cs typeface="Trebuchet MS"/>
              </a:rPr>
              <a:t>vase? </a:t>
            </a:r>
            <a:r>
              <a:rPr sz="1600" spc="-100" dirty="0">
                <a:latin typeface="Trebuchet MS"/>
                <a:cs typeface="Trebuchet MS"/>
              </a:rPr>
              <a:t>Peter</a:t>
            </a:r>
            <a:r>
              <a:rPr sz="1600" spc="-360" dirty="0">
                <a:latin typeface="Trebuchet MS"/>
                <a:cs typeface="Trebuchet MS"/>
              </a:rPr>
              <a:t> </a:t>
            </a:r>
            <a:r>
              <a:rPr sz="1600" b="1" spc="-65" dirty="0">
                <a:latin typeface="Trebuchet MS"/>
                <a:cs typeface="Trebuchet MS"/>
              </a:rPr>
              <a:t>did</a:t>
            </a:r>
            <a:r>
              <a:rPr sz="1600" spc="-65" dirty="0">
                <a:latin typeface="Trebuchet MS"/>
                <a:cs typeface="Trebuchet MS"/>
              </a:rPr>
              <a:t>!</a:t>
            </a:r>
            <a:endParaRPr sz="1600">
              <a:latin typeface="Trebuchet MS"/>
              <a:cs typeface="Trebuchet MS"/>
            </a:endParaRPr>
          </a:p>
          <a:p>
            <a:pPr marL="144145" marR="1586230">
              <a:lnSpc>
                <a:spcPct val="129400"/>
              </a:lnSpc>
            </a:pPr>
            <a:r>
              <a:rPr sz="1600" b="1" spc="-15" dirty="0">
                <a:latin typeface="Trebuchet MS"/>
                <a:cs typeface="Trebuchet MS"/>
              </a:rPr>
              <a:t>Does </a:t>
            </a:r>
            <a:r>
              <a:rPr sz="1600" spc="-20" dirty="0">
                <a:latin typeface="Trebuchet MS"/>
                <a:cs typeface="Trebuchet MS"/>
              </a:rPr>
              <a:t>Ken </a:t>
            </a:r>
            <a:r>
              <a:rPr sz="1600" spc="-90" dirty="0">
                <a:latin typeface="Trebuchet MS"/>
                <a:cs typeface="Trebuchet MS"/>
              </a:rPr>
              <a:t>often </a:t>
            </a:r>
            <a:r>
              <a:rPr sz="1600" b="1" spc="-45" dirty="0">
                <a:latin typeface="Trebuchet MS"/>
                <a:cs typeface="Trebuchet MS"/>
              </a:rPr>
              <a:t>come </a:t>
            </a:r>
            <a:r>
              <a:rPr sz="1600" spc="-15" dirty="0">
                <a:latin typeface="Trebuchet MS"/>
                <a:cs typeface="Trebuchet MS"/>
              </a:rPr>
              <a:t>home </a:t>
            </a:r>
            <a:r>
              <a:rPr sz="1600" spc="-50" dirty="0">
                <a:latin typeface="Trebuchet MS"/>
                <a:cs typeface="Trebuchet MS"/>
              </a:rPr>
              <a:t>late? </a:t>
            </a:r>
            <a:r>
              <a:rPr sz="1600" spc="-100" dirty="0">
                <a:latin typeface="Trebuchet MS"/>
                <a:cs typeface="Trebuchet MS"/>
              </a:rPr>
              <a:t>Yes, </a:t>
            </a:r>
            <a:r>
              <a:rPr sz="1600" spc="-30" dirty="0">
                <a:latin typeface="Trebuchet MS"/>
                <a:cs typeface="Trebuchet MS"/>
              </a:rPr>
              <a:t>he</a:t>
            </a:r>
            <a:r>
              <a:rPr sz="1600" spc="-360" dirty="0">
                <a:latin typeface="Trebuchet MS"/>
                <a:cs typeface="Trebuchet MS"/>
              </a:rPr>
              <a:t> </a:t>
            </a:r>
            <a:r>
              <a:rPr sz="1600" b="1" spc="-60" dirty="0">
                <a:latin typeface="Trebuchet MS"/>
                <a:cs typeface="Trebuchet MS"/>
              </a:rPr>
              <a:t>does</a:t>
            </a:r>
            <a:r>
              <a:rPr sz="1600" spc="-60" dirty="0">
                <a:latin typeface="Trebuchet MS"/>
                <a:cs typeface="Trebuchet MS"/>
              </a:rPr>
              <a:t>.  </a:t>
            </a:r>
            <a:r>
              <a:rPr sz="1600" spc="-45" dirty="0">
                <a:latin typeface="Trebuchet MS"/>
                <a:cs typeface="Trebuchet MS"/>
              </a:rPr>
              <a:t>Why </a:t>
            </a:r>
            <a:r>
              <a:rPr sz="1600" b="1" spc="-50" dirty="0">
                <a:latin typeface="Trebuchet MS"/>
                <a:cs typeface="Trebuchet MS"/>
              </a:rPr>
              <a:t>did </a:t>
            </a:r>
            <a:r>
              <a:rPr sz="1600" spc="-30" dirty="0">
                <a:latin typeface="Trebuchet MS"/>
                <a:cs typeface="Trebuchet MS"/>
              </a:rPr>
              <a:t>he </a:t>
            </a:r>
            <a:r>
              <a:rPr sz="1600" b="1" spc="-60" dirty="0">
                <a:latin typeface="Trebuchet MS"/>
                <a:cs typeface="Trebuchet MS"/>
              </a:rPr>
              <a:t>leave </a:t>
            </a:r>
            <a:r>
              <a:rPr sz="1600" spc="30" dirty="0">
                <a:latin typeface="Trebuchet MS"/>
                <a:cs typeface="Trebuchet MS"/>
              </a:rPr>
              <a:t>so</a:t>
            </a:r>
            <a:r>
              <a:rPr sz="1600" spc="-185" dirty="0">
                <a:latin typeface="Trebuchet MS"/>
                <a:cs typeface="Trebuchet MS"/>
              </a:rPr>
              <a:t> </a:t>
            </a:r>
            <a:r>
              <a:rPr sz="1600" spc="-15" dirty="0">
                <a:latin typeface="Trebuchet MS"/>
                <a:cs typeface="Trebuchet MS"/>
              </a:rPr>
              <a:t>suddenly?</a:t>
            </a:r>
            <a:endParaRPr sz="1600">
              <a:latin typeface="Trebuchet MS"/>
              <a:cs typeface="Trebuchet MS"/>
            </a:endParaRPr>
          </a:p>
          <a:p>
            <a:pPr marL="144145">
              <a:lnSpc>
                <a:spcPct val="100000"/>
              </a:lnSpc>
              <a:spcBef>
                <a:spcPts val="565"/>
              </a:spcBef>
            </a:pPr>
            <a:r>
              <a:rPr sz="1600" b="1" spc="-15" dirty="0">
                <a:latin typeface="Trebuchet MS"/>
                <a:cs typeface="Trebuchet MS"/>
              </a:rPr>
              <a:t>Does </a:t>
            </a:r>
            <a:r>
              <a:rPr sz="1600" spc="-55" dirty="0">
                <a:latin typeface="Trebuchet MS"/>
                <a:cs typeface="Trebuchet MS"/>
              </a:rPr>
              <a:t>everyone </a:t>
            </a:r>
            <a:r>
              <a:rPr sz="1600" b="1" spc="-40" dirty="0">
                <a:latin typeface="Trebuchet MS"/>
                <a:cs typeface="Trebuchet MS"/>
              </a:rPr>
              <a:t>have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235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dictionary?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68039" y="4056913"/>
            <a:ext cx="191198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700" b="1" spc="10" dirty="0">
                <a:latin typeface="Trebuchet MS"/>
                <a:cs typeface="Trebuchet MS"/>
              </a:rPr>
              <a:t>Do </a:t>
            </a:r>
            <a:r>
              <a:rPr sz="1700" spc="-25" dirty="0">
                <a:latin typeface="Trebuchet MS"/>
                <a:cs typeface="Trebuchet MS"/>
              </a:rPr>
              <a:t>ducks </a:t>
            </a:r>
            <a:r>
              <a:rPr sz="1700" b="1" spc="-100" dirty="0">
                <a:latin typeface="Trebuchet MS"/>
                <a:cs typeface="Trebuchet MS"/>
              </a:rPr>
              <a:t>like</a:t>
            </a:r>
            <a:r>
              <a:rPr sz="1700" b="1" spc="-310" dirty="0">
                <a:latin typeface="Trebuchet MS"/>
                <a:cs typeface="Trebuchet MS"/>
              </a:rPr>
              <a:t> </a:t>
            </a:r>
            <a:r>
              <a:rPr sz="1700" spc="-40" dirty="0">
                <a:latin typeface="Trebuchet MS"/>
                <a:cs typeface="Trebuchet MS"/>
              </a:rPr>
              <a:t>water?</a:t>
            </a:r>
            <a:endParaRPr sz="17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700" spc="-110" dirty="0">
                <a:latin typeface="Trebuchet MS"/>
                <a:cs typeface="Trebuchet MS"/>
              </a:rPr>
              <a:t>Yes, </a:t>
            </a:r>
            <a:r>
              <a:rPr sz="1700" spc="-95" dirty="0">
                <a:latin typeface="Trebuchet MS"/>
                <a:cs typeface="Trebuchet MS"/>
              </a:rPr>
              <a:t>they</a:t>
            </a:r>
            <a:r>
              <a:rPr sz="1700" spc="-85" dirty="0">
                <a:latin typeface="Trebuchet MS"/>
                <a:cs typeface="Trebuchet MS"/>
              </a:rPr>
              <a:t> </a:t>
            </a:r>
            <a:r>
              <a:rPr sz="1700" b="1" spc="-80" dirty="0">
                <a:latin typeface="Trebuchet MS"/>
                <a:cs typeface="Trebuchet MS"/>
              </a:rPr>
              <a:t>do</a:t>
            </a:r>
            <a:r>
              <a:rPr sz="1700" spc="-80" dirty="0">
                <a:latin typeface="Trebuchet MS"/>
                <a:cs typeface="Trebuchet MS"/>
              </a:rPr>
              <a:t>.</a:t>
            </a:r>
            <a:endParaRPr sz="1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93764" y="1566553"/>
            <a:ext cx="2729207" cy="2079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9753" y="3404877"/>
            <a:ext cx="2517766" cy="18757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9150" y="1470668"/>
            <a:ext cx="1880861" cy="13188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539750" y="5317490"/>
            <a:ext cx="5760720" cy="3502660"/>
            <a:chOff x="539750" y="5317490"/>
            <a:chExt cx="5760720" cy="3502660"/>
          </a:xfrm>
        </p:grpSpPr>
        <p:sp>
          <p:nvSpPr>
            <p:cNvPr id="6" name="object 6"/>
            <p:cNvSpPr/>
            <p:nvPr/>
          </p:nvSpPr>
          <p:spPr>
            <a:xfrm>
              <a:off x="539750" y="5317490"/>
              <a:ext cx="5760720" cy="3502660"/>
            </a:xfrm>
            <a:custGeom>
              <a:avLst/>
              <a:gdLst/>
              <a:ahLst/>
              <a:cxnLst/>
              <a:rect l="l" t="t" r="r" b="b"/>
              <a:pathLst>
                <a:path w="5760720" h="3502659">
                  <a:moveTo>
                    <a:pt x="5760719" y="3502660"/>
                  </a:moveTo>
                  <a:lnTo>
                    <a:pt x="0" y="3502660"/>
                  </a:lnTo>
                  <a:lnTo>
                    <a:pt x="0" y="0"/>
                  </a:lnTo>
                  <a:lnTo>
                    <a:pt x="5760719" y="0"/>
                  </a:lnTo>
                  <a:lnTo>
                    <a:pt x="5760719" y="3502660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23796" y="5317490"/>
              <a:ext cx="1376680" cy="86995"/>
            </a:xfrm>
            <a:custGeom>
              <a:avLst/>
              <a:gdLst/>
              <a:ahLst/>
              <a:cxnLst/>
              <a:rect l="l" t="t" r="r" b="b"/>
              <a:pathLst>
                <a:path w="1376679" h="86995">
                  <a:moveTo>
                    <a:pt x="1265621" y="86971"/>
                  </a:moveTo>
                  <a:lnTo>
                    <a:pt x="1191903" y="86705"/>
                  </a:lnTo>
                  <a:lnTo>
                    <a:pt x="1118759" y="85911"/>
                  </a:lnTo>
                  <a:lnTo>
                    <a:pt x="1046221" y="84599"/>
                  </a:lnTo>
                  <a:lnTo>
                    <a:pt x="974324" y="82774"/>
                  </a:lnTo>
                  <a:lnTo>
                    <a:pt x="903102" y="80446"/>
                  </a:lnTo>
                  <a:lnTo>
                    <a:pt x="832589" y="77623"/>
                  </a:lnTo>
                  <a:lnTo>
                    <a:pt x="762819" y="74312"/>
                  </a:lnTo>
                  <a:lnTo>
                    <a:pt x="693825" y="70520"/>
                  </a:lnTo>
                  <a:lnTo>
                    <a:pt x="625643" y="66257"/>
                  </a:lnTo>
                  <a:lnTo>
                    <a:pt x="558305" y="61529"/>
                  </a:lnTo>
                  <a:lnTo>
                    <a:pt x="491847" y="56346"/>
                  </a:lnTo>
                  <a:lnTo>
                    <a:pt x="426301" y="50714"/>
                  </a:lnTo>
                  <a:lnTo>
                    <a:pt x="361702" y="44641"/>
                  </a:lnTo>
                  <a:lnTo>
                    <a:pt x="298084" y="38136"/>
                  </a:lnTo>
                  <a:lnTo>
                    <a:pt x="235481" y="31206"/>
                  </a:lnTo>
                  <a:lnTo>
                    <a:pt x="173926" y="23859"/>
                  </a:lnTo>
                  <a:lnTo>
                    <a:pt x="113455" y="16103"/>
                  </a:lnTo>
                  <a:lnTo>
                    <a:pt x="54101" y="7947"/>
                  </a:lnTo>
                  <a:lnTo>
                    <a:pt x="0" y="0"/>
                  </a:lnTo>
                  <a:lnTo>
                    <a:pt x="1376673" y="86300"/>
                  </a:lnTo>
                  <a:lnTo>
                    <a:pt x="1339339" y="86705"/>
                  </a:lnTo>
                  <a:lnTo>
                    <a:pt x="1265621" y="869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59593" y="550062"/>
            <a:ext cx="5739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>
              <a:lnSpc>
                <a:spcPct val="100000"/>
              </a:lnSpc>
              <a:spcBef>
                <a:spcPts val="100"/>
              </a:spcBef>
            </a:pPr>
            <a:r>
              <a:rPr sz="1800" spc="20" dirty="0">
                <a:latin typeface="Trebuchet MS"/>
                <a:cs typeface="Trebuchet MS"/>
              </a:rPr>
              <a:t>Use </a:t>
            </a:r>
            <a:r>
              <a:rPr sz="1800" b="1" spc="-15" dirty="0">
                <a:latin typeface="Trebuchet MS"/>
                <a:cs typeface="Trebuchet MS"/>
              </a:rPr>
              <a:t>do </a:t>
            </a:r>
            <a:r>
              <a:rPr sz="1800" b="1" spc="-120" dirty="0">
                <a:latin typeface="Trebuchet MS"/>
                <a:cs typeface="Trebuchet MS"/>
              </a:rPr>
              <a:t>not</a:t>
            </a:r>
            <a:r>
              <a:rPr sz="1800" spc="-120" dirty="0">
                <a:latin typeface="Trebuchet MS"/>
                <a:cs typeface="Trebuchet MS"/>
              </a:rPr>
              <a:t>, </a:t>
            </a:r>
            <a:r>
              <a:rPr sz="1800" b="1" spc="-30" dirty="0">
                <a:latin typeface="Trebuchet MS"/>
                <a:cs typeface="Trebuchet MS"/>
              </a:rPr>
              <a:t>does </a:t>
            </a:r>
            <a:r>
              <a:rPr sz="1800" b="1" spc="-90" dirty="0">
                <a:latin typeface="Trebuchet MS"/>
                <a:cs typeface="Trebuchet MS"/>
              </a:rPr>
              <a:t>not </a:t>
            </a:r>
            <a:r>
              <a:rPr sz="1800" spc="10" dirty="0">
                <a:latin typeface="Trebuchet MS"/>
                <a:cs typeface="Trebuchet MS"/>
              </a:rPr>
              <a:t>and </a:t>
            </a:r>
            <a:r>
              <a:rPr sz="1800" b="1" spc="-55" dirty="0">
                <a:latin typeface="Trebuchet MS"/>
                <a:cs typeface="Trebuchet MS"/>
              </a:rPr>
              <a:t>did </a:t>
            </a:r>
            <a:r>
              <a:rPr sz="1800" b="1" spc="-90" dirty="0">
                <a:latin typeface="Trebuchet MS"/>
                <a:cs typeface="Trebuchet MS"/>
              </a:rPr>
              <a:t>not </a:t>
            </a:r>
            <a:r>
              <a:rPr sz="1800" spc="-125" dirty="0">
                <a:latin typeface="Trebuchet MS"/>
                <a:cs typeface="Trebuchet MS"/>
              </a:rPr>
              <a:t>to </a:t>
            </a:r>
            <a:r>
              <a:rPr sz="1800" spc="-15" dirty="0">
                <a:latin typeface="Trebuchet MS"/>
                <a:cs typeface="Trebuchet MS"/>
              </a:rPr>
              <a:t>make</a:t>
            </a:r>
            <a:r>
              <a:rPr sz="1800" spc="-375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other </a:t>
            </a:r>
            <a:r>
              <a:rPr sz="1800" spc="-45" dirty="0">
                <a:latin typeface="Trebuchet MS"/>
                <a:cs typeface="Trebuchet MS"/>
              </a:rPr>
              <a:t>verbs</a:t>
            </a:r>
            <a:endParaRPr sz="1800">
              <a:latin typeface="Trebuchet MS"/>
              <a:cs typeface="Trebuchet MS"/>
            </a:endParaRPr>
          </a:p>
          <a:p>
            <a:pPr marL="195580">
              <a:lnSpc>
                <a:spcPct val="100000"/>
              </a:lnSpc>
            </a:pPr>
            <a:r>
              <a:rPr sz="1800" b="1" spc="-75" dirty="0">
                <a:latin typeface="Trebuchet MS"/>
                <a:cs typeface="Trebuchet MS"/>
              </a:rPr>
              <a:t>negative</a:t>
            </a:r>
            <a:r>
              <a:rPr sz="1800" spc="-75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46100" y="546100"/>
            <a:ext cx="5765800" cy="671195"/>
          </a:xfrm>
          <a:custGeom>
            <a:avLst/>
            <a:gdLst/>
            <a:ahLst/>
            <a:cxnLst/>
            <a:rect l="l" t="t" r="r" b="b"/>
            <a:pathLst>
              <a:path w="5765800" h="671194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556895"/>
                </a:lnTo>
                <a:lnTo>
                  <a:pt x="1785" y="622974"/>
                </a:lnTo>
                <a:lnTo>
                  <a:pt x="14287" y="656907"/>
                </a:lnTo>
                <a:lnTo>
                  <a:pt x="48220" y="669409"/>
                </a:lnTo>
                <a:lnTo>
                  <a:pt x="114300" y="671195"/>
                </a:lnTo>
                <a:lnTo>
                  <a:pt x="5651500" y="671195"/>
                </a:lnTo>
                <a:lnTo>
                  <a:pt x="5717579" y="669409"/>
                </a:lnTo>
                <a:lnTo>
                  <a:pt x="5751512" y="656907"/>
                </a:lnTo>
                <a:lnTo>
                  <a:pt x="5764014" y="622974"/>
                </a:lnTo>
                <a:lnTo>
                  <a:pt x="5765800" y="556895"/>
                </a:lnTo>
                <a:lnTo>
                  <a:pt x="5765800" y="114300"/>
                </a:lnTo>
                <a:lnTo>
                  <a:pt x="5764014" y="48220"/>
                </a:lnTo>
                <a:lnTo>
                  <a:pt x="5751512" y="14287"/>
                </a:lnTo>
                <a:lnTo>
                  <a:pt x="5717579" y="1785"/>
                </a:lnTo>
                <a:lnTo>
                  <a:pt x="5651500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18546" y="2723870"/>
            <a:ext cx="5055235" cy="6065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865755" algn="ctr">
              <a:lnSpc>
                <a:spcPct val="100000"/>
              </a:lnSpc>
              <a:spcBef>
                <a:spcPts val="100"/>
              </a:spcBef>
            </a:pPr>
            <a:r>
              <a:rPr sz="1700" spc="-100" dirty="0">
                <a:latin typeface="Trebuchet MS"/>
                <a:cs typeface="Trebuchet MS"/>
              </a:rPr>
              <a:t>The </a:t>
            </a:r>
            <a:r>
              <a:rPr sz="1700" spc="-10" dirty="0">
                <a:latin typeface="Trebuchet MS"/>
                <a:cs typeface="Trebuchet MS"/>
              </a:rPr>
              <a:t>baby </a:t>
            </a:r>
            <a:r>
              <a:rPr sz="1700" b="1" spc="-25" dirty="0">
                <a:latin typeface="Trebuchet MS"/>
                <a:cs typeface="Trebuchet MS"/>
              </a:rPr>
              <a:t>does </a:t>
            </a:r>
            <a:r>
              <a:rPr sz="1700" b="1" spc="-85" dirty="0">
                <a:latin typeface="Trebuchet MS"/>
                <a:cs typeface="Trebuchet MS"/>
              </a:rPr>
              <a:t>not</a:t>
            </a:r>
            <a:r>
              <a:rPr sz="1700" b="1" spc="-240" dirty="0">
                <a:latin typeface="Trebuchet MS"/>
                <a:cs typeface="Trebuchet MS"/>
              </a:rPr>
              <a:t> </a:t>
            </a:r>
            <a:r>
              <a:rPr sz="1700" b="1" spc="-60" dirty="0">
                <a:latin typeface="Trebuchet MS"/>
                <a:cs typeface="Trebuchet MS"/>
              </a:rPr>
              <a:t>look</a:t>
            </a:r>
            <a:endParaRPr sz="1700">
              <a:latin typeface="Trebuchet MS"/>
              <a:cs typeface="Trebuchet MS"/>
            </a:endParaRPr>
          </a:p>
          <a:p>
            <a:pPr marR="2865755" algn="ctr">
              <a:lnSpc>
                <a:spcPct val="100000"/>
              </a:lnSpc>
            </a:pPr>
            <a:r>
              <a:rPr sz="1700" spc="-85" dirty="0">
                <a:latin typeface="Trebuchet MS"/>
                <a:cs typeface="Trebuchet MS"/>
              </a:rPr>
              <a:t>very</a:t>
            </a:r>
            <a:r>
              <a:rPr sz="1700" spc="-100" dirty="0">
                <a:latin typeface="Trebuchet MS"/>
                <a:cs typeface="Trebuchet MS"/>
              </a:rPr>
              <a:t> </a:t>
            </a:r>
            <a:r>
              <a:rPr sz="1700" spc="-65" dirty="0">
                <a:latin typeface="Trebuchet MS"/>
                <a:cs typeface="Trebuchet MS"/>
              </a:rPr>
              <a:t>happy.</a:t>
            </a:r>
            <a:endParaRPr sz="1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50">
              <a:latin typeface="Trebuchet MS"/>
              <a:cs typeface="Trebuchet MS"/>
            </a:endParaRPr>
          </a:p>
          <a:p>
            <a:pPr marL="3375660" algn="ctr">
              <a:lnSpc>
                <a:spcPct val="100000"/>
              </a:lnSpc>
            </a:pPr>
            <a:r>
              <a:rPr sz="1700" spc="25" dirty="0">
                <a:latin typeface="Trebuchet MS"/>
                <a:cs typeface="Trebuchet MS"/>
              </a:rPr>
              <a:t>Dad </a:t>
            </a:r>
            <a:r>
              <a:rPr sz="1700" b="1" spc="-55" dirty="0">
                <a:latin typeface="Trebuchet MS"/>
                <a:cs typeface="Trebuchet MS"/>
              </a:rPr>
              <a:t>did </a:t>
            </a:r>
            <a:r>
              <a:rPr sz="1700" b="1" spc="-85" dirty="0">
                <a:latin typeface="Trebuchet MS"/>
                <a:cs typeface="Trebuchet MS"/>
              </a:rPr>
              <a:t>not</a:t>
            </a:r>
            <a:r>
              <a:rPr sz="1700" b="1" spc="-229" dirty="0">
                <a:latin typeface="Trebuchet MS"/>
                <a:cs typeface="Trebuchet MS"/>
              </a:rPr>
              <a:t> </a:t>
            </a:r>
            <a:r>
              <a:rPr sz="1700" b="1" spc="-70" dirty="0">
                <a:latin typeface="Trebuchet MS"/>
                <a:cs typeface="Trebuchet MS"/>
              </a:rPr>
              <a:t>catch</a:t>
            </a:r>
            <a:endParaRPr sz="1700">
              <a:latin typeface="Trebuchet MS"/>
              <a:cs typeface="Trebuchet MS"/>
            </a:endParaRPr>
          </a:p>
          <a:p>
            <a:pPr marL="3375660" algn="ctr">
              <a:lnSpc>
                <a:spcPct val="100000"/>
              </a:lnSpc>
            </a:pPr>
            <a:r>
              <a:rPr sz="1700" spc="-30" dirty="0">
                <a:latin typeface="Trebuchet MS"/>
                <a:cs typeface="Trebuchet MS"/>
              </a:rPr>
              <a:t>his</a:t>
            </a:r>
            <a:r>
              <a:rPr sz="1700" spc="-100" dirty="0">
                <a:latin typeface="Trebuchet MS"/>
                <a:cs typeface="Trebuchet MS"/>
              </a:rPr>
              <a:t> </a:t>
            </a:r>
            <a:r>
              <a:rPr sz="1700" spc="-110" dirty="0">
                <a:latin typeface="Trebuchet MS"/>
                <a:cs typeface="Trebuchet MS"/>
              </a:rPr>
              <a:t>train.</a:t>
            </a:r>
            <a:endParaRPr sz="1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50">
              <a:latin typeface="Trebuchet MS"/>
              <a:cs typeface="Trebuchet MS"/>
            </a:endParaRPr>
          </a:p>
          <a:p>
            <a:pPr marL="2409825">
              <a:lnSpc>
                <a:spcPct val="100000"/>
              </a:lnSpc>
            </a:pPr>
            <a:r>
              <a:rPr sz="1700" spc="-100" dirty="0">
                <a:latin typeface="Trebuchet MS"/>
                <a:cs typeface="Trebuchet MS"/>
              </a:rPr>
              <a:t>The </a:t>
            </a:r>
            <a:r>
              <a:rPr sz="1700" spc="-10" dirty="0">
                <a:latin typeface="Trebuchet MS"/>
                <a:cs typeface="Trebuchet MS"/>
              </a:rPr>
              <a:t>garden </a:t>
            </a:r>
            <a:r>
              <a:rPr sz="1700" spc="-35" dirty="0">
                <a:latin typeface="Trebuchet MS"/>
                <a:cs typeface="Trebuchet MS"/>
              </a:rPr>
              <a:t>looks</a:t>
            </a:r>
            <a:r>
              <a:rPr sz="1700" spc="-175" dirty="0">
                <a:latin typeface="Trebuchet MS"/>
                <a:cs typeface="Trebuchet MS"/>
              </a:rPr>
              <a:t> </a:t>
            </a:r>
            <a:r>
              <a:rPr sz="1700" spc="-125" dirty="0">
                <a:latin typeface="Trebuchet MS"/>
                <a:cs typeface="Trebuchet MS"/>
              </a:rPr>
              <a:t>lovely,</a:t>
            </a:r>
            <a:endParaRPr sz="1700">
              <a:latin typeface="Trebuchet MS"/>
              <a:cs typeface="Trebuchet MS"/>
            </a:endParaRPr>
          </a:p>
          <a:p>
            <a:pPr marL="2458720">
              <a:lnSpc>
                <a:spcPct val="100000"/>
              </a:lnSpc>
            </a:pPr>
            <a:r>
              <a:rPr sz="1700" b="1" spc="-80" dirty="0">
                <a:latin typeface="Trebuchet MS"/>
                <a:cs typeface="Trebuchet MS"/>
              </a:rPr>
              <a:t>doesn’t </a:t>
            </a:r>
            <a:r>
              <a:rPr sz="1700" spc="-80" dirty="0">
                <a:latin typeface="Trebuchet MS"/>
                <a:cs typeface="Trebuchet MS"/>
              </a:rPr>
              <a:t>it? </a:t>
            </a:r>
            <a:r>
              <a:rPr sz="1700" spc="-110" dirty="0">
                <a:latin typeface="Trebuchet MS"/>
                <a:cs typeface="Trebuchet MS"/>
              </a:rPr>
              <a:t>Yes, </a:t>
            </a:r>
            <a:r>
              <a:rPr sz="1700" spc="-185" dirty="0">
                <a:latin typeface="Trebuchet MS"/>
                <a:cs typeface="Trebuchet MS"/>
              </a:rPr>
              <a:t>it</a:t>
            </a:r>
            <a:r>
              <a:rPr sz="1700" spc="-110" dirty="0">
                <a:latin typeface="Trebuchet MS"/>
                <a:cs typeface="Trebuchet MS"/>
              </a:rPr>
              <a:t> </a:t>
            </a:r>
            <a:r>
              <a:rPr sz="1700" b="1" spc="-60" dirty="0">
                <a:latin typeface="Trebuchet MS"/>
                <a:cs typeface="Trebuchet MS"/>
              </a:rPr>
              <a:t>does</a:t>
            </a:r>
            <a:r>
              <a:rPr sz="1700" spc="-60" dirty="0">
                <a:latin typeface="Trebuchet MS"/>
                <a:cs typeface="Trebuchet MS"/>
              </a:rPr>
              <a:t>.</a:t>
            </a:r>
            <a:endParaRPr sz="1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50">
              <a:latin typeface="Trebuchet MS"/>
              <a:cs typeface="Trebuchet MS"/>
            </a:endParaRPr>
          </a:p>
          <a:p>
            <a:pPr marL="36830">
              <a:lnSpc>
                <a:spcPct val="100000"/>
              </a:lnSpc>
            </a:pPr>
            <a:r>
              <a:rPr sz="1600" spc="-30" dirty="0">
                <a:latin typeface="Trebuchet MS"/>
                <a:cs typeface="Trebuchet MS"/>
              </a:rPr>
              <a:t>Cats </a:t>
            </a:r>
            <a:r>
              <a:rPr sz="1600" b="1" spc="-15" dirty="0">
                <a:latin typeface="Trebuchet MS"/>
                <a:cs typeface="Trebuchet MS"/>
              </a:rPr>
              <a:t>do </a:t>
            </a:r>
            <a:r>
              <a:rPr sz="1600" b="1" spc="-80" dirty="0">
                <a:latin typeface="Trebuchet MS"/>
                <a:cs typeface="Trebuchet MS"/>
              </a:rPr>
              <a:t>not </a:t>
            </a:r>
            <a:r>
              <a:rPr sz="1600" spc="-100" dirty="0">
                <a:latin typeface="Trebuchet MS"/>
                <a:cs typeface="Trebuchet MS"/>
              </a:rPr>
              <a:t>like</a:t>
            </a:r>
            <a:r>
              <a:rPr sz="1600" spc="-190" dirty="0">
                <a:latin typeface="Trebuchet MS"/>
                <a:cs typeface="Trebuchet MS"/>
              </a:rPr>
              <a:t> </a:t>
            </a:r>
            <a:r>
              <a:rPr sz="1600" spc="-105" dirty="0">
                <a:latin typeface="Trebuchet MS"/>
                <a:cs typeface="Trebuchet MS"/>
              </a:rPr>
              <a:t>water.</a:t>
            </a:r>
            <a:endParaRPr sz="1600">
              <a:latin typeface="Trebuchet MS"/>
              <a:cs typeface="Trebuchet MS"/>
            </a:endParaRPr>
          </a:p>
          <a:p>
            <a:pPr marL="36830" marR="1882775">
              <a:lnSpc>
                <a:spcPct val="129400"/>
              </a:lnSpc>
            </a:pPr>
            <a:r>
              <a:rPr sz="1600" spc="-120" dirty="0">
                <a:latin typeface="Trebuchet MS"/>
                <a:cs typeface="Trebuchet MS"/>
              </a:rPr>
              <a:t>I </a:t>
            </a:r>
            <a:r>
              <a:rPr sz="1600" b="1" spc="-90" dirty="0">
                <a:latin typeface="Trebuchet MS"/>
                <a:cs typeface="Trebuchet MS"/>
              </a:rPr>
              <a:t>don’t enjoy </a:t>
            </a:r>
            <a:r>
              <a:rPr sz="1600" spc="-120" dirty="0">
                <a:latin typeface="Trebuchet MS"/>
                <a:cs typeface="Trebuchet MS"/>
              </a:rPr>
              <a:t>difficult </a:t>
            </a:r>
            <a:r>
              <a:rPr sz="1600" spc="-45" dirty="0">
                <a:latin typeface="Trebuchet MS"/>
                <a:cs typeface="Trebuchet MS"/>
              </a:rPr>
              <a:t>math </a:t>
            </a:r>
            <a:r>
              <a:rPr sz="1600" spc="-90" dirty="0">
                <a:latin typeface="Trebuchet MS"/>
                <a:cs typeface="Trebuchet MS"/>
              </a:rPr>
              <a:t>tests.  </a:t>
            </a:r>
            <a:r>
              <a:rPr sz="1600" spc="-35" dirty="0">
                <a:latin typeface="Trebuchet MS"/>
                <a:cs typeface="Trebuchet MS"/>
              </a:rPr>
              <a:t>Sophie </a:t>
            </a:r>
            <a:r>
              <a:rPr sz="1600" b="1" spc="-75" dirty="0">
                <a:latin typeface="Trebuchet MS"/>
                <a:cs typeface="Trebuchet MS"/>
              </a:rPr>
              <a:t>doesn’t </a:t>
            </a:r>
            <a:r>
              <a:rPr sz="1600" b="1" spc="-40" dirty="0">
                <a:latin typeface="Trebuchet MS"/>
                <a:cs typeface="Trebuchet MS"/>
              </a:rPr>
              <a:t>want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40" dirty="0">
                <a:latin typeface="Trebuchet MS"/>
                <a:cs typeface="Trebuchet MS"/>
              </a:rPr>
              <a:t>go </a:t>
            </a:r>
            <a:r>
              <a:rPr sz="1600" spc="-110" dirty="0">
                <a:latin typeface="Trebuchet MS"/>
                <a:cs typeface="Trebuchet MS"/>
              </a:rPr>
              <a:t>to</a:t>
            </a:r>
            <a:r>
              <a:rPr sz="1600" spc="-280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school.  </a:t>
            </a:r>
            <a:r>
              <a:rPr sz="1600" spc="-15" dirty="0">
                <a:latin typeface="Trebuchet MS"/>
                <a:cs typeface="Trebuchet MS"/>
              </a:rPr>
              <a:t>He </a:t>
            </a:r>
            <a:r>
              <a:rPr sz="1600" b="1" spc="-95" dirty="0">
                <a:latin typeface="Trebuchet MS"/>
                <a:cs typeface="Trebuchet MS"/>
              </a:rPr>
              <a:t>didn’t </a:t>
            </a:r>
            <a:r>
              <a:rPr sz="1600" b="1" spc="-40" dirty="0">
                <a:latin typeface="Trebuchet MS"/>
                <a:cs typeface="Trebuchet MS"/>
              </a:rPr>
              <a:t>get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70" dirty="0">
                <a:latin typeface="Trebuchet MS"/>
                <a:cs typeface="Trebuchet MS"/>
              </a:rPr>
              <a:t>station </a:t>
            </a:r>
            <a:r>
              <a:rPr sz="1600" spc="-75" dirty="0">
                <a:latin typeface="Trebuchet MS"/>
                <a:cs typeface="Trebuchet MS"/>
              </a:rPr>
              <a:t>in</a:t>
            </a:r>
            <a:r>
              <a:rPr sz="1600" spc="-155" dirty="0">
                <a:latin typeface="Trebuchet MS"/>
                <a:cs typeface="Trebuchet MS"/>
              </a:rPr>
              <a:t> </a:t>
            </a:r>
            <a:r>
              <a:rPr sz="1600" spc="-114" dirty="0">
                <a:latin typeface="Trebuchet MS"/>
                <a:cs typeface="Trebuchet MS"/>
              </a:rPr>
              <a:t>time.</a:t>
            </a:r>
            <a:endParaRPr sz="1600">
              <a:latin typeface="Trebuchet MS"/>
              <a:cs typeface="Trebuchet MS"/>
            </a:endParaRPr>
          </a:p>
          <a:p>
            <a:pPr marL="36830">
              <a:lnSpc>
                <a:spcPct val="100000"/>
              </a:lnSpc>
              <a:spcBef>
                <a:spcPts val="565"/>
              </a:spcBef>
            </a:pPr>
            <a:r>
              <a:rPr sz="1600" b="1" spc="-80" dirty="0">
                <a:latin typeface="Trebuchet MS"/>
                <a:cs typeface="Trebuchet MS"/>
              </a:rPr>
              <a:t>Don’t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b="1" spc="-40" dirty="0">
                <a:latin typeface="Trebuchet MS"/>
                <a:cs typeface="Trebuchet MS"/>
              </a:rPr>
              <a:t>have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95" dirty="0">
                <a:latin typeface="Trebuchet MS"/>
                <a:cs typeface="Trebuchet MS"/>
              </a:rPr>
              <a:t>ticket? </a:t>
            </a:r>
            <a:r>
              <a:rPr sz="1600" spc="-50" dirty="0">
                <a:latin typeface="Trebuchet MS"/>
                <a:cs typeface="Trebuchet MS"/>
              </a:rPr>
              <a:t>No, </a:t>
            </a:r>
            <a:r>
              <a:rPr sz="1600" spc="-120" dirty="0">
                <a:latin typeface="Trebuchet MS"/>
                <a:cs typeface="Trebuchet MS"/>
              </a:rPr>
              <a:t>I</a:t>
            </a:r>
            <a:r>
              <a:rPr sz="1600" spc="-350" dirty="0">
                <a:latin typeface="Trebuchet MS"/>
                <a:cs typeface="Trebuchet MS"/>
              </a:rPr>
              <a:t> </a:t>
            </a:r>
            <a:r>
              <a:rPr sz="1600" b="1" spc="-110" dirty="0">
                <a:latin typeface="Trebuchet MS"/>
                <a:cs typeface="Trebuchet MS"/>
              </a:rPr>
              <a:t>don’t</a:t>
            </a:r>
            <a:r>
              <a:rPr sz="1600" spc="-110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36830" marR="565785">
              <a:lnSpc>
                <a:spcPct val="129400"/>
              </a:lnSpc>
              <a:spcBef>
                <a:spcPts val="5"/>
              </a:spcBef>
            </a:pPr>
            <a:r>
              <a:rPr sz="1600" b="1" spc="-80" dirty="0">
                <a:latin typeface="Trebuchet MS"/>
                <a:cs typeface="Trebuchet MS"/>
              </a:rPr>
              <a:t>Don’t </a:t>
            </a:r>
            <a:r>
              <a:rPr sz="1600" spc="-90" dirty="0">
                <a:latin typeface="Trebuchet MS"/>
                <a:cs typeface="Trebuchet MS"/>
              </a:rPr>
              <a:t>they </a:t>
            </a:r>
            <a:r>
              <a:rPr sz="1600" b="1" spc="45" dirty="0">
                <a:latin typeface="Trebuchet MS"/>
                <a:cs typeface="Trebuchet MS"/>
              </a:rPr>
              <a:t>go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dirty="0">
                <a:latin typeface="Trebuchet MS"/>
                <a:cs typeface="Trebuchet MS"/>
              </a:rPr>
              <a:t>gym </a:t>
            </a:r>
            <a:r>
              <a:rPr sz="1600" spc="-10" dirty="0">
                <a:latin typeface="Trebuchet MS"/>
                <a:cs typeface="Trebuchet MS"/>
              </a:rPr>
              <a:t>on </a:t>
            </a:r>
            <a:r>
              <a:rPr sz="1600" spc="40" dirty="0">
                <a:latin typeface="Trebuchet MS"/>
                <a:cs typeface="Trebuchet MS"/>
              </a:rPr>
              <a:t>Mondays?</a:t>
            </a:r>
            <a:r>
              <a:rPr sz="1600" spc="-315" dirty="0">
                <a:latin typeface="Trebuchet MS"/>
                <a:cs typeface="Trebuchet MS"/>
              </a:rPr>
              <a:t> </a:t>
            </a:r>
            <a:r>
              <a:rPr sz="1600" spc="-100" dirty="0">
                <a:latin typeface="Trebuchet MS"/>
                <a:cs typeface="Trebuchet MS"/>
              </a:rPr>
              <a:t>Yes, </a:t>
            </a:r>
            <a:r>
              <a:rPr sz="1600" spc="-90" dirty="0">
                <a:latin typeface="Trebuchet MS"/>
                <a:cs typeface="Trebuchet MS"/>
              </a:rPr>
              <a:t>they </a:t>
            </a:r>
            <a:r>
              <a:rPr sz="1600" b="1" spc="-75" dirty="0">
                <a:latin typeface="Trebuchet MS"/>
                <a:cs typeface="Trebuchet MS"/>
              </a:rPr>
              <a:t>do</a:t>
            </a:r>
            <a:r>
              <a:rPr sz="1600" spc="-75" dirty="0">
                <a:latin typeface="Trebuchet MS"/>
                <a:cs typeface="Trebuchet MS"/>
              </a:rPr>
              <a:t>.  </a:t>
            </a:r>
            <a:r>
              <a:rPr sz="1600" b="1" spc="-90" dirty="0">
                <a:latin typeface="Trebuchet MS"/>
                <a:cs typeface="Trebuchet MS"/>
              </a:rPr>
              <a:t>Didn’t </a:t>
            </a:r>
            <a:r>
              <a:rPr sz="1600" spc="-90" dirty="0">
                <a:latin typeface="Trebuchet MS"/>
                <a:cs typeface="Trebuchet MS"/>
              </a:rPr>
              <a:t>they </a:t>
            </a:r>
            <a:r>
              <a:rPr sz="1600" b="1" spc="-30" dirty="0">
                <a:latin typeface="Trebuchet MS"/>
                <a:cs typeface="Trebuchet MS"/>
              </a:rPr>
              <a:t>win? </a:t>
            </a:r>
            <a:r>
              <a:rPr sz="1600" spc="-50" dirty="0">
                <a:latin typeface="Trebuchet MS"/>
                <a:cs typeface="Trebuchet MS"/>
              </a:rPr>
              <a:t>No, </a:t>
            </a:r>
            <a:r>
              <a:rPr sz="1600" spc="-90" dirty="0">
                <a:latin typeface="Trebuchet MS"/>
                <a:cs typeface="Trebuchet MS"/>
              </a:rPr>
              <a:t>they</a:t>
            </a:r>
            <a:r>
              <a:rPr sz="1600" spc="-170" dirty="0">
                <a:latin typeface="Trebuchet MS"/>
                <a:cs typeface="Trebuchet MS"/>
              </a:rPr>
              <a:t> </a:t>
            </a:r>
            <a:r>
              <a:rPr sz="1600" b="1" spc="-110" dirty="0">
                <a:latin typeface="Trebuchet MS"/>
                <a:cs typeface="Trebuchet MS"/>
              </a:rPr>
              <a:t>didn’t</a:t>
            </a:r>
            <a:r>
              <a:rPr sz="1600" spc="-110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36830">
              <a:lnSpc>
                <a:spcPct val="100000"/>
              </a:lnSpc>
              <a:spcBef>
                <a:spcPts val="565"/>
              </a:spcBef>
            </a:pPr>
            <a:r>
              <a:rPr sz="1600" spc="-85" dirty="0">
                <a:latin typeface="Trebuchet MS"/>
                <a:cs typeface="Trebuchet MS"/>
              </a:rPr>
              <a:t>You </a:t>
            </a:r>
            <a:r>
              <a:rPr sz="1600" b="1" spc="-95" dirty="0">
                <a:latin typeface="Trebuchet MS"/>
                <a:cs typeface="Trebuchet MS"/>
              </a:rPr>
              <a:t>didn’t </a:t>
            </a:r>
            <a:r>
              <a:rPr sz="1600" b="1" spc="-30" dirty="0">
                <a:latin typeface="Trebuchet MS"/>
                <a:cs typeface="Trebuchet MS"/>
              </a:rPr>
              <a:t>draw </a:t>
            </a:r>
            <a:r>
              <a:rPr sz="1600" spc="-105" dirty="0">
                <a:latin typeface="Trebuchet MS"/>
                <a:cs typeface="Trebuchet MS"/>
              </a:rPr>
              <a:t>that </a:t>
            </a:r>
            <a:r>
              <a:rPr sz="1600" spc="-90" dirty="0">
                <a:latin typeface="Trebuchet MS"/>
                <a:cs typeface="Trebuchet MS"/>
              </a:rPr>
              <a:t>picture </a:t>
            </a:r>
            <a:r>
              <a:rPr sz="1600" spc="-80" dirty="0">
                <a:latin typeface="Trebuchet MS"/>
                <a:cs typeface="Trebuchet MS"/>
              </a:rPr>
              <a:t>yourself, </a:t>
            </a:r>
            <a:r>
              <a:rPr sz="1600" b="1" spc="-50" dirty="0">
                <a:latin typeface="Trebuchet MS"/>
                <a:cs typeface="Trebuchet MS"/>
              </a:rPr>
              <a:t>did</a:t>
            </a:r>
            <a:r>
              <a:rPr sz="1600" b="1" spc="-105" dirty="0">
                <a:latin typeface="Trebuchet MS"/>
                <a:cs typeface="Trebuchet MS"/>
              </a:rPr>
              <a:t> </a:t>
            </a:r>
            <a:r>
              <a:rPr sz="1600" spc="5" dirty="0">
                <a:latin typeface="Trebuchet MS"/>
                <a:cs typeface="Trebuchet MS"/>
              </a:rPr>
              <a:t>you?</a:t>
            </a:r>
            <a:endParaRPr sz="1600">
              <a:latin typeface="Trebuchet MS"/>
              <a:cs typeface="Trebuchet MS"/>
            </a:endParaRPr>
          </a:p>
          <a:p>
            <a:pPr marL="36830">
              <a:lnSpc>
                <a:spcPct val="100000"/>
              </a:lnSpc>
              <a:spcBef>
                <a:spcPts val="565"/>
              </a:spcBef>
            </a:pPr>
            <a:r>
              <a:rPr sz="1600" b="1" spc="-35" dirty="0">
                <a:latin typeface="Trebuchet MS"/>
                <a:cs typeface="Trebuchet MS"/>
              </a:rPr>
              <a:t>Did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b="1" spc="-45" dirty="0">
                <a:latin typeface="Trebuchet MS"/>
                <a:cs typeface="Trebuchet MS"/>
              </a:rPr>
              <a:t>see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15" dirty="0">
                <a:latin typeface="Trebuchet MS"/>
                <a:cs typeface="Trebuchet MS"/>
              </a:rPr>
              <a:t>rainbow? </a:t>
            </a:r>
            <a:r>
              <a:rPr sz="1600" spc="-50" dirty="0">
                <a:latin typeface="Trebuchet MS"/>
                <a:cs typeface="Trebuchet MS"/>
              </a:rPr>
              <a:t>No, </a:t>
            </a:r>
            <a:r>
              <a:rPr sz="1600" spc="-120" dirty="0">
                <a:latin typeface="Trebuchet MS"/>
                <a:cs typeface="Trebuchet MS"/>
              </a:rPr>
              <a:t>I</a:t>
            </a:r>
            <a:r>
              <a:rPr sz="1600" spc="-330" dirty="0">
                <a:latin typeface="Trebuchet MS"/>
                <a:cs typeface="Trebuchet MS"/>
              </a:rPr>
              <a:t> </a:t>
            </a:r>
            <a:r>
              <a:rPr sz="1600" b="1" spc="-110" dirty="0">
                <a:latin typeface="Trebuchet MS"/>
                <a:cs typeface="Trebuchet MS"/>
              </a:rPr>
              <a:t>didn’t</a:t>
            </a:r>
            <a:r>
              <a:rPr sz="1600" spc="-110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36830">
              <a:lnSpc>
                <a:spcPct val="100000"/>
              </a:lnSpc>
              <a:spcBef>
                <a:spcPts val="565"/>
              </a:spcBef>
            </a:pPr>
            <a:r>
              <a:rPr sz="1600" b="1" spc="10" dirty="0">
                <a:latin typeface="Trebuchet MS"/>
                <a:cs typeface="Trebuchet MS"/>
              </a:rPr>
              <a:t>Do </a:t>
            </a:r>
            <a:r>
              <a:rPr sz="1600" b="1" spc="-80" dirty="0">
                <a:latin typeface="Trebuchet MS"/>
                <a:cs typeface="Trebuchet MS"/>
              </a:rPr>
              <a:t>not </a:t>
            </a:r>
            <a:r>
              <a:rPr sz="1600" b="1" spc="-70" dirty="0">
                <a:latin typeface="Trebuchet MS"/>
                <a:cs typeface="Trebuchet MS"/>
              </a:rPr>
              <a:t>forget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65" dirty="0">
                <a:latin typeface="Trebuchet MS"/>
                <a:cs typeface="Trebuchet MS"/>
              </a:rPr>
              <a:t>switch </a:t>
            </a:r>
            <a:r>
              <a:rPr sz="1600" spc="-120" dirty="0">
                <a:latin typeface="Trebuchet MS"/>
                <a:cs typeface="Trebuchet MS"/>
              </a:rPr>
              <a:t>off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70" dirty="0">
                <a:latin typeface="Trebuchet MS"/>
                <a:cs typeface="Trebuchet MS"/>
              </a:rPr>
              <a:t>air</a:t>
            </a:r>
            <a:r>
              <a:rPr sz="1600" spc="-125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conditioner.</a:t>
            </a:r>
            <a:endParaRPr sz="1600">
              <a:latin typeface="Trebuchet MS"/>
              <a:cs typeface="Trebuchet MS"/>
            </a:endParaRPr>
          </a:p>
          <a:p>
            <a:pPr marL="36830">
              <a:lnSpc>
                <a:spcPct val="100000"/>
              </a:lnSpc>
              <a:spcBef>
                <a:spcPts val="565"/>
              </a:spcBef>
            </a:pPr>
            <a:r>
              <a:rPr sz="1600" b="1" spc="-80" dirty="0">
                <a:latin typeface="Trebuchet MS"/>
                <a:cs typeface="Trebuchet MS"/>
              </a:rPr>
              <a:t>Don’t </a:t>
            </a:r>
            <a:r>
              <a:rPr sz="1600" b="1" spc="-114" dirty="0">
                <a:latin typeface="Trebuchet MS"/>
                <a:cs typeface="Trebuchet MS"/>
              </a:rPr>
              <a:t>tell</a:t>
            </a:r>
            <a:r>
              <a:rPr sz="1600" b="1" spc="-65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lies!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56991" y="8908974"/>
            <a:ext cx="300990" cy="210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90"/>
              </a:spcBef>
            </a:pPr>
            <a:r>
              <a:rPr sz="1200" spc="-60" dirty="0">
                <a:latin typeface="Trebuchet MS"/>
                <a:cs typeface="Trebuchet MS"/>
              </a:rPr>
              <a:t>118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1722" y="545329"/>
            <a:ext cx="5749290" cy="8259445"/>
            <a:chOff x="541722" y="545329"/>
            <a:chExt cx="5749290" cy="8259445"/>
          </a:xfrm>
        </p:grpSpPr>
        <p:sp>
          <p:nvSpPr>
            <p:cNvPr id="3" name="object 3"/>
            <p:cNvSpPr/>
            <p:nvPr/>
          </p:nvSpPr>
          <p:spPr>
            <a:xfrm>
              <a:off x="541722" y="545329"/>
              <a:ext cx="5744845" cy="8259445"/>
            </a:xfrm>
            <a:custGeom>
              <a:avLst/>
              <a:gdLst/>
              <a:ahLst/>
              <a:cxnLst/>
              <a:rect l="l" t="t" r="r" b="b"/>
              <a:pathLst>
                <a:path w="5744845" h="8259445">
                  <a:moveTo>
                    <a:pt x="5744672" y="8259359"/>
                  </a:moveTo>
                  <a:lnTo>
                    <a:pt x="28702" y="8259359"/>
                  </a:lnTo>
                  <a:lnTo>
                    <a:pt x="19135" y="6984859"/>
                  </a:lnTo>
                  <a:lnTo>
                    <a:pt x="3189" y="4172413"/>
                  </a:lnTo>
                  <a:lnTo>
                    <a:pt x="0" y="1338600"/>
                  </a:lnTo>
                  <a:lnTo>
                    <a:pt x="28702" y="0"/>
                  </a:lnTo>
                  <a:lnTo>
                    <a:pt x="4818851" y="0"/>
                  </a:lnTo>
                  <a:lnTo>
                    <a:pt x="5744672" y="1022237"/>
                  </a:lnTo>
                  <a:lnTo>
                    <a:pt x="5744672" y="8259359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414546" y="631456"/>
              <a:ext cx="870585" cy="1092835"/>
            </a:xfrm>
            <a:custGeom>
              <a:avLst/>
              <a:gdLst/>
              <a:ahLst/>
              <a:cxnLst/>
              <a:rect l="l" t="t" r="r" b="b"/>
              <a:pathLst>
                <a:path w="870585" h="1092835">
                  <a:moveTo>
                    <a:pt x="156381" y="1092214"/>
                  </a:moveTo>
                  <a:lnTo>
                    <a:pt x="175054" y="711223"/>
                  </a:lnTo>
                  <a:lnTo>
                    <a:pt x="164988" y="470454"/>
                  </a:lnTo>
                  <a:lnTo>
                    <a:pt x="111524" y="267511"/>
                  </a:lnTo>
                  <a:lnTo>
                    <a:pt x="0" y="0"/>
                  </a:lnTo>
                  <a:lnTo>
                    <a:pt x="870525" y="940508"/>
                  </a:lnTo>
                  <a:lnTo>
                    <a:pt x="805933" y="931112"/>
                  </a:lnTo>
                  <a:lnTo>
                    <a:pt x="638767" y="928095"/>
                  </a:lnTo>
                  <a:lnTo>
                    <a:pt x="408944" y="969210"/>
                  </a:lnTo>
                  <a:lnTo>
                    <a:pt x="156381" y="1092214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71022" y="547608"/>
              <a:ext cx="220560" cy="2454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99905" y="616890"/>
              <a:ext cx="302260" cy="299085"/>
            </a:xfrm>
            <a:custGeom>
              <a:avLst/>
              <a:gdLst/>
              <a:ahLst/>
              <a:cxnLst/>
              <a:rect l="l" t="t" r="r" b="b"/>
              <a:pathLst>
                <a:path w="302260" h="299084">
                  <a:moveTo>
                    <a:pt x="301969" y="298911"/>
                  </a:moveTo>
                  <a:lnTo>
                    <a:pt x="14808" y="35521"/>
                  </a:lnTo>
                  <a:lnTo>
                    <a:pt x="0" y="0"/>
                  </a:lnTo>
                  <a:lnTo>
                    <a:pt x="189849" y="174137"/>
                  </a:lnTo>
                  <a:lnTo>
                    <a:pt x="301969" y="298911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14453" y="651786"/>
              <a:ext cx="398145" cy="386715"/>
            </a:xfrm>
            <a:custGeom>
              <a:avLst/>
              <a:gdLst/>
              <a:ahLst/>
              <a:cxnLst/>
              <a:rect l="l" t="t" r="r" b="b"/>
              <a:pathLst>
                <a:path w="398145" h="386715">
                  <a:moveTo>
                    <a:pt x="397582" y="386609"/>
                  </a:moveTo>
                  <a:lnTo>
                    <a:pt x="14808" y="35520"/>
                  </a:lnTo>
                  <a:lnTo>
                    <a:pt x="0" y="0"/>
                  </a:lnTo>
                  <a:lnTo>
                    <a:pt x="285474" y="261848"/>
                  </a:lnTo>
                  <a:lnTo>
                    <a:pt x="397582" y="386609"/>
                  </a:lnTo>
                  <a:close/>
                </a:path>
              </a:pathLst>
            </a:custGeom>
            <a:solidFill>
              <a:srgbClr val="1FC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29003" y="686685"/>
              <a:ext cx="493395" cy="474980"/>
            </a:xfrm>
            <a:custGeom>
              <a:avLst/>
              <a:gdLst/>
              <a:ahLst/>
              <a:cxnLst/>
              <a:rect l="l" t="t" r="r" b="b"/>
              <a:pathLst>
                <a:path w="493395" h="474980">
                  <a:moveTo>
                    <a:pt x="493311" y="474435"/>
                  </a:moveTo>
                  <a:lnTo>
                    <a:pt x="14816" y="35541"/>
                  </a:lnTo>
                  <a:lnTo>
                    <a:pt x="0" y="0"/>
                  </a:lnTo>
                  <a:lnTo>
                    <a:pt x="381127" y="349590"/>
                  </a:lnTo>
                  <a:lnTo>
                    <a:pt x="493311" y="474435"/>
                  </a:lnTo>
                  <a:close/>
                </a:path>
              </a:pathLst>
            </a:custGeom>
            <a:solidFill>
              <a:srgbClr val="2DC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43569" y="721624"/>
              <a:ext cx="589280" cy="562610"/>
            </a:xfrm>
            <a:custGeom>
              <a:avLst/>
              <a:gdLst/>
              <a:ahLst/>
              <a:cxnLst/>
              <a:rect l="l" t="t" r="r" b="b"/>
              <a:pathLst>
                <a:path w="589279" h="562610">
                  <a:moveTo>
                    <a:pt x="588918" y="562103"/>
                  </a:moveTo>
                  <a:lnTo>
                    <a:pt x="14798" y="35497"/>
                  </a:lnTo>
                  <a:lnTo>
                    <a:pt x="0" y="0"/>
                  </a:lnTo>
                  <a:lnTo>
                    <a:pt x="476803" y="437334"/>
                  </a:lnTo>
                  <a:lnTo>
                    <a:pt x="588918" y="562103"/>
                  </a:lnTo>
                  <a:close/>
                </a:path>
              </a:pathLst>
            </a:custGeom>
            <a:solidFill>
              <a:srgbClr val="39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58118" y="756524"/>
              <a:ext cx="685165" cy="650240"/>
            </a:xfrm>
            <a:custGeom>
              <a:avLst/>
              <a:gdLst/>
              <a:ahLst/>
              <a:cxnLst/>
              <a:rect l="l" t="t" r="r" b="b"/>
              <a:pathLst>
                <a:path w="685164" h="650240">
                  <a:moveTo>
                    <a:pt x="684556" y="649826"/>
                  </a:moveTo>
                  <a:lnTo>
                    <a:pt x="14807" y="35518"/>
                  </a:lnTo>
                  <a:lnTo>
                    <a:pt x="0" y="0"/>
                  </a:lnTo>
                  <a:lnTo>
                    <a:pt x="572480" y="525102"/>
                  </a:lnTo>
                  <a:lnTo>
                    <a:pt x="684556" y="649826"/>
                  </a:lnTo>
                  <a:close/>
                </a:path>
              </a:pathLst>
            </a:custGeom>
            <a:solidFill>
              <a:srgbClr val="42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72675" y="791440"/>
              <a:ext cx="780415" cy="737870"/>
            </a:xfrm>
            <a:custGeom>
              <a:avLst/>
              <a:gdLst/>
              <a:ahLst/>
              <a:cxnLst/>
              <a:rect l="l" t="t" r="r" b="b"/>
              <a:pathLst>
                <a:path w="780414" h="737869">
                  <a:moveTo>
                    <a:pt x="780310" y="737671"/>
                  </a:moveTo>
                  <a:lnTo>
                    <a:pt x="12413" y="33325"/>
                  </a:lnTo>
                  <a:lnTo>
                    <a:pt x="9871" y="23679"/>
                  </a:lnTo>
                  <a:lnTo>
                    <a:pt x="0" y="0"/>
                  </a:lnTo>
                  <a:lnTo>
                    <a:pt x="668158" y="612861"/>
                  </a:lnTo>
                  <a:lnTo>
                    <a:pt x="780310" y="737671"/>
                  </a:lnTo>
                  <a:close/>
                </a:path>
              </a:pathLst>
            </a:custGeom>
            <a:solidFill>
              <a:srgbClr val="4C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84953" y="824255"/>
              <a:ext cx="805815" cy="747395"/>
            </a:xfrm>
            <a:custGeom>
              <a:avLst/>
              <a:gdLst/>
              <a:ahLst/>
              <a:cxnLst/>
              <a:rect l="l" t="t" r="r" b="b"/>
              <a:pathLst>
                <a:path w="805814" h="747394">
                  <a:moveTo>
                    <a:pt x="805491" y="746845"/>
                  </a:moveTo>
                  <a:lnTo>
                    <a:pt x="782578" y="739751"/>
                  </a:lnTo>
                  <a:lnTo>
                    <a:pt x="7621" y="28930"/>
                  </a:lnTo>
                  <a:lnTo>
                    <a:pt x="0" y="0"/>
                  </a:lnTo>
                  <a:lnTo>
                    <a:pt x="766053" y="702654"/>
                  </a:lnTo>
                  <a:lnTo>
                    <a:pt x="805588" y="746651"/>
                  </a:lnTo>
                  <a:lnTo>
                    <a:pt x="805491" y="746845"/>
                  </a:lnTo>
                  <a:close/>
                </a:path>
              </a:pathLst>
            </a:custGeom>
            <a:solidFill>
              <a:srgbClr val="53C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92445" y="852694"/>
              <a:ext cx="775970" cy="711835"/>
            </a:xfrm>
            <a:custGeom>
              <a:avLst/>
              <a:gdLst/>
              <a:ahLst/>
              <a:cxnLst/>
              <a:rect l="l" t="t" r="r" b="b"/>
              <a:pathLst>
                <a:path w="775970" h="711835">
                  <a:moveTo>
                    <a:pt x="775723" y="711509"/>
                  </a:moveTo>
                  <a:lnTo>
                    <a:pt x="739599" y="700326"/>
                  </a:lnTo>
                  <a:lnTo>
                    <a:pt x="7617" y="28914"/>
                  </a:lnTo>
                  <a:lnTo>
                    <a:pt x="0" y="0"/>
                  </a:lnTo>
                  <a:lnTo>
                    <a:pt x="775723" y="711509"/>
                  </a:lnTo>
                  <a:close/>
                </a:path>
              </a:pathLst>
            </a:custGeom>
            <a:solidFill>
              <a:srgbClr val="59CB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99938" y="881134"/>
              <a:ext cx="732790" cy="672465"/>
            </a:xfrm>
            <a:custGeom>
              <a:avLst/>
              <a:gdLst/>
              <a:ahLst/>
              <a:cxnLst/>
              <a:rect l="l" t="t" r="r" b="b"/>
              <a:pathLst>
                <a:path w="732789" h="672465">
                  <a:moveTo>
                    <a:pt x="732713" y="672074"/>
                  </a:moveTo>
                  <a:lnTo>
                    <a:pt x="718590" y="667701"/>
                  </a:lnTo>
                  <a:lnTo>
                    <a:pt x="700700" y="664632"/>
                  </a:lnTo>
                  <a:lnTo>
                    <a:pt x="7620" y="28925"/>
                  </a:lnTo>
                  <a:lnTo>
                    <a:pt x="0" y="0"/>
                  </a:lnTo>
                  <a:lnTo>
                    <a:pt x="732713" y="672074"/>
                  </a:lnTo>
                  <a:close/>
                </a:path>
              </a:pathLst>
            </a:custGeom>
            <a:solidFill>
              <a:srgbClr val="60C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07425" y="909554"/>
              <a:ext cx="694055" cy="636905"/>
            </a:xfrm>
            <a:custGeom>
              <a:avLst/>
              <a:gdLst/>
              <a:ahLst/>
              <a:cxnLst/>
              <a:rect l="l" t="t" r="r" b="b"/>
              <a:pathLst>
                <a:path w="694054" h="636905">
                  <a:moveTo>
                    <a:pt x="693709" y="636298"/>
                  </a:moveTo>
                  <a:lnTo>
                    <a:pt x="664287" y="631250"/>
                  </a:lnTo>
                  <a:lnTo>
                    <a:pt x="7621" y="28930"/>
                  </a:lnTo>
                  <a:lnTo>
                    <a:pt x="0" y="0"/>
                  </a:lnTo>
                  <a:lnTo>
                    <a:pt x="693709" y="636298"/>
                  </a:lnTo>
                  <a:close/>
                </a:path>
              </a:pathLst>
            </a:custGeom>
            <a:solidFill>
              <a:srgbClr val="66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14922" y="938008"/>
              <a:ext cx="657860" cy="603250"/>
            </a:xfrm>
            <a:custGeom>
              <a:avLst/>
              <a:gdLst/>
              <a:ahLst/>
              <a:cxnLst/>
              <a:rect l="l" t="t" r="r" b="b"/>
              <a:pathLst>
                <a:path w="657860" h="603250">
                  <a:moveTo>
                    <a:pt x="657292" y="602882"/>
                  </a:moveTo>
                  <a:lnTo>
                    <a:pt x="627873" y="597835"/>
                  </a:lnTo>
                  <a:lnTo>
                    <a:pt x="7617" y="28912"/>
                  </a:lnTo>
                  <a:lnTo>
                    <a:pt x="0" y="0"/>
                  </a:lnTo>
                  <a:lnTo>
                    <a:pt x="657292" y="602882"/>
                  </a:lnTo>
                  <a:close/>
                </a:path>
              </a:pathLst>
            </a:custGeom>
            <a:solidFill>
              <a:srgbClr val="6B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22410" y="966433"/>
              <a:ext cx="621030" cy="569595"/>
            </a:xfrm>
            <a:custGeom>
              <a:avLst/>
              <a:gdLst/>
              <a:ahLst/>
              <a:cxnLst/>
              <a:rect l="l" t="t" r="r" b="b"/>
              <a:pathLst>
                <a:path w="621029" h="569594">
                  <a:moveTo>
                    <a:pt x="620879" y="569495"/>
                  </a:moveTo>
                  <a:lnTo>
                    <a:pt x="591478" y="564451"/>
                  </a:lnTo>
                  <a:lnTo>
                    <a:pt x="7620" y="28924"/>
                  </a:lnTo>
                  <a:lnTo>
                    <a:pt x="0" y="0"/>
                  </a:lnTo>
                  <a:lnTo>
                    <a:pt x="620879" y="569495"/>
                  </a:lnTo>
                  <a:close/>
                </a:path>
              </a:pathLst>
            </a:custGeom>
            <a:solidFill>
              <a:srgbClr val="71D0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529898" y="994853"/>
              <a:ext cx="584835" cy="536575"/>
            </a:xfrm>
            <a:custGeom>
              <a:avLst/>
              <a:gdLst/>
              <a:ahLst/>
              <a:cxnLst/>
              <a:rect l="l" t="t" r="r" b="b"/>
              <a:pathLst>
                <a:path w="584835" h="536575">
                  <a:moveTo>
                    <a:pt x="584489" y="536117"/>
                  </a:moveTo>
                  <a:lnTo>
                    <a:pt x="555067" y="531069"/>
                  </a:lnTo>
                  <a:lnTo>
                    <a:pt x="6303" y="27721"/>
                  </a:lnTo>
                  <a:lnTo>
                    <a:pt x="6114" y="23209"/>
                  </a:lnTo>
                  <a:lnTo>
                    <a:pt x="0" y="0"/>
                  </a:lnTo>
                  <a:lnTo>
                    <a:pt x="584489" y="536117"/>
                  </a:lnTo>
                  <a:close/>
                </a:path>
              </a:pathLst>
            </a:custGeom>
            <a:solidFill>
              <a:srgbClr val="77D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536184" y="1022184"/>
              <a:ext cx="549910" cy="504190"/>
            </a:xfrm>
            <a:custGeom>
              <a:avLst/>
              <a:gdLst/>
              <a:ahLst/>
              <a:cxnLst/>
              <a:rect l="l" t="t" r="r" b="b"/>
              <a:pathLst>
                <a:path w="549910" h="504190">
                  <a:moveTo>
                    <a:pt x="549284" y="503825"/>
                  </a:moveTo>
                  <a:lnTo>
                    <a:pt x="519862" y="498777"/>
                  </a:lnTo>
                  <a:lnTo>
                    <a:pt x="954" y="22814"/>
                  </a:lnTo>
                  <a:lnTo>
                    <a:pt x="0" y="0"/>
                  </a:lnTo>
                  <a:lnTo>
                    <a:pt x="549284" y="503825"/>
                  </a:lnTo>
                  <a:close/>
                </a:path>
              </a:pathLst>
            </a:custGeom>
            <a:solidFill>
              <a:srgbClr val="7C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37122" y="1044609"/>
              <a:ext cx="520065" cy="476884"/>
            </a:xfrm>
            <a:custGeom>
              <a:avLst/>
              <a:gdLst/>
              <a:ahLst/>
              <a:cxnLst/>
              <a:rect l="l" t="t" r="r" b="b"/>
              <a:pathLst>
                <a:path w="520064" h="476884">
                  <a:moveTo>
                    <a:pt x="491695" y="472929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515299" y="472643"/>
                  </a:lnTo>
                  <a:lnTo>
                    <a:pt x="497304" y="472643"/>
                  </a:lnTo>
                  <a:lnTo>
                    <a:pt x="491695" y="472929"/>
                  </a:lnTo>
                  <a:close/>
                </a:path>
                <a:path w="520064" h="476884">
                  <a:moveTo>
                    <a:pt x="519439" y="476441"/>
                  </a:moveTo>
                  <a:lnTo>
                    <a:pt x="497304" y="472643"/>
                  </a:lnTo>
                  <a:lnTo>
                    <a:pt x="515299" y="472643"/>
                  </a:lnTo>
                  <a:lnTo>
                    <a:pt x="519439" y="476441"/>
                  </a:lnTo>
                  <a:close/>
                </a:path>
              </a:pathLst>
            </a:custGeom>
            <a:solidFill>
              <a:srgbClr val="81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38060" y="1067026"/>
              <a:ext cx="491490" cy="452120"/>
            </a:xfrm>
            <a:custGeom>
              <a:avLst/>
              <a:gdLst/>
              <a:ahLst/>
              <a:cxnLst/>
              <a:rect l="l" t="t" r="r" b="b"/>
              <a:pathLst>
                <a:path w="491489" h="452119">
                  <a:moveTo>
                    <a:pt x="468478" y="451644"/>
                  </a:moveTo>
                  <a:lnTo>
                    <a:pt x="954" y="22821"/>
                  </a:lnTo>
                  <a:lnTo>
                    <a:pt x="0" y="0"/>
                  </a:lnTo>
                  <a:lnTo>
                    <a:pt x="491139" y="450492"/>
                  </a:lnTo>
                  <a:lnTo>
                    <a:pt x="468478" y="451644"/>
                  </a:lnTo>
                  <a:close/>
                </a:path>
              </a:pathLst>
            </a:custGeom>
            <a:solidFill>
              <a:srgbClr val="8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538998" y="1089451"/>
              <a:ext cx="467995" cy="430530"/>
            </a:xfrm>
            <a:custGeom>
              <a:avLst/>
              <a:gdLst/>
              <a:ahLst/>
              <a:cxnLst/>
              <a:rect l="l" t="t" r="r" b="b"/>
              <a:pathLst>
                <a:path w="467995" h="430530">
                  <a:moveTo>
                    <a:pt x="445264" y="430353"/>
                  </a:moveTo>
                  <a:lnTo>
                    <a:pt x="954" y="22814"/>
                  </a:lnTo>
                  <a:lnTo>
                    <a:pt x="0" y="0"/>
                  </a:lnTo>
                  <a:lnTo>
                    <a:pt x="467926" y="429200"/>
                  </a:lnTo>
                  <a:lnTo>
                    <a:pt x="445264" y="430353"/>
                  </a:lnTo>
                  <a:close/>
                </a:path>
              </a:pathLst>
            </a:custGeom>
            <a:solidFill>
              <a:srgbClr val="8BD7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539936" y="1111876"/>
              <a:ext cx="445134" cy="409575"/>
            </a:xfrm>
            <a:custGeom>
              <a:avLst/>
              <a:gdLst/>
              <a:ahLst/>
              <a:cxnLst/>
              <a:rect l="l" t="t" r="r" b="b"/>
              <a:pathLst>
                <a:path w="445135" h="409575">
                  <a:moveTo>
                    <a:pt x="422063" y="409060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444721" y="407908"/>
                  </a:lnTo>
                  <a:lnTo>
                    <a:pt x="422063" y="409060"/>
                  </a:lnTo>
                  <a:close/>
                </a:path>
              </a:pathLst>
            </a:custGeom>
            <a:solidFill>
              <a:srgbClr val="90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540873" y="1134292"/>
              <a:ext cx="421640" cy="387985"/>
            </a:xfrm>
            <a:custGeom>
              <a:avLst/>
              <a:gdLst/>
              <a:ahLst/>
              <a:cxnLst/>
              <a:rect l="l" t="t" r="r" b="b"/>
              <a:pathLst>
                <a:path w="421639" h="387984">
                  <a:moveTo>
                    <a:pt x="398851" y="387777"/>
                  </a:moveTo>
                  <a:lnTo>
                    <a:pt x="953" y="22810"/>
                  </a:lnTo>
                  <a:lnTo>
                    <a:pt x="0" y="0"/>
                  </a:lnTo>
                  <a:lnTo>
                    <a:pt x="421512" y="386625"/>
                  </a:lnTo>
                  <a:lnTo>
                    <a:pt x="398851" y="387777"/>
                  </a:lnTo>
                  <a:close/>
                </a:path>
              </a:pathLst>
            </a:custGeom>
            <a:solidFill>
              <a:srgbClr val="96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541811" y="1156718"/>
              <a:ext cx="398780" cy="367030"/>
            </a:xfrm>
            <a:custGeom>
              <a:avLst/>
              <a:gdLst/>
              <a:ahLst/>
              <a:cxnLst/>
              <a:rect l="l" t="t" r="r" b="b"/>
              <a:pathLst>
                <a:path w="398779" h="367030">
                  <a:moveTo>
                    <a:pt x="375646" y="366484"/>
                  </a:moveTo>
                  <a:lnTo>
                    <a:pt x="953" y="22808"/>
                  </a:lnTo>
                  <a:lnTo>
                    <a:pt x="0" y="0"/>
                  </a:lnTo>
                  <a:lnTo>
                    <a:pt x="398295" y="365332"/>
                  </a:lnTo>
                  <a:lnTo>
                    <a:pt x="375646" y="366484"/>
                  </a:lnTo>
                  <a:close/>
                </a:path>
              </a:pathLst>
            </a:custGeom>
            <a:solidFill>
              <a:srgbClr val="9ADB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542748" y="1179130"/>
              <a:ext cx="375285" cy="345440"/>
            </a:xfrm>
            <a:custGeom>
              <a:avLst/>
              <a:gdLst/>
              <a:ahLst/>
              <a:cxnLst/>
              <a:rect l="l" t="t" r="r" b="b"/>
              <a:pathLst>
                <a:path w="375285" h="345440">
                  <a:moveTo>
                    <a:pt x="352432" y="345204"/>
                  </a:moveTo>
                  <a:lnTo>
                    <a:pt x="954" y="22814"/>
                  </a:lnTo>
                  <a:lnTo>
                    <a:pt x="0" y="0"/>
                  </a:lnTo>
                  <a:lnTo>
                    <a:pt x="375095" y="344052"/>
                  </a:lnTo>
                  <a:lnTo>
                    <a:pt x="352432" y="345204"/>
                  </a:lnTo>
                  <a:close/>
                </a:path>
              </a:pathLst>
            </a:custGeom>
            <a:solidFill>
              <a:srgbClr val="9FDD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43687" y="1201567"/>
              <a:ext cx="352425" cy="324485"/>
            </a:xfrm>
            <a:custGeom>
              <a:avLst/>
              <a:gdLst/>
              <a:ahLst/>
              <a:cxnLst/>
              <a:rect l="l" t="t" r="r" b="b"/>
              <a:pathLst>
                <a:path w="352425" h="324484">
                  <a:moveTo>
                    <a:pt x="329219" y="323901"/>
                  </a:moveTo>
                  <a:lnTo>
                    <a:pt x="953" y="22802"/>
                  </a:lnTo>
                  <a:lnTo>
                    <a:pt x="0" y="0"/>
                  </a:lnTo>
                  <a:lnTo>
                    <a:pt x="351876" y="322748"/>
                  </a:lnTo>
                  <a:lnTo>
                    <a:pt x="329219" y="323901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44624" y="1223985"/>
              <a:ext cx="328930" cy="302895"/>
            </a:xfrm>
            <a:custGeom>
              <a:avLst/>
              <a:gdLst/>
              <a:ahLst/>
              <a:cxnLst/>
              <a:rect l="l" t="t" r="r" b="b"/>
              <a:pathLst>
                <a:path w="328929" h="302894">
                  <a:moveTo>
                    <a:pt x="306013" y="302615"/>
                  </a:moveTo>
                  <a:lnTo>
                    <a:pt x="953" y="22807"/>
                  </a:lnTo>
                  <a:lnTo>
                    <a:pt x="0" y="0"/>
                  </a:lnTo>
                  <a:lnTo>
                    <a:pt x="328663" y="301463"/>
                  </a:lnTo>
                  <a:lnTo>
                    <a:pt x="306013" y="302615"/>
                  </a:lnTo>
                  <a:close/>
                </a:path>
              </a:pathLst>
            </a:custGeom>
            <a:solidFill>
              <a:srgbClr val="A8E0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545561" y="1246397"/>
              <a:ext cx="306070" cy="281940"/>
            </a:xfrm>
            <a:custGeom>
              <a:avLst/>
              <a:gdLst/>
              <a:ahLst/>
              <a:cxnLst/>
              <a:rect l="l" t="t" r="r" b="b"/>
              <a:pathLst>
                <a:path w="306070" h="281940">
                  <a:moveTo>
                    <a:pt x="282801" y="281336"/>
                  </a:moveTo>
                  <a:lnTo>
                    <a:pt x="51" y="21987"/>
                  </a:lnTo>
                  <a:lnTo>
                    <a:pt x="520" y="12434"/>
                  </a:lnTo>
                  <a:lnTo>
                    <a:pt x="0" y="0"/>
                  </a:lnTo>
                  <a:lnTo>
                    <a:pt x="305463" y="280183"/>
                  </a:lnTo>
                  <a:lnTo>
                    <a:pt x="282801" y="281336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544602" y="1268025"/>
              <a:ext cx="284480" cy="260985"/>
            </a:xfrm>
            <a:custGeom>
              <a:avLst/>
              <a:gdLst/>
              <a:ahLst/>
              <a:cxnLst/>
              <a:rect l="l" t="t" r="r" b="b"/>
              <a:pathLst>
                <a:path w="284479" h="260984">
                  <a:moveTo>
                    <a:pt x="261485" y="260841"/>
                  </a:moveTo>
                  <a:lnTo>
                    <a:pt x="0" y="20995"/>
                  </a:lnTo>
                  <a:lnTo>
                    <a:pt x="1028" y="0"/>
                  </a:lnTo>
                  <a:lnTo>
                    <a:pt x="284148" y="259688"/>
                  </a:lnTo>
                  <a:lnTo>
                    <a:pt x="261485" y="260841"/>
                  </a:lnTo>
                  <a:close/>
                </a:path>
              </a:pathLst>
            </a:custGeom>
            <a:solidFill>
              <a:srgbClr val="B1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543592" y="1288661"/>
              <a:ext cx="262890" cy="242570"/>
            </a:xfrm>
            <a:custGeom>
              <a:avLst/>
              <a:gdLst/>
              <a:ahLst/>
              <a:cxnLst/>
              <a:rect l="l" t="t" r="r" b="b"/>
              <a:pathLst>
                <a:path w="262889" h="242569">
                  <a:moveTo>
                    <a:pt x="241300" y="242316"/>
                  </a:moveTo>
                  <a:lnTo>
                    <a:pt x="0" y="20985"/>
                  </a:lnTo>
                  <a:lnTo>
                    <a:pt x="1028" y="0"/>
                  </a:lnTo>
                  <a:lnTo>
                    <a:pt x="262889" y="240185"/>
                  </a:lnTo>
                  <a:lnTo>
                    <a:pt x="244078" y="241141"/>
                  </a:lnTo>
                  <a:lnTo>
                    <a:pt x="241300" y="242316"/>
                  </a:lnTo>
                  <a:close/>
                </a:path>
              </a:pathLst>
            </a:custGeom>
            <a:solidFill>
              <a:srgbClr val="B6E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527427" y="1309305"/>
              <a:ext cx="257732" cy="3305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87094" y="648474"/>
            <a:ext cx="4989195" cy="6137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95"/>
              </a:spcBef>
            </a:pPr>
            <a:r>
              <a:rPr sz="1600" b="1" spc="-145" dirty="0">
                <a:latin typeface="Trebuchet MS"/>
                <a:cs typeface="Trebuchet MS"/>
              </a:rPr>
              <a:t>Fill </a:t>
            </a:r>
            <a:r>
              <a:rPr sz="1600" b="1" spc="-90" dirty="0">
                <a:latin typeface="Trebuchet MS"/>
                <a:cs typeface="Trebuchet MS"/>
              </a:rPr>
              <a:t>in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35" dirty="0">
                <a:latin typeface="Trebuchet MS"/>
                <a:cs typeface="Trebuchet MS"/>
              </a:rPr>
              <a:t>blanks </a:t>
            </a:r>
            <a:r>
              <a:rPr sz="1600" b="1" spc="-90" dirty="0">
                <a:latin typeface="Trebuchet MS"/>
                <a:cs typeface="Trebuchet MS"/>
              </a:rPr>
              <a:t>with </a:t>
            </a:r>
            <a:r>
              <a:rPr sz="1600" b="1" i="1" spc="-75" dirty="0">
                <a:latin typeface="Trebuchet MS"/>
                <a:cs typeface="Trebuchet MS"/>
              </a:rPr>
              <a:t>do</a:t>
            </a:r>
            <a:r>
              <a:rPr sz="1600" b="1" spc="-75" dirty="0">
                <a:latin typeface="Trebuchet MS"/>
                <a:cs typeface="Trebuchet MS"/>
              </a:rPr>
              <a:t>, </a:t>
            </a:r>
            <a:r>
              <a:rPr sz="1600" b="1" i="1" spc="-35" dirty="0">
                <a:latin typeface="Trebuchet MS"/>
                <a:cs typeface="Trebuchet MS"/>
              </a:rPr>
              <a:t>does </a:t>
            </a:r>
            <a:r>
              <a:rPr sz="1600" b="1" spc="-85" dirty="0">
                <a:latin typeface="Trebuchet MS"/>
                <a:cs typeface="Trebuchet MS"/>
              </a:rPr>
              <a:t>or</a:t>
            </a:r>
            <a:r>
              <a:rPr sz="1600" b="1" spc="114" dirty="0">
                <a:latin typeface="Trebuchet MS"/>
                <a:cs typeface="Trebuchet MS"/>
              </a:rPr>
              <a:t> </a:t>
            </a:r>
            <a:r>
              <a:rPr sz="1600" b="1" i="1" spc="-100" dirty="0">
                <a:latin typeface="Trebuchet MS"/>
                <a:cs typeface="Trebuchet MS"/>
              </a:rPr>
              <a:t>did</a:t>
            </a:r>
            <a:r>
              <a:rPr sz="1600" b="1" spc="-100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65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5"/>
              </a:spcBef>
              <a:buAutoNum type="arabicPlain"/>
              <a:tabLst>
                <a:tab pos="552450" algn="l"/>
                <a:tab pos="553085" algn="l"/>
                <a:tab pos="4079240" algn="l"/>
              </a:tabLst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10" dirty="0">
                <a:latin typeface="Trebuchet MS"/>
                <a:cs typeface="Trebuchet MS"/>
              </a:rPr>
              <a:t>shoes </a:t>
            </a:r>
            <a:r>
              <a:rPr sz="1600" spc="-55" dirty="0">
                <a:latin typeface="Trebuchet MS"/>
                <a:cs typeface="Trebuchet MS"/>
              </a:rPr>
              <a:t>were </a:t>
            </a:r>
            <a:r>
              <a:rPr sz="1600" spc="-75" dirty="0">
                <a:latin typeface="Trebuchet MS"/>
                <a:cs typeface="Trebuchet MS"/>
              </a:rPr>
              <a:t>too</a:t>
            </a:r>
            <a:r>
              <a:rPr sz="1600" spc="-120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small. </a:t>
            </a:r>
            <a:r>
              <a:rPr sz="1600" spc="-90" dirty="0">
                <a:latin typeface="Trebuchet MS"/>
                <a:cs typeface="Trebuchet MS"/>
              </a:rPr>
              <a:t>They</a:t>
            </a:r>
            <a:r>
              <a:rPr sz="1600" u="sng" spc="-9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0" dirty="0">
                <a:latin typeface="Trebuchet MS"/>
                <a:cs typeface="Trebuchet MS"/>
              </a:rPr>
              <a:t>not </a:t>
            </a:r>
            <a:r>
              <a:rPr sz="1600" spc="-180" dirty="0">
                <a:latin typeface="Trebuchet MS"/>
                <a:cs typeface="Trebuchet MS"/>
              </a:rPr>
              <a:t>fit</a:t>
            </a:r>
            <a:r>
              <a:rPr sz="1600" spc="-150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me.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844"/>
              </a:spcBef>
              <a:buAutoNum type="arabicPlain"/>
              <a:tabLst>
                <a:tab pos="552450" algn="l"/>
                <a:tab pos="553085" algn="l"/>
                <a:tab pos="1788160" algn="l"/>
              </a:tabLst>
            </a:pPr>
            <a:r>
              <a:rPr sz="1600" spc="-70" dirty="0">
                <a:latin typeface="Trebuchet MS"/>
                <a:cs typeface="Trebuchet MS"/>
              </a:rPr>
              <a:t>Jack</a:t>
            </a:r>
            <a:r>
              <a:rPr sz="1600" u="sng" spc="-7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0" dirty="0">
                <a:latin typeface="Trebuchet MS"/>
                <a:cs typeface="Trebuchet MS"/>
              </a:rPr>
              <a:t>not </a:t>
            </a:r>
            <a:r>
              <a:rPr sz="1600" dirty="0">
                <a:latin typeface="Trebuchet MS"/>
                <a:cs typeface="Trebuchet MS"/>
              </a:rPr>
              <a:t>do </a:t>
            </a:r>
            <a:r>
              <a:rPr sz="1600" spc="-85" dirty="0">
                <a:latin typeface="Trebuchet MS"/>
                <a:cs typeface="Trebuchet MS"/>
              </a:rPr>
              <a:t>well </a:t>
            </a:r>
            <a:r>
              <a:rPr sz="1600" spc="-10" dirty="0">
                <a:latin typeface="Trebuchet MS"/>
                <a:cs typeface="Trebuchet MS"/>
              </a:rPr>
              <a:t>on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15" dirty="0">
                <a:latin typeface="Trebuchet MS"/>
                <a:cs typeface="Trebuchet MS"/>
              </a:rPr>
              <a:t>exam </a:t>
            </a:r>
            <a:r>
              <a:rPr sz="1600" spc="-65" dirty="0">
                <a:latin typeface="Trebuchet MS"/>
                <a:cs typeface="Trebuchet MS"/>
              </a:rPr>
              <a:t>last</a:t>
            </a:r>
            <a:r>
              <a:rPr sz="1600" spc="-330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week.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552450" algn="l"/>
                <a:tab pos="553085" algn="l"/>
                <a:tab pos="1969770" algn="l"/>
              </a:tabLst>
            </a:pPr>
            <a:r>
              <a:rPr sz="1600" spc="-50" dirty="0">
                <a:latin typeface="Trebuchet MS"/>
                <a:cs typeface="Trebuchet MS"/>
              </a:rPr>
              <a:t>Where</a:t>
            </a:r>
            <a:r>
              <a:rPr sz="1600" u="sng" spc="-5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45" dirty="0">
                <a:latin typeface="Trebuchet MS"/>
                <a:cs typeface="Trebuchet MS"/>
              </a:rPr>
              <a:t>eggs </a:t>
            </a:r>
            <a:r>
              <a:rPr sz="1600" spc="-30" dirty="0">
                <a:latin typeface="Trebuchet MS"/>
                <a:cs typeface="Trebuchet MS"/>
              </a:rPr>
              <a:t>come</a:t>
            </a:r>
            <a:r>
              <a:rPr sz="1600" spc="-220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from?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552450" algn="l"/>
                <a:tab pos="553085" algn="l"/>
                <a:tab pos="3485515" algn="l"/>
              </a:tabLst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10" dirty="0">
                <a:latin typeface="Trebuchet MS"/>
                <a:cs typeface="Trebuchet MS"/>
              </a:rPr>
              <a:t>vase </a:t>
            </a:r>
            <a:r>
              <a:rPr sz="1600" spc="-35" dirty="0">
                <a:latin typeface="Trebuchet MS"/>
                <a:cs typeface="Trebuchet MS"/>
              </a:rPr>
              <a:t>is</a:t>
            </a:r>
            <a:r>
              <a:rPr sz="1600" spc="-110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broken.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-15" dirty="0">
                <a:latin typeface="Trebuchet MS"/>
                <a:cs typeface="Trebuchet MS"/>
              </a:rPr>
              <a:t>Who</a:t>
            </a:r>
            <a:r>
              <a:rPr sz="1600" u="sng" spc="-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60" dirty="0">
                <a:latin typeface="Trebuchet MS"/>
                <a:cs typeface="Trebuchet MS"/>
              </a:rPr>
              <a:t>that?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552450" algn="l"/>
                <a:tab pos="553085" algn="l"/>
                <a:tab pos="1860550" algn="l"/>
              </a:tabLst>
            </a:pPr>
            <a:r>
              <a:rPr sz="1600" spc="-55" dirty="0">
                <a:latin typeface="Trebuchet MS"/>
                <a:cs typeface="Trebuchet MS"/>
              </a:rPr>
              <a:t>What</a:t>
            </a:r>
            <a:r>
              <a:rPr sz="1600" u="sng" spc="-5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75" dirty="0">
                <a:latin typeface="Trebuchet MS"/>
                <a:cs typeface="Trebuchet MS"/>
              </a:rPr>
              <a:t>this </a:t>
            </a:r>
            <a:r>
              <a:rPr sz="1600" spc="-35" dirty="0">
                <a:latin typeface="Trebuchet MS"/>
                <a:cs typeface="Trebuchet MS"/>
              </a:rPr>
              <a:t>word</a:t>
            </a:r>
            <a:r>
              <a:rPr sz="1600" spc="-100" dirty="0">
                <a:latin typeface="Trebuchet MS"/>
                <a:cs typeface="Trebuchet MS"/>
              </a:rPr>
              <a:t> </a:t>
            </a:r>
            <a:r>
              <a:rPr sz="1600" spc="20" dirty="0">
                <a:latin typeface="Trebuchet MS"/>
                <a:cs typeface="Trebuchet MS"/>
              </a:rPr>
              <a:t>mean?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552450" algn="l"/>
                <a:tab pos="553085" algn="l"/>
                <a:tab pos="1811655" algn="l"/>
              </a:tabLst>
            </a:pPr>
            <a:r>
              <a:rPr sz="1600" spc="5" dirty="0">
                <a:latin typeface="Trebuchet MS"/>
                <a:cs typeface="Trebuchet MS"/>
              </a:rPr>
              <a:t>How</a:t>
            </a:r>
            <a:r>
              <a:rPr sz="1600" u="sng" spc="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60" dirty="0">
                <a:latin typeface="Trebuchet MS"/>
                <a:cs typeface="Trebuchet MS"/>
              </a:rPr>
              <a:t>computer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-15" dirty="0">
                <a:latin typeface="Trebuchet MS"/>
                <a:cs typeface="Trebuchet MS"/>
              </a:rPr>
              <a:t>work?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552450" algn="l"/>
                <a:tab pos="553085" algn="l"/>
                <a:tab pos="1365250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he </a:t>
            </a:r>
            <a:r>
              <a:rPr sz="1600" spc="-70" dirty="0">
                <a:latin typeface="Trebuchet MS"/>
                <a:cs typeface="Trebuchet MS"/>
              </a:rPr>
              <a:t>drink</a:t>
            </a:r>
            <a:r>
              <a:rPr sz="1600" spc="-145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coffee?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552450" algn="l"/>
                <a:tab pos="553085" algn="l"/>
                <a:tab pos="1804035" algn="l"/>
              </a:tabLst>
            </a:pPr>
            <a:r>
              <a:rPr sz="1600" spc="-15" dirty="0">
                <a:latin typeface="Trebuchet MS"/>
                <a:cs typeface="Trebuchet MS"/>
              </a:rPr>
              <a:t>Who</a:t>
            </a:r>
            <a:r>
              <a:rPr sz="1600" u="sng" spc="-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105" dirty="0">
                <a:latin typeface="Trebuchet MS"/>
                <a:cs typeface="Trebuchet MS"/>
              </a:rPr>
              <a:t>that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5" dirty="0">
                <a:latin typeface="Trebuchet MS"/>
                <a:cs typeface="Trebuchet MS"/>
              </a:rPr>
              <a:t>drawing?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552450" algn="l"/>
                <a:tab pos="553085" algn="l"/>
                <a:tab pos="1969770" algn="l"/>
              </a:tabLst>
            </a:pPr>
            <a:r>
              <a:rPr sz="1600" spc="-50" dirty="0">
                <a:latin typeface="Trebuchet MS"/>
                <a:cs typeface="Trebuchet MS"/>
              </a:rPr>
              <a:t>Where</a:t>
            </a:r>
            <a:r>
              <a:rPr sz="1600" u="sng" spc="-5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-35" dirty="0">
                <a:latin typeface="Trebuchet MS"/>
                <a:cs typeface="Trebuchet MS"/>
              </a:rPr>
              <a:t>buy </a:t>
            </a:r>
            <a:r>
              <a:rPr sz="1600" spc="-105" dirty="0">
                <a:latin typeface="Trebuchet MS"/>
                <a:cs typeface="Trebuchet MS"/>
              </a:rPr>
              <a:t>that</a:t>
            </a:r>
            <a:r>
              <a:rPr sz="1600" spc="-235" dirty="0">
                <a:latin typeface="Trebuchet MS"/>
                <a:cs typeface="Trebuchet MS"/>
              </a:rPr>
              <a:t> </a:t>
            </a:r>
            <a:r>
              <a:rPr sz="1600" spc="10" dirty="0">
                <a:latin typeface="Trebuchet MS"/>
                <a:cs typeface="Trebuchet MS"/>
              </a:rPr>
              <a:t>dress?</a:t>
            </a:r>
            <a:endParaRPr sz="1600">
              <a:latin typeface="Trebuchet MS"/>
              <a:cs typeface="Trebuchet MS"/>
            </a:endParaRPr>
          </a:p>
          <a:p>
            <a:pPr marL="552450" indent="-360680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552450" algn="l"/>
                <a:tab pos="553085" algn="l"/>
                <a:tab pos="1811655" algn="l"/>
              </a:tabLst>
            </a:pPr>
            <a:r>
              <a:rPr sz="1600" spc="5" dirty="0">
                <a:latin typeface="Trebuchet MS"/>
                <a:cs typeface="Trebuchet MS"/>
              </a:rPr>
              <a:t>How</a:t>
            </a:r>
            <a:r>
              <a:rPr sz="1600" u="sng" spc="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-55" dirty="0">
                <a:latin typeface="Trebuchet MS"/>
                <a:cs typeface="Trebuchet MS"/>
              </a:rPr>
              <a:t>spell your</a:t>
            </a:r>
            <a:r>
              <a:rPr sz="1600" spc="-229" dirty="0">
                <a:latin typeface="Trebuchet MS"/>
                <a:cs typeface="Trebuchet MS"/>
              </a:rPr>
              <a:t> </a:t>
            </a:r>
            <a:r>
              <a:rPr sz="1600" spc="20" dirty="0">
                <a:latin typeface="Trebuchet MS"/>
                <a:cs typeface="Trebuchet MS"/>
              </a:rPr>
              <a:t>name?</a:t>
            </a:r>
            <a:endParaRPr sz="1600">
              <a:latin typeface="Trebuchet MS"/>
              <a:cs typeface="Trebuchet MS"/>
            </a:endParaRPr>
          </a:p>
          <a:p>
            <a:pPr marL="552450" indent="-360680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552450" algn="l"/>
                <a:tab pos="553085" algn="l"/>
                <a:tab pos="1365250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not </a:t>
            </a:r>
            <a:r>
              <a:rPr sz="1600" spc="-45" dirty="0">
                <a:latin typeface="Trebuchet MS"/>
                <a:cs typeface="Trebuchet MS"/>
              </a:rPr>
              <a:t>play </a:t>
            </a:r>
            <a:r>
              <a:rPr sz="1600" spc="-10" dirty="0">
                <a:latin typeface="Trebuchet MS"/>
                <a:cs typeface="Trebuchet MS"/>
              </a:rPr>
              <a:t>on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10" dirty="0">
                <a:latin typeface="Trebuchet MS"/>
                <a:cs typeface="Trebuchet MS"/>
              </a:rPr>
              <a:t>busy</a:t>
            </a:r>
            <a:r>
              <a:rPr sz="1600" spc="-345" dirty="0">
                <a:latin typeface="Trebuchet MS"/>
                <a:cs typeface="Trebuchet MS"/>
              </a:rPr>
              <a:t> </a:t>
            </a:r>
            <a:r>
              <a:rPr sz="1600" spc="-100" dirty="0">
                <a:latin typeface="Trebuchet MS"/>
                <a:cs typeface="Trebuchet MS"/>
              </a:rPr>
              <a:t>street!</a:t>
            </a:r>
            <a:endParaRPr sz="1600">
              <a:latin typeface="Trebuchet MS"/>
              <a:cs typeface="Trebuchet MS"/>
            </a:endParaRPr>
          </a:p>
          <a:p>
            <a:pPr marL="552450" indent="-360680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552450" algn="l"/>
                <a:tab pos="553085" algn="l"/>
                <a:tab pos="1365250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your </a:t>
            </a:r>
            <a:r>
              <a:rPr sz="1600" spc="-50" dirty="0">
                <a:latin typeface="Trebuchet MS"/>
                <a:cs typeface="Trebuchet MS"/>
              </a:rPr>
              <a:t>work</a:t>
            </a:r>
            <a:r>
              <a:rPr sz="1600" spc="-120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quietly!</a:t>
            </a:r>
            <a:endParaRPr sz="1600">
              <a:latin typeface="Trebuchet MS"/>
              <a:cs typeface="Trebuchet MS"/>
            </a:endParaRPr>
          </a:p>
          <a:p>
            <a:pPr marL="552450" indent="-360680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552450" algn="l"/>
                <a:tab pos="553085" algn="l"/>
                <a:tab pos="1365250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5" dirty="0">
                <a:latin typeface="Trebuchet MS"/>
                <a:cs typeface="Trebuchet MS"/>
              </a:rPr>
              <a:t>snake </a:t>
            </a:r>
            <a:r>
              <a:rPr sz="1600" spc="-30" dirty="0">
                <a:latin typeface="Trebuchet MS"/>
                <a:cs typeface="Trebuchet MS"/>
              </a:rPr>
              <a:t>have</a:t>
            </a:r>
            <a:r>
              <a:rPr sz="1600" spc="-300" dirty="0">
                <a:latin typeface="Trebuchet MS"/>
                <a:cs typeface="Trebuchet MS"/>
              </a:rPr>
              <a:t> </a:t>
            </a:r>
            <a:r>
              <a:rPr sz="1600" spc="15" dirty="0">
                <a:latin typeface="Trebuchet MS"/>
                <a:cs typeface="Trebuchet MS"/>
              </a:rPr>
              <a:t>legs?</a:t>
            </a:r>
            <a:endParaRPr sz="1600">
              <a:latin typeface="Trebuchet MS"/>
              <a:cs typeface="Trebuchet MS"/>
            </a:endParaRPr>
          </a:p>
          <a:p>
            <a:pPr marL="552450" indent="-360680">
              <a:lnSpc>
                <a:spcPct val="100000"/>
              </a:lnSpc>
              <a:spcBef>
                <a:spcPts val="844"/>
              </a:spcBef>
              <a:buAutoNum type="arabicPlain"/>
              <a:tabLst>
                <a:tab pos="552450" algn="l"/>
                <a:tab pos="553085" algn="l"/>
                <a:tab pos="1656714" algn="l"/>
              </a:tabLst>
            </a:pPr>
            <a:r>
              <a:rPr sz="1600" spc="-15" dirty="0">
                <a:latin typeface="Trebuchet MS"/>
                <a:cs typeface="Trebuchet MS"/>
              </a:rPr>
              <a:t>He</a:t>
            </a:r>
            <a:r>
              <a:rPr sz="1600" u="sng" spc="-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0" dirty="0">
                <a:latin typeface="Trebuchet MS"/>
                <a:cs typeface="Trebuchet MS"/>
              </a:rPr>
              <a:t>not </a:t>
            </a:r>
            <a:r>
              <a:rPr sz="1600" spc="-30" dirty="0">
                <a:latin typeface="Trebuchet MS"/>
                <a:cs typeface="Trebuchet MS"/>
              </a:rPr>
              <a:t>have </a:t>
            </a:r>
            <a:r>
              <a:rPr sz="1600" spc="-15" dirty="0">
                <a:latin typeface="Trebuchet MS"/>
                <a:cs typeface="Trebuchet MS"/>
              </a:rPr>
              <a:t>any</a:t>
            </a:r>
            <a:r>
              <a:rPr sz="1600" spc="-150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brothers.</a:t>
            </a:r>
            <a:endParaRPr sz="1600">
              <a:latin typeface="Trebuchet MS"/>
              <a:cs typeface="Trebuchet MS"/>
            </a:endParaRPr>
          </a:p>
          <a:p>
            <a:pPr marL="603250" indent="-411480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603250" algn="l"/>
                <a:tab pos="603885" algn="l"/>
                <a:tab pos="1416050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cats </a:t>
            </a:r>
            <a:r>
              <a:rPr sz="1600" spc="-100" dirty="0">
                <a:latin typeface="Trebuchet MS"/>
                <a:cs typeface="Trebuchet MS"/>
              </a:rPr>
              <a:t>like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70" dirty="0">
                <a:latin typeface="Trebuchet MS"/>
                <a:cs typeface="Trebuchet MS"/>
              </a:rPr>
              <a:t>eat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fish?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256991" y="8908974"/>
            <a:ext cx="300990" cy="210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90"/>
              </a:spcBef>
            </a:pPr>
            <a:r>
              <a:rPr sz="1200" spc="-60" dirty="0">
                <a:latin typeface="Trebuchet MS"/>
                <a:cs typeface="Trebuchet MS"/>
              </a:rPr>
              <a:t>119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1102" y="545329"/>
            <a:ext cx="5749290" cy="8259445"/>
            <a:chOff x="541102" y="545329"/>
            <a:chExt cx="5749290" cy="8259445"/>
          </a:xfrm>
        </p:grpSpPr>
        <p:sp>
          <p:nvSpPr>
            <p:cNvPr id="3" name="object 3"/>
            <p:cNvSpPr/>
            <p:nvPr/>
          </p:nvSpPr>
          <p:spPr>
            <a:xfrm>
              <a:off x="541102" y="545329"/>
              <a:ext cx="5744845" cy="8259445"/>
            </a:xfrm>
            <a:custGeom>
              <a:avLst/>
              <a:gdLst/>
              <a:ahLst/>
              <a:cxnLst/>
              <a:rect l="l" t="t" r="r" b="b"/>
              <a:pathLst>
                <a:path w="5744845" h="8259445">
                  <a:moveTo>
                    <a:pt x="5744679" y="8259359"/>
                  </a:moveTo>
                  <a:lnTo>
                    <a:pt x="28697" y="8259359"/>
                  </a:lnTo>
                  <a:lnTo>
                    <a:pt x="19131" y="6984859"/>
                  </a:lnTo>
                  <a:lnTo>
                    <a:pt x="3188" y="4172413"/>
                  </a:lnTo>
                  <a:lnTo>
                    <a:pt x="0" y="1338600"/>
                  </a:lnTo>
                  <a:lnTo>
                    <a:pt x="28697" y="0"/>
                  </a:lnTo>
                  <a:lnTo>
                    <a:pt x="4818858" y="0"/>
                  </a:lnTo>
                  <a:lnTo>
                    <a:pt x="5744679" y="1022237"/>
                  </a:lnTo>
                  <a:lnTo>
                    <a:pt x="5744679" y="8259359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413934" y="631456"/>
              <a:ext cx="870585" cy="1092835"/>
            </a:xfrm>
            <a:custGeom>
              <a:avLst/>
              <a:gdLst/>
              <a:ahLst/>
              <a:cxnLst/>
              <a:rect l="l" t="t" r="r" b="b"/>
              <a:pathLst>
                <a:path w="870585" h="1092835">
                  <a:moveTo>
                    <a:pt x="156381" y="1092214"/>
                  </a:moveTo>
                  <a:lnTo>
                    <a:pt x="175054" y="711223"/>
                  </a:lnTo>
                  <a:lnTo>
                    <a:pt x="164988" y="470454"/>
                  </a:lnTo>
                  <a:lnTo>
                    <a:pt x="111524" y="267511"/>
                  </a:lnTo>
                  <a:lnTo>
                    <a:pt x="0" y="0"/>
                  </a:lnTo>
                  <a:lnTo>
                    <a:pt x="870512" y="940508"/>
                  </a:lnTo>
                  <a:lnTo>
                    <a:pt x="805922" y="931112"/>
                  </a:lnTo>
                  <a:lnTo>
                    <a:pt x="638760" y="928095"/>
                  </a:lnTo>
                  <a:lnTo>
                    <a:pt x="408942" y="969210"/>
                  </a:lnTo>
                  <a:lnTo>
                    <a:pt x="156381" y="1092214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70410" y="547608"/>
              <a:ext cx="220622" cy="24552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99294" y="616890"/>
              <a:ext cx="302260" cy="299085"/>
            </a:xfrm>
            <a:custGeom>
              <a:avLst/>
              <a:gdLst/>
              <a:ahLst/>
              <a:cxnLst/>
              <a:rect l="l" t="t" r="r" b="b"/>
              <a:pathLst>
                <a:path w="302260" h="299084">
                  <a:moveTo>
                    <a:pt x="301970" y="298912"/>
                  </a:moveTo>
                  <a:lnTo>
                    <a:pt x="14808" y="35521"/>
                  </a:lnTo>
                  <a:lnTo>
                    <a:pt x="0" y="0"/>
                  </a:lnTo>
                  <a:lnTo>
                    <a:pt x="189850" y="174138"/>
                  </a:lnTo>
                  <a:lnTo>
                    <a:pt x="301970" y="298912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13843" y="651788"/>
              <a:ext cx="398145" cy="386715"/>
            </a:xfrm>
            <a:custGeom>
              <a:avLst/>
              <a:gdLst/>
              <a:ahLst/>
              <a:cxnLst/>
              <a:rect l="l" t="t" r="r" b="b"/>
              <a:pathLst>
                <a:path w="398145" h="386715">
                  <a:moveTo>
                    <a:pt x="397644" y="386677"/>
                  </a:moveTo>
                  <a:lnTo>
                    <a:pt x="14816" y="35538"/>
                  </a:lnTo>
                  <a:lnTo>
                    <a:pt x="0" y="0"/>
                  </a:lnTo>
                  <a:lnTo>
                    <a:pt x="285496" y="261872"/>
                  </a:lnTo>
                  <a:lnTo>
                    <a:pt x="397644" y="386677"/>
                  </a:lnTo>
                  <a:close/>
                </a:path>
              </a:pathLst>
            </a:custGeom>
            <a:solidFill>
              <a:srgbClr val="1FC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28398" y="686702"/>
              <a:ext cx="493395" cy="474980"/>
            </a:xfrm>
            <a:custGeom>
              <a:avLst/>
              <a:gdLst/>
              <a:ahLst/>
              <a:cxnLst/>
              <a:rect l="l" t="t" r="r" b="b"/>
              <a:pathLst>
                <a:path w="493395" h="474980">
                  <a:moveTo>
                    <a:pt x="493305" y="474418"/>
                  </a:moveTo>
                  <a:lnTo>
                    <a:pt x="14809" y="35523"/>
                  </a:lnTo>
                  <a:lnTo>
                    <a:pt x="0" y="0"/>
                  </a:lnTo>
                  <a:lnTo>
                    <a:pt x="381153" y="349609"/>
                  </a:lnTo>
                  <a:lnTo>
                    <a:pt x="493305" y="474418"/>
                  </a:lnTo>
                  <a:close/>
                </a:path>
              </a:pathLst>
            </a:custGeom>
            <a:solidFill>
              <a:srgbClr val="2DC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42957" y="721625"/>
              <a:ext cx="589280" cy="562610"/>
            </a:xfrm>
            <a:custGeom>
              <a:avLst/>
              <a:gdLst/>
              <a:ahLst/>
              <a:cxnLst/>
              <a:rect l="l" t="t" r="r" b="b"/>
              <a:pathLst>
                <a:path w="589279" h="562610">
                  <a:moveTo>
                    <a:pt x="588919" y="562104"/>
                  </a:moveTo>
                  <a:lnTo>
                    <a:pt x="14798" y="35497"/>
                  </a:lnTo>
                  <a:lnTo>
                    <a:pt x="0" y="0"/>
                  </a:lnTo>
                  <a:lnTo>
                    <a:pt x="476804" y="437335"/>
                  </a:lnTo>
                  <a:lnTo>
                    <a:pt x="588919" y="562104"/>
                  </a:lnTo>
                  <a:close/>
                </a:path>
              </a:pathLst>
            </a:custGeom>
            <a:solidFill>
              <a:srgbClr val="39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57508" y="756527"/>
              <a:ext cx="685165" cy="650240"/>
            </a:xfrm>
            <a:custGeom>
              <a:avLst/>
              <a:gdLst/>
              <a:ahLst/>
              <a:cxnLst/>
              <a:rect l="l" t="t" r="r" b="b"/>
              <a:pathLst>
                <a:path w="685164" h="650240">
                  <a:moveTo>
                    <a:pt x="684618" y="649893"/>
                  </a:moveTo>
                  <a:lnTo>
                    <a:pt x="14814" y="35535"/>
                  </a:lnTo>
                  <a:lnTo>
                    <a:pt x="0" y="0"/>
                  </a:lnTo>
                  <a:lnTo>
                    <a:pt x="572524" y="525149"/>
                  </a:lnTo>
                  <a:lnTo>
                    <a:pt x="684618" y="649893"/>
                  </a:lnTo>
                  <a:close/>
                </a:path>
              </a:pathLst>
            </a:custGeom>
            <a:solidFill>
              <a:srgbClr val="42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72063" y="791440"/>
              <a:ext cx="780415" cy="737870"/>
            </a:xfrm>
            <a:custGeom>
              <a:avLst/>
              <a:gdLst/>
              <a:ahLst/>
              <a:cxnLst/>
              <a:rect l="l" t="t" r="r" b="b"/>
              <a:pathLst>
                <a:path w="780414" h="737869">
                  <a:moveTo>
                    <a:pt x="780312" y="737672"/>
                  </a:moveTo>
                  <a:lnTo>
                    <a:pt x="12412" y="33325"/>
                  </a:lnTo>
                  <a:lnTo>
                    <a:pt x="9871" y="23679"/>
                  </a:lnTo>
                  <a:lnTo>
                    <a:pt x="0" y="0"/>
                  </a:lnTo>
                  <a:lnTo>
                    <a:pt x="668159" y="612862"/>
                  </a:lnTo>
                  <a:lnTo>
                    <a:pt x="780312" y="737672"/>
                  </a:lnTo>
                  <a:close/>
                </a:path>
              </a:pathLst>
            </a:custGeom>
            <a:solidFill>
              <a:srgbClr val="4C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84341" y="824255"/>
              <a:ext cx="805815" cy="747395"/>
            </a:xfrm>
            <a:custGeom>
              <a:avLst/>
              <a:gdLst/>
              <a:ahLst/>
              <a:cxnLst/>
              <a:rect l="l" t="t" r="r" b="b"/>
              <a:pathLst>
                <a:path w="805814" h="747394">
                  <a:moveTo>
                    <a:pt x="805487" y="746843"/>
                  </a:moveTo>
                  <a:lnTo>
                    <a:pt x="782559" y="739745"/>
                  </a:lnTo>
                  <a:lnTo>
                    <a:pt x="7622" y="28933"/>
                  </a:lnTo>
                  <a:lnTo>
                    <a:pt x="0" y="0"/>
                  </a:lnTo>
                  <a:lnTo>
                    <a:pt x="766054" y="702655"/>
                  </a:lnTo>
                  <a:lnTo>
                    <a:pt x="805585" y="746647"/>
                  </a:lnTo>
                  <a:lnTo>
                    <a:pt x="805487" y="746843"/>
                  </a:lnTo>
                  <a:close/>
                </a:path>
              </a:pathLst>
            </a:custGeom>
            <a:solidFill>
              <a:srgbClr val="53C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91837" y="852709"/>
              <a:ext cx="775970" cy="711835"/>
            </a:xfrm>
            <a:custGeom>
              <a:avLst/>
              <a:gdLst/>
              <a:ahLst/>
              <a:cxnLst/>
              <a:rect l="l" t="t" r="r" b="b"/>
              <a:pathLst>
                <a:path w="775970" h="711835">
                  <a:moveTo>
                    <a:pt x="775699" y="711488"/>
                  </a:moveTo>
                  <a:lnTo>
                    <a:pt x="739594" y="700310"/>
                  </a:lnTo>
                  <a:lnTo>
                    <a:pt x="7616" y="28911"/>
                  </a:lnTo>
                  <a:lnTo>
                    <a:pt x="0" y="0"/>
                  </a:lnTo>
                  <a:lnTo>
                    <a:pt x="775699" y="711488"/>
                  </a:lnTo>
                  <a:close/>
                </a:path>
              </a:pathLst>
            </a:custGeom>
            <a:solidFill>
              <a:srgbClr val="59CB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99326" y="881133"/>
              <a:ext cx="732790" cy="672465"/>
            </a:xfrm>
            <a:custGeom>
              <a:avLst/>
              <a:gdLst/>
              <a:ahLst/>
              <a:cxnLst/>
              <a:rect l="l" t="t" r="r" b="b"/>
              <a:pathLst>
                <a:path w="732789" h="672465">
                  <a:moveTo>
                    <a:pt x="732714" y="672074"/>
                  </a:moveTo>
                  <a:lnTo>
                    <a:pt x="718591" y="667702"/>
                  </a:lnTo>
                  <a:lnTo>
                    <a:pt x="700700" y="664633"/>
                  </a:lnTo>
                  <a:lnTo>
                    <a:pt x="7620" y="28925"/>
                  </a:lnTo>
                  <a:lnTo>
                    <a:pt x="0" y="0"/>
                  </a:lnTo>
                  <a:lnTo>
                    <a:pt x="732714" y="672074"/>
                  </a:lnTo>
                  <a:close/>
                </a:path>
              </a:pathLst>
            </a:custGeom>
            <a:solidFill>
              <a:srgbClr val="60C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06817" y="909569"/>
              <a:ext cx="694055" cy="636905"/>
            </a:xfrm>
            <a:custGeom>
              <a:avLst/>
              <a:gdLst/>
              <a:ahLst/>
              <a:cxnLst/>
              <a:rect l="l" t="t" r="r" b="b"/>
              <a:pathLst>
                <a:path w="694054" h="636905">
                  <a:moveTo>
                    <a:pt x="693690" y="636280"/>
                  </a:moveTo>
                  <a:lnTo>
                    <a:pt x="664268" y="631233"/>
                  </a:lnTo>
                  <a:lnTo>
                    <a:pt x="7621" y="28930"/>
                  </a:lnTo>
                  <a:lnTo>
                    <a:pt x="0" y="0"/>
                  </a:lnTo>
                  <a:lnTo>
                    <a:pt x="693690" y="636280"/>
                  </a:lnTo>
                  <a:close/>
                </a:path>
              </a:pathLst>
            </a:custGeom>
            <a:solidFill>
              <a:srgbClr val="66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14309" y="938007"/>
              <a:ext cx="657860" cy="603250"/>
            </a:xfrm>
            <a:custGeom>
              <a:avLst/>
              <a:gdLst/>
              <a:ahLst/>
              <a:cxnLst/>
              <a:rect l="l" t="t" r="r" b="b"/>
              <a:pathLst>
                <a:path w="657860" h="603250">
                  <a:moveTo>
                    <a:pt x="657293" y="602884"/>
                  </a:moveTo>
                  <a:lnTo>
                    <a:pt x="627874" y="597837"/>
                  </a:lnTo>
                  <a:lnTo>
                    <a:pt x="7616" y="28912"/>
                  </a:lnTo>
                  <a:lnTo>
                    <a:pt x="0" y="0"/>
                  </a:lnTo>
                  <a:lnTo>
                    <a:pt x="657293" y="602884"/>
                  </a:lnTo>
                  <a:close/>
                </a:path>
              </a:pathLst>
            </a:custGeom>
            <a:solidFill>
              <a:srgbClr val="6B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21797" y="966432"/>
              <a:ext cx="621030" cy="569595"/>
            </a:xfrm>
            <a:custGeom>
              <a:avLst/>
              <a:gdLst/>
              <a:ahLst/>
              <a:cxnLst/>
              <a:rect l="l" t="t" r="r" b="b"/>
              <a:pathLst>
                <a:path w="621029" h="569594">
                  <a:moveTo>
                    <a:pt x="620881" y="569496"/>
                  </a:moveTo>
                  <a:lnTo>
                    <a:pt x="591480" y="564453"/>
                  </a:lnTo>
                  <a:lnTo>
                    <a:pt x="7619" y="28924"/>
                  </a:lnTo>
                  <a:lnTo>
                    <a:pt x="0" y="0"/>
                  </a:lnTo>
                  <a:lnTo>
                    <a:pt x="620881" y="569496"/>
                  </a:lnTo>
                  <a:close/>
                </a:path>
              </a:pathLst>
            </a:custGeom>
            <a:solidFill>
              <a:srgbClr val="71D0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529288" y="994867"/>
              <a:ext cx="584835" cy="536575"/>
            </a:xfrm>
            <a:custGeom>
              <a:avLst/>
              <a:gdLst/>
              <a:ahLst/>
              <a:cxnLst/>
              <a:rect l="l" t="t" r="r" b="b"/>
              <a:pathLst>
                <a:path w="584835" h="536575">
                  <a:moveTo>
                    <a:pt x="584471" y="536100"/>
                  </a:moveTo>
                  <a:lnTo>
                    <a:pt x="555049" y="531052"/>
                  </a:lnTo>
                  <a:lnTo>
                    <a:pt x="6299" y="27717"/>
                  </a:lnTo>
                  <a:lnTo>
                    <a:pt x="6110" y="23194"/>
                  </a:lnTo>
                  <a:lnTo>
                    <a:pt x="0" y="0"/>
                  </a:lnTo>
                  <a:lnTo>
                    <a:pt x="584471" y="536100"/>
                  </a:lnTo>
                  <a:close/>
                </a:path>
              </a:pathLst>
            </a:custGeom>
            <a:solidFill>
              <a:srgbClr val="77D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535571" y="1022182"/>
              <a:ext cx="549910" cy="504190"/>
            </a:xfrm>
            <a:custGeom>
              <a:avLst/>
              <a:gdLst/>
              <a:ahLst/>
              <a:cxnLst/>
              <a:rect l="l" t="t" r="r" b="b"/>
              <a:pathLst>
                <a:path w="549910" h="504190">
                  <a:moveTo>
                    <a:pt x="549286" y="503826"/>
                  </a:moveTo>
                  <a:lnTo>
                    <a:pt x="519864" y="498779"/>
                  </a:lnTo>
                  <a:lnTo>
                    <a:pt x="953" y="22814"/>
                  </a:lnTo>
                  <a:lnTo>
                    <a:pt x="0" y="0"/>
                  </a:lnTo>
                  <a:lnTo>
                    <a:pt x="549286" y="503826"/>
                  </a:lnTo>
                  <a:close/>
                </a:path>
              </a:pathLst>
            </a:custGeom>
            <a:solidFill>
              <a:srgbClr val="7C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36509" y="1044611"/>
              <a:ext cx="519430" cy="476884"/>
            </a:xfrm>
            <a:custGeom>
              <a:avLst/>
              <a:gdLst/>
              <a:ahLst/>
              <a:cxnLst/>
              <a:rect l="l" t="t" r="r" b="b"/>
              <a:pathLst>
                <a:path w="519429" h="476884">
                  <a:moveTo>
                    <a:pt x="491684" y="472927"/>
                  </a:moveTo>
                  <a:lnTo>
                    <a:pt x="953" y="22810"/>
                  </a:lnTo>
                  <a:lnTo>
                    <a:pt x="0" y="0"/>
                  </a:lnTo>
                  <a:lnTo>
                    <a:pt x="515290" y="472641"/>
                  </a:lnTo>
                  <a:lnTo>
                    <a:pt x="497304" y="472641"/>
                  </a:lnTo>
                  <a:lnTo>
                    <a:pt x="491684" y="472927"/>
                  </a:lnTo>
                  <a:close/>
                </a:path>
                <a:path w="519429" h="476884">
                  <a:moveTo>
                    <a:pt x="519428" y="476437"/>
                  </a:moveTo>
                  <a:lnTo>
                    <a:pt x="497304" y="472641"/>
                  </a:lnTo>
                  <a:lnTo>
                    <a:pt x="515290" y="472641"/>
                  </a:lnTo>
                  <a:lnTo>
                    <a:pt x="519428" y="476437"/>
                  </a:lnTo>
                  <a:close/>
                </a:path>
              </a:pathLst>
            </a:custGeom>
            <a:solidFill>
              <a:srgbClr val="81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37446" y="1067037"/>
              <a:ext cx="491490" cy="452120"/>
            </a:xfrm>
            <a:custGeom>
              <a:avLst/>
              <a:gdLst/>
              <a:ahLst/>
              <a:cxnLst/>
              <a:rect l="l" t="t" r="r" b="b"/>
              <a:pathLst>
                <a:path w="491489" h="452119">
                  <a:moveTo>
                    <a:pt x="468480" y="451634"/>
                  </a:moveTo>
                  <a:lnTo>
                    <a:pt x="953" y="22808"/>
                  </a:lnTo>
                  <a:lnTo>
                    <a:pt x="0" y="0"/>
                  </a:lnTo>
                  <a:lnTo>
                    <a:pt x="491128" y="450482"/>
                  </a:lnTo>
                  <a:lnTo>
                    <a:pt x="468480" y="451634"/>
                  </a:lnTo>
                  <a:close/>
                </a:path>
              </a:pathLst>
            </a:custGeom>
            <a:solidFill>
              <a:srgbClr val="8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538383" y="1089449"/>
              <a:ext cx="467995" cy="430530"/>
            </a:xfrm>
            <a:custGeom>
              <a:avLst/>
              <a:gdLst/>
              <a:ahLst/>
              <a:cxnLst/>
              <a:rect l="l" t="t" r="r" b="b"/>
              <a:pathLst>
                <a:path w="467995" h="430530">
                  <a:moveTo>
                    <a:pt x="445266" y="430355"/>
                  </a:moveTo>
                  <a:lnTo>
                    <a:pt x="953" y="22814"/>
                  </a:lnTo>
                  <a:lnTo>
                    <a:pt x="0" y="0"/>
                  </a:lnTo>
                  <a:lnTo>
                    <a:pt x="467929" y="429203"/>
                  </a:lnTo>
                  <a:lnTo>
                    <a:pt x="445266" y="430355"/>
                  </a:lnTo>
                  <a:close/>
                </a:path>
              </a:pathLst>
            </a:custGeom>
            <a:solidFill>
              <a:srgbClr val="8BD7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539321" y="1111877"/>
              <a:ext cx="445134" cy="409575"/>
            </a:xfrm>
            <a:custGeom>
              <a:avLst/>
              <a:gdLst/>
              <a:ahLst/>
              <a:cxnLst/>
              <a:rect l="l" t="t" r="r" b="b"/>
              <a:pathLst>
                <a:path w="445135" h="409575">
                  <a:moveTo>
                    <a:pt x="422054" y="409060"/>
                  </a:moveTo>
                  <a:lnTo>
                    <a:pt x="953" y="22810"/>
                  </a:lnTo>
                  <a:lnTo>
                    <a:pt x="0" y="0"/>
                  </a:lnTo>
                  <a:lnTo>
                    <a:pt x="444715" y="407907"/>
                  </a:lnTo>
                  <a:lnTo>
                    <a:pt x="422054" y="409060"/>
                  </a:lnTo>
                  <a:close/>
                </a:path>
              </a:pathLst>
            </a:custGeom>
            <a:solidFill>
              <a:srgbClr val="90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540258" y="1134297"/>
              <a:ext cx="421640" cy="387985"/>
            </a:xfrm>
            <a:custGeom>
              <a:avLst/>
              <a:gdLst/>
              <a:ahLst/>
              <a:cxnLst/>
              <a:rect l="l" t="t" r="r" b="b"/>
              <a:pathLst>
                <a:path w="421639" h="387984">
                  <a:moveTo>
                    <a:pt x="398854" y="387772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421512" y="386620"/>
                  </a:lnTo>
                  <a:lnTo>
                    <a:pt x="398854" y="387772"/>
                  </a:lnTo>
                  <a:close/>
                </a:path>
              </a:pathLst>
            </a:custGeom>
            <a:solidFill>
              <a:srgbClr val="96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541195" y="1156715"/>
              <a:ext cx="398780" cy="367030"/>
            </a:xfrm>
            <a:custGeom>
              <a:avLst/>
              <a:gdLst/>
              <a:ahLst/>
              <a:cxnLst/>
              <a:rect l="l" t="t" r="r" b="b"/>
              <a:pathLst>
                <a:path w="398779" h="367030">
                  <a:moveTo>
                    <a:pt x="375649" y="366487"/>
                  </a:moveTo>
                  <a:lnTo>
                    <a:pt x="953" y="22808"/>
                  </a:lnTo>
                  <a:lnTo>
                    <a:pt x="0" y="0"/>
                  </a:lnTo>
                  <a:lnTo>
                    <a:pt x="398298" y="365335"/>
                  </a:lnTo>
                  <a:lnTo>
                    <a:pt x="375649" y="366487"/>
                  </a:lnTo>
                  <a:close/>
                </a:path>
              </a:pathLst>
            </a:custGeom>
            <a:solidFill>
              <a:srgbClr val="9ADB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542133" y="1179139"/>
              <a:ext cx="375285" cy="345440"/>
            </a:xfrm>
            <a:custGeom>
              <a:avLst/>
              <a:gdLst/>
              <a:ahLst/>
              <a:cxnLst/>
              <a:rect l="l" t="t" r="r" b="b"/>
              <a:pathLst>
                <a:path w="375285" h="345440">
                  <a:moveTo>
                    <a:pt x="352424" y="345196"/>
                  </a:moveTo>
                  <a:lnTo>
                    <a:pt x="953" y="22814"/>
                  </a:lnTo>
                  <a:lnTo>
                    <a:pt x="0" y="0"/>
                  </a:lnTo>
                  <a:lnTo>
                    <a:pt x="375086" y="344044"/>
                  </a:lnTo>
                  <a:lnTo>
                    <a:pt x="352424" y="345196"/>
                  </a:lnTo>
                  <a:close/>
                </a:path>
              </a:pathLst>
            </a:custGeom>
            <a:solidFill>
              <a:srgbClr val="9FDD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43070" y="1201562"/>
              <a:ext cx="352425" cy="324485"/>
            </a:xfrm>
            <a:custGeom>
              <a:avLst/>
              <a:gdLst/>
              <a:ahLst/>
              <a:cxnLst/>
              <a:rect l="l" t="t" r="r" b="b"/>
              <a:pathLst>
                <a:path w="352425" h="324484">
                  <a:moveTo>
                    <a:pt x="329224" y="323905"/>
                  </a:moveTo>
                  <a:lnTo>
                    <a:pt x="953" y="22802"/>
                  </a:lnTo>
                  <a:lnTo>
                    <a:pt x="0" y="0"/>
                  </a:lnTo>
                  <a:lnTo>
                    <a:pt x="351881" y="322752"/>
                  </a:lnTo>
                  <a:lnTo>
                    <a:pt x="329224" y="323905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44007" y="1223981"/>
              <a:ext cx="328930" cy="302895"/>
            </a:xfrm>
            <a:custGeom>
              <a:avLst/>
              <a:gdLst/>
              <a:ahLst/>
              <a:cxnLst/>
              <a:rect l="l" t="t" r="r" b="b"/>
              <a:pathLst>
                <a:path w="328929" h="302894">
                  <a:moveTo>
                    <a:pt x="306018" y="302619"/>
                  </a:moveTo>
                  <a:lnTo>
                    <a:pt x="953" y="22807"/>
                  </a:lnTo>
                  <a:lnTo>
                    <a:pt x="0" y="0"/>
                  </a:lnTo>
                  <a:lnTo>
                    <a:pt x="328668" y="301467"/>
                  </a:lnTo>
                  <a:lnTo>
                    <a:pt x="306018" y="302619"/>
                  </a:lnTo>
                  <a:close/>
                </a:path>
              </a:pathLst>
            </a:custGeom>
            <a:solidFill>
              <a:srgbClr val="A8E0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544945" y="1246405"/>
              <a:ext cx="306070" cy="281940"/>
            </a:xfrm>
            <a:custGeom>
              <a:avLst/>
              <a:gdLst/>
              <a:ahLst/>
              <a:cxnLst/>
              <a:rect l="l" t="t" r="r" b="b"/>
              <a:pathLst>
                <a:path w="306070" h="281940">
                  <a:moveTo>
                    <a:pt x="282793" y="281329"/>
                  </a:moveTo>
                  <a:lnTo>
                    <a:pt x="50" y="21986"/>
                  </a:lnTo>
                  <a:lnTo>
                    <a:pt x="519" y="12426"/>
                  </a:lnTo>
                  <a:lnTo>
                    <a:pt x="0" y="0"/>
                  </a:lnTo>
                  <a:lnTo>
                    <a:pt x="305456" y="280176"/>
                  </a:lnTo>
                  <a:lnTo>
                    <a:pt x="282793" y="281329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543985" y="1268020"/>
              <a:ext cx="284480" cy="260985"/>
            </a:xfrm>
            <a:custGeom>
              <a:avLst/>
              <a:gdLst/>
              <a:ahLst/>
              <a:cxnLst/>
              <a:rect l="l" t="t" r="r" b="b"/>
              <a:pathLst>
                <a:path w="284479" h="260984">
                  <a:moveTo>
                    <a:pt x="261491" y="260845"/>
                  </a:moveTo>
                  <a:lnTo>
                    <a:pt x="0" y="20995"/>
                  </a:lnTo>
                  <a:lnTo>
                    <a:pt x="1029" y="0"/>
                  </a:lnTo>
                  <a:lnTo>
                    <a:pt x="284153" y="259693"/>
                  </a:lnTo>
                  <a:lnTo>
                    <a:pt x="261491" y="260845"/>
                  </a:lnTo>
                  <a:close/>
                </a:path>
              </a:pathLst>
            </a:custGeom>
            <a:solidFill>
              <a:srgbClr val="B1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542973" y="1288667"/>
              <a:ext cx="262890" cy="242570"/>
            </a:xfrm>
            <a:custGeom>
              <a:avLst/>
              <a:gdLst/>
              <a:ahLst/>
              <a:cxnLst/>
              <a:rect l="l" t="t" r="r" b="b"/>
              <a:pathLst>
                <a:path w="262889" h="242569">
                  <a:moveTo>
                    <a:pt x="241296" y="242312"/>
                  </a:moveTo>
                  <a:lnTo>
                    <a:pt x="0" y="20985"/>
                  </a:lnTo>
                  <a:lnTo>
                    <a:pt x="1028" y="0"/>
                  </a:lnTo>
                  <a:lnTo>
                    <a:pt x="262883" y="240179"/>
                  </a:lnTo>
                  <a:lnTo>
                    <a:pt x="244080" y="241135"/>
                  </a:lnTo>
                  <a:lnTo>
                    <a:pt x="241296" y="242312"/>
                  </a:lnTo>
                  <a:close/>
                </a:path>
              </a:pathLst>
            </a:custGeom>
            <a:solidFill>
              <a:srgbClr val="B6E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526802" y="1309299"/>
              <a:ext cx="257743" cy="33051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97086" y="5922410"/>
              <a:ext cx="1879973" cy="61489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97086" y="5916192"/>
              <a:ext cx="1920239" cy="298450"/>
            </a:xfrm>
            <a:custGeom>
              <a:avLst/>
              <a:gdLst/>
              <a:ahLst/>
              <a:cxnLst/>
              <a:rect l="l" t="t" r="r" b="b"/>
              <a:pathLst>
                <a:path w="1920239" h="298450">
                  <a:moveTo>
                    <a:pt x="1919980" y="298281"/>
                  </a:moveTo>
                  <a:lnTo>
                    <a:pt x="1880827" y="298281"/>
                  </a:lnTo>
                  <a:lnTo>
                    <a:pt x="0" y="6085"/>
                  </a:lnTo>
                  <a:lnTo>
                    <a:pt x="0" y="0"/>
                  </a:lnTo>
                  <a:lnTo>
                    <a:pt x="1919980" y="298281"/>
                  </a:lnTo>
                  <a:close/>
                </a:path>
              </a:pathLst>
            </a:custGeom>
            <a:solidFill>
              <a:srgbClr val="AF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97086" y="5909981"/>
              <a:ext cx="1960245" cy="304800"/>
            </a:xfrm>
            <a:custGeom>
              <a:avLst/>
              <a:gdLst/>
              <a:ahLst/>
              <a:cxnLst/>
              <a:rect l="l" t="t" r="r" b="b"/>
              <a:pathLst>
                <a:path w="1960245" h="304800">
                  <a:moveTo>
                    <a:pt x="1959978" y="304492"/>
                  </a:moveTo>
                  <a:lnTo>
                    <a:pt x="1920830" y="304492"/>
                  </a:lnTo>
                  <a:lnTo>
                    <a:pt x="0" y="6080"/>
                  </a:lnTo>
                  <a:lnTo>
                    <a:pt x="0" y="0"/>
                  </a:lnTo>
                  <a:lnTo>
                    <a:pt x="1959978" y="304492"/>
                  </a:lnTo>
                  <a:close/>
                </a:path>
              </a:pathLst>
            </a:custGeom>
            <a:solidFill>
              <a:srgbClr val="BCE6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97086" y="5903764"/>
              <a:ext cx="2000250" cy="311150"/>
            </a:xfrm>
            <a:custGeom>
              <a:avLst/>
              <a:gdLst/>
              <a:ahLst/>
              <a:cxnLst/>
              <a:rect l="l" t="t" r="r" b="b"/>
              <a:pathLst>
                <a:path w="2000250" h="311150">
                  <a:moveTo>
                    <a:pt x="1999984" y="310709"/>
                  </a:moveTo>
                  <a:lnTo>
                    <a:pt x="1960833" y="310709"/>
                  </a:lnTo>
                  <a:lnTo>
                    <a:pt x="0" y="6084"/>
                  </a:lnTo>
                  <a:lnTo>
                    <a:pt x="0" y="0"/>
                  </a:lnTo>
                  <a:lnTo>
                    <a:pt x="1999984" y="310709"/>
                  </a:lnTo>
                  <a:close/>
                </a:path>
              </a:pathLst>
            </a:custGeom>
            <a:solidFill>
              <a:srgbClr val="C9E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97086" y="5897551"/>
              <a:ext cx="2040255" cy="317500"/>
            </a:xfrm>
            <a:custGeom>
              <a:avLst/>
              <a:gdLst/>
              <a:ahLst/>
              <a:cxnLst/>
              <a:rect l="l" t="t" r="r" b="b"/>
              <a:pathLst>
                <a:path w="2040255" h="317500">
                  <a:moveTo>
                    <a:pt x="2039987" y="316922"/>
                  </a:moveTo>
                  <a:lnTo>
                    <a:pt x="2000839" y="316922"/>
                  </a:lnTo>
                  <a:lnTo>
                    <a:pt x="0" y="6080"/>
                  </a:lnTo>
                  <a:lnTo>
                    <a:pt x="0" y="0"/>
                  </a:lnTo>
                  <a:lnTo>
                    <a:pt x="2039987" y="316922"/>
                  </a:lnTo>
                  <a:close/>
                </a:path>
              </a:pathLst>
            </a:custGeom>
            <a:solidFill>
              <a:srgbClr val="D6F0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97086" y="5891334"/>
              <a:ext cx="2080260" cy="323215"/>
            </a:xfrm>
            <a:custGeom>
              <a:avLst/>
              <a:gdLst/>
              <a:ahLst/>
              <a:cxnLst/>
              <a:rect l="l" t="t" r="r" b="b"/>
              <a:pathLst>
                <a:path w="2080260" h="323214">
                  <a:moveTo>
                    <a:pt x="2080007" y="323139"/>
                  </a:moveTo>
                  <a:lnTo>
                    <a:pt x="2040858" y="323139"/>
                  </a:lnTo>
                  <a:lnTo>
                    <a:pt x="0" y="6080"/>
                  </a:lnTo>
                  <a:lnTo>
                    <a:pt x="0" y="0"/>
                  </a:lnTo>
                  <a:lnTo>
                    <a:pt x="2080007" y="323139"/>
                  </a:lnTo>
                  <a:close/>
                </a:path>
              </a:pathLst>
            </a:custGeom>
            <a:solidFill>
              <a:srgbClr val="E3F4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97086" y="5885117"/>
              <a:ext cx="2120265" cy="329565"/>
            </a:xfrm>
            <a:custGeom>
              <a:avLst/>
              <a:gdLst/>
              <a:ahLst/>
              <a:cxnLst/>
              <a:rect l="l" t="t" r="r" b="b"/>
              <a:pathLst>
                <a:path w="2120265" h="329564">
                  <a:moveTo>
                    <a:pt x="2120012" y="329356"/>
                  </a:moveTo>
                  <a:lnTo>
                    <a:pt x="2080861" y="329356"/>
                  </a:lnTo>
                  <a:lnTo>
                    <a:pt x="0" y="6084"/>
                  </a:lnTo>
                  <a:lnTo>
                    <a:pt x="0" y="0"/>
                  </a:lnTo>
                  <a:lnTo>
                    <a:pt x="2120012" y="329356"/>
                  </a:lnTo>
                  <a:close/>
                </a:path>
              </a:pathLst>
            </a:custGeom>
            <a:solidFill>
              <a:srgbClr val="EF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97077" y="5875870"/>
              <a:ext cx="2179955" cy="339090"/>
            </a:xfrm>
            <a:custGeom>
              <a:avLst/>
              <a:gdLst/>
              <a:ahLst/>
              <a:cxnLst/>
              <a:rect l="l" t="t" r="r" b="b"/>
              <a:pathLst>
                <a:path w="2179955" h="339089">
                  <a:moveTo>
                    <a:pt x="2179536" y="338607"/>
                  </a:moveTo>
                  <a:lnTo>
                    <a:pt x="0" y="0"/>
                  </a:lnTo>
                  <a:lnTo>
                    <a:pt x="0" y="3035"/>
                  </a:lnTo>
                  <a:lnTo>
                    <a:pt x="0" y="6083"/>
                  </a:lnTo>
                  <a:lnTo>
                    <a:pt x="0" y="9118"/>
                  </a:lnTo>
                  <a:lnTo>
                    <a:pt x="2120862" y="338607"/>
                  </a:lnTo>
                  <a:lnTo>
                    <a:pt x="2140394" y="338607"/>
                  </a:lnTo>
                  <a:lnTo>
                    <a:pt x="2160016" y="338607"/>
                  </a:lnTo>
                  <a:lnTo>
                    <a:pt x="2179536" y="3386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97086" y="5869758"/>
              <a:ext cx="2219325" cy="344805"/>
            </a:xfrm>
            <a:custGeom>
              <a:avLst/>
              <a:gdLst/>
              <a:ahLst/>
              <a:cxnLst/>
              <a:rect l="l" t="t" r="r" b="b"/>
              <a:pathLst>
                <a:path w="2219325" h="344804">
                  <a:moveTo>
                    <a:pt x="2218892" y="344715"/>
                  </a:moveTo>
                  <a:lnTo>
                    <a:pt x="2179743" y="344715"/>
                  </a:lnTo>
                  <a:lnTo>
                    <a:pt x="0" y="6078"/>
                  </a:lnTo>
                  <a:lnTo>
                    <a:pt x="0" y="0"/>
                  </a:lnTo>
                  <a:lnTo>
                    <a:pt x="2218892" y="344715"/>
                  </a:lnTo>
                  <a:close/>
                </a:path>
              </a:pathLst>
            </a:custGeom>
            <a:solidFill>
              <a:srgbClr val="F7FC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97086" y="5863640"/>
              <a:ext cx="2258695" cy="351155"/>
            </a:xfrm>
            <a:custGeom>
              <a:avLst/>
              <a:gdLst/>
              <a:ahLst/>
              <a:cxnLst/>
              <a:rect l="l" t="t" r="r" b="b"/>
              <a:pathLst>
                <a:path w="2258695" h="351154">
                  <a:moveTo>
                    <a:pt x="2258263" y="350832"/>
                  </a:moveTo>
                  <a:lnTo>
                    <a:pt x="2219113" y="350832"/>
                  </a:lnTo>
                  <a:lnTo>
                    <a:pt x="0" y="6080"/>
                  </a:lnTo>
                  <a:lnTo>
                    <a:pt x="0" y="0"/>
                  </a:lnTo>
                  <a:lnTo>
                    <a:pt x="2258263" y="350832"/>
                  </a:lnTo>
                  <a:close/>
                </a:path>
              </a:pathLst>
            </a:custGeom>
            <a:solidFill>
              <a:srgbClr val="F3FA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97086" y="5857525"/>
              <a:ext cx="2298065" cy="357505"/>
            </a:xfrm>
            <a:custGeom>
              <a:avLst/>
              <a:gdLst/>
              <a:ahLst/>
              <a:cxnLst/>
              <a:rect l="l" t="t" r="r" b="b"/>
              <a:pathLst>
                <a:path w="2298065" h="357504">
                  <a:moveTo>
                    <a:pt x="2297615" y="356948"/>
                  </a:moveTo>
                  <a:lnTo>
                    <a:pt x="2258465" y="356948"/>
                  </a:lnTo>
                  <a:lnTo>
                    <a:pt x="0" y="6084"/>
                  </a:lnTo>
                  <a:lnTo>
                    <a:pt x="0" y="0"/>
                  </a:lnTo>
                  <a:lnTo>
                    <a:pt x="2297615" y="356948"/>
                  </a:lnTo>
                  <a:close/>
                </a:path>
              </a:pathLst>
            </a:custGeom>
            <a:solidFill>
              <a:srgbClr val="EDF8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97086" y="5851414"/>
              <a:ext cx="2337435" cy="363220"/>
            </a:xfrm>
            <a:custGeom>
              <a:avLst/>
              <a:gdLst/>
              <a:ahLst/>
              <a:cxnLst/>
              <a:rect l="l" t="t" r="r" b="b"/>
              <a:pathLst>
                <a:path w="2337435" h="363220">
                  <a:moveTo>
                    <a:pt x="2336967" y="363059"/>
                  </a:moveTo>
                  <a:lnTo>
                    <a:pt x="2297816" y="363059"/>
                  </a:lnTo>
                  <a:lnTo>
                    <a:pt x="0" y="6080"/>
                  </a:lnTo>
                  <a:lnTo>
                    <a:pt x="0" y="0"/>
                  </a:lnTo>
                  <a:lnTo>
                    <a:pt x="2336967" y="363059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97086" y="5845297"/>
              <a:ext cx="2376805" cy="369570"/>
            </a:xfrm>
            <a:custGeom>
              <a:avLst/>
              <a:gdLst/>
              <a:ahLst/>
              <a:cxnLst/>
              <a:rect l="l" t="t" r="r" b="b"/>
              <a:pathLst>
                <a:path w="2376804" h="369570">
                  <a:moveTo>
                    <a:pt x="2376342" y="369177"/>
                  </a:moveTo>
                  <a:lnTo>
                    <a:pt x="2337192" y="369177"/>
                  </a:lnTo>
                  <a:lnTo>
                    <a:pt x="0" y="6080"/>
                  </a:lnTo>
                  <a:lnTo>
                    <a:pt x="0" y="0"/>
                  </a:lnTo>
                  <a:lnTo>
                    <a:pt x="2376342" y="369177"/>
                  </a:lnTo>
                  <a:close/>
                </a:path>
              </a:pathLst>
            </a:custGeom>
            <a:solidFill>
              <a:srgbClr val="E4F5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97086" y="5839181"/>
              <a:ext cx="2416175" cy="375920"/>
            </a:xfrm>
            <a:custGeom>
              <a:avLst/>
              <a:gdLst/>
              <a:ahLst/>
              <a:cxnLst/>
              <a:rect l="l" t="t" r="r" b="b"/>
              <a:pathLst>
                <a:path w="2416175" h="375920">
                  <a:moveTo>
                    <a:pt x="2415693" y="375292"/>
                  </a:moveTo>
                  <a:lnTo>
                    <a:pt x="2376544" y="375292"/>
                  </a:lnTo>
                  <a:lnTo>
                    <a:pt x="0" y="6084"/>
                  </a:lnTo>
                  <a:lnTo>
                    <a:pt x="0" y="0"/>
                  </a:lnTo>
                  <a:lnTo>
                    <a:pt x="2415693" y="375292"/>
                  </a:lnTo>
                  <a:close/>
                </a:path>
              </a:pathLst>
            </a:custGeom>
            <a:solidFill>
              <a:srgbClr val="DF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97086" y="5833069"/>
              <a:ext cx="2455545" cy="381635"/>
            </a:xfrm>
            <a:custGeom>
              <a:avLst/>
              <a:gdLst/>
              <a:ahLst/>
              <a:cxnLst/>
              <a:rect l="l" t="t" r="r" b="b"/>
              <a:pathLst>
                <a:path w="2455545" h="381635">
                  <a:moveTo>
                    <a:pt x="2455046" y="381404"/>
                  </a:moveTo>
                  <a:lnTo>
                    <a:pt x="2415895" y="381404"/>
                  </a:lnTo>
                  <a:lnTo>
                    <a:pt x="0" y="6080"/>
                  </a:lnTo>
                  <a:lnTo>
                    <a:pt x="0" y="0"/>
                  </a:lnTo>
                  <a:lnTo>
                    <a:pt x="2455046" y="381404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97086" y="5826954"/>
              <a:ext cx="2494915" cy="387985"/>
            </a:xfrm>
            <a:custGeom>
              <a:avLst/>
              <a:gdLst/>
              <a:ahLst/>
              <a:cxnLst/>
              <a:rect l="l" t="t" r="r" b="b"/>
              <a:pathLst>
                <a:path w="2494915" h="387985">
                  <a:moveTo>
                    <a:pt x="2494417" y="387519"/>
                  </a:moveTo>
                  <a:lnTo>
                    <a:pt x="2455270" y="387519"/>
                  </a:lnTo>
                  <a:lnTo>
                    <a:pt x="0" y="6078"/>
                  </a:lnTo>
                  <a:lnTo>
                    <a:pt x="0" y="0"/>
                  </a:lnTo>
                  <a:lnTo>
                    <a:pt x="2494417" y="387519"/>
                  </a:lnTo>
                  <a:close/>
                </a:path>
              </a:pathLst>
            </a:custGeom>
            <a:solidFill>
              <a:srgbClr val="D5EF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97086" y="5820836"/>
              <a:ext cx="2534285" cy="393700"/>
            </a:xfrm>
            <a:custGeom>
              <a:avLst/>
              <a:gdLst/>
              <a:ahLst/>
              <a:cxnLst/>
              <a:rect l="l" t="t" r="r" b="b"/>
              <a:pathLst>
                <a:path w="2534285" h="393700">
                  <a:moveTo>
                    <a:pt x="2533771" y="393636"/>
                  </a:moveTo>
                  <a:lnTo>
                    <a:pt x="2494623" y="393636"/>
                  </a:lnTo>
                  <a:lnTo>
                    <a:pt x="0" y="6084"/>
                  </a:lnTo>
                  <a:lnTo>
                    <a:pt x="0" y="0"/>
                  </a:lnTo>
                  <a:lnTo>
                    <a:pt x="2533771" y="393636"/>
                  </a:lnTo>
                  <a:close/>
                </a:path>
              </a:pathLst>
            </a:custGeom>
            <a:solidFill>
              <a:srgbClr val="D0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97086" y="5814725"/>
              <a:ext cx="2573655" cy="400050"/>
            </a:xfrm>
            <a:custGeom>
              <a:avLst/>
              <a:gdLst/>
              <a:ahLst/>
              <a:cxnLst/>
              <a:rect l="l" t="t" r="r" b="b"/>
              <a:pathLst>
                <a:path w="2573654" h="400050">
                  <a:moveTo>
                    <a:pt x="2573124" y="399748"/>
                  </a:moveTo>
                  <a:lnTo>
                    <a:pt x="2533973" y="399748"/>
                  </a:lnTo>
                  <a:lnTo>
                    <a:pt x="0" y="6080"/>
                  </a:lnTo>
                  <a:lnTo>
                    <a:pt x="0" y="0"/>
                  </a:lnTo>
                  <a:lnTo>
                    <a:pt x="2573124" y="399748"/>
                  </a:lnTo>
                  <a:close/>
                </a:path>
              </a:pathLst>
            </a:custGeom>
            <a:solidFill>
              <a:srgbClr val="CC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97086" y="5808610"/>
              <a:ext cx="2613025" cy="406400"/>
            </a:xfrm>
            <a:custGeom>
              <a:avLst/>
              <a:gdLst/>
              <a:ahLst/>
              <a:cxnLst/>
              <a:rect l="l" t="t" r="r" b="b"/>
              <a:pathLst>
                <a:path w="2613025" h="406400">
                  <a:moveTo>
                    <a:pt x="2612474" y="405863"/>
                  </a:moveTo>
                  <a:lnTo>
                    <a:pt x="2573331" y="405863"/>
                  </a:lnTo>
                  <a:lnTo>
                    <a:pt x="0" y="6084"/>
                  </a:lnTo>
                  <a:lnTo>
                    <a:pt x="0" y="0"/>
                  </a:lnTo>
                  <a:lnTo>
                    <a:pt x="2612474" y="405863"/>
                  </a:lnTo>
                  <a:close/>
                </a:path>
              </a:pathLst>
            </a:custGeom>
            <a:solidFill>
              <a:srgbClr val="C7EA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97086" y="5802493"/>
              <a:ext cx="2652395" cy="412115"/>
            </a:xfrm>
            <a:custGeom>
              <a:avLst/>
              <a:gdLst/>
              <a:ahLst/>
              <a:cxnLst/>
              <a:rect l="l" t="t" r="r" b="b"/>
              <a:pathLst>
                <a:path w="2652395" h="412114">
                  <a:moveTo>
                    <a:pt x="2651849" y="411981"/>
                  </a:moveTo>
                  <a:lnTo>
                    <a:pt x="2612702" y="411981"/>
                  </a:lnTo>
                  <a:lnTo>
                    <a:pt x="0" y="6084"/>
                  </a:lnTo>
                  <a:lnTo>
                    <a:pt x="0" y="0"/>
                  </a:lnTo>
                  <a:lnTo>
                    <a:pt x="2651849" y="411981"/>
                  </a:lnTo>
                  <a:close/>
                </a:path>
              </a:pathLst>
            </a:custGeom>
            <a:solidFill>
              <a:srgbClr val="C1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97086" y="5796381"/>
              <a:ext cx="2691765" cy="418465"/>
            </a:xfrm>
            <a:custGeom>
              <a:avLst/>
              <a:gdLst/>
              <a:ahLst/>
              <a:cxnLst/>
              <a:rect l="l" t="t" r="r" b="b"/>
              <a:pathLst>
                <a:path w="2691765" h="418464">
                  <a:moveTo>
                    <a:pt x="2691203" y="418092"/>
                  </a:moveTo>
                  <a:lnTo>
                    <a:pt x="2652051" y="418092"/>
                  </a:lnTo>
                  <a:lnTo>
                    <a:pt x="0" y="6080"/>
                  </a:lnTo>
                  <a:lnTo>
                    <a:pt x="0" y="0"/>
                  </a:lnTo>
                  <a:lnTo>
                    <a:pt x="2691203" y="418092"/>
                  </a:lnTo>
                  <a:close/>
                </a:path>
              </a:pathLst>
            </a:custGeom>
            <a:solidFill>
              <a:srgbClr val="BD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97086" y="5790265"/>
              <a:ext cx="2731135" cy="424815"/>
            </a:xfrm>
            <a:custGeom>
              <a:avLst/>
              <a:gdLst/>
              <a:ahLst/>
              <a:cxnLst/>
              <a:rect l="l" t="t" r="r" b="b"/>
              <a:pathLst>
                <a:path w="2731135" h="424814">
                  <a:moveTo>
                    <a:pt x="2730552" y="424208"/>
                  </a:moveTo>
                  <a:lnTo>
                    <a:pt x="2691421" y="424208"/>
                  </a:lnTo>
                  <a:lnTo>
                    <a:pt x="0" y="6078"/>
                  </a:lnTo>
                  <a:lnTo>
                    <a:pt x="0" y="0"/>
                  </a:lnTo>
                  <a:lnTo>
                    <a:pt x="2730552" y="424208"/>
                  </a:lnTo>
                  <a:close/>
                </a:path>
              </a:pathLst>
            </a:custGeom>
            <a:solidFill>
              <a:srgbClr val="B7E5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97086" y="5784148"/>
              <a:ext cx="2770505" cy="430530"/>
            </a:xfrm>
            <a:custGeom>
              <a:avLst/>
              <a:gdLst/>
              <a:ahLst/>
              <a:cxnLst/>
              <a:rect l="l" t="t" r="r" b="b"/>
              <a:pathLst>
                <a:path w="2770504" h="430529">
                  <a:moveTo>
                    <a:pt x="2769922" y="430325"/>
                  </a:moveTo>
                  <a:lnTo>
                    <a:pt x="2730777" y="430325"/>
                  </a:lnTo>
                  <a:lnTo>
                    <a:pt x="0" y="6085"/>
                  </a:lnTo>
                  <a:lnTo>
                    <a:pt x="0" y="0"/>
                  </a:lnTo>
                  <a:lnTo>
                    <a:pt x="2769922" y="430325"/>
                  </a:lnTo>
                  <a:close/>
                </a:path>
              </a:pathLst>
            </a:custGeom>
            <a:solidFill>
              <a:srgbClr val="B2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97086" y="5778038"/>
              <a:ext cx="2809875" cy="436880"/>
            </a:xfrm>
            <a:custGeom>
              <a:avLst/>
              <a:gdLst/>
              <a:ahLst/>
              <a:cxnLst/>
              <a:rect l="l" t="t" r="r" b="b"/>
              <a:pathLst>
                <a:path w="2809875" h="436879">
                  <a:moveTo>
                    <a:pt x="2809279" y="436435"/>
                  </a:moveTo>
                  <a:lnTo>
                    <a:pt x="2770124" y="436435"/>
                  </a:lnTo>
                  <a:lnTo>
                    <a:pt x="0" y="6078"/>
                  </a:lnTo>
                  <a:lnTo>
                    <a:pt x="0" y="0"/>
                  </a:lnTo>
                  <a:lnTo>
                    <a:pt x="2809279" y="436435"/>
                  </a:lnTo>
                  <a:close/>
                </a:path>
              </a:pathLst>
            </a:custGeom>
            <a:solidFill>
              <a:srgbClr val="AE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97086" y="5771921"/>
              <a:ext cx="2849245" cy="442595"/>
            </a:xfrm>
            <a:custGeom>
              <a:avLst/>
              <a:gdLst/>
              <a:ahLst/>
              <a:cxnLst/>
              <a:rect l="l" t="t" r="r" b="b"/>
              <a:pathLst>
                <a:path w="2849245" h="442595">
                  <a:moveTo>
                    <a:pt x="2848654" y="442552"/>
                  </a:moveTo>
                  <a:lnTo>
                    <a:pt x="2809499" y="442552"/>
                  </a:lnTo>
                  <a:lnTo>
                    <a:pt x="0" y="6078"/>
                  </a:lnTo>
                  <a:lnTo>
                    <a:pt x="0" y="0"/>
                  </a:lnTo>
                  <a:lnTo>
                    <a:pt x="2848654" y="442552"/>
                  </a:lnTo>
                  <a:close/>
                </a:path>
              </a:pathLst>
            </a:custGeom>
            <a:solidFill>
              <a:srgbClr val="A8E0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97086" y="5765804"/>
              <a:ext cx="2888615" cy="448945"/>
            </a:xfrm>
            <a:custGeom>
              <a:avLst/>
              <a:gdLst/>
              <a:ahLst/>
              <a:cxnLst/>
              <a:rect l="l" t="t" r="r" b="b"/>
              <a:pathLst>
                <a:path w="2888615" h="448945">
                  <a:moveTo>
                    <a:pt x="2888000" y="448669"/>
                  </a:moveTo>
                  <a:lnTo>
                    <a:pt x="2848856" y="448669"/>
                  </a:lnTo>
                  <a:lnTo>
                    <a:pt x="0" y="6085"/>
                  </a:lnTo>
                  <a:lnTo>
                    <a:pt x="0" y="0"/>
                  </a:lnTo>
                  <a:lnTo>
                    <a:pt x="2888000" y="448669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97086" y="5759694"/>
              <a:ext cx="2927985" cy="455295"/>
            </a:xfrm>
            <a:custGeom>
              <a:avLst/>
              <a:gdLst/>
              <a:ahLst/>
              <a:cxnLst/>
              <a:rect l="l" t="t" r="r" b="b"/>
              <a:pathLst>
                <a:path w="2927985" h="455295">
                  <a:moveTo>
                    <a:pt x="2927358" y="454779"/>
                  </a:moveTo>
                  <a:lnTo>
                    <a:pt x="2888208" y="454779"/>
                  </a:lnTo>
                  <a:lnTo>
                    <a:pt x="0" y="6078"/>
                  </a:lnTo>
                  <a:lnTo>
                    <a:pt x="0" y="0"/>
                  </a:lnTo>
                  <a:lnTo>
                    <a:pt x="2927358" y="454779"/>
                  </a:lnTo>
                  <a:close/>
                </a:path>
              </a:pathLst>
            </a:custGeom>
            <a:solidFill>
              <a:srgbClr val="9EDC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97086" y="5753577"/>
              <a:ext cx="2967355" cy="461009"/>
            </a:xfrm>
            <a:custGeom>
              <a:avLst/>
              <a:gdLst/>
              <a:ahLst/>
              <a:cxnLst/>
              <a:rect l="l" t="t" r="r" b="b"/>
              <a:pathLst>
                <a:path w="2967354" h="461010">
                  <a:moveTo>
                    <a:pt x="2966734" y="460896"/>
                  </a:moveTo>
                  <a:lnTo>
                    <a:pt x="2927577" y="460896"/>
                  </a:lnTo>
                  <a:lnTo>
                    <a:pt x="0" y="6078"/>
                  </a:lnTo>
                  <a:lnTo>
                    <a:pt x="0" y="0"/>
                  </a:lnTo>
                  <a:lnTo>
                    <a:pt x="2966734" y="460896"/>
                  </a:lnTo>
                  <a:close/>
                </a:path>
              </a:pathLst>
            </a:custGeom>
            <a:solidFill>
              <a:srgbClr val="98DB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97086" y="5747460"/>
              <a:ext cx="3006090" cy="467359"/>
            </a:xfrm>
            <a:custGeom>
              <a:avLst/>
              <a:gdLst/>
              <a:ahLst/>
              <a:cxnLst/>
              <a:rect l="l" t="t" r="r" b="b"/>
              <a:pathLst>
                <a:path w="3006090" h="467360">
                  <a:moveTo>
                    <a:pt x="3006079" y="467013"/>
                  </a:moveTo>
                  <a:lnTo>
                    <a:pt x="2966935" y="467013"/>
                  </a:lnTo>
                  <a:lnTo>
                    <a:pt x="0" y="6085"/>
                  </a:lnTo>
                  <a:lnTo>
                    <a:pt x="0" y="0"/>
                  </a:lnTo>
                  <a:lnTo>
                    <a:pt x="3006079" y="467013"/>
                  </a:lnTo>
                  <a:close/>
                </a:path>
              </a:pathLst>
            </a:custGeom>
            <a:solidFill>
              <a:srgbClr val="93D9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97086" y="5741350"/>
              <a:ext cx="3045460" cy="473709"/>
            </a:xfrm>
            <a:custGeom>
              <a:avLst/>
              <a:gdLst/>
              <a:ahLst/>
              <a:cxnLst/>
              <a:rect l="l" t="t" r="r" b="b"/>
              <a:pathLst>
                <a:path w="3045460" h="473710">
                  <a:moveTo>
                    <a:pt x="3045437" y="473123"/>
                  </a:moveTo>
                  <a:lnTo>
                    <a:pt x="3006280" y="473123"/>
                  </a:lnTo>
                  <a:lnTo>
                    <a:pt x="0" y="6078"/>
                  </a:lnTo>
                  <a:lnTo>
                    <a:pt x="0" y="0"/>
                  </a:lnTo>
                  <a:lnTo>
                    <a:pt x="3045437" y="473123"/>
                  </a:lnTo>
                  <a:close/>
                </a:path>
              </a:pathLst>
            </a:custGeom>
            <a:solidFill>
              <a:srgbClr val="8E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97086" y="5735233"/>
              <a:ext cx="3084830" cy="479425"/>
            </a:xfrm>
            <a:custGeom>
              <a:avLst/>
              <a:gdLst/>
              <a:ahLst/>
              <a:cxnLst/>
              <a:rect l="l" t="t" r="r" b="b"/>
              <a:pathLst>
                <a:path w="3084829" h="479425">
                  <a:moveTo>
                    <a:pt x="3084787" y="479240"/>
                  </a:moveTo>
                  <a:lnTo>
                    <a:pt x="3045642" y="479240"/>
                  </a:lnTo>
                  <a:lnTo>
                    <a:pt x="0" y="6084"/>
                  </a:lnTo>
                  <a:lnTo>
                    <a:pt x="0" y="0"/>
                  </a:lnTo>
                  <a:lnTo>
                    <a:pt x="3084787" y="479240"/>
                  </a:lnTo>
                  <a:close/>
                </a:path>
              </a:pathLst>
            </a:custGeom>
            <a:solidFill>
              <a:srgbClr val="88D6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97086" y="5729116"/>
              <a:ext cx="3124200" cy="485775"/>
            </a:xfrm>
            <a:custGeom>
              <a:avLst/>
              <a:gdLst/>
              <a:ahLst/>
              <a:cxnLst/>
              <a:rect l="l" t="t" r="r" b="b"/>
              <a:pathLst>
                <a:path w="3124200" h="485775">
                  <a:moveTo>
                    <a:pt x="3124157" y="485357"/>
                  </a:moveTo>
                  <a:lnTo>
                    <a:pt x="3085015" y="485357"/>
                  </a:lnTo>
                  <a:lnTo>
                    <a:pt x="0" y="6085"/>
                  </a:lnTo>
                  <a:lnTo>
                    <a:pt x="0" y="0"/>
                  </a:lnTo>
                  <a:lnTo>
                    <a:pt x="3124157" y="485357"/>
                  </a:lnTo>
                  <a:close/>
                </a:path>
              </a:pathLst>
            </a:custGeom>
            <a:solidFill>
              <a:srgbClr val="83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97086" y="5723006"/>
              <a:ext cx="3163570" cy="491490"/>
            </a:xfrm>
            <a:custGeom>
              <a:avLst/>
              <a:gdLst/>
              <a:ahLst/>
              <a:cxnLst/>
              <a:rect l="l" t="t" r="r" b="b"/>
              <a:pathLst>
                <a:path w="3163570" h="491489">
                  <a:moveTo>
                    <a:pt x="3163516" y="491467"/>
                  </a:moveTo>
                  <a:lnTo>
                    <a:pt x="3124358" y="491467"/>
                  </a:lnTo>
                  <a:lnTo>
                    <a:pt x="0" y="6078"/>
                  </a:lnTo>
                  <a:lnTo>
                    <a:pt x="0" y="0"/>
                  </a:lnTo>
                  <a:lnTo>
                    <a:pt x="3163516" y="491467"/>
                  </a:lnTo>
                  <a:close/>
                </a:path>
              </a:pathLst>
            </a:custGeom>
            <a:solidFill>
              <a:srgbClr val="7C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897086" y="5716889"/>
              <a:ext cx="3202940" cy="497840"/>
            </a:xfrm>
            <a:custGeom>
              <a:avLst/>
              <a:gdLst/>
              <a:ahLst/>
              <a:cxnLst/>
              <a:rect l="l" t="t" r="r" b="b"/>
              <a:pathLst>
                <a:path w="3202940" h="497839">
                  <a:moveTo>
                    <a:pt x="3202860" y="497584"/>
                  </a:moveTo>
                  <a:lnTo>
                    <a:pt x="3163718" y="497584"/>
                  </a:lnTo>
                  <a:lnTo>
                    <a:pt x="0" y="6085"/>
                  </a:lnTo>
                  <a:lnTo>
                    <a:pt x="0" y="0"/>
                  </a:lnTo>
                  <a:lnTo>
                    <a:pt x="3202860" y="497584"/>
                  </a:lnTo>
                  <a:close/>
                </a:path>
              </a:pathLst>
            </a:custGeom>
            <a:solidFill>
              <a:srgbClr val="76D1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897086" y="5710773"/>
              <a:ext cx="3242310" cy="504190"/>
            </a:xfrm>
            <a:custGeom>
              <a:avLst/>
              <a:gdLst/>
              <a:ahLst/>
              <a:cxnLst/>
              <a:rect l="l" t="t" r="r" b="b"/>
              <a:pathLst>
                <a:path w="3242310" h="504189">
                  <a:moveTo>
                    <a:pt x="3242232" y="503700"/>
                  </a:moveTo>
                  <a:lnTo>
                    <a:pt x="3203094" y="503700"/>
                  </a:lnTo>
                  <a:lnTo>
                    <a:pt x="0" y="6084"/>
                  </a:lnTo>
                  <a:lnTo>
                    <a:pt x="0" y="0"/>
                  </a:lnTo>
                  <a:lnTo>
                    <a:pt x="3242232" y="503700"/>
                  </a:lnTo>
                  <a:close/>
                </a:path>
              </a:pathLst>
            </a:custGeom>
            <a:solidFill>
              <a:srgbClr val="71D0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897086" y="5704662"/>
              <a:ext cx="3281679" cy="509905"/>
            </a:xfrm>
            <a:custGeom>
              <a:avLst/>
              <a:gdLst/>
              <a:ahLst/>
              <a:cxnLst/>
              <a:rect l="l" t="t" r="r" b="b"/>
              <a:pathLst>
                <a:path w="3281679" h="509904">
                  <a:moveTo>
                    <a:pt x="3281589" y="509811"/>
                  </a:moveTo>
                  <a:lnTo>
                    <a:pt x="3242436" y="509811"/>
                  </a:lnTo>
                  <a:lnTo>
                    <a:pt x="0" y="6078"/>
                  </a:lnTo>
                  <a:lnTo>
                    <a:pt x="0" y="0"/>
                  </a:lnTo>
                  <a:lnTo>
                    <a:pt x="3281589" y="509811"/>
                  </a:lnTo>
                  <a:close/>
                </a:path>
              </a:pathLst>
            </a:custGeom>
            <a:solidFill>
              <a:srgbClr val="6A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897086" y="5698545"/>
              <a:ext cx="3321050" cy="516255"/>
            </a:xfrm>
            <a:custGeom>
              <a:avLst/>
              <a:gdLst/>
              <a:ahLst/>
              <a:cxnLst/>
              <a:rect l="l" t="t" r="r" b="b"/>
              <a:pathLst>
                <a:path w="3321050" h="516254">
                  <a:moveTo>
                    <a:pt x="3320938" y="515928"/>
                  </a:moveTo>
                  <a:lnTo>
                    <a:pt x="3281797" y="515928"/>
                  </a:lnTo>
                  <a:lnTo>
                    <a:pt x="0" y="6085"/>
                  </a:lnTo>
                  <a:lnTo>
                    <a:pt x="0" y="0"/>
                  </a:lnTo>
                  <a:lnTo>
                    <a:pt x="3320938" y="515928"/>
                  </a:lnTo>
                  <a:close/>
                </a:path>
              </a:pathLst>
            </a:custGeom>
            <a:solidFill>
              <a:srgbClr val="64CD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897086" y="5692429"/>
              <a:ext cx="3360420" cy="522605"/>
            </a:xfrm>
            <a:custGeom>
              <a:avLst/>
              <a:gdLst/>
              <a:ahLst/>
              <a:cxnLst/>
              <a:rect l="l" t="t" r="r" b="b"/>
              <a:pathLst>
                <a:path w="3360420" h="522604">
                  <a:moveTo>
                    <a:pt x="3360310" y="522044"/>
                  </a:moveTo>
                  <a:lnTo>
                    <a:pt x="3321173" y="522044"/>
                  </a:lnTo>
                  <a:lnTo>
                    <a:pt x="0" y="6084"/>
                  </a:lnTo>
                  <a:lnTo>
                    <a:pt x="0" y="0"/>
                  </a:lnTo>
                  <a:lnTo>
                    <a:pt x="3360310" y="522044"/>
                  </a:lnTo>
                  <a:close/>
                </a:path>
              </a:pathLst>
            </a:custGeom>
            <a:solidFill>
              <a:srgbClr val="5DC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897086" y="5686318"/>
              <a:ext cx="3399790" cy="528320"/>
            </a:xfrm>
            <a:custGeom>
              <a:avLst/>
              <a:gdLst/>
              <a:ahLst/>
              <a:cxnLst/>
              <a:rect l="l" t="t" r="r" b="b"/>
              <a:pathLst>
                <a:path w="3399790" h="528320">
                  <a:moveTo>
                    <a:pt x="3399675" y="528156"/>
                  </a:moveTo>
                  <a:lnTo>
                    <a:pt x="3360515" y="528156"/>
                  </a:lnTo>
                  <a:lnTo>
                    <a:pt x="0" y="6078"/>
                  </a:lnTo>
                  <a:lnTo>
                    <a:pt x="0" y="0"/>
                  </a:lnTo>
                  <a:lnTo>
                    <a:pt x="3399675" y="528156"/>
                  </a:lnTo>
                  <a:close/>
                </a:path>
              </a:pathLst>
            </a:custGeom>
            <a:solidFill>
              <a:srgbClr val="54C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897086" y="5680200"/>
              <a:ext cx="3439160" cy="534670"/>
            </a:xfrm>
            <a:custGeom>
              <a:avLst/>
              <a:gdLst/>
              <a:ahLst/>
              <a:cxnLst/>
              <a:rect l="l" t="t" r="r" b="b"/>
              <a:pathLst>
                <a:path w="3439160" h="534670">
                  <a:moveTo>
                    <a:pt x="3439016" y="534273"/>
                  </a:moveTo>
                  <a:lnTo>
                    <a:pt x="3399876" y="534273"/>
                  </a:lnTo>
                  <a:lnTo>
                    <a:pt x="0" y="6085"/>
                  </a:lnTo>
                  <a:lnTo>
                    <a:pt x="0" y="0"/>
                  </a:lnTo>
                  <a:lnTo>
                    <a:pt x="3439016" y="534273"/>
                  </a:lnTo>
                  <a:close/>
                </a:path>
              </a:pathLst>
            </a:custGeom>
            <a:solidFill>
              <a:srgbClr val="4E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897086" y="5674090"/>
              <a:ext cx="3478529" cy="540385"/>
            </a:xfrm>
            <a:custGeom>
              <a:avLst/>
              <a:gdLst/>
              <a:ahLst/>
              <a:cxnLst/>
              <a:rect l="l" t="t" r="r" b="b"/>
              <a:pathLst>
                <a:path w="3478529" h="540385">
                  <a:moveTo>
                    <a:pt x="3478378" y="540383"/>
                  </a:moveTo>
                  <a:lnTo>
                    <a:pt x="3439246" y="540383"/>
                  </a:lnTo>
                  <a:lnTo>
                    <a:pt x="0" y="6078"/>
                  </a:lnTo>
                  <a:lnTo>
                    <a:pt x="0" y="0"/>
                  </a:lnTo>
                  <a:lnTo>
                    <a:pt x="3478378" y="540383"/>
                  </a:lnTo>
                  <a:close/>
                </a:path>
              </a:pathLst>
            </a:custGeom>
            <a:solidFill>
              <a:srgbClr val="44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897086" y="5667973"/>
              <a:ext cx="3517900" cy="546735"/>
            </a:xfrm>
            <a:custGeom>
              <a:avLst/>
              <a:gdLst/>
              <a:ahLst/>
              <a:cxnLst/>
              <a:rect l="l" t="t" r="r" b="b"/>
              <a:pathLst>
                <a:path w="3517900" h="546735">
                  <a:moveTo>
                    <a:pt x="3517747" y="546500"/>
                  </a:moveTo>
                  <a:lnTo>
                    <a:pt x="3478590" y="546500"/>
                  </a:lnTo>
                  <a:lnTo>
                    <a:pt x="0" y="6079"/>
                  </a:lnTo>
                  <a:lnTo>
                    <a:pt x="0" y="0"/>
                  </a:lnTo>
                  <a:lnTo>
                    <a:pt x="3517747" y="546500"/>
                  </a:lnTo>
                  <a:close/>
                </a:path>
              </a:pathLst>
            </a:custGeom>
            <a:solidFill>
              <a:srgbClr val="39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97086" y="5661856"/>
              <a:ext cx="3557270" cy="553085"/>
            </a:xfrm>
            <a:custGeom>
              <a:avLst/>
              <a:gdLst/>
              <a:ahLst/>
              <a:cxnLst/>
              <a:rect l="l" t="t" r="r" b="b"/>
              <a:pathLst>
                <a:path w="3557270" h="553085">
                  <a:moveTo>
                    <a:pt x="3557094" y="552617"/>
                  </a:moveTo>
                  <a:lnTo>
                    <a:pt x="3517956" y="552617"/>
                  </a:lnTo>
                  <a:lnTo>
                    <a:pt x="0" y="6085"/>
                  </a:lnTo>
                  <a:lnTo>
                    <a:pt x="0" y="0"/>
                  </a:lnTo>
                  <a:lnTo>
                    <a:pt x="3557094" y="552617"/>
                  </a:lnTo>
                  <a:close/>
                </a:path>
              </a:pathLst>
            </a:custGeom>
            <a:solidFill>
              <a:srgbClr val="2DC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97086" y="5655746"/>
              <a:ext cx="3596640" cy="558800"/>
            </a:xfrm>
            <a:custGeom>
              <a:avLst/>
              <a:gdLst/>
              <a:ahLst/>
              <a:cxnLst/>
              <a:rect l="l" t="t" r="r" b="b"/>
              <a:pathLst>
                <a:path w="3596640" h="558800">
                  <a:moveTo>
                    <a:pt x="3596457" y="558727"/>
                  </a:moveTo>
                  <a:lnTo>
                    <a:pt x="3557324" y="558727"/>
                  </a:lnTo>
                  <a:lnTo>
                    <a:pt x="0" y="6078"/>
                  </a:lnTo>
                  <a:lnTo>
                    <a:pt x="0" y="0"/>
                  </a:lnTo>
                  <a:lnTo>
                    <a:pt x="3596457" y="558727"/>
                  </a:lnTo>
                  <a:close/>
                </a:path>
              </a:pathLst>
            </a:custGeom>
            <a:solidFill>
              <a:srgbClr val="1AC3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97086" y="5649629"/>
              <a:ext cx="3636010" cy="565150"/>
            </a:xfrm>
            <a:custGeom>
              <a:avLst/>
              <a:gdLst/>
              <a:ahLst/>
              <a:cxnLst/>
              <a:rect l="l" t="t" r="r" b="b"/>
              <a:pathLst>
                <a:path w="3636010" h="565150">
                  <a:moveTo>
                    <a:pt x="3635826" y="564844"/>
                  </a:moveTo>
                  <a:lnTo>
                    <a:pt x="3596669" y="564844"/>
                  </a:lnTo>
                  <a:lnTo>
                    <a:pt x="0" y="6079"/>
                  </a:lnTo>
                  <a:lnTo>
                    <a:pt x="0" y="0"/>
                  </a:lnTo>
                  <a:lnTo>
                    <a:pt x="3635826" y="564844"/>
                  </a:lnTo>
                  <a:close/>
                </a:path>
              </a:pathLst>
            </a:custGeom>
            <a:solidFill>
              <a:srgbClr val="00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97086" y="5643514"/>
              <a:ext cx="3675379" cy="571500"/>
            </a:xfrm>
            <a:custGeom>
              <a:avLst/>
              <a:gdLst/>
              <a:ahLst/>
              <a:cxnLst/>
              <a:rect l="l" t="t" r="r" b="b"/>
              <a:pathLst>
                <a:path w="3675379" h="571500">
                  <a:moveTo>
                    <a:pt x="3675170" y="570960"/>
                  </a:moveTo>
                  <a:lnTo>
                    <a:pt x="3636035" y="570960"/>
                  </a:lnTo>
                  <a:lnTo>
                    <a:pt x="0" y="6084"/>
                  </a:lnTo>
                  <a:lnTo>
                    <a:pt x="0" y="0"/>
                  </a:lnTo>
                  <a:lnTo>
                    <a:pt x="3675170" y="570960"/>
                  </a:lnTo>
                  <a:close/>
                </a:path>
              </a:pathLst>
            </a:custGeom>
            <a:solidFill>
              <a:srgbClr val="00C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97086" y="5637396"/>
              <a:ext cx="3714750" cy="577215"/>
            </a:xfrm>
            <a:custGeom>
              <a:avLst/>
              <a:gdLst/>
              <a:ahLst/>
              <a:cxnLst/>
              <a:rect l="l" t="t" r="r" b="b"/>
              <a:pathLst>
                <a:path w="3714750" h="577214">
                  <a:moveTo>
                    <a:pt x="3714545" y="577077"/>
                  </a:moveTo>
                  <a:lnTo>
                    <a:pt x="3675403" y="577077"/>
                  </a:lnTo>
                  <a:lnTo>
                    <a:pt x="0" y="6084"/>
                  </a:lnTo>
                  <a:lnTo>
                    <a:pt x="0" y="0"/>
                  </a:lnTo>
                  <a:lnTo>
                    <a:pt x="3714545" y="577077"/>
                  </a:lnTo>
                  <a:close/>
                </a:path>
              </a:pathLst>
            </a:custGeom>
            <a:solidFill>
              <a:srgbClr val="00BF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897086" y="5631285"/>
              <a:ext cx="3754120" cy="583565"/>
            </a:xfrm>
            <a:custGeom>
              <a:avLst/>
              <a:gdLst/>
              <a:ahLst/>
              <a:cxnLst/>
              <a:rect l="l" t="t" r="r" b="b"/>
              <a:pathLst>
                <a:path w="3754120" h="583564">
                  <a:moveTo>
                    <a:pt x="3753905" y="583188"/>
                  </a:moveTo>
                  <a:lnTo>
                    <a:pt x="3714747" y="583188"/>
                  </a:lnTo>
                  <a:lnTo>
                    <a:pt x="0" y="6079"/>
                  </a:lnTo>
                  <a:lnTo>
                    <a:pt x="0" y="0"/>
                  </a:lnTo>
                  <a:lnTo>
                    <a:pt x="3753905" y="583188"/>
                  </a:lnTo>
                  <a:close/>
                </a:path>
              </a:pathLst>
            </a:custGeom>
            <a:solidFill>
              <a:srgbClr val="00BE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97086" y="5625169"/>
              <a:ext cx="3793490" cy="589915"/>
            </a:xfrm>
            <a:custGeom>
              <a:avLst/>
              <a:gdLst/>
              <a:ahLst/>
              <a:cxnLst/>
              <a:rect l="l" t="t" r="r" b="b"/>
              <a:pathLst>
                <a:path w="3793490" h="589914">
                  <a:moveTo>
                    <a:pt x="3793248" y="589304"/>
                  </a:moveTo>
                  <a:lnTo>
                    <a:pt x="3754107" y="589304"/>
                  </a:lnTo>
                  <a:lnTo>
                    <a:pt x="0" y="6084"/>
                  </a:lnTo>
                  <a:lnTo>
                    <a:pt x="0" y="0"/>
                  </a:lnTo>
                  <a:lnTo>
                    <a:pt x="3793248" y="589304"/>
                  </a:lnTo>
                  <a:close/>
                </a:path>
              </a:pathLst>
            </a:custGeom>
            <a:solidFill>
              <a:srgbClr val="00BD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97086" y="5619058"/>
              <a:ext cx="3832860" cy="595630"/>
            </a:xfrm>
            <a:custGeom>
              <a:avLst/>
              <a:gdLst/>
              <a:ahLst/>
              <a:cxnLst/>
              <a:rect l="l" t="t" r="r" b="b"/>
              <a:pathLst>
                <a:path w="3832860" h="595629">
                  <a:moveTo>
                    <a:pt x="3832616" y="595415"/>
                  </a:moveTo>
                  <a:lnTo>
                    <a:pt x="3793482" y="595415"/>
                  </a:lnTo>
                  <a:lnTo>
                    <a:pt x="0" y="6078"/>
                  </a:lnTo>
                  <a:lnTo>
                    <a:pt x="0" y="0"/>
                  </a:lnTo>
                  <a:lnTo>
                    <a:pt x="3832616" y="595415"/>
                  </a:lnTo>
                  <a:close/>
                </a:path>
              </a:pathLst>
            </a:custGeom>
            <a:solidFill>
              <a:srgbClr val="00BC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97086" y="5612941"/>
              <a:ext cx="3872229" cy="601980"/>
            </a:xfrm>
            <a:custGeom>
              <a:avLst/>
              <a:gdLst/>
              <a:ahLst/>
              <a:cxnLst/>
              <a:rect l="l" t="t" r="r" b="b"/>
              <a:pathLst>
                <a:path w="3872229" h="601979">
                  <a:moveTo>
                    <a:pt x="3871984" y="601532"/>
                  </a:moveTo>
                  <a:lnTo>
                    <a:pt x="3832825" y="601532"/>
                  </a:lnTo>
                  <a:lnTo>
                    <a:pt x="0" y="6079"/>
                  </a:lnTo>
                  <a:lnTo>
                    <a:pt x="0" y="0"/>
                  </a:lnTo>
                  <a:lnTo>
                    <a:pt x="3871984" y="601532"/>
                  </a:lnTo>
                  <a:close/>
                </a:path>
              </a:pathLst>
            </a:custGeom>
            <a:solidFill>
              <a:srgbClr val="00BB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97086" y="5606825"/>
              <a:ext cx="3911600" cy="607695"/>
            </a:xfrm>
            <a:custGeom>
              <a:avLst/>
              <a:gdLst/>
              <a:ahLst/>
              <a:cxnLst/>
              <a:rect l="l" t="t" r="r" b="b"/>
              <a:pathLst>
                <a:path w="3911600" h="607695">
                  <a:moveTo>
                    <a:pt x="3911326" y="607648"/>
                  </a:moveTo>
                  <a:lnTo>
                    <a:pt x="3872186" y="607648"/>
                  </a:lnTo>
                  <a:lnTo>
                    <a:pt x="0" y="6084"/>
                  </a:lnTo>
                  <a:lnTo>
                    <a:pt x="0" y="0"/>
                  </a:lnTo>
                  <a:lnTo>
                    <a:pt x="3911326" y="607648"/>
                  </a:lnTo>
                  <a:close/>
                </a:path>
              </a:pathLst>
            </a:custGeom>
            <a:solidFill>
              <a:srgbClr val="00B9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97086" y="5600714"/>
              <a:ext cx="3950970" cy="614045"/>
            </a:xfrm>
            <a:custGeom>
              <a:avLst/>
              <a:gdLst/>
              <a:ahLst/>
              <a:cxnLst/>
              <a:rect l="l" t="t" r="r" b="b"/>
              <a:pathLst>
                <a:path w="3950970" h="614045">
                  <a:moveTo>
                    <a:pt x="3950688" y="613759"/>
                  </a:moveTo>
                  <a:lnTo>
                    <a:pt x="3911560" y="613759"/>
                  </a:lnTo>
                  <a:lnTo>
                    <a:pt x="0" y="6079"/>
                  </a:lnTo>
                  <a:lnTo>
                    <a:pt x="0" y="0"/>
                  </a:lnTo>
                  <a:lnTo>
                    <a:pt x="3950688" y="613759"/>
                  </a:lnTo>
                  <a:close/>
                </a:path>
              </a:pathLst>
            </a:custGeom>
            <a:solidFill>
              <a:srgbClr val="00B8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97086" y="5594598"/>
              <a:ext cx="3990340" cy="620395"/>
            </a:xfrm>
            <a:custGeom>
              <a:avLst/>
              <a:gdLst/>
              <a:ahLst/>
              <a:cxnLst/>
              <a:rect l="l" t="t" r="r" b="b"/>
              <a:pathLst>
                <a:path w="3990340" h="620395">
                  <a:moveTo>
                    <a:pt x="3990062" y="619875"/>
                  </a:moveTo>
                  <a:lnTo>
                    <a:pt x="3950896" y="619875"/>
                  </a:lnTo>
                  <a:lnTo>
                    <a:pt x="0" y="6078"/>
                  </a:lnTo>
                  <a:lnTo>
                    <a:pt x="0" y="0"/>
                  </a:lnTo>
                  <a:lnTo>
                    <a:pt x="3990062" y="619875"/>
                  </a:lnTo>
                  <a:close/>
                </a:path>
              </a:pathLst>
            </a:custGeom>
            <a:solidFill>
              <a:srgbClr val="00B7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897086" y="5588481"/>
              <a:ext cx="4029710" cy="626110"/>
            </a:xfrm>
            <a:custGeom>
              <a:avLst/>
              <a:gdLst/>
              <a:ahLst/>
              <a:cxnLst/>
              <a:rect l="l" t="t" r="r" b="b"/>
              <a:pathLst>
                <a:path w="4029710" h="626110">
                  <a:moveTo>
                    <a:pt x="4029405" y="625992"/>
                  </a:moveTo>
                  <a:lnTo>
                    <a:pt x="3990265" y="625992"/>
                  </a:lnTo>
                  <a:lnTo>
                    <a:pt x="0" y="6084"/>
                  </a:lnTo>
                  <a:lnTo>
                    <a:pt x="0" y="0"/>
                  </a:lnTo>
                  <a:lnTo>
                    <a:pt x="4029405" y="625992"/>
                  </a:lnTo>
                  <a:close/>
                </a:path>
              </a:pathLst>
            </a:custGeom>
            <a:solidFill>
              <a:srgbClr val="00B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897086" y="5582370"/>
              <a:ext cx="4069079" cy="632460"/>
            </a:xfrm>
            <a:custGeom>
              <a:avLst/>
              <a:gdLst/>
              <a:ahLst/>
              <a:cxnLst/>
              <a:rect l="l" t="t" r="r" b="b"/>
              <a:pathLst>
                <a:path w="4069079" h="632460">
                  <a:moveTo>
                    <a:pt x="4068766" y="632103"/>
                  </a:moveTo>
                  <a:lnTo>
                    <a:pt x="4029639" y="632103"/>
                  </a:lnTo>
                  <a:lnTo>
                    <a:pt x="0" y="6079"/>
                  </a:lnTo>
                  <a:lnTo>
                    <a:pt x="0" y="0"/>
                  </a:lnTo>
                  <a:lnTo>
                    <a:pt x="4068766" y="632103"/>
                  </a:lnTo>
                  <a:close/>
                </a:path>
              </a:pathLst>
            </a:custGeom>
            <a:solidFill>
              <a:srgbClr val="00B5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897086" y="5576254"/>
              <a:ext cx="4108450" cy="638810"/>
            </a:xfrm>
            <a:custGeom>
              <a:avLst/>
              <a:gdLst/>
              <a:ahLst/>
              <a:cxnLst/>
              <a:rect l="l" t="t" r="r" b="b"/>
              <a:pathLst>
                <a:path w="4108450" h="638810">
                  <a:moveTo>
                    <a:pt x="4108141" y="638219"/>
                  </a:moveTo>
                  <a:lnTo>
                    <a:pt x="4068974" y="638219"/>
                  </a:lnTo>
                  <a:lnTo>
                    <a:pt x="0" y="6078"/>
                  </a:lnTo>
                  <a:lnTo>
                    <a:pt x="0" y="0"/>
                  </a:lnTo>
                  <a:lnTo>
                    <a:pt x="4108141" y="638219"/>
                  </a:lnTo>
                  <a:close/>
                </a:path>
              </a:pathLst>
            </a:custGeom>
            <a:solidFill>
              <a:srgbClr val="00B4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897077" y="5564034"/>
              <a:ext cx="4187190" cy="650875"/>
            </a:xfrm>
            <a:custGeom>
              <a:avLst/>
              <a:gdLst/>
              <a:ahLst/>
              <a:cxnLst/>
              <a:rect l="l" t="t" r="r" b="b"/>
              <a:pathLst>
                <a:path w="4187190" h="650875">
                  <a:moveTo>
                    <a:pt x="4147489" y="650443"/>
                  </a:moveTo>
                  <a:lnTo>
                    <a:pt x="0" y="6108"/>
                  </a:lnTo>
                  <a:lnTo>
                    <a:pt x="0" y="12192"/>
                  </a:lnTo>
                  <a:lnTo>
                    <a:pt x="4108348" y="650443"/>
                  </a:lnTo>
                  <a:lnTo>
                    <a:pt x="4147489" y="650443"/>
                  </a:lnTo>
                  <a:close/>
                </a:path>
                <a:path w="4187190" h="650875">
                  <a:moveTo>
                    <a:pt x="4186847" y="650443"/>
                  </a:moveTo>
                  <a:lnTo>
                    <a:pt x="0" y="0"/>
                  </a:lnTo>
                  <a:lnTo>
                    <a:pt x="0" y="6070"/>
                  </a:lnTo>
                  <a:lnTo>
                    <a:pt x="4147718" y="650443"/>
                  </a:lnTo>
                  <a:lnTo>
                    <a:pt x="4186847" y="650443"/>
                  </a:lnTo>
                  <a:close/>
                </a:path>
              </a:pathLst>
            </a:custGeom>
            <a:solidFill>
              <a:srgbClr val="00B2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97086" y="5557909"/>
              <a:ext cx="4226560" cy="656590"/>
            </a:xfrm>
            <a:custGeom>
              <a:avLst/>
              <a:gdLst/>
              <a:ahLst/>
              <a:cxnLst/>
              <a:rect l="l" t="t" r="r" b="b"/>
              <a:pathLst>
                <a:path w="4226560" h="656589">
                  <a:moveTo>
                    <a:pt x="4226220" y="656563"/>
                  </a:moveTo>
                  <a:lnTo>
                    <a:pt x="4187052" y="656563"/>
                  </a:lnTo>
                  <a:lnTo>
                    <a:pt x="0" y="6078"/>
                  </a:lnTo>
                  <a:lnTo>
                    <a:pt x="0" y="0"/>
                  </a:lnTo>
                  <a:lnTo>
                    <a:pt x="4226220" y="656563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897086" y="5551792"/>
              <a:ext cx="4265930" cy="662940"/>
            </a:xfrm>
            <a:custGeom>
              <a:avLst/>
              <a:gdLst/>
              <a:ahLst/>
              <a:cxnLst/>
              <a:rect l="l" t="t" r="r" b="b"/>
              <a:pathLst>
                <a:path w="4265930" h="662939">
                  <a:moveTo>
                    <a:pt x="4265561" y="662680"/>
                  </a:moveTo>
                  <a:lnTo>
                    <a:pt x="4226423" y="662680"/>
                  </a:lnTo>
                  <a:lnTo>
                    <a:pt x="0" y="6084"/>
                  </a:lnTo>
                  <a:lnTo>
                    <a:pt x="0" y="0"/>
                  </a:lnTo>
                  <a:lnTo>
                    <a:pt x="4265561" y="66268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897086" y="5545681"/>
              <a:ext cx="4305300" cy="669290"/>
            </a:xfrm>
            <a:custGeom>
              <a:avLst/>
              <a:gdLst/>
              <a:ahLst/>
              <a:cxnLst/>
              <a:rect l="l" t="t" r="r" b="b"/>
              <a:pathLst>
                <a:path w="4305300" h="669289">
                  <a:moveTo>
                    <a:pt x="4304924" y="668792"/>
                  </a:moveTo>
                  <a:lnTo>
                    <a:pt x="4265763" y="668792"/>
                  </a:lnTo>
                  <a:lnTo>
                    <a:pt x="0" y="6079"/>
                  </a:lnTo>
                  <a:lnTo>
                    <a:pt x="0" y="0"/>
                  </a:lnTo>
                  <a:lnTo>
                    <a:pt x="4304924" y="668792"/>
                  </a:lnTo>
                  <a:close/>
                </a:path>
              </a:pathLst>
            </a:custGeom>
            <a:solidFill>
              <a:srgbClr val="00AE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897077" y="5536551"/>
              <a:ext cx="4364355" cy="678180"/>
            </a:xfrm>
            <a:custGeom>
              <a:avLst/>
              <a:gdLst/>
              <a:ahLst/>
              <a:cxnLst/>
              <a:rect l="l" t="t" r="r" b="b"/>
              <a:pathLst>
                <a:path w="4364355" h="678179">
                  <a:moveTo>
                    <a:pt x="4363758" y="677926"/>
                  </a:moveTo>
                  <a:lnTo>
                    <a:pt x="0" y="0"/>
                  </a:lnTo>
                  <a:lnTo>
                    <a:pt x="0" y="3022"/>
                  </a:lnTo>
                  <a:lnTo>
                    <a:pt x="0" y="6070"/>
                  </a:lnTo>
                  <a:lnTo>
                    <a:pt x="0" y="9093"/>
                  </a:lnTo>
                  <a:lnTo>
                    <a:pt x="4305135" y="677926"/>
                  </a:lnTo>
                  <a:lnTo>
                    <a:pt x="4324604" y="677926"/>
                  </a:lnTo>
                  <a:lnTo>
                    <a:pt x="4344301" y="677926"/>
                  </a:lnTo>
                  <a:lnTo>
                    <a:pt x="4363758" y="677926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897086" y="5530431"/>
              <a:ext cx="4403090" cy="684530"/>
            </a:xfrm>
            <a:custGeom>
              <a:avLst/>
              <a:gdLst/>
              <a:ahLst/>
              <a:cxnLst/>
              <a:rect l="l" t="t" r="r" b="b"/>
              <a:pathLst>
                <a:path w="4403090" h="684529">
                  <a:moveTo>
                    <a:pt x="4403059" y="684041"/>
                  </a:moveTo>
                  <a:lnTo>
                    <a:pt x="4363921" y="684041"/>
                  </a:lnTo>
                  <a:lnTo>
                    <a:pt x="0" y="6084"/>
                  </a:lnTo>
                  <a:lnTo>
                    <a:pt x="0" y="0"/>
                  </a:lnTo>
                  <a:lnTo>
                    <a:pt x="4403059" y="684041"/>
                  </a:lnTo>
                  <a:close/>
                </a:path>
              </a:pathLst>
            </a:custGeom>
            <a:solidFill>
              <a:srgbClr val="00A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97086" y="5524326"/>
              <a:ext cx="4442460" cy="690245"/>
            </a:xfrm>
            <a:custGeom>
              <a:avLst/>
              <a:gdLst/>
              <a:ahLst/>
              <a:cxnLst/>
              <a:rect l="l" t="t" r="r" b="b"/>
              <a:pathLst>
                <a:path w="4442460" h="690245">
                  <a:moveTo>
                    <a:pt x="4442384" y="690147"/>
                  </a:moveTo>
                  <a:lnTo>
                    <a:pt x="4403222" y="690147"/>
                  </a:lnTo>
                  <a:lnTo>
                    <a:pt x="0" y="6079"/>
                  </a:lnTo>
                  <a:lnTo>
                    <a:pt x="0" y="0"/>
                  </a:lnTo>
                  <a:lnTo>
                    <a:pt x="4442384" y="690147"/>
                  </a:lnTo>
                  <a:close/>
                </a:path>
              </a:pathLst>
            </a:custGeom>
            <a:solidFill>
              <a:srgbClr val="00AD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897086" y="5518217"/>
              <a:ext cx="4481830" cy="696595"/>
            </a:xfrm>
            <a:custGeom>
              <a:avLst/>
              <a:gdLst/>
              <a:ahLst/>
              <a:cxnLst/>
              <a:rect l="l" t="t" r="r" b="b"/>
              <a:pathLst>
                <a:path w="4481830" h="696595">
                  <a:moveTo>
                    <a:pt x="4481712" y="696257"/>
                  </a:moveTo>
                  <a:lnTo>
                    <a:pt x="4442550" y="696257"/>
                  </a:lnTo>
                  <a:lnTo>
                    <a:pt x="0" y="6079"/>
                  </a:lnTo>
                  <a:lnTo>
                    <a:pt x="0" y="0"/>
                  </a:lnTo>
                  <a:lnTo>
                    <a:pt x="4481712" y="696257"/>
                  </a:lnTo>
                  <a:close/>
                </a:path>
              </a:pathLst>
            </a:custGeom>
            <a:solidFill>
              <a:srgbClr val="00AC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897086" y="5512106"/>
              <a:ext cx="4521200" cy="702945"/>
            </a:xfrm>
            <a:custGeom>
              <a:avLst/>
              <a:gdLst/>
              <a:ahLst/>
              <a:cxnLst/>
              <a:rect l="l" t="t" r="r" b="b"/>
              <a:pathLst>
                <a:path w="4521200" h="702945">
                  <a:moveTo>
                    <a:pt x="4521012" y="702366"/>
                  </a:moveTo>
                  <a:lnTo>
                    <a:pt x="4481883" y="702366"/>
                  </a:lnTo>
                  <a:lnTo>
                    <a:pt x="0" y="6084"/>
                  </a:lnTo>
                  <a:lnTo>
                    <a:pt x="0" y="0"/>
                  </a:lnTo>
                  <a:lnTo>
                    <a:pt x="4521012" y="702366"/>
                  </a:lnTo>
                  <a:close/>
                </a:path>
              </a:pathLst>
            </a:custGeom>
            <a:solidFill>
              <a:srgbClr val="00A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897086" y="5506001"/>
              <a:ext cx="4560570" cy="708660"/>
            </a:xfrm>
            <a:custGeom>
              <a:avLst/>
              <a:gdLst/>
              <a:ahLst/>
              <a:cxnLst/>
              <a:rect l="l" t="t" r="r" b="b"/>
              <a:pathLst>
                <a:path w="4560570" h="708660">
                  <a:moveTo>
                    <a:pt x="4560338" y="708472"/>
                  </a:moveTo>
                  <a:lnTo>
                    <a:pt x="4521211" y="708472"/>
                  </a:lnTo>
                  <a:lnTo>
                    <a:pt x="0" y="6079"/>
                  </a:lnTo>
                  <a:lnTo>
                    <a:pt x="0" y="0"/>
                  </a:lnTo>
                  <a:lnTo>
                    <a:pt x="4560338" y="708472"/>
                  </a:lnTo>
                  <a:close/>
                </a:path>
              </a:pathLst>
            </a:custGeom>
            <a:solidFill>
              <a:srgbClr val="00AD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897086" y="5499892"/>
              <a:ext cx="4599940" cy="715010"/>
            </a:xfrm>
            <a:custGeom>
              <a:avLst/>
              <a:gdLst/>
              <a:ahLst/>
              <a:cxnLst/>
              <a:rect l="l" t="t" r="r" b="b"/>
              <a:pathLst>
                <a:path w="4599940" h="715010">
                  <a:moveTo>
                    <a:pt x="4599675" y="714581"/>
                  </a:moveTo>
                  <a:lnTo>
                    <a:pt x="4560504" y="714581"/>
                  </a:lnTo>
                  <a:lnTo>
                    <a:pt x="0" y="6078"/>
                  </a:lnTo>
                  <a:lnTo>
                    <a:pt x="0" y="0"/>
                  </a:lnTo>
                  <a:lnTo>
                    <a:pt x="4599675" y="714581"/>
                  </a:lnTo>
                  <a:close/>
                </a:path>
              </a:pathLst>
            </a:custGeom>
            <a:solidFill>
              <a:srgbClr val="00AD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97086" y="5493780"/>
              <a:ext cx="4639310" cy="720725"/>
            </a:xfrm>
            <a:custGeom>
              <a:avLst/>
              <a:gdLst/>
              <a:ahLst/>
              <a:cxnLst/>
              <a:rect l="l" t="t" r="r" b="b"/>
              <a:pathLst>
                <a:path w="4639310" h="720725">
                  <a:moveTo>
                    <a:pt x="4638966" y="720692"/>
                  </a:moveTo>
                  <a:lnTo>
                    <a:pt x="4599838" y="720692"/>
                  </a:lnTo>
                  <a:lnTo>
                    <a:pt x="0" y="6085"/>
                  </a:lnTo>
                  <a:lnTo>
                    <a:pt x="0" y="0"/>
                  </a:lnTo>
                  <a:lnTo>
                    <a:pt x="4638966" y="720692"/>
                  </a:lnTo>
                  <a:close/>
                </a:path>
              </a:pathLst>
            </a:custGeom>
            <a:solidFill>
              <a:srgbClr val="00AD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897086" y="5487671"/>
              <a:ext cx="4678680" cy="727075"/>
            </a:xfrm>
            <a:custGeom>
              <a:avLst/>
              <a:gdLst/>
              <a:ahLst/>
              <a:cxnLst/>
              <a:rect l="l" t="t" r="r" b="b"/>
              <a:pathLst>
                <a:path w="4678680" h="727075">
                  <a:moveTo>
                    <a:pt x="4678294" y="726802"/>
                  </a:moveTo>
                  <a:lnTo>
                    <a:pt x="4639166" y="726802"/>
                  </a:lnTo>
                  <a:lnTo>
                    <a:pt x="0" y="6085"/>
                  </a:lnTo>
                  <a:lnTo>
                    <a:pt x="0" y="0"/>
                  </a:lnTo>
                  <a:lnTo>
                    <a:pt x="4678294" y="726802"/>
                  </a:lnTo>
                  <a:close/>
                </a:path>
              </a:pathLst>
            </a:custGeom>
            <a:solidFill>
              <a:srgbClr val="00AE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897086" y="5481565"/>
              <a:ext cx="4712970" cy="733425"/>
            </a:xfrm>
            <a:custGeom>
              <a:avLst/>
              <a:gdLst/>
              <a:ahLst/>
              <a:cxnLst/>
              <a:rect l="l" t="t" r="r" b="b"/>
              <a:pathLst>
                <a:path w="4712970" h="733425">
                  <a:moveTo>
                    <a:pt x="4705755" y="732908"/>
                  </a:moveTo>
                  <a:lnTo>
                    <a:pt x="4678466" y="732908"/>
                  </a:lnTo>
                  <a:lnTo>
                    <a:pt x="0" y="6079"/>
                  </a:lnTo>
                  <a:lnTo>
                    <a:pt x="0" y="0"/>
                  </a:lnTo>
                  <a:lnTo>
                    <a:pt x="4712746" y="732149"/>
                  </a:lnTo>
                  <a:lnTo>
                    <a:pt x="4705755" y="732908"/>
                  </a:lnTo>
                  <a:close/>
                </a:path>
              </a:pathLst>
            </a:custGeom>
            <a:solidFill>
              <a:srgbClr val="00AE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897086" y="5475456"/>
              <a:ext cx="4736465" cy="738505"/>
            </a:xfrm>
            <a:custGeom>
              <a:avLst/>
              <a:gdLst/>
              <a:ahLst/>
              <a:cxnLst/>
              <a:rect l="l" t="t" r="r" b="b"/>
              <a:pathLst>
                <a:path w="4736465" h="738504">
                  <a:moveTo>
                    <a:pt x="4712842" y="738248"/>
                  </a:moveTo>
                  <a:lnTo>
                    <a:pt x="0" y="6079"/>
                  </a:lnTo>
                  <a:lnTo>
                    <a:pt x="0" y="0"/>
                  </a:lnTo>
                  <a:lnTo>
                    <a:pt x="4735899" y="735746"/>
                  </a:lnTo>
                  <a:lnTo>
                    <a:pt x="4712842" y="738248"/>
                  </a:lnTo>
                  <a:close/>
                </a:path>
              </a:pathLst>
            </a:custGeom>
            <a:solidFill>
              <a:srgbClr val="00AF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897086" y="5469346"/>
              <a:ext cx="4759325" cy="742315"/>
            </a:xfrm>
            <a:custGeom>
              <a:avLst/>
              <a:gdLst/>
              <a:ahLst/>
              <a:cxnLst/>
              <a:rect l="l" t="t" r="r" b="b"/>
              <a:pathLst>
                <a:path w="4759325" h="742314">
                  <a:moveTo>
                    <a:pt x="4735995" y="741845"/>
                  </a:moveTo>
                  <a:lnTo>
                    <a:pt x="0" y="6084"/>
                  </a:lnTo>
                  <a:lnTo>
                    <a:pt x="0" y="0"/>
                  </a:lnTo>
                  <a:lnTo>
                    <a:pt x="4759034" y="739344"/>
                  </a:lnTo>
                  <a:lnTo>
                    <a:pt x="4735995" y="741845"/>
                  </a:lnTo>
                  <a:close/>
                </a:path>
              </a:pathLst>
            </a:custGeom>
            <a:solidFill>
              <a:srgbClr val="00AF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897086" y="5463240"/>
              <a:ext cx="4773930" cy="745490"/>
            </a:xfrm>
            <a:custGeom>
              <a:avLst/>
              <a:gdLst/>
              <a:ahLst/>
              <a:cxnLst/>
              <a:rect l="l" t="t" r="r" b="b"/>
              <a:pathLst>
                <a:path w="4773930" h="745489">
                  <a:moveTo>
                    <a:pt x="4759153" y="745437"/>
                  </a:moveTo>
                  <a:lnTo>
                    <a:pt x="0" y="6079"/>
                  </a:lnTo>
                  <a:lnTo>
                    <a:pt x="0" y="0"/>
                  </a:lnTo>
                  <a:lnTo>
                    <a:pt x="4773802" y="741634"/>
                  </a:lnTo>
                  <a:lnTo>
                    <a:pt x="4764563" y="744850"/>
                  </a:lnTo>
                  <a:lnTo>
                    <a:pt x="4759153" y="745437"/>
                  </a:lnTo>
                  <a:close/>
                </a:path>
              </a:pathLst>
            </a:custGeom>
            <a:solidFill>
              <a:srgbClr val="00B0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897086" y="5457131"/>
              <a:ext cx="4785995" cy="748030"/>
            </a:xfrm>
            <a:custGeom>
              <a:avLst/>
              <a:gdLst/>
              <a:ahLst/>
              <a:cxnLst/>
              <a:rect l="l" t="t" r="r" b="b"/>
              <a:pathLst>
                <a:path w="4785995" h="748029">
                  <a:moveTo>
                    <a:pt x="4773853" y="747727"/>
                  </a:moveTo>
                  <a:lnTo>
                    <a:pt x="0" y="6078"/>
                  </a:lnTo>
                  <a:lnTo>
                    <a:pt x="0" y="0"/>
                  </a:lnTo>
                  <a:lnTo>
                    <a:pt x="4785943" y="743519"/>
                  </a:lnTo>
                  <a:lnTo>
                    <a:pt x="4773853" y="747727"/>
                  </a:lnTo>
                  <a:close/>
                </a:path>
              </a:pathLst>
            </a:custGeom>
            <a:solidFill>
              <a:srgbClr val="00B0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897086" y="5451019"/>
              <a:ext cx="4798695" cy="749935"/>
            </a:xfrm>
            <a:custGeom>
              <a:avLst/>
              <a:gdLst/>
              <a:ahLst/>
              <a:cxnLst/>
              <a:rect l="l" t="t" r="r" b="b"/>
              <a:pathLst>
                <a:path w="4798695" h="749935">
                  <a:moveTo>
                    <a:pt x="4785993" y="749613"/>
                  </a:moveTo>
                  <a:lnTo>
                    <a:pt x="0" y="6085"/>
                  </a:lnTo>
                  <a:lnTo>
                    <a:pt x="0" y="0"/>
                  </a:lnTo>
                  <a:lnTo>
                    <a:pt x="4798069" y="745410"/>
                  </a:lnTo>
                  <a:lnTo>
                    <a:pt x="4785993" y="749613"/>
                  </a:lnTo>
                  <a:close/>
                </a:path>
              </a:pathLst>
            </a:custGeom>
            <a:solidFill>
              <a:srgbClr val="00B1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897086" y="5444910"/>
              <a:ext cx="4810760" cy="751840"/>
            </a:xfrm>
            <a:custGeom>
              <a:avLst/>
              <a:gdLst/>
              <a:ahLst/>
              <a:cxnLst/>
              <a:rect l="l" t="t" r="r" b="b"/>
              <a:pathLst>
                <a:path w="4810760" h="751839">
                  <a:moveTo>
                    <a:pt x="4798131" y="751498"/>
                  </a:moveTo>
                  <a:lnTo>
                    <a:pt x="0" y="6085"/>
                  </a:lnTo>
                  <a:lnTo>
                    <a:pt x="0" y="0"/>
                  </a:lnTo>
                  <a:lnTo>
                    <a:pt x="4810207" y="747296"/>
                  </a:lnTo>
                  <a:lnTo>
                    <a:pt x="4798131" y="751498"/>
                  </a:lnTo>
                  <a:close/>
                </a:path>
              </a:pathLst>
            </a:custGeom>
            <a:solidFill>
              <a:srgbClr val="00B1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897086" y="5438806"/>
              <a:ext cx="4820285" cy="753745"/>
            </a:xfrm>
            <a:custGeom>
              <a:avLst/>
              <a:gdLst/>
              <a:ahLst/>
              <a:cxnLst/>
              <a:rect l="l" t="t" r="r" b="b"/>
              <a:pathLst>
                <a:path w="4820285" h="753745">
                  <a:moveTo>
                    <a:pt x="4810258" y="753382"/>
                  </a:moveTo>
                  <a:lnTo>
                    <a:pt x="0" y="6078"/>
                  </a:lnTo>
                  <a:lnTo>
                    <a:pt x="0" y="0"/>
                  </a:lnTo>
                  <a:lnTo>
                    <a:pt x="4819714" y="748766"/>
                  </a:lnTo>
                  <a:lnTo>
                    <a:pt x="4815635" y="751511"/>
                  </a:lnTo>
                  <a:lnTo>
                    <a:pt x="4810258" y="753382"/>
                  </a:lnTo>
                  <a:close/>
                </a:path>
              </a:pathLst>
            </a:custGeom>
            <a:solidFill>
              <a:srgbClr val="00B2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897086" y="5432695"/>
              <a:ext cx="4827270" cy="755015"/>
            </a:xfrm>
            <a:custGeom>
              <a:avLst/>
              <a:gdLst/>
              <a:ahLst/>
              <a:cxnLst/>
              <a:rect l="l" t="t" r="r" b="b"/>
              <a:pathLst>
                <a:path w="4827270" h="755014">
                  <a:moveTo>
                    <a:pt x="4819745" y="754856"/>
                  </a:moveTo>
                  <a:lnTo>
                    <a:pt x="0" y="6079"/>
                  </a:lnTo>
                  <a:lnTo>
                    <a:pt x="0" y="0"/>
                  </a:lnTo>
                  <a:lnTo>
                    <a:pt x="4827091" y="749913"/>
                  </a:lnTo>
                  <a:lnTo>
                    <a:pt x="4819745" y="754856"/>
                  </a:lnTo>
                  <a:close/>
                </a:path>
              </a:pathLst>
            </a:custGeom>
            <a:solidFill>
              <a:srgbClr val="16B2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897086" y="5426585"/>
              <a:ext cx="4834890" cy="756285"/>
            </a:xfrm>
            <a:custGeom>
              <a:avLst/>
              <a:gdLst/>
              <a:ahLst/>
              <a:cxnLst/>
              <a:rect l="l" t="t" r="r" b="b"/>
              <a:pathLst>
                <a:path w="4834890" h="756285">
                  <a:moveTo>
                    <a:pt x="4827121" y="756002"/>
                  </a:moveTo>
                  <a:lnTo>
                    <a:pt x="0" y="6084"/>
                  </a:lnTo>
                  <a:lnTo>
                    <a:pt x="0" y="0"/>
                  </a:lnTo>
                  <a:lnTo>
                    <a:pt x="4834461" y="751063"/>
                  </a:lnTo>
                  <a:lnTo>
                    <a:pt x="4827121" y="756002"/>
                  </a:lnTo>
                  <a:close/>
                </a:path>
              </a:pathLst>
            </a:custGeom>
            <a:solidFill>
              <a:srgbClr val="28B2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97086" y="5420480"/>
              <a:ext cx="4841875" cy="757555"/>
            </a:xfrm>
            <a:custGeom>
              <a:avLst/>
              <a:gdLst/>
              <a:ahLst/>
              <a:cxnLst/>
              <a:rect l="l" t="t" r="r" b="b"/>
              <a:pathLst>
                <a:path w="4841875" h="757554">
                  <a:moveTo>
                    <a:pt x="4834492" y="757147"/>
                  </a:moveTo>
                  <a:lnTo>
                    <a:pt x="0" y="6079"/>
                  </a:lnTo>
                  <a:lnTo>
                    <a:pt x="0" y="0"/>
                  </a:lnTo>
                  <a:lnTo>
                    <a:pt x="4841837" y="752204"/>
                  </a:lnTo>
                  <a:lnTo>
                    <a:pt x="4834492" y="757147"/>
                  </a:lnTo>
                  <a:close/>
                </a:path>
              </a:pathLst>
            </a:custGeom>
            <a:solidFill>
              <a:srgbClr val="34B3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897086" y="5414370"/>
              <a:ext cx="4849495" cy="758825"/>
            </a:xfrm>
            <a:custGeom>
              <a:avLst/>
              <a:gdLst/>
              <a:ahLst/>
              <a:cxnLst/>
              <a:rect l="l" t="t" r="r" b="b"/>
              <a:pathLst>
                <a:path w="4849495" h="758825">
                  <a:moveTo>
                    <a:pt x="4841868" y="758293"/>
                  </a:moveTo>
                  <a:lnTo>
                    <a:pt x="0" y="6078"/>
                  </a:lnTo>
                  <a:lnTo>
                    <a:pt x="0" y="0"/>
                  </a:lnTo>
                  <a:lnTo>
                    <a:pt x="4849213" y="753350"/>
                  </a:lnTo>
                  <a:lnTo>
                    <a:pt x="4841868" y="758293"/>
                  </a:lnTo>
                  <a:close/>
                </a:path>
              </a:pathLst>
            </a:custGeom>
            <a:solidFill>
              <a:srgbClr val="3EB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897086" y="5408260"/>
              <a:ext cx="4856480" cy="759460"/>
            </a:xfrm>
            <a:custGeom>
              <a:avLst/>
              <a:gdLst/>
              <a:ahLst/>
              <a:cxnLst/>
              <a:rect l="l" t="t" r="r" b="b"/>
              <a:pathLst>
                <a:path w="4856480" h="759460">
                  <a:moveTo>
                    <a:pt x="4849244" y="759439"/>
                  </a:moveTo>
                  <a:lnTo>
                    <a:pt x="0" y="6084"/>
                  </a:lnTo>
                  <a:lnTo>
                    <a:pt x="0" y="0"/>
                  </a:lnTo>
                  <a:lnTo>
                    <a:pt x="4856292" y="754454"/>
                  </a:lnTo>
                  <a:lnTo>
                    <a:pt x="4855908" y="754955"/>
                  </a:lnTo>
                  <a:lnTo>
                    <a:pt x="4849244" y="759439"/>
                  </a:lnTo>
                  <a:close/>
                </a:path>
              </a:pathLst>
            </a:custGeom>
            <a:solidFill>
              <a:srgbClr val="46B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897086" y="5402149"/>
              <a:ext cx="4860925" cy="760730"/>
            </a:xfrm>
            <a:custGeom>
              <a:avLst/>
              <a:gdLst/>
              <a:ahLst/>
              <a:cxnLst/>
              <a:rect l="l" t="t" r="r" b="b"/>
              <a:pathLst>
                <a:path w="4860925" h="760729">
                  <a:moveTo>
                    <a:pt x="4856314" y="760537"/>
                  </a:moveTo>
                  <a:lnTo>
                    <a:pt x="0" y="6085"/>
                  </a:lnTo>
                  <a:lnTo>
                    <a:pt x="0" y="0"/>
                  </a:lnTo>
                  <a:lnTo>
                    <a:pt x="4860487" y="755107"/>
                  </a:lnTo>
                  <a:lnTo>
                    <a:pt x="4856314" y="760537"/>
                  </a:lnTo>
                  <a:close/>
                </a:path>
              </a:pathLst>
            </a:custGeom>
            <a:solidFill>
              <a:srgbClr val="4DB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897086" y="5396045"/>
              <a:ext cx="4864735" cy="761365"/>
            </a:xfrm>
            <a:custGeom>
              <a:avLst/>
              <a:gdLst/>
              <a:ahLst/>
              <a:cxnLst/>
              <a:rect l="l" t="t" r="r" b="b"/>
              <a:pathLst>
                <a:path w="4864735" h="761364">
                  <a:moveTo>
                    <a:pt x="4860504" y="761188"/>
                  </a:moveTo>
                  <a:lnTo>
                    <a:pt x="0" y="6078"/>
                  </a:lnTo>
                  <a:lnTo>
                    <a:pt x="0" y="0"/>
                  </a:lnTo>
                  <a:lnTo>
                    <a:pt x="4864682" y="755752"/>
                  </a:lnTo>
                  <a:lnTo>
                    <a:pt x="4860504" y="761188"/>
                  </a:lnTo>
                  <a:close/>
                </a:path>
              </a:pathLst>
            </a:custGeom>
            <a:solidFill>
              <a:srgbClr val="54B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897086" y="5389934"/>
              <a:ext cx="4869180" cy="762000"/>
            </a:xfrm>
            <a:custGeom>
              <a:avLst/>
              <a:gdLst/>
              <a:ahLst/>
              <a:cxnLst/>
              <a:rect l="l" t="t" r="r" b="b"/>
              <a:pathLst>
                <a:path w="4869180" h="762000">
                  <a:moveTo>
                    <a:pt x="4864699" y="761840"/>
                  </a:moveTo>
                  <a:lnTo>
                    <a:pt x="0" y="6085"/>
                  </a:lnTo>
                  <a:lnTo>
                    <a:pt x="0" y="0"/>
                  </a:lnTo>
                  <a:lnTo>
                    <a:pt x="4868872" y="756410"/>
                  </a:lnTo>
                  <a:lnTo>
                    <a:pt x="4864699" y="761840"/>
                  </a:lnTo>
                  <a:close/>
                </a:path>
              </a:pathLst>
            </a:custGeom>
            <a:solidFill>
              <a:srgbClr val="5AB4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97086" y="5383824"/>
              <a:ext cx="4873625" cy="762635"/>
            </a:xfrm>
            <a:custGeom>
              <a:avLst/>
              <a:gdLst/>
              <a:ahLst/>
              <a:cxnLst/>
              <a:rect l="l" t="t" r="r" b="b"/>
              <a:pathLst>
                <a:path w="4873625" h="762635">
                  <a:moveTo>
                    <a:pt x="4868893" y="762492"/>
                  </a:moveTo>
                  <a:lnTo>
                    <a:pt x="0" y="6084"/>
                  </a:lnTo>
                  <a:lnTo>
                    <a:pt x="0" y="0"/>
                  </a:lnTo>
                  <a:lnTo>
                    <a:pt x="4873067" y="757060"/>
                  </a:lnTo>
                  <a:lnTo>
                    <a:pt x="4868893" y="762492"/>
                  </a:lnTo>
                  <a:close/>
                </a:path>
              </a:pathLst>
            </a:custGeom>
            <a:solidFill>
              <a:srgbClr val="5FB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897086" y="5377719"/>
              <a:ext cx="4877435" cy="763270"/>
            </a:xfrm>
            <a:custGeom>
              <a:avLst/>
              <a:gdLst/>
              <a:ahLst/>
              <a:cxnLst/>
              <a:rect l="l" t="t" r="r" b="b"/>
              <a:pathLst>
                <a:path w="4877435" h="763270">
                  <a:moveTo>
                    <a:pt x="4873085" y="763143"/>
                  </a:moveTo>
                  <a:lnTo>
                    <a:pt x="0" y="6079"/>
                  </a:lnTo>
                  <a:lnTo>
                    <a:pt x="0" y="0"/>
                  </a:lnTo>
                  <a:lnTo>
                    <a:pt x="4877261" y="757707"/>
                  </a:lnTo>
                  <a:lnTo>
                    <a:pt x="4873085" y="763143"/>
                  </a:lnTo>
                  <a:close/>
                </a:path>
              </a:pathLst>
            </a:custGeom>
            <a:solidFill>
              <a:srgbClr val="66B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897086" y="5371609"/>
              <a:ext cx="4881880" cy="763905"/>
            </a:xfrm>
            <a:custGeom>
              <a:avLst/>
              <a:gdLst/>
              <a:ahLst/>
              <a:cxnLst/>
              <a:rect l="l" t="t" r="r" b="b"/>
              <a:pathLst>
                <a:path w="4881880" h="763904">
                  <a:moveTo>
                    <a:pt x="4877279" y="763794"/>
                  </a:moveTo>
                  <a:lnTo>
                    <a:pt x="0" y="6079"/>
                  </a:lnTo>
                  <a:lnTo>
                    <a:pt x="0" y="0"/>
                  </a:lnTo>
                  <a:lnTo>
                    <a:pt x="4881456" y="758359"/>
                  </a:lnTo>
                  <a:lnTo>
                    <a:pt x="4877279" y="763794"/>
                  </a:lnTo>
                  <a:close/>
                </a:path>
              </a:pathLst>
            </a:custGeom>
            <a:solidFill>
              <a:srgbClr val="6BB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897086" y="5365500"/>
              <a:ext cx="4883785" cy="764540"/>
            </a:xfrm>
            <a:custGeom>
              <a:avLst/>
              <a:gdLst/>
              <a:ahLst/>
              <a:cxnLst/>
              <a:rect l="l" t="t" r="r" b="b"/>
              <a:pathLst>
                <a:path w="4883785" h="764539">
                  <a:moveTo>
                    <a:pt x="4881473" y="764446"/>
                  </a:moveTo>
                  <a:lnTo>
                    <a:pt x="0" y="6084"/>
                  </a:lnTo>
                  <a:lnTo>
                    <a:pt x="0" y="0"/>
                  </a:lnTo>
                  <a:lnTo>
                    <a:pt x="4883438" y="758671"/>
                  </a:lnTo>
                  <a:lnTo>
                    <a:pt x="4882318" y="763347"/>
                  </a:lnTo>
                  <a:lnTo>
                    <a:pt x="4881473" y="764446"/>
                  </a:lnTo>
                  <a:close/>
                </a:path>
              </a:pathLst>
            </a:custGeom>
            <a:solidFill>
              <a:srgbClr val="6FB6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897086" y="5359394"/>
              <a:ext cx="4885055" cy="765175"/>
            </a:xfrm>
            <a:custGeom>
              <a:avLst/>
              <a:gdLst/>
              <a:ahLst/>
              <a:cxnLst/>
              <a:rect l="l" t="t" r="r" b="b"/>
              <a:pathLst>
                <a:path w="4885055" h="765175">
                  <a:moveTo>
                    <a:pt x="4883446" y="764746"/>
                  </a:moveTo>
                  <a:lnTo>
                    <a:pt x="0" y="6079"/>
                  </a:lnTo>
                  <a:lnTo>
                    <a:pt x="0" y="0"/>
                  </a:lnTo>
                  <a:lnTo>
                    <a:pt x="4884850" y="758886"/>
                  </a:lnTo>
                  <a:lnTo>
                    <a:pt x="4883446" y="764746"/>
                  </a:lnTo>
                  <a:close/>
                </a:path>
              </a:pathLst>
            </a:custGeom>
            <a:solidFill>
              <a:srgbClr val="74B7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897086" y="5353284"/>
              <a:ext cx="4886325" cy="765175"/>
            </a:xfrm>
            <a:custGeom>
              <a:avLst/>
              <a:gdLst/>
              <a:ahLst/>
              <a:cxnLst/>
              <a:rect l="l" t="t" r="r" b="b"/>
              <a:pathLst>
                <a:path w="4886325" h="765175">
                  <a:moveTo>
                    <a:pt x="4884856" y="764972"/>
                  </a:moveTo>
                  <a:lnTo>
                    <a:pt x="0" y="6078"/>
                  </a:lnTo>
                  <a:lnTo>
                    <a:pt x="0" y="0"/>
                  </a:lnTo>
                  <a:lnTo>
                    <a:pt x="4886262" y="759104"/>
                  </a:lnTo>
                  <a:lnTo>
                    <a:pt x="4884856" y="764972"/>
                  </a:lnTo>
                  <a:close/>
                </a:path>
              </a:pathLst>
            </a:custGeom>
            <a:solidFill>
              <a:srgbClr val="78B7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97086" y="5347173"/>
              <a:ext cx="4888230" cy="765810"/>
            </a:xfrm>
            <a:custGeom>
              <a:avLst/>
              <a:gdLst/>
              <a:ahLst/>
              <a:cxnLst/>
              <a:rect l="l" t="t" r="r" b="b"/>
              <a:pathLst>
                <a:path w="4888230" h="765810">
                  <a:moveTo>
                    <a:pt x="4886268" y="765191"/>
                  </a:moveTo>
                  <a:lnTo>
                    <a:pt x="0" y="6085"/>
                  </a:lnTo>
                  <a:lnTo>
                    <a:pt x="0" y="0"/>
                  </a:lnTo>
                  <a:lnTo>
                    <a:pt x="4887672" y="759331"/>
                  </a:lnTo>
                  <a:lnTo>
                    <a:pt x="4886268" y="765191"/>
                  </a:lnTo>
                  <a:close/>
                </a:path>
              </a:pathLst>
            </a:custGeom>
            <a:solidFill>
              <a:srgbClr val="7DB8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897086" y="5341063"/>
              <a:ext cx="4889500" cy="765810"/>
            </a:xfrm>
            <a:custGeom>
              <a:avLst/>
              <a:gdLst/>
              <a:ahLst/>
              <a:cxnLst/>
              <a:rect l="l" t="t" r="r" b="b"/>
              <a:pathLst>
                <a:path w="4889500" h="765810">
                  <a:moveTo>
                    <a:pt x="4887680" y="765410"/>
                  </a:moveTo>
                  <a:lnTo>
                    <a:pt x="0" y="6084"/>
                  </a:lnTo>
                  <a:lnTo>
                    <a:pt x="0" y="0"/>
                  </a:lnTo>
                  <a:lnTo>
                    <a:pt x="4889084" y="759550"/>
                  </a:lnTo>
                  <a:lnTo>
                    <a:pt x="4887680" y="765410"/>
                  </a:lnTo>
                  <a:close/>
                </a:path>
              </a:pathLst>
            </a:custGeom>
            <a:solidFill>
              <a:srgbClr val="81B8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897086" y="5334960"/>
              <a:ext cx="4890770" cy="765810"/>
            </a:xfrm>
            <a:custGeom>
              <a:avLst/>
              <a:gdLst/>
              <a:ahLst/>
              <a:cxnLst/>
              <a:rect l="l" t="t" r="r" b="b"/>
              <a:pathLst>
                <a:path w="4890770" h="765810">
                  <a:moveTo>
                    <a:pt x="4889090" y="765629"/>
                  </a:moveTo>
                  <a:lnTo>
                    <a:pt x="0" y="6078"/>
                  </a:lnTo>
                  <a:lnTo>
                    <a:pt x="0" y="0"/>
                  </a:lnTo>
                  <a:lnTo>
                    <a:pt x="4890496" y="759762"/>
                  </a:lnTo>
                  <a:lnTo>
                    <a:pt x="4889090" y="765629"/>
                  </a:lnTo>
                  <a:close/>
                </a:path>
              </a:pathLst>
            </a:custGeom>
            <a:solidFill>
              <a:srgbClr val="85B9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897086" y="5328848"/>
              <a:ext cx="4892040" cy="766445"/>
            </a:xfrm>
            <a:custGeom>
              <a:avLst/>
              <a:gdLst/>
              <a:ahLst/>
              <a:cxnLst/>
              <a:rect l="l" t="t" r="r" b="b"/>
              <a:pathLst>
                <a:path w="4892040" h="766445">
                  <a:moveTo>
                    <a:pt x="4890502" y="765849"/>
                  </a:moveTo>
                  <a:lnTo>
                    <a:pt x="0" y="6079"/>
                  </a:lnTo>
                  <a:lnTo>
                    <a:pt x="0" y="0"/>
                  </a:lnTo>
                  <a:lnTo>
                    <a:pt x="4891802" y="759966"/>
                  </a:lnTo>
                  <a:lnTo>
                    <a:pt x="4891802" y="760424"/>
                  </a:lnTo>
                  <a:lnTo>
                    <a:pt x="4890502" y="765849"/>
                  </a:lnTo>
                  <a:close/>
                </a:path>
              </a:pathLst>
            </a:custGeom>
            <a:solidFill>
              <a:srgbClr val="89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897086" y="5322739"/>
              <a:ext cx="4892040" cy="766445"/>
            </a:xfrm>
            <a:custGeom>
              <a:avLst/>
              <a:gdLst/>
              <a:ahLst/>
              <a:cxnLst/>
              <a:rect l="l" t="t" r="r" b="b"/>
              <a:pathLst>
                <a:path w="4892040" h="766445">
                  <a:moveTo>
                    <a:pt x="4891802" y="766051"/>
                  </a:moveTo>
                  <a:lnTo>
                    <a:pt x="0" y="6084"/>
                  </a:lnTo>
                  <a:lnTo>
                    <a:pt x="0" y="0"/>
                  </a:lnTo>
                  <a:lnTo>
                    <a:pt x="4891802" y="759971"/>
                  </a:lnTo>
                  <a:lnTo>
                    <a:pt x="4891802" y="766051"/>
                  </a:lnTo>
                  <a:close/>
                </a:path>
              </a:pathLst>
            </a:custGeom>
            <a:solidFill>
              <a:srgbClr val="8CB9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897086" y="5316634"/>
              <a:ext cx="4892040" cy="766445"/>
            </a:xfrm>
            <a:custGeom>
              <a:avLst/>
              <a:gdLst/>
              <a:ahLst/>
              <a:cxnLst/>
              <a:rect l="l" t="t" r="r" b="b"/>
              <a:pathLst>
                <a:path w="4892040" h="766445">
                  <a:moveTo>
                    <a:pt x="4891802" y="766045"/>
                  </a:moveTo>
                  <a:lnTo>
                    <a:pt x="0" y="6079"/>
                  </a:lnTo>
                  <a:lnTo>
                    <a:pt x="0" y="0"/>
                  </a:lnTo>
                  <a:lnTo>
                    <a:pt x="4891802" y="759966"/>
                  </a:lnTo>
                  <a:lnTo>
                    <a:pt x="4891802" y="766045"/>
                  </a:lnTo>
                  <a:close/>
                </a:path>
              </a:pathLst>
            </a:custGeom>
            <a:solidFill>
              <a:srgbClr val="91BA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897086" y="5310523"/>
              <a:ext cx="4892040" cy="766445"/>
            </a:xfrm>
            <a:custGeom>
              <a:avLst/>
              <a:gdLst/>
              <a:ahLst/>
              <a:cxnLst/>
              <a:rect l="l" t="t" r="r" b="b"/>
              <a:pathLst>
                <a:path w="4892040" h="766445">
                  <a:moveTo>
                    <a:pt x="4891802" y="766051"/>
                  </a:moveTo>
                  <a:lnTo>
                    <a:pt x="0" y="6078"/>
                  </a:lnTo>
                  <a:lnTo>
                    <a:pt x="0" y="0"/>
                  </a:lnTo>
                  <a:lnTo>
                    <a:pt x="4891802" y="759965"/>
                  </a:lnTo>
                  <a:lnTo>
                    <a:pt x="4891802" y="766051"/>
                  </a:lnTo>
                  <a:close/>
                </a:path>
              </a:pathLst>
            </a:custGeom>
            <a:solidFill>
              <a:srgbClr val="94BA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897086" y="5304414"/>
              <a:ext cx="4892040" cy="766445"/>
            </a:xfrm>
            <a:custGeom>
              <a:avLst/>
              <a:gdLst/>
              <a:ahLst/>
              <a:cxnLst/>
              <a:rect l="l" t="t" r="r" b="b"/>
              <a:pathLst>
                <a:path w="4892040" h="766445">
                  <a:moveTo>
                    <a:pt x="4891802" y="766051"/>
                  </a:moveTo>
                  <a:lnTo>
                    <a:pt x="0" y="6084"/>
                  </a:lnTo>
                  <a:lnTo>
                    <a:pt x="0" y="0"/>
                  </a:lnTo>
                  <a:lnTo>
                    <a:pt x="4891802" y="759971"/>
                  </a:lnTo>
                  <a:lnTo>
                    <a:pt x="4891802" y="766051"/>
                  </a:lnTo>
                  <a:close/>
                </a:path>
              </a:pathLst>
            </a:custGeom>
            <a:solidFill>
              <a:srgbClr val="98BB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897086" y="5298302"/>
              <a:ext cx="4892040" cy="766445"/>
            </a:xfrm>
            <a:custGeom>
              <a:avLst/>
              <a:gdLst/>
              <a:ahLst/>
              <a:cxnLst/>
              <a:rect l="l" t="t" r="r" b="b"/>
              <a:pathLst>
                <a:path w="4892040" h="766445">
                  <a:moveTo>
                    <a:pt x="4891802" y="766051"/>
                  </a:moveTo>
                  <a:lnTo>
                    <a:pt x="0" y="6084"/>
                  </a:lnTo>
                  <a:lnTo>
                    <a:pt x="0" y="0"/>
                  </a:lnTo>
                  <a:lnTo>
                    <a:pt x="4891802" y="759972"/>
                  </a:lnTo>
                  <a:lnTo>
                    <a:pt x="4891802" y="766051"/>
                  </a:lnTo>
                  <a:close/>
                </a:path>
              </a:pathLst>
            </a:custGeom>
            <a:solidFill>
              <a:srgbClr val="9BB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897086" y="5292199"/>
              <a:ext cx="4892040" cy="766445"/>
            </a:xfrm>
            <a:custGeom>
              <a:avLst/>
              <a:gdLst/>
              <a:ahLst/>
              <a:cxnLst/>
              <a:rect l="l" t="t" r="r" b="b"/>
              <a:pathLst>
                <a:path w="4892040" h="766445">
                  <a:moveTo>
                    <a:pt x="4891802" y="766051"/>
                  </a:moveTo>
                  <a:lnTo>
                    <a:pt x="0" y="6078"/>
                  </a:lnTo>
                  <a:lnTo>
                    <a:pt x="0" y="0"/>
                  </a:lnTo>
                  <a:lnTo>
                    <a:pt x="4891802" y="759965"/>
                  </a:lnTo>
                  <a:lnTo>
                    <a:pt x="4891802" y="766051"/>
                  </a:lnTo>
                  <a:close/>
                </a:path>
              </a:pathLst>
            </a:custGeom>
            <a:solidFill>
              <a:srgbClr val="9EBB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897086" y="5286088"/>
              <a:ext cx="4892040" cy="766445"/>
            </a:xfrm>
            <a:custGeom>
              <a:avLst/>
              <a:gdLst/>
              <a:ahLst/>
              <a:cxnLst/>
              <a:rect l="l" t="t" r="r" b="b"/>
              <a:pathLst>
                <a:path w="4892040" h="766445">
                  <a:moveTo>
                    <a:pt x="4891802" y="766051"/>
                  </a:moveTo>
                  <a:lnTo>
                    <a:pt x="0" y="6079"/>
                  </a:lnTo>
                  <a:lnTo>
                    <a:pt x="0" y="0"/>
                  </a:lnTo>
                  <a:lnTo>
                    <a:pt x="4891802" y="759966"/>
                  </a:lnTo>
                  <a:lnTo>
                    <a:pt x="4891802" y="766051"/>
                  </a:lnTo>
                  <a:close/>
                </a:path>
              </a:pathLst>
            </a:custGeom>
            <a:solidFill>
              <a:srgbClr val="A1BB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897086" y="5279978"/>
              <a:ext cx="4892040" cy="766445"/>
            </a:xfrm>
            <a:custGeom>
              <a:avLst/>
              <a:gdLst/>
              <a:ahLst/>
              <a:cxnLst/>
              <a:rect l="l" t="t" r="r" b="b"/>
              <a:pathLst>
                <a:path w="4892040" h="766445">
                  <a:moveTo>
                    <a:pt x="4891802" y="766051"/>
                  </a:moveTo>
                  <a:lnTo>
                    <a:pt x="0" y="6084"/>
                  </a:lnTo>
                  <a:lnTo>
                    <a:pt x="0" y="0"/>
                  </a:lnTo>
                  <a:lnTo>
                    <a:pt x="4891802" y="759971"/>
                  </a:lnTo>
                  <a:lnTo>
                    <a:pt x="4891802" y="766051"/>
                  </a:lnTo>
                  <a:close/>
                </a:path>
              </a:pathLst>
            </a:custGeom>
            <a:solidFill>
              <a:srgbClr val="A4BC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897086" y="5273874"/>
              <a:ext cx="4892040" cy="766445"/>
            </a:xfrm>
            <a:custGeom>
              <a:avLst/>
              <a:gdLst/>
              <a:ahLst/>
              <a:cxnLst/>
              <a:rect l="l" t="t" r="r" b="b"/>
              <a:pathLst>
                <a:path w="4892040" h="766445">
                  <a:moveTo>
                    <a:pt x="4891802" y="766051"/>
                  </a:moveTo>
                  <a:lnTo>
                    <a:pt x="0" y="6078"/>
                  </a:lnTo>
                  <a:lnTo>
                    <a:pt x="0" y="0"/>
                  </a:lnTo>
                  <a:lnTo>
                    <a:pt x="4891802" y="759965"/>
                  </a:lnTo>
                  <a:lnTo>
                    <a:pt x="4891802" y="766051"/>
                  </a:lnTo>
                  <a:close/>
                </a:path>
              </a:pathLst>
            </a:custGeom>
            <a:solidFill>
              <a:srgbClr val="A7BC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897086" y="5267763"/>
              <a:ext cx="4892040" cy="766445"/>
            </a:xfrm>
            <a:custGeom>
              <a:avLst/>
              <a:gdLst/>
              <a:ahLst/>
              <a:cxnLst/>
              <a:rect l="l" t="t" r="r" b="b"/>
              <a:pathLst>
                <a:path w="4892040" h="766445">
                  <a:moveTo>
                    <a:pt x="4891802" y="766051"/>
                  </a:moveTo>
                  <a:lnTo>
                    <a:pt x="0" y="6078"/>
                  </a:lnTo>
                  <a:lnTo>
                    <a:pt x="0" y="0"/>
                  </a:lnTo>
                  <a:lnTo>
                    <a:pt x="4891802" y="759965"/>
                  </a:lnTo>
                  <a:lnTo>
                    <a:pt x="4891802" y="766051"/>
                  </a:lnTo>
                  <a:close/>
                </a:path>
              </a:pathLst>
            </a:custGeom>
            <a:solidFill>
              <a:srgbClr val="AABC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897086" y="5261653"/>
              <a:ext cx="4892040" cy="766445"/>
            </a:xfrm>
            <a:custGeom>
              <a:avLst/>
              <a:gdLst/>
              <a:ahLst/>
              <a:cxnLst/>
              <a:rect l="l" t="t" r="r" b="b"/>
              <a:pathLst>
                <a:path w="4892040" h="766445">
                  <a:moveTo>
                    <a:pt x="4891802" y="766051"/>
                  </a:moveTo>
                  <a:lnTo>
                    <a:pt x="0" y="6084"/>
                  </a:lnTo>
                  <a:lnTo>
                    <a:pt x="0" y="0"/>
                  </a:lnTo>
                  <a:lnTo>
                    <a:pt x="4891802" y="759971"/>
                  </a:lnTo>
                  <a:lnTo>
                    <a:pt x="4891802" y="766051"/>
                  </a:lnTo>
                  <a:close/>
                </a:path>
              </a:pathLst>
            </a:custGeom>
            <a:solidFill>
              <a:srgbClr val="ACBC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897086" y="5255542"/>
              <a:ext cx="4892040" cy="766445"/>
            </a:xfrm>
            <a:custGeom>
              <a:avLst/>
              <a:gdLst/>
              <a:ahLst/>
              <a:cxnLst/>
              <a:rect l="l" t="t" r="r" b="b"/>
              <a:pathLst>
                <a:path w="4892040" h="766445">
                  <a:moveTo>
                    <a:pt x="4891802" y="766051"/>
                  </a:moveTo>
                  <a:lnTo>
                    <a:pt x="0" y="6085"/>
                  </a:lnTo>
                  <a:lnTo>
                    <a:pt x="0" y="0"/>
                  </a:lnTo>
                  <a:lnTo>
                    <a:pt x="4891802" y="759972"/>
                  </a:lnTo>
                  <a:lnTo>
                    <a:pt x="4891802" y="766051"/>
                  </a:lnTo>
                  <a:close/>
                </a:path>
              </a:pathLst>
            </a:custGeom>
            <a:solidFill>
              <a:srgbClr val="B0B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897086" y="5249438"/>
              <a:ext cx="4892040" cy="766445"/>
            </a:xfrm>
            <a:custGeom>
              <a:avLst/>
              <a:gdLst/>
              <a:ahLst/>
              <a:cxnLst/>
              <a:rect l="l" t="t" r="r" b="b"/>
              <a:pathLst>
                <a:path w="4892040" h="766445">
                  <a:moveTo>
                    <a:pt x="4891802" y="766051"/>
                  </a:moveTo>
                  <a:lnTo>
                    <a:pt x="0" y="6078"/>
                  </a:lnTo>
                  <a:lnTo>
                    <a:pt x="0" y="0"/>
                  </a:lnTo>
                  <a:lnTo>
                    <a:pt x="4891802" y="759965"/>
                  </a:lnTo>
                  <a:lnTo>
                    <a:pt x="4891802" y="766051"/>
                  </a:lnTo>
                  <a:close/>
                </a:path>
              </a:pathLst>
            </a:custGeom>
            <a:solidFill>
              <a:srgbClr val="B2B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897086" y="5243327"/>
              <a:ext cx="4892040" cy="766445"/>
            </a:xfrm>
            <a:custGeom>
              <a:avLst/>
              <a:gdLst/>
              <a:ahLst/>
              <a:cxnLst/>
              <a:rect l="l" t="t" r="r" b="b"/>
              <a:pathLst>
                <a:path w="4892040" h="766445">
                  <a:moveTo>
                    <a:pt x="4891802" y="766051"/>
                  </a:moveTo>
                  <a:lnTo>
                    <a:pt x="0" y="6085"/>
                  </a:lnTo>
                  <a:lnTo>
                    <a:pt x="0" y="0"/>
                  </a:lnTo>
                  <a:lnTo>
                    <a:pt x="4891802" y="759972"/>
                  </a:lnTo>
                  <a:lnTo>
                    <a:pt x="4891802" y="766051"/>
                  </a:lnTo>
                  <a:close/>
                </a:path>
              </a:pathLst>
            </a:custGeom>
            <a:solidFill>
              <a:srgbClr val="B5B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897086" y="5237275"/>
              <a:ext cx="4892040" cy="766445"/>
            </a:xfrm>
            <a:custGeom>
              <a:avLst/>
              <a:gdLst/>
              <a:ahLst/>
              <a:cxnLst/>
              <a:rect l="l" t="t" r="r" b="b"/>
              <a:pathLst>
                <a:path w="4892040" h="766445">
                  <a:moveTo>
                    <a:pt x="4891802" y="765993"/>
                  </a:moveTo>
                  <a:lnTo>
                    <a:pt x="0" y="6026"/>
                  </a:lnTo>
                  <a:lnTo>
                    <a:pt x="0" y="1549"/>
                  </a:lnTo>
                  <a:lnTo>
                    <a:pt x="371" y="0"/>
                  </a:lnTo>
                  <a:lnTo>
                    <a:pt x="4891802" y="759913"/>
                  </a:lnTo>
                  <a:lnTo>
                    <a:pt x="4891802" y="765993"/>
                  </a:lnTo>
                  <a:close/>
                </a:path>
              </a:pathLst>
            </a:custGeom>
            <a:solidFill>
              <a:srgbClr val="B8B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897458" y="5228475"/>
              <a:ext cx="4892040" cy="768985"/>
            </a:xfrm>
            <a:custGeom>
              <a:avLst/>
              <a:gdLst/>
              <a:ahLst/>
              <a:cxnLst/>
              <a:rect l="l" t="t" r="r" b="b"/>
              <a:pathLst>
                <a:path w="4892040" h="768985">
                  <a:moveTo>
                    <a:pt x="4891430" y="759574"/>
                  </a:moveTo>
                  <a:lnTo>
                    <a:pt x="2108" y="0"/>
                  </a:lnTo>
                  <a:lnTo>
                    <a:pt x="698" y="5854"/>
                  </a:lnTo>
                  <a:lnTo>
                    <a:pt x="0" y="8775"/>
                  </a:lnTo>
                  <a:lnTo>
                    <a:pt x="4891430" y="768692"/>
                  </a:lnTo>
                  <a:lnTo>
                    <a:pt x="4891430" y="765670"/>
                  </a:lnTo>
                  <a:lnTo>
                    <a:pt x="4891430" y="762609"/>
                  </a:lnTo>
                  <a:lnTo>
                    <a:pt x="4891430" y="759574"/>
                  </a:lnTo>
                  <a:close/>
                </a:path>
              </a:pathLst>
            </a:custGeom>
            <a:solidFill>
              <a:srgbClr val="BC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899575" y="5222571"/>
              <a:ext cx="4889500" cy="765810"/>
            </a:xfrm>
            <a:custGeom>
              <a:avLst/>
              <a:gdLst/>
              <a:ahLst/>
              <a:cxnLst/>
              <a:rect l="l" t="t" r="r" b="b"/>
              <a:pathLst>
                <a:path w="4889500" h="765810">
                  <a:moveTo>
                    <a:pt x="4889313" y="765445"/>
                  </a:moveTo>
                  <a:lnTo>
                    <a:pt x="0" y="5867"/>
                  </a:lnTo>
                  <a:lnTo>
                    <a:pt x="1406" y="0"/>
                  </a:lnTo>
                  <a:lnTo>
                    <a:pt x="4889313" y="759367"/>
                  </a:lnTo>
                  <a:lnTo>
                    <a:pt x="4889313" y="765445"/>
                  </a:lnTo>
                  <a:close/>
                </a:path>
              </a:pathLst>
            </a:custGeom>
            <a:solidFill>
              <a:srgbClr val="B8B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900989" y="5216680"/>
              <a:ext cx="4888230" cy="765810"/>
            </a:xfrm>
            <a:custGeom>
              <a:avLst/>
              <a:gdLst/>
              <a:ahLst/>
              <a:cxnLst/>
              <a:rect l="l" t="t" r="r" b="b"/>
              <a:pathLst>
                <a:path w="4888230" h="765810">
                  <a:moveTo>
                    <a:pt x="4887899" y="765225"/>
                  </a:moveTo>
                  <a:lnTo>
                    <a:pt x="0" y="5860"/>
                  </a:lnTo>
                  <a:lnTo>
                    <a:pt x="1404" y="0"/>
                  </a:lnTo>
                  <a:lnTo>
                    <a:pt x="4887899" y="759140"/>
                  </a:lnTo>
                  <a:lnTo>
                    <a:pt x="4887899" y="765225"/>
                  </a:lnTo>
                  <a:close/>
                </a:path>
              </a:pathLst>
            </a:custGeom>
            <a:solidFill>
              <a:srgbClr val="B5B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902401" y="5210789"/>
              <a:ext cx="4886960" cy="765175"/>
            </a:xfrm>
            <a:custGeom>
              <a:avLst/>
              <a:gdLst/>
              <a:ahLst/>
              <a:cxnLst/>
              <a:rect l="l" t="t" r="r" b="b"/>
              <a:pathLst>
                <a:path w="4886960" h="765175">
                  <a:moveTo>
                    <a:pt x="4886487" y="765001"/>
                  </a:moveTo>
                  <a:lnTo>
                    <a:pt x="0" y="5860"/>
                  </a:lnTo>
                  <a:lnTo>
                    <a:pt x="1404" y="0"/>
                  </a:lnTo>
                  <a:lnTo>
                    <a:pt x="4886487" y="758921"/>
                  </a:lnTo>
                  <a:lnTo>
                    <a:pt x="4886487" y="765001"/>
                  </a:lnTo>
                  <a:close/>
                </a:path>
              </a:pathLst>
            </a:custGeom>
            <a:solidFill>
              <a:srgbClr val="B3B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903813" y="5204892"/>
              <a:ext cx="4885690" cy="765175"/>
            </a:xfrm>
            <a:custGeom>
              <a:avLst/>
              <a:gdLst/>
              <a:ahLst/>
              <a:cxnLst/>
              <a:rect l="l" t="t" r="r" b="b"/>
              <a:pathLst>
                <a:path w="4885690" h="765175">
                  <a:moveTo>
                    <a:pt x="4885075" y="764787"/>
                  </a:moveTo>
                  <a:lnTo>
                    <a:pt x="0" y="5866"/>
                  </a:lnTo>
                  <a:lnTo>
                    <a:pt x="1406" y="0"/>
                  </a:lnTo>
                  <a:lnTo>
                    <a:pt x="4885075" y="758707"/>
                  </a:lnTo>
                  <a:lnTo>
                    <a:pt x="4885075" y="764787"/>
                  </a:lnTo>
                  <a:close/>
                </a:path>
              </a:pathLst>
            </a:custGeom>
            <a:solidFill>
              <a:srgbClr val="B0BC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905227" y="5199019"/>
              <a:ext cx="4883785" cy="765175"/>
            </a:xfrm>
            <a:custGeom>
              <a:avLst/>
              <a:gdLst/>
              <a:ahLst/>
              <a:cxnLst/>
              <a:rect l="l" t="t" r="r" b="b"/>
              <a:pathLst>
                <a:path w="4883785" h="765175">
                  <a:moveTo>
                    <a:pt x="4883661" y="764549"/>
                  </a:moveTo>
                  <a:lnTo>
                    <a:pt x="0" y="5841"/>
                  </a:lnTo>
                  <a:lnTo>
                    <a:pt x="1344" y="234"/>
                  </a:lnTo>
                  <a:lnTo>
                    <a:pt x="1524" y="0"/>
                  </a:lnTo>
                  <a:lnTo>
                    <a:pt x="4883661" y="758465"/>
                  </a:lnTo>
                  <a:lnTo>
                    <a:pt x="4883661" y="764549"/>
                  </a:lnTo>
                  <a:close/>
                </a:path>
              </a:pathLst>
            </a:custGeom>
            <a:solidFill>
              <a:srgbClr val="AEBC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906773" y="5193555"/>
              <a:ext cx="4882515" cy="763905"/>
            </a:xfrm>
            <a:custGeom>
              <a:avLst/>
              <a:gdLst/>
              <a:ahLst/>
              <a:cxnLst/>
              <a:rect l="l" t="t" r="r" b="b"/>
              <a:pathLst>
                <a:path w="4882515" h="763904">
                  <a:moveTo>
                    <a:pt x="4882115" y="763897"/>
                  </a:moveTo>
                  <a:lnTo>
                    <a:pt x="0" y="5436"/>
                  </a:lnTo>
                  <a:lnTo>
                    <a:pt x="4178" y="0"/>
                  </a:lnTo>
                  <a:lnTo>
                    <a:pt x="4882115" y="757818"/>
                  </a:lnTo>
                  <a:lnTo>
                    <a:pt x="4882115" y="763897"/>
                  </a:lnTo>
                  <a:close/>
                </a:path>
              </a:pathLst>
            </a:custGeom>
            <a:solidFill>
              <a:srgbClr val="ACBC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910972" y="5188096"/>
              <a:ext cx="4878070" cy="763270"/>
            </a:xfrm>
            <a:custGeom>
              <a:avLst/>
              <a:gdLst/>
              <a:ahLst/>
              <a:cxnLst/>
              <a:rect l="l" t="t" r="r" b="b"/>
              <a:pathLst>
                <a:path w="4878070" h="763270">
                  <a:moveTo>
                    <a:pt x="4877915" y="763245"/>
                  </a:moveTo>
                  <a:lnTo>
                    <a:pt x="0" y="5430"/>
                  </a:lnTo>
                  <a:lnTo>
                    <a:pt x="4173" y="0"/>
                  </a:lnTo>
                  <a:lnTo>
                    <a:pt x="4877915" y="757159"/>
                  </a:lnTo>
                  <a:lnTo>
                    <a:pt x="4877915" y="763245"/>
                  </a:lnTo>
                  <a:close/>
                </a:path>
              </a:pathLst>
            </a:custGeom>
            <a:solidFill>
              <a:srgbClr val="A9BC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915167" y="5182632"/>
              <a:ext cx="4874260" cy="762635"/>
            </a:xfrm>
            <a:custGeom>
              <a:avLst/>
              <a:gdLst/>
              <a:ahLst/>
              <a:cxnLst/>
              <a:rect l="l" t="t" r="r" b="b"/>
              <a:pathLst>
                <a:path w="4874260" h="762635">
                  <a:moveTo>
                    <a:pt x="4873721" y="762592"/>
                  </a:moveTo>
                  <a:lnTo>
                    <a:pt x="0" y="5436"/>
                  </a:lnTo>
                  <a:lnTo>
                    <a:pt x="4178" y="0"/>
                  </a:lnTo>
                  <a:lnTo>
                    <a:pt x="4873721" y="756514"/>
                  </a:lnTo>
                  <a:lnTo>
                    <a:pt x="4873721" y="762592"/>
                  </a:lnTo>
                  <a:close/>
                </a:path>
              </a:pathLst>
            </a:custGeom>
            <a:solidFill>
              <a:srgbClr val="A7BC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919367" y="5177173"/>
              <a:ext cx="4869815" cy="762000"/>
            </a:xfrm>
            <a:custGeom>
              <a:avLst/>
              <a:gdLst/>
              <a:ahLst/>
              <a:cxnLst/>
              <a:rect l="l" t="t" r="r" b="b"/>
              <a:pathLst>
                <a:path w="4869815" h="762000">
                  <a:moveTo>
                    <a:pt x="4869521" y="761941"/>
                  </a:moveTo>
                  <a:lnTo>
                    <a:pt x="0" y="5430"/>
                  </a:lnTo>
                  <a:lnTo>
                    <a:pt x="4173" y="0"/>
                  </a:lnTo>
                  <a:lnTo>
                    <a:pt x="4869521" y="755855"/>
                  </a:lnTo>
                  <a:lnTo>
                    <a:pt x="4869521" y="761941"/>
                  </a:lnTo>
                  <a:close/>
                </a:path>
              </a:pathLst>
            </a:custGeom>
            <a:solidFill>
              <a:srgbClr val="A3BC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923562" y="5171714"/>
              <a:ext cx="4865370" cy="761365"/>
            </a:xfrm>
            <a:custGeom>
              <a:avLst/>
              <a:gdLst/>
              <a:ahLst/>
              <a:cxnLst/>
              <a:rect l="l" t="t" r="r" b="b"/>
              <a:pathLst>
                <a:path w="4865370" h="761364">
                  <a:moveTo>
                    <a:pt x="4865326" y="761283"/>
                  </a:moveTo>
                  <a:lnTo>
                    <a:pt x="0" y="5431"/>
                  </a:lnTo>
                  <a:lnTo>
                    <a:pt x="4174" y="0"/>
                  </a:lnTo>
                  <a:lnTo>
                    <a:pt x="4865326" y="755205"/>
                  </a:lnTo>
                  <a:lnTo>
                    <a:pt x="4865326" y="761283"/>
                  </a:lnTo>
                  <a:close/>
                </a:path>
              </a:pathLst>
            </a:custGeom>
            <a:solidFill>
              <a:srgbClr val="A1BB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927758" y="5166249"/>
              <a:ext cx="4861560" cy="760730"/>
            </a:xfrm>
            <a:custGeom>
              <a:avLst/>
              <a:gdLst/>
              <a:ahLst/>
              <a:cxnLst/>
              <a:rect l="l" t="t" r="r" b="b"/>
              <a:pathLst>
                <a:path w="4861560" h="760729">
                  <a:moveTo>
                    <a:pt x="4861130" y="760637"/>
                  </a:moveTo>
                  <a:lnTo>
                    <a:pt x="0" y="5436"/>
                  </a:lnTo>
                  <a:lnTo>
                    <a:pt x="4178" y="0"/>
                  </a:lnTo>
                  <a:lnTo>
                    <a:pt x="4861130" y="754558"/>
                  </a:lnTo>
                  <a:lnTo>
                    <a:pt x="4861130" y="760637"/>
                  </a:lnTo>
                  <a:close/>
                </a:path>
              </a:pathLst>
            </a:custGeom>
            <a:solidFill>
              <a:srgbClr val="9EBB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931957" y="5161162"/>
              <a:ext cx="4857115" cy="760095"/>
            </a:xfrm>
            <a:custGeom>
              <a:avLst/>
              <a:gdLst/>
              <a:ahLst/>
              <a:cxnLst/>
              <a:rect l="l" t="t" r="r" b="b"/>
              <a:pathLst>
                <a:path w="4857115" h="760095">
                  <a:moveTo>
                    <a:pt x="4856931" y="759614"/>
                  </a:moveTo>
                  <a:lnTo>
                    <a:pt x="0" y="5059"/>
                  </a:lnTo>
                  <a:lnTo>
                    <a:pt x="1025" y="3724"/>
                  </a:lnTo>
                  <a:lnTo>
                    <a:pt x="6560" y="0"/>
                  </a:lnTo>
                  <a:lnTo>
                    <a:pt x="4856931" y="753528"/>
                  </a:lnTo>
                  <a:lnTo>
                    <a:pt x="4856931" y="759614"/>
                  </a:lnTo>
                  <a:close/>
                </a:path>
              </a:pathLst>
            </a:custGeom>
            <a:solidFill>
              <a:srgbClr val="9BB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938556" y="5156193"/>
              <a:ext cx="4850765" cy="758825"/>
            </a:xfrm>
            <a:custGeom>
              <a:avLst/>
              <a:gdLst/>
              <a:ahLst/>
              <a:cxnLst/>
              <a:rect l="l" t="t" r="r" b="b"/>
              <a:pathLst>
                <a:path w="4850765" h="758825">
                  <a:moveTo>
                    <a:pt x="4850332" y="758467"/>
                  </a:moveTo>
                  <a:lnTo>
                    <a:pt x="0" y="4944"/>
                  </a:lnTo>
                  <a:lnTo>
                    <a:pt x="7347" y="0"/>
                  </a:lnTo>
                  <a:lnTo>
                    <a:pt x="4850332" y="752388"/>
                  </a:lnTo>
                  <a:lnTo>
                    <a:pt x="4850332" y="758467"/>
                  </a:lnTo>
                  <a:close/>
                </a:path>
              </a:pathLst>
            </a:custGeom>
            <a:solidFill>
              <a:srgbClr val="99BB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945942" y="5151228"/>
              <a:ext cx="4843145" cy="757555"/>
            </a:xfrm>
            <a:custGeom>
              <a:avLst/>
              <a:gdLst/>
              <a:ahLst/>
              <a:cxnLst/>
              <a:rect l="l" t="t" r="r" b="b"/>
              <a:pathLst>
                <a:path w="4843145" h="757554">
                  <a:moveTo>
                    <a:pt x="4842946" y="757320"/>
                  </a:moveTo>
                  <a:lnTo>
                    <a:pt x="0" y="4938"/>
                  </a:lnTo>
                  <a:lnTo>
                    <a:pt x="7338" y="0"/>
                  </a:lnTo>
                  <a:lnTo>
                    <a:pt x="4842946" y="751235"/>
                  </a:lnTo>
                  <a:lnTo>
                    <a:pt x="4842946" y="757320"/>
                  </a:lnTo>
                  <a:close/>
                </a:path>
              </a:pathLst>
            </a:custGeom>
            <a:solidFill>
              <a:srgbClr val="95BA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953318" y="5146264"/>
              <a:ext cx="4836160" cy="756285"/>
            </a:xfrm>
            <a:custGeom>
              <a:avLst/>
              <a:gdLst/>
              <a:ahLst/>
              <a:cxnLst/>
              <a:rect l="l" t="t" r="r" b="b"/>
              <a:pathLst>
                <a:path w="4836160" h="756285">
                  <a:moveTo>
                    <a:pt x="4835570" y="756168"/>
                  </a:moveTo>
                  <a:lnTo>
                    <a:pt x="0" y="4939"/>
                  </a:lnTo>
                  <a:lnTo>
                    <a:pt x="7340" y="0"/>
                  </a:lnTo>
                  <a:lnTo>
                    <a:pt x="4835570" y="750090"/>
                  </a:lnTo>
                  <a:lnTo>
                    <a:pt x="4835570" y="756168"/>
                  </a:lnTo>
                  <a:close/>
                </a:path>
              </a:pathLst>
            </a:custGeom>
            <a:solidFill>
              <a:srgbClr val="91BA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960697" y="5141295"/>
              <a:ext cx="4828540" cy="755650"/>
            </a:xfrm>
            <a:custGeom>
              <a:avLst/>
              <a:gdLst/>
              <a:ahLst/>
              <a:cxnLst/>
              <a:rect l="l" t="t" r="r" b="b"/>
              <a:pathLst>
                <a:path w="4828540" h="755650">
                  <a:moveTo>
                    <a:pt x="4828191" y="755026"/>
                  </a:moveTo>
                  <a:lnTo>
                    <a:pt x="0" y="4943"/>
                  </a:lnTo>
                  <a:lnTo>
                    <a:pt x="7346" y="0"/>
                  </a:lnTo>
                  <a:lnTo>
                    <a:pt x="4828191" y="748947"/>
                  </a:lnTo>
                  <a:lnTo>
                    <a:pt x="4828191" y="755026"/>
                  </a:lnTo>
                  <a:close/>
                </a:path>
              </a:pathLst>
            </a:custGeom>
            <a:solidFill>
              <a:srgbClr val="8FBA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968082" y="5136547"/>
              <a:ext cx="4820920" cy="753745"/>
            </a:xfrm>
            <a:custGeom>
              <a:avLst/>
              <a:gdLst/>
              <a:ahLst/>
              <a:cxnLst/>
              <a:rect l="l" t="t" r="r" b="b"/>
              <a:pathLst>
                <a:path w="4820920" h="753745">
                  <a:moveTo>
                    <a:pt x="4820805" y="753664"/>
                  </a:moveTo>
                  <a:lnTo>
                    <a:pt x="0" y="4721"/>
                  </a:lnTo>
                  <a:lnTo>
                    <a:pt x="5176" y="1238"/>
                  </a:lnTo>
                  <a:lnTo>
                    <a:pt x="8734" y="0"/>
                  </a:lnTo>
                  <a:lnTo>
                    <a:pt x="4820805" y="747578"/>
                  </a:lnTo>
                  <a:lnTo>
                    <a:pt x="4820805" y="753664"/>
                  </a:lnTo>
                  <a:close/>
                </a:path>
              </a:pathLst>
            </a:custGeom>
            <a:solidFill>
              <a:srgbClr val="8B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976880" y="5132318"/>
              <a:ext cx="4812030" cy="751840"/>
            </a:xfrm>
            <a:custGeom>
              <a:avLst/>
              <a:gdLst/>
              <a:ahLst/>
              <a:cxnLst/>
              <a:rect l="l" t="t" r="r" b="b"/>
              <a:pathLst>
                <a:path w="4812030" h="751839">
                  <a:moveTo>
                    <a:pt x="4812008" y="751776"/>
                  </a:moveTo>
                  <a:lnTo>
                    <a:pt x="0" y="4207"/>
                  </a:lnTo>
                  <a:lnTo>
                    <a:pt x="12090" y="0"/>
                  </a:lnTo>
                  <a:lnTo>
                    <a:pt x="4812008" y="745697"/>
                  </a:lnTo>
                  <a:lnTo>
                    <a:pt x="4812008" y="751776"/>
                  </a:lnTo>
                  <a:close/>
                </a:path>
              </a:pathLst>
            </a:custGeom>
            <a:solidFill>
              <a:srgbClr val="88B9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989033" y="5128094"/>
              <a:ext cx="4799965" cy="749935"/>
            </a:xfrm>
            <a:custGeom>
              <a:avLst/>
              <a:gdLst/>
              <a:ahLst/>
              <a:cxnLst/>
              <a:rect l="l" t="t" r="r" b="b"/>
              <a:pathLst>
                <a:path w="4799965" h="749935">
                  <a:moveTo>
                    <a:pt x="4799855" y="749890"/>
                  </a:moveTo>
                  <a:lnTo>
                    <a:pt x="0" y="4202"/>
                  </a:lnTo>
                  <a:lnTo>
                    <a:pt x="12076" y="0"/>
                  </a:lnTo>
                  <a:lnTo>
                    <a:pt x="4799855" y="743804"/>
                  </a:lnTo>
                  <a:lnTo>
                    <a:pt x="4799855" y="749890"/>
                  </a:lnTo>
                  <a:close/>
                </a:path>
              </a:pathLst>
            </a:custGeom>
            <a:solidFill>
              <a:srgbClr val="84B9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001171" y="5123865"/>
              <a:ext cx="4787900" cy="748030"/>
            </a:xfrm>
            <a:custGeom>
              <a:avLst/>
              <a:gdLst/>
              <a:ahLst/>
              <a:cxnLst/>
              <a:rect l="l" t="t" r="r" b="b"/>
              <a:pathLst>
                <a:path w="4787900" h="748029">
                  <a:moveTo>
                    <a:pt x="4787716" y="748002"/>
                  </a:moveTo>
                  <a:lnTo>
                    <a:pt x="0" y="4207"/>
                  </a:lnTo>
                  <a:lnTo>
                    <a:pt x="12090" y="0"/>
                  </a:lnTo>
                  <a:lnTo>
                    <a:pt x="4787716" y="741923"/>
                  </a:lnTo>
                  <a:lnTo>
                    <a:pt x="4787716" y="748002"/>
                  </a:lnTo>
                  <a:close/>
                </a:path>
              </a:pathLst>
            </a:custGeom>
            <a:solidFill>
              <a:srgbClr val="80B8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013324" y="5119791"/>
              <a:ext cx="4775835" cy="746125"/>
            </a:xfrm>
            <a:custGeom>
              <a:avLst/>
              <a:gdLst/>
              <a:ahLst/>
              <a:cxnLst/>
              <a:rect l="l" t="t" r="r" b="b"/>
              <a:pathLst>
                <a:path w="4775835" h="746125">
                  <a:moveTo>
                    <a:pt x="4775564" y="745966"/>
                  </a:moveTo>
                  <a:lnTo>
                    <a:pt x="0" y="4051"/>
                  </a:lnTo>
                  <a:lnTo>
                    <a:pt x="11008" y="221"/>
                  </a:lnTo>
                  <a:lnTo>
                    <a:pt x="13045" y="0"/>
                  </a:lnTo>
                  <a:lnTo>
                    <a:pt x="4775564" y="739880"/>
                  </a:lnTo>
                  <a:lnTo>
                    <a:pt x="4775564" y="745966"/>
                  </a:lnTo>
                  <a:close/>
                </a:path>
              </a:pathLst>
            </a:custGeom>
            <a:solidFill>
              <a:srgbClr val="7DB8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026489" y="5117278"/>
              <a:ext cx="4762500" cy="742950"/>
            </a:xfrm>
            <a:custGeom>
              <a:avLst/>
              <a:gdLst/>
              <a:ahLst/>
              <a:cxnLst/>
              <a:rect l="l" t="t" r="r" b="b"/>
              <a:pathLst>
                <a:path w="4762500" h="742950">
                  <a:moveTo>
                    <a:pt x="4762399" y="742362"/>
                  </a:moveTo>
                  <a:lnTo>
                    <a:pt x="0" y="2500"/>
                  </a:lnTo>
                  <a:lnTo>
                    <a:pt x="23039" y="0"/>
                  </a:lnTo>
                  <a:lnTo>
                    <a:pt x="4762399" y="736284"/>
                  </a:lnTo>
                  <a:lnTo>
                    <a:pt x="4762399" y="742362"/>
                  </a:lnTo>
                  <a:close/>
                </a:path>
              </a:pathLst>
            </a:custGeom>
            <a:solidFill>
              <a:srgbClr val="78B7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049647" y="5114762"/>
              <a:ext cx="4739640" cy="739140"/>
            </a:xfrm>
            <a:custGeom>
              <a:avLst/>
              <a:gdLst/>
              <a:ahLst/>
              <a:cxnLst/>
              <a:rect l="l" t="t" r="r" b="b"/>
              <a:pathLst>
                <a:path w="4739640" h="739139">
                  <a:moveTo>
                    <a:pt x="4739241" y="738766"/>
                  </a:moveTo>
                  <a:lnTo>
                    <a:pt x="0" y="2502"/>
                  </a:lnTo>
                  <a:lnTo>
                    <a:pt x="23056" y="0"/>
                  </a:lnTo>
                  <a:lnTo>
                    <a:pt x="4739241" y="732688"/>
                  </a:lnTo>
                  <a:lnTo>
                    <a:pt x="4739241" y="738766"/>
                  </a:lnTo>
                  <a:close/>
                </a:path>
              </a:pathLst>
            </a:custGeom>
            <a:solidFill>
              <a:srgbClr val="74B6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072827" y="5113630"/>
              <a:ext cx="4716145" cy="734060"/>
            </a:xfrm>
            <a:custGeom>
              <a:avLst/>
              <a:gdLst/>
              <a:ahLst/>
              <a:cxnLst/>
              <a:rect l="l" t="t" r="r" b="b"/>
              <a:pathLst>
                <a:path w="4716145" h="734060">
                  <a:moveTo>
                    <a:pt x="4716061" y="733789"/>
                  </a:moveTo>
                  <a:lnTo>
                    <a:pt x="0" y="1119"/>
                  </a:lnTo>
                  <a:lnTo>
                    <a:pt x="10314" y="0"/>
                  </a:lnTo>
                  <a:lnTo>
                    <a:pt x="31921" y="0"/>
                  </a:lnTo>
                  <a:lnTo>
                    <a:pt x="4716061" y="727703"/>
                  </a:lnTo>
                  <a:lnTo>
                    <a:pt x="4716061" y="733789"/>
                  </a:lnTo>
                  <a:close/>
                </a:path>
              </a:pathLst>
            </a:custGeom>
            <a:solidFill>
              <a:srgbClr val="71B7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104951" y="5113630"/>
              <a:ext cx="4684395" cy="727710"/>
            </a:xfrm>
            <a:custGeom>
              <a:avLst/>
              <a:gdLst/>
              <a:ahLst/>
              <a:cxnLst/>
              <a:rect l="l" t="t" r="r" b="b"/>
              <a:pathLst>
                <a:path w="4684395" h="727710">
                  <a:moveTo>
                    <a:pt x="4683937" y="727672"/>
                  </a:moveTo>
                  <a:lnTo>
                    <a:pt x="0" y="0"/>
                  </a:lnTo>
                  <a:lnTo>
                    <a:pt x="39171" y="0"/>
                  </a:lnTo>
                  <a:lnTo>
                    <a:pt x="4683937" y="721593"/>
                  </a:lnTo>
                  <a:lnTo>
                    <a:pt x="4683937" y="727672"/>
                  </a:lnTo>
                  <a:close/>
                </a:path>
              </a:pathLst>
            </a:custGeom>
            <a:solidFill>
              <a:srgbClr val="6CB6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144325" y="5113630"/>
              <a:ext cx="4645025" cy="721995"/>
            </a:xfrm>
            <a:custGeom>
              <a:avLst/>
              <a:gdLst/>
              <a:ahLst/>
              <a:cxnLst/>
              <a:rect l="l" t="t" r="r" b="b"/>
              <a:pathLst>
                <a:path w="4645025" h="721995">
                  <a:moveTo>
                    <a:pt x="4644563" y="721562"/>
                  </a:moveTo>
                  <a:lnTo>
                    <a:pt x="0" y="0"/>
                  </a:lnTo>
                  <a:lnTo>
                    <a:pt x="39128" y="0"/>
                  </a:lnTo>
                  <a:lnTo>
                    <a:pt x="4644563" y="715476"/>
                  </a:lnTo>
                  <a:lnTo>
                    <a:pt x="4644563" y="721562"/>
                  </a:lnTo>
                  <a:close/>
                </a:path>
              </a:pathLst>
            </a:custGeom>
            <a:solidFill>
              <a:srgbClr val="67B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183654" y="5113630"/>
              <a:ext cx="4605655" cy="715645"/>
            </a:xfrm>
            <a:custGeom>
              <a:avLst/>
              <a:gdLst/>
              <a:ahLst/>
              <a:cxnLst/>
              <a:rect l="l" t="t" r="r" b="b"/>
              <a:pathLst>
                <a:path w="4605655" h="715645">
                  <a:moveTo>
                    <a:pt x="4605233" y="715445"/>
                  </a:moveTo>
                  <a:lnTo>
                    <a:pt x="0" y="0"/>
                  </a:lnTo>
                  <a:lnTo>
                    <a:pt x="39171" y="0"/>
                  </a:lnTo>
                  <a:lnTo>
                    <a:pt x="4605233" y="709366"/>
                  </a:lnTo>
                  <a:lnTo>
                    <a:pt x="4605233" y="715445"/>
                  </a:lnTo>
                  <a:close/>
                </a:path>
              </a:pathLst>
            </a:custGeom>
            <a:solidFill>
              <a:srgbClr val="63B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223028" y="5113630"/>
              <a:ext cx="4566285" cy="709930"/>
            </a:xfrm>
            <a:custGeom>
              <a:avLst/>
              <a:gdLst/>
              <a:ahLst/>
              <a:cxnLst/>
              <a:rect l="l" t="t" r="r" b="b"/>
              <a:pathLst>
                <a:path w="4566285" h="709929">
                  <a:moveTo>
                    <a:pt x="4565860" y="709334"/>
                  </a:moveTo>
                  <a:lnTo>
                    <a:pt x="0" y="0"/>
                  </a:lnTo>
                  <a:lnTo>
                    <a:pt x="39128" y="0"/>
                  </a:lnTo>
                  <a:lnTo>
                    <a:pt x="4565860" y="703249"/>
                  </a:lnTo>
                  <a:lnTo>
                    <a:pt x="4565860" y="709334"/>
                  </a:lnTo>
                  <a:close/>
                </a:path>
              </a:pathLst>
            </a:custGeom>
            <a:solidFill>
              <a:srgbClr val="5DB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262366" y="5113630"/>
              <a:ext cx="4526915" cy="703580"/>
            </a:xfrm>
            <a:custGeom>
              <a:avLst/>
              <a:gdLst/>
              <a:ahLst/>
              <a:cxnLst/>
              <a:rect l="l" t="t" r="r" b="b"/>
              <a:pathLst>
                <a:path w="4526915" h="703579">
                  <a:moveTo>
                    <a:pt x="4526521" y="703218"/>
                  </a:moveTo>
                  <a:lnTo>
                    <a:pt x="0" y="0"/>
                  </a:lnTo>
                  <a:lnTo>
                    <a:pt x="39126" y="0"/>
                  </a:lnTo>
                  <a:lnTo>
                    <a:pt x="4526521" y="697140"/>
                  </a:lnTo>
                  <a:lnTo>
                    <a:pt x="4526521" y="703218"/>
                  </a:lnTo>
                  <a:close/>
                </a:path>
              </a:pathLst>
            </a:custGeom>
            <a:solidFill>
              <a:srgbClr val="59B5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301695" y="5113630"/>
              <a:ext cx="4487545" cy="697230"/>
            </a:xfrm>
            <a:custGeom>
              <a:avLst/>
              <a:gdLst/>
              <a:ahLst/>
              <a:cxnLst/>
              <a:rect l="l" t="t" r="r" b="b"/>
              <a:pathLst>
                <a:path w="4487545" h="697229">
                  <a:moveTo>
                    <a:pt x="4487193" y="697107"/>
                  </a:moveTo>
                  <a:lnTo>
                    <a:pt x="0" y="0"/>
                  </a:lnTo>
                  <a:lnTo>
                    <a:pt x="39170" y="0"/>
                  </a:lnTo>
                  <a:lnTo>
                    <a:pt x="4487193" y="691028"/>
                  </a:lnTo>
                  <a:lnTo>
                    <a:pt x="4487193" y="697107"/>
                  </a:lnTo>
                  <a:close/>
                </a:path>
              </a:pathLst>
            </a:custGeom>
            <a:solidFill>
              <a:srgbClr val="53B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341067" y="5113630"/>
              <a:ext cx="4448175" cy="691515"/>
            </a:xfrm>
            <a:custGeom>
              <a:avLst/>
              <a:gdLst/>
              <a:ahLst/>
              <a:cxnLst/>
              <a:rect l="l" t="t" r="r" b="b"/>
              <a:pathLst>
                <a:path w="4448175" h="691514">
                  <a:moveTo>
                    <a:pt x="4447821" y="690997"/>
                  </a:moveTo>
                  <a:lnTo>
                    <a:pt x="0" y="0"/>
                  </a:lnTo>
                  <a:lnTo>
                    <a:pt x="39129" y="0"/>
                  </a:lnTo>
                  <a:lnTo>
                    <a:pt x="4447821" y="684911"/>
                  </a:lnTo>
                  <a:lnTo>
                    <a:pt x="4447821" y="690997"/>
                  </a:lnTo>
                  <a:close/>
                </a:path>
              </a:pathLst>
            </a:custGeom>
            <a:solidFill>
              <a:srgbClr val="4CB4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1380399" y="5113630"/>
              <a:ext cx="4408805" cy="685165"/>
            </a:xfrm>
            <a:custGeom>
              <a:avLst/>
              <a:gdLst/>
              <a:ahLst/>
              <a:cxnLst/>
              <a:rect l="l" t="t" r="r" b="b"/>
              <a:pathLst>
                <a:path w="4408805" h="685164">
                  <a:moveTo>
                    <a:pt x="4408489" y="684880"/>
                  </a:moveTo>
                  <a:lnTo>
                    <a:pt x="0" y="0"/>
                  </a:lnTo>
                  <a:lnTo>
                    <a:pt x="39169" y="0"/>
                  </a:lnTo>
                  <a:lnTo>
                    <a:pt x="4408489" y="678801"/>
                  </a:lnTo>
                  <a:lnTo>
                    <a:pt x="4408489" y="684880"/>
                  </a:lnTo>
                  <a:close/>
                </a:path>
              </a:pathLst>
            </a:custGeom>
            <a:solidFill>
              <a:srgbClr val="46B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419770" y="5113630"/>
              <a:ext cx="4369435" cy="678815"/>
            </a:xfrm>
            <a:custGeom>
              <a:avLst/>
              <a:gdLst/>
              <a:ahLst/>
              <a:cxnLst/>
              <a:rect l="l" t="t" r="r" b="b"/>
              <a:pathLst>
                <a:path w="4369435" h="678814">
                  <a:moveTo>
                    <a:pt x="4369118" y="678770"/>
                  </a:moveTo>
                  <a:lnTo>
                    <a:pt x="0" y="0"/>
                  </a:lnTo>
                  <a:lnTo>
                    <a:pt x="39130" y="0"/>
                  </a:lnTo>
                  <a:lnTo>
                    <a:pt x="4369118" y="672684"/>
                  </a:lnTo>
                  <a:lnTo>
                    <a:pt x="4369118" y="678770"/>
                  </a:lnTo>
                  <a:close/>
                </a:path>
              </a:pathLst>
            </a:custGeom>
            <a:solidFill>
              <a:srgbClr val="3EB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459102" y="5113630"/>
              <a:ext cx="4330065" cy="673100"/>
            </a:xfrm>
            <a:custGeom>
              <a:avLst/>
              <a:gdLst/>
              <a:ahLst/>
              <a:cxnLst/>
              <a:rect l="l" t="t" r="r" b="b"/>
              <a:pathLst>
                <a:path w="4330065" h="673100">
                  <a:moveTo>
                    <a:pt x="4329786" y="672653"/>
                  </a:moveTo>
                  <a:lnTo>
                    <a:pt x="0" y="0"/>
                  </a:lnTo>
                  <a:lnTo>
                    <a:pt x="39168" y="0"/>
                  </a:lnTo>
                  <a:lnTo>
                    <a:pt x="4329786" y="666574"/>
                  </a:lnTo>
                  <a:lnTo>
                    <a:pt x="4329786" y="672653"/>
                  </a:lnTo>
                  <a:close/>
                </a:path>
              </a:pathLst>
            </a:custGeom>
            <a:solidFill>
              <a:srgbClr val="34B3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498473" y="5113630"/>
              <a:ext cx="4290695" cy="666750"/>
            </a:xfrm>
            <a:custGeom>
              <a:avLst/>
              <a:gdLst/>
              <a:ahLst/>
              <a:cxnLst/>
              <a:rect l="l" t="t" r="r" b="b"/>
              <a:pathLst>
                <a:path w="4290695" h="666750">
                  <a:moveTo>
                    <a:pt x="4290415" y="666543"/>
                  </a:moveTo>
                  <a:lnTo>
                    <a:pt x="0" y="0"/>
                  </a:lnTo>
                  <a:lnTo>
                    <a:pt x="39131" y="0"/>
                  </a:lnTo>
                  <a:lnTo>
                    <a:pt x="4290415" y="660457"/>
                  </a:lnTo>
                  <a:lnTo>
                    <a:pt x="4290415" y="666543"/>
                  </a:lnTo>
                  <a:close/>
                </a:path>
              </a:pathLst>
            </a:custGeom>
            <a:solidFill>
              <a:srgbClr val="2BB2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537806" y="5113630"/>
              <a:ext cx="4251325" cy="661035"/>
            </a:xfrm>
            <a:custGeom>
              <a:avLst/>
              <a:gdLst/>
              <a:ahLst/>
              <a:cxnLst/>
              <a:rect l="l" t="t" r="r" b="b"/>
              <a:pathLst>
                <a:path w="4251325" h="661035">
                  <a:moveTo>
                    <a:pt x="4251082" y="660426"/>
                  </a:moveTo>
                  <a:lnTo>
                    <a:pt x="0" y="0"/>
                  </a:lnTo>
                  <a:lnTo>
                    <a:pt x="39134" y="0"/>
                  </a:lnTo>
                  <a:lnTo>
                    <a:pt x="4251082" y="654347"/>
                  </a:lnTo>
                  <a:lnTo>
                    <a:pt x="4251082" y="660426"/>
                  </a:lnTo>
                  <a:close/>
                </a:path>
              </a:pathLst>
            </a:custGeom>
            <a:solidFill>
              <a:srgbClr val="1BB2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1577143" y="5113630"/>
              <a:ext cx="4211955" cy="654685"/>
            </a:xfrm>
            <a:custGeom>
              <a:avLst/>
              <a:gdLst/>
              <a:ahLst/>
              <a:cxnLst/>
              <a:rect l="l" t="t" r="r" b="b"/>
              <a:pathLst>
                <a:path w="4211955" h="654685">
                  <a:moveTo>
                    <a:pt x="4211745" y="654315"/>
                  </a:moveTo>
                  <a:lnTo>
                    <a:pt x="0" y="0"/>
                  </a:lnTo>
                  <a:lnTo>
                    <a:pt x="39159" y="0"/>
                  </a:lnTo>
                  <a:lnTo>
                    <a:pt x="4211745" y="648236"/>
                  </a:lnTo>
                  <a:lnTo>
                    <a:pt x="4211745" y="654315"/>
                  </a:lnTo>
                  <a:close/>
                </a:path>
              </a:pathLst>
            </a:custGeom>
            <a:solidFill>
              <a:srgbClr val="00B1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616512" y="5113630"/>
              <a:ext cx="4172585" cy="648335"/>
            </a:xfrm>
            <a:custGeom>
              <a:avLst/>
              <a:gdLst/>
              <a:ahLst/>
              <a:cxnLst/>
              <a:rect l="l" t="t" r="r" b="b"/>
              <a:pathLst>
                <a:path w="4172585" h="648335">
                  <a:moveTo>
                    <a:pt x="4172376" y="648205"/>
                  </a:moveTo>
                  <a:lnTo>
                    <a:pt x="0" y="0"/>
                  </a:lnTo>
                  <a:lnTo>
                    <a:pt x="39132" y="0"/>
                  </a:lnTo>
                  <a:lnTo>
                    <a:pt x="4172376" y="642119"/>
                  </a:lnTo>
                  <a:lnTo>
                    <a:pt x="4172376" y="648205"/>
                  </a:lnTo>
                  <a:close/>
                </a:path>
              </a:pathLst>
            </a:custGeom>
            <a:solidFill>
              <a:srgbClr val="00B1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655846" y="5113630"/>
              <a:ext cx="4133215" cy="642620"/>
            </a:xfrm>
            <a:custGeom>
              <a:avLst/>
              <a:gdLst/>
              <a:ahLst/>
              <a:cxnLst/>
              <a:rect l="l" t="t" r="r" b="b"/>
              <a:pathLst>
                <a:path w="4133215" h="642620">
                  <a:moveTo>
                    <a:pt x="4133041" y="642088"/>
                  </a:moveTo>
                  <a:lnTo>
                    <a:pt x="0" y="0"/>
                  </a:lnTo>
                  <a:lnTo>
                    <a:pt x="39166" y="0"/>
                  </a:lnTo>
                  <a:lnTo>
                    <a:pt x="4133041" y="636009"/>
                  </a:lnTo>
                  <a:lnTo>
                    <a:pt x="4133041" y="642088"/>
                  </a:lnTo>
                  <a:close/>
                </a:path>
              </a:pathLst>
            </a:custGeom>
            <a:solidFill>
              <a:srgbClr val="00B1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695215" y="5113630"/>
              <a:ext cx="4093845" cy="636270"/>
            </a:xfrm>
            <a:custGeom>
              <a:avLst/>
              <a:gdLst/>
              <a:ahLst/>
              <a:cxnLst/>
              <a:rect l="l" t="t" r="r" b="b"/>
              <a:pathLst>
                <a:path w="4093845" h="636270">
                  <a:moveTo>
                    <a:pt x="4093673" y="635978"/>
                  </a:moveTo>
                  <a:lnTo>
                    <a:pt x="0" y="0"/>
                  </a:lnTo>
                  <a:lnTo>
                    <a:pt x="39133" y="0"/>
                  </a:lnTo>
                  <a:lnTo>
                    <a:pt x="4093673" y="629892"/>
                  </a:lnTo>
                  <a:lnTo>
                    <a:pt x="4093673" y="635978"/>
                  </a:lnTo>
                  <a:close/>
                </a:path>
              </a:pathLst>
            </a:custGeom>
            <a:solidFill>
              <a:srgbClr val="00B0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734540" y="5113642"/>
              <a:ext cx="4054475" cy="629920"/>
            </a:xfrm>
            <a:custGeom>
              <a:avLst/>
              <a:gdLst/>
              <a:ahLst/>
              <a:cxnLst/>
              <a:rect l="l" t="t" r="r" b="b"/>
              <a:pathLst>
                <a:path w="4054475" h="629920">
                  <a:moveTo>
                    <a:pt x="4054348" y="623773"/>
                  </a:moveTo>
                  <a:lnTo>
                    <a:pt x="39166" y="0"/>
                  </a:lnTo>
                  <a:lnTo>
                    <a:pt x="0" y="0"/>
                  </a:lnTo>
                  <a:lnTo>
                    <a:pt x="4054348" y="629856"/>
                  </a:lnTo>
                  <a:lnTo>
                    <a:pt x="4054348" y="623773"/>
                  </a:lnTo>
                  <a:close/>
                </a:path>
                <a:path w="4054475" h="629920">
                  <a:moveTo>
                    <a:pt x="4054348" y="617664"/>
                  </a:moveTo>
                  <a:lnTo>
                    <a:pt x="78511" y="0"/>
                  </a:lnTo>
                  <a:lnTo>
                    <a:pt x="39370" y="0"/>
                  </a:lnTo>
                  <a:lnTo>
                    <a:pt x="4054348" y="623747"/>
                  </a:lnTo>
                  <a:lnTo>
                    <a:pt x="4054348" y="617664"/>
                  </a:lnTo>
                  <a:close/>
                </a:path>
              </a:pathLst>
            </a:custGeom>
            <a:solidFill>
              <a:srgbClr val="00B0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1813255" y="5113630"/>
              <a:ext cx="3975735" cy="617855"/>
            </a:xfrm>
            <a:custGeom>
              <a:avLst/>
              <a:gdLst/>
              <a:ahLst/>
              <a:cxnLst/>
              <a:rect l="l" t="t" r="r" b="b"/>
              <a:pathLst>
                <a:path w="3975735" h="617854">
                  <a:moveTo>
                    <a:pt x="3975633" y="617640"/>
                  </a:moveTo>
                  <a:lnTo>
                    <a:pt x="0" y="0"/>
                  </a:lnTo>
                  <a:lnTo>
                    <a:pt x="39134" y="0"/>
                  </a:lnTo>
                  <a:lnTo>
                    <a:pt x="3975633" y="611554"/>
                  </a:lnTo>
                  <a:lnTo>
                    <a:pt x="3975633" y="617640"/>
                  </a:lnTo>
                  <a:close/>
                </a:path>
              </a:pathLst>
            </a:custGeom>
            <a:solidFill>
              <a:srgbClr val="00AF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852591" y="5113630"/>
              <a:ext cx="3936365" cy="612140"/>
            </a:xfrm>
            <a:custGeom>
              <a:avLst/>
              <a:gdLst/>
              <a:ahLst/>
              <a:cxnLst/>
              <a:rect l="l" t="t" r="r" b="b"/>
              <a:pathLst>
                <a:path w="3936365" h="612139">
                  <a:moveTo>
                    <a:pt x="3936297" y="611523"/>
                  </a:moveTo>
                  <a:lnTo>
                    <a:pt x="0" y="0"/>
                  </a:lnTo>
                  <a:lnTo>
                    <a:pt x="39165" y="0"/>
                  </a:lnTo>
                  <a:lnTo>
                    <a:pt x="3936297" y="605444"/>
                  </a:lnTo>
                  <a:lnTo>
                    <a:pt x="3936297" y="611523"/>
                  </a:lnTo>
                  <a:close/>
                </a:path>
              </a:pathLst>
            </a:custGeom>
            <a:solidFill>
              <a:srgbClr val="00AF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891957" y="5113630"/>
              <a:ext cx="3896995" cy="605790"/>
            </a:xfrm>
            <a:custGeom>
              <a:avLst/>
              <a:gdLst/>
              <a:ahLst/>
              <a:cxnLst/>
              <a:rect l="l" t="t" r="r" b="b"/>
              <a:pathLst>
                <a:path w="3896995" h="605789">
                  <a:moveTo>
                    <a:pt x="3896930" y="605413"/>
                  </a:moveTo>
                  <a:lnTo>
                    <a:pt x="0" y="0"/>
                  </a:lnTo>
                  <a:lnTo>
                    <a:pt x="39135" y="0"/>
                  </a:lnTo>
                  <a:lnTo>
                    <a:pt x="3896930" y="599327"/>
                  </a:lnTo>
                  <a:lnTo>
                    <a:pt x="3896930" y="605413"/>
                  </a:lnTo>
                  <a:close/>
                </a:path>
              </a:pathLst>
            </a:custGeom>
            <a:solidFill>
              <a:srgbClr val="00AE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931294" y="5113630"/>
              <a:ext cx="3857625" cy="599440"/>
            </a:xfrm>
            <a:custGeom>
              <a:avLst/>
              <a:gdLst/>
              <a:ahLst/>
              <a:cxnLst/>
              <a:rect l="l" t="t" r="r" b="b"/>
              <a:pathLst>
                <a:path w="3857625" h="599439">
                  <a:moveTo>
                    <a:pt x="3857594" y="599296"/>
                  </a:moveTo>
                  <a:lnTo>
                    <a:pt x="0" y="0"/>
                  </a:lnTo>
                  <a:lnTo>
                    <a:pt x="39164" y="0"/>
                  </a:lnTo>
                  <a:lnTo>
                    <a:pt x="3857594" y="593217"/>
                  </a:lnTo>
                  <a:lnTo>
                    <a:pt x="3857594" y="599296"/>
                  </a:lnTo>
                  <a:close/>
                </a:path>
              </a:pathLst>
            </a:custGeom>
            <a:solidFill>
              <a:srgbClr val="00AE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970662" y="5113630"/>
              <a:ext cx="3818254" cy="593725"/>
            </a:xfrm>
            <a:custGeom>
              <a:avLst/>
              <a:gdLst/>
              <a:ahLst/>
              <a:cxnLst/>
              <a:rect l="l" t="t" r="r" b="b"/>
              <a:pathLst>
                <a:path w="3818254" h="593725">
                  <a:moveTo>
                    <a:pt x="3818226" y="593184"/>
                  </a:moveTo>
                  <a:lnTo>
                    <a:pt x="0" y="0"/>
                  </a:lnTo>
                  <a:lnTo>
                    <a:pt x="39133" y="0"/>
                  </a:lnTo>
                  <a:lnTo>
                    <a:pt x="3818226" y="587100"/>
                  </a:lnTo>
                  <a:lnTo>
                    <a:pt x="3818226" y="593184"/>
                  </a:lnTo>
                  <a:close/>
                </a:path>
              </a:pathLst>
            </a:custGeom>
            <a:solidFill>
              <a:srgbClr val="00AE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2010005" y="5113630"/>
              <a:ext cx="3778885" cy="587375"/>
            </a:xfrm>
            <a:custGeom>
              <a:avLst/>
              <a:gdLst/>
              <a:ahLst/>
              <a:cxnLst/>
              <a:rect l="l" t="t" r="r" b="b"/>
              <a:pathLst>
                <a:path w="3778885" h="587375">
                  <a:moveTo>
                    <a:pt x="3778883" y="587068"/>
                  </a:moveTo>
                  <a:lnTo>
                    <a:pt x="0" y="0"/>
                  </a:lnTo>
                  <a:lnTo>
                    <a:pt x="39128" y="0"/>
                  </a:lnTo>
                  <a:lnTo>
                    <a:pt x="3778883" y="580989"/>
                  </a:lnTo>
                  <a:lnTo>
                    <a:pt x="3778883" y="587068"/>
                  </a:lnTo>
                  <a:close/>
                </a:path>
              </a:pathLst>
            </a:custGeom>
            <a:solidFill>
              <a:srgbClr val="00AD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2049333" y="5113630"/>
              <a:ext cx="3740150" cy="581025"/>
            </a:xfrm>
            <a:custGeom>
              <a:avLst/>
              <a:gdLst/>
              <a:ahLst/>
              <a:cxnLst/>
              <a:rect l="l" t="t" r="r" b="b"/>
              <a:pathLst>
                <a:path w="3740150" h="581025">
                  <a:moveTo>
                    <a:pt x="3739555" y="580959"/>
                  </a:moveTo>
                  <a:lnTo>
                    <a:pt x="0" y="0"/>
                  </a:lnTo>
                  <a:lnTo>
                    <a:pt x="39158" y="0"/>
                  </a:lnTo>
                  <a:lnTo>
                    <a:pt x="3739555" y="574879"/>
                  </a:lnTo>
                  <a:lnTo>
                    <a:pt x="3739555" y="580959"/>
                  </a:lnTo>
                  <a:close/>
                </a:path>
              </a:pathLst>
            </a:custGeom>
            <a:solidFill>
              <a:srgbClr val="00AD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2088692" y="5113642"/>
              <a:ext cx="3700779" cy="575310"/>
            </a:xfrm>
            <a:custGeom>
              <a:avLst/>
              <a:gdLst/>
              <a:ahLst/>
              <a:cxnLst/>
              <a:rect l="l" t="t" r="r" b="b"/>
              <a:pathLst>
                <a:path w="3700779" h="575310">
                  <a:moveTo>
                    <a:pt x="3700195" y="568756"/>
                  </a:moveTo>
                  <a:lnTo>
                    <a:pt x="39141" y="0"/>
                  </a:lnTo>
                  <a:lnTo>
                    <a:pt x="0" y="0"/>
                  </a:lnTo>
                  <a:lnTo>
                    <a:pt x="3700195" y="574840"/>
                  </a:lnTo>
                  <a:lnTo>
                    <a:pt x="3700195" y="568756"/>
                  </a:lnTo>
                  <a:close/>
                </a:path>
                <a:path w="3700779" h="575310">
                  <a:moveTo>
                    <a:pt x="3700195" y="562648"/>
                  </a:moveTo>
                  <a:lnTo>
                    <a:pt x="78498" y="0"/>
                  </a:lnTo>
                  <a:lnTo>
                    <a:pt x="39344" y="0"/>
                  </a:lnTo>
                  <a:lnTo>
                    <a:pt x="3700195" y="568731"/>
                  </a:lnTo>
                  <a:lnTo>
                    <a:pt x="3700195" y="562648"/>
                  </a:lnTo>
                  <a:close/>
                </a:path>
              </a:pathLst>
            </a:custGeom>
            <a:solidFill>
              <a:srgbClr val="00A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2167403" y="5113630"/>
              <a:ext cx="3622040" cy="563245"/>
            </a:xfrm>
            <a:custGeom>
              <a:avLst/>
              <a:gdLst/>
              <a:ahLst/>
              <a:cxnLst/>
              <a:rect l="l" t="t" r="r" b="b"/>
              <a:pathLst>
                <a:path w="3622040" h="563245">
                  <a:moveTo>
                    <a:pt x="3621485" y="562620"/>
                  </a:moveTo>
                  <a:lnTo>
                    <a:pt x="0" y="0"/>
                  </a:lnTo>
                  <a:lnTo>
                    <a:pt x="39137" y="0"/>
                  </a:lnTo>
                  <a:lnTo>
                    <a:pt x="3621485" y="556535"/>
                  </a:lnTo>
                  <a:lnTo>
                    <a:pt x="3621485" y="562620"/>
                  </a:lnTo>
                  <a:close/>
                </a:path>
              </a:pathLst>
            </a:custGeom>
            <a:solidFill>
              <a:srgbClr val="00A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2206742" y="5113630"/>
              <a:ext cx="3582670" cy="556895"/>
            </a:xfrm>
            <a:custGeom>
              <a:avLst/>
              <a:gdLst/>
              <a:ahLst/>
              <a:cxnLst/>
              <a:rect l="l" t="t" r="r" b="b"/>
              <a:pathLst>
                <a:path w="3582670" h="556895">
                  <a:moveTo>
                    <a:pt x="3582146" y="556503"/>
                  </a:moveTo>
                  <a:lnTo>
                    <a:pt x="0" y="0"/>
                  </a:lnTo>
                  <a:lnTo>
                    <a:pt x="39161" y="0"/>
                  </a:lnTo>
                  <a:lnTo>
                    <a:pt x="3582146" y="550425"/>
                  </a:lnTo>
                  <a:lnTo>
                    <a:pt x="3582146" y="556503"/>
                  </a:lnTo>
                  <a:close/>
                </a:path>
              </a:pathLst>
            </a:custGeom>
            <a:solidFill>
              <a:srgbClr val="00A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2246106" y="5113630"/>
              <a:ext cx="3543300" cy="550545"/>
            </a:xfrm>
            <a:custGeom>
              <a:avLst/>
              <a:gdLst/>
              <a:ahLst/>
              <a:cxnLst/>
              <a:rect l="l" t="t" r="r" b="b"/>
              <a:pathLst>
                <a:path w="3543300" h="550545">
                  <a:moveTo>
                    <a:pt x="3542782" y="550393"/>
                  </a:moveTo>
                  <a:lnTo>
                    <a:pt x="0" y="0"/>
                  </a:lnTo>
                  <a:lnTo>
                    <a:pt x="39138" y="0"/>
                  </a:lnTo>
                  <a:lnTo>
                    <a:pt x="3542782" y="544308"/>
                  </a:lnTo>
                  <a:lnTo>
                    <a:pt x="3542782" y="550393"/>
                  </a:lnTo>
                  <a:close/>
                </a:path>
              </a:pathLst>
            </a:custGeom>
            <a:solidFill>
              <a:srgbClr val="00AD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2285428" y="5113642"/>
              <a:ext cx="3503929" cy="544830"/>
            </a:xfrm>
            <a:custGeom>
              <a:avLst/>
              <a:gdLst/>
              <a:ahLst/>
              <a:cxnLst/>
              <a:rect l="l" t="t" r="r" b="b"/>
              <a:pathLst>
                <a:path w="3503929" h="544829">
                  <a:moveTo>
                    <a:pt x="3503460" y="535114"/>
                  </a:moveTo>
                  <a:lnTo>
                    <a:pt x="59004" y="0"/>
                  </a:lnTo>
                  <a:lnTo>
                    <a:pt x="39141" y="0"/>
                  </a:lnTo>
                  <a:lnTo>
                    <a:pt x="19837" y="0"/>
                  </a:lnTo>
                  <a:lnTo>
                    <a:pt x="0" y="0"/>
                  </a:lnTo>
                  <a:lnTo>
                    <a:pt x="3503460" y="544271"/>
                  </a:lnTo>
                  <a:lnTo>
                    <a:pt x="3503460" y="541185"/>
                  </a:lnTo>
                  <a:lnTo>
                    <a:pt x="3503460" y="538187"/>
                  </a:lnTo>
                  <a:lnTo>
                    <a:pt x="3503460" y="535114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2344855" y="5113630"/>
              <a:ext cx="3444240" cy="535305"/>
            </a:xfrm>
            <a:custGeom>
              <a:avLst/>
              <a:gdLst/>
              <a:ahLst/>
              <a:cxnLst/>
              <a:rect l="l" t="t" r="r" b="b"/>
              <a:pathLst>
                <a:path w="3444240" h="535304">
                  <a:moveTo>
                    <a:pt x="3444033" y="535047"/>
                  </a:moveTo>
                  <a:lnTo>
                    <a:pt x="0" y="0"/>
                  </a:lnTo>
                  <a:lnTo>
                    <a:pt x="39154" y="0"/>
                  </a:lnTo>
                  <a:lnTo>
                    <a:pt x="3444033" y="528968"/>
                  </a:lnTo>
                  <a:lnTo>
                    <a:pt x="3444033" y="535047"/>
                  </a:lnTo>
                  <a:close/>
                </a:path>
              </a:pathLst>
            </a:custGeom>
            <a:solidFill>
              <a:srgbClr val="00AE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2384432" y="5113630"/>
              <a:ext cx="3404870" cy="528955"/>
            </a:xfrm>
            <a:custGeom>
              <a:avLst/>
              <a:gdLst/>
              <a:ahLst/>
              <a:cxnLst/>
              <a:rect l="l" t="t" r="r" b="b"/>
              <a:pathLst>
                <a:path w="3404870" h="528954">
                  <a:moveTo>
                    <a:pt x="3404456" y="528898"/>
                  </a:moveTo>
                  <a:lnTo>
                    <a:pt x="0" y="0"/>
                  </a:lnTo>
                  <a:lnTo>
                    <a:pt x="39153" y="0"/>
                  </a:lnTo>
                  <a:lnTo>
                    <a:pt x="3404456" y="522820"/>
                  </a:lnTo>
                  <a:lnTo>
                    <a:pt x="3404456" y="528898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2424007" y="5113630"/>
              <a:ext cx="3365500" cy="523240"/>
            </a:xfrm>
            <a:custGeom>
              <a:avLst/>
              <a:gdLst/>
              <a:ahLst/>
              <a:cxnLst/>
              <a:rect l="l" t="t" r="r" b="b"/>
              <a:pathLst>
                <a:path w="3365500" h="523239">
                  <a:moveTo>
                    <a:pt x="3364881" y="522751"/>
                  </a:moveTo>
                  <a:lnTo>
                    <a:pt x="0" y="0"/>
                  </a:lnTo>
                  <a:lnTo>
                    <a:pt x="39128" y="0"/>
                  </a:lnTo>
                  <a:lnTo>
                    <a:pt x="3364881" y="516671"/>
                  </a:lnTo>
                  <a:lnTo>
                    <a:pt x="3364881" y="522751"/>
                  </a:lnTo>
                  <a:close/>
                </a:path>
              </a:pathLst>
            </a:custGeom>
            <a:solidFill>
              <a:srgbClr val="00B1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2463573" y="5113630"/>
              <a:ext cx="3325495" cy="516890"/>
            </a:xfrm>
            <a:custGeom>
              <a:avLst/>
              <a:gdLst/>
              <a:ahLst/>
              <a:cxnLst/>
              <a:rect l="l" t="t" r="r" b="b"/>
              <a:pathLst>
                <a:path w="3325495" h="516889">
                  <a:moveTo>
                    <a:pt x="3325315" y="516608"/>
                  </a:moveTo>
                  <a:lnTo>
                    <a:pt x="0" y="0"/>
                  </a:lnTo>
                  <a:lnTo>
                    <a:pt x="39140" y="0"/>
                  </a:lnTo>
                  <a:lnTo>
                    <a:pt x="3325315" y="510523"/>
                  </a:lnTo>
                  <a:lnTo>
                    <a:pt x="3325315" y="516608"/>
                  </a:lnTo>
                  <a:close/>
                </a:path>
              </a:pathLst>
            </a:custGeom>
            <a:solidFill>
              <a:srgbClr val="00B2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2503150" y="5113630"/>
              <a:ext cx="3286125" cy="510540"/>
            </a:xfrm>
            <a:custGeom>
              <a:avLst/>
              <a:gdLst/>
              <a:ahLst/>
              <a:cxnLst/>
              <a:rect l="l" t="t" r="r" b="b"/>
              <a:pathLst>
                <a:path w="3286125" h="510539">
                  <a:moveTo>
                    <a:pt x="3285738" y="510460"/>
                  </a:moveTo>
                  <a:lnTo>
                    <a:pt x="0" y="0"/>
                  </a:lnTo>
                  <a:lnTo>
                    <a:pt x="39137" y="0"/>
                  </a:lnTo>
                  <a:lnTo>
                    <a:pt x="3285738" y="504376"/>
                  </a:lnTo>
                  <a:lnTo>
                    <a:pt x="3285738" y="510460"/>
                  </a:lnTo>
                  <a:close/>
                </a:path>
              </a:pathLst>
            </a:custGeom>
            <a:solidFill>
              <a:srgbClr val="00B3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2542721" y="5113630"/>
              <a:ext cx="3246755" cy="504825"/>
            </a:xfrm>
            <a:custGeom>
              <a:avLst/>
              <a:gdLst/>
              <a:ahLst/>
              <a:cxnLst/>
              <a:rect l="l" t="t" r="r" b="b"/>
              <a:pathLst>
                <a:path w="3246754" h="504825">
                  <a:moveTo>
                    <a:pt x="3246167" y="504311"/>
                  </a:moveTo>
                  <a:lnTo>
                    <a:pt x="0" y="0"/>
                  </a:lnTo>
                  <a:lnTo>
                    <a:pt x="39144" y="0"/>
                  </a:lnTo>
                  <a:lnTo>
                    <a:pt x="3246167" y="498227"/>
                  </a:lnTo>
                  <a:lnTo>
                    <a:pt x="3246167" y="504311"/>
                  </a:lnTo>
                  <a:close/>
                </a:path>
              </a:pathLst>
            </a:custGeom>
            <a:solidFill>
              <a:srgbClr val="00B5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2582298" y="5113630"/>
              <a:ext cx="3206750" cy="498475"/>
            </a:xfrm>
            <a:custGeom>
              <a:avLst/>
              <a:gdLst/>
              <a:ahLst/>
              <a:cxnLst/>
              <a:rect l="l" t="t" r="r" b="b"/>
              <a:pathLst>
                <a:path w="3206750" h="498475">
                  <a:moveTo>
                    <a:pt x="3206590" y="498163"/>
                  </a:moveTo>
                  <a:lnTo>
                    <a:pt x="0" y="0"/>
                  </a:lnTo>
                  <a:lnTo>
                    <a:pt x="39138" y="0"/>
                  </a:lnTo>
                  <a:lnTo>
                    <a:pt x="3206590" y="492079"/>
                  </a:lnTo>
                  <a:lnTo>
                    <a:pt x="3206590" y="498163"/>
                  </a:lnTo>
                  <a:close/>
                </a:path>
              </a:pathLst>
            </a:custGeom>
            <a:solidFill>
              <a:srgbClr val="00B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2621849" y="5113630"/>
              <a:ext cx="3167380" cy="492125"/>
            </a:xfrm>
            <a:custGeom>
              <a:avLst/>
              <a:gdLst/>
              <a:ahLst/>
              <a:cxnLst/>
              <a:rect l="l" t="t" r="r" b="b"/>
              <a:pathLst>
                <a:path w="3167379" h="492125">
                  <a:moveTo>
                    <a:pt x="3167039" y="492015"/>
                  </a:moveTo>
                  <a:lnTo>
                    <a:pt x="0" y="0"/>
                  </a:lnTo>
                  <a:lnTo>
                    <a:pt x="39157" y="0"/>
                  </a:lnTo>
                  <a:lnTo>
                    <a:pt x="3167039" y="485936"/>
                  </a:lnTo>
                  <a:lnTo>
                    <a:pt x="3167039" y="492015"/>
                  </a:lnTo>
                  <a:close/>
                </a:path>
              </a:pathLst>
            </a:custGeom>
            <a:solidFill>
              <a:srgbClr val="00B7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2661423" y="5113630"/>
              <a:ext cx="3128010" cy="486409"/>
            </a:xfrm>
            <a:custGeom>
              <a:avLst/>
              <a:gdLst/>
              <a:ahLst/>
              <a:cxnLst/>
              <a:rect l="l" t="t" r="r" b="b"/>
              <a:pathLst>
                <a:path w="3128010" h="486410">
                  <a:moveTo>
                    <a:pt x="3127465" y="485867"/>
                  </a:moveTo>
                  <a:lnTo>
                    <a:pt x="0" y="0"/>
                  </a:lnTo>
                  <a:lnTo>
                    <a:pt x="39154" y="0"/>
                  </a:lnTo>
                  <a:lnTo>
                    <a:pt x="3127465" y="479787"/>
                  </a:lnTo>
                  <a:lnTo>
                    <a:pt x="3127465" y="485867"/>
                  </a:lnTo>
                  <a:close/>
                </a:path>
              </a:pathLst>
            </a:custGeom>
            <a:solidFill>
              <a:srgbClr val="00B9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2701000" y="5113630"/>
              <a:ext cx="3088005" cy="480059"/>
            </a:xfrm>
            <a:custGeom>
              <a:avLst/>
              <a:gdLst/>
              <a:ahLst/>
              <a:cxnLst/>
              <a:rect l="l" t="t" r="r" b="b"/>
              <a:pathLst>
                <a:path w="3088004" h="480060">
                  <a:moveTo>
                    <a:pt x="3087888" y="479719"/>
                  </a:moveTo>
                  <a:lnTo>
                    <a:pt x="0" y="0"/>
                  </a:lnTo>
                  <a:lnTo>
                    <a:pt x="39154" y="0"/>
                  </a:lnTo>
                  <a:lnTo>
                    <a:pt x="3087888" y="473639"/>
                  </a:lnTo>
                  <a:lnTo>
                    <a:pt x="3087888" y="479719"/>
                  </a:lnTo>
                  <a:close/>
                </a:path>
              </a:pathLst>
            </a:custGeom>
            <a:solidFill>
              <a:srgbClr val="00BA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2740577" y="5113630"/>
              <a:ext cx="3048635" cy="473709"/>
            </a:xfrm>
            <a:custGeom>
              <a:avLst/>
              <a:gdLst/>
              <a:ahLst/>
              <a:cxnLst/>
              <a:rect l="l" t="t" r="r" b="b"/>
              <a:pathLst>
                <a:path w="3048635" h="473710">
                  <a:moveTo>
                    <a:pt x="3048310" y="473570"/>
                  </a:moveTo>
                  <a:lnTo>
                    <a:pt x="0" y="0"/>
                  </a:lnTo>
                  <a:lnTo>
                    <a:pt x="39154" y="0"/>
                  </a:lnTo>
                  <a:lnTo>
                    <a:pt x="3048310" y="467490"/>
                  </a:lnTo>
                  <a:lnTo>
                    <a:pt x="3048310" y="473570"/>
                  </a:lnTo>
                  <a:close/>
                </a:path>
              </a:pathLst>
            </a:custGeom>
            <a:solidFill>
              <a:srgbClr val="00BB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2780149" y="5113630"/>
              <a:ext cx="3009265" cy="467995"/>
            </a:xfrm>
            <a:custGeom>
              <a:avLst/>
              <a:gdLst/>
              <a:ahLst/>
              <a:cxnLst/>
              <a:rect l="l" t="t" r="r" b="b"/>
              <a:pathLst>
                <a:path w="3009265" h="467995">
                  <a:moveTo>
                    <a:pt x="3008739" y="467422"/>
                  </a:moveTo>
                  <a:lnTo>
                    <a:pt x="0" y="0"/>
                  </a:lnTo>
                  <a:lnTo>
                    <a:pt x="39156" y="0"/>
                  </a:lnTo>
                  <a:lnTo>
                    <a:pt x="3008739" y="461343"/>
                  </a:lnTo>
                  <a:lnTo>
                    <a:pt x="3008739" y="467422"/>
                  </a:lnTo>
                  <a:close/>
                </a:path>
              </a:pathLst>
            </a:custGeom>
            <a:solidFill>
              <a:srgbClr val="00BD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2819726" y="5113630"/>
              <a:ext cx="2969260" cy="461645"/>
            </a:xfrm>
            <a:custGeom>
              <a:avLst/>
              <a:gdLst/>
              <a:ahLst/>
              <a:cxnLst/>
              <a:rect l="l" t="t" r="r" b="b"/>
              <a:pathLst>
                <a:path w="2969260" h="461645">
                  <a:moveTo>
                    <a:pt x="2969162" y="461273"/>
                  </a:moveTo>
                  <a:lnTo>
                    <a:pt x="0" y="0"/>
                  </a:lnTo>
                  <a:lnTo>
                    <a:pt x="39131" y="0"/>
                  </a:lnTo>
                  <a:lnTo>
                    <a:pt x="2969162" y="455195"/>
                  </a:lnTo>
                  <a:lnTo>
                    <a:pt x="2969162" y="461273"/>
                  </a:lnTo>
                  <a:close/>
                </a:path>
              </a:pathLst>
            </a:custGeom>
            <a:solidFill>
              <a:srgbClr val="00BE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2859289" y="5113630"/>
              <a:ext cx="2929890" cy="455295"/>
            </a:xfrm>
            <a:custGeom>
              <a:avLst/>
              <a:gdLst/>
              <a:ahLst/>
              <a:cxnLst/>
              <a:rect l="l" t="t" r="r" b="b"/>
              <a:pathLst>
                <a:path w="2929890" h="455295">
                  <a:moveTo>
                    <a:pt x="2929599" y="455131"/>
                  </a:moveTo>
                  <a:lnTo>
                    <a:pt x="0" y="0"/>
                  </a:lnTo>
                  <a:lnTo>
                    <a:pt x="39146" y="0"/>
                  </a:lnTo>
                  <a:lnTo>
                    <a:pt x="2929599" y="449046"/>
                  </a:lnTo>
                  <a:lnTo>
                    <a:pt x="2929599" y="455131"/>
                  </a:lnTo>
                  <a:close/>
                </a:path>
              </a:pathLst>
            </a:custGeom>
            <a:solidFill>
              <a:srgbClr val="00BF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2898863" y="5113630"/>
              <a:ext cx="2890520" cy="449580"/>
            </a:xfrm>
            <a:custGeom>
              <a:avLst/>
              <a:gdLst/>
              <a:ahLst/>
              <a:cxnLst/>
              <a:rect l="l" t="t" r="r" b="b"/>
              <a:pathLst>
                <a:path w="2890520" h="449579">
                  <a:moveTo>
                    <a:pt x="2890025" y="448983"/>
                  </a:moveTo>
                  <a:lnTo>
                    <a:pt x="0" y="0"/>
                  </a:lnTo>
                  <a:lnTo>
                    <a:pt x="39144" y="0"/>
                  </a:lnTo>
                  <a:lnTo>
                    <a:pt x="2890025" y="442898"/>
                  </a:lnTo>
                  <a:lnTo>
                    <a:pt x="2890025" y="448983"/>
                  </a:lnTo>
                  <a:close/>
                </a:path>
              </a:pathLst>
            </a:custGeom>
            <a:solidFill>
              <a:srgbClr val="00C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2938440" y="5113630"/>
              <a:ext cx="2850515" cy="443230"/>
            </a:xfrm>
            <a:custGeom>
              <a:avLst/>
              <a:gdLst/>
              <a:ahLst/>
              <a:cxnLst/>
              <a:rect l="l" t="t" r="r" b="b"/>
              <a:pathLst>
                <a:path w="2850515" h="443229">
                  <a:moveTo>
                    <a:pt x="2850448" y="442835"/>
                  </a:moveTo>
                  <a:lnTo>
                    <a:pt x="0" y="0"/>
                  </a:lnTo>
                  <a:lnTo>
                    <a:pt x="39144" y="0"/>
                  </a:lnTo>
                  <a:lnTo>
                    <a:pt x="2850448" y="436749"/>
                  </a:lnTo>
                  <a:lnTo>
                    <a:pt x="2850448" y="442835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2978017" y="5113630"/>
              <a:ext cx="2811145" cy="436880"/>
            </a:xfrm>
            <a:custGeom>
              <a:avLst/>
              <a:gdLst/>
              <a:ahLst/>
              <a:cxnLst/>
              <a:rect l="l" t="t" r="r" b="b"/>
              <a:pathLst>
                <a:path w="2811145" h="436879">
                  <a:moveTo>
                    <a:pt x="2810871" y="436686"/>
                  </a:moveTo>
                  <a:lnTo>
                    <a:pt x="0" y="0"/>
                  </a:lnTo>
                  <a:lnTo>
                    <a:pt x="39144" y="0"/>
                  </a:lnTo>
                  <a:lnTo>
                    <a:pt x="2810871" y="430601"/>
                  </a:lnTo>
                  <a:lnTo>
                    <a:pt x="2810871" y="436686"/>
                  </a:lnTo>
                  <a:close/>
                </a:path>
              </a:pathLst>
            </a:custGeom>
            <a:solidFill>
              <a:srgbClr val="23C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3017589" y="5113630"/>
              <a:ext cx="2771775" cy="431165"/>
            </a:xfrm>
            <a:custGeom>
              <a:avLst/>
              <a:gdLst/>
              <a:ahLst/>
              <a:cxnLst/>
              <a:rect l="l" t="t" r="r" b="b"/>
              <a:pathLst>
                <a:path w="2771775" h="431164">
                  <a:moveTo>
                    <a:pt x="2771299" y="430538"/>
                  </a:moveTo>
                  <a:lnTo>
                    <a:pt x="0" y="0"/>
                  </a:lnTo>
                  <a:lnTo>
                    <a:pt x="39147" y="0"/>
                  </a:lnTo>
                  <a:lnTo>
                    <a:pt x="2771299" y="424453"/>
                  </a:lnTo>
                  <a:lnTo>
                    <a:pt x="2771299" y="430538"/>
                  </a:lnTo>
                  <a:close/>
                </a:path>
              </a:pathLst>
            </a:custGeom>
            <a:solidFill>
              <a:srgbClr val="36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3057166" y="5113630"/>
              <a:ext cx="2731770" cy="424815"/>
            </a:xfrm>
            <a:custGeom>
              <a:avLst/>
              <a:gdLst/>
              <a:ahLst/>
              <a:cxnLst/>
              <a:rect l="l" t="t" r="r" b="b"/>
              <a:pathLst>
                <a:path w="2731770" h="424814">
                  <a:moveTo>
                    <a:pt x="2731722" y="424389"/>
                  </a:moveTo>
                  <a:lnTo>
                    <a:pt x="0" y="0"/>
                  </a:lnTo>
                  <a:lnTo>
                    <a:pt x="39147" y="0"/>
                  </a:lnTo>
                  <a:lnTo>
                    <a:pt x="2731722" y="418305"/>
                  </a:lnTo>
                  <a:lnTo>
                    <a:pt x="2731722" y="424389"/>
                  </a:lnTo>
                  <a:close/>
                </a:path>
              </a:pathLst>
            </a:custGeom>
            <a:solidFill>
              <a:srgbClr val="42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3096743" y="5113630"/>
              <a:ext cx="2692400" cy="418465"/>
            </a:xfrm>
            <a:custGeom>
              <a:avLst/>
              <a:gdLst/>
              <a:ahLst/>
              <a:cxnLst/>
              <a:rect l="l" t="t" r="r" b="b"/>
              <a:pathLst>
                <a:path w="2692400" h="418464">
                  <a:moveTo>
                    <a:pt x="2692145" y="418241"/>
                  </a:moveTo>
                  <a:lnTo>
                    <a:pt x="0" y="0"/>
                  </a:lnTo>
                  <a:lnTo>
                    <a:pt x="39147" y="0"/>
                  </a:lnTo>
                  <a:lnTo>
                    <a:pt x="2692145" y="412156"/>
                  </a:lnTo>
                  <a:lnTo>
                    <a:pt x="2692145" y="418241"/>
                  </a:lnTo>
                  <a:close/>
                </a:path>
              </a:pathLst>
            </a:custGeom>
            <a:solidFill>
              <a:srgbClr val="4C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3136316" y="5113630"/>
              <a:ext cx="2653030" cy="412115"/>
            </a:xfrm>
            <a:custGeom>
              <a:avLst/>
              <a:gdLst/>
              <a:ahLst/>
              <a:cxnLst/>
              <a:rect l="l" t="t" r="r" b="b"/>
              <a:pathLst>
                <a:path w="2653029" h="412114">
                  <a:moveTo>
                    <a:pt x="2652572" y="412094"/>
                  </a:moveTo>
                  <a:lnTo>
                    <a:pt x="0" y="0"/>
                  </a:lnTo>
                  <a:lnTo>
                    <a:pt x="39146" y="0"/>
                  </a:lnTo>
                  <a:lnTo>
                    <a:pt x="2652572" y="406008"/>
                  </a:lnTo>
                  <a:lnTo>
                    <a:pt x="2652572" y="412094"/>
                  </a:lnTo>
                  <a:close/>
                </a:path>
              </a:pathLst>
            </a:custGeom>
            <a:solidFill>
              <a:srgbClr val="56C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3175893" y="5113630"/>
              <a:ext cx="2613025" cy="406400"/>
            </a:xfrm>
            <a:custGeom>
              <a:avLst/>
              <a:gdLst/>
              <a:ahLst/>
              <a:cxnLst/>
              <a:rect l="l" t="t" r="r" b="b"/>
              <a:pathLst>
                <a:path w="2613025" h="406400">
                  <a:moveTo>
                    <a:pt x="2612995" y="405945"/>
                  </a:moveTo>
                  <a:lnTo>
                    <a:pt x="0" y="0"/>
                  </a:lnTo>
                  <a:lnTo>
                    <a:pt x="39146" y="0"/>
                  </a:lnTo>
                  <a:lnTo>
                    <a:pt x="2612995" y="399859"/>
                  </a:lnTo>
                  <a:lnTo>
                    <a:pt x="2612995" y="405945"/>
                  </a:lnTo>
                  <a:close/>
                </a:path>
              </a:pathLst>
            </a:custGeom>
            <a:solidFill>
              <a:srgbClr val="5EC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3215470" y="5113630"/>
              <a:ext cx="2573655" cy="400050"/>
            </a:xfrm>
            <a:custGeom>
              <a:avLst/>
              <a:gdLst/>
              <a:ahLst/>
              <a:cxnLst/>
              <a:rect l="l" t="t" r="r" b="b"/>
              <a:pathLst>
                <a:path w="2573654" h="400050">
                  <a:moveTo>
                    <a:pt x="2573418" y="399796"/>
                  </a:moveTo>
                  <a:lnTo>
                    <a:pt x="0" y="0"/>
                  </a:lnTo>
                  <a:lnTo>
                    <a:pt x="39147" y="0"/>
                  </a:lnTo>
                  <a:lnTo>
                    <a:pt x="2573418" y="393711"/>
                  </a:lnTo>
                  <a:lnTo>
                    <a:pt x="2573418" y="399796"/>
                  </a:lnTo>
                  <a:close/>
                </a:path>
              </a:pathLst>
            </a:custGeom>
            <a:solidFill>
              <a:srgbClr val="66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3255047" y="5113630"/>
              <a:ext cx="2534285" cy="393700"/>
            </a:xfrm>
            <a:custGeom>
              <a:avLst/>
              <a:gdLst/>
              <a:ahLst/>
              <a:cxnLst/>
              <a:rect l="l" t="t" r="r" b="b"/>
              <a:pathLst>
                <a:path w="2534285" h="393700">
                  <a:moveTo>
                    <a:pt x="2533841" y="393648"/>
                  </a:moveTo>
                  <a:lnTo>
                    <a:pt x="0" y="0"/>
                  </a:lnTo>
                  <a:lnTo>
                    <a:pt x="39147" y="0"/>
                  </a:lnTo>
                  <a:lnTo>
                    <a:pt x="2533841" y="387562"/>
                  </a:lnTo>
                  <a:lnTo>
                    <a:pt x="2533841" y="393648"/>
                  </a:lnTo>
                  <a:close/>
                </a:path>
              </a:pathLst>
            </a:custGeom>
            <a:solidFill>
              <a:srgbClr val="6C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3294624" y="5113630"/>
              <a:ext cx="2494280" cy="387985"/>
            </a:xfrm>
            <a:custGeom>
              <a:avLst/>
              <a:gdLst/>
              <a:ahLst/>
              <a:cxnLst/>
              <a:rect l="l" t="t" r="r" b="b"/>
              <a:pathLst>
                <a:path w="2494279" h="387985">
                  <a:moveTo>
                    <a:pt x="2494264" y="387499"/>
                  </a:moveTo>
                  <a:lnTo>
                    <a:pt x="0" y="0"/>
                  </a:lnTo>
                  <a:lnTo>
                    <a:pt x="39143" y="0"/>
                  </a:lnTo>
                  <a:lnTo>
                    <a:pt x="2494264" y="381415"/>
                  </a:lnTo>
                  <a:lnTo>
                    <a:pt x="2494264" y="387499"/>
                  </a:lnTo>
                  <a:close/>
                </a:path>
              </a:pathLst>
            </a:custGeom>
            <a:solidFill>
              <a:srgbClr val="75D1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3334196" y="5113630"/>
              <a:ext cx="2454910" cy="381635"/>
            </a:xfrm>
            <a:custGeom>
              <a:avLst/>
              <a:gdLst/>
              <a:ahLst/>
              <a:cxnLst/>
              <a:rect l="l" t="t" r="r" b="b"/>
              <a:pathLst>
                <a:path w="2454910" h="381635">
                  <a:moveTo>
                    <a:pt x="2454692" y="381351"/>
                  </a:moveTo>
                  <a:lnTo>
                    <a:pt x="0" y="0"/>
                  </a:lnTo>
                  <a:lnTo>
                    <a:pt x="39148" y="0"/>
                  </a:lnTo>
                  <a:lnTo>
                    <a:pt x="2454692" y="375267"/>
                  </a:lnTo>
                  <a:lnTo>
                    <a:pt x="2454692" y="381351"/>
                  </a:lnTo>
                  <a:close/>
                </a:path>
              </a:pathLst>
            </a:custGeom>
            <a:solidFill>
              <a:srgbClr val="7B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3373773" y="5113630"/>
              <a:ext cx="2415540" cy="375285"/>
            </a:xfrm>
            <a:custGeom>
              <a:avLst/>
              <a:gdLst/>
              <a:ahLst/>
              <a:cxnLst/>
              <a:rect l="l" t="t" r="r" b="b"/>
              <a:pathLst>
                <a:path w="2415540" h="375285">
                  <a:moveTo>
                    <a:pt x="2415115" y="375202"/>
                  </a:moveTo>
                  <a:lnTo>
                    <a:pt x="0" y="0"/>
                  </a:lnTo>
                  <a:lnTo>
                    <a:pt x="39149" y="0"/>
                  </a:lnTo>
                  <a:lnTo>
                    <a:pt x="2415115" y="369118"/>
                  </a:lnTo>
                  <a:lnTo>
                    <a:pt x="2415115" y="375202"/>
                  </a:lnTo>
                  <a:close/>
                </a:path>
              </a:pathLst>
            </a:custGeom>
            <a:solidFill>
              <a:srgbClr val="81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3413350" y="5113630"/>
              <a:ext cx="2375535" cy="369570"/>
            </a:xfrm>
            <a:custGeom>
              <a:avLst/>
              <a:gdLst/>
              <a:ahLst/>
              <a:cxnLst/>
              <a:rect l="l" t="t" r="r" b="b"/>
              <a:pathLst>
                <a:path w="2375535" h="369570">
                  <a:moveTo>
                    <a:pt x="2375538" y="369054"/>
                  </a:moveTo>
                  <a:lnTo>
                    <a:pt x="0" y="0"/>
                  </a:lnTo>
                  <a:lnTo>
                    <a:pt x="39149" y="0"/>
                  </a:lnTo>
                  <a:lnTo>
                    <a:pt x="2375538" y="362970"/>
                  </a:lnTo>
                  <a:lnTo>
                    <a:pt x="2375538" y="369054"/>
                  </a:lnTo>
                  <a:close/>
                </a:path>
              </a:pathLst>
            </a:custGeom>
            <a:solidFill>
              <a:srgbClr val="89D6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3452927" y="5113630"/>
              <a:ext cx="2336165" cy="363220"/>
            </a:xfrm>
            <a:custGeom>
              <a:avLst/>
              <a:gdLst/>
              <a:ahLst/>
              <a:cxnLst/>
              <a:rect l="l" t="t" r="r" b="b"/>
              <a:pathLst>
                <a:path w="2336165" h="363220">
                  <a:moveTo>
                    <a:pt x="2335961" y="362905"/>
                  </a:moveTo>
                  <a:lnTo>
                    <a:pt x="0" y="0"/>
                  </a:lnTo>
                  <a:lnTo>
                    <a:pt x="39144" y="0"/>
                  </a:lnTo>
                  <a:lnTo>
                    <a:pt x="2335961" y="356821"/>
                  </a:lnTo>
                  <a:lnTo>
                    <a:pt x="2335961" y="362905"/>
                  </a:lnTo>
                  <a:close/>
                </a:path>
              </a:pathLst>
            </a:custGeom>
            <a:solidFill>
              <a:srgbClr val="8F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3492500" y="5113630"/>
              <a:ext cx="2296795" cy="356870"/>
            </a:xfrm>
            <a:custGeom>
              <a:avLst/>
              <a:gdLst/>
              <a:ahLst/>
              <a:cxnLst/>
              <a:rect l="l" t="t" r="r" b="b"/>
              <a:pathLst>
                <a:path w="2296795" h="356870">
                  <a:moveTo>
                    <a:pt x="2296388" y="356758"/>
                  </a:moveTo>
                  <a:lnTo>
                    <a:pt x="0" y="0"/>
                  </a:lnTo>
                  <a:lnTo>
                    <a:pt x="39149" y="0"/>
                  </a:lnTo>
                  <a:lnTo>
                    <a:pt x="2296388" y="350673"/>
                  </a:lnTo>
                  <a:lnTo>
                    <a:pt x="2296388" y="356758"/>
                  </a:lnTo>
                  <a:close/>
                </a:path>
              </a:pathLst>
            </a:custGeom>
            <a:solidFill>
              <a:srgbClr val="95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3532077" y="5113630"/>
              <a:ext cx="2257425" cy="351155"/>
            </a:xfrm>
            <a:custGeom>
              <a:avLst/>
              <a:gdLst/>
              <a:ahLst/>
              <a:cxnLst/>
              <a:rect l="l" t="t" r="r" b="b"/>
              <a:pathLst>
                <a:path w="2257425" h="351154">
                  <a:moveTo>
                    <a:pt x="2256811" y="350610"/>
                  </a:moveTo>
                  <a:lnTo>
                    <a:pt x="0" y="0"/>
                  </a:lnTo>
                  <a:lnTo>
                    <a:pt x="39150" y="0"/>
                  </a:lnTo>
                  <a:lnTo>
                    <a:pt x="2256811" y="344524"/>
                  </a:lnTo>
                  <a:lnTo>
                    <a:pt x="2256811" y="350610"/>
                  </a:lnTo>
                  <a:close/>
                </a:path>
              </a:pathLst>
            </a:custGeom>
            <a:solidFill>
              <a:srgbClr val="9CDC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3571654" y="5113630"/>
              <a:ext cx="2217420" cy="344805"/>
            </a:xfrm>
            <a:custGeom>
              <a:avLst/>
              <a:gdLst/>
              <a:ahLst/>
              <a:cxnLst/>
              <a:rect l="l" t="t" r="r" b="b"/>
              <a:pathLst>
                <a:path w="2217420" h="344804">
                  <a:moveTo>
                    <a:pt x="2217234" y="344461"/>
                  </a:moveTo>
                  <a:lnTo>
                    <a:pt x="0" y="0"/>
                  </a:lnTo>
                  <a:lnTo>
                    <a:pt x="39150" y="0"/>
                  </a:lnTo>
                  <a:lnTo>
                    <a:pt x="2217234" y="338375"/>
                  </a:lnTo>
                  <a:lnTo>
                    <a:pt x="2217234" y="344461"/>
                  </a:lnTo>
                  <a:close/>
                </a:path>
              </a:pathLst>
            </a:custGeom>
            <a:solidFill>
              <a:srgbClr val="A1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3611231" y="5113630"/>
              <a:ext cx="2178050" cy="338455"/>
            </a:xfrm>
            <a:custGeom>
              <a:avLst/>
              <a:gdLst/>
              <a:ahLst/>
              <a:cxnLst/>
              <a:rect l="l" t="t" r="r" b="b"/>
              <a:pathLst>
                <a:path w="2178050" h="338454">
                  <a:moveTo>
                    <a:pt x="2177657" y="338312"/>
                  </a:moveTo>
                  <a:lnTo>
                    <a:pt x="0" y="0"/>
                  </a:lnTo>
                  <a:lnTo>
                    <a:pt x="39150" y="0"/>
                  </a:lnTo>
                  <a:lnTo>
                    <a:pt x="2177657" y="332227"/>
                  </a:lnTo>
                  <a:lnTo>
                    <a:pt x="2177657" y="338312"/>
                  </a:lnTo>
                  <a:close/>
                </a:path>
              </a:pathLst>
            </a:custGeom>
            <a:solidFill>
              <a:srgbClr val="A7DF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3650803" y="5113630"/>
              <a:ext cx="2138680" cy="332740"/>
            </a:xfrm>
            <a:custGeom>
              <a:avLst/>
              <a:gdLst/>
              <a:ahLst/>
              <a:cxnLst/>
              <a:rect l="l" t="t" r="r" b="b"/>
              <a:pathLst>
                <a:path w="2138679" h="332739">
                  <a:moveTo>
                    <a:pt x="2138084" y="332164"/>
                  </a:moveTo>
                  <a:lnTo>
                    <a:pt x="0" y="0"/>
                  </a:lnTo>
                  <a:lnTo>
                    <a:pt x="39150" y="0"/>
                  </a:lnTo>
                  <a:lnTo>
                    <a:pt x="2138084" y="326080"/>
                  </a:lnTo>
                  <a:lnTo>
                    <a:pt x="2138084" y="332164"/>
                  </a:lnTo>
                  <a:close/>
                </a:path>
              </a:pathLst>
            </a:custGeom>
            <a:solidFill>
              <a:srgbClr val="AE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3690380" y="5113630"/>
              <a:ext cx="2098675" cy="326390"/>
            </a:xfrm>
            <a:custGeom>
              <a:avLst/>
              <a:gdLst/>
              <a:ahLst/>
              <a:cxnLst/>
              <a:rect l="l" t="t" r="r" b="b"/>
              <a:pathLst>
                <a:path w="2098675" h="326389">
                  <a:moveTo>
                    <a:pt x="2098507" y="326015"/>
                  </a:moveTo>
                  <a:lnTo>
                    <a:pt x="0" y="0"/>
                  </a:lnTo>
                  <a:lnTo>
                    <a:pt x="39150" y="0"/>
                  </a:lnTo>
                  <a:lnTo>
                    <a:pt x="2098507" y="319931"/>
                  </a:lnTo>
                  <a:lnTo>
                    <a:pt x="2098507" y="326015"/>
                  </a:lnTo>
                  <a:close/>
                </a:path>
              </a:pathLst>
            </a:custGeom>
            <a:solidFill>
              <a:srgbClr val="B3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3729958" y="5113630"/>
              <a:ext cx="2059305" cy="320040"/>
            </a:xfrm>
            <a:custGeom>
              <a:avLst/>
              <a:gdLst/>
              <a:ahLst/>
              <a:cxnLst/>
              <a:rect l="l" t="t" r="r" b="b"/>
              <a:pathLst>
                <a:path w="2059304" h="320039">
                  <a:moveTo>
                    <a:pt x="2058930" y="319867"/>
                  </a:moveTo>
                  <a:lnTo>
                    <a:pt x="0" y="0"/>
                  </a:lnTo>
                  <a:lnTo>
                    <a:pt x="39151" y="0"/>
                  </a:lnTo>
                  <a:lnTo>
                    <a:pt x="2058930" y="313783"/>
                  </a:lnTo>
                  <a:lnTo>
                    <a:pt x="2058930" y="319867"/>
                  </a:lnTo>
                  <a:close/>
                </a:path>
              </a:pathLst>
            </a:custGeom>
            <a:solidFill>
              <a:srgbClr val="B9E5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3769551" y="5113630"/>
              <a:ext cx="2019935" cy="314325"/>
            </a:xfrm>
            <a:custGeom>
              <a:avLst/>
              <a:gdLst/>
              <a:ahLst/>
              <a:cxnLst/>
              <a:rect l="l" t="t" r="r" b="b"/>
              <a:pathLst>
                <a:path w="2019935" h="314325">
                  <a:moveTo>
                    <a:pt x="2019337" y="313714"/>
                  </a:moveTo>
                  <a:lnTo>
                    <a:pt x="0" y="0"/>
                  </a:lnTo>
                  <a:lnTo>
                    <a:pt x="39131" y="0"/>
                  </a:lnTo>
                  <a:lnTo>
                    <a:pt x="2019337" y="307634"/>
                  </a:lnTo>
                  <a:lnTo>
                    <a:pt x="2019337" y="313714"/>
                  </a:lnTo>
                  <a:close/>
                </a:path>
              </a:pathLst>
            </a:custGeom>
            <a:solidFill>
              <a:srgbClr val="BF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3809128" y="5113630"/>
              <a:ext cx="1979930" cy="307975"/>
            </a:xfrm>
            <a:custGeom>
              <a:avLst/>
              <a:gdLst/>
              <a:ahLst/>
              <a:cxnLst/>
              <a:rect l="l" t="t" r="r" b="b"/>
              <a:pathLst>
                <a:path w="1979929" h="307975">
                  <a:moveTo>
                    <a:pt x="1979760" y="307565"/>
                  </a:moveTo>
                  <a:lnTo>
                    <a:pt x="0" y="0"/>
                  </a:lnTo>
                  <a:lnTo>
                    <a:pt x="39131" y="0"/>
                  </a:lnTo>
                  <a:lnTo>
                    <a:pt x="1979760" y="301486"/>
                  </a:lnTo>
                  <a:lnTo>
                    <a:pt x="1979760" y="307565"/>
                  </a:lnTo>
                  <a:close/>
                </a:path>
              </a:pathLst>
            </a:custGeom>
            <a:solidFill>
              <a:srgbClr val="C4E9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3848705" y="5113630"/>
              <a:ext cx="1940560" cy="301625"/>
            </a:xfrm>
            <a:custGeom>
              <a:avLst/>
              <a:gdLst/>
              <a:ahLst/>
              <a:cxnLst/>
              <a:rect l="l" t="t" r="r" b="b"/>
              <a:pathLst>
                <a:path w="1940560" h="301625">
                  <a:moveTo>
                    <a:pt x="1940183" y="301417"/>
                  </a:moveTo>
                  <a:lnTo>
                    <a:pt x="0" y="0"/>
                  </a:lnTo>
                  <a:lnTo>
                    <a:pt x="39131" y="0"/>
                  </a:lnTo>
                  <a:lnTo>
                    <a:pt x="1940183" y="295337"/>
                  </a:lnTo>
                  <a:lnTo>
                    <a:pt x="1940183" y="301417"/>
                  </a:lnTo>
                  <a:close/>
                </a:path>
              </a:pathLst>
            </a:custGeom>
            <a:solidFill>
              <a:srgbClr val="CAEB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3888283" y="5113630"/>
              <a:ext cx="1901189" cy="295275"/>
            </a:xfrm>
            <a:custGeom>
              <a:avLst/>
              <a:gdLst/>
              <a:ahLst/>
              <a:cxnLst/>
              <a:rect l="l" t="t" r="r" b="b"/>
              <a:pathLst>
                <a:path w="1901189" h="295275">
                  <a:moveTo>
                    <a:pt x="1900605" y="295268"/>
                  </a:moveTo>
                  <a:lnTo>
                    <a:pt x="0" y="0"/>
                  </a:lnTo>
                  <a:lnTo>
                    <a:pt x="39131" y="0"/>
                  </a:lnTo>
                  <a:lnTo>
                    <a:pt x="1900605" y="289189"/>
                  </a:lnTo>
                  <a:lnTo>
                    <a:pt x="1900605" y="295268"/>
                  </a:lnTo>
                  <a:close/>
                </a:path>
              </a:pathLst>
            </a:custGeom>
            <a:solidFill>
              <a:srgbClr val="CF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3927856" y="5113630"/>
              <a:ext cx="1861185" cy="289560"/>
            </a:xfrm>
            <a:custGeom>
              <a:avLst/>
              <a:gdLst/>
              <a:ahLst/>
              <a:cxnLst/>
              <a:rect l="l" t="t" r="r" b="b"/>
              <a:pathLst>
                <a:path w="1861185" h="289560">
                  <a:moveTo>
                    <a:pt x="1861032" y="289120"/>
                  </a:moveTo>
                  <a:lnTo>
                    <a:pt x="0" y="0"/>
                  </a:lnTo>
                  <a:lnTo>
                    <a:pt x="39129" y="0"/>
                  </a:lnTo>
                  <a:lnTo>
                    <a:pt x="1861032" y="283041"/>
                  </a:lnTo>
                  <a:lnTo>
                    <a:pt x="1861032" y="289120"/>
                  </a:lnTo>
                  <a:close/>
                </a:path>
              </a:pathLst>
            </a:custGeom>
            <a:solidFill>
              <a:srgbClr val="D5EF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3967434" y="5113630"/>
              <a:ext cx="1821814" cy="283210"/>
            </a:xfrm>
            <a:custGeom>
              <a:avLst/>
              <a:gdLst/>
              <a:ahLst/>
              <a:cxnLst/>
              <a:rect l="l" t="t" r="r" b="b"/>
              <a:pathLst>
                <a:path w="1821814" h="283210">
                  <a:moveTo>
                    <a:pt x="1821455" y="282971"/>
                  </a:moveTo>
                  <a:lnTo>
                    <a:pt x="0" y="0"/>
                  </a:lnTo>
                  <a:lnTo>
                    <a:pt x="39145" y="0"/>
                  </a:lnTo>
                  <a:lnTo>
                    <a:pt x="1821455" y="276893"/>
                  </a:lnTo>
                  <a:lnTo>
                    <a:pt x="1821455" y="282971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4007011" y="5113630"/>
              <a:ext cx="1782445" cy="276860"/>
            </a:xfrm>
            <a:custGeom>
              <a:avLst/>
              <a:gdLst/>
              <a:ahLst/>
              <a:cxnLst/>
              <a:rect l="l" t="t" r="r" b="b"/>
              <a:pathLst>
                <a:path w="1782445" h="276860">
                  <a:moveTo>
                    <a:pt x="1781877" y="276823"/>
                  </a:moveTo>
                  <a:lnTo>
                    <a:pt x="0" y="0"/>
                  </a:lnTo>
                  <a:lnTo>
                    <a:pt x="39129" y="0"/>
                  </a:lnTo>
                  <a:lnTo>
                    <a:pt x="1781877" y="270744"/>
                  </a:lnTo>
                  <a:lnTo>
                    <a:pt x="1781877" y="276823"/>
                  </a:lnTo>
                  <a:close/>
                </a:path>
              </a:pathLst>
            </a:custGeom>
            <a:solidFill>
              <a:srgbClr val="E0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4046588" y="5113630"/>
              <a:ext cx="1742439" cy="271145"/>
            </a:xfrm>
            <a:custGeom>
              <a:avLst/>
              <a:gdLst/>
              <a:ahLst/>
              <a:cxnLst/>
              <a:rect l="l" t="t" r="r" b="b"/>
              <a:pathLst>
                <a:path w="1742439" h="271145">
                  <a:moveTo>
                    <a:pt x="1742300" y="270674"/>
                  </a:moveTo>
                  <a:lnTo>
                    <a:pt x="0" y="0"/>
                  </a:lnTo>
                  <a:lnTo>
                    <a:pt x="39129" y="0"/>
                  </a:lnTo>
                  <a:lnTo>
                    <a:pt x="1742300" y="264596"/>
                  </a:lnTo>
                  <a:lnTo>
                    <a:pt x="1742300" y="270674"/>
                  </a:lnTo>
                  <a:close/>
                </a:path>
              </a:pathLst>
            </a:custGeom>
            <a:solidFill>
              <a:srgbClr val="E6F5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4086160" y="5113630"/>
              <a:ext cx="1703070" cy="264795"/>
            </a:xfrm>
            <a:custGeom>
              <a:avLst/>
              <a:gdLst/>
              <a:ahLst/>
              <a:cxnLst/>
              <a:rect l="l" t="t" r="r" b="b"/>
              <a:pathLst>
                <a:path w="1703070" h="264795">
                  <a:moveTo>
                    <a:pt x="1702728" y="264527"/>
                  </a:moveTo>
                  <a:lnTo>
                    <a:pt x="0" y="0"/>
                  </a:lnTo>
                  <a:lnTo>
                    <a:pt x="39146" y="0"/>
                  </a:lnTo>
                  <a:lnTo>
                    <a:pt x="1702728" y="258447"/>
                  </a:lnTo>
                  <a:lnTo>
                    <a:pt x="1702728" y="264527"/>
                  </a:lnTo>
                  <a:close/>
                </a:path>
              </a:pathLst>
            </a:custGeom>
            <a:solidFill>
              <a:srgbClr val="EBF7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4125737" y="5113630"/>
              <a:ext cx="1663700" cy="258445"/>
            </a:xfrm>
            <a:custGeom>
              <a:avLst/>
              <a:gdLst/>
              <a:ahLst/>
              <a:cxnLst/>
              <a:rect l="l" t="t" r="r" b="b"/>
              <a:pathLst>
                <a:path w="1663700" h="258445">
                  <a:moveTo>
                    <a:pt x="1663151" y="258379"/>
                  </a:moveTo>
                  <a:lnTo>
                    <a:pt x="0" y="0"/>
                  </a:lnTo>
                  <a:lnTo>
                    <a:pt x="39131" y="0"/>
                  </a:lnTo>
                  <a:lnTo>
                    <a:pt x="1663151" y="252299"/>
                  </a:lnTo>
                  <a:lnTo>
                    <a:pt x="1663151" y="258379"/>
                  </a:lnTo>
                  <a:close/>
                </a:path>
              </a:pathLst>
            </a:custGeom>
            <a:solidFill>
              <a:srgbClr val="F0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4165314" y="5113630"/>
              <a:ext cx="1623695" cy="252729"/>
            </a:xfrm>
            <a:custGeom>
              <a:avLst/>
              <a:gdLst/>
              <a:ahLst/>
              <a:cxnLst/>
              <a:rect l="l" t="t" r="r" b="b"/>
              <a:pathLst>
                <a:path w="1623695" h="252729">
                  <a:moveTo>
                    <a:pt x="1623573" y="252230"/>
                  </a:moveTo>
                  <a:lnTo>
                    <a:pt x="0" y="0"/>
                  </a:lnTo>
                  <a:lnTo>
                    <a:pt x="39146" y="0"/>
                  </a:lnTo>
                  <a:lnTo>
                    <a:pt x="1623573" y="246150"/>
                  </a:lnTo>
                  <a:lnTo>
                    <a:pt x="1623573" y="252230"/>
                  </a:lnTo>
                  <a:close/>
                </a:path>
              </a:pathLst>
            </a:custGeom>
            <a:solidFill>
              <a:srgbClr val="F7FC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4204881" y="5113642"/>
              <a:ext cx="1584325" cy="246379"/>
            </a:xfrm>
            <a:custGeom>
              <a:avLst/>
              <a:gdLst/>
              <a:ahLst/>
              <a:cxnLst/>
              <a:rect l="l" t="t" r="r" b="b"/>
              <a:pathLst>
                <a:path w="1584325" h="246379">
                  <a:moveTo>
                    <a:pt x="1584007" y="236956"/>
                  </a:moveTo>
                  <a:lnTo>
                    <a:pt x="58724" y="0"/>
                  </a:lnTo>
                  <a:lnTo>
                    <a:pt x="39128" y="0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1584007" y="246075"/>
                  </a:lnTo>
                  <a:lnTo>
                    <a:pt x="1584007" y="243039"/>
                  </a:lnTo>
                  <a:lnTo>
                    <a:pt x="1584007" y="239991"/>
                  </a:lnTo>
                  <a:lnTo>
                    <a:pt x="1584007" y="2369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4263822" y="5113630"/>
              <a:ext cx="1525270" cy="237490"/>
            </a:xfrm>
            <a:custGeom>
              <a:avLst/>
              <a:gdLst/>
              <a:ahLst/>
              <a:cxnLst/>
              <a:rect l="l" t="t" r="r" b="b"/>
              <a:pathLst>
                <a:path w="1525270" h="237489">
                  <a:moveTo>
                    <a:pt x="1525066" y="236928"/>
                  </a:moveTo>
                  <a:lnTo>
                    <a:pt x="0" y="0"/>
                  </a:lnTo>
                  <a:lnTo>
                    <a:pt x="39154" y="0"/>
                  </a:lnTo>
                  <a:lnTo>
                    <a:pt x="1525066" y="230844"/>
                  </a:lnTo>
                  <a:lnTo>
                    <a:pt x="1525066" y="236928"/>
                  </a:lnTo>
                  <a:close/>
                </a:path>
              </a:pathLst>
            </a:custGeom>
            <a:solidFill>
              <a:srgbClr val="EDF8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4303178" y="5113630"/>
              <a:ext cx="1485900" cy="231140"/>
            </a:xfrm>
            <a:custGeom>
              <a:avLst/>
              <a:gdLst/>
              <a:ahLst/>
              <a:cxnLst/>
              <a:rect l="l" t="t" r="r" b="b"/>
              <a:pathLst>
                <a:path w="1485900" h="231139">
                  <a:moveTo>
                    <a:pt x="1485710" y="230812"/>
                  </a:moveTo>
                  <a:lnTo>
                    <a:pt x="0" y="0"/>
                  </a:lnTo>
                  <a:lnTo>
                    <a:pt x="39145" y="0"/>
                  </a:lnTo>
                  <a:lnTo>
                    <a:pt x="1485710" y="224732"/>
                  </a:lnTo>
                  <a:lnTo>
                    <a:pt x="1485710" y="230812"/>
                  </a:lnTo>
                  <a:close/>
                </a:path>
              </a:pathLst>
            </a:custGeom>
            <a:solidFill>
              <a:srgbClr val="DF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4342553" y="5113630"/>
              <a:ext cx="1446530" cy="224790"/>
            </a:xfrm>
            <a:custGeom>
              <a:avLst/>
              <a:gdLst/>
              <a:ahLst/>
              <a:cxnLst/>
              <a:rect l="l" t="t" r="r" b="b"/>
              <a:pathLst>
                <a:path w="1446529" h="224789">
                  <a:moveTo>
                    <a:pt x="1446335" y="224695"/>
                  </a:moveTo>
                  <a:lnTo>
                    <a:pt x="0" y="0"/>
                  </a:lnTo>
                  <a:lnTo>
                    <a:pt x="39145" y="0"/>
                  </a:lnTo>
                  <a:lnTo>
                    <a:pt x="1446335" y="218615"/>
                  </a:lnTo>
                  <a:lnTo>
                    <a:pt x="1446335" y="224695"/>
                  </a:lnTo>
                  <a:close/>
                </a:path>
              </a:pathLst>
            </a:custGeom>
            <a:solidFill>
              <a:srgbClr val="CF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4381926" y="5113630"/>
              <a:ext cx="1407160" cy="219075"/>
            </a:xfrm>
            <a:custGeom>
              <a:avLst/>
              <a:gdLst/>
              <a:ahLst/>
              <a:cxnLst/>
              <a:rect l="l" t="t" r="r" b="b"/>
              <a:pathLst>
                <a:path w="1407160" h="219075">
                  <a:moveTo>
                    <a:pt x="1406962" y="218578"/>
                  </a:moveTo>
                  <a:lnTo>
                    <a:pt x="0" y="0"/>
                  </a:lnTo>
                  <a:lnTo>
                    <a:pt x="39129" y="0"/>
                  </a:lnTo>
                  <a:lnTo>
                    <a:pt x="1406962" y="212499"/>
                  </a:lnTo>
                  <a:lnTo>
                    <a:pt x="1406962" y="218578"/>
                  </a:lnTo>
                  <a:close/>
                </a:path>
              </a:pathLst>
            </a:custGeom>
            <a:solidFill>
              <a:srgbClr val="C0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4421275" y="5113630"/>
              <a:ext cx="1367790" cy="212725"/>
            </a:xfrm>
            <a:custGeom>
              <a:avLst/>
              <a:gdLst/>
              <a:ahLst/>
              <a:cxnLst/>
              <a:rect l="l" t="t" r="r" b="b"/>
              <a:pathLst>
                <a:path w="1367789" h="212725">
                  <a:moveTo>
                    <a:pt x="1367613" y="212467"/>
                  </a:moveTo>
                  <a:lnTo>
                    <a:pt x="0" y="0"/>
                  </a:lnTo>
                  <a:lnTo>
                    <a:pt x="39152" y="0"/>
                  </a:lnTo>
                  <a:lnTo>
                    <a:pt x="1367613" y="206382"/>
                  </a:lnTo>
                  <a:lnTo>
                    <a:pt x="1367613" y="212467"/>
                  </a:lnTo>
                  <a:close/>
                </a:path>
              </a:pathLst>
            </a:custGeom>
            <a:solidFill>
              <a:srgbClr val="B1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4460645" y="5113630"/>
              <a:ext cx="1328420" cy="206375"/>
            </a:xfrm>
            <a:custGeom>
              <a:avLst/>
              <a:gdLst/>
              <a:ahLst/>
              <a:cxnLst/>
              <a:rect l="l" t="t" r="r" b="b"/>
              <a:pathLst>
                <a:path w="1328420" h="206375">
                  <a:moveTo>
                    <a:pt x="1328243" y="206351"/>
                  </a:moveTo>
                  <a:lnTo>
                    <a:pt x="0" y="0"/>
                  </a:lnTo>
                  <a:lnTo>
                    <a:pt x="39158" y="0"/>
                  </a:lnTo>
                  <a:lnTo>
                    <a:pt x="1328243" y="200265"/>
                  </a:lnTo>
                  <a:lnTo>
                    <a:pt x="1328243" y="206351"/>
                  </a:lnTo>
                  <a:close/>
                </a:path>
              </a:pathLst>
            </a:custGeom>
            <a:solidFill>
              <a:srgbClr val="A1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4500005" y="5113630"/>
              <a:ext cx="1289050" cy="200660"/>
            </a:xfrm>
            <a:custGeom>
              <a:avLst/>
              <a:gdLst/>
              <a:ahLst/>
              <a:cxnLst/>
              <a:rect l="l" t="t" r="r" b="b"/>
              <a:pathLst>
                <a:path w="1289050" h="200660">
                  <a:moveTo>
                    <a:pt x="1288883" y="200234"/>
                  </a:moveTo>
                  <a:lnTo>
                    <a:pt x="0" y="0"/>
                  </a:lnTo>
                  <a:lnTo>
                    <a:pt x="39140" y="0"/>
                  </a:lnTo>
                  <a:lnTo>
                    <a:pt x="1288883" y="194155"/>
                  </a:lnTo>
                  <a:lnTo>
                    <a:pt x="1288883" y="200234"/>
                  </a:lnTo>
                  <a:close/>
                </a:path>
              </a:pathLst>
            </a:custGeom>
            <a:solidFill>
              <a:srgbClr val="91D9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4539380" y="5113630"/>
              <a:ext cx="1249680" cy="194310"/>
            </a:xfrm>
            <a:custGeom>
              <a:avLst/>
              <a:gdLst/>
              <a:ahLst/>
              <a:cxnLst/>
              <a:rect l="l" t="t" r="r" b="b"/>
              <a:pathLst>
                <a:path w="1249679" h="194310">
                  <a:moveTo>
                    <a:pt x="1249508" y="194117"/>
                  </a:moveTo>
                  <a:lnTo>
                    <a:pt x="0" y="0"/>
                  </a:lnTo>
                  <a:lnTo>
                    <a:pt x="39126" y="0"/>
                  </a:lnTo>
                  <a:lnTo>
                    <a:pt x="1249508" y="188038"/>
                  </a:lnTo>
                  <a:lnTo>
                    <a:pt x="1249508" y="194117"/>
                  </a:lnTo>
                  <a:close/>
                </a:path>
              </a:pathLst>
            </a:custGeom>
            <a:solidFill>
              <a:srgbClr val="80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4578723" y="5113630"/>
              <a:ext cx="1210310" cy="188595"/>
            </a:xfrm>
            <a:custGeom>
              <a:avLst/>
              <a:gdLst/>
              <a:ahLst/>
              <a:cxnLst/>
              <a:rect l="l" t="t" r="r" b="b"/>
              <a:pathLst>
                <a:path w="1210310" h="188595">
                  <a:moveTo>
                    <a:pt x="1210165" y="188006"/>
                  </a:moveTo>
                  <a:lnTo>
                    <a:pt x="0" y="0"/>
                  </a:lnTo>
                  <a:lnTo>
                    <a:pt x="39159" y="0"/>
                  </a:lnTo>
                  <a:lnTo>
                    <a:pt x="1210165" y="181921"/>
                  </a:lnTo>
                  <a:lnTo>
                    <a:pt x="1210165" y="188006"/>
                  </a:lnTo>
                  <a:close/>
                </a:path>
              </a:pathLst>
            </a:custGeom>
            <a:solidFill>
              <a:srgbClr val="6C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4618095" y="5113630"/>
              <a:ext cx="1170940" cy="182245"/>
            </a:xfrm>
            <a:custGeom>
              <a:avLst/>
              <a:gdLst/>
              <a:ahLst/>
              <a:cxnLst/>
              <a:rect l="l" t="t" r="r" b="b"/>
              <a:pathLst>
                <a:path w="1170939" h="182245">
                  <a:moveTo>
                    <a:pt x="1170793" y="181889"/>
                  </a:moveTo>
                  <a:lnTo>
                    <a:pt x="0" y="0"/>
                  </a:lnTo>
                  <a:lnTo>
                    <a:pt x="39156" y="0"/>
                  </a:lnTo>
                  <a:lnTo>
                    <a:pt x="1170793" y="175805"/>
                  </a:lnTo>
                  <a:lnTo>
                    <a:pt x="1170793" y="181889"/>
                  </a:lnTo>
                  <a:close/>
                </a:path>
              </a:pathLst>
            </a:custGeom>
            <a:solidFill>
              <a:srgbClr val="58CB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4657460" y="5113630"/>
              <a:ext cx="1131570" cy="175895"/>
            </a:xfrm>
            <a:custGeom>
              <a:avLst/>
              <a:gdLst/>
              <a:ahLst/>
              <a:cxnLst/>
              <a:rect l="l" t="t" r="r" b="b"/>
              <a:pathLst>
                <a:path w="1131570" h="175895">
                  <a:moveTo>
                    <a:pt x="1131428" y="175772"/>
                  </a:moveTo>
                  <a:lnTo>
                    <a:pt x="0" y="0"/>
                  </a:lnTo>
                  <a:lnTo>
                    <a:pt x="39136" y="0"/>
                  </a:lnTo>
                  <a:lnTo>
                    <a:pt x="1131428" y="169694"/>
                  </a:lnTo>
                  <a:lnTo>
                    <a:pt x="1131428" y="175772"/>
                  </a:lnTo>
                  <a:close/>
                </a:path>
              </a:pathLst>
            </a:custGeom>
            <a:solidFill>
              <a:srgbClr val="3D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4696829" y="5113630"/>
              <a:ext cx="1092200" cy="170180"/>
            </a:xfrm>
            <a:custGeom>
              <a:avLst/>
              <a:gdLst/>
              <a:ahLst/>
              <a:cxnLst/>
              <a:rect l="l" t="t" r="r" b="b"/>
              <a:pathLst>
                <a:path w="1092200" h="170179">
                  <a:moveTo>
                    <a:pt x="1092059" y="169657"/>
                  </a:moveTo>
                  <a:lnTo>
                    <a:pt x="0" y="0"/>
                  </a:lnTo>
                  <a:lnTo>
                    <a:pt x="39143" y="0"/>
                  </a:lnTo>
                  <a:lnTo>
                    <a:pt x="1092059" y="163577"/>
                  </a:lnTo>
                  <a:lnTo>
                    <a:pt x="1092059" y="169657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4736202" y="5113630"/>
              <a:ext cx="1052830" cy="163830"/>
            </a:xfrm>
            <a:custGeom>
              <a:avLst/>
              <a:gdLst/>
              <a:ahLst/>
              <a:cxnLst/>
              <a:rect l="l" t="t" r="r" b="b"/>
              <a:pathLst>
                <a:path w="1052829" h="163829">
                  <a:moveTo>
                    <a:pt x="1052686" y="163540"/>
                  </a:moveTo>
                  <a:lnTo>
                    <a:pt x="0" y="0"/>
                  </a:lnTo>
                  <a:lnTo>
                    <a:pt x="39128" y="0"/>
                  </a:lnTo>
                  <a:lnTo>
                    <a:pt x="1052686" y="157461"/>
                  </a:lnTo>
                  <a:lnTo>
                    <a:pt x="1052686" y="163540"/>
                  </a:lnTo>
                  <a:close/>
                </a:path>
              </a:pathLst>
            </a:custGeom>
            <a:solidFill>
              <a:srgbClr val="00BF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4775549" y="5113630"/>
              <a:ext cx="1013460" cy="157480"/>
            </a:xfrm>
            <a:custGeom>
              <a:avLst/>
              <a:gdLst/>
              <a:ahLst/>
              <a:cxnLst/>
              <a:rect l="l" t="t" r="r" b="b"/>
              <a:pathLst>
                <a:path w="1013460" h="157479">
                  <a:moveTo>
                    <a:pt x="1013339" y="157428"/>
                  </a:moveTo>
                  <a:lnTo>
                    <a:pt x="0" y="0"/>
                  </a:lnTo>
                  <a:lnTo>
                    <a:pt x="39154" y="0"/>
                  </a:lnTo>
                  <a:lnTo>
                    <a:pt x="1013339" y="151344"/>
                  </a:lnTo>
                  <a:lnTo>
                    <a:pt x="1013339" y="157428"/>
                  </a:lnTo>
                  <a:close/>
                </a:path>
              </a:pathLst>
            </a:custGeom>
            <a:solidFill>
              <a:srgbClr val="00BB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4814917" y="5113630"/>
              <a:ext cx="974090" cy="151765"/>
            </a:xfrm>
            <a:custGeom>
              <a:avLst/>
              <a:gdLst/>
              <a:ahLst/>
              <a:cxnLst/>
              <a:rect l="l" t="t" r="r" b="b"/>
              <a:pathLst>
                <a:path w="974089" h="151764">
                  <a:moveTo>
                    <a:pt x="973971" y="151312"/>
                  </a:moveTo>
                  <a:lnTo>
                    <a:pt x="0" y="0"/>
                  </a:lnTo>
                  <a:lnTo>
                    <a:pt x="39161" y="0"/>
                  </a:lnTo>
                  <a:lnTo>
                    <a:pt x="973971" y="145227"/>
                  </a:lnTo>
                  <a:lnTo>
                    <a:pt x="973971" y="151312"/>
                  </a:lnTo>
                  <a:close/>
                </a:path>
              </a:pathLst>
            </a:custGeom>
            <a:solidFill>
              <a:srgbClr val="00B7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4854281" y="5113630"/>
              <a:ext cx="934719" cy="145415"/>
            </a:xfrm>
            <a:custGeom>
              <a:avLst/>
              <a:gdLst/>
              <a:ahLst/>
              <a:cxnLst/>
              <a:rect l="l" t="t" r="r" b="b"/>
              <a:pathLst>
                <a:path w="934720" h="145414">
                  <a:moveTo>
                    <a:pt x="934607" y="145195"/>
                  </a:moveTo>
                  <a:lnTo>
                    <a:pt x="0" y="0"/>
                  </a:lnTo>
                  <a:lnTo>
                    <a:pt x="39137" y="0"/>
                  </a:lnTo>
                  <a:lnTo>
                    <a:pt x="934607" y="139116"/>
                  </a:lnTo>
                  <a:lnTo>
                    <a:pt x="934607" y="145195"/>
                  </a:lnTo>
                  <a:close/>
                </a:path>
              </a:pathLst>
            </a:custGeom>
            <a:solidFill>
              <a:srgbClr val="00B4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4893656" y="5113630"/>
              <a:ext cx="895350" cy="139700"/>
            </a:xfrm>
            <a:custGeom>
              <a:avLst/>
              <a:gdLst/>
              <a:ahLst/>
              <a:cxnLst/>
              <a:rect l="l" t="t" r="r" b="b"/>
              <a:pathLst>
                <a:path w="895350" h="139700">
                  <a:moveTo>
                    <a:pt x="895232" y="139078"/>
                  </a:moveTo>
                  <a:lnTo>
                    <a:pt x="0" y="0"/>
                  </a:lnTo>
                  <a:lnTo>
                    <a:pt x="39135" y="0"/>
                  </a:lnTo>
                  <a:lnTo>
                    <a:pt x="895232" y="132999"/>
                  </a:lnTo>
                  <a:lnTo>
                    <a:pt x="895232" y="139078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4932985" y="5113642"/>
              <a:ext cx="855980" cy="133350"/>
            </a:xfrm>
            <a:custGeom>
              <a:avLst/>
              <a:gdLst/>
              <a:ahLst/>
              <a:cxnLst/>
              <a:rect l="l" t="t" r="r" b="b"/>
              <a:pathLst>
                <a:path w="855979" h="133350">
                  <a:moveTo>
                    <a:pt x="855903" y="125183"/>
                  </a:moveTo>
                  <a:lnTo>
                    <a:pt x="855535" y="123672"/>
                  </a:lnTo>
                  <a:lnTo>
                    <a:pt x="59410" y="0"/>
                  </a:lnTo>
                  <a:lnTo>
                    <a:pt x="39166" y="0"/>
                  </a:lnTo>
                  <a:lnTo>
                    <a:pt x="20269" y="0"/>
                  </a:lnTo>
                  <a:lnTo>
                    <a:pt x="0" y="0"/>
                  </a:lnTo>
                  <a:lnTo>
                    <a:pt x="855903" y="132969"/>
                  </a:lnTo>
                  <a:lnTo>
                    <a:pt x="855903" y="129819"/>
                  </a:lnTo>
                  <a:lnTo>
                    <a:pt x="855903" y="126873"/>
                  </a:lnTo>
                  <a:lnTo>
                    <a:pt x="855903" y="125183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4993325" y="5113630"/>
              <a:ext cx="795655" cy="123825"/>
            </a:xfrm>
            <a:custGeom>
              <a:avLst/>
              <a:gdLst/>
              <a:ahLst/>
              <a:cxnLst/>
              <a:rect l="l" t="t" r="r" b="b"/>
              <a:pathLst>
                <a:path w="795654" h="123825">
                  <a:moveTo>
                    <a:pt x="795164" y="123532"/>
                  </a:moveTo>
                  <a:lnTo>
                    <a:pt x="0" y="0"/>
                  </a:lnTo>
                  <a:lnTo>
                    <a:pt x="39136" y="0"/>
                  </a:lnTo>
                  <a:lnTo>
                    <a:pt x="793651" y="117218"/>
                  </a:lnTo>
                  <a:lnTo>
                    <a:pt x="795164" y="123532"/>
                  </a:lnTo>
                  <a:close/>
                </a:path>
              </a:pathLst>
            </a:custGeom>
            <a:solidFill>
              <a:srgbClr val="00AB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5033400" y="5113630"/>
              <a:ext cx="753745" cy="117475"/>
            </a:xfrm>
            <a:custGeom>
              <a:avLst/>
              <a:gdLst/>
              <a:ahLst/>
              <a:cxnLst/>
              <a:rect l="l" t="t" r="r" b="b"/>
              <a:pathLst>
                <a:path w="753745" h="117475">
                  <a:moveTo>
                    <a:pt x="753540" y="117067"/>
                  </a:moveTo>
                  <a:lnTo>
                    <a:pt x="0" y="0"/>
                  </a:lnTo>
                  <a:lnTo>
                    <a:pt x="39158" y="0"/>
                  </a:lnTo>
                  <a:lnTo>
                    <a:pt x="752025" y="110747"/>
                  </a:lnTo>
                  <a:lnTo>
                    <a:pt x="753540" y="117067"/>
                  </a:lnTo>
                  <a:close/>
                </a:path>
              </a:pathLst>
            </a:custGeom>
            <a:solidFill>
              <a:srgbClr val="00A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5073491" y="5113630"/>
              <a:ext cx="712470" cy="111125"/>
            </a:xfrm>
            <a:custGeom>
              <a:avLst/>
              <a:gdLst/>
              <a:ahLst/>
              <a:cxnLst/>
              <a:rect l="l" t="t" r="r" b="b"/>
              <a:pathLst>
                <a:path w="712470" h="111125">
                  <a:moveTo>
                    <a:pt x="711899" y="110597"/>
                  </a:moveTo>
                  <a:lnTo>
                    <a:pt x="0" y="0"/>
                  </a:lnTo>
                  <a:lnTo>
                    <a:pt x="39140" y="0"/>
                  </a:lnTo>
                  <a:lnTo>
                    <a:pt x="710385" y="104281"/>
                  </a:lnTo>
                  <a:lnTo>
                    <a:pt x="711899" y="110597"/>
                  </a:lnTo>
                  <a:close/>
                </a:path>
              </a:pathLst>
            </a:custGeom>
            <a:solidFill>
              <a:srgbClr val="00A9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5113563" y="5113630"/>
              <a:ext cx="670560" cy="104139"/>
            </a:xfrm>
            <a:custGeom>
              <a:avLst/>
              <a:gdLst/>
              <a:ahLst/>
              <a:cxnLst/>
              <a:rect l="l" t="t" r="r" b="b"/>
              <a:pathLst>
                <a:path w="670560" h="104139">
                  <a:moveTo>
                    <a:pt x="670276" y="104131"/>
                  </a:moveTo>
                  <a:lnTo>
                    <a:pt x="0" y="0"/>
                  </a:lnTo>
                  <a:lnTo>
                    <a:pt x="39158" y="0"/>
                  </a:lnTo>
                  <a:lnTo>
                    <a:pt x="668762" y="97812"/>
                  </a:lnTo>
                  <a:lnTo>
                    <a:pt x="670276" y="104131"/>
                  </a:lnTo>
                  <a:close/>
                </a:path>
              </a:pathLst>
            </a:custGeom>
            <a:solidFill>
              <a:srgbClr val="00A9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5153662" y="5113630"/>
              <a:ext cx="628650" cy="97790"/>
            </a:xfrm>
            <a:custGeom>
              <a:avLst/>
              <a:gdLst/>
              <a:ahLst/>
              <a:cxnLst/>
              <a:rect l="l" t="t" r="r" b="b"/>
              <a:pathLst>
                <a:path w="628650" h="97789">
                  <a:moveTo>
                    <a:pt x="628627" y="97660"/>
                  </a:moveTo>
                  <a:lnTo>
                    <a:pt x="0" y="0"/>
                  </a:lnTo>
                  <a:lnTo>
                    <a:pt x="39127" y="0"/>
                  </a:lnTo>
                  <a:lnTo>
                    <a:pt x="627114" y="91346"/>
                  </a:lnTo>
                  <a:lnTo>
                    <a:pt x="628627" y="97660"/>
                  </a:lnTo>
                  <a:close/>
                </a:path>
              </a:pathLst>
            </a:custGeom>
            <a:solidFill>
              <a:srgbClr val="00A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5193721" y="5113630"/>
              <a:ext cx="587375" cy="91440"/>
            </a:xfrm>
            <a:custGeom>
              <a:avLst/>
              <a:gdLst/>
              <a:ahLst/>
              <a:cxnLst/>
              <a:rect l="l" t="t" r="r" b="b"/>
              <a:pathLst>
                <a:path w="587375" h="91439">
                  <a:moveTo>
                    <a:pt x="587018" y="91196"/>
                  </a:moveTo>
                  <a:lnTo>
                    <a:pt x="0" y="0"/>
                  </a:lnTo>
                  <a:lnTo>
                    <a:pt x="39140" y="0"/>
                  </a:lnTo>
                  <a:lnTo>
                    <a:pt x="585059" y="84811"/>
                  </a:lnTo>
                  <a:lnTo>
                    <a:pt x="585683" y="85623"/>
                  </a:lnTo>
                  <a:lnTo>
                    <a:pt x="587018" y="91196"/>
                  </a:lnTo>
                  <a:close/>
                </a:path>
              </a:pathLst>
            </a:custGeom>
            <a:solidFill>
              <a:srgbClr val="2FA7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5233795" y="5113630"/>
              <a:ext cx="545465" cy="85090"/>
            </a:xfrm>
            <a:custGeom>
              <a:avLst/>
              <a:gdLst/>
              <a:ahLst/>
              <a:cxnLst/>
              <a:rect l="l" t="t" r="r" b="b"/>
              <a:pathLst>
                <a:path w="545464" h="85089">
                  <a:moveTo>
                    <a:pt x="544859" y="84647"/>
                  </a:moveTo>
                  <a:lnTo>
                    <a:pt x="0" y="0"/>
                  </a:lnTo>
                  <a:lnTo>
                    <a:pt x="39165" y="0"/>
                  </a:lnTo>
                  <a:lnTo>
                    <a:pt x="539548" y="77736"/>
                  </a:lnTo>
                  <a:lnTo>
                    <a:pt x="544859" y="84647"/>
                  </a:lnTo>
                  <a:close/>
                </a:path>
              </a:pathLst>
            </a:custGeom>
            <a:solidFill>
              <a:srgbClr val="47A6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5273892" y="5113630"/>
              <a:ext cx="499745" cy="78105"/>
            </a:xfrm>
            <a:custGeom>
              <a:avLst/>
              <a:gdLst/>
              <a:ahLst/>
              <a:cxnLst/>
              <a:rect l="l" t="t" r="r" b="b"/>
              <a:pathLst>
                <a:path w="499745" h="78104">
                  <a:moveTo>
                    <a:pt x="499325" y="77572"/>
                  </a:moveTo>
                  <a:lnTo>
                    <a:pt x="0" y="0"/>
                  </a:lnTo>
                  <a:lnTo>
                    <a:pt x="39133" y="0"/>
                  </a:lnTo>
                  <a:lnTo>
                    <a:pt x="494020" y="70669"/>
                  </a:lnTo>
                  <a:lnTo>
                    <a:pt x="499325" y="77572"/>
                  </a:lnTo>
                  <a:close/>
                </a:path>
              </a:pathLst>
            </a:custGeom>
            <a:solidFill>
              <a:srgbClr val="56A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5313959" y="5113630"/>
              <a:ext cx="454025" cy="71120"/>
            </a:xfrm>
            <a:custGeom>
              <a:avLst/>
              <a:gdLst/>
              <a:ahLst/>
              <a:cxnLst/>
              <a:rect l="l" t="t" r="r" b="b"/>
              <a:pathLst>
                <a:path w="454025" h="71120">
                  <a:moveTo>
                    <a:pt x="453826" y="70504"/>
                  </a:moveTo>
                  <a:lnTo>
                    <a:pt x="0" y="0"/>
                  </a:lnTo>
                  <a:lnTo>
                    <a:pt x="39133" y="0"/>
                  </a:lnTo>
                  <a:lnTo>
                    <a:pt x="448521" y="63601"/>
                  </a:lnTo>
                  <a:lnTo>
                    <a:pt x="453826" y="70504"/>
                  </a:lnTo>
                  <a:close/>
                </a:path>
              </a:pathLst>
            </a:custGeom>
            <a:solidFill>
              <a:srgbClr val="63A3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5354057" y="5113630"/>
              <a:ext cx="408305" cy="63500"/>
            </a:xfrm>
            <a:custGeom>
              <a:avLst/>
              <a:gdLst/>
              <a:ahLst/>
              <a:cxnLst/>
              <a:rect l="l" t="t" r="r" b="b"/>
              <a:pathLst>
                <a:path w="408304" h="63500">
                  <a:moveTo>
                    <a:pt x="408292" y="63430"/>
                  </a:moveTo>
                  <a:lnTo>
                    <a:pt x="0" y="0"/>
                  </a:lnTo>
                  <a:lnTo>
                    <a:pt x="39133" y="0"/>
                  </a:lnTo>
                  <a:lnTo>
                    <a:pt x="402986" y="56526"/>
                  </a:lnTo>
                  <a:lnTo>
                    <a:pt x="408292" y="63430"/>
                  </a:lnTo>
                  <a:close/>
                </a:path>
              </a:pathLst>
            </a:custGeom>
            <a:solidFill>
              <a:srgbClr val="6EA2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5394124" y="5113630"/>
              <a:ext cx="363220" cy="56515"/>
            </a:xfrm>
            <a:custGeom>
              <a:avLst/>
              <a:gdLst/>
              <a:ahLst/>
              <a:cxnLst/>
              <a:rect l="l" t="t" r="r" b="b"/>
              <a:pathLst>
                <a:path w="363220" h="56514">
                  <a:moveTo>
                    <a:pt x="362793" y="56361"/>
                  </a:moveTo>
                  <a:lnTo>
                    <a:pt x="0" y="0"/>
                  </a:lnTo>
                  <a:lnTo>
                    <a:pt x="39139" y="0"/>
                  </a:lnTo>
                  <a:lnTo>
                    <a:pt x="355808" y="49196"/>
                  </a:lnTo>
                  <a:lnTo>
                    <a:pt x="358870" y="51256"/>
                  </a:lnTo>
                  <a:lnTo>
                    <a:pt x="362793" y="56361"/>
                  </a:lnTo>
                  <a:close/>
                </a:path>
              </a:pathLst>
            </a:custGeom>
            <a:solidFill>
              <a:srgbClr val="77A0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5434195" y="5113630"/>
              <a:ext cx="315595" cy="49530"/>
            </a:xfrm>
            <a:custGeom>
              <a:avLst/>
              <a:gdLst/>
              <a:ahLst/>
              <a:cxnLst/>
              <a:rect l="l" t="t" r="r" b="b"/>
              <a:pathLst>
                <a:path w="315595" h="49529">
                  <a:moveTo>
                    <a:pt x="315457" y="49008"/>
                  </a:moveTo>
                  <a:lnTo>
                    <a:pt x="0" y="0"/>
                  </a:lnTo>
                  <a:lnTo>
                    <a:pt x="39160" y="0"/>
                  </a:lnTo>
                  <a:lnTo>
                    <a:pt x="303703" y="41098"/>
                  </a:lnTo>
                  <a:lnTo>
                    <a:pt x="315457" y="49008"/>
                  </a:lnTo>
                  <a:close/>
                </a:path>
              </a:pathLst>
            </a:custGeom>
            <a:solidFill>
              <a:srgbClr val="7E9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5474295" y="5113630"/>
              <a:ext cx="263525" cy="41275"/>
            </a:xfrm>
            <a:custGeom>
              <a:avLst/>
              <a:gdLst/>
              <a:ahLst/>
              <a:cxnLst/>
              <a:rect l="l" t="t" r="r" b="b"/>
              <a:pathLst>
                <a:path w="263525" h="41275">
                  <a:moveTo>
                    <a:pt x="263320" y="40908"/>
                  </a:moveTo>
                  <a:lnTo>
                    <a:pt x="0" y="0"/>
                  </a:lnTo>
                  <a:lnTo>
                    <a:pt x="39131" y="0"/>
                  </a:lnTo>
                  <a:lnTo>
                    <a:pt x="251575" y="33004"/>
                  </a:lnTo>
                  <a:lnTo>
                    <a:pt x="263320" y="40908"/>
                  </a:lnTo>
                  <a:close/>
                </a:path>
              </a:pathLst>
            </a:custGeom>
            <a:solidFill>
              <a:srgbClr val="849C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5514354" y="5113630"/>
              <a:ext cx="211454" cy="33020"/>
            </a:xfrm>
            <a:custGeom>
              <a:avLst/>
              <a:gdLst/>
              <a:ahLst/>
              <a:cxnLst/>
              <a:rect l="l" t="t" r="r" b="b"/>
              <a:pathLst>
                <a:path w="211454" h="33020">
                  <a:moveTo>
                    <a:pt x="211237" y="32816"/>
                  </a:moveTo>
                  <a:lnTo>
                    <a:pt x="0" y="0"/>
                  </a:lnTo>
                  <a:lnTo>
                    <a:pt x="39138" y="0"/>
                  </a:lnTo>
                  <a:lnTo>
                    <a:pt x="199490" y="24911"/>
                  </a:lnTo>
                  <a:lnTo>
                    <a:pt x="211237" y="32816"/>
                  </a:lnTo>
                  <a:close/>
                </a:path>
              </a:pathLst>
            </a:custGeom>
            <a:solidFill>
              <a:srgbClr val="899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5554424" y="5113630"/>
              <a:ext cx="159385" cy="24765"/>
            </a:xfrm>
            <a:custGeom>
              <a:avLst/>
              <a:gdLst/>
              <a:ahLst/>
              <a:cxnLst/>
              <a:rect l="l" t="t" r="r" b="b"/>
              <a:pathLst>
                <a:path w="159385" h="24764">
                  <a:moveTo>
                    <a:pt x="159140" y="24723"/>
                  </a:moveTo>
                  <a:lnTo>
                    <a:pt x="0" y="0"/>
                  </a:lnTo>
                  <a:lnTo>
                    <a:pt x="39161" y="0"/>
                  </a:lnTo>
                  <a:lnTo>
                    <a:pt x="128981" y="13954"/>
                  </a:lnTo>
                  <a:lnTo>
                    <a:pt x="158296" y="24155"/>
                  </a:lnTo>
                  <a:lnTo>
                    <a:pt x="159140" y="24723"/>
                  </a:lnTo>
                  <a:close/>
                </a:path>
              </a:pathLst>
            </a:custGeom>
            <a:solidFill>
              <a:srgbClr val="8E97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5594526" y="5113630"/>
              <a:ext cx="88265" cy="13970"/>
            </a:xfrm>
            <a:custGeom>
              <a:avLst/>
              <a:gdLst/>
              <a:ahLst/>
              <a:cxnLst/>
              <a:rect l="l" t="t" r="r" b="b"/>
              <a:pathLst>
                <a:path w="88264" h="13970">
                  <a:moveTo>
                    <a:pt x="88122" y="13690"/>
                  </a:moveTo>
                  <a:lnTo>
                    <a:pt x="0" y="0"/>
                  </a:lnTo>
                  <a:lnTo>
                    <a:pt x="8315" y="0"/>
                  </a:lnTo>
                  <a:lnTo>
                    <a:pt x="67123" y="6382"/>
                  </a:lnTo>
                  <a:lnTo>
                    <a:pt x="88122" y="13690"/>
                  </a:lnTo>
                  <a:close/>
                </a:path>
              </a:pathLst>
            </a:custGeom>
            <a:solidFill>
              <a:srgbClr val="939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1011020" y="5191078"/>
              <a:ext cx="4664075" cy="946150"/>
            </a:xfrm>
            <a:custGeom>
              <a:avLst/>
              <a:gdLst/>
              <a:ahLst/>
              <a:cxnLst/>
              <a:rect l="l" t="t" r="r" b="b"/>
              <a:pathLst>
                <a:path w="4664075" h="946150">
                  <a:moveTo>
                    <a:pt x="4663950" y="945953"/>
                  </a:moveTo>
                  <a:lnTo>
                    <a:pt x="0" y="945953"/>
                  </a:lnTo>
                  <a:lnTo>
                    <a:pt x="0" y="0"/>
                  </a:lnTo>
                  <a:lnTo>
                    <a:pt x="4663950" y="0"/>
                  </a:lnTo>
                  <a:lnTo>
                    <a:pt x="4663950" y="9459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1011020" y="5191078"/>
              <a:ext cx="4664075" cy="946150"/>
            </a:xfrm>
            <a:custGeom>
              <a:avLst/>
              <a:gdLst/>
              <a:ahLst/>
              <a:cxnLst/>
              <a:rect l="l" t="t" r="r" b="b"/>
              <a:pathLst>
                <a:path w="4664075" h="946150">
                  <a:moveTo>
                    <a:pt x="0" y="0"/>
                  </a:moveTo>
                  <a:lnTo>
                    <a:pt x="4663941" y="0"/>
                  </a:lnTo>
                  <a:lnTo>
                    <a:pt x="4663941" y="945947"/>
                  </a:lnTo>
                  <a:lnTo>
                    <a:pt x="0" y="945947"/>
                  </a:lnTo>
                  <a:lnTo>
                    <a:pt x="0" y="0"/>
                  </a:lnTo>
                  <a:close/>
                </a:path>
              </a:pathLst>
            </a:custGeom>
            <a:ln w="13627">
              <a:solidFill>
                <a:srgbClr val="9D9F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2" name="object 282"/>
          <p:cNvSpPr txBox="1"/>
          <p:nvPr/>
        </p:nvSpPr>
        <p:spPr>
          <a:xfrm>
            <a:off x="887094" y="648474"/>
            <a:ext cx="4775835" cy="4156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60"/>
              </a:lnSpc>
              <a:spcBef>
                <a:spcPts val="100"/>
              </a:spcBef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r>
              <a:rPr sz="2000" spc="-11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00ADEF"/>
                </a:solidFill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ts val="1880"/>
              </a:lnSpc>
            </a:pPr>
            <a:r>
              <a:rPr sz="1600" b="1" spc="-70" dirty="0">
                <a:latin typeface="Trebuchet MS"/>
                <a:cs typeface="Trebuchet MS"/>
              </a:rPr>
              <a:t>Underline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35" dirty="0">
                <a:latin typeface="Trebuchet MS"/>
                <a:cs typeface="Trebuchet MS"/>
              </a:rPr>
              <a:t>common </a:t>
            </a:r>
            <a:r>
              <a:rPr sz="1600" b="1" spc="-40" dirty="0">
                <a:latin typeface="Trebuchet MS"/>
                <a:cs typeface="Trebuchet MS"/>
              </a:rPr>
              <a:t>nouns </a:t>
            </a:r>
            <a:r>
              <a:rPr sz="1600" b="1" spc="-90" dirty="0">
                <a:latin typeface="Trebuchet MS"/>
                <a:cs typeface="Trebuchet MS"/>
              </a:rPr>
              <a:t>in </a:t>
            </a:r>
            <a:r>
              <a:rPr sz="1600" b="1" spc="-70" dirty="0">
                <a:latin typeface="Trebuchet MS"/>
                <a:cs typeface="Trebuchet MS"/>
              </a:rPr>
              <a:t>these</a:t>
            </a:r>
            <a:r>
              <a:rPr sz="1600" b="1" dirty="0">
                <a:latin typeface="Trebuchet MS"/>
                <a:cs typeface="Trebuchet MS"/>
              </a:rPr>
              <a:t> </a:t>
            </a:r>
            <a:r>
              <a:rPr sz="1600" b="1" spc="-75" dirty="0">
                <a:latin typeface="Trebuchet MS"/>
                <a:cs typeface="Trebuchet MS"/>
              </a:rPr>
              <a:t>sentences.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buAutoNum type="arabicPlain"/>
              <a:tabLst>
                <a:tab pos="551815" algn="l"/>
                <a:tab pos="552450" algn="l"/>
              </a:tabLst>
            </a:pPr>
            <a:r>
              <a:rPr sz="1600" spc="-105" dirty="0">
                <a:latin typeface="Trebuchet MS"/>
                <a:cs typeface="Trebuchet MS"/>
              </a:rPr>
              <a:t>There’s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150" dirty="0">
                <a:latin typeface="Trebuchet MS"/>
                <a:cs typeface="Trebuchet MS"/>
              </a:rPr>
              <a:t>little </a:t>
            </a:r>
            <a:r>
              <a:rPr sz="1600" spc="-65" dirty="0">
                <a:latin typeface="Trebuchet MS"/>
                <a:cs typeface="Trebuchet MS"/>
              </a:rPr>
              <a:t>bird 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170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garden.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284"/>
              </a:spcBef>
              <a:buAutoNum type="arabicPlain"/>
              <a:tabLst>
                <a:tab pos="551815" algn="l"/>
                <a:tab pos="552450" algn="l"/>
              </a:tabLst>
            </a:pPr>
            <a:r>
              <a:rPr sz="1600" spc="-15" dirty="0">
                <a:latin typeface="Trebuchet MS"/>
                <a:cs typeface="Trebuchet MS"/>
              </a:rPr>
              <a:t>Who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55" dirty="0">
                <a:latin typeface="Trebuchet MS"/>
                <a:cs typeface="Trebuchet MS"/>
              </a:rPr>
              <a:t>your</a:t>
            </a:r>
            <a:r>
              <a:rPr sz="1600" spc="-210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teacher?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284"/>
              </a:spcBef>
              <a:buAutoNum type="arabicPlain"/>
              <a:tabLst>
                <a:tab pos="551815" algn="l"/>
                <a:tab pos="552450" algn="l"/>
              </a:tabLst>
            </a:pPr>
            <a:r>
              <a:rPr sz="1600" spc="-95" dirty="0">
                <a:latin typeface="Trebuchet MS"/>
                <a:cs typeface="Trebuchet MS"/>
              </a:rPr>
              <a:t>Don’t </a:t>
            </a:r>
            <a:r>
              <a:rPr sz="1600" spc="-70" dirty="0">
                <a:latin typeface="Trebuchet MS"/>
                <a:cs typeface="Trebuchet MS"/>
              </a:rPr>
              <a:t>eat </a:t>
            </a:r>
            <a:r>
              <a:rPr sz="1600" spc="-105" dirty="0">
                <a:latin typeface="Trebuchet MS"/>
                <a:cs typeface="Trebuchet MS"/>
              </a:rPr>
              <a:t>that rotten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apple.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284"/>
              </a:spcBef>
              <a:buAutoNum type="arabicPlain"/>
              <a:tabLst>
                <a:tab pos="551815" algn="l"/>
                <a:tab pos="552450" algn="l"/>
              </a:tabLst>
            </a:pPr>
            <a:r>
              <a:rPr sz="1600" spc="-55" dirty="0">
                <a:latin typeface="Trebuchet MS"/>
                <a:cs typeface="Trebuchet MS"/>
              </a:rPr>
              <a:t>Kate </a:t>
            </a:r>
            <a:r>
              <a:rPr sz="1600" spc="30" dirty="0">
                <a:latin typeface="Trebuchet MS"/>
                <a:cs typeface="Trebuchet MS"/>
              </a:rPr>
              <a:t>has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235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lovely </a:t>
            </a:r>
            <a:r>
              <a:rPr sz="1600" spc="-100" dirty="0">
                <a:latin typeface="Trebuchet MS"/>
                <a:cs typeface="Trebuchet MS"/>
              </a:rPr>
              <a:t>doll.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284"/>
              </a:spcBef>
              <a:buAutoNum type="arabicPlain"/>
              <a:tabLst>
                <a:tab pos="551815" algn="l"/>
                <a:tab pos="552450" algn="l"/>
              </a:tabLst>
            </a:pPr>
            <a:r>
              <a:rPr sz="1600" spc="-120" dirty="0">
                <a:latin typeface="Trebuchet MS"/>
                <a:cs typeface="Trebuchet MS"/>
              </a:rPr>
              <a:t>I </a:t>
            </a:r>
            <a:r>
              <a:rPr sz="1600" spc="-100" dirty="0">
                <a:latin typeface="Trebuchet MS"/>
                <a:cs typeface="Trebuchet MS"/>
              </a:rPr>
              <a:t>like </a:t>
            </a:r>
            <a:r>
              <a:rPr sz="1600" spc="-25" dirty="0">
                <a:latin typeface="Trebuchet MS"/>
                <a:cs typeface="Trebuchet MS"/>
              </a:rPr>
              <a:t>reading</a:t>
            </a:r>
            <a:r>
              <a:rPr sz="1600" spc="-40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stories.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284"/>
              </a:spcBef>
              <a:buAutoNum type="arabicPlain"/>
              <a:tabLst>
                <a:tab pos="551815" algn="l"/>
                <a:tab pos="552450" algn="l"/>
              </a:tabLst>
            </a:pPr>
            <a:r>
              <a:rPr sz="1600" spc="60" dirty="0">
                <a:latin typeface="Trebuchet MS"/>
                <a:cs typeface="Trebuchet MS"/>
              </a:rPr>
              <a:t>My </a:t>
            </a:r>
            <a:r>
              <a:rPr sz="1600" spc="-90" dirty="0">
                <a:latin typeface="Trebuchet MS"/>
                <a:cs typeface="Trebuchet MS"/>
              </a:rPr>
              <a:t>father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280" dirty="0">
                <a:latin typeface="Trebuchet MS"/>
                <a:cs typeface="Trebuchet MS"/>
              </a:rPr>
              <a:t> </a:t>
            </a:r>
            <a:r>
              <a:rPr sz="1600" spc="-100" dirty="0">
                <a:latin typeface="Trebuchet MS"/>
                <a:cs typeface="Trebuchet MS"/>
              </a:rPr>
              <a:t>doctor.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280"/>
              </a:spcBef>
              <a:buAutoNum type="arabicPlain"/>
              <a:tabLst>
                <a:tab pos="551815" algn="l"/>
                <a:tab pos="552450" algn="l"/>
              </a:tabLst>
            </a:pPr>
            <a:r>
              <a:rPr sz="1600" spc="-95" dirty="0">
                <a:latin typeface="Trebuchet MS"/>
                <a:cs typeface="Trebuchet MS"/>
              </a:rPr>
              <a:t>Every </a:t>
            </a:r>
            <a:r>
              <a:rPr sz="1600" spc="-75" dirty="0">
                <a:latin typeface="Trebuchet MS"/>
                <a:cs typeface="Trebuchet MS"/>
              </a:rPr>
              <a:t>child </a:t>
            </a:r>
            <a:r>
              <a:rPr sz="1600" spc="30" dirty="0">
                <a:latin typeface="Trebuchet MS"/>
                <a:cs typeface="Trebuchet MS"/>
              </a:rPr>
              <a:t>has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204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dictionary.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285"/>
              </a:spcBef>
              <a:buAutoNum type="arabicPlain"/>
              <a:tabLst>
                <a:tab pos="551815" algn="l"/>
                <a:tab pos="552450" algn="l"/>
              </a:tabLst>
            </a:pPr>
            <a:r>
              <a:rPr sz="1600" spc="-50" dirty="0">
                <a:latin typeface="Trebuchet MS"/>
                <a:cs typeface="Trebuchet MS"/>
              </a:rPr>
              <a:t>Rudy </a:t>
            </a:r>
            <a:r>
              <a:rPr sz="1600" spc="-35" dirty="0">
                <a:latin typeface="Trebuchet MS"/>
                <a:cs typeface="Trebuchet MS"/>
              </a:rPr>
              <a:t>hates</a:t>
            </a:r>
            <a:r>
              <a:rPr sz="1600" spc="-170" dirty="0">
                <a:latin typeface="Trebuchet MS"/>
                <a:cs typeface="Trebuchet MS"/>
              </a:rPr>
              <a:t> </a:t>
            </a:r>
            <a:r>
              <a:rPr sz="1600" spc="-5" dirty="0">
                <a:latin typeface="Trebuchet MS"/>
                <a:cs typeface="Trebuchet MS"/>
              </a:rPr>
              <a:t>bananas.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285"/>
              </a:spcBef>
              <a:buAutoNum type="arabicPlain"/>
              <a:tabLst>
                <a:tab pos="551815" algn="l"/>
                <a:tab pos="552450" algn="l"/>
              </a:tabLst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15" dirty="0">
                <a:latin typeface="Trebuchet MS"/>
                <a:cs typeface="Trebuchet MS"/>
              </a:rPr>
              <a:t>phone </a:t>
            </a:r>
            <a:r>
              <a:rPr sz="1600" spc="-35" dirty="0">
                <a:latin typeface="Trebuchet MS"/>
                <a:cs typeface="Trebuchet MS"/>
              </a:rPr>
              <a:t>is</a:t>
            </a:r>
            <a:r>
              <a:rPr sz="1600" spc="-204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ringing.</a:t>
            </a:r>
            <a:endParaRPr sz="1600">
              <a:latin typeface="Trebuchet MS"/>
              <a:cs typeface="Trebuchet MS"/>
            </a:endParaRPr>
          </a:p>
          <a:p>
            <a:pPr marL="551815" indent="-360680">
              <a:lnSpc>
                <a:spcPct val="100000"/>
              </a:lnSpc>
              <a:spcBef>
                <a:spcPts val="285"/>
              </a:spcBef>
              <a:buAutoNum type="arabicPlain"/>
              <a:tabLst>
                <a:tab pos="551815" algn="l"/>
                <a:tab pos="552450" algn="l"/>
              </a:tabLst>
            </a:pPr>
            <a:r>
              <a:rPr sz="1600" spc="-80" dirty="0">
                <a:latin typeface="Trebuchet MS"/>
                <a:cs typeface="Trebuchet MS"/>
              </a:rPr>
              <a:t>Here’s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20" dirty="0">
                <a:latin typeface="Trebuchet MS"/>
                <a:cs typeface="Trebuchet MS"/>
              </a:rPr>
              <a:t>book </a:t>
            </a:r>
            <a:r>
              <a:rPr sz="1600" spc="-100" dirty="0">
                <a:latin typeface="Trebuchet MS"/>
                <a:cs typeface="Trebuchet MS"/>
              </a:rPr>
              <a:t>for</a:t>
            </a:r>
            <a:r>
              <a:rPr sz="1600" spc="-290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you.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ts val="2360"/>
              </a:lnSpc>
              <a:spcBef>
                <a:spcPts val="370"/>
              </a:spcBef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r>
              <a:rPr sz="2000" spc="-11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00ADEF"/>
                </a:solidFill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  <a:p>
            <a:pPr marL="33020" marR="5080" indent="-20955">
              <a:lnSpc>
                <a:spcPts val="1920"/>
              </a:lnSpc>
              <a:spcBef>
                <a:spcPts val="25"/>
              </a:spcBef>
            </a:pPr>
            <a:r>
              <a:rPr sz="1600" b="1" spc="-100" dirty="0">
                <a:latin typeface="Trebuchet MS"/>
                <a:cs typeface="Trebuchet MS"/>
              </a:rPr>
              <a:t>Here’s </a:t>
            </a:r>
            <a:r>
              <a:rPr sz="1600" b="1" spc="65" dirty="0">
                <a:latin typeface="Trebuchet MS"/>
                <a:cs typeface="Trebuchet MS"/>
              </a:rPr>
              <a:t>a </a:t>
            </a:r>
            <a:r>
              <a:rPr sz="1600" b="1" spc="-60" dirty="0">
                <a:latin typeface="Trebuchet MS"/>
                <a:cs typeface="Trebuchet MS"/>
              </a:rPr>
              <a:t>mixed </a:t>
            </a:r>
            <a:r>
              <a:rPr sz="1600" b="1" spc="55" dirty="0">
                <a:latin typeface="Trebuchet MS"/>
                <a:cs typeface="Trebuchet MS"/>
              </a:rPr>
              <a:t>bag </a:t>
            </a:r>
            <a:r>
              <a:rPr sz="1600" b="1" spc="-70" dirty="0">
                <a:latin typeface="Trebuchet MS"/>
                <a:cs typeface="Trebuchet MS"/>
              </a:rPr>
              <a:t>of </a:t>
            </a:r>
            <a:r>
              <a:rPr sz="1600" b="1" spc="-65" dirty="0">
                <a:latin typeface="Trebuchet MS"/>
                <a:cs typeface="Trebuchet MS"/>
              </a:rPr>
              <a:t>words. </a:t>
            </a:r>
            <a:r>
              <a:rPr sz="1600" b="1" spc="-90" dirty="0">
                <a:latin typeface="Trebuchet MS"/>
                <a:cs typeface="Trebuchet MS"/>
              </a:rPr>
              <a:t>Put </a:t>
            </a:r>
            <a:r>
              <a:rPr sz="1600" b="1" spc="-35" dirty="0">
                <a:latin typeface="Trebuchet MS"/>
                <a:cs typeface="Trebuchet MS"/>
              </a:rPr>
              <a:t>each </a:t>
            </a:r>
            <a:r>
              <a:rPr sz="1600" b="1" spc="-55" dirty="0">
                <a:latin typeface="Trebuchet MS"/>
                <a:cs typeface="Trebuchet MS"/>
              </a:rPr>
              <a:t>word </a:t>
            </a:r>
            <a:r>
              <a:rPr sz="1600" b="1" spc="-70" dirty="0">
                <a:latin typeface="Trebuchet MS"/>
                <a:cs typeface="Trebuchet MS"/>
              </a:rPr>
              <a:t>under</a:t>
            </a:r>
            <a:r>
              <a:rPr sz="1600" b="1" spc="-220" dirty="0">
                <a:latin typeface="Trebuchet MS"/>
                <a:cs typeface="Trebuchet MS"/>
              </a:rPr>
              <a:t> </a:t>
            </a:r>
            <a:r>
              <a:rPr sz="1600" b="1" spc="-100" dirty="0">
                <a:latin typeface="Trebuchet MS"/>
                <a:cs typeface="Trebuchet MS"/>
              </a:rPr>
              <a:t>its  </a:t>
            </a:r>
            <a:r>
              <a:rPr sz="1600" b="1" spc="-105" dirty="0">
                <a:latin typeface="Trebuchet MS"/>
                <a:cs typeface="Trebuchet MS"/>
              </a:rPr>
              <a:t>correct</a:t>
            </a:r>
            <a:r>
              <a:rPr sz="1600" b="1" spc="-60" dirty="0">
                <a:latin typeface="Trebuchet MS"/>
                <a:cs typeface="Trebuchet MS"/>
              </a:rPr>
              <a:t> </a:t>
            </a:r>
            <a:r>
              <a:rPr sz="1600" b="1" spc="-40" dirty="0">
                <a:latin typeface="Trebuchet MS"/>
                <a:cs typeface="Trebuchet MS"/>
              </a:rPr>
              <a:t>heading.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83" name="object 283"/>
          <p:cNvSpPr txBox="1"/>
          <p:nvPr/>
        </p:nvSpPr>
        <p:spPr>
          <a:xfrm>
            <a:off x="1273175" y="5197805"/>
            <a:ext cx="73787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30" dirty="0">
                <a:latin typeface="Trebuchet MS"/>
                <a:cs typeface="Trebuchet MS"/>
              </a:rPr>
              <a:t>swimmer  </a:t>
            </a:r>
            <a:r>
              <a:rPr sz="1400" spc="-90" dirty="0">
                <a:latin typeface="Trebuchet MS"/>
                <a:cs typeface="Trebuchet MS"/>
              </a:rPr>
              <a:t>letters  </a:t>
            </a:r>
            <a:r>
              <a:rPr sz="1400" spc="-35" dirty="0">
                <a:latin typeface="Trebuchet MS"/>
                <a:cs typeface="Trebuchet MS"/>
              </a:rPr>
              <a:t>mountain  </a:t>
            </a:r>
            <a:r>
              <a:rPr sz="1400" spc="-15" dirty="0">
                <a:latin typeface="Trebuchet MS"/>
                <a:cs typeface="Trebuchet MS"/>
              </a:rPr>
              <a:t>granny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84" name="object 284"/>
          <p:cNvSpPr txBox="1"/>
          <p:nvPr/>
        </p:nvSpPr>
        <p:spPr>
          <a:xfrm>
            <a:off x="2569159" y="5197805"/>
            <a:ext cx="37147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30" dirty="0">
                <a:latin typeface="Trebuchet MS"/>
                <a:cs typeface="Trebuchet MS"/>
              </a:rPr>
              <a:t>snail  </a:t>
            </a:r>
            <a:r>
              <a:rPr sz="1400" spc="-45" dirty="0">
                <a:latin typeface="Trebuchet MS"/>
                <a:cs typeface="Trebuchet MS"/>
              </a:rPr>
              <a:t>flag  </a:t>
            </a:r>
            <a:r>
              <a:rPr sz="1400" spc="-70" dirty="0">
                <a:latin typeface="Trebuchet MS"/>
                <a:cs typeface="Trebuchet MS"/>
              </a:rPr>
              <a:t>fox  </a:t>
            </a:r>
            <a:r>
              <a:rPr sz="1400" spc="-80" dirty="0">
                <a:latin typeface="Trebuchet MS"/>
                <a:cs typeface="Trebuchet MS"/>
              </a:rPr>
              <a:t>taxi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85" name="object 285"/>
          <p:cNvSpPr txBox="1"/>
          <p:nvPr/>
        </p:nvSpPr>
        <p:spPr>
          <a:xfrm>
            <a:off x="3541369" y="5197805"/>
            <a:ext cx="81216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105" dirty="0">
                <a:latin typeface="Trebuchet MS"/>
                <a:cs typeface="Trebuchet MS"/>
              </a:rPr>
              <a:t>fire</a:t>
            </a:r>
            <a:r>
              <a:rPr sz="1400" spc="-145" dirty="0">
                <a:latin typeface="Trebuchet MS"/>
                <a:cs typeface="Trebuchet MS"/>
              </a:rPr>
              <a:t> </a:t>
            </a:r>
            <a:r>
              <a:rPr sz="1400" spc="-25" dirty="0">
                <a:latin typeface="Trebuchet MS"/>
                <a:cs typeface="Trebuchet MS"/>
              </a:rPr>
              <a:t>engine  </a:t>
            </a:r>
            <a:r>
              <a:rPr sz="1400" spc="-90" dirty="0">
                <a:latin typeface="Trebuchet MS"/>
                <a:cs typeface="Trebuchet MS"/>
              </a:rPr>
              <a:t>river</a:t>
            </a:r>
            <a:endParaRPr sz="1400">
              <a:latin typeface="Trebuchet MS"/>
              <a:cs typeface="Trebuchet MS"/>
            </a:endParaRPr>
          </a:p>
          <a:p>
            <a:pPr marL="12700" marR="102235">
              <a:lnSpc>
                <a:spcPct val="100000"/>
              </a:lnSpc>
            </a:pPr>
            <a:r>
              <a:rPr sz="1400" spc="-75" dirty="0">
                <a:latin typeface="Trebuchet MS"/>
                <a:cs typeface="Trebuchet MS"/>
              </a:rPr>
              <a:t>hotel  </a:t>
            </a:r>
            <a:r>
              <a:rPr sz="1400" spc="-25" dirty="0">
                <a:latin typeface="Trebuchet MS"/>
                <a:cs typeface="Trebuchet MS"/>
              </a:rPr>
              <a:t>gardener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86" name="object 286"/>
          <p:cNvSpPr txBox="1"/>
          <p:nvPr/>
        </p:nvSpPr>
        <p:spPr>
          <a:xfrm>
            <a:off x="4872913" y="5197805"/>
            <a:ext cx="52705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45" dirty="0">
                <a:latin typeface="Trebuchet MS"/>
                <a:cs typeface="Trebuchet MS"/>
              </a:rPr>
              <a:t>clown  </a:t>
            </a:r>
            <a:r>
              <a:rPr sz="1400" spc="-35" dirty="0">
                <a:latin typeface="Trebuchet MS"/>
                <a:cs typeface="Trebuchet MS"/>
              </a:rPr>
              <a:t>barber  </a:t>
            </a:r>
            <a:r>
              <a:rPr sz="1400" spc="-60" dirty="0">
                <a:latin typeface="Trebuchet MS"/>
                <a:cs typeface="Trebuchet MS"/>
              </a:rPr>
              <a:t>parrot  </a:t>
            </a:r>
            <a:r>
              <a:rPr sz="1400" spc="-40" dirty="0">
                <a:latin typeface="Trebuchet MS"/>
                <a:cs typeface="Trebuchet MS"/>
              </a:rPr>
              <a:t>camel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287" name="object 287"/>
          <p:cNvGrpSpPr/>
          <p:nvPr/>
        </p:nvGrpSpPr>
        <p:grpSpPr>
          <a:xfrm>
            <a:off x="2305568" y="6271794"/>
            <a:ext cx="3631565" cy="266065"/>
            <a:chOff x="2305568" y="6271794"/>
            <a:chExt cx="3631565" cy="266065"/>
          </a:xfrm>
        </p:grpSpPr>
        <p:sp>
          <p:nvSpPr>
            <p:cNvPr id="288" name="object 288"/>
            <p:cNvSpPr/>
            <p:nvPr/>
          </p:nvSpPr>
          <p:spPr>
            <a:xfrm>
              <a:off x="2305568" y="6271794"/>
              <a:ext cx="895947" cy="26551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3708921" y="6271794"/>
              <a:ext cx="895947" cy="26551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5041146" y="6271794"/>
              <a:ext cx="895965" cy="26551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1" name="object 291"/>
          <p:cNvSpPr txBox="1"/>
          <p:nvPr/>
        </p:nvSpPr>
        <p:spPr>
          <a:xfrm>
            <a:off x="1142293" y="6246418"/>
            <a:ext cx="6318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5" dirty="0">
                <a:solidFill>
                  <a:srgbClr val="00ADEF"/>
                </a:solidFill>
                <a:latin typeface="Trebuchet MS"/>
                <a:cs typeface="Trebuchet MS"/>
              </a:rPr>
              <a:t>People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92" name="object 292"/>
          <p:cNvSpPr txBox="1"/>
          <p:nvPr/>
        </p:nvSpPr>
        <p:spPr>
          <a:xfrm>
            <a:off x="2423718" y="6246418"/>
            <a:ext cx="7334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40" dirty="0">
                <a:solidFill>
                  <a:srgbClr val="00ADEF"/>
                </a:solidFill>
                <a:latin typeface="Trebuchet MS"/>
                <a:cs typeface="Trebuchet MS"/>
              </a:rPr>
              <a:t>Animals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93" name="object 293"/>
          <p:cNvSpPr txBox="1"/>
          <p:nvPr/>
        </p:nvSpPr>
        <p:spPr>
          <a:xfrm>
            <a:off x="3863035" y="6246418"/>
            <a:ext cx="5899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45" dirty="0">
                <a:solidFill>
                  <a:srgbClr val="00ADEF"/>
                </a:solidFill>
                <a:latin typeface="Trebuchet MS"/>
                <a:cs typeface="Trebuchet MS"/>
              </a:rPr>
              <a:t>Places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94" name="object 294"/>
          <p:cNvSpPr txBox="1"/>
          <p:nvPr/>
        </p:nvSpPr>
        <p:spPr>
          <a:xfrm>
            <a:off x="5191607" y="6246418"/>
            <a:ext cx="5975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60" dirty="0">
                <a:solidFill>
                  <a:srgbClr val="00ADEF"/>
                </a:solidFill>
                <a:latin typeface="Trebuchet MS"/>
                <a:cs typeface="Trebuchet MS"/>
              </a:rPr>
              <a:t>Things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95" name="object 295"/>
          <p:cNvSpPr/>
          <p:nvPr/>
        </p:nvSpPr>
        <p:spPr>
          <a:xfrm>
            <a:off x="946785" y="6793153"/>
            <a:ext cx="5054600" cy="1847850"/>
          </a:xfrm>
          <a:custGeom>
            <a:avLst/>
            <a:gdLst/>
            <a:ahLst/>
            <a:cxnLst/>
            <a:rect l="l" t="t" r="r" b="b"/>
            <a:pathLst>
              <a:path w="5054600" h="1847850">
                <a:moveTo>
                  <a:pt x="0" y="0"/>
                </a:moveTo>
                <a:lnTo>
                  <a:pt x="1022350" y="0"/>
                </a:lnTo>
              </a:path>
              <a:path w="5054600" h="1847850">
                <a:moveTo>
                  <a:pt x="1332230" y="0"/>
                </a:moveTo>
                <a:lnTo>
                  <a:pt x="2354579" y="0"/>
                </a:lnTo>
              </a:path>
              <a:path w="5054600" h="1847850">
                <a:moveTo>
                  <a:pt x="2700019" y="0"/>
                </a:moveTo>
                <a:lnTo>
                  <a:pt x="3722369" y="0"/>
                </a:lnTo>
              </a:path>
              <a:path w="5054600" h="1847850">
                <a:moveTo>
                  <a:pt x="4032250" y="0"/>
                </a:moveTo>
                <a:lnTo>
                  <a:pt x="5054600" y="0"/>
                </a:lnTo>
              </a:path>
              <a:path w="5054600" h="1847850">
                <a:moveTo>
                  <a:pt x="0" y="369569"/>
                </a:moveTo>
                <a:lnTo>
                  <a:pt x="1022350" y="369569"/>
                </a:lnTo>
              </a:path>
              <a:path w="5054600" h="1847850">
                <a:moveTo>
                  <a:pt x="1332230" y="369569"/>
                </a:moveTo>
                <a:lnTo>
                  <a:pt x="2354579" y="369569"/>
                </a:lnTo>
              </a:path>
              <a:path w="5054600" h="1847850">
                <a:moveTo>
                  <a:pt x="2700019" y="369569"/>
                </a:moveTo>
                <a:lnTo>
                  <a:pt x="3722369" y="369569"/>
                </a:lnTo>
              </a:path>
              <a:path w="5054600" h="1847850">
                <a:moveTo>
                  <a:pt x="4032250" y="369569"/>
                </a:moveTo>
                <a:lnTo>
                  <a:pt x="5054600" y="369569"/>
                </a:lnTo>
              </a:path>
              <a:path w="5054600" h="1847850">
                <a:moveTo>
                  <a:pt x="0" y="739139"/>
                </a:moveTo>
                <a:lnTo>
                  <a:pt x="1022350" y="739139"/>
                </a:lnTo>
              </a:path>
              <a:path w="5054600" h="1847850">
                <a:moveTo>
                  <a:pt x="1332230" y="739139"/>
                </a:moveTo>
                <a:lnTo>
                  <a:pt x="2354579" y="739139"/>
                </a:lnTo>
              </a:path>
              <a:path w="5054600" h="1847850">
                <a:moveTo>
                  <a:pt x="2700019" y="739139"/>
                </a:moveTo>
                <a:lnTo>
                  <a:pt x="3722369" y="739139"/>
                </a:lnTo>
              </a:path>
              <a:path w="5054600" h="1847850">
                <a:moveTo>
                  <a:pt x="4032250" y="739139"/>
                </a:moveTo>
                <a:lnTo>
                  <a:pt x="5054600" y="739139"/>
                </a:lnTo>
              </a:path>
              <a:path w="5054600" h="1847850">
                <a:moveTo>
                  <a:pt x="0" y="1108710"/>
                </a:moveTo>
                <a:lnTo>
                  <a:pt x="1022350" y="1108710"/>
                </a:lnTo>
              </a:path>
              <a:path w="5054600" h="1847850">
                <a:moveTo>
                  <a:pt x="1332230" y="1108710"/>
                </a:moveTo>
                <a:lnTo>
                  <a:pt x="2354579" y="1108710"/>
                </a:lnTo>
              </a:path>
              <a:path w="5054600" h="1847850">
                <a:moveTo>
                  <a:pt x="2700019" y="1108710"/>
                </a:moveTo>
                <a:lnTo>
                  <a:pt x="3722369" y="1108710"/>
                </a:lnTo>
              </a:path>
              <a:path w="5054600" h="1847850">
                <a:moveTo>
                  <a:pt x="4032250" y="1108710"/>
                </a:moveTo>
                <a:lnTo>
                  <a:pt x="5054600" y="1108710"/>
                </a:lnTo>
              </a:path>
              <a:path w="5054600" h="1847850">
                <a:moveTo>
                  <a:pt x="0" y="1478280"/>
                </a:moveTo>
                <a:lnTo>
                  <a:pt x="1022350" y="1478280"/>
                </a:lnTo>
              </a:path>
              <a:path w="5054600" h="1847850">
                <a:moveTo>
                  <a:pt x="1332230" y="1478280"/>
                </a:moveTo>
                <a:lnTo>
                  <a:pt x="2354579" y="1478280"/>
                </a:lnTo>
              </a:path>
              <a:path w="5054600" h="1847850">
                <a:moveTo>
                  <a:pt x="2700019" y="1478280"/>
                </a:moveTo>
                <a:lnTo>
                  <a:pt x="3722369" y="1478280"/>
                </a:lnTo>
              </a:path>
              <a:path w="5054600" h="1847850">
                <a:moveTo>
                  <a:pt x="4032250" y="1478280"/>
                </a:moveTo>
                <a:lnTo>
                  <a:pt x="5054600" y="1478280"/>
                </a:lnTo>
              </a:path>
              <a:path w="5054600" h="1847850">
                <a:moveTo>
                  <a:pt x="0" y="1847850"/>
                </a:moveTo>
                <a:lnTo>
                  <a:pt x="1022350" y="1847850"/>
                </a:lnTo>
              </a:path>
              <a:path w="5054600" h="1847850">
                <a:moveTo>
                  <a:pt x="1332230" y="1847850"/>
                </a:moveTo>
                <a:lnTo>
                  <a:pt x="2354579" y="1847850"/>
                </a:lnTo>
              </a:path>
              <a:path w="5054600" h="1847850">
                <a:moveTo>
                  <a:pt x="2700019" y="1847850"/>
                </a:moveTo>
                <a:lnTo>
                  <a:pt x="3722369" y="1847850"/>
                </a:lnTo>
              </a:path>
              <a:path w="5054600" h="1847850">
                <a:moveTo>
                  <a:pt x="4032250" y="1847850"/>
                </a:moveTo>
                <a:lnTo>
                  <a:pt x="5054600" y="184785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 txBox="1"/>
          <p:nvPr/>
        </p:nvSpPr>
        <p:spPr>
          <a:xfrm>
            <a:off x="3297834" y="8908974"/>
            <a:ext cx="219710" cy="21018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z="1200" spc="-100" dirty="0">
                <a:latin typeface="Trebuchet MS"/>
                <a:cs typeface="Trebuchet MS"/>
              </a:rPr>
              <a:t>12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1278" y="1891163"/>
            <a:ext cx="1901787" cy="17140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39701" y="4427904"/>
            <a:ext cx="5953125" cy="2592070"/>
            <a:chOff x="339701" y="4427904"/>
            <a:chExt cx="5953125" cy="2592070"/>
          </a:xfrm>
        </p:grpSpPr>
        <p:sp>
          <p:nvSpPr>
            <p:cNvPr id="4" name="object 4"/>
            <p:cNvSpPr/>
            <p:nvPr/>
          </p:nvSpPr>
          <p:spPr>
            <a:xfrm>
              <a:off x="553551" y="4704210"/>
              <a:ext cx="5732145" cy="2308860"/>
            </a:xfrm>
            <a:custGeom>
              <a:avLst/>
              <a:gdLst/>
              <a:ahLst/>
              <a:cxnLst/>
              <a:rect l="l" t="t" r="r" b="b"/>
              <a:pathLst>
                <a:path w="5732145" h="2308859">
                  <a:moveTo>
                    <a:pt x="3818430" y="2308246"/>
                  </a:moveTo>
                  <a:lnTo>
                    <a:pt x="3783698" y="2301882"/>
                  </a:lnTo>
                  <a:lnTo>
                    <a:pt x="3702327" y="2273878"/>
                  </a:lnTo>
                  <a:lnTo>
                    <a:pt x="3667594" y="2267513"/>
                  </a:lnTo>
                  <a:lnTo>
                    <a:pt x="3632865" y="2271756"/>
                  </a:lnTo>
                  <a:lnTo>
                    <a:pt x="3551495" y="2290424"/>
                  </a:lnTo>
                  <a:lnTo>
                    <a:pt x="3516766" y="2294667"/>
                  </a:lnTo>
                  <a:lnTo>
                    <a:pt x="3482034" y="2290424"/>
                  </a:lnTo>
                  <a:lnTo>
                    <a:pt x="3400663" y="2271756"/>
                  </a:lnTo>
                  <a:lnTo>
                    <a:pt x="3365931" y="2267513"/>
                  </a:lnTo>
                  <a:lnTo>
                    <a:pt x="3332440" y="2271756"/>
                  </a:lnTo>
                  <a:lnTo>
                    <a:pt x="3256530" y="2290424"/>
                  </a:lnTo>
                  <a:lnTo>
                    <a:pt x="3223039" y="2294667"/>
                  </a:lnTo>
                  <a:lnTo>
                    <a:pt x="3188306" y="2288302"/>
                  </a:lnTo>
                  <a:lnTo>
                    <a:pt x="3106938" y="2260298"/>
                  </a:lnTo>
                  <a:lnTo>
                    <a:pt x="3072210" y="2253933"/>
                  </a:lnTo>
                  <a:lnTo>
                    <a:pt x="3038718" y="2260298"/>
                  </a:lnTo>
                  <a:lnTo>
                    <a:pt x="2962803" y="2288302"/>
                  </a:lnTo>
                  <a:lnTo>
                    <a:pt x="2929311" y="2294667"/>
                  </a:lnTo>
                  <a:lnTo>
                    <a:pt x="2897063" y="2288302"/>
                  </a:lnTo>
                  <a:lnTo>
                    <a:pt x="2826610" y="2260298"/>
                  </a:lnTo>
                  <a:lnTo>
                    <a:pt x="2794362" y="2253933"/>
                  </a:lnTo>
                  <a:lnTo>
                    <a:pt x="2758390" y="2260298"/>
                  </a:lnTo>
                  <a:lnTo>
                    <a:pt x="2671563" y="2288302"/>
                  </a:lnTo>
                  <a:lnTo>
                    <a:pt x="2635591" y="2294667"/>
                  </a:lnTo>
                  <a:lnTo>
                    <a:pt x="2602098" y="2290424"/>
                  </a:lnTo>
                  <a:lnTo>
                    <a:pt x="2526186" y="2271756"/>
                  </a:lnTo>
                  <a:lnTo>
                    <a:pt x="2492698" y="2267513"/>
                  </a:lnTo>
                  <a:lnTo>
                    <a:pt x="2457966" y="2271756"/>
                  </a:lnTo>
                  <a:lnTo>
                    <a:pt x="2376595" y="2290424"/>
                  </a:lnTo>
                  <a:lnTo>
                    <a:pt x="2341863" y="2294667"/>
                  </a:lnTo>
                  <a:lnTo>
                    <a:pt x="2307131" y="2288302"/>
                  </a:lnTo>
                  <a:lnTo>
                    <a:pt x="2225763" y="2260298"/>
                  </a:lnTo>
                  <a:lnTo>
                    <a:pt x="2191035" y="2253933"/>
                  </a:lnTo>
                  <a:lnTo>
                    <a:pt x="2157543" y="2260298"/>
                  </a:lnTo>
                  <a:lnTo>
                    <a:pt x="2081627" y="2288302"/>
                  </a:lnTo>
                  <a:lnTo>
                    <a:pt x="2048135" y="2294667"/>
                  </a:lnTo>
                  <a:lnTo>
                    <a:pt x="2013407" y="2288302"/>
                  </a:lnTo>
                  <a:lnTo>
                    <a:pt x="1932039" y="2260298"/>
                  </a:lnTo>
                  <a:lnTo>
                    <a:pt x="1897307" y="2253933"/>
                  </a:lnTo>
                  <a:lnTo>
                    <a:pt x="1862575" y="2260298"/>
                  </a:lnTo>
                  <a:lnTo>
                    <a:pt x="1781204" y="2288302"/>
                  </a:lnTo>
                  <a:lnTo>
                    <a:pt x="1746471" y="2294667"/>
                  </a:lnTo>
                  <a:lnTo>
                    <a:pt x="1711744" y="2288302"/>
                  </a:lnTo>
                  <a:lnTo>
                    <a:pt x="1630375" y="2260298"/>
                  </a:lnTo>
                  <a:lnTo>
                    <a:pt x="1595643" y="2253933"/>
                  </a:lnTo>
                  <a:lnTo>
                    <a:pt x="1560911" y="2260298"/>
                  </a:lnTo>
                  <a:lnTo>
                    <a:pt x="1479540" y="2288302"/>
                  </a:lnTo>
                  <a:lnTo>
                    <a:pt x="1444808" y="2294667"/>
                  </a:lnTo>
                  <a:lnTo>
                    <a:pt x="1411320" y="2290424"/>
                  </a:lnTo>
                  <a:lnTo>
                    <a:pt x="1335408" y="2271756"/>
                  </a:lnTo>
                  <a:lnTo>
                    <a:pt x="1301916" y="2267513"/>
                  </a:lnTo>
                  <a:lnTo>
                    <a:pt x="1267188" y="2273878"/>
                  </a:lnTo>
                  <a:lnTo>
                    <a:pt x="1185820" y="2301882"/>
                  </a:lnTo>
                  <a:lnTo>
                    <a:pt x="1151088" y="2308246"/>
                  </a:lnTo>
                  <a:lnTo>
                    <a:pt x="1116355" y="2301882"/>
                  </a:lnTo>
                  <a:lnTo>
                    <a:pt x="1034984" y="2273878"/>
                  </a:lnTo>
                  <a:lnTo>
                    <a:pt x="1000252" y="2267513"/>
                  </a:lnTo>
                  <a:lnTo>
                    <a:pt x="964283" y="2273878"/>
                  </a:lnTo>
                  <a:lnTo>
                    <a:pt x="877454" y="2301882"/>
                  </a:lnTo>
                  <a:lnTo>
                    <a:pt x="841480" y="2308246"/>
                  </a:lnTo>
                  <a:lnTo>
                    <a:pt x="809233" y="2301882"/>
                  </a:lnTo>
                  <a:lnTo>
                    <a:pt x="738779" y="2273878"/>
                  </a:lnTo>
                  <a:lnTo>
                    <a:pt x="706532" y="2267513"/>
                  </a:lnTo>
                  <a:lnTo>
                    <a:pt x="670560" y="2273878"/>
                  </a:lnTo>
                  <a:lnTo>
                    <a:pt x="583732" y="2301882"/>
                  </a:lnTo>
                  <a:lnTo>
                    <a:pt x="547760" y="2308246"/>
                  </a:lnTo>
                  <a:lnTo>
                    <a:pt x="514268" y="2301882"/>
                  </a:lnTo>
                  <a:lnTo>
                    <a:pt x="438356" y="2273878"/>
                  </a:lnTo>
                  <a:lnTo>
                    <a:pt x="404868" y="2267513"/>
                  </a:lnTo>
                  <a:lnTo>
                    <a:pt x="371376" y="2273878"/>
                  </a:lnTo>
                  <a:lnTo>
                    <a:pt x="295464" y="2301882"/>
                  </a:lnTo>
                  <a:lnTo>
                    <a:pt x="261976" y="2308246"/>
                  </a:lnTo>
                  <a:lnTo>
                    <a:pt x="228397" y="2302516"/>
                  </a:lnTo>
                  <a:lnTo>
                    <a:pt x="184400" y="2289969"/>
                  </a:lnTo>
                  <a:lnTo>
                    <a:pt x="136501" y="2277570"/>
                  </a:lnTo>
                  <a:lnTo>
                    <a:pt x="91217" y="2272283"/>
                  </a:lnTo>
                  <a:lnTo>
                    <a:pt x="55064" y="2281074"/>
                  </a:lnTo>
                  <a:lnTo>
                    <a:pt x="30910" y="2257649"/>
                  </a:lnTo>
                  <a:lnTo>
                    <a:pt x="13709" y="2231970"/>
                  </a:lnTo>
                  <a:lnTo>
                    <a:pt x="3420" y="2205387"/>
                  </a:lnTo>
                  <a:lnTo>
                    <a:pt x="0" y="2179253"/>
                  </a:lnTo>
                  <a:lnTo>
                    <a:pt x="7442" y="2148493"/>
                  </a:lnTo>
                  <a:lnTo>
                    <a:pt x="40188" y="2074239"/>
                  </a:lnTo>
                  <a:lnTo>
                    <a:pt x="47630" y="2043479"/>
                  </a:lnTo>
                  <a:lnTo>
                    <a:pt x="40188" y="2014837"/>
                  </a:lnTo>
                  <a:lnTo>
                    <a:pt x="7442" y="1949914"/>
                  </a:lnTo>
                  <a:lnTo>
                    <a:pt x="0" y="1921272"/>
                  </a:lnTo>
                  <a:lnTo>
                    <a:pt x="7442" y="1890512"/>
                  </a:lnTo>
                  <a:lnTo>
                    <a:pt x="40188" y="1816259"/>
                  </a:lnTo>
                  <a:lnTo>
                    <a:pt x="47630" y="1785498"/>
                  </a:lnTo>
                  <a:lnTo>
                    <a:pt x="42669" y="1756856"/>
                  </a:lnTo>
                  <a:lnTo>
                    <a:pt x="20840" y="1691934"/>
                  </a:lnTo>
                  <a:lnTo>
                    <a:pt x="15879" y="1663291"/>
                  </a:lnTo>
                  <a:lnTo>
                    <a:pt x="20840" y="1633592"/>
                  </a:lnTo>
                  <a:lnTo>
                    <a:pt x="42669" y="1564007"/>
                  </a:lnTo>
                  <a:lnTo>
                    <a:pt x="47630" y="1534304"/>
                  </a:lnTo>
                  <a:lnTo>
                    <a:pt x="42669" y="1506723"/>
                  </a:lnTo>
                  <a:lnTo>
                    <a:pt x="20840" y="1446471"/>
                  </a:lnTo>
                  <a:lnTo>
                    <a:pt x="15879" y="1418891"/>
                  </a:lnTo>
                  <a:lnTo>
                    <a:pt x="23321" y="1386005"/>
                  </a:lnTo>
                  <a:lnTo>
                    <a:pt x="56067" y="1302415"/>
                  </a:lnTo>
                  <a:lnTo>
                    <a:pt x="63510" y="1269530"/>
                  </a:lnTo>
                  <a:lnTo>
                    <a:pt x="56067" y="1240892"/>
                  </a:lnTo>
                  <a:lnTo>
                    <a:pt x="23321" y="1175972"/>
                  </a:lnTo>
                  <a:lnTo>
                    <a:pt x="15879" y="1147330"/>
                  </a:lnTo>
                  <a:lnTo>
                    <a:pt x="23321" y="1116569"/>
                  </a:lnTo>
                  <a:lnTo>
                    <a:pt x="56067" y="1042316"/>
                  </a:lnTo>
                  <a:lnTo>
                    <a:pt x="63510" y="1011556"/>
                  </a:lnTo>
                  <a:lnTo>
                    <a:pt x="56067" y="983975"/>
                  </a:lnTo>
                  <a:lnTo>
                    <a:pt x="23321" y="923723"/>
                  </a:lnTo>
                  <a:lnTo>
                    <a:pt x="15879" y="896142"/>
                  </a:lnTo>
                  <a:lnTo>
                    <a:pt x="23321" y="867500"/>
                  </a:lnTo>
                  <a:lnTo>
                    <a:pt x="56067" y="802580"/>
                  </a:lnTo>
                  <a:lnTo>
                    <a:pt x="63510" y="773942"/>
                  </a:lnTo>
                  <a:lnTo>
                    <a:pt x="58548" y="744239"/>
                  </a:lnTo>
                  <a:lnTo>
                    <a:pt x="36719" y="674651"/>
                  </a:lnTo>
                  <a:lnTo>
                    <a:pt x="31758" y="644948"/>
                  </a:lnTo>
                  <a:lnTo>
                    <a:pt x="39201" y="614185"/>
                  </a:lnTo>
                  <a:lnTo>
                    <a:pt x="71947" y="539931"/>
                  </a:lnTo>
                  <a:lnTo>
                    <a:pt x="79389" y="509168"/>
                  </a:lnTo>
                  <a:lnTo>
                    <a:pt x="71947" y="480529"/>
                  </a:lnTo>
                  <a:lnTo>
                    <a:pt x="39201" y="415610"/>
                  </a:lnTo>
                  <a:lnTo>
                    <a:pt x="31758" y="386967"/>
                  </a:lnTo>
                  <a:lnTo>
                    <a:pt x="39201" y="356204"/>
                  </a:lnTo>
                  <a:lnTo>
                    <a:pt x="71947" y="281950"/>
                  </a:lnTo>
                  <a:lnTo>
                    <a:pt x="79389" y="251187"/>
                  </a:lnTo>
                  <a:lnTo>
                    <a:pt x="71947" y="222548"/>
                  </a:lnTo>
                  <a:lnTo>
                    <a:pt x="39201" y="157629"/>
                  </a:lnTo>
                  <a:lnTo>
                    <a:pt x="31758" y="128987"/>
                  </a:lnTo>
                  <a:lnTo>
                    <a:pt x="39582" y="100900"/>
                  </a:lnTo>
                  <a:lnTo>
                    <a:pt x="58323" y="68841"/>
                  </a:lnTo>
                  <a:lnTo>
                    <a:pt x="80883" y="34738"/>
                  </a:lnTo>
                  <a:lnTo>
                    <a:pt x="100167" y="513"/>
                  </a:lnTo>
                  <a:lnTo>
                    <a:pt x="129838" y="12610"/>
                  </a:lnTo>
                  <a:lnTo>
                    <a:pt x="160715" y="25790"/>
                  </a:lnTo>
                  <a:lnTo>
                    <a:pt x="191846" y="36386"/>
                  </a:lnTo>
                  <a:lnTo>
                    <a:pt x="222281" y="40733"/>
                  </a:lnTo>
                  <a:lnTo>
                    <a:pt x="255772" y="34368"/>
                  </a:lnTo>
                  <a:lnTo>
                    <a:pt x="331682" y="6364"/>
                  </a:lnTo>
                  <a:lnTo>
                    <a:pt x="365173" y="0"/>
                  </a:lnTo>
                  <a:lnTo>
                    <a:pt x="399905" y="6364"/>
                  </a:lnTo>
                  <a:lnTo>
                    <a:pt x="481274" y="34368"/>
                  </a:lnTo>
                  <a:lnTo>
                    <a:pt x="516001" y="40733"/>
                  </a:lnTo>
                  <a:lnTo>
                    <a:pt x="550734" y="34368"/>
                  </a:lnTo>
                  <a:lnTo>
                    <a:pt x="632105" y="6364"/>
                  </a:lnTo>
                  <a:lnTo>
                    <a:pt x="666837" y="0"/>
                  </a:lnTo>
                  <a:lnTo>
                    <a:pt x="701569" y="6364"/>
                  </a:lnTo>
                  <a:lnTo>
                    <a:pt x="782940" y="34368"/>
                  </a:lnTo>
                  <a:lnTo>
                    <a:pt x="817673" y="40733"/>
                  </a:lnTo>
                  <a:lnTo>
                    <a:pt x="851160" y="34368"/>
                  </a:lnTo>
                  <a:lnTo>
                    <a:pt x="927073" y="6364"/>
                  </a:lnTo>
                  <a:lnTo>
                    <a:pt x="960565" y="0"/>
                  </a:lnTo>
                  <a:lnTo>
                    <a:pt x="995293" y="6364"/>
                  </a:lnTo>
                  <a:lnTo>
                    <a:pt x="1076661" y="34368"/>
                  </a:lnTo>
                  <a:lnTo>
                    <a:pt x="1111393" y="40733"/>
                  </a:lnTo>
                  <a:lnTo>
                    <a:pt x="1146125" y="34368"/>
                  </a:lnTo>
                  <a:lnTo>
                    <a:pt x="1227496" y="6364"/>
                  </a:lnTo>
                  <a:lnTo>
                    <a:pt x="1262228" y="0"/>
                  </a:lnTo>
                  <a:lnTo>
                    <a:pt x="1295716" y="6364"/>
                  </a:lnTo>
                  <a:lnTo>
                    <a:pt x="1371628" y="34368"/>
                  </a:lnTo>
                  <a:lnTo>
                    <a:pt x="1405121" y="40733"/>
                  </a:lnTo>
                  <a:lnTo>
                    <a:pt x="1439848" y="34368"/>
                  </a:lnTo>
                  <a:lnTo>
                    <a:pt x="1521216" y="6364"/>
                  </a:lnTo>
                  <a:lnTo>
                    <a:pt x="1555949" y="0"/>
                  </a:lnTo>
                  <a:lnTo>
                    <a:pt x="1590681" y="6364"/>
                  </a:lnTo>
                  <a:lnTo>
                    <a:pt x="1672052" y="34368"/>
                  </a:lnTo>
                  <a:lnTo>
                    <a:pt x="1706784" y="40733"/>
                  </a:lnTo>
                  <a:lnTo>
                    <a:pt x="1741513" y="34368"/>
                  </a:lnTo>
                  <a:lnTo>
                    <a:pt x="1822883" y="6364"/>
                  </a:lnTo>
                  <a:lnTo>
                    <a:pt x="1857612" y="0"/>
                  </a:lnTo>
                  <a:lnTo>
                    <a:pt x="1892344" y="6364"/>
                  </a:lnTo>
                  <a:lnTo>
                    <a:pt x="1973716" y="34368"/>
                  </a:lnTo>
                  <a:lnTo>
                    <a:pt x="2008448" y="40733"/>
                  </a:lnTo>
                  <a:lnTo>
                    <a:pt x="2041936" y="34368"/>
                  </a:lnTo>
                  <a:lnTo>
                    <a:pt x="2117848" y="6364"/>
                  </a:lnTo>
                  <a:lnTo>
                    <a:pt x="2151340" y="0"/>
                  </a:lnTo>
                  <a:lnTo>
                    <a:pt x="2187312" y="6364"/>
                  </a:lnTo>
                  <a:lnTo>
                    <a:pt x="2274139" y="34368"/>
                  </a:lnTo>
                  <a:lnTo>
                    <a:pt x="2310112" y="40733"/>
                  </a:lnTo>
                  <a:lnTo>
                    <a:pt x="2343603" y="34368"/>
                  </a:lnTo>
                  <a:lnTo>
                    <a:pt x="2419513" y="6364"/>
                  </a:lnTo>
                  <a:lnTo>
                    <a:pt x="2453004" y="0"/>
                  </a:lnTo>
                  <a:lnTo>
                    <a:pt x="2487736" y="6364"/>
                  </a:lnTo>
                  <a:lnTo>
                    <a:pt x="2569107" y="34368"/>
                  </a:lnTo>
                  <a:lnTo>
                    <a:pt x="2603839" y="40733"/>
                  </a:lnTo>
                  <a:lnTo>
                    <a:pt x="2638567" y="34368"/>
                  </a:lnTo>
                  <a:lnTo>
                    <a:pt x="2719935" y="6364"/>
                  </a:lnTo>
                  <a:lnTo>
                    <a:pt x="2754667" y="0"/>
                  </a:lnTo>
                  <a:lnTo>
                    <a:pt x="2789399" y="6364"/>
                  </a:lnTo>
                  <a:lnTo>
                    <a:pt x="2870768" y="34368"/>
                  </a:lnTo>
                  <a:lnTo>
                    <a:pt x="2905495" y="40733"/>
                  </a:lnTo>
                  <a:lnTo>
                    <a:pt x="2938988" y="34368"/>
                  </a:lnTo>
                  <a:lnTo>
                    <a:pt x="3014900" y="6364"/>
                  </a:lnTo>
                  <a:lnTo>
                    <a:pt x="3048388" y="0"/>
                  </a:lnTo>
                  <a:lnTo>
                    <a:pt x="3084361" y="6364"/>
                  </a:lnTo>
                  <a:lnTo>
                    <a:pt x="3171190" y="34368"/>
                  </a:lnTo>
                  <a:lnTo>
                    <a:pt x="3207159" y="40733"/>
                  </a:lnTo>
                  <a:lnTo>
                    <a:pt x="3240651" y="34368"/>
                  </a:lnTo>
                  <a:lnTo>
                    <a:pt x="3316567" y="6364"/>
                  </a:lnTo>
                  <a:lnTo>
                    <a:pt x="3350059" y="0"/>
                  </a:lnTo>
                  <a:lnTo>
                    <a:pt x="3384787" y="6364"/>
                  </a:lnTo>
                  <a:lnTo>
                    <a:pt x="3466155" y="34368"/>
                  </a:lnTo>
                  <a:lnTo>
                    <a:pt x="3500887" y="40733"/>
                  </a:lnTo>
                  <a:lnTo>
                    <a:pt x="3535619" y="36489"/>
                  </a:lnTo>
                  <a:lnTo>
                    <a:pt x="3616990" y="17817"/>
                  </a:lnTo>
                  <a:lnTo>
                    <a:pt x="3651722" y="13573"/>
                  </a:lnTo>
                  <a:lnTo>
                    <a:pt x="3686450" y="17817"/>
                  </a:lnTo>
                  <a:lnTo>
                    <a:pt x="3767818" y="36489"/>
                  </a:lnTo>
                  <a:lnTo>
                    <a:pt x="3802550" y="40733"/>
                  </a:lnTo>
                  <a:lnTo>
                    <a:pt x="3837283" y="36489"/>
                  </a:lnTo>
                  <a:lnTo>
                    <a:pt x="3918654" y="17817"/>
                  </a:lnTo>
                  <a:lnTo>
                    <a:pt x="3953386" y="13573"/>
                  </a:lnTo>
                  <a:lnTo>
                    <a:pt x="3988114" y="17817"/>
                  </a:lnTo>
                  <a:lnTo>
                    <a:pt x="4069482" y="36489"/>
                  </a:lnTo>
                  <a:lnTo>
                    <a:pt x="4104214" y="40733"/>
                  </a:lnTo>
                  <a:lnTo>
                    <a:pt x="4138946" y="36489"/>
                  </a:lnTo>
                  <a:lnTo>
                    <a:pt x="4220318" y="17817"/>
                  </a:lnTo>
                  <a:lnTo>
                    <a:pt x="4255050" y="13573"/>
                  </a:lnTo>
                  <a:lnTo>
                    <a:pt x="4289778" y="17817"/>
                  </a:lnTo>
                  <a:lnTo>
                    <a:pt x="4371146" y="36489"/>
                  </a:lnTo>
                  <a:lnTo>
                    <a:pt x="4405878" y="40733"/>
                  </a:lnTo>
                  <a:lnTo>
                    <a:pt x="4440610" y="34368"/>
                  </a:lnTo>
                  <a:lnTo>
                    <a:pt x="4521981" y="6364"/>
                  </a:lnTo>
                  <a:lnTo>
                    <a:pt x="4556713" y="0"/>
                  </a:lnTo>
                  <a:lnTo>
                    <a:pt x="4591441" y="6364"/>
                  </a:lnTo>
                  <a:lnTo>
                    <a:pt x="4672809" y="34368"/>
                  </a:lnTo>
                  <a:lnTo>
                    <a:pt x="4707542" y="40733"/>
                  </a:lnTo>
                  <a:lnTo>
                    <a:pt x="4742274" y="34368"/>
                  </a:lnTo>
                  <a:lnTo>
                    <a:pt x="4823645" y="6364"/>
                  </a:lnTo>
                  <a:lnTo>
                    <a:pt x="4858377" y="0"/>
                  </a:lnTo>
                  <a:lnTo>
                    <a:pt x="4891865" y="6364"/>
                  </a:lnTo>
                  <a:lnTo>
                    <a:pt x="4967777" y="34368"/>
                  </a:lnTo>
                  <a:lnTo>
                    <a:pt x="5001269" y="40733"/>
                  </a:lnTo>
                  <a:lnTo>
                    <a:pt x="5035998" y="34368"/>
                  </a:lnTo>
                  <a:lnTo>
                    <a:pt x="5117368" y="6364"/>
                  </a:lnTo>
                  <a:lnTo>
                    <a:pt x="5152097" y="0"/>
                  </a:lnTo>
                  <a:lnTo>
                    <a:pt x="5186830" y="6364"/>
                  </a:lnTo>
                  <a:lnTo>
                    <a:pt x="5268201" y="34368"/>
                  </a:lnTo>
                  <a:lnTo>
                    <a:pt x="5302933" y="40733"/>
                  </a:lnTo>
                  <a:lnTo>
                    <a:pt x="5337661" y="34368"/>
                  </a:lnTo>
                  <a:lnTo>
                    <a:pt x="5419029" y="6364"/>
                  </a:lnTo>
                  <a:lnTo>
                    <a:pt x="5453761" y="0"/>
                  </a:lnTo>
                  <a:lnTo>
                    <a:pt x="5488493" y="6364"/>
                  </a:lnTo>
                  <a:lnTo>
                    <a:pt x="5569864" y="34368"/>
                  </a:lnTo>
                  <a:lnTo>
                    <a:pt x="5604597" y="40733"/>
                  </a:lnTo>
                  <a:lnTo>
                    <a:pt x="5629493" y="38679"/>
                  </a:lnTo>
                  <a:lnTo>
                    <a:pt x="5647241" y="32996"/>
                  </a:lnTo>
                  <a:lnTo>
                    <a:pt x="5661723" y="24401"/>
                  </a:lnTo>
                  <a:lnTo>
                    <a:pt x="5676823" y="13612"/>
                  </a:lnTo>
                  <a:lnTo>
                    <a:pt x="5701237" y="46372"/>
                  </a:lnTo>
                  <a:lnTo>
                    <a:pt x="5718308" y="78361"/>
                  </a:lnTo>
                  <a:lnTo>
                    <a:pt x="5728334" y="108516"/>
                  </a:lnTo>
                  <a:lnTo>
                    <a:pt x="5731609" y="135773"/>
                  </a:lnTo>
                  <a:lnTo>
                    <a:pt x="5724167" y="167598"/>
                  </a:lnTo>
                  <a:lnTo>
                    <a:pt x="5691421" y="246522"/>
                  </a:lnTo>
                  <a:lnTo>
                    <a:pt x="5683979" y="278347"/>
                  </a:lnTo>
                  <a:lnTo>
                    <a:pt x="5691421" y="306986"/>
                  </a:lnTo>
                  <a:lnTo>
                    <a:pt x="5724167" y="371905"/>
                  </a:lnTo>
                  <a:lnTo>
                    <a:pt x="5731609" y="400547"/>
                  </a:lnTo>
                  <a:lnTo>
                    <a:pt x="5724167" y="430250"/>
                  </a:lnTo>
                  <a:lnTo>
                    <a:pt x="5691421" y="499836"/>
                  </a:lnTo>
                  <a:lnTo>
                    <a:pt x="5683979" y="529535"/>
                  </a:lnTo>
                  <a:lnTo>
                    <a:pt x="5691421" y="557115"/>
                  </a:lnTo>
                  <a:lnTo>
                    <a:pt x="5724167" y="617367"/>
                  </a:lnTo>
                  <a:lnTo>
                    <a:pt x="5731609" y="644948"/>
                  </a:lnTo>
                  <a:lnTo>
                    <a:pt x="5724167" y="674651"/>
                  </a:lnTo>
                  <a:lnTo>
                    <a:pt x="5691421" y="744239"/>
                  </a:lnTo>
                  <a:lnTo>
                    <a:pt x="5683979" y="773942"/>
                  </a:lnTo>
                  <a:lnTo>
                    <a:pt x="5691421" y="804702"/>
                  </a:lnTo>
                  <a:lnTo>
                    <a:pt x="5724167" y="878955"/>
                  </a:lnTo>
                  <a:lnTo>
                    <a:pt x="5731609" y="909716"/>
                  </a:lnTo>
                  <a:lnTo>
                    <a:pt x="5724167" y="939419"/>
                  </a:lnTo>
                  <a:lnTo>
                    <a:pt x="5691421" y="1009007"/>
                  </a:lnTo>
                  <a:lnTo>
                    <a:pt x="5683979" y="1038709"/>
                  </a:lnTo>
                  <a:lnTo>
                    <a:pt x="5688941" y="1068412"/>
                  </a:lnTo>
                  <a:lnTo>
                    <a:pt x="5710775" y="1137997"/>
                  </a:lnTo>
                  <a:lnTo>
                    <a:pt x="5715737" y="1167697"/>
                  </a:lnTo>
                  <a:lnTo>
                    <a:pt x="5708294" y="1197399"/>
                  </a:lnTo>
                  <a:lnTo>
                    <a:pt x="5675543" y="1266987"/>
                  </a:lnTo>
                  <a:lnTo>
                    <a:pt x="5668099" y="1296690"/>
                  </a:lnTo>
                  <a:lnTo>
                    <a:pt x="5675543" y="1323210"/>
                  </a:lnTo>
                  <a:lnTo>
                    <a:pt x="5708294" y="1378794"/>
                  </a:lnTo>
                  <a:lnTo>
                    <a:pt x="5715737" y="1405311"/>
                  </a:lnTo>
                  <a:lnTo>
                    <a:pt x="5708294" y="1437135"/>
                  </a:lnTo>
                  <a:lnTo>
                    <a:pt x="5675543" y="1516060"/>
                  </a:lnTo>
                  <a:lnTo>
                    <a:pt x="5668099" y="1547884"/>
                  </a:lnTo>
                  <a:lnTo>
                    <a:pt x="5675543" y="1576523"/>
                  </a:lnTo>
                  <a:lnTo>
                    <a:pt x="5708294" y="1641442"/>
                  </a:lnTo>
                  <a:lnTo>
                    <a:pt x="5715737" y="1670085"/>
                  </a:lnTo>
                  <a:lnTo>
                    <a:pt x="5708294" y="1700845"/>
                  </a:lnTo>
                  <a:lnTo>
                    <a:pt x="5675543" y="1775101"/>
                  </a:lnTo>
                  <a:lnTo>
                    <a:pt x="5668099" y="1805865"/>
                  </a:lnTo>
                  <a:lnTo>
                    <a:pt x="5675543" y="1834504"/>
                  </a:lnTo>
                  <a:lnTo>
                    <a:pt x="5708294" y="1899423"/>
                  </a:lnTo>
                  <a:lnTo>
                    <a:pt x="5715737" y="1928065"/>
                  </a:lnTo>
                  <a:lnTo>
                    <a:pt x="5705814" y="1958828"/>
                  </a:lnTo>
                  <a:lnTo>
                    <a:pt x="5662151" y="2033082"/>
                  </a:lnTo>
                  <a:lnTo>
                    <a:pt x="5652227" y="2063846"/>
                  </a:lnTo>
                  <a:lnTo>
                    <a:pt x="5659670" y="2091424"/>
                  </a:lnTo>
                  <a:lnTo>
                    <a:pt x="5692416" y="2151675"/>
                  </a:lnTo>
                  <a:lnTo>
                    <a:pt x="5699858" y="2179253"/>
                  </a:lnTo>
                  <a:lnTo>
                    <a:pt x="5693345" y="2228078"/>
                  </a:lnTo>
                  <a:lnTo>
                    <a:pt x="5674553" y="2264330"/>
                  </a:lnTo>
                  <a:lnTo>
                    <a:pt x="5644597" y="2286897"/>
                  </a:lnTo>
                  <a:lnTo>
                    <a:pt x="5604597" y="2294667"/>
                  </a:lnTo>
                  <a:lnTo>
                    <a:pt x="5572346" y="2288302"/>
                  </a:lnTo>
                  <a:lnTo>
                    <a:pt x="5501891" y="2260298"/>
                  </a:lnTo>
                  <a:lnTo>
                    <a:pt x="5469640" y="2253933"/>
                  </a:lnTo>
                  <a:lnTo>
                    <a:pt x="5436149" y="2260298"/>
                  </a:lnTo>
                  <a:lnTo>
                    <a:pt x="5360239" y="2288302"/>
                  </a:lnTo>
                  <a:lnTo>
                    <a:pt x="5326748" y="2294667"/>
                  </a:lnTo>
                  <a:lnTo>
                    <a:pt x="5292016" y="2288302"/>
                  </a:lnTo>
                  <a:lnTo>
                    <a:pt x="5210645" y="2260298"/>
                  </a:lnTo>
                  <a:lnTo>
                    <a:pt x="5175913" y="2253933"/>
                  </a:lnTo>
                  <a:lnTo>
                    <a:pt x="5139940" y="2260298"/>
                  </a:lnTo>
                  <a:lnTo>
                    <a:pt x="5053113" y="2288302"/>
                  </a:lnTo>
                  <a:lnTo>
                    <a:pt x="5017141" y="2294667"/>
                  </a:lnTo>
                  <a:lnTo>
                    <a:pt x="4982413" y="2288302"/>
                  </a:lnTo>
                  <a:lnTo>
                    <a:pt x="4901045" y="2260298"/>
                  </a:lnTo>
                  <a:lnTo>
                    <a:pt x="4866313" y="2253933"/>
                  </a:lnTo>
                  <a:lnTo>
                    <a:pt x="4832822" y="2260298"/>
                  </a:lnTo>
                  <a:lnTo>
                    <a:pt x="4756912" y="2288302"/>
                  </a:lnTo>
                  <a:lnTo>
                    <a:pt x="4723421" y="2294667"/>
                  </a:lnTo>
                  <a:lnTo>
                    <a:pt x="4688689" y="2288302"/>
                  </a:lnTo>
                  <a:lnTo>
                    <a:pt x="4607318" y="2260298"/>
                  </a:lnTo>
                  <a:lnTo>
                    <a:pt x="4572585" y="2253933"/>
                  </a:lnTo>
                  <a:lnTo>
                    <a:pt x="4537856" y="2260298"/>
                  </a:lnTo>
                  <a:lnTo>
                    <a:pt x="4456486" y="2288302"/>
                  </a:lnTo>
                  <a:lnTo>
                    <a:pt x="4421757" y="2294667"/>
                  </a:lnTo>
                  <a:lnTo>
                    <a:pt x="4387025" y="2290424"/>
                  </a:lnTo>
                  <a:lnTo>
                    <a:pt x="4305654" y="2271756"/>
                  </a:lnTo>
                  <a:lnTo>
                    <a:pt x="4270922" y="2267513"/>
                  </a:lnTo>
                  <a:lnTo>
                    <a:pt x="4236194" y="2271756"/>
                  </a:lnTo>
                  <a:lnTo>
                    <a:pt x="4154826" y="2290424"/>
                  </a:lnTo>
                  <a:lnTo>
                    <a:pt x="4120094" y="2294667"/>
                  </a:lnTo>
                  <a:lnTo>
                    <a:pt x="4085361" y="2290424"/>
                  </a:lnTo>
                  <a:lnTo>
                    <a:pt x="4003990" y="2271756"/>
                  </a:lnTo>
                  <a:lnTo>
                    <a:pt x="3969258" y="2267513"/>
                  </a:lnTo>
                  <a:lnTo>
                    <a:pt x="3934529" y="2273878"/>
                  </a:lnTo>
                  <a:lnTo>
                    <a:pt x="3853159" y="2301882"/>
                  </a:lnTo>
                  <a:lnTo>
                    <a:pt x="3818430" y="2308246"/>
                  </a:lnTo>
                  <a:close/>
                </a:path>
              </a:pathLst>
            </a:custGeom>
            <a:solidFill>
              <a:srgbClr val="BC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53551" y="4704210"/>
              <a:ext cx="5732145" cy="2308860"/>
            </a:xfrm>
            <a:custGeom>
              <a:avLst/>
              <a:gdLst/>
              <a:ahLst/>
              <a:cxnLst/>
              <a:rect l="l" t="t" r="r" b="b"/>
              <a:pathLst>
                <a:path w="5732145" h="2308859">
                  <a:moveTo>
                    <a:pt x="100167" y="513"/>
                  </a:moveTo>
                  <a:lnTo>
                    <a:pt x="129838" y="12610"/>
                  </a:lnTo>
                  <a:lnTo>
                    <a:pt x="160715" y="25790"/>
                  </a:lnTo>
                  <a:lnTo>
                    <a:pt x="191846" y="36386"/>
                  </a:lnTo>
                  <a:lnTo>
                    <a:pt x="222281" y="40733"/>
                  </a:lnTo>
                  <a:lnTo>
                    <a:pt x="255772" y="34368"/>
                  </a:lnTo>
                  <a:lnTo>
                    <a:pt x="293727" y="20366"/>
                  </a:lnTo>
                  <a:lnTo>
                    <a:pt x="331682" y="6364"/>
                  </a:lnTo>
                  <a:lnTo>
                    <a:pt x="365173" y="0"/>
                  </a:lnTo>
                  <a:lnTo>
                    <a:pt x="399905" y="6364"/>
                  </a:lnTo>
                  <a:lnTo>
                    <a:pt x="440590" y="20366"/>
                  </a:lnTo>
                  <a:lnTo>
                    <a:pt x="481274" y="34368"/>
                  </a:lnTo>
                  <a:lnTo>
                    <a:pt x="516001" y="40733"/>
                  </a:lnTo>
                  <a:lnTo>
                    <a:pt x="550734" y="34368"/>
                  </a:lnTo>
                  <a:lnTo>
                    <a:pt x="591419" y="20366"/>
                  </a:lnTo>
                  <a:lnTo>
                    <a:pt x="632105" y="6364"/>
                  </a:lnTo>
                  <a:lnTo>
                    <a:pt x="666837" y="0"/>
                  </a:lnTo>
                  <a:lnTo>
                    <a:pt x="701569" y="6364"/>
                  </a:lnTo>
                  <a:lnTo>
                    <a:pt x="742255" y="20366"/>
                  </a:lnTo>
                  <a:lnTo>
                    <a:pt x="782940" y="34368"/>
                  </a:lnTo>
                  <a:lnTo>
                    <a:pt x="817673" y="40733"/>
                  </a:lnTo>
                  <a:lnTo>
                    <a:pt x="851160" y="34368"/>
                  </a:lnTo>
                  <a:lnTo>
                    <a:pt x="889116" y="20366"/>
                  </a:lnTo>
                  <a:lnTo>
                    <a:pt x="927073" y="6364"/>
                  </a:lnTo>
                  <a:lnTo>
                    <a:pt x="960565" y="0"/>
                  </a:lnTo>
                  <a:lnTo>
                    <a:pt x="995293" y="6364"/>
                  </a:lnTo>
                  <a:lnTo>
                    <a:pt x="1035976" y="20366"/>
                  </a:lnTo>
                  <a:lnTo>
                    <a:pt x="1076661" y="34368"/>
                  </a:lnTo>
                  <a:lnTo>
                    <a:pt x="1111393" y="40733"/>
                  </a:lnTo>
                  <a:lnTo>
                    <a:pt x="1146125" y="34368"/>
                  </a:lnTo>
                  <a:lnTo>
                    <a:pt x="1186811" y="20366"/>
                  </a:lnTo>
                  <a:lnTo>
                    <a:pt x="1227496" y="6364"/>
                  </a:lnTo>
                  <a:lnTo>
                    <a:pt x="1262228" y="0"/>
                  </a:lnTo>
                  <a:lnTo>
                    <a:pt x="1295716" y="6364"/>
                  </a:lnTo>
                  <a:lnTo>
                    <a:pt x="1333672" y="20366"/>
                  </a:lnTo>
                  <a:lnTo>
                    <a:pt x="1371628" y="34368"/>
                  </a:lnTo>
                  <a:lnTo>
                    <a:pt x="1405121" y="40733"/>
                  </a:lnTo>
                  <a:lnTo>
                    <a:pt x="1439848" y="34368"/>
                  </a:lnTo>
                  <a:lnTo>
                    <a:pt x="1480532" y="20366"/>
                  </a:lnTo>
                  <a:lnTo>
                    <a:pt x="1521216" y="6364"/>
                  </a:lnTo>
                  <a:lnTo>
                    <a:pt x="1555949" y="0"/>
                  </a:lnTo>
                  <a:lnTo>
                    <a:pt x="1590681" y="6364"/>
                  </a:lnTo>
                  <a:lnTo>
                    <a:pt x="1631366" y="20366"/>
                  </a:lnTo>
                  <a:lnTo>
                    <a:pt x="1672052" y="34368"/>
                  </a:lnTo>
                  <a:lnTo>
                    <a:pt x="1706784" y="40733"/>
                  </a:lnTo>
                  <a:lnTo>
                    <a:pt x="1741513" y="34368"/>
                  </a:lnTo>
                  <a:lnTo>
                    <a:pt x="1782198" y="20366"/>
                  </a:lnTo>
                  <a:lnTo>
                    <a:pt x="1822883" y="6364"/>
                  </a:lnTo>
                  <a:lnTo>
                    <a:pt x="1857612" y="0"/>
                  </a:lnTo>
                  <a:lnTo>
                    <a:pt x="1892344" y="6364"/>
                  </a:lnTo>
                  <a:lnTo>
                    <a:pt x="1933030" y="20366"/>
                  </a:lnTo>
                  <a:lnTo>
                    <a:pt x="1973716" y="34368"/>
                  </a:lnTo>
                  <a:lnTo>
                    <a:pt x="2008448" y="40733"/>
                  </a:lnTo>
                  <a:lnTo>
                    <a:pt x="2041936" y="34368"/>
                  </a:lnTo>
                  <a:lnTo>
                    <a:pt x="2079891" y="20366"/>
                  </a:lnTo>
                  <a:lnTo>
                    <a:pt x="2117848" y="6364"/>
                  </a:lnTo>
                  <a:lnTo>
                    <a:pt x="2151340" y="0"/>
                  </a:lnTo>
                  <a:lnTo>
                    <a:pt x="2187312" y="6364"/>
                  </a:lnTo>
                  <a:lnTo>
                    <a:pt x="2230726" y="20366"/>
                  </a:lnTo>
                  <a:lnTo>
                    <a:pt x="2274139" y="34368"/>
                  </a:lnTo>
                  <a:lnTo>
                    <a:pt x="2310112" y="40733"/>
                  </a:lnTo>
                  <a:lnTo>
                    <a:pt x="2343603" y="34368"/>
                  </a:lnTo>
                  <a:lnTo>
                    <a:pt x="2381558" y="20366"/>
                  </a:lnTo>
                  <a:lnTo>
                    <a:pt x="2419513" y="6364"/>
                  </a:lnTo>
                  <a:lnTo>
                    <a:pt x="2453004" y="0"/>
                  </a:lnTo>
                  <a:lnTo>
                    <a:pt x="2487736" y="6364"/>
                  </a:lnTo>
                  <a:lnTo>
                    <a:pt x="2528421" y="20366"/>
                  </a:lnTo>
                  <a:lnTo>
                    <a:pt x="2569107" y="34368"/>
                  </a:lnTo>
                  <a:lnTo>
                    <a:pt x="2603839" y="40733"/>
                  </a:lnTo>
                  <a:lnTo>
                    <a:pt x="2638567" y="34368"/>
                  </a:lnTo>
                  <a:lnTo>
                    <a:pt x="2679250" y="20366"/>
                  </a:lnTo>
                  <a:lnTo>
                    <a:pt x="2719935" y="6364"/>
                  </a:lnTo>
                  <a:lnTo>
                    <a:pt x="2754667" y="0"/>
                  </a:lnTo>
                  <a:lnTo>
                    <a:pt x="2789399" y="6364"/>
                  </a:lnTo>
                  <a:lnTo>
                    <a:pt x="2830084" y="20366"/>
                  </a:lnTo>
                  <a:lnTo>
                    <a:pt x="2870768" y="34368"/>
                  </a:lnTo>
                  <a:lnTo>
                    <a:pt x="2905495" y="40733"/>
                  </a:lnTo>
                  <a:lnTo>
                    <a:pt x="2938988" y="34368"/>
                  </a:lnTo>
                  <a:lnTo>
                    <a:pt x="2976944" y="20366"/>
                  </a:lnTo>
                  <a:lnTo>
                    <a:pt x="3014900" y="6364"/>
                  </a:lnTo>
                  <a:lnTo>
                    <a:pt x="3048388" y="0"/>
                  </a:lnTo>
                  <a:lnTo>
                    <a:pt x="3084361" y="6364"/>
                  </a:lnTo>
                  <a:lnTo>
                    <a:pt x="3127776" y="20366"/>
                  </a:lnTo>
                  <a:lnTo>
                    <a:pt x="3171190" y="34368"/>
                  </a:lnTo>
                  <a:lnTo>
                    <a:pt x="3207159" y="40733"/>
                  </a:lnTo>
                  <a:lnTo>
                    <a:pt x="3240651" y="34368"/>
                  </a:lnTo>
                  <a:lnTo>
                    <a:pt x="3278609" y="20366"/>
                  </a:lnTo>
                  <a:lnTo>
                    <a:pt x="3316567" y="6364"/>
                  </a:lnTo>
                  <a:lnTo>
                    <a:pt x="3350059" y="0"/>
                  </a:lnTo>
                  <a:lnTo>
                    <a:pt x="3384787" y="6364"/>
                  </a:lnTo>
                  <a:lnTo>
                    <a:pt x="3425470" y="20366"/>
                  </a:lnTo>
                  <a:lnTo>
                    <a:pt x="3466155" y="34368"/>
                  </a:lnTo>
                  <a:lnTo>
                    <a:pt x="3500887" y="40733"/>
                  </a:lnTo>
                  <a:lnTo>
                    <a:pt x="3535619" y="36489"/>
                  </a:lnTo>
                  <a:lnTo>
                    <a:pt x="3576305" y="27153"/>
                  </a:lnTo>
                  <a:lnTo>
                    <a:pt x="3616990" y="17817"/>
                  </a:lnTo>
                  <a:lnTo>
                    <a:pt x="3651722" y="13573"/>
                  </a:lnTo>
                  <a:lnTo>
                    <a:pt x="3686450" y="17817"/>
                  </a:lnTo>
                  <a:lnTo>
                    <a:pt x="3727134" y="27153"/>
                  </a:lnTo>
                  <a:lnTo>
                    <a:pt x="3767818" y="36489"/>
                  </a:lnTo>
                  <a:lnTo>
                    <a:pt x="3802550" y="40733"/>
                  </a:lnTo>
                  <a:lnTo>
                    <a:pt x="3837283" y="36489"/>
                  </a:lnTo>
                  <a:lnTo>
                    <a:pt x="3877968" y="27153"/>
                  </a:lnTo>
                  <a:lnTo>
                    <a:pt x="3918654" y="17817"/>
                  </a:lnTo>
                  <a:lnTo>
                    <a:pt x="3953386" y="13573"/>
                  </a:lnTo>
                  <a:lnTo>
                    <a:pt x="3988114" y="17817"/>
                  </a:lnTo>
                  <a:lnTo>
                    <a:pt x="4028797" y="27153"/>
                  </a:lnTo>
                  <a:lnTo>
                    <a:pt x="4069482" y="36489"/>
                  </a:lnTo>
                  <a:lnTo>
                    <a:pt x="4104214" y="40733"/>
                  </a:lnTo>
                  <a:lnTo>
                    <a:pt x="4138946" y="36489"/>
                  </a:lnTo>
                  <a:lnTo>
                    <a:pt x="4179632" y="27153"/>
                  </a:lnTo>
                  <a:lnTo>
                    <a:pt x="4220318" y="17817"/>
                  </a:lnTo>
                  <a:lnTo>
                    <a:pt x="4255050" y="13573"/>
                  </a:lnTo>
                  <a:lnTo>
                    <a:pt x="4289778" y="17817"/>
                  </a:lnTo>
                  <a:lnTo>
                    <a:pt x="4330461" y="27153"/>
                  </a:lnTo>
                  <a:lnTo>
                    <a:pt x="4371146" y="36489"/>
                  </a:lnTo>
                  <a:lnTo>
                    <a:pt x="4405878" y="40733"/>
                  </a:lnTo>
                  <a:lnTo>
                    <a:pt x="4440610" y="34368"/>
                  </a:lnTo>
                  <a:lnTo>
                    <a:pt x="4481296" y="20366"/>
                  </a:lnTo>
                  <a:lnTo>
                    <a:pt x="4521981" y="6364"/>
                  </a:lnTo>
                  <a:lnTo>
                    <a:pt x="4556713" y="0"/>
                  </a:lnTo>
                  <a:lnTo>
                    <a:pt x="4591441" y="6364"/>
                  </a:lnTo>
                  <a:lnTo>
                    <a:pt x="4632125" y="20366"/>
                  </a:lnTo>
                  <a:lnTo>
                    <a:pt x="4672809" y="34368"/>
                  </a:lnTo>
                  <a:lnTo>
                    <a:pt x="4707542" y="40733"/>
                  </a:lnTo>
                  <a:lnTo>
                    <a:pt x="4742274" y="34368"/>
                  </a:lnTo>
                  <a:lnTo>
                    <a:pt x="4782959" y="20366"/>
                  </a:lnTo>
                  <a:lnTo>
                    <a:pt x="4823645" y="6364"/>
                  </a:lnTo>
                  <a:lnTo>
                    <a:pt x="4858377" y="0"/>
                  </a:lnTo>
                  <a:lnTo>
                    <a:pt x="4891865" y="6364"/>
                  </a:lnTo>
                  <a:lnTo>
                    <a:pt x="4929820" y="20366"/>
                  </a:lnTo>
                  <a:lnTo>
                    <a:pt x="4967777" y="34368"/>
                  </a:lnTo>
                  <a:lnTo>
                    <a:pt x="5001269" y="40733"/>
                  </a:lnTo>
                  <a:lnTo>
                    <a:pt x="5035998" y="34368"/>
                  </a:lnTo>
                  <a:lnTo>
                    <a:pt x="5076683" y="20366"/>
                  </a:lnTo>
                  <a:lnTo>
                    <a:pt x="5117368" y="6364"/>
                  </a:lnTo>
                  <a:lnTo>
                    <a:pt x="5152097" y="0"/>
                  </a:lnTo>
                  <a:lnTo>
                    <a:pt x="5186830" y="6364"/>
                  </a:lnTo>
                  <a:lnTo>
                    <a:pt x="5227515" y="20366"/>
                  </a:lnTo>
                  <a:lnTo>
                    <a:pt x="5268201" y="34368"/>
                  </a:lnTo>
                  <a:lnTo>
                    <a:pt x="5302933" y="40733"/>
                  </a:lnTo>
                  <a:lnTo>
                    <a:pt x="5337661" y="34368"/>
                  </a:lnTo>
                  <a:lnTo>
                    <a:pt x="5378344" y="20366"/>
                  </a:lnTo>
                  <a:lnTo>
                    <a:pt x="5419029" y="6364"/>
                  </a:lnTo>
                  <a:lnTo>
                    <a:pt x="5453761" y="0"/>
                  </a:lnTo>
                  <a:lnTo>
                    <a:pt x="5488493" y="6364"/>
                  </a:lnTo>
                  <a:lnTo>
                    <a:pt x="5529179" y="20366"/>
                  </a:lnTo>
                  <a:lnTo>
                    <a:pt x="5569864" y="34368"/>
                  </a:lnTo>
                  <a:lnTo>
                    <a:pt x="5604597" y="40733"/>
                  </a:lnTo>
                  <a:lnTo>
                    <a:pt x="5629493" y="38679"/>
                  </a:lnTo>
                  <a:lnTo>
                    <a:pt x="5647241" y="32996"/>
                  </a:lnTo>
                  <a:lnTo>
                    <a:pt x="5661723" y="24401"/>
                  </a:lnTo>
                  <a:lnTo>
                    <a:pt x="5676823" y="13612"/>
                  </a:lnTo>
                  <a:lnTo>
                    <a:pt x="5701237" y="46372"/>
                  </a:lnTo>
                  <a:lnTo>
                    <a:pt x="5718308" y="78361"/>
                  </a:lnTo>
                  <a:lnTo>
                    <a:pt x="5728334" y="108516"/>
                  </a:lnTo>
                  <a:lnTo>
                    <a:pt x="5731609" y="135773"/>
                  </a:lnTo>
                  <a:lnTo>
                    <a:pt x="5724167" y="167598"/>
                  </a:lnTo>
                  <a:lnTo>
                    <a:pt x="5707794" y="207060"/>
                  </a:lnTo>
                  <a:lnTo>
                    <a:pt x="5691421" y="246522"/>
                  </a:lnTo>
                  <a:lnTo>
                    <a:pt x="5683979" y="278347"/>
                  </a:lnTo>
                  <a:lnTo>
                    <a:pt x="5691421" y="306986"/>
                  </a:lnTo>
                  <a:lnTo>
                    <a:pt x="5707794" y="339445"/>
                  </a:lnTo>
                  <a:lnTo>
                    <a:pt x="5724167" y="371905"/>
                  </a:lnTo>
                  <a:lnTo>
                    <a:pt x="5731609" y="400547"/>
                  </a:lnTo>
                  <a:lnTo>
                    <a:pt x="5724167" y="430250"/>
                  </a:lnTo>
                  <a:lnTo>
                    <a:pt x="5707794" y="465043"/>
                  </a:lnTo>
                  <a:lnTo>
                    <a:pt x="5691421" y="499836"/>
                  </a:lnTo>
                  <a:lnTo>
                    <a:pt x="5683979" y="529535"/>
                  </a:lnTo>
                  <a:lnTo>
                    <a:pt x="5691421" y="557115"/>
                  </a:lnTo>
                  <a:lnTo>
                    <a:pt x="5707794" y="587241"/>
                  </a:lnTo>
                  <a:lnTo>
                    <a:pt x="5724167" y="617367"/>
                  </a:lnTo>
                  <a:lnTo>
                    <a:pt x="5731609" y="644948"/>
                  </a:lnTo>
                  <a:lnTo>
                    <a:pt x="5724167" y="674651"/>
                  </a:lnTo>
                  <a:lnTo>
                    <a:pt x="5707794" y="709445"/>
                  </a:lnTo>
                  <a:lnTo>
                    <a:pt x="5691421" y="744239"/>
                  </a:lnTo>
                  <a:lnTo>
                    <a:pt x="5683979" y="773942"/>
                  </a:lnTo>
                  <a:lnTo>
                    <a:pt x="5691421" y="804702"/>
                  </a:lnTo>
                  <a:lnTo>
                    <a:pt x="5707794" y="841829"/>
                  </a:lnTo>
                  <a:lnTo>
                    <a:pt x="5724167" y="878955"/>
                  </a:lnTo>
                  <a:lnTo>
                    <a:pt x="5731609" y="909716"/>
                  </a:lnTo>
                  <a:lnTo>
                    <a:pt x="5724167" y="939419"/>
                  </a:lnTo>
                  <a:lnTo>
                    <a:pt x="5707794" y="974213"/>
                  </a:lnTo>
                  <a:lnTo>
                    <a:pt x="5691421" y="1009007"/>
                  </a:lnTo>
                  <a:lnTo>
                    <a:pt x="5683979" y="1038709"/>
                  </a:lnTo>
                  <a:lnTo>
                    <a:pt x="5688941" y="1068412"/>
                  </a:lnTo>
                  <a:lnTo>
                    <a:pt x="5699858" y="1103205"/>
                  </a:lnTo>
                  <a:lnTo>
                    <a:pt x="5710775" y="1137997"/>
                  </a:lnTo>
                  <a:lnTo>
                    <a:pt x="5715737" y="1167697"/>
                  </a:lnTo>
                  <a:lnTo>
                    <a:pt x="5708294" y="1197399"/>
                  </a:lnTo>
                  <a:lnTo>
                    <a:pt x="5691918" y="1232193"/>
                  </a:lnTo>
                  <a:lnTo>
                    <a:pt x="5675543" y="1266987"/>
                  </a:lnTo>
                  <a:lnTo>
                    <a:pt x="5668099" y="1296690"/>
                  </a:lnTo>
                  <a:lnTo>
                    <a:pt x="5675543" y="1323210"/>
                  </a:lnTo>
                  <a:lnTo>
                    <a:pt x="5691918" y="1351003"/>
                  </a:lnTo>
                  <a:lnTo>
                    <a:pt x="5708294" y="1378794"/>
                  </a:lnTo>
                  <a:lnTo>
                    <a:pt x="5715737" y="1405311"/>
                  </a:lnTo>
                  <a:lnTo>
                    <a:pt x="5708294" y="1437135"/>
                  </a:lnTo>
                  <a:lnTo>
                    <a:pt x="5691918" y="1476597"/>
                  </a:lnTo>
                  <a:lnTo>
                    <a:pt x="5675543" y="1516060"/>
                  </a:lnTo>
                  <a:lnTo>
                    <a:pt x="5668099" y="1547884"/>
                  </a:lnTo>
                  <a:lnTo>
                    <a:pt x="5675543" y="1576523"/>
                  </a:lnTo>
                  <a:lnTo>
                    <a:pt x="5691918" y="1608982"/>
                  </a:lnTo>
                  <a:lnTo>
                    <a:pt x="5708294" y="1641442"/>
                  </a:lnTo>
                  <a:lnTo>
                    <a:pt x="5715737" y="1670085"/>
                  </a:lnTo>
                  <a:lnTo>
                    <a:pt x="5708294" y="1700845"/>
                  </a:lnTo>
                  <a:lnTo>
                    <a:pt x="5691918" y="1737972"/>
                  </a:lnTo>
                  <a:lnTo>
                    <a:pt x="5675543" y="1775101"/>
                  </a:lnTo>
                  <a:lnTo>
                    <a:pt x="5668099" y="1805865"/>
                  </a:lnTo>
                  <a:lnTo>
                    <a:pt x="5675543" y="1834504"/>
                  </a:lnTo>
                  <a:lnTo>
                    <a:pt x="5691918" y="1866963"/>
                  </a:lnTo>
                  <a:lnTo>
                    <a:pt x="5708294" y="1899423"/>
                  </a:lnTo>
                  <a:lnTo>
                    <a:pt x="5715737" y="1928065"/>
                  </a:lnTo>
                  <a:lnTo>
                    <a:pt x="5705814" y="1958828"/>
                  </a:lnTo>
                  <a:lnTo>
                    <a:pt x="5683982" y="1995955"/>
                  </a:lnTo>
                  <a:lnTo>
                    <a:pt x="5662151" y="2033082"/>
                  </a:lnTo>
                  <a:lnTo>
                    <a:pt x="5652227" y="2063846"/>
                  </a:lnTo>
                  <a:lnTo>
                    <a:pt x="5659670" y="2091424"/>
                  </a:lnTo>
                  <a:lnTo>
                    <a:pt x="5676043" y="2121549"/>
                  </a:lnTo>
                  <a:lnTo>
                    <a:pt x="5692416" y="2151675"/>
                  </a:lnTo>
                  <a:lnTo>
                    <a:pt x="5699858" y="2179253"/>
                  </a:lnTo>
                  <a:lnTo>
                    <a:pt x="5693345" y="2228078"/>
                  </a:lnTo>
                  <a:lnTo>
                    <a:pt x="5674553" y="2264330"/>
                  </a:lnTo>
                  <a:lnTo>
                    <a:pt x="5644597" y="2286897"/>
                  </a:lnTo>
                  <a:lnTo>
                    <a:pt x="5604597" y="2294667"/>
                  </a:lnTo>
                  <a:lnTo>
                    <a:pt x="5572346" y="2288302"/>
                  </a:lnTo>
                  <a:lnTo>
                    <a:pt x="5537119" y="2274300"/>
                  </a:lnTo>
                  <a:lnTo>
                    <a:pt x="5501891" y="2260298"/>
                  </a:lnTo>
                  <a:lnTo>
                    <a:pt x="5469640" y="2253933"/>
                  </a:lnTo>
                  <a:lnTo>
                    <a:pt x="5436149" y="2260298"/>
                  </a:lnTo>
                  <a:lnTo>
                    <a:pt x="5398194" y="2274300"/>
                  </a:lnTo>
                  <a:lnTo>
                    <a:pt x="5360239" y="2288302"/>
                  </a:lnTo>
                  <a:lnTo>
                    <a:pt x="5326748" y="2294667"/>
                  </a:lnTo>
                  <a:lnTo>
                    <a:pt x="5292016" y="2288302"/>
                  </a:lnTo>
                  <a:lnTo>
                    <a:pt x="5251330" y="2274300"/>
                  </a:lnTo>
                  <a:lnTo>
                    <a:pt x="5210645" y="2260298"/>
                  </a:lnTo>
                  <a:lnTo>
                    <a:pt x="5175913" y="2253933"/>
                  </a:lnTo>
                  <a:lnTo>
                    <a:pt x="5139940" y="2260298"/>
                  </a:lnTo>
                  <a:lnTo>
                    <a:pt x="5096527" y="2274300"/>
                  </a:lnTo>
                  <a:lnTo>
                    <a:pt x="5053113" y="2288302"/>
                  </a:lnTo>
                  <a:lnTo>
                    <a:pt x="5017141" y="2294667"/>
                  </a:lnTo>
                  <a:lnTo>
                    <a:pt x="4982413" y="2288302"/>
                  </a:lnTo>
                  <a:lnTo>
                    <a:pt x="4941730" y="2274300"/>
                  </a:lnTo>
                  <a:lnTo>
                    <a:pt x="4901045" y="2260298"/>
                  </a:lnTo>
                  <a:lnTo>
                    <a:pt x="4866313" y="2253933"/>
                  </a:lnTo>
                  <a:lnTo>
                    <a:pt x="4832822" y="2260298"/>
                  </a:lnTo>
                  <a:lnTo>
                    <a:pt x="4794867" y="2274300"/>
                  </a:lnTo>
                  <a:lnTo>
                    <a:pt x="4756912" y="2288302"/>
                  </a:lnTo>
                  <a:lnTo>
                    <a:pt x="4723421" y="2294667"/>
                  </a:lnTo>
                  <a:lnTo>
                    <a:pt x="4688689" y="2288302"/>
                  </a:lnTo>
                  <a:lnTo>
                    <a:pt x="4648003" y="2274300"/>
                  </a:lnTo>
                  <a:lnTo>
                    <a:pt x="4607318" y="2260298"/>
                  </a:lnTo>
                  <a:lnTo>
                    <a:pt x="4572585" y="2253933"/>
                  </a:lnTo>
                  <a:lnTo>
                    <a:pt x="4537856" y="2260298"/>
                  </a:lnTo>
                  <a:lnTo>
                    <a:pt x="4497171" y="2274300"/>
                  </a:lnTo>
                  <a:lnTo>
                    <a:pt x="4456486" y="2288302"/>
                  </a:lnTo>
                  <a:lnTo>
                    <a:pt x="4421757" y="2294667"/>
                  </a:lnTo>
                  <a:lnTo>
                    <a:pt x="4387025" y="2290424"/>
                  </a:lnTo>
                  <a:lnTo>
                    <a:pt x="4346339" y="2281090"/>
                  </a:lnTo>
                  <a:lnTo>
                    <a:pt x="4305654" y="2271756"/>
                  </a:lnTo>
                  <a:lnTo>
                    <a:pt x="4270922" y="2267513"/>
                  </a:lnTo>
                  <a:lnTo>
                    <a:pt x="4236194" y="2271756"/>
                  </a:lnTo>
                  <a:lnTo>
                    <a:pt x="4195510" y="2281090"/>
                  </a:lnTo>
                  <a:lnTo>
                    <a:pt x="4154826" y="2290424"/>
                  </a:lnTo>
                  <a:lnTo>
                    <a:pt x="4120094" y="2294667"/>
                  </a:lnTo>
                  <a:lnTo>
                    <a:pt x="4085361" y="2290424"/>
                  </a:lnTo>
                  <a:lnTo>
                    <a:pt x="4044676" y="2281090"/>
                  </a:lnTo>
                  <a:lnTo>
                    <a:pt x="4003990" y="2271756"/>
                  </a:lnTo>
                  <a:lnTo>
                    <a:pt x="3969258" y="2267513"/>
                  </a:lnTo>
                  <a:lnTo>
                    <a:pt x="3934529" y="2273878"/>
                  </a:lnTo>
                  <a:lnTo>
                    <a:pt x="3893844" y="2287880"/>
                  </a:lnTo>
                  <a:lnTo>
                    <a:pt x="3853159" y="2301882"/>
                  </a:lnTo>
                  <a:lnTo>
                    <a:pt x="3818430" y="2308246"/>
                  </a:lnTo>
                  <a:lnTo>
                    <a:pt x="3783698" y="2301882"/>
                  </a:lnTo>
                  <a:lnTo>
                    <a:pt x="3743012" y="2287880"/>
                  </a:lnTo>
                  <a:lnTo>
                    <a:pt x="3702327" y="2273878"/>
                  </a:lnTo>
                  <a:lnTo>
                    <a:pt x="3667594" y="2267513"/>
                  </a:lnTo>
                  <a:lnTo>
                    <a:pt x="3632865" y="2271756"/>
                  </a:lnTo>
                  <a:lnTo>
                    <a:pt x="3592180" y="2281090"/>
                  </a:lnTo>
                  <a:lnTo>
                    <a:pt x="3551495" y="2290424"/>
                  </a:lnTo>
                  <a:lnTo>
                    <a:pt x="3516766" y="2294667"/>
                  </a:lnTo>
                  <a:lnTo>
                    <a:pt x="3482034" y="2290424"/>
                  </a:lnTo>
                  <a:lnTo>
                    <a:pt x="3441348" y="2281090"/>
                  </a:lnTo>
                  <a:lnTo>
                    <a:pt x="3400663" y="2271756"/>
                  </a:lnTo>
                  <a:lnTo>
                    <a:pt x="3365931" y="2267513"/>
                  </a:lnTo>
                  <a:lnTo>
                    <a:pt x="3332440" y="2271756"/>
                  </a:lnTo>
                  <a:lnTo>
                    <a:pt x="3294485" y="2281090"/>
                  </a:lnTo>
                  <a:lnTo>
                    <a:pt x="3256530" y="2290424"/>
                  </a:lnTo>
                  <a:lnTo>
                    <a:pt x="3223039" y="2294667"/>
                  </a:lnTo>
                  <a:lnTo>
                    <a:pt x="3188306" y="2288302"/>
                  </a:lnTo>
                  <a:lnTo>
                    <a:pt x="3147622" y="2274300"/>
                  </a:lnTo>
                  <a:lnTo>
                    <a:pt x="3106938" y="2260298"/>
                  </a:lnTo>
                  <a:lnTo>
                    <a:pt x="3072210" y="2253933"/>
                  </a:lnTo>
                  <a:lnTo>
                    <a:pt x="3038718" y="2260298"/>
                  </a:lnTo>
                  <a:lnTo>
                    <a:pt x="3000761" y="2274300"/>
                  </a:lnTo>
                  <a:lnTo>
                    <a:pt x="2962803" y="2288302"/>
                  </a:lnTo>
                  <a:lnTo>
                    <a:pt x="2929311" y="2294667"/>
                  </a:lnTo>
                  <a:lnTo>
                    <a:pt x="2897063" y="2288302"/>
                  </a:lnTo>
                  <a:lnTo>
                    <a:pt x="2861836" y="2274300"/>
                  </a:lnTo>
                  <a:lnTo>
                    <a:pt x="2826610" y="2260298"/>
                  </a:lnTo>
                  <a:lnTo>
                    <a:pt x="2794362" y="2253933"/>
                  </a:lnTo>
                  <a:lnTo>
                    <a:pt x="2758390" y="2260298"/>
                  </a:lnTo>
                  <a:lnTo>
                    <a:pt x="2714976" y="2274300"/>
                  </a:lnTo>
                  <a:lnTo>
                    <a:pt x="2671563" y="2288302"/>
                  </a:lnTo>
                  <a:lnTo>
                    <a:pt x="2635591" y="2294667"/>
                  </a:lnTo>
                  <a:lnTo>
                    <a:pt x="2602098" y="2290424"/>
                  </a:lnTo>
                  <a:lnTo>
                    <a:pt x="2564142" y="2281090"/>
                  </a:lnTo>
                  <a:lnTo>
                    <a:pt x="2526186" y="2271756"/>
                  </a:lnTo>
                  <a:lnTo>
                    <a:pt x="2492698" y="2267513"/>
                  </a:lnTo>
                  <a:lnTo>
                    <a:pt x="2457966" y="2271756"/>
                  </a:lnTo>
                  <a:lnTo>
                    <a:pt x="2417281" y="2281090"/>
                  </a:lnTo>
                  <a:lnTo>
                    <a:pt x="2376595" y="2290424"/>
                  </a:lnTo>
                  <a:lnTo>
                    <a:pt x="2341863" y="2294667"/>
                  </a:lnTo>
                  <a:lnTo>
                    <a:pt x="2307131" y="2288302"/>
                  </a:lnTo>
                  <a:lnTo>
                    <a:pt x="2266446" y="2274300"/>
                  </a:lnTo>
                  <a:lnTo>
                    <a:pt x="2225763" y="2260298"/>
                  </a:lnTo>
                  <a:lnTo>
                    <a:pt x="2191035" y="2253933"/>
                  </a:lnTo>
                  <a:lnTo>
                    <a:pt x="2157543" y="2260298"/>
                  </a:lnTo>
                  <a:lnTo>
                    <a:pt x="2119585" y="2274300"/>
                  </a:lnTo>
                  <a:lnTo>
                    <a:pt x="2081627" y="2288302"/>
                  </a:lnTo>
                  <a:lnTo>
                    <a:pt x="2048135" y="2294667"/>
                  </a:lnTo>
                  <a:lnTo>
                    <a:pt x="2013407" y="2288302"/>
                  </a:lnTo>
                  <a:lnTo>
                    <a:pt x="1972724" y="2274300"/>
                  </a:lnTo>
                  <a:lnTo>
                    <a:pt x="1932039" y="2260298"/>
                  </a:lnTo>
                  <a:lnTo>
                    <a:pt x="1897307" y="2253933"/>
                  </a:lnTo>
                  <a:lnTo>
                    <a:pt x="1862575" y="2260298"/>
                  </a:lnTo>
                  <a:lnTo>
                    <a:pt x="1821889" y="2274300"/>
                  </a:lnTo>
                  <a:lnTo>
                    <a:pt x="1781204" y="2288302"/>
                  </a:lnTo>
                  <a:lnTo>
                    <a:pt x="1746471" y="2294667"/>
                  </a:lnTo>
                  <a:lnTo>
                    <a:pt x="1711744" y="2288302"/>
                  </a:lnTo>
                  <a:lnTo>
                    <a:pt x="1671060" y="2274300"/>
                  </a:lnTo>
                  <a:lnTo>
                    <a:pt x="1630375" y="2260298"/>
                  </a:lnTo>
                  <a:lnTo>
                    <a:pt x="1595643" y="2253933"/>
                  </a:lnTo>
                  <a:lnTo>
                    <a:pt x="1560911" y="2260298"/>
                  </a:lnTo>
                  <a:lnTo>
                    <a:pt x="1520226" y="2274300"/>
                  </a:lnTo>
                  <a:lnTo>
                    <a:pt x="1479540" y="2288302"/>
                  </a:lnTo>
                  <a:lnTo>
                    <a:pt x="1444808" y="2294667"/>
                  </a:lnTo>
                  <a:lnTo>
                    <a:pt x="1411320" y="2290424"/>
                  </a:lnTo>
                  <a:lnTo>
                    <a:pt x="1373365" y="2281090"/>
                  </a:lnTo>
                  <a:lnTo>
                    <a:pt x="1335408" y="2271756"/>
                  </a:lnTo>
                  <a:lnTo>
                    <a:pt x="1301916" y="2267513"/>
                  </a:lnTo>
                  <a:lnTo>
                    <a:pt x="1267188" y="2273878"/>
                  </a:lnTo>
                  <a:lnTo>
                    <a:pt x="1226504" y="2287880"/>
                  </a:lnTo>
                  <a:lnTo>
                    <a:pt x="1185820" y="2301882"/>
                  </a:lnTo>
                  <a:lnTo>
                    <a:pt x="1151088" y="2308246"/>
                  </a:lnTo>
                  <a:lnTo>
                    <a:pt x="1116355" y="2301882"/>
                  </a:lnTo>
                  <a:lnTo>
                    <a:pt x="1075670" y="2287880"/>
                  </a:lnTo>
                  <a:lnTo>
                    <a:pt x="1034984" y="2273878"/>
                  </a:lnTo>
                  <a:lnTo>
                    <a:pt x="1000252" y="2267513"/>
                  </a:lnTo>
                  <a:lnTo>
                    <a:pt x="964283" y="2273878"/>
                  </a:lnTo>
                  <a:lnTo>
                    <a:pt x="920869" y="2287880"/>
                  </a:lnTo>
                  <a:lnTo>
                    <a:pt x="877454" y="2301882"/>
                  </a:lnTo>
                  <a:lnTo>
                    <a:pt x="841480" y="2308246"/>
                  </a:lnTo>
                  <a:lnTo>
                    <a:pt x="809233" y="2301882"/>
                  </a:lnTo>
                  <a:lnTo>
                    <a:pt x="774006" y="2287880"/>
                  </a:lnTo>
                  <a:lnTo>
                    <a:pt x="738779" y="2273878"/>
                  </a:lnTo>
                  <a:lnTo>
                    <a:pt x="706532" y="2267513"/>
                  </a:lnTo>
                  <a:lnTo>
                    <a:pt x="670560" y="2273878"/>
                  </a:lnTo>
                  <a:lnTo>
                    <a:pt x="627146" y="2287880"/>
                  </a:lnTo>
                  <a:lnTo>
                    <a:pt x="583732" y="2301882"/>
                  </a:lnTo>
                  <a:lnTo>
                    <a:pt x="547760" y="2308246"/>
                  </a:lnTo>
                  <a:lnTo>
                    <a:pt x="514268" y="2301882"/>
                  </a:lnTo>
                  <a:lnTo>
                    <a:pt x="476311" y="2287880"/>
                  </a:lnTo>
                  <a:lnTo>
                    <a:pt x="438356" y="2273878"/>
                  </a:lnTo>
                  <a:lnTo>
                    <a:pt x="404868" y="2267513"/>
                  </a:lnTo>
                  <a:lnTo>
                    <a:pt x="371376" y="2273878"/>
                  </a:lnTo>
                  <a:lnTo>
                    <a:pt x="333419" y="2287880"/>
                  </a:lnTo>
                  <a:lnTo>
                    <a:pt x="295464" y="2301882"/>
                  </a:lnTo>
                  <a:lnTo>
                    <a:pt x="261976" y="2308246"/>
                  </a:lnTo>
                  <a:lnTo>
                    <a:pt x="228397" y="2302516"/>
                  </a:lnTo>
                  <a:lnTo>
                    <a:pt x="184400" y="2289969"/>
                  </a:lnTo>
                  <a:lnTo>
                    <a:pt x="136501" y="2277570"/>
                  </a:lnTo>
                  <a:lnTo>
                    <a:pt x="91217" y="2272283"/>
                  </a:lnTo>
                  <a:lnTo>
                    <a:pt x="55064" y="2281074"/>
                  </a:lnTo>
                  <a:lnTo>
                    <a:pt x="30910" y="2257649"/>
                  </a:lnTo>
                  <a:lnTo>
                    <a:pt x="13709" y="2231970"/>
                  </a:lnTo>
                  <a:lnTo>
                    <a:pt x="3420" y="2205387"/>
                  </a:lnTo>
                  <a:lnTo>
                    <a:pt x="0" y="2179253"/>
                  </a:lnTo>
                  <a:lnTo>
                    <a:pt x="7442" y="2148493"/>
                  </a:lnTo>
                  <a:lnTo>
                    <a:pt x="23815" y="2111366"/>
                  </a:lnTo>
                  <a:lnTo>
                    <a:pt x="40188" y="2074239"/>
                  </a:lnTo>
                  <a:lnTo>
                    <a:pt x="47630" y="2043479"/>
                  </a:lnTo>
                  <a:lnTo>
                    <a:pt x="40188" y="2014837"/>
                  </a:lnTo>
                  <a:lnTo>
                    <a:pt x="23815" y="1982376"/>
                  </a:lnTo>
                  <a:lnTo>
                    <a:pt x="7442" y="1949914"/>
                  </a:lnTo>
                  <a:lnTo>
                    <a:pt x="0" y="1921272"/>
                  </a:lnTo>
                  <a:lnTo>
                    <a:pt x="7442" y="1890512"/>
                  </a:lnTo>
                  <a:lnTo>
                    <a:pt x="23815" y="1853385"/>
                  </a:lnTo>
                  <a:lnTo>
                    <a:pt x="40188" y="1816259"/>
                  </a:lnTo>
                  <a:lnTo>
                    <a:pt x="47630" y="1785498"/>
                  </a:lnTo>
                  <a:lnTo>
                    <a:pt x="42669" y="1756856"/>
                  </a:lnTo>
                  <a:lnTo>
                    <a:pt x="31755" y="1724395"/>
                  </a:lnTo>
                  <a:lnTo>
                    <a:pt x="20840" y="1691934"/>
                  </a:lnTo>
                  <a:lnTo>
                    <a:pt x="15879" y="1663291"/>
                  </a:lnTo>
                  <a:lnTo>
                    <a:pt x="20840" y="1633592"/>
                  </a:lnTo>
                  <a:lnTo>
                    <a:pt x="31755" y="1598800"/>
                  </a:lnTo>
                  <a:lnTo>
                    <a:pt x="42669" y="1564007"/>
                  </a:lnTo>
                  <a:lnTo>
                    <a:pt x="47630" y="1534304"/>
                  </a:lnTo>
                  <a:lnTo>
                    <a:pt x="42669" y="1506723"/>
                  </a:lnTo>
                  <a:lnTo>
                    <a:pt x="31755" y="1476597"/>
                  </a:lnTo>
                  <a:lnTo>
                    <a:pt x="20840" y="1446471"/>
                  </a:lnTo>
                  <a:lnTo>
                    <a:pt x="15879" y="1418891"/>
                  </a:lnTo>
                  <a:lnTo>
                    <a:pt x="23321" y="1386005"/>
                  </a:lnTo>
                  <a:lnTo>
                    <a:pt x="39694" y="1344210"/>
                  </a:lnTo>
                  <a:lnTo>
                    <a:pt x="56067" y="1302415"/>
                  </a:lnTo>
                  <a:lnTo>
                    <a:pt x="63510" y="1269530"/>
                  </a:lnTo>
                  <a:lnTo>
                    <a:pt x="56067" y="1240892"/>
                  </a:lnTo>
                  <a:lnTo>
                    <a:pt x="39694" y="1208432"/>
                  </a:lnTo>
                  <a:lnTo>
                    <a:pt x="23321" y="1175972"/>
                  </a:lnTo>
                  <a:lnTo>
                    <a:pt x="15879" y="1147330"/>
                  </a:lnTo>
                  <a:lnTo>
                    <a:pt x="23321" y="1116569"/>
                  </a:lnTo>
                  <a:lnTo>
                    <a:pt x="39694" y="1079443"/>
                  </a:lnTo>
                  <a:lnTo>
                    <a:pt x="56067" y="1042316"/>
                  </a:lnTo>
                  <a:lnTo>
                    <a:pt x="63510" y="1011556"/>
                  </a:lnTo>
                  <a:lnTo>
                    <a:pt x="56067" y="983975"/>
                  </a:lnTo>
                  <a:lnTo>
                    <a:pt x="39694" y="953849"/>
                  </a:lnTo>
                  <a:lnTo>
                    <a:pt x="23321" y="923723"/>
                  </a:lnTo>
                  <a:lnTo>
                    <a:pt x="15879" y="896142"/>
                  </a:lnTo>
                  <a:lnTo>
                    <a:pt x="23321" y="867500"/>
                  </a:lnTo>
                  <a:lnTo>
                    <a:pt x="39694" y="835040"/>
                  </a:lnTo>
                  <a:lnTo>
                    <a:pt x="56067" y="802580"/>
                  </a:lnTo>
                  <a:lnTo>
                    <a:pt x="63510" y="773942"/>
                  </a:lnTo>
                  <a:lnTo>
                    <a:pt x="58548" y="744239"/>
                  </a:lnTo>
                  <a:lnTo>
                    <a:pt x="47634" y="709445"/>
                  </a:lnTo>
                  <a:lnTo>
                    <a:pt x="36719" y="674651"/>
                  </a:lnTo>
                  <a:lnTo>
                    <a:pt x="31758" y="644948"/>
                  </a:lnTo>
                  <a:lnTo>
                    <a:pt x="39201" y="614185"/>
                  </a:lnTo>
                  <a:lnTo>
                    <a:pt x="55574" y="577058"/>
                  </a:lnTo>
                  <a:lnTo>
                    <a:pt x="71947" y="539931"/>
                  </a:lnTo>
                  <a:lnTo>
                    <a:pt x="79389" y="509168"/>
                  </a:lnTo>
                  <a:lnTo>
                    <a:pt x="71947" y="480529"/>
                  </a:lnTo>
                  <a:lnTo>
                    <a:pt x="55574" y="448070"/>
                  </a:lnTo>
                  <a:lnTo>
                    <a:pt x="39201" y="415610"/>
                  </a:lnTo>
                  <a:lnTo>
                    <a:pt x="31758" y="386967"/>
                  </a:lnTo>
                  <a:lnTo>
                    <a:pt x="39201" y="356204"/>
                  </a:lnTo>
                  <a:lnTo>
                    <a:pt x="55574" y="319077"/>
                  </a:lnTo>
                  <a:lnTo>
                    <a:pt x="71947" y="281950"/>
                  </a:lnTo>
                  <a:lnTo>
                    <a:pt x="79389" y="251187"/>
                  </a:lnTo>
                  <a:lnTo>
                    <a:pt x="71947" y="222548"/>
                  </a:lnTo>
                  <a:lnTo>
                    <a:pt x="55574" y="190089"/>
                  </a:lnTo>
                  <a:lnTo>
                    <a:pt x="39201" y="157629"/>
                  </a:lnTo>
                  <a:lnTo>
                    <a:pt x="31758" y="128987"/>
                  </a:lnTo>
                  <a:lnTo>
                    <a:pt x="39582" y="100900"/>
                  </a:lnTo>
                  <a:lnTo>
                    <a:pt x="58323" y="68841"/>
                  </a:lnTo>
                  <a:lnTo>
                    <a:pt x="80883" y="34738"/>
                  </a:lnTo>
                  <a:lnTo>
                    <a:pt x="100167" y="513"/>
                  </a:lnTo>
                  <a:close/>
                </a:path>
              </a:pathLst>
            </a:custGeom>
            <a:ln w="13900">
              <a:solidFill>
                <a:srgbClr val="BCBD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1182" y="4749224"/>
              <a:ext cx="5636895" cy="2209800"/>
            </a:xfrm>
            <a:custGeom>
              <a:avLst/>
              <a:gdLst/>
              <a:ahLst/>
              <a:cxnLst/>
              <a:rect l="l" t="t" r="r" b="b"/>
              <a:pathLst>
                <a:path w="5636895" h="2209800">
                  <a:moveTo>
                    <a:pt x="434883" y="25399"/>
                  </a:moveTo>
                  <a:lnTo>
                    <a:pt x="202682" y="25399"/>
                  </a:lnTo>
                  <a:lnTo>
                    <a:pt x="289506" y="0"/>
                  </a:lnTo>
                  <a:lnTo>
                    <a:pt x="358971" y="0"/>
                  </a:lnTo>
                  <a:lnTo>
                    <a:pt x="434883" y="25399"/>
                  </a:lnTo>
                  <a:close/>
                </a:path>
                <a:path w="5636895" h="2209800">
                  <a:moveTo>
                    <a:pt x="728607" y="25399"/>
                  </a:moveTo>
                  <a:lnTo>
                    <a:pt x="503103" y="25399"/>
                  </a:lnTo>
                  <a:lnTo>
                    <a:pt x="584474" y="0"/>
                  </a:lnTo>
                  <a:lnTo>
                    <a:pt x="652697" y="0"/>
                  </a:lnTo>
                  <a:lnTo>
                    <a:pt x="728607" y="25399"/>
                  </a:lnTo>
                  <a:close/>
                </a:path>
                <a:path w="5636895" h="2209800">
                  <a:moveTo>
                    <a:pt x="1034492" y="25399"/>
                  </a:moveTo>
                  <a:lnTo>
                    <a:pt x="795590" y="25399"/>
                  </a:lnTo>
                  <a:lnTo>
                    <a:pt x="871503" y="0"/>
                  </a:lnTo>
                  <a:lnTo>
                    <a:pt x="942204" y="0"/>
                  </a:lnTo>
                  <a:lnTo>
                    <a:pt x="1034492" y="25399"/>
                  </a:lnTo>
                  <a:close/>
                </a:path>
                <a:path w="5636895" h="2209800">
                  <a:moveTo>
                    <a:pt x="1323998" y="25399"/>
                  </a:moveTo>
                  <a:lnTo>
                    <a:pt x="1105193" y="25399"/>
                  </a:lnTo>
                  <a:lnTo>
                    <a:pt x="1181106" y="0"/>
                  </a:lnTo>
                  <a:lnTo>
                    <a:pt x="1248086" y="0"/>
                  </a:lnTo>
                  <a:lnTo>
                    <a:pt x="1323998" y="25399"/>
                  </a:lnTo>
                  <a:close/>
                </a:path>
                <a:path w="5636895" h="2209800">
                  <a:moveTo>
                    <a:pt x="1624421" y="25399"/>
                  </a:moveTo>
                  <a:lnTo>
                    <a:pt x="1392218" y="25399"/>
                  </a:lnTo>
                  <a:lnTo>
                    <a:pt x="1473586" y="0"/>
                  </a:lnTo>
                  <a:lnTo>
                    <a:pt x="1543050" y="0"/>
                  </a:lnTo>
                  <a:lnTo>
                    <a:pt x="1624421" y="25399"/>
                  </a:lnTo>
                  <a:close/>
                </a:path>
                <a:path w="5636895" h="2209800">
                  <a:moveTo>
                    <a:pt x="1926085" y="25399"/>
                  </a:moveTo>
                  <a:lnTo>
                    <a:pt x="1693882" y="25399"/>
                  </a:lnTo>
                  <a:lnTo>
                    <a:pt x="1775253" y="0"/>
                  </a:lnTo>
                  <a:lnTo>
                    <a:pt x="1844714" y="0"/>
                  </a:lnTo>
                  <a:lnTo>
                    <a:pt x="1926085" y="25399"/>
                  </a:lnTo>
                  <a:close/>
                </a:path>
                <a:path w="5636895" h="2209800">
                  <a:moveTo>
                    <a:pt x="2227749" y="25399"/>
                  </a:moveTo>
                  <a:lnTo>
                    <a:pt x="1995546" y="25399"/>
                  </a:lnTo>
                  <a:lnTo>
                    <a:pt x="2076916" y="0"/>
                  </a:lnTo>
                  <a:lnTo>
                    <a:pt x="2146377" y="0"/>
                  </a:lnTo>
                  <a:lnTo>
                    <a:pt x="2227749" y="25399"/>
                  </a:lnTo>
                  <a:close/>
                </a:path>
                <a:path w="5636895" h="2209800">
                  <a:moveTo>
                    <a:pt x="2522716" y="25399"/>
                  </a:moveTo>
                  <a:lnTo>
                    <a:pt x="2297213" y="25399"/>
                  </a:lnTo>
                  <a:lnTo>
                    <a:pt x="2378581" y="0"/>
                  </a:lnTo>
                  <a:lnTo>
                    <a:pt x="2446801" y="0"/>
                  </a:lnTo>
                  <a:lnTo>
                    <a:pt x="2522716" y="25399"/>
                  </a:lnTo>
                  <a:close/>
                </a:path>
                <a:path w="5636895" h="2209800">
                  <a:moveTo>
                    <a:pt x="2823137" y="25399"/>
                  </a:moveTo>
                  <a:lnTo>
                    <a:pt x="2590936" y="25399"/>
                  </a:lnTo>
                  <a:lnTo>
                    <a:pt x="2672304" y="0"/>
                  </a:lnTo>
                  <a:lnTo>
                    <a:pt x="2741769" y="0"/>
                  </a:lnTo>
                  <a:lnTo>
                    <a:pt x="2823137" y="25399"/>
                  </a:lnTo>
                  <a:close/>
                </a:path>
                <a:path w="5636895" h="2209800">
                  <a:moveTo>
                    <a:pt x="3124800" y="25399"/>
                  </a:moveTo>
                  <a:lnTo>
                    <a:pt x="2892597" y="25399"/>
                  </a:lnTo>
                  <a:lnTo>
                    <a:pt x="2973968" y="0"/>
                  </a:lnTo>
                  <a:lnTo>
                    <a:pt x="3043432" y="0"/>
                  </a:lnTo>
                  <a:lnTo>
                    <a:pt x="3124800" y="25399"/>
                  </a:lnTo>
                  <a:close/>
                </a:path>
                <a:path w="5636895" h="2209800">
                  <a:moveTo>
                    <a:pt x="3418524" y="25399"/>
                  </a:moveTo>
                  <a:lnTo>
                    <a:pt x="3193021" y="25399"/>
                  </a:lnTo>
                  <a:lnTo>
                    <a:pt x="3268936" y="0"/>
                  </a:lnTo>
                  <a:lnTo>
                    <a:pt x="3337156" y="0"/>
                  </a:lnTo>
                  <a:lnTo>
                    <a:pt x="3418524" y="25399"/>
                  </a:lnTo>
                  <a:close/>
                </a:path>
                <a:path w="5636895" h="2209800">
                  <a:moveTo>
                    <a:pt x="3726887" y="25399"/>
                  </a:moveTo>
                  <a:lnTo>
                    <a:pt x="3487988" y="25399"/>
                  </a:lnTo>
                  <a:lnTo>
                    <a:pt x="3569359" y="0"/>
                  </a:lnTo>
                  <a:lnTo>
                    <a:pt x="3640061" y="0"/>
                  </a:lnTo>
                  <a:lnTo>
                    <a:pt x="3726887" y="25399"/>
                  </a:lnTo>
                  <a:close/>
                </a:path>
                <a:path w="5636895" h="2209800">
                  <a:moveTo>
                    <a:pt x="4020611" y="25399"/>
                  </a:moveTo>
                  <a:lnTo>
                    <a:pt x="3795108" y="25399"/>
                  </a:lnTo>
                  <a:lnTo>
                    <a:pt x="3865564" y="0"/>
                  </a:lnTo>
                  <a:lnTo>
                    <a:pt x="3933784" y="0"/>
                  </a:lnTo>
                  <a:lnTo>
                    <a:pt x="4020611" y="25399"/>
                  </a:lnTo>
                  <a:close/>
                </a:path>
                <a:path w="5636895" h="2209800">
                  <a:moveTo>
                    <a:pt x="4315579" y="25399"/>
                  </a:moveTo>
                  <a:lnTo>
                    <a:pt x="4090074" y="25399"/>
                  </a:lnTo>
                  <a:lnTo>
                    <a:pt x="4165984" y="0"/>
                  </a:lnTo>
                  <a:lnTo>
                    <a:pt x="4234208" y="0"/>
                  </a:lnTo>
                  <a:lnTo>
                    <a:pt x="4315579" y="25399"/>
                  </a:lnTo>
                  <a:close/>
                </a:path>
                <a:path w="5636895" h="2209800">
                  <a:moveTo>
                    <a:pt x="4925602" y="25399"/>
                  </a:moveTo>
                  <a:lnTo>
                    <a:pt x="4385042" y="25399"/>
                  </a:lnTo>
                  <a:lnTo>
                    <a:pt x="4466408" y="0"/>
                  </a:lnTo>
                  <a:lnTo>
                    <a:pt x="4537111" y="0"/>
                  </a:lnTo>
                  <a:lnTo>
                    <a:pt x="4623939" y="12699"/>
                  </a:lnTo>
                  <a:lnTo>
                    <a:pt x="4882189" y="12699"/>
                  </a:lnTo>
                  <a:lnTo>
                    <a:pt x="4925602" y="25399"/>
                  </a:lnTo>
                  <a:close/>
                </a:path>
                <a:path w="5636895" h="2209800">
                  <a:moveTo>
                    <a:pt x="4882189" y="12699"/>
                  </a:moveTo>
                  <a:lnTo>
                    <a:pt x="4693402" y="12699"/>
                  </a:lnTo>
                  <a:lnTo>
                    <a:pt x="4769312" y="0"/>
                  </a:lnTo>
                  <a:lnTo>
                    <a:pt x="4838775" y="0"/>
                  </a:lnTo>
                  <a:lnTo>
                    <a:pt x="4882189" y="12699"/>
                  </a:lnTo>
                  <a:close/>
                </a:path>
                <a:path w="5636895" h="2209800">
                  <a:moveTo>
                    <a:pt x="5228506" y="25399"/>
                  </a:moveTo>
                  <a:lnTo>
                    <a:pt x="4996307" y="25399"/>
                  </a:lnTo>
                  <a:lnTo>
                    <a:pt x="5077678" y="0"/>
                  </a:lnTo>
                  <a:lnTo>
                    <a:pt x="5147138" y="0"/>
                  </a:lnTo>
                  <a:lnTo>
                    <a:pt x="5228506" y="25399"/>
                  </a:lnTo>
                  <a:close/>
                </a:path>
                <a:path w="5636895" h="2209800">
                  <a:moveTo>
                    <a:pt x="5636348" y="88899"/>
                  </a:moveTo>
                  <a:lnTo>
                    <a:pt x="5635010" y="88899"/>
                  </a:lnTo>
                  <a:lnTo>
                    <a:pt x="5620924" y="50799"/>
                  </a:lnTo>
                  <a:lnTo>
                    <a:pt x="5608083" y="25399"/>
                  </a:lnTo>
                  <a:lnTo>
                    <a:pt x="5603855" y="25399"/>
                  </a:lnTo>
                  <a:lnTo>
                    <a:pt x="5598746" y="12699"/>
                  </a:lnTo>
                  <a:lnTo>
                    <a:pt x="5612804" y="25399"/>
                  </a:lnTo>
                  <a:lnTo>
                    <a:pt x="5624821" y="38099"/>
                  </a:lnTo>
                  <a:lnTo>
                    <a:pt x="5633200" y="63499"/>
                  </a:lnTo>
                  <a:lnTo>
                    <a:pt x="5636348" y="88899"/>
                  </a:lnTo>
                  <a:close/>
                </a:path>
                <a:path w="5636895" h="2209800">
                  <a:moveTo>
                    <a:pt x="30793" y="2174080"/>
                  </a:moveTo>
                  <a:lnTo>
                    <a:pt x="20777" y="2171699"/>
                  </a:lnTo>
                  <a:lnTo>
                    <a:pt x="9746" y="2171699"/>
                  </a:lnTo>
                  <a:lnTo>
                    <a:pt x="3469" y="2158999"/>
                  </a:lnTo>
                  <a:lnTo>
                    <a:pt x="651" y="2146299"/>
                  </a:lnTo>
                  <a:lnTo>
                    <a:pt x="0" y="2133599"/>
                  </a:lnTo>
                  <a:lnTo>
                    <a:pt x="7442" y="2095499"/>
                  </a:lnTo>
                  <a:lnTo>
                    <a:pt x="3037" y="2120899"/>
                  </a:lnTo>
                  <a:lnTo>
                    <a:pt x="15468" y="2146299"/>
                  </a:lnTo>
                  <a:lnTo>
                    <a:pt x="30534" y="2171699"/>
                  </a:lnTo>
                  <a:lnTo>
                    <a:pt x="30793" y="2174080"/>
                  </a:lnTo>
                  <a:close/>
                </a:path>
                <a:path w="5636895" h="2209800">
                  <a:moveTo>
                    <a:pt x="3210140" y="2197099"/>
                  </a:moveTo>
                  <a:lnTo>
                    <a:pt x="3140676" y="2197099"/>
                  </a:lnTo>
                  <a:lnTo>
                    <a:pt x="3059308" y="2171699"/>
                  </a:lnTo>
                  <a:lnTo>
                    <a:pt x="3024580" y="2158999"/>
                  </a:lnTo>
                  <a:lnTo>
                    <a:pt x="4524955" y="2158999"/>
                  </a:lnTo>
                  <a:lnTo>
                    <a:pt x="4490226" y="2171699"/>
                  </a:lnTo>
                  <a:lnTo>
                    <a:pt x="3326243" y="2171699"/>
                  </a:lnTo>
                  <a:lnTo>
                    <a:pt x="3291511" y="2184399"/>
                  </a:lnTo>
                  <a:lnTo>
                    <a:pt x="3210140" y="2197099"/>
                  </a:lnTo>
                  <a:close/>
                </a:path>
                <a:path w="5636895" h="2209800">
                  <a:moveTo>
                    <a:pt x="4703820" y="2197099"/>
                  </a:moveTo>
                  <a:lnTo>
                    <a:pt x="4634359" y="2197099"/>
                  </a:lnTo>
                  <a:lnTo>
                    <a:pt x="4558447" y="2171699"/>
                  </a:lnTo>
                  <a:lnTo>
                    <a:pt x="4524955" y="2158999"/>
                  </a:lnTo>
                  <a:lnTo>
                    <a:pt x="4826618" y="2158999"/>
                  </a:lnTo>
                  <a:lnTo>
                    <a:pt x="4790649" y="2171699"/>
                  </a:lnTo>
                  <a:lnTo>
                    <a:pt x="4703820" y="2197099"/>
                  </a:lnTo>
                  <a:close/>
                </a:path>
                <a:path w="5636895" h="2209800">
                  <a:moveTo>
                    <a:pt x="5010942" y="2197099"/>
                  </a:moveTo>
                  <a:lnTo>
                    <a:pt x="4942722" y="2197099"/>
                  </a:lnTo>
                  <a:lnTo>
                    <a:pt x="4861350" y="2171699"/>
                  </a:lnTo>
                  <a:lnTo>
                    <a:pt x="4826618" y="2158999"/>
                  </a:lnTo>
                  <a:lnTo>
                    <a:pt x="5120346" y="2158999"/>
                  </a:lnTo>
                  <a:lnTo>
                    <a:pt x="5086854" y="2171699"/>
                  </a:lnTo>
                  <a:lnTo>
                    <a:pt x="5010942" y="2197099"/>
                  </a:lnTo>
                  <a:close/>
                </a:path>
                <a:path w="5636895" h="2209800">
                  <a:moveTo>
                    <a:pt x="5312609" y="2197099"/>
                  </a:moveTo>
                  <a:lnTo>
                    <a:pt x="5243145" y="2197099"/>
                  </a:lnTo>
                  <a:lnTo>
                    <a:pt x="5156318" y="2171699"/>
                  </a:lnTo>
                  <a:lnTo>
                    <a:pt x="5120346" y="2158999"/>
                  </a:lnTo>
                  <a:lnTo>
                    <a:pt x="5422010" y="2158999"/>
                  </a:lnTo>
                  <a:lnTo>
                    <a:pt x="5388519" y="2171699"/>
                  </a:lnTo>
                  <a:lnTo>
                    <a:pt x="5312609" y="2197099"/>
                  </a:lnTo>
                  <a:close/>
                </a:path>
                <a:path w="5636895" h="2209800">
                  <a:moveTo>
                    <a:pt x="5585664" y="2197099"/>
                  </a:moveTo>
                  <a:lnTo>
                    <a:pt x="5536009" y="2184399"/>
                  </a:lnTo>
                  <a:lnTo>
                    <a:pt x="5492352" y="2171699"/>
                  </a:lnTo>
                  <a:lnTo>
                    <a:pt x="5454438" y="2171699"/>
                  </a:lnTo>
                  <a:lnTo>
                    <a:pt x="5422010" y="2158999"/>
                  </a:lnTo>
                  <a:lnTo>
                    <a:pt x="5596275" y="2158999"/>
                  </a:lnTo>
                  <a:lnTo>
                    <a:pt x="5589910" y="2184399"/>
                  </a:lnTo>
                  <a:lnTo>
                    <a:pt x="5585664" y="2197099"/>
                  </a:lnTo>
                  <a:close/>
                </a:path>
                <a:path w="5636895" h="2209800">
                  <a:moveTo>
                    <a:pt x="536102" y="2209799"/>
                  </a:moveTo>
                  <a:lnTo>
                    <a:pt x="466637" y="2209799"/>
                  </a:lnTo>
                  <a:lnTo>
                    <a:pt x="390725" y="2184399"/>
                  </a:lnTo>
                  <a:lnTo>
                    <a:pt x="357237" y="2171699"/>
                  </a:lnTo>
                  <a:lnTo>
                    <a:pt x="658901" y="2171699"/>
                  </a:lnTo>
                  <a:lnTo>
                    <a:pt x="622929" y="2184399"/>
                  </a:lnTo>
                  <a:lnTo>
                    <a:pt x="536102" y="2209799"/>
                  </a:lnTo>
                  <a:close/>
                </a:path>
                <a:path w="5636895" h="2209800">
                  <a:moveTo>
                    <a:pt x="829823" y="2209799"/>
                  </a:moveTo>
                  <a:lnTo>
                    <a:pt x="761602" y="2209799"/>
                  </a:lnTo>
                  <a:lnTo>
                    <a:pt x="691149" y="2184399"/>
                  </a:lnTo>
                  <a:lnTo>
                    <a:pt x="658901" y="2171699"/>
                  </a:lnTo>
                  <a:lnTo>
                    <a:pt x="952621" y="2171699"/>
                  </a:lnTo>
                  <a:lnTo>
                    <a:pt x="916652" y="2184399"/>
                  </a:lnTo>
                  <a:lnTo>
                    <a:pt x="829823" y="2209799"/>
                  </a:lnTo>
                  <a:close/>
                </a:path>
                <a:path w="5636895" h="2209800">
                  <a:moveTo>
                    <a:pt x="1131487" y="2209799"/>
                  </a:moveTo>
                  <a:lnTo>
                    <a:pt x="1062025" y="2209799"/>
                  </a:lnTo>
                  <a:lnTo>
                    <a:pt x="986113" y="2184399"/>
                  </a:lnTo>
                  <a:lnTo>
                    <a:pt x="952621" y="2171699"/>
                  </a:lnTo>
                  <a:lnTo>
                    <a:pt x="1254285" y="2171699"/>
                  </a:lnTo>
                  <a:lnTo>
                    <a:pt x="1218316" y="2184399"/>
                  </a:lnTo>
                  <a:lnTo>
                    <a:pt x="1131487" y="2209799"/>
                  </a:lnTo>
                  <a:close/>
                </a:path>
                <a:path w="5636895" h="2209800">
                  <a:moveTo>
                    <a:pt x="1438612" y="2209799"/>
                  </a:moveTo>
                  <a:lnTo>
                    <a:pt x="1370388" y="2209799"/>
                  </a:lnTo>
                  <a:lnTo>
                    <a:pt x="1289017" y="2184399"/>
                  </a:lnTo>
                  <a:lnTo>
                    <a:pt x="1254285" y="2171699"/>
                  </a:lnTo>
                  <a:lnTo>
                    <a:pt x="1548013" y="2171699"/>
                  </a:lnTo>
                  <a:lnTo>
                    <a:pt x="1514522" y="2184399"/>
                  </a:lnTo>
                  <a:lnTo>
                    <a:pt x="1438612" y="2209799"/>
                  </a:lnTo>
                  <a:close/>
                </a:path>
                <a:path w="5636895" h="2209800">
                  <a:moveTo>
                    <a:pt x="1726877" y="2197099"/>
                  </a:moveTo>
                  <a:lnTo>
                    <a:pt x="1657414" y="2197099"/>
                  </a:lnTo>
                  <a:lnTo>
                    <a:pt x="1581504" y="2184399"/>
                  </a:lnTo>
                  <a:lnTo>
                    <a:pt x="1548013" y="2171699"/>
                  </a:lnTo>
                  <a:lnTo>
                    <a:pt x="1849676" y="2171699"/>
                  </a:lnTo>
                  <a:lnTo>
                    <a:pt x="1813704" y="2184399"/>
                  </a:lnTo>
                  <a:lnTo>
                    <a:pt x="1726877" y="2197099"/>
                  </a:lnTo>
                  <a:close/>
                </a:path>
                <a:path w="5636895" h="2209800">
                  <a:moveTo>
                    <a:pt x="2033997" y="2197099"/>
                  </a:moveTo>
                  <a:lnTo>
                    <a:pt x="1965776" y="2197099"/>
                  </a:lnTo>
                  <a:lnTo>
                    <a:pt x="1884408" y="2184399"/>
                  </a:lnTo>
                  <a:lnTo>
                    <a:pt x="1849676" y="2171699"/>
                  </a:lnTo>
                  <a:lnTo>
                    <a:pt x="2143404" y="2171699"/>
                  </a:lnTo>
                  <a:lnTo>
                    <a:pt x="2109912" y="2184399"/>
                  </a:lnTo>
                  <a:lnTo>
                    <a:pt x="2033997" y="2197099"/>
                  </a:lnTo>
                  <a:close/>
                </a:path>
                <a:path w="5636895" h="2209800">
                  <a:moveTo>
                    <a:pt x="2334423" y="2197099"/>
                  </a:moveTo>
                  <a:lnTo>
                    <a:pt x="2266202" y="2197099"/>
                  </a:lnTo>
                  <a:lnTo>
                    <a:pt x="2179373" y="2184399"/>
                  </a:lnTo>
                  <a:lnTo>
                    <a:pt x="2143404" y="2171699"/>
                  </a:lnTo>
                  <a:lnTo>
                    <a:pt x="2437124" y="2171699"/>
                  </a:lnTo>
                  <a:lnTo>
                    <a:pt x="2404876" y="2184399"/>
                  </a:lnTo>
                  <a:lnTo>
                    <a:pt x="2334423" y="2197099"/>
                  </a:lnTo>
                  <a:close/>
                </a:path>
                <a:path w="5636895" h="2209800">
                  <a:moveTo>
                    <a:pt x="2629388" y="2209799"/>
                  </a:moveTo>
                  <a:lnTo>
                    <a:pt x="2559927" y="2209799"/>
                  </a:lnTo>
                  <a:lnTo>
                    <a:pt x="2473097" y="2184399"/>
                  </a:lnTo>
                  <a:lnTo>
                    <a:pt x="2437124" y="2171699"/>
                  </a:lnTo>
                  <a:lnTo>
                    <a:pt x="2738788" y="2171699"/>
                  </a:lnTo>
                  <a:lnTo>
                    <a:pt x="2705300" y="2184399"/>
                  </a:lnTo>
                  <a:lnTo>
                    <a:pt x="2629388" y="2209799"/>
                  </a:lnTo>
                  <a:close/>
                </a:path>
                <a:path w="5636895" h="2209800">
                  <a:moveTo>
                    <a:pt x="3497165" y="2209799"/>
                  </a:moveTo>
                  <a:lnTo>
                    <a:pt x="3428944" y="2209799"/>
                  </a:lnTo>
                  <a:lnTo>
                    <a:pt x="3358491" y="2184399"/>
                  </a:lnTo>
                  <a:lnTo>
                    <a:pt x="3326243" y="2171699"/>
                  </a:lnTo>
                  <a:lnTo>
                    <a:pt x="3619964" y="2171699"/>
                  </a:lnTo>
                  <a:lnTo>
                    <a:pt x="3583994" y="2184399"/>
                  </a:lnTo>
                  <a:lnTo>
                    <a:pt x="3497165" y="2209799"/>
                  </a:lnTo>
                  <a:close/>
                </a:path>
                <a:path w="5636895" h="2209800">
                  <a:moveTo>
                    <a:pt x="3812227" y="2209799"/>
                  </a:moveTo>
                  <a:lnTo>
                    <a:pt x="3742763" y="2209799"/>
                  </a:lnTo>
                  <a:lnTo>
                    <a:pt x="3655936" y="2184399"/>
                  </a:lnTo>
                  <a:lnTo>
                    <a:pt x="3619964" y="2171699"/>
                  </a:lnTo>
                  <a:lnTo>
                    <a:pt x="3921627" y="2171699"/>
                  </a:lnTo>
                  <a:lnTo>
                    <a:pt x="3888139" y="2184399"/>
                  </a:lnTo>
                  <a:lnTo>
                    <a:pt x="3812227" y="2209799"/>
                  </a:lnTo>
                  <a:close/>
                </a:path>
                <a:path w="5636895" h="2209800">
                  <a:moveTo>
                    <a:pt x="4107195" y="2209799"/>
                  </a:moveTo>
                  <a:lnTo>
                    <a:pt x="4037731" y="2209799"/>
                  </a:lnTo>
                  <a:lnTo>
                    <a:pt x="3956359" y="2184399"/>
                  </a:lnTo>
                  <a:lnTo>
                    <a:pt x="3921627" y="2171699"/>
                  </a:lnTo>
                  <a:lnTo>
                    <a:pt x="4223291" y="2171699"/>
                  </a:lnTo>
                  <a:lnTo>
                    <a:pt x="4188563" y="2184399"/>
                  </a:lnTo>
                  <a:lnTo>
                    <a:pt x="4107195" y="2209799"/>
                  </a:lnTo>
                  <a:close/>
                </a:path>
                <a:path w="5636895" h="2209800">
                  <a:moveTo>
                    <a:pt x="4408855" y="2209799"/>
                  </a:moveTo>
                  <a:lnTo>
                    <a:pt x="4339394" y="2209799"/>
                  </a:lnTo>
                  <a:lnTo>
                    <a:pt x="4258023" y="2184399"/>
                  </a:lnTo>
                  <a:lnTo>
                    <a:pt x="4223291" y="2171699"/>
                  </a:lnTo>
                  <a:lnTo>
                    <a:pt x="4490226" y="2171699"/>
                  </a:lnTo>
                  <a:lnTo>
                    <a:pt x="4408855" y="2209799"/>
                  </a:lnTo>
                  <a:close/>
                </a:path>
                <a:path w="5636895" h="2209800">
                  <a:moveTo>
                    <a:pt x="127631" y="2197099"/>
                  </a:moveTo>
                  <a:lnTo>
                    <a:pt x="31919" y="2184399"/>
                  </a:lnTo>
                  <a:lnTo>
                    <a:pt x="30793" y="2174080"/>
                  </a:lnTo>
                  <a:lnTo>
                    <a:pt x="127631" y="2197099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4304" y="4749224"/>
              <a:ext cx="5633720" cy="2209800"/>
            </a:xfrm>
            <a:custGeom>
              <a:avLst/>
              <a:gdLst/>
              <a:ahLst/>
              <a:cxnLst/>
              <a:rect l="l" t="t" r="r" b="b"/>
              <a:pathLst>
                <a:path w="5633720" h="2209800">
                  <a:moveTo>
                    <a:pt x="35721" y="100379"/>
                  </a:moveTo>
                  <a:lnTo>
                    <a:pt x="28636" y="76199"/>
                  </a:lnTo>
                  <a:lnTo>
                    <a:pt x="31567" y="50799"/>
                  </a:lnTo>
                  <a:lnTo>
                    <a:pt x="39551" y="38099"/>
                  </a:lnTo>
                  <a:lnTo>
                    <a:pt x="65818" y="0"/>
                  </a:lnTo>
                  <a:lnTo>
                    <a:pt x="91465" y="12699"/>
                  </a:lnTo>
                  <a:lnTo>
                    <a:pt x="79662" y="12699"/>
                  </a:lnTo>
                  <a:lnTo>
                    <a:pt x="74697" y="25399"/>
                  </a:lnTo>
                  <a:lnTo>
                    <a:pt x="54546" y="63499"/>
                  </a:lnTo>
                  <a:lnTo>
                    <a:pt x="35721" y="100379"/>
                  </a:lnTo>
                  <a:close/>
                </a:path>
                <a:path w="5633720" h="2209800">
                  <a:moveTo>
                    <a:pt x="431761" y="25399"/>
                  </a:moveTo>
                  <a:lnTo>
                    <a:pt x="199560" y="25399"/>
                  </a:lnTo>
                  <a:lnTo>
                    <a:pt x="286384" y="0"/>
                  </a:lnTo>
                  <a:lnTo>
                    <a:pt x="355848" y="0"/>
                  </a:lnTo>
                  <a:lnTo>
                    <a:pt x="431761" y="25399"/>
                  </a:lnTo>
                  <a:close/>
                </a:path>
                <a:path w="5633720" h="2209800">
                  <a:moveTo>
                    <a:pt x="725485" y="25399"/>
                  </a:moveTo>
                  <a:lnTo>
                    <a:pt x="499981" y="25399"/>
                  </a:lnTo>
                  <a:lnTo>
                    <a:pt x="581352" y="0"/>
                  </a:lnTo>
                  <a:lnTo>
                    <a:pt x="649575" y="0"/>
                  </a:lnTo>
                  <a:lnTo>
                    <a:pt x="725485" y="25399"/>
                  </a:lnTo>
                  <a:close/>
                </a:path>
                <a:path w="5633720" h="2209800">
                  <a:moveTo>
                    <a:pt x="1031370" y="25399"/>
                  </a:moveTo>
                  <a:lnTo>
                    <a:pt x="792468" y="25399"/>
                  </a:lnTo>
                  <a:lnTo>
                    <a:pt x="868380" y="0"/>
                  </a:lnTo>
                  <a:lnTo>
                    <a:pt x="939082" y="0"/>
                  </a:lnTo>
                  <a:lnTo>
                    <a:pt x="1031370" y="25399"/>
                  </a:lnTo>
                  <a:close/>
                </a:path>
                <a:path w="5633720" h="2209800">
                  <a:moveTo>
                    <a:pt x="1320875" y="25399"/>
                  </a:moveTo>
                  <a:lnTo>
                    <a:pt x="1102071" y="25399"/>
                  </a:lnTo>
                  <a:lnTo>
                    <a:pt x="1177983" y="0"/>
                  </a:lnTo>
                  <a:lnTo>
                    <a:pt x="1244963" y="0"/>
                  </a:lnTo>
                  <a:lnTo>
                    <a:pt x="1320875" y="25399"/>
                  </a:lnTo>
                  <a:close/>
                </a:path>
                <a:path w="5633720" h="2209800">
                  <a:moveTo>
                    <a:pt x="1621299" y="25399"/>
                  </a:moveTo>
                  <a:lnTo>
                    <a:pt x="1389095" y="25399"/>
                  </a:lnTo>
                  <a:lnTo>
                    <a:pt x="1470464" y="0"/>
                  </a:lnTo>
                  <a:lnTo>
                    <a:pt x="1539928" y="0"/>
                  </a:lnTo>
                  <a:lnTo>
                    <a:pt x="1621299" y="25399"/>
                  </a:lnTo>
                  <a:close/>
                </a:path>
                <a:path w="5633720" h="2209800">
                  <a:moveTo>
                    <a:pt x="1922963" y="25399"/>
                  </a:moveTo>
                  <a:lnTo>
                    <a:pt x="1690760" y="25399"/>
                  </a:lnTo>
                  <a:lnTo>
                    <a:pt x="1772130" y="0"/>
                  </a:lnTo>
                  <a:lnTo>
                    <a:pt x="1841592" y="0"/>
                  </a:lnTo>
                  <a:lnTo>
                    <a:pt x="1922963" y="25399"/>
                  </a:lnTo>
                  <a:close/>
                </a:path>
                <a:path w="5633720" h="2209800">
                  <a:moveTo>
                    <a:pt x="2224626" y="25399"/>
                  </a:moveTo>
                  <a:lnTo>
                    <a:pt x="1992424" y="25399"/>
                  </a:lnTo>
                  <a:lnTo>
                    <a:pt x="2073794" y="0"/>
                  </a:lnTo>
                  <a:lnTo>
                    <a:pt x="2143255" y="0"/>
                  </a:lnTo>
                  <a:lnTo>
                    <a:pt x="2224626" y="25399"/>
                  </a:lnTo>
                  <a:close/>
                </a:path>
                <a:path w="5633720" h="2209800">
                  <a:moveTo>
                    <a:pt x="2519594" y="25399"/>
                  </a:moveTo>
                  <a:lnTo>
                    <a:pt x="2294091" y="25399"/>
                  </a:lnTo>
                  <a:lnTo>
                    <a:pt x="2375459" y="0"/>
                  </a:lnTo>
                  <a:lnTo>
                    <a:pt x="2443679" y="0"/>
                  </a:lnTo>
                  <a:lnTo>
                    <a:pt x="2519594" y="25399"/>
                  </a:lnTo>
                  <a:close/>
                </a:path>
                <a:path w="5633720" h="2209800">
                  <a:moveTo>
                    <a:pt x="2820015" y="25399"/>
                  </a:moveTo>
                  <a:lnTo>
                    <a:pt x="2587814" y="25399"/>
                  </a:lnTo>
                  <a:lnTo>
                    <a:pt x="2669182" y="0"/>
                  </a:lnTo>
                  <a:lnTo>
                    <a:pt x="2738646" y="0"/>
                  </a:lnTo>
                  <a:lnTo>
                    <a:pt x="2820015" y="25399"/>
                  </a:lnTo>
                  <a:close/>
                </a:path>
                <a:path w="5633720" h="2209800">
                  <a:moveTo>
                    <a:pt x="3121678" y="25399"/>
                  </a:moveTo>
                  <a:lnTo>
                    <a:pt x="2889475" y="25399"/>
                  </a:lnTo>
                  <a:lnTo>
                    <a:pt x="2970846" y="0"/>
                  </a:lnTo>
                  <a:lnTo>
                    <a:pt x="3040310" y="0"/>
                  </a:lnTo>
                  <a:lnTo>
                    <a:pt x="3121678" y="25399"/>
                  </a:lnTo>
                  <a:close/>
                </a:path>
                <a:path w="5633720" h="2209800">
                  <a:moveTo>
                    <a:pt x="3415402" y="25399"/>
                  </a:moveTo>
                  <a:lnTo>
                    <a:pt x="3189898" y="25399"/>
                  </a:lnTo>
                  <a:lnTo>
                    <a:pt x="3265814" y="0"/>
                  </a:lnTo>
                  <a:lnTo>
                    <a:pt x="3334034" y="0"/>
                  </a:lnTo>
                  <a:lnTo>
                    <a:pt x="3415402" y="25399"/>
                  </a:lnTo>
                  <a:close/>
                </a:path>
                <a:path w="5633720" h="2209800">
                  <a:moveTo>
                    <a:pt x="3723765" y="25399"/>
                  </a:moveTo>
                  <a:lnTo>
                    <a:pt x="3484866" y="25399"/>
                  </a:lnTo>
                  <a:lnTo>
                    <a:pt x="3566237" y="0"/>
                  </a:lnTo>
                  <a:lnTo>
                    <a:pt x="3636938" y="0"/>
                  </a:lnTo>
                  <a:lnTo>
                    <a:pt x="3723765" y="25399"/>
                  </a:lnTo>
                  <a:close/>
                </a:path>
                <a:path w="5633720" h="2209800">
                  <a:moveTo>
                    <a:pt x="4017489" y="25399"/>
                  </a:moveTo>
                  <a:lnTo>
                    <a:pt x="3791986" y="25399"/>
                  </a:lnTo>
                  <a:lnTo>
                    <a:pt x="3862442" y="0"/>
                  </a:lnTo>
                  <a:lnTo>
                    <a:pt x="3930662" y="0"/>
                  </a:lnTo>
                  <a:lnTo>
                    <a:pt x="4017489" y="25399"/>
                  </a:lnTo>
                  <a:close/>
                </a:path>
                <a:path w="5633720" h="2209800">
                  <a:moveTo>
                    <a:pt x="4312457" y="25399"/>
                  </a:moveTo>
                  <a:lnTo>
                    <a:pt x="4086952" y="25399"/>
                  </a:lnTo>
                  <a:lnTo>
                    <a:pt x="4162862" y="0"/>
                  </a:lnTo>
                  <a:lnTo>
                    <a:pt x="4231086" y="0"/>
                  </a:lnTo>
                  <a:lnTo>
                    <a:pt x="4312457" y="25399"/>
                  </a:lnTo>
                  <a:close/>
                </a:path>
                <a:path w="5633720" h="2209800">
                  <a:moveTo>
                    <a:pt x="4922480" y="25399"/>
                  </a:moveTo>
                  <a:lnTo>
                    <a:pt x="4381920" y="25399"/>
                  </a:lnTo>
                  <a:lnTo>
                    <a:pt x="4463286" y="0"/>
                  </a:lnTo>
                  <a:lnTo>
                    <a:pt x="4533989" y="0"/>
                  </a:lnTo>
                  <a:lnTo>
                    <a:pt x="4620816" y="12699"/>
                  </a:lnTo>
                  <a:lnTo>
                    <a:pt x="4879066" y="12699"/>
                  </a:lnTo>
                  <a:lnTo>
                    <a:pt x="4922480" y="25399"/>
                  </a:lnTo>
                  <a:close/>
                </a:path>
                <a:path w="5633720" h="2209800">
                  <a:moveTo>
                    <a:pt x="4879066" y="12699"/>
                  </a:moveTo>
                  <a:lnTo>
                    <a:pt x="4690280" y="12699"/>
                  </a:lnTo>
                  <a:lnTo>
                    <a:pt x="4766190" y="0"/>
                  </a:lnTo>
                  <a:lnTo>
                    <a:pt x="4835653" y="0"/>
                  </a:lnTo>
                  <a:lnTo>
                    <a:pt x="4879066" y="12699"/>
                  </a:lnTo>
                  <a:close/>
                </a:path>
                <a:path w="5633720" h="2209800">
                  <a:moveTo>
                    <a:pt x="5225384" y="25399"/>
                  </a:moveTo>
                  <a:lnTo>
                    <a:pt x="4993184" y="25399"/>
                  </a:lnTo>
                  <a:lnTo>
                    <a:pt x="5074556" y="0"/>
                  </a:lnTo>
                  <a:lnTo>
                    <a:pt x="5144016" y="0"/>
                  </a:lnTo>
                  <a:lnTo>
                    <a:pt x="5225384" y="25399"/>
                  </a:lnTo>
                  <a:close/>
                </a:path>
                <a:path w="5633720" h="2209800">
                  <a:moveTo>
                    <a:pt x="5601303" y="25399"/>
                  </a:moveTo>
                  <a:lnTo>
                    <a:pt x="5555444" y="25399"/>
                  </a:lnTo>
                  <a:lnTo>
                    <a:pt x="5553706" y="12699"/>
                  </a:lnTo>
                  <a:lnTo>
                    <a:pt x="5595624" y="12699"/>
                  </a:lnTo>
                  <a:lnTo>
                    <a:pt x="5601303" y="25399"/>
                  </a:lnTo>
                  <a:close/>
                </a:path>
                <a:path w="5633720" h="2209800">
                  <a:moveTo>
                    <a:pt x="5614868" y="139699"/>
                  </a:moveTo>
                  <a:lnTo>
                    <a:pt x="5613779" y="139699"/>
                  </a:lnTo>
                  <a:lnTo>
                    <a:pt x="5595043" y="101599"/>
                  </a:lnTo>
                  <a:lnTo>
                    <a:pt x="5575595" y="63499"/>
                  </a:lnTo>
                  <a:lnTo>
                    <a:pt x="5560496" y="25399"/>
                  </a:lnTo>
                  <a:lnTo>
                    <a:pt x="5605261" y="25399"/>
                  </a:lnTo>
                  <a:lnTo>
                    <a:pt x="5618102" y="50799"/>
                  </a:lnTo>
                  <a:lnTo>
                    <a:pt x="5631789" y="88899"/>
                  </a:lnTo>
                  <a:lnTo>
                    <a:pt x="5633226" y="88899"/>
                  </a:lnTo>
                  <a:lnTo>
                    <a:pt x="5625783" y="114299"/>
                  </a:lnTo>
                  <a:lnTo>
                    <a:pt x="5614868" y="139699"/>
                  </a:lnTo>
                  <a:close/>
                </a:path>
                <a:path w="5633720" h="2209800">
                  <a:moveTo>
                    <a:pt x="36078" y="101599"/>
                  </a:moveTo>
                  <a:lnTo>
                    <a:pt x="35098" y="101599"/>
                  </a:lnTo>
                  <a:lnTo>
                    <a:pt x="35721" y="100379"/>
                  </a:lnTo>
                  <a:lnTo>
                    <a:pt x="36078" y="101599"/>
                  </a:lnTo>
                  <a:close/>
                </a:path>
                <a:path w="5633720" h="2209800">
                  <a:moveTo>
                    <a:pt x="5593037" y="190499"/>
                  </a:moveTo>
                  <a:lnTo>
                    <a:pt x="5614868" y="139699"/>
                  </a:lnTo>
                  <a:lnTo>
                    <a:pt x="5616254" y="139699"/>
                  </a:lnTo>
                  <a:lnTo>
                    <a:pt x="5593037" y="190499"/>
                  </a:lnTo>
                  <a:close/>
                </a:path>
                <a:path w="5633720" h="2209800">
                  <a:moveTo>
                    <a:pt x="77351" y="2190820"/>
                  </a:moveTo>
                  <a:lnTo>
                    <a:pt x="29141" y="2184399"/>
                  </a:lnTo>
                  <a:lnTo>
                    <a:pt x="27713" y="2171699"/>
                  </a:lnTo>
                  <a:lnTo>
                    <a:pt x="12646" y="2146299"/>
                  </a:lnTo>
                  <a:lnTo>
                    <a:pt x="0" y="2120899"/>
                  </a:lnTo>
                  <a:lnTo>
                    <a:pt x="4320" y="2095499"/>
                  </a:lnTo>
                  <a:lnTo>
                    <a:pt x="37066" y="2019299"/>
                  </a:lnTo>
                  <a:lnTo>
                    <a:pt x="17668" y="2070099"/>
                  </a:lnTo>
                  <a:lnTo>
                    <a:pt x="35098" y="2108199"/>
                  </a:lnTo>
                  <a:lnTo>
                    <a:pt x="54546" y="2146299"/>
                  </a:lnTo>
                  <a:lnTo>
                    <a:pt x="71895" y="2171699"/>
                  </a:lnTo>
                  <a:lnTo>
                    <a:pt x="74697" y="2184399"/>
                  </a:lnTo>
                  <a:lnTo>
                    <a:pt x="77351" y="2190820"/>
                  </a:lnTo>
                  <a:close/>
                </a:path>
                <a:path w="5633720" h="2209800">
                  <a:moveTo>
                    <a:pt x="5582542" y="2197099"/>
                  </a:moveTo>
                  <a:lnTo>
                    <a:pt x="5552878" y="2189513"/>
                  </a:lnTo>
                  <a:lnTo>
                    <a:pt x="5555444" y="2184399"/>
                  </a:lnTo>
                  <a:lnTo>
                    <a:pt x="5564963" y="2158999"/>
                  </a:lnTo>
                  <a:lnTo>
                    <a:pt x="5575595" y="2146299"/>
                  </a:lnTo>
                  <a:lnTo>
                    <a:pt x="5595043" y="2108199"/>
                  </a:lnTo>
                  <a:lnTo>
                    <a:pt x="5596782" y="2108199"/>
                  </a:lnTo>
                  <a:lnTo>
                    <a:pt x="5596512" y="2095499"/>
                  </a:lnTo>
                  <a:lnTo>
                    <a:pt x="5601474" y="2120899"/>
                  </a:lnTo>
                  <a:lnTo>
                    <a:pt x="5598945" y="2146299"/>
                  </a:lnTo>
                  <a:lnTo>
                    <a:pt x="5593153" y="2158999"/>
                  </a:lnTo>
                  <a:lnTo>
                    <a:pt x="5586788" y="2184399"/>
                  </a:lnTo>
                  <a:lnTo>
                    <a:pt x="5582542" y="2197099"/>
                  </a:lnTo>
                  <a:close/>
                </a:path>
                <a:path w="5633720" h="2209800">
                  <a:moveTo>
                    <a:pt x="3207018" y="2197099"/>
                  </a:moveTo>
                  <a:lnTo>
                    <a:pt x="3137553" y="2197099"/>
                  </a:lnTo>
                  <a:lnTo>
                    <a:pt x="3056185" y="2171699"/>
                  </a:lnTo>
                  <a:lnTo>
                    <a:pt x="3021457" y="2158999"/>
                  </a:lnTo>
                  <a:lnTo>
                    <a:pt x="4521832" y="2158999"/>
                  </a:lnTo>
                  <a:lnTo>
                    <a:pt x="4487103" y="2171699"/>
                  </a:lnTo>
                  <a:lnTo>
                    <a:pt x="3323121" y="2171699"/>
                  </a:lnTo>
                  <a:lnTo>
                    <a:pt x="3288389" y="2184399"/>
                  </a:lnTo>
                  <a:lnTo>
                    <a:pt x="3207018" y="2197099"/>
                  </a:lnTo>
                  <a:close/>
                </a:path>
                <a:path w="5633720" h="2209800">
                  <a:moveTo>
                    <a:pt x="4700698" y="2197099"/>
                  </a:moveTo>
                  <a:lnTo>
                    <a:pt x="4631237" y="2197099"/>
                  </a:lnTo>
                  <a:lnTo>
                    <a:pt x="4555324" y="2171699"/>
                  </a:lnTo>
                  <a:lnTo>
                    <a:pt x="4521832" y="2158999"/>
                  </a:lnTo>
                  <a:lnTo>
                    <a:pt x="4823496" y="2158999"/>
                  </a:lnTo>
                  <a:lnTo>
                    <a:pt x="4787527" y="2171699"/>
                  </a:lnTo>
                  <a:lnTo>
                    <a:pt x="4700698" y="2197099"/>
                  </a:lnTo>
                  <a:close/>
                </a:path>
                <a:path w="5633720" h="2209800">
                  <a:moveTo>
                    <a:pt x="5007820" y="2197099"/>
                  </a:moveTo>
                  <a:lnTo>
                    <a:pt x="4939599" y="2197099"/>
                  </a:lnTo>
                  <a:lnTo>
                    <a:pt x="4858228" y="2171699"/>
                  </a:lnTo>
                  <a:lnTo>
                    <a:pt x="4823496" y="2158999"/>
                  </a:lnTo>
                  <a:lnTo>
                    <a:pt x="5117224" y="2158999"/>
                  </a:lnTo>
                  <a:lnTo>
                    <a:pt x="5083732" y="2171699"/>
                  </a:lnTo>
                  <a:lnTo>
                    <a:pt x="5007820" y="2197099"/>
                  </a:lnTo>
                  <a:close/>
                </a:path>
                <a:path w="5633720" h="2209800">
                  <a:moveTo>
                    <a:pt x="5309486" y="2197099"/>
                  </a:moveTo>
                  <a:lnTo>
                    <a:pt x="5240023" y="2197099"/>
                  </a:lnTo>
                  <a:lnTo>
                    <a:pt x="5153196" y="2171699"/>
                  </a:lnTo>
                  <a:lnTo>
                    <a:pt x="5117224" y="2158999"/>
                  </a:lnTo>
                  <a:lnTo>
                    <a:pt x="5418887" y="2158999"/>
                  </a:lnTo>
                  <a:lnTo>
                    <a:pt x="5385396" y="2171699"/>
                  </a:lnTo>
                  <a:lnTo>
                    <a:pt x="5309486" y="2197099"/>
                  </a:lnTo>
                  <a:close/>
                </a:path>
                <a:path w="5633720" h="2209800">
                  <a:moveTo>
                    <a:pt x="532979" y="2209799"/>
                  </a:moveTo>
                  <a:lnTo>
                    <a:pt x="463515" y="2209799"/>
                  </a:lnTo>
                  <a:lnTo>
                    <a:pt x="387603" y="2184399"/>
                  </a:lnTo>
                  <a:lnTo>
                    <a:pt x="354115" y="2171699"/>
                  </a:lnTo>
                  <a:lnTo>
                    <a:pt x="655779" y="2171699"/>
                  </a:lnTo>
                  <a:lnTo>
                    <a:pt x="619807" y="2184399"/>
                  </a:lnTo>
                  <a:lnTo>
                    <a:pt x="532979" y="2209799"/>
                  </a:lnTo>
                  <a:close/>
                </a:path>
                <a:path w="5633720" h="2209800">
                  <a:moveTo>
                    <a:pt x="826701" y="2209799"/>
                  </a:moveTo>
                  <a:lnTo>
                    <a:pt x="758480" y="2209799"/>
                  </a:lnTo>
                  <a:lnTo>
                    <a:pt x="688027" y="2184399"/>
                  </a:lnTo>
                  <a:lnTo>
                    <a:pt x="655779" y="2171699"/>
                  </a:lnTo>
                  <a:lnTo>
                    <a:pt x="949499" y="2171699"/>
                  </a:lnTo>
                  <a:lnTo>
                    <a:pt x="913530" y="2184399"/>
                  </a:lnTo>
                  <a:lnTo>
                    <a:pt x="826701" y="2209799"/>
                  </a:lnTo>
                  <a:close/>
                </a:path>
                <a:path w="5633720" h="2209800">
                  <a:moveTo>
                    <a:pt x="1128364" y="2209799"/>
                  </a:moveTo>
                  <a:lnTo>
                    <a:pt x="1058903" y="2209799"/>
                  </a:lnTo>
                  <a:lnTo>
                    <a:pt x="982991" y="2184399"/>
                  </a:lnTo>
                  <a:lnTo>
                    <a:pt x="949499" y="2171699"/>
                  </a:lnTo>
                  <a:lnTo>
                    <a:pt x="1251163" y="2171699"/>
                  </a:lnTo>
                  <a:lnTo>
                    <a:pt x="1215194" y="2184399"/>
                  </a:lnTo>
                  <a:lnTo>
                    <a:pt x="1128364" y="2209799"/>
                  </a:lnTo>
                  <a:close/>
                </a:path>
                <a:path w="5633720" h="2209800">
                  <a:moveTo>
                    <a:pt x="1435489" y="2209799"/>
                  </a:moveTo>
                  <a:lnTo>
                    <a:pt x="1367266" y="2209799"/>
                  </a:lnTo>
                  <a:lnTo>
                    <a:pt x="1285895" y="2184399"/>
                  </a:lnTo>
                  <a:lnTo>
                    <a:pt x="1251163" y="2171699"/>
                  </a:lnTo>
                  <a:lnTo>
                    <a:pt x="1544890" y="2171699"/>
                  </a:lnTo>
                  <a:lnTo>
                    <a:pt x="1511399" y="2184399"/>
                  </a:lnTo>
                  <a:lnTo>
                    <a:pt x="1435489" y="2209799"/>
                  </a:lnTo>
                  <a:close/>
                </a:path>
                <a:path w="5633720" h="2209800">
                  <a:moveTo>
                    <a:pt x="1723755" y="2197099"/>
                  </a:moveTo>
                  <a:lnTo>
                    <a:pt x="1654292" y="2197099"/>
                  </a:lnTo>
                  <a:lnTo>
                    <a:pt x="1578381" y="2184399"/>
                  </a:lnTo>
                  <a:lnTo>
                    <a:pt x="1544890" y="2171699"/>
                  </a:lnTo>
                  <a:lnTo>
                    <a:pt x="1846554" y="2171699"/>
                  </a:lnTo>
                  <a:lnTo>
                    <a:pt x="1810582" y="2184399"/>
                  </a:lnTo>
                  <a:lnTo>
                    <a:pt x="1723755" y="2197099"/>
                  </a:lnTo>
                  <a:close/>
                </a:path>
                <a:path w="5633720" h="2209800">
                  <a:moveTo>
                    <a:pt x="2030874" y="2197099"/>
                  </a:moveTo>
                  <a:lnTo>
                    <a:pt x="1962654" y="2197099"/>
                  </a:lnTo>
                  <a:lnTo>
                    <a:pt x="1881286" y="2184399"/>
                  </a:lnTo>
                  <a:lnTo>
                    <a:pt x="1846554" y="2171699"/>
                  </a:lnTo>
                  <a:lnTo>
                    <a:pt x="2140282" y="2171699"/>
                  </a:lnTo>
                  <a:lnTo>
                    <a:pt x="2106790" y="2184399"/>
                  </a:lnTo>
                  <a:lnTo>
                    <a:pt x="2030874" y="2197099"/>
                  </a:lnTo>
                  <a:close/>
                </a:path>
                <a:path w="5633720" h="2209800">
                  <a:moveTo>
                    <a:pt x="2331301" y="2197099"/>
                  </a:moveTo>
                  <a:lnTo>
                    <a:pt x="2263080" y="2197099"/>
                  </a:lnTo>
                  <a:lnTo>
                    <a:pt x="2176251" y="2184399"/>
                  </a:lnTo>
                  <a:lnTo>
                    <a:pt x="2140282" y="2171699"/>
                  </a:lnTo>
                  <a:lnTo>
                    <a:pt x="2434002" y="2171699"/>
                  </a:lnTo>
                  <a:lnTo>
                    <a:pt x="2401754" y="2184399"/>
                  </a:lnTo>
                  <a:lnTo>
                    <a:pt x="2331301" y="2197099"/>
                  </a:lnTo>
                  <a:close/>
                </a:path>
                <a:path w="5633720" h="2209800">
                  <a:moveTo>
                    <a:pt x="2626266" y="2209799"/>
                  </a:moveTo>
                  <a:lnTo>
                    <a:pt x="2556805" y="2209799"/>
                  </a:lnTo>
                  <a:lnTo>
                    <a:pt x="2469975" y="2184399"/>
                  </a:lnTo>
                  <a:lnTo>
                    <a:pt x="2434002" y="2171699"/>
                  </a:lnTo>
                  <a:lnTo>
                    <a:pt x="2735666" y="2171699"/>
                  </a:lnTo>
                  <a:lnTo>
                    <a:pt x="2702178" y="2184399"/>
                  </a:lnTo>
                  <a:lnTo>
                    <a:pt x="2626266" y="2209799"/>
                  </a:lnTo>
                  <a:close/>
                </a:path>
                <a:path w="5633720" h="2209800">
                  <a:moveTo>
                    <a:pt x="3494043" y="2209799"/>
                  </a:moveTo>
                  <a:lnTo>
                    <a:pt x="3425822" y="2209799"/>
                  </a:lnTo>
                  <a:lnTo>
                    <a:pt x="3355369" y="2184399"/>
                  </a:lnTo>
                  <a:lnTo>
                    <a:pt x="3323121" y="2171699"/>
                  </a:lnTo>
                  <a:lnTo>
                    <a:pt x="3616841" y="2171699"/>
                  </a:lnTo>
                  <a:lnTo>
                    <a:pt x="3580872" y="2184399"/>
                  </a:lnTo>
                  <a:lnTo>
                    <a:pt x="3494043" y="2209799"/>
                  </a:lnTo>
                  <a:close/>
                </a:path>
                <a:path w="5633720" h="2209800">
                  <a:moveTo>
                    <a:pt x="3809105" y="2209799"/>
                  </a:moveTo>
                  <a:lnTo>
                    <a:pt x="3739641" y="2209799"/>
                  </a:lnTo>
                  <a:lnTo>
                    <a:pt x="3652814" y="2184399"/>
                  </a:lnTo>
                  <a:lnTo>
                    <a:pt x="3616841" y="2171699"/>
                  </a:lnTo>
                  <a:lnTo>
                    <a:pt x="3918505" y="2171699"/>
                  </a:lnTo>
                  <a:lnTo>
                    <a:pt x="3885017" y="2184399"/>
                  </a:lnTo>
                  <a:lnTo>
                    <a:pt x="3809105" y="2209799"/>
                  </a:lnTo>
                  <a:close/>
                </a:path>
                <a:path w="5633720" h="2209800">
                  <a:moveTo>
                    <a:pt x="4104073" y="2209799"/>
                  </a:moveTo>
                  <a:lnTo>
                    <a:pt x="4034608" y="2209799"/>
                  </a:lnTo>
                  <a:lnTo>
                    <a:pt x="3953237" y="2184399"/>
                  </a:lnTo>
                  <a:lnTo>
                    <a:pt x="3918505" y="2171699"/>
                  </a:lnTo>
                  <a:lnTo>
                    <a:pt x="4220169" y="2171699"/>
                  </a:lnTo>
                  <a:lnTo>
                    <a:pt x="4185441" y="2184399"/>
                  </a:lnTo>
                  <a:lnTo>
                    <a:pt x="4104073" y="2209799"/>
                  </a:lnTo>
                  <a:close/>
                </a:path>
                <a:path w="5633720" h="2209800">
                  <a:moveTo>
                    <a:pt x="4405733" y="2209799"/>
                  </a:moveTo>
                  <a:lnTo>
                    <a:pt x="4336272" y="2209799"/>
                  </a:lnTo>
                  <a:lnTo>
                    <a:pt x="4254901" y="2184399"/>
                  </a:lnTo>
                  <a:lnTo>
                    <a:pt x="4220169" y="2171699"/>
                  </a:lnTo>
                  <a:lnTo>
                    <a:pt x="4487103" y="2171699"/>
                  </a:lnTo>
                  <a:lnTo>
                    <a:pt x="4405733" y="2209799"/>
                  </a:lnTo>
                  <a:close/>
                </a:path>
                <a:path w="5633720" h="2209800">
                  <a:moveTo>
                    <a:pt x="5549072" y="2197099"/>
                  </a:moveTo>
                  <a:lnTo>
                    <a:pt x="5532886" y="2184399"/>
                  </a:lnTo>
                  <a:lnTo>
                    <a:pt x="5552878" y="2189513"/>
                  </a:lnTo>
                  <a:lnTo>
                    <a:pt x="5549072" y="2197099"/>
                  </a:lnTo>
                  <a:close/>
                </a:path>
                <a:path w="5633720" h="2209800">
                  <a:moveTo>
                    <a:pt x="124509" y="2197099"/>
                  </a:moveTo>
                  <a:lnTo>
                    <a:pt x="79947" y="2197099"/>
                  </a:lnTo>
                  <a:lnTo>
                    <a:pt x="77351" y="2190820"/>
                  </a:lnTo>
                  <a:lnTo>
                    <a:pt x="124509" y="2197099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22114" y="4749224"/>
              <a:ext cx="5598795" cy="2209800"/>
            </a:xfrm>
            <a:custGeom>
              <a:avLst/>
              <a:gdLst/>
              <a:ahLst/>
              <a:cxnLst/>
              <a:rect l="l" t="t" r="r" b="b"/>
              <a:pathLst>
                <a:path w="5598795" h="2209800">
                  <a:moveTo>
                    <a:pt x="413950" y="25399"/>
                  </a:moveTo>
                  <a:lnTo>
                    <a:pt x="181750" y="25399"/>
                  </a:lnTo>
                  <a:lnTo>
                    <a:pt x="268574" y="0"/>
                  </a:lnTo>
                  <a:lnTo>
                    <a:pt x="338038" y="0"/>
                  </a:lnTo>
                  <a:lnTo>
                    <a:pt x="413950" y="25399"/>
                  </a:lnTo>
                  <a:close/>
                </a:path>
                <a:path w="5598795" h="2209800">
                  <a:moveTo>
                    <a:pt x="707675" y="25399"/>
                  </a:moveTo>
                  <a:lnTo>
                    <a:pt x="482171" y="25399"/>
                  </a:lnTo>
                  <a:lnTo>
                    <a:pt x="563542" y="0"/>
                  </a:lnTo>
                  <a:lnTo>
                    <a:pt x="631765" y="0"/>
                  </a:lnTo>
                  <a:lnTo>
                    <a:pt x="707675" y="25399"/>
                  </a:lnTo>
                  <a:close/>
                </a:path>
                <a:path w="5598795" h="2209800">
                  <a:moveTo>
                    <a:pt x="1013560" y="25399"/>
                  </a:moveTo>
                  <a:lnTo>
                    <a:pt x="774658" y="25399"/>
                  </a:lnTo>
                  <a:lnTo>
                    <a:pt x="850570" y="0"/>
                  </a:lnTo>
                  <a:lnTo>
                    <a:pt x="921272" y="0"/>
                  </a:lnTo>
                  <a:lnTo>
                    <a:pt x="1013560" y="25399"/>
                  </a:lnTo>
                  <a:close/>
                </a:path>
                <a:path w="5598795" h="2209800">
                  <a:moveTo>
                    <a:pt x="1303065" y="25399"/>
                  </a:moveTo>
                  <a:lnTo>
                    <a:pt x="1084261" y="25399"/>
                  </a:lnTo>
                  <a:lnTo>
                    <a:pt x="1160173" y="0"/>
                  </a:lnTo>
                  <a:lnTo>
                    <a:pt x="1227153" y="0"/>
                  </a:lnTo>
                  <a:lnTo>
                    <a:pt x="1303065" y="25399"/>
                  </a:lnTo>
                  <a:close/>
                </a:path>
                <a:path w="5598795" h="2209800">
                  <a:moveTo>
                    <a:pt x="1603489" y="25399"/>
                  </a:moveTo>
                  <a:lnTo>
                    <a:pt x="1371285" y="25399"/>
                  </a:lnTo>
                  <a:lnTo>
                    <a:pt x="1452653" y="0"/>
                  </a:lnTo>
                  <a:lnTo>
                    <a:pt x="1522118" y="0"/>
                  </a:lnTo>
                  <a:lnTo>
                    <a:pt x="1603489" y="25399"/>
                  </a:lnTo>
                  <a:close/>
                </a:path>
                <a:path w="5598795" h="2209800">
                  <a:moveTo>
                    <a:pt x="1905153" y="25399"/>
                  </a:moveTo>
                  <a:lnTo>
                    <a:pt x="1672950" y="25399"/>
                  </a:lnTo>
                  <a:lnTo>
                    <a:pt x="1754320" y="0"/>
                  </a:lnTo>
                  <a:lnTo>
                    <a:pt x="1823781" y="0"/>
                  </a:lnTo>
                  <a:lnTo>
                    <a:pt x="1905153" y="25399"/>
                  </a:lnTo>
                  <a:close/>
                </a:path>
                <a:path w="5598795" h="2209800">
                  <a:moveTo>
                    <a:pt x="2206816" y="25399"/>
                  </a:moveTo>
                  <a:lnTo>
                    <a:pt x="1974614" y="25399"/>
                  </a:lnTo>
                  <a:lnTo>
                    <a:pt x="2055984" y="0"/>
                  </a:lnTo>
                  <a:lnTo>
                    <a:pt x="2125445" y="0"/>
                  </a:lnTo>
                  <a:lnTo>
                    <a:pt x="2206816" y="25399"/>
                  </a:lnTo>
                  <a:close/>
                </a:path>
                <a:path w="5598795" h="2209800">
                  <a:moveTo>
                    <a:pt x="2501784" y="25399"/>
                  </a:moveTo>
                  <a:lnTo>
                    <a:pt x="2276281" y="25399"/>
                  </a:lnTo>
                  <a:lnTo>
                    <a:pt x="2357649" y="0"/>
                  </a:lnTo>
                  <a:lnTo>
                    <a:pt x="2425869" y="0"/>
                  </a:lnTo>
                  <a:lnTo>
                    <a:pt x="2501784" y="25399"/>
                  </a:lnTo>
                  <a:close/>
                </a:path>
                <a:path w="5598795" h="2209800">
                  <a:moveTo>
                    <a:pt x="2802204" y="25399"/>
                  </a:moveTo>
                  <a:lnTo>
                    <a:pt x="2570004" y="25399"/>
                  </a:lnTo>
                  <a:lnTo>
                    <a:pt x="2651372" y="0"/>
                  </a:lnTo>
                  <a:lnTo>
                    <a:pt x="2720836" y="0"/>
                  </a:lnTo>
                  <a:lnTo>
                    <a:pt x="2802204" y="25399"/>
                  </a:lnTo>
                  <a:close/>
                </a:path>
                <a:path w="5598795" h="2209800">
                  <a:moveTo>
                    <a:pt x="3103868" y="25399"/>
                  </a:moveTo>
                  <a:lnTo>
                    <a:pt x="2871665" y="25399"/>
                  </a:lnTo>
                  <a:lnTo>
                    <a:pt x="2953036" y="0"/>
                  </a:lnTo>
                  <a:lnTo>
                    <a:pt x="3022500" y="0"/>
                  </a:lnTo>
                  <a:lnTo>
                    <a:pt x="3103868" y="25399"/>
                  </a:lnTo>
                  <a:close/>
                </a:path>
                <a:path w="5598795" h="2209800">
                  <a:moveTo>
                    <a:pt x="3397592" y="25399"/>
                  </a:moveTo>
                  <a:lnTo>
                    <a:pt x="3172088" y="25399"/>
                  </a:lnTo>
                  <a:lnTo>
                    <a:pt x="3248003" y="0"/>
                  </a:lnTo>
                  <a:lnTo>
                    <a:pt x="3316223" y="0"/>
                  </a:lnTo>
                  <a:lnTo>
                    <a:pt x="3397592" y="25399"/>
                  </a:lnTo>
                  <a:close/>
                </a:path>
                <a:path w="5598795" h="2209800">
                  <a:moveTo>
                    <a:pt x="3705954" y="25399"/>
                  </a:moveTo>
                  <a:lnTo>
                    <a:pt x="3467056" y="25399"/>
                  </a:lnTo>
                  <a:lnTo>
                    <a:pt x="3548427" y="0"/>
                  </a:lnTo>
                  <a:lnTo>
                    <a:pt x="3619128" y="0"/>
                  </a:lnTo>
                  <a:lnTo>
                    <a:pt x="3705954" y="25399"/>
                  </a:lnTo>
                  <a:close/>
                </a:path>
                <a:path w="5598795" h="2209800">
                  <a:moveTo>
                    <a:pt x="3999679" y="25399"/>
                  </a:moveTo>
                  <a:lnTo>
                    <a:pt x="3774175" y="25399"/>
                  </a:lnTo>
                  <a:lnTo>
                    <a:pt x="3844632" y="0"/>
                  </a:lnTo>
                  <a:lnTo>
                    <a:pt x="3912852" y="0"/>
                  </a:lnTo>
                  <a:lnTo>
                    <a:pt x="3999679" y="25399"/>
                  </a:lnTo>
                  <a:close/>
                </a:path>
                <a:path w="5598795" h="2209800">
                  <a:moveTo>
                    <a:pt x="4294647" y="25399"/>
                  </a:moveTo>
                  <a:lnTo>
                    <a:pt x="4069142" y="25399"/>
                  </a:lnTo>
                  <a:lnTo>
                    <a:pt x="4145052" y="0"/>
                  </a:lnTo>
                  <a:lnTo>
                    <a:pt x="4213275" y="0"/>
                  </a:lnTo>
                  <a:lnTo>
                    <a:pt x="4294647" y="25399"/>
                  </a:lnTo>
                  <a:close/>
                </a:path>
                <a:path w="5598795" h="2209800">
                  <a:moveTo>
                    <a:pt x="4904670" y="25399"/>
                  </a:moveTo>
                  <a:lnTo>
                    <a:pt x="4364110" y="25399"/>
                  </a:lnTo>
                  <a:lnTo>
                    <a:pt x="4445476" y="0"/>
                  </a:lnTo>
                  <a:lnTo>
                    <a:pt x="4516179" y="0"/>
                  </a:lnTo>
                  <a:lnTo>
                    <a:pt x="4603006" y="12699"/>
                  </a:lnTo>
                  <a:lnTo>
                    <a:pt x="4861256" y="12699"/>
                  </a:lnTo>
                  <a:lnTo>
                    <a:pt x="4904670" y="25399"/>
                  </a:lnTo>
                  <a:close/>
                </a:path>
                <a:path w="5598795" h="2209800">
                  <a:moveTo>
                    <a:pt x="4861256" y="12699"/>
                  </a:moveTo>
                  <a:lnTo>
                    <a:pt x="4672469" y="12699"/>
                  </a:lnTo>
                  <a:lnTo>
                    <a:pt x="4748379" y="0"/>
                  </a:lnTo>
                  <a:lnTo>
                    <a:pt x="4817843" y="0"/>
                  </a:lnTo>
                  <a:lnTo>
                    <a:pt x="4861256" y="12699"/>
                  </a:lnTo>
                  <a:close/>
                </a:path>
                <a:path w="5598795" h="2209800">
                  <a:moveTo>
                    <a:pt x="5207574" y="25399"/>
                  </a:moveTo>
                  <a:lnTo>
                    <a:pt x="4975374" y="25399"/>
                  </a:lnTo>
                  <a:lnTo>
                    <a:pt x="5056745" y="0"/>
                  </a:lnTo>
                  <a:lnTo>
                    <a:pt x="5126206" y="0"/>
                  </a:lnTo>
                  <a:lnTo>
                    <a:pt x="5207574" y="25399"/>
                  </a:lnTo>
                  <a:close/>
                </a:path>
                <a:path w="5598795" h="2209800">
                  <a:moveTo>
                    <a:pt x="39817" y="143386"/>
                  </a:moveTo>
                  <a:lnTo>
                    <a:pt x="18268" y="101599"/>
                  </a:lnTo>
                  <a:lnTo>
                    <a:pt x="17588" y="101599"/>
                  </a:lnTo>
                  <a:lnTo>
                    <a:pt x="37036" y="63499"/>
                  </a:lnTo>
                  <a:lnTo>
                    <a:pt x="57187" y="25399"/>
                  </a:lnTo>
                  <a:lnTo>
                    <a:pt x="62087" y="12699"/>
                  </a:lnTo>
                  <a:lnTo>
                    <a:pt x="73655" y="12699"/>
                  </a:lnTo>
                  <a:lnTo>
                    <a:pt x="96189" y="25399"/>
                  </a:lnTo>
                  <a:lnTo>
                    <a:pt x="96405" y="25399"/>
                  </a:lnTo>
                  <a:lnTo>
                    <a:pt x="78952" y="63499"/>
                  </a:lnTo>
                  <a:lnTo>
                    <a:pt x="59382" y="101599"/>
                  </a:lnTo>
                  <a:lnTo>
                    <a:pt x="40527" y="139699"/>
                  </a:lnTo>
                  <a:lnTo>
                    <a:pt x="39817" y="143386"/>
                  </a:lnTo>
                  <a:close/>
                </a:path>
                <a:path w="5598795" h="2209800">
                  <a:moveTo>
                    <a:pt x="5537934" y="25399"/>
                  </a:moveTo>
                  <a:lnTo>
                    <a:pt x="5495290" y="25399"/>
                  </a:lnTo>
                  <a:lnTo>
                    <a:pt x="5491145" y="12699"/>
                  </a:lnTo>
                  <a:lnTo>
                    <a:pt x="5536196" y="12699"/>
                  </a:lnTo>
                  <a:lnTo>
                    <a:pt x="5537934" y="25399"/>
                  </a:lnTo>
                  <a:close/>
                </a:path>
                <a:path w="5598795" h="2209800">
                  <a:moveTo>
                    <a:pt x="5576362" y="188031"/>
                  </a:moveTo>
                  <a:lnTo>
                    <a:pt x="5572127" y="177799"/>
                  </a:lnTo>
                  <a:lnTo>
                    <a:pt x="5553993" y="139699"/>
                  </a:lnTo>
                  <a:lnTo>
                    <a:pt x="5535137" y="101599"/>
                  </a:lnTo>
                  <a:lnTo>
                    <a:pt x="5515567" y="63499"/>
                  </a:lnTo>
                  <a:lnTo>
                    <a:pt x="5498114" y="25399"/>
                  </a:lnTo>
                  <a:lnTo>
                    <a:pt x="5542986" y="25399"/>
                  </a:lnTo>
                  <a:lnTo>
                    <a:pt x="5558085" y="63499"/>
                  </a:lnTo>
                  <a:lnTo>
                    <a:pt x="5577533" y="101599"/>
                  </a:lnTo>
                  <a:lnTo>
                    <a:pt x="5596269" y="139699"/>
                  </a:lnTo>
                  <a:lnTo>
                    <a:pt x="5598589" y="139699"/>
                  </a:lnTo>
                  <a:lnTo>
                    <a:pt x="5576362" y="188031"/>
                  </a:lnTo>
                  <a:close/>
                </a:path>
                <a:path w="5598795" h="2209800">
                  <a:moveTo>
                    <a:pt x="51014" y="165099"/>
                  </a:moveTo>
                  <a:lnTo>
                    <a:pt x="38082" y="152399"/>
                  </a:lnTo>
                  <a:lnTo>
                    <a:pt x="39817" y="143386"/>
                  </a:lnTo>
                  <a:lnTo>
                    <a:pt x="51014" y="165099"/>
                  </a:lnTo>
                  <a:close/>
                </a:path>
                <a:path w="5598795" h="2209800">
                  <a:moveTo>
                    <a:pt x="5577384" y="190499"/>
                  </a:moveTo>
                  <a:lnTo>
                    <a:pt x="5575227" y="190499"/>
                  </a:lnTo>
                  <a:lnTo>
                    <a:pt x="5576362" y="188031"/>
                  </a:lnTo>
                  <a:lnTo>
                    <a:pt x="5577384" y="190499"/>
                  </a:lnTo>
                  <a:close/>
                </a:path>
                <a:path w="5598795" h="2209800">
                  <a:moveTo>
                    <a:pt x="106557" y="2197099"/>
                  </a:moveTo>
                  <a:lnTo>
                    <a:pt x="62483" y="2197099"/>
                  </a:lnTo>
                  <a:lnTo>
                    <a:pt x="57187" y="2184399"/>
                  </a:lnTo>
                  <a:lnTo>
                    <a:pt x="54385" y="2171699"/>
                  </a:lnTo>
                  <a:lnTo>
                    <a:pt x="37036" y="2146299"/>
                  </a:lnTo>
                  <a:lnTo>
                    <a:pt x="17588" y="2108199"/>
                  </a:lnTo>
                  <a:lnTo>
                    <a:pt x="0" y="2070099"/>
                  </a:lnTo>
                  <a:lnTo>
                    <a:pt x="19256" y="2019299"/>
                  </a:lnTo>
                  <a:lnTo>
                    <a:pt x="26698" y="1981199"/>
                  </a:lnTo>
                  <a:lnTo>
                    <a:pt x="20227" y="2019299"/>
                  </a:lnTo>
                  <a:lnTo>
                    <a:pt x="22393" y="2019299"/>
                  </a:lnTo>
                  <a:lnTo>
                    <a:pt x="40527" y="2070099"/>
                  </a:lnTo>
                  <a:lnTo>
                    <a:pt x="59382" y="2108199"/>
                  </a:lnTo>
                  <a:lnTo>
                    <a:pt x="78952" y="2146299"/>
                  </a:lnTo>
                  <a:lnTo>
                    <a:pt x="98682" y="2171699"/>
                  </a:lnTo>
                  <a:lnTo>
                    <a:pt x="99230" y="2184399"/>
                  </a:lnTo>
                  <a:lnTo>
                    <a:pt x="106557" y="2197099"/>
                  </a:lnTo>
                  <a:close/>
                </a:path>
                <a:path w="5598795" h="2209800">
                  <a:moveTo>
                    <a:pt x="5531525" y="2197099"/>
                  </a:moveTo>
                  <a:lnTo>
                    <a:pt x="5515076" y="2184399"/>
                  </a:lnTo>
                  <a:lnTo>
                    <a:pt x="5496825" y="2179090"/>
                  </a:lnTo>
                  <a:lnTo>
                    <a:pt x="5502634" y="2158999"/>
                  </a:lnTo>
                  <a:lnTo>
                    <a:pt x="5515567" y="2146299"/>
                  </a:lnTo>
                  <a:lnTo>
                    <a:pt x="5535137" y="2108199"/>
                  </a:lnTo>
                  <a:lnTo>
                    <a:pt x="5553993" y="2070099"/>
                  </a:lnTo>
                  <a:lnTo>
                    <a:pt x="5560807" y="2044699"/>
                  </a:lnTo>
                  <a:lnTo>
                    <a:pt x="5556868" y="2031999"/>
                  </a:lnTo>
                  <a:lnTo>
                    <a:pt x="5578702" y="2095499"/>
                  </a:lnTo>
                  <a:lnTo>
                    <a:pt x="5579058" y="2108199"/>
                  </a:lnTo>
                  <a:lnTo>
                    <a:pt x="5577533" y="2108199"/>
                  </a:lnTo>
                  <a:lnTo>
                    <a:pt x="5558085" y="2146299"/>
                  </a:lnTo>
                  <a:lnTo>
                    <a:pt x="5547453" y="2158999"/>
                  </a:lnTo>
                  <a:lnTo>
                    <a:pt x="5537934" y="2184399"/>
                  </a:lnTo>
                  <a:lnTo>
                    <a:pt x="5531525" y="2197099"/>
                  </a:lnTo>
                  <a:close/>
                </a:path>
                <a:path w="5598795" h="2209800">
                  <a:moveTo>
                    <a:pt x="3189208" y="2197099"/>
                  </a:moveTo>
                  <a:lnTo>
                    <a:pt x="3119743" y="2197099"/>
                  </a:lnTo>
                  <a:lnTo>
                    <a:pt x="3038375" y="2171699"/>
                  </a:lnTo>
                  <a:lnTo>
                    <a:pt x="3003647" y="2158999"/>
                  </a:lnTo>
                  <a:lnTo>
                    <a:pt x="4504022" y="2158999"/>
                  </a:lnTo>
                  <a:lnTo>
                    <a:pt x="4469293" y="2171699"/>
                  </a:lnTo>
                  <a:lnTo>
                    <a:pt x="3305311" y="2171699"/>
                  </a:lnTo>
                  <a:lnTo>
                    <a:pt x="3270579" y="2184399"/>
                  </a:lnTo>
                  <a:lnTo>
                    <a:pt x="3189208" y="2197099"/>
                  </a:lnTo>
                  <a:close/>
                </a:path>
                <a:path w="5598795" h="2209800">
                  <a:moveTo>
                    <a:pt x="4682888" y="2197099"/>
                  </a:moveTo>
                  <a:lnTo>
                    <a:pt x="4613426" y="2197099"/>
                  </a:lnTo>
                  <a:lnTo>
                    <a:pt x="4537514" y="2171699"/>
                  </a:lnTo>
                  <a:lnTo>
                    <a:pt x="4504022" y="2158999"/>
                  </a:lnTo>
                  <a:lnTo>
                    <a:pt x="4805686" y="2158999"/>
                  </a:lnTo>
                  <a:lnTo>
                    <a:pt x="4769717" y="2171699"/>
                  </a:lnTo>
                  <a:lnTo>
                    <a:pt x="4682888" y="2197099"/>
                  </a:lnTo>
                  <a:close/>
                </a:path>
                <a:path w="5598795" h="2209800">
                  <a:moveTo>
                    <a:pt x="4990009" y="2197099"/>
                  </a:moveTo>
                  <a:lnTo>
                    <a:pt x="4921789" y="2197099"/>
                  </a:lnTo>
                  <a:lnTo>
                    <a:pt x="4840418" y="2171699"/>
                  </a:lnTo>
                  <a:lnTo>
                    <a:pt x="4805686" y="2158999"/>
                  </a:lnTo>
                  <a:lnTo>
                    <a:pt x="5099414" y="2158999"/>
                  </a:lnTo>
                  <a:lnTo>
                    <a:pt x="5065921" y="2171699"/>
                  </a:lnTo>
                  <a:lnTo>
                    <a:pt x="4990009" y="2197099"/>
                  </a:lnTo>
                  <a:close/>
                </a:path>
                <a:path w="5598795" h="2209800">
                  <a:moveTo>
                    <a:pt x="5291676" y="2197099"/>
                  </a:moveTo>
                  <a:lnTo>
                    <a:pt x="5222213" y="2197099"/>
                  </a:lnTo>
                  <a:lnTo>
                    <a:pt x="5135386" y="2171699"/>
                  </a:lnTo>
                  <a:lnTo>
                    <a:pt x="5099414" y="2158999"/>
                  </a:lnTo>
                  <a:lnTo>
                    <a:pt x="5401077" y="2158999"/>
                  </a:lnTo>
                  <a:lnTo>
                    <a:pt x="5367586" y="2171699"/>
                  </a:lnTo>
                  <a:lnTo>
                    <a:pt x="5291676" y="2197099"/>
                  </a:lnTo>
                  <a:close/>
                </a:path>
                <a:path w="5598795" h="2209800">
                  <a:moveTo>
                    <a:pt x="515169" y="2209799"/>
                  </a:moveTo>
                  <a:lnTo>
                    <a:pt x="445705" y="2209799"/>
                  </a:lnTo>
                  <a:lnTo>
                    <a:pt x="369793" y="2184399"/>
                  </a:lnTo>
                  <a:lnTo>
                    <a:pt x="336305" y="2171699"/>
                  </a:lnTo>
                  <a:lnTo>
                    <a:pt x="637969" y="2171699"/>
                  </a:lnTo>
                  <a:lnTo>
                    <a:pt x="601996" y="2184399"/>
                  </a:lnTo>
                  <a:lnTo>
                    <a:pt x="515169" y="2209799"/>
                  </a:lnTo>
                  <a:close/>
                </a:path>
                <a:path w="5598795" h="2209800">
                  <a:moveTo>
                    <a:pt x="808891" y="2209799"/>
                  </a:moveTo>
                  <a:lnTo>
                    <a:pt x="740670" y="2209799"/>
                  </a:lnTo>
                  <a:lnTo>
                    <a:pt x="670216" y="2184399"/>
                  </a:lnTo>
                  <a:lnTo>
                    <a:pt x="637969" y="2171699"/>
                  </a:lnTo>
                  <a:lnTo>
                    <a:pt x="931689" y="2171699"/>
                  </a:lnTo>
                  <a:lnTo>
                    <a:pt x="895720" y="2184399"/>
                  </a:lnTo>
                  <a:lnTo>
                    <a:pt x="808891" y="2209799"/>
                  </a:lnTo>
                  <a:close/>
                </a:path>
                <a:path w="5598795" h="2209800">
                  <a:moveTo>
                    <a:pt x="1110554" y="2209799"/>
                  </a:moveTo>
                  <a:lnTo>
                    <a:pt x="1041093" y="2209799"/>
                  </a:lnTo>
                  <a:lnTo>
                    <a:pt x="965181" y="2184399"/>
                  </a:lnTo>
                  <a:lnTo>
                    <a:pt x="931689" y="2171699"/>
                  </a:lnTo>
                  <a:lnTo>
                    <a:pt x="1233353" y="2171699"/>
                  </a:lnTo>
                  <a:lnTo>
                    <a:pt x="1197384" y="2184399"/>
                  </a:lnTo>
                  <a:lnTo>
                    <a:pt x="1110554" y="2209799"/>
                  </a:lnTo>
                  <a:close/>
                </a:path>
                <a:path w="5598795" h="2209800">
                  <a:moveTo>
                    <a:pt x="1417679" y="2209799"/>
                  </a:moveTo>
                  <a:lnTo>
                    <a:pt x="1349456" y="2209799"/>
                  </a:lnTo>
                  <a:lnTo>
                    <a:pt x="1268085" y="2184399"/>
                  </a:lnTo>
                  <a:lnTo>
                    <a:pt x="1233353" y="2171699"/>
                  </a:lnTo>
                  <a:lnTo>
                    <a:pt x="1527080" y="2171699"/>
                  </a:lnTo>
                  <a:lnTo>
                    <a:pt x="1493589" y="2184399"/>
                  </a:lnTo>
                  <a:lnTo>
                    <a:pt x="1417679" y="2209799"/>
                  </a:lnTo>
                  <a:close/>
                </a:path>
                <a:path w="5598795" h="2209800">
                  <a:moveTo>
                    <a:pt x="1705945" y="2197099"/>
                  </a:moveTo>
                  <a:lnTo>
                    <a:pt x="1636481" y="2197099"/>
                  </a:lnTo>
                  <a:lnTo>
                    <a:pt x="1560571" y="2184399"/>
                  </a:lnTo>
                  <a:lnTo>
                    <a:pt x="1527080" y="2171699"/>
                  </a:lnTo>
                  <a:lnTo>
                    <a:pt x="1828744" y="2171699"/>
                  </a:lnTo>
                  <a:lnTo>
                    <a:pt x="1792772" y="2184399"/>
                  </a:lnTo>
                  <a:lnTo>
                    <a:pt x="1705945" y="2197099"/>
                  </a:lnTo>
                  <a:close/>
                </a:path>
                <a:path w="5598795" h="2209800">
                  <a:moveTo>
                    <a:pt x="2013064" y="2197099"/>
                  </a:moveTo>
                  <a:lnTo>
                    <a:pt x="1944844" y="2197099"/>
                  </a:lnTo>
                  <a:lnTo>
                    <a:pt x="1863476" y="2184399"/>
                  </a:lnTo>
                  <a:lnTo>
                    <a:pt x="1828744" y="2171699"/>
                  </a:lnTo>
                  <a:lnTo>
                    <a:pt x="2122472" y="2171699"/>
                  </a:lnTo>
                  <a:lnTo>
                    <a:pt x="2088979" y="2184399"/>
                  </a:lnTo>
                  <a:lnTo>
                    <a:pt x="2013064" y="2197099"/>
                  </a:lnTo>
                  <a:close/>
                </a:path>
                <a:path w="5598795" h="2209800">
                  <a:moveTo>
                    <a:pt x="2313491" y="2197099"/>
                  </a:moveTo>
                  <a:lnTo>
                    <a:pt x="2245270" y="2197099"/>
                  </a:lnTo>
                  <a:lnTo>
                    <a:pt x="2158441" y="2184399"/>
                  </a:lnTo>
                  <a:lnTo>
                    <a:pt x="2122472" y="2171699"/>
                  </a:lnTo>
                  <a:lnTo>
                    <a:pt x="2416192" y="2171699"/>
                  </a:lnTo>
                  <a:lnTo>
                    <a:pt x="2383944" y="2184399"/>
                  </a:lnTo>
                  <a:lnTo>
                    <a:pt x="2313491" y="2197099"/>
                  </a:lnTo>
                  <a:close/>
                </a:path>
                <a:path w="5598795" h="2209800">
                  <a:moveTo>
                    <a:pt x="2608456" y="2209799"/>
                  </a:moveTo>
                  <a:lnTo>
                    <a:pt x="2538994" y="2209799"/>
                  </a:lnTo>
                  <a:lnTo>
                    <a:pt x="2452165" y="2184399"/>
                  </a:lnTo>
                  <a:lnTo>
                    <a:pt x="2416192" y="2171699"/>
                  </a:lnTo>
                  <a:lnTo>
                    <a:pt x="2717856" y="2171699"/>
                  </a:lnTo>
                  <a:lnTo>
                    <a:pt x="2684368" y="2184399"/>
                  </a:lnTo>
                  <a:lnTo>
                    <a:pt x="2608456" y="2209799"/>
                  </a:lnTo>
                  <a:close/>
                </a:path>
                <a:path w="5598795" h="2209800">
                  <a:moveTo>
                    <a:pt x="3476233" y="2209799"/>
                  </a:moveTo>
                  <a:lnTo>
                    <a:pt x="3408012" y="2209799"/>
                  </a:lnTo>
                  <a:lnTo>
                    <a:pt x="3337559" y="2184399"/>
                  </a:lnTo>
                  <a:lnTo>
                    <a:pt x="3305311" y="2171699"/>
                  </a:lnTo>
                  <a:lnTo>
                    <a:pt x="3599031" y="2171699"/>
                  </a:lnTo>
                  <a:lnTo>
                    <a:pt x="3563062" y="2184399"/>
                  </a:lnTo>
                  <a:lnTo>
                    <a:pt x="3476233" y="2209799"/>
                  </a:lnTo>
                  <a:close/>
                </a:path>
                <a:path w="5598795" h="2209800">
                  <a:moveTo>
                    <a:pt x="3791295" y="2209799"/>
                  </a:moveTo>
                  <a:lnTo>
                    <a:pt x="3721831" y="2209799"/>
                  </a:lnTo>
                  <a:lnTo>
                    <a:pt x="3635003" y="2184399"/>
                  </a:lnTo>
                  <a:lnTo>
                    <a:pt x="3599031" y="2171699"/>
                  </a:lnTo>
                  <a:lnTo>
                    <a:pt x="3900695" y="2171699"/>
                  </a:lnTo>
                  <a:lnTo>
                    <a:pt x="3867207" y="2184399"/>
                  </a:lnTo>
                  <a:lnTo>
                    <a:pt x="3791295" y="2209799"/>
                  </a:lnTo>
                  <a:close/>
                </a:path>
                <a:path w="5598795" h="2209800">
                  <a:moveTo>
                    <a:pt x="4086263" y="2209799"/>
                  </a:moveTo>
                  <a:lnTo>
                    <a:pt x="4016798" y="2209799"/>
                  </a:lnTo>
                  <a:lnTo>
                    <a:pt x="3935427" y="2184399"/>
                  </a:lnTo>
                  <a:lnTo>
                    <a:pt x="3900695" y="2171699"/>
                  </a:lnTo>
                  <a:lnTo>
                    <a:pt x="4202359" y="2171699"/>
                  </a:lnTo>
                  <a:lnTo>
                    <a:pt x="4167631" y="2184399"/>
                  </a:lnTo>
                  <a:lnTo>
                    <a:pt x="4086263" y="2209799"/>
                  </a:lnTo>
                  <a:close/>
                </a:path>
                <a:path w="5598795" h="2209800">
                  <a:moveTo>
                    <a:pt x="4387923" y="2209799"/>
                  </a:moveTo>
                  <a:lnTo>
                    <a:pt x="4318462" y="2209799"/>
                  </a:lnTo>
                  <a:lnTo>
                    <a:pt x="4237091" y="2184399"/>
                  </a:lnTo>
                  <a:lnTo>
                    <a:pt x="4202359" y="2171699"/>
                  </a:lnTo>
                  <a:lnTo>
                    <a:pt x="4469293" y="2171699"/>
                  </a:lnTo>
                  <a:lnTo>
                    <a:pt x="4387923" y="2209799"/>
                  </a:lnTo>
                  <a:close/>
                </a:path>
                <a:path w="5598795" h="2209800">
                  <a:moveTo>
                    <a:pt x="5495290" y="2184399"/>
                  </a:moveTo>
                  <a:lnTo>
                    <a:pt x="5492445" y="2184399"/>
                  </a:lnTo>
                  <a:lnTo>
                    <a:pt x="5471420" y="2171699"/>
                  </a:lnTo>
                  <a:lnTo>
                    <a:pt x="5496825" y="2179090"/>
                  </a:lnTo>
                  <a:lnTo>
                    <a:pt x="5495290" y="2184399"/>
                  </a:lnTo>
                  <a:close/>
                </a:path>
                <a:path w="5598795" h="2209800">
                  <a:moveTo>
                    <a:pt x="155780" y="2209799"/>
                  </a:moveTo>
                  <a:lnTo>
                    <a:pt x="113883" y="2209799"/>
                  </a:lnTo>
                  <a:lnTo>
                    <a:pt x="106557" y="2197099"/>
                  </a:lnTo>
                  <a:lnTo>
                    <a:pt x="106699" y="2197099"/>
                  </a:lnTo>
                  <a:lnTo>
                    <a:pt x="155780" y="2209799"/>
                  </a:lnTo>
                  <a:close/>
                </a:path>
              </a:pathLst>
            </a:custGeom>
            <a:solidFill>
              <a:srgbClr val="AE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39701" y="4427904"/>
              <a:ext cx="5904820" cy="25508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 rot="17700000">
            <a:off x="423367" y="4811831"/>
            <a:ext cx="272818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200" dirty="0">
                <a:solidFill>
                  <a:srgbClr val="00ADEF"/>
                </a:solidFill>
                <a:latin typeface="Trebuchet MS"/>
                <a:cs typeface="Trebuchet MS"/>
              </a:rPr>
              <a:t>G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 rot="18600000">
            <a:off x="525652" y="4679537"/>
            <a:ext cx="227755" cy="214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9"/>
              </a:lnSpc>
            </a:pPr>
            <a:r>
              <a:rPr sz="1650" spc="-5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 rot="19380000">
            <a:off x="606530" y="4589655"/>
            <a:ext cx="251999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114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 rot="20340000">
            <a:off x="750453" y="4497660"/>
            <a:ext cx="2823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25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 rot="21360000">
            <a:off x="957092" y="4450946"/>
            <a:ext cx="281347" cy="219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5"/>
              </a:lnSpc>
            </a:pPr>
            <a:r>
              <a:rPr sz="1700" spc="-30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 rot="600000">
            <a:off x="1151155" y="4461330"/>
            <a:ext cx="254185" cy="218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0"/>
              </a:lnSpc>
            </a:pPr>
            <a:r>
              <a:rPr sz="1700" spc="105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 rot="1200000">
            <a:off x="1279322" y="4495155"/>
            <a:ext cx="2317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8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 rot="2220000">
            <a:off x="1434102" y="4589097"/>
            <a:ext cx="255306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-55" dirty="0">
                <a:solidFill>
                  <a:srgbClr val="00ADEF"/>
                </a:solidFill>
                <a:latin typeface="Trebuchet MS"/>
                <a:cs typeface="Trebuchet MS"/>
              </a:rPr>
              <a:t>H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 rot="3240000">
            <a:off x="1552077" y="4710944"/>
            <a:ext cx="250808" cy="213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5"/>
              </a:lnSpc>
            </a:pPr>
            <a:r>
              <a:rPr sz="1650" spc="125" dirty="0">
                <a:solidFill>
                  <a:srgbClr val="00ADEF"/>
                </a:solidFill>
                <a:latin typeface="Trebuchet MS"/>
                <a:cs typeface="Trebuchet MS"/>
              </a:rPr>
              <a:t>e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 rot="3900000">
            <a:off x="1623963" y="4808913"/>
            <a:ext cx="217990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-145" dirty="0">
                <a:solidFill>
                  <a:srgbClr val="00ADEF"/>
                </a:solidFill>
                <a:latin typeface="Trebuchet MS"/>
                <a:cs typeface="Trebuchet MS"/>
              </a:rPr>
              <a:t>l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 rot="4740000">
            <a:off x="1642906" y="4917224"/>
            <a:ext cx="247318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650" spc="75" dirty="0">
                <a:solidFill>
                  <a:srgbClr val="00ADEF"/>
                </a:solidFill>
                <a:latin typeface="Trebuchet MS"/>
                <a:cs typeface="Trebuchet MS"/>
              </a:rPr>
              <a:t>p</a:t>
            </a:r>
            <a:endParaRPr sz="165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060065" y="2178050"/>
            <a:ext cx="3240405" cy="2141855"/>
            <a:chOff x="3060065" y="2178050"/>
            <a:chExt cx="3240405" cy="2141855"/>
          </a:xfrm>
        </p:grpSpPr>
        <p:sp>
          <p:nvSpPr>
            <p:cNvPr id="22" name="object 22"/>
            <p:cNvSpPr/>
            <p:nvPr/>
          </p:nvSpPr>
          <p:spPr>
            <a:xfrm>
              <a:off x="3060065" y="2178050"/>
              <a:ext cx="3240405" cy="2141855"/>
            </a:xfrm>
            <a:custGeom>
              <a:avLst/>
              <a:gdLst/>
              <a:ahLst/>
              <a:cxnLst/>
              <a:rect l="l" t="t" r="r" b="b"/>
              <a:pathLst>
                <a:path w="3240404" h="2141854">
                  <a:moveTo>
                    <a:pt x="3240405" y="2141854"/>
                  </a:moveTo>
                  <a:lnTo>
                    <a:pt x="0" y="2141854"/>
                  </a:lnTo>
                  <a:lnTo>
                    <a:pt x="0" y="0"/>
                  </a:lnTo>
                  <a:lnTo>
                    <a:pt x="3240405" y="0"/>
                  </a:lnTo>
                  <a:lnTo>
                    <a:pt x="3240405" y="2141854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100025" y="2178050"/>
              <a:ext cx="1200785" cy="86360"/>
            </a:xfrm>
            <a:custGeom>
              <a:avLst/>
              <a:gdLst/>
              <a:ahLst/>
              <a:cxnLst/>
              <a:rect l="l" t="t" r="r" b="b"/>
              <a:pathLst>
                <a:path w="1200785" h="86360">
                  <a:moveTo>
                    <a:pt x="1047503" y="86300"/>
                  </a:moveTo>
                  <a:lnTo>
                    <a:pt x="973763" y="85927"/>
                  </a:lnTo>
                  <a:lnTo>
                    <a:pt x="900849" y="84820"/>
                  </a:lnTo>
                  <a:lnTo>
                    <a:pt x="828829" y="82993"/>
                  </a:lnTo>
                  <a:lnTo>
                    <a:pt x="757769" y="80463"/>
                  </a:lnTo>
                  <a:lnTo>
                    <a:pt x="687737" y="77245"/>
                  </a:lnTo>
                  <a:lnTo>
                    <a:pt x="618800" y="73354"/>
                  </a:lnTo>
                  <a:lnTo>
                    <a:pt x="551025" y="68806"/>
                  </a:lnTo>
                  <a:lnTo>
                    <a:pt x="484481" y="63617"/>
                  </a:lnTo>
                  <a:lnTo>
                    <a:pt x="419233" y="57802"/>
                  </a:lnTo>
                  <a:lnTo>
                    <a:pt x="355350" y="51376"/>
                  </a:lnTo>
                  <a:lnTo>
                    <a:pt x="292898" y="44356"/>
                  </a:lnTo>
                  <a:lnTo>
                    <a:pt x="231945" y="36756"/>
                  </a:lnTo>
                  <a:lnTo>
                    <a:pt x="172558" y="28592"/>
                  </a:lnTo>
                  <a:lnTo>
                    <a:pt x="114805" y="19880"/>
                  </a:lnTo>
                  <a:lnTo>
                    <a:pt x="58752" y="10636"/>
                  </a:lnTo>
                  <a:lnTo>
                    <a:pt x="4468" y="874"/>
                  </a:lnTo>
                  <a:lnTo>
                    <a:pt x="0" y="0"/>
                  </a:lnTo>
                  <a:lnTo>
                    <a:pt x="1200445" y="0"/>
                  </a:lnTo>
                  <a:lnTo>
                    <a:pt x="1200445" y="84660"/>
                  </a:lnTo>
                  <a:lnTo>
                    <a:pt x="1194158" y="84820"/>
                  </a:lnTo>
                  <a:lnTo>
                    <a:pt x="1121244" y="85927"/>
                  </a:lnTo>
                  <a:lnTo>
                    <a:pt x="1047503" y="863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539756" y="7298504"/>
            <a:ext cx="5760085" cy="1521460"/>
            <a:chOff x="539756" y="7298504"/>
            <a:chExt cx="5760085" cy="1521460"/>
          </a:xfrm>
        </p:grpSpPr>
        <p:sp>
          <p:nvSpPr>
            <p:cNvPr id="25" name="object 25"/>
            <p:cNvSpPr/>
            <p:nvPr/>
          </p:nvSpPr>
          <p:spPr>
            <a:xfrm>
              <a:off x="539756" y="7298504"/>
              <a:ext cx="5759685" cy="152136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52004" y="7341329"/>
              <a:ext cx="5535295" cy="1435735"/>
            </a:xfrm>
            <a:custGeom>
              <a:avLst/>
              <a:gdLst/>
              <a:ahLst/>
              <a:cxnLst/>
              <a:rect l="l" t="t" r="r" b="b"/>
              <a:pathLst>
                <a:path w="5535295" h="1435734">
                  <a:moveTo>
                    <a:pt x="5535187" y="1435722"/>
                  </a:moveTo>
                  <a:lnTo>
                    <a:pt x="0" y="1435722"/>
                  </a:lnTo>
                  <a:lnTo>
                    <a:pt x="0" y="0"/>
                  </a:lnTo>
                  <a:lnTo>
                    <a:pt x="5535187" y="0"/>
                  </a:lnTo>
                  <a:lnTo>
                    <a:pt x="5535187" y="14357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52004" y="7341329"/>
              <a:ext cx="5535295" cy="1435735"/>
            </a:xfrm>
            <a:custGeom>
              <a:avLst/>
              <a:gdLst/>
              <a:ahLst/>
              <a:cxnLst/>
              <a:rect l="l" t="t" r="r" b="b"/>
              <a:pathLst>
                <a:path w="5535295" h="1435734">
                  <a:moveTo>
                    <a:pt x="0" y="1435732"/>
                  </a:moveTo>
                  <a:lnTo>
                    <a:pt x="0" y="0"/>
                  </a:lnTo>
                  <a:lnTo>
                    <a:pt x="5535187" y="0"/>
                  </a:lnTo>
                  <a:lnTo>
                    <a:pt x="5535187" y="1435732"/>
                  </a:lnTo>
                  <a:lnTo>
                    <a:pt x="0" y="1435732"/>
                  </a:lnTo>
                  <a:close/>
                </a:path>
              </a:pathLst>
            </a:custGeom>
            <a:ln w="7093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32164" y="7373519"/>
              <a:ext cx="5383312" cy="137134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32164" y="7373519"/>
              <a:ext cx="5383530" cy="1371600"/>
            </a:xfrm>
            <a:custGeom>
              <a:avLst/>
              <a:gdLst/>
              <a:ahLst/>
              <a:cxnLst/>
              <a:rect l="l" t="t" r="r" b="b"/>
              <a:pathLst>
                <a:path w="5383530" h="1371600">
                  <a:moveTo>
                    <a:pt x="0" y="1371332"/>
                  </a:moveTo>
                  <a:lnTo>
                    <a:pt x="0" y="0"/>
                  </a:lnTo>
                  <a:lnTo>
                    <a:pt x="5383312" y="0"/>
                  </a:lnTo>
                  <a:lnTo>
                    <a:pt x="5383312" y="1371332"/>
                  </a:lnTo>
                  <a:lnTo>
                    <a:pt x="0" y="1371332"/>
                  </a:lnTo>
                  <a:close/>
                </a:path>
              </a:pathLst>
            </a:custGeom>
            <a:ln w="7071">
              <a:solidFill>
                <a:srgbClr val="44C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544321" y="540145"/>
            <a:ext cx="2407285" cy="454659"/>
            <a:chOff x="544321" y="540145"/>
            <a:chExt cx="2407285" cy="454659"/>
          </a:xfrm>
        </p:grpSpPr>
        <p:sp>
          <p:nvSpPr>
            <p:cNvPr id="31" name="object 31"/>
            <p:cNvSpPr/>
            <p:nvPr/>
          </p:nvSpPr>
          <p:spPr>
            <a:xfrm>
              <a:off x="594360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3" y="0"/>
                  </a:moveTo>
                  <a:lnTo>
                    <a:pt x="0" y="0"/>
                  </a:lnTo>
                  <a:lnTo>
                    <a:pt x="0" y="16421"/>
                  </a:lnTo>
                  <a:lnTo>
                    <a:pt x="0" y="37592"/>
                  </a:lnTo>
                  <a:lnTo>
                    <a:pt x="0" y="413791"/>
                  </a:lnTo>
                  <a:lnTo>
                    <a:pt x="371373" y="413791"/>
                  </a:lnTo>
                  <a:lnTo>
                    <a:pt x="371373" y="37592"/>
                  </a:lnTo>
                  <a:lnTo>
                    <a:pt x="371373" y="16421"/>
                  </a:lnTo>
                  <a:lnTo>
                    <a:pt x="371373" y="0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94367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0" y="0"/>
                  </a:moveTo>
                  <a:lnTo>
                    <a:pt x="371393" y="0"/>
                  </a:lnTo>
                  <a:lnTo>
                    <a:pt x="371393" y="413788"/>
                  </a:lnTo>
                  <a:lnTo>
                    <a:pt x="0" y="413788"/>
                  </a:lnTo>
                  <a:lnTo>
                    <a:pt x="0" y="0"/>
                  </a:lnTo>
                  <a:close/>
                </a:path>
              </a:pathLst>
            </a:custGeom>
            <a:ln w="5887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68426" y="559510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3" y="0"/>
                  </a:moveTo>
                  <a:lnTo>
                    <a:pt x="0" y="0"/>
                  </a:lnTo>
                  <a:lnTo>
                    <a:pt x="0" y="21170"/>
                  </a:lnTo>
                  <a:lnTo>
                    <a:pt x="0" y="413791"/>
                  </a:lnTo>
                  <a:lnTo>
                    <a:pt x="371373" y="413791"/>
                  </a:lnTo>
                  <a:lnTo>
                    <a:pt x="371373" y="21170"/>
                  </a:lnTo>
                  <a:lnTo>
                    <a:pt x="371373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15691" y="917820"/>
              <a:ext cx="2035810" cy="0"/>
            </a:xfrm>
            <a:custGeom>
              <a:avLst/>
              <a:gdLst/>
              <a:ahLst/>
              <a:cxnLst/>
              <a:rect l="l" t="t" r="r" b="b"/>
              <a:pathLst>
                <a:path w="2035810">
                  <a:moveTo>
                    <a:pt x="0" y="0"/>
                  </a:moveTo>
                  <a:lnTo>
                    <a:pt x="2035682" y="0"/>
                  </a:lnTo>
                </a:path>
              </a:pathLst>
            </a:custGeom>
            <a:ln w="5929">
              <a:solidFill>
                <a:srgbClr val="AAE0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15691" y="932425"/>
              <a:ext cx="1837055" cy="0"/>
            </a:xfrm>
            <a:custGeom>
              <a:avLst/>
              <a:gdLst/>
              <a:ahLst/>
              <a:cxnLst/>
              <a:rect l="l" t="t" r="r" b="b"/>
              <a:pathLst>
                <a:path w="1837055">
                  <a:moveTo>
                    <a:pt x="0" y="0"/>
                  </a:moveTo>
                  <a:lnTo>
                    <a:pt x="1836669" y="0"/>
                  </a:lnTo>
                </a:path>
              </a:pathLst>
            </a:custGeom>
            <a:ln w="5929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44321" y="580676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0" y="413788"/>
                  </a:moveTo>
                  <a:lnTo>
                    <a:pt x="0" y="413788"/>
                  </a:lnTo>
                  <a:lnTo>
                    <a:pt x="0" y="0"/>
                  </a:lnTo>
                  <a:lnTo>
                    <a:pt x="371370" y="0"/>
                  </a:lnTo>
                  <a:lnTo>
                    <a:pt x="371370" y="413788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/>
          <p:nvPr/>
        </p:nvSpPr>
        <p:spPr>
          <a:xfrm>
            <a:off x="539115" y="1176019"/>
            <a:ext cx="5755005" cy="654050"/>
          </a:xfrm>
          <a:custGeom>
            <a:avLst/>
            <a:gdLst/>
            <a:ahLst/>
            <a:cxnLst/>
            <a:rect l="l" t="t" r="r" b="b"/>
            <a:pathLst>
              <a:path w="5755005" h="654050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539750"/>
                </a:lnTo>
                <a:lnTo>
                  <a:pt x="1785" y="605829"/>
                </a:lnTo>
                <a:lnTo>
                  <a:pt x="14287" y="639762"/>
                </a:lnTo>
                <a:lnTo>
                  <a:pt x="48220" y="652264"/>
                </a:lnTo>
                <a:lnTo>
                  <a:pt x="114300" y="654050"/>
                </a:lnTo>
                <a:lnTo>
                  <a:pt x="5640705" y="654050"/>
                </a:lnTo>
                <a:lnTo>
                  <a:pt x="5706784" y="652264"/>
                </a:lnTo>
                <a:lnTo>
                  <a:pt x="5740717" y="639762"/>
                </a:lnTo>
                <a:lnTo>
                  <a:pt x="5753219" y="605829"/>
                </a:lnTo>
                <a:lnTo>
                  <a:pt x="5755005" y="539750"/>
                </a:lnTo>
                <a:lnTo>
                  <a:pt x="5755005" y="114300"/>
                </a:lnTo>
                <a:lnTo>
                  <a:pt x="5753219" y="48220"/>
                </a:lnTo>
                <a:lnTo>
                  <a:pt x="5740717" y="14287"/>
                </a:lnTo>
                <a:lnTo>
                  <a:pt x="5706784" y="1785"/>
                </a:lnTo>
                <a:lnTo>
                  <a:pt x="5640705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617219" y="479082"/>
            <a:ext cx="26650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latin typeface="Verdana"/>
                <a:cs typeface="Verdana"/>
              </a:rPr>
              <a:t>Would </a:t>
            </a:r>
            <a:r>
              <a:rPr sz="2400" spc="-20" dirty="0">
                <a:latin typeface="Verdana"/>
                <a:cs typeface="Verdana"/>
              </a:rPr>
              <a:t>and</a:t>
            </a:r>
            <a:r>
              <a:rPr sz="2400" spc="-515" dirty="0">
                <a:latin typeface="Verdana"/>
                <a:cs typeface="Verdana"/>
              </a:rPr>
              <a:t> </a:t>
            </a:r>
            <a:r>
              <a:rPr sz="2400" spc="-85" dirty="0">
                <a:latin typeface="Verdana"/>
                <a:cs typeface="Verdana"/>
              </a:rPr>
              <a:t>Should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42950" y="1197127"/>
            <a:ext cx="50253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75" dirty="0">
                <a:latin typeface="Trebuchet MS"/>
                <a:cs typeface="Trebuchet MS"/>
              </a:rPr>
              <a:t>verb </a:t>
            </a:r>
            <a:r>
              <a:rPr sz="1800" b="1" spc="-50" dirty="0">
                <a:latin typeface="Trebuchet MS"/>
                <a:cs typeface="Trebuchet MS"/>
              </a:rPr>
              <a:t>would </a:t>
            </a:r>
            <a:r>
              <a:rPr sz="1800" spc="-40" dirty="0">
                <a:latin typeface="Trebuchet MS"/>
                <a:cs typeface="Trebuchet MS"/>
              </a:rPr>
              <a:t>is </a:t>
            </a:r>
            <a:r>
              <a:rPr sz="1800" spc="-60" dirty="0">
                <a:latin typeface="Trebuchet MS"/>
                <a:cs typeface="Trebuchet MS"/>
              </a:rPr>
              <a:t>another </a:t>
            </a:r>
            <a:r>
              <a:rPr sz="1800" b="1" spc="-50" dirty="0">
                <a:latin typeface="Trebuchet MS"/>
                <a:cs typeface="Trebuchet MS"/>
              </a:rPr>
              <a:t>helping </a:t>
            </a:r>
            <a:r>
              <a:rPr sz="1800" spc="-70" dirty="0">
                <a:latin typeface="Trebuchet MS"/>
                <a:cs typeface="Trebuchet MS"/>
              </a:rPr>
              <a:t>or </a:t>
            </a:r>
            <a:r>
              <a:rPr sz="1800" b="1" spc="-80" dirty="0">
                <a:latin typeface="Trebuchet MS"/>
                <a:cs typeface="Trebuchet MS"/>
              </a:rPr>
              <a:t>auxiliary</a:t>
            </a:r>
            <a:r>
              <a:rPr sz="1800" b="1" spc="-254" dirty="0">
                <a:latin typeface="Trebuchet MS"/>
                <a:cs typeface="Trebuchet MS"/>
              </a:rPr>
              <a:t> </a:t>
            </a:r>
            <a:r>
              <a:rPr sz="1800" b="1" spc="-120" dirty="0">
                <a:latin typeface="Trebuchet MS"/>
                <a:cs typeface="Trebuchet MS"/>
              </a:rPr>
              <a:t>verb</a:t>
            </a:r>
            <a:r>
              <a:rPr sz="1800" spc="-120" dirty="0">
                <a:latin typeface="Trebuchet MS"/>
                <a:cs typeface="Trebuchet MS"/>
              </a:rPr>
              <a:t>.  </a:t>
            </a:r>
            <a:r>
              <a:rPr sz="1800" spc="20" dirty="0">
                <a:latin typeface="Trebuchet MS"/>
                <a:cs typeface="Trebuchet MS"/>
              </a:rPr>
              <a:t>Use </a:t>
            </a:r>
            <a:r>
              <a:rPr sz="1800" b="1" spc="-50" dirty="0">
                <a:latin typeface="Trebuchet MS"/>
                <a:cs typeface="Trebuchet MS"/>
              </a:rPr>
              <a:t>would </a:t>
            </a:r>
            <a:r>
              <a:rPr sz="1800" spc="60" dirty="0">
                <a:latin typeface="Trebuchet MS"/>
                <a:cs typeface="Trebuchet MS"/>
              </a:rPr>
              <a:t>as</a:t>
            </a:r>
            <a:r>
              <a:rPr sz="1800" spc="-340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35" dirty="0">
                <a:latin typeface="Trebuchet MS"/>
                <a:cs typeface="Trebuchet MS"/>
              </a:rPr>
              <a:t>past </a:t>
            </a:r>
            <a:r>
              <a:rPr sz="1800" spc="-60" dirty="0">
                <a:latin typeface="Trebuchet MS"/>
                <a:cs typeface="Trebuchet MS"/>
              </a:rPr>
              <a:t>tense </a:t>
            </a:r>
            <a:r>
              <a:rPr sz="1800" spc="-100" dirty="0">
                <a:latin typeface="Trebuchet MS"/>
                <a:cs typeface="Trebuchet MS"/>
              </a:rPr>
              <a:t>of </a:t>
            </a:r>
            <a:r>
              <a:rPr sz="1800" b="1" spc="-130" dirty="0">
                <a:latin typeface="Trebuchet MS"/>
                <a:cs typeface="Trebuchet MS"/>
              </a:rPr>
              <a:t>will</a:t>
            </a:r>
            <a:r>
              <a:rPr sz="1800" spc="-130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66800" y="4891963"/>
            <a:ext cx="4916170" cy="3778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34719" marR="5080">
              <a:lnSpc>
                <a:spcPct val="100000"/>
              </a:lnSpc>
              <a:spcBef>
                <a:spcPts val="100"/>
              </a:spcBef>
            </a:pPr>
            <a:r>
              <a:rPr sz="1600" spc="-170" dirty="0">
                <a:latin typeface="Trebuchet MS"/>
                <a:cs typeface="Trebuchet MS"/>
              </a:rPr>
              <a:t>It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90" dirty="0">
                <a:latin typeface="Trebuchet MS"/>
                <a:cs typeface="Trebuchet MS"/>
              </a:rPr>
              <a:t>polite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dirty="0">
                <a:latin typeface="Trebuchet MS"/>
                <a:cs typeface="Trebuchet MS"/>
              </a:rPr>
              <a:t>use </a:t>
            </a:r>
            <a:r>
              <a:rPr sz="1600" b="1" spc="-45" dirty="0">
                <a:latin typeface="Trebuchet MS"/>
                <a:cs typeface="Trebuchet MS"/>
              </a:rPr>
              <a:t>would </a:t>
            </a:r>
            <a:r>
              <a:rPr sz="1600" b="1" spc="-95" dirty="0">
                <a:latin typeface="Trebuchet MS"/>
                <a:cs typeface="Trebuchet MS"/>
              </a:rPr>
              <a:t>like </a:t>
            </a:r>
            <a:r>
              <a:rPr sz="1600" spc="-20" dirty="0">
                <a:latin typeface="Trebuchet MS"/>
                <a:cs typeface="Trebuchet MS"/>
              </a:rPr>
              <a:t>when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-40" dirty="0">
                <a:latin typeface="Trebuchet MS"/>
                <a:cs typeface="Trebuchet MS"/>
              </a:rPr>
              <a:t>are  </a:t>
            </a:r>
            <a:r>
              <a:rPr sz="1600" spc="-75" dirty="0">
                <a:latin typeface="Trebuchet MS"/>
                <a:cs typeface="Trebuchet MS"/>
              </a:rPr>
              <a:t>offering </a:t>
            </a:r>
            <a:r>
              <a:rPr sz="1600" spc="-40" dirty="0">
                <a:latin typeface="Trebuchet MS"/>
                <a:cs typeface="Trebuchet MS"/>
              </a:rPr>
              <a:t>people </a:t>
            </a:r>
            <a:r>
              <a:rPr sz="1600" spc="-60" dirty="0">
                <a:latin typeface="Trebuchet MS"/>
                <a:cs typeface="Trebuchet MS"/>
              </a:rPr>
              <a:t>things, or </a:t>
            </a:r>
            <a:r>
              <a:rPr sz="1600" spc="-5" dirty="0">
                <a:latin typeface="Trebuchet MS"/>
                <a:cs typeface="Trebuchet MS"/>
              </a:rPr>
              <a:t>asking </a:t>
            </a:r>
            <a:r>
              <a:rPr sz="1600" spc="-100" dirty="0">
                <a:latin typeface="Trebuchet MS"/>
                <a:cs typeface="Trebuchet MS"/>
              </a:rPr>
              <a:t>for</a:t>
            </a:r>
            <a:r>
              <a:rPr sz="1600" spc="-280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something  </a:t>
            </a:r>
            <a:r>
              <a:rPr sz="1600" spc="-80" dirty="0">
                <a:latin typeface="Trebuchet MS"/>
                <a:cs typeface="Trebuchet MS"/>
              </a:rPr>
              <a:t>yourself. </a:t>
            </a:r>
            <a:r>
              <a:rPr sz="1600" spc="-105" dirty="0">
                <a:latin typeface="Trebuchet MS"/>
                <a:cs typeface="Trebuchet MS"/>
              </a:rPr>
              <a:t>For</a:t>
            </a:r>
            <a:r>
              <a:rPr sz="1600" spc="-95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example:</a:t>
            </a:r>
            <a:endParaRPr sz="1600">
              <a:latin typeface="Trebuchet MS"/>
              <a:cs typeface="Trebuchet MS"/>
            </a:endParaRPr>
          </a:p>
          <a:p>
            <a:pPr marL="12700" marR="2222500">
              <a:lnSpc>
                <a:spcPct val="114799"/>
              </a:lnSpc>
              <a:spcBef>
                <a:spcPts val="280"/>
              </a:spcBef>
            </a:pPr>
            <a:r>
              <a:rPr sz="1600" b="1" spc="-45" dirty="0">
                <a:latin typeface="Trebuchet MS"/>
                <a:cs typeface="Trebuchet MS"/>
              </a:rPr>
              <a:t>Would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b="1" spc="-95" dirty="0">
                <a:latin typeface="Trebuchet MS"/>
                <a:cs typeface="Trebuchet MS"/>
              </a:rPr>
              <a:t>like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35" dirty="0">
                <a:latin typeface="Trebuchet MS"/>
                <a:cs typeface="Trebuchet MS"/>
              </a:rPr>
              <a:t>cup</a:t>
            </a:r>
            <a:r>
              <a:rPr sz="1600" spc="-340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of </a:t>
            </a:r>
            <a:r>
              <a:rPr sz="1600" spc="-60" dirty="0">
                <a:latin typeface="Trebuchet MS"/>
                <a:cs typeface="Trebuchet MS"/>
              </a:rPr>
              <a:t>coffee?  </a:t>
            </a:r>
            <a:r>
              <a:rPr sz="1600" dirty="0">
                <a:latin typeface="Trebuchet MS"/>
                <a:cs typeface="Trebuchet MS"/>
              </a:rPr>
              <a:t> </a:t>
            </a:r>
            <a:r>
              <a:rPr sz="1600" spc="-120" dirty="0">
                <a:latin typeface="Trebuchet MS"/>
                <a:cs typeface="Trebuchet MS"/>
              </a:rPr>
              <a:t>I </a:t>
            </a:r>
            <a:r>
              <a:rPr sz="1600" spc="25" dirty="0">
                <a:latin typeface="Trebuchet MS"/>
                <a:cs typeface="Trebuchet MS"/>
              </a:rPr>
              <a:t>am </a:t>
            </a:r>
            <a:r>
              <a:rPr sz="1600" spc="-105" dirty="0">
                <a:latin typeface="Trebuchet MS"/>
                <a:cs typeface="Trebuchet MS"/>
              </a:rPr>
              <a:t>tired </a:t>
            </a:r>
            <a:r>
              <a:rPr sz="1600" spc="-80" dirty="0">
                <a:latin typeface="Trebuchet MS"/>
                <a:cs typeface="Trebuchet MS"/>
              </a:rPr>
              <a:t>now. </a:t>
            </a:r>
            <a:r>
              <a:rPr sz="1600" spc="-135" dirty="0">
                <a:latin typeface="Trebuchet MS"/>
                <a:cs typeface="Trebuchet MS"/>
              </a:rPr>
              <a:t>I’</a:t>
            </a:r>
            <a:r>
              <a:rPr sz="1600" b="1" spc="-135" dirty="0">
                <a:latin typeface="Trebuchet MS"/>
                <a:cs typeface="Trebuchet MS"/>
              </a:rPr>
              <a:t>d </a:t>
            </a:r>
            <a:r>
              <a:rPr sz="1600" b="1" spc="-95" dirty="0">
                <a:latin typeface="Trebuchet MS"/>
                <a:cs typeface="Trebuchet MS"/>
              </a:rPr>
              <a:t>like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45" dirty="0">
                <a:latin typeface="Trebuchet MS"/>
                <a:cs typeface="Trebuchet MS"/>
              </a:rPr>
              <a:t> </a:t>
            </a:r>
            <a:r>
              <a:rPr sz="1600" spc="-105" dirty="0">
                <a:latin typeface="Trebuchet MS"/>
                <a:cs typeface="Trebuchet MS"/>
              </a:rPr>
              <a:t>rest.</a:t>
            </a:r>
            <a:endParaRPr sz="1600">
              <a:latin typeface="Trebuchet MS"/>
              <a:cs typeface="Trebuchet MS"/>
            </a:endParaRPr>
          </a:p>
          <a:p>
            <a:pPr marL="12700" marR="1703705">
              <a:lnSpc>
                <a:spcPct val="114799"/>
              </a:lnSpc>
            </a:pPr>
            <a:r>
              <a:rPr sz="1600" spc="-105" dirty="0">
                <a:latin typeface="Trebuchet MS"/>
                <a:cs typeface="Trebuchet MS"/>
              </a:rPr>
              <a:t>You’</a:t>
            </a:r>
            <a:r>
              <a:rPr sz="1600" b="1" spc="-105" dirty="0">
                <a:latin typeface="Trebuchet MS"/>
                <a:cs typeface="Trebuchet MS"/>
              </a:rPr>
              <a:t>d </a:t>
            </a:r>
            <a:r>
              <a:rPr sz="1600" b="1" spc="-95" dirty="0">
                <a:latin typeface="Trebuchet MS"/>
                <a:cs typeface="Trebuchet MS"/>
              </a:rPr>
              <a:t>like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35" dirty="0">
                <a:latin typeface="Trebuchet MS"/>
                <a:cs typeface="Trebuchet MS"/>
              </a:rPr>
              <a:t>meal </a:t>
            </a:r>
            <a:r>
              <a:rPr sz="1600" spc="-80" dirty="0">
                <a:latin typeface="Trebuchet MS"/>
                <a:cs typeface="Trebuchet MS"/>
              </a:rPr>
              <a:t>now, </a:t>
            </a:r>
            <a:r>
              <a:rPr sz="1600" b="1" spc="-80" dirty="0">
                <a:latin typeface="Trebuchet MS"/>
                <a:cs typeface="Trebuchet MS"/>
              </a:rPr>
              <a:t>wouldn’t</a:t>
            </a:r>
            <a:r>
              <a:rPr sz="1600" b="1" spc="-225" dirty="0">
                <a:latin typeface="Trebuchet MS"/>
                <a:cs typeface="Trebuchet MS"/>
              </a:rPr>
              <a:t> </a:t>
            </a:r>
            <a:r>
              <a:rPr sz="1600" spc="5" dirty="0">
                <a:latin typeface="Trebuchet MS"/>
                <a:cs typeface="Trebuchet MS"/>
              </a:rPr>
              <a:t>you?  </a:t>
            </a:r>
            <a:r>
              <a:rPr sz="1600" spc="-55" dirty="0">
                <a:latin typeface="Trebuchet MS"/>
                <a:cs typeface="Trebuchet MS"/>
              </a:rPr>
              <a:t>What </a:t>
            </a:r>
            <a:r>
              <a:rPr sz="1600" spc="-70" dirty="0">
                <a:latin typeface="Trebuchet MS"/>
                <a:cs typeface="Trebuchet MS"/>
              </a:rPr>
              <a:t>color </a:t>
            </a:r>
            <a:r>
              <a:rPr sz="1600" b="1" spc="-45" dirty="0">
                <a:latin typeface="Trebuchet MS"/>
                <a:cs typeface="Trebuchet MS"/>
              </a:rPr>
              <a:t>would </a:t>
            </a:r>
            <a:r>
              <a:rPr sz="1600" spc="-30" dirty="0">
                <a:latin typeface="Trebuchet MS"/>
                <a:cs typeface="Trebuchet MS"/>
              </a:rPr>
              <a:t>you</a:t>
            </a:r>
            <a:r>
              <a:rPr sz="1600" spc="-150" dirty="0">
                <a:latin typeface="Trebuchet MS"/>
                <a:cs typeface="Trebuchet MS"/>
              </a:rPr>
              <a:t> </a:t>
            </a:r>
            <a:r>
              <a:rPr sz="1600" b="1" spc="-55" dirty="0">
                <a:latin typeface="Trebuchet MS"/>
                <a:cs typeface="Trebuchet MS"/>
              </a:rPr>
              <a:t>like</a:t>
            </a:r>
            <a:r>
              <a:rPr sz="1600" spc="-55" dirty="0">
                <a:latin typeface="Trebuchet MS"/>
                <a:cs typeface="Trebuchet MS"/>
              </a:rPr>
              <a:t>?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100">
              <a:latin typeface="Trebuchet MS"/>
              <a:cs typeface="Trebuchet MS"/>
            </a:endParaRPr>
          </a:p>
          <a:p>
            <a:pPr marL="969644" marR="248920">
              <a:lnSpc>
                <a:spcPct val="100000"/>
              </a:lnSpc>
            </a:pPr>
            <a:r>
              <a:rPr sz="1600" spc="-25" dirty="0">
                <a:latin typeface="Trebuchet MS"/>
                <a:cs typeface="Trebuchet MS"/>
              </a:rPr>
              <a:t>When </a:t>
            </a:r>
            <a:r>
              <a:rPr sz="1600" spc="-90" dirty="0">
                <a:latin typeface="Trebuchet MS"/>
                <a:cs typeface="Trebuchet MS"/>
              </a:rPr>
              <a:t>they </a:t>
            </a:r>
            <a:r>
              <a:rPr sz="1600" spc="-40" dirty="0">
                <a:latin typeface="Trebuchet MS"/>
                <a:cs typeface="Trebuchet MS"/>
              </a:rPr>
              <a:t>are </a:t>
            </a:r>
            <a:r>
              <a:rPr sz="1600" spc="-50" dirty="0">
                <a:latin typeface="Trebuchet MS"/>
                <a:cs typeface="Trebuchet MS"/>
              </a:rPr>
              <a:t>accepting </a:t>
            </a:r>
            <a:r>
              <a:rPr sz="1600" spc="15" dirty="0">
                <a:latin typeface="Trebuchet MS"/>
                <a:cs typeface="Trebuchet MS"/>
              </a:rPr>
              <a:t>an </a:t>
            </a:r>
            <a:r>
              <a:rPr sz="1600" spc="-135" dirty="0">
                <a:latin typeface="Trebuchet MS"/>
                <a:cs typeface="Trebuchet MS"/>
              </a:rPr>
              <a:t>offer, </a:t>
            </a:r>
            <a:r>
              <a:rPr sz="1600" spc="-40" dirty="0">
                <a:latin typeface="Trebuchet MS"/>
                <a:cs typeface="Trebuchet MS"/>
              </a:rPr>
              <a:t>people  </a:t>
            </a:r>
            <a:r>
              <a:rPr sz="1600" spc="-90" dirty="0">
                <a:latin typeface="Trebuchet MS"/>
                <a:cs typeface="Trebuchet MS"/>
              </a:rPr>
              <a:t>often </a:t>
            </a:r>
            <a:r>
              <a:rPr sz="1600" dirty="0">
                <a:latin typeface="Trebuchet MS"/>
                <a:cs typeface="Trebuchet MS"/>
              </a:rPr>
              <a:t>use </a:t>
            </a:r>
            <a:r>
              <a:rPr sz="1600" b="1" spc="-45" dirty="0">
                <a:latin typeface="Trebuchet MS"/>
                <a:cs typeface="Trebuchet MS"/>
              </a:rPr>
              <a:t>would </a:t>
            </a:r>
            <a:r>
              <a:rPr sz="1600" b="1" spc="-75" dirty="0">
                <a:latin typeface="Trebuchet MS"/>
                <a:cs typeface="Trebuchet MS"/>
              </a:rPr>
              <a:t>love </a:t>
            </a:r>
            <a:r>
              <a:rPr sz="1600" spc="-45" dirty="0">
                <a:latin typeface="Trebuchet MS"/>
                <a:cs typeface="Trebuchet MS"/>
              </a:rPr>
              <a:t>instead </a:t>
            </a:r>
            <a:r>
              <a:rPr sz="1600" spc="-90" dirty="0">
                <a:latin typeface="Trebuchet MS"/>
                <a:cs typeface="Trebuchet MS"/>
              </a:rPr>
              <a:t>of </a:t>
            </a:r>
            <a:r>
              <a:rPr sz="1600" b="1" spc="-45" dirty="0">
                <a:latin typeface="Trebuchet MS"/>
                <a:cs typeface="Trebuchet MS"/>
              </a:rPr>
              <a:t>would</a:t>
            </a:r>
            <a:r>
              <a:rPr sz="1600" b="1" spc="-210" dirty="0">
                <a:latin typeface="Trebuchet MS"/>
                <a:cs typeface="Trebuchet MS"/>
              </a:rPr>
              <a:t> </a:t>
            </a:r>
            <a:r>
              <a:rPr sz="1600" b="1" spc="-114" dirty="0">
                <a:latin typeface="Trebuchet MS"/>
                <a:cs typeface="Trebuchet MS"/>
              </a:rPr>
              <a:t>like</a:t>
            </a:r>
            <a:r>
              <a:rPr sz="1600" spc="-114" dirty="0">
                <a:latin typeface="Trebuchet MS"/>
                <a:cs typeface="Trebuchet MS"/>
              </a:rPr>
              <a:t>.  </a:t>
            </a:r>
            <a:r>
              <a:rPr sz="1600" spc="-105" dirty="0">
                <a:latin typeface="Trebuchet MS"/>
                <a:cs typeface="Trebuchet MS"/>
              </a:rPr>
              <a:t>For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example:</a:t>
            </a:r>
            <a:endParaRPr sz="1600">
              <a:latin typeface="Trebuchet MS"/>
              <a:cs typeface="Trebuchet MS"/>
            </a:endParaRPr>
          </a:p>
          <a:p>
            <a:pPr marL="969644" marR="1404620">
              <a:lnSpc>
                <a:spcPct val="100000"/>
              </a:lnSpc>
              <a:spcBef>
                <a:spcPts val="565"/>
              </a:spcBef>
            </a:pPr>
            <a:r>
              <a:rPr sz="1600" b="1" spc="-45" dirty="0">
                <a:latin typeface="Trebuchet MS"/>
                <a:cs typeface="Trebuchet MS"/>
              </a:rPr>
              <a:t>Would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b="1" spc="-95" dirty="0">
                <a:latin typeface="Trebuchet MS"/>
                <a:cs typeface="Trebuchet MS"/>
              </a:rPr>
              <a:t>like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45" dirty="0">
                <a:latin typeface="Trebuchet MS"/>
                <a:cs typeface="Trebuchet MS"/>
              </a:rPr>
              <a:t>chocolate?  </a:t>
            </a:r>
            <a:r>
              <a:rPr sz="1600" spc="-100" dirty="0">
                <a:latin typeface="Trebuchet MS"/>
                <a:cs typeface="Trebuchet MS"/>
              </a:rPr>
              <a:t>Yes, </a:t>
            </a:r>
            <a:r>
              <a:rPr sz="1600" spc="-45" dirty="0">
                <a:latin typeface="Trebuchet MS"/>
                <a:cs typeface="Trebuchet MS"/>
              </a:rPr>
              <a:t>please, </a:t>
            </a:r>
            <a:r>
              <a:rPr sz="1600" spc="-120" dirty="0">
                <a:latin typeface="Trebuchet MS"/>
                <a:cs typeface="Trebuchet MS"/>
              </a:rPr>
              <a:t>I </a:t>
            </a:r>
            <a:r>
              <a:rPr sz="1600" b="1" spc="-45" dirty="0">
                <a:latin typeface="Trebuchet MS"/>
                <a:cs typeface="Trebuchet MS"/>
              </a:rPr>
              <a:t>would </a:t>
            </a:r>
            <a:r>
              <a:rPr sz="1600" b="1" spc="-75" dirty="0">
                <a:latin typeface="Trebuchet MS"/>
                <a:cs typeface="Trebuchet MS"/>
              </a:rPr>
              <a:t>love</a:t>
            </a:r>
            <a:r>
              <a:rPr sz="1600" b="1" spc="-150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one.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94318" y="3652240"/>
            <a:ext cx="233997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Trebuchet MS"/>
                <a:cs typeface="Trebuchet MS"/>
              </a:rPr>
              <a:t>We </a:t>
            </a:r>
            <a:r>
              <a:rPr sz="1700" spc="-75" dirty="0">
                <a:latin typeface="Trebuchet MS"/>
                <a:cs typeface="Trebuchet MS"/>
              </a:rPr>
              <a:t>started </a:t>
            </a:r>
            <a:r>
              <a:rPr sz="1700" spc="-35" dirty="0">
                <a:latin typeface="Trebuchet MS"/>
                <a:cs typeface="Trebuchet MS"/>
              </a:rPr>
              <a:t>running </a:t>
            </a:r>
            <a:r>
              <a:rPr sz="1700" spc="30" dirty="0">
                <a:latin typeface="Trebuchet MS"/>
                <a:cs typeface="Trebuchet MS"/>
              </a:rPr>
              <a:t>so</a:t>
            </a:r>
            <a:r>
              <a:rPr sz="1700" spc="-254" dirty="0">
                <a:latin typeface="Trebuchet MS"/>
                <a:cs typeface="Trebuchet MS"/>
              </a:rPr>
              <a:t> </a:t>
            </a:r>
            <a:r>
              <a:rPr sz="1700" spc="-25" dirty="0">
                <a:latin typeface="Trebuchet MS"/>
                <a:cs typeface="Trebuchet MS"/>
              </a:rPr>
              <a:t>we</a:t>
            </a:r>
            <a:endParaRPr sz="1700">
              <a:latin typeface="Trebuchet MS"/>
              <a:cs typeface="Trebuchet MS"/>
            </a:endParaRPr>
          </a:p>
          <a:p>
            <a:pPr marL="80010">
              <a:lnSpc>
                <a:spcPct val="100000"/>
              </a:lnSpc>
            </a:pPr>
            <a:r>
              <a:rPr sz="1700" b="1" spc="-45" dirty="0">
                <a:latin typeface="Trebuchet MS"/>
                <a:cs typeface="Trebuchet MS"/>
              </a:rPr>
              <a:t>would </a:t>
            </a:r>
            <a:r>
              <a:rPr sz="1700" b="1" spc="-40" dirty="0">
                <a:latin typeface="Trebuchet MS"/>
                <a:cs typeface="Trebuchet MS"/>
              </a:rPr>
              <a:t>get </a:t>
            </a:r>
            <a:r>
              <a:rPr sz="1700" spc="-95" dirty="0">
                <a:latin typeface="Trebuchet MS"/>
                <a:cs typeface="Trebuchet MS"/>
              </a:rPr>
              <a:t>there </a:t>
            </a:r>
            <a:r>
              <a:rPr sz="1700" spc="-80" dirty="0">
                <a:latin typeface="Trebuchet MS"/>
                <a:cs typeface="Trebuchet MS"/>
              </a:rPr>
              <a:t>in</a:t>
            </a:r>
            <a:r>
              <a:rPr sz="1700" spc="-155" dirty="0">
                <a:latin typeface="Trebuchet MS"/>
                <a:cs typeface="Trebuchet MS"/>
              </a:rPr>
              <a:t> </a:t>
            </a:r>
            <a:r>
              <a:rPr sz="1700" spc="-125" dirty="0">
                <a:latin typeface="Trebuchet MS"/>
                <a:cs typeface="Trebuchet MS"/>
              </a:rPr>
              <a:t>time.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060065" y="2178050"/>
            <a:ext cx="3240405" cy="2141855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735"/>
              </a:spcBef>
            </a:pPr>
            <a:r>
              <a:rPr sz="1600" spc="-100" dirty="0">
                <a:latin typeface="Trebuchet MS"/>
                <a:cs typeface="Trebuchet MS"/>
              </a:rPr>
              <a:t>Peter </a:t>
            </a:r>
            <a:r>
              <a:rPr sz="1600" spc="-5" dirty="0">
                <a:latin typeface="Trebuchet MS"/>
                <a:cs typeface="Trebuchet MS"/>
              </a:rPr>
              <a:t>said </a:t>
            </a:r>
            <a:r>
              <a:rPr sz="1600" spc="-30" dirty="0">
                <a:latin typeface="Trebuchet MS"/>
                <a:cs typeface="Trebuchet MS"/>
              </a:rPr>
              <a:t>he </a:t>
            </a:r>
            <a:r>
              <a:rPr sz="1600" b="1" spc="-45" dirty="0">
                <a:latin typeface="Trebuchet MS"/>
                <a:cs typeface="Trebuchet MS"/>
              </a:rPr>
              <a:t>would</a:t>
            </a:r>
            <a:r>
              <a:rPr sz="1600" b="1" spc="-185" dirty="0">
                <a:latin typeface="Trebuchet MS"/>
                <a:cs typeface="Trebuchet MS"/>
              </a:rPr>
              <a:t> </a:t>
            </a:r>
            <a:r>
              <a:rPr sz="1600" b="1" spc="-75" dirty="0">
                <a:latin typeface="Trebuchet MS"/>
                <a:cs typeface="Trebuchet MS"/>
              </a:rPr>
              <a:t>come</a:t>
            </a:r>
            <a:r>
              <a:rPr sz="1600" spc="-75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106680" marR="41275">
              <a:lnSpc>
                <a:spcPct val="100000"/>
              </a:lnSpc>
            </a:pPr>
            <a:r>
              <a:rPr sz="1600" spc="-120" dirty="0">
                <a:latin typeface="Trebuchet MS"/>
                <a:cs typeface="Trebuchet MS"/>
              </a:rPr>
              <a:t>I </a:t>
            </a:r>
            <a:r>
              <a:rPr sz="1600" spc="-35" dirty="0">
                <a:latin typeface="Trebuchet MS"/>
                <a:cs typeface="Trebuchet MS"/>
              </a:rPr>
              <a:t>knew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b="1" spc="-45" dirty="0">
                <a:latin typeface="Trebuchet MS"/>
                <a:cs typeface="Trebuchet MS"/>
              </a:rPr>
              <a:t>would </a:t>
            </a:r>
            <a:r>
              <a:rPr sz="1600" b="1" spc="-90" dirty="0">
                <a:latin typeface="Trebuchet MS"/>
                <a:cs typeface="Trebuchet MS"/>
              </a:rPr>
              <a:t>enjoy</a:t>
            </a:r>
            <a:r>
              <a:rPr sz="1600" b="1" spc="-204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Disneyland. 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75" dirty="0">
                <a:latin typeface="Trebuchet MS"/>
                <a:cs typeface="Trebuchet MS"/>
              </a:rPr>
              <a:t>Prince </a:t>
            </a:r>
            <a:r>
              <a:rPr sz="1600" spc="-5" dirty="0">
                <a:latin typeface="Trebuchet MS"/>
                <a:cs typeface="Trebuchet MS"/>
              </a:rPr>
              <a:t>said </a:t>
            </a:r>
            <a:r>
              <a:rPr sz="1600" spc="-30" dirty="0">
                <a:latin typeface="Trebuchet MS"/>
                <a:cs typeface="Trebuchet MS"/>
              </a:rPr>
              <a:t>he </a:t>
            </a:r>
            <a:r>
              <a:rPr sz="1600" b="1" spc="-45" dirty="0">
                <a:latin typeface="Trebuchet MS"/>
                <a:cs typeface="Trebuchet MS"/>
              </a:rPr>
              <a:t>would </a:t>
            </a:r>
            <a:r>
              <a:rPr sz="1600" spc="-60" dirty="0">
                <a:latin typeface="Trebuchet MS"/>
                <a:cs typeface="Trebuchet MS"/>
              </a:rPr>
              <a:t>only  </a:t>
            </a:r>
            <a:r>
              <a:rPr sz="1600" b="1" spc="-70" dirty="0">
                <a:latin typeface="Trebuchet MS"/>
                <a:cs typeface="Trebuchet MS"/>
              </a:rPr>
              <a:t>marry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100" dirty="0">
                <a:latin typeface="Trebuchet MS"/>
                <a:cs typeface="Trebuchet MS"/>
              </a:rPr>
              <a:t>true</a:t>
            </a:r>
            <a:r>
              <a:rPr sz="1600" spc="-240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princess.</a:t>
            </a:r>
            <a:endParaRPr sz="1600">
              <a:latin typeface="Trebuchet MS"/>
              <a:cs typeface="Trebuchet MS"/>
            </a:endParaRPr>
          </a:p>
          <a:p>
            <a:pPr marL="106680">
              <a:lnSpc>
                <a:spcPct val="100000"/>
              </a:lnSpc>
            </a:pPr>
            <a:r>
              <a:rPr sz="1600" spc="-50" dirty="0">
                <a:latin typeface="Trebuchet MS"/>
                <a:cs typeface="Trebuchet MS"/>
              </a:rPr>
              <a:t>John </a:t>
            </a:r>
            <a:r>
              <a:rPr sz="1600" spc="10" dirty="0">
                <a:latin typeface="Trebuchet MS"/>
                <a:cs typeface="Trebuchet MS"/>
              </a:rPr>
              <a:t>and </a:t>
            </a:r>
            <a:r>
              <a:rPr sz="1600" spc="-20" dirty="0">
                <a:latin typeface="Trebuchet MS"/>
                <a:cs typeface="Trebuchet MS"/>
              </a:rPr>
              <a:t>Sue </a:t>
            </a:r>
            <a:r>
              <a:rPr sz="1600" spc="-5" dirty="0">
                <a:latin typeface="Trebuchet MS"/>
                <a:cs typeface="Trebuchet MS"/>
              </a:rPr>
              <a:t>said</a:t>
            </a:r>
            <a:r>
              <a:rPr sz="1600" spc="-295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they</a:t>
            </a:r>
            <a:endParaRPr sz="1600">
              <a:latin typeface="Trebuchet MS"/>
              <a:cs typeface="Trebuchet MS"/>
            </a:endParaRPr>
          </a:p>
          <a:p>
            <a:pPr marL="106680" marR="361950">
              <a:lnSpc>
                <a:spcPct val="100000"/>
              </a:lnSpc>
            </a:pPr>
            <a:r>
              <a:rPr sz="1600" b="1" spc="-45" dirty="0">
                <a:latin typeface="Trebuchet MS"/>
                <a:cs typeface="Trebuchet MS"/>
              </a:rPr>
              <a:t>would </a:t>
            </a:r>
            <a:r>
              <a:rPr sz="1600" b="1" spc="-75" dirty="0">
                <a:latin typeface="Trebuchet MS"/>
                <a:cs typeface="Trebuchet MS"/>
              </a:rPr>
              <a:t>meet </a:t>
            </a:r>
            <a:r>
              <a:rPr sz="1600" spc="-20" dirty="0">
                <a:latin typeface="Trebuchet MS"/>
                <a:cs typeface="Trebuchet MS"/>
              </a:rPr>
              <a:t>me </a:t>
            </a:r>
            <a:r>
              <a:rPr sz="1600" spc="-85" dirty="0">
                <a:latin typeface="Trebuchet MS"/>
                <a:cs typeface="Trebuchet MS"/>
              </a:rPr>
              <a:t>at </a:t>
            </a:r>
            <a:r>
              <a:rPr sz="1600" spc="-95" dirty="0">
                <a:latin typeface="Trebuchet MS"/>
                <a:cs typeface="Trebuchet MS"/>
              </a:rPr>
              <a:t>the airport.  </a:t>
            </a:r>
            <a:r>
              <a:rPr sz="1600" spc="-15" dirty="0">
                <a:latin typeface="Trebuchet MS"/>
                <a:cs typeface="Trebuchet MS"/>
              </a:rPr>
              <a:t>He </a:t>
            </a:r>
            <a:r>
              <a:rPr sz="1600" spc="-30" dirty="0">
                <a:latin typeface="Trebuchet MS"/>
                <a:cs typeface="Trebuchet MS"/>
              </a:rPr>
              <a:t>promised he </a:t>
            </a:r>
            <a:r>
              <a:rPr sz="1600" b="1" spc="-80" dirty="0">
                <a:latin typeface="Trebuchet MS"/>
                <a:cs typeface="Trebuchet MS"/>
              </a:rPr>
              <a:t>wouldn’t</a:t>
            </a:r>
            <a:r>
              <a:rPr sz="1600" b="1" spc="-260" dirty="0">
                <a:latin typeface="Trebuchet MS"/>
                <a:cs typeface="Trebuchet MS"/>
              </a:rPr>
              <a:t> </a:t>
            </a:r>
            <a:r>
              <a:rPr sz="1600" b="1" spc="-70" dirty="0">
                <a:latin typeface="Trebuchet MS"/>
                <a:cs typeface="Trebuchet MS"/>
              </a:rPr>
              <a:t>forget  </a:t>
            </a:r>
            <a:r>
              <a:rPr sz="1600" spc="-60" dirty="0">
                <a:latin typeface="Trebuchet MS"/>
                <a:cs typeface="Trebuchet MS"/>
              </a:rPr>
              <a:t>her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birthday.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277088" y="5925820"/>
            <a:ext cx="6362065" cy="2397760"/>
            <a:chOff x="277088" y="5925820"/>
            <a:chExt cx="6362065" cy="2397760"/>
          </a:xfrm>
        </p:grpSpPr>
        <p:sp>
          <p:nvSpPr>
            <p:cNvPr id="44" name="object 44"/>
            <p:cNvSpPr/>
            <p:nvPr/>
          </p:nvSpPr>
          <p:spPr>
            <a:xfrm>
              <a:off x="4334509" y="5932170"/>
              <a:ext cx="2298065" cy="1348105"/>
            </a:xfrm>
            <a:custGeom>
              <a:avLst/>
              <a:gdLst/>
              <a:ahLst/>
              <a:cxnLst/>
              <a:rect l="l" t="t" r="r" b="b"/>
              <a:pathLst>
                <a:path w="2298065" h="1348104">
                  <a:moveTo>
                    <a:pt x="1149032" y="0"/>
                  </a:moveTo>
                  <a:lnTo>
                    <a:pt x="1089903" y="877"/>
                  </a:lnTo>
                  <a:lnTo>
                    <a:pt x="1031550" y="3479"/>
                  </a:lnTo>
                  <a:lnTo>
                    <a:pt x="974046" y="7766"/>
                  </a:lnTo>
                  <a:lnTo>
                    <a:pt x="917462" y="13694"/>
                  </a:lnTo>
                  <a:lnTo>
                    <a:pt x="861871" y="21220"/>
                  </a:lnTo>
                  <a:lnTo>
                    <a:pt x="807345" y="30303"/>
                  </a:lnTo>
                  <a:lnTo>
                    <a:pt x="753956" y="40900"/>
                  </a:lnTo>
                  <a:lnTo>
                    <a:pt x="701776" y="52969"/>
                  </a:lnTo>
                  <a:lnTo>
                    <a:pt x="650879" y="66467"/>
                  </a:lnTo>
                  <a:lnTo>
                    <a:pt x="601335" y="81353"/>
                  </a:lnTo>
                  <a:lnTo>
                    <a:pt x="553217" y="97583"/>
                  </a:lnTo>
                  <a:lnTo>
                    <a:pt x="506597" y="115115"/>
                  </a:lnTo>
                  <a:lnTo>
                    <a:pt x="461547" y="133908"/>
                  </a:lnTo>
                  <a:lnTo>
                    <a:pt x="418140" y="153918"/>
                  </a:lnTo>
                  <a:lnTo>
                    <a:pt x="376448" y="175104"/>
                  </a:lnTo>
                  <a:lnTo>
                    <a:pt x="336543" y="197423"/>
                  </a:lnTo>
                  <a:lnTo>
                    <a:pt x="298497" y="220832"/>
                  </a:lnTo>
                  <a:lnTo>
                    <a:pt x="262383" y="245289"/>
                  </a:lnTo>
                  <a:lnTo>
                    <a:pt x="228271" y="270753"/>
                  </a:lnTo>
                  <a:lnTo>
                    <a:pt x="196236" y="297180"/>
                  </a:lnTo>
                  <a:lnTo>
                    <a:pt x="166349" y="324529"/>
                  </a:lnTo>
                  <a:lnTo>
                    <a:pt x="138681" y="352756"/>
                  </a:lnTo>
                  <a:lnTo>
                    <a:pt x="113306" y="381820"/>
                  </a:lnTo>
                  <a:lnTo>
                    <a:pt x="69722" y="442288"/>
                  </a:lnTo>
                  <a:lnTo>
                    <a:pt x="36174" y="505594"/>
                  </a:lnTo>
                  <a:lnTo>
                    <a:pt x="13239" y="571399"/>
                  </a:lnTo>
                  <a:lnTo>
                    <a:pt x="1495" y="639365"/>
                  </a:lnTo>
                  <a:lnTo>
                    <a:pt x="0" y="674052"/>
                  </a:lnTo>
                  <a:lnTo>
                    <a:pt x="1495" y="708739"/>
                  </a:lnTo>
                  <a:lnTo>
                    <a:pt x="13239" y="776705"/>
                  </a:lnTo>
                  <a:lnTo>
                    <a:pt x="36174" y="842510"/>
                  </a:lnTo>
                  <a:lnTo>
                    <a:pt x="69722" y="905816"/>
                  </a:lnTo>
                  <a:lnTo>
                    <a:pt x="113306" y="966284"/>
                  </a:lnTo>
                  <a:lnTo>
                    <a:pt x="138681" y="995348"/>
                  </a:lnTo>
                  <a:lnTo>
                    <a:pt x="166349" y="1023575"/>
                  </a:lnTo>
                  <a:lnTo>
                    <a:pt x="196236" y="1050924"/>
                  </a:lnTo>
                  <a:lnTo>
                    <a:pt x="228271" y="1077351"/>
                  </a:lnTo>
                  <a:lnTo>
                    <a:pt x="262383" y="1102815"/>
                  </a:lnTo>
                  <a:lnTo>
                    <a:pt x="298497" y="1127272"/>
                  </a:lnTo>
                  <a:lnTo>
                    <a:pt x="336543" y="1150681"/>
                  </a:lnTo>
                  <a:lnTo>
                    <a:pt x="376448" y="1173000"/>
                  </a:lnTo>
                  <a:lnTo>
                    <a:pt x="418140" y="1194186"/>
                  </a:lnTo>
                  <a:lnTo>
                    <a:pt x="461547" y="1214196"/>
                  </a:lnTo>
                  <a:lnTo>
                    <a:pt x="506597" y="1232989"/>
                  </a:lnTo>
                  <a:lnTo>
                    <a:pt x="553217" y="1250521"/>
                  </a:lnTo>
                  <a:lnTo>
                    <a:pt x="601335" y="1266751"/>
                  </a:lnTo>
                  <a:lnTo>
                    <a:pt x="650879" y="1281637"/>
                  </a:lnTo>
                  <a:lnTo>
                    <a:pt x="701776" y="1295135"/>
                  </a:lnTo>
                  <a:lnTo>
                    <a:pt x="753956" y="1307204"/>
                  </a:lnTo>
                  <a:lnTo>
                    <a:pt x="807345" y="1317801"/>
                  </a:lnTo>
                  <a:lnTo>
                    <a:pt x="861871" y="1326884"/>
                  </a:lnTo>
                  <a:lnTo>
                    <a:pt x="917462" y="1334410"/>
                  </a:lnTo>
                  <a:lnTo>
                    <a:pt x="974046" y="1340338"/>
                  </a:lnTo>
                  <a:lnTo>
                    <a:pt x="1031550" y="1344625"/>
                  </a:lnTo>
                  <a:lnTo>
                    <a:pt x="1089903" y="1347227"/>
                  </a:lnTo>
                  <a:lnTo>
                    <a:pt x="1149032" y="1348104"/>
                  </a:lnTo>
                  <a:lnTo>
                    <a:pt x="1208161" y="1347227"/>
                  </a:lnTo>
                  <a:lnTo>
                    <a:pt x="1266514" y="1344625"/>
                  </a:lnTo>
                  <a:lnTo>
                    <a:pt x="1324018" y="1340338"/>
                  </a:lnTo>
                  <a:lnTo>
                    <a:pt x="1380602" y="1334410"/>
                  </a:lnTo>
                  <a:lnTo>
                    <a:pt x="1436193" y="1326884"/>
                  </a:lnTo>
                  <a:lnTo>
                    <a:pt x="1490719" y="1317801"/>
                  </a:lnTo>
                  <a:lnTo>
                    <a:pt x="1544108" y="1307204"/>
                  </a:lnTo>
                  <a:lnTo>
                    <a:pt x="1596288" y="1295135"/>
                  </a:lnTo>
                  <a:lnTo>
                    <a:pt x="1647185" y="1281637"/>
                  </a:lnTo>
                  <a:lnTo>
                    <a:pt x="1696729" y="1266751"/>
                  </a:lnTo>
                  <a:lnTo>
                    <a:pt x="1744847" y="1250521"/>
                  </a:lnTo>
                  <a:lnTo>
                    <a:pt x="1791467" y="1232989"/>
                  </a:lnTo>
                  <a:lnTo>
                    <a:pt x="1836517" y="1214196"/>
                  </a:lnTo>
                  <a:lnTo>
                    <a:pt x="1879924" y="1194186"/>
                  </a:lnTo>
                  <a:lnTo>
                    <a:pt x="1921616" y="1173000"/>
                  </a:lnTo>
                  <a:lnTo>
                    <a:pt x="1961521" y="1150681"/>
                  </a:lnTo>
                  <a:lnTo>
                    <a:pt x="1999567" y="1127272"/>
                  </a:lnTo>
                  <a:lnTo>
                    <a:pt x="2035681" y="1102815"/>
                  </a:lnTo>
                  <a:lnTo>
                    <a:pt x="2069793" y="1077351"/>
                  </a:lnTo>
                  <a:lnTo>
                    <a:pt x="2101828" y="1050924"/>
                  </a:lnTo>
                  <a:lnTo>
                    <a:pt x="2131715" y="1023575"/>
                  </a:lnTo>
                  <a:lnTo>
                    <a:pt x="2159383" y="995348"/>
                  </a:lnTo>
                  <a:lnTo>
                    <a:pt x="2184758" y="966284"/>
                  </a:lnTo>
                  <a:lnTo>
                    <a:pt x="2228342" y="905816"/>
                  </a:lnTo>
                  <a:lnTo>
                    <a:pt x="2261890" y="842510"/>
                  </a:lnTo>
                  <a:lnTo>
                    <a:pt x="2284825" y="776705"/>
                  </a:lnTo>
                  <a:lnTo>
                    <a:pt x="2296569" y="708739"/>
                  </a:lnTo>
                  <a:lnTo>
                    <a:pt x="2298065" y="674052"/>
                  </a:lnTo>
                  <a:lnTo>
                    <a:pt x="2296569" y="639365"/>
                  </a:lnTo>
                  <a:lnTo>
                    <a:pt x="2284825" y="571399"/>
                  </a:lnTo>
                  <a:lnTo>
                    <a:pt x="2261890" y="505594"/>
                  </a:lnTo>
                  <a:lnTo>
                    <a:pt x="2228342" y="442288"/>
                  </a:lnTo>
                  <a:lnTo>
                    <a:pt x="2184758" y="381820"/>
                  </a:lnTo>
                  <a:lnTo>
                    <a:pt x="2159383" y="352756"/>
                  </a:lnTo>
                  <a:lnTo>
                    <a:pt x="2131715" y="324529"/>
                  </a:lnTo>
                  <a:lnTo>
                    <a:pt x="2101828" y="297180"/>
                  </a:lnTo>
                  <a:lnTo>
                    <a:pt x="2069793" y="270753"/>
                  </a:lnTo>
                  <a:lnTo>
                    <a:pt x="2035681" y="245289"/>
                  </a:lnTo>
                  <a:lnTo>
                    <a:pt x="1999567" y="220832"/>
                  </a:lnTo>
                  <a:lnTo>
                    <a:pt x="1961521" y="197423"/>
                  </a:lnTo>
                  <a:lnTo>
                    <a:pt x="1921616" y="175104"/>
                  </a:lnTo>
                  <a:lnTo>
                    <a:pt x="1879924" y="153918"/>
                  </a:lnTo>
                  <a:lnTo>
                    <a:pt x="1836517" y="133908"/>
                  </a:lnTo>
                  <a:lnTo>
                    <a:pt x="1791467" y="115115"/>
                  </a:lnTo>
                  <a:lnTo>
                    <a:pt x="1744847" y="97583"/>
                  </a:lnTo>
                  <a:lnTo>
                    <a:pt x="1696729" y="81353"/>
                  </a:lnTo>
                  <a:lnTo>
                    <a:pt x="1647185" y="66467"/>
                  </a:lnTo>
                  <a:lnTo>
                    <a:pt x="1596288" y="52969"/>
                  </a:lnTo>
                  <a:lnTo>
                    <a:pt x="1544108" y="40900"/>
                  </a:lnTo>
                  <a:lnTo>
                    <a:pt x="1490719" y="30303"/>
                  </a:lnTo>
                  <a:lnTo>
                    <a:pt x="1436193" y="21220"/>
                  </a:lnTo>
                  <a:lnTo>
                    <a:pt x="1380602" y="13694"/>
                  </a:lnTo>
                  <a:lnTo>
                    <a:pt x="1324018" y="7766"/>
                  </a:lnTo>
                  <a:lnTo>
                    <a:pt x="1266514" y="3479"/>
                  </a:lnTo>
                  <a:lnTo>
                    <a:pt x="1208161" y="877"/>
                  </a:lnTo>
                  <a:lnTo>
                    <a:pt x="11490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334509" y="5932170"/>
              <a:ext cx="2298065" cy="1348105"/>
            </a:xfrm>
            <a:custGeom>
              <a:avLst/>
              <a:gdLst/>
              <a:ahLst/>
              <a:cxnLst/>
              <a:rect l="l" t="t" r="r" b="b"/>
              <a:pathLst>
                <a:path w="2298065" h="1348104">
                  <a:moveTo>
                    <a:pt x="1149032" y="1348104"/>
                  </a:moveTo>
                  <a:lnTo>
                    <a:pt x="1208161" y="1347227"/>
                  </a:lnTo>
                  <a:lnTo>
                    <a:pt x="1266514" y="1344625"/>
                  </a:lnTo>
                  <a:lnTo>
                    <a:pt x="1324018" y="1340338"/>
                  </a:lnTo>
                  <a:lnTo>
                    <a:pt x="1380602" y="1334410"/>
                  </a:lnTo>
                  <a:lnTo>
                    <a:pt x="1436193" y="1326884"/>
                  </a:lnTo>
                  <a:lnTo>
                    <a:pt x="1490719" y="1317801"/>
                  </a:lnTo>
                  <a:lnTo>
                    <a:pt x="1544108" y="1307204"/>
                  </a:lnTo>
                  <a:lnTo>
                    <a:pt x="1596288" y="1295135"/>
                  </a:lnTo>
                  <a:lnTo>
                    <a:pt x="1647185" y="1281637"/>
                  </a:lnTo>
                  <a:lnTo>
                    <a:pt x="1696729" y="1266751"/>
                  </a:lnTo>
                  <a:lnTo>
                    <a:pt x="1744847" y="1250521"/>
                  </a:lnTo>
                  <a:lnTo>
                    <a:pt x="1791467" y="1232989"/>
                  </a:lnTo>
                  <a:lnTo>
                    <a:pt x="1836517" y="1214196"/>
                  </a:lnTo>
                  <a:lnTo>
                    <a:pt x="1879924" y="1194186"/>
                  </a:lnTo>
                  <a:lnTo>
                    <a:pt x="1921616" y="1173000"/>
                  </a:lnTo>
                  <a:lnTo>
                    <a:pt x="1961521" y="1150681"/>
                  </a:lnTo>
                  <a:lnTo>
                    <a:pt x="1999567" y="1127272"/>
                  </a:lnTo>
                  <a:lnTo>
                    <a:pt x="2035681" y="1102815"/>
                  </a:lnTo>
                  <a:lnTo>
                    <a:pt x="2069793" y="1077351"/>
                  </a:lnTo>
                  <a:lnTo>
                    <a:pt x="2101828" y="1050924"/>
                  </a:lnTo>
                  <a:lnTo>
                    <a:pt x="2131715" y="1023575"/>
                  </a:lnTo>
                  <a:lnTo>
                    <a:pt x="2159383" y="995348"/>
                  </a:lnTo>
                  <a:lnTo>
                    <a:pt x="2184758" y="966284"/>
                  </a:lnTo>
                  <a:lnTo>
                    <a:pt x="2228342" y="905816"/>
                  </a:lnTo>
                  <a:lnTo>
                    <a:pt x="2261890" y="842510"/>
                  </a:lnTo>
                  <a:lnTo>
                    <a:pt x="2284825" y="776705"/>
                  </a:lnTo>
                  <a:lnTo>
                    <a:pt x="2296569" y="708739"/>
                  </a:lnTo>
                  <a:lnTo>
                    <a:pt x="2298065" y="674052"/>
                  </a:lnTo>
                  <a:lnTo>
                    <a:pt x="2296569" y="639365"/>
                  </a:lnTo>
                  <a:lnTo>
                    <a:pt x="2284825" y="571399"/>
                  </a:lnTo>
                  <a:lnTo>
                    <a:pt x="2261890" y="505594"/>
                  </a:lnTo>
                  <a:lnTo>
                    <a:pt x="2228342" y="442288"/>
                  </a:lnTo>
                  <a:lnTo>
                    <a:pt x="2184758" y="381820"/>
                  </a:lnTo>
                  <a:lnTo>
                    <a:pt x="2159383" y="352756"/>
                  </a:lnTo>
                  <a:lnTo>
                    <a:pt x="2131715" y="324529"/>
                  </a:lnTo>
                  <a:lnTo>
                    <a:pt x="2101828" y="297180"/>
                  </a:lnTo>
                  <a:lnTo>
                    <a:pt x="2069793" y="270753"/>
                  </a:lnTo>
                  <a:lnTo>
                    <a:pt x="2035681" y="245289"/>
                  </a:lnTo>
                  <a:lnTo>
                    <a:pt x="1999567" y="220832"/>
                  </a:lnTo>
                  <a:lnTo>
                    <a:pt x="1961521" y="197423"/>
                  </a:lnTo>
                  <a:lnTo>
                    <a:pt x="1921616" y="175104"/>
                  </a:lnTo>
                  <a:lnTo>
                    <a:pt x="1879924" y="153918"/>
                  </a:lnTo>
                  <a:lnTo>
                    <a:pt x="1836517" y="133908"/>
                  </a:lnTo>
                  <a:lnTo>
                    <a:pt x="1791467" y="115115"/>
                  </a:lnTo>
                  <a:lnTo>
                    <a:pt x="1744847" y="97583"/>
                  </a:lnTo>
                  <a:lnTo>
                    <a:pt x="1696729" y="81353"/>
                  </a:lnTo>
                  <a:lnTo>
                    <a:pt x="1647185" y="66467"/>
                  </a:lnTo>
                  <a:lnTo>
                    <a:pt x="1596288" y="52969"/>
                  </a:lnTo>
                  <a:lnTo>
                    <a:pt x="1544108" y="40900"/>
                  </a:lnTo>
                  <a:lnTo>
                    <a:pt x="1490719" y="30303"/>
                  </a:lnTo>
                  <a:lnTo>
                    <a:pt x="1436193" y="21220"/>
                  </a:lnTo>
                  <a:lnTo>
                    <a:pt x="1380602" y="13694"/>
                  </a:lnTo>
                  <a:lnTo>
                    <a:pt x="1324018" y="7766"/>
                  </a:lnTo>
                  <a:lnTo>
                    <a:pt x="1266514" y="3479"/>
                  </a:lnTo>
                  <a:lnTo>
                    <a:pt x="1208161" y="877"/>
                  </a:lnTo>
                  <a:lnTo>
                    <a:pt x="1149032" y="0"/>
                  </a:lnTo>
                  <a:lnTo>
                    <a:pt x="1089903" y="877"/>
                  </a:lnTo>
                  <a:lnTo>
                    <a:pt x="1031550" y="3479"/>
                  </a:lnTo>
                  <a:lnTo>
                    <a:pt x="974046" y="7766"/>
                  </a:lnTo>
                  <a:lnTo>
                    <a:pt x="917462" y="13694"/>
                  </a:lnTo>
                  <a:lnTo>
                    <a:pt x="861871" y="21220"/>
                  </a:lnTo>
                  <a:lnTo>
                    <a:pt x="807345" y="30303"/>
                  </a:lnTo>
                  <a:lnTo>
                    <a:pt x="753956" y="40900"/>
                  </a:lnTo>
                  <a:lnTo>
                    <a:pt x="701776" y="52969"/>
                  </a:lnTo>
                  <a:lnTo>
                    <a:pt x="650879" y="66467"/>
                  </a:lnTo>
                  <a:lnTo>
                    <a:pt x="601335" y="81353"/>
                  </a:lnTo>
                  <a:lnTo>
                    <a:pt x="553217" y="97583"/>
                  </a:lnTo>
                  <a:lnTo>
                    <a:pt x="506597" y="115115"/>
                  </a:lnTo>
                  <a:lnTo>
                    <a:pt x="461547" y="133908"/>
                  </a:lnTo>
                  <a:lnTo>
                    <a:pt x="418140" y="153918"/>
                  </a:lnTo>
                  <a:lnTo>
                    <a:pt x="376448" y="175104"/>
                  </a:lnTo>
                  <a:lnTo>
                    <a:pt x="336543" y="197423"/>
                  </a:lnTo>
                  <a:lnTo>
                    <a:pt x="298497" y="220832"/>
                  </a:lnTo>
                  <a:lnTo>
                    <a:pt x="262383" y="245289"/>
                  </a:lnTo>
                  <a:lnTo>
                    <a:pt x="228271" y="270753"/>
                  </a:lnTo>
                  <a:lnTo>
                    <a:pt x="196236" y="297180"/>
                  </a:lnTo>
                  <a:lnTo>
                    <a:pt x="166349" y="324529"/>
                  </a:lnTo>
                  <a:lnTo>
                    <a:pt x="138681" y="352756"/>
                  </a:lnTo>
                  <a:lnTo>
                    <a:pt x="113306" y="381820"/>
                  </a:lnTo>
                  <a:lnTo>
                    <a:pt x="69722" y="442288"/>
                  </a:lnTo>
                  <a:lnTo>
                    <a:pt x="36174" y="505594"/>
                  </a:lnTo>
                  <a:lnTo>
                    <a:pt x="13239" y="571399"/>
                  </a:lnTo>
                  <a:lnTo>
                    <a:pt x="1495" y="639365"/>
                  </a:lnTo>
                  <a:lnTo>
                    <a:pt x="0" y="674052"/>
                  </a:lnTo>
                  <a:lnTo>
                    <a:pt x="1495" y="708739"/>
                  </a:lnTo>
                  <a:lnTo>
                    <a:pt x="13239" y="776705"/>
                  </a:lnTo>
                  <a:lnTo>
                    <a:pt x="36174" y="842510"/>
                  </a:lnTo>
                  <a:lnTo>
                    <a:pt x="69722" y="905816"/>
                  </a:lnTo>
                  <a:lnTo>
                    <a:pt x="113306" y="966284"/>
                  </a:lnTo>
                  <a:lnTo>
                    <a:pt x="138681" y="995348"/>
                  </a:lnTo>
                  <a:lnTo>
                    <a:pt x="166349" y="1023575"/>
                  </a:lnTo>
                  <a:lnTo>
                    <a:pt x="196236" y="1050924"/>
                  </a:lnTo>
                  <a:lnTo>
                    <a:pt x="228271" y="1077351"/>
                  </a:lnTo>
                  <a:lnTo>
                    <a:pt x="262383" y="1102815"/>
                  </a:lnTo>
                  <a:lnTo>
                    <a:pt x="298497" y="1127272"/>
                  </a:lnTo>
                  <a:lnTo>
                    <a:pt x="336543" y="1150681"/>
                  </a:lnTo>
                  <a:lnTo>
                    <a:pt x="376448" y="1173000"/>
                  </a:lnTo>
                  <a:lnTo>
                    <a:pt x="418140" y="1194186"/>
                  </a:lnTo>
                  <a:lnTo>
                    <a:pt x="461547" y="1214196"/>
                  </a:lnTo>
                  <a:lnTo>
                    <a:pt x="506597" y="1232989"/>
                  </a:lnTo>
                  <a:lnTo>
                    <a:pt x="553217" y="1250521"/>
                  </a:lnTo>
                  <a:lnTo>
                    <a:pt x="601335" y="1266751"/>
                  </a:lnTo>
                  <a:lnTo>
                    <a:pt x="650879" y="1281637"/>
                  </a:lnTo>
                  <a:lnTo>
                    <a:pt x="701776" y="1295135"/>
                  </a:lnTo>
                  <a:lnTo>
                    <a:pt x="753956" y="1307204"/>
                  </a:lnTo>
                  <a:lnTo>
                    <a:pt x="807345" y="1317801"/>
                  </a:lnTo>
                  <a:lnTo>
                    <a:pt x="861871" y="1326884"/>
                  </a:lnTo>
                  <a:lnTo>
                    <a:pt x="917462" y="1334410"/>
                  </a:lnTo>
                  <a:lnTo>
                    <a:pt x="974046" y="1340338"/>
                  </a:lnTo>
                  <a:lnTo>
                    <a:pt x="1031550" y="1344625"/>
                  </a:lnTo>
                  <a:lnTo>
                    <a:pt x="1089903" y="1347227"/>
                  </a:lnTo>
                  <a:lnTo>
                    <a:pt x="1149032" y="134810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582812" y="6173474"/>
              <a:ext cx="1796394" cy="86547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77088" y="7148944"/>
              <a:ext cx="1632585" cy="1174115"/>
            </a:xfrm>
            <a:custGeom>
              <a:avLst/>
              <a:gdLst/>
              <a:ahLst/>
              <a:cxnLst/>
              <a:rect l="l" t="t" r="r" b="b"/>
              <a:pathLst>
                <a:path w="1632585" h="1174115">
                  <a:moveTo>
                    <a:pt x="1632508" y="587044"/>
                  </a:moveTo>
                  <a:lnTo>
                    <a:pt x="1630616" y="546862"/>
                  </a:lnTo>
                  <a:lnTo>
                    <a:pt x="1625053" y="507390"/>
                  </a:lnTo>
                  <a:lnTo>
                    <a:pt x="1615922" y="468744"/>
                  </a:lnTo>
                  <a:lnTo>
                    <a:pt x="1603349" y="430987"/>
                  </a:lnTo>
                  <a:lnTo>
                    <a:pt x="1587449" y="394233"/>
                  </a:lnTo>
                  <a:lnTo>
                    <a:pt x="1568361" y="358546"/>
                  </a:lnTo>
                  <a:lnTo>
                    <a:pt x="1546186" y="324027"/>
                  </a:lnTo>
                  <a:lnTo>
                    <a:pt x="1521053" y="290753"/>
                  </a:lnTo>
                  <a:lnTo>
                    <a:pt x="1493100" y="258826"/>
                  </a:lnTo>
                  <a:lnTo>
                    <a:pt x="1462417" y="228320"/>
                  </a:lnTo>
                  <a:lnTo>
                    <a:pt x="1429156" y="199339"/>
                  </a:lnTo>
                  <a:lnTo>
                    <a:pt x="1393418" y="171945"/>
                  </a:lnTo>
                  <a:lnTo>
                    <a:pt x="1355344" y="146253"/>
                  </a:lnTo>
                  <a:lnTo>
                    <a:pt x="1315034" y="122326"/>
                  </a:lnTo>
                  <a:lnTo>
                    <a:pt x="1272616" y="100266"/>
                  </a:lnTo>
                  <a:lnTo>
                    <a:pt x="1228229" y="80149"/>
                  </a:lnTo>
                  <a:lnTo>
                    <a:pt x="1181963" y="62077"/>
                  </a:lnTo>
                  <a:lnTo>
                    <a:pt x="1133970" y="46139"/>
                  </a:lnTo>
                  <a:lnTo>
                    <a:pt x="1084351" y="32410"/>
                  </a:lnTo>
                  <a:lnTo>
                    <a:pt x="1033233" y="20980"/>
                  </a:lnTo>
                  <a:lnTo>
                    <a:pt x="980744" y="11938"/>
                  </a:lnTo>
                  <a:lnTo>
                    <a:pt x="927011" y="5359"/>
                  </a:lnTo>
                  <a:lnTo>
                    <a:pt x="872134" y="1358"/>
                  </a:lnTo>
                  <a:lnTo>
                    <a:pt x="816254" y="0"/>
                  </a:lnTo>
                  <a:lnTo>
                    <a:pt x="760361" y="1358"/>
                  </a:lnTo>
                  <a:lnTo>
                    <a:pt x="705485" y="5359"/>
                  </a:lnTo>
                  <a:lnTo>
                    <a:pt x="651751" y="11938"/>
                  </a:lnTo>
                  <a:lnTo>
                    <a:pt x="599262" y="20980"/>
                  </a:lnTo>
                  <a:lnTo>
                    <a:pt x="548144" y="32410"/>
                  </a:lnTo>
                  <a:lnTo>
                    <a:pt x="498525" y="46139"/>
                  </a:lnTo>
                  <a:lnTo>
                    <a:pt x="450532" y="62077"/>
                  </a:lnTo>
                  <a:lnTo>
                    <a:pt x="404266" y="80149"/>
                  </a:lnTo>
                  <a:lnTo>
                    <a:pt x="359879" y="100266"/>
                  </a:lnTo>
                  <a:lnTo>
                    <a:pt x="317461" y="122326"/>
                  </a:lnTo>
                  <a:lnTo>
                    <a:pt x="277152" y="146253"/>
                  </a:lnTo>
                  <a:lnTo>
                    <a:pt x="239064" y="171945"/>
                  </a:lnTo>
                  <a:lnTo>
                    <a:pt x="203339" y="199339"/>
                  </a:lnTo>
                  <a:lnTo>
                    <a:pt x="170078" y="228320"/>
                  </a:lnTo>
                  <a:lnTo>
                    <a:pt x="139395" y="258826"/>
                  </a:lnTo>
                  <a:lnTo>
                    <a:pt x="111442" y="290753"/>
                  </a:lnTo>
                  <a:lnTo>
                    <a:pt x="86309" y="324027"/>
                  </a:lnTo>
                  <a:lnTo>
                    <a:pt x="64135" y="358546"/>
                  </a:lnTo>
                  <a:lnTo>
                    <a:pt x="45046" y="394233"/>
                  </a:lnTo>
                  <a:lnTo>
                    <a:pt x="29146" y="430987"/>
                  </a:lnTo>
                  <a:lnTo>
                    <a:pt x="16573" y="468744"/>
                  </a:lnTo>
                  <a:lnTo>
                    <a:pt x="7442" y="507390"/>
                  </a:lnTo>
                  <a:lnTo>
                    <a:pt x="1879" y="546862"/>
                  </a:lnTo>
                  <a:lnTo>
                    <a:pt x="0" y="587044"/>
                  </a:lnTo>
                  <a:lnTo>
                    <a:pt x="1879" y="627240"/>
                  </a:lnTo>
                  <a:lnTo>
                    <a:pt x="7442" y="666711"/>
                  </a:lnTo>
                  <a:lnTo>
                    <a:pt x="16573" y="705358"/>
                  </a:lnTo>
                  <a:lnTo>
                    <a:pt x="29146" y="743115"/>
                  </a:lnTo>
                  <a:lnTo>
                    <a:pt x="45046" y="779868"/>
                  </a:lnTo>
                  <a:lnTo>
                    <a:pt x="64135" y="815555"/>
                  </a:lnTo>
                  <a:lnTo>
                    <a:pt x="86309" y="850074"/>
                  </a:lnTo>
                  <a:lnTo>
                    <a:pt x="111442" y="883348"/>
                  </a:lnTo>
                  <a:lnTo>
                    <a:pt x="139395" y="915276"/>
                  </a:lnTo>
                  <a:lnTo>
                    <a:pt x="170078" y="945781"/>
                  </a:lnTo>
                  <a:lnTo>
                    <a:pt x="203339" y="974775"/>
                  </a:lnTo>
                  <a:lnTo>
                    <a:pt x="239077" y="1002157"/>
                  </a:lnTo>
                  <a:lnTo>
                    <a:pt x="277152" y="1027861"/>
                  </a:lnTo>
                  <a:lnTo>
                    <a:pt x="317461" y="1051788"/>
                  </a:lnTo>
                  <a:lnTo>
                    <a:pt x="359879" y="1073848"/>
                  </a:lnTo>
                  <a:lnTo>
                    <a:pt x="404266" y="1093952"/>
                  </a:lnTo>
                  <a:lnTo>
                    <a:pt x="450532" y="1112024"/>
                  </a:lnTo>
                  <a:lnTo>
                    <a:pt x="498525" y="1127975"/>
                  </a:lnTo>
                  <a:lnTo>
                    <a:pt x="548144" y="1141704"/>
                  </a:lnTo>
                  <a:lnTo>
                    <a:pt x="599262" y="1153134"/>
                  </a:lnTo>
                  <a:lnTo>
                    <a:pt x="651751" y="1162177"/>
                  </a:lnTo>
                  <a:lnTo>
                    <a:pt x="705485" y="1168755"/>
                  </a:lnTo>
                  <a:lnTo>
                    <a:pt x="760361" y="1172756"/>
                  </a:lnTo>
                  <a:lnTo>
                    <a:pt x="816254" y="1174102"/>
                  </a:lnTo>
                  <a:lnTo>
                    <a:pt x="872134" y="1172756"/>
                  </a:lnTo>
                  <a:lnTo>
                    <a:pt x="927011" y="1168755"/>
                  </a:lnTo>
                  <a:lnTo>
                    <a:pt x="980744" y="1162177"/>
                  </a:lnTo>
                  <a:lnTo>
                    <a:pt x="1033233" y="1153134"/>
                  </a:lnTo>
                  <a:lnTo>
                    <a:pt x="1084351" y="1141704"/>
                  </a:lnTo>
                  <a:lnTo>
                    <a:pt x="1133970" y="1127975"/>
                  </a:lnTo>
                  <a:lnTo>
                    <a:pt x="1181963" y="1112024"/>
                  </a:lnTo>
                  <a:lnTo>
                    <a:pt x="1228229" y="1093952"/>
                  </a:lnTo>
                  <a:lnTo>
                    <a:pt x="1272616" y="1073848"/>
                  </a:lnTo>
                  <a:lnTo>
                    <a:pt x="1315034" y="1051788"/>
                  </a:lnTo>
                  <a:lnTo>
                    <a:pt x="1355344" y="1027861"/>
                  </a:lnTo>
                  <a:lnTo>
                    <a:pt x="1393431" y="1002157"/>
                  </a:lnTo>
                  <a:lnTo>
                    <a:pt x="1429156" y="974775"/>
                  </a:lnTo>
                  <a:lnTo>
                    <a:pt x="1462417" y="945781"/>
                  </a:lnTo>
                  <a:lnTo>
                    <a:pt x="1493100" y="915276"/>
                  </a:lnTo>
                  <a:lnTo>
                    <a:pt x="1521053" y="883348"/>
                  </a:lnTo>
                  <a:lnTo>
                    <a:pt x="1546186" y="850074"/>
                  </a:lnTo>
                  <a:lnTo>
                    <a:pt x="1568361" y="815555"/>
                  </a:lnTo>
                  <a:lnTo>
                    <a:pt x="1587449" y="779868"/>
                  </a:lnTo>
                  <a:lnTo>
                    <a:pt x="1603349" y="743115"/>
                  </a:lnTo>
                  <a:lnTo>
                    <a:pt x="1615922" y="705358"/>
                  </a:lnTo>
                  <a:lnTo>
                    <a:pt x="1625053" y="666711"/>
                  </a:lnTo>
                  <a:lnTo>
                    <a:pt x="1630616" y="627240"/>
                  </a:lnTo>
                  <a:lnTo>
                    <a:pt x="1632508" y="5870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265527" y="7611302"/>
              <a:ext cx="544195" cy="646430"/>
            </a:xfrm>
            <a:custGeom>
              <a:avLst/>
              <a:gdLst/>
              <a:ahLst/>
              <a:cxnLst/>
              <a:rect l="l" t="t" r="r" b="b"/>
              <a:pathLst>
                <a:path w="544194" h="646429">
                  <a:moveTo>
                    <a:pt x="534749" y="0"/>
                  </a:moveTo>
                  <a:lnTo>
                    <a:pt x="536149" y="6093"/>
                  </a:lnTo>
                  <a:lnTo>
                    <a:pt x="541725" y="46753"/>
                  </a:lnTo>
                  <a:lnTo>
                    <a:pt x="543612" y="88199"/>
                  </a:lnTo>
                  <a:lnTo>
                    <a:pt x="541725" y="129646"/>
                  </a:lnTo>
                  <a:lnTo>
                    <a:pt x="541010" y="134862"/>
                  </a:lnTo>
                </a:path>
                <a:path w="544194" h="646429">
                  <a:moveTo>
                    <a:pt x="60087" y="630296"/>
                  </a:moveTo>
                  <a:lnTo>
                    <a:pt x="48955" y="633759"/>
                  </a:lnTo>
                  <a:lnTo>
                    <a:pt x="118" y="646023"/>
                  </a:lnTo>
                </a:path>
              </a:pathLst>
            </a:custGeom>
            <a:ln w="444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52879" y="7495411"/>
              <a:ext cx="663575" cy="706755"/>
            </a:xfrm>
            <a:custGeom>
              <a:avLst/>
              <a:gdLst/>
              <a:ahLst/>
              <a:cxnLst/>
              <a:rect l="l" t="t" r="r" b="b"/>
              <a:pathLst>
                <a:path w="663575" h="706754">
                  <a:moveTo>
                    <a:pt x="343994" y="0"/>
                  </a:moveTo>
                  <a:lnTo>
                    <a:pt x="306570" y="12866"/>
                  </a:lnTo>
                  <a:lnTo>
                    <a:pt x="13908" y="424841"/>
                  </a:lnTo>
                  <a:lnTo>
                    <a:pt x="0" y="467042"/>
                  </a:lnTo>
                  <a:lnTo>
                    <a:pt x="3994" y="485576"/>
                  </a:lnTo>
                  <a:lnTo>
                    <a:pt x="15228" y="499213"/>
                  </a:lnTo>
                  <a:lnTo>
                    <a:pt x="302337" y="700241"/>
                  </a:lnTo>
                  <a:lnTo>
                    <a:pt x="319001" y="706141"/>
                  </a:lnTo>
                  <a:lnTo>
                    <a:pt x="337786" y="703557"/>
                  </a:lnTo>
                  <a:lnTo>
                    <a:pt x="372683" y="676060"/>
                  </a:lnTo>
                  <a:lnTo>
                    <a:pt x="649098" y="281293"/>
                  </a:lnTo>
                  <a:lnTo>
                    <a:pt x="662998" y="239098"/>
                  </a:lnTo>
                  <a:lnTo>
                    <a:pt x="658996" y="220564"/>
                  </a:lnTo>
                  <a:lnTo>
                    <a:pt x="647752" y="206922"/>
                  </a:lnTo>
                  <a:lnTo>
                    <a:pt x="360656" y="5894"/>
                  </a:lnTo>
                  <a:lnTo>
                    <a:pt x="343994" y="0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52879" y="7495411"/>
              <a:ext cx="663575" cy="706755"/>
            </a:xfrm>
            <a:custGeom>
              <a:avLst/>
              <a:gdLst/>
              <a:ahLst/>
              <a:cxnLst/>
              <a:rect l="l" t="t" r="r" b="b"/>
              <a:pathLst>
                <a:path w="663575" h="706754">
                  <a:moveTo>
                    <a:pt x="647752" y="206922"/>
                  </a:moveTo>
                  <a:lnTo>
                    <a:pt x="658996" y="220564"/>
                  </a:lnTo>
                  <a:lnTo>
                    <a:pt x="662998" y="239098"/>
                  </a:lnTo>
                  <a:lnTo>
                    <a:pt x="659714" y="260136"/>
                  </a:lnTo>
                  <a:lnTo>
                    <a:pt x="372683" y="676060"/>
                  </a:lnTo>
                  <a:lnTo>
                    <a:pt x="337786" y="703557"/>
                  </a:lnTo>
                  <a:lnTo>
                    <a:pt x="319001" y="706141"/>
                  </a:lnTo>
                  <a:lnTo>
                    <a:pt x="302337" y="700241"/>
                  </a:lnTo>
                  <a:lnTo>
                    <a:pt x="15228" y="499213"/>
                  </a:lnTo>
                  <a:lnTo>
                    <a:pt x="3994" y="485576"/>
                  </a:lnTo>
                  <a:lnTo>
                    <a:pt x="0" y="467042"/>
                  </a:lnTo>
                  <a:lnTo>
                    <a:pt x="3289" y="446001"/>
                  </a:lnTo>
                  <a:lnTo>
                    <a:pt x="290323" y="30075"/>
                  </a:lnTo>
                  <a:lnTo>
                    <a:pt x="325213" y="2582"/>
                  </a:lnTo>
                  <a:lnTo>
                    <a:pt x="343994" y="0"/>
                  </a:lnTo>
                  <a:lnTo>
                    <a:pt x="360656" y="5894"/>
                  </a:lnTo>
                  <a:lnTo>
                    <a:pt x="647752" y="206922"/>
                  </a:lnTo>
                </a:path>
              </a:pathLst>
            </a:custGeom>
            <a:ln w="3175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327600" y="7542726"/>
              <a:ext cx="220878" cy="16916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77798" y="7562113"/>
              <a:ext cx="588010" cy="615950"/>
            </a:xfrm>
            <a:custGeom>
              <a:avLst/>
              <a:gdLst/>
              <a:ahLst/>
              <a:cxnLst/>
              <a:rect l="l" t="t" r="r" b="b"/>
              <a:pathLst>
                <a:path w="588010" h="615950">
                  <a:moveTo>
                    <a:pt x="280695" y="0"/>
                  </a:moveTo>
                  <a:lnTo>
                    <a:pt x="0" y="400888"/>
                  </a:lnTo>
                  <a:lnTo>
                    <a:pt x="306819" y="615721"/>
                  </a:lnTo>
                  <a:lnTo>
                    <a:pt x="587514" y="214833"/>
                  </a:lnTo>
                  <a:lnTo>
                    <a:pt x="2806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239735" y="7523315"/>
              <a:ext cx="330835" cy="271780"/>
            </a:xfrm>
            <a:custGeom>
              <a:avLst/>
              <a:gdLst/>
              <a:ahLst/>
              <a:cxnLst/>
              <a:rect l="l" t="t" r="r" b="b"/>
              <a:pathLst>
                <a:path w="330834" h="271779">
                  <a:moveTo>
                    <a:pt x="43448" y="23340"/>
                  </a:moveTo>
                  <a:lnTo>
                    <a:pt x="25603" y="27189"/>
                  </a:lnTo>
                  <a:lnTo>
                    <a:pt x="10126" y="36144"/>
                  </a:lnTo>
                  <a:lnTo>
                    <a:pt x="0" y="46177"/>
                  </a:lnTo>
                  <a:lnTo>
                    <a:pt x="321373" y="271208"/>
                  </a:lnTo>
                  <a:lnTo>
                    <a:pt x="327339" y="258253"/>
                  </a:lnTo>
                  <a:lnTo>
                    <a:pt x="330461" y="240647"/>
                  </a:lnTo>
                  <a:lnTo>
                    <a:pt x="327976" y="222557"/>
                  </a:lnTo>
                  <a:lnTo>
                    <a:pt x="317119" y="208153"/>
                  </a:lnTo>
                  <a:lnTo>
                    <a:pt x="264490" y="171310"/>
                  </a:lnTo>
                  <a:lnTo>
                    <a:pt x="310324" y="105841"/>
                  </a:lnTo>
                  <a:lnTo>
                    <a:pt x="304954" y="102082"/>
                  </a:lnTo>
                  <a:lnTo>
                    <a:pt x="278841" y="102082"/>
                  </a:lnTo>
                  <a:lnTo>
                    <a:pt x="265277" y="92595"/>
                  </a:lnTo>
                  <a:lnTo>
                    <a:pt x="263639" y="83248"/>
                  </a:lnTo>
                  <a:lnTo>
                    <a:pt x="267294" y="78016"/>
                  </a:lnTo>
                  <a:lnTo>
                    <a:pt x="239701" y="78016"/>
                  </a:lnTo>
                  <a:lnTo>
                    <a:pt x="229699" y="77839"/>
                  </a:lnTo>
                  <a:lnTo>
                    <a:pt x="220205" y="73698"/>
                  </a:lnTo>
                  <a:lnTo>
                    <a:pt x="213057" y="66190"/>
                  </a:lnTo>
                  <a:lnTo>
                    <a:pt x="212775" y="65455"/>
                  </a:lnTo>
                  <a:lnTo>
                    <a:pt x="113322" y="65455"/>
                  </a:lnTo>
                  <a:lnTo>
                    <a:pt x="60693" y="28613"/>
                  </a:lnTo>
                  <a:lnTo>
                    <a:pt x="43448" y="23340"/>
                  </a:lnTo>
                  <a:close/>
                </a:path>
                <a:path w="330834" h="271779">
                  <a:moveTo>
                    <a:pt x="292925" y="93662"/>
                  </a:moveTo>
                  <a:lnTo>
                    <a:pt x="288188" y="100431"/>
                  </a:lnTo>
                  <a:lnTo>
                    <a:pt x="278841" y="102082"/>
                  </a:lnTo>
                  <a:lnTo>
                    <a:pt x="304954" y="102082"/>
                  </a:lnTo>
                  <a:lnTo>
                    <a:pt x="292925" y="93662"/>
                  </a:lnTo>
                  <a:close/>
                </a:path>
                <a:path w="330834" h="271779">
                  <a:moveTo>
                    <a:pt x="257594" y="18630"/>
                  </a:moveTo>
                  <a:lnTo>
                    <a:pt x="249872" y="32207"/>
                  </a:lnTo>
                  <a:lnTo>
                    <a:pt x="256002" y="39836"/>
                  </a:lnTo>
                  <a:lnTo>
                    <a:pt x="259630" y="48941"/>
                  </a:lnTo>
                  <a:lnTo>
                    <a:pt x="260046" y="58447"/>
                  </a:lnTo>
                  <a:lnTo>
                    <a:pt x="256539" y="67284"/>
                  </a:lnTo>
                  <a:lnTo>
                    <a:pt x="249039" y="74430"/>
                  </a:lnTo>
                  <a:lnTo>
                    <a:pt x="239701" y="78016"/>
                  </a:lnTo>
                  <a:lnTo>
                    <a:pt x="267294" y="78016"/>
                  </a:lnTo>
                  <a:lnTo>
                    <a:pt x="268376" y="76466"/>
                  </a:lnTo>
                  <a:lnTo>
                    <a:pt x="268820" y="75882"/>
                  </a:lnTo>
                  <a:lnTo>
                    <a:pt x="275535" y="60991"/>
                  </a:lnTo>
                  <a:lnTo>
                    <a:pt x="276037" y="45346"/>
                  </a:lnTo>
                  <a:lnTo>
                    <a:pt x="270124" y="30657"/>
                  </a:lnTo>
                  <a:lnTo>
                    <a:pt x="257594" y="18630"/>
                  </a:lnTo>
                  <a:close/>
                </a:path>
                <a:path w="330834" h="271779">
                  <a:moveTo>
                    <a:pt x="159156" y="0"/>
                  </a:moveTo>
                  <a:lnTo>
                    <a:pt x="113322" y="65455"/>
                  </a:lnTo>
                  <a:lnTo>
                    <a:pt x="212775" y="65455"/>
                  </a:lnTo>
                  <a:lnTo>
                    <a:pt x="209469" y="56848"/>
                  </a:lnTo>
                  <a:lnTo>
                    <a:pt x="209645" y="46844"/>
                  </a:lnTo>
                  <a:lnTo>
                    <a:pt x="213597" y="37795"/>
                  </a:lnTo>
                  <a:lnTo>
                    <a:pt x="187020" y="37795"/>
                  </a:lnTo>
                  <a:lnTo>
                    <a:pt x="173456" y="28295"/>
                  </a:lnTo>
                  <a:lnTo>
                    <a:pt x="171818" y="18961"/>
                  </a:lnTo>
                  <a:lnTo>
                    <a:pt x="176568" y="12179"/>
                  </a:lnTo>
                  <a:lnTo>
                    <a:pt x="159156" y="0"/>
                  </a:lnTo>
                  <a:close/>
                </a:path>
                <a:path w="330834" h="271779">
                  <a:moveTo>
                    <a:pt x="240728" y="11514"/>
                  </a:moveTo>
                  <a:lnTo>
                    <a:pt x="225442" y="11547"/>
                  </a:lnTo>
                  <a:lnTo>
                    <a:pt x="212211" y="17652"/>
                  </a:lnTo>
                  <a:lnTo>
                    <a:pt x="201510" y="28752"/>
                  </a:lnTo>
                  <a:lnTo>
                    <a:pt x="196367" y="36144"/>
                  </a:lnTo>
                  <a:lnTo>
                    <a:pt x="187020" y="37795"/>
                  </a:lnTo>
                  <a:lnTo>
                    <a:pt x="213597" y="37795"/>
                  </a:lnTo>
                  <a:lnTo>
                    <a:pt x="213791" y="37350"/>
                  </a:lnTo>
                  <a:lnTo>
                    <a:pt x="221127" y="30814"/>
                  </a:lnTo>
                  <a:lnTo>
                    <a:pt x="230436" y="27949"/>
                  </a:lnTo>
                  <a:lnTo>
                    <a:pt x="252294" y="27949"/>
                  </a:lnTo>
                  <a:lnTo>
                    <a:pt x="257594" y="18630"/>
                  </a:lnTo>
                  <a:lnTo>
                    <a:pt x="240728" y="11514"/>
                  </a:lnTo>
                  <a:close/>
                </a:path>
                <a:path w="330834" h="271779">
                  <a:moveTo>
                    <a:pt x="252294" y="27949"/>
                  </a:moveTo>
                  <a:lnTo>
                    <a:pt x="230436" y="27949"/>
                  </a:lnTo>
                  <a:lnTo>
                    <a:pt x="240443" y="28499"/>
                  </a:lnTo>
                  <a:lnTo>
                    <a:pt x="249872" y="32207"/>
                  </a:lnTo>
                  <a:lnTo>
                    <a:pt x="252294" y="27949"/>
                  </a:lnTo>
                  <a:close/>
                </a:path>
              </a:pathLst>
            </a:custGeom>
            <a:solidFill>
              <a:srgbClr val="BC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239735" y="7523315"/>
              <a:ext cx="330835" cy="271780"/>
            </a:xfrm>
            <a:custGeom>
              <a:avLst/>
              <a:gdLst/>
              <a:ahLst/>
              <a:cxnLst/>
              <a:rect l="l" t="t" r="r" b="b"/>
              <a:pathLst>
                <a:path w="330834" h="271779">
                  <a:moveTo>
                    <a:pt x="249872" y="32207"/>
                  </a:moveTo>
                  <a:lnTo>
                    <a:pt x="240443" y="28499"/>
                  </a:lnTo>
                  <a:lnTo>
                    <a:pt x="230436" y="27949"/>
                  </a:lnTo>
                  <a:lnTo>
                    <a:pt x="221127" y="30814"/>
                  </a:lnTo>
                  <a:lnTo>
                    <a:pt x="213791" y="37350"/>
                  </a:lnTo>
                  <a:lnTo>
                    <a:pt x="209645" y="46844"/>
                  </a:lnTo>
                  <a:lnTo>
                    <a:pt x="209469" y="56848"/>
                  </a:lnTo>
                  <a:lnTo>
                    <a:pt x="213057" y="66190"/>
                  </a:lnTo>
                  <a:lnTo>
                    <a:pt x="220205" y="73698"/>
                  </a:lnTo>
                  <a:lnTo>
                    <a:pt x="229699" y="77839"/>
                  </a:lnTo>
                  <a:lnTo>
                    <a:pt x="239701" y="78016"/>
                  </a:lnTo>
                  <a:lnTo>
                    <a:pt x="249039" y="74430"/>
                  </a:lnTo>
                  <a:lnTo>
                    <a:pt x="256539" y="67284"/>
                  </a:lnTo>
                  <a:lnTo>
                    <a:pt x="260046" y="58447"/>
                  </a:lnTo>
                  <a:lnTo>
                    <a:pt x="259630" y="48941"/>
                  </a:lnTo>
                  <a:lnTo>
                    <a:pt x="256002" y="39836"/>
                  </a:lnTo>
                  <a:lnTo>
                    <a:pt x="249872" y="32207"/>
                  </a:lnTo>
                  <a:lnTo>
                    <a:pt x="257594" y="18630"/>
                  </a:lnTo>
                  <a:lnTo>
                    <a:pt x="270124" y="30657"/>
                  </a:lnTo>
                  <a:lnTo>
                    <a:pt x="276037" y="45346"/>
                  </a:lnTo>
                  <a:lnTo>
                    <a:pt x="275535" y="60991"/>
                  </a:lnTo>
                  <a:lnTo>
                    <a:pt x="268820" y="75882"/>
                  </a:lnTo>
                  <a:lnTo>
                    <a:pt x="268376" y="76466"/>
                  </a:lnTo>
                  <a:lnTo>
                    <a:pt x="263639" y="83248"/>
                  </a:lnTo>
                  <a:lnTo>
                    <a:pt x="265277" y="92595"/>
                  </a:lnTo>
                  <a:lnTo>
                    <a:pt x="272059" y="97332"/>
                  </a:lnTo>
                  <a:lnTo>
                    <a:pt x="278841" y="102082"/>
                  </a:lnTo>
                  <a:lnTo>
                    <a:pt x="288188" y="100431"/>
                  </a:lnTo>
                  <a:lnTo>
                    <a:pt x="292925" y="93662"/>
                  </a:lnTo>
                  <a:lnTo>
                    <a:pt x="310324" y="105841"/>
                  </a:lnTo>
                  <a:lnTo>
                    <a:pt x="264490" y="171310"/>
                  </a:lnTo>
                  <a:lnTo>
                    <a:pt x="317119" y="208153"/>
                  </a:lnTo>
                  <a:lnTo>
                    <a:pt x="327976" y="222557"/>
                  </a:lnTo>
                  <a:lnTo>
                    <a:pt x="330461" y="240647"/>
                  </a:lnTo>
                  <a:lnTo>
                    <a:pt x="327339" y="258253"/>
                  </a:lnTo>
                  <a:lnTo>
                    <a:pt x="321373" y="271208"/>
                  </a:lnTo>
                  <a:lnTo>
                    <a:pt x="162356" y="159867"/>
                  </a:lnTo>
                  <a:lnTo>
                    <a:pt x="0" y="46177"/>
                  </a:lnTo>
                  <a:lnTo>
                    <a:pt x="10129" y="36140"/>
                  </a:lnTo>
                  <a:lnTo>
                    <a:pt x="25603" y="27189"/>
                  </a:lnTo>
                  <a:lnTo>
                    <a:pt x="43448" y="23340"/>
                  </a:lnTo>
                  <a:lnTo>
                    <a:pt x="60693" y="28613"/>
                  </a:lnTo>
                  <a:lnTo>
                    <a:pt x="113322" y="65455"/>
                  </a:lnTo>
                  <a:lnTo>
                    <a:pt x="159156" y="0"/>
                  </a:lnTo>
                  <a:lnTo>
                    <a:pt x="176568" y="12179"/>
                  </a:lnTo>
                  <a:lnTo>
                    <a:pt x="171818" y="18961"/>
                  </a:lnTo>
                  <a:lnTo>
                    <a:pt x="173456" y="28295"/>
                  </a:lnTo>
                  <a:lnTo>
                    <a:pt x="180238" y="33045"/>
                  </a:lnTo>
                  <a:lnTo>
                    <a:pt x="187020" y="37795"/>
                  </a:lnTo>
                  <a:lnTo>
                    <a:pt x="196367" y="36144"/>
                  </a:lnTo>
                  <a:lnTo>
                    <a:pt x="201104" y="29362"/>
                  </a:lnTo>
                  <a:lnTo>
                    <a:pt x="201510" y="28752"/>
                  </a:lnTo>
                  <a:lnTo>
                    <a:pt x="212211" y="17652"/>
                  </a:lnTo>
                  <a:lnTo>
                    <a:pt x="225442" y="11547"/>
                  </a:lnTo>
                  <a:lnTo>
                    <a:pt x="240728" y="11514"/>
                  </a:lnTo>
                  <a:lnTo>
                    <a:pt x="257594" y="18630"/>
                  </a:lnTo>
                  <a:lnTo>
                    <a:pt x="249872" y="32207"/>
                  </a:lnTo>
                </a:path>
              </a:pathLst>
            </a:custGeom>
            <a:ln w="3175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487500" y="7543088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30" h="12700">
                  <a:moveTo>
                    <a:pt x="6654" y="0"/>
                  </a:moveTo>
                  <a:lnTo>
                    <a:pt x="0" y="9499"/>
                  </a:lnTo>
                  <a:lnTo>
                    <a:pt x="4622" y="12153"/>
                  </a:lnTo>
                  <a:lnTo>
                    <a:pt x="11163" y="1981"/>
                  </a:lnTo>
                  <a:lnTo>
                    <a:pt x="6654" y="0"/>
                  </a:lnTo>
                  <a:close/>
                </a:path>
              </a:pathLst>
            </a:custGeom>
            <a:solidFill>
              <a:srgbClr val="BC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75400" y="7459586"/>
              <a:ext cx="375920" cy="450850"/>
            </a:xfrm>
            <a:custGeom>
              <a:avLst/>
              <a:gdLst/>
              <a:ahLst/>
              <a:cxnLst/>
              <a:rect l="l" t="t" r="r" b="b"/>
              <a:pathLst>
                <a:path w="375919" h="450850">
                  <a:moveTo>
                    <a:pt x="212646" y="0"/>
                  </a:moveTo>
                  <a:lnTo>
                    <a:pt x="168857" y="2019"/>
                  </a:lnTo>
                  <a:lnTo>
                    <a:pt x="127823" y="9729"/>
                  </a:lnTo>
                  <a:lnTo>
                    <a:pt x="91508" y="22005"/>
                  </a:lnTo>
                  <a:lnTo>
                    <a:pt x="33018" y="60261"/>
                  </a:lnTo>
                  <a:lnTo>
                    <a:pt x="2195" y="116154"/>
                  </a:lnTo>
                  <a:lnTo>
                    <a:pt x="0" y="150944"/>
                  </a:lnTo>
                  <a:lnTo>
                    <a:pt x="6615" y="190296"/>
                  </a:lnTo>
                  <a:lnTo>
                    <a:pt x="33008" y="255382"/>
                  </a:lnTo>
                  <a:lnTo>
                    <a:pt x="76223" y="312724"/>
                  </a:lnTo>
                  <a:lnTo>
                    <a:pt x="90892" y="322871"/>
                  </a:lnTo>
                  <a:lnTo>
                    <a:pt x="196162" y="209067"/>
                  </a:lnTo>
                  <a:lnTo>
                    <a:pt x="155471" y="166915"/>
                  </a:lnTo>
                  <a:lnTo>
                    <a:pt x="145559" y="154376"/>
                  </a:lnTo>
                  <a:lnTo>
                    <a:pt x="137655" y="141868"/>
                  </a:lnTo>
                  <a:lnTo>
                    <a:pt x="131763" y="129393"/>
                  </a:lnTo>
                  <a:lnTo>
                    <a:pt x="127887" y="116954"/>
                  </a:lnTo>
                  <a:lnTo>
                    <a:pt x="135621" y="98539"/>
                  </a:lnTo>
                  <a:lnTo>
                    <a:pt x="145987" y="93771"/>
                  </a:lnTo>
                  <a:lnTo>
                    <a:pt x="157083" y="91490"/>
                  </a:lnTo>
                  <a:lnTo>
                    <a:pt x="168909" y="91695"/>
                  </a:lnTo>
                  <a:lnTo>
                    <a:pt x="211551" y="111390"/>
                  </a:lnTo>
                  <a:lnTo>
                    <a:pt x="240049" y="157262"/>
                  </a:lnTo>
                  <a:lnTo>
                    <a:pt x="241119" y="180005"/>
                  </a:lnTo>
                  <a:lnTo>
                    <a:pt x="236421" y="205435"/>
                  </a:lnTo>
                  <a:lnTo>
                    <a:pt x="229183" y="260074"/>
                  </a:lnTo>
                  <a:lnTo>
                    <a:pt x="227887" y="328769"/>
                  </a:lnTo>
                  <a:lnTo>
                    <a:pt x="229495" y="390556"/>
                  </a:lnTo>
                  <a:lnTo>
                    <a:pt x="245411" y="442901"/>
                  </a:lnTo>
                  <a:lnTo>
                    <a:pt x="278604" y="450385"/>
                  </a:lnTo>
                  <a:lnTo>
                    <a:pt x="319047" y="448268"/>
                  </a:lnTo>
                  <a:lnTo>
                    <a:pt x="355236" y="437899"/>
                  </a:lnTo>
                  <a:lnTo>
                    <a:pt x="375666" y="420623"/>
                  </a:lnTo>
                  <a:lnTo>
                    <a:pt x="368831" y="397789"/>
                  </a:lnTo>
                  <a:lnTo>
                    <a:pt x="354330" y="366546"/>
                  </a:lnTo>
                  <a:lnTo>
                    <a:pt x="337265" y="310411"/>
                  </a:lnTo>
                  <a:lnTo>
                    <a:pt x="324497" y="251797"/>
                  </a:lnTo>
                  <a:lnTo>
                    <a:pt x="322883" y="213118"/>
                  </a:lnTo>
                  <a:lnTo>
                    <a:pt x="338885" y="155119"/>
                  </a:lnTo>
                  <a:lnTo>
                    <a:pt x="343071" y="138925"/>
                  </a:lnTo>
                  <a:lnTo>
                    <a:pt x="344714" y="131267"/>
                  </a:lnTo>
                  <a:lnTo>
                    <a:pt x="344148" y="106432"/>
                  </a:lnTo>
                  <a:lnTo>
                    <a:pt x="337840" y="82584"/>
                  </a:lnTo>
                  <a:lnTo>
                    <a:pt x="325794" y="59722"/>
                  </a:lnTo>
                  <a:lnTo>
                    <a:pt x="308011" y="37845"/>
                  </a:lnTo>
                  <a:lnTo>
                    <a:pt x="282225" y="17912"/>
                  </a:lnTo>
                  <a:lnTo>
                    <a:pt x="250436" y="5297"/>
                  </a:lnTo>
                  <a:lnTo>
                    <a:pt x="212646" y="0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41951" y="7923900"/>
              <a:ext cx="151049" cy="17882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 rot="19020000">
            <a:off x="469501" y="7449363"/>
            <a:ext cx="165130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D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256991" y="8908974"/>
            <a:ext cx="300990" cy="210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90"/>
              </a:spcBef>
            </a:pPr>
            <a:r>
              <a:rPr sz="1200" spc="-60" dirty="0">
                <a:latin typeface="Trebuchet MS"/>
                <a:cs typeface="Trebuchet MS"/>
              </a:rPr>
              <a:t>120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9" name="object 59"/>
          <p:cNvSpPr txBox="1"/>
          <p:nvPr/>
        </p:nvSpPr>
        <p:spPr>
          <a:xfrm rot="19320000">
            <a:off x="561013" y="7381575"/>
            <a:ext cx="137843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i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60" name="object 60"/>
          <p:cNvSpPr txBox="1"/>
          <p:nvPr/>
        </p:nvSpPr>
        <p:spPr>
          <a:xfrm rot="19860000">
            <a:off x="632653" y="7325189"/>
            <a:ext cx="162213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d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61" name="object 61"/>
          <p:cNvSpPr txBox="1"/>
          <p:nvPr/>
        </p:nvSpPr>
        <p:spPr>
          <a:xfrm rot="21180000">
            <a:off x="824502" y="7257573"/>
            <a:ext cx="15638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y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62" name="object 62"/>
          <p:cNvSpPr txBox="1"/>
          <p:nvPr/>
        </p:nvSpPr>
        <p:spPr>
          <a:xfrm rot="60000">
            <a:off x="945094" y="7251146"/>
            <a:ext cx="15906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o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63" name="object 63"/>
          <p:cNvSpPr txBox="1"/>
          <p:nvPr/>
        </p:nvSpPr>
        <p:spPr>
          <a:xfrm rot="300000">
            <a:off x="1068500" y="7258793"/>
            <a:ext cx="157707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u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64" name="object 64"/>
          <p:cNvSpPr txBox="1"/>
          <p:nvPr/>
        </p:nvSpPr>
        <p:spPr>
          <a:xfrm rot="900000">
            <a:off x="1262187" y="7297934"/>
            <a:ext cx="15638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k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65" name="object 65"/>
          <p:cNvSpPr txBox="1"/>
          <p:nvPr/>
        </p:nvSpPr>
        <p:spPr>
          <a:xfrm rot="1500000">
            <a:off x="1374053" y="7339581"/>
            <a:ext cx="15638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n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66" name="object 66"/>
          <p:cNvSpPr txBox="1"/>
          <p:nvPr/>
        </p:nvSpPr>
        <p:spPr>
          <a:xfrm rot="2160000">
            <a:off x="1477275" y="7404130"/>
            <a:ext cx="15906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o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67" name="object 67"/>
          <p:cNvSpPr txBox="1"/>
          <p:nvPr/>
        </p:nvSpPr>
        <p:spPr>
          <a:xfrm rot="2940000">
            <a:off x="1571995" y="7496364"/>
            <a:ext cx="171663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w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68" name="object 68"/>
          <p:cNvSpPr txBox="1"/>
          <p:nvPr/>
        </p:nvSpPr>
        <p:spPr>
          <a:xfrm rot="3780000">
            <a:off x="1653313" y="7604661"/>
            <a:ext cx="155088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?</a:t>
            </a:r>
            <a:endParaRPr sz="105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9621" y="6418619"/>
            <a:ext cx="5952490" cy="2401570"/>
            <a:chOff x="339621" y="6418619"/>
            <a:chExt cx="5952490" cy="2401570"/>
          </a:xfrm>
        </p:grpSpPr>
        <p:sp>
          <p:nvSpPr>
            <p:cNvPr id="3" name="object 3"/>
            <p:cNvSpPr/>
            <p:nvPr/>
          </p:nvSpPr>
          <p:spPr>
            <a:xfrm>
              <a:off x="553521" y="6693890"/>
              <a:ext cx="5732145" cy="2119630"/>
            </a:xfrm>
            <a:custGeom>
              <a:avLst/>
              <a:gdLst/>
              <a:ahLst/>
              <a:cxnLst/>
              <a:rect l="l" t="t" r="r" b="b"/>
              <a:pathLst>
                <a:path w="5732145" h="2119629">
                  <a:moveTo>
                    <a:pt x="3818422" y="2119423"/>
                  </a:moveTo>
                  <a:lnTo>
                    <a:pt x="3783690" y="2113579"/>
                  </a:lnTo>
                  <a:lnTo>
                    <a:pt x="3702322" y="2087866"/>
                  </a:lnTo>
                  <a:lnTo>
                    <a:pt x="3667594" y="2082022"/>
                  </a:lnTo>
                  <a:lnTo>
                    <a:pt x="3632862" y="2085918"/>
                  </a:lnTo>
                  <a:lnTo>
                    <a:pt x="3551491" y="2103059"/>
                  </a:lnTo>
                  <a:lnTo>
                    <a:pt x="3516759" y="2106954"/>
                  </a:lnTo>
                  <a:lnTo>
                    <a:pt x="3482027" y="2103059"/>
                  </a:lnTo>
                  <a:lnTo>
                    <a:pt x="3400659" y="2085918"/>
                  </a:lnTo>
                  <a:lnTo>
                    <a:pt x="3365931" y="2082022"/>
                  </a:lnTo>
                  <a:lnTo>
                    <a:pt x="3332438" y="2085918"/>
                  </a:lnTo>
                  <a:lnTo>
                    <a:pt x="3256523" y="2103059"/>
                  </a:lnTo>
                  <a:lnTo>
                    <a:pt x="3223031" y="2106954"/>
                  </a:lnTo>
                  <a:lnTo>
                    <a:pt x="3188303" y="2101110"/>
                  </a:lnTo>
                  <a:lnTo>
                    <a:pt x="3106935" y="2075397"/>
                  </a:lnTo>
                  <a:lnTo>
                    <a:pt x="3072203" y="2069553"/>
                  </a:lnTo>
                  <a:lnTo>
                    <a:pt x="3038712" y="2075397"/>
                  </a:lnTo>
                  <a:lnTo>
                    <a:pt x="2962802" y="2101110"/>
                  </a:lnTo>
                  <a:lnTo>
                    <a:pt x="2929311" y="2106954"/>
                  </a:lnTo>
                  <a:lnTo>
                    <a:pt x="2897060" y="2101110"/>
                  </a:lnTo>
                  <a:lnTo>
                    <a:pt x="2826606" y="2075397"/>
                  </a:lnTo>
                  <a:lnTo>
                    <a:pt x="2794355" y="2069553"/>
                  </a:lnTo>
                  <a:lnTo>
                    <a:pt x="2758382" y="2075397"/>
                  </a:lnTo>
                  <a:lnTo>
                    <a:pt x="2671555" y="2101110"/>
                  </a:lnTo>
                  <a:lnTo>
                    <a:pt x="2635583" y="2106954"/>
                  </a:lnTo>
                  <a:lnTo>
                    <a:pt x="2602092" y="2103059"/>
                  </a:lnTo>
                  <a:lnTo>
                    <a:pt x="2526182" y="2085918"/>
                  </a:lnTo>
                  <a:lnTo>
                    <a:pt x="2492691" y="2082022"/>
                  </a:lnTo>
                  <a:lnTo>
                    <a:pt x="2457959" y="2085918"/>
                  </a:lnTo>
                  <a:lnTo>
                    <a:pt x="2376588" y="2103059"/>
                  </a:lnTo>
                  <a:lnTo>
                    <a:pt x="2341855" y="2106954"/>
                  </a:lnTo>
                  <a:lnTo>
                    <a:pt x="2307127" y="2101110"/>
                  </a:lnTo>
                  <a:lnTo>
                    <a:pt x="2225759" y="2075397"/>
                  </a:lnTo>
                  <a:lnTo>
                    <a:pt x="2191027" y="2069553"/>
                  </a:lnTo>
                  <a:lnTo>
                    <a:pt x="2157536" y="2075397"/>
                  </a:lnTo>
                  <a:lnTo>
                    <a:pt x="2081626" y="2101110"/>
                  </a:lnTo>
                  <a:lnTo>
                    <a:pt x="2048135" y="2106954"/>
                  </a:lnTo>
                  <a:lnTo>
                    <a:pt x="2013403" y="2101110"/>
                  </a:lnTo>
                  <a:lnTo>
                    <a:pt x="1932032" y="2075397"/>
                  </a:lnTo>
                  <a:lnTo>
                    <a:pt x="1897300" y="2069553"/>
                  </a:lnTo>
                  <a:lnTo>
                    <a:pt x="1862572" y="2075397"/>
                  </a:lnTo>
                  <a:lnTo>
                    <a:pt x="1781204" y="2101110"/>
                  </a:lnTo>
                  <a:lnTo>
                    <a:pt x="1746471" y="2106954"/>
                  </a:lnTo>
                  <a:lnTo>
                    <a:pt x="1711739" y="2101110"/>
                  </a:lnTo>
                  <a:lnTo>
                    <a:pt x="1630368" y="2075397"/>
                  </a:lnTo>
                  <a:lnTo>
                    <a:pt x="1595636" y="2069553"/>
                  </a:lnTo>
                  <a:lnTo>
                    <a:pt x="1560907" y="2075397"/>
                  </a:lnTo>
                  <a:lnTo>
                    <a:pt x="1479537" y="2101110"/>
                  </a:lnTo>
                  <a:lnTo>
                    <a:pt x="1444808" y="2106954"/>
                  </a:lnTo>
                  <a:lnTo>
                    <a:pt x="1411316" y="2103059"/>
                  </a:lnTo>
                  <a:lnTo>
                    <a:pt x="1335404" y="2085918"/>
                  </a:lnTo>
                  <a:lnTo>
                    <a:pt x="1301916" y="2082022"/>
                  </a:lnTo>
                  <a:lnTo>
                    <a:pt x="1267183" y="2087866"/>
                  </a:lnTo>
                  <a:lnTo>
                    <a:pt x="1185812" y="2113579"/>
                  </a:lnTo>
                  <a:lnTo>
                    <a:pt x="1151080" y="2119423"/>
                  </a:lnTo>
                  <a:lnTo>
                    <a:pt x="1116351" y="2113579"/>
                  </a:lnTo>
                  <a:lnTo>
                    <a:pt x="1034981" y="2087866"/>
                  </a:lnTo>
                  <a:lnTo>
                    <a:pt x="1000252" y="2082022"/>
                  </a:lnTo>
                  <a:lnTo>
                    <a:pt x="964280" y="2087866"/>
                  </a:lnTo>
                  <a:lnTo>
                    <a:pt x="877453" y="2113579"/>
                  </a:lnTo>
                  <a:lnTo>
                    <a:pt x="841480" y="2119423"/>
                  </a:lnTo>
                  <a:lnTo>
                    <a:pt x="809229" y="2113579"/>
                  </a:lnTo>
                  <a:lnTo>
                    <a:pt x="738775" y="2087866"/>
                  </a:lnTo>
                  <a:lnTo>
                    <a:pt x="706524" y="2082022"/>
                  </a:lnTo>
                  <a:lnTo>
                    <a:pt x="670552" y="2087866"/>
                  </a:lnTo>
                  <a:lnTo>
                    <a:pt x="583725" y="2113579"/>
                  </a:lnTo>
                  <a:lnTo>
                    <a:pt x="547753" y="2119423"/>
                  </a:lnTo>
                  <a:lnTo>
                    <a:pt x="514265" y="2113579"/>
                  </a:lnTo>
                  <a:lnTo>
                    <a:pt x="438353" y="2087866"/>
                  </a:lnTo>
                  <a:lnTo>
                    <a:pt x="404861" y="2082022"/>
                  </a:lnTo>
                  <a:lnTo>
                    <a:pt x="371370" y="2087866"/>
                  </a:lnTo>
                  <a:lnTo>
                    <a:pt x="295459" y="2113579"/>
                  </a:lnTo>
                  <a:lnTo>
                    <a:pt x="261968" y="2119423"/>
                  </a:lnTo>
                  <a:lnTo>
                    <a:pt x="218112" y="2111618"/>
                  </a:lnTo>
                  <a:lnTo>
                    <a:pt x="160523" y="2096530"/>
                  </a:lnTo>
                  <a:lnTo>
                    <a:pt x="101929" y="2086651"/>
                  </a:lnTo>
                  <a:lnTo>
                    <a:pt x="55056" y="2094473"/>
                  </a:lnTo>
                  <a:lnTo>
                    <a:pt x="13706" y="2049387"/>
                  </a:lnTo>
                  <a:lnTo>
                    <a:pt x="0" y="2000982"/>
                  </a:lnTo>
                  <a:lnTo>
                    <a:pt x="7442" y="1972736"/>
                  </a:lnTo>
                  <a:lnTo>
                    <a:pt x="40188" y="1904556"/>
                  </a:lnTo>
                  <a:lnTo>
                    <a:pt x="47630" y="1876309"/>
                  </a:lnTo>
                  <a:lnTo>
                    <a:pt x="40188" y="1850014"/>
                  </a:lnTo>
                  <a:lnTo>
                    <a:pt x="7442" y="1790405"/>
                  </a:lnTo>
                  <a:lnTo>
                    <a:pt x="0" y="1764106"/>
                  </a:lnTo>
                  <a:lnTo>
                    <a:pt x="7442" y="1735859"/>
                  </a:lnTo>
                  <a:lnTo>
                    <a:pt x="40188" y="1667680"/>
                  </a:lnTo>
                  <a:lnTo>
                    <a:pt x="47630" y="1639433"/>
                  </a:lnTo>
                  <a:lnTo>
                    <a:pt x="42668" y="1613137"/>
                  </a:lnTo>
                  <a:lnTo>
                    <a:pt x="20834" y="1553529"/>
                  </a:lnTo>
                  <a:lnTo>
                    <a:pt x="15871" y="1527230"/>
                  </a:lnTo>
                  <a:lnTo>
                    <a:pt x="20834" y="1499957"/>
                  </a:lnTo>
                  <a:lnTo>
                    <a:pt x="42668" y="1436064"/>
                  </a:lnTo>
                  <a:lnTo>
                    <a:pt x="47630" y="1408794"/>
                  </a:lnTo>
                  <a:lnTo>
                    <a:pt x="42668" y="1383469"/>
                  </a:lnTo>
                  <a:lnTo>
                    <a:pt x="20834" y="1328144"/>
                  </a:lnTo>
                  <a:lnTo>
                    <a:pt x="15871" y="1302822"/>
                  </a:lnTo>
                  <a:lnTo>
                    <a:pt x="23314" y="1272627"/>
                  </a:lnTo>
                  <a:lnTo>
                    <a:pt x="56060" y="1195875"/>
                  </a:lnTo>
                  <a:lnTo>
                    <a:pt x="63502" y="1165681"/>
                  </a:lnTo>
                  <a:lnTo>
                    <a:pt x="56060" y="1139385"/>
                  </a:lnTo>
                  <a:lnTo>
                    <a:pt x="23314" y="1079776"/>
                  </a:lnTo>
                  <a:lnTo>
                    <a:pt x="15871" y="1053477"/>
                  </a:lnTo>
                  <a:lnTo>
                    <a:pt x="23314" y="1025230"/>
                  </a:lnTo>
                  <a:lnTo>
                    <a:pt x="56060" y="957051"/>
                  </a:lnTo>
                  <a:lnTo>
                    <a:pt x="63502" y="928804"/>
                  </a:lnTo>
                  <a:lnTo>
                    <a:pt x="56060" y="903482"/>
                  </a:lnTo>
                  <a:lnTo>
                    <a:pt x="23314" y="848158"/>
                  </a:lnTo>
                  <a:lnTo>
                    <a:pt x="15871" y="822832"/>
                  </a:lnTo>
                  <a:lnTo>
                    <a:pt x="23314" y="796536"/>
                  </a:lnTo>
                  <a:lnTo>
                    <a:pt x="56060" y="736928"/>
                  </a:lnTo>
                  <a:lnTo>
                    <a:pt x="63502" y="710628"/>
                  </a:lnTo>
                  <a:lnTo>
                    <a:pt x="58541" y="683359"/>
                  </a:lnTo>
                  <a:lnTo>
                    <a:pt x="36712" y="619466"/>
                  </a:lnTo>
                  <a:lnTo>
                    <a:pt x="31751" y="592193"/>
                  </a:lnTo>
                  <a:lnTo>
                    <a:pt x="39193" y="563947"/>
                  </a:lnTo>
                  <a:lnTo>
                    <a:pt x="71939" y="495767"/>
                  </a:lnTo>
                  <a:lnTo>
                    <a:pt x="79382" y="467521"/>
                  </a:lnTo>
                  <a:lnTo>
                    <a:pt x="71939" y="441221"/>
                  </a:lnTo>
                  <a:lnTo>
                    <a:pt x="39193" y="381613"/>
                  </a:lnTo>
                  <a:lnTo>
                    <a:pt x="31751" y="355317"/>
                  </a:lnTo>
                  <a:lnTo>
                    <a:pt x="39193" y="327070"/>
                  </a:lnTo>
                  <a:lnTo>
                    <a:pt x="71939" y="258891"/>
                  </a:lnTo>
                  <a:lnTo>
                    <a:pt x="79382" y="230644"/>
                  </a:lnTo>
                  <a:lnTo>
                    <a:pt x="71939" y="204346"/>
                  </a:lnTo>
                  <a:lnTo>
                    <a:pt x="39193" y="144739"/>
                  </a:lnTo>
                  <a:lnTo>
                    <a:pt x="31751" y="118441"/>
                  </a:lnTo>
                  <a:lnTo>
                    <a:pt x="39575" y="92651"/>
                  </a:lnTo>
                  <a:lnTo>
                    <a:pt x="58315" y="63216"/>
                  </a:lnTo>
                  <a:lnTo>
                    <a:pt x="80876" y="31902"/>
                  </a:lnTo>
                  <a:lnTo>
                    <a:pt x="100159" y="477"/>
                  </a:lnTo>
                  <a:lnTo>
                    <a:pt x="129834" y="11583"/>
                  </a:lnTo>
                  <a:lnTo>
                    <a:pt x="160710" y="23683"/>
                  </a:lnTo>
                  <a:lnTo>
                    <a:pt x="191839" y="33410"/>
                  </a:lnTo>
                  <a:lnTo>
                    <a:pt x="222274" y="37401"/>
                  </a:lnTo>
                  <a:lnTo>
                    <a:pt x="255766" y="31557"/>
                  </a:lnTo>
                  <a:lnTo>
                    <a:pt x="331678" y="5843"/>
                  </a:lnTo>
                  <a:lnTo>
                    <a:pt x="365166" y="0"/>
                  </a:lnTo>
                  <a:lnTo>
                    <a:pt x="399898" y="5843"/>
                  </a:lnTo>
                  <a:lnTo>
                    <a:pt x="481269" y="31557"/>
                  </a:lnTo>
                  <a:lnTo>
                    <a:pt x="516001" y="37401"/>
                  </a:lnTo>
                  <a:lnTo>
                    <a:pt x="550730" y="31557"/>
                  </a:lnTo>
                  <a:lnTo>
                    <a:pt x="632101" y="5843"/>
                  </a:lnTo>
                  <a:lnTo>
                    <a:pt x="666829" y="0"/>
                  </a:lnTo>
                  <a:lnTo>
                    <a:pt x="701562" y="5843"/>
                  </a:lnTo>
                  <a:lnTo>
                    <a:pt x="782933" y="31557"/>
                  </a:lnTo>
                  <a:lnTo>
                    <a:pt x="817665" y="37401"/>
                  </a:lnTo>
                  <a:lnTo>
                    <a:pt x="851153" y="31557"/>
                  </a:lnTo>
                  <a:lnTo>
                    <a:pt x="927065" y="5843"/>
                  </a:lnTo>
                  <a:lnTo>
                    <a:pt x="960557" y="0"/>
                  </a:lnTo>
                  <a:lnTo>
                    <a:pt x="995289" y="5843"/>
                  </a:lnTo>
                  <a:lnTo>
                    <a:pt x="1076661" y="31557"/>
                  </a:lnTo>
                  <a:lnTo>
                    <a:pt x="1111393" y="37401"/>
                  </a:lnTo>
                  <a:lnTo>
                    <a:pt x="1146121" y="31557"/>
                  </a:lnTo>
                  <a:lnTo>
                    <a:pt x="1227489" y="5843"/>
                  </a:lnTo>
                  <a:lnTo>
                    <a:pt x="1262221" y="0"/>
                  </a:lnTo>
                  <a:lnTo>
                    <a:pt x="1295712" y="5843"/>
                  </a:lnTo>
                  <a:lnTo>
                    <a:pt x="1371622" y="31557"/>
                  </a:lnTo>
                  <a:lnTo>
                    <a:pt x="1405113" y="37401"/>
                  </a:lnTo>
                  <a:lnTo>
                    <a:pt x="1439845" y="31557"/>
                  </a:lnTo>
                  <a:lnTo>
                    <a:pt x="1521216" y="5843"/>
                  </a:lnTo>
                  <a:lnTo>
                    <a:pt x="1555949" y="0"/>
                  </a:lnTo>
                  <a:lnTo>
                    <a:pt x="1590676" y="5843"/>
                  </a:lnTo>
                  <a:lnTo>
                    <a:pt x="1672045" y="31557"/>
                  </a:lnTo>
                  <a:lnTo>
                    <a:pt x="1706777" y="37401"/>
                  </a:lnTo>
                  <a:lnTo>
                    <a:pt x="1741509" y="31557"/>
                  </a:lnTo>
                  <a:lnTo>
                    <a:pt x="1822880" y="5843"/>
                  </a:lnTo>
                  <a:lnTo>
                    <a:pt x="1857612" y="0"/>
                  </a:lnTo>
                  <a:lnTo>
                    <a:pt x="1892340" y="5843"/>
                  </a:lnTo>
                  <a:lnTo>
                    <a:pt x="1973708" y="31557"/>
                  </a:lnTo>
                  <a:lnTo>
                    <a:pt x="2008440" y="37401"/>
                  </a:lnTo>
                  <a:lnTo>
                    <a:pt x="2041931" y="31557"/>
                  </a:lnTo>
                  <a:lnTo>
                    <a:pt x="2117841" y="5843"/>
                  </a:lnTo>
                  <a:lnTo>
                    <a:pt x="2151332" y="0"/>
                  </a:lnTo>
                  <a:lnTo>
                    <a:pt x="2187305" y="5843"/>
                  </a:lnTo>
                  <a:lnTo>
                    <a:pt x="2274132" y="31557"/>
                  </a:lnTo>
                  <a:lnTo>
                    <a:pt x="2310104" y="37401"/>
                  </a:lnTo>
                  <a:lnTo>
                    <a:pt x="2343595" y="31557"/>
                  </a:lnTo>
                  <a:lnTo>
                    <a:pt x="2419505" y="5843"/>
                  </a:lnTo>
                  <a:lnTo>
                    <a:pt x="2452996" y="0"/>
                  </a:lnTo>
                  <a:lnTo>
                    <a:pt x="2487728" y="5843"/>
                  </a:lnTo>
                  <a:lnTo>
                    <a:pt x="2569100" y="31557"/>
                  </a:lnTo>
                  <a:lnTo>
                    <a:pt x="2603832" y="37401"/>
                  </a:lnTo>
                  <a:lnTo>
                    <a:pt x="2638563" y="31557"/>
                  </a:lnTo>
                  <a:lnTo>
                    <a:pt x="2719929" y="5843"/>
                  </a:lnTo>
                  <a:lnTo>
                    <a:pt x="2754660" y="0"/>
                  </a:lnTo>
                  <a:lnTo>
                    <a:pt x="2789392" y="5843"/>
                  </a:lnTo>
                  <a:lnTo>
                    <a:pt x="2870763" y="31557"/>
                  </a:lnTo>
                  <a:lnTo>
                    <a:pt x="2905495" y="37401"/>
                  </a:lnTo>
                  <a:lnTo>
                    <a:pt x="2938983" y="31557"/>
                  </a:lnTo>
                  <a:lnTo>
                    <a:pt x="3014895" y="5843"/>
                  </a:lnTo>
                  <a:lnTo>
                    <a:pt x="3048388" y="0"/>
                  </a:lnTo>
                  <a:lnTo>
                    <a:pt x="3084360" y="5843"/>
                  </a:lnTo>
                  <a:lnTo>
                    <a:pt x="3171187" y="31557"/>
                  </a:lnTo>
                  <a:lnTo>
                    <a:pt x="3207159" y="37401"/>
                  </a:lnTo>
                  <a:lnTo>
                    <a:pt x="3240650" y="31557"/>
                  </a:lnTo>
                  <a:lnTo>
                    <a:pt x="3316560" y="5843"/>
                  </a:lnTo>
                  <a:lnTo>
                    <a:pt x="3350051" y="0"/>
                  </a:lnTo>
                  <a:lnTo>
                    <a:pt x="3384783" y="5843"/>
                  </a:lnTo>
                  <a:lnTo>
                    <a:pt x="3466151" y="31557"/>
                  </a:lnTo>
                  <a:lnTo>
                    <a:pt x="3500879" y="37401"/>
                  </a:lnTo>
                  <a:lnTo>
                    <a:pt x="3535612" y="33505"/>
                  </a:lnTo>
                  <a:lnTo>
                    <a:pt x="3616983" y="16364"/>
                  </a:lnTo>
                  <a:lnTo>
                    <a:pt x="3651715" y="12469"/>
                  </a:lnTo>
                  <a:lnTo>
                    <a:pt x="3686447" y="16364"/>
                  </a:lnTo>
                  <a:lnTo>
                    <a:pt x="3767815" y="33505"/>
                  </a:lnTo>
                  <a:lnTo>
                    <a:pt x="3802543" y="37401"/>
                  </a:lnTo>
                  <a:lnTo>
                    <a:pt x="3837275" y="33505"/>
                  </a:lnTo>
                  <a:lnTo>
                    <a:pt x="3918646" y="16364"/>
                  </a:lnTo>
                  <a:lnTo>
                    <a:pt x="3953379" y="12469"/>
                  </a:lnTo>
                  <a:lnTo>
                    <a:pt x="3988111" y="16364"/>
                  </a:lnTo>
                  <a:lnTo>
                    <a:pt x="4069479" y="33505"/>
                  </a:lnTo>
                  <a:lnTo>
                    <a:pt x="4104207" y="37401"/>
                  </a:lnTo>
                  <a:lnTo>
                    <a:pt x="4138939" y="33505"/>
                  </a:lnTo>
                  <a:lnTo>
                    <a:pt x="4220310" y="16364"/>
                  </a:lnTo>
                  <a:lnTo>
                    <a:pt x="4255042" y="12469"/>
                  </a:lnTo>
                  <a:lnTo>
                    <a:pt x="4289771" y="16364"/>
                  </a:lnTo>
                  <a:lnTo>
                    <a:pt x="4371141" y="33505"/>
                  </a:lnTo>
                  <a:lnTo>
                    <a:pt x="4405870" y="37401"/>
                  </a:lnTo>
                  <a:lnTo>
                    <a:pt x="4440603" y="31557"/>
                  </a:lnTo>
                  <a:lnTo>
                    <a:pt x="4521974" y="5843"/>
                  </a:lnTo>
                  <a:lnTo>
                    <a:pt x="4556706" y="0"/>
                  </a:lnTo>
                  <a:lnTo>
                    <a:pt x="4591435" y="5843"/>
                  </a:lnTo>
                  <a:lnTo>
                    <a:pt x="4672808" y="31557"/>
                  </a:lnTo>
                  <a:lnTo>
                    <a:pt x="4707542" y="37401"/>
                  </a:lnTo>
                  <a:lnTo>
                    <a:pt x="4742269" y="31557"/>
                  </a:lnTo>
                  <a:lnTo>
                    <a:pt x="4823638" y="5843"/>
                  </a:lnTo>
                  <a:lnTo>
                    <a:pt x="4858370" y="0"/>
                  </a:lnTo>
                  <a:lnTo>
                    <a:pt x="4891861" y="5843"/>
                  </a:lnTo>
                  <a:lnTo>
                    <a:pt x="4967771" y="31557"/>
                  </a:lnTo>
                  <a:lnTo>
                    <a:pt x="5001262" y="37401"/>
                  </a:lnTo>
                  <a:lnTo>
                    <a:pt x="5035994" y="31557"/>
                  </a:lnTo>
                  <a:lnTo>
                    <a:pt x="5117365" y="5843"/>
                  </a:lnTo>
                  <a:lnTo>
                    <a:pt x="5152097" y="0"/>
                  </a:lnTo>
                  <a:lnTo>
                    <a:pt x="5186825" y="5843"/>
                  </a:lnTo>
                  <a:lnTo>
                    <a:pt x="5268193" y="31557"/>
                  </a:lnTo>
                  <a:lnTo>
                    <a:pt x="5302925" y="37401"/>
                  </a:lnTo>
                  <a:lnTo>
                    <a:pt x="5337658" y="31557"/>
                  </a:lnTo>
                  <a:lnTo>
                    <a:pt x="5419029" y="5843"/>
                  </a:lnTo>
                  <a:lnTo>
                    <a:pt x="5453761" y="0"/>
                  </a:lnTo>
                  <a:lnTo>
                    <a:pt x="5488489" y="5843"/>
                  </a:lnTo>
                  <a:lnTo>
                    <a:pt x="5569857" y="31557"/>
                  </a:lnTo>
                  <a:lnTo>
                    <a:pt x="5604589" y="37401"/>
                  </a:lnTo>
                  <a:lnTo>
                    <a:pt x="5629489" y="35516"/>
                  </a:lnTo>
                  <a:lnTo>
                    <a:pt x="5647236" y="30299"/>
                  </a:lnTo>
                  <a:lnTo>
                    <a:pt x="5661717" y="22407"/>
                  </a:lnTo>
                  <a:lnTo>
                    <a:pt x="5676815" y="12498"/>
                  </a:lnTo>
                  <a:lnTo>
                    <a:pt x="5701231" y="42579"/>
                  </a:lnTo>
                  <a:lnTo>
                    <a:pt x="5718305" y="71953"/>
                  </a:lnTo>
                  <a:lnTo>
                    <a:pt x="5728332" y="99643"/>
                  </a:lnTo>
                  <a:lnTo>
                    <a:pt x="5731609" y="124672"/>
                  </a:lnTo>
                  <a:lnTo>
                    <a:pt x="5724167" y="153893"/>
                  </a:lnTo>
                  <a:lnTo>
                    <a:pt x="5691421" y="226359"/>
                  </a:lnTo>
                  <a:lnTo>
                    <a:pt x="5683979" y="255576"/>
                  </a:lnTo>
                  <a:lnTo>
                    <a:pt x="5691421" y="281876"/>
                  </a:lnTo>
                  <a:lnTo>
                    <a:pt x="5724167" y="341484"/>
                  </a:lnTo>
                  <a:lnTo>
                    <a:pt x="5731609" y="367780"/>
                  </a:lnTo>
                  <a:lnTo>
                    <a:pt x="5724167" y="395053"/>
                  </a:lnTo>
                  <a:lnTo>
                    <a:pt x="5691421" y="458948"/>
                  </a:lnTo>
                  <a:lnTo>
                    <a:pt x="5683979" y="486221"/>
                  </a:lnTo>
                  <a:lnTo>
                    <a:pt x="5691421" y="511543"/>
                  </a:lnTo>
                  <a:lnTo>
                    <a:pt x="5724167" y="566868"/>
                  </a:lnTo>
                  <a:lnTo>
                    <a:pt x="5731609" y="592193"/>
                  </a:lnTo>
                  <a:lnTo>
                    <a:pt x="5724167" y="619466"/>
                  </a:lnTo>
                  <a:lnTo>
                    <a:pt x="5691421" y="683359"/>
                  </a:lnTo>
                  <a:lnTo>
                    <a:pt x="5683979" y="710628"/>
                  </a:lnTo>
                  <a:lnTo>
                    <a:pt x="5691421" y="738875"/>
                  </a:lnTo>
                  <a:lnTo>
                    <a:pt x="5724167" y="807055"/>
                  </a:lnTo>
                  <a:lnTo>
                    <a:pt x="5731609" y="835301"/>
                  </a:lnTo>
                  <a:lnTo>
                    <a:pt x="5724167" y="862574"/>
                  </a:lnTo>
                  <a:lnTo>
                    <a:pt x="5691421" y="926469"/>
                  </a:lnTo>
                  <a:lnTo>
                    <a:pt x="5683979" y="953742"/>
                  </a:lnTo>
                  <a:lnTo>
                    <a:pt x="5688940" y="981013"/>
                  </a:lnTo>
                  <a:lnTo>
                    <a:pt x="5710769" y="1044907"/>
                  </a:lnTo>
                  <a:lnTo>
                    <a:pt x="5715730" y="1072177"/>
                  </a:lnTo>
                  <a:lnTo>
                    <a:pt x="5708288" y="1099450"/>
                  </a:lnTo>
                  <a:lnTo>
                    <a:pt x="5675542" y="1163346"/>
                  </a:lnTo>
                  <a:lnTo>
                    <a:pt x="5668099" y="1190619"/>
                  </a:lnTo>
                  <a:lnTo>
                    <a:pt x="5675542" y="1214966"/>
                  </a:lnTo>
                  <a:lnTo>
                    <a:pt x="5708288" y="1266002"/>
                  </a:lnTo>
                  <a:lnTo>
                    <a:pt x="5715730" y="1290353"/>
                  </a:lnTo>
                  <a:lnTo>
                    <a:pt x="5708288" y="1319573"/>
                  </a:lnTo>
                  <a:lnTo>
                    <a:pt x="5675542" y="1392037"/>
                  </a:lnTo>
                  <a:lnTo>
                    <a:pt x="5668099" y="1421257"/>
                  </a:lnTo>
                  <a:lnTo>
                    <a:pt x="5675542" y="1447557"/>
                  </a:lnTo>
                  <a:lnTo>
                    <a:pt x="5708288" y="1507165"/>
                  </a:lnTo>
                  <a:lnTo>
                    <a:pt x="5715730" y="1533461"/>
                  </a:lnTo>
                  <a:lnTo>
                    <a:pt x="5708288" y="1561708"/>
                  </a:lnTo>
                  <a:lnTo>
                    <a:pt x="5675542" y="1629890"/>
                  </a:lnTo>
                  <a:lnTo>
                    <a:pt x="5668099" y="1658134"/>
                  </a:lnTo>
                  <a:lnTo>
                    <a:pt x="5675542" y="1684433"/>
                  </a:lnTo>
                  <a:lnTo>
                    <a:pt x="5708288" y="1744042"/>
                  </a:lnTo>
                  <a:lnTo>
                    <a:pt x="5715730" y="1770337"/>
                  </a:lnTo>
                  <a:lnTo>
                    <a:pt x="5705806" y="1798584"/>
                  </a:lnTo>
                  <a:lnTo>
                    <a:pt x="5662143" y="1866764"/>
                  </a:lnTo>
                  <a:lnTo>
                    <a:pt x="5652220" y="1895010"/>
                  </a:lnTo>
                  <a:lnTo>
                    <a:pt x="5659662" y="1920335"/>
                  </a:lnTo>
                  <a:lnTo>
                    <a:pt x="5692408" y="1975658"/>
                  </a:lnTo>
                  <a:lnTo>
                    <a:pt x="5699851" y="2000982"/>
                  </a:lnTo>
                  <a:lnTo>
                    <a:pt x="5693339" y="2045810"/>
                  </a:lnTo>
                  <a:lnTo>
                    <a:pt x="5674548" y="2079097"/>
                  </a:lnTo>
                  <a:lnTo>
                    <a:pt x="5644593" y="2099819"/>
                  </a:lnTo>
                  <a:lnTo>
                    <a:pt x="5604589" y="2106954"/>
                  </a:lnTo>
                  <a:lnTo>
                    <a:pt x="5572338" y="2101110"/>
                  </a:lnTo>
                  <a:lnTo>
                    <a:pt x="5501884" y="2075397"/>
                  </a:lnTo>
                  <a:lnTo>
                    <a:pt x="5469633" y="2069553"/>
                  </a:lnTo>
                  <a:lnTo>
                    <a:pt x="5436145" y="2075397"/>
                  </a:lnTo>
                  <a:lnTo>
                    <a:pt x="5360233" y="2101110"/>
                  </a:lnTo>
                  <a:lnTo>
                    <a:pt x="5326741" y="2106954"/>
                  </a:lnTo>
                  <a:lnTo>
                    <a:pt x="5292009" y="2101110"/>
                  </a:lnTo>
                  <a:lnTo>
                    <a:pt x="5210641" y="2075397"/>
                  </a:lnTo>
                  <a:lnTo>
                    <a:pt x="5175913" y="2069553"/>
                  </a:lnTo>
                  <a:lnTo>
                    <a:pt x="5139939" y="2075397"/>
                  </a:lnTo>
                  <a:lnTo>
                    <a:pt x="5053110" y="2101110"/>
                  </a:lnTo>
                  <a:lnTo>
                    <a:pt x="5017141" y="2106954"/>
                  </a:lnTo>
                  <a:lnTo>
                    <a:pt x="4982409" y="2101110"/>
                  </a:lnTo>
                  <a:lnTo>
                    <a:pt x="4901038" y="2075397"/>
                  </a:lnTo>
                  <a:lnTo>
                    <a:pt x="4866306" y="2069553"/>
                  </a:lnTo>
                  <a:lnTo>
                    <a:pt x="4832815" y="2075397"/>
                  </a:lnTo>
                  <a:lnTo>
                    <a:pt x="4756904" y="2101110"/>
                  </a:lnTo>
                  <a:lnTo>
                    <a:pt x="4723413" y="2106954"/>
                  </a:lnTo>
                  <a:lnTo>
                    <a:pt x="4688681" y="2101110"/>
                  </a:lnTo>
                  <a:lnTo>
                    <a:pt x="4607310" y="2075397"/>
                  </a:lnTo>
                  <a:lnTo>
                    <a:pt x="4572578" y="2069553"/>
                  </a:lnTo>
                  <a:lnTo>
                    <a:pt x="4537850" y="2075397"/>
                  </a:lnTo>
                  <a:lnTo>
                    <a:pt x="4456482" y="2101110"/>
                  </a:lnTo>
                  <a:lnTo>
                    <a:pt x="4421750" y="2106954"/>
                  </a:lnTo>
                  <a:lnTo>
                    <a:pt x="4387018" y="2103059"/>
                  </a:lnTo>
                  <a:lnTo>
                    <a:pt x="4305650" y="2085918"/>
                  </a:lnTo>
                  <a:lnTo>
                    <a:pt x="4270922" y="2082022"/>
                  </a:lnTo>
                  <a:lnTo>
                    <a:pt x="4236189" y="2085918"/>
                  </a:lnTo>
                  <a:lnTo>
                    <a:pt x="4154818" y="2103059"/>
                  </a:lnTo>
                  <a:lnTo>
                    <a:pt x="4120086" y="2106954"/>
                  </a:lnTo>
                  <a:lnTo>
                    <a:pt x="4085354" y="2103059"/>
                  </a:lnTo>
                  <a:lnTo>
                    <a:pt x="4003986" y="2085918"/>
                  </a:lnTo>
                  <a:lnTo>
                    <a:pt x="3969258" y="2082022"/>
                  </a:lnTo>
                  <a:lnTo>
                    <a:pt x="3934526" y="2087866"/>
                  </a:lnTo>
                  <a:lnTo>
                    <a:pt x="3853155" y="2113579"/>
                  </a:lnTo>
                  <a:lnTo>
                    <a:pt x="3818422" y="2119423"/>
                  </a:lnTo>
                  <a:close/>
                </a:path>
              </a:pathLst>
            </a:custGeom>
            <a:solidFill>
              <a:srgbClr val="BC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53521" y="6693890"/>
              <a:ext cx="5732145" cy="2119630"/>
            </a:xfrm>
            <a:custGeom>
              <a:avLst/>
              <a:gdLst/>
              <a:ahLst/>
              <a:cxnLst/>
              <a:rect l="l" t="t" r="r" b="b"/>
              <a:pathLst>
                <a:path w="5732145" h="2119629">
                  <a:moveTo>
                    <a:pt x="100159" y="477"/>
                  </a:moveTo>
                  <a:lnTo>
                    <a:pt x="129834" y="11583"/>
                  </a:lnTo>
                  <a:lnTo>
                    <a:pt x="160710" y="23683"/>
                  </a:lnTo>
                  <a:lnTo>
                    <a:pt x="191839" y="33410"/>
                  </a:lnTo>
                  <a:lnTo>
                    <a:pt x="222274" y="37401"/>
                  </a:lnTo>
                  <a:lnTo>
                    <a:pt x="255766" y="31557"/>
                  </a:lnTo>
                  <a:lnTo>
                    <a:pt x="293723" y="18700"/>
                  </a:lnTo>
                  <a:lnTo>
                    <a:pt x="331678" y="5843"/>
                  </a:lnTo>
                  <a:lnTo>
                    <a:pt x="365166" y="0"/>
                  </a:lnTo>
                  <a:lnTo>
                    <a:pt x="399898" y="5843"/>
                  </a:lnTo>
                  <a:lnTo>
                    <a:pt x="440584" y="18700"/>
                  </a:lnTo>
                  <a:lnTo>
                    <a:pt x="481269" y="31557"/>
                  </a:lnTo>
                  <a:lnTo>
                    <a:pt x="516001" y="37401"/>
                  </a:lnTo>
                  <a:lnTo>
                    <a:pt x="550730" y="31557"/>
                  </a:lnTo>
                  <a:lnTo>
                    <a:pt x="591415" y="18700"/>
                  </a:lnTo>
                  <a:lnTo>
                    <a:pt x="632101" y="5843"/>
                  </a:lnTo>
                  <a:lnTo>
                    <a:pt x="666829" y="0"/>
                  </a:lnTo>
                  <a:lnTo>
                    <a:pt x="701562" y="5843"/>
                  </a:lnTo>
                  <a:lnTo>
                    <a:pt x="742247" y="18700"/>
                  </a:lnTo>
                  <a:lnTo>
                    <a:pt x="782933" y="31557"/>
                  </a:lnTo>
                  <a:lnTo>
                    <a:pt x="817665" y="37401"/>
                  </a:lnTo>
                  <a:lnTo>
                    <a:pt x="851153" y="31557"/>
                  </a:lnTo>
                  <a:lnTo>
                    <a:pt x="889108" y="18700"/>
                  </a:lnTo>
                  <a:lnTo>
                    <a:pt x="927065" y="5843"/>
                  </a:lnTo>
                  <a:lnTo>
                    <a:pt x="960557" y="0"/>
                  </a:lnTo>
                  <a:lnTo>
                    <a:pt x="995289" y="5843"/>
                  </a:lnTo>
                  <a:lnTo>
                    <a:pt x="1035975" y="18700"/>
                  </a:lnTo>
                  <a:lnTo>
                    <a:pt x="1076661" y="31557"/>
                  </a:lnTo>
                  <a:lnTo>
                    <a:pt x="1111393" y="37401"/>
                  </a:lnTo>
                  <a:lnTo>
                    <a:pt x="1146121" y="31557"/>
                  </a:lnTo>
                  <a:lnTo>
                    <a:pt x="1186804" y="18700"/>
                  </a:lnTo>
                  <a:lnTo>
                    <a:pt x="1227489" y="5843"/>
                  </a:lnTo>
                  <a:lnTo>
                    <a:pt x="1262221" y="0"/>
                  </a:lnTo>
                  <a:lnTo>
                    <a:pt x="1295712" y="5843"/>
                  </a:lnTo>
                  <a:lnTo>
                    <a:pt x="1333667" y="18700"/>
                  </a:lnTo>
                  <a:lnTo>
                    <a:pt x="1371622" y="31557"/>
                  </a:lnTo>
                  <a:lnTo>
                    <a:pt x="1405113" y="37401"/>
                  </a:lnTo>
                  <a:lnTo>
                    <a:pt x="1439845" y="31557"/>
                  </a:lnTo>
                  <a:lnTo>
                    <a:pt x="1480531" y="18700"/>
                  </a:lnTo>
                  <a:lnTo>
                    <a:pt x="1521216" y="5843"/>
                  </a:lnTo>
                  <a:lnTo>
                    <a:pt x="1555949" y="0"/>
                  </a:lnTo>
                  <a:lnTo>
                    <a:pt x="1590676" y="5843"/>
                  </a:lnTo>
                  <a:lnTo>
                    <a:pt x="1631360" y="18700"/>
                  </a:lnTo>
                  <a:lnTo>
                    <a:pt x="1672045" y="31557"/>
                  </a:lnTo>
                  <a:lnTo>
                    <a:pt x="1706777" y="37401"/>
                  </a:lnTo>
                  <a:lnTo>
                    <a:pt x="1741509" y="31557"/>
                  </a:lnTo>
                  <a:lnTo>
                    <a:pt x="1782194" y="18700"/>
                  </a:lnTo>
                  <a:lnTo>
                    <a:pt x="1822880" y="5843"/>
                  </a:lnTo>
                  <a:lnTo>
                    <a:pt x="1857612" y="0"/>
                  </a:lnTo>
                  <a:lnTo>
                    <a:pt x="1892340" y="5843"/>
                  </a:lnTo>
                  <a:lnTo>
                    <a:pt x="1933023" y="18700"/>
                  </a:lnTo>
                  <a:lnTo>
                    <a:pt x="1973708" y="31557"/>
                  </a:lnTo>
                  <a:lnTo>
                    <a:pt x="2008440" y="37401"/>
                  </a:lnTo>
                  <a:lnTo>
                    <a:pt x="2041931" y="31557"/>
                  </a:lnTo>
                  <a:lnTo>
                    <a:pt x="2079886" y="18700"/>
                  </a:lnTo>
                  <a:lnTo>
                    <a:pt x="2117841" y="5843"/>
                  </a:lnTo>
                  <a:lnTo>
                    <a:pt x="2151332" y="0"/>
                  </a:lnTo>
                  <a:lnTo>
                    <a:pt x="2187305" y="5843"/>
                  </a:lnTo>
                  <a:lnTo>
                    <a:pt x="2230718" y="18700"/>
                  </a:lnTo>
                  <a:lnTo>
                    <a:pt x="2274132" y="31557"/>
                  </a:lnTo>
                  <a:lnTo>
                    <a:pt x="2310104" y="37401"/>
                  </a:lnTo>
                  <a:lnTo>
                    <a:pt x="2343595" y="31557"/>
                  </a:lnTo>
                  <a:lnTo>
                    <a:pt x="2381550" y="18700"/>
                  </a:lnTo>
                  <a:lnTo>
                    <a:pt x="2419505" y="5843"/>
                  </a:lnTo>
                  <a:lnTo>
                    <a:pt x="2452996" y="0"/>
                  </a:lnTo>
                  <a:lnTo>
                    <a:pt x="2487728" y="5843"/>
                  </a:lnTo>
                  <a:lnTo>
                    <a:pt x="2528414" y="18700"/>
                  </a:lnTo>
                  <a:lnTo>
                    <a:pt x="2569100" y="31557"/>
                  </a:lnTo>
                  <a:lnTo>
                    <a:pt x="2603832" y="37401"/>
                  </a:lnTo>
                  <a:lnTo>
                    <a:pt x="2638563" y="31557"/>
                  </a:lnTo>
                  <a:lnTo>
                    <a:pt x="2679246" y="18700"/>
                  </a:lnTo>
                  <a:lnTo>
                    <a:pt x="2719929" y="5843"/>
                  </a:lnTo>
                  <a:lnTo>
                    <a:pt x="2754660" y="0"/>
                  </a:lnTo>
                  <a:lnTo>
                    <a:pt x="2789392" y="5843"/>
                  </a:lnTo>
                  <a:lnTo>
                    <a:pt x="2830078" y="18700"/>
                  </a:lnTo>
                  <a:lnTo>
                    <a:pt x="2870763" y="31557"/>
                  </a:lnTo>
                  <a:lnTo>
                    <a:pt x="2905495" y="37401"/>
                  </a:lnTo>
                  <a:lnTo>
                    <a:pt x="2938983" y="31557"/>
                  </a:lnTo>
                  <a:lnTo>
                    <a:pt x="2976939" y="18700"/>
                  </a:lnTo>
                  <a:lnTo>
                    <a:pt x="3014895" y="5843"/>
                  </a:lnTo>
                  <a:lnTo>
                    <a:pt x="3048388" y="0"/>
                  </a:lnTo>
                  <a:lnTo>
                    <a:pt x="3084360" y="5843"/>
                  </a:lnTo>
                  <a:lnTo>
                    <a:pt x="3127773" y="18700"/>
                  </a:lnTo>
                  <a:lnTo>
                    <a:pt x="3171187" y="31557"/>
                  </a:lnTo>
                  <a:lnTo>
                    <a:pt x="3207159" y="37401"/>
                  </a:lnTo>
                  <a:lnTo>
                    <a:pt x="3240650" y="31557"/>
                  </a:lnTo>
                  <a:lnTo>
                    <a:pt x="3278605" y="18700"/>
                  </a:lnTo>
                  <a:lnTo>
                    <a:pt x="3316560" y="5843"/>
                  </a:lnTo>
                  <a:lnTo>
                    <a:pt x="3350051" y="0"/>
                  </a:lnTo>
                  <a:lnTo>
                    <a:pt x="3384783" y="5843"/>
                  </a:lnTo>
                  <a:lnTo>
                    <a:pt x="3425468" y="18700"/>
                  </a:lnTo>
                  <a:lnTo>
                    <a:pt x="3466151" y="31557"/>
                  </a:lnTo>
                  <a:lnTo>
                    <a:pt x="3500879" y="37401"/>
                  </a:lnTo>
                  <a:lnTo>
                    <a:pt x="3535612" y="33505"/>
                  </a:lnTo>
                  <a:lnTo>
                    <a:pt x="3576297" y="24935"/>
                  </a:lnTo>
                  <a:lnTo>
                    <a:pt x="3616983" y="16364"/>
                  </a:lnTo>
                  <a:lnTo>
                    <a:pt x="3651715" y="12469"/>
                  </a:lnTo>
                  <a:lnTo>
                    <a:pt x="3686447" y="16364"/>
                  </a:lnTo>
                  <a:lnTo>
                    <a:pt x="3727132" y="24935"/>
                  </a:lnTo>
                  <a:lnTo>
                    <a:pt x="3767815" y="33505"/>
                  </a:lnTo>
                  <a:lnTo>
                    <a:pt x="3802543" y="37401"/>
                  </a:lnTo>
                  <a:lnTo>
                    <a:pt x="3837275" y="33505"/>
                  </a:lnTo>
                  <a:lnTo>
                    <a:pt x="3877961" y="24935"/>
                  </a:lnTo>
                  <a:lnTo>
                    <a:pt x="3918646" y="16364"/>
                  </a:lnTo>
                  <a:lnTo>
                    <a:pt x="3953379" y="12469"/>
                  </a:lnTo>
                  <a:lnTo>
                    <a:pt x="3988111" y="16364"/>
                  </a:lnTo>
                  <a:lnTo>
                    <a:pt x="4028795" y="24935"/>
                  </a:lnTo>
                  <a:lnTo>
                    <a:pt x="4069479" y="33505"/>
                  </a:lnTo>
                  <a:lnTo>
                    <a:pt x="4104207" y="37401"/>
                  </a:lnTo>
                  <a:lnTo>
                    <a:pt x="4138939" y="33505"/>
                  </a:lnTo>
                  <a:lnTo>
                    <a:pt x="4179624" y="24935"/>
                  </a:lnTo>
                  <a:lnTo>
                    <a:pt x="4220310" y="16364"/>
                  </a:lnTo>
                  <a:lnTo>
                    <a:pt x="4255042" y="12469"/>
                  </a:lnTo>
                  <a:lnTo>
                    <a:pt x="4289771" y="16364"/>
                  </a:lnTo>
                  <a:lnTo>
                    <a:pt x="4330456" y="24935"/>
                  </a:lnTo>
                  <a:lnTo>
                    <a:pt x="4371141" y="33505"/>
                  </a:lnTo>
                  <a:lnTo>
                    <a:pt x="4405870" y="37401"/>
                  </a:lnTo>
                  <a:lnTo>
                    <a:pt x="4440603" y="31557"/>
                  </a:lnTo>
                  <a:lnTo>
                    <a:pt x="4481288" y="18700"/>
                  </a:lnTo>
                  <a:lnTo>
                    <a:pt x="4521974" y="5843"/>
                  </a:lnTo>
                  <a:lnTo>
                    <a:pt x="4556706" y="0"/>
                  </a:lnTo>
                  <a:lnTo>
                    <a:pt x="4591435" y="5843"/>
                  </a:lnTo>
                  <a:lnTo>
                    <a:pt x="4632121" y="18700"/>
                  </a:lnTo>
                  <a:lnTo>
                    <a:pt x="4672808" y="31557"/>
                  </a:lnTo>
                  <a:lnTo>
                    <a:pt x="4707542" y="37401"/>
                  </a:lnTo>
                  <a:lnTo>
                    <a:pt x="4742269" y="31557"/>
                  </a:lnTo>
                  <a:lnTo>
                    <a:pt x="4782953" y="18700"/>
                  </a:lnTo>
                  <a:lnTo>
                    <a:pt x="4823638" y="5843"/>
                  </a:lnTo>
                  <a:lnTo>
                    <a:pt x="4858370" y="0"/>
                  </a:lnTo>
                  <a:lnTo>
                    <a:pt x="4891861" y="5843"/>
                  </a:lnTo>
                  <a:lnTo>
                    <a:pt x="4929816" y="18700"/>
                  </a:lnTo>
                  <a:lnTo>
                    <a:pt x="4967771" y="31557"/>
                  </a:lnTo>
                  <a:lnTo>
                    <a:pt x="5001262" y="37401"/>
                  </a:lnTo>
                  <a:lnTo>
                    <a:pt x="5035994" y="31557"/>
                  </a:lnTo>
                  <a:lnTo>
                    <a:pt x="5076680" y="18700"/>
                  </a:lnTo>
                  <a:lnTo>
                    <a:pt x="5117365" y="5843"/>
                  </a:lnTo>
                  <a:lnTo>
                    <a:pt x="5152097" y="0"/>
                  </a:lnTo>
                  <a:lnTo>
                    <a:pt x="5186825" y="5843"/>
                  </a:lnTo>
                  <a:lnTo>
                    <a:pt x="5227509" y="18700"/>
                  </a:lnTo>
                  <a:lnTo>
                    <a:pt x="5268193" y="31557"/>
                  </a:lnTo>
                  <a:lnTo>
                    <a:pt x="5302925" y="37401"/>
                  </a:lnTo>
                  <a:lnTo>
                    <a:pt x="5337658" y="31557"/>
                  </a:lnTo>
                  <a:lnTo>
                    <a:pt x="5378343" y="18700"/>
                  </a:lnTo>
                  <a:lnTo>
                    <a:pt x="5419029" y="5843"/>
                  </a:lnTo>
                  <a:lnTo>
                    <a:pt x="5453761" y="0"/>
                  </a:lnTo>
                  <a:lnTo>
                    <a:pt x="5488489" y="5843"/>
                  </a:lnTo>
                  <a:lnTo>
                    <a:pt x="5529172" y="18700"/>
                  </a:lnTo>
                  <a:lnTo>
                    <a:pt x="5569857" y="31557"/>
                  </a:lnTo>
                  <a:lnTo>
                    <a:pt x="5604589" y="37401"/>
                  </a:lnTo>
                  <a:lnTo>
                    <a:pt x="5629489" y="35516"/>
                  </a:lnTo>
                  <a:lnTo>
                    <a:pt x="5647236" y="30299"/>
                  </a:lnTo>
                  <a:lnTo>
                    <a:pt x="5661717" y="22407"/>
                  </a:lnTo>
                  <a:lnTo>
                    <a:pt x="5676815" y="12498"/>
                  </a:lnTo>
                  <a:lnTo>
                    <a:pt x="5701231" y="42579"/>
                  </a:lnTo>
                  <a:lnTo>
                    <a:pt x="5718305" y="71953"/>
                  </a:lnTo>
                  <a:lnTo>
                    <a:pt x="5728332" y="99643"/>
                  </a:lnTo>
                  <a:lnTo>
                    <a:pt x="5731609" y="124672"/>
                  </a:lnTo>
                  <a:lnTo>
                    <a:pt x="5724167" y="153893"/>
                  </a:lnTo>
                  <a:lnTo>
                    <a:pt x="5707794" y="190127"/>
                  </a:lnTo>
                  <a:lnTo>
                    <a:pt x="5691421" y="226359"/>
                  </a:lnTo>
                  <a:lnTo>
                    <a:pt x="5683979" y="255576"/>
                  </a:lnTo>
                  <a:lnTo>
                    <a:pt x="5691421" y="281876"/>
                  </a:lnTo>
                  <a:lnTo>
                    <a:pt x="5707794" y="311680"/>
                  </a:lnTo>
                  <a:lnTo>
                    <a:pt x="5724167" y="341484"/>
                  </a:lnTo>
                  <a:lnTo>
                    <a:pt x="5731609" y="367780"/>
                  </a:lnTo>
                  <a:lnTo>
                    <a:pt x="5724167" y="395053"/>
                  </a:lnTo>
                  <a:lnTo>
                    <a:pt x="5707794" y="427001"/>
                  </a:lnTo>
                  <a:lnTo>
                    <a:pt x="5691421" y="458948"/>
                  </a:lnTo>
                  <a:lnTo>
                    <a:pt x="5683979" y="486221"/>
                  </a:lnTo>
                  <a:lnTo>
                    <a:pt x="5691421" y="511543"/>
                  </a:lnTo>
                  <a:lnTo>
                    <a:pt x="5707794" y="539205"/>
                  </a:lnTo>
                  <a:lnTo>
                    <a:pt x="5724167" y="566868"/>
                  </a:lnTo>
                  <a:lnTo>
                    <a:pt x="5731609" y="592193"/>
                  </a:lnTo>
                  <a:lnTo>
                    <a:pt x="5724167" y="619466"/>
                  </a:lnTo>
                  <a:lnTo>
                    <a:pt x="5707794" y="651413"/>
                  </a:lnTo>
                  <a:lnTo>
                    <a:pt x="5691421" y="683359"/>
                  </a:lnTo>
                  <a:lnTo>
                    <a:pt x="5683979" y="710628"/>
                  </a:lnTo>
                  <a:lnTo>
                    <a:pt x="5691421" y="738875"/>
                  </a:lnTo>
                  <a:lnTo>
                    <a:pt x="5707794" y="772965"/>
                  </a:lnTo>
                  <a:lnTo>
                    <a:pt x="5724167" y="807055"/>
                  </a:lnTo>
                  <a:lnTo>
                    <a:pt x="5731609" y="835301"/>
                  </a:lnTo>
                  <a:lnTo>
                    <a:pt x="5724167" y="862574"/>
                  </a:lnTo>
                  <a:lnTo>
                    <a:pt x="5707794" y="894522"/>
                  </a:lnTo>
                  <a:lnTo>
                    <a:pt x="5691421" y="926469"/>
                  </a:lnTo>
                  <a:lnTo>
                    <a:pt x="5683979" y="953742"/>
                  </a:lnTo>
                  <a:lnTo>
                    <a:pt x="5688940" y="981013"/>
                  </a:lnTo>
                  <a:lnTo>
                    <a:pt x="5699854" y="1012960"/>
                  </a:lnTo>
                  <a:lnTo>
                    <a:pt x="5710769" y="1044907"/>
                  </a:lnTo>
                  <a:lnTo>
                    <a:pt x="5715730" y="1072177"/>
                  </a:lnTo>
                  <a:lnTo>
                    <a:pt x="5708288" y="1099450"/>
                  </a:lnTo>
                  <a:lnTo>
                    <a:pt x="5691915" y="1131398"/>
                  </a:lnTo>
                  <a:lnTo>
                    <a:pt x="5675542" y="1163346"/>
                  </a:lnTo>
                  <a:lnTo>
                    <a:pt x="5668099" y="1190619"/>
                  </a:lnTo>
                  <a:lnTo>
                    <a:pt x="5675542" y="1214966"/>
                  </a:lnTo>
                  <a:lnTo>
                    <a:pt x="5691915" y="1240484"/>
                  </a:lnTo>
                  <a:lnTo>
                    <a:pt x="5708288" y="1266002"/>
                  </a:lnTo>
                  <a:lnTo>
                    <a:pt x="5715730" y="1290353"/>
                  </a:lnTo>
                  <a:lnTo>
                    <a:pt x="5708288" y="1319573"/>
                  </a:lnTo>
                  <a:lnTo>
                    <a:pt x="5691915" y="1355805"/>
                  </a:lnTo>
                  <a:lnTo>
                    <a:pt x="5675542" y="1392037"/>
                  </a:lnTo>
                  <a:lnTo>
                    <a:pt x="5668099" y="1421257"/>
                  </a:lnTo>
                  <a:lnTo>
                    <a:pt x="5675542" y="1447557"/>
                  </a:lnTo>
                  <a:lnTo>
                    <a:pt x="5691915" y="1477361"/>
                  </a:lnTo>
                  <a:lnTo>
                    <a:pt x="5708288" y="1507165"/>
                  </a:lnTo>
                  <a:lnTo>
                    <a:pt x="5715730" y="1533461"/>
                  </a:lnTo>
                  <a:lnTo>
                    <a:pt x="5708288" y="1561708"/>
                  </a:lnTo>
                  <a:lnTo>
                    <a:pt x="5691915" y="1595800"/>
                  </a:lnTo>
                  <a:lnTo>
                    <a:pt x="5675542" y="1629890"/>
                  </a:lnTo>
                  <a:lnTo>
                    <a:pt x="5668099" y="1658134"/>
                  </a:lnTo>
                  <a:lnTo>
                    <a:pt x="5675542" y="1684433"/>
                  </a:lnTo>
                  <a:lnTo>
                    <a:pt x="5691915" y="1714238"/>
                  </a:lnTo>
                  <a:lnTo>
                    <a:pt x="5708288" y="1744042"/>
                  </a:lnTo>
                  <a:lnTo>
                    <a:pt x="5715730" y="1770337"/>
                  </a:lnTo>
                  <a:lnTo>
                    <a:pt x="5705806" y="1798584"/>
                  </a:lnTo>
                  <a:lnTo>
                    <a:pt x="5683975" y="1832674"/>
                  </a:lnTo>
                  <a:lnTo>
                    <a:pt x="5662143" y="1866764"/>
                  </a:lnTo>
                  <a:lnTo>
                    <a:pt x="5652220" y="1895010"/>
                  </a:lnTo>
                  <a:lnTo>
                    <a:pt x="5659662" y="1920335"/>
                  </a:lnTo>
                  <a:lnTo>
                    <a:pt x="5676035" y="1947996"/>
                  </a:lnTo>
                  <a:lnTo>
                    <a:pt x="5692408" y="1975658"/>
                  </a:lnTo>
                  <a:lnTo>
                    <a:pt x="5699851" y="2000982"/>
                  </a:lnTo>
                  <a:lnTo>
                    <a:pt x="5693339" y="2045810"/>
                  </a:lnTo>
                  <a:lnTo>
                    <a:pt x="5674548" y="2079097"/>
                  </a:lnTo>
                  <a:lnTo>
                    <a:pt x="5644593" y="2099819"/>
                  </a:lnTo>
                  <a:lnTo>
                    <a:pt x="5604589" y="2106954"/>
                  </a:lnTo>
                  <a:lnTo>
                    <a:pt x="5572338" y="2101110"/>
                  </a:lnTo>
                  <a:lnTo>
                    <a:pt x="5537111" y="2088254"/>
                  </a:lnTo>
                  <a:lnTo>
                    <a:pt x="5501884" y="2075397"/>
                  </a:lnTo>
                  <a:lnTo>
                    <a:pt x="5469633" y="2069553"/>
                  </a:lnTo>
                  <a:lnTo>
                    <a:pt x="5436145" y="2075397"/>
                  </a:lnTo>
                  <a:lnTo>
                    <a:pt x="5398190" y="2088254"/>
                  </a:lnTo>
                  <a:lnTo>
                    <a:pt x="5360233" y="2101110"/>
                  </a:lnTo>
                  <a:lnTo>
                    <a:pt x="5326741" y="2106954"/>
                  </a:lnTo>
                  <a:lnTo>
                    <a:pt x="5292009" y="2101110"/>
                  </a:lnTo>
                  <a:lnTo>
                    <a:pt x="5251324" y="2088254"/>
                  </a:lnTo>
                  <a:lnTo>
                    <a:pt x="5210641" y="2075397"/>
                  </a:lnTo>
                  <a:lnTo>
                    <a:pt x="5175913" y="2069553"/>
                  </a:lnTo>
                  <a:lnTo>
                    <a:pt x="5139939" y="2075397"/>
                  </a:lnTo>
                  <a:lnTo>
                    <a:pt x="5096524" y="2088254"/>
                  </a:lnTo>
                  <a:lnTo>
                    <a:pt x="5053110" y="2101110"/>
                  </a:lnTo>
                  <a:lnTo>
                    <a:pt x="5017141" y="2106954"/>
                  </a:lnTo>
                  <a:lnTo>
                    <a:pt x="4982409" y="2101110"/>
                  </a:lnTo>
                  <a:lnTo>
                    <a:pt x="4941723" y="2088254"/>
                  </a:lnTo>
                  <a:lnTo>
                    <a:pt x="4901038" y="2075397"/>
                  </a:lnTo>
                  <a:lnTo>
                    <a:pt x="4866306" y="2069553"/>
                  </a:lnTo>
                  <a:lnTo>
                    <a:pt x="4832815" y="2075397"/>
                  </a:lnTo>
                  <a:lnTo>
                    <a:pt x="4794859" y="2088254"/>
                  </a:lnTo>
                  <a:lnTo>
                    <a:pt x="4756904" y="2101110"/>
                  </a:lnTo>
                  <a:lnTo>
                    <a:pt x="4723413" y="2106954"/>
                  </a:lnTo>
                  <a:lnTo>
                    <a:pt x="4688681" y="2101110"/>
                  </a:lnTo>
                  <a:lnTo>
                    <a:pt x="4647996" y="2088254"/>
                  </a:lnTo>
                  <a:lnTo>
                    <a:pt x="4607310" y="2075397"/>
                  </a:lnTo>
                  <a:lnTo>
                    <a:pt x="4572578" y="2069553"/>
                  </a:lnTo>
                  <a:lnTo>
                    <a:pt x="4537850" y="2075397"/>
                  </a:lnTo>
                  <a:lnTo>
                    <a:pt x="4497167" y="2088254"/>
                  </a:lnTo>
                  <a:lnTo>
                    <a:pt x="4456482" y="2101110"/>
                  </a:lnTo>
                  <a:lnTo>
                    <a:pt x="4421750" y="2106954"/>
                  </a:lnTo>
                  <a:lnTo>
                    <a:pt x="4387018" y="2103059"/>
                  </a:lnTo>
                  <a:lnTo>
                    <a:pt x="4346333" y="2094488"/>
                  </a:lnTo>
                  <a:lnTo>
                    <a:pt x="4305650" y="2085918"/>
                  </a:lnTo>
                  <a:lnTo>
                    <a:pt x="4270922" y="2082022"/>
                  </a:lnTo>
                  <a:lnTo>
                    <a:pt x="4236189" y="2085918"/>
                  </a:lnTo>
                  <a:lnTo>
                    <a:pt x="4195504" y="2094488"/>
                  </a:lnTo>
                  <a:lnTo>
                    <a:pt x="4154818" y="2103059"/>
                  </a:lnTo>
                  <a:lnTo>
                    <a:pt x="4120086" y="2106954"/>
                  </a:lnTo>
                  <a:lnTo>
                    <a:pt x="4085354" y="2103059"/>
                  </a:lnTo>
                  <a:lnTo>
                    <a:pt x="4044669" y="2094488"/>
                  </a:lnTo>
                  <a:lnTo>
                    <a:pt x="4003986" y="2085918"/>
                  </a:lnTo>
                  <a:lnTo>
                    <a:pt x="3969258" y="2082022"/>
                  </a:lnTo>
                  <a:lnTo>
                    <a:pt x="3934526" y="2087866"/>
                  </a:lnTo>
                  <a:lnTo>
                    <a:pt x="3893840" y="2100723"/>
                  </a:lnTo>
                  <a:lnTo>
                    <a:pt x="3853155" y="2113579"/>
                  </a:lnTo>
                  <a:lnTo>
                    <a:pt x="3818422" y="2119423"/>
                  </a:lnTo>
                  <a:lnTo>
                    <a:pt x="3783690" y="2113579"/>
                  </a:lnTo>
                  <a:lnTo>
                    <a:pt x="3743006" y="2100723"/>
                  </a:lnTo>
                  <a:lnTo>
                    <a:pt x="3702322" y="2087866"/>
                  </a:lnTo>
                  <a:lnTo>
                    <a:pt x="3667594" y="2082022"/>
                  </a:lnTo>
                  <a:lnTo>
                    <a:pt x="3632862" y="2085918"/>
                  </a:lnTo>
                  <a:lnTo>
                    <a:pt x="3592177" y="2094488"/>
                  </a:lnTo>
                  <a:lnTo>
                    <a:pt x="3551491" y="2103059"/>
                  </a:lnTo>
                  <a:lnTo>
                    <a:pt x="3516759" y="2106954"/>
                  </a:lnTo>
                  <a:lnTo>
                    <a:pt x="3482027" y="2103059"/>
                  </a:lnTo>
                  <a:lnTo>
                    <a:pt x="3441342" y="2094488"/>
                  </a:lnTo>
                  <a:lnTo>
                    <a:pt x="3400659" y="2085918"/>
                  </a:lnTo>
                  <a:lnTo>
                    <a:pt x="3365931" y="2082022"/>
                  </a:lnTo>
                  <a:lnTo>
                    <a:pt x="3332438" y="2085918"/>
                  </a:lnTo>
                  <a:lnTo>
                    <a:pt x="3294481" y="2094488"/>
                  </a:lnTo>
                  <a:lnTo>
                    <a:pt x="3256523" y="2103059"/>
                  </a:lnTo>
                  <a:lnTo>
                    <a:pt x="3223031" y="2106954"/>
                  </a:lnTo>
                  <a:lnTo>
                    <a:pt x="3188303" y="2101110"/>
                  </a:lnTo>
                  <a:lnTo>
                    <a:pt x="3147620" y="2088254"/>
                  </a:lnTo>
                  <a:lnTo>
                    <a:pt x="3106935" y="2075397"/>
                  </a:lnTo>
                  <a:lnTo>
                    <a:pt x="3072203" y="2069553"/>
                  </a:lnTo>
                  <a:lnTo>
                    <a:pt x="3038712" y="2075397"/>
                  </a:lnTo>
                  <a:lnTo>
                    <a:pt x="3000757" y="2088254"/>
                  </a:lnTo>
                  <a:lnTo>
                    <a:pt x="2962802" y="2101110"/>
                  </a:lnTo>
                  <a:lnTo>
                    <a:pt x="2929311" y="2106954"/>
                  </a:lnTo>
                  <a:lnTo>
                    <a:pt x="2897060" y="2101110"/>
                  </a:lnTo>
                  <a:lnTo>
                    <a:pt x="2861833" y="2088254"/>
                  </a:lnTo>
                  <a:lnTo>
                    <a:pt x="2826606" y="2075397"/>
                  </a:lnTo>
                  <a:lnTo>
                    <a:pt x="2794355" y="2069553"/>
                  </a:lnTo>
                  <a:lnTo>
                    <a:pt x="2758382" y="2075397"/>
                  </a:lnTo>
                  <a:lnTo>
                    <a:pt x="2714969" y="2088254"/>
                  </a:lnTo>
                  <a:lnTo>
                    <a:pt x="2671555" y="2101110"/>
                  </a:lnTo>
                  <a:lnTo>
                    <a:pt x="2635583" y="2106954"/>
                  </a:lnTo>
                  <a:lnTo>
                    <a:pt x="2602092" y="2103059"/>
                  </a:lnTo>
                  <a:lnTo>
                    <a:pt x="2564137" y="2094488"/>
                  </a:lnTo>
                  <a:lnTo>
                    <a:pt x="2526182" y="2085918"/>
                  </a:lnTo>
                  <a:lnTo>
                    <a:pt x="2492691" y="2082022"/>
                  </a:lnTo>
                  <a:lnTo>
                    <a:pt x="2457959" y="2085918"/>
                  </a:lnTo>
                  <a:lnTo>
                    <a:pt x="2417273" y="2094488"/>
                  </a:lnTo>
                  <a:lnTo>
                    <a:pt x="2376588" y="2103059"/>
                  </a:lnTo>
                  <a:lnTo>
                    <a:pt x="2341855" y="2106954"/>
                  </a:lnTo>
                  <a:lnTo>
                    <a:pt x="2307127" y="2101110"/>
                  </a:lnTo>
                  <a:lnTo>
                    <a:pt x="2266444" y="2088254"/>
                  </a:lnTo>
                  <a:lnTo>
                    <a:pt x="2225759" y="2075397"/>
                  </a:lnTo>
                  <a:lnTo>
                    <a:pt x="2191027" y="2069553"/>
                  </a:lnTo>
                  <a:lnTo>
                    <a:pt x="2157536" y="2075397"/>
                  </a:lnTo>
                  <a:lnTo>
                    <a:pt x="2119581" y="2088254"/>
                  </a:lnTo>
                  <a:lnTo>
                    <a:pt x="2081626" y="2101110"/>
                  </a:lnTo>
                  <a:lnTo>
                    <a:pt x="2048135" y="2106954"/>
                  </a:lnTo>
                  <a:lnTo>
                    <a:pt x="2013403" y="2101110"/>
                  </a:lnTo>
                  <a:lnTo>
                    <a:pt x="1972717" y="2088254"/>
                  </a:lnTo>
                  <a:lnTo>
                    <a:pt x="1932032" y="2075397"/>
                  </a:lnTo>
                  <a:lnTo>
                    <a:pt x="1897300" y="2069553"/>
                  </a:lnTo>
                  <a:lnTo>
                    <a:pt x="1862572" y="2075397"/>
                  </a:lnTo>
                  <a:lnTo>
                    <a:pt x="1821888" y="2088254"/>
                  </a:lnTo>
                  <a:lnTo>
                    <a:pt x="1781204" y="2101110"/>
                  </a:lnTo>
                  <a:lnTo>
                    <a:pt x="1746471" y="2106954"/>
                  </a:lnTo>
                  <a:lnTo>
                    <a:pt x="1711739" y="2101110"/>
                  </a:lnTo>
                  <a:lnTo>
                    <a:pt x="1671054" y="2088254"/>
                  </a:lnTo>
                  <a:lnTo>
                    <a:pt x="1630368" y="2075397"/>
                  </a:lnTo>
                  <a:lnTo>
                    <a:pt x="1595636" y="2069553"/>
                  </a:lnTo>
                  <a:lnTo>
                    <a:pt x="1560907" y="2075397"/>
                  </a:lnTo>
                  <a:lnTo>
                    <a:pt x="1520222" y="2088254"/>
                  </a:lnTo>
                  <a:lnTo>
                    <a:pt x="1479537" y="2101110"/>
                  </a:lnTo>
                  <a:lnTo>
                    <a:pt x="1444808" y="2106954"/>
                  </a:lnTo>
                  <a:lnTo>
                    <a:pt x="1411316" y="2103059"/>
                  </a:lnTo>
                  <a:lnTo>
                    <a:pt x="1373359" y="2094488"/>
                  </a:lnTo>
                  <a:lnTo>
                    <a:pt x="1335404" y="2085918"/>
                  </a:lnTo>
                  <a:lnTo>
                    <a:pt x="1301916" y="2082022"/>
                  </a:lnTo>
                  <a:lnTo>
                    <a:pt x="1267183" y="2087866"/>
                  </a:lnTo>
                  <a:lnTo>
                    <a:pt x="1226498" y="2100723"/>
                  </a:lnTo>
                  <a:lnTo>
                    <a:pt x="1185812" y="2113579"/>
                  </a:lnTo>
                  <a:lnTo>
                    <a:pt x="1151080" y="2119423"/>
                  </a:lnTo>
                  <a:lnTo>
                    <a:pt x="1116351" y="2113579"/>
                  </a:lnTo>
                  <a:lnTo>
                    <a:pt x="1075666" y="2100723"/>
                  </a:lnTo>
                  <a:lnTo>
                    <a:pt x="1034981" y="2087866"/>
                  </a:lnTo>
                  <a:lnTo>
                    <a:pt x="1000252" y="2082022"/>
                  </a:lnTo>
                  <a:lnTo>
                    <a:pt x="964280" y="2087866"/>
                  </a:lnTo>
                  <a:lnTo>
                    <a:pt x="920866" y="2100723"/>
                  </a:lnTo>
                  <a:lnTo>
                    <a:pt x="877453" y="2113579"/>
                  </a:lnTo>
                  <a:lnTo>
                    <a:pt x="841480" y="2119423"/>
                  </a:lnTo>
                  <a:lnTo>
                    <a:pt x="809229" y="2113579"/>
                  </a:lnTo>
                  <a:lnTo>
                    <a:pt x="774002" y="2100723"/>
                  </a:lnTo>
                  <a:lnTo>
                    <a:pt x="738775" y="2087866"/>
                  </a:lnTo>
                  <a:lnTo>
                    <a:pt x="706524" y="2082022"/>
                  </a:lnTo>
                  <a:lnTo>
                    <a:pt x="670552" y="2087866"/>
                  </a:lnTo>
                  <a:lnTo>
                    <a:pt x="627138" y="2100723"/>
                  </a:lnTo>
                  <a:lnTo>
                    <a:pt x="583725" y="2113579"/>
                  </a:lnTo>
                  <a:lnTo>
                    <a:pt x="547753" y="2119423"/>
                  </a:lnTo>
                  <a:lnTo>
                    <a:pt x="514265" y="2113579"/>
                  </a:lnTo>
                  <a:lnTo>
                    <a:pt x="476309" y="2100723"/>
                  </a:lnTo>
                  <a:lnTo>
                    <a:pt x="438353" y="2087866"/>
                  </a:lnTo>
                  <a:lnTo>
                    <a:pt x="404861" y="2082022"/>
                  </a:lnTo>
                  <a:lnTo>
                    <a:pt x="371370" y="2087866"/>
                  </a:lnTo>
                  <a:lnTo>
                    <a:pt x="333414" y="2100723"/>
                  </a:lnTo>
                  <a:lnTo>
                    <a:pt x="295459" y="2113579"/>
                  </a:lnTo>
                  <a:lnTo>
                    <a:pt x="261968" y="2119423"/>
                  </a:lnTo>
                  <a:lnTo>
                    <a:pt x="218112" y="2111618"/>
                  </a:lnTo>
                  <a:lnTo>
                    <a:pt x="160523" y="2096530"/>
                  </a:lnTo>
                  <a:lnTo>
                    <a:pt x="101929" y="2086651"/>
                  </a:lnTo>
                  <a:lnTo>
                    <a:pt x="55056" y="2094473"/>
                  </a:lnTo>
                  <a:lnTo>
                    <a:pt x="13706" y="2049387"/>
                  </a:lnTo>
                  <a:lnTo>
                    <a:pt x="0" y="2000982"/>
                  </a:lnTo>
                  <a:lnTo>
                    <a:pt x="7442" y="1972736"/>
                  </a:lnTo>
                  <a:lnTo>
                    <a:pt x="23815" y="1938646"/>
                  </a:lnTo>
                  <a:lnTo>
                    <a:pt x="40188" y="1904556"/>
                  </a:lnTo>
                  <a:lnTo>
                    <a:pt x="47630" y="1876309"/>
                  </a:lnTo>
                  <a:lnTo>
                    <a:pt x="40188" y="1850014"/>
                  </a:lnTo>
                  <a:lnTo>
                    <a:pt x="23815" y="1820210"/>
                  </a:lnTo>
                  <a:lnTo>
                    <a:pt x="7442" y="1790405"/>
                  </a:lnTo>
                  <a:lnTo>
                    <a:pt x="0" y="1764106"/>
                  </a:lnTo>
                  <a:lnTo>
                    <a:pt x="7442" y="1735859"/>
                  </a:lnTo>
                  <a:lnTo>
                    <a:pt x="23815" y="1701770"/>
                  </a:lnTo>
                  <a:lnTo>
                    <a:pt x="40188" y="1667680"/>
                  </a:lnTo>
                  <a:lnTo>
                    <a:pt x="47630" y="1639433"/>
                  </a:lnTo>
                  <a:lnTo>
                    <a:pt x="42668" y="1613137"/>
                  </a:lnTo>
                  <a:lnTo>
                    <a:pt x="31751" y="1583334"/>
                  </a:lnTo>
                  <a:lnTo>
                    <a:pt x="20834" y="1553529"/>
                  </a:lnTo>
                  <a:lnTo>
                    <a:pt x="15871" y="1527230"/>
                  </a:lnTo>
                  <a:lnTo>
                    <a:pt x="20834" y="1499957"/>
                  </a:lnTo>
                  <a:lnTo>
                    <a:pt x="31751" y="1468010"/>
                  </a:lnTo>
                  <a:lnTo>
                    <a:pt x="42668" y="1436064"/>
                  </a:lnTo>
                  <a:lnTo>
                    <a:pt x="47630" y="1408794"/>
                  </a:lnTo>
                  <a:lnTo>
                    <a:pt x="42668" y="1383469"/>
                  </a:lnTo>
                  <a:lnTo>
                    <a:pt x="31751" y="1355806"/>
                  </a:lnTo>
                  <a:lnTo>
                    <a:pt x="20834" y="1328144"/>
                  </a:lnTo>
                  <a:lnTo>
                    <a:pt x="15871" y="1302822"/>
                  </a:lnTo>
                  <a:lnTo>
                    <a:pt x="23314" y="1272627"/>
                  </a:lnTo>
                  <a:lnTo>
                    <a:pt x="39687" y="1234251"/>
                  </a:lnTo>
                  <a:lnTo>
                    <a:pt x="56060" y="1195875"/>
                  </a:lnTo>
                  <a:lnTo>
                    <a:pt x="63502" y="1165681"/>
                  </a:lnTo>
                  <a:lnTo>
                    <a:pt x="56060" y="1139385"/>
                  </a:lnTo>
                  <a:lnTo>
                    <a:pt x="39687" y="1109581"/>
                  </a:lnTo>
                  <a:lnTo>
                    <a:pt x="23314" y="1079776"/>
                  </a:lnTo>
                  <a:lnTo>
                    <a:pt x="15871" y="1053477"/>
                  </a:lnTo>
                  <a:lnTo>
                    <a:pt x="23314" y="1025230"/>
                  </a:lnTo>
                  <a:lnTo>
                    <a:pt x="39687" y="991141"/>
                  </a:lnTo>
                  <a:lnTo>
                    <a:pt x="56060" y="957051"/>
                  </a:lnTo>
                  <a:lnTo>
                    <a:pt x="63502" y="928804"/>
                  </a:lnTo>
                  <a:lnTo>
                    <a:pt x="56060" y="903482"/>
                  </a:lnTo>
                  <a:lnTo>
                    <a:pt x="39687" y="875820"/>
                  </a:lnTo>
                  <a:lnTo>
                    <a:pt x="23314" y="848158"/>
                  </a:lnTo>
                  <a:lnTo>
                    <a:pt x="15871" y="822832"/>
                  </a:lnTo>
                  <a:lnTo>
                    <a:pt x="23314" y="796536"/>
                  </a:lnTo>
                  <a:lnTo>
                    <a:pt x="39687" y="766733"/>
                  </a:lnTo>
                  <a:lnTo>
                    <a:pt x="56060" y="736928"/>
                  </a:lnTo>
                  <a:lnTo>
                    <a:pt x="63502" y="710628"/>
                  </a:lnTo>
                  <a:lnTo>
                    <a:pt x="58541" y="683359"/>
                  </a:lnTo>
                  <a:lnTo>
                    <a:pt x="47626" y="651413"/>
                  </a:lnTo>
                  <a:lnTo>
                    <a:pt x="36712" y="619466"/>
                  </a:lnTo>
                  <a:lnTo>
                    <a:pt x="31751" y="592193"/>
                  </a:lnTo>
                  <a:lnTo>
                    <a:pt x="39193" y="563947"/>
                  </a:lnTo>
                  <a:lnTo>
                    <a:pt x="55566" y="529857"/>
                  </a:lnTo>
                  <a:lnTo>
                    <a:pt x="71939" y="495767"/>
                  </a:lnTo>
                  <a:lnTo>
                    <a:pt x="79382" y="467521"/>
                  </a:lnTo>
                  <a:lnTo>
                    <a:pt x="71939" y="441221"/>
                  </a:lnTo>
                  <a:lnTo>
                    <a:pt x="55566" y="411417"/>
                  </a:lnTo>
                  <a:lnTo>
                    <a:pt x="39193" y="381613"/>
                  </a:lnTo>
                  <a:lnTo>
                    <a:pt x="31751" y="355317"/>
                  </a:lnTo>
                  <a:lnTo>
                    <a:pt x="39193" y="327070"/>
                  </a:lnTo>
                  <a:lnTo>
                    <a:pt x="55566" y="292981"/>
                  </a:lnTo>
                  <a:lnTo>
                    <a:pt x="71939" y="258891"/>
                  </a:lnTo>
                  <a:lnTo>
                    <a:pt x="79382" y="230644"/>
                  </a:lnTo>
                  <a:lnTo>
                    <a:pt x="71939" y="204346"/>
                  </a:lnTo>
                  <a:lnTo>
                    <a:pt x="55566" y="174542"/>
                  </a:lnTo>
                  <a:lnTo>
                    <a:pt x="39193" y="144739"/>
                  </a:lnTo>
                  <a:lnTo>
                    <a:pt x="31751" y="118441"/>
                  </a:lnTo>
                  <a:lnTo>
                    <a:pt x="39575" y="92651"/>
                  </a:lnTo>
                  <a:lnTo>
                    <a:pt x="58315" y="63216"/>
                  </a:lnTo>
                  <a:lnTo>
                    <a:pt x="80876" y="31902"/>
                  </a:lnTo>
                  <a:lnTo>
                    <a:pt x="100159" y="477"/>
                  </a:lnTo>
                  <a:close/>
                </a:path>
              </a:pathLst>
            </a:custGeom>
            <a:ln w="12879">
              <a:solidFill>
                <a:srgbClr val="BCBD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1152" y="6743912"/>
              <a:ext cx="5636895" cy="2032000"/>
            </a:xfrm>
            <a:custGeom>
              <a:avLst/>
              <a:gdLst/>
              <a:ahLst/>
              <a:cxnLst/>
              <a:rect l="l" t="t" r="r" b="b"/>
              <a:pathLst>
                <a:path w="5636895" h="2032000">
                  <a:moveTo>
                    <a:pt x="434879" y="25399"/>
                  </a:moveTo>
                  <a:lnTo>
                    <a:pt x="202676" y="25399"/>
                  </a:lnTo>
                  <a:lnTo>
                    <a:pt x="289505" y="0"/>
                  </a:lnTo>
                  <a:lnTo>
                    <a:pt x="358966" y="0"/>
                  </a:lnTo>
                  <a:lnTo>
                    <a:pt x="434879" y="25399"/>
                  </a:lnTo>
                  <a:close/>
                </a:path>
                <a:path w="5636895" h="2032000">
                  <a:moveTo>
                    <a:pt x="728603" y="25399"/>
                  </a:moveTo>
                  <a:lnTo>
                    <a:pt x="503100" y="25399"/>
                  </a:lnTo>
                  <a:lnTo>
                    <a:pt x="584470" y="0"/>
                  </a:lnTo>
                  <a:lnTo>
                    <a:pt x="652691" y="0"/>
                  </a:lnTo>
                  <a:lnTo>
                    <a:pt x="728603" y="25399"/>
                  </a:lnTo>
                  <a:close/>
                </a:path>
                <a:path w="5636895" h="2032000">
                  <a:moveTo>
                    <a:pt x="1034485" y="25399"/>
                  </a:moveTo>
                  <a:lnTo>
                    <a:pt x="795583" y="25399"/>
                  </a:lnTo>
                  <a:lnTo>
                    <a:pt x="871498" y="0"/>
                  </a:lnTo>
                  <a:lnTo>
                    <a:pt x="942200" y="0"/>
                  </a:lnTo>
                  <a:lnTo>
                    <a:pt x="1034485" y="25399"/>
                  </a:lnTo>
                  <a:close/>
                </a:path>
                <a:path w="5636895" h="2032000">
                  <a:moveTo>
                    <a:pt x="1323991" y="25399"/>
                  </a:moveTo>
                  <a:lnTo>
                    <a:pt x="1105186" y="25399"/>
                  </a:lnTo>
                  <a:lnTo>
                    <a:pt x="1181098" y="0"/>
                  </a:lnTo>
                  <a:lnTo>
                    <a:pt x="1248081" y="0"/>
                  </a:lnTo>
                  <a:lnTo>
                    <a:pt x="1323991" y="25399"/>
                  </a:lnTo>
                  <a:close/>
                </a:path>
                <a:path w="5636895" h="2032000">
                  <a:moveTo>
                    <a:pt x="1624414" y="25399"/>
                  </a:moveTo>
                  <a:lnTo>
                    <a:pt x="1392214" y="25399"/>
                  </a:lnTo>
                  <a:lnTo>
                    <a:pt x="1473586" y="0"/>
                  </a:lnTo>
                  <a:lnTo>
                    <a:pt x="1543046" y="0"/>
                  </a:lnTo>
                  <a:lnTo>
                    <a:pt x="1624414" y="25399"/>
                  </a:lnTo>
                  <a:close/>
                </a:path>
                <a:path w="5636895" h="2032000">
                  <a:moveTo>
                    <a:pt x="1926078" y="25399"/>
                  </a:moveTo>
                  <a:lnTo>
                    <a:pt x="1693878" y="25399"/>
                  </a:lnTo>
                  <a:lnTo>
                    <a:pt x="1775249" y="0"/>
                  </a:lnTo>
                  <a:lnTo>
                    <a:pt x="1844709" y="0"/>
                  </a:lnTo>
                  <a:lnTo>
                    <a:pt x="1926078" y="25399"/>
                  </a:lnTo>
                  <a:close/>
                </a:path>
                <a:path w="5636895" h="2032000">
                  <a:moveTo>
                    <a:pt x="2227741" y="25399"/>
                  </a:moveTo>
                  <a:lnTo>
                    <a:pt x="1995542" y="25399"/>
                  </a:lnTo>
                  <a:lnTo>
                    <a:pt x="2076913" y="0"/>
                  </a:lnTo>
                  <a:lnTo>
                    <a:pt x="2146373" y="0"/>
                  </a:lnTo>
                  <a:lnTo>
                    <a:pt x="2227741" y="25399"/>
                  </a:lnTo>
                  <a:close/>
                </a:path>
                <a:path w="5636895" h="2032000">
                  <a:moveTo>
                    <a:pt x="2522709" y="25399"/>
                  </a:moveTo>
                  <a:lnTo>
                    <a:pt x="2297205" y="25399"/>
                  </a:lnTo>
                  <a:lnTo>
                    <a:pt x="2378577" y="0"/>
                  </a:lnTo>
                  <a:lnTo>
                    <a:pt x="2446797" y="0"/>
                  </a:lnTo>
                  <a:lnTo>
                    <a:pt x="2522709" y="25399"/>
                  </a:lnTo>
                  <a:close/>
                </a:path>
                <a:path w="5636895" h="2032000">
                  <a:moveTo>
                    <a:pt x="2823132" y="25399"/>
                  </a:moveTo>
                  <a:lnTo>
                    <a:pt x="2590932" y="25399"/>
                  </a:lnTo>
                  <a:lnTo>
                    <a:pt x="2672298" y="0"/>
                  </a:lnTo>
                  <a:lnTo>
                    <a:pt x="2741761" y="0"/>
                  </a:lnTo>
                  <a:lnTo>
                    <a:pt x="2823132" y="25399"/>
                  </a:lnTo>
                  <a:close/>
                </a:path>
                <a:path w="5636895" h="2032000">
                  <a:moveTo>
                    <a:pt x="3124796" y="25399"/>
                  </a:moveTo>
                  <a:lnTo>
                    <a:pt x="2892593" y="25399"/>
                  </a:lnTo>
                  <a:lnTo>
                    <a:pt x="2973961" y="0"/>
                  </a:lnTo>
                  <a:lnTo>
                    <a:pt x="3043425" y="0"/>
                  </a:lnTo>
                  <a:lnTo>
                    <a:pt x="3124796" y="25399"/>
                  </a:lnTo>
                  <a:close/>
                </a:path>
                <a:path w="5636895" h="2032000">
                  <a:moveTo>
                    <a:pt x="3418521" y="25399"/>
                  </a:moveTo>
                  <a:lnTo>
                    <a:pt x="3193019" y="25399"/>
                  </a:lnTo>
                  <a:lnTo>
                    <a:pt x="3268929" y="0"/>
                  </a:lnTo>
                  <a:lnTo>
                    <a:pt x="3337153" y="0"/>
                  </a:lnTo>
                  <a:lnTo>
                    <a:pt x="3418521" y="25399"/>
                  </a:lnTo>
                  <a:close/>
                </a:path>
                <a:path w="5636895" h="2032000">
                  <a:moveTo>
                    <a:pt x="3726883" y="25399"/>
                  </a:moveTo>
                  <a:lnTo>
                    <a:pt x="3487981" y="25399"/>
                  </a:lnTo>
                  <a:lnTo>
                    <a:pt x="3569352" y="0"/>
                  </a:lnTo>
                  <a:lnTo>
                    <a:pt x="3640056" y="0"/>
                  </a:lnTo>
                  <a:lnTo>
                    <a:pt x="3726883" y="25399"/>
                  </a:lnTo>
                  <a:close/>
                </a:path>
                <a:path w="5636895" h="2032000">
                  <a:moveTo>
                    <a:pt x="4020607" y="25399"/>
                  </a:moveTo>
                  <a:lnTo>
                    <a:pt x="3795104" y="25399"/>
                  </a:lnTo>
                  <a:lnTo>
                    <a:pt x="3865560" y="0"/>
                  </a:lnTo>
                  <a:lnTo>
                    <a:pt x="3933781" y="0"/>
                  </a:lnTo>
                  <a:lnTo>
                    <a:pt x="4020607" y="25399"/>
                  </a:lnTo>
                  <a:close/>
                </a:path>
                <a:path w="5636895" h="2032000">
                  <a:moveTo>
                    <a:pt x="4315572" y="25399"/>
                  </a:moveTo>
                  <a:lnTo>
                    <a:pt x="4090068" y="25399"/>
                  </a:lnTo>
                  <a:lnTo>
                    <a:pt x="4165983" y="0"/>
                  </a:lnTo>
                  <a:lnTo>
                    <a:pt x="4234203" y="0"/>
                  </a:lnTo>
                  <a:lnTo>
                    <a:pt x="4315572" y="25399"/>
                  </a:lnTo>
                  <a:close/>
                </a:path>
                <a:path w="5636895" h="2032000">
                  <a:moveTo>
                    <a:pt x="4925601" y="25399"/>
                  </a:moveTo>
                  <a:lnTo>
                    <a:pt x="4385036" y="25399"/>
                  </a:lnTo>
                  <a:lnTo>
                    <a:pt x="4466404" y="0"/>
                  </a:lnTo>
                  <a:lnTo>
                    <a:pt x="4537105" y="0"/>
                  </a:lnTo>
                  <a:lnTo>
                    <a:pt x="4623937" y="12699"/>
                  </a:lnTo>
                  <a:lnTo>
                    <a:pt x="4882185" y="12699"/>
                  </a:lnTo>
                  <a:lnTo>
                    <a:pt x="4925601" y="25399"/>
                  </a:lnTo>
                  <a:close/>
                </a:path>
                <a:path w="5636895" h="2032000">
                  <a:moveTo>
                    <a:pt x="4882185" y="12699"/>
                  </a:moveTo>
                  <a:lnTo>
                    <a:pt x="4693398" y="12699"/>
                  </a:lnTo>
                  <a:lnTo>
                    <a:pt x="4769308" y="0"/>
                  </a:lnTo>
                  <a:lnTo>
                    <a:pt x="4838769" y="0"/>
                  </a:lnTo>
                  <a:lnTo>
                    <a:pt x="4882185" y="12699"/>
                  </a:lnTo>
                  <a:close/>
                </a:path>
                <a:path w="5636895" h="2032000">
                  <a:moveTo>
                    <a:pt x="5228503" y="25399"/>
                  </a:moveTo>
                  <a:lnTo>
                    <a:pt x="4996302" y="25399"/>
                  </a:lnTo>
                  <a:lnTo>
                    <a:pt x="5077670" y="0"/>
                  </a:lnTo>
                  <a:lnTo>
                    <a:pt x="5147135" y="0"/>
                  </a:lnTo>
                  <a:lnTo>
                    <a:pt x="5228503" y="25399"/>
                  </a:lnTo>
                  <a:close/>
                </a:path>
                <a:path w="5636895" h="2032000">
                  <a:moveTo>
                    <a:pt x="5549896" y="25399"/>
                  </a:moveTo>
                  <a:lnTo>
                    <a:pt x="5296723" y="25399"/>
                  </a:lnTo>
                  <a:lnTo>
                    <a:pt x="5372638" y="0"/>
                  </a:lnTo>
                  <a:lnTo>
                    <a:pt x="5444859" y="0"/>
                  </a:lnTo>
                  <a:lnTo>
                    <a:pt x="5495692" y="12699"/>
                  </a:lnTo>
                  <a:lnTo>
                    <a:pt x="5549896" y="25399"/>
                  </a:lnTo>
                  <a:close/>
                </a:path>
                <a:path w="5636895" h="2032000">
                  <a:moveTo>
                    <a:pt x="5606424" y="19640"/>
                  </a:moveTo>
                  <a:lnTo>
                    <a:pt x="5598738" y="12699"/>
                  </a:lnTo>
                  <a:lnTo>
                    <a:pt x="5604994" y="12699"/>
                  </a:lnTo>
                  <a:lnTo>
                    <a:pt x="5606424" y="19640"/>
                  </a:lnTo>
                  <a:close/>
                </a:path>
                <a:path w="5636895" h="2032000">
                  <a:moveTo>
                    <a:pt x="5628904" y="114299"/>
                  </a:moveTo>
                  <a:lnTo>
                    <a:pt x="5636199" y="76199"/>
                  </a:lnTo>
                  <a:lnTo>
                    <a:pt x="5625503" y="50799"/>
                  </a:lnTo>
                  <a:lnTo>
                    <a:pt x="5607610" y="25399"/>
                  </a:lnTo>
                  <a:lnTo>
                    <a:pt x="5606424" y="19640"/>
                  </a:lnTo>
                  <a:lnTo>
                    <a:pt x="5612801" y="25399"/>
                  </a:lnTo>
                  <a:lnTo>
                    <a:pt x="5624820" y="38099"/>
                  </a:lnTo>
                  <a:lnTo>
                    <a:pt x="5633200" y="63499"/>
                  </a:lnTo>
                  <a:lnTo>
                    <a:pt x="5636348" y="76199"/>
                  </a:lnTo>
                  <a:lnTo>
                    <a:pt x="5628904" y="114299"/>
                  </a:lnTo>
                  <a:close/>
                </a:path>
                <a:path w="5636895" h="2032000">
                  <a:moveTo>
                    <a:pt x="3372" y="1944288"/>
                  </a:moveTo>
                  <a:lnTo>
                    <a:pt x="2598" y="1943099"/>
                  </a:lnTo>
                  <a:lnTo>
                    <a:pt x="7442" y="1930399"/>
                  </a:lnTo>
                  <a:lnTo>
                    <a:pt x="3372" y="1944288"/>
                  </a:lnTo>
                  <a:close/>
                </a:path>
                <a:path w="5636895" h="2032000">
                  <a:moveTo>
                    <a:pt x="36076" y="2006599"/>
                  </a:moveTo>
                  <a:lnTo>
                    <a:pt x="20777" y="2006599"/>
                  </a:lnTo>
                  <a:lnTo>
                    <a:pt x="9746" y="1993899"/>
                  </a:lnTo>
                  <a:lnTo>
                    <a:pt x="3469" y="1981199"/>
                  </a:lnTo>
                  <a:lnTo>
                    <a:pt x="651" y="1981199"/>
                  </a:lnTo>
                  <a:lnTo>
                    <a:pt x="0" y="1955799"/>
                  </a:lnTo>
                  <a:lnTo>
                    <a:pt x="3372" y="1944288"/>
                  </a:lnTo>
                  <a:lnTo>
                    <a:pt x="10875" y="1955799"/>
                  </a:lnTo>
                  <a:lnTo>
                    <a:pt x="31383" y="1993899"/>
                  </a:lnTo>
                  <a:lnTo>
                    <a:pt x="36076" y="2006599"/>
                  </a:lnTo>
                  <a:close/>
                </a:path>
                <a:path w="5636895" h="2032000">
                  <a:moveTo>
                    <a:pt x="3175400" y="2031999"/>
                  </a:moveTo>
                  <a:lnTo>
                    <a:pt x="3140672" y="2019299"/>
                  </a:lnTo>
                  <a:lnTo>
                    <a:pt x="3059304" y="1993899"/>
                  </a:lnTo>
                  <a:lnTo>
                    <a:pt x="4490219" y="1993899"/>
                  </a:lnTo>
                  <a:lnTo>
                    <a:pt x="4463096" y="2006599"/>
                  </a:lnTo>
                  <a:lnTo>
                    <a:pt x="3291504" y="2006599"/>
                  </a:lnTo>
                  <a:lnTo>
                    <a:pt x="3210132" y="2019299"/>
                  </a:lnTo>
                  <a:lnTo>
                    <a:pt x="3175400" y="2031999"/>
                  </a:lnTo>
                  <a:close/>
                </a:path>
                <a:path w="5636895" h="2032000">
                  <a:moveTo>
                    <a:pt x="4667847" y="2031999"/>
                  </a:moveTo>
                  <a:lnTo>
                    <a:pt x="4634354" y="2019299"/>
                  </a:lnTo>
                  <a:lnTo>
                    <a:pt x="4558439" y="1993899"/>
                  </a:lnTo>
                  <a:lnTo>
                    <a:pt x="4790645" y="1993899"/>
                  </a:lnTo>
                  <a:lnTo>
                    <a:pt x="4703816" y="2019299"/>
                  </a:lnTo>
                  <a:lnTo>
                    <a:pt x="4667847" y="2031999"/>
                  </a:lnTo>
                  <a:close/>
                </a:path>
                <a:path w="5636895" h="2032000">
                  <a:moveTo>
                    <a:pt x="4977446" y="2031999"/>
                  </a:moveTo>
                  <a:lnTo>
                    <a:pt x="4942714" y="2019299"/>
                  </a:lnTo>
                  <a:lnTo>
                    <a:pt x="4861346" y="1993899"/>
                  </a:lnTo>
                  <a:lnTo>
                    <a:pt x="5086851" y="1993899"/>
                  </a:lnTo>
                  <a:lnTo>
                    <a:pt x="5010938" y="2019299"/>
                  </a:lnTo>
                  <a:lnTo>
                    <a:pt x="4977446" y="2031999"/>
                  </a:lnTo>
                  <a:close/>
                </a:path>
                <a:path w="5636895" h="2032000">
                  <a:moveTo>
                    <a:pt x="5279110" y="2031999"/>
                  </a:moveTo>
                  <a:lnTo>
                    <a:pt x="5243138" y="2019299"/>
                  </a:lnTo>
                  <a:lnTo>
                    <a:pt x="5156311" y="1993899"/>
                  </a:lnTo>
                  <a:lnTo>
                    <a:pt x="5388514" y="1993899"/>
                  </a:lnTo>
                  <a:lnTo>
                    <a:pt x="5312602" y="2019299"/>
                  </a:lnTo>
                  <a:lnTo>
                    <a:pt x="5279110" y="2031999"/>
                  </a:lnTo>
                  <a:close/>
                </a:path>
                <a:path w="5636895" h="2032000">
                  <a:moveTo>
                    <a:pt x="5585657" y="2019299"/>
                  </a:moveTo>
                  <a:lnTo>
                    <a:pt x="5536004" y="2019299"/>
                  </a:lnTo>
                  <a:lnTo>
                    <a:pt x="5492347" y="2006599"/>
                  </a:lnTo>
                  <a:lnTo>
                    <a:pt x="5454432" y="1993899"/>
                  </a:lnTo>
                  <a:lnTo>
                    <a:pt x="5596268" y="1993899"/>
                  </a:lnTo>
                  <a:lnTo>
                    <a:pt x="5589903" y="2006599"/>
                  </a:lnTo>
                  <a:lnTo>
                    <a:pt x="5585657" y="2019299"/>
                  </a:lnTo>
                  <a:close/>
                </a:path>
                <a:path w="5636895" h="2032000">
                  <a:moveTo>
                    <a:pt x="247829" y="2031999"/>
                  </a:moveTo>
                  <a:lnTo>
                    <a:pt x="176705" y="2031999"/>
                  </a:lnTo>
                  <a:lnTo>
                    <a:pt x="127624" y="2019299"/>
                  </a:lnTo>
                  <a:lnTo>
                    <a:pt x="73511" y="2006599"/>
                  </a:lnTo>
                  <a:lnTo>
                    <a:pt x="323739" y="2006599"/>
                  </a:lnTo>
                  <a:lnTo>
                    <a:pt x="247829" y="2031999"/>
                  </a:lnTo>
                  <a:close/>
                </a:path>
                <a:path w="5636895" h="2032000">
                  <a:moveTo>
                    <a:pt x="536094" y="2031999"/>
                  </a:moveTo>
                  <a:lnTo>
                    <a:pt x="466634" y="2031999"/>
                  </a:lnTo>
                  <a:lnTo>
                    <a:pt x="390722" y="2006599"/>
                  </a:lnTo>
                  <a:lnTo>
                    <a:pt x="622921" y="2006599"/>
                  </a:lnTo>
                  <a:lnTo>
                    <a:pt x="536094" y="2031999"/>
                  </a:lnTo>
                  <a:close/>
                </a:path>
                <a:path w="5636895" h="2032000">
                  <a:moveTo>
                    <a:pt x="829822" y="2031999"/>
                  </a:moveTo>
                  <a:lnTo>
                    <a:pt x="761599" y="2031999"/>
                  </a:lnTo>
                  <a:lnTo>
                    <a:pt x="691145" y="2006599"/>
                  </a:lnTo>
                  <a:lnTo>
                    <a:pt x="916649" y="2006599"/>
                  </a:lnTo>
                  <a:lnTo>
                    <a:pt x="829822" y="2031999"/>
                  </a:lnTo>
                  <a:close/>
                </a:path>
                <a:path w="5636895" h="2032000">
                  <a:moveTo>
                    <a:pt x="1131486" y="2031999"/>
                  </a:moveTo>
                  <a:lnTo>
                    <a:pt x="1062021" y="2031999"/>
                  </a:lnTo>
                  <a:lnTo>
                    <a:pt x="986109" y="2006599"/>
                  </a:lnTo>
                  <a:lnTo>
                    <a:pt x="1218313" y="2006599"/>
                  </a:lnTo>
                  <a:lnTo>
                    <a:pt x="1131486" y="2031999"/>
                  </a:lnTo>
                  <a:close/>
                </a:path>
                <a:path w="5636895" h="2032000">
                  <a:moveTo>
                    <a:pt x="1438605" y="2031999"/>
                  </a:moveTo>
                  <a:lnTo>
                    <a:pt x="1370384" y="2031999"/>
                  </a:lnTo>
                  <a:lnTo>
                    <a:pt x="1289014" y="2006599"/>
                  </a:lnTo>
                  <a:lnTo>
                    <a:pt x="1514517" y="2006599"/>
                  </a:lnTo>
                  <a:lnTo>
                    <a:pt x="1438605" y="2031999"/>
                  </a:lnTo>
                  <a:close/>
                </a:path>
                <a:path w="5636895" h="2032000">
                  <a:moveTo>
                    <a:pt x="1690897" y="2031999"/>
                  </a:moveTo>
                  <a:lnTo>
                    <a:pt x="1657409" y="2019299"/>
                  </a:lnTo>
                  <a:lnTo>
                    <a:pt x="1581497" y="2006599"/>
                  </a:lnTo>
                  <a:lnTo>
                    <a:pt x="1813700" y="2006599"/>
                  </a:lnTo>
                  <a:lnTo>
                    <a:pt x="1726870" y="2019299"/>
                  </a:lnTo>
                  <a:lnTo>
                    <a:pt x="1690897" y="2031999"/>
                  </a:lnTo>
                  <a:close/>
                </a:path>
                <a:path w="5636895" h="2032000">
                  <a:moveTo>
                    <a:pt x="2000504" y="2031999"/>
                  </a:moveTo>
                  <a:lnTo>
                    <a:pt x="1965772" y="2019299"/>
                  </a:lnTo>
                  <a:lnTo>
                    <a:pt x="1884401" y="2006599"/>
                  </a:lnTo>
                  <a:lnTo>
                    <a:pt x="2109905" y="2006599"/>
                  </a:lnTo>
                  <a:lnTo>
                    <a:pt x="2033995" y="2019299"/>
                  </a:lnTo>
                  <a:lnTo>
                    <a:pt x="2000504" y="2031999"/>
                  </a:lnTo>
                  <a:close/>
                </a:path>
                <a:path w="5636895" h="2032000">
                  <a:moveTo>
                    <a:pt x="2302168" y="2031999"/>
                  </a:moveTo>
                  <a:lnTo>
                    <a:pt x="2266196" y="2019299"/>
                  </a:lnTo>
                  <a:lnTo>
                    <a:pt x="2179369" y="2006599"/>
                  </a:lnTo>
                  <a:lnTo>
                    <a:pt x="2404869" y="2006599"/>
                  </a:lnTo>
                  <a:lnTo>
                    <a:pt x="2334416" y="2019299"/>
                  </a:lnTo>
                  <a:lnTo>
                    <a:pt x="2302168" y="2031999"/>
                  </a:lnTo>
                  <a:close/>
                </a:path>
                <a:path w="5636895" h="2032000">
                  <a:moveTo>
                    <a:pt x="2629384" y="2031999"/>
                  </a:moveTo>
                  <a:lnTo>
                    <a:pt x="2559922" y="2031999"/>
                  </a:lnTo>
                  <a:lnTo>
                    <a:pt x="2473090" y="2006599"/>
                  </a:lnTo>
                  <a:lnTo>
                    <a:pt x="2705296" y="2006599"/>
                  </a:lnTo>
                  <a:lnTo>
                    <a:pt x="2629384" y="2031999"/>
                  </a:lnTo>
                  <a:close/>
                </a:path>
                <a:path w="5636895" h="2032000">
                  <a:moveTo>
                    <a:pt x="3497161" y="2031999"/>
                  </a:moveTo>
                  <a:lnTo>
                    <a:pt x="3428941" y="2031999"/>
                  </a:lnTo>
                  <a:lnTo>
                    <a:pt x="3358487" y="2006599"/>
                  </a:lnTo>
                  <a:lnTo>
                    <a:pt x="3583990" y="2006599"/>
                  </a:lnTo>
                  <a:lnTo>
                    <a:pt x="3497161" y="2031999"/>
                  </a:lnTo>
                  <a:close/>
                </a:path>
                <a:path w="5636895" h="2032000">
                  <a:moveTo>
                    <a:pt x="3812220" y="2031999"/>
                  </a:moveTo>
                  <a:lnTo>
                    <a:pt x="3742759" y="2031999"/>
                  </a:lnTo>
                  <a:lnTo>
                    <a:pt x="3655932" y="2006599"/>
                  </a:lnTo>
                  <a:lnTo>
                    <a:pt x="3888135" y="2006599"/>
                  </a:lnTo>
                  <a:lnTo>
                    <a:pt x="3812220" y="2031999"/>
                  </a:lnTo>
                  <a:close/>
                </a:path>
                <a:path w="5636895" h="2032000">
                  <a:moveTo>
                    <a:pt x="4107187" y="2031999"/>
                  </a:moveTo>
                  <a:lnTo>
                    <a:pt x="4037723" y="2031999"/>
                  </a:lnTo>
                  <a:lnTo>
                    <a:pt x="3956355" y="2006599"/>
                  </a:lnTo>
                  <a:lnTo>
                    <a:pt x="4188559" y="2006599"/>
                  </a:lnTo>
                  <a:lnTo>
                    <a:pt x="4107187" y="2031999"/>
                  </a:lnTo>
                  <a:close/>
                </a:path>
                <a:path w="5636895" h="2032000">
                  <a:moveTo>
                    <a:pt x="4408851" y="2031999"/>
                  </a:moveTo>
                  <a:lnTo>
                    <a:pt x="4339387" y="2031999"/>
                  </a:lnTo>
                  <a:lnTo>
                    <a:pt x="4258019" y="2006599"/>
                  </a:lnTo>
                  <a:lnTo>
                    <a:pt x="4463096" y="2006599"/>
                  </a:lnTo>
                  <a:lnTo>
                    <a:pt x="4408851" y="2031999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3856" y="6743912"/>
              <a:ext cx="5633720" cy="2032000"/>
            </a:xfrm>
            <a:custGeom>
              <a:avLst/>
              <a:gdLst/>
              <a:ahLst/>
              <a:cxnLst/>
              <a:rect l="l" t="t" r="r" b="b"/>
              <a:pathLst>
                <a:path w="5633720" h="2032000">
                  <a:moveTo>
                    <a:pt x="432174" y="25399"/>
                  </a:moveTo>
                  <a:lnTo>
                    <a:pt x="199971" y="25399"/>
                  </a:lnTo>
                  <a:lnTo>
                    <a:pt x="286800" y="0"/>
                  </a:lnTo>
                  <a:lnTo>
                    <a:pt x="356262" y="0"/>
                  </a:lnTo>
                  <a:lnTo>
                    <a:pt x="432174" y="25399"/>
                  </a:lnTo>
                  <a:close/>
                </a:path>
                <a:path w="5633720" h="2032000">
                  <a:moveTo>
                    <a:pt x="725898" y="25399"/>
                  </a:moveTo>
                  <a:lnTo>
                    <a:pt x="500395" y="25399"/>
                  </a:lnTo>
                  <a:lnTo>
                    <a:pt x="581765" y="0"/>
                  </a:lnTo>
                  <a:lnTo>
                    <a:pt x="649986" y="0"/>
                  </a:lnTo>
                  <a:lnTo>
                    <a:pt x="725898" y="25399"/>
                  </a:lnTo>
                  <a:close/>
                </a:path>
                <a:path w="5633720" h="2032000">
                  <a:moveTo>
                    <a:pt x="1031780" y="25399"/>
                  </a:moveTo>
                  <a:lnTo>
                    <a:pt x="792878" y="25399"/>
                  </a:lnTo>
                  <a:lnTo>
                    <a:pt x="868794" y="0"/>
                  </a:lnTo>
                  <a:lnTo>
                    <a:pt x="939495" y="0"/>
                  </a:lnTo>
                  <a:lnTo>
                    <a:pt x="1031780" y="25399"/>
                  </a:lnTo>
                  <a:close/>
                </a:path>
                <a:path w="5633720" h="2032000">
                  <a:moveTo>
                    <a:pt x="1321286" y="25399"/>
                  </a:moveTo>
                  <a:lnTo>
                    <a:pt x="1102481" y="25399"/>
                  </a:lnTo>
                  <a:lnTo>
                    <a:pt x="1178393" y="0"/>
                  </a:lnTo>
                  <a:lnTo>
                    <a:pt x="1245376" y="0"/>
                  </a:lnTo>
                  <a:lnTo>
                    <a:pt x="1321286" y="25399"/>
                  </a:lnTo>
                  <a:close/>
                </a:path>
                <a:path w="5633720" h="2032000">
                  <a:moveTo>
                    <a:pt x="1621709" y="25399"/>
                  </a:moveTo>
                  <a:lnTo>
                    <a:pt x="1389510" y="25399"/>
                  </a:lnTo>
                  <a:lnTo>
                    <a:pt x="1470881" y="0"/>
                  </a:lnTo>
                  <a:lnTo>
                    <a:pt x="1540341" y="0"/>
                  </a:lnTo>
                  <a:lnTo>
                    <a:pt x="1621709" y="25399"/>
                  </a:lnTo>
                  <a:close/>
                </a:path>
                <a:path w="5633720" h="2032000">
                  <a:moveTo>
                    <a:pt x="1923373" y="25399"/>
                  </a:moveTo>
                  <a:lnTo>
                    <a:pt x="1691173" y="25399"/>
                  </a:lnTo>
                  <a:lnTo>
                    <a:pt x="1772545" y="0"/>
                  </a:lnTo>
                  <a:lnTo>
                    <a:pt x="1842005" y="0"/>
                  </a:lnTo>
                  <a:lnTo>
                    <a:pt x="1923373" y="25399"/>
                  </a:lnTo>
                  <a:close/>
                </a:path>
                <a:path w="5633720" h="2032000">
                  <a:moveTo>
                    <a:pt x="2225036" y="25399"/>
                  </a:moveTo>
                  <a:lnTo>
                    <a:pt x="1992837" y="25399"/>
                  </a:lnTo>
                  <a:lnTo>
                    <a:pt x="2074208" y="0"/>
                  </a:lnTo>
                  <a:lnTo>
                    <a:pt x="2143668" y="0"/>
                  </a:lnTo>
                  <a:lnTo>
                    <a:pt x="2225036" y="25399"/>
                  </a:lnTo>
                  <a:close/>
                </a:path>
                <a:path w="5633720" h="2032000">
                  <a:moveTo>
                    <a:pt x="2520004" y="25399"/>
                  </a:moveTo>
                  <a:lnTo>
                    <a:pt x="2294501" y="25399"/>
                  </a:lnTo>
                  <a:lnTo>
                    <a:pt x="2375872" y="0"/>
                  </a:lnTo>
                  <a:lnTo>
                    <a:pt x="2444092" y="0"/>
                  </a:lnTo>
                  <a:lnTo>
                    <a:pt x="2520004" y="25399"/>
                  </a:lnTo>
                  <a:close/>
                </a:path>
                <a:path w="5633720" h="2032000">
                  <a:moveTo>
                    <a:pt x="2820428" y="25399"/>
                  </a:moveTo>
                  <a:lnTo>
                    <a:pt x="2588227" y="25399"/>
                  </a:lnTo>
                  <a:lnTo>
                    <a:pt x="2669593" y="0"/>
                  </a:lnTo>
                  <a:lnTo>
                    <a:pt x="2739057" y="0"/>
                  </a:lnTo>
                  <a:lnTo>
                    <a:pt x="2820428" y="25399"/>
                  </a:lnTo>
                  <a:close/>
                </a:path>
                <a:path w="5633720" h="2032000">
                  <a:moveTo>
                    <a:pt x="3122091" y="25399"/>
                  </a:moveTo>
                  <a:lnTo>
                    <a:pt x="2889888" y="25399"/>
                  </a:lnTo>
                  <a:lnTo>
                    <a:pt x="2971256" y="0"/>
                  </a:lnTo>
                  <a:lnTo>
                    <a:pt x="3040720" y="0"/>
                  </a:lnTo>
                  <a:lnTo>
                    <a:pt x="3122091" y="25399"/>
                  </a:lnTo>
                  <a:close/>
                </a:path>
                <a:path w="5633720" h="2032000">
                  <a:moveTo>
                    <a:pt x="3415816" y="25399"/>
                  </a:moveTo>
                  <a:lnTo>
                    <a:pt x="3190315" y="25399"/>
                  </a:lnTo>
                  <a:lnTo>
                    <a:pt x="3266225" y="0"/>
                  </a:lnTo>
                  <a:lnTo>
                    <a:pt x="3334448" y="0"/>
                  </a:lnTo>
                  <a:lnTo>
                    <a:pt x="3415816" y="25399"/>
                  </a:lnTo>
                  <a:close/>
                </a:path>
                <a:path w="5633720" h="2032000">
                  <a:moveTo>
                    <a:pt x="3724179" y="25399"/>
                  </a:moveTo>
                  <a:lnTo>
                    <a:pt x="3485276" y="25399"/>
                  </a:lnTo>
                  <a:lnTo>
                    <a:pt x="3566647" y="0"/>
                  </a:lnTo>
                  <a:lnTo>
                    <a:pt x="3637352" y="0"/>
                  </a:lnTo>
                  <a:lnTo>
                    <a:pt x="3724179" y="25399"/>
                  </a:lnTo>
                  <a:close/>
                </a:path>
                <a:path w="5633720" h="2032000">
                  <a:moveTo>
                    <a:pt x="4017902" y="25399"/>
                  </a:moveTo>
                  <a:lnTo>
                    <a:pt x="3792399" y="25399"/>
                  </a:lnTo>
                  <a:lnTo>
                    <a:pt x="3862855" y="0"/>
                  </a:lnTo>
                  <a:lnTo>
                    <a:pt x="3931076" y="0"/>
                  </a:lnTo>
                  <a:lnTo>
                    <a:pt x="4017902" y="25399"/>
                  </a:lnTo>
                  <a:close/>
                </a:path>
                <a:path w="5633720" h="2032000">
                  <a:moveTo>
                    <a:pt x="4312867" y="25399"/>
                  </a:moveTo>
                  <a:lnTo>
                    <a:pt x="4087363" y="25399"/>
                  </a:lnTo>
                  <a:lnTo>
                    <a:pt x="4163279" y="0"/>
                  </a:lnTo>
                  <a:lnTo>
                    <a:pt x="4231499" y="0"/>
                  </a:lnTo>
                  <a:lnTo>
                    <a:pt x="4312867" y="25399"/>
                  </a:lnTo>
                  <a:close/>
                </a:path>
                <a:path w="5633720" h="2032000">
                  <a:moveTo>
                    <a:pt x="4922896" y="25399"/>
                  </a:moveTo>
                  <a:lnTo>
                    <a:pt x="4382331" y="25399"/>
                  </a:lnTo>
                  <a:lnTo>
                    <a:pt x="4463699" y="0"/>
                  </a:lnTo>
                  <a:lnTo>
                    <a:pt x="4534400" y="0"/>
                  </a:lnTo>
                  <a:lnTo>
                    <a:pt x="4621233" y="12699"/>
                  </a:lnTo>
                  <a:lnTo>
                    <a:pt x="4879480" y="12699"/>
                  </a:lnTo>
                  <a:lnTo>
                    <a:pt x="4922896" y="25399"/>
                  </a:lnTo>
                  <a:close/>
                </a:path>
                <a:path w="5633720" h="2032000">
                  <a:moveTo>
                    <a:pt x="4879480" y="12699"/>
                  </a:moveTo>
                  <a:lnTo>
                    <a:pt x="4690694" y="12699"/>
                  </a:lnTo>
                  <a:lnTo>
                    <a:pt x="4766603" y="0"/>
                  </a:lnTo>
                  <a:lnTo>
                    <a:pt x="4836064" y="0"/>
                  </a:lnTo>
                  <a:lnTo>
                    <a:pt x="4879480" y="12699"/>
                  </a:lnTo>
                  <a:close/>
                </a:path>
                <a:path w="5633720" h="2032000">
                  <a:moveTo>
                    <a:pt x="5225798" y="25399"/>
                  </a:moveTo>
                  <a:lnTo>
                    <a:pt x="4993597" y="25399"/>
                  </a:lnTo>
                  <a:lnTo>
                    <a:pt x="5074966" y="0"/>
                  </a:lnTo>
                  <a:lnTo>
                    <a:pt x="5144430" y="0"/>
                  </a:lnTo>
                  <a:lnTo>
                    <a:pt x="5225798" y="25399"/>
                  </a:lnTo>
                  <a:close/>
                </a:path>
                <a:path w="5633720" h="2032000">
                  <a:moveTo>
                    <a:pt x="5547191" y="25399"/>
                  </a:moveTo>
                  <a:lnTo>
                    <a:pt x="5294018" y="25399"/>
                  </a:lnTo>
                  <a:lnTo>
                    <a:pt x="5369933" y="0"/>
                  </a:lnTo>
                  <a:lnTo>
                    <a:pt x="5442154" y="0"/>
                  </a:lnTo>
                  <a:lnTo>
                    <a:pt x="5492987" y="12699"/>
                  </a:lnTo>
                  <a:lnTo>
                    <a:pt x="5547191" y="25399"/>
                  </a:lnTo>
                  <a:close/>
                </a:path>
                <a:path w="5633720" h="2032000">
                  <a:moveTo>
                    <a:pt x="36488" y="101599"/>
                  </a:moveTo>
                  <a:lnTo>
                    <a:pt x="29046" y="76199"/>
                  </a:lnTo>
                  <a:lnTo>
                    <a:pt x="31977" y="50799"/>
                  </a:lnTo>
                  <a:lnTo>
                    <a:pt x="39961" y="38099"/>
                  </a:lnTo>
                  <a:lnTo>
                    <a:pt x="66228" y="12699"/>
                  </a:lnTo>
                  <a:lnTo>
                    <a:pt x="76893" y="12699"/>
                  </a:lnTo>
                  <a:lnTo>
                    <a:pt x="55818" y="50799"/>
                  </a:lnTo>
                  <a:lnTo>
                    <a:pt x="35509" y="76199"/>
                  </a:lnTo>
                  <a:lnTo>
                    <a:pt x="33538" y="88899"/>
                  </a:lnTo>
                  <a:lnTo>
                    <a:pt x="36488" y="101599"/>
                  </a:lnTo>
                  <a:close/>
                </a:path>
                <a:path w="5633720" h="2032000">
                  <a:moveTo>
                    <a:pt x="5547191" y="25399"/>
                  </a:moveTo>
                  <a:lnTo>
                    <a:pt x="5558652" y="12699"/>
                  </a:lnTo>
                  <a:lnTo>
                    <a:pt x="5559925" y="22089"/>
                  </a:lnTo>
                  <a:lnTo>
                    <a:pt x="5547191" y="25399"/>
                  </a:lnTo>
                  <a:close/>
                </a:path>
                <a:path w="5633720" h="2032000">
                  <a:moveTo>
                    <a:pt x="5593448" y="177799"/>
                  </a:moveTo>
                  <a:lnTo>
                    <a:pt x="5617819" y="126999"/>
                  </a:lnTo>
                  <a:lnTo>
                    <a:pt x="5614994" y="114299"/>
                  </a:lnTo>
                  <a:lnTo>
                    <a:pt x="5595459" y="76199"/>
                  </a:lnTo>
                  <a:lnTo>
                    <a:pt x="5575150" y="50799"/>
                  </a:lnTo>
                  <a:lnTo>
                    <a:pt x="5560373" y="25399"/>
                  </a:lnTo>
                  <a:lnTo>
                    <a:pt x="5559925" y="22089"/>
                  </a:lnTo>
                  <a:lnTo>
                    <a:pt x="5596034" y="12699"/>
                  </a:lnTo>
                  <a:lnTo>
                    <a:pt x="5602589" y="12699"/>
                  </a:lnTo>
                  <a:lnTo>
                    <a:pt x="5605207" y="25399"/>
                  </a:lnTo>
                  <a:lnTo>
                    <a:pt x="5623098" y="50799"/>
                  </a:lnTo>
                  <a:lnTo>
                    <a:pt x="5633574" y="76199"/>
                  </a:lnTo>
                  <a:lnTo>
                    <a:pt x="5626200" y="114299"/>
                  </a:lnTo>
                  <a:lnTo>
                    <a:pt x="5593448" y="177799"/>
                  </a:lnTo>
                  <a:close/>
                </a:path>
                <a:path w="5633720" h="2032000">
                  <a:moveTo>
                    <a:pt x="19732" y="1895506"/>
                  </a:moveTo>
                  <a:lnTo>
                    <a:pt x="18282" y="1892299"/>
                  </a:lnTo>
                  <a:lnTo>
                    <a:pt x="37483" y="1854199"/>
                  </a:lnTo>
                  <a:lnTo>
                    <a:pt x="19732" y="1895506"/>
                  </a:lnTo>
                  <a:close/>
                </a:path>
                <a:path w="5633720" h="2032000">
                  <a:moveTo>
                    <a:pt x="5595762" y="1927023"/>
                  </a:moveTo>
                  <a:lnTo>
                    <a:pt x="5575094" y="1866899"/>
                  </a:lnTo>
                  <a:lnTo>
                    <a:pt x="5596598" y="1917699"/>
                  </a:lnTo>
                  <a:lnTo>
                    <a:pt x="5595762" y="1927023"/>
                  </a:lnTo>
                  <a:close/>
                </a:path>
                <a:path w="5633720" h="2032000">
                  <a:moveTo>
                    <a:pt x="77915" y="2006599"/>
                  </a:moveTo>
                  <a:lnTo>
                    <a:pt x="33673" y="2006599"/>
                  </a:lnTo>
                  <a:lnTo>
                    <a:pt x="28979" y="1993899"/>
                  </a:lnTo>
                  <a:lnTo>
                    <a:pt x="8470" y="1955799"/>
                  </a:lnTo>
                  <a:lnTo>
                    <a:pt x="0" y="1943099"/>
                  </a:lnTo>
                  <a:lnTo>
                    <a:pt x="4737" y="1930399"/>
                  </a:lnTo>
                  <a:lnTo>
                    <a:pt x="19732" y="1895506"/>
                  </a:lnTo>
                  <a:lnTo>
                    <a:pt x="35509" y="1930399"/>
                  </a:lnTo>
                  <a:lnTo>
                    <a:pt x="55818" y="1955799"/>
                  </a:lnTo>
                  <a:lnTo>
                    <a:pt x="76893" y="1993899"/>
                  </a:lnTo>
                  <a:lnTo>
                    <a:pt x="77915" y="2006599"/>
                  </a:lnTo>
                  <a:close/>
                </a:path>
                <a:path w="5633720" h="2032000">
                  <a:moveTo>
                    <a:pt x="5582952" y="2019299"/>
                  </a:moveTo>
                  <a:lnTo>
                    <a:pt x="5545383" y="2019299"/>
                  </a:lnTo>
                  <a:lnTo>
                    <a:pt x="5554075" y="1993899"/>
                  </a:lnTo>
                  <a:lnTo>
                    <a:pt x="5560434" y="1993899"/>
                  </a:lnTo>
                  <a:lnTo>
                    <a:pt x="5575150" y="1955799"/>
                  </a:lnTo>
                  <a:lnTo>
                    <a:pt x="5595459" y="1930399"/>
                  </a:lnTo>
                  <a:lnTo>
                    <a:pt x="5595762" y="1927023"/>
                  </a:lnTo>
                  <a:lnTo>
                    <a:pt x="5596923" y="1930399"/>
                  </a:lnTo>
                  <a:lnTo>
                    <a:pt x="5601884" y="1955799"/>
                  </a:lnTo>
                  <a:lnTo>
                    <a:pt x="5599355" y="1968499"/>
                  </a:lnTo>
                  <a:lnTo>
                    <a:pt x="5593563" y="1993899"/>
                  </a:lnTo>
                  <a:lnTo>
                    <a:pt x="5587198" y="2006599"/>
                  </a:lnTo>
                  <a:lnTo>
                    <a:pt x="5582952" y="2019299"/>
                  </a:lnTo>
                  <a:close/>
                </a:path>
                <a:path w="5633720" h="2032000">
                  <a:moveTo>
                    <a:pt x="3172695" y="2031999"/>
                  </a:moveTo>
                  <a:lnTo>
                    <a:pt x="3137968" y="2019299"/>
                  </a:lnTo>
                  <a:lnTo>
                    <a:pt x="3056599" y="1993899"/>
                  </a:lnTo>
                  <a:lnTo>
                    <a:pt x="4487514" y="1993899"/>
                  </a:lnTo>
                  <a:lnTo>
                    <a:pt x="4460392" y="2006599"/>
                  </a:lnTo>
                  <a:lnTo>
                    <a:pt x="3288799" y="2006599"/>
                  </a:lnTo>
                  <a:lnTo>
                    <a:pt x="3207428" y="2019299"/>
                  </a:lnTo>
                  <a:lnTo>
                    <a:pt x="3172695" y="2031999"/>
                  </a:lnTo>
                  <a:close/>
                </a:path>
                <a:path w="5633720" h="2032000">
                  <a:moveTo>
                    <a:pt x="4665142" y="2031999"/>
                  </a:moveTo>
                  <a:lnTo>
                    <a:pt x="4631650" y="2019299"/>
                  </a:lnTo>
                  <a:lnTo>
                    <a:pt x="4555734" y="1993899"/>
                  </a:lnTo>
                  <a:lnTo>
                    <a:pt x="4787940" y="1993899"/>
                  </a:lnTo>
                  <a:lnTo>
                    <a:pt x="4701111" y="2019299"/>
                  </a:lnTo>
                  <a:lnTo>
                    <a:pt x="4665142" y="2031999"/>
                  </a:lnTo>
                  <a:close/>
                </a:path>
                <a:path w="5633720" h="2032000">
                  <a:moveTo>
                    <a:pt x="4974742" y="2031999"/>
                  </a:moveTo>
                  <a:lnTo>
                    <a:pt x="4940009" y="2019299"/>
                  </a:lnTo>
                  <a:lnTo>
                    <a:pt x="4858641" y="1993899"/>
                  </a:lnTo>
                  <a:lnTo>
                    <a:pt x="5084146" y="1993899"/>
                  </a:lnTo>
                  <a:lnTo>
                    <a:pt x="5008234" y="2019299"/>
                  </a:lnTo>
                  <a:lnTo>
                    <a:pt x="4974742" y="2031999"/>
                  </a:lnTo>
                  <a:close/>
                </a:path>
                <a:path w="5633720" h="2032000">
                  <a:moveTo>
                    <a:pt x="5276405" y="2031999"/>
                  </a:moveTo>
                  <a:lnTo>
                    <a:pt x="5240433" y="2019299"/>
                  </a:lnTo>
                  <a:lnTo>
                    <a:pt x="5153606" y="1993899"/>
                  </a:lnTo>
                  <a:lnTo>
                    <a:pt x="5385809" y="1993899"/>
                  </a:lnTo>
                  <a:lnTo>
                    <a:pt x="5309897" y="2019299"/>
                  </a:lnTo>
                  <a:lnTo>
                    <a:pt x="5276405" y="2031999"/>
                  </a:lnTo>
                  <a:close/>
                </a:path>
                <a:path w="5633720" h="2032000">
                  <a:moveTo>
                    <a:pt x="124920" y="2019299"/>
                  </a:moveTo>
                  <a:lnTo>
                    <a:pt x="70806" y="2006599"/>
                  </a:lnTo>
                  <a:lnTo>
                    <a:pt x="79089" y="2006599"/>
                  </a:lnTo>
                  <a:lnTo>
                    <a:pt x="124920" y="2019299"/>
                  </a:lnTo>
                  <a:close/>
                </a:path>
                <a:path w="5633720" h="2032000">
                  <a:moveTo>
                    <a:pt x="533389" y="2031999"/>
                  </a:moveTo>
                  <a:lnTo>
                    <a:pt x="463929" y="2031999"/>
                  </a:lnTo>
                  <a:lnTo>
                    <a:pt x="388017" y="2006599"/>
                  </a:lnTo>
                  <a:lnTo>
                    <a:pt x="620217" y="2006599"/>
                  </a:lnTo>
                  <a:lnTo>
                    <a:pt x="533389" y="2031999"/>
                  </a:lnTo>
                  <a:close/>
                </a:path>
                <a:path w="5633720" h="2032000">
                  <a:moveTo>
                    <a:pt x="827117" y="2031999"/>
                  </a:moveTo>
                  <a:lnTo>
                    <a:pt x="758894" y="2031999"/>
                  </a:lnTo>
                  <a:lnTo>
                    <a:pt x="688440" y="2006599"/>
                  </a:lnTo>
                  <a:lnTo>
                    <a:pt x="913944" y="2006599"/>
                  </a:lnTo>
                  <a:lnTo>
                    <a:pt x="827117" y="2031999"/>
                  </a:lnTo>
                  <a:close/>
                </a:path>
                <a:path w="5633720" h="2032000">
                  <a:moveTo>
                    <a:pt x="1128781" y="2031999"/>
                  </a:moveTo>
                  <a:lnTo>
                    <a:pt x="1059316" y="2031999"/>
                  </a:lnTo>
                  <a:lnTo>
                    <a:pt x="983404" y="2006599"/>
                  </a:lnTo>
                  <a:lnTo>
                    <a:pt x="1215608" y="2006599"/>
                  </a:lnTo>
                  <a:lnTo>
                    <a:pt x="1128781" y="2031999"/>
                  </a:lnTo>
                  <a:close/>
                </a:path>
                <a:path w="5633720" h="2032000">
                  <a:moveTo>
                    <a:pt x="1435900" y="2031999"/>
                  </a:moveTo>
                  <a:lnTo>
                    <a:pt x="1367679" y="2031999"/>
                  </a:lnTo>
                  <a:lnTo>
                    <a:pt x="1286309" y="2006599"/>
                  </a:lnTo>
                  <a:lnTo>
                    <a:pt x="1511812" y="2006599"/>
                  </a:lnTo>
                  <a:lnTo>
                    <a:pt x="1435900" y="2031999"/>
                  </a:lnTo>
                  <a:close/>
                </a:path>
                <a:path w="5633720" h="2032000">
                  <a:moveTo>
                    <a:pt x="1688192" y="2031999"/>
                  </a:moveTo>
                  <a:lnTo>
                    <a:pt x="1654705" y="2019299"/>
                  </a:lnTo>
                  <a:lnTo>
                    <a:pt x="1578792" y="2006599"/>
                  </a:lnTo>
                  <a:lnTo>
                    <a:pt x="1810995" y="2006599"/>
                  </a:lnTo>
                  <a:lnTo>
                    <a:pt x="1724166" y="2019299"/>
                  </a:lnTo>
                  <a:lnTo>
                    <a:pt x="1688192" y="2031999"/>
                  </a:lnTo>
                  <a:close/>
                </a:path>
                <a:path w="5633720" h="2032000">
                  <a:moveTo>
                    <a:pt x="1997800" y="2031999"/>
                  </a:moveTo>
                  <a:lnTo>
                    <a:pt x="1963067" y="2019299"/>
                  </a:lnTo>
                  <a:lnTo>
                    <a:pt x="1881696" y="2006599"/>
                  </a:lnTo>
                  <a:lnTo>
                    <a:pt x="2107201" y="2006599"/>
                  </a:lnTo>
                  <a:lnTo>
                    <a:pt x="2031291" y="2019299"/>
                  </a:lnTo>
                  <a:lnTo>
                    <a:pt x="1997800" y="2031999"/>
                  </a:lnTo>
                  <a:close/>
                </a:path>
                <a:path w="5633720" h="2032000">
                  <a:moveTo>
                    <a:pt x="2299463" y="2031999"/>
                  </a:moveTo>
                  <a:lnTo>
                    <a:pt x="2263491" y="2019299"/>
                  </a:lnTo>
                  <a:lnTo>
                    <a:pt x="2176664" y="2006599"/>
                  </a:lnTo>
                  <a:lnTo>
                    <a:pt x="2402164" y="2006599"/>
                  </a:lnTo>
                  <a:lnTo>
                    <a:pt x="2331711" y="2019299"/>
                  </a:lnTo>
                  <a:lnTo>
                    <a:pt x="2299463" y="2031999"/>
                  </a:lnTo>
                  <a:close/>
                </a:path>
                <a:path w="5633720" h="2032000">
                  <a:moveTo>
                    <a:pt x="2626679" y="2031999"/>
                  </a:moveTo>
                  <a:lnTo>
                    <a:pt x="2557218" y="2031999"/>
                  </a:lnTo>
                  <a:lnTo>
                    <a:pt x="2470385" y="2006599"/>
                  </a:lnTo>
                  <a:lnTo>
                    <a:pt x="2702591" y="2006599"/>
                  </a:lnTo>
                  <a:lnTo>
                    <a:pt x="2626679" y="2031999"/>
                  </a:lnTo>
                  <a:close/>
                </a:path>
                <a:path w="5633720" h="2032000">
                  <a:moveTo>
                    <a:pt x="3494456" y="2031999"/>
                  </a:moveTo>
                  <a:lnTo>
                    <a:pt x="3426236" y="2031999"/>
                  </a:lnTo>
                  <a:lnTo>
                    <a:pt x="3355782" y="2006599"/>
                  </a:lnTo>
                  <a:lnTo>
                    <a:pt x="3581285" y="2006599"/>
                  </a:lnTo>
                  <a:lnTo>
                    <a:pt x="3494456" y="2031999"/>
                  </a:lnTo>
                  <a:close/>
                </a:path>
                <a:path w="5633720" h="2032000">
                  <a:moveTo>
                    <a:pt x="3809515" y="2031999"/>
                  </a:moveTo>
                  <a:lnTo>
                    <a:pt x="3740054" y="2031999"/>
                  </a:lnTo>
                  <a:lnTo>
                    <a:pt x="3653228" y="2006599"/>
                  </a:lnTo>
                  <a:lnTo>
                    <a:pt x="3885430" y="2006599"/>
                  </a:lnTo>
                  <a:lnTo>
                    <a:pt x="3809515" y="2031999"/>
                  </a:lnTo>
                  <a:close/>
                </a:path>
                <a:path w="5633720" h="2032000">
                  <a:moveTo>
                    <a:pt x="4104483" y="2031999"/>
                  </a:moveTo>
                  <a:lnTo>
                    <a:pt x="4035018" y="2031999"/>
                  </a:lnTo>
                  <a:lnTo>
                    <a:pt x="3953650" y="2006599"/>
                  </a:lnTo>
                  <a:lnTo>
                    <a:pt x="4185854" y="2006599"/>
                  </a:lnTo>
                  <a:lnTo>
                    <a:pt x="4104483" y="2031999"/>
                  </a:lnTo>
                  <a:close/>
                </a:path>
                <a:path w="5633720" h="2032000">
                  <a:moveTo>
                    <a:pt x="4406146" y="2031999"/>
                  </a:moveTo>
                  <a:lnTo>
                    <a:pt x="4336682" y="2031999"/>
                  </a:lnTo>
                  <a:lnTo>
                    <a:pt x="4255314" y="2006599"/>
                  </a:lnTo>
                  <a:lnTo>
                    <a:pt x="4460392" y="2006599"/>
                  </a:lnTo>
                  <a:lnTo>
                    <a:pt x="4406146" y="2031999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22277" y="6743912"/>
              <a:ext cx="5600065" cy="2032000"/>
            </a:xfrm>
            <a:custGeom>
              <a:avLst/>
              <a:gdLst/>
              <a:ahLst/>
              <a:cxnLst/>
              <a:rect l="l" t="t" r="r" b="b"/>
              <a:pathLst>
                <a:path w="5600065" h="2032000">
                  <a:moveTo>
                    <a:pt x="413753" y="25399"/>
                  </a:moveTo>
                  <a:lnTo>
                    <a:pt x="181551" y="25399"/>
                  </a:lnTo>
                  <a:lnTo>
                    <a:pt x="268380" y="0"/>
                  </a:lnTo>
                  <a:lnTo>
                    <a:pt x="337841" y="0"/>
                  </a:lnTo>
                  <a:lnTo>
                    <a:pt x="413753" y="25399"/>
                  </a:lnTo>
                  <a:close/>
                </a:path>
                <a:path w="5600065" h="2032000">
                  <a:moveTo>
                    <a:pt x="707477" y="25399"/>
                  </a:moveTo>
                  <a:lnTo>
                    <a:pt x="481974" y="25399"/>
                  </a:lnTo>
                  <a:lnTo>
                    <a:pt x="563344" y="0"/>
                  </a:lnTo>
                  <a:lnTo>
                    <a:pt x="631565" y="0"/>
                  </a:lnTo>
                  <a:lnTo>
                    <a:pt x="707477" y="25399"/>
                  </a:lnTo>
                  <a:close/>
                </a:path>
                <a:path w="5600065" h="2032000">
                  <a:moveTo>
                    <a:pt x="1013359" y="25399"/>
                  </a:moveTo>
                  <a:lnTo>
                    <a:pt x="774458" y="25399"/>
                  </a:lnTo>
                  <a:lnTo>
                    <a:pt x="850373" y="0"/>
                  </a:lnTo>
                  <a:lnTo>
                    <a:pt x="921074" y="0"/>
                  </a:lnTo>
                  <a:lnTo>
                    <a:pt x="1013359" y="25399"/>
                  </a:lnTo>
                  <a:close/>
                </a:path>
                <a:path w="5600065" h="2032000">
                  <a:moveTo>
                    <a:pt x="1302866" y="25399"/>
                  </a:moveTo>
                  <a:lnTo>
                    <a:pt x="1084060" y="25399"/>
                  </a:lnTo>
                  <a:lnTo>
                    <a:pt x="1159973" y="0"/>
                  </a:lnTo>
                  <a:lnTo>
                    <a:pt x="1226956" y="0"/>
                  </a:lnTo>
                  <a:lnTo>
                    <a:pt x="1302866" y="25399"/>
                  </a:lnTo>
                  <a:close/>
                </a:path>
                <a:path w="5600065" h="2032000">
                  <a:moveTo>
                    <a:pt x="1603288" y="25399"/>
                  </a:moveTo>
                  <a:lnTo>
                    <a:pt x="1371089" y="25399"/>
                  </a:lnTo>
                  <a:lnTo>
                    <a:pt x="1452460" y="0"/>
                  </a:lnTo>
                  <a:lnTo>
                    <a:pt x="1521920" y="0"/>
                  </a:lnTo>
                  <a:lnTo>
                    <a:pt x="1603288" y="25399"/>
                  </a:lnTo>
                  <a:close/>
                </a:path>
                <a:path w="5600065" h="2032000">
                  <a:moveTo>
                    <a:pt x="1904952" y="25399"/>
                  </a:moveTo>
                  <a:lnTo>
                    <a:pt x="1672753" y="25399"/>
                  </a:lnTo>
                  <a:lnTo>
                    <a:pt x="1754124" y="0"/>
                  </a:lnTo>
                  <a:lnTo>
                    <a:pt x="1823584" y="0"/>
                  </a:lnTo>
                  <a:lnTo>
                    <a:pt x="1904952" y="25399"/>
                  </a:lnTo>
                  <a:close/>
                </a:path>
                <a:path w="5600065" h="2032000">
                  <a:moveTo>
                    <a:pt x="2206616" y="25399"/>
                  </a:moveTo>
                  <a:lnTo>
                    <a:pt x="1974416" y="25399"/>
                  </a:lnTo>
                  <a:lnTo>
                    <a:pt x="2055787" y="0"/>
                  </a:lnTo>
                  <a:lnTo>
                    <a:pt x="2125248" y="0"/>
                  </a:lnTo>
                  <a:lnTo>
                    <a:pt x="2206616" y="25399"/>
                  </a:lnTo>
                  <a:close/>
                </a:path>
                <a:path w="5600065" h="2032000">
                  <a:moveTo>
                    <a:pt x="2501583" y="25399"/>
                  </a:moveTo>
                  <a:lnTo>
                    <a:pt x="2276080" y="25399"/>
                  </a:lnTo>
                  <a:lnTo>
                    <a:pt x="2357451" y="0"/>
                  </a:lnTo>
                  <a:lnTo>
                    <a:pt x="2425671" y="0"/>
                  </a:lnTo>
                  <a:lnTo>
                    <a:pt x="2501583" y="25399"/>
                  </a:lnTo>
                  <a:close/>
                </a:path>
                <a:path w="5600065" h="2032000">
                  <a:moveTo>
                    <a:pt x="2802007" y="25399"/>
                  </a:moveTo>
                  <a:lnTo>
                    <a:pt x="2569807" y="25399"/>
                  </a:lnTo>
                  <a:lnTo>
                    <a:pt x="2651173" y="0"/>
                  </a:lnTo>
                  <a:lnTo>
                    <a:pt x="2720636" y="0"/>
                  </a:lnTo>
                  <a:lnTo>
                    <a:pt x="2802007" y="25399"/>
                  </a:lnTo>
                  <a:close/>
                </a:path>
                <a:path w="5600065" h="2032000">
                  <a:moveTo>
                    <a:pt x="3103671" y="25399"/>
                  </a:moveTo>
                  <a:lnTo>
                    <a:pt x="2871467" y="25399"/>
                  </a:lnTo>
                  <a:lnTo>
                    <a:pt x="2952835" y="0"/>
                  </a:lnTo>
                  <a:lnTo>
                    <a:pt x="3022299" y="0"/>
                  </a:lnTo>
                  <a:lnTo>
                    <a:pt x="3103671" y="25399"/>
                  </a:lnTo>
                  <a:close/>
                </a:path>
                <a:path w="5600065" h="2032000">
                  <a:moveTo>
                    <a:pt x="3397395" y="25399"/>
                  </a:moveTo>
                  <a:lnTo>
                    <a:pt x="3171894" y="25399"/>
                  </a:lnTo>
                  <a:lnTo>
                    <a:pt x="3247804" y="0"/>
                  </a:lnTo>
                  <a:lnTo>
                    <a:pt x="3316027" y="0"/>
                  </a:lnTo>
                  <a:lnTo>
                    <a:pt x="3397395" y="25399"/>
                  </a:lnTo>
                  <a:close/>
                </a:path>
                <a:path w="5600065" h="2032000">
                  <a:moveTo>
                    <a:pt x="3705758" y="25399"/>
                  </a:moveTo>
                  <a:lnTo>
                    <a:pt x="3466855" y="25399"/>
                  </a:lnTo>
                  <a:lnTo>
                    <a:pt x="3548226" y="0"/>
                  </a:lnTo>
                  <a:lnTo>
                    <a:pt x="3618931" y="0"/>
                  </a:lnTo>
                  <a:lnTo>
                    <a:pt x="3705758" y="25399"/>
                  </a:lnTo>
                  <a:close/>
                </a:path>
                <a:path w="5600065" h="2032000">
                  <a:moveTo>
                    <a:pt x="3999481" y="25399"/>
                  </a:moveTo>
                  <a:lnTo>
                    <a:pt x="3773978" y="25399"/>
                  </a:lnTo>
                  <a:lnTo>
                    <a:pt x="3844434" y="0"/>
                  </a:lnTo>
                  <a:lnTo>
                    <a:pt x="3912655" y="0"/>
                  </a:lnTo>
                  <a:lnTo>
                    <a:pt x="3999481" y="25399"/>
                  </a:lnTo>
                  <a:close/>
                </a:path>
                <a:path w="5600065" h="2032000">
                  <a:moveTo>
                    <a:pt x="4294446" y="25399"/>
                  </a:moveTo>
                  <a:lnTo>
                    <a:pt x="4068943" y="25399"/>
                  </a:lnTo>
                  <a:lnTo>
                    <a:pt x="4144858" y="0"/>
                  </a:lnTo>
                  <a:lnTo>
                    <a:pt x="4213078" y="0"/>
                  </a:lnTo>
                  <a:lnTo>
                    <a:pt x="4294446" y="25399"/>
                  </a:lnTo>
                  <a:close/>
                </a:path>
                <a:path w="5600065" h="2032000">
                  <a:moveTo>
                    <a:pt x="4904476" y="25399"/>
                  </a:moveTo>
                  <a:lnTo>
                    <a:pt x="4363910" y="25399"/>
                  </a:lnTo>
                  <a:lnTo>
                    <a:pt x="4445278" y="0"/>
                  </a:lnTo>
                  <a:lnTo>
                    <a:pt x="4515980" y="0"/>
                  </a:lnTo>
                  <a:lnTo>
                    <a:pt x="4602812" y="12699"/>
                  </a:lnTo>
                  <a:lnTo>
                    <a:pt x="4861059" y="12699"/>
                  </a:lnTo>
                  <a:lnTo>
                    <a:pt x="4904476" y="25399"/>
                  </a:lnTo>
                  <a:close/>
                </a:path>
                <a:path w="5600065" h="2032000">
                  <a:moveTo>
                    <a:pt x="4861059" y="12699"/>
                  </a:moveTo>
                  <a:lnTo>
                    <a:pt x="4672273" y="12699"/>
                  </a:lnTo>
                  <a:lnTo>
                    <a:pt x="4748182" y="0"/>
                  </a:lnTo>
                  <a:lnTo>
                    <a:pt x="4817643" y="0"/>
                  </a:lnTo>
                  <a:lnTo>
                    <a:pt x="4861059" y="12699"/>
                  </a:lnTo>
                  <a:close/>
                </a:path>
                <a:path w="5600065" h="2032000">
                  <a:moveTo>
                    <a:pt x="5207377" y="25399"/>
                  </a:moveTo>
                  <a:lnTo>
                    <a:pt x="4975177" y="25399"/>
                  </a:lnTo>
                  <a:lnTo>
                    <a:pt x="5056545" y="0"/>
                  </a:lnTo>
                  <a:lnTo>
                    <a:pt x="5126009" y="0"/>
                  </a:lnTo>
                  <a:lnTo>
                    <a:pt x="5207377" y="25399"/>
                  </a:lnTo>
                  <a:close/>
                </a:path>
                <a:path w="5600065" h="2032000">
                  <a:moveTo>
                    <a:pt x="50814" y="165099"/>
                  </a:moveTo>
                  <a:lnTo>
                    <a:pt x="18068" y="101599"/>
                  </a:lnTo>
                  <a:lnTo>
                    <a:pt x="15226" y="88899"/>
                  </a:lnTo>
                  <a:lnTo>
                    <a:pt x="17394" y="76199"/>
                  </a:lnTo>
                  <a:lnTo>
                    <a:pt x="37703" y="50799"/>
                  </a:lnTo>
                  <a:lnTo>
                    <a:pt x="58779" y="12699"/>
                  </a:lnTo>
                  <a:lnTo>
                    <a:pt x="73454" y="12699"/>
                  </a:lnTo>
                  <a:lnTo>
                    <a:pt x="95988" y="25399"/>
                  </a:lnTo>
                  <a:lnTo>
                    <a:pt x="96769" y="25399"/>
                  </a:lnTo>
                  <a:lnTo>
                    <a:pt x="79855" y="50799"/>
                  </a:lnTo>
                  <a:lnTo>
                    <a:pt x="59401" y="88899"/>
                  </a:lnTo>
                  <a:lnTo>
                    <a:pt x="39724" y="126999"/>
                  </a:lnTo>
                  <a:lnTo>
                    <a:pt x="35714" y="126999"/>
                  </a:lnTo>
                  <a:lnTo>
                    <a:pt x="50814" y="165099"/>
                  </a:lnTo>
                  <a:close/>
                </a:path>
                <a:path w="5600065" h="2032000">
                  <a:moveTo>
                    <a:pt x="5494644" y="17404"/>
                  </a:moveTo>
                  <a:lnTo>
                    <a:pt x="5474566" y="12699"/>
                  </a:lnTo>
                  <a:lnTo>
                    <a:pt x="5493047" y="12699"/>
                  </a:lnTo>
                  <a:lnTo>
                    <a:pt x="5494644" y="17404"/>
                  </a:lnTo>
                  <a:close/>
                </a:path>
                <a:path w="5600065" h="2032000">
                  <a:moveTo>
                    <a:pt x="5542255" y="25399"/>
                  </a:moveTo>
                  <a:lnTo>
                    <a:pt x="5528771" y="25399"/>
                  </a:lnTo>
                  <a:lnTo>
                    <a:pt x="5540494" y="12699"/>
                  </a:lnTo>
                  <a:lnTo>
                    <a:pt x="5542255" y="25399"/>
                  </a:lnTo>
                  <a:close/>
                </a:path>
                <a:path w="5600065" h="2032000">
                  <a:moveTo>
                    <a:pt x="5575028" y="177799"/>
                  </a:moveTo>
                  <a:lnTo>
                    <a:pt x="5577274" y="165099"/>
                  </a:lnTo>
                  <a:lnTo>
                    <a:pt x="5573292" y="165099"/>
                  </a:lnTo>
                  <a:lnTo>
                    <a:pt x="5554403" y="126999"/>
                  </a:lnTo>
                  <a:lnTo>
                    <a:pt x="5534727" y="88899"/>
                  </a:lnTo>
                  <a:lnTo>
                    <a:pt x="5514272" y="50799"/>
                  </a:lnTo>
                  <a:lnTo>
                    <a:pt x="5497359" y="25399"/>
                  </a:lnTo>
                  <a:lnTo>
                    <a:pt x="5494644" y="17404"/>
                  </a:lnTo>
                  <a:lnTo>
                    <a:pt x="5528771" y="25399"/>
                  </a:lnTo>
                  <a:lnTo>
                    <a:pt x="5542255" y="25399"/>
                  </a:lnTo>
                  <a:lnTo>
                    <a:pt x="5557030" y="50799"/>
                  </a:lnTo>
                  <a:lnTo>
                    <a:pt x="5577339" y="76199"/>
                  </a:lnTo>
                  <a:lnTo>
                    <a:pt x="5596874" y="114299"/>
                  </a:lnTo>
                  <a:lnTo>
                    <a:pt x="5599551" y="126999"/>
                  </a:lnTo>
                  <a:lnTo>
                    <a:pt x="5575028" y="177799"/>
                  </a:lnTo>
                  <a:close/>
                </a:path>
                <a:path w="5600065" h="2032000">
                  <a:moveTo>
                    <a:pt x="20428" y="1849538"/>
                  </a:moveTo>
                  <a:lnTo>
                    <a:pt x="19727" y="1841499"/>
                  </a:lnTo>
                  <a:lnTo>
                    <a:pt x="26505" y="1828799"/>
                  </a:lnTo>
                  <a:lnTo>
                    <a:pt x="20428" y="1849538"/>
                  </a:lnTo>
                  <a:close/>
                </a:path>
                <a:path w="5600065" h="2032000">
                  <a:moveTo>
                    <a:pt x="155579" y="2031999"/>
                  </a:moveTo>
                  <a:lnTo>
                    <a:pt x="106499" y="2019299"/>
                  </a:lnTo>
                  <a:lnTo>
                    <a:pt x="61027" y="2006599"/>
                  </a:lnTo>
                  <a:lnTo>
                    <a:pt x="59802" y="2006599"/>
                  </a:lnTo>
                  <a:lnTo>
                    <a:pt x="58779" y="1993899"/>
                  </a:lnTo>
                  <a:lnTo>
                    <a:pt x="37703" y="1955799"/>
                  </a:lnTo>
                  <a:lnTo>
                    <a:pt x="17394" y="1930399"/>
                  </a:lnTo>
                  <a:lnTo>
                    <a:pt x="0" y="1892299"/>
                  </a:lnTo>
                  <a:lnTo>
                    <a:pt x="19062" y="1854199"/>
                  </a:lnTo>
                  <a:lnTo>
                    <a:pt x="20428" y="1849538"/>
                  </a:lnTo>
                  <a:lnTo>
                    <a:pt x="20835" y="1854199"/>
                  </a:lnTo>
                  <a:lnTo>
                    <a:pt x="39724" y="1879599"/>
                  </a:lnTo>
                  <a:lnTo>
                    <a:pt x="59401" y="1917699"/>
                  </a:lnTo>
                  <a:lnTo>
                    <a:pt x="79855" y="1955799"/>
                  </a:lnTo>
                  <a:lnTo>
                    <a:pt x="101081" y="1993899"/>
                  </a:lnTo>
                  <a:lnTo>
                    <a:pt x="104271" y="2006599"/>
                  </a:lnTo>
                  <a:lnTo>
                    <a:pt x="113077" y="2019299"/>
                  </a:lnTo>
                  <a:lnTo>
                    <a:pt x="155579" y="2031999"/>
                  </a:lnTo>
                  <a:close/>
                </a:path>
                <a:path w="5600065" h="2032000">
                  <a:moveTo>
                    <a:pt x="5558562" y="1871337"/>
                  </a:moveTo>
                  <a:lnTo>
                    <a:pt x="5556673" y="1866899"/>
                  </a:lnTo>
                  <a:lnTo>
                    <a:pt x="5560795" y="1866899"/>
                  </a:lnTo>
                  <a:lnTo>
                    <a:pt x="5558562" y="1871337"/>
                  </a:lnTo>
                  <a:close/>
                </a:path>
                <a:path w="5600065" h="2032000">
                  <a:moveTo>
                    <a:pt x="5542312" y="1993899"/>
                  </a:moveTo>
                  <a:lnTo>
                    <a:pt x="5497422" y="1993899"/>
                  </a:lnTo>
                  <a:lnTo>
                    <a:pt x="5514272" y="1955799"/>
                  </a:lnTo>
                  <a:lnTo>
                    <a:pt x="5534727" y="1917699"/>
                  </a:lnTo>
                  <a:lnTo>
                    <a:pt x="5554403" y="1879599"/>
                  </a:lnTo>
                  <a:lnTo>
                    <a:pt x="5558562" y="1871337"/>
                  </a:lnTo>
                  <a:lnTo>
                    <a:pt x="5578296" y="1917699"/>
                  </a:lnTo>
                  <a:lnTo>
                    <a:pt x="5577339" y="1930399"/>
                  </a:lnTo>
                  <a:lnTo>
                    <a:pt x="5557030" y="1955799"/>
                  </a:lnTo>
                  <a:lnTo>
                    <a:pt x="5542312" y="1993899"/>
                  </a:lnTo>
                  <a:close/>
                </a:path>
                <a:path w="5600065" h="2032000">
                  <a:moveTo>
                    <a:pt x="3154275" y="2031999"/>
                  </a:moveTo>
                  <a:lnTo>
                    <a:pt x="3119547" y="2019299"/>
                  </a:lnTo>
                  <a:lnTo>
                    <a:pt x="3038179" y="1993899"/>
                  </a:lnTo>
                  <a:lnTo>
                    <a:pt x="4469094" y="1993899"/>
                  </a:lnTo>
                  <a:lnTo>
                    <a:pt x="4441971" y="2006599"/>
                  </a:lnTo>
                  <a:lnTo>
                    <a:pt x="3270378" y="2006599"/>
                  </a:lnTo>
                  <a:lnTo>
                    <a:pt x="3189007" y="2019299"/>
                  </a:lnTo>
                  <a:lnTo>
                    <a:pt x="3154275" y="2031999"/>
                  </a:lnTo>
                  <a:close/>
                </a:path>
                <a:path w="5600065" h="2032000">
                  <a:moveTo>
                    <a:pt x="4646721" y="2031999"/>
                  </a:moveTo>
                  <a:lnTo>
                    <a:pt x="4613229" y="2019299"/>
                  </a:lnTo>
                  <a:lnTo>
                    <a:pt x="4537314" y="1993899"/>
                  </a:lnTo>
                  <a:lnTo>
                    <a:pt x="4769519" y="1993899"/>
                  </a:lnTo>
                  <a:lnTo>
                    <a:pt x="4682690" y="2019299"/>
                  </a:lnTo>
                  <a:lnTo>
                    <a:pt x="4646721" y="2031999"/>
                  </a:lnTo>
                  <a:close/>
                </a:path>
                <a:path w="5600065" h="2032000">
                  <a:moveTo>
                    <a:pt x="4956321" y="2031999"/>
                  </a:moveTo>
                  <a:lnTo>
                    <a:pt x="4921589" y="2019299"/>
                  </a:lnTo>
                  <a:lnTo>
                    <a:pt x="4840221" y="1993899"/>
                  </a:lnTo>
                  <a:lnTo>
                    <a:pt x="5065725" y="1993899"/>
                  </a:lnTo>
                  <a:lnTo>
                    <a:pt x="4989813" y="2019299"/>
                  </a:lnTo>
                  <a:lnTo>
                    <a:pt x="4956321" y="2031999"/>
                  </a:lnTo>
                  <a:close/>
                </a:path>
                <a:path w="5600065" h="2032000">
                  <a:moveTo>
                    <a:pt x="5257984" y="2031999"/>
                  </a:moveTo>
                  <a:lnTo>
                    <a:pt x="5222012" y="2019299"/>
                  </a:lnTo>
                  <a:lnTo>
                    <a:pt x="5135185" y="1993899"/>
                  </a:lnTo>
                  <a:lnTo>
                    <a:pt x="5367389" y="1993899"/>
                  </a:lnTo>
                  <a:lnTo>
                    <a:pt x="5291477" y="2019299"/>
                  </a:lnTo>
                  <a:lnTo>
                    <a:pt x="5257984" y="2031999"/>
                  </a:lnTo>
                  <a:close/>
                </a:path>
                <a:path w="5600065" h="2032000">
                  <a:moveTo>
                    <a:pt x="5527260" y="2019299"/>
                  </a:moveTo>
                  <a:lnTo>
                    <a:pt x="5514879" y="2019299"/>
                  </a:lnTo>
                  <a:lnTo>
                    <a:pt x="5471222" y="2006599"/>
                  </a:lnTo>
                  <a:lnTo>
                    <a:pt x="5487043" y="2006599"/>
                  </a:lnTo>
                  <a:lnTo>
                    <a:pt x="5493047" y="1993899"/>
                  </a:lnTo>
                  <a:lnTo>
                    <a:pt x="5535954" y="1993899"/>
                  </a:lnTo>
                  <a:lnTo>
                    <a:pt x="5527260" y="2019299"/>
                  </a:lnTo>
                  <a:close/>
                </a:path>
                <a:path w="5600065" h="2032000">
                  <a:moveTo>
                    <a:pt x="514969" y="2031999"/>
                  </a:moveTo>
                  <a:lnTo>
                    <a:pt x="445509" y="2031999"/>
                  </a:lnTo>
                  <a:lnTo>
                    <a:pt x="369596" y="2006599"/>
                  </a:lnTo>
                  <a:lnTo>
                    <a:pt x="601796" y="2006599"/>
                  </a:lnTo>
                  <a:lnTo>
                    <a:pt x="514969" y="2031999"/>
                  </a:lnTo>
                  <a:close/>
                </a:path>
                <a:path w="5600065" h="2032000">
                  <a:moveTo>
                    <a:pt x="808696" y="2031999"/>
                  </a:moveTo>
                  <a:lnTo>
                    <a:pt x="740473" y="2031999"/>
                  </a:lnTo>
                  <a:lnTo>
                    <a:pt x="670019" y="2006599"/>
                  </a:lnTo>
                  <a:lnTo>
                    <a:pt x="895524" y="2006599"/>
                  </a:lnTo>
                  <a:lnTo>
                    <a:pt x="808696" y="2031999"/>
                  </a:lnTo>
                  <a:close/>
                </a:path>
                <a:path w="5600065" h="2032000">
                  <a:moveTo>
                    <a:pt x="1110360" y="2031999"/>
                  </a:moveTo>
                  <a:lnTo>
                    <a:pt x="1040896" y="2031999"/>
                  </a:lnTo>
                  <a:lnTo>
                    <a:pt x="964984" y="2006599"/>
                  </a:lnTo>
                  <a:lnTo>
                    <a:pt x="1197187" y="2006599"/>
                  </a:lnTo>
                  <a:lnTo>
                    <a:pt x="1110360" y="2031999"/>
                  </a:lnTo>
                  <a:close/>
                </a:path>
                <a:path w="5600065" h="2032000">
                  <a:moveTo>
                    <a:pt x="1417480" y="2031999"/>
                  </a:moveTo>
                  <a:lnTo>
                    <a:pt x="1349259" y="2031999"/>
                  </a:lnTo>
                  <a:lnTo>
                    <a:pt x="1267888" y="2006599"/>
                  </a:lnTo>
                  <a:lnTo>
                    <a:pt x="1493392" y="2006599"/>
                  </a:lnTo>
                  <a:lnTo>
                    <a:pt x="1417480" y="2031999"/>
                  </a:lnTo>
                  <a:close/>
                </a:path>
                <a:path w="5600065" h="2032000">
                  <a:moveTo>
                    <a:pt x="1669772" y="2031999"/>
                  </a:moveTo>
                  <a:lnTo>
                    <a:pt x="1636284" y="2019299"/>
                  </a:lnTo>
                  <a:lnTo>
                    <a:pt x="1560372" y="2006599"/>
                  </a:lnTo>
                  <a:lnTo>
                    <a:pt x="1792574" y="2006599"/>
                  </a:lnTo>
                  <a:lnTo>
                    <a:pt x="1705745" y="2019299"/>
                  </a:lnTo>
                  <a:lnTo>
                    <a:pt x="1669772" y="2031999"/>
                  </a:lnTo>
                  <a:close/>
                </a:path>
                <a:path w="5600065" h="2032000">
                  <a:moveTo>
                    <a:pt x="1979379" y="2031999"/>
                  </a:moveTo>
                  <a:lnTo>
                    <a:pt x="1944647" y="2019299"/>
                  </a:lnTo>
                  <a:lnTo>
                    <a:pt x="1863275" y="2006599"/>
                  </a:lnTo>
                  <a:lnTo>
                    <a:pt x="2088780" y="2006599"/>
                  </a:lnTo>
                  <a:lnTo>
                    <a:pt x="2012870" y="2019299"/>
                  </a:lnTo>
                  <a:lnTo>
                    <a:pt x="1979379" y="2031999"/>
                  </a:lnTo>
                  <a:close/>
                </a:path>
                <a:path w="5600065" h="2032000">
                  <a:moveTo>
                    <a:pt x="2281043" y="2031999"/>
                  </a:moveTo>
                  <a:lnTo>
                    <a:pt x="2245070" y="2019299"/>
                  </a:lnTo>
                  <a:lnTo>
                    <a:pt x="2158243" y="2006599"/>
                  </a:lnTo>
                  <a:lnTo>
                    <a:pt x="2383743" y="2006599"/>
                  </a:lnTo>
                  <a:lnTo>
                    <a:pt x="2313290" y="2019299"/>
                  </a:lnTo>
                  <a:lnTo>
                    <a:pt x="2281043" y="2031999"/>
                  </a:lnTo>
                  <a:close/>
                </a:path>
                <a:path w="5600065" h="2032000">
                  <a:moveTo>
                    <a:pt x="2608258" y="2031999"/>
                  </a:moveTo>
                  <a:lnTo>
                    <a:pt x="2538797" y="2031999"/>
                  </a:lnTo>
                  <a:lnTo>
                    <a:pt x="2451965" y="2006599"/>
                  </a:lnTo>
                  <a:lnTo>
                    <a:pt x="2684170" y="2006599"/>
                  </a:lnTo>
                  <a:lnTo>
                    <a:pt x="2608258" y="2031999"/>
                  </a:lnTo>
                  <a:close/>
                </a:path>
                <a:path w="5600065" h="2032000">
                  <a:moveTo>
                    <a:pt x="3476036" y="2031999"/>
                  </a:moveTo>
                  <a:lnTo>
                    <a:pt x="3407815" y="2031999"/>
                  </a:lnTo>
                  <a:lnTo>
                    <a:pt x="3337361" y="2006599"/>
                  </a:lnTo>
                  <a:lnTo>
                    <a:pt x="3562865" y="2006599"/>
                  </a:lnTo>
                  <a:lnTo>
                    <a:pt x="3476036" y="2031999"/>
                  </a:lnTo>
                  <a:close/>
                </a:path>
                <a:path w="5600065" h="2032000">
                  <a:moveTo>
                    <a:pt x="3791094" y="2031999"/>
                  </a:moveTo>
                  <a:lnTo>
                    <a:pt x="3721633" y="2031999"/>
                  </a:lnTo>
                  <a:lnTo>
                    <a:pt x="3634807" y="2006599"/>
                  </a:lnTo>
                  <a:lnTo>
                    <a:pt x="3867009" y="2006599"/>
                  </a:lnTo>
                  <a:lnTo>
                    <a:pt x="3791094" y="2031999"/>
                  </a:lnTo>
                  <a:close/>
                </a:path>
                <a:path w="5600065" h="2032000">
                  <a:moveTo>
                    <a:pt x="4086062" y="2031999"/>
                  </a:moveTo>
                  <a:lnTo>
                    <a:pt x="4016598" y="2031999"/>
                  </a:lnTo>
                  <a:lnTo>
                    <a:pt x="3935230" y="2006599"/>
                  </a:lnTo>
                  <a:lnTo>
                    <a:pt x="4167433" y="2006599"/>
                  </a:lnTo>
                  <a:lnTo>
                    <a:pt x="4086062" y="2031999"/>
                  </a:lnTo>
                  <a:close/>
                </a:path>
                <a:path w="5600065" h="2032000">
                  <a:moveTo>
                    <a:pt x="4387726" y="2031999"/>
                  </a:moveTo>
                  <a:lnTo>
                    <a:pt x="4318261" y="2031999"/>
                  </a:lnTo>
                  <a:lnTo>
                    <a:pt x="4236893" y="2006599"/>
                  </a:lnTo>
                  <a:lnTo>
                    <a:pt x="4441971" y="2006599"/>
                  </a:lnTo>
                  <a:lnTo>
                    <a:pt x="4387726" y="2031999"/>
                  </a:lnTo>
                  <a:close/>
                </a:path>
              </a:pathLst>
            </a:custGeom>
            <a:solidFill>
              <a:srgbClr val="AE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39621" y="6418619"/>
              <a:ext cx="5904413" cy="236382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 rot="17700000">
            <a:off x="423367" y="6802556"/>
            <a:ext cx="272818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200" dirty="0">
                <a:solidFill>
                  <a:srgbClr val="00ADEF"/>
                </a:solidFill>
                <a:latin typeface="Trebuchet MS"/>
                <a:cs typeface="Trebuchet MS"/>
              </a:rPr>
              <a:t>G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 rot="18600000">
            <a:off x="525652" y="6670262"/>
            <a:ext cx="227755" cy="214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9"/>
              </a:lnSpc>
            </a:pPr>
            <a:r>
              <a:rPr sz="1650" spc="-5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 rot="19380000">
            <a:off x="606530" y="6580380"/>
            <a:ext cx="251999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114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 rot="20340000">
            <a:off x="750453" y="6488386"/>
            <a:ext cx="2823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25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 rot="21360000">
            <a:off x="957092" y="6441670"/>
            <a:ext cx="281347" cy="219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5"/>
              </a:lnSpc>
            </a:pPr>
            <a:r>
              <a:rPr sz="1700" spc="-30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 rot="600000">
            <a:off x="1151155" y="6452055"/>
            <a:ext cx="254185" cy="218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0"/>
              </a:lnSpc>
            </a:pPr>
            <a:r>
              <a:rPr sz="1700" spc="105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 rot="1200000">
            <a:off x="1279322" y="6485880"/>
            <a:ext cx="2317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8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 rot="2220000">
            <a:off x="1434114" y="6579822"/>
            <a:ext cx="255306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-55" dirty="0">
                <a:solidFill>
                  <a:srgbClr val="00ADEF"/>
                </a:solidFill>
                <a:latin typeface="Trebuchet MS"/>
                <a:cs typeface="Trebuchet MS"/>
              </a:rPr>
              <a:t>H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 rot="3240000">
            <a:off x="1552077" y="6701669"/>
            <a:ext cx="250808" cy="213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5"/>
              </a:lnSpc>
            </a:pPr>
            <a:r>
              <a:rPr sz="1650" spc="125" dirty="0">
                <a:solidFill>
                  <a:srgbClr val="00ADEF"/>
                </a:solidFill>
                <a:latin typeface="Trebuchet MS"/>
                <a:cs typeface="Trebuchet MS"/>
              </a:rPr>
              <a:t>e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 rot="3900000">
            <a:off x="1623963" y="6799638"/>
            <a:ext cx="217990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-145" dirty="0">
                <a:solidFill>
                  <a:srgbClr val="00ADEF"/>
                </a:solidFill>
                <a:latin typeface="Trebuchet MS"/>
                <a:cs typeface="Trebuchet MS"/>
              </a:rPr>
              <a:t>l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 rot="4740000">
            <a:off x="1642906" y="6907949"/>
            <a:ext cx="247318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650" spc="75" dirty="0">
                <a:solidFill>
                  <a:srgbClr val="00ADEF"/>
                </a:solidFill>
                <a:latin typeface="Trebuchet MS"/>
                <a:cs typeface="Trebuchet MS"/>
              </a:rPr>
              <a:t>p</a:t>
            </a:r>
            <a:endParaRPr sz="1650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39750" y="4144010"/>
            <a:ext cx="5760720" cy="2263775"/>
            <a:chOff x="539750" y="4144010"/>
            <a:chExt cx="5760720" cy="2263775"/>
          </a:xfrm>
        </p:grpSpPr>
        <p:sp>
          <p:nvSpPr>
            <p:cNvPr id="21" name="object 21"/>
            <p:cNvSpPr/>
            <p:nvPr/>
          </p:nvSpPr>
          <p:spPr>
            <a:xfrm>
              <a:off x="539750" y="4144010"/>
              <a:ext cx="5760720" cy="2263775"/>
            </a:xfrm>
            <a:custGeom>
              <a:avLst/>
              <a:gdLst/>
              <a:ahLst/>
              <a:cxnLst/>
              <a:rect l="l" t="t" r="r" b="b"/>
              <a:pathLst>
                <a:path w="5760720" h="2263775">
                  <a:moveTo>
                    <a:pt x="5760719" y="2263774"/>
                  </a:moveTo>
                  <a:lnTo>
                    <a:pt x="0" y="2263774"/>
                  </a:lnTo>
                  <a:lnTo>
                    <a:pt x="0" y="0"/>
                  </a:lnTo>
                  <a:lnTo>
                    <a:pt x="5760719" y="0"/>
                  </a:lnTo>
                  <a:lnTo>
                    <a:pt x="5760719" y="2263774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924185" y="4144010"/>
              <a:ext cx="1376680" cy="87630"/>
            </a:xfrm>
            <a:custGeom>
              <a:avLst/>
              <a:gdLst/>
              <a:ahLst/>
              <a:cxnLst/>
              <a:rect l="l" t="t" r="r" b="b"/>
              <a:pathLst>
                <a:path w="1376679" h="87629">
                  <a:moveTo>
                    <a:pt x="1265225" y="87292"/>
                  </a:moveTo>
                  <a:lnTo>
                    <a:pt x="1191508" y="87025"/>
                  </a:lnTo>
                  <a:lnTo>
                    <a:pt x="1045825" y="84909"/>
                  </a:lnTo>
                  <a:lnTo>
                    <a:pt x="902707" y="80739"/>
                  </a:lnTo>
                  <a:lnTo>
                    <a:pt x="762423" y="74577"/>
                  </a:lnTo>
                  <a:lnTo>
                    <a:pt x="625247" y="66487"/>
                  </a:lnTo>
                  <a:lnTo>
                    <a:pt x="491451" y="56533"/>
                  </a:lnTo>
                  <a:lnTo>
                    <a:pt x="361306" y="44777"/>
                  </a:lnTo>
                  <a:lnTo>
                    <a:pt x="235085" y="31284"/>
                  </a:lnTo>
                  <a:lnTo>
                    <a:pt x="113060" y="16115"/>
                  </a:lnTo>
                  <a:lnTo>
                    <a:pt x="0" y="0"/>
                  </a:lnTo>
                  <a:lnTo>
                    <a:pt x="1376283" y="0"/>
                  </a:lnTo>
                  <a:lnTo>
                    <a:pt x="1376283" y="86618"/>
                  </a:lnTo>
                  <a:lnTo>
                    <a:pt x="1265225" y="872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39750" y="4144010"/>
            <a:ext cx="5760720" cy="226377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365"/>
              </a:spcBef>
            </a:pPr>
            <a:r>
              <a:rPr sz="1600" spc="-150" dirty="0">
                <a:latin typeface="Trebuchet MS"/>
                <a:cs typeface="Trebuchet MS"/>
              </a:rPr>
              <a:t>If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-40" dirty="0">
                <a:latin typeface="Trebuchet MS"/>
                <a:cs typeface="Trebuchet MS"/>
              </a:rPr>
              <a:t>are </a:t>
            </a:r>
            <a:r>
              <a:rPr sz="1600" spc="-105" dirty="0">
                <a:latin typeface="Trebuchet MS"/>
                <a:cs typeface="Trebuchet MS"/>
              </a:rPr>
              <a:t>tired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b="1" spc="-45" dirty="0">
                <a:latin typeface="Trebuchet MS"/>
                <a:cs typeface="Trebuchet MS"/>
              </a:rPr>
              <a:t>should </a:t>
            </a:r>
            <a:r>
              <a:rPr sz="1600" b="1" spc="45" dirty="0">
                <a:latin typeface="Trebuchet MS"/>
                <a:cs typeface="Trebuchet MS"/>
              </a:rPr>
              <a:t>go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15" dirty="0">
                <a:latin typeface="Trebuchet MS"/>
                <a:cs typeface="Trebuchet MS"/>
              </a:rPr>
              <a:t>bed</a:t>
            </a:r>
            <a:r>
              <a:rPr sz="1600" spc="-280" dirty="0">
                <a:latin typeface="Trebuchet MS"/>
                <a:cs typeface="Trebuchet MS"/>
              </a:rPr>
              <a:t> </a:t>
            </a:r>
            <a:r>
              <a:rPr sz="1600" spc="-110" dirty="0">
                <a:latin typeface="Trebuchet MS"/>
                <a:cs typeface="Trebuchet MS"/>
              </a:rPr>
              <a:t>early.</a:t>
            </a:r>
            <a:endParaRPr sz="1600">
              <a:latin typeface="Trebuchet MS"/>
              <a:cs typeface="Trebuchet MS"/>
            </a:endParaRPr>
          </a:p>
          <a:p>
            <a:pPr marL="107950" marR="1642745">
              <a:lnSpc>
                <a:spcPct val="129400"/>
              </a:lnSpc>
            </a:pPr>
            <a:r>
              <a:rPr sz="1600" spc="-85" dirty="0">
                <a:latin typeface="Trebuchet MS"/>
                <a:cs typeface="Trebuchet MS"/>
              </a:rPr>
              <a:t>You </a:t>
            </a:r>
            <a:r>
              <a:rPr sz="1600" b="1" spc="-45" dirty="0">
                <a:latin typeface="Trebuchet MS"/>
                <a:cs typeface="Trebuchet MS"/>
              </a:rPr>
              <a:t>should </a:t>
            </a:r>
            <a:r>
              <a:rPr sz="1600" b="1" spc="-40" dirty="0">
                <a:latin typeface="Trebuchet MS"/>
                <a:cs typeface="Trebuchet MS"/>
              </a:rPr>
              <a:t>know </a:t>
            </a:r>
            <a:r>
              <a:rPr sz="1600" spc="-5" dirty="0">
                <a:latin typeface="Trebuchet MS"/>
                <a:cs typeface="Trebuchet MS"/>
              </a:rPr>
              <a:t>how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55" dirty="0">
                <a:latin typeface="Trebuchet MS"/>
                <a:cs typeface="Trebuchet MS"/>
              </a:rPr>
              <a:t>spell your </a:t>
            </a:r>
            <a:r>
              <a:rPr sz="1600" spc="-5" dirty="0">
                <a:latin typeface="Trebuchet MS"/>
                <a:cs typeface="Trebuchet MS"/>
              </a:rPr>
              <a:t>own</a:t>
            </a:r>
            <a:r>
              <a:rPr sz="1600" spc="-300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name.  </a:t>
            </a:r>
            <a:r>
              <a:rPr sz="1600" spc="-50" dirty="0">
                <a:latin typeface="Trebuchet MS"/>
                <a:cs typeface="Trebuchet MS"/>
              </a:rPr>
              <a:t>We </a:t>
            </a:r>
            <a:r>
              <a:rPr sz="1600" b="1" spc="-45" dirty="0">
                <a:latin typeface="Trebuchet MS"/>
                <a:cs typeface="Trebuchet MS"/>
              </a:rPr>
              <a:t>should </a:t>
            </a:r>
            <a:r>
              <a:rPr sz="1600" spc="-85" dirty="0">
                <a:latin typeface="Trebuchet MS"/>
                <a:cs typeface="Trebuchet MS"/>
              </a:rPr>
              <a:t>all </a:t>
            </a:r>
            <a:r>
              <a:rPr sz="1600" b="1" spc="-85" dirty="0">
                <a:latin typeface="Trebuchet MS"/>
                <a:cs typeface="Trebuchet MS"/>
              </a:rPr>
              <a:t>drink </a:t>
            </a:r>
            <a:r>
              <a:rPr sz="1600" spc="-40" dirty="0">
                <a:latin typeface="Trebuchet MS"/>
                <a:cs typeface="Trebuchet MS"/>
              </a:rPr>
              <a:t>more</a:t>
            </a:r>
            <a:r>
              <a:rPr sz="1600" spc="-140" dirty="0">
                <a:latin typeface="Trebuchet MS"/>
                <a:cs typeface="Trebuchet MS"/>
              </a:rPr>
              <a:t> </a:t>
            </a:r>
            <a:r>
              <a:rPr sz="1600" spc="-105" dirty="0">
                <a:latin typeface="Trebuchet MS"/>
                <a:cs typeface="Trebuchet MS"/>
              </a:rPr>
              <a:t>water.</a:t>
            </a:r>
            <a:endParaRPr sz="1600">
              <a:latin typeface="Trebuchet MS"/>
              <a:cs typeface="Trebuchet MS"/>
            </a:endParaRPr>
          </a:p>
          <a:p>
            <a:pPr marL="107950">
              <a:lnSpc>
                <a:spcPct val="100000"/>
              </a:lnSpc>
              <a:spcBef>
                <a:spcPts val="565"/>
              </a:spcBef>
            </a:pPr>
            <a:r>
              <a:rPr sz="1600" spc="-85" dirty="0">
                <a:latin typeface="Trebuchet MS"/>
                <a:cs typeface="Trebuchet MS"/>
              </a:rPr>
              <a:t>You </a:t>
            </a:r>
            <a:r>
              <a:rPr sz="1600" b="1" spc="-45" dirty="0">
                <a:latin typeface="Trebuchet MS"/>
                <a:cs typeface="Trebuchet MS"/>
              </a:rPr>
              <a:t>should </a:t>
            </a:r>
            <a:r>
              <a:rPr sz="1600" b="1" spc="-15" dirty="0">
                <a:latin typeface="Trebuchet MS"/>
                <a:cs typeface="Trebuchet MS"/>
              </a:rPr>
              <a:t>do </a:t>
            </a:r>
            <a:r>
              <a:rPr sz="1600" spc="-40" dirty="0">
                <a:latin typeface="Trebuchet MS"/>
                <a:cs typeface="Trebuchet MS"/>
              </a:rPr>
              <a:t>more</a:t>
            </a:r>
            <a:r>
              <a:rPr sz="1600" spc="-140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exercise.</a:t>
            </a:r>
            <a:endParaRPr sz="1600">
              <a:latin typeface="Trebuchet MS"/>
              <a:cs typeface="Trebuchet MS"/>
            </a:endParaRPr>
          </a:p>
          <a:p>
            <a:pPr marL="107950">
              <a:lnSpc>
                <a:spcPct val="100000"/>
              </a:lnSpc>
              <a:spcBef>
                <a:spcPts val="565"/>
              </a:spcBef>
            </a:pPr>
            <a:r>
              <a:rPr sz="1600" b="1" spc="-40" dirty="0">
                <a:latin typeface="Trebuchet MS"/>
                <a:cs typeface="Trebuchet MS"/>
              </a:rPr>
              <a:t>Should </a:t>
            </a:r>
            <a:r>
              <a:rPr sz="1600" spc="-120" dirty="0">
                <a:latin typeface="Trebuchet MS"/>
                <a:cs typeface="Trebuchet MS"/>
              </a:rPr>
              <a:t>I </a:t>
            </a:r>
            <a:r>
              <a:rPr sz="1600" b="1" spc="-100" dirty="0">
                <a:latin typeface="Trebuchet MS"/>
                <a:cs typeface="Trebuchet MS"/>
              </a:rPr>
              <a:t>turn </a:t>
            </a:r>
            <a:r>
              <a:rPr sz="1600" spc="-120" dirty="0">
                <a:latin typeface="Trebuchet MS"/>
                <a:cs typeface="Trebuchet MS"/>
              </a:rPr>
              <a:t>off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60" dirty="0">
                <a:latin typeface="Trebuchet MS"/>
                <a:cs typeface="Trebuchet MS"/>
              </a:rPr>
              <a:t>computer </a:t>
            </a:r>
            <a:r>
              <a:rPr sz="1600" spc="-20" dirty="0">
                <a:latin typeface="Trebuchet MS"/>
                <a:cs typeface="Trebuchet MS"/>
              </a:rPr>
              <a:t>when </a:t>
            </a:r>
            <a:r>
              <a:rPr sz="1600" spc="-125" dirty="0">
                <a:latin typeface="Trebuchet MS"/>
                <a:cs typeface="Trebuchet MS"/>
              </a:rPr>
              <a:t>I’m </a:t>
            </a:r>
            <a:r>
              <a:rPr sz="1600" spc="-80" dirty="0">
                <a:latin typeface="Trebuchet MS"/>
                <a:cs typeface="Trebuchet MS"/>
              </a:rPr>
              <a:t>not </a:t>
            </a:r>
            <a:r>
              <a:rPr sz="1600" spc="-5" dirty="0">
                <a:latin typeface="Trebuchet MS"/>
                <a:cs typeface="Trebuchet MS"/>
              </a:rPr>
              <a:t>using</a:t>
            </a:r>
            <a:r>
              <a:rPr sz="1600" spc="-60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it?</a:t>
            </a:r>
            <a:endParaRPr sz="1600">
              <a:latin typeface="Trebuchet MS"/>
              <a:cs typeface="Trebuchet MS"/>
            </a:endParaRPr>
          </a:p>
          <a:p>
            <a:pPr marL="107950">
              <a:lnSpc>
                <a:spcPct val="100000"/>
              </a:lnSpc>
              <a:spcBef>
                <a:spcPts val="565"/>
              </a:spcBef>
            </a:pPr>
            <a:r>
              <a:rPr sz="1600" b="1" spc="-75" dirty="0">
                <a:latin typeface="Trebuchet MS"/>
                <a:cs typeface="Trebuchet MS"/>
              </a:rPr>
              <a:t>Shouldn’t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b="1" spc="-114" dirty="0">
                <a:latin typeface="Trebuchet MS"/>
                <a:cs typeface="Trebuchet MS"/>
              </a:rPr>
              <a:t>tell </a:t>
            </a:r>
            <a:r>
              <a:rPr sz="1600" spc="-55" dirty="0">
                <a:latin typeface="Trebuchet MS"/>
                <a:cs typeface="Trebuchet MS"/>
              </a:rPr>
              <a:t>your </a:t>
            </a:r>
            <a:r>
              <a:rPr sz="1600" spc="65" dirty="0">
                <a:latin typeface="Trebuchet MS"/>
                <a:cs typeface="Trebuchet MS"/>
              </a:rPr>
              <a:t>Mom </a:t>
            </a:r>
            <a:r>
              <a:rPr sz="1600" spc="-155" dirty="0">
                <a:latin typeface="Trebuchet MS"/>
                <a:cs typeface="Trebuchet MS"/>
              </a:rPr>
              <a:t>if </a:t>
            </a:r>
            <a:r>
              <a:rPr sz="1600" spc="-85" dirty="0">
                <a:latin typeface="Trebuchet MS"/>
                <a:cs typeface="Trebuchet MS"/>
              </a:rPr>
              <a:t>you’re </a:t>
            </a:r>
            <a:r>
              <a:rPr sz="1600" spc="5" dirty="0">
                <a:latin typeface="Trebuchet MS"/>
                <a:cs typeface="Trebuchet MS"/>
              </a:rPr>
              <a:t>going</a:t>
            </a:r>
            <a:r>
              <a:rPr sz="1600" spc="-235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out?</a:t>
            </a:r>
            <a:endParaRPr sz="1600">
              <a:latin typeface="Trebuchet MS"/>
              <a:cs typeface="Trebuchet MS"/>
            </a:endParaRPr>
          </a:p>
          <a:p>
            <a:pPr marL="107950">
              <a:lnSpc>
                <a:spcPct val="100000"/>
              </a:lnSpc>
              <a:spcBef>
                <a:spcPts val="565"/>
              </a:spcBef>
            </a:pPr>
            <a:r>
              <a:rPr sz="1600" spc="-50" dirty="0">
                <a:latin typeface="Trebuchet MS"/>
                <a:cs typeface="Trebuchet MS"/>
              </a:rPr>
              <a:t>We </a:t>
            </a:r>
            <a:r>
              <a:rPr sz="1600" b="1" spc="-45" dirty="0">
                <a:latin typeface="Trebuchet MS"/>
                <a:cs typeface="Trebuchet MS"/>
              </a:rPr>
              <a:t>should </a:t>
            </a:r>
            <a:r>
              <a:rPr sz="1600" spc="-15" dirty="0">
                <a:latin typeface="Trebuchet MS"/>
                <a:cs typeface="Trebuchet MS"/>
              </a:rPr>
              <a:t>always </a:t>
            </a:r>
            <a:r>
              <a:rPr sz="1600" spc="-55" dirty="0">
                <a:latin typeface="Trebuchet MS"/>
                <a:cs typeface="Trebuchet MS"/>
              </a:rPr>
              <a:t>thank </a:t>
            </a:r>
            <a:r>
              <a:rPr sz="1600" spc="-40" dirty="0">
                <a:latin typeface="Trebuchet MS"/>
                <a:cs typeface="Trebuchet MS"/>
              </a:rPr>
              <a:t>people </a:t>
            </a:r>
            <a:r>
              <a:rPr sz="1600" spc="-100" dirty="0">
                <a:latin typeface="Trebuchet MS"/>
                <a:cs typeface="Trebuchet MS"/>
              </a:rPr>
              <a:t>for </a:t>
            </a:r>
            <a:r>
              <a:rPr sz="1600" spc="-55" dirty="0">
                <a:latin typeface="Trebuchet MS"/>
                <a:cs typeface="Trebuchet MS"/>
              </a:rPr>
              <a:t>presents, </a:t>
            </a:r>
            <a:r>
              <a:rPr sz="1600" b="1" spc="-80" dirty="0">
                <a:latin typeface="Trebuchet MS"/>
                <a:cs typeface="Trebuchet MS"/>
              </a:rPr>
              <a:t>shouldn’t</a:t>
            </a:r>
            <a:r>
              <a:rPr sz="1600" b="1" spc="-320" dirty="0">
                <a:latin typeface="Trebuchet MS"/>
                <a:cs typeface="Trebuchet MS"/>
              </a:rPr>
              <a:t> </a:t>
            </a:r>
            <a:r>
              <a:rPr sz="1600" spc="25" dirty="0">
                <a:latin typeface="Trebuchet MS"/>
                <a:cs typeface="Trebuchet MS"/>
              </a:rPr>
              <a:t>we?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9593" y="564667"/>
            <a:ext cx="573913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995" marR="545465">
              <a:lnSpc>
                <a:spcPct val="100000"/>
              </a:lnSpc>
              <a:spcBef>
                <a:spcPts val="100"/>
              </a:spcBef>
            </a:pPr>
            <a:r>
              <a:rPr sz="1800" b="1" spc="-45" dirty="0">
                <a:latin typeface="Trebuchet MS"/>
                <a:cs typeface="Trebuchet MS"/>
              </a:rPr>
              <a:t>Should </a:t>
            </a:r>
            <a:r>
              <a:rPr sz="1800" spc="-40" dirty="0">
                <a:latin typeface="Trebuchet MS"/>
                <a:cs typeface="Trebuchet MS"/>
              </a:rPr>
              <a:t>is </a:t>
            </a:r>
            <a:r>
              <a:rPr sz="1800" spc="55" dirty="0">
                <a:latin typeface="Trebuchet MS"/>
                <a:cs typeface="Trebuchet MS"/>
              </a:rPr>
              <a:t>a</a:t>
            </a:r>
            <a:r>
              <a:rPr sz="1800" spc="-405" dirty="0">
                <a:latin typeface="Trebuchet MS"/>
                <a:cs typeface="Trebuchet MS"/>
              </a:rPr>
              <a:t> </a:t>
            </a:r>
            <a:r>
              <a:rPr sz="1800" b="1" spc="-50" dirty="0">
                <a:latin typeface="Trebuchet MS"/>
                <a:cs typeface="Trebuchet MS"/>
              </a:rPr>
              <a:t>helping </a:t>
            </a:r>
            <a:r>
              <a:rPr sz="1800" spc="-70" dirty="0">
                <a:latin typeface="Trebuchet MS"/>
                <a:cs typeface="Trebuchet MS"/>
              </a:rPr>
              <a:t>or </a:t>
            </a:r>
            <a:r>
              <a:rPr sz="1800" b="1" spc="-80" dirty="0">
                <a:latin typeface="Trebuchet MS"/>
                <a:cs typeface="Trebuchet MS"/>
              </a:rPr>
              <a:t>auxiliary </a:t>
            </a:r>
            <a:r>
              <a:rPr sz="1800" b="1" spc="-110" dirty="0">
                <a:latin typeface="Trebuchet MS"/>
                <a:cs typeface="Trebuchet MS"/>
              </a:rPr>
              <a:t>verb. </a:t>
            </a:r>
            <a:r>
              <a:rPr sz="1800" spc="20" dirty="0">
                <a:latin typeface="Trebuchet MS"/>
                <a:cs typeface="Trebuchet MS"/>
              </a:rPr>
              <a:t>Use </a:t>
            </a:r>
            <a:r>
              <a:rPr sz="1800" b="1" spc="-50" dirty="0">
                <a:latin typeface="Trebuchet MS"/>
                <a:cs typeface="Trebuchet MS"/>
              </a:rPr>
              <a:t>should </a:t>
            </a:r>
            <a:r>
              <a:rPr sz="1800" spc="-125" dirty="0">
                <a:latin typeface="Trebuchet MS"/>
                <a:cs typeface="Trebuchet MS"/>
              </a:rPr>
              <a:t>to  </a:t>
            </a:r>
            <a:r>
              <a:rPr sz="1800" spc="-110" dirty="0">
                <a:latin typeface="Trebuchet MS"/>
                <a:cs typeface="Trebuchet MS"/>
              </a:rPr>
              <a:t>talk </a:t>
            </a:r>
            <a:r>
              <a:rPr sz="1800" spc="-45" dirty="0">
                <a:latin typeface="Trebuchet MS"/>
                <a:cs typeface="Trebuchet MS"/>
              </a:rPr>
              <a:t>about </a:t>
            </a:r>
            <a:r>
              <a:rPr sz="1800" spc="-25" dirty="0">
                <a:latin typeface="Trebuchet MS"/>
                <a:cs typeface="Trebuchet MS"/>
              </a:rPr>
              <a:t>necessary </a:t>
            </a:r>
            <a:r>
              <a:rPr sz="1800" spc="-55" dirty="0">
                <a:latin typeface="Trebuchet MS"/>
                <a:cs typeface="Trebuchet MS"/>
              </a:rPr>
              <a:t>actions </a:t>
            </a:r>
            <a:r>
              <a:rPr sz="1800" spc="-70" dirty="0">
                <a:latin typeface="Trebuchet MS"/>
                <a:cs typeface="Trebuchet MS"/>
              </a:rPr>
              <a:t>or </a:t>
            </a:r>
            <a:r>
              <a:rPr sz="1800" spc="-45" dirty="0">
                <a:latin typeface="Trebuchet MS"/>
                <a:cs typeface="Trebuchet MS"/>
              </a:rPr>
              <a:t>things </a:t>
            </a:r>
            <a:r>
              <a:rPr sz="1800" spc="-114" dirty="0">
                <a:latin typeface="Trebuchet MS"/>
                <a:cs typeface="Trebuchet MS"/>
              </a:rPr>
              <a:t>that </a:t>
            </a:r>
            <a:r>
              <a:rPr sz="1800" spc="-45" dirty="0">
                <a:latin typeface="Trebuchet MS"/>
                <a:cs typeface="Trebuchet MS"/>
              </a:rPr>
              <a:t>people  </a:t>
            </a:r>
            <a:r>
              <a:rPr sz="1800" spc="-40" dirty="0">
                <a:latin typeface="Trebuchet MS"/>
                <a:cs typeface="Trebuchet MS"/>
              </a:rPr>
              <a:t>ought </a:t>
            </a:r>
            <a:r>
              <a:rPr sz="1800" spc="-125" dirty="0">
                <a:latin typeface="Trebuchet MS"/>
                <a:cs typeface="Trebuchet MS"/>
              </a:rPr>
              <a:t>to</a:t>
            </a:r>
            <a:r>
              <a:rPr sz="1800" spc="-155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do.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46100" y="546100"/>
            <a:ext cx="5765800" cy="938530"/>
          </a:xfrm>
          <a:custGeom>
            <a:avLst/>
            <a:gdLst/>
            <a:ahLst/>
            <a:cxnLst/>
            <a:rect l="l" t="t" r="r" b="b"/>
            <a:pathLst>
              <a:path w="5765800" h="938530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824229"/>
                </a:lnTo>
                <a:lnTo>
                  <a:pt x="1785" y="890309"/>
                </a:lnTo>
                <a:lnTo>
                  <a:pt x="14287" y="924242"/>
                </a:lnTo>
                <a:lnTo>
                  <a:pt x="48220" y="936744"/>
                </a:lnTo>
                <a:lnTo>
                  <a:pt x="114300" y="938529"/>
                </a:lnTo>
                <a:lnTo>
                  <a:pt x="5651500" y="938529"/>
                </a:lnTo>
                <a:lnTo>
                  <a:pt x="5717579" y="936744"/>
                </a:lnTo>
                <a:lnTo>
                  <a:pt x="5751512" y="924242"/>
                </a:lnTo>
                <a:lnTo>
                  <a:pt x="5764014" y="890309"/>
                </a:lnTo>
                <a:lnTo>
                  <a:pt x="5765800" y="824229"/>
                </a:lnTo>
                <a:lnTo>
                  <a:pt x="5765800" y="114300"/>
                </a:lnTo>
                <a:lnTo>
                  <a:pt x="5764014" y="48220"/>
                </a:lnTo>
                <a:lnTo>
                  <a:pt x="5751512" y="14287"/>
                </a:lnTo>
                <a:lnTo>
                  <a:pt x="5717579" y="1785"/>
                </a:lnTo>
                <a:lnTo>
                  <a:pt x="5651500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62025" y="1670720"/>
            <a:ext cx="2033569" cy="14826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636038" y="1670685"/>
            <a:ext cx="2195492" cy="16205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669665" y="3274415"/>
            <a:ext cx="236347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90" dirty="0">
                <a:latin typeface="Trebuchet MS"/>
                <a:cs typeface="Trebuchet MS"/>
              </a:rPr>
              <a:t>You </a:t>
            </a:r>
            <a:r>
              <a:rPr sz="1700" b="1" spc="-50" dirty="0">
                <a:latin typeface="Trebuchet MS"/>
                <a:cs typeface="Trebuchet MS"/>
              </a:rPr>
              <a:t>should </a:t>
            </a:r>
            <a:r>
              <a:rPr sz="1700" spc="-15" dirty="0">
                <a:latin typeface="Trebuchet MS"/>
                <a:cs typeface="Trebuchet MS"/>
              </a:rPr>
              <a:t>always</a:t>
            </a:r>
            <a:r>
              <a:rPr sz="1700" spc="-155" dirty="0">
                <a:latin typeface="Trebuchet MS"/>
                <a:cs typeface="Trebuchet MS"/>
              </a:rPr>
              <a:t> </a:t>
            </a:r>
            <a:r>
              <a:rPr sz="1700" b="1" spc="-60" dirty="0">
                <a:latin typeface="Trebuchet MS"/>
                <a:cs typeface="Trebuchet MS"/>
              </a:rPr>
              <a:t>look</a:t>
            </a:r>
            <a:endParaRPr sz="1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700" spc="-70" dirty="0">
                <a:latin typeface="Trebuchet MS"/>
                <a:cs typeface="Trebuchet MS"/>
              </a:rPr>
              <a:t>before </a:t>
            </a:r>
            <a:r>
              <a:rPr sz="1700" spc="-20" dirty="0">
                <a:latin typeface="Trebuchet MS"/>
                <a:cs typeface="Trebuchet MS"/>
              </a:rPr>
              <a:t>crossing </a:t>
            </a:r>
            <a:r>
              <a:rPr sz="1700" spc="-100" dirty="0">
                <a:latin typeface="Trebuchet MS"/>
                <a:cs typeface="Trebuchet MS"/>
              </a:rPr>
              <a:t>the</a:t>
            </a:r>
            <a:r>
              <a:rPr sz="1700" spc="-195" dirty="0">
                <a:latin typeface="Trebuchet MS"/>
                <a:cs typeface="Trebuchet MS"/>
              </a:rPr>
              <a:t> </a:t>
            </a:r>
            <a:r>
              <a:rPr sz="1700" spc="-120" dirty="0">
                <a:latin typeface="Trebuchet MS"/>
                <a:cs typeface="Trebuchet MS"/>
              </a:rPr>
              <a:t>street.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256991" y="8908974"/>
            <a:ext cx="300990" cy="210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90"/>
              </a:spcBef>
            </a:pPr>
            <a:r>
              <a:rPr sz="1200" spc="-60" dirty="0">
                <a:latin typeface="Trebuchet MS"/>
                <a:cs typeface="Trebuchet MS"/>
              </a:rPr>
              <a:t>121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36167" y="3274415"/>
            <a:ext cx="181419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marR="5080" indent="-285750">
              <a:lnSpc>
                <a:spcPct val="100000"/>
              </a:lnSpc>
              <a:spcBef>
                <a:spcPts val="100"/>
              </a:spcBef>
            </a:pPr>
            <a:r>
              <a:rPr sz="1700" spc="-65" dirty="0">
                <a:latin typeface="Trebuchet MS"/>
                <a:cs typeface="Trebuchet MS"/>
              </a:rPr>
              <a:t>Children </a:t>
            </a:r>
            <a:r>
              <a:rPr sz="1700" b="1" spc="-50" dirty="0">
                <a:latin typeface="Trebuchet MS"/>
                <a:cs typeface="Trebuchet MS"/>
              </a:rPr>
              <a:t>should</a:t>
            </a:r>
            <a:r>
              <a:rPr sz="1700" b="1" spc="-140" dirty="0">
                <a:latin typeface="Trebuchet MS"/>
                <a:cs typeface="Trebuchet MS"/>
              </a:rPr>
              <a:t> </a:t>
            </a:r>
            <a:r>
              <a:rPr sz="1700" b="1" spc="-85" dirty="0">
                <a:latin typeface="Trebuchet MS"/>
                <a:cs typeface="Trebuchet MS"/>
              </a:rPr>
              <a:t>not  </a:t>
            </a:r>
            <a:r>
              <a:rPr sz="1700" b="1" spc="-40" dirty="0">
                <a:latin typeface="Trebuchet MS"/>
                <a:cs typeface="Trebuchet MS"/>
              </a:rPr>
              <a:t>play </a:t>
            </a:r>
            <a:r>
              <a:rPr sz="1700" spc="-80" dirty="0">
                <a:latin typeface="Trebuchet MS"/>
                <a:cs typeface="Trebuchet MS"/>
              </a:rPr>
              <a:t>in</a:t>
            </a:r>
            <a:r>
              <a:rPr sz="1700" spc="-165" dirty="0">
                <a:latin typeface="Trebuchet MS"/>
                <a:cs typeface="Trebuchet MS"/>
              </a:rPr>
              <a:t> </a:t>
            </a:r>
            <a:r>
              <a:rPr sz="1700" spc="-140" dirty="0">
                <a:latin typeface="Trebuchet MS"/>
                <a:cs typeface="Trebuchet MS"/>
              </a:rPr>
              <a:t>traffic.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917700" y="6981113"/>
            <a:ext cx="21450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65" dirty="0">
                <a:latin typeface="Trebuchet MS"/>
                <a:cs typeface="Trebuchet MS"/>
              </a:rPr>
              <a:t>Learn </a:t>
            </a:r>
            <a:r>
              <a:rPr sz="1600" spc="-55" dirty="0">
                <a:latin typeface="Trebuchet MS"/>
                <a:cs typeface="Trebuchet MS"/>
              </a:rPr>
              <a:t>these</a:t>
            </a:r>
            <a:r>
              <a:rPr sz="1600" spc="-135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contractions:</a:t>
            </a:r>
            <a:endParaRPr sz="1600">
              <a:latin typeface="Trebuchet MS"/>
              <a:cs typeface="Trebuchet MS"/>
            </a:endParaRPr>
          </a:p>
        </p:txBody>
      </p:sp>
      <p:graphicFrame>
        <p:nvGraphicFramePr>
          <p:cNvPr id="31" name="object 31"/>
          <p:cNvGraphicFramePr>
            <a:graphicFrameLocks noGrp="1"/>
          </p:cNvGraphicFramePr>
          <p:nvPr/>
        </p:nvGraphicFramePr>
        <p:xfrm>
          <a:off x="1632051" y="7401382"/>
          <a:ext cx="4431030" cy="10262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0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5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3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9290">
                <a:tc>
                  <a:txBody>
                    <a:bodyPr/>
                    <a:lstStyle/>
                    <a:p>
                      <a:pPr marL="31750">
                        <a:lnSpc>
                          <a:spcPts val="1895"/>
                        </a:lnSpc>
                        <a:spcBef>
                          <a:spcPts val="125"/>
                        </a:spcBef>
                      </a:pPr>
                      <a:r>
                        <a:rPr sz="1600" spc="-12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600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35" dirty="0">
                          <a:latin typeface="Trebuchet MS"/>
                          <a:cs typeface="Trebuchet MS"/>
                        </a:rPr>
                        <a:t>would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/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895"/>
                        </a:lnSpc>
                        <a:spcBef>
                          <a:spcPts val="125"/>
                        </a:spcBef>
                      </a:pPr>
                      <a:r>
                        <a:rPr sz="1600" spc="120" dirty="0">
                          <a:latin typeface="Trebuchet MS"/>
                          <a:cs typeface="Trebuchet MS"/>
                        </a:rPr>
                        <a:t>=</a:t>
                      </a:r>
                      <a:r>
                        <a:rPr sz="1600" spc="2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130" dirty="0">
                          <a:latin typeface="Trebuchet MS"/>
                          <a:cs typeface="Trebuchet MS"/>
                        </a:rPr>
                        <a:t>I’d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/>
                </a:tc>
                <a:tc>
                  <a:txBody>
                    <a:bodyPr/>
                    <a:lstStyle/>
                    <a:p>
                      <a:pPr marL="326390">
                        <a:lnSpc>
                          <a:spcPts val="1895"/>
                        </a:lnSpc>
                        <a:spcBef>
                          <a:spcPts val="125"/>
                        </a:spcBef>
                      </a:pPr>
                      <a:r>
                        <a:rPr sz="1600" spc="-25" dirty="0">
                          <a:latin typeface="Trebuchet MS"/>
                          <a:cs typeface="Trebuchet MS"/>
                        </a:rPr>
                        <a:t>we</a:t>
                      </a:r>
                      <a:r>
                        <a:rPr sz="1600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35" dirty="0">
                          <a:latin typeface="Trebuchet MS"/>
                          <a:cs typeface="Trebuchet MS"/>
                        </a:rPr>
                        <a:t>would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/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895"/>
                        </a:lnSpc>
                        <a:spcBef>
                          <a:spcPts val="12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=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/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ts val="1895"/>
                        </a:lnSpc>
                        <a:spcBef>
                          <a:spcPts val="125"/>
                        </a:spcBef>
                      </a:pPr>
                      <a:r>
                        <a:rPr sz="1600" spc="-80" dirty="0">
                          <a:latin typeface="Trebuchet MS"/>
                          <a:cs typeface="Trebuchet MS"/>
                        </a:rPr>
                        <a:t>we’d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41910">
                        <a:lnSpc>
                          <a:spcPts val="1820"/>
                        </a:lnSpc>
                      </a:pPr>
                      <a:r>
                        <a:rPr sz="1600" spc="-30" dirty="0">
                          <a:latin typeface="Trebuchet MS"/>
                          <a:cs typeface="Trebuchet MS"/>
                        </a:rPr>
                        <a:t>you</a:t>
                      </a:r>
                      <a:r>
                        <a:rPr sz="1600" spc="-1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35" dirty="0">
                          <a:latin typeface="Trebuchet MS"/>
                          <a:cs typeface="Trebuchet MS"/>
                        </a:rPr>
                        <a:t>would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820"/>
                        </a:lnSpc>
                      </a:pPr>
                      <a:r>
                        <a:rPr sz="1600" spc="120" dirty="0">
                          <a:latin typeface="Trebuchet MS"/>
                          <a:cs typeface="Trebuchet MS"/>
                        </a:rPr>
                        <a:t>=</a:t>
                      </a:r>
                      <a:r>
                        <a:rPr sz="1600" spc="2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75" dirty="0">
                          <a:latin typeface="Trebuchet MS"/>
                          <a:cs typeface="Trebuchet MS"/>
                        </a:rPr>
                        <a:t>you’d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6390">
                        <a:lnSpc>
                          <a:spcPts val="1820"/>
                        </a:lnSpc>
                      </a:pPr>
                      <a:r>
                        <a:rPr sz="1600" spc="-90" dirty="0">
                          <a:latin typeface="Trebuchet MS"/>
                          <a:cs typeface="Trebuchet MS"/>
                        </a:rPr>
                        <a:t>they</a:t>
                      </a:r>
                      <a:r>
                        <a:rPr sz="16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35" dirty="0">
                          <a:latin typeface="Trebuchet MS"/>
                          <a:cs typeface="Trebuchet MS"/>
                        </a:rPr>
                        <a:t>would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820"/>
                        </a:lnSpc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=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ts val="1820"/>
                        </a:lnSpc>
                      </a:pPr>
                      <a:r>
                        <a:rPr sz="1600" spc="-105" dirty="0">
                          <a:latin typeface="Trebuchet MS"/>
                          <a:cs typeface="Trebuchet MS"/>
                        </a:rPr>
                        <a:t>they’d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39">
                <a:tc>
                  <a:txBody>
                    <a:bodyPr/>
                    <a:lstStyle/>
                    <a:p>
                      <a:pPr marL="41910">
                        <a:lnSpc>
                          <a:spcPts val="1820"/>
                        </a:lnSpc>
                      </a:pPr>
                      <a:r>
                        <a:rPr sz="1600" spc="-30" dirty="0">
                          <a:latin typeface="Trebuchet MS"/>
                          <a:cs typeface="Trebuchet MS"/>
                        </a:rPr>
                        <a:t>he</a:t>
                      </a:r>
                      <a:r>
                        <a:rPr sz="1600" spc="-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35" dirty="0">
                          <a:latin typeface="Trebuchet MS"/>
                          <a:cs typeface="Trebuchet MS"/>
                        </a:rPr>
                        <a:t>would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820"/>
                        </a:lnSpc>
                      </a:pPr>
                      <a:r>
                        <a:rPr sz="1600" spc="120" dirty="0">
                          <a:latin typeface="Trebuchet MS"/>
                          <a:cs typeface="Trebuchet MS"/>
                        </a:rPr>
                        <a:t>=</a:t>
                      </a:r>
                      <a:r>
                        <a:rPr sz="1600" spc="2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80" dirty="0">
                          <a:latin typeface="Trebuchet MS"/>
                          <a:cs typeface="Trebuchet MS"/>
                        </a:rPr>
                        <a:t>he’d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6390">
                        <a:lnSpc>
                          <a:spcPts val="1820"/>
                        </a:lnSpc>
                      </a:pPr>
                      <a:r>
                        <a:rPr sz="1600" spc="-20" dirty="0">
                          <a:latin typeface="Trebuchet MS"/>
                          <a:cs typeface="Trebuchet MS"/>
                        </a:rPr>
                        <a:t>should</a:t>
                      </a:r>
                      <a:r>
                        <a:rPr sz="1600" spc="-11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80" dirty="0">
                          <a:latin typeface="Trebuchet MS"/>
                          <a:cs typeface="Trebuchet MS"/>
                        </a:rPr>
                        <a:t>not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820"/>
                        </a:lnSpc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=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ts val="1820"/>
                        </a:lnSpc>
                      </a:pPr>
                      <a:r>
                        <a:rPr sz="1600" spc="-70" dirty="0">
                          <a:latin typeface="Trebuchet MS"/>
                          <a:cs typeface="Trebuchet MS"/>
                        </a:rPr>
                        <a:t>shouldn’t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290">
                <a:tc>
                  <a:txBody>
                    <a:bodyPr/>
                    <a:lstStyle/>
                    <a:p>
                      <a:pPr marL="36195">
                        <a:lnSpc>
                          <a:spcPts val="1845"/>
                        </a:lnSpc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she</a:t>
                      </a:r>
                      <a:r>
                        <a:rPr sz="1600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35" dirty="0">
                          <a:latin typeface="Trebuchet MS"/>
                          <a:cs typeface="Trebuchet MS"/>
                        </a:rPr>
                        <a:t>would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1845"/>
                        </a:lnSpc>
                      </a:pPr>
                      <a:r>
                        <a:rPr sz="1600" spc="120" dirty="0">
                          <a:latin typeface="Trebuchet MS"/>
                          <a:cs typeface="Trebuchet MS"/>
                        </a:rPr>
                        <a:t>=</a:t>
                      </a:r>
                      <a:r>
                        <a:rPr sz="1600" spc="2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55" dirty="0">
                          <a:latin typeface="Trebuchet MS"/>
                          <a:cs typeface="Trebuchet MS"/>
                        </a:rPr>
                        <a:t>she’d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6390">
                        <a:lnSpc>
                          <a:spcPts val="1845"/>
                        </a:lnSpc>
                      </a:pPr>
                      <a:r>
                        <a:rPr sz="1600" spc="-35" dirty="0">
                          <a:latin typeface="Trebuchet MS"/>
                          <a:cs typeface="Trebuchet MS"/>
                        </a:rPr>
                        <a:t>would</a:t>
                      </a:r>
                      <a:r>
                        <a:rPr sz="1600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80" dirty="0">
                          <a:latin typeface="Trebuchet MS"/>
                          <a:cs typeface="Trebuchet MS"/>
                        </a:rPr>
                        <a:t>not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845"/>
                        </a:lnSpc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=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ts val="1845"/>
                        </a:lnSpc>
                      </a:pPr>
                      <a:r>
                        <a:rPr sz="1600" spc="-85" dirty="0">
                          <a:latin typeface="Trebuchet MS"/>
                          <a:cs typeface="Trebuchet MS"/>
                        </a:rPr>
                        <a:t>wouldn’t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1738" y="545329"/>
            <a:ext cx="5749290" cy="8259445"/>
            <a:chOff x="541738" y="545329"/>
            <a:chExt cx="5749290" cy="8259445"/>
          </a:xfrm>
        </p:grpSpPr>
        <p:sp>
          <p:nvSpPr>
            <p:cNvPr id="3" name="object 3"/>
            <p:cNvSpPr/>
            <p:nvPr/>
          </p:nvSpPr>
          <p:spPr>
            <a:xfrm>
              <a:off x="541738" y="545329"/>
              <a:ext cx="5744845" cy="8259445"/>
            </a:xfrm>
            <a:custGeom>
              <a:avLst/>
              <a:gdLst/>
              <a:ahLst/>
              <a:cxnLst/>
              <a:rect l="l" t="t" r="r" b="b"/>
              <a:pathLst>
                <a:path w="5744845" h="8259445">
                  <a:moveTo>
                    <a:pt x="5744672" y="8259359"/>
                  </a:moveTo>
                  <a:lnTo>
                    <a:pt x="28702" y="8259359"/>
                  </a:lnTo>
                  <a:lnTo>
                    <a:pt x="19135" y="6984859"/>
                  </a:lnTo>
                  <a:lnTo>
                    <a:pt x="3189" y="4172413"/>
                  </a:lnTo>
                  <a:lnTo>
                    <a:pt x="0" y="1338600"/>
                  </a:lnTo>
                  <a:lnTo>
                    <a:pt x="28702" y="0"/>
                  </a:lnTo>
                  <a:lnTo>
                    <a:pt x="4818851" y="0"/>
                  </a:lnTo>
                  <a:lnTo>
                    <a:pt x="5744672" y="1022237"/>
                  </a:lnTo>
                  <a:lnTo>
                    <a:pt x="5744672" y="8259359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414563" y="631456"/>
              <a:ext cx="870585" cy="1092835"/>
            </a:xfrm>
            <a:custGeom>
              <a:avLst/>
              <a:gdLst/>
              <a:ahLst/>
              <a:cxnLst/>
              <a:rect l="l" t="t" r="r" b="b"/>
              <a:pathLst>
                <a:path w="870585" h="1092835">
                  <a:moveTo>
                    <a:pt x="156381" y="1092214"/>
                  </a:moveTo>
                  <a:lnTo>
                    <a:pt x="175054" y="711223"/>
                  </a:lnTo>
                  <a:lnTo>
                    <a:pt x="164988" y="470454"/>
                  </a:lnTo>
                  <a:lnTo>
                    <a:pt x="111524" y="267511"/>
                  </a:lnTo>
                  <a:lnTo>
                    <a:pt x="0" y="0"/>
                  </a:lnTo>
                  <a:lnTo>
                    <a:pt x="870525" y="940508"/>
                  </a:lnTo>
                  <a:lnTo>
                    <a:pt x="805933" y="931112"/>
                  </a:lnTo>
                  <a:lnTo>
                    <a:pt x="638767" y="928095"/>
                  </a:lnTo>
                  <a:lnTo>
                    <a:pt x="408944" y="969210"/>
                  </a:lnTo>
                  <a:lnTo>
                    <a:pt x="156381" y="1092214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71039" y="547608"/>
              <a:ext cx="220561" cy="24545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99922" y="616889"/>
              <a:ext cx="302260" cy="299085"/>
            </a:xfrm>
            <a:custGeom>
              <a:avLst/>
              <a:gdLst/>
              <a:ahLst/>
              <a:cxnLst/>
              <a:rect l="l" t="t" r="r" b="b"/>
              <a:pathLst>
                <a:path w="302260" h="299084">
                  <a:moveTo>
                    <a:pt x="301970" y="298913"/>
                  </a:moveTo>
                  <a:lnTo>
                    <a:pt x="14809" y="35522"/>
                  </a:lnTo>
                  <a:lnTo>
                    <a:pt x="0" y="0"/>
                  </a:lnTo>
                  <a:lnTo>
                    <a:pt x="189829" y="174115"/>
                  </a:lnTo>
                  <a:lnTo>
                    <a:pt x="301970" y="298913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14471" y="651787"/>
              <a:ext cx="398145" cy="386715"/>
            </a:xfrm>
            <a:custGeom>
              <a:avLst/>
              <a:gdLst/>
              <a:ahLst/>
              <a:cxnLst/>
              <a:rect l="l" t="t" r="r" b="b"/>
              <a:pathLst>
                <a:path w="398145" h="386715">
                  <a:moveTo>
                    <a:pt x="397583" y="386610"/>
                  </a:moveTo>
                  <a:lnTo>
                    <a:pt x="14808" y="35520"/>
                  </a:lnTo>
                  <a:lnTo>
                    <a:pt x="0" y="0"/>
                  </a:lnTo>
                  <a:lnTo>
                    <a:pt x="285475" y="261849"/>
                  </a:lnTo>
                  <a:lnTo>
                    <a:pt x="397583" y="386610"/>
                  </a:lnTo>
                  <a:close/>
                </a:path>
              </a:pathLst>
            </a:custGeom>
            <a:solidFill>
              <a:srgbClr val="1FC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29019" y="686683"/>
              <a:ext cx="493395" cy="474980"/>
            </a:xfrm>
            <a:custGeom>
              <a:avLst/>
              <a:gdLst/>
              <a:ahLst/>
              <a:cxnLst/>
              <a:rect l="l" t="t" r="r" b="b"/>
              <a:pathLst>
                <a:path w="493395" h="474980">
                  <a:moveTo>
                    <a:pt x="493313" y="474438"/>
                  </a:moveTo>
                  <a:lnTo>
                    <a:pt x="14817" y="35542"/>
                  </a:lnTo>
                  <a:lnTo>
                    <a:pt x="0" y="0"/>
                  </a:lnTo>
                  <a:lnTo>
                    <a:pt x="381100" y="349560"/>
                  </a:lnTo>
                  <a:lnTo>
                    <a:pt x="493313" y="474438"/>
                  </a:lnTo>
                  <a:close/>
                </a:path>
              </a:pathLst>
            </a:custGeom>
            <a:solidFill>
              <a:srgbClr val="2DC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43586" y="721625"/>
              <a:ext cx="589280" cy="562610"/>
            </a:xfrm>
            <a:custGeom>
              <a:avLst/>
              <a:gdLst/>
              <a:ahLst/>
              <a:cxnLst/>
              <a:rect l="l" t="t" r="r" b="b"/>
              <a:pathLst>
                <a:path w="589279" h="562610">
                  <a:moveTo>
                    <a:pt x="588919" y="562103"/>
                  </a:moveTo>
                  <a:lnTo>
                    <a:pt x="14798" y="35497"/>
                  </a:lnTo>
                  <a:lnTo>
                    <a:pt x="0" y="0"/>
                  </a:lnTo>
                  <a:lnTo>
                    <a:pt x="476803" y="437334"/>
                  </a:lnTo>
                  <a:lnTo>
                    <a:pt x="588919" y="562103"/>
                  </a:lnTo>
                  <a:close/>
                </a:path>
              </a:pathLst>
            </a:custGeom>
            <a:solidFill>
              <a:srgbClr val="39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58135" y="756524"/>
              <a:ext cx="685165" cy="650240"/>
            </a:xfrm>
            <a:custGeom>
              <a:avLst/>
              <a:gdLst/>
              <a:ahLst/>
              <a:cxnLst/>
              <a:rect l="l" t="t" r="r" b="b"/>
              <a:pathLst>
                <a:path w="685164" h="650240">
                  <a:moveTo>
                    <a:pt x="684557" y="649827"/>
                  </a:moveTo>
                  <a:lnTo>
                    <a:pt x="14807" y="35518"/>
                  </a:lnTo>
                  <a:lnTo>
                    <a:pt x="0" y="0"/>
                  </a:lnTo>
                  <a:lnTo>
                    <a:pt x="572481" y="525102"/>
                  </a:lnTo>
                  <a:lnTo>
                    <a:pt x="684557" y="649827"/>
                  </a:lnTo>
                  <a:close/>
                </a:path>
              </a:pathLst>
            </a:custGeom>
            <a:solidFill>
              <a:srgbClr val="42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72692" y="791440"/>
              <a:ext cx="780415" cy="737870"/>
            </a:xfrm>
            <a:custGeom>
              <a:avLst/>
              <a:gdLst/>
              <a:ahLst/>
              <a:cxnLst/>
              <a:rect l="l" t="t" r="r" b="b"/>
              <a:pathLst>
                <a:path w="780414" h="737869">
                  <a:moveTo>
                    <a:pt x="780311" y="737672"/>
                  </a:moveTo>
                  <a:lnTo>
                    <a:pt x="12412" y="33325"/>
                  </a:lnTo>
                  <a:lnTo>
                    <a:pt x="9871" y="23678"/>
                  </a:lnTo>
                  <a:lnTo>
                    <a:pt x="0" y="0"/>
                  </a:lnTo>
                  <a:lnTo>
                    <a:pt x="668159" y="612862"/>
                  </a:lnTo>
                  <a:lnTo>
                    <a:pt x="780311" y="737672"/>
                  </a:lnTo>
                  <a:close/>
                </a:path>
              </a:pathLst>
            </a:custGeom>
            <a:solidFill>
              <a:srgbClr val="4C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84970" y="824255"/>
              <a:ext cx="805815" cy="747395"/>
            </a:xfrm>
            <a:custGeom>
              <a:avLst/>
              <a:gdLst/>
              <a:ahLst/>
              <a:cxnLst/>
              <a:rect l="l" t="t" r="r" b="b"/>
              <a:pathLst>
                <a:path w="805814" h="747394">
                  <a:moveTo>
                    <a:pt x="805491" y="746844"/>
                  </a:moveTo>
                  <a:lnTo>
                    <a:pt x="782578" y="739751"/>
                  </a:lnTo>
                  <a:lnTo>
                    <a:pt x="7621" y="28930"/>
                  </a:lnTo>
                  <a:lnTo>
                    <a:pt x="0" y="0"/>
                  </a:lnTo>
                  <a:lnTo>
                    <a:pt x="766054" y="702655"/>
                  </a:lnTo>
                  <a:lnTo>
                    <a:pt x="805587" y="746650"/>
                  </a:lnTo>
                  <a:lnTo>
                    <a:pt x="805491" y="746844"/>
                  </a:lnTo>
                  <a:close/>
                </a:path>
              </a:pathLst>
            </a:custGeom>
            <a:solidFill>
              <a:srgbClr val="53C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92462" y="852694"/>
              <a:ext cx="775970" cy="711835"/>
            </a:xfrm>
            <a:custGeom>
              <a:avLst/>
              <a:gdLst/>
              <a:ahLst/>
              <a:cxnLst/>
              <a:rect l="l" t="t" r="r" b="b"/>
              <a:pathLst>
                <a:path w="775970" h="711835">
                  <a:moveTo>
                    <a:pt x="775722" y="711509"/>
                  </a:moveTo>
                  <a:lnTo>
                    <a:pt x="739618" y="700332"/>
                  </a:lnTo>
                  <a:lnTo>
                    <a:pt x="7616" y="28911"/>
                  </a:lnTo>
                  <a:lnTo>
                    <a:pt x="0" y="0"/>
                  </a:lnTo>
                  <a:lnTo>
                    <a:pt x="775722" y="711509"/>
                  </a:lnTo>
                  <a:close/>
                </a:path>
              </a:pathLst>
            </a:custGeom>
            <a:solidFill>
              <a:srgbClr val="59CB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99955" y="881134"/>
              <a:ext cx="732790" cy="672465"/>
            </a:xfrm>
            <a:custGeom>
              <a:avLst/>
              <a:gdLst/>
              <a:ahLst/>
              <a:cxnLst/>
              <a:rect l="l" t="t" r="r" b="b"/>
              <a:pathLst>
                <a:path w="732789" h="672465">
                  <a:moveTo>
                    <a:pt x="732713" y="672073"/>
                  </a:moveTo>
                  <a:lnTo>
                    <a:pt x="718590" y="667701"/>
                  </a:lnTo>
                  <a:lnTo>
                    <a:pt x="700699" y="664632"/>
                  </a:lnTo>
                  <a:lnTo>
                    <a:pt x="7620" y="28925"/>
                  </a:lnTo>
                  <a:lnTo>
                    <a:pt x="0" y="0"/>
                  </a:lnTo>
                  <a:lnTo>
                    <a:pt x="732713" y="672073"/>
                  </a:lnTo>
                  <a:close/>
                </a:path>
              </a:pathLst>
            </a:custGeom>
            <a:solidFill>
              <a:srgbClr val="60C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07442" y="909554"/>
              <a:ext cx="694055" cy="636905"/>
            </a:xfrm>
            <a:custGeom>
              <a:avLst/>
              <a:gdLst/>
              <a:ahLst/>
              <a:cxnLst/>
              <a:rect l="l" t="t" r="r" b="b"/>
              <a:pathLst>
                <a:path w="694054" h="636905">
                  <a:moveTo>
                    <a:pt x="693709" y="636297"/>
                  </a:moveTo>
                  <a:lnTo>
                    <a:pt x="664287" y="631250"/>
                  </a:lnTo>
                  <a:lnTo>
                    <a:pt x="7621" y="28930"/>
                  </a:lnTo>
                  <a:lnTo>
                    <a:pt x="0" y="0"/>
                  </a:lnTo>
                  <a:lnTo>
                    <a:pt x="693709" y="636297"/>
                  </a:lnTo>
                  <a:close/>
                </a:path>
              </a:pathLst>
            </a:custGeom>
            <a:solidFill>
              <a:srgbClr val="66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14935" y="937996"/>
              <a:ext cx="657860" cy="603250"/>
            </a:xfrm>
            <a:custGeom>
              <a:avLst/>
              <a:gdLst/>
              <a:ahLst/>
              <a:cxnLst/>
              <a:rect l="l" t="t" r="r" b="b"/>
              <a:pathLst>
                <a:path w="657860" h="603250">
                  <a:moveTo>
                    <a:pt x="657297" y="602894"/>
                  </a:moveTo>
                  <a:lnTo>
                    <a:pt x="627875" y="597847"/>
                  </a:lnTo>
                  <a:lnTo>
                    <a:pt x="7620" y="28924"/>
                  </a:lnTo>
                  <a:lnTo>
                    <a:pt x="0" y="0"/>
                  </a:lnTo>
                  <a:lnTo>
                    <a:pt x="657297" y="602894"/>
                  </a:lnTo>
                  <a:close/>
                </a:path>
              </a:pathLst>
            </a:custGeom>
            <a:solidFill>
              <a:srgbClr val="6B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22427" y="966433"/>
              <a:ext cx="621030" cy="569595"/>
            </a:xfrm>
            <a:custGeom>
              <a:avLst/>
              <a:gdLst/>
              <a:ahLst/>
              <a:cxnLst/>
              <a:rect l="l" t="t" r="r" b="b"/>
              <a:pathLst>
                <a:path w="621029" h="569594">
                  <a:moveTo>
                    <a:pt x="620879" y="569495"/>
                  </a:moveTo>
                  <a:lnTo>
                    <a:pt x="591478" y="564451"/>
                  </a:lnTo>
                  <a:lnTo>
                    <a:pt x="7620" y="28924"/>
                  </a:lnTo>
                  <a:lnTo>
                    <a:pt x="0" y="0"/>
                  </a:lnTo>
                  <a:lnTo>
                    <a:pt x="620879" y="569495"/>
                  </a:lnTo>
                  <a:close/>
                </a:path>
              </a:pathLst>
            </a:custGeom>
            <a:solidFill>
              <a:srgbClr val="71D0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529915" y="994853"/>
              <a:ext cx="584835" cy="536575"/>
            </a:xfrm>
            <a:custGeom>
              <a:avLst/>
              <a:gdLst/>
              <a:ahLst/>
              <a:cxnLst/>
              <a:rect l="l" t="t" r="r" b="b"/>
              <a:pathLst>
                <a:path w="584835" h="536575">
                  <a:moveTo>
                    <a:pt x="584489" y="536116"/>
                  </a:moveTo>
                  <a:lnTo>
                    <a:pt x="555067" y="531069"/>
                  </a:lnTo>
                  <a:lnTo>
                    <a:pt x="6303" y="27720"/>
                  </a:lnTo>
                  <a:lnTo>
                    <a:pt x="6114" y="23208"/>
                  </a:lnTo>
                  <a:lnTo>
                    <a:pt x="0" y="0"/>
                  </a:lnTo>
                  <a:lnTo>
                    <a:pt x="584489" y="536116"/>
                  </a:lnTo>
                  <a:close/>
                </a:path>
              </a:pathLst>
            </a:custGeom>
            <a:solidFill>
              <a:srgbClr val="77D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536201" y="1022175"/>
              <a:ext cx="549910" cy="504190"/>
            </a:xfrm>
            <a:custGeom>
              <a:avLst/>
              <a:gdLst/>
              <a:ahLst/>
              <a:cxnLst/>
              <a:rect l="l" t="t" r="r" b="b"/>
              <a:pathLst>
                <a:path w="549910" h="504190">
                  <a:moveTo>
                    <a:pt x="549286" y="503834"/>
                  </a:moveTo>
                  <a:lnTo>
                    <a:pt x="519862" y="498786"/>
                  </a:lnTo>
                  <a:lnTo>
                    <a:pt x="954" y="22823"/>
                  </a:lnTo>
                  <a:lnTo>
                    <a:pt x="0" y="0"/>
                  </a:lnTo>
                  <a:lnTo>
                    <a:pt x="549286" y="503834"/>
                  </a:lnTo>
                  <a:close/>
                </a:path>
              </a:pathLst>
            </a:custGeom>
            <a:solidFill>
              <a:srgbClr val="7C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37139" y="1044609"/>
              <a:ext cx="520065" cy="476884"/>
            </a:xfrm>
            <a:custGeom>
              <a:avLst/>
              <a:gdLst/>
              <a:ahLst/>
              <a:cxnLst/>
              <a:rect l="l" t="t" r="r" b="b"/>
              <a:pathLst>
                <a:path w="520064" h="476884">
                  <a:moveTo>
                    <a:pt x="491694" y="472928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515299" y="472643"/>
                  </a:lnTo>
                  <a:lnTo>
                    <a:pt x="497304" y="472643"/>
                  </a:lnTo>
                  <a:lnTo>
                    <a:pt x="491694" y="472928"/>
                  </a:lnTo>
                  <a:close/>
                </a:path>
                <a:path w="520064" h="476884">
                  <a:moveTo>
                    <a:pt x="519439" y="476440"/>
                  </a:moveTo>
                  <a:lnTo>
                    <a:pt x="497304" y="472643"/>
                  </a:lnTo>
                  <a:lnTo>
                    <a:pt x="515299" y="472643"/>
                  </a:lnTo>
                  <a:lnTo>
                    <a:pt x="519439" y="476440"/>
                  </a:lnTo>
                  <a:close/>
                </a:path>
              </a:pathLst>
            </a:custGeom>
            <a:solidFill>
              <a:srgbClr val="81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38077" y="1067027"/>
              <a:ext cx="491490" cy="452120"/>
            </a:xfrm>
            <a:custGeom>
              <a:avLst/>
              <a:gdLst/>
              <a:ahLst/>
              <a:cxnLst/>
              <a:rect l="l" t="t" r="r" b="b"/>
              <a:pathLst>
                <a:path w="491489" h="452119">
                  <a:moveTo>
                    <a:pt x="468481" y="451644"/>
                  </a:moveTo>
                  <a:lnTo>
                    <a:pt x="954" y="22812"/>
                  </a:lnTo>
                  <a:lnTo>
                    <a:pt x="0" y="0"/>
                  </a:lnTo>
                  <a:lnTo>
                    <a:pt x="491138" y="450492"/>
                  </a:lnTo>
                  <a:lnTo>
                    <a:pt x="468481" y="451644"/>
                  </a:lnTo>
                  <a:close/>
                </a:path>
              </a:pathLst>
            </a:custGeom>
            <a:solidFill>
              <a:srgbClr val="8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539015" y="1089451"/>
              <a:ext cx="467995" cy="430530"/>
            </a:xfrm>
            <a:custGeom>
              <a:avLst/>
              <a:gdLst/>
              <a:ahLst/>
              <a:cxnLst/>
              <a:rect l="l" t="t" r="r" b="b"/>
              <a:pathLst>
                <a:path w="467995" h="430530">
                  <a:moveTo>
                    <a:pt x="445263" y="430353"/>
                  </a:moveTo>
                  <a:lnTo>
                    <a:pt x="954" y="22814"/>
                  </a:lnTo>
                  <a:lnTo>
                    <a:pt x="0" y="0"/>
                  </a:lnTo>
                  <a:lnTo>
                    <a:pt x="467926" y="429200"/>
                  </a:lnTo>
                  <a:lnTo>
                    <a:pt x="445263" y="430353"/>
                  </a:lnTo>
                  <a:close/>
                </a:path>
              </a:pathLst>
            </a:custGeom>
            <a:solidFill>
              <a:srgbClr val="8BD7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539952" y="1111876"/>
              <a:ext cx="445134" cy="409575"/>
            </a:xfrm>
            <a:custGeom>
              <a:avLst/>
              <a:gdLst/>
              <a:ahLst/>
              <a:cxnLst/>
              <a:rect l="l" t="t" r="r" b="b"/>
              <a:pathLst>
                <a:path w="445135" h="409575">
                  <a:moveTo>
                    <a:pt x="422063" y="409060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444721" y="407908"/>
                  </a:lnTo>
                  <a:lnTo>
                    <a:pt x="422063" y="409060"/>
                  </a:lnTo>
                  <a:close/>
                </a:path>
              </a:pathLst>
            </a:custGeom>
            <a:solidFill>
              <a:srgbClr val="90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540890" y="1134288"/>
              <a:ext cx="421640" cy="387985"/>
            </a:xfrm>
            <a:custGeom>
              <a:avLst/>
              <a:gdLst/>
              <a:ahLst/>
              <a:cxnLst/>
              <a:rect l="l" t="t" r="r" b="b"/>
              <a:pathLst>
                <a:path w="421639" h="387984">
                  <a:moveTo>
                    <a:pt x="398854" y="387781"/>
                  </a:moveTo>
                  <a:lnTo>
                    <a:pt x="953" y="22806"/>
                  </a:lnTo>
                  <a:lnTo>
                    <a:pt x="0" y="0"/>
                  </a:lnTo>
                  <a:lnTo>
                    <a:pt x="421521" y="386628"/>
                  </a:lnTo>
                  <a:lnTo>
                    <a:pt x="398854" y="387781"/>
                  </a:lnTo>
                  <a:close/>
                </a:path>
              </a:pathLst>
            </a:custGeom>
            <a:solidFill>
              <a:srgbClr val="96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541828" y="1156718"/>
              <a:ext cx="398780" cy="367030"/>
            </a:xfrm>
            <a:custGeom>
              <a:avLst/>
              <a:gdLst/>
              <a:ahLst/>
              <a:cxnLst/>
              <a:rect l="l" t="t" r="r" b="b"/>
              <a:pathLst>
                <a:path w="398779" h="367030">
                  <a:moveTo>
                    <a:pt x="375645" y="366483"/>
                  </a:moveTo>
                  <a:lnTo>
                    <a:pt x="953" y="22808"/>
                  </a:lnTo>
                  <a:lnTo>
                    <a:pt x="0" y="0"/>
                  </a:lnTo>
                  <a:lnTo>
                    <a:pt x="398294" y="365331"/>
                  </a:lnTo>
                  <a:lnTo>
                    <a:pt x="375645" y="366483"/>
                  </a:lnTo>
                  <a:close/>
                </a:path>
              </a:pathLst>
            </a:custGeom>
            <a:solidFill>
              <a:srgbClr val="9ADB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542765" y="1179130"/>
              <a:ext cx="375285" cy="345440"/>
            </a:xfrm>
            <a:custGeom>
              <a:avLst/>
              <a:gdLst/>
              <a:ahLst/>
              <a:cxnLst/>
              <a:rect l="l" t="t" r="r" b="b"/>
              <a:pathLst>
                <a:path w="375285" h="345440">
                  <a:moveTo>
                    <a:pt x="352432" y="345204"/>
                  </a:moveTo>
                  <a:lnTo>
                    <a:pt x="954" y="22814"/>
                  </a:lnTo>
                  <a:lnTo>
                    <a:pt x="0" y="0"/>
                  </a:lnTo>
                  <a:lnTo>
                    <a:pt x="375095" y="344052"/>
                  </a:lnTo>
                  <a:lnTo>
                    <a:pt x="352432" y="345204"/>
                  </a:lnTo>
                  <a:close/>
                </a:path>
              </a:pathLst>
            </a:custGeom>
            <a:solidFill>
              <a:srgbClr val="9FDD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43703" y="1201567"/>
              <a:ext cx="352425" cy="324485"/>
            </a:xfrm>
            <a:custGeom>
              <a:avLst/>
              <a:gdLst/>
              <a:ahLst/>
              <a:cxnLst/>
              <a:rect l="l" t="t" r="r" b="b"/>
              <a:pathLst>
                <a:path w="352425" h="324484">
                  <a:moveTo>
                    <a:pt x="329219" y="323901"/>
                  </a:moveTo>
                  <a:lnTo>
                    <a:pt x="953" y="22802"/>
                  </a:lnTo>
                  <a:lnTo>
                    <a:pt x="0" y="0"/>
                  </a:lnTo>
                  <a:lnTo>
                    <a:pt x="351876" y="322748"/>
                  </a:lnTo>
                  <a:lnTo>
                    <a:pt x="329219" y="323901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44641" y="1223985"/>
              <a:ext cx="328930" cy="302895"/>
            </a:xfrm>
            <a:custGeom>
              <a:avLst/>
              <a:gdLst/>
              <a:ahLst/>
              <a:cxnLst/>
              <a:rect l="l" t="t" r="r" b="b"/>
              <a:pathLst>
                <a:path w="328929" h="302894">
                  <a:moveTo>
                    <a:pt x="306013" y="302615"/>
                  </a:moveTo>
                  <a:lnTo>
                    <a:pt x="953" y="22807"/>
                  </a:lnTo>
                  <a:lnTo>
                    <a:pt x="0" y="0"/>
                  </a:lnTo>
                  <a:lnTo>
                    <a:pt x="328663" y="301463"/>
                  </a:lnTo>
                  <a:lnTo>
                    <a:pt x="306013" y="302615"/>
                  </a:lnTo>
                  <a:close/>
                </a:path>
              </a:pathLst>
            </a:custGeom>
            <a:solidFill>
              <a:srgbClr val="A8E0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545578" y="1246397"/>
              <a:ext cx="306070" cy="281940"/>
            </a:xfrm>
            <a:custGeom>
              <a:avLst/>
              <a:gdLst/>
              <a:ahLst/>
              <a:cxnLst/>
              <a:rect l="l" t="t" r="r" b="b"/>
              <a:pathLst>
                <a:path w="306070" h="281940">
                  <a:moveTo>
                    <a:pt x="282801" y="281336"/>
                  </a:moveTo>
                  <a:lnTo>
                    <a:pt x="51" y="21987"/>
                  </a:lnTo>
                  <a:lnTo>
                    <a:pt x="520" y="12434"/>
                  </a:lnTo>
                  <a:lnTo>
                    <a:pt x="0" y="0"/>
                  </a:lnTo>
                  <a:lnTo>
                    <a:pt x="305463" y="280183"/>
                  </a:lnTo>
                  <a:lnTo>
                    <a:pt x="282801" y="281336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544619" y="1268025"/>
              <a:ext cx="284480" cy="260985"/>
            </a:xfrm>
            <a:custGeom>
              <a:avLst/>
              <a:gdLst/>
              <a:ahLst/>
              <a:cxnLst/>
              <a:rect l="l" t="t" r="r" b="b"/>
              <a:pathLst>
                <a:path w="284479" h="260984">
                  <a:moveTo>
                    <a:pt x="261485" y="260840"/>
                  </a:moveTo>
                  <a:lnTo>
                    <a:pt x="0" y="20995"/>
                  </a:lnTo>
                  <a:lnTo>
                    <a:pt x="1028" y="0"/>
                  </a:lnTo>
                  <a:lnTo>
                    <a:pt x="284147" y="259688"/>
                  </a:lnTo>
                  <a:lnTo>
                    <a:pt x="261485" y="260840"/>
                  </a:lnTo>
                  <a:close/>
                </a:path>
              </a:pathLst>
            </a:custGeom>
            <a:solidFill>
              <a:srgbClr val="B1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543609" y="1288661"/>
              <a:ext cx="262890" cy="242570"/>
            </a:xfrm>
            <a:custGeom>
              <a:avLst/>
              <a:gdLst/>
              <a:ahLst/>
              <a:cxnLst/>
              <a:rect l="l" t="t" r="r" b="b"/>
              <a:pathLst>
                <a:path w="262889" h="242569">
                  <a:moveTo>
                    <a:pt x="241300" y="242315"/>
                  </a:moveTo>
                  <a:lnTo>
                    <a:pt x="0" y="20985"/>
                  </a:lnTo>
                  <a:lnTo>
                    <a:pt x="1028" y="0"/>
                  </a:lnTo>
                  <a:lnTo>
                    <a:pt x="262889" y="240184"/>
                  </a:lnTo>
                  <a:lnTo>
                    <a:pt x="244078" y="241141"/>
                  </a:lnTo>
                  <a:lnTo>
                    <a:pt x="241300" y="242315"/>
                  </a:lnTo>
                  <a:close/>
                </a:path>
              </a:pathLst>
            </a:custGeom>
            <a:solidFill>
              <a:srgbClr val="B6E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527434" y="1309298"/>
              <a:ext cx="257745" cy="3305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439633" y="3218650"/>
              <a:ext cx="1991995" cy="1163955"/>
            </a:xfrm>
            <a:custGeom>
              <a:avLst/>
              <a:gdLst/>
              <a:ahLst/>
              <a:cxnLst/>
              <a:rect l="l" t="t" r="r" b="b"/>
              <a:pathLst>
                <a:path w="1991995" h="1163954">
                  <a:moveTo>
                    <a:pt x="373075" y="0"/>
                  </a:moveTo>
                  <a:lnTo>
                    <a:pt x="1185875" y="0"/>
                  </a:lnTo>
                </a:path>
                <a:path w="1991995" h="1163954">
                  <a:moveTo>
                    <a:pt x="1178966" y="387908"/>
                  </a:moveTo>
                  <a:lnTo>
                    <a:pt x="1991766" y="387908"/>
                  </a:lnTo>
                </a:path>
                <a:path w="1991995" h="1163954">
                  <a:moveTo>
                    <a:pt x="0" y="775817"/>
                  </a:moveTo>
                  <a:lnTo>
                    <a:pt x="812800" y="775817"/>
                  </a:lnTo>
                </a:path>
                <a:path w="1991995" h="1163954">
                  <a:moveTo>
                    <a:pt x="806297" y="1163726"/>
                  </a:moveTo>
                  <a:lnTo>
                    <a:pt x="1619097" y="1163726"/>
                  </a:lnTo>
                </a:path>
              </a:pathLst>
            </a:custGeom>
            <a:ln w="101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887094" y="648474"/>
            <a:ext cx="4919345" cy="648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60"/>
              </a:lnSpc>
              <a:spcBef>
                <a:spcPts val="100"/>
              </a:spcBef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ts val="1880"/>
              </a:lnSpc>
            </a:pPr>
            <a:r>
              <a:rPr sz="1600" b="1" spc="-145" dirty="0">
                <a:latin typeface="Trebuchet MS"/>
                <a:cs typeface="Trebuchet MS"/>
              </a:rPr>
              <a:t>Fill </a:t>
            </a:r>
            <a:r>
              <a:rPr sz="1600" b="1" spc="-90" dirty="0">
                <a:latin typeface="Trebuchet MS"/>
                <a:cs typeface="Trebuchet MS"/>
              </a:rPr>
              <a:t>in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35" dirty="0">
                <a:latin typeface="Trebuchet MS"/>
                <a:cs typeface="Trebuchet MS"/>
              </a:rPr>
              <a:t>blanks </a:t>
            </a:r>
            <a:r>
              <a:rPr sz="1600" b="1" spc="-90" dirty="0">
                <a:latin typeface="Trebuchet MS"/>
                <a:cs typeface="Trebuchet MS"/>
              </a:rPr>
              <a:t>with </a:t>
            </a:r>
            <a:r>
              <a:rPr sz="1600" b="1" i="1" spc="-45" dirty="0">
                <a:latin typeface="Trebuchet MS"/>
                <a:cs typeface="Trebuchet MS"/>
              </a:rPr>
              <a:t>would </a:t>
            </a:r>
            <a:r>
              <a:rPr sz="1600" b="1" spc="-85" dirty="0">
                <a:latin typeface="Trebuchet MS"/>
                <a:cs typeface="Trebuchet MS"/>
              </a:rPr>
              <a:t>or</a:t>
            </a:r>
            <a:r>
              <a:rPr sz="1600" b="1" spc="105" dirty="0">
                <a:latin typeface="Trebuchet MS"/>
                <a:cs typeface="Trebuchet MS"/>
              </a:rPr>
              <a:t> </a:t>
            </a:r>
            <a:r>
              <a:rPr sz="1600" b="1" i="1" spc="-65" dirty="0">
                <a:latin typeface="Trebuchet MS"/>
                <a:cs typeface="Trebuchet MS"/>
              </a:rPr>
              <a:t>should</a:t>
            </a:r>
            <a:r>
              <a:rPr sz="1600" b="1" spc="-65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65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5"/>
              </a:spcBef>
              <a:buAutoNum type="arabicPlain"/>
              <a:tabLst>
                <a:tab pos="552450" algn="l"/>
                <a:tab pos="553085" algn="l"/>
                <a:tab pos="2590800" algn="l"/>
              </a:tabLst>
            </a:pPr>
            <a:r>
              <a:rPr sz="1600" spc="-95" dirty="0">
                <a:latin typeface="Trebuchet MS"/>
                <a:cs typeface="Trebuchet MS"/>
              </a:rPr>
              <a:t>Every</a:t>
            </a:r>
            <a:r>
              <a:rPr sz="1600" spc="-60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student</a:t>
            </a:r>
            <a:r>
              <a:rPr sz="1600" u="sng" spc="-6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30" dirty="0">
                <a:latin typeface="Trebuchet MS"/>
                <a:cs typeface="Trebuchet MS"/>
              </a:rPr>
              <a:t>have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20" dirty="0">
                <a:latin typeface="Trebuchet MS"/>
                <a:cs typeface="Trebuchet MS"/>
              </a:rPr>
              <a:t>good</a:t>
            </a:r>
            <a:r>
              <a:rPr sz="1600" spc="-285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dictionary.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1130"/>
              </a:spcBef>
              <a:buAutoNum type="arabicPlain"/>
              <a:tabLst>
                <a:tab pos="552450" algn="l"/>
                <a:tab pos="553085" algn="l"/>
                <a:tab pos="1365250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-100" dirty="0">
                <a:latin typeface="Trebuchet MS"/>
                <a:cs typeface="Trebuchet MS"/>
              </a:rPr>
              <a:t>like </a:t>
            </a:r>
            <a:r>
              <a:rPr sz="1600" spc="5" dirty="0">
                <a:latin typeface="Trebuchet MS"/>
                <a:cs typeface="Trebuchet MS"/>
              </a:rPr>
              <a:t>some</a:t>
            </a:r>
            <a:r>
              <a:rPr sz="1600" spc="-130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coffee?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1135"/>
              </a:spcBef>
              <a:buAutoNum type="arabicPlain"/>
              <a:tabLst>
                <a:tab pos="552450" algn="l"/>
                <a:tab pos="553085" algn="l"/>
                <a:tab pos="1892300" algn="l"/>
              </a:tabLst>
            </a:pPr>
            <a:r>
              <a:rPr sz="1600" spc="-100" dirty="0">
                <a:latin typeface="Trebuchet MS"/>
                <a:cs typeface="Trebuchet MS"/>
              </a:rPr>
              <a:t>Yes,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-120" dirty="0">
                <a:latin typeface="Trebuchet MS"/>
                <a:cs typeface="Trebuchet MS"/>
              </a:rPr>
              <a:t>I</a:t>
            </a:r>
            <a:r>
              <a:rPr sz="1600" u="sng" spc="-12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75" dirty="0">
                <a:latin typeface="Trebuchet MS"/>
                <a:cs typeface="Trebuchet MS"/>
              </a:rPr>
              <a:t>love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35" dirty="0">
                <a:latin typeface="Trebuchet MS"/>
                <a:cs typeface="Trebuchet MS"/>
              </a:rPr>
              <a:t>cup </a:t>
            </a:r>
            <a:r>
              <a:rPr sz="1600" spc="-90" dirty="0">
                <a:latin typeface="Trebuchet MS"/>
                <a:cs typeface="Trebuchet MS"/>
              </a:rPr>
              <a:t>of</a:t>
            </a:r>
            <a:r>
              <a:rPr sz="1600" spc="-280" dirty="0">
                <a:latin typeface="Trebuchet MS"/>
                <a:cs typeface="Trebuchet MS"/>
              </a:rPr>
              <a:t> </a:t>
            </a:r>
            <a:r>
              <a:rPr sz="1600" spc="-105" dirty="0">
                <a:latin typeface="Trebuchet MS"/>
                <a:cs typeface="Trebuchet MS"/>
              </a:rPr>
              <a:t>coffee.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1135"/>
              </a:spcBef>
              <a:buAutoNum type="arabicPlain"/>
              <a:tabLst>
                <a:tab pos="552450" algn="l"/>
                <a:tab pos="553085" algn="l"/>
                <a:tab pos="1737995" algn="l"/>
              </a:tabLst>
            </a:pPr>
            <a:r>
              <a:rPr sz="1600" spc="-50" dirty="0">
                <a:latin typeface="Trebuchet MS"/>
                <a:cs typeface="Trebuchet MS"/>
              </a:rPr>
              <a:t>We</a:t>
            </a:r>
            <a:r>
              <a:rPr sz="1600" u="sng" spc="-5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all </a:t>
            </a:r>
            <a:r>
              <a:rPr sz="1600" spc="-55" dirty="0">
                <a:latin typeface="Trebuchet MS"/>
                <a:cs typeface="Trebuchet MS"/>
              </a:rPr>
              <a:t>learn </a:t>
            </a:r>
            <a:r>
              <a:rPr sz="1600" spc="20" dirty="0">
                <a:latin typeface="Trebuchet MS"/>
                <a:cs typeface="Trebuchet MS"/>
              </a:rPr>
              <a:t>good </a:t>
            </a:r>
            <a:r>
              <a:rPr sz="1600" spc="-75" dirty="0">
                <a:latin typeface="Trebuchet MS"/>
                <a:cs typeface="Trebuchet MS"/>
              </a:rPr>
              <a:t>table</a:t>
            </a:r>
            <a:r>
              <a:rPr sz="1600" spc="-229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manners.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1135"/>
              </a:spcBef>
              <a:buAutoNum type="arabicPlain"/>
              <a:tabLst>
                <a:tab pos="552450" algn="l"/>
                <a:tab pos="553085" algn="l"/>
                <a:tab pos="1839595" algn="l"/>
              </a:tabLst>
            </a:pPr>
            <a:r>
              <a:rPr sz="1600" spc="-50" dirty="0">
                <a:latin typeface="Trebuchet MS"/>
                <a:cs typeface="Trebuchet MS"/>
              </a:rPr>
              <a:t>We	</a:t>
            </a:r>
            <a:r>
              <a:rPr sz="1600" spc="-100" dirty="0">
                <a:latin typeface="Trebuchet MS"/>
                <a:cs typeface="Trebuchet MS"/>
              </a:rPr>
              <a:t>like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40" dirty="0">
                <a:latin typeface="Trebuchet MS"/>
                <a:cs typeface="Trebuchet MS"/>
              </a:rPr>
              <a:t>go </a:t>
            </a:r>
            <a:r>
              <a:rPr sz="1600" spc="-40" dirty="0">
                <a:latin typeface="Trebuchet MS"/>
                <a:cs typeface="Trebuchet MS"/>
              </a:rPr>
              <a:t>outdoors </a:t>
            </a:r>
            <a:r>
              <a:rPr sz="1600" spc="-155" dirty="0">
                <a:latin typeface="Trebuchet MS"/>
                <a:cs typeface="Trebuchet MS"/>
              </a:rPr>
              <a:t>if </a:t>
            </a:r>
            <a:r>
              <a:rPr sz="1600" spc="-175" dirty="0">
                <a:latin typeface="Trebuchet MS"/>
                <a:cs typeface="Trebuchet MS"/>
              </a:rPr>
              <a:t>it </a:t>
            </a:r>
            <a:r>
              <a:rPr sz="1600" spc="-20" dirty="0">
                <a:latin typeface="Trebuchet MS"/>
                <a:cs typeface="Trebuchet MS"/>
              </a:rPr>
              <a:t>stops</a:t>
            </a:r>
            <a:r>
              <a:rPr sz="1600" spc="-55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raining.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1135"/>
              </a:spcBef>
              <a:buAutoNum type="arabicPlain"/>
              <a:tabLst>
                <a:tab pos="552450" algn="l"/>
                <a:tab pos="553085" algn="l"/>
                <a:tab pos="2594610" algn="l"/>
              </a:tabLst>
            </a:pPr>
            <a:r>
              <a:rPr sz="1600" spc="-50" dirty="0">
                <a:latin typeface="Trebuchet MS"/>
                <a:cs typeface="Trebuchet MS"/>
              </a:rPr>
              <a:t>John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-5" dirty="0">
                <a:latin typeface="Trebuchet MS"/>
                <a:cs typeface="Trebuchet MS"/>
              </a:rPr>
              <a:t>said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he	</a:t>
            </a:r>
            <a:r>
              <a:rPr sz="1600" spc="-55" dirty="0">
                <a:latin typeface="Trebuchet MS"/>
                <a:cs typeface="Trebuchet MS"/>
              </a:rPr>
              <a:t>help </a:t>
            </a:r>
            <a:r>
              <a:rPr sz="1600" spc="-20" dirty="0">
                <a:latin typeface="Trebuchet MS"/>
                <a:cs typeface="Trebuchet MS"/>
              </a:rPr>
              <a:t>me </a:t>
            </a:r>
            <a:r>
              <a:rPr sz="1600" spc="-95" dirty="0">
                <a:latin typeface="Trebuchet MS"/>
                <a:cs typeface="Trebuchet MS"/>
              </a:rPr>
              <a:t>with</a:t>
            </a:r>
            <a:r>
              <a:rPr sz="1600" spc="-195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science.</a:t>
            </a:r>
            <a:endParaRPr sz="1600">
              <a:latin typeface="Trebuchet MS"/>
              <a:cs typeface="Trebuchet MS"/>
            </a:endParaRPr>
          </a:p>
          <a:p>
            <a:pPr marL="1416050" indent="-1151890">
              <a:lnSpc>
                <a:spcPct val="100000"/>
              </a:lnSpc>
              <a:spcBef>
                <a:spcPts val="1135"/>
              </a:spcBef>
              <a:buAutoNum type="arabicPlain"/>
              <a:tabLst>
                <a:tab pos="1416050" algn="l"/>
                <a:tab pos="1416685" algn="l"/>
              </a:tabLst>
            </a:pP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-100" dirty="0">
                <a:latin typeface="Trebuchet MS"/>
                <a:cs typeface="Trebuchet MS"/>
              </a:rPr>
              <a:t>like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45" dirty="0">
                <a:latin typeface="Trebuchet MS"/>
                <a:cs typeface="Trebuchet MS"/>
              </a:rPr>
              <a:t>play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25" dirty="0">
                <a:latin typeface="Trebuchet MS"/>
                <a:cs typeface="Trebuchet MS"/>
              </a:rPr>
              <a:t>game</a:t>
            </a:r>
            <a:r>
              <a:rPr sz="1600" spc="-275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with </a:t>
            </a:r>
            <a:r>
              <a:rPr sz="1600" spc="25" dirty="0">
                <a:latin typeface="Trebuchet MS"/>
                <a:cs typeface="Trebuchet MS"/>
              </a:rPr>
              <a:t>me?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1135"/>
              </a:spcBef>
              <a:buAutoNum type="arabicPlain"/>
              <a:tabLst>
                <a:tab pos="552450" algn="l"/>
                <a:tab pos="553085" algn="l"/>
                <a:tab pos="2221865" algn="l"/>
              </a:tabLst>
            </a:pPr>
            <a:r>
              <a:rPr sz="1600" spc="-60" dirty="0">
                <a:latin typeface="Trebuchet MS"/>
                <a:cs typeface="Trebuchet MS"/>
              </a:rPr>
              <a:t>Children	</a:t>
            </a:r>
            <a:r>
              <a:rPr sz="1600" spc="-80" dirty="0">
                <a:latin typeface="Trebuchet MS"/>
                <a:cs typeface="Trebuchet MS"/>
              </a:rPr>
              <a:t>not </a:t>
            </a:r>
            <a:r>
              <a:rPr sz="1600" spc="-55" dirty="0">
                <a:latin typeface="Trebuchet MS"/>
                <a:cs typeface="Trebuchet MS"/>
              </a:rPr>
              <a:t>watch </a:t>
            </a:r>
            <a:r>
              <a:rPr sz="1600" spc="-75" dirty="0">
                <a:latin typeface="Trebuchet MS"/>
                <a:cs typeface="Trebuchet MS"/>
              </a:rPr>
              <a:t>too </a:t>
            </a:r>
            <a:r>
              <a:rPr sz="1600" spc="-30" dirty="0">
                <a:latin typeface="Trebuchet MS"/>
                <a:cs typeface="Trebuchet MS"/>
              </a:rPr>
              <a:t>much</a:t>
            </a:r>
            <a:r>
              <a:rPr sz="1600" spc="-135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television.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1135"/>
              </a:spcBef>
              <a:buAutoNum type="arabicPlain"/>
              <a:tabLst>
                <a:tab pos="552450" algn="l"/>
                <a:tab pos="553085" algn="l"/>
                <a:tab pos="1771650" algn="l"/>
              </a:tabLst>
            </a:pPr>
            <a:r>
              <a:rPr sz="1600" spc="-85" dirty="0">
                <a:latin typeface="Trebuchet MS"/>
                <a:cs typeface="Trebuchet MS"/>
              </a:rPr>
              <a:t>You</a:t>
            </a: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0" dirty="0">
                <a:latin typeface="Trebuchet MS"/>
                <a:cs typeface="Trebuchet MS"/>
              </a:rPr>
              <a:t>not </a:t>
            </a:r>
            <a:r>
              <a:rPr sz="1600" spc="-45" dirty="0">
                <a:latin typeface="Trebuchet MS"/>
                <a:cs typeface="Trebuchet MS"/>
              </a:rPr>
              <a:t>play </a:t>
            </a:r>
            <a:r>
              <a:rPr sz="1600" spc="-95" dirty="0">
                <a:latin typeface="Trebuchet MS"/>
                <a:cs typeface="Trebuchet MS"/>
              </a:rPr>
              <a:t>with</a:t>
            </a:r>
            <a:r>
              <a:rPr sz="1600" spc="-135" dirty="0">
                <a:latin typeface="Trebuchet MS"/>
                <a:cs typeface="Trebuchet MS"/>
              </a:rPr>
              <a:t> fire.</a:t>
            </a:r>
            <a:endParaRPr sz="1600">
              <a:latin typeface="Trebuchet MS"/>
              <a:cs typeface="Trebuchet MS"/>
            </a:endParaRPr>
          </a:p>
          <a:p>
            <a:pPr marL="552450" indent="-360680">
              <a:lnSpc>
                <a:spcPct val="100000"/>
              </a:lnSpc>
              <a:spcBef>
                <a:spcPts val="1130"/>
              </a:spcBef>
              <a:buAutoNum type="arabicPlain"/>
              <a:tabLst>
                <a:tab pos="552450" algn="l"/>
                <a:tab pos="553085" algn="l"/>
                <a:tab pos="2830195" algn="l"/>
              </a:tabLst>
            </a:pPr>
            <a:r>
              <a:rPr sz="1600" spc="-15" dirty="0">
                <a:latin typeface="Trebuchet MS"/>
                <a:cs typeface="Trebuchet MS"/>
              </a:rPr>
              <a:t>He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promised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he</a:t>
            </a:r>
            <a:r>
              <a:rPr sz="1600" u="sng" spc="-3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75" dirty="0">
                <a:latin typeface="Trebuchet MS"/>
                <a:cs typeface="Trebuchet MS"/>
              </a:rPr>
              <a:t>meet </a:t>
            </a:r>
            <a:r>
              <a:rPr sz="1600" spc="-20" dirty="0">
                <a:latin typeface="Trebuchet MS"/>
                <a:cs typeface="Trebuchet MS"/>
              </a:rPr>
              <a:t>me </a:t>
            </a:r>
            <a:r>
              <a:rPr sz="1600" spc="-105" dirty="0">
                <a:latin typeface="Trebuchet MS"/>
                <a:cs typeface="Trebuchet MS"/>
              </a:rPr>
              <a:t>after</a:t>
            </a:r>
            <a:r>
              <a:rPr sz="1600" spc="-175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school.</a:t>
            </a:r>
            <a:endParaRPr sz="1600">
              <a:latin typeface="Trebuchet MS"/>
              <a:cs typeface="Trebuchet MS"/>
            </a:endParaRPr>
          </a:p>
          <a:p>
            <a:pPr marL="552450" indent="-360680">
              <a:lnSpc>
                <a:spcPct val="100000"/>
              </a:lnSpc>
              <a:spcBef>
                <a:spcPts val="1135"/>
              </a:spcBef>
              <a:buAutoNum type="arabicPlain"/>
              <a:tabLst>
                <a:tab pos="552450" algn="l"/>
                <a:tab pos="553085" algn="l"/>
                <a:tab pos="1737995" algn="l"/>
              </a:tabLst>
            </a:pPr>
            <a:r>
              <a:rPr sz="1600" spc="-50" dirty="0">
                <a:latin typeface="Trebuchet MS"/>
                <a:cs typeface="Trebuchet MS"/>
              </a:rPr>
              <a:t>We</a:t>
            </a:r>
            <a:r>
              <a:rPr sz="1600" u="sng" spc="-5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0" dirty="0">
                <a:latin typeface="Trebuchet MS"/>
                <a:cs typeface="Trebuchet MS"/>
              </a:rPr>
              <a:t>not </a:t>
            </a:r>
            <a:r>
              <a:rPr sz="1600" spc="-35" dirty="0">
                <a:latin typeface="Trebuchet MS"/>
                <a:cs typeface="Trebuchet MS"/>
              </a:rPr>
              <a:t>waste</a:t>
            </a:r>
            <a:r>
              <a:rPr sz="1600" spc="-95" dirty="0">
                <a:latin typeface="Trebuchet MS"/>
                <a:cs typeface="Trebuchet MS"/>
              </a:rPr>
              <a:t> </a:t>
            </a:r>
            <a:r>
              <a:rPr sz="1600" spc="-105" dirty="0">
                <a:latin typeface="Trebuchet MS"/>
                <a:cs typeface="Trebuchet MS"/>
              </a:rPr>
              <a:t>water.</a:t>
            </a:r>
            <a:endParaRPr sz="1600">
              <a:latin typeface="Trebuchet MS"/>
              <a:cs typeface="Trebuchet MS"/>
            </a:endParaRPr>
          </a:p>
          <a:p>
            <a:pPr marL="552450" indent="-360680">
              <a:lnSpc>
                <a:spcPct val="100000"/>
              </a:lnSpc>
              <a:spcBef>
                <a:spcPts val="1135"/>
              </a:spcBef>
              <a:buAutoNum type="arabicPlain"/>
              <a:tabLst>
                <a:tab pos="552450" algn="l"/>
                <a:tab pos="553085" algn="l"/>
                <a:tab pos="1771650" algn="l"/>
              </a:tabLst>
            </a:pPr>
            <a:r>
              <a:rPr sz="1600" spc="-85" dirty="0">
                <a:latin typeface="Trebuchet MS"/>
                <a:cs typeface="Trebuchet MS"/>
              </a:rPr>
              <a:t>You</a:t>
            </a: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all </a:t>
            </a:r>
            <a:r>
              <a:rPr sz="1600" spc="-15" dirty="0">
                <a:latin typeface="Trebuchet MS"/>
                <a:cs typeface="Trebuchet MS"/>
              </a:rPr>
              <a:t>pay </a:t>
            </a:r>
            <a:r>
              <a:rPr sz="1600" spc="-90" dirty="0">
                <a:latin typeface="Trebuchet MS"/>
                <a:cs typeface="Trebuchet MS"/>
              </a:rPr>
              <a:t>attention </a:t>
            </a:r>
            <a:r>
              <a:rPr sz="1600" spc="-75" dirty="0">
                <a:latin typeface="Trebuchet MS"/>
                <a:cs typeface="Trebuchet MS"/>
              </a:rPr>
              <a:t>in</a:t>
            </a:r>
            <a:r>
              <a:rPr sz="1600" spc="-160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class.</a:t>
            </a:r>
            <a:endParaRPr sz="1600">
              <a:latin typeface="Trebuchet MS"/>
              <a:cs typeface="Trebuchet MS"/>
            </a:endParaRPr>
          </a:p>
          <a:p>
            <a:pPr marL="552450" indent="-360680">
              <a:lnSpc>
                <a:spcPct val="100000"/>
              </a:lnSpc>
              <a:spcBef>
                <a:spcPts val="1135"/>
              </a:spcBef>
              <a:buAutoNum type="arabicPlain"/>
              <a:tabLst>
                <a:tab pos="552450" algn="l"/>
                <a:tab pos="553085" algn="l"/>
                <a:tab pos="1911350" algn="l"/>
              </a:tabLst>
            </a:pPr>
            <a:r>
              <a:rPr sz="1600" spc="-55" dirty="0">
                <a:latin typeface="Trebuchet MS"/>
                <a:cs typeface="Trebuchet MS"/>
              </a:rPr>
              <a:t>What</a:t>
            </a:r>
            <a:r>
              <a:rPr sz="1600" u="sng" spc="-5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25" dirty="0">
                <a:latin typeface="Trebuchet MS"/>
                <a:cs typeface="Trebuchet MS"/>
              </a:rPr>
              <a:t>we </a:t>
            </a:r>
            <a:r>
              <a:rPr sz="1600" dirty="0">
                <a:latin typeface="Trebuchet MS"/>
                <a:cs typeface="Trebuchet MS"/>
              </a:rPr>
              <a:t>do</a:t>
            </a:r>
            <a:r>
              <a:rPr sz="1600" spc="-150" dirty="0">
                <a:latin typeface="Trebuchet MS"/>
                <a:cs typeface="Trebuchet MS"/>
              </a:rPr>
              <a:t> </a:t>
            </a:r>
            <a:r>
              <a:rPr sz="1600" spc="25" dirty="0">
                <a:latin typeface="Trebuchet MS"/>
                <a:cs typeface="Trebuchet MS"/>
              </a:rPr>
              <a:t>now?</a:t>
            </a:r>
            <a:endParaRPr sz="1600">
              <a:latin typeface="Trebuchet MS"/>
              <a:cs typeface="Trebuchet MS"/>
            </a:endParaRPr>
          </a:p>
          <a:p>
            <a:pPr marL="552450" indent="-360680">
              <a:lnSpc>
                <a:spcPct val="100000"/>
              </a:lnSpc>
              <a:spcBef>
                <a:spcPts val="1135"/>
              </a:spcBef>
              <a:buAutoNum type="arabicPlain"/>
              <a:tabLst>
                <a:tab pos="552450" algn="l"/>
                <a:tab pos="553085" algn="l"/>
                <a:tab pos="1365250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-55" dirty="0">
                <a:latin typeface="Trebuchet MS"/>
                <a:cs typeface="Trebuchet MS"/>
              </a:rPr>
              <a:t>help </a:t>
            </a:r>
            <a:r>
              <a:rPr sz="1600" spc="-155" dirty="0">
                <a:latin typeface="Trebuchet MS"/>
                <a:cs typeface="Trebuchet MS"/>
              </a:rPr>
              <a:t>if </a:t>
            </a:r>
            <a:r>
              <a:rPr sz="1600" spc="-120" dirty="0">
                <a:latin typeface="Trebuchet MS"/>
                <a:cs typeface="Trebuchet MS"/>
              </a:rPr>
              <a:t>I</a:t>
            </a:r>
            <a:r>
              <a:rPr sz="1600" spc="-110" dirty="0">
                <a:latin typeface="Trebuchet MS"/>
                <a:cs typeface="Trebuchet MS"/>
              </a:rPr>
              <a:t> </a:t>
            </a:r>
            <a:r>
              <a:rPr sz="1600" spc="20" dirty="0">
                <a:latin typeface="Trebuchet MS"/>
                <a:cs typeface="Trebuchet MS"/>
              </a:rPr>
              <a:t>asked?</a:t>
            </a:r>
            <a:endParaRPr sz="1600">
              <a:latin typeface="Trebuchet MS"/>
              <a:cs typeface="Trebuchet MS"/>
            </a:endParaRPr>
          </a:p>
          <a:p>
            <a:pPr marL="552450" indent="-360680">
              <a:lnSpc>
                <a:spcPct val="100000"/>
              </a:lnSpc>
              <a:spcBef>
                <a:spcPts val="1135"/>
              </a:spcBef>
              <a:buAutoNum type="arabicPlain"/>
              <a:tabLst>
                <a:tab pos="552450" algn="l"/>
                <a:tab pos="553085" algn="l"/>
                <a:tab pos="2421255" algn="l"/>
              </a:tabLst>
            </a:pPr>
            <a:r>
              <a:rPr sz="1600" spc="-80" dirty="0">
                <a:latin typeface="Trebuchet MS"/>
                <a:cs typeface="Trebuchet MS"/>
              </a:rPr>
              <a:t>Of </a:t>
            </a:r>
            <a:r>
              <a:rPr sz="1600" spc="-55" dirty="0">
                <a:latin typeface="Trebuchet MS"/>
                <a:cs typeface="Trebuchet MS"/>
              </a:rPr>
              <a:t>course,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-120" dirty="0">
                <a:latin typeface="Trebuchet MS"/>
                <a:cs typeface="Trebuchet MS"/>
              </a:rPr>
              <a:t>I</a:t>
            </a:r>
            <a:r>
              <a:rPr sz="1600" u="sng" spc="-12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55" dirty="0">
                <a:latin typeface="Trebuchet MS"/>
                <a:cs typeface="Trebuchet MS"/>
              </a:rPr>
              <a:t>help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you!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256991" y="8908974"/>
            <a:ext cx="300990" cy="210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90"/>
              </a:spcBef>
            </a:pPr>
            <a:r>
              <a:rPr sz="1200" spc="-60" dirty="0">
                <a:latin typeface="Trebuchet MS"/>
                <a:cs typeface="Trebuchet MS"/>
              </a:rPr>
              <a:t>122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392" y="6426200"/>
            <a:ext cx="2633325" cy="1377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24336" y="3263280"/>
            <a:ext cx="2472653" cy="1946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0107" y="3275965"/>
            <a:ext cx="2129408" cy="18719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539749" y="5949315"/>
            <a:ext cx="3233420" cy="2844165"/>
            <a:chOff x="539749" y="5949315"/>
            <a:chExt cx="3233420" cy="2844165"/>
          </a:xfrm>
        </p:grpSpPr>
        <p:sp>
          <p:nvSpPr>
            <p:cNvPr id="6" name="object 6"/>
            <p:cNvSpPr/>
            <p:nvPr/>
          </p:nvSpPr>
          <p:spPr>
            <a:xfrm>
              <a:off x="539749" y="5949315"/>
              <a:ext cx="3233420" cy="2844165"/>
            </a:xfrm>
            <a:custGeom>
              <a:avLst/>
              <a:gdLst/>
              <a:ahLst/>
              <a:cxnLst/>
              <a:rect l="l" t="t" r="r" b="b"/>
              <a:pathLst>
                <a:path w="3233420" h="2844165">
                  <a:moveTo>
                    <a:pt x="3233419" y="2844164"/>
                  </a:moveTo>
                  <a:lnTo>
                    <a:pt x="0" y="2844164"/>
                  </a:lnTo>
                  <a:lnTo>
                    <a:pt x="0" y="0"/>
                  </a:lnTo>
                  <a:lnTo>
                    <a:pt x="3233419" y="0"/>
                  </a:lnTo>
                  <a:lnTo>
                    <a:pt x="3233419" y="2844164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10293" y="5949315"/>
              <a:ext cx="1163320" cy="106045"/>
            </a:xfrm>
            <a:custGeom>
              <a:avLst/>
              <a:gdLst/>
              <a:ahLst/>
              <a:cxnLst/>
              <a:rect l="l" t="t" r="r" b="b"/>
              <a:pathLst>
                <a:path w="1163320" h="106045">
                  <a:moveTo>
                    <a:pt x="1162876" y="105836"/>
                  </a:moveTo>
                  <a:lnTo>
                    <a:pt x="992308" y="100107"/>
                  </a:lnTo>
                  <a:lnTo>
                    <a:pt x="852806" y="93166"/>
                  </a:lnTo>
                  <a:lnTo>
                    <a:pt x="716395" y="84374"/>
                  </a:lnTo>
                  <a:lnTo>
                    <a:pt x="583330" y="73791"/>
                  </a:lnTo>
                  <a:lnTo>
                    <a:pt x="453863" y="61475"/>
                  </a:lnTo>
                  <a:lnTo>
                    <a:pt x="328247" y="47487"/>
                  </a:lnTo>
                  <a:lnTo>
                    <a:pt x="206734" y="31885"/>
                  </a:lnTo>
                  <a:lnTo>
                    <a:pt x="89578" y="14729"/>
                  </a:lnTo>
                  <a:lnTo>
                    <a:pt x="0" y="0"/>
                  </a:lnTo>
                  <a:lnTo>
                    <a:pt x="1162876" y="0"/>
                  </a:lnTo>
                  <a:lnTo>
                    <a:pt x="1162876" y="1058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546100" y="1697989"/>
            <a:ext cx="5762625" cy="1265555"/>
          </a:xfrm>
          <a:custGeom>
            <a:avLst/>
            <a:gdLst/>
            <a:ahLst/>
            <a:cxnLst/>
            <a:rect l="l" t="t" r="r" b="b"/>
            <a:pathLst>
              <a:path w="5762625" h="1265555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1151254"/>
                </a:lnTo>
                <a:lnTo>
                  <a:pt x="1785" y="1217334"/>
                </a:lnTo>
                <a:lnTo>
                  <a:pt x="14287" y="1251267"/>
                </a:lnTo>
                <a:lnTo>
                  <a:pt x="48220" y="1263769"/>
                </a:lnTo>
                <a:lnTo>
                  <a:pt x="114300" y="1265554"/>
                </a:lnTo>
                <a:lnTo>
                  <a:pt x="5648325" y="1265554"/>
                </a:lnTo>
                <a:lnTo>
                  <a:pt x="5714404" y="1263769"/>
                </a:lnTo>
                <a:lnTo>
                  <a:pt x="5748337" y="1251267"/>
                </a:lnTo>
                <a:lnTo>
                  <a:pt x="5760839" y="1217334"/>
                </a:lnTo>
                <a:lnTo>
                  <a:pt x="5762625" y="1151254"/>
                </a:lnTo>
                <a:lnTo>
                  <a:pt x="5762625" y="114300"/>
                </a:lnTo>
                <a:lnTo>
                  <a:pt x="5760839" y="48220"/>
                </a:lnTo>
                <a:lnTo>
                  <a:pt x="5748337" y="14287"/>
                </a:lnTo>
                <a:lnTo>
                  <a:pt x="5714404" y="1785"/>
                </a:lnTo>
                <a:lnTo>
                  <a:pt x="5648325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535940" y="536498"/>
            <a:ext cx="5760720" cy="786765"/>
            <a:chOff x="535940" y="536498"/>
            <a:chExt cx="5760720" cy="786765"/>
          </a:xfrm>
        </p:grpSpPr>
        <p:sp>
          <p:nvSpPr>
            <p:cNvPr id="10" name="object 10"/>
            <p:cNvSpPr/>
            <p:nvPr/>
          </p:nvSpPr>
          <p:spPr>
            <a:xfrm>
              <a:off x="1255769" y="1130300"/>
              <a:ext cx="5041265" cy="7620"/>
            </a:xfrm>
            <a:custGeom>
              <a:avLst/>
              <a:gdLst/>
              <a:ahLst/>
              <a:cxnLst/>
              <a:rect l="l" t="t" r="r" b="b"/>
              <a:pathLst>
                <a:path w="5041265" h="7619">
                  <a:moveTo>
                    <a:pt x="0" y="7258"/>
                  </a:moveTo>
                  <a:lnTo>
                    <a:pt x="5040890" y="7258"/>
                  </a:lnTo>
                  <a:lnTo>
                    <a:pt x="5040890" y="0"/>
                  </a:lnTo>
                  <a:lnTo>
                    <a:pt x="0" y="0"/>
                  </a:lnTo>
                  <a:lnTo>
                    <a:pt x="0" y="7258"/>
                  </a:lnTo>
                  <a:close/>
                </a:path>
              </a:pathLst>
            </a:custGeom>
            <a:solidFill>
              <a:srgbClr val="BAE6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55769" y="1136896"/>
              <a:ext cx="5041265" cy="13335"/>
            </a:xfrm>
            <a:custGeom>
              <a:avLst/>
              <a:gdLst/>
              <a:ahLst/>
              <a:cxnLst/>
              <a:rect l="l" t="t" r="r" b="b"/>
              <a:pathLst>
                <a:path w="5041265" h="13334">
                  <a:moveTo>
                    <a:pt x="0" y="13229"/>
                  </a:moveTo>
                  <a:lnTo>
                    <a:pt x="5040890" y="13229"/>
                  </a:lnTo>
                  <a:lnTo>
                    <a:pt x="5040890" y="0"/>
                  </a:lnTo>
                  <a:lnTo>
                    <a:pt x="0" y="0"/>
                  </a:lnTo>
                  <a:lnTo>
                    <a:pt x="0" y="13229"/>
                  </a:lnTo>
                  <a:close/>
                </a:path>
              </a:pathLst>
            </a:custGeom>
            <a:solidFill>
              <a:srgbClr val="BD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55769" y="1149476"/>
              <a:ext cx="5041265" cy="13335"/>
            </a:xfrm>
            <a:custGeom>
              <a:avLst/>
              <a:gdLst/>
              <a:ahLst/>
              <a:cxnLst/>
              <a:rect l="l" t="t" r="r" b="b"/>
              <a:pathLst>
                <a:path w="5041265" h="13334">
                  <a:moveTo>
                    <a:pt x="0" y="13229"/>
                  </a:moveTo>
                  <a:lnTo>
                    <a:pt x="5040890" y="13229"/>
                  </a:lnTo>
                  <a:lnTo>
                    <a:pt x="5040890" y="0"/>
                  </a:lnTo>
                  <a:lnTo>
                    <a:pt x="0" y="0"/>
                  </a:lnTo>
                  <a:lnTo>
                    <a:pt x="0" y="13229"/>
                  </a:lnTo>
                  <a:close/>
                </a:path>
              </a:pathLst>
            </a:custGeom>
            <a:solidFill>
              <a:srgbClr val="C1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23873" y="1162049"/>
              <a:ext cx="5073015" cy="13335"/>
            </a:xfrm>
            <a:custGeom>
              <a:avLst/>
              <a:gdLst/>
              <a:ahLst/>
              <a:cxnLst/>
              <a:rect l="l" t="t" r="r" b="b"/>
              <a:pathLst>
                <a:path w="5073015" h="13334">
                  <a:moveTo>
                    <a:pt x="5072786" y="0"/>
                  </a:moveTo>
                  <a:lnTo>
                    <a:pt x="0" y="0"/>
                  </a:lnTo>
                  <a:lnTo>
                    <a:pt x="0" y="889"/>
                  </a:lnTo>
                  <a:lnTo>
                    <a:pt x="0" y="13233"/>
                  </a:lnTo>
                  <a:lnTo>
                    <a:pt x="5072786" y="13233"/>
                  </a:lnTo>
                  <a:lnTo>
                    <a:pt x="5072786" y="889"/>
                  </a:lnTo>
                  <a:lnTo>
                    <a:pt x="5072786" y="0"/>
                  </a:lnTo>
                  <a:close/>
                </a:path>
              </a:pathLst>
            </a:custGeom>
            <a:solidFill>
              <a:srgbClr val="C4E9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23876" y="1174612"/>
              <a:ext cx="5073015" cy="13335"/>
            </a:xfrm>
            <a:custGeom>
              <a:avLst/>
              <a:gdLst/>
              <a:ahLst/>
              <a:cxnLst/>
              <a:rect l="l" t="t" r="r" b="b"/>
              <a:pathLst>
                <a:path w="5073015" h="13334">
                  <a:moveTo>
                    <a:pt x="0" y="13229"/>
                  </a:moveTo>
                  <a:lnTo>
                    <a:pt x="5072783" y="13229"/>
                  </a:lnTo>
                  <a:lnTo>
                    <a:pt x="5072783" y="0"/>
                  </a:lnTo>
                  <a:lnTo>
                    <a:pt x="0" y="0"/>
                  </a:lnTo>
                  <a:lnTo>
                    <a:pt x="0" y="13229"/>
                  </a:lnTo>
                  <a:close/>
                </a:path>
              </a:pathLst>
            </a:custGeom>
            <a:solidFill>
              <a:srgbClr val="C9E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23876" y="1187180"/>
              <a:ext cx="5073015" cy="13335"/>
            </a:xfrm>
            <a:custGeom>
              <a:avLst/>
              <a:gdLst/>
              <a:ahLst/>
              <a:cxnLst/>
              <a:rect l="l" t="t" r="r" b="b"/>
              <a:pathLst>
                <a:path w="5073015" h="13334">
                  <a:moveTo>
                    <a:pt x="0" y="13229"/>
                  </a:moveTo>
                  <a:lnTo>
                    <a:pt x="5072783" y="13229"/>
                  </a:lnTo>
                  <a:lnTo>
                    <a:pt x="5072783" y="0"/>
                  </a:lnTo>
                  <a:lnTo>
                    <a:pt x="0" y="0"/>
                  </a:lnTo>
                  <a:lnTo>
                    <a:pt x="0" y="13229"/>
                  </a:lnTo>
                  <a:close/>
                </a:path>
              </a:pathLst>
            </a:custGeom>
            <a:solidFill>
              <a:srgbClr val="CC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5940" y="1199755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5760720" y="0"/>
                  </a:moveTo>
                  <a:lnTo>
                    <a:pt x="0" y="0"/>
                  </a:lnTo>
                  <a:lnTo>
                    <a:pt x="0" y="6565"/>
                  </a:lnTo>
                  <a:lnTo>
                    <a:pt x="0" y="13233"/>
                  </a:lnTo>
                  <a:lnTo>
                    <a:pt x="5760720" y="13233"/>
                  </a:lnTo>
                  <a:lnTo>
                    <a:pt x="5760720" y="6565"/>
                  </a:lnTo>
                  <a:lnTo>
                    <a:pt x="5760720" y="0"/>
                  </a:lnTo>
                  <a:close/>
                </a:path>
              </a:pathLst>
            </a:custGeom>
            <a:solidFill>
              <a:srgbClr val="D0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35940" y="1212328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E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35940" y="1224896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F0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35940" y="1237464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35940" y="1250032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F2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5940" y="1262612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F4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35940" y="1269766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35940" y="1283044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35940" y="1296323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35940" y="1309601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67135" y="539767"/>
              <a:ext cx="688975" cy="623570"/>
            </a:xfrm>
            <a:custGeom>
              <a:avLst/>
              <a:gdLst/>
              <a:ahLst/>
              <a:cxnLst/>
              <a:rect l="l" t="t" r="r" b="b"/>
              <a:pathLst>
                <a:path w="688975" h="623569">
                  <a:moveTo>
                    <a:pt x="688634" y="623164"/>
                  </a:moveTo>
                  <a:lnTo>
                    <a:pt x="0" y="623164"/>
                  </a:lnTo>
                  <a:lnTo>
                    <a:pt x="0" y="0"/>
                  </a:lnTo>
                  <a:lnTo>
                    <a:pt x="688634" y="0"/>
                  </a:lnTo>
                  <a:lnTo>
                    <a:pt x="688634" y="623164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67135" y="539767"/>
              <a:ext cx="688975" cy="623570"/>
            </a:xfrm>
            <a:custGeom>
              <a:avLst/>
              <a:gdLst/>
              <a:ahLst/>
              <a:cxnLst/>
              <a:rect l="l" t="t" r="r" b="b"/>
              <a:pathLst>
                <a:path w="688975" h="623569">
                  <a:moveTo>
                    <a:pt x="0" y="0"/>
                  </a:moveTo>
                  <a:lnTo>
                    <a:pt x="688634" y="0"/>
                  </a:lnTo>
                  <a:lnTo>
                    <a:pt x="688634" y="623157"/>
                  </a:lnTo>
                  <a:lnTo>
                    <a:pt x="0" y="623157"/>
                  </a:lnTo>
                  <a:lnTo>
                    <a:pt x="0" y="0"/>
                  </a:lnTo>
                  <a:close/>
                </a:path>
              </a:pathLst>
            </a:custGeom>
            <a:ln w="6537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38140" y="580290"/>
              <a:ext cx="678180" cy="620395"/>
            </a:xfrm>
            <a:custGeom>
              <a:avLst/>
              <a:gdLst/>
              <a:ahLst/>
              <a:cxnLst/>
              <a:rect l="l" t="t" r="r" b="b"/>
              <a:pathLst>
                <a:path w="678180" h="620394">
                  <a:moveTo>
                    <a:pt x="0" y="0"/>
                  </a:moveTo>
                  <a:lnTo>
                    <a:pt x="678178" y="0"/>
                  </a:lnTo>
                </a:path>
                <a:path w="678180" h="620394">
                  <a:moveTo>
                    <a:pt x="0" y="25857"/>
                  </a:moveTo>
                  <a:lnTo>
                    <a:pt x="678178" y="25857"/>
                  </a:lnTo>
                </a:path>
                <a:path w="678180" h="620394">
                  <a:moveTo>
                    <a:pt x="0" y="51688"/>
                  </a:moveTo>
                  <a:lnTo>
                    <a:pt x="678178" y="51688"/>
                  </a:lnTo>
                </a:path>
                <a:path w="678180" h="620394">
                  <a:moveTo>
                    <a:pt x="0" y="77545"/>
                  </a:moveTo>
                  <a:lnTo>
                    <a:pt x="678178" y="77545"/>
                  </a:lnTo>
                </a:path>
                <a:path w="678180" h="620394">
                  <a:moveTo>
                    <a:pt x="0" y="103376"/>
                  </a:moveTo>
                  <a:lnTo>
                    <a:pt x="678178" y="103376"/>
                  </a:lnTo>
                </a:path>
                <a:path w="678180" h="620394">
                  <a:moveTo>
                    <a:pt x="0" y="129233"/>
                  </a:moveTo>
                  <a:lnTo>
                    <a:pt x="678178" y="129233"/>
                  </a:lnTo>
                </a:path>
                <a:path w="678180" h="620394">
                  <a:moveTo>
                    <a:pt x="0" y="155071"/>
                  </a:moveTo>
                  <a:lnTo>
                    <a:pt x="678178" y="155071"/>
                  </a:lnTo>
                </a:path>
                <a:path w="678180" h="620394">
                  <a:moveTo>
                    <a:pt x="0" y="439370"/>
                  </a:moveTo>
                  <a:lnTo>
                    <a:pt x="678178" y="439370"/>
                  </a:lnTo>
                </a:path>
                <a:path w="678180" h="620394">
                  <a:moveTo>
                    <a:pt x="0" y="594416"/>
                  </a:moveTo>
                  <a:lnTo>
                    <a:pt x="678178" y="594416"/>
                  </a:lnTo>
                </a:path>
                <a:path w="678180" h="620394">
                  <a:moveTo>
                    <a:pt x="0" y="620273"/>
                  </a:moveTo>
                  <a:lnTo>
                    <a:pt x="678178" y="620273"/>
                  </a:lnTo>
                </a:path>
              </a:pathLst>
            </a:custGeom>
            <a:ln w="8765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00879" y="620683"/>
              <a:ext cx="549275" cy="541655"/>
            </a:xfrm>
            <a:custGeom>
              <a:avLst/>
              <a:gdLst/>
              <a:ahLst/>
              <a:cxnLst/>
              <a:rect l="l" t="t" r="r" b="b"/>
              <a:pathLst>
                <a:path w="549275" h="541655">
                  <a:moveTo>
                    <a:pt x="274548" y="541331"/>
                  </a:moveTo>
                  <a:lnTo>
                    <a:pt x="225191" y="536971"/>
                  </a:lnTo>
                  <a:lnTo>
                    <a:pt x="178739" y="524400"/>
                  </a:lnTo>
                  <a:lnTo>
                    <a:pt x="135967" y="504382"/>
                  </a:lnTo>
                  <a:lnTo>
                    <a:pt x="97650" y="477682"/>
                  </a:lnTo>
                  <a:lnTo>
                    <a:pt x="64562" y="445063"/>
                  </a:lnTo>
                  <a:lnTo>
                    <a:pt x="37478" y="407289"/>
                  </a:lnTo>
                  <a:lnTo>
                    <a:pt x="17173" y="365124"/>
                  </a:lnTo>
                  <a:lnTo>
                    <a:pt x="4422" y="319332"/>
                  </a:lnTo>
                  <a:lnTo>
                    <a:pt x="0" y="270678"/>
                  </a:lnTo>
                  <a:lnTo>
                    <a:pt x="4422" y="222022"/>
                  </a:lnTo>
                  <a:lnTo>
                    <a:pt x="17173" y="176227"/>
                  </a:lnTo>
                  <a:lnTo>
                    <a:pt x="37478" y="134058"/>
                  </a:lnTo>
                  <a:lnTo>
                    <a:pt x="64562" y="96280"/>
                  </a:lnTo>
                  <a:lnTo>
                    <a:pt x="97650" y="63657"/>
                  </a:lnTo>
                  <a:lnTo>
                    <a:pt x="135967" y="36954"/>
                  </a:lnTo>
                  <a:lnTo>
                    <a:pt x="178739" y="16933"/>
                  </a:lnTo>
                  <a:lnTo>
                    <a:pt x="225191" y="4360"/>
                  </a:lnTo>
                  <a:lnTo>
                    <a:pt x="274548" y="0"/>
                  </a:lnTo>
                  <a:lnTo>
                    <a:pt x="323896" y="4360"/>
                  </a:lnTo>
                  <a:lnTo>
                    <a:pt x="370342" y="16933"/>
                  </a:lnTo>
                  <a:lnTo>
                    <a:pt x="413111" y="36954"/>
                  </a:lnTo>
                  <a:lnTo>
                    <a:pt x="451427" y="63657"/>
                  </a:lnTo>
                  <a:lnTo>
                    <a:pt x="484516" y="96280"/>
                  </a:lnTo>
                  <a:lnTo>
                    <a:pt x="511601" y="134058"/>
                  </a:lnTo>
                  <a:lnTo>
                    <a:pt x="531908" y="176227"/>
                  </a:lnTo>
                  <a:lnTo>
                    <a:pt x="544660" y="222022"/>
                  </a:lnTo>
                  <a:lnTo>
                    <a:pt x="549083" y="270678"/>
                  </a:lnTo>
                  <a:lnTo>
                    <a:pt x="544660" y="319332"/>
                  </a:lnTo>
                  <a:lnTo>
                    <a:pt x="531908" y="365124"/>
                  </a:lnTo>
                  <a:lnTo>
                    <a:pt x="511601" y="407289"/>
                  </a:lnTo>
                  <a:lnTo>
                    <a:pt x="484516" y="445063"/>
                  </a:lnTo>
                  <a:lnTo>
                    <a:pt x="451427" y="477682"/>
                  </a:lnTo>
                  <a:lnTo>
                    <a:pt x="413111" y="504382"/>
                  </a:lnTo>
                  <a:lnTo>
                    <a:pt x="370342" y="524400"/>
                  </a:lnTo>
                  <a:lnTo>
                    <a:pt x="323896" y="536971"/>
                  </a:lnTo>
                  <a:lnTo>
                    <a:pt x="274548" y="5413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500040" y="500697"/>
            <a:ext cx="52997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u="dbl" strike="dblStrike" spc="300" baseline="-11574" dirty="0">
                <a:solidFill>
                  <a:srgbClr val="000000"/>
                </a:solidFill>
                <a:uFill>
                  <a:solidFill>
                    <a:srgbClr val="00ADEF"/>
                  </a:solidFill>
                </a:uFill>
                <a:latin typeface="Arial Black"/>
                <a:cs typeface="Arial Black"/>
              </a:rPr>
              <a:t> </a:t>
            </a:r>
            <a:r>
              <a:rPr sz="5400" u="dbl" strike="dblStrike" baseline="-11574" dirty="0">
                <a:solidFill>
                  <a:srgbClr val="000000"/>
                </a:solidFill>
                <a:uFill>
                  <a:solidFill>
                    <a:srgbClr val="00ADEF"/>
                  </a:solidFill>
                </a:uFill>
                <a:latin typeface="Arial Black"/>
                <a:cs typeface="Arial Black"/>
              </a:rPr>
              <a:t>8</a:t>
            </a:r>
            <a:r>
              <a:rPr sz="5400" strike="noStrike" baseline="-11574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2800" strike="noStrike" spc="130" dirty="0">
                <a:solidFill>
                  <a:srgbClr val="000000"/>
                </a:solidFill>
                <a:latin typeface="Arial"/>
                <a:cs typeface="Arial"/>
              </a:rPr>
              <a:t>Subject-Verb</a:t>
            </a:r>
            <a:r>
              <a:rPr sz="2800" strike="noStrike" spc="-46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800" strike="noStrike" spc="204" dirty="0">
                <a:solidFill>
                  <a:srgbClr val="000000"/>
                </a:solidFill>
                <a:latin typeface="Arial"/>
                <a:cs typeface="Arial"/>
              </a:rPr>
              <a:t>Agreement</a:t>
            </a:r>
            <a:endParaRPr sz="2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256991" y="8908974"/>
            <a:ext cx="300990" cy="210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90"/>
              </a:spcBef>
            </a:pPr>
            <a:r>
              <a:rPr sz="1200" spc="-60" dirty="0">
                <a:latin typeface="Trebuchet MS"/>
                <a:cs typeface="Trebuchet MS"/>
              </a:rPr>
              <a:t>123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59593" y="1710842"/>
            <a:ext cx="5735955" cy="1194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latin typeface="Trebuchet MS"/>
                <a:cs typeface="Trebuchet MS"/>
              </a:rPr>
              <a:t>When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you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114" dirty="0">
                <a:latin typeface="Trebuchet MS"/>
                <a:cs typeface="Trebuchet MS"/>
              </a:rPr>
              <a:t>write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55" dirty="0">
                <a:latin typeface="Trebuchet MS"/>
                <a:cs typeface="Trebuchet MS"/>
              </a:rPr>
              <a:t>a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sentence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you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must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15" dirty="0">
                <a:latin typeface="Trebuchet MS"/>
                <a:cs typeface="Trebuchet MS"/>
              </a:rPr>
              <a:t>make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sure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-114" dirty="0">
                <a:latin typeface="Trebuchet MS"/>
                <a:cs typeface="Trebuchet MS"/>
              </a:rPr>
              <a:t>that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the</a:t>
            </a:r>
            <a:endParaRPr sz="1800">
              <a:latin typeface="Trebuchet MS"/>
              <a:cs typeface="Trebuchet MS"/>
            </a:endParaRPr>
          </a:p>
          <a:p>
            <a:pPr marL="231775">
              <a:lnSpc>
                <a:spcPct val="100000"/>
              </a:lnSpc>
            </a:pPr>
            <a:r>
              <a:rPr sz="1800" b="1" spc="-100" dirty="0">
                <a:latin typeface="Trebuchet MS"/>
                <a:cs typeface="Trebuchet MS"/>
              </a:rPr>
              <a:t>subject </a:t>
            </a:r>
            <a:r>
              <a:rPr sz="1800" spc="10" dirty="0">
                <a:latin typeface="Trebuchet MS"/>
                <a:cs typeface="Trebuchet MS"/>
              </a:rPr>
              <a:t>and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b="1" spc="-95" dirty="0">
                <a:latin typeface="Trebuchet MS"/>
                <a:cs typeface="Trebuchet MS"/>
              </a:rPr>
              <a:t>verb</a:t>
            </a:r>
            <a:r>
              <a:rPr sz="1800" b="1" spc="-190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agree.</a:t>
            </a:r>
            <a:endParaRPr sz="1800">
              <a:latin typeface="Trebuchet MS"/>
              <a:cs typeface="Trebuchet MS"/>
            </a:endParaRPr>
          </a:p>
          <a:p>
            <a:pPr marL="231775">
              <a:lnSpc>
                <a:spcPct val="100000"/>
              </a:lnSpc>
              <a:spcBef>
                <a:spcPts val="565"/>
              </a:spcBef>
            </a:pPr>
            <a:r>
              <a:rPr sz="1800" spc="-170" dirty="0">
                <a:latin typeface="Trebuchet MS"/>
                <a:cs typeface="Trebuchet MS"/>
              </a:rPr>
              <a:t>If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90" dirty="0">
                <a:latin typeface="Trebuchet MS"/>
                <a:cs typeface="Trebuchet MS"/>
              </a:rPr>
              <a:t>subject </a:t>
            </a:r>
            <a:r>
              <a:rPr sz="1800" spc="-40" dirty="0">
                <a:latin typeface="Trebuchet MS"/>
                <a:cs typeface="Trebuchet MS"/>
              </a:rPr>
              <a:t>is </a:t>
            </a:r>
            <a:r>
              <a:rPr sz="1800" spc="55" dirty="0">
                <a:latin typeface="Trebuchet MS"/>
                <a:cs typeface="Trebuchet MS"/>
              </a:rPr>
              <a:t>a </a:t>
            </a:r>
            <a:r>
              <a:rPr sz="1800" b="1" spc="-50" dirty="0">
                <a:latin typeface="Trebuchet MS"/>
                <a:cs typeface="Trebuchet MS"/>
              </a:rPr>
              <a:t>singular </a:t>
            </a:r>
            <a:r>
              <a:rPr sz="1800" b="1" spc="-85" dirty="0">
                <a:latin typeface="Trebuchet MS"/>
                <a:cs typeface="Trebuchet MS"/>
              </a:rPr>
              <a:t>noun</a:t>
            </a:r>
            <a:r>
              <a:rPr sz="1800" spc="-85" dirty="0">
                <a:latin typeface="Trebuchet MS"/>
                <a:cs typeface="Trebuchet MS"/>
              </a:rPr>
              <a:t>, </a:t>
            </a:r>
            <a:r>
              <a:rPr sz="1800" spc="-70" dirty="0">
                <a:latin typeface="Trebuchet MS"/>
                <a:cs typeface="Trebuchet MS"/>
              </a:rPr>
              <a:t>or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25" dirty="0">
                <a:latin typeface="Trebuchet MS"/>
                <a:cs typeface="Trebuchet MS"/>
              </a:rPr>
              <a:t>pronoun </a:t>
            </a:r>
            <a:r>
              <a:rPr sz="1800" b="1" spc="-114" dirty="0">
                <a:latin typeface="Trebuchet MS"/>
                <a:cs typeface="Trebuchet MS"/>
              </a:rPr>
              <a:t>he</a:t>
            </a:r>
            <a:r>
              <a:rPr sz="1800" spc="-114" dirty="0">
                <a:latin typeface="Trebuchet MS"/>
                <a:cs typeface="Trebuchet MS"/>
              </a:rPr>
              <a:t>,</a:t>
            </a:r>
            <a:r>
              <a:rPr sz="1800" spc="-335" dirty="0">
                <a:latin typeface="Trebuchet MS"/>
                <a:cs typeface="Trebuchet MS"/>
              </a:rPr>
              <a:t> </a:t>
            </a:r>
            <a:r>
              <a:rPr sz="1800" b="1" spc="-50" dirty="0">
                <a:latin typeface="Trebuchet MS"/>
                <a:cs typeface="Trebuchet MS"/>
              </a:rPr>
              <a:t>she</a:t>
            </a:r>
            <a:endParaRPr sz="1800">
              <a:latin typeface="Trebuchet MS"/>
              <a:cs typeface="Trebuchet MS"/>
            </a:endParaRPr>
          </a:p>
          <a:p>
            <a:pPr marL="231775">
              <a:lnSpc>
                <a:spcPct val="100000"/>
              </a:lnSpc>
            </a:pPr>
            <a:r>
              <a:rPr sz="1800" spc="-70" dirty="0">
                <a:latin typeface="Trebuchet MS"/>
                <a:cs typeface="Trebuchet MS"/>
              </a:rPr>
              <a:t>or </a:t>
            </a:r>
            <a:r>
              <a:rPr sz="1800" b="1" spc="-180" dirty="0">
                <a:latin typeface="Trebuchet MS"/>
                <a:cs typeface="Trebuchet MS"/>
              </a:rPr>
              <a:t>it</a:t>
            </a:r>
            <a:r>
              <a:rPr sz="1800" spc="-180" dirty="0">
                <a:latin typeface="Trebuchet MS"/>
                <a:cs typeface="Trebuchet MS"/>
              </a:rPr>
              <a:t>, </a:t>
            </a:r>
            <a:r>
              <a:rPr sz="1800" spc="-35" dirty="0">
                <a:latin typeface="Trebuchet MS"/>
                <a:cs typeface="Trebuchet MS"/>
              </a:rPr>
              <a:t>you </a:t>
            </a:r>
            <a:r>
              <a:rPr sz="1800" spc="-30" dirty="0">
                <a:latin typeface="Trebuchet MS"/>
                <a:cs typeface="Trebuchet MS"/>
              </a:rPr>
              <a:t>need </a:t>
            </a:r>
            <a:r>
              <a:rPr sz="1800" spc="55" dirty="0">
                <a:latin typeface="Trebuchet MS"/>
                <a:cs typeface="Trebuchet MS"/>
              </a:rPr>
              <a:t>a </a:t>
            </a:r>
            <a:r>
              <a:rPr sz="1800" b="1" spc="-50" dirty="0">
                <a:latin typeface="Trebuchet MS"/>
                <a:cs typeface="Trebuchet MS"/>
              </a:rPr>
              <a:t>singular</a:t>
            </a:r>
            <a:r>
              <a:rPr sz="1800" b="1" spc="-280" dirty="0">
                <a:latin typeface="Trebuchet MS"/>
                <a:cs typeface="Trebuchet MS"/>
              </a:rPr>
              <a:t> </a:t>
            </a:r>
            <a:r>
              <a:rPr sz="1800" b="1" spc="-120" dirty="0">
                <a:latin typeface="Trebuchet MS"/>
                <a:cs typeface="Trebuchet MS"/>
              </a:rPr>
              <a:t>verb</a:t>
            </a:r>
            <a:r>
              <a:rPr sz="1800" spc="-120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980205" y="5218785"/>
            <a:ext cx="197612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4160" marR="5080" indent="-252095">
              <a:lnSpc>
                <a:spcPct val="100000"/>
              </a:lnSpc>
              <a:spcBef>
                <a:spcPts val="100"/>
              </a:spcBef>
            </a:pPr>
            <a:r>
              <a:rPr sz="1700" spc="-20" dirty="0">
                <a:latin typeface="Trebuchet MS"/>
                <a:cs typeface="Trebuchet MS"/>
              </a:rPr>
              <a:t>She </a:t>
            </a:r>
            <a:r>
              <a:rPr sz="1700" b="1" spc="-45" dirty="0">
                <a:latin typeface="Trebuchet MS"/>
                <a:cs typeface="Trebuchet MS"/>
              </a:rPr>
              <a:t>shares </a:t>
            </a:r>
            <a:r>
              <a:rPr sz="1700" spc="-65" dirty="0">
                <a:latin typeface="Trebuchet MS"/>
                <a:cs typeface="Trebuchet MS"/>
              </a:rPr>
              <a:t>her</a:t>
            </a:r>
            <a:r>
              <a:rPr sz="1700" spc="-265" dirty="0">
                <a:latin typeface="Trebuchet MS"/>
                <a:cs typeface="Trebuchet MS"/>
              </a:rPr>
              <a:t> </a:t>
            </a:r>
            <a:r>
              <a:rPr sz="1700" spc="-5" dirty="0">
                <a:latin typeface="Trebuchet MS"/>
                <a:cs typeface="Trebuchet MS"/>
              </a:rPr>
              <a:t>books  </a:t>
            </a:r>
            <a:r>
              <a:rPr sz="1700" spc="-100" dirty="0">
                <a:latin typeface="Trebuchet MS"/>
                <a:cs typeface="Trebuchet MS"/>
              </a:rPr>
              <a:t>with </a:t>
            </a:r>
            <a:r>
              <a:rPr sz="1700" spc="-65" dirty="0">
                <a:latin typeface="Trebuchet MS"/>
                <a:cs typeface="Trebuchet MS"/>
              </a:rPr>
              <a:t>her</a:t>
            </a:r>
            <a:r>
              <a:rPr sz="1700" spc="-9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friends.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116488" y="5218785"/>
            <a:ext cx="165163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20" dirty="0">
                <a:latin typeface="Trebuchet MS"/>
                <a:cs typeface="Trebuchet MS"/>
              </a:rPr>
              <a:t>She </a:t>
            </a:r>
            <a:r>
              <a:rPr sz="1700" b="1" spc="-85" dirty="0">
                <a:latin typeface="Trebuchet MS"/>
                <a:cs typeface="Trebuchet MS"/>
              </a:rPr>
              <a:t>enjoys</a:t>
            </a:r>
            <a:r>
              <a:rPr sz="1700" b="1" spc="-204" dirty="0">
                <a:latin typeface="Trebuchet MS"/>
                <a:cs typeface="Trebuchet MS"/>
              </a:rPr>
              <a:t> </a:t>
            </a:r>
            <a:r>
              <a:rPr sz="1700" spc="-65" dirty="0">
                <a:latin typeface="Trebuchet MS"/>
                <a:cs typeface="Trebuchet MS"/>
              </a:rPr>
              <a:t>music.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39749" y="5949315"/>
            <a:ext cx="3233420" cy="2844165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1025"/>
              </a:spcBef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40" dirty="0">
                <a:latin typeface="Trebuchet MS"/>
                <a:cs typeface="Trebuchet MS"/>
              </a:rPr>
              <a:t>zookeeper </a:t>
            </a:r>
            <a:r>
              <a:rPr sz="1600" b="1" spc="-65" dirty="0">
                <a:latin typeface="Trebuchet MS"/>
                <a:cs typeface="Trebuchet MS"/>
              </a:rPr>
              <a:t>is</a:t>
            </a:r>
            <a:r>
              <a:rPr sz="1600" b="1" spc="-105" dirty="0">
                <a:latin typeface="Trebuchet MS"/>
                <a:cs typeface="Trebuchet MS"/>
              </a:rPr>
              <a:t> </a:t>
            </a:r>
            <a:r>
              <a:rPr sz="1600" b="1" spc="-45" dirty="0">
                <a:latin typeface="Trebuchet MS"/>
                <a:cs typeface="Trebuchet MS"/>
              </a:rPr>
              <a:t>feeding</a:t>
            </a:r>
            <a:endParaRPr sz="1600">
              <a:latin typeface="Trebuchet MS"/>
              <a:cs typeface="Trebuchet MS"/>
            </a:endParaRPr>
          </a:p>
          <a:p>
            <a:pPr marL="108585">
              <a:lnSpc>
                <a:spcPct val="100000"/>
              </a:lnSpc>
            </a:pP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animals.</a:t>
            </a:r>
            <a:endParaRPr sz="1600">
              <a:latin typeface="Trebuchet MS"/>
              <a:cs typeface="Trebuchet MS"/>
            </a:endParaRPr>
          </a:p>
          <a:p>
            <a:pPr marL="108585" marR="452755">
              <a:lnSpc>
                <a:spcPct val="100000"/>
              </a:lnSpc>
              <a:spcBef>
                <a:spcPts val="565"/>
              </a:spcBef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70" dirty="0">
                <a:latin typeface="Trebuchet MS"/>
                <a:cs typeface="Trebuchet MS"/>
              </a:rPr>
              <a:t>children </a:t>
            </a:r>
            <a:r>
              <a:rPr sz="1600" b="1" spc="-60" dirty="0">
                <a:latin typeface="Trebuchet MS"/>
                <a:cs typeface="Trebuchet MS"/>
              </a:rPr>
              <a:t>are </a:t>
            </a:r>
            <a:r>
              <a:rPr sz="1600" b="1" spc="-35" dirty="0">
                <a:latin typeface="Trebuchet MS"/>
                <a:cs typeface="Trebuchet MS"/>
              </a:rPr>
              <a:t>playing </a:t>
            </a:r>
            <a:r>
              <a:rPr sz="1600" spc="-10" dirty="0">
                <a:latin typeface="Trebuchet MS"/>
                <a:cs typeface="Trebuchet MS"/>
              </a:rPr>
              <a:t>on</a:t>
            </a:r>
            <a:r>
              <a:rPr sz="1600" spc="-150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the  </a:t>
            </a:r>
            <a:r>
              <a:rPr sz="1600" spc="-20" dirty="0">
                <a:latin typeface="Trebuchet MS"/>
                <a:cs typeface="Trebuchet MS"/>
              </a:rPr>
              <a:t>swings.</a:t>
            </a:r>
            <a:endParaRPr sz="1600">
              <a:latin typeface="Trebuchet MS"/>
              <a:cs typeface="Trebuchet MS"/>
            </a:endParaRPr>
          </a:p>
          <a:p>
            <a:pPr marL="108585" marR="405765">
              <a:lnSpc>
                <a:spcPct val="129400"/>
              </a:lnSpc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70" dirty="0">
                <a:latin typeface="Trebuchet MS"/>
                <a:cs typeface="Trebuchet MS"/>
              </a:rPr>
              <a:t>earth </a:t>
            </a:r>
            <a:r>
              <a:rPr sz="1600" b="1" spc="-40" dirty="0">
                <a:latin typeface="Trebuchet MS"/>
                <a:cs typeface="Trebuchet MS"/>
              </a:rPr>
              <a:t>moves </a:t>
            </a:r>
            <a:r>
              <a:rPr sz="1600" spc="-30" dirty="0">
                <a:latin typeface="Trebuchet MS"/>
                <a:cs typeface="Trebuchet MS"/>
              </a:rPr>
              <a:t>round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245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sun.  </a:t>
            </a:r>
            <a:r>
              <a:rPr sz="1600" spc="20" dirty="0">
                <a:latin typeface="Trebuchet MS"/>
                <a:cs typeface="Trebuchet MS"/>
              </a:rPr>
              <a:t>Dad </a:t>
            </a:r>
            <a:r>
              <a:rPr sz="1600" spc="-15" dirty="0">
                <a:latin typeface="Trebuchet MS"/>
                <a:cs typeface="Trebuchet MS"/>
              </a:rPr>
              <a:t>always </a:t>
            </a:r>
            <a:r>
              <a:rPr sz="1600" b="1" spc="-80" dirty="0">
                <a:latin typeface="Trebuchet MS"/>
                <a:cs typeface="Trebuchet MS"/>
              </a:rPr>
              <a:t>drives </a:t>
            </a:r>
            <a:r>
              <a:rPr sz="1600" spc="-110" dirty="0">
                <a:latin typeface="Trebuchet MS"/>
                <a:cs typeface="Trebuchet MS"/>
              </a:rPr>
              <a:t>to</a:t>
            </a:r>
            <a:r>
              <a:rPr sz="1600" spc="-280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work.</a:t>
            </a:r>
            <a:endParaRPr sz="1600">
              <a:latin typeface="Trebuchet MS"/>
              <a:cs typeface="Trebuchet MS"/>
            </a:endParaRPr>
          </a:p>
          <a:p>
            <a:pPr marL="108585" marR="170815" algn="just">
              <a:lnSpc>
                <a:spcPct val="129400"/>
              </a:lnSpc>
            </a:pPr>
            <a:r>
              <a:rPr sz="1600" spc="-95" dirty="0">
                <a:latin typeface="Trebuchet MS"/>
                <a:cs typeface="Trebuchet MS"/>
              </a:rPr>
              <a:t>The clerk </a:t>
            </a:r>
            <a:r>
              <a:rPr sz="1600" b="1" spc="-65" dirty="0">
                <a:latin typeface="Trebuchet MS"/>
                <a:cs typeface="Trebuchet MS"/>
              </a:rPr>
              <a:t>is </a:t>
            </a:r>
            <a:r>
              <a:rPr sz="1600" b="1" spc="-25" dirty="0">
                <a:latin typeface="Trebuchet MS"/>
                <a:cs typeface="Trebuchet MS"/>
              </a:rPr>
              <a:t>wrapping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25" dirty="0">
                <a:latin typeface="Trebuchet MS"/>
                <a:cs typeface="Trebuchet MS"/>
              </a:rPr>
              <a:t>package.  </a:t>
            </a:r>
            <a:r>
              <a:rPr sz="1600" b="1" spc="-15" dirty="0">
                <a:latin typeface="Trebuchet MS"/>
                <a:cs typeface="Trebuchet MS"/>
              </a:rPr>
              <a:t>Does </a:t>
            </a:r>
            <a:r>
              <a:rPr sz="1600" spc="-55" dirty="0">
                <a:latin typeface="Trebuchet MS"/>
                <a:cs typeface="Trebuchet MS"/>
              </a:rPr>
              <a:t>everyone </a:t>
            </a:r>
            <a:r>
              <a:rPr sz="1600" b="1" spc="-40" dirty="0">
                <a:latin typeface="Trebuchet MS"/>
                <a:cs typeface="Trebuchet MS"/>
              </a:rPr>
              <a:t>know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5" dirty="0">
                <a:latin typeface="Trebuchet MS"/>
                <a:cs typeface="Trebuchet MS"/>
              </a:rPr>
              <a:t>answer?  </a:t>
            </a:r>
            <a:r>
              <a:rPr sz="1600" spc="65" dirty="0">
                <a:latin typeface="Trebuchet MS"/>
                <a:cs typeface="Trebuchet MS"/>
              </a:rPr>
              <a:t>Mom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b="1" dirty="0">
                <a:latin typeface="Trebuchet MS"/>
                <a:cs typeface="Trebuchet MS"/>
              </a:rPr>
              <a:t>has</a:t>
            </a:r>
            <a:r>
              <a:rPr sz="1600" b="1" spc="-60" dirty="0">
                <a:latin typeface="Trebuchet MS"/>
                <a:cs typeface="Trebuchet MS"/>
              </a:rPr>
              <a:t> </a:t>
            </a:r>
            <a:r>
              <a:rPr sz="1600" b="1" spc="-35" dirty="0">
                <a:latin typeface="Trebuchet MS"/>
                <a:cs typeface="Trebuchet MS"/>
              </a:rPr>
              <a:t>bought</a:t>
            </a:r>
            <a:r>
              <a:rPr sz="1600" b="1" spc="-90" dirty="0">
                <a:latin typeface="Trebuchet MS"/>
                <a:cs typeface="Trebuchet MS"/>
              </a:rPr>
              <a:t>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dress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100" dirty="0">
                <a:latin typeface="Trebuchet MS"/>
                <a:cs typeface="Trebuchet MS"/>
              </a:rPr>
              <a:t>for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Sara.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517936" y="7896580"/>
            <a:ext cx="122364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80" dirty="0">
                <a:latin typeface="Trebuchet MS"/>
                <a:cs typeface="Trebuchet MS"/>
              </a:rPr>
              <a:t>It </a:t>
            </a:r>
            <a:r>
              <a:rPr sz="1700" b="1" spc="-70" dirty="0">
                <a:latin typeface="Trebuchet MS"/>
                <a:cs typeface="Trebuchet MS"/>
              </a:rPr>
              <a:t>is</a:t>
            </a:r>
            <a:r>
              <a:rPr sz="1700" b="1" spc="-25" dirty="0">
                <a:latin typeface="Trebuchet MS"/>
                <a:cs typeface="Trebuchet MS"/>
              </a:rPr>
              <a:t> </a:t>
            </a:r>
            <a:r>
              <a:rPr sz="1700" b="1" spc="-50" dirty="0">
                <a:latin typeface="Trebuchet MS"/>
                <a:cs typeface="Trebuchet MS"/>
              </a:rPr>
              <a:t>snowing</a:t>
            </a:r>
            <a:r>
              <a:rPr sz="1700" spc="-50" dirty="0">
                <a:latin typeface="Trebuchet MS"/>
                <a:cs typeface="Trebuchet MS"/>
              </a:rPr>
              <a:t>.</a:t>
            </a:r>
            <a:endParaRPr sz="1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000" y="4662173"/>
            <a:ext cx="3874124" cy="22306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39803" y="1520197"/>
            <a:ext cx="5580380" cy="2458085"/>
            <a:chOff x="539803" y="1520197"/>
            <a:chExt cx="5580380" cy="2458085"/>
          </a:xfrm>
        </p:grpSpPr>
        <p:sp>
          <p:nvSpPr>
            <p:cNvPr id="4" name="object 4"/>
            <p:cNvSpPr/>
            <p:nvPr/>
          </p:nvSpPr>
          <p:spPr>
            <a:xfrm>
              <a:off x="3580532" y="1820554"/>
              <a:ext cx="2539587" cy="21577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9803" y="1520197"/>
              <a:ext cx="3053536" cy="222375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539750" y="7092315"/>
            <a:ext cx="3654425" cy="1727835"/>
            <a:chOff x="539750" y="7092315"/>
            <a:chExt cx="3654425" cy="1727835"/>
          </a:xfrm>
        </p:grpSpPr>
        <p:sp>
          <p:nvSpPr>
            <p:cNvPr id="7" name="object 7"/>
            <p:cNvSpPr/>
            <p:nvPr/>
          </p:nvSpPr>
          <p:spPr>
            <a:xfrm>
              <a:off x="539750" y="7092315"/>
              <a:ext cx="3654425" cy="1727835"/>
            </a:xfrm>
            <a:custGeom>
              <a:avLst/>
              <a:gdLst/>
              <a:ahLst/>
              <a:cxnLst/>
              <a:rect l="l" t="t" r="r" b="b"/>
              <a:pathLst>
                <a:path w="3654425" h="1727835">
                  <a:moveTo>
                    <a:pt x="3654424" y="1727834"/>
                  </a:moveTo>
                  <a:lnTo>
                    <a:pt x="0" y="1727834"/>
                  </a:lnTo>
                  <a:lnTo>
                    <a:pt x="0" y="0"/>
                  </a:lnTo>
                  <a:lnTo>
                    <a:pt x="3654424" y="0"/>
                  </a:lnTo>
                  <a:lnTo>
                    <a:pt x="3654424" y="1727834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47930" y="7092315"/>
              <a:ext cx="1046480" cy="128905"/>
            </a:xfrm>
            <a:custGeom>
              <a:avLst/>
              <a:gdLst/>
              <a:ahLst/>
              <a:cxnLst/>
              <a:rect l="l" t="t" r="r" b="b"/>
              <a:pathLst>
                <a:path w="1046479" h="128904">
                  <a:moveTo>
                    <a:pt x="1046244" y="128652"/>
                  </a:moveTo>
                  <a:lnTo>
                    <a:pt x="907220" y="119812"/>
                  </a:lnTo>
                  <a:lnTo>
                    <a:pt x="774619" y="109367"/>
                  </a:lnTo>
                  <a:lnTo>
                    <a:pt x="645602" y="97213"/>
                  </a:lnTo>
                  <a:lnTo>
                    <a:pt x="520423" y="83408"/>
                  </a:lnTo>
                  <a:lnTo>
                    <a:pt x="399334" y="68010"/>
                  </a:lnTo>
                  <a:lnTo>
                    <a:pt x="282585" y="51079"/>
                  </a:lnTo>
                  <a:lnTo>
                    <a:pt x="170430" y="32671"/>
                  </a:lnTo>
                  <a:lnTo>
                    <a:pt x="116154" y="22933"/>
                  </a:lnTo>
                  <a:lnTo>
                    <a:pt x="63120" y="12847"/>
                  </a:lnTo>
                  <a:lnTo>
                    <a:pt x="11361" y="2422"/>
                  </a:lnTo>
                  <a:lnTo>
                    <a:pt x="0" y="0"/>
                  </a:lnTo>
                  <a:lnTo>
                    <a:pt x="1046244" y="0"/>
                  </a:lnTo>
                  <a:lnTo>
                    <a:pt x="1046244" y="1286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74081" y="3929735"/>
            <a:ext cx="190563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735">
              <a:lnSpc>
                <a:spcPct val="100000"/>
              </a:lnSpc>
              <a:spcBef>
                <a:spcPts val="100"/>
              </a:spcBef>
            </a:pPr>
            <a:r>
              <a:rPr sz="1700" spc="-100" dirty="0">
                <a:latin typeface="Trebuchet MS"/>
                <a:cs typeface="Trebuchet MS"/>
              </a:rPr>
              <a:t>The </a:t>
            </a:r>
            <a:r>
              <a:rPr sz="1700" spc="-80" dirty="0">
                <a:latin typeface="Trebuchet MS"/>
                <a:cs typeface="Trebuchet MS"/>
              </a:rPr>
              <a:t>two </a:t>
            </a:r>
            <a:r>
              <a:rPr sz="1700" spc="-55" dirty="0">
                <a:latin typeface="Trebuchet MS"/>
                <a:cs typeface="Trebuchet MS"/>
              </a:rPr>
              <a:t>girls</a:t>
            </a:r>
            <a:r>
              <a:rPr sz="1700" spc="-130" dirty="0">
                <a:latin typeface="Trebuchet MS"/>
                <a:cs typeface="Trebuchet MS"/>
              </a:rPr>
              <a:t> </a:t>
            </a:r>
            <a:r>
              <a:rPr sz="1700" spc="-15" dirty="0">
                <a:latin typeface="Trebuchet MS"/>
                <a:cs typeface="Trebuchet MS"/>
              </a:rPr>
              <a:t>always</a:t>
            </a:r>
            <a:endParaRPr sz="1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700" b="1" spc="-40" dirty="0">
                <a:latin typeface="Trebuchet MS"/>
                <a:cs typeface="Trebuchet MS"/>
              </a:rPr>
              <a:t>walk </a:t>
            </a:r>
            <a:r>
              <a:rPr sz="1700" spc="-15" dirty="0">
                <a:latin typeface="Trebuchet MS"/>
                <a:cs typeface="Trebuchet MS"/>
              </a:rPr>
              <a:t>home</a:t>
            </a:r>
            <a:r>
              <a:rPr sz="1700" spc="-200" dirty="0">
                <a:latin typeface="Trebuchet MS"/>
                <a:cs typeface="Trebuchet MS"/>
              </a:rPr>
              <a:t> </a:t>
            </a:r>
            <a:r>
              <a:rPr sz="1700" spc="-100" dirty="0">
                <a:latin typeface="Trebuchet MS"/>
                <a:cs typeface="Trebuchet MS"/>
              </a:rPr>
              <a:t>together.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87990" y="5521045"/>
            <a:ext cx="198628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700" spc="-100" dirty="0">
                <a:latin typeface="Trebuchet MS"/>
                <a:cs typeface="Trebuchet MS"/>
              </a:rPr>
              <a:t>The </a:t>
            </a:r>
            <a:r>
              <a:rPr sz="1700" spc="-75" dirty="0">
                <a:latin typeface="Trebuchet MS"/>
                <a:cs typeface="Trebuchet MS"/>
              </a:rPr>
              <a:t>children</a:t>
            </a:r>
            <a:r>
              <a:rPr sz="1700" spc="-100" dirty="0">
                <a:latin typeface="Trebuchet MS"/>
                <a:cs typeface="Trebuchet MS"/>
              </a:rPr>
              <a:t> </a:t>
            </a:r>
            <a:r>
              <a:rPr sz="1700" spc="-40" dirty="0">
                <a:latin typeface="Trebuchet MS"/>
                <a:cs typeface="Trebuchet MS"/>
              </a:rPr>
              <a:t>are</a:t>
            </a:r>
            <a:endParaRPr sz="17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700" b="1" spc="-35" dirty="0">
                <a:latin typeface="Trebuchet MS"/>
                <a:cs typeface="Trebuchet MS"/>
              </a:rPr>
              <a:t>playing </a:t>
            </a:r>
            <a:r>
              <a:rPr sz="1700" spc="-10" dirty="0">
                <a:latin typeface="Trebuchet MS"/>
                <a:cs typeface="Trebuchet MS"/>
              </a:rPr>
              <a:t>on </a:t>
            </a:r>
            <a:r>
              <a:rPr sz="1700" spc="-100" dirty="0">
                <a:latin typeface="Trebuchet MS"/>
                <a:cs typeface="Trebuchet MS"/>
              </a:rPr>
              <a:t>the</a:t>
            </a:r>
            <a:r>
              <a:rPr sz="1700" spc="-270" dirty="0">
                <a:latin typeface="Trebuchet MS"/>
                <a:cs typeface="Trebuchet MS"/>
              </a:rPr>
              <a:t> </a:t>
            </a:r>
            <a:r>
              <a:rPr sz="1700" spc="-35" dirty="0">
                <a:latin typeface="Trebuchet MS"/>
                <a:cs typeface="Trebuchet MS"/>
              </a:rPr>
              <a:t>swing.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53865" y="3929735"/>
            <a:ext cx="1637664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95" dirty="0">
                <a:latin typeface="Trebuchet MS"/>
                <a:cs typeface="Trebuchet MS"/>
              </a:rPr>
              <a:t>All </a:t>
            </a:r>
            <a:r>
              <a:rPr sz="1700" spc="-45" dirty="0">
                <a:latin typeface="Trebuchet MS"/>
                <a:cs typeface="Trebuchet MS"/>
              </a:rPr>
              <a:t>birds </a:t>
            </a:r>
            <a:r>
              <a:rPr sz="1700" b="1" spc="-50" dirty="0">
                <a:latin typeface="Trebuchet MS"/>
                <a:cs typeface="Trebuchet MS"/>
              </a:rPr>
              <a:t>lay</a:t>
            </a:r>
            <a:r>
              <a:rPr sz="1700" b="1" spc="-145" dirty="0">
                <a:latin typeface="Trebuchet MS"/>
                <a:cs typeface="Trebuchet MS"/>
              </a:rPr>
              <a:t> </a:t>
            </a:r>
            <a:r>
              <a:rPr sz="1700" dirty="0">
                <a:latin typeface="Trebuchet MS"/>
                <a:cs typeface="Trebuchet MS"/>
              </a:rPr>
              <a:t>eggs.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9593" y="550062"/>
            <a:ext cx="5739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360" marR="326390">
              <a:lnSpc>
                <a:spcPct val="100000"/>
              </a:lnSpc>
              <a:spcBef>
                <a:spcPts val="100"/>
              </a:spcBef>
            </a:pPr>
            <a:r>
              <a:rPr sz="1800" spc="20" dirty="0">
                <a:latin typeface="Trebuchet MS"/>
                <a:cs typeface="Trebuchet MS"/>
              </a:rPr>
              <a:t>Use </a:t>
            </a:r>
            <a:r>
              <a:rPr sz="1800" spc="55" dirty="0">
                <a:latin typeface="Trebuchet MS"/>
                <a:cs typeface="Trebuchet MS"/>
              </a:rPr>
              <a:t>a </a:t>
            </a:r>
            <a:r>
              <a:rPr sz="1800" b="1" spc="-75" dirty="0">
                <a:latin typeface="Trebuchet MS"/>
                <a:cs typeface="Trebuchet MS"/>
              </a:rPr>
              <a:t>plural </a:t>
            </a:r>
            <a:r>
              <a:rPr sz="1800" b="1" spc="-95" dirty="0">
                <a:latin typeface="Trebuchet MS"/>
                <a:cs typeface="Trebuchet MS"/>
              </a:rPr>
              <a:t>verb </a:t>
            </a:r>
            <a:r>
              <a:rPr sz="1800" spc="-175" dirty="0">
                <a:latin typeface="Trebuchet MS"/>
                <a:cs typeface="Trebuchet MS"/>
              </a:rPr>
              <a:t>if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90" dirty="0">
                <a:latin typeface="Trebuchet MS"/>
                <a:cs typeface="Trebuchet MS"/>
              </a:rPr>
              <a:t>subject </a:t>
            </a:r>
            <a:r>
              <a:rPr sz="1800" spc="-40" dirty="0">
                <a:latin typeface="Trebuchet MS"/>
                <a:cs typeface="Trebuchet MS"/>
              </a:rPr>
              <a:t>is </a:t>
            </a:r>
            <a:r>
              <a:rPr sz="1800" spc="55" dirty="0">
                <a:latin typeface="Trebuchet MS"/>
                <a:cs typeface="Trebuchet MS"/>
              </a:rPr>
              <a:t>a</a:t>
            </a:r>
            <a:r>
              <a:rPr sz="1800" spc="-320" dirty="0">
                <a:latin typeface="Trebuchet MS"/>
                <a:cs typeface="Trebuchet MS"/>
              </a:rPr>
              <a:t> </a:t>
            </a:r>
            <a:r>
              <a:rPr sz="1800" b="1" spc="-75" dirty="0">
                <a:latin typeface="Trebuchet MS"/>
                <a:cs typeface="Trebuchet MS"/>
              </a:rPr>
              <a:t>plural </a:t>
            </a:r>
            <a:r>
              <a:rPr sz="1800" b="1" spc="-85" dirty="0">
                <a:latin typeface="Trebuchet MS"/>
                <a:cs typeface="Trebuchet MS"/>
              </a:rPr>
              <a:t>noun</a:t>
            </a:r>
            <a:r>
              <a:rPr sz="1800" spc="-85" dirty="0">
                <a:latin typeface="Trebuchet MS"/>
                <a:cs typeface="Trebuchet MS"/>
              </a:rPr>
              <a:t>, </a:t>
            </a:r>
            <a:r>
              <a:rPr sz="1800" spc="-70" dirty="0">
                <a:latin typeface="Trebuchet MS"/>
                <a:cs typeface="Trebuchet MS"/>
              </a:rPr>
              <a:t>or </a:t>
            </a:r>
            <a:r>
              <a:rPr sz="1800" spc="-105" dirty="0">
                <a:latin typeface="Trebuchet MS"/>
                <a:cs typeface="Trebuchet MS"/>
              </a:rPr>
              <a:t>the  </a:t>
            </a:r>
            <a:r>
              <a:rPr sz="1800" spc="-25" dirty="0">
                <a:latin typeface="Trebuchet MS"/>
                <a:cs typeface="Trebuchet MS"/>
              </a:rPr>
              <a:t>pronoun </a:t>
            </a:r>
            <a:r>
              <a:rPr sz="1800" b="1" spc="-100" dirty="0">
                <a:latin typeface="Trebuchet MS"/>
                <a:cs typeface="Trebuchet MS"/>
              </a:rPr>
              <a:t>we</a:t>
            </a:r>
            <a:r>
              <a:rPr sz="1800" spc="-100" dirty="0">
                <a:latin typeface="Trebuchet MS"/>
                <a:cs typeface="Trebuchet MS"/>
              </a:rPr>
              <a:t>, </a:t>
            </a:r>
            <a:r>
              <a:rPr sz="1800" b="1" spc="-60" dirty="0">
                <a:latin typeface="Trebuchet MS"/>
                <a:cs typeface="Trebuchet MS"/>
              </a:rPr>
              <a:t>you </a:t>
            </a:r>
            <a:r>
              <a:rPr sz="1800" spc="-70" dirty="0">
                <a:latin typeface="Trebuchet MS"/>
                <a:cs typeface="Trebuchet MS"/>
              </a:rPr>
              <a:t>or</a:t>
            </a:r>
            <a:r>
              <a:rPr sz="1800" spc="-204" dirty="0">
                <a:latin typeface="Trebuchet MS"/>
                <a:cs typeface="Trebuchet MS"/>
              </a:rPr>
              <a:t> </a:t>
            </a:r>
            <a:r>
              <a:rPr sz="1800" b="1" spc="-125" dirty="0">
                <a:latin typeface="Trebuchet MS"/>
                <a:cs typeface="Trebuchet MS"/>
              </a:rPr>
              <a:t>they</a:t>
            </a:r>
            <a:r>
              <a:rPr sz="1800" spc="-125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46100" y="546100"/>
            <a:ext cx="5765800" cy="635635"/>
          </a:xfrm>
          <a:custGeom>
            <a:avLst/>
            <a:gdLst/>
            <a:ahLst/>
            <a:cxnLst/>
            <a:rect l="l" t="t" r="r" b="b"/>
            <a:pathLst>
              <a:path w="5765800" h="635635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521334"/>
                </a:lnTo>
                <a:lnTo>
                  <a:pt x="1785" y="587414"/>
                </a:lnTo>
                <a:lnTo>
                  <a:pt x="14287" y="621347"/>
                </a:lnTo>
                <a:lnTo>
                  <a:pt x="48220" y="633849"/>
                </a:lnTo>
                <a:lnTo>
                  <a:pt x="114300" y="635634"/>
                </a:lnTo>
                <a:lnTo>
                  <a:pt x="5651500" y="635634"/>
                </a:lnTo>
                <a:lnTo>
                  <a:pt x="5717579" y="633849"/>
                </a:lnTo>
                <a:lnTo>
                  <a:pt x="5751512" y="621347"/>
                </a:lnTo>
                <a:lnTo>
                  <a:pt x="5764014" y="587414"/>
                </a:lnTo>
                <a:lnTo>
                  <a:pt x="5765800" y="521334"/>
                </a:lnTo>
                <a:lnTo>
                  <a:pt x="5765800" y="114300"/>
                </a:lnTo>
                <a:lnTo>
                  <a:pt x="5764014" y="48220"/>
                </a:lnTo>
                <a:lnTo>
                  <a:pt x="5751512" y="14287"/>
                </a:lnTo>
                <a:lnTo>
                  <a:pt x="5717579" y="1785"/>
                </a:lnTo>
                <a:lnTo>
                  <a:pt x="5651500" y="0"/>
                </a:lnTo>
                <a:lnTo>
                  <a:pt x="114300" y="0"/>
                </a:lnTo>
                <a:close/>
              </a:path>
            </a:pathLst>
          </a:custGeom>
          <a:ln w="12699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39750" y="7092315"/>
            <a:ext cx="3654425" cy="172783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07950" marR="152400">
              <a:lnSpc>
                <a:spcPct val="129400"/>
              </a:lnSpc>
              <a:spcBef>
                <a:spcPts val="370"/>
              </a:spcBef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35" dirty="0">
                <a:latin typeface="Trebuchet MS"/>
                <a:cs typeface="Trebuchet MS"/>
              </a:rPr>
              <a:t>stars </a:t>
            </a:r>
            <a:r>
              <a:rPr sz="1600" b="1" spc="-65" dirty="0">
                <a:latin typeface="Trebuchet MS"/>
                <a:cs typeface="Trebuchet MS"/>
              </a:rPr>
              <a:t>shine </a:t>
            </a:r>
            <a:r>
              <a:rPr sz="1600" spc="-80" dirty="0">
                <a:latin typeface="Trebuchet MS"/>
                <a:cs typeface="Trebuchet MS"/>
              </a:rPr>
              <a:t>brightly </a:t>
            </a:r>
            <a:r>
              <a:rPr sz="1600" spc="-10" dirty="0">
                <a:latin typeface="Trebuchet MS"/>
                <a:cs typeface="Trebuchet MS"/>
              </a:rPr>
              <a:t>on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70" dirty="0">
                <a:latin typeface="Trebuchet MS"/>
                <a:cs typeface="Trebuchet MS"/>
              </a:rPr>
              <a:t>clear</a:t>
            </a:r>
            <a:r>
              <a:rPr sz="1600" spc="-360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night.  </a:t>
            </a:r>
            <a:r>
              <a:rPr sz="1600" spc="65" dirty="0">
                <a:latin typeface="Trebuchet MS"/>
                <a:cs typeface="Trebuchet MS"/>
              </a:rPr>
              <a:t>Mom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10" dirty="0">
                <a:latin typeface="Trebuchet MS"/>
                <a:cs typeface="Trebuchet MS"/>
              </a:rPr>
              <a:t>and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20" dirty="0">
                <a:latin typeface="Trebuchet MS"/>
                <a:cs typeface="Trebuchet MS"/>
              </a:rPr>
              <a:t>Dad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b="1" spc="-75" dirty="0">
                <a:latin typeface="Trebuchet MS"/>
                <a:cs typeface="Trebuchet MS"/>
              </a:rPr>
              <a:t>love</a:t>
            </a:r>
            <a:r>
              <a:rPr sz="1600" b="1" spc="-90" dirty="0">
                <a:latin typeface="Trebuchet MS"/>
                <a:cs typeface="Trebuchet MS"/>
              </a:rPr>
              <a:t> </a:t>
            </a:r>
            <a:r>
              <a:rPr sz="1600" spc="20" dirty="0">
                <a:latin typeface="Trebuchet MS"/>
                <a:cs typeface="Trebuchet MS"/>
              </a:rPr>
              <a:t>us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140" dirty="0">
                <a:latin typeface="Trebuchet MS"/>
                <a:cs typeface="Trebuchet MS"/>
              </a:rPr>
              <a:t>lot.</a:t>
            </a:r>
            <a:endParaRPr sz="1600">
              <a:latin typeface="Trebuchet MS"/>
              <a:cs typeface="Trebuchet MS"/>
            </a:endParaRPr>
          </a:p>
          <a:p>
            <a:pPr marL="107950">
              <a:lnSpc>
                <a:spcPct val="100000"/>
              </a:lnSpc>
              <a:spcBef>
                <a:spcPts val="565"/>
              </a:spcBef>
            </a:pPr>
            <a:r>
              <a:rPr sz="1600" b="1" spc="10" dirty="0">
                <a:latin typeface="Trebuchet MS"/>
                <a:cs typeface="Trebuchet MS"/>
              </a:rPr>
              <a:t>Do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-85" dirty="0">
                <a:latin typeface="Trebuchet MS"/>
                <a:cs typeface="Trebuchet MS"/>
              </a:rPr>
              <a:t>all </a:t>
            </a:r>
            <a:r>
              <a:rPr sz="1600" b="1" spc="-40" dirty="0">
                <a:latin typeface="Trebuchet MS"/>
                <a:cs typeface="Trebuchet MS"/>
              </a:rPr>
              <a:t>know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285" dirty="0">
                <a:latin typeface="Trebuchet MS"/>
                <a:cs typeface="Trebuchet MS"/>
              </a:rPr>
              <a:t> </a:t>
            </a:r>
            <a:r>
              <a:rPr sz="1600" spc="10" dirty="0">
                <a:latin typeface="Trebuchet MS"/>
                <a:cs typeface="Trebuchet MS"/>
              </a:rPr>
              <a:t>words?</a:t>
            </a:r>
            <a:endParaRPr sz="1600">
              <a:latin typeface="Trebuchet MS"/>
              <a:cs typeface="Trebuchet MS"/>
            </a:endParaRPr>
          </a:p>
          <a:p>
            <a:pPr marL="107950" marR="331470">
              <a:lnSpc>
                <a:spcPct val="129400"/>
              </a:lnSpc>
            </a:pPr>
            <a:r>
              <a:rPr sz="1600" spc="-50" dirty="0">
                <a:latin typeface="Trebuchet MS"/>
                <a:cs typeface="Trebuchet MS"/>
              </a:rPr>
              <a:t>We </a:t>
            </a:r>
            <a:r>
              <a:rPr sz="1600" b="1" spc="-40" dirty="0">
                <a:latin typeface="Trebuchet MS"/>
                <a:cs typeface="Trebuchet MS"/>
              </a:rPr>
              <a:t>have </a:t>
            </a:r>
            <a:r>
              <a:rPr sz="1600" b="1" spc="-70" dirty="0">
                <a:latin typeface="Trebuchet MS"/>
                <a:cs typeface="Trebuchet MS"/>
              </a:rPr>
              <a:t>finished </a:t>
            </a:r>
            <a:r>
              <a:rPr sz="1600" spc="-45" dirty="0">
                <a:latin typeface="Trebuchet MS"/>
                <a:cs typeface="Trebuchet MS"/>
              </a:rPr>
              <a:t>our </a:t>
            </a:r>
            <a:r>
              <a:rPr sz="1600" spc="25" dirty="0">
                <a:latin typeface="Trebuchet MS"/>
                <a:cs typeface="Trebuchet MS"/>
              </a:rPr>
              <a:t>game </a:t>
            </a:r>
            <a:r>
              <a:rPr sz="1600" spc="-90" dirty="0">
                <a:latin typeface="Trebuchet MS"/>
                <a:cs typeface="Trebuchet MS"/>
              </a:rPr>
              <a:t>of</a:t>
            </a:r>
            <a:r>
              <a:rPr sz="1600" spc="-360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tennis.  </a:t>
            </a:r>
            <a:r>
              <a:rPr sz="1600" spc="-90" dirty="0">
                <a:latin typeface="Trebuchet MS"/>
                <a:cs typeface="Trebuchet MS"/>
              </a:rPr>
              <a:t>They </a:t>
            </a:r>
            <a:r>
              <a:rPr sz="1600" b="1" spc="-40" dirty="0">
                <a:latin typeface="Trebuchet MS"/>
                <a:cs typeface="Trebuchet MS"/>
              </a:rPr>
              <a:t>have </a:t>
            </a:r>
            <a:r>
              <a:rPr sz="1600" spc="-60" dirty="0">
                <a:latin typeface="Trebuchet MS"/>
                <a:cs typeface="Trebuchet MS"/>
              </a:rPr>
              <a:t>both </a:t>
            </a:r>
            <a:r>
              <a:rPr sz="1600" b="1" spc="-55" dirty="0">
                <a:latin typeface="Trebuchet MS"/>
                <a:cs typeface="Trebuchet MS"/>
              </a:rPr>
              <a:t>worked </a:t>
            </a:r>
            <a:r>
              <a:rPr sz="1600" spc="-80" dirty="0">
                <a:latin typeface="Trebuchet MS"/>
                <a:cs typeface="Trebuchet MS"/>
              </a:rPr>
              <a:t>very</a:t>
            </a:r>
            <a:r>
              <a:rPr sz="1600" spc="-125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hard.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82391" y="8908974"/>
            <a:ext cx="242570" cy="19939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60" dirty="0">
                <a:latin typeface="Trebuchet MS"/>
                <a:cs typeface="Trebuchet MS"/>
              </a:rPr>
              <a:t>124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9750" y="3990111"/>
            <a:ext cx="3215640" cy="2309495"/>
            <a:chOff x="539750" y="3990111"/>
            <a:chExt cx="3215640" cy="2309495"/>
          </a:xfrm>
        </p:grpSpPr>
        <p:sp>
          <p:nvSpPr>
            <p:cNvPr id="3" name="object 3"/>
            <p:cNvSpPr/>
            <p:nvPr/>
          </p:nvSpPr>
          <p:spPr>
            <a:xfrm>
              <a:off x="539750" y="3990111"/>
              <a:ext cx="3215640" cy="2309495"/>
            </a:xfrm>
            <a:custGeom>
              <a:avLst/>
              <a:gdLst/>
              <a:ahLst/>
              <a:cxnLst/>
              <a:rect l="l" t="t" r="r" b="b"/>
              <a:pathLst>
                <a:path w="3215640" h="2309495">
                  <a:moveTo>
                    <a:pt x="3215639" y="2309494"/>
                  </a:moveTo>
                  <a:lnTo>
                    <a:pt x="0" y="2309494"/>
                  </a:lnTo>
                  <a:lnTo>
                    <a:pt x="0" y="0"/>
                  </a:lnTo>
                  <a:lnTo>
                    <a:pt x="3215639" y="0"/>
                  </a:lnTo>
                  <a:lnTo>
                    <a:pt x="3215639" y="2309494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782823" y="3990111"/>
              <a:ext cx="972819" cy="146685"/>
            </a:xfrm>
            <a:custGeom>
              <a:avLst/>
              <a:gdLst/>
              <a:ahLst/>
              <a:cxnLst/>
              <a:rect l="l" t="t" r="r" b="b"/>
              <a:pathLst>
                <a:path w="972820" h="146685">
                  <a:moveTo>
                    <a:pt x="711901" y="146435"/>
                  </a:moveTo>
                  <a:lnTo>
                    <a:pt x="646539" y="145475"/>
                  </a:lnTo>
                  <a:lnTo>
                    <a:pt x="582482" y="142640"/>
                  </a:lnTo>
                  <a:lnTo>
                    <a:pt x="519898" y="137998"/>
                  </a:lnTo>
                  <a:lnTo>
                    <a:pt x="458959" y="131616"/>
                  </a:lnTo>
                  <a:lnTo>
                    <a:pt x="399832" y="123562"/>
                  </a:lnTo>
                  <a:lnTo>
                    <a:pt x="342687" y="113904"/>
                  </a:lnTo>
                  <a:lnTo>
                    <a:pt x="287693" y="102710"/>
                  </a:lnTo>
                  <a:lnTo>
                    <a:pt x="235020" y="90046"/>
                  </a:lnTo>
                  <a:lnTo>
                    <a:pt x="184837" y="75981"/>
                  </a:lnTo>
                  <a:lnTo>
                    <a:pt x="137314" y="60583"/>
                  </a:lnTo>
                  <a:lnTo>
                    <a:pt x="92619" y="43919"/>
                  </a:lnTo>
                  <a:lnTo>
                    <a:pt x="50923" y="26056"/>
                  </a:lnTo>
                  <a:lnTo>
                    <a:pt x="12394" y="7063"/>
                  </a:lnTo>
                  <a:lnTo>
                    <a:pt x="0" y="0"/>
                  </a:lnTo>
                  <a:lnTo>
                    <a:pt x="972565" y="0"/>
                  </a:lnTo>
                  <a:lnTo>
                    <a:pt x="972565" y="130565"/>
                  </a:lnTo>
                  <a:lnTo>
                    <a:pt x="964845" y="131616"/>
                  </a:lnTo>
                  <a:lnTo>
                    <a:pt x="903905" y="137998"/>
                  </a:lnTo>
                  <a:lnTo>
                    <a:pt x="841321" y="142640"/>
                  </a:lnTo>
                  <a:lnTo>
                    <a:pt x="777263" y="145475"/>
                  </a:lnTo>
                  <a:lnTo>
                    <a:pt x="711901" y="146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3383923" y="2070289"/>
            <a:ext cx="3017507" cy="13516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6246" y="2036650"/>
            <a:ext cx="2874954" cy="13499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59593" y="549427"/>
            <a:ext cx="573913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marR="55244">
              <a:lnSpc>
                <a:spcPct val="100000"/>
              </a:lnSpc>
              <a:spcBef>
                <a:spcPts val="100"/>
              </a:spcBef>
            </a:pPr>
            <a:r>
              <a:rPr sz="1800" b="1" spc="-95" dirty="0">
                <a:latin typeface="Trebuchet MS"/>
                <a:cs typeface="Trebuchet MS"/>
              </a:rPr>
              <a:t>Collective </a:t>
            </a:r>
            <a:r>
              <a:rPr sz="1800" b="1" spc="-45" dirty="0">
                <a:latin typeface="Trebuchet MS"/>
                <a:cs typeface="Trebuchet MS"/>
              </a:rPr>
              <a:t>nouns </a:t>
            </a:r>
            <a:r>
              <a:rPr sz="1800" spc="-10" dirty="0">
                <a:latin typeface="Trebuchet MS"/>
                <a:cs typeface="Trebuchet MS"/>
              </a:rPr>
              <a:t>may </a:t>
            </a:r>
            <a:r>
              <a:rPr sz="1800" spc="-25" dirty="0">
                <a:latin typeface="Trebuchet MS"/>
                <a:cs typeface="Trebuchet MS"/>
              </a:rPr>
              <a:t>be </a:t>
            </a:r>
            <a:r>
              <a:rPr sz="1800" dirty="0">
                <a:latin typeface="Trebuchet MS"/>
                <a:cs typeface="Trebuchet MS"/>
              </a:rPr>
              <a:t>used </a:t>
            </a:r>
            <a:r>
              <a:rPr sz="1800" spc="-105" dirty="0">
                <a:latin typeface="Trebuchet MS"/>
                <a:cs typeface="Trebuchet MS"/>
              </a:rPr>
              <a:t>with </a:t>
            </a:r>
            <a:r>
              <a:rPr sz="1800" spc="-110" dirty="0">
                <a:latin typeface="Trebuchet MS"/>
                <a:cs typeface="Trebuchet MS"/>
              </a:rPr>
              <a:t>either </a:t>
            </a:r>
            <a:r>
              <a:rPr sz="1800" b="1" spc="-50" dirty="0">
                <a:latin typeface="Trebuchet MS"/>
                <a:cs typeface="Trebuchet MS"/>
              </a:rPr>
              <a:t>singular </a:t>
            </a:r>
            <a:r>
              <a:rPr sz="1800" spc="-70" dirty="0">
                <a:latin typeface="Trebuchet MS"/>
                <a:cs typeface="Trebuchet MS"/>
              </a:rPr>
              <a:t>or  </a:t>
            </a:r>
            <a:r>
              <a:rPr sz="1800" b="1" spc="-75" dirty="0">
                <a:latin typeface="Trebuchet MS"/>
                <a:cs typeface="Trebuchet MS"/>
              </a:rPr>
              <a:t>plural </a:t>
            </a:r>
            <a:r>
              <a:rPr sz="1800" spc="-75" dirty="0">
                <a:latin typeface="Trebuchet MS"/>
                <a:cs typeface="Trebuchet MS"/>
              </a:rPr>
              <a:t>verbs. </a:t>
            </a:r>
            <a:r>
              <a:rPr sz="1800" spc="-170" dirty="0">
                <a:latin typeface="Trebuchet MS"/>
                <a:cs typeface="Trebuchet MS"/>
              </a:rPr>
              <a:t>If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10" dirty="0">
                <a:latin typeface="Trebuchet MS"/>
                <a:cs typeface="Trebuchet MS"/>
              </a:rPr>
              <a:t>group </a:t>
            </a:r>
            <a:r>
              <a:rPr sz="1800" spc="-25" dirty="0">
                <a:latin typeface="Trebuchet MS"/>
                <a:cs typeface="Trebuchet MS"/>
              </a:rPr>
              <a:t>members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spc="-95" dirty="0">
                <a:latin typeface="Trebuchet MS"/>
                <a:cs typeface="Trebuchet MS"/>
              </a:rPr>
              <a:t>all </a:t>
            </a:r>
            <a:r>
              <a:rPr sz="1800" spc="-60" dirty="0">
                <a:latin typeface="Trebuchet MS"/>
                <a:cs typeface="Trebuchet MS"/>
              </a:rPr>
              <a:t>acting</a:t>
            </a:r>
            <a:r>
              <a:rPr sz="1800" spc="-229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together  </a:t>
            </a:r>
            <a:r>
              <a:rPr sz="1800" spc="60" dirty="0">
                <a:latin typeface="Trebuchet MS"/>
                <a:cs typeface="Trebuchet MS"/>
              </a:rPr>
              <a:t>as </a:t>
            </a:r>
            <a:r>
              <a:rPr sz="1800" spc="-70" dirty="0">
                <a:latin typeface="Trebuchet MS"/>
                <a:cs typeface="Trebuchet MS"/>
              </a:rPr>
              <a:t>one, </a:t>
            </a:r>
            <a:r>
              <a:rPr sz="1800" dirty="0">
                <a:latin typeface="Trebuchet MS"/>
                <a:cs typeface="Trebuchet MS"/>
              </a:rPr>
              <a:t>use </a:t>
            </a:r>
            <a:r>
              <a:rPr sz="1800" spc="55" dirty="0">
                <a:latin typeface="Trebuchet MS"/>
                <a:cs typeface="Trebuchet MS"/>
              </a:rPr>
              <a:t>a </a:t>
            </a:r>
            <a:r>
              <a:rPr sz="1800" spc="-35" dirty="0">
                <a:latin typeface="Trebuchet MS"/>
                <a:cs typeface="Trebuchet MS"/>
              </a:rPr>
              <a:t>singular </a:t>
            </a:r>
            <a:r>
              <a:rPr sz="1800" spc="-105" dirty="0">
                <a:latin typeface="Trebuchet MS"/>
                <a:cs typeface="Trebuchet MS"/>
              </a:rPr>
              <a:t>verb. </a:t>
            </a:r>
            <a:r>
              <a:rPr sz="1800" spc="-170" dirty="0">
                <a:latin typeface="Trebuchet MS"/>
                <a:cs typeface="Trebuchet MS"/>
              </a:rPr>
              <a:t>If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25" dirty="0">
                <a:latin typeface="Trebuchet MS"/>
                <a:cs typeface="Trebuchet MS"/>
              </a:rPr>
              <a:t>members </a:t>
            </a:r>
            <a:r>
              <a:rPr sz="1800" spc="-100" dirty="0">
                <a:latin typeface="Trebuchet MS"/>
                <a:cs typeface="Trebuchet MS"/>
              </a:rPr>
              <a:t>of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10" dirty="0">
                <a:latin typeface="Trebuchet MS"/>
                <a:cs typeface="Trebuchet MS"/>
              </a:rPr>
              <a:t>group  </a:t>
            </a:r>
            <a:r>
              <a:rPr sz="1800" spc="-45" dirty="0">
                <a:latin typeface="Trebuchet MS"/>
                <a:cs typeface="Trebuchet MS"/>
              </a:rPr>
              <a:t>are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acting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60" dirty="0">
                <a:latin typeface="Trebuchet MS"/>
                <a:cs typeface="Trebuchet MS"/>
              </a:rPr>
              <a:t>as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individuals,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use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55" dirty="0">
                <a:latin typeface="Trebuchet MS"/>
                <a:cs typeface="Trebuchet MS"/>
              </a:rPr>
              <a:t>a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plural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verb.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46100" y="546100"/>
            <a:ext cx="5765800" cy="1193800"/>
          </a:xfrm>
          <a:custGeom>
            <a:avLst/>
            <a:gdLst/>
            <a:ahLst/>
            <a:cxnLst/>
            <a:rect l="l" t="t" r="r" b="b"/>
            <a:pathLst>
              <a:path w="5765800" h="1193800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1078928"/>
                </a:lnTo>
                <a:lnTo>
                  <a:pt x="1785" y="1145008"/>
                </a:lnTo>
                <a:lnTo>
                  <a:pt x="14287" y="1178941"/>
                </a:lnTo>
                <a:lnTo>
                  <a:pt x="48220" y="1191442"/>
                </a:lnTo>
                <a:lnTo>
                  <a:pt x="114300" y="1193228"/>
                </a:lnTo>
                <a:lnTo>
                  <a:pt x="5651500" y="1193228"/>
                </a:lnTo>
                <a:lnTo>
                  <a:pt x="5717579" y="1191442"/>
                </a:lnTo>
                <a:lnTo>
                  <a:pt x="5751512" y="1178941"/>
                </a:lnTo>
                <a:lnTo>
                  <a:pt x="5764014" y="1145008"/>
                </a:lnTo>
                <a:lnTo>
                  <a:pt x="5765800" y="1078928"/>
                </a:lnTo>
                <a:lnTo>
                  <a:pt x="5765800" y="114300"/>
                </a:lnTo>
                <a:lnTo>
                  <a:pt x="5764014" y="48220"/>
                </a:lnTo>
                <a:lnTo>
                  <a:pt x="5751512" y="14287"/>
                </a:lnTo>
                <a:lnTo>
                  <a:pt x="5717579" y="1785"/>
                </a:lnTo>
                <a:lnTo>
                  <a:pt x="5651500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15339" y="3456838"/>
            <a:ext cx="254254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0" dirty="0">
                <a:latin typeface="Trebuchet MS"/>
                <a:cs typeface="Trebuchet MS"/>
              </a:rPr>
              <a:t>The </a:t>
            </a:r>
            <a:r>
              <a:rPr sz="1700" spc="-40" dirty="0">
                <a:latin typeface="Trebuchet MS"/>
                <a:cs typeface="Trebuchet MS"/>
              </a:rPr>
              <a:t>audience </a:t>
            </a:r>
            <a:r>
              <a:rPr sz="1700" b="1" spc="-65" dirty="0">
                <a:latin typeface="Trebuchet MS"/>
                <a:cs typeface="Trebuchet MS"/>
              </a:rPr>
              <a:t>are</a:t>
            </a:r>
            <a:r>
              <a:rPr sz="1700" b="1" spc="-114" dirty="0">
                <a:latin typeface="Trebuchet MS"/>
                <a:cs typeface="Trebuchet MS"/>
              </a:rPr>
              <a:t> </a:t>
            </a:r>
            <a:r>
              <a:rPr sz="1700" b="1" spc="-40" dirty="0">
                <a:latin typeface="Trebuchet MS"/>
                <a:cs typeface="Trebuchet MS"/>
              </a:rPr>
              <a:t>laughing</a:t>
            </a:r>
            <a:r>
              <a:rPr sz="1700" spc="-40" dirty="0">
                <a:latin typeface="Trebuchet MS"/>
                <a:cs typeface="Trebuchet MS"/>
              </a:rPr>
              <a:t>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01770" y="3456838"/>
            <a:ext cx="187769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0" dirty="0">
                <a:latin typeface="Trebuchet MS"/>
                <a:cs typeface="Trebuchet MS"/>
              </a:rPr>
              <a:t>The </a:t>
            </a:r>
            <a:r>
              <a:rPr sz="1700" spc="5" dirty="0">
                <a:latin typeface="Trebuchet MS"/>
                <a:cs typeface="Trebuchet MS"/>
              </a:rPr>
              <a:t>band </a:t>
            </a:r>
            <a:r>
              <a:rPr sz="1700" b="1" spc="-70" dirty="0">
                <a:latin typeface="Trebuchet MS"/>
                <a:cs typeface="Trebuchet MS"/>
              </a:rPr>
              <a:t>is</a:t>
            </a:r>
            <a:r>
              <a:rPr sz="1700" b="1" spc="-204" dirty="0">
                <a:latin typeface="Trebuchet MS"/>
                <a:cs typeface="Trebuchet MS"/>
              </a:rPr>
              <a:t> </a:t>
            </a:r>
            <a:r>
              <a:rPr sz="1700" b="1" spc="-55" dirty="0">
                <a:latin typeface="Trebuchet MS"/>
                <a:cs typeface="Trebuchet MS"/>
              </a:rPr>
              <a:t>playing</a:t>
            </a:r>
            <a:r>
              <a:rPr sz="1700" spc="-55" dirty="0">
                <a:latin typeface="Trebuchet MS"/>
                <a:cs typeface="Trebuchet MS"/>
              </a:rPr>
              <a:t>.</a:t>
            </a:r>
            <a:endParaRPr sz="17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59942" y="6570378"/>
            <a:ext cx="5951855" cy="2249805"/>
            <a:chOff x="359942" y="6570378"/>
            <a:chExt cx="5951855" cy="2249805"/>
          </a:xfrm>
        </p:grpSpPr>
        <p:sp>
          <p:nvSpPr>
            <p:cNvPr id="12" name="object 12"/>
            <p:cNvSpPr/>
            <p:nvPr/>
          </p:nvSpPr>
          <p:spPr>
            <a:xfrm>
              <a:off x="567659" y="6838597"/>
              <a:ext cx="5743973" cy="198129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21471" y="6886668"/>
              <a:ext cx="5636895" cy="1879600"/>
            </a:xfrm>
            <a:custGeom>
              <a:avLst/>
              <a:gdLst/>
              <a:ahLst/>
              <a:cxnLst/>
              <a:rect l="l" t="t" r="r" b="b"/>
              <a:pathLst>
                <a:path w="5636895" h="1879600">
                  <a:moveTo>
                    <a:pt x="468371" y="25400"/>
                  </a:moveTo>
                  <a:lnTo>
                    <a:pt x="166707" y="25400"/>
                  </a:lnTo>
                  <a:lnTo>
                    <a:pt x="202679" y="12700"/>
                  </a:lnTo>
                  <a:lnTo>
                    <a:pt x="289506" y="0"/>
                  </a:lnTo>
                  <a:lnTo>
                    <a:pt x="358966" y="0"/>
                  </a:lnTo>
                  <a:lnTo>
                    <a:pt x="434879" y="12700"/>
                  </a:lnTo>
                  <a:lnTo>
                    <a:pt x="468371" y="25400"/>
                  </a:lnTo>
                  <a:close/>
                </a:path>
                <a:path w="5636895" h="1879600">
                  <a:moveTo>
                    <a:pt x="762091" y="25400"/>
                  </a:moveTo>
                  <a:lnTo>
                    <a:pt x="468371" y="25400"/>
                  </a:lnTo>
                  <a:lnTo>
                    <a:pt x="503103" y="12700"/>
                  </a:lnTo>
                  <a:lnTo>
                    <a:pt x="584471" y="0"/>
                  </a:lnTo>
                  <a:lnTo>
                    <a:pt x="652691" y="0"/>
                  </a:lnTo>
                  <a:lnTo>
                    <a:pt x="728603" y="12700"/>
                  </a:lnTo>
                  <a:lnTo>
                    <a:pt x="762091" y="25400"/>
                  </a:lnTo>
                  <a:close/>
                </a:path>
                <a:path w="5636895" h="1879600">
                  <a:moveTo>
                    <a:pt x="1071698" y="25400"/>
                  </a:moveTo>
                  <a:lnTo>
                    <a:pt x="762091" y="25400"/>
                  </a:lnTo>
                  <a:lnTo>
                    <a:pt x="795583" y="12700"/>
                  </a:lnTo>
                  <a:lnTo>
                    <a:pt x="871498" y="0"/>
                  </a:lnTo>
                  <a:lnTo>
                    <a:pt x="942199" y="0"/>
                  </a:lnTo>
                  <a:lnTo>
                    <a:pt x="1034485" y="12700"/>
                  </a:lnTo>
                  <a:lnTo>
                    <a:pt x="1071698" y="25400"/>
                  </a:lnTo>
                  <a:close/>
                </a:path>
                <a:path w="5636895" h="1879600">
                  <a:moveTo>
                    <a:pt x="1357482" y="25400"/>
                  </a:moveTo>
                  <a:lnTo>
                    <a:pt x="1071698" y="25400"/>
                  </a:lnTo>
                  <a:lnTo>
                    <a:pt x="1105186" y="12700"/>
                  </a:lnTo>
                  <a:lnTo>
                    <a:pt x="1181098" y="0"/>
                  </a:lnTo>
                  <a:lnTo>
                    <a:pt x="1248082" y="0"/>
                  </a:lnTo>
                  <a:lnTo>
                    <a:pt x="1323994" y="12700"/>
                  </a:lnTo>
                  <a:lnTo>
                    <a:pt x="1357482" y="25400"/>
                  </a:lnTo>
                  <a:close/>
                </a:path>
                <a:path w="5636895" h="1879600">
                  <a:moveTo>
                    <a:pt x="1659146" y="25400"/>
                  </a:moveTo>
                  <a:lnTo>
                    <a:pt x="1357482" y="25400"/>
                  </a:lnTo>
                  <a:lnTo>
                    <a:pt x="1392214" y="12700"/>
                  </a:lnTo>
                  <a:lnTo>
                    <a:pt x="1473586" y="0"/>
                  </a:lnTo>
                  <a:lnTo>
                    <a:pt x="1543046" y="0"/>
                  </a:lnTo>
                  <a:lnTo>
                    <a:pt x="1624414" y="12700"/>
                  </a:lnTo>
                  <a:lnTo>
                    <a:pt x="1659146" y="25400"/>
                  </a:lnTo>
                  <a:close/>
                </a:path>
                <a:path w="5636895" h="1879600">
                  <a:moveTo>
                    <a:pt x="1960809" y="25400"/>
                  </a:moveTo>
                  <a:lnTo>
                    <a:pt x="1659146" y="25400"/>
                  </a:lnTo>
                  <a:lnTo>
                    <a:pt x="1693878" y="12700"/>
                  </a:lnTo>
                  <a:lnTo>
                    <a:pt x="1775249" y="0"/>
                  </a:lnTo>
                  <a:lnTo>
                    <a:pt x="1844709" y="0"/>
                  </a:lnTo>
                  <a:lnTo>
                    <a:pt x="1926077" y="12700"/>
                  </a:lnTo>
                  <a:lnTo>
                    <a:pt x="1960809" y="25400"/>
                  </a:lnTo>
                  <a:close/>
                </a:path>
                <a:path w="5636895" h="1879600">
                  <a:moveTo>
                    <a:pt x="2262473" y="25400"/>
                  </a:moveTo>
                  <a:lnTo>
                    <a:pt x="1960809" y="25400"/>
                  </a:lnTo>
                  <a:lnTo>
                    <a:pt x="1995542" y="12700"/>
                  </a:lnTo>
                  <a:lnTo>
                    <a:pt x="2076913" y="0"/>
                  </a:lnTo>
                  <a:lnTo>
                    <a:pt x="2146374" y="0"/>
                  </a:lnTo>
                  <a:lnTo>
                    <a:pt x="2227744" y="12700"/>
                  </a:lnTo>
                  <a:lnTo>
                    <a:pt x="2262473" y="25400"/>
                  </a:lnTo>
                  <a:close/>
                </a:path>
                <a:path w="5636895" h="1879600">
                  <a:moveTo>
                    <a:pt x="2556201" y="25400"/>
                  </a:moveTo>
                  <a:lnTo>
                    <a:pt x="2262473" y="25400"/>
                  </a:lnTo>
                  <a:lnTo>
                    <a:pt x="2297205" y="12700"/>
                  </a:lnTo>
                  <a:lnTo>
                    <a:pt x="2378576" y="0"/>
                  </a:lnTo>
                  <a:lnTo>
                    <a:pt x="2446797" y="0"/>
                  </a:lnTo>
                  <a:lnTo>
                    <a:pt x="2522709" y="12700"/>
                  </a:lnTo>
                  <a:lnTo>
                    <a:pt x="2556201" y="25400"/>
                  </a:lnTo>
                  <a:close/>
                </a:path>
                <a:path w="5636895" h="1879600">
                  <a:moveTo>
                    <a:pt x="2857864" y="25400"/>
                  </a:moveTo>
                  <a:lnTo>
                    <a:pt x="2556201" y="25400"/>
                  </a:lnTo>
                  <a:lnTo>
                    <a:pt x="2590932" y="12700"/>
                  </a:lnTo>
                  <a:lnTo>
                    <a:pt x="2672298" y="0"/>
                  </a:lnTo>
                  <a:lnTo>
                    <a:pt x="2741761" y="0"/>
                  </a:lnTo>
                  <a:lnTo>
                    <a:pt x="2823132" y="12700"/>
                  </a:lnTo>
                  <a:lnTo>
                    <a:pt x="2857864" y="25400"/>
                  </a:lnTo>
                  <a:close/>
                </a:path>
                <a:path w="5636895" h="1879600">
                  <a:moveTo>
                    <a:pt x="3159528" y="25400"/>
                  </a:moveTo>
                  <a:lnTo>
                    <a:pt x="2857864" y="25400"/>
                  </a:lnTo>
                  <a:lnTo>
                    <a:pt x="2892592" y="12700"/>
                  </a:lnTo>
                  <a:lnTo>
                    <a:pt x="2973960" y="0"/>
                  </a:lnTo>
                  <a:lnTo>
                    <a:pt x="3043425" y="0"/>
                  </a:lnTo>
                  <a:lnTo>
                    <a:pt x="3124796" y="12700"/>
                  </a:lnTo>
                  <a:lnTo>
                    <a:pt x="3159528" y="25400"/>
                  </a:lnTo>
                  <a:close/>
                </a:path>
                <a:path w="5636895" h="1879600">
                  <a:moveTo>
                    <a:pt x="3453248" y="25400"/>
                  </a:moveTo>
                  <a:lnTo>
                    <a:pt x="3159528" y="25400"/>
                  </a:lnTo>
                  <a:lnTo>
                    <a:pt x="3193019" y="12700"/>
                  </a:lnTo>
                  <a:lnTo>
                    <a:pt x="3268929" y="0"/>
                  </a:lnTo>
                  <a:lnTo>
                    <a:pt x="3337152" y="0"/>
                  </a:lnTo>
                  <a:lnTo>
                    <a:pt x="3418520" y="12700"/>
                  </a:lnTo>
                  <a:lnTo>
                    <a:pt x="3453248" y="25400"/>
                  </a:lnTo>
                  <a:close/>
                </a:path>
                <a:path w="5636895" h="1879600">
                  <a:moveTo>
                    <a:pt x="3762855" y="25400"/>
                  </a:moveTo>
                  <a:lnTo>
                    <a:pt x="3453248" y="25400"/>
                  </a:lnTo>
                  <a:lnTo>
                    <a:pt x="3487981" y="12700"/>
                  </a:lnTo>
                  <a:lnTo>
                    <a:pt x="3569352" y="0"/>
                  </a:lnTo>
                  <a:lnTo>
                    <a:pt x="3640056" y="0"/>
                  </a:lnTo>
                  <a:lnTo>
                    <a:pt x="3726883" y="12700"/>
                  </a:lnTo>
                  <a:lnTo>
                    <a:pt x="3762855" y="25400"/>
                  </a:lnTo>
                  <a:close/>
                </a:path>
                <a:path w="5636895" h="1879600">
                  <a:moveTo>
                    <a:pt x="4056576" y="25400"/>
                  </a:moveTo>
                  <a:lnTo>
                    <a:pt x="3762855" y="25400"/>
                  </a:lnTo>
                  <a:lnTo>
                    <a:pt x="3795103" y="12700"/>
                  </a:lnTo>
                  <a:lnTo>
                    <a:pt x="3865559" y="0"/>
                  </a:lnTo>
                  <a:lnTo>
                    <a:pt x="3933780" y="0"/>
                  </a:lnTo>
                  <a:lnTo>
                    <a:pt x="4020607" y="12700"/>
                  </a:lnTo>
                  <a:lnTo>
                    <a:pt x="4056576" y="25400"/>
                  </a:lnTo>
                  <a:close/>
                </a:path>
                <a:path w="5636895" h="1879600">
                  <a:moveTo>
                    <a:pt x="4350303" y="25400"/>
                  </a:moveTo>
                  <a:lnTo>
                    <a:pt x="4056576" y="25400"/>
                  </a:lnTo>
                  <a:lnTo>
                    <a:pt x="4090068" y="12700"/>
                  </a:lnTo>
                  <a:lnTo>
                    <a:pt x="4165983" y="0"/>
                  </a:lnTo>
                  <a:lnTo>
                    <a:pt x="4234206" y="0"/>
                  </a:lnTo>
                  <a:lnTo>
                    <a:pt x="4315572" y="12700"/>
                  </a:lnTo>
                  <a:lnTo>
                    <a:pt x="4350303" y="25400"/>
                  </a:lnTo>
                  <a:close/>
                </a:path>
                <a:path w="5636895" h="1879600">
                  <a:moveTo>
                    <a:pt x="4961574" y="25400"/>
                  </a:moveTo>
                  <a:lnTo>
                    <a:pt x="4350303" y="25400"/>
                  </a:lnTo>
                  <a:lnTo>
                    <a:pt x="4385035" y="12700"/>
                  </a:lnTo>
                  <a:lnTo>
                    <a:pt x="4466403" y="0"/>
                  </a:lnTo>
                  <a:lnTo>
                    <a:pt x="4623934" y="0"/>
                  </a:lnTo>
                  <a:lnTo>
                    <a:pt x="4659903" y="12700"/>
                  </a:lnTo>
                  <a:lnTo>
                    <a:pt x="4925601" y="12700"/>
                  </a:lnTo>
                  <a:lnTo>
                    <a:pt x="4961574" y="25400"/>
                  </a:lnTo>
                  <a:close/>
                </a:path>
                <a:path w="5636895" h="1879600">
                  <a:moveTo>
                    <a:pt x="4925601" y="12700"/>
                  </a:moveTo>
                  <a:lnTo>
                    <a:pt x="4659903" y="12700"/>
                  </a:lnTo>
                  <a:lnTo>
                    <a:pt x="4693395" y="0"/>
                  </a:lnTo>
                  <a:lnTo>
                    <a:pt x="4838772" y="0"/>
                  </a:lnTo>
                  <a:lnTo>
                    <a:pt x="4925601" y="12700"/>
                  </a:lnTo>
                  <a:close/>
                </a:path>
                <a:path w="5636895" h="1879600">
                  <a:moveTo>
                    <a:pt x="5263230" y="25400"/>
                  </a:moveTo>
                  <a:lnTo>
                    <a:pt x="4961574" y="25400"/>
                  </a:lnTo>
                  <a:lnTo>
                    <a:pt x="4996302" y="12700"/>
                  </a:lnTo>
                  <a:lnTo>
                    <a:pt x="5077670" y="0"/>
                  </a:lnTo>
                  <a:lnTo>
                    <a:pt x="5147134" y="0"/>
                  </a:lnTo>
                  <a:lnTo>
                    <a:pt x="5228502" y="12700"/>
                  </a:lnTo>
                  <a:lnTo>
                    <a:pt x="5263230" y="25400"/>
                  </a:lnTo>
                  <a:close/>
                </a:path>
                <a:path w="5636895" h="1879600">
                  <a:moveTo>
                    <a:pt x="5612801" y="25400"/>
                  </a:moveTo>
                  <a:lnTo>
                    <a:pt x="5263230" y="25400"/>
                  </a:lnTo>
                  <a:lnTo>
                    <a:pt x="5296722" y="12700"/>
                  </a:lnTo>
                  <a:lnTo>
                    <a:pt x="5372634" y="0"/>
                  </a:lnTo>
                  <a:lnTo>
                    <a:pt x="5495691" y="0"/>
                  </a:lnTo>
                  <a:lnTo>
                    <a:pt x="5549896" y="12700"/>
                  </a:lnTo>
                  <a:lnTo>
                    <a:pt x="5598738" y="12700"/>
                  </a:lnTo>
                  <a:lnTo>
                    <a:pt x="5612801" y="25400"/>
                  </a:lnTo>
                  <a:close/>
                </a:path>
                <a:path w="5636895" h="1879600">
                  <a:moveTo>
                    <a:pt x="5634046" y="71355"/>
                  </a:moveTo>
                  <a:lnTo>
                    <a:pt x="5630349" y="63500"/>
                  </a:lnTo>
                  <a:lnTo>
                    <a:pt x="5615183" y="38100"/>
                  </a:lnTo>
                  <a:lnTo>
                    <a:pt x="5612801" y="25400"/>
                  </a:lnTo>
                  <a:lnTo>
                    <a:pt x="5624819" y="38100"/>
                  </a:lnTo>
                  <a:lnTo>
                    <a:pt x="5633200" y="50800"/>
                  </a:lnTo>
                  <a:lnTo>
                    <a:pt x="5636347" y="63500"/>
                  </a:lnTo>
                  <a:lnTo>
                    <a:pt x="5634046" y="71355"/>
                  </a:lnTo>
                  <a:close/>
                </a:path>
                <a:path w="5636895" h="1879600">
                  <a:moveTo>
                    <a:pt x="5628905" y="88900"/>
                  </a:moveTo>
                  <a:lnTo>
                    <a:pt x="5634046" y="71355"/>
                  </a:lnTo>
                  <a:lnTo>
                    <a:pt x="5636326" y="76200"/>
                  </a:lnTo>
                  <a:lnTo>
                    <a:pt x="5628905" y="88900"/>
                  </a:lnTo>
                  <a:close/>
                </a:path>
                <a:path w="5636895" h="1879600">
                  <a:moveTo>
                    <a:pt x="34980" y="1854200"/>
                  </a:moveTo>
                  <a:lnTo>
                    <a:pt x="20777" y="1854200"/>
                  </a:lnTo>
                  <a:lnTo>
                    <a:pt x="9746" y="1841500"/>
                  </a:lnTo>
                  <a:lnTo>
                    <a:pt x="3469" y="1841500"/>
                  </a:lnTo>
                  <a:lnTo>
                    <a:pt x="651" y="1828800"/>
                  </a:lnTo>
                  <a:lnTo>
                    <a:pt x="0" y="1816100"/>
                  </a:lnTo>
                  <a:lnTo>
                    <a:pt x="7442" y="1778000"/>
                  </a:lnTo>
                  <a:lnTo>
                    <a:pt x="2911" y="1803400"/>
                  </a:lnTo>
                  <a:lnTo>
                    <a:pt x="6029" y="1816100"/>
                  </a:lnTo>
                  <a:lnTo>
                    <a:pt x="26989" y="1841500"/>
                  </a:lnTo>
                  <a:lnTo>
                    <a:pt x="34980" y="1854200"/>
                  </a:lnTo>
                  <a:close/>
                </a:path>
                <a:path w="5636895" h="1879600">
                  <a:moveTo>
                    <a:pt x="3175400" y="1879600"/>
                  </a:moveTo>
                  <a:lnTo>
                    <a:pt x="3140672" y="1866900"/>
                  </a:lnTo>
                  <a:lnTo>
                    <a:pt x="3059304" y="1841500"/>
                  </a:lnTo>
                  <a:lnTo>
                    <a:pt x="4490222" y="1841500"/>
                  </a:lnTo>
                  <a:lnTo>
                    <a:pt x="4463098" y="1854200"/>
                  </a:lnTo>
                  <a:lnTo>
                    <a:pt x="3291503" y="1854200"/>
                  </a:lnTo>
                  <a:lnTo>
                    <a:pt x="3210132" y="1866900"/>
                  </a:lnTo>
                  <a:lnTo>
                    <a:pt x="3175400" y="1879600"/>
                  </a:lnTo>
                  <a:close/>
                </a:path>
                <a:path w="5636895" h="1879600">
                  <a:moveTo>
                    <a:pt x="4667846" y="1879600"/>
                  </a:moveTo>
                  <a:lnTo>
                    <a:pt x="4634354" y="1866900"/>
                  </a:lnTo>
                  <a:lnTo>
                    <a:pt x="4558442" y="1841500"/>
                  </a:lnTo>
                  <a:lnTo>
                    <a:pt x="4790645" y="1841500"/>
                  </a:lnTo>
                  <a:lnTo>
                    <a:pt x="4703815" y="1866900"/>
                  </a:lnTo>
                  <a:lnTo>
                    <a:pt x="4667846" y="1879600"/>
                  </a:lnTo>
                  <a:close/>
                </a:path>
                <a:path w="5636895" h="1879600">
                  <a:moveTo>
                    <a:pt x="4977446" y="1879600"/>
                  </a:moveTo>
                  <a:lnTo>
                    <a:pt x="4942714" y="1866900"/>
                  </a:lnTo>
                  <a:lnTo>
                    <a:pt x="4861346" y="1841500"/>
                  </a:lnTo>
                  <a:lnTo>
                    <a:pt x="5086850" y="1841500"/>
                  </a:lnTo>
                  <a:lnTo>
                    <a:pt x="5010938" y="1866900"/>
                  </a:lnTo>
                  <a:lnTo>
                    <a:pt x="4977446" y="1879600"/>
                  </a:lnTo>
                  <a:close/>
                </a:path>
                <a:path w="5636895" h="1879600">
                  <a:moveTo>
                    <a:pt x="5279110" y="1879600"/>
                  </a:moveTo>
                  <a:lnTo>
                    <a:pt x="5243137" y="1866900"/>
                  </a:lnTo>
                  <a:lnTo>
                    <a:pt x="5156310" y="1841500"/>
                  </a:lnTo>
                  <a:lnTo>
                    <a:pt x="5388514" y="1841500"/>
                  </a:lnTo>
                  <a:lnTo>
                    <a:pt x="5312602" y="1866900"/>
                  </a:lnTo>
                  <a:lnTo>
                    <a:pt x="5279110" y="1879600"/>
                  </a:lnTo>
                  <a:close/>
                </a:path>
                <a:path w="5636895" h="1879600">
                  <a:moveTo>
                    <a:pt x="247829" y="1879600"/>
                  </a:moveTo>
                  <a:lnTo>
                    <a:pt x="176705" y="1879600"/>
                  </a:lnTo>
                  <a:lnTo>
                    <a:pt x="127624" y="1866900"/>
                  </a:lnTo>
                  <a:lnTo>
                    <a:pt x="73511" y="1854200"/>
                  </a:lnTo>
                  <a:lnTo>
                    <a:pt x="323739" y="1854200"/>
                  </a:lnTo>
                  <a:lnTo>
                    <a:pt x="247829" y="1879600"/>
                  </a:lnTo>
                  <a:close/>
                </a:path>
                <a:path w="5636895" h="1879600">
                  <a:moveTo>
                    <a:pt x="536094" y="1879600"/>
                  </a:moveTo>
                  <a:lnTo>
                    <a:pt x="466634" y="1879600"/>
                  </a:lnTo>
                  <a:lnTo>
                    <a:pt x="390722" y="1854200"/>
                  </a:lnTo>
                  <a:lnTo>
                    <a:pt x="622921" y="1854200"/>
                  </a:lnTo>
                  <a:lnTo>
                    <a:pt x="536094" y="1879600"/>
                  </a:lnTo>
                  <a:close/>
                </a:path>
                <a:path w="5636895" h="1879600">
                  <a:moveTo>
                    <a:pt x="829822" y="1879600"/>
                  </a:moveTo>
                  <a:lnTo>
                    <a:pt x="761599" y="1879600"/>
                  </a:lnTo>
                  <a:lnTo>
                    <a:pt x="691145" y="1854200"/>
                  </a:lnTo>
                  <a:lnTo>
                    <a:pt x="916649" y="1854200"/>
                  </a:lnTo>
                  <a:lnTo>
                    <a:pt x="829822" y="1879600"/>
                  </a:lnTo>
                  <a:close/>
                </a:path>
                <a:path w="5636895" h="1879600">
                  <a:moveTo>
                    <a:pt x="1131485" y="1879600"/>
                  </a:moveTo>
                  <a:lnTo>
                    <a:pt x="1062021" y="1879600"/>
                  </a:lnTo>
                  <a:lnTo>
                    <a:pt x="986109" y="1854200"/>
                  </a:lnTo>
                  <a:lnTo>
                    <a:pt x="1218313" y="1854200"/>
                  </a:lnTo>
                  <a:lnTo>
                    <a:pt x="1131485" y="1879600"/>
                  </a:lnTo>
                  <a:close/>
                </a:path>
                <a:path w="5636895" h="1879600">
                  <a:moveTo>
                    <a:pt x="1438605" y="1879600"/>
                  </a:moveTo>
                  <a:lnTo>
                    <a:pt x="1370384" y="1879600"/>
                  </a:lnTo>
                  <a:lnTo>
                    <a:pt x="1289014" y="1854200"/>
                  </a:lnTo>
                  <a:lnTo>
                    <a:pt x="1514517" y="1854200"/>
                  </a:lnTo>
                  <a:lnTo>
                    <a:pt x="1438605" y="1879600"/>
                  </a:lnTo>
                  <a:close/>
                </a:path>
                <a:path w="5636895" h="1879600">
                  <a:moveTo>
                    <a:pt x="1690905" y="1879600"/>
                  </a:moveTo>
                  <a:lnTo>
                    <a:pt x="1657412" y="1866900"/>
                  </a:lnTo>
                  <a:lnTo>
                    <a:pt x="1581497" y="1854200"/>
                  </a:lnTo>
                  <a:lnTo>
                    <a:pt x="1813700" y="1854200"/>
                  </a:lnTo>
                  <a:lnTo>
                    <a:pt x="1726874" y="1866900"/>
                  </a:lnTo>
                  <a:lnTo>
                    <a:pt x="1690905" y="1879600"/>
                  </a:lnTo>
                  <a:close/>
                </a:path>
                <a:path w="5636895" h="1879600">
                  <a:moveTo>
                    <a:pt x="2000504" y="1879600"/>
                  </a:moveTo>
                  <a:lnTo>
                    <a:pt x="1965772" y="1866900"/>
                  </a:lnTo>
                  <a:lnTo>
                    <a:pt x="1884401" y="1854200"/>
                  </a:lnTo>
                  <a:lnTo>
                    <a:pt x="2109905" y="1854200"/>
                  </a:lnTo>
                  <a:lnTo>
                    <a:pt x="2033995" y="1866900"/>
                  </a:lnTo>
                  <a:lnTo>
                    <a:pt x="2000504" y="1879600"/>
                  </a:lnTo>
                  <a:close/>
                </a:path>
                <a:path w="5636895" h="1879600">
                  <a:moveTo>
                    <a:pt x="2302168" y="1879600"/>
                  </a:moveTo>
                  <a:lnTo>
                    <a:pt x="2266196" y="1866900"/>
                  </a:lnTo>
                  <a:lnTo>
                    <a:pt x="2179369" y="1854200"/>
                  </a:lnTo>
                  <a:lnTo>
                    <a:pt x="2404872" y="1854200"/>
                  </a:lnTo>
                  <a:lnTo>
                    <a:pt x="2334416" y="1866900"/>
                  </a:lnTo>
                  <a:lnTo>
                    <a:pt x="2302168" y="1879600"/>
                  </a:lnTo>
                  <a:close/>
                </a:path>
                <a:path w="5636895" h="1879600">
                  <a:moveTo>
                    <a:pt x="2629383" y="1879600"/>
                  </a:moveTo>
                  <a:lnTo>
                    <a:pt x="2559922" y="1879600"/>
                  </a:lnTo>
                  <a:lnTo>
                    <a:pt x="2473093" y="1854200"/>
                  </a:lnTo>
                  <a:lnTo>
                    <a:pt x="2705296" y="1854200"/>
                  </a:lnTo>
                  <a:lnTo>
                    <a:pt x="2629383" y="1879600"/>
                  </a:lnTo>
                  <a:close/>
                </a:path>
                <a:path w="5636895" h="1879600">
                  <a:moveTo>
                    <a:pt x="3497161" y="1879600"/>
                  </a:moveTo>
                  <a:lnTo>
                    <a:pt x="3428941" y="1879600"/>
                  </a:lnTo>
                  <a:lnTo>
                    <a:pt x="3358487" y="1854200"/>
                  </a:lnTo>
                  <a:lnTo>
                    <a:pt x="3583990" y="1854200"/>
                  </a:lnTo>
                  <a:lnTo>
                    <a:pt x="3497161" y="1879600"/>
                  </a:lnTo>
                  <a:close/>
                </a:path>
                <a:path w="5636895" h="1879600">
                  <a:moveTo>
                    <a:pt x="3812223" y="1879600"/>
                  </a:moveTo>
                  <a:lnTo>
                    <a:pt x="3742762" y="1879600"/>
                  </a:lnTo>
                  <a:lnTo>
                    <a:pt x="3655932" y="1854200"/>
                  </a:lnTo>
                  <a:lnTo>
                    <a:pt x="3888135" y="1854200"/>
                  </a:lnTo>
                  <a:lnTo>
                    <a:pt x="3812223" y="1879600"/>
                  </a:lnTo>
                  <a:close/>
                </a:path>
                <a:path w="5636895" h="1879600">
                  <a:moveTo>
                    <a:pt x="4107187" y="1879600"/>
                  </a:moveTo>
                  <a:lnTo>
                    <a:pt x="4037723" y="1879600"/>
                  </a:lnTo>
                  <a:lnTo>
                    <a:pt x="3956355" y="1854200"/>
                  </a:lnTo>
                  <a:lnTo>
                    <a:pt x="4188558" y="1854200"/>
                  </a:lnTo>
                  <a:lnTo>
                    <a:pt x="4107187" y="1879600"/>
                  </a:lnTo>
                  <a:close/>
                </a:path>
                <a:path w="5636895" h="1879600">
                  <a:moveTo>
                    <a:pt x="4408851" y="1879600"/>
                  </a:moveTo>
                  <a:lnTo>
                    <a:pt x="4339387" y="1879600"/>
                  </a:lnTo>
                  <a:lnTo>
                    <a:pt x="4258018" y="1854200"/>
                  </a:lnTo>
                  <a:lnTo>
                    <a:pt x="4463098" y="1854200"/>
                  </a:lnTo>
                  <a:lnTo>
                    <a:pt x="4408851" y="1879600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24460" y="6886668"/>
              <a:ext cx="5633720" cy="1879600"/>
            </a:xfrm>
            <a:custGeom>
              <a:avLst/>
              <a:gdLst/>
              <a:ahLst/>
              <a:cxnLst/>
              <a:rect l="l" t="t" r="r" b="b"/>
              <a:pathLst>
                <a:path w="5633720" h="1879600">
                  <a:moveTo>
                    <a:pt x="34981" y="84723"/>
                  </a:moveTo>
                  <a:lnTo>
                    <a:pt x="28762" y="63500"/>
                  </a:lnTo>
                  <a:lnTo>
                    <a:pt x="31693" y="38100"/>
                  </a:lnTo>
                  <a:lnTo>
                    <a:pt x="39677" y="25400"/>
                  </a:lnTo>
                  <a:lnTo>
                    <a:pt x="65944" y="0"/>
                  </a:lnTo>
                  <a:lnTo>
                    <a:pt x="91591" y="12700"/>
                  </a:lnTo>
                  <a:lnTo>
                    <a:pt x="76740" y="12700"/>
                  </a:lnTo>
                  <a:lnTo>
                    <a:pt x="66686" y="25400"/>
                  </a:lnTo>
                  <a:lnTo>
                    <a:pt x="45515" y="63500"/>
                  </a:lnTo>
                  <a:lnTo>
                    <a:pt x="34981" y="84723"/>
                  </a:lnTo>
                  <a:close/>
                </a:path>
                <a:path w="5633720" h="1879600">
                  <a:moveTo>
                    <a:pt x="465382" y="25400"/>
                  </a:moveTo>
                  <a:lnTo>
                    <a:pt x="163719" y="25400"/>
                  </a:lnTo>
                  <a:lnTo>
                    <a:pt x="199691" y="12700"/>
                  </a:lnTo>
                  <a:lnTo>
                    <a:pt x="286518" y="0"/>
                  </a:lnTo>
                  <a:lnTo>
                    <a:pt x="355978" y="0"/>
                  </a:lnTo>
                  <a:lnTo>
                    <a:pt x="431890" y="12700"/>
                  </a:lnTo>
                  <a:lnTo>
                    <a:pt x="465382" y="25400"/>
                  </a:lnTo>
                  <a:close/>
                </a:path>
                <a:path w="5633720" h="1879600">
                  <a:moveTo>
                    <a:pt x="759102" y="25400"/>
                  </a:moveTo>
                  <a:lnTo>
                    <a:pt x="465382" y="25400"/>
                  </a:lnTo>
                  <a:lnTo>
                    <a:pt x="500114" y="12700"/>
                  </a:lnTo>
                  <a:lnTo>
                    <a:pt x="581482" y="0"/>
                  </a:lnTo>
                  <a:lnTo>
                    <a:pt x="649702" y="0"/>
                  </a:lnTo>
                  <a:lnTo>
                    <a:pt x="725615" y="12700"/>
                  </a:lnTo>
                  <a:lnTo>
                    <a:pt x="759102" y="25400"/>
                  </a:lnTo>
                  <a:close/>
                </a:path>
                <a:path w="5633720" h="1879600">
                  <a:moveTo>
                    <a:pt x="1068710" y="25400"/>
                  </a:moveTo>
                  <a:lnTo>
                    <a:pt x="759102" y="25400"/>
                  </a:lnTo>
                  <a:lnTo>
                    <a:pt x="792595" y="12700"/>
                  </a:lnTo>
                  <a:lnTo>
                    <a:pt x="868510" y="0"/>
                  </a:lnTo>
                  <a:lnTo>
                    <a:pt x="939211" y="0"/>
                  </a:lnTo>
                  <a:lnTo>
                    <a:pt x="1031496" y="12700"/>
                  </a:lnTo>
                  <a:lnTo>
                    <a:pt x="1068710" y="25400"/>
                  </a:lnTo>
                  <a:close/>
                </a:path>
                <a:path w="5633720" h="1879600">
                  <a:moveTo>
                    <a:pt x="1354494" y="25400"/>
                  </a:moveTo>
                  <a:lnTo>
                    <a:pt x="1068710" y="25400"/>
                  </a:lnTo>
                  <a:lnTo>
                    <a:pt x="1102197" y="12700"/>
                  </a:lnTo>
                  <a:lnTo>
                    <a:pt x="1178110" y="0"/>
                  </a:lnTo>
                  <a:lnTo>
                    <a:pt x="1245094" y="0"/>
                  </a:lnTo>
                  <a:lnTo>
                    <a:pt x="1321006" y="12700"/>
                  </a:lnTo>
                  <a:lnTo>
                    <a:pt x="1354494" y="25400"/>
                  </a:lnTo>
                  <a:close/>
                </a:path>
                <a:path w="5633720" h="1879600">
                  <a:moveTo>
                    <a:pt x="1656157" y="25400"/>
                  </a:moveTo>
                  <a:lnTo>
                    <a:pt x="1354494" y="25400"/>
                  </a:lnTo>
                  <a:lnTo>
                    <a:pt x="1389226" y="12700"/>
                  </a:lnTo>
                  <a:lnTo>
                    <a:pt x="1470597" y="0"/>
                  </a:lnTo>
                  <a:lnTo>
                    <a:pt x="1540057" y="0"/>
                  </a:lnTo>
                  <a:lnTo>
                    <a:pt x="1621425" y="12700"/>
                  </a:lnTo>
                  <a:lnTo>
                    <a:pt x="1656157" y="25400"/>
                  </a:lnTo>
                  <a:close/>
                </a:path>
                <a:path w="5633720" h="1879600">
                  <a:moveTo>
                    <a:pt x="1957821" y="25400"/>
                  </a:moveTo>
                  <a:lnTo>
                    <a:pt x="1656157" y="25400"/>
                  </a:lnTo>
                  <a:lnTo>
                    <a:pt x="1690890" y="12700"/>
                  </a:lnTo>
                  <a:lnTo>
                    <a:pt x="1772261" y="0"/>
                  </a:lnTo>
                  <a:lnTo>
                    <a:pt x="1841721" y="0"/>
                  </a:lnTo>
                  <a:lnTo>
                    <a:pt x="1923089" y="12700"/>
                  </a:lnTo>
                  <a:lnTo>
                    <a:pt x="1957821" y="25400"/>
                  </a:lnTo>
                  <a:close/>
                </a:path>
                <a:path w="5633720" h="1879600">
                  <a:moveTo>
                    <a:pt x="2259485" y="25400"/>
                  </a:moveTo>
                  <a:lnTo>
                    <a:pt x="1957821" y="25400"/>
                  </a:lnTo>
                  <a:lnTo>
                    <a:pt x="1992553" y="12700"/>
                  </a:lnTo>
                  <a:lnTo>
                    <a:pt x="2073924" y="0"/>
                  </a:lnTo>
                  <a:lnTo>
                    <a:pt x="2143386" y="0"/>
                  </a:lnTo>
                  <a:lnTo>
                    <a:pt x="2224756" y="12700"/>
                  </a:lnTo>
                  <a:lnTo>
                    <a:pt x="2259485" y="25400"/>
                  </a:lnTo>
                  <a:close/>
                </a:path>
                <a:path w="5633720" h="1879600">
                  <a:moveTo>
                    <a:pt x="2553212" y="25400"/>
                  </a:moveTo>
                  <a:lnTo>
                    <a:pt x="2259485" y="25400"/>
                  </a:lnTo>
                  <a:lnTo>
                    <a:pt x="2294217" y="12700"/>
                  </a:lnTo>
                  <a:lnTo>
                    <a:pt x="2375588" y="0"/>
                  </a:lnTo>
                  <a:lnTo>
                    <a:pt x="2443808" y="0"/>
                  </a:lnTo>
                  <a:lnTo>
                    <a:pt x="2519720" y="12700"/>
                  </a:lnTo>
                  <a:lnTo>
                    <a:pt x="2553212" y="25400"/>
                  </a:lnTo>
                  <a:close/>
                </a:path>
                <a:path w="5633720" h="1879600">
                  <a:moveTo>
                    <a:pt x="2854876" y="25400"/>
                  </a:moveTo>
                  <a:lnTo>
                    <a:pt x="2553212" y="25400"/>
                  </a:lnTo>
                  <a:lnTo>
                    <a:pt x="2587943" y="12700"/>
                  </a:lnTo>
                  <a:lnTo>
                    <a:pt x="2669309" y="0"/>
                  </a:lnTo>
                  <a:lnTo>
                    <a:pt x="2738773" y="0"/>
                  </a:lnTo>
                  <a:lnTo>
                    <a:pt x="2820144" y="12700"/>
                  </a:lnTo>
                  <a:lnTo>
                    <a:pt x="2854876" y="25400"/>
                  </a:lnTo>
                  <a:close/>
                </a:path>
                <a:path w="5633720" h="1879600">
                  <a:moveTo>
                    <a:pt x="3156540" y="25400"/>
                  </a:moveTo>
                  <a:lnTo>
                    <a:pt x="2854876" y="25400"/>
                  </a:lnTo>
                  <a:lnTo>
                    <a:pt x="2889604" y="12700"/>
                  </a:lnTo>
                  <a:lnTo>
                    <a:pt x="2970972" y="0"/>
                  </a:lnTo>
                  <a:lnTo>
                    <a:pt x="3040436" y="0"/>
                  </a:lnTo>
                  <a:lnTo>
                    <a:pt x="3121807" y="12700"/>
                  </a:lnTo>
                  <a:lnTo>
                    <a:pt x="3156540" y="25400"/>
                  </a:lnTo>
                  <a:close/>
                </a:path>
                <a:path w="5633720" h="1879600">
                  <a:moveTo>
                    <a:pt x="3450260" y="25400"/>
                  </a:moveTo>
                  <a:lnTo>
                    <a:pt x="3156540" y="25400"/>
                  </a:lnTo>
                  <a:lnTo>
                    <a:pt x="3190031" y="12700"/>
                  </a:lnTo>
                  <a:lnTo>
                    <a:pt x="3265941" y="0"/>
                  </a:lnTo>
                  <a:lnTo>
                    <a:pt x="3334164" y="0"/>
                  </a:lnTo>
                  <a:lnTo>
                    <a:pt x="3415532" y="12700"/>
                  </a:lnTo>
                  <a:lnTo>
                    <a:pt x="3450260" y="25400"/>
                  </a:lnTo>
                  <a:close/>
                </a:path>
                <a:path w="5633720" h="1879600">
                  <a:moveTo>
                    <a:pt x="3759867" y="25400"/>
                  </a:moveTo>
                  <a:lnTo>
                    <a:pt x="3450260" y="25400"/>
                  </a:lnTo>
                  <a:lnTo>
                    <a:pt x="3484992" y="12700"/>
                  </a:lnTo>
                  <a:lnTo>
                    <a:pt x="3566363" y="0"/>
                  </a:lnTo>
                  <a:lnTo>
                    <a:pt x="3637068" y="0"/>
                  </a:lnTo>
                  <a:lnTo>
                    <a:pt x="3723895" y="12700"/>
                  </a:lnTo>
                  <a:lnTo>
                    <a:pt x="3759867" y="25400"/>
                  </a:lnTo>
                  <a:close/>
                </a:path>
                <a:path w="5633720" h="1879600">
                  <a:moveTo>
                    <a:pt x="4053587" y="25400"/>
                  </a:moveTo>
                  <a:lnTo>
                    <a:pt x="3759867" y="25400"/>
                  </a:lnTo>
                  <a:lnTo>
                    <a:pt x="3792115" y="12700"/>
                  </a:lnTo>
                  <a:lnTo>
                    <a:pt x="3862571" y="0"/>
                  </a:lnTo>
                  <a:lnTo>
                    <a:pt x="3930792" y="0"/>
                  </a:lnTo>
                  <a:lnTo>
                    <a:pt x="4017618" y="12700"/>
                  </a:lnTo>
                  <a:lnTo>
                    <a:pt x="4053587" y="25400"/>
                  </a:lnTo>
                  <a:close/>
                </a:path>
                <a:path w="5633720" h="1879600">
                  <a:moveTo>
                    <a:pt x="4347315" y="25400"/>
                  </a:moveTo>
                  <a:lnTo>
                    <a:pt x="4053587" y="25400"/>
                  </a:lnTo>
                  <a:lnTo>
                    <a:pt x="4087079" y="12700"/>
                  </a:lnTo>
                  <a:lnTo>
                    <a:pt x="4162995" y="0"/>
                  </a:lnTo>
                  <a:lnTo>
                    <a:pt x="4231218" y="0"/>
                  </a:lnTo>
                  <a:lnTo>
                    <a:pt x="4312584" y="12700"/>
                  </a:lnTo>
                  <a:lnTo>
                    <a:pt x="4347315" y="25400"/>
                  </a:lnTo>
                  <a:close/>
                </a:path>
                <a:path w="5633720" h="1879600">
                  <a:moveTo>
                    <a:pt x="4958586" y="25400"/>
                  </a:moveTo>
                  <a:lnTo>
                    <a:pt x="4347315" y="25400"/>
                  </a:lnTo>
                  <a:lnTo>
                    <a:pt x="4382047" y="12700"/>
                  </a:lnTo>
                  <a:lnTo>
                    <a:pt x="4463415" y="0"/>
                  </a:lnTo>
                  <a:lnTo>
                    <a:pt x="4620945" y="0"/>
                  </a:lnTo>
                  <a:lnTo>
                    <a:pt x="4656914" y="12700"/>
                  </a:lnTo>
                  <a:lnTo>
                    <a:pt x="4922612" y="12700"/>
                  </a:lnTo>
                  <a:lnTo>
                    <a:pt x="4958586" y="25400"/>
                  </a:lnTo>
                  <a:close/>
                </a:path>
                <a:path w="5633720" h="1879600">
                  <a:moveTo>
                    <a:pt x="4922612" y="12700"/>
                  </a:moveTo>
                  <a:lnTo>
                    <a:pt x="4656914" y="12700"/>
                  </a:lnTo>
                  <a:lnTo>
                    <a:pt x="4690407" y="0"/>
                  </a:lnTo>
                  <a:lnTo>
                    <a:pt x="4835783" y="0"/>
                  </a:lnTo>
                  <a:lnTo>
                    <a:pt x="4922612" y="12700"/>
                  </a:lnTo>
                  <a:close/>
                </a:path>
                <a:path w="5633720" h="1879600">
                  <a:moveTo>
                    <a:pt x="5260242" y="25400"/>
                  </a:moveTo>
                  <a:lnTo>
                    <a:pt x="4958586" y="25400"/>
                  </a:lnTo>
                  <a:lnTo>
                    <a:pt x="4993313" y="12700"/>
                  </a:lnTo>
                  <a:lnTo>
                    <a:pt x="5074682" y="0"/>
                  </a:lnTo>
                  <a:lnTo>
                    <a:pt x="5144146" y="0"/>
                  </a:lnTo>
                  <a:lnTo>
                    <a:pt x="5225514" y="12700"/>
                  </a:lnTo>
                  <a:lnTo>
                    <a:pt x="5260242" y="25400"/>
                  </a:lnTo>
                  <a:close/>
                </a:path>
                <a:path w="5633720" h="1879600">
                  <a:moveTo>
                    <a:pt x="5615450" y="113256"/>
                  </a:moveTo>
                  <a:lnTo>
                    <a:pt x="5605258" y="101600"/>
                  </a:lnTo>
                  <a:lnTo>
                    <a:pt x="5584892" y="63500"/>
                  </a:lnTo>
                  <a:lnTo>
                    <a:pt x="5566323" y="25400"/>
                  </a:lnTo>
                  <a:lnTo>
                    <a:pt x="5563721" y="25400"/>
                  </a:lnTo>
                  <a:lnTo>
                    <a:pt x="5558353" y="12700"/>
                  </a:lnTo>
                  <a:lnTo>
                    <a:pt x="5595749" y="12700"/>
                  </a:lnTo>
                  <a:lnTo>
                    <a:pt x="5609812" y="25400"/>
                  </a:lnTo>
                  <a:lnTo>
                    <a:pt x="5613019" y="38100"/>
                  </a:lnTo>
                  <a:lnTo>
                    <a:pt x="5627661" y="63500"/>
                  </a:lnTo>
                  <a:lnTo>
                    <a:pt x="5633359" y="63500"/>
                  </a:lnTo>
                  <a:lnTo>
                    <a:pt x="5625917" y="88900"/>
                  </a:lnTo>
                  <a:lnTo>
                    <a:pt x="5615450" y="113256"/>
                  </a:lnTo>
                  <a:close/>
                </a:path>
                <a:path w="5633720" h="1879600">
                  <a:moveTo>
                    <a:pt x="36205" y="88900"/>
                  </a:moveTo>
                  <a:lnTo>
                    <a:pt x="32908" y="88900"/>
                  </a:lnTo>
                  <a:lnTo>
                    <a:pt x="34981" y="84723"/>
                  </a:lnTo>
                  <a:lnTo>
                    <a:pt x="36205" y="88900"/>
                  </a:lnTo>
                  <a:close/>
                </a:path>
                <a:path w="5633720" h="1879600">
                  <a:moveTo>
                    <a:pt x="5593171" y="165100"/>
                  </a:moveTo>
                  <a:lnTo>
                    <a:pt x="5615450" y="113256"/>
                  </a:lnTo>
                  <a:lnTo>
                    <a:pt x="5616362" y="114300"/>
                  </a:lnTo>
                  <a:lnTo>
                    <a:pt x="5593171" y="165100"/>
                  </a:lnTo>
                  <a:close/>
                </a:path>
                <a:path w="5633720" h="1879600">
                  <a:moveTo>
                    <a:pt x="76714" y="1855653"/>
                  </a:moveTo>
                  <a:lnTo>
                    <a:pt x="70522" y="1854200"/>
                  </a:lnTo>
                  <a:lnTo>
                    <a:pt x="32293" y="1854200"/>
                  </a:lnTo>
                  <a:lnTo>
                    <a:pt x="24302" y="1841500"/>
                  </a:lnTo>
                  <a:lnTo>
                    <a:pt x="3340" y="1816100"/>
                  </a:lnTo>
                  <a:lnTo>
                    <a:pt x="0" y="1803400"/>
                  </a:lnTo>
                  <a:lnTo>
                    <a:pt x="4453" y="1778000"/>
                  </a:lnTo>
                  <a:lnTo>
                    <a:pt x="37199" y="1714500"/>
                  </a:lnTo>
                  <a:lnTo>
                    <a:pt x="16913" y="1765300"/>
                  </a:lnTo>
                  <a:lnTo>
                    <a:pt x="25150" y="1778000"/>
                  </a:lnTo>
                  <a:lnTo>
                    <a:pt x="45515" y="1816100"/>
                  </a:lnTo>
                  <a:lnTo>
                    <a:pt x="66686" y="1841500"/>
                  </a:lnTo>
                  <a:lnTo>
                    <a:pt x="68499" y="1841500"/>
                  </a:lnTo>
                  <a:lnTo>
                    <a:pt x="76592" y="1854200"/>
                  </a:lnTo>
                  <a:lnTo>
                    <a:pt x="76714" y="1855653"/>
                  </a:lnTo>
                  <a:close/>
                </a:path>
                <a:path w="5633720" h="1879600">
                  <a:moveTo>
                    <a:pt x="5582668" y="1866900"/>
                  </a:moveTo>
                  <a:lnTo>
                    <a:pt x="5545723" y="1866900"/>
                  </a:lnTo>
                  <a:lnTo>
                    <a:pt x="5563721" y="1841500"/>
                  </a:lnTo>
                  <a:lnTo>
                    <a:pt x="5584892" y="1816100"/>
                  </a:lnTo>
                  <a:lnTo>
                    <a:pt x="5597459" y="1790700"/>
                  </a:lnTo>
                  <a:lnTo>
                    <a:pt x="5596639" y="1778000"/>
                  </a:lnTo>
                  <a:lnTo>
                    <a:pt x="5601600" y="1803400"/>
                  </a:lnTo>
                  <a:lnTo>
                    <a:pt x="5599072" y="1828800"/>
                  </a:lnTo>
                  <a:lnTo>
                    <a:pt x="5593282" y="1841500"/>
                  </a:lnTo>
                  <a:lnTo>
                    <a:pt x="5586917" y="1854200"/>
                  </a:lnTo>
                  <a:lnTo>
                    <a:pt x="5582668" y="1866900"/>
                  </a:lnTo>
                  <a:close/>
                </a:path>
                <a:path w="5633720" h="1879600">
                  <a:moveTo>
                    <a:pt x="3172412" y="1879600"/>
                  </a:moveTo>
                  <a:lnTo>
                    <a:pt x="3137684" y="1866900"/>
                  </a:lnTo>
                  <a:lnTo>
                    <a:pt x="3056316" y="1841500"/>
                  </a:lnTo>
                  <a:lnTo>
                    <a:pt x="4487234" y="1841500"/>
                  </a:lnTo>
                  <a:lnTo>
                    <a:pt x="4460110" y="1854200"/>
                  </a:lnTo>
                  <a:lnTo>
                    <a:pt x="3288515" y="1854200"/>
                  </a:lnTo>
                  <a:lnTo>
                    <a:pt x="3207144" y="1866900"/>
                  </a:lnTo>
                  <a:lnTo>
                    <a:pt x="3172412" y="1879600"/>
                  </a:lnTo>
                  <a:close/>
                </a:path>
                <a:path w="5633720" h="1879600">
                  <a:moveTo>
                    <a:pt x="4664858" y="1879600"/>
                  </a:moveTo>
                  <a:lnTo>
                    <a:pt x="4631366" y="1866900"/>
                  </a:lnTo>
                  <a:lnTo>
                    <a:pt x="4555454" y="1841500"/>
                  </a:lnTo>
                  <a:lnTo>
                    <a:pt x="4787656" y="1841500"/>
                  </a:lnTo>
                  <a:lnTo>
                    <a:pt x="4700827" y="1866900"/>
                  </a:lnTo>
                  <a:lnTo>
                    <a:pt x="4664858" y="1879600"/>
                  </a:lnTo>
                  <a:close/>
                </a:path>
                <a:path w="5633720" h="1879600">
                  <a:moveTo>
                    <a:pt x="4974458" y="1879600"/>
                  </a:moveTo>
                  <a:lnTo>
                    <a:pt x="4939725" y="1866900"/>
                  </a:lnTo>
                  <a:lnTo>
                    <a:pt x="4858357" y="1841500"/>
                  </a:lnTo>
                  <a:lnTo>
                    <a:pt x="5083862" y="1841500"/>
                  </a:lnTo>
                  <a:lnTo>
                    <a:pt x="5007950" y="1866900"/>
                  </a:lnTo>
                  <a:lnTo>
                    <a:pt x="4974458" y="1879600"/>
                  </a:lnTo>
                  <a:close/>
                </a:path>
                <a:path w="5633720" h="1879600">
                  <a:moveTo>
                    <a:pt x="5276121" y="1879600"/>
                  </a:moveTo>
                  <a:lnTo>
                    <a:pt x="5240149" y="1866900"/>
                  </a:lnTo>
                  <a:lnTo>
                    <a:pt x="5153322" y="1841500"/>
                  </a:lnTo>
                  <a:lnTo>
                    <a:pt x="5385525" y="1841500"/>
                  </a:lnTo>
                  <a:lnTo>
                    <a:pt x="5309613" y="1866900"/>
                  </a:lnTo>
                  <a:lnTo>
                    <a:pt x="5276121" y="1879600"/>
                  </a:lnTo>
                  <a:close/>
                </a:path>
                <a:path w="5633720" h="1879600">
                  <a:moveTo>
                    <a:pt x="533106" y="1879600"/>
                  </a:moveTo>
                  <a:lnTo>
                    <a:pt x="463646" y="1879600"/>
                  </a:lnTo>
                  <a:lnTo>
                    <a:pt x="387733" y="1854200"/>
                  </a:lnTo>
                  <a:lnTo>
                    <a:pt x="619933" y="1854200"/>
                  </a:lnTo>
                  <a:lnTo>
                    <a:pt x="533106" y="1879600"/>
                  </a:lnTo>
                  <a:close/>
                </a:path>
                <a:path w="5633720" h="1879600">
                  <a:moveTo>
                    <a:pt x="826833" y="1879600"/>
                  </a:moveTo>
                  <a:lnTo>
                    <a:pt x="758610" y="1879600"/>
                  </a:lnTo>
                  <a:lnTo>
                    <a:pt x="688156" y="1854200"/>
                  </a:lnTo>
                  <a:lnTo>
                    <a:pt x="913661" y="1854200"/>
                  </a:lnTo>
                  <a:lnTo>
                    <a:pt x="826833" y="1879600"/>
                  </a:lnTo>
                  <a:close/>
                </a:path>
                <a:path w="5633720" h="1879600">
                  <a:moveTo>
                    <a:pt x="1128497" y="1879600"/>
                  </a:moveTo>
                  <a:lnTo>
                    <a:pt x="1059033" y="1879600"/>
                  </a:lnTo>
                  <a:lnTo>
                    <a:pt x="983121" y="1854200"/>
                  </a:lnTo>
                  <a:lnTo>
                    <a:pt x="1215324" y="1854200"/>
                  </a:lnTo>
                  <a:lnTo>
                    <a:pt x="1128497" y="1879600"/>
                  </a:lnTo>
                  <a:close/>
                </a:path>
                <a:path w="5633720" h="1879600">
                  <a:moveTo>
                    <a:pt x="1435617" y="1879600"/>
                  </a:moveTo>
                  <a:lnTo>
                    <a:pt x="1367396" y="1879600"/>
                  </a:lnTo>
                  <a:lnTo>
                    <a:pt x="1286025" y="1854200"/>
                  </a:lnTo>
                  <a:lnTo>
                    <a:pt x="1511529" y="1854200"/>
                  </a:lnTo>
                  <a:lnTo>
                    <a:pt x="1435617" y="1879600"/>
                  </a:lnTo>
                  <a:close/>
                </a:path>
                <a:path w="5633720" h="1879600">
                  <a:moveTo>
                    <a:pt x="1687916" y="1879600"/>
                  </a:moveTo>
                  <a:lnTo>
                    <a:pt x="1654424" y="1866900"/>
                  </a:lnTo>
                  <a:lnTo>
                    <a:pt x="1578509" y="1854200"/>
                  </a:lnTo>
                  <a:lnTo>
                    <a:pt x="1810711" y="1854200"/>
                  </a:lnTo>
                  <a:lnTo>
                    <a:pt x="1723885" y="1866900"/>
                  </a:lnTo>
                  <a:lnTo>
                    <a:pt x="1687916" y="1879600"/>
                  </a:lnTo>
                  <a:close/>
                </a:path>
                <a:path w="5633720" h="1879600">
                  <a:moveTo>
                    <a:pt x="1997516" y="1879600"/>
                  </a:moveTo>
                  <a:lnTo>
                    <a:pt x="1962784" y="1866900"/>
                  </a:lnTo>
                  <a:lnTo>
                    <a:pt x="1881412" y="1854200"/>
                  </a:lnTo>
                  <a:lnTo>
                    <a:pt x="2106917" y="1854200"/>
                  </a:lnTo>
                  <a:lnTo>
                    <a:pt x="2031007" y="1866900"/>
                  </a:lnTo>
                  <a:lnTo>
                    <a:pt x="1997516" y="1879600"/>
                  </a:lnTo>
                  <a:close/>
                </a:path>
                <a:path w="5633720" h="1879600">
                  <a:moveTo>
                    <a:pt x="2299179" y="1879600"/>
                  </a:moveTo>
                  <a:lnTo>
                    <a:pt x="2263207" y="1866900"/>
                  </a:lnTo>
                  <a:lnTo>
                    <a:pt x="2176380" y="1854200"/>
                  </a:lnTo>
                  <a:lnTo>
                    <a:pt x="2401884" y="1854200"/>
                  </a:lnTo>
                  <a:lnTo>
                    <a:pt x="2331427" y="1866900"/>
                  </a:lnTo>
                  <a:lnTo>
                    <a:pt x="2299179" y="1879600"/>
                  </a:lnTo>
                  <a:close/>
                </a:path>
                <a:path w="5633720" h="1879600">
                  <a:moveTo>
                    <a:pt x="2626395" y="1879600"/>
                  </a:moveTo>
                  <a:lnTo>
                    <a:pt x="2556934" y="1879600"/>
                  </a:lnTo>
                  <a:lnTo>
                    <a:pt x="2470105" y="1854200"/>
                  </a:lnTo>
                  <a:lnTo>
                    <a:pt x="2702307" y="1854200"/>
                  </a:lnTo>
                  <a:lnTo>
                    <a:pt x="2626395" y="1879600"/>
                  </a:lnTo>
                  <a:close/>
                </a:path>
                <a:path w="5633720" h="1879600">
                  <a:moveTo>
                    <a:pt x="3494172" y="1879600"/>
                  </a:moveTo>
                  <a:lnTo>
                    <a:pt x="3425952" y="1879600"/>
                  </a:lnTo>
                  <a:lnTo>
                    <a:pt x="3355498" y="1854200"/>
                  </a:lnTo>
                  <a:lnTo>
                    <a:pt x="3581002" y="1854200"/>
                  </a:lnTo>
                  <a:lnTo>
                    <a:pt x="3494172" y="1879600"/>
                  </a:lnTo>
                  <a:close/>
                </a:path>
                <a:path w="5633720" h="1879600">
                  <a:moveTo>
                    <a:pt x="3809234" y="1879600"/>
                  </a:moveTo>
                  <a:lnTo>
                    <a:pt x="3739773" y="1879600"/>
                  </a:lnTo>
                  <a:lnTo>
                    <a:pt x="3652944" y="1854200"/>
                  </a:lnTo>
                  <a:lnTo>
                    <a:pt x="3885146" y="1854200"/>
                  </a:lnTo>
                  <a:lnTo>
                    <a:pt x="3809234" y="1879600"/>
                  </a:lnTo>
                  <a:close/>
                </a:path>
                <a:path w="5633720" h="1879600">
                  <a:moveTo>
                    <a:pt x="4104199" y="1879600"/>
                  </a:moveTo>
                  <a:lnTo>
                    <a:pt x="4034734" y="1879600"/>
                  </a:lnTo>
                  <a:lnTo>
                    <a:pt x="3953366" y="1854200"/>
                  </a:lnTo>
                  <a:lnTo>
                    <a:pt x="4185570" y="1854200"/>
                  </a:lnTo>
                  <a:lnTo>
                    <a:pt x="4104199" y="1879600"/>
                  </a:lnTo>
                  <a:close/>
                </a:path>
                <a:path w="5633720" h="1879600">
                  <a:moveTo>
                    <a:pt x="4405862" y="1879600"/>
                  </a:moveTo>
                  <a:lnTo>
                    <a:pt x="4336398" y="1879600"/>
                  </a:lnTo>
                  <a:lnTo>
                    <a:pt x="4255030" y="1854200"/>
                  </a:lnTo>
                  <a:lnTo>
                    <a:pt x="4460110" y="1854200"/>
                  </a:lnTo>
                  <a:lnTo>
                    <a:pt x="4405862" y="1879600"/>
                  </a:lnTo>
                  <a:close/>
                </a:path>
                <a:path w="5633720" h="1879600">
                  <a:moveTo>
                    <a:pt x="124636" y="1866900"/>
                  </a:moveTo>
                  <a:lnTo>
                    <a:pt x="77659" y="1866900"/>
                  </a:lnTo>
                  <a:lnTo>
                    <a:pt x="76714" y="1855653"/>
                  </a:lnTo>
                  <a:lnTo>
                    <a:pt x="124636" y="1866900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41518" y="6886668"/>
              <a:ext cx="5599430" cy="1879600"/>
            </a:xfrm>
            <a:custGeom>
              <a:avLst/>
              <a:gdLst/>
              <a:ahLst/>
              <a:cxnLst/>
              <a:rect l="l" t="t" r="r" b="b"/>
              <a:pathLst>
                <a:path w="5599430" h="1879600">
                  <a:moveTo>
                    <a:pt x="448324" y="25400"/>
                  </a:moveTo>
                  <a:lnTo>
                    <a:pt x="146660" y="25400"/>
                  </a:lnTo>
                  <a:lnTo>
                    <a:pt x="182632" y="12700"/>
                  </a:lnTo>
                  <a:lnTo>
                    <a:pt x="269459" y="0"/>
                  </a:lnTo>
                  <a:lnTo>
                    <a:pt x="338920" y="0"/>
                  </a:lnTo>
                  <a:lnTo>
                    <a:pt x="414832" y="12700"/>
                  </a:lnTo>
                  <a:lnTo>
                    <a:pt x="448324" y="25400"/>
                  </a:lnTo>
                  <a:close/>
                </a:path>
                <a:path w="5599430" h="1879600">
                  <a:moveTo>
                    <a:pt x="742044" y="25400"/>
                  </a:moveTo>
                  <a:lnTo>
                    <a:pt x="448324" y="25400"/>
                  </a:lnTo>
                  <a:lnTo>
                    <a:pt x="483056" y="12700"/>
                  </a:lnTo>
                  <a:lnTo>
                    <a:pt x="564424" y="0"/>
                  </a:lnTo>
                  <a:lnTo>
                    <a:pt x="632644" y="0"/>
                  </a:lnTo>
                  <a:lnTo>
                    <a:pt x="708556" y="12700"/>
                  </a:lnTo>
                  <a:lnTo>
                    <a:pt x="742044" y="25400"/>
                  </a:lnTo>
                  <a:close/>
                </a:path>
                <a:path w="5599430" h="1879600">
                  <a:moveTo>
                    <a:pt x="1051651" y="25400"/>
                  </a:moveTo>
                  <a:lnTo>
                    <a:pt x="742044" y="25400"/>
                  </a:lnTo>
                  <a:lnTo>
                    <a:pt x="775536" y="12700"/>
                  </a:lnTo>
                  <a:lnTo>
                    <a:pt x="851451" y="0"/>
                  </a:lnTo>
                  <a:lnTo>
                    <a:pt x="922153" y="0"/>
                  </a:lnTo>
                  <a:lnTo>
                    <a:pt x="1014438" y="12700"/>
                  </a:lnTo>
                  <a:lnTo>
                    <a:pt x="1051651" y="25400"/>
                  </a:lnTo>
                  <a:close/>
                </a:path>
                <a:path w="5599430" h="1879600">
                  <a:moveTo>
                    <a:pt x="1337435" y="25400"/>
                  </a:moveTo>
                  <a:lnTo>
                    <a:pt x="1051651" y="25400"/>
                  </a:lnTo>
                  <a:lnTo>
                    <a:pt x="1085139" y="12700"/>
                  </a:lnTo>
                  <a:lnTo>
                    <a:pt x="1161051" y="0"/>
                  </a:lnTo>
                  <a:lnTo>
                    <a:pt x="1228035" y="0"/>
                  </a:lnTo>
                  <a:lnTo>
                    <a:pt x="1303947" y="12700"/>
                  </a:lnTo>
                  <a:lnTo>
                    <a:pt x="1337435" y="25400"/>
                  </a:lnTo>
                  <a:close/>
                </a:path>
                <a:path w="5599430" h="1879600">
                  <a:moveTo>
                    <a:pt x="1639099" y="25400"/>
                  </a:moveTo>
                  <a:lnTo>
                    <a:pt x="1337435" y="25400"/>
                  </a:lnTo>
                  <a:lnTo>
                    <a:pt x="1372168" y="12700"/>
                  </a:lnTo>
                  <a:lnTo>
                    <a:pt x="1453539" y="0"/>
                  </a:lnTo>
                  <a:lnTo>
                    <a:pt x="1522999" y="0"/>
                  </a:lnTo>
                  <a:lnTo>
                    <a:pt x="1604367" y="12700"/>
                  </a:lnTo>
                  <a:lnTo>
                    <a:pt x="1639099" y="25400"/>
                  </a:lnTo>
                  <a:close/>
                </a:path>
                <a:path w="5599430" h="1879600">
                  <a:moveTo>
                    <a:pt x="1940763" y="25400"/>
                  </a:moveTo>
                  <a:lnTo>
                    <a:pt x="1639099" y="25400"/>
                  </a:lnTo>
                  <a:lnTo>
                    <a:pt x="1673831" y="12700"/>
                  </a:lnTo>
                  <a:lnTo>
                    <a:pt x="1755202" y="0"/>
                  </a:lnTo>
                  <a:lnTo>
                    <a:pt x="1824662" y="0"/>
                  </a:lnTo>
                  <a:lnTo>
                    <a:pt x="1906031" y="12700"/>
                  </a:lnTo>
                  <a:lnTo>
                    <a:pt x="1940763" y="25400"/>
                  </a:lnTo>
                  <a:close/>
                </a:path>
                <a:path w="5599430" h="1879600">
                  <a:moveTo>
                    <a:pt x="2242426" y="25400"/>
                  </a:moveTo>
                  <a:lnTo>
                    <a:pt x="1940763" y="25400"/>
                  </a:lnTo>
                  <a:lnTo>
                    <a:pt x="1975495" y="12700"/>
                  </a:lnTo>
                  <a:lnTo>
                    <a:pt x="2056866" y="0"/>
                  </a:lnTo>
                  <a:lnTo>
                    <a:pt x="2126327" y="0"/>
                  </a:lnTo>
                  <a:lnTo>
                    <a:pt x="2207697" y="12700"/>
                  </a:lnTo>
                  <a:lnTo>
                    <a:pt x="2242426" y="25400"/>
                  </a:lnTo>
                  <a:close/>
                </a:path>
                <a:path w="5599430" h="1879600">
                  <a:moveTo>
                    <a:pt x="2536154" y="25400"/>
                  </a:moveTo>
                  <a:lnTo>
                    <a:pt x="2242426" y="25400"/>
                  </a:lnTo>
                  <a:lnTo>
                    <a:pt x="2277158" y="12700"/>
                  </a:lnTo>
                  <a:lnTo>
                    <a:pt x="2358530" y="0"/>
                  </a:lnTo>
                  <a:lnTo>
                    <a:pt x="2426750" y="0"/>
                  </a:lnTo>
                  <a:lnTo>
                    <a:pt x="2502662" y="12700"/>
                  </a:lnTo>
                  <a:lnTo>
                    <a:pt x="2536154" y="25400"/>
                  </a:lnTo>
                  <a:close/>
                </a:path>
                <a:path w="5599430" h="1879600">
                  <a:moveTo>
                    <a:pt x="2837818" y="25400"/>
                  </a:moveTo>
                  <a:lnTo>
                    <a:pt x="2536154" y="25400"/>
                  </a:lnTo>
                  <a:lnTo>
                    <a:pt x="2570885" y="12700"/>
                  </a:lnTo>
                  <a:lnTo>
                    <a:pt x="2652251" y="0"/>
                  </a:lnTo>
                  <a:lnTo>
                    <a:pt x="2721714" y="0"/>
                  </a:lnTo>
                  <a:lnTo>
                    <a:pt x="2803085" y="12700"/>
                  </a:lnTo>
                  <a:lnTo>
                    <a:pt x="2837818" y="25400"/>
                  </a:lnTo>
                  <a:close/>
                </a:path>
                <a:path w="5599430" h="1879600">
                  <a:moveTo>
                    <a:pt x="3139481" y="25400"/>
                  </a:moveTo>
                  <a:lnTo>
                    <a:pt x="2837818" y="25400"/>
                  </a:lnTo>
                  <a:lnTo>
                    <a:pt x="2872545" y="12700"/>
                  </a:lnTo>
                  <a:lnTo>
                    <a:pt x="2953914" y="0"/>
                  </a:lnTo>
                  <a:lnTo>
                    <a:pt x="3023378" y="0"/>
                  </a:lnTo>
                  <a:lnTo>
                    <a:pt x="3104749" y="12700"/>
                  </a:lnTo>
                  <a:lnTo>
                    <a:pt x="3139481" y="25400"/>
                  </a:lnTo>
                  <a:close/>
                </a:path>
                <a:path w="5599430" h="1879600">
                  <a:moveTo>
                    <a:pt x="3433201" y="25400"/>
                  </a:moveTo>
                  <a:lnTo>
                    <a:pt x="3139481" y="25400"/>
                  </a:lnTo>
                  <a:lnTo>
                    <a:pt x="3172972" y="12700"/>
                  </a:lnTo>
                  <a:lnTo>
                    <a:pt x="3248882" y="0"/>
                  </a:lnTo>
                  <a:lnTo>
                    <a:pt x="3317105" y="0"/>
                  </a:lnTo>
                  <a:lnTo>
                    <a:pt x="3398474" y="12700"/>
                  </a:lnTo>
                  <a:lnTo>
                    <a:pt x="3433201" y="25400"/>
                  </a:lnTo>
                  <a:close/>
                </a:path>
                <a:path w="5599430" h="1879600">
                  <a:moveTo>
                    <a:pt x="3742809" y="25400"/>
                  </a:moveTo>
                  <a:lnTo>
                    <a:pt x="3433201" y="25400"/>
                  </a:lnTo>
                  <a:lnTo>
                    <a:pt x="3467934" y="12700"/>
                  </a:lnTo>
                  <a:lnTo>
                    <a:pt x="3549305" y="0"/>
                  </a:lnTo>
                  <a:lnTo>
                    <a:pt x="3620009" y="0"/>
                  </a:lnTo>
                  <a:lnTo>
                    <a:pt x="3706836" y="12700"/>
                  </a:lnTo>
                  <a:lnTo>
                    <a:pt x="3742809" y="25400"/>
                  </a:lnTo>
                  <a:close/>
                </a:path>
                <a:path w="5599430" h="1879600">
                  <a:moveTo>
                    <a:pt x="4036529" y="25400"/>
                  </a:moveTo>
                  <a:lnTo>
                    <a:pt x="3742809" y="25400"/>
                  </a:lnTo>
                  <a:lnTo>
                    <a:pt x="3775056" y="12700"/>
                  </a:lnTo>
                  <a:lnTo>
                    <a:pt x="3845513" y="0"/>
                  </a:lnTo>
                  <a:lnTo>
                    <a:pt x="3913734" y="0"/>
                  </a:lnTo>
                  <a:lnTo>
                    <a:pt x="4000560" y="12700"/>
                  </a:lnTo>
                  <a:lnTo>
                    <a:pt x="4036529" y="25400"/>
                  </a:lnTo>
                  <a:close/>
                </a:path>
                <a:path w="5599430" h="1879600">
                  <a:moveTo>
                    <a:pt x="4330256" y="25400"/>
                  </a:moveTo>
                  <a:lnTo>
                    <a:pt x="4036529" y="25400"/>
                  </a:lnTo>
                  <a:lnTo>
                    <a:pt x="4070021" y="12700"/>
                  </a:lnTo>
                  <a:lnTo>
                    <a:pt x="4145936" y="0"/>
                  </a:lnTo>
                  <a:lnTo>
                    <a:pt x="4214159" y="0"/>
                  </a:lnTo>
                  <a:lnTo>
                    <a:pt x="4295525" y="12700"/>
                  </a:lnTo>
                  <a:lnTo>
                    <a:pt x="4330256" y="25400"/>
                  </a:lnTo>
                  <a:close/>
                </a:path>
                <a:path w="5599430" h="1879600">
                  <a:moveTo>
                    <a:pt x="4941527" y="25400"/>
                  </a:moveTo>
                  <a:lnTo>
                    <a:pt x="4330256" y="25400"/>
                  </a:lnTo>
                  <a:lnTo>
                    <a:pt x="4364989" y="12700"/>
                  </a:lnTo>
                  <a:lnTo>
                    <a:pt x="4446357" y="0"/>
                  </a:lnTo>
                  <a:lnTo>
                    <a:pt x="4603887" y="0"/>
                  </a:lnTo>
                  <a:lnTo>
                    <a:pt x="4639856" y="12700"/>
                  </a:lnTo>
                  <a:lnTo>
                    <a:pt x="4905554" y="12700"/>
                  </a:lnTo>
                  <a:lnTo>
                    <a:pt x="4941527" y="25400"/>
                  </a:lnTo>
                  <a:close/>
                </a:path>
                <a:path w="5599430" h="1879600">
                  <a:moveTo>
                    <a:pt x="4905554" y="12700"/>
                  </a:moveTo>
                  <a:lnTo>
                    <a:pt x="4639856" y="12700"/>
                  </a:lnTo>
                  <a:lnTo>
                    <a:pt x="4673348" y="0"/>
                  </a:lnTo>
                  <a:lnTo>
                    <a:pt x="4818725" y="0"/>
                  </a:lnTo>
                  <a:lnTo>
                    <a:pt x="4905554" y="12700"/>
                  </a:lnTo>
                  <a:close/>
                </a:path>
                <a:path w="5599430" h="1879600">
                  <a:moveTo>
                    <a:pt x="5243183" y="25400"/>
                  </a:moveTo>
                  <a:lnTo>
                    <a:pt x="4941527" y="25400"/>
                  </a:lnTo>
                  <a:lnTo>
                    <a:pt x="4976255" y="12700"/>
                  </a:lnTo>
                  <a:lnTo>
                    <a:pt x="5057623" y="0"/>
                  </a:lnTo>
                  <a:lnTo>
                    <a:pt x="5127087" y="0"/>
                  </a:lnTo>
                  <a:lnTo>
                    <a:pt x="5208455" y="12700"/>
                  </a:lnTo>
                  <a:lnTo>
                    <a:pt x="5243183" y="25400"/>
                  </a:lnTo>
                  <a:close/>
                </a:path>
                <a:path w="5599430" h="1879600">
                  <a:moveTo>
                    <a:pt x="5546963" y="25400"/>
                  </a:moveTo>
                  <a:lnTo>
                    <a:pt x="5498040" y="25400"/>
                  </a:lnTo>
                  <a:lnTo>
                    <a:pt x="5490725" y="12700"/>
                  </a:lnTo>
                  <a:lnTo>
                    <a:pt x="5475644" y="0"/>
                  </a:lnTo>
                  <a:lnTo>
                    <a:pt x="5529849" y="12700"/>
                  </a:lnTo>
                  <a:lnTo>
                    <a:pt x="5541596" y="12700"/>
                  </a:lnTo>
                  <a:lnTo>
                    <a:pt x="5546963" y="25400"/>
                  </a:lnTo>
                  <a:close/>
                </a:path>
                <a:path w="5599430" h="1879600">
                  <a:moveTo>
                    <a:pt x="40027" y="121292"/>
                  </a:moveTo>
                  <a:lnTo>
                    <a:pt x="19146" y="88900"/>
                  </a:lnTo>
                  <a:lnTo>
                    <a:pt x="15950" y="88900"/>
                  </a:lnTo>
                  <a:lnTo>
                    <a:pt x="28757" y="63500"/>
                  </a:lnTo>
                  <a:lnTo>
                    <a:pt x="49927" y="25400"/>
                  </a:lnTo>
                  <a:lnTo>
                    <a:pt x="59908" y="12700"/>
                  </a:lnTo>
                  <a:lnTo>
                    <a:pt x="97067" y="12700"/>
                  </a:lnTo>
                  <a:lnTo>
                    <a:pt x="119954" y="25400"/>
                  </a:lnTo>
                  <a:lnTo>
                    <a:pt x="98243" y="25400"/>
                  </a:lnTo>
                  <a:lnTo>
                    <a:pt x="76452" y="50800"/>
                  </a:lnTo>
                  <a:lnTo>
                    <a:pt x="55487" y="88900"/>
                  </a:lnTo>
                  <a:lnTo>
                    <a:pt x="40027" y="121292"/>
                  </a:lnTo>
                  <a:close/>
                </a:path>
                <a:path w="5599430" h="1879600">
                  <a:moveTo>
                    <a:pt x="5577977" y="161037"/>
                  </a:moveTo>
                  <a:lnTo>
                    <a:pt x="5560927" y="127000"/>
                  </a:lnTo>
                  <a:lnTo>
                    <a:pt x="5540797" y="88900"/>
                  </a:lnTo>
                  <a:lnTo>
                    <a:pt x="5519832" y="50800"/>
                  </a:lnTo>
                  <a:lnTo>
                    <a:pt x="5504696" y="25400"/>
                  </a:lnTo>
                  <a:lnTo>
                    <a:pt x="5549566" y="25400"/>
                  </a:lnTo>
                  <a:lnTo>
                    <a:pt x="5568133" y="63500"/>
                  </a:lnTo>
                  <a:lnTo>
                    <a:pt x="5588499" y="101600"/>
                  </a:lnTo>
                  <a:lnTo>
                    <a:pt x="5599435" y="114300"/>
                  </a:lnTo>
                  <a:lnTo>
                    <a:pt x="5577977" y="161037"/>
                  </a:lnTo>
                  <a:close/>
                </a:path>
                <a:path w="5599430" h="1879600">
                  <a:moveTo>
                    <a:pt x="51892" y="139700"/>
                  </a:moveTo>
                  <a:lnTo>
                    <a:pt x="37302" y="127000"/>
                  </a:lnTo>
                  <a:lnTo>
                    <a:pt x="40027" y="121292"/>
                  </a:lnTo>
                  <a:lnTo>
                    <a:pt x="51892" y="139700"/>
                  </a:lnTo>
                  <a:close/>
                </a:path>
                <a:path w="5599430" h="1879600">
                  <a:moveTo>
                    <a:pt x="5580012" y="165100"/>
                  </a:moveTo>
                  <a:lnTo>
                    <a:pt x="5576112" y="165100"/>
                  </a:lnTo>
                  <a:lnTo>
                    <a:pt x="5577977" y="161037"/>
                  </a:lnTo>
                  <a:lnTo>
                    <a:pt x="5580012" y="165100"/>
                  </a:lnTo>
                  <a:close/>
                </a:path>
                <a:path w="5599430" h="1879600">
                  <a:moveTo>
                    <a:pt x="109011" y="1867270"/>
                  </a:moveTo>
                  <a:lnTo>
                    <a:pt x="107578" y="1866900"/>
                  </a:lnTo>
                  <a:lnTo>
                    <a:pt x="60953" y="1866900"/>
                  </a:lnTo>
                  <a:lnTo>
                    <a:pt x="59833" y="1854200"/>
                  </a:lnTo>
                  <a:lnTo>
                    <a:pt x="51741" y="1841500"/>
                  </a:lnTo>
                  <a:lnTo>
                    <a:pt x="49927" y="1841500"/>
                  </a:lnTo>
                  <a:lnTo>
                    <a:pt x="28757" y="1816100"/>
                  </a:lnTo>
                  <a:lnTo>
                    <a:pt x="8391" y="1778000"/>
                  </a:lnTo>
                  <a:lnTo>
                    <a:pt x="0" y="1765300"/>
                  </a:lnTo>
                  <a:lnTo>
                    <a:pt x="20141" y="1714500"/>
                  </a:lnTo>
                  <a:lnTo>
                    <a:pt x="27583" y="1689100"/>
                  </a:lnTo>
                  <a:lnTo>
                    <a:pt x="20813" y="1714500"/>
                  </a:lnTo>
                  <a:lnTo>
                    <a:pt x="35356" y="1739900"/>
                  </a:lnTo>
                  <a:lnTo>
                    <a:pt x="55487" y="1778000"/>
                  </a:lnTo>
                  <a:lnTo>
                    <a:pt x="76452" y="1816100"/>
                  </a:lnTo>
                  <a:lnTo>
                    <a:pt x="96030" y="1841500"/>
                  </a:lnTo>
                  <a:lnTo>
                    <a:pt x="98243" y="1854200"/>
                  </a:lnTo>
                  <a:lnTo>
                    <a:pt x="104223" y="1854200"/>
                  </a:lnTo>
                  <a:lnTo>
                    <a:pt x="109011" y="1867270"/>
                  </a:lnTo>
                  <a:close/>
                </a:path>
                <a:path w="5599430" h="1879600">
                  <a:moveTo>
                    <a:pt x="5528964" y="1866900"/>
                  </a:moveTo>
                  <a:lnTo>
                    <a:pt x="5515957" y="1866900"/>
                  </a:lnTo>
                  <a:lnTo>
                    <a:pt x="5493586" y="1860392"/>
                  </a:lnTo>
                  <a:lnTo>
                    <a:pt x="5498040" y="1854200"/>
                  </a:lnTo>
                  <a:lnTo>
                    <a:pt x="5519832" y="1816100"/>
                  </a:lnTo>
                  <a:lnTo>
                    <a:pt x="5540797" y="1778000"/>
                  </a:lnTo>
                  <a:lnTo>
                    <a:pt x="5560927" y="1739900"/>
                  </a:lnTo>
                  <a:lnTo>
                    <a:pt x="5562045" y="1739900"/>
                  </a:lnTo>
                  <a:lnTo>
                    <a:pt x="5557752" y="1727200"/>
                  </a:lnTo>
                  <a:lnTo>
                    <a:pt x="5579581" y="1778000"/>
                  </a:lnTo>
                  <a:lnTo>
                    <a:pt x="5580476" y="1790700"/>
                  </a:lnTo>
                  <a:lnTo>
                    <a:pt x="5568133" y="1816100"/>
                  </a:lnTo>
                  <a:lnTo>
                    <a:pt x="5546963" y="1841500"/>
                  </a:lnTo>
                  <a:lnTo>
                    <a:pt x="5528964" y="1866900"/>
                  </a:lnTo>
                  <a:close/>
                </a:path>
                <a:path w="5599430" h="1879600">
                  <a:moveTo>
                    <a:pt x="3155353" y="1879600"/>
                  </a:moveTo>
                  <a:lnTo>
                    <a:pt x="3120625" y="1866900"/>
                  </a:lnTo>
                  <a:lnTo>
                    <a:pt x="3039257" y="1841500"/>
                  </a:lnTo>
                  <a:lnTo>
                    <a:pt x="4470175" y="1841500"/>
                  </a:lnTo>
                  <a:lnTo>
                    <a:pt x="4443051" y="1854200"/>
                  </a:lnTo>
                  <a:lnTo>
                    <a:pt x="3271457" y="1854200"/>
                  </a:lnTo>
                  <a:lnTo>
                    <a:pt x="3190085" y="1866900"/>
                  </a:lnTo>
                  <a:lnTo>
                    <a:pt x="3155353" y="1879600"/>
                  </a:lnTo>
                  <a:close/>
                </a:path>
                <a:path w="5599430" h="1879600">
                  <a:moveTo>
                    <a:pt x="4647799" y="1879600"/>
                  </a:moveTo>
                  <a:lnTo>
                    <a:pt x="4614307" y="1866900"/>
                  </a:lnTo>
                  <a:lnTo>
                    <a:pt x="4538395" y="1841500"/>
                  </a:lnTo>
                  <a:lnTo>
                    <a:pt x="4770598" y="1841500"/>
                  </a:lnTo>
                  <a:lnTo>
                    <a:pt x="4683769" y="1866900"/>
                  </a:lnTo>
                  <a:lnTo>
                    <a:pt x="4647799" y="1879600"/>
                  </a:lnTo>
                  <a:close/>
                </a:path>
                <a:path w="5599430" h="1879600">
                  <a:moveTo>
                    <a:pt x="4957399" y="1879600"/>
                  </a:moveTo>
                  <a:lnTo>
                    <a:pt x="4922667" y="1866900"/>
                  </a:lnTo>
                  <a:lnTo>
                    <a:pt x="4841299" y="1841500"/>
                  </a:lnTo>
                  <a:lnTo>
                    <a:pt x="5066803" y="1841500"/>
                  </a:lnTo>
                  <a:lnTo>
                    <a:pt x="4990891" y="1866900"/>
                  </a:lnTo>
                  <a:lnTo>
                    <a:pt x="4957399" y="1879600"/>
                  </a:lnTo>
                  <a:close/>
                </a:path>
                <a:path w="5599430" h="1879600">
                  <a:moveTo>
                    <a:pt x="5259063" y="1879600"/>
                  </a:moveTo>
                  <a:lnTo>
                    <a:pt x="5223091" y="1866900"/>
                  </a:lnTo>
                  <a:lnTo>
                    <a:pt x="5136263" y="1841500"/>
                  </a:lnTo>
                  <a:lnTo>
                    <a:pt x="5368467" y="1841500"/>
                  </a:lnTo>
                  <a:lnTo>
                    <a:pt x="5292555" y="1866900"/>
                  </a:lnTo>
                  <a:lnTo>
                    <a:pt x="5259063" y="1879600"/>
                  </a:lnTo>
                  <a:close/>
                </a:path>
                <a:path w="5599430" h="1879600">
                  <a:moveTo>
                    <a:pt x="516047" y="1879600"/>
                  </a:moveTo>
                  <a:lnTo>
                    <a:pt x="446587" y="1879600"/>
                  </a:lnTo>
                  <a:lnTo>
                    <a:pt x="370675" y="1854200"/>
                  </a:lnTo>
                  <a:lnTo>
                    <a:pt x="602874" y="1854200"/>
                  </a:lnTo>
                  <a:lnTo>
                    <a:pt x="516047" y="1879600"/>
                  </a:lnTo>
                  <a:close/>
                </a:path>
                <a:path w="5599430" h="1879600">
                  <a:moveTo>
                    <a:pt x="809775" y="1879600"/>
                  </a:moveTo>
                  <a:lnTo>
                    <a:pt x="741552" y="1879600"/>
                  </a:lnTo>
                  <a:lnTo>
                    <a:pt x="671098" y="1854200"/>
                  </a:lnTo>
                  <a:lnTo>
                    <a:pt x="896602" y="1854200"/>
                  </a:lnTo>
                  <a:lnTo>
                    <a:pt x="809775" y="1879600"/>
                  </a:lnTo>
                  <a:close/>
                </a:path>
                <a:path w="5599430" h="1879600">
                  <a:moveTo>
                    <a:pt x="1111439" y="1879600"/>
                  </a:moveTo>
                  <a:lnTo>
                    <a:pt x="1041974" y="1879600"/>
                  </a:lnTo>
                  <a:lnTo>
                    <a:pt x="966062" y="1854200"/>
                  </a:lnTo>
                  <a:lnTo>
                    <a:pt x="1198266" y="1854200"/>
                  </a:lnTo>
                  <a:lnTo>
                    <a:pt x="1111439" y="1879600"/>
                  </a:lnTo>
                  <a:close/>
                </a:path>
                <a:path w="5599430" h="1879600">
                  <a:moveTo>
                    <a:pt x="1418558" y="1879600"/>
                  </a:moveTo>
                  <a:lnTo>
                    <a:pt x="1350337" y="1879600"/>
                  </a:lnTo>
                  <a:lnTo>
                    <a:pt x="1268967" y="1854200"/>
                  </a:lnTo>
                  <a:lnTo>
                    <a:pt x="1494470" y="1854200"/>
                  </a:lnTo>
                  <a:lnTo>
                    <a:pt x="1418558" y="1879600"/>
                  </a:lnTo>
                  <a:close/>
                </a:path>
                <a:path w="5599430" h="1879600">
                  <a:moveTo>
                    <a:pt x="1670858" y="1879600"/>
                  </a:moveTo>
                  <a:lnTo>
                    <a:pt x="1637366" y="1866900"/>
                  </a:lnTo>
                  <a:lnTo>
                    <a:pt x="1561450" y="1854200"/>
                  </a:lnTo>
                  <a:lnTo>
                    <a:pt x="1793653" y="1854200"/>
                  </a:lnTo>
                  <a:lnTo>
                    <a:pt x="1706827" y="1866900"/>
                  </a:lnTo>
                  <a:lnTo>
                    <a:pt x="1670858" y="1879600"/>
                  </a:lnTo>
                  <a:close/>
                </a:path>
                <a:path w="5599430" h="1879600">
                  <a:moveTo>
                    <a:pt x="1980457" y="1879600"/>
                  </a:moveTo>
                  <a:lnTo>
                    <a:pt x="1945725" y="1866900"/>
                  </a:lnTo>
                  <a:lnTo>
                    <a:pt x="1864354" y="1854200"/>
                  </a:lnTo>
                  <a:lnTo>
                    <a:pt x="2089858" y="1854200"/>
                  </a:lnTo>
                  <a:lnTo>
                    <a:pt x="2013948" y="1866900"/>
                  </a:lnTo>
                  <a:lnTo>
                    <a:pt x="1980457" y="1879600"/>
                  </a:lnTo>
                  <a:close/>
                </a:path>
                <a:path w="5599430" h="1879600">
                  <a:moveTo>
                    <a:pt x="2282121" y="1879600"/>
                  </a:moveTo>
                  <a:lnTo>
                    <a:pt x="2246149" y="1866900"/>
                  </a:lnTo>
                  <a:lnTo>
                    <a:pt x="2159322" y="1854200"/>
                  </a:lnTo>
                  <a:lnTo>
                    <a:pt x="2384825" y="1854200"/>
                  </a:lnTo>
                  <a:lnTo>
                    <a:pt x="2314369" y="1866900"/>
                  </a:lnTo>
                  <a:lnTo>
                    <a:pt x="2282121" y="1879600"/>
                  </a:lnTo>
                  <a:close/>
                </a:path>
                <a:path w="5599430" h="1879600">
                  <a:moveTo>
                    <a:pt x="2609337" y="1879600"/>
                  </a:moveTo>
                  <a:lnTo>
                    <a:pt x="2539875" y="1879600"/>
                  </a:lnTo>
                  <a:lnTo>
                    <a:pt x="2453046" y="1854200"/>
                  </a:lnTo>
                  <a:lnTo>
                    <a:pt x="2685249" y="1854200"/>
                  </a:lnTo>
                  <a:lnTo>
                    <a:pt x="2609337" y="1879600"/>
                  </a:lnTo>
                  <a:close/>
                </a:path>
                <a:path w="5599430" h="1879600">
                  <a:moveTo>
                    <a:pt x="3477114" y="1879600"/>
                  </a:moveTo>
                  <a:lnTo>
                    <a:pt x="3408894" y="1879600"/>
                  </a:lnTo>
                  <a:lnTo>
                    <a:pt x="3338440" y="1854200"/>
                  </a:lnTo>
                  <a:lnTo>
                    <a:pt x="3563943" y="1854200"/>
                  </a:lnTo>
                  <a:lnTo>
                    <a:pt x="3477114" y="1879600"/>
                  </a:lnTo>
                  <a:close/>
                </a:path>
                <a:path w="5599430" h="1879600">
                  <a:moveTo>
                    <a:pt x="3792176" y="1879600"/>
                  </a:moveTo>
                  <a:lnTo>
                    <a:pt x="3722715" y="1879600"/>
                  </a:lnTo>
                  <a:lnTo>
                    <a:pt x="3635885" y="1854200"/>
                  </a:lnTo>
                  <a:lnTo>
                    <a:pt x="3868088" y="1854200"/>
                  </a:lnTo>
                  <a:lnTo>
                    <a:pt x="3792176" y="1879600"/>
                  </a:lnTo>
                  <a:close/>
                </a:path>
                <a:path w="5599430" h="1879600">
                  <a:moveTo>
                    <a:pt x="4087140" y="1879600"/>
                  </a:moveTo>
                  <a:lnTo>
                    <a:pt x="4017676" y="1879600"/>
                  </a:lnTo>
                  <a:lnTo>
                    <a:pt x="3936308" y="1854200"/>
                  </a:lnTo>
                  <a:lnTo>
                    <a:pt x="4168512" y="1854200"/>
                  </a:lnTo>
                  <a:lnTo>
                    <a:pt x="4087140" y="1879600"/>
                  </a:lnTo>
                  <a:close/>
                </a:path>
                <a:path w="5599430" h="1879600">
                  <a:moveTo>
                    <a:pt x="4388804" y="1879600"/>
                  </a:moveTo>
                  <a:lnTo>
                    <a:pt x="4319340" y="1879600"/>
                  </a:lnTo>
                  <a:lnTo>
                    <a:pt x="4237972" y="1854200"/>
                  </a:lnTo>
                  <a:lnTo>
                    <a:pt x="4443051" y="1854200"/>
                  </a:lnTo>
                  <a:lnTo>
                    <a:pt x="4388804" y="1879600"/>
                  </a:lnTo>
                  <a:close/>
                </a:path>
                <a:path w="5599430" h="1879600">
                  <a:moveTo>
                    <a:pt x="5488905" y="1866900"/>
                  </a:moveTo>
                  <a:lnTo>
                    <a:pt x="5472300" y="1854200"/>
                  </a:lnTo>
                  <a:lnTo>
                    <a:pt x="5493586" y="1860392"/>
                  </a:lnTo>
                  <a:lnTo>
                    <a:pt x="5488905" y="1866900"/>
                  </a:lnTo>
                  <a:close/>
                </a:path>
                <a:path w="5599430" h="1879600">
                  <a:moveTo>
                    <a:pt x="156658" y="1879600"/>
                  </a:moveTo>
                  <a:lnTo>
                    <a:pt x="113527" y="1879600"/>
                  </a:lnTo>
                  <a:lnTo>
                    <a:pt x="109011" y="1867270"/>
                  </a:lnTo>
                  <a:lnTo>
                    <a:pt x="156658" y="1879600"/>
                  </a:lnTo>
                  <a:close/>
                </a:path>
              </a:pathLst>
            </a:custGeom>
            <a:solidFill>
              <a:srgbClr val="AE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9942" y="6570378"/>
              <a:ext cx="5904047" cy="22147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 rot="17700000">
            <a:off x="443687" y="6954322"/>
            <a:ext cx="272818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200" dirty="0">
                <a:solidFill>
                  <a:srgbClr val="00ADEF"/>
                </a:solidFill>
                <a:latin typeface="Trebuchet MS"/>
                <a:cs typeface="Trebuchet MS"/>
              </a:rPr>
              <a:t>G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 rot="18600000">
            <a:off x="545972" y="6822027"/>
            <a:ext cx="227755" cy="214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9"/>
              </a:lnSpc>
            </a:pPr>
            <a:r>
              <a:rPr sz="1650" spc="-5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 rot="19380000">
            <a:off x="626850" y="6732146"/>
            <a:ext cx="251999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114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 rot="20340000">
            <a:off x="770774" y="6640151"/>
            <a:ext cx="2823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25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 rot="21360000">
            <a:off x="977412" y="6593435"/>
            <a:ext cx="281347" cy="219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5"/>
              </a:lnSpc>
            </a:pPr>
            <a:r>
              <a:rPr sz="1700" spc="-30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 rot="600000">
            <a:off x="1171475" y="6603819"/>
            <a:ext cx="254185" cy="218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0"/>
              </a:lnSpc>
            </a:pPr>
            <a:r>
              <a:rPr sz="1700" spc="105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 rot="1200000">
            <a:off x="1299642" y="6637644"/>
            <a:ext cx="2317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8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 rot="2220000">
            <a:off x="1454434" y="6731587"/>
            <a:ext cx="255306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-55" dirty="0">
                <a:solidFill>
                  <a:srgbClr val="00ADEF"/>
                </a:solidFill>
                <a:latin typeface="Trebuchet MS"/>
                <a:cs typeface="Trebuchet MS"/>
              </a:rPr>
              <a:t>H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 rot="3240000">
            <a:off x="1572397" y="6853434"/>
            <a:ext cx="250808" cy="213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5"/>
              </a:lnSpc>
            </a:pPr>
            <a:r>
              <a:rPr sz="1650" spc="125" dirty="0">
                <a:solidFill>
                  <a:srgbClr val="00ADEF"/>
                </a:solidFill>
                <a:latin typeface="Trebuchet MS"/>
                <a:cs typeface="Trebuchet MS"/>
              </a:rPr>
              <a:t>e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 rot="3900000">
            <a:off x="1644283" y="6951403"/>
            <a:ext cx="217990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-145" dirty="0">
                <a:solidFill>
                  <a:srgbClr val="00ADEF"/>
                </a:solidFill>
                <a:latin typeface="Trebuchet MS"/>
                <a:cs typeface="Trebuchet MS"/>
              </a:rPr>
              <a:t>l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 rot="4740000">
            <a:off x="1663226" y="7059715"/>
            <a:ext cx="247318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650" spc="75" dirty="0">
                <a:solidFill>
                  <a:srgbClr val="00ADEF"/>
                </a:solidFill>
                <a:latin typeface="Trebuchet MS"/>
                <a:cs typeface="Trebuchet MS"/>
              </a:rPr>
              <a:t>p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993900" y="7036358"/>
            <a:ext cx="3855085" cy="1560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Trebuchet MS"/>
                <a:cs typeface="Trebuchet MS"/>
              </a:rPr>
              <a:t>Some </a:t>
            </a:r>
            <a:r>
              <a:rPr sz="1600" spc="-65" dirty="0">
                <a:latin typeface="Trebuchet MS"/>
                <a:cs typeface="Trebuchet MS"/>
              </a:rPr>
              <a:t>plural </a:t>
            </a:r>
            <a:r>
              <a:rPr sz="1600" spc="-30" dirty="0">
                <a:latin typeface="Trebuchet MS"/>
                <a:cs typeface="Trebuchet MS"/>
              </a:rPr>
              <a:t>nouns, </a:t>
            </a:r>
            <a:r>
              <a:rPr sz="1600" spc="-15" dirty="0">
                <a:latin typeface="Trebuchet MS"/>
                <a:cs typeface="Trebuchet MS"/>
              </a:rPr>
              <a:t>such </a:t>
            </a:r>
            <a:r>
              <a:rPr sz="1600" spc="55" dirty="0">
                <a:latin typeface="Trebuchet MS"/>
                <a:cs typeface="Trebuchet MS"/>
              </a:rPr>
              <a:t>as </a:t>
            </a:r>
            <a:r>
              <a:rPr sz="1600" b="1" spc="-70" dirty="0">
                <a:latin typeface="Trebuchet MS"/>
                <a:cs typeface="Trebuchet MS"/>
              </a:rPr>
              <a:t>people</a:t>
            </a:r>
            <a:r>
              <a:rPr sz="1600" spc="-70" dirty="0">
                <a:latin typeface="Trebuchet MS"/>
                <a:cs typeface="Trebuchet MS"/>
              </a:rPr>
              <a:t>, </a:t>
            </a:r>
            <a:r>
              <a:rPr sz="1600" b="1" spc="-105" dirty="0">
                <a:latin typeface="Trebuchet MS"/>
                <a:cs typeface="Trebuchet MS"/>
              </a:rPr>
              <a:t>cattle</a:t>
            </a:r>
            <a:r>
              <a:rPr sz="1600" spc="-105" dirty="0">
                <a:latin typeface="Trebuchet MS"/>
                <a:cs typeface="Trebuchet MS"/>
              </a:rPr>
              <a:t>,  </a:t>
            </a:r>
            <a:r>
              <a:rPr sz="1600" b="1" spc="-90" dirty="0">
                <a:latin typeface="Trebuchet MS"/>
                <a:cs typeface="Trebuchet MS"/>
              </a:rPr>
              <a:t>police</a:t>
            </a:r>
            <a:r>
              <a:rPr sz="1600" spc="-90" dirty="0">
                <a:latin typeface="Trebuchet MS"/>
                <a:cs typeface="Trebuchet MS"/>
              </a:rPr>
              <a:t>, </a:t>
            </a:r>
            <a:r>
              <a:rPr sz="1600" spc="-100" dirty="0">
                <a:latin typeface="Trebuchet MS"/>
                <a:cs typeface="Trebuchet MS"/>
              </a:rPr>
              <a:t>don’t </a:t>
            </a:r>
            <a:r>
              <a:rPr sz="1600" spc="-20" dirty="0">
                <a:latin typeface="Trebuchet MS"/>
                <a:cs typeface="Trebuchet MS"/>
              </a:rPr>
              <a:t>end </a:t>
            </a:r>
            <a:r>
              <a:rPr sz="1600" spc="-95" dirty="0">
                <a:latin typeface="Trebuchet MS"/>
                <a:cs typeface="Trebuchet MS"/>
              </a:rPr>
              <a:t>with </a:t>
            </a:r>
            <a:r>
              <a:rPr sz="1600" spc="-75" dirty="0">
                <a:latin typeface="Trebuchet MS"/>
                <a:cs typeface="Trebuchet MS"/>
              </a:rPr>
              <a:t>-</a:t>
            </a:r>
            <a:r>
              <a:rPr sz="1600" b="1" spc="-75" dirty="0">
                <a:latin typeface="Trebuchet MS"/>
                <a:cs typeface="Trebuchet MS"/>
              </a:rPr>
              <a:t>s</a:t>
            </a:r>
            <a:r>
              <a:rPr sz="1600" spc="-75" dirty="0">
                <a:latin typeface="Trebuchet MS"/>
                <a:cs typeface="Trebuchet MS"/>
              </a:rPr>
              <a:t>. </a:t>
            </a:r>
            <a:r>
              <a:rPr sz="1600" spc="-15" dirty="0">
                <a:latin typeface="Trebuchet MS"/>
                <a:cs typeface="Trebuchet MS"/>
              </a:rPr>
              <a:t>Always </a:t>
            </a:r>
            <a:r>
              <a:rPr sz="1600" dirty="0">
                <a:latin typeface="Trebuchet MS"/>
                <a:cs typeface="Trebuchet MS"/>
              </a:rPr>
              <a:t>use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305" dirty="0">
                <a:latin typeface="Trebuchet MS"/>
                <a:cs typeface="Trebuchet MS"/>
              </a:rPr>
              <a:t> </a:t>
            </a:r>
            <a:r>
              <a:rPr sz="1600" b="1" spc="-65" dirty="0">
                <a:latin typeface="Trebuchet MS"/>
                <a:cs typeface="Trebuchet MS"/>
              </a:rPr>
              <a:t>plural  </a:t>
            </a:r>
            <a:r>
              <a:rPr sz="1600" b="1" spc="-85" dirty="0">
                <a:latin typeface="Trebuchet MS"/>
                <a:cs typeface="Trebuchet MS"/>
              </a:rPr>
              <a:t>verb </a:t>
            </a:r>
            <a:r>
              <a:rPr sz="1600" spc="-95" dirty="0">
                <a:latin typeface="Trebuchet MS"/>
                <a:cs typeface="Trebuchet MS"/>
              </a:rPr>
              <a:t>with </a:t>
            </a:r>
            <a:r>
              <a:rPr sz="1600" spc="-55" dirty="0">
                <a:latin typeface="Trebuchet MS"/>
                <a:cs typeface="Trebuchet MS"/>
              </a:rPr>
              <a:t>these </a:t>
            </a:r>
            <a:r>
              <a:rPr sz="1600" spc="-30" dirty="0">
                <a:latin typeface="Trebuchet MS"/>
                <a:cs typeface="Trebuchet MS"/>
              </a:rPr>
              <a:t>nouns. </a:t>
            </a:r>
            <a:r>
              <a:rPr sz="1600" spc="-105" dirty="0">
                <a:latin typeface="Trebuchet MS"/>
                <a:cs typeface="Trebuchet MS"/>
              </a:rPr>
              <a:t>For</a:t>
            </a:r>
            <a:r>
              <a:rPr sz="1600" spc="-165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example:</a:t>
            </a:r>
            <a:endParaRPr sz="1600">
              <a:latin typeface="Trebuchet MS"/>
              <a:cs typeface="Trebuchet MS"/>
            </a:endParaRPr>
          </a:p>
          <a:p>
            <a:pPr marL="12700" marR="1677670">
              <a:lnSpc>
                <a:spcPct val="100000"/>
              </a:lnSpc>
              <a:spcBef>
                <a:spcPts val="565"/>
              </a:spcBef>
            </a:pPr>
            <a:r>
              <a:rPr sz="1600" spc="-50" dirty="0">
                <a:latin typeface="Trebuchet MS"/>
                <a:cs typeface="Trebuchet MS"/>
              </a:rPr>
              <a:t>People </a:t>
            </a:r>
            <a:r>
              <a:rPr sz="1600" b="1" spc="-95" dirty="0">
                <a:latin typeface="Trebuchet MS"/>
                <a:cs typeface="Trebuchet MS"/>
              </a:rPr>
              <a:t>like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25" dirty="0">
                <a:latin typeface="Trebuchet MS"/>
                <a:cs typeface="Trebuchet MS"/>
              </a:rPr>
              <a:t>be</a:t>
            </a:r>
            <a:r>
              <a:rPr sz="1600" spc="-125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praised. 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110" dirty="0">
                <a:latin typeface="Trebuchet MS"/>
                <a:cs typeface="Trebuchet MS"/>
              </a:rPr>
              <a:t>cattle </a:t>
            </a:r>
            <a:r>
              <a:rPr sz="1600" b="1" spc="-60" dirty="0">
                <a:latin typeface="Trebuchet MS"/>
                <a:cs typeface="Trebuchet MS"/>
              </a:rPr>
              <a:t>are 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135" dirty="0">
                <a:latin typeface="Trebuchet MS"/>
                <a:cs typeface="Trebuchet MS"/>
              </a:rPr>
              <a:t> </a:t>
            </a:r>
            <a:r>
              <a:rPr sz="1600" spc="-114" dirty="0">
                <a:latin typeface="Trebuchet MS"/>
                <a:cs typeface="Trebuchet MS"/>
              </a:rPr>
              <a:t>field.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70" dirty="0">
                <a:latin typeface="Trebuchet MS"/>
                <a:cs typeface="Trebuchet MS"/>
              </a:rPr>
              <a:t>police </a:t>
            </a:r>
            <a:r>
              <a:rPr sz="1600" b="1" spc="-40" dirty="0">
                <a:latin typeface="Trebuchet MS"/>
                <a:cs typeface="Trebuchet MS"/>
              </a:rPr>
              <a:t>have </a:t>
            </a:r>
            <a:r>
              <a:rPr sz="1600" b="1" spc="-30" dirty="0">
                <a:latin typeface="Trebuchet MS"/>
                <a:cs typeface="Trebuchet MS"/>
              </a:rPr>
              <a:t>caught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140" dirty="0">
                <a:latin typeface="Trebuchet MS"/>
                <a:cs typeface="Trebuchet MS"/>
              </a:rPr>
              <a:t> </a:t>
            </a:r>
            <a:r>
              <a:rPr sz="1600" spc="-130" dirty="0">
                <a:latin typeface="Trebuchet MS"/>
                <a:cs typeface="Trebuchet MS"/>
              </a:rPr>
              <a:t>thief.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39750" y="3990111"/>
            <a:ext cx="3228340" cy="230949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53035" marR="3175">
              <a:lnSpc>
                <a:spcPct val="100000"/>
              </a:lnSpc>
              <a:spcBef>
                <a:spcPts val="960"/>
              </a:spcBef>
            </a:pPr>
            <a:r>
              <a:rPr sz="1600" b="1" spc="-35" dirty="0">
                <a:latin typeface="Trebuchet MS"/>
                <a:cs typeface="Trebuchet MS"/>
              </a:rPr>
              <a:t>Singular</a:t>
            </a:r>
            <a:endParaRPr sz="1600">
              <a:latin typeface="Trebuchet MS"/>
              <a:cs typeface="Trebuchet MS"/>
            </a:endParaRPr>
          </a:p>
          <a:p>
            <a:pPr marL="153035" marR="190500">
              <a:lnSpc>
                <a:spcPct val="100000"/>
              </a:lnSpc>
            </a:pPr>
            <a:r>
              <a:rPr sz="1600" spc="-105" dirty="0">
                <a:latin typeface="Trebuchet MS"/>
                <a:cs typeface="Trebuchet MS"/>
              </a:rPr>
              <a:t>That </a:t>
            </a:r>
            <a:r>
              <a:rPr sz="1600" spc="-80" dirty="0">
                <a:latin typeface="Trebuchet MS"/>
                <a:cs typeface="Trebuchet MS"/>
              </a:rPr>
              <a:t>family </a:t>
            </a:r>
            <a:r>
              <a:rPr sz="1600" spc="30" dirty="0">
                <a:latin typeface="Trebuchet MS"/>
                <a:cs typeface="Trebuchet MS"/>
              </a:rPr>
              <a:t>has </a:t>
            </a:r>
            <a:r>
              <a:rPr sz="1600" spc="-30" dirty="0">
                <a:latin typeface="Trebuchet MS"/>
                <a:cs typeface="Trebuchet MS"/>
              </a:rPr>
              <a:t>moved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95" dirty="0">
                <a:latin typeface="Trebuchet MS"/>
                <a:cs typeface="Trebuchet MS"/>
              </a:rPr>
              <a:t>Texas.  The </a:t>
            </a:r>
            <a:r>
              <a:rPr sz="1600" spc="-55" dirty="0">
                <a:latin typeface="Trebuchet MS"/>
                <a:cs typeface="Trebuchet MS"/>
              </a:rPr>
              <a:t>team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25" dirty="0">
                <a:latin typeface="Trebuchet MS"/>
                <a:cs typeface="Trebuchet MS"/>
              </a:rPr>
              <a:t>coached </a:t>
            </a:r>
            <a:r>
              <a:rPr sz="1600" spc="-45" dirty="0">
                <a:latin typeface="Trebuchet MS"/>
                <a:cs typeface="Trebuchet MS"/>
              </a:rPr>
              <a:t>by </a:t>
            </a:r>
            <a:r>
              <a:rPr sz="1600" spc="-70" dirty="0">
                <a:latin typeface="Trebuchet MS"/>
                <a:cs typeface="Trebuchet MS"/>
              </a:rPr>
              <a:t>Mr.</a:t>
            </a:r>
            <a:r>
              <a:rPr sz="1600" spc="-290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Clark.</a:t>
            </a:r>
            <a:endParaRPr sz="1600">
              <a:latin typeface="Trebuchet MS"/>
              <a:cs typeface="Trebuchet MS"/>
            </a:endParaRPr>
          </a:p>
          <a:p>
            <a:pPr marR="3175">
              <a:lnSpc>
                <a:spcPct val="100000"/>
              </a:lnSpc>
              <a:spcBef>
                <a:spcPts val="5"/>
              </a:spcBef>
            </a:pPr>
            <a:endParaRPr sz="1650">
              <a:latin typeface="Trebuchet MS"/>
              <a:cs typeface="Trebuchet MS"/>
            </a:endParaRPr>
          </a:p>
          <a:p>
            <a:pPr marL="153035" marR="3175">
              <a:lnSpc>
                <a:spcPct val="100000"/>
              </a:lnSpc>
            </a:pPr>
            <a:r>
              <a:rPr sz="1600" b="1" spc="-75" dirty="0">
                <a:latin typeface="Trebuchet MS"/>
                <a:cs typeface="Trebuchet MS"/>
              </a:rPr>
              <a:t>Plural</a:t>
            </a:r>
            <a:endParaRPr sz="1600">
              <a:latin typeface="Trebuchet MS"/>
              <a:cs typeface="Trebuchet MS"/>
            </a:endParaRPr>
          </a:p>
          <a:p>
            <a:pPr marL="153035">
              <a:lnSpc>
                <a:spcPct val="100000"/>
              </a:lnSpc>
            </a:pPr>
            <a:r>
              <a:rPr sz="1600" spc="-105" dirty="0">
                <a:latin typeface="Trebuchet MS"/>
                <a:cs typeface="Trebuchet MS"/>
              </a:rPr>
              <a:t>The </a:t>
            </a:r>
            <a:r>
              <a:rPr sz="1600" spc="-100" dirty="0">
                <a:latin typeface="Trebuchet MS"/>
                <a:cs typeface="Trebuchet MS"/>
              </a:rPr>
              <a:t>family </a:t>
            </a:r>
            <a:r>
              <a:rPr sz="1600" spc="-70" dirty="0">
                <a:latin typeface="Trebuchet MS"/>
                <a:cs typeface="Trebuchet MS"/>
              </a:rPr>
              <a:t>were </a:t>
            </a:r>
            <a:r>
              <a:rPr sz="1600" spc="-55" dirty="0">
                <a:latin typeface="Trebuchet MS"/>
                <a:cs typeface="Trebuchet MS"/>
              </a:rPr>
              <a:t>giving </a:t>
            </a:r>
            <a:r>
              <a:rPr sz="1600" spc="-120" dirty="0">
                <a:latin typeface="Trebuchet MS"/>
                <a:cs typeface="Trebuchet MS"/>
              </a:rPr>
              <a:t>their</a:t>
            </a:r>
            <a:r>
              <a:rPr sz="1600" spc="-260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opinions. 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55" dirty="0">
                <a:latin typeface="Trebuchet MS"/>
                <a:cs typeface="Trebuchet MS"/>
              </a:rPr>
              <a:t>team </a:t>
            </a:r>
            <a:r>
              <a:rPr sz="1600" spc="-40" dirty="0">
                <a:latin typeface="Trebuchet MS"/>
                <a:cs typeface="Trebuchet MS"/>
              </a:rPr>
              <a:t>are </a:t>
            </a:r>
            <a:r>
              <a:rPr sz="1600" spc="-15" dirty="0">
                <a:latin typeface="Trebuchet MS"/>
                <a:cs typeface="Trebuchet MS"/>
              </a:rPr>
              <a:t>sharing </a:t>
            </a:r>
            <a:r>
              <a:rPr sz="1600" spc="-20" dirty="0">
                <a:latin typeface="Trebuchet MS"/>
                <a:cs typeface="Trebuchet MS"/>
              </a:rPr>
              <a:t>new</a:t>
            </a:r>
            <a:r>
              <a:rPr sz="1600" spc="-225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ideas.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785205" y="4260278"/>
            <a:ext cx="2629938" cy="16298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224654" y="5903925"/>
            <a:ext cx="16865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40" dirty="0">
                <a:latin typeface="Trebuchet MS"/>
                <a:cs typeface="Trebuchet MS"/>
              </a:rPr>
              <a:t>Our </a:t>
            </a:r>
            <a:r>
              <a:rPr sz="1600" spc="-55" dirty="0">
                <a:latin typeface="Trebuchet MS"/>
                <a:cs typeface="Trebuchet MS"/>
              </a:rPr>
              <a:t>team </a:t>
            </a:r>
            <a:r>
              <a:rPr sz="1600" b="1" dirty="0">
                <a:latin typeface="Trebuchet MS"/>
                <a:cs typeface="Trebuchet MS"/>
              </a:rPr>
              <a:t>has</a:t>
            </a:r>
            <a:r>
              <a:rPr sz="1600" b="1" spc="-190" dirty="0">
                <a:latin typeface="Trebuchet MS"/>
                <a:cs typeface="Trebuchet MS"/>
              </a:rPr>
              <a:t> </a:t>
            </a:r>
            <a:r>
              <a:rPr sz="1600" b="1" spc="-70" dirty="0">
                <a:latin typeface="Trebuchet MS"/>
                <a:cs typeface="Trebuchet MS"/>
              </a:rPr>
              <a:t>won</a:t>
            </a:r>
            <a:r>
              <a:rPr sz="1600" spc="-70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256991" y="8908974"/>
            <a:ext cx="300990" cy="210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90"/>
              </a:spcBef>
            </a:pPr>
            <a:r>
              <a:rPr sz="1200" spc="-60" dirty="0">
                <a:latin typeface="Trebuchet MS"/>
                <a:cs typeface="Trebuchet MS"/>
              </a:rPr>
              <a:t>125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1738" y="545329"/>
            <a:ext cx="5749290" cy="8259445"/>
            <a:chOff x="541738" y="545329"/>
            <a:chExt cx="5749290" cy="8259445"/>
          </a:xfrm>
        </p:grpSpPr>
        <p:sp>
          <p:nvSpPr>
            <p:cNvPr id="3" name="object 3"/>
            <p:cNvSpPr/>
            <p:nvPr/>
          </p:nvSpPr>
          <p:spPr>
            <a:xfrm>
              <a:off x="541738" y="545329"/>
              <a:ext cx="5744845" cy="8259445"/>
            </a:xfrm>
            <a:custGeom>
              <a:avLst/>
              <a:gdLst/>
              <a:ahLst/>
              <a:cxnLst/>
              <a:rect l="l" t="t" r="r" b="b"/>
              <a:pathLst>
                <a:path w="5744845" h="8259445">
                  <a:moveTo>
                    <a:pt x="5744672" y="8259359"/>
                  </a:moveTo>
                  <a:lnTo>
                    <a:pt x="28702" y="8259359"/>
                  </a:lnTo>
                  <a:lnTo>
                    <a:pt x="19135" y="6984859"/>
                  </a:lnTo>
                  <a:lnTo>
                    <a:pt x="3189" y="4172413"/>
                  </a:lnTo>
                  <a:lnTo>
                    <a:pt x="0" y="1338600"/>
                  </a:lnTo>
                  <a:lnTo>
                    <a:pt x="28702" y="0"/>
                  </a:lnTo>
                  <a:lnTo>
                    <a:pt x="4818851" y="0"/>
                  </a:lnTo>
                  <a:lnTo>
                    <a:pt x="5744672" y="1022237"/>
                  </a:lnTo>
                  <a:lnTo>
                    <a:pt x="5744672" y="8259359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414563" y="631456"/>
              <a:ext cx="870585" cy="1092835"/>
            </a:xfrm>
            <a:custGeom>
              <a:avLst/>
              <a:gdLst/>
              <a:ahLst/>
              <a:cxnLst/>
              <a:rect l="l" t="t" r="r" b="b"/>
              <a:pathLst>
                <a:path w="870585" h="1092835">
                  <a:moveTo>
                    <a:pt x="156381" y="1092214"/>
                  </a:moveTo>
                  <a:lnTo>
                    <a:pt x="175054" y="711223"/>
                  </a:lnTo>
                  <a:lnTo>
                    <a:pt x="164988" y="470454"/>
                  </a:lnTo>
                  <a:lnTo>
                    <a:pt x="111524" y="267511"/>
                  </a:lnTo>
                  <a:lnTo>
                    <a:pt x="0" y="0"/>
                  </a:lnTo>
                  <a:lnTo>
                    <a:pt x="870525" y="940508"/>
                  </a:lnTo>
                  <a:lnTo>
                    <a:pt x="805933" y="931112"/>
                  </a:lnTo>
                  <a:lnTo>
                    <a:pt x="638767" y="928095"/>
                  </a:lnTo>
                  <a:lnTo>
                    <a:pt x="408944" y="969210"/>
                  </a:lnTo>
                  <a:lnTo>
                    <a:pt x="156381" y="1092214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71039" y="547608"/>
              <a:ext cx="220561" cy="24545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99922" y="616889"/>
              <a:ext cx="302260" cy="299085"/>
            </a:xfrm>
            <a:custGeom>
              <a:avLst/>
              <a:gdLst/>
              <a:ahLst/>
              <a:cxnLst/>
              <a:rect l="l" t="t" r="r" b="b"/>
              <a:pathLst>
                <a:path w="302260" h="299084">
                  <a:moveTo>
                    <a:pt x="301970" y="298913"/>
                  </a:moveTo>
                  <a:lnTo>
                    <a:pt x="14809" y="35522"/>
                  </a:lnTo>
                  <a:lnTo>
                    <a:pt x="0" y="0"/>
                  </a:lnTo>
                  <a:lnTo>
                    <a:pt x="189829" y="174115"/>
                  </a:lnTo>
                  <a:lnTo>
                    <a:pt x="301970" y="298913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14471" y="651787"/>
              <a:ext cx="398145" cy="386715"/>
            </a:xfrm>
            <a:custGeom>
              <a:avLst/>
              <a:gdLst/>
              <a:ahLst/>
              <a:cxnLst/>
              <a:rect l="l" t="t" r="r" b="b"/>
              <a:pathLst>
                <a:path w="398145" h="386715">
                  <a:moveTo>
                    <a:pt x="397583" y="386610"/>
                  </a:moveTo>
                  <a:lnTo>
                    <a:pt x="14808" y="35520"/>
                  </a:lnTo>
                  <a:lnTo>
                    <a:pt x="0" y="0"/>
                  </a:lnTo>
                  <a:lnTo>
                    <a:pt x="285475" y="261849"/>
                  </a:lnTo>
                  <a:lnTo>
                    <a:pt x="397583" y="386610"/>
                  </a:lnTo>
                  <a:close/>
                </a:path>
              </a:pathLst>
            </a:custGeom>
            <a:solidFill>
              <a:srgbClr val="1FC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29019" y="686683"/>
              <a:ext cx="493395" cy="474980"/>
            </a:xfrm>
            <a:custGeom>
              <a:avLst/>
              <a:gdLst/>
              <a:ahLst/>
              <a:cxnLst/>
              <a:rect l="l" t="t" r="r" b="b"/>
              <a:pathLst>
                <a:path w="493395" h="474980">
                  <a:moveTo>
                    <a:pt x="493313" y="474438"/>
                  </a:moveTo>
                  <a:lnTo>
                    <a:pt x="14817" y="35542"/>
                  </a:lnTo>
                  <a:lnTo>
                    <a:pt x="0" y="0"/>
                  </a:lnTo>
                  <a:lnTo>
                    <a:pt x="381100" y="349560"/>
                  </a:lnTo>
                  <a:lnTo>
                    <a:pt x="493313" y="474438"/>
                  </a:lnTo>
                  <a:close/>
                </a:path>
              </a:pathLst>
            </a:custGeom>
            <a:solidFill>
              <a:srgbClr val="2DC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43586" y="721625"/>
              <a:ext cx="589280" cy="562610"/>
            </a:xfrm>
            <a:custGeom>
              <a:avLst/>
              <a:gdLst/>
              <a:ahLst/>
              <a:cxnLst/>
              <a:rect l="l" t="t" r="r" b="b"/>
              <a:pathLst>
                <a:path w="589279" h="562610">
                  <a:moveTo>
                    <a:pt x="588919" y="562103"/>
                  </a:moveTo>
                  <a:lnTo>
                    <a:pt x="14798" y="35497"/>
                  </a:lnTo>
                  <a:lnTo>
                    <a:pt x="0" y="0"/>
                  </a:lnTo>
                  <a:lnTo>
                    <a:pt x="476803" y="437334"/>
                  </a:lnTo>
                  <a:lnTo>
                    <a:pt x="588919" y="562103"/>
                  </a:lnTo>
                  <a:close/>
                </a:path>
              </a:pathLst>
            </a:custGeom>
            <a:solidFill>
              <a:srgbClr val="39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58135" y="756524"/>
              <a:ext cx="685165" cy="650240"/>
            </a:xfrm>
            <a:custGeom>
              <a:avLst/>
              <a:gdLst/>
              <a:ahLst/>
              <a:cxnLst/>
              <a:rect l="l" t="t" r="r" b="b"/>
              <a:pathLst>
                <a:path w="685164" h="650240">
                  <a:moveTo>
                    <a:pt x="684557" y="649827"/>
                  </a:moveTo>
                  <a:lnTo>
                    <a:pt x="14807" y="35518"/>
                  </a:lnTo>
                  <a:lnTo>
                    <a:pt x="0" y="0"/>
                  </a:lnTo>
                  <a:lnTo>
                    <a:pt x="572481" y="525102"/>
                  </a:lnTo>
                  <a:lnTo>
                    <a:pt x="684557" y="649827"/>
                  </a:lnTo>
                  <a:close/>
                </a:path>
              </a:pathLst>
            </a:custGeom>
            <a:solidFill>
              <a:srgbClr val="42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72692" y="791440"/>
              <a:ext cx="780415" cy="737870"/>
            </a:xfrm>
            <a:custGeom>
              <a:avLst/>
              <a:gdLst/>
              <a:ahLst/>
              <a:cxnLst/>
              <a:rect l="l" t="t" r="r" b="b"/>
              <a:pathLst>
                <a:path w="780414" h="737869">
                  <a:moveTo>
                    <a:pt x="780311" y="737672"/>
                  </a:moveTo>
                  <a:lnTo>
                    <a:pt x="12412" y="33325"/>
                  </a:lnTo>
                  <a:lnTo>
                    <a:pt x="9871" y="23678"/>
                  </a:lnTo>
                  <a:lnTo>
                    <a:pt x="0" y="0"/>
                  </a:lnTo>
                  <a:lnTo>
                    <a:pt x="668159" y="612862"/>
                  </a:lnTo>
                  <a:lnTo>
                    <a:pt x="780311" y="737672"/>
                  </a:lnTo>
                  <a:close/>
                </a:path>
              </a:pathLst>
            </a:custGeom>
            <a:solidFill>
              <a:srgbClr val="4C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84970" y="824255"/>
              <a:ext cx="805815" cy="747395"/>
            </a:xfrm>
            <a:custGeom>
              <a:avLst/>
              <a:gdLst/>
              <a:ahLst/>
              <a:cxnLst/>
              <a:rect l="l" t="t" r="r" b="b"/>
              <a:pathLst>
                <a:path w="805814" h="747394">
                  <a:moveTo>
                    <a:pt x="805491" y="746844"/>
                  </a:moveTo>
                  <a:lnTo>
                    <a:pt x="782578" y="739751"/>
                  </a:lnTo>
                  <a:lnTo>
                    <a:pt x="7621" y="28930"/>
                  </a:lnTo>
                  <a:lnTo>
                    <a:pt x="0" y="0"/>
                  </a:lnTo>
                  <a:lnTo>
                    <a:pt x="766054" y="702655"/>
                  </a:lnTo>
                  <a:lnTo>
                    <a:pt x="805587" y="746650"/>
                  </a:lnTo>
                  <a:lnTo>
                    <a:pt x="805491" y="746844"/>
                  </a:lnTo>
                  <a:close/>
                </a:path>
              </a:pathLst>
            </a:custGeom>
            <a:solidFill>
              <a:srgbClr val="53C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92462" y="852694"/>
              <a:ext cx="775970" cy="711835"/>
            </a:xfrm>
            <a:custGeom>
              <a:avLst/>
              <a:gdLst/>
              <a:ahLst/>
              <a:cxnLst/>
              <a:rect l="l" t="t" r="r" b="b"/>
              <a:pathLst>
                <a:path w="775970" h="711835">
                  <a:moveTo>
                    <a:pt x="775722" y="711509"/>
                  </a:moveTo>
                  <a:lnTo>
                    <a:pt x="739618" y="700332"/>
                  </a:lnTo>
                  <a:lnTo>
                    <a:pt x="7616" y="28911"/>
                  </a:lnTo>
                  <a:lnTo>
                    <a:pt x="0" y="0"/>
                  </a:lnTo>
                  <a:lnTo>
                    <a:pt x="775722" y="711509"/>
                  </a:lnTo>
                  <a:close/>
                </a:path>
              </a:pathLst>
            </a:custGeom>
            <a:solidFill>
              <a:srgbClr val="59CB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99955" y="881134"/>
              <a:ext cx="732790" cy="672465"/>
            </a:xfrm>
            <a:custGeom>
              <a:avLst/>
              <a:gdLst/>
              <a:ahLst/>
              <a:cxnLst/>
              <a:rect l="l" t="t" r="r" b="b"/>
              <a:pathLst>
                <a:path w="732789" h="672465">
                  <a:moveTo>
                    <a:pt x="732713" y="672073"/>
                  </a:moveTo>
                  <a:lnTo>
                    <a:pt x="718590" y="667701"/>
                  </a:lnTo>
                  <a:lnTo>
                    <a:pt x="700699" y="664632"/>
                  </a:lnTo>
                  <a:lnTo>
                    <a:pt x="7620" y="28925"/>
                  </a:lnTo>
                  <a:lnTo>
                    <a:pt x="0" y="0"/>
                  </a:lnTo>
                  <a:lnTo>
                    <a:pt x="732713" y="672073"/>
                  </a:lnTo>
                  <a:close/>
                </a:path>
              </a:pathLst>
            </a:custGeom>
            <a:solidFill>
              <a:srgbClr val="60C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07442" y="909554"/>
              <a:ext cx="694055" cy="636905"/>
            </a:xfrm>
            <a:custGeom>
              <a:avLst/>
              <a:gdLst/>
              <a:ahLst/>
              <a:cxnLst/>
              <a:rect l="l" t="t" r="r" b="b"/>
              <a:pathLst>
                <a:path w="694054" h="636905">
                  <a:moveTo>
                    <a:pt x="693709" y="636297"/>
                  </a:moveTo>
                  <a:lnTo>
                    <a:pt x="664287" y="631250"/>
                  </a:lnTo>
                  <a:lnTo>
                    <a:pt x="7621" y="28930"/>
                  </a:lnTo>
                  <a:lnTo>
                    <a:pt x="0" y="0"/>
                  </a:lnTo>
                  <a:lnTo>
                    <a:pt x="693709" y="636297"/>
                  </a:lnTo>
                  <a:close/>
                </a:path>
              </a:pathLst>
            </a:custGeom>
            <a:solidFill>
              <a:srgbClr val="66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14935" y="937996"/>
              <a:ext cx="657860" cy="603250"/>
            </a:xfrm>
            <a:custGeom>
              <a:avLst/>
              <a:gdLst/>
              <a:ahLst/>
              <a:cxnLst/>
              <a:rect l="l" t="t" r="r" b="b"/>
              <a:pathLst>
                <a:path w="657860" h="603250">
                  <a:moveTo>
                    <a:pt x="657297" y="602894"/>
                  </a:moveTo>
                  <a:lnTo>
                    <a:pt x="627875" y="597847"/>
                  </a:lnTo>
                  <a:lnTo>
                    <a:pt x="7620" y="28924"/>
                  </a:lnTo>
                  <a:lnTo>
                    <a:pt x="0" y="0"/>
                  </a:lnTo>
                  <a:lnTo>
                    <a:pt x="657297" y="602894"/>
                  </a:lnTo>
                  <a:close/>
                </a:path>
              </a:pathLst>
            </a:custGeom>
            <a:solidFill>
              <a:srgbClr val="6B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22427" y="966433"/>
              <a:ext cx="621030" cy="569595"/>
            </a:xfrm>
            <a:custGeom>
              <a:avLst/>
              <a:gdLst/>
              <a:ahLst/>
              <a:cxnLst/>
              <a:rect l="l" t="t" r="r" b="b"/>
              <a:pathLst>
                <a:path w="621029" h="569594">
                  <a:moveTo>
                    <a:pt x="620879" y="569495"/>
                  </a:moveTo>
                  <a:lnTo>
                    <a:pt x="591478" y="564451"/>
                  </a:lnTo>
                  <a:lnTo>
                    <a:pt x="7620" y="28924"/>
                  </a:lnTo>
                  <a:lnTo>
                    <a:pt x="0" y="0"/>
                  </a:lnTo>
                  <a:lnTo>
                    <a:pt x="620879" y="569495"/>
                  </a:lnTo>
                  <a:close/>
                </a:path>
              </a:pathLst>
            </a:custGeom>
            <a:solidFill>
              <a:srgbClr val="71D0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529915" y="994853"/>
              <a:ext cx="584835" cy="536575"/>
            </a:xfrm>
            <a:custGeom>
              <a:avLst/>
              <a:gdLst/>
              <a:ahLst/>
              <a:cxnLst/>
              <a:rect l="l" t="t" r="r" b="b"/>
              <a:pathLst>
                <a:path w="584835" h="536575">
                  <a:moveTo>
                    <a:pt x="584489" y="536116"/>
                  </a:moveTo>
                  <a:lnTo>
                    <a:pt x="555067" y="531069"/>
                  </a:lnTo>
                  <a:lnTo>
                    <a:pt x="6303" y="27720"/>
                  </a:lnTo>
                  <a:lnTo>
                    <a:pt x="6114" y="23208"/>
                  </a:lnTo>
                  <a:lnTo>
                    <a:pt x="0" y="0"/>
                  </a:lnTo>
                  <a:lnTo>
                    <a:pt x="584489" y="536116"/>
                  </a:lnTo>
                  <a:close/>
                </a:path>
              </a:pathLst>
            </a:custGeom>
            <a:solidFill>
              <a:srgbClr val="77D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536201" y="1022175"/>
              <a:ext cx="549910" cy="504190"/>
            </a:xfrm>
            <a:custGeom>
              <a:avLst/>
              <a:gdLst/>
              <a:ahLst/>
              <a:cxnLst/>
              <a:rect l="l" t="t" r="r" b="b"/>
              <a:pathLst>
                <a:path w="549910" h="504190">
                  <a:moveTo>
                    <a:pt x="549286" y="503834"/>
                  </a:moveTo>
                  <a:lnTo>
                    <a:pt x="519862" y="498786"/>
                  </a:lnTo>
                  <a:lnTo>
                    <a:pt x="954" y="22823"/>
                  </a:lnTo>
                  <a:lnTo>
                    <a:pt x="0" y="0"/>
                  </a:lnTo>
                  <a:lnTo>
                    <a:pt x="549286" y="503834"/>
                  </a:lnTo>
                  <a:close/>
                </a:path>
              </a:pathLst>
            </a:custGeom>
            <a:solidFill>
              <a:srgbClr val="7C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37139" y="1044609"/>
              <a:ext cx="520065" cy="476884"/>
            </a:xfrm>
            <a:custGeom>
              <a:avLst/>
              <a:gdLst/>
              <a:ahLst/>
              <a:cxnLst/>
              <a:rect l="l" t="t" r="r" b="b"/>
              <a:pathLst>
                <a:path w="520064" h="476884">
                  <a:moveTo>
                    <a:pt x="491694" y="472928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515299" y="472643"/>
                  </a:lnTo>
                  <a:lnTo>
                    <a:pt x="497304" y="472643"/>
                  </a:lnTo>
                  <a:lnTo>
                    <a:pt x="491694" y="472928"/>
                  </a:lnTo>
                  <a:close/>
                </a:path>
                <a:path w="520064" h="476884">
                  <a:moveTo>
                    <a:pt x="519439" y="476440"/>
                  </a:moveTo>
                  <a:lnTo>
                    <a:pt x="497304" y="472643"/>
                  </a:lnTo>
                  <a:lnTo>
                    <a:pt x="515299" y="472643"/>
                  </a:lnTo>
                  <a:lnTo>
                    <a:pt x="519439" y="476440"/>
                  </a:lnTo>
                  <a:close/>
                </a:path>
              </a:pathLst>
            </a:custGeom>
            <a:solidFill>
              <a:srgbClr val="81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38077" y="1067027"/>
              <a:ext cx="491490" cy="452120"/>
            </a:xfrm>
            <a:custGeom>
              <a:avLst/>
              <a:gdLst/>
              <a:ahLst/>
              <a:cxnLst/>
              <a:rect l="l" t="t" r="r" b="b"/>
              <a:pathLst>
                <a:path w="491489" h="452119">
                  <a:moveTo>
                    <a:pt x="468481" y="451644"/>
                  </a:moveTo>
                  <a:lnTo>
                    <a:pt x="954" y="22812"/>
                  </a:lnTo>
                  <a:lnTo>
                    <a:pt x="0" y="0"/>
                  </a:lnTo>
                  <a:lnTo>
                    <a:pt x="491138" y="450492"/>
                  </a:lnTo>
                  <a:lnTo>
                    <a:pt x="468481" y="451644"/>
                  </a:lnTo>
                  <a:close/>
                </a:path>
              </a:pathLst>
            </a:custGeom>
            <a:solidFill>
              <a:srgbClr val="8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539015" y="1089451"/>
              <a:ext cx="467995" cy="430530"/>
            </a:xfrm>
            <a:custGeom>
              <a:avLst/>
              <a:gdLst/>
              <a:ahLst/>
              <a:cxnLst/>
              <a:rect l="l" t="t" r="r" b="b"/>
              <a:pathLst>
                <a:path w="467995" h="430530">
                  <a:moveTo>
                    <a:pt x="445263" y="430353"/>
                  </a:moveTo>
                  <a:lnTo>
                    <a:pt x="954" y="22814"/>
                  </a:lnTo>
                  <a:lnTo>
                    <a:pt x="0" y="0"/>
                  </a:lnTo>
                  <a:lnTo>
                    <a:pt x="467926" y="429200"/>
                  </a:lnTo>
                  <a:lnTo>
                    <a:pt x="445263" y="430353"/>
                  </a:lnTo>
                  <a:close/>
                </a:path>
              </a:pathLst>
            </a:custGeom>
            <a:solidFill>
              <a:srgbClr val="8BD7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539952" y="1111876"/>
              <a:ext cx="445134" cy="409575"/>
            </a:xfrm>
            <a:custGeom>
              <a:avLst/>
              <a:gdLst/>
              <a:ahLst/>
              <a:cxnLst/>
              <a:rect l="l" t="t" r="r" b="b"/>
              <a:pathLst>
                <a:path w="445135" h="409575">
                  <a:moveTo>
                    <a:pt x="422063" y="409060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444721" y="407908"/>
                  </a:lnTo>
                  <a:lnTo>
                    <a:pt x="422063" y="409060"/>
                  </a:lnTo>
                  <a:close/>
                </a:path>
              </a:pathLst>
            </a:custGeom>
            <a:solidFill>
              <a:srgbClr val="90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540890" y="1134288"/>
              <a:ext cx="421640" cy="387985"/>
            </a:xfrm>
            <a:custGeom>
              <a:avLst/>
              <a:gdLst/>
              <a:ahLst/>
              <a:cxnLst/>
              <a:rect l="l" t="t" r="r" b="b"/>
              <a:pathLst>
                <a:path w="421639" h="387984">
                  <a:moveTo>
                    <a:pt x="398854" y="387781"/>
                  </a:moveTo>
                  <a:lnTo>
                    <a:pt x="953" y="22806"/>
                  </a:lnTo>
                  <a:lnTo>
                    <a:pt x="0" y="0"/>
                  </a:lnTo>
                  <a:lnTo>
                    <a:pt x="421521" y="386628"/>
                  </a:lnTo>
                  <a:lnTo>
                    <a:pt x="398854" y="387781"/>
                  </a:lnTo>
                  <a:close/>
                </a:path>
              </a:pathLst>
            </a:custGeom>
            <a:solidFill>
              <a:srgbClr val="96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541828" y="1156718"/>
              <a:ext cx="398780" cy="367030"/>
            </a:xfrm>
            <a:custGeom>
              <a:avLst/>
              <a:gdLst/>
              <a:ahLst/>
              <a:cxnLst/>
              <a:rect l="l" t="t" r="r" b="b"/>
              <a:pathLst>
                <a:path w="398779" h="367030">
                  <a:moveTo>
                    <a:pt x="375645" y="366483"/>
                  </a:moveTo>
                  <a:lnTo>
                    <a:pt x="953" y="22808"/>
                  </a:lnTo>
                  <a:lnTo>
                    <a:pt x="0" y="0"/>
                  </a:lnTo>
                  <a:lnTo>
                    <a:pt x="398294" y="365331"/>
                  </a:lnTo>
                  <a:lnTo>
                    <a:pt x="375645" y="366483"/>
                  </a:lnTo>
                  <a:close/>
                </a:path>
              </a:pathLst>
            </a:custGeom>
            <a:solidFill>
              <a:srgbClr val="9ADB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542765" y="1179130"/>
              <a:ext cx="375285" cy="345440"/>
            </a:xfrm>
            <a:custGeom>
              <a:avLst/>
              <a:gdLst/>
              <a:ahLst/>
              <a:cxnLst/>
              <a:rect l="l" t="t" r="r" b="b"/>
              <a:pathLst>
                <a:path w="375285" h="345440">
                  <a:moveTo>
                    <a:pt x="352432" y="345204"/>
                  </a:moveTo>
                  <a:lnTo>
                    <a:pt x="954" y="22814"/>
                  </a:lnTo>
                  <a:lnTo>
                    <a:pt x="0" y="0"/>
                  </a:lnTo>
                  <a:lnTo>
                    <a:pt x="375095" y="344052"/>
                  </a:lnTo>
                  <a:lnTo>
                    <a:pt x="352432" y="345204"/>
                  </a:lnTo>
                  <a:close/>
                </a:path>
              </a:pathLst>
            </a:custGeom>
            <a:solidFill>
              <a:srgbClr val="9FDD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43703" y="1201567"/>
              <a:ext cx="352425" cy="324485"/>
            </a:xfrm>
            <a:custGeom>
              <a:avLst/>
              <a:gdLst/>
              <a:ahLst/>
              <a:cxnLst/>
              <a:rect l="l" t="t" r="r" b="b"/>
              <a:pathLst>
                <a:path w="352425" h="324484">
                  <a:moveTo>
                    <a:pt x="329219" y="323901"/>
                  </a:moveTo>
                  <a:lnTo>
                    <a:pt x="953" y="22802"/>
                  </a:lnTo>
                  <a:lnTo>
                    <a:pt x="0" y="0"/>
                  </a:lnTo>
                  <a:lnTo>
                    <a:pt x="351876" y="322748"/>
                  </a:lnTo>
                  <a:lnTo>
                    <a:pt x="329219" y="323901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44641" y="1223985"/>
              <a:ext cx="328930" cy="302895"/>
            </a:xfrm>
            <a:custGeom>
              <a:avLst/>
              <a:gdLst/>
              <a:ahLst/>
              <a:cxnLst/>
              <a:rect l="l" t="t" r="r" b="b"/>
              <a:pathLst>
                <a:path w="328929" h="302894">
                  <a:moveTo>
                    <a:pt x="306013" y="302615"/>
                  </a:moveTo>
                  <a:lnTo>
                    <a:pt x="953" y="22807"/>
                  </a:lnTo>
                  <a:lnTo>
                    <a:pt x="0" y="0"/>
                  </a:lnTo>
                  <a:lnTo>
                    <a:pt x="328663" y="301463"/>
                  </a:lnTo>
                  <a:lnTo>
                    <a:pt x="306013" y="302615"/>
                  </a:lnTo>
                  <a:close/>
                </a:path>
              </a:pathLst>
            </a:custGeom>
            <a:solidFill>
              <a:srgbClr val="A8E0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545578" y="1246397"/>
              <a:ext cx="306070" cy="281940"/>
            </a:xfrm>
            <a:custGeom>
              <a:avLst/>
              <a:gdLst/>
              <a:ahLst/>
              <a:cxnLst/>
              <a:rect l="l" t="t" r="r" b="b"/>
              <a:pathLst>
                <a:path w="306070" h="281940">
                  <a:moveTo>
                    <a:pt x="282801" y="281336"/>
                  </a:moveTo>
                  <a:lnTo>
                    <a:pt x="51" y="21987"/>
                  </a:lnTo>
                  <a:lnTo>
                    <a:pt x="520" y="12434"/>
                  </a:lnTo>
                  <a:lnTo>
                    <a:pt x="0" y="0"/>
                  </a:lnTo>
                  <a:lnTo>
                    <a:pt x="305463" y="280183"/>
                  </a:lnTo>
                  <a:lnTo>
                    <a:pt x="282801" y="281336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544619" y="1268025"/>
              <a:ext cx="284480" cy="260985"/>
            </a:xfrm>
            <a:custGeom>
              <a:avLst/>
              <a:gdLst/>
              <a:ahLst/>
              <a:cxnLst/>
              <a:rect l="l" t="t" r="r" b="b"/>
              <a:pathLst>
                <a:path w="284479" h="260984">
                  <a:moveTo>
                    <a:pt x="261485" y="260840"/>
                  </a:moveTo>
                  <a:lnTo>
                    <a:pt x="0" y="20995"/>
                  </a:lnTo>
                  <a:lnTo>
                    <a:pt x="1028" y="0"/>
                  </a:lnTo>
                  <a:lnTo>
                    <a:pt x="284147" y="259688"/>
                  </a:lnTo>
                  <a:lnTo>
                    <a:pt x="261485" y="260840"/>
                  </a:lnTo>
                  <a:close/>
                </a:path>
              </a:pathLst>
            </a:custGeom>
            <a:solidFill>
              <a:srgbClr val="B1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543609" y="1288661"/>
              <a:ext cx="262890" cy="242570"/>
            </a:xfrm>
            <a:custGeom>
              <a:avLst/>
              <a:gdLst/>
              <a:ahLst/>
              <a:cxnLst/>
              <a:rect l="l" t="t" r="r" b="b"/>
              <a:pathLst>
                <a:path w="262889" h="242569">
                  <a:moveTo>
                    <a:pt x="241300" y="242315"/>
                  </a:moveTo>
                  <a:lnTo>
                    <a:pt x="0" y="20985"/>
                  </a:lnTo>
                  <a:lnTo>
                    <a:pt x="1028" y="0"/>
                  </a:lnTo>
                  <a:lnTo>
                    <a:pt x="262889" y="240184"/>
                  </a:lnTo>
                  <a:lnTo>
                    <a:pt x="244078" y="241141"/>
                  </a:lnTo>
                  <a:lnTo>
                    <a:pt x="241300" y="242315"/>
                  </a:lnTo>
                  <a:close/>
                </a:path>
              </a:pathLst>
            </a:custGeom>
            <a:solidFill>
              <a:srgbClr val="B6E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527434" y="1309298"/>
              <a:ext cx="257745" cy="3305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965198" y="7844612"/>
              <a:ext cx="1619250" cy="351790"/>
            </a:xfrm>
            <a:custGeom>
              <a:avLst/>
              <a:gdLst/>
              <a:ahLst/>
              <a:cxnLst/>
              <a:rect l="l" t="t" r="r" b="b"/>
              <a:pathLst>
                <a:path w="1619250" h="351790">
                  <a:moveTo>
                    <a:pt x="0" y="0"/>
                  </a:moveTo>
                  <a:lnTo>
                    <a:pt x="812800" y="0"/>
                  </a:lnTo>
                </a:path>
                <a:path w="1619250" h="351790">
                  <a:moveTo>
                    <a:pt x="806297" y="351739"/>
                  </a:moveTo>
                  <a:lnTo>
                    <a:pt x="1619097" y="351739"/>
                  </a:lnTo>
                </a:path>
              </a:pathLst>
            </a:custGeom>
            <a:ln w="101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887094" y="648474"/>
            <a:ext cx="5303520" cy="7933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60"/>
              </a:lnSpc>
              <a:spcBef>
                <a:spcPts val="100"/>
              </a:spcBef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r>
              <a:rPr sz="2000" spc="-11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00ADEF"/>
                </a:solidFill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  <a:p>
            <a:pPr marL="20955" marR="1459865" indent="12700">
              <a:lnSpc>
                <a:spcPts val="1920"/>
              </a:lnSpc>
              <a:spcBef>
                <a:spcPts val="25"/>
              </a:spcBef>
            </a:pPr>
            <a:r>
              <a:rPr sz="1600" b="1" spc="-145" dirty="0">
                <a:latin typeface="Trebuchet MS"/>
                <a:cs typeface="Trebuchet MS"/>
              </a:rPr>
              <a:t>Fill </a:t>
            </a:r>
            <a:r>
              <a:rPr sz="1600" b="1" spc="-90" dirty="0">
                <a:latin typeface="Trebuchet MS"/>
                <a:cs typeface="Trebuchet MS"/>
              </a:rPr>
              <a:t>in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35" dirty="0">
                <a:latin typeface="Trebuchet MS"/>
                <a:cs typeface="Trebuchet MS"/>
              </a:rPr>
              <a:t>blanks </a:t>
            </a:r>
            <a:r>
              <a:rPr sz="1600" b="1" spc="-90" dirty="0">
                <a:latin typeface="Trebuchet MS"/>
                <a:cs typeface="Trebuchet MS"/>
              </a:rPr>
              <a:t>with </a:t>
            </a:r>
            <a:r>
              <a:rPr sz="1600" b="1" spc="-70" dirty="0">
                <a:latin typeface="Trebuchet MS"/>
                <a:cs typeface="Trebuchet MS"/>
              </a:rPr>
              <a:t>verbs </a:t>
            </a:r>
            <a:r>
              <a:rPr sz="1600" b="1" spc="-80" dirty="0">
                <a:latin typeface="Trebuchet MS"/>
                <a:cs typeface="Trebuchet MS"/>
              </a:rPr>
              <a:t>that </a:t>
            </a:r>
            <a:r>
              <a:rPr sz="1600" b="1" spc="-50" dirty="0">
                <a:latin typeface="Trebuchet MS"/>
                <a:cs typeface="Trebuchet MS"/>
              </a:rPr>
              <a:t>match </a:t>
            </a:r>
            <a:r>
              <a:rPr sz="1600" b="1" spc="-95" dirty="0">
                <a:latin typeface="Trebuchet MS"/>
                <a:cs typeface="Trebuchet MS"/>
              </a:rPr>
              <a:t>the  </a:t>
            </a:r>
            <a:r>
              <a:rPr sz="1600" b="1" spc="-90" dirty="0">
                <a:latin typeface="Trebuchet MS"/>
                <a:cs typeface="Trebuchet MS"/>
              </a:rPr>
              <a:t>subjects. </a:t>
            </a:r>
            <a:r>
              <a:rPr sz="1600" b="1" spc="-20" dirty="0">
                <a:latin typeface="Trebuchet MS"/>
                <a:cs typeface="Trebuchet MS"/>
              </a:rPr>
              <a:t>Use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105" dirty="0">
                <a:latin typeface="Trebuchet MS"/>
                <a:cs typeface="Trebuchet MS"/>
              </a:rPr>
              <a:t>correct </a:t>
            </a:r>
            <a:r>
              <a:rPr sz="1600" b="1" spc="-70" dirty="0">
                <a:latin typeface="Trebuchet MS"/>
                <a:cs typeface="Trebuchet MS"/>
              </a:rPr>
              <a:t>form of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i="1" spc="-70" dirty="0">
                <a:latin typeface="Trebuchet MS"/>
                <a:cs typeface="Trebuchet MS"/>
              </a:rPr>
              <a:t>simple  </a:t>
            </a:r>
            <a:r>
              <a:rPr sz="1600" b="1" i="1" spc="-85" dirty="0">
                <a:latin typeface="Trebuchet MS"/>
                <a:cs typeface="Trebuchet MS"/>
              </a:rPr>
              <a:t>present </a:t>
            </a:r>
            <a:r>
              <a:rPr sz="1600" b="1" i="1" spc="-70" dirty="0">
                <a:latin typeface="Trebuchet MS"/>
                <a:cs typeface="Trebuchet MS"/>
              </a:rPr>
              <a:t>tense </a:t>
            </a:r>
            <a:r>
              <a:rPr sz="1600" b="1" spc="-70" dirty="0">
                <a:latin typeface="Trebuchet MS"/>
                <a:cs typeface="Trebuchet MS"/>
              </a:rPr>
              <a:t>of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70" dirty="0">
                <a:latin typeface="Trebuchet MS"/>
                <a:cs typeface="Trebuchet MS"/>
              </a:rPr>
              <a:t>verbs </a:t>
            </a:r>
            <a:r>
              <a:rPr sz="1600" b="1" spc="-90" dirty="0">
                <a:latin typeface="Trebuchet MS"/>
                <a:cs typeface="Trebuchet MS"/>
              </a:rPr>
              <a:t>in</a:t>
            </a:r>
            <a:r>
              <a:rPr sz="1600" b="1" spc="35" dirty="0">
                <a:latin typeface="Trebuchet MS"/>
                <a:cs typeface="Trebuchet MS"/>
              </a:rPr>
              <a:t> </a:t>
            </a:r>
            <a:r>
              <a:rPr sz="1600" b="1" spc="-65" dirty="0">
                <a:latin typeface="Trebuchet MS"/>
                <a:cs typeface="Trebuchet MS"/>
              </a:rPr>
              <a:t>parentheses.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1070"/>
              </a:spcBef>
              <a:buAutoNum type="arabicPlain"/>
              <a:tabLst>
                <a:tab pos="552450" algn="l"/>
                <a:tab pos="553085" algn="l"/>
                <a:tab pos="2106930" algn="l"/>
              </a:tabLst>
            </a:pPr>
            <a:r>
              <a:rPr sz="1600" spc="-120" dirty="0">
                <a:latin typeface="Trebuchet MS"/>
                <a:cs typeface="Trebuchet MS"/>
              </a:rPr>
              <a:t>I</a:t>
            </a:r>
            <a:r>
              <a:rPr sz="1600" spc="-65" dirty="0">
                <a:latin typeface="Trebuchet MS"/>
                <a:cs typeface="Trebuchet MS"/>
              </a:rPr>
              <a:t> </a:t>
            </a:r>
            <a:r>
              <a:rPr sz="1600" spc="-15" dirty="0">
                <a:latin typeface="Trebuchet MS"/>
                <a:cs typeface="Trebuchet MS"/>
              </a:rPr>
              <a:t>always</a:t>
            </a:r>
            <a:r>
              <a:rPr sz="1600" u="sng" spc="-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30" dirty="0">
                <a:latin typeface="Trebuchet MS"/>
                <a:cs typeface="Trebuchet MS"/>
              </a:rPr>
              <a:t>school </a:t>
            </a:r>
            <a:r>
              <a:rPr sz="1600" spc="-95" dirty="0">
                <a:latin typeface="Trebuchet MS"/>
                <a:cs typeface="Trebuchet MS"/>
              </a:rPr>
              <a:t>with </a:t>
            </a:r>
            <a:r>
              <a:rPr sz="1600" spc="-40" dirty="0">
                <a:latin typeface="Trebuchet MS"/>
                <a:cs typeface="Trebuchet MS"/>
              </a:rPr>
              <a:t>my </a:t>
            </a:r>
            <a:r>
              <a:rPr sz="1600" spc="-100" dirty="0">
                <a:latin typeface="Trebuchet MS"/>
                <a:cs typeface="Trebuchet MS"/>
              </a:rPr>
              <a:t>brother.</a:t>
            </a:r>
            <a:r>
              <a:rPr sz="1600" spc="-160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(go)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552450" algn="l"/>
                <a:tab pos="553085" algn="l"/>
                <a:tab pos="2505710" algn="l"/>
              </a:tabLst>
            </a:pPr>
            <a:r>
              <a:rPr sz="1600" spc="15" dirty="0">
                <a:latin typeface="Trebuchet MS"/>
                <a:cs typeface="Trebuchet MS"/>
              </a:rPr>
              <a:t>Mark</a:t>
            </a:r>
            <a:r>
              <a:rPr sz="1600" spc="-60" dirty="0">
                <a:latin typeface="Trebuchet MS"/>
                <a:cs typeface="Trebuchet MS"/>
              </a:rPr>
              <a:t> </a:t>
            </a:r>
            <a:r>
              <a:rPr sz="1600" spc="-15" dirty="0">
                <a:latin typeface="Trebuchet MS"/>
                <a:cs typeface="Trebuchet MS"/>
              </a:rPr>
              <a:t>always</a:t>
            </a:r>
            <a:r>
              <a:rPr sz="1600" u="sng" spc="-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30" dirty="0">
                <a:latin typeface="Trebuchet MS"/>
                <a:cs typeface="Trebuchet MS"/>
              </a:rPr>
              <a:t>school </a:t>
            </a:r>
            <a:r>
              <a:rPr sz="1600" spc="-95" dirty="0">
                <a:latin typeface="Trebuchet MS"/>
                <a:cs typeface="Trebuchet MS"/>
              </a:rPr>
              <a:t>with </a:t>
            </a:r>
            <a:r>
              <a:rPr sz="1600" spc="-30" dirty="0">
                <a:latin typeface="Trebuchet MS"/>
                <a:cs typeface="Trebuchet MS"/>
              </a:rPr>
              <a:t>his </a:t>
            </a:r>
            <a:r>
              <a:rPr sz="1600" spc="-100" dirty="0">
                <a:latin typeface="Trebuchet MS"/>
                <a:cs typeface="Trebuchet MS"/>
              </a:rPr>
              <a:t>brother.</a:t>
            </a:r>
            <a:r>
              <a:rPr sz="1600" spc="-185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(go)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844"/>
              </a:spcBef>
              <a:buAutoNum type="arabicPlain"/>
              <a:tabLst>
                <a:tab pos="552450" algn="l"/>
                <a:tab pos="553085" algn="l"/>
                <a:tab pos="1720850" algn="l"/>
              </a:tabLst>
            </a:pPr>
            <a:r>
              <a:rPr sz="1600" spc="-85" dirty="0">
                <a:latin typeface="Trebuchet MS"/>
                <a:cs typeface="Trebuchet MS"/>
              </a:rPr>
              <a:t>You</a:t>
            </a: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50" dirty="0">
                <a:latin typeface="Trebuchet MS"/>
                <a:cs typeface="Trebuchet MS"/>
              </a:rPr>
              <a:t>answer.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(know)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552450" algn="l"/>
                <a:tab pos="553085" algn="l"/>
                <a:tab pos="1736089" algn="l"/>
              </a:tabLst>
            </a:pPr>
            <a:r>
              <a:rPr sz="1600" spc="-70" dirty="0">
                <a:latin typeface="Trebuchet MS"/>
                <a:cs typeface="Trebuchet MS"/>
              </a:rPr>
              <a:t>Luis</a:t>
            </a:r>
            <a:r>
              <a:rPr sz="1600" u="sng" spc="-7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50" dirty="0">
                <a:latin typeface="Trebuchet MS"/>
                <a:cs typeface="Trebuchet MS"/>
              </a:rPr>
              <a:t>answer, </a:t>
            </a:r>
            <a:r>
              <a:rPr sz="1600" spc="-105" dirty="0">
                <a:latin typeface="Trebuchet MS"/>
                <a:cs typeface="Trebuchet MS"/>
              </a:rPr>
              <a:t>too.</a:t>
            </a:r>
            <a:r>
              <a:rPr sz="1600" spc="-114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(know)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552450" algn="l"/>
                <a:tab pos="553085" algn="l"/>
                <a:tab pos="2223770" algn="l"/>
              </a:tabLst>
            </a:pPr>
            <a:r>
              <a:rPr sz="1600" spc="-75" dirty="0">
                <a:latin typeface="Trebuchet MS"/>
                <a:cs typeface="Trebuchet MS"/>
              </a:rPr>
              <a:t>This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-20" dirty="0">
                <a:latin typeface="Trebuchet MS"/>
                <a:cs typeface="Trebuchet MS"/>
              </a:rPr>
              <a:t>book</a:t>
            </a:r>
            <a:r>
              <a:rPr sz="1600" u="sng" spc="-2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0" dirty="0">
                <a:latin typeface="Trebuchet MS"/>
                <a:cs typeface="Trebuchet MS"/>
              </a:rPr>
              <a:t>very </a:t>
            </a:r>
            <a:r>
              <a:rPr sz="1600" spc="-75" dirty="0">
                <a:latin typeface="Trebuchet MS"/>
                <a:cs typeface="Trebuchet MS"/>
              </a:rPr>
              <a:t>few </a:t>
            </a:r>
            <a:r>
              <a:rPr sz="1600" spc="-30" dirty="0">
                <a:latin typeface="Trebuchet MS"/>
                <a:cs typeface="Trebuchet MS"/>
              </a:rPr>
              <a:t>drawings.</a:t>
            </a:r>
            <a:r>
              <a:rPr sz="1600" spc="-105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(have)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552450" algn="l"/>
                <a:tab pos="553085" algn="l"/>
                <a:tab pos="2483485" algn="l"/>
              </a:tabLst>
            </a:pPr>
            <a:r>
              <a:rPr sz="1600" spc="-55" dirty="0">
                <a:latin typeface="Trebuchet MS"/>
                <a:cs typeface="Trebuchet MS"/>
              </a:rPr>
              <a:t>These</a:t>
            </a:r>
            <a:r>
              <a:rPr sz="1600" spc="-40" dirty="0">
                <a:latin typeface="Trebuchet MS"/>
                <a:cs typeface="Trebuchet MS"/>
              </a:rPr>
              <a:t> </a:t>
            </a:r>
            <a:r>
              <a:rPr sz="1600" spc="-5" dirty="0">
                <a:latin typeface="Trebuchet MS"/>
                <a:cs typeface="Trebuchet MS"/>
              </a:rPr>
              <a:t>books</a:t>
            </a:r>
            <a:r>
              <a:rPr sz="1600" u="sng" spc="-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75" dirty="0">
                <a:latin typeface="Trebuchet MS"/>
                <a:cs typeface="Trebuchet MS"/>
              </a:rPr>
              <a:t>lots </a:t>
            </a:r>
            <a:r>
              <a:rPr sz="1600" spc="-90" dirty="0">
                <a:latin typeface="Trebuchet MS"/>
                <a:cs typeface="Trebuchet MS"/>
              </a:rPr>
              <a:t>of </a:t>
            </a:r>
            <a:r>
              <a:rPr sz="1600" spc="-80" dirty="0">
                <a:latin typeface="Trebuchet MS"/>
                <a:cs typeface="Trebuchet MS"/>
              </a:rPr>
              <a:t>beautiful </a:t>
            </a:r>
            <a:r>
              <a:rPr sz="1600" spc="-30" dirty="0">
                <a:latin typeface="Trebuchet MS"/>
                <a:cs typeface="Trebuchet MS"/>
              </a:rPr>
              <a:t>drawings.</a:t>
            </a:r>
            <a:r>
              <a:rPr sz="1600" spc="-114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(have)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552450" algn="l"/>
                <a:tab pos="553085" algn="l"/>
                <a:tab pos="1864360" algn="l"/>
              </a:tabLst>
            </a:pPr>
            <a:r>
              <a:rPr sz="1600" spc="-10" dirty="0">
                <a:latin typeface="Trebuchet MS"/>
                <a:cs typeface="Trebuchet MS"/>
              </a:rPr>
              <a:t>Anne</a:t>
            </a:r>
            <a:r>
              <a:rPr sz="1600" u="sng" spc="-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40" dirty="0">
                <a:latin typeface="Trebuchet MS"/>
                <a:cs typeface="Trebuchet MS"/>
              </a:rPr>
              <a:t>my </a:t>
            </a:r>
            <a:r>
              <a:rPr sz="1600" spc="-95" dirty="0">
                <a:latin typeface="Trebuchet MS"/>
                <a:cs typeface="Trebuchet MS"/>
              </a:rPr>
              <a:t>sister.</a:t>
            </a:r>
            <a:r>
              <a:rPr sz="1600" spc="-135" dirty="0">
                <a:latin typeface="Trebuchet MS"/>
                <a:cs typeface="Trebuchet MS"/>
              </a:rPr>
              <a:t> </a:t>
            </a:r>
            <a:r>
              <a:rPr sz="1600" spc="-114" dirty="0">
                <a:latin typeface="Trebuchet MS"/>
                <a:cs typeface="Trebuchet MS"/>
              </a:rPr>
              <a:t>(be)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552450" algn="l"/>
                <a:tab pos="553085" algn="l"/>
                <a:tab pos="2527300" algn="l"/>
              </a:tabLst>
            </a:pPr>
            <a:r>
              <a:rPr sz="1600" spc="-80" dirty="0">
                <a:latin typeface="Trebuchet MS"/>
                <a:cs typeface="Trebuchet MS"/>
              </a:rPr>
              <a:t>Pat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10" dirty="0">
                <a:latin typeface="Trebuchet MS"/>
                <a:cs typeface="Trebuchet MS"/>
              </a:rPr>
              <a:t>and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Alice</a:t>
            </a:r>
            <a:r>
              <a:rPr sz="1600" u="sng" spc="-7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20" dirty="0">
                <a:latin typeface="Trebuchet MS"/>
                <a:cs typeface="Trebuchet MS"/>
              </a:rPr>
              <a:t>good </a:t>
            </a:r>
            <a:r>
              <a:rPr sz="1600" spc="-85" dirty="0">
                <a:latin typeface="Trebuchet MS"/>
                <a:cs typeface="Trebuchet MS"/>
              </a:rPr>
              <a:t>at </a:t>
            </a:r>
            <a:r>
              <a:rPr sz="1600" spc="-65" dirty="0">
                <a:latin typeface="Trebuchet MS"/>
                <a:cs typeface="Trebuchet MS"/>
              </a:rPr>
              <a:t>English.</a:t>
            </a:r>
            <a:r>
              <a:rPr sz="1600" spc="-200" dirty="0">
                <a:latin typeface="Trebuchet MS"/>
                <a:cs typeface="Trebuchet MS"/>
              </a:rPr>
              <a:t> </a:t>
            </a:r>
            <a:r>
              <a:rPr sz="1600" spc="-114" dirty="0">
                <a:latin typeface="Trebuchet MS"/>
                <a:cs typeface="Trebuchet MS"/>
              </a:rPr>
              <a:t>(be)</a:t>
            </a:r>
            <a:endParaRPr sz="1600">
              <a:latin typeface="Trebuchet MS"/>
              <a:cs typeface="Trebuchet MS"/>
            </a:endParaRPr>
          </a:p>
          <a:p>
            <a:pPr marL="33655">
              <a:lnSpc>
                <a:spcPts val="2360"/>
              </a:lnSpc>
              <a:spcBef>
                <a:spcPts val="1220"/>
              </a:spcBef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r>
              <a:rPr sz="2000" spc="-11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00ADEF"/>
                </a:solidFill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  <a:p>
            <a:pPr marL="33655" marR="105410">
              <a:lnSpc>
                <a:spcPts val="1920"/>
              </a:lnSpc>
              <a:spcBef>
                <a:spcPts val="25"/>
              </a:spcBef>
            </a:pPr>
            <a:r>
              <a:rPr sz="1600" b="1" spc="-145" dirty="0">
                <a:latin typeface="Trebuchet MS"/>
                <a:cs typeface="Trebuchet MS"/>
              </a:rPr>
              <a:t>Fill </a:t>
            </a:r>
            <a:r>
              <a:rPr sz="1600" b="1" spc="-90" dirty="0">
                <a:latin typeface="Trebuchet MS"/>
                <a:cs typeface="Trebuchet MS"/>
              </a:rPr>
              <a:t>in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35" dirty="0">
                <a:latin typeface="Trebuchet MS"/>
                <a:cs typeface="Trebuchet MS"/>
              </a:rPr>
              <a:t>blanks </a:t>
            </a:r>
            <a:r>
              <a:rPr sz="1600" b="1" spc="-90" dirty="0">
                <a:latin typeface="Trebuchet MS"/>
                <a:cs typeface="Trebuchet MS"/>
              </a:rPr>
              <a:t>with </a:t>
            </a:r>
            <a:r>
              <a:rPr sz="1600" b="1" spc="-70" dirty="0">
                <a:latin typeface="Trebuchet MS"/>
                <a:cs typeface="Trebuchet MS"/>
              </a:rPr>
              <a:t>verbs </a:t>
            </a:r>
            <a:r>
              <a:rPr sz="1600" b="1" spc="-80" dirty="0">
                <a:latin typeface="Trebuchet MS"/>
                <a:cs typeface="Trebuchet MS"/>
              </a:rPr>
              <a:t>that </a:t>
            </a:r>
            <a:r>
              <a:rPr sz="1600" b="1" spc="-50" dirty="0">
                <a:latin typeface="Trebuchet MS"/>
                <a:cs typeface="Trebuchet MS"/>
              </a:rPr>
              <a:t>match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90" dirty="0">
                <a:latin typeface="Trebuchet MS"/>
                <a:cs typeface="Trebuchet MS"/>
              </a:rPr>
              <a:t>subjects. </a:t>
            </a:r>
            <a:r>
              <a:rPr sz="1600" b="1" spc="-20" dirty="0">
                <a:latin typeface="Trebuchet MS"/>
                <a:cs typeface="Trebuchet MS"/>
              </a:rPr>
              <a:t>Use 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105" dirty="0">
                <a:latin typeface="Trebuchet MS"/>
                <a:cs typeface="Trebuchet MS"/>
              </a:rPr>
              <a:t>correct </a:t>
            </a:r>
            <a:r>
              <a:rPr sz="1600" b="1" spc="-70" dirty="0">
                <a:latin typeface="Trebuchet MS"/>
                <a:cs typeface="Trebuchet MS"/>
              </a:rPr>
              <a:t>form of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i="1" spc="-70" dirty="0">
                <a:latin typeface="Trebuchet MS"/>
                <a:cs typeface="Trebuchet MS"/>
              </a:rPr>
              <a:t>simple </a:t>
            </a:r>
            <a:r>
              <a:rPr sz="1600" b="1" i="1" spc="-85" dirty="0">
                <a:latin typeface="Trebuchet MS"/>
                <a:cs typeface="Trebuchet MS"/>
              </a:rPr>
              <a:t>present </a:t>
            </a:r>
            <a:r>
              <a:rPr sz="1600" b="1" i="1" spc="-70" dirty="0">
                <a:latin typeface="Trebuchet MS"/>
                <a:cs typeface="Trebuchet MS"/>
              </a:rPr>
              <a:t>tense </a:t>
            </a:r>
            <a:r>
              <a:rPr sz="1600" b="1" spc="-70" dirty="0">
                <a:latin typeface="Trebuchet MS"/>
                <a:cs typeface="Trebuchet MS"/>
              </a:rPr>
              <a:t>of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70" dirty="0">
                <a:latin typeface="Trebuchet MS"/>
                <a:cs typeface="Trebuchet MS"/>
              </a:rPr>
              <a:t>verbs </a:t>
            </a:r>
            <a:r>
              <a:rPr sz="1600" b="1" spc="-90" dirty="0">
                <a:latin typeface="Trebuchet MS"/>
                <a:cs typeface="Trebuchet MS"/>
              </a:rPr>
              <a:t>in  </a:t>
            </a:r>
            <a:r>
              <a:rPr sz="1600" b="1" spc="-65" dirty="0">
                <a:latin typeface="Trebuchet MS"/>
                <a:cs typeface="Trebuchet MS"/>
              </a:rPr>
              <a:t>parentheses.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1070"/>
              </a:spcBef>
              <a:buAutoNum type="arabicPlain"/>
              <a:tabLst>
                <a:tab pos="551815" algn="l"/>
                <a:tab pos="552450" algn="l"/>
                <a:tab pos="1967864" algn="l"/>
              </a:tabLst>
            </a:pPr>
            <a:r>
              <a:rPr sz="1600" spc="35" dirty="0">
                <a:latin typeface="Trebuchet MS"/>
                <a:cs typeface="Trebuchet MS"/>
              </a:rPr>
              <a:t>A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tiger</a:t>
            </a: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190" dirty="0">
                <a:latin typeface="Trebuchet MS"/>
                <a:cs typeface="Trebuchet MS"/>
              </a:rPr>
              <a:t>.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100" dirty="0">
                <a:latin typeface="Trebuchet MS"/>
                <a:cs typeface="Trebuchet MS"/>
              </a:rPr>
              <a:t>(roar)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551815" algn="l"/>
                <a:tab pos="552450" algn="l"/>
                <a:tab pos="2095500" algn="l"/>
              </a:tabLst>
            </a:pPr>
            <a:r>
              <a:rPr sz="1600" spc="-90" dirty="0">
                <a:latin typeface="Trebuchet MS"/>
                <a:cs typeface="Trebuchet MS"/>
              </a:rPr>
              <a:t>All</a:t>
            </a:r>
            <a:r>
              <a:rPr sz="1600" spc="-60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birds</a:t>
            </a:r>
            <a:r>
              <a:rPr sz="1600" u="sng" spc="-4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dirty="0">
                <a:latin typeface="Trebuchet MS"/>
                <a:cs typeface="Trebuchet MS"/>
              </a:rPr>
              <a:t>eggs.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120" dirty="0">
                <a:latin typeface="Trebuchet MS"/>
                <a:cs typeface="Trebuchet MS"/>
              </a:rPr>
              <a:t>(lay)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844"/>
              </a:spcBef>
              <a:buAutoNum type="arabicPlain"/>
              <a:tabLst>
                <a:tab pos="551815" algn="l"/>
                <a:tab pos="552450" algn="l"/>
                <a:tab pos="1769745" algn="l"/>
              </a:tabLst>
            </a:pPr>
            <a:r>
              <a:rPr sz="1600" spc="20" dirty="0">
                <a:latin typeface="Trebuchet MS"/>
                <a:cs typeface="Trebuchet MS"/>
              </a:rPr>
              <a:t>Dad</a:t>
            </a:r>
            <a:r>
              <a:rPr sz="1600" u="sng" spc="2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65" dirty="0">
                <a:latin typeface="Trebuchet MS"/>
                <a:cs typeface="Trebuchet MS"/>
              </a:rPr>
              <a:t>listening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60" dirty="0">
                <a:latin typeface="Trebuchet MS"/>
                <a:cs typeface="Trebuchet MS"/>
              </a:rPr>
              <a:t>music.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135" dirty="0">
                <a:latin typeface="Trebuchet MS"/>
                <a:cs typeface="Trebuchet MS"/>
              </a:rPr>
              <a:t>(like)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551815" algn="l"/>
                <a:tab pos="552450" algn="l"/>
                <a:tab pos="2280285" algn="l"/>
              </a:tabLst>
            </a:pPr>
            <a:r>
              <a:rPr sz="1600" spc="-50" dirty="0">
                <a:latin typeface="Trebuchet MS"/>
                <a:cs typeface="Trebuchet MS"/>
              </a:rPr>
              <a:t>Uncle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-20" dirty="0">
                <a:latin typeface="Trebuchet MS"/>
                <a:cs typeface="Trebuchet MS"/>
              </a:rPr>
              <a:t>Bob</a:t>
            </a:r>
            <a:r>
              <a:rPr sz="1600" u="sng" spc="-2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30" dirty="0">
                <a:latin typeface="Trebuchet MS"/>
                <a:cs typeface="Trebuchet MS"/>
              </a:rPr>
              <a:t>his </a:t>
            </a:r>
            <a:r>
              <a:rPr sz="1600" spc="-55" dirty="0">
                <a:latin typeface="Trebuchet MS"/>
                <a:cs typeface="Trebuchet MS"/>
              </a:rPr>
              <a:t>car </a:t>
            </a:r>
            <a:r>
              <a:rPr sz="1600" spc="-75" dirty="0">
                <a:latin typeface="Trebuchet MS"/>
                <a:cs typeface="Trebuchet MS"/>
              </a:rPr>
              <a:t>every </a:t>
            </a:r>
            <a:r>
              <a:rPr sz="1600" spc="-85" dirty="0">
                <a:latin typeface="Trebuchet MS"/>
                <a:cs typeface="Trebuchet MS"/>
              </a:rPr>
              <a:t>day.</a:t>
            </a:r>
            <a:r>
              <a:rPr sz="1600" spc="-185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(wash)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551815" algn="l"/>
                <a:tab pos="552450" algn="l"/>
                <a:tab pos="1728470" algn="l"/>
              </a:tabLst>
            </a:pPr>
            <a:r>
              <a:rPr sz="1600" spc="-20" dirty="0">
                <a:latin typeface="Trebuchet MS"/>
                <a:cs typeface="Trebuchet MS"/>
              </a:rPr>
              <a:t>She</a:t>
            </a:r>
            <a:r>
              <a:rPr sz="1600" u="sng" spc="-2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all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25" dirty="0">
                <a:latin typeface="Trebuchet MS"/>
                <a:cs typeface="Trebuchet MS"/>
              </a:rPr>
              <a:t>answers.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(know)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551815" algn="l"/>
                <a:tab pos="552450" algn="l"/>
                <a:tab pos="1941195" algn="l"/>
              </a:tabLst>
            </a:pPr>
            <a:r>
              <a:rPr sz="1600" spc="-90" dirty="0">
                <a:latin typeface="Trebuchet MS"/>
                <a:cs typeface="Trebuchet MS"/>
              </a:rPr>
              <a:t>There	</a:t>
            </a:r>
            <a:r>
              <a:rPr sz="1600" spc="-95" dirty="0">
                <a:latin typeface="Trebuchet MS"/>
                <a:cs typeface="Trebuchet MS"/>
              </a:rPr>
              <a:t>twelve </a:t>
            </a:r>
            <a:r>
              <a:rPr sz="1600" spc="-30" dirty="0">
                <a:latin typeface="Trebuchet MS"/>
                <a:cs typeface="Trebuchet MS"/>
              </a:rPr>
              <a:t>months 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95" dirty="0">
                <a:latin typeface="Trebuchet MS"/>
                <a:cs typeface="Trebuchet MS"/>
              </a:rPr>
              <a:t>year.</a:t>
            </a:r>
            <a:r>
              <a:rPr sz="1600" spc="-280" dirty="0">
                <a:latin typeface="Trebuchet MS"/>
                <a:cs typeface="Trebuchet MS"/>
              </a:rPr>
              <a:t> </a:t>
            </a:r>
            <a:r>
              <a:rPr sz="1600" spc="-114" dirty="0">
                <a:latin typeface="Trebuchet MS"/>
                <a:cs typeface="Trebuchet MS"/>
              </a:rPr>
              <a:t>(be)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551815" algn="l"/>
                <a:tab pos="552450" algn="l"/>
                <a:tab pos="2747645" algn="l"/>
              </a:tabLst>
            </a:pP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twins </a:t>
            </a:r>
            <a:r>
              <a:rPr sz="1600" spc="-90" dirty="0">
                <a:latin typeface="Trebuchet MS"/>
                <a:cs typeface="Trebuchet MS"/>
              </a:rPr>
              <a:t>often	</a:t>
            </a:r>
            <a:r>
              <a:rPr sz="1600" spc="-190" dirty="0">
                <a:latin typeface="Trebuchet MS"/>
                <a:cs typeface="Trebuchet MS"/>
              </a:rPr>
              <a:t>.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125" dirty="0">
                <a:latin typeface="Trebuchet MS"/>
                <a:cs typeface="Trebuchet MS"/>
              </a:rPr>
              <a:t>(fight)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551815" algn="l"/>
                <a:tab pos="552450" algn="l"/>
                <a:tab pos="2426970" algn="l"/>
              </a:tabLst>
            </a:pPr>
            <a:r>
              <a:rPr sz="1600" spc="-40" dirty="0">
                <a:latin typeface="Trebuchet MS"/>
                <a:cs typeface="Trebuchet MS"/>
              </a:rPr>
              <a:t>Our</a:t>
            </a:r>
            <a:r>
              <a:rPr sz="1600" spc="-45" dirty="0">
                <a:latin typeface="Trebuchet MS"/>
                <a:cs typeface="Trebuchet MS"/>
              </a:rPr>
              <a:t> parents</a:t>
            </a:r>
            <a:r>
              <a:rPr sz="1600" u="sng" spc="-4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50" dirty="0">
                <a:latin typeface="Trebuchet MS"/>
                <a:cs typeface="Trebuchet MS"/>
              </a:rPr>
              <a:t>us.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114" dirty="0">
                <a:latin typeface="Trebuchet MS"/>
                <a:cs typeface="Trebuchet MS"/>
              </a:rPr>
              <a:t>(love)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256991" y="8908974"/>
            <a:ext cx="300990" cy="210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90"/>
              </a:spcBef>
            </a:pPr>
            <a:r>
              <a:rPr sz="1200" spc="-60" dirty="0">
                <a:latin typeface="Trebuchet MS"/>
                <a:cs typeface="Trebuchet MS"/>
              </a:rPr>
              <a:t>126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3725" y="2721612"/>
            <a:ext cx="2305684" cy="1285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40616" y="2898781"/>
            <a:ext cx="1659853" cy="1493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39750" y="4302125"/>
            <a:ext cx="2764790" cy="3437890"/>
            <a:chOff x="539750" y="4302125"/>
            <a:chExt cx="2764790" cy="3437890"/>
          </a:xfrm>
        </p:grpSpPr>
        <p:sp>
          <p:nvSpPr>
            <p:cNvPr id="5" name="object 5"/>
            <p:cNvSpPr/>
            <p:nvPr/>
          </p:nvSpPr>
          <p:spPr>
            <a:xfrm>
              <a:off x="539750" y="4302125"/>
              <a:ext cx="2764790" cy="3437890"/>
            </a:xfrm>
            <a:custGeom>
              <a:avLst/>
              <a:gdLst/>
              <a:ahLst/>
              <a:cxnLst/>
              <a:rect l="l" t="t" r="r" b="b"/>
              <a:pathLst>
                <a:path w="2764790" h="3437890">
                  <a:moveTo>
                    <a:pt x="2764789" y="3437889"/>
                  </a:moveTo>
                  <a:lnTo>
                    <a:pt x="0" y="3437889"/>
                  </a:lnTo>
                  <a:lnTo>
                    <a:pt x="0" y="0"/>
                  </a:lnTo>
                  <a:lnTo>
                    <a:pt x="2764789" y="0"/>
                  </a:lnTo>
                  <a:lnTo>
                    <a:pt x="2764789" y="3437889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15054" y="4302125"/>
              <a:ext cx="889635" cy="88265"/>
            </a:xfrm>
            <a:custGeom>
              <a:avLst/>
              <a:gdLst/>
              <a:ahLst/>
              <a:cxnLst/>
              <a:rect l="l" t="t" r="r" b="b"/>
              <a:pathLst>
                <a:path w="889635" h="88264">
                  <a:moveTo>
                    <a:pt x="889485" y="88126"/>
                  </a:moveTo>
                  <a:lnTo>
                    <a:pt x="730162" y="78935"/>
                  </a:lnTo>
                  <a:lnTo>
                    <a:pt x="595245" y="69108"/>
                  </a:lnTo>
                  <a:lnTo>
                    <a:pt x="463977" y="57673"/>
                  </a:lnTo>
                  <a:lnTo>
                    <a:pt x="336612" y="44685"/>
                  </a:lnTo>
                  <a:lnTo>
                    <a:pt x="213408" y="30199"/>
                  </a:lnTo>
                  <a:lnTo>
                    <a:pt x="94622" y="14269"/>
                  </a:lnTo>
                  <a:lnTo>
                    <a:pt x="0" y="0"/>
                  </a:lnTo>
                  <a:lnTo>
                    <a:pt x="889485" y="0"/>
                  </a:lnTo>
                  <a:lnTo>
                    <a:pt x="889485" y="881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548640" y="536498"/>
            <a:ext cx="5760720" cy="786765"/>
            <a:chOff x="548640" y="536498"/>
            <a:chExt cx="5760720" cy="786765"/>
          </a:xfrm>
        </p:grpSpPr>
        <p:sp>
          <p:nvSpPr>
            <p:cNvPr id="8" name="object 8"/>
            <p:cNvSpPr/>
            <p:nvPr/>
          </p:nvSpPr>
          <p:spPr>
            <a:xfrm>
              <a:off x="1268465" y="1130300"/>
              <a:ext cx="5041265" cy="7620"/>
            </a:xfrm>
            <a:custGeom>
              <a:avLst/>
              <a:gdLst/>
              <a:ahLst/>
              <a:cxnLst/>
              <a:rect l="l" t="t" r="r" b="b"/>
              <a:pathLst>
                <a:path w="5041265" h="7619">
                  <a:moveTo>
                    <a:pt x="0" y="7258"/>
                  </a:moveTo>
                  <a:lnTo>
                    <a:pt x="5040894" y="7258"/>
                  </a:lnTo>
                  <a:lnTo>
                    <a:pt x="5040894" y="0"/>
                  </a:lnTo>
                  <a:lnTo>
                    <a:pt x="0" y="0"/>
                  </a:lnTo>
                  <a:lnTo>
                    <a:pt x="0" y="7258"/>
                  </a:lnTo>
                  <a:close/>
                </a:path>
              </a:pathLst>
            </a:custGeom>
            <a:solidFill>
              <a:srgbClr val="BAE6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68465" y="1136896"/>
              <a:ext cx="5041265" cy="13335"/>
            </a:xfrm>
            <a:custGeom>
              <a:avLst/>
              <a:gdLst/>
              <a:ahLst/>
              <a:cxnLst/>
              <a:rect l="l" t="t" r="r" b="b"/>
              <a:pathLst>
                <a:path w="5041265" h="13334">
                  <a:moveTo>
                    <a:pt x="0" y="13229"/>
                  </a:moveTo>
                  <a:lnTo>
                    <a:pt x="5040894" y="13229"/>
                  </a:lnTo>
                  <a:lnTo>
                    <a:pt x="5040894" y="0"/>
                  </a:lnTo>
                  <a:lnTo>
                    <a:pt x="0" y="0"/>
                  </a:lnTo>
                  <a:lnTo>
                    <a:pt x="0" y="13229"/>
                  </a:lnTo>
                  <a:close/>
                </a:path>
              </a:pathLst>
            </a:custGeom>
            <a:solidFill>
              <a:srgbClr val="BD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68465" y="1149476"/>
              <a:ext cx="5041265" cy="13335"/>
            </a:xfrm>
            <a:custGeom>
              <a:avLst/>
              <a:gdLst/>
              <a:ahLst/>
              <a:cxnLst/>
              <a:rect l="l" t="t" r="r" b="b"/>
              <a:pathLst>
                <a:path w="5041265" h="13334">
                  <a:moveTo>
                    <a:pt x="0" y="13229"/>
                  </a:moveTo>
                  <a:lnTo>
                    <a:pt x="5040894" y="13229"/>
                  </a:lnTo>
                  <a:lnTo>
                    <a:pt x="5040894" y="0"/>
                  </a:lnTo>
                  <a:lnTo>
                    <a:pt x="0" y="0"/>
                  </a:lnTo>
                  <a:lnTo>
                    <a:pt x="0" y="13229"/>
                  </a:lnTo>
                  <a:close/>
                </a:path>
              </a:pathLst>
            </a:custGeom>
            <a:solidFill>
              <a:srgbClr val="C1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36560" y="1162049"/>
              <a:ext cx="5073015" cy="13335"/>
            </a:xfrm>
            <a:custGeom>
              <a:avLst/>
              <a:gdLst/>
              <a:ahLst/>
              <a:cxnLst/>
              <a:rect l="l" t="t" r="r" b="b"/>
              <a:pathLst>
                <a:path w="5073015" h="13334">
                  <a:moveTo>
                    <a:pt x="5072799" y="0"/>
                  </a:moveTo>
                  <a:lnTo>
                    <a:pt x="0" y="0"/>
                  </a:lnTo>
                  <a:lnTo>
                    <a:pt x="0" y="889"/>
                  </a:lnTo>
                  <a:lnTo>
                    <a:pt x="0" y="13233"/>
                  </a:lnTo>
                  <a:lnTo>
                    <a:pt x="5072799" y="13233"/>
                  </a:lnTo>
                  <a:lnTo>
                    <a:pt x="5072799" y="889"/>
                  </a:lnTo>
                  <a:lnTo>
                    <a:pt x="5072799" y="0"/>
                  </a:lnTo>
                  <a:close/>
                </a:path>
              </a:pathLst>
            </a:custGeom>
            <a:solidFill>
              <a:srgbClr val="C4E9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36571" y="1174612"/>
              <a:ext cx="5073015" cy="13335"/>
            </a:xfrm>
            <a:custGeom>
              <a:avLst/>
              <a:gdLst/>
              <a:ahLst/>
              <a:cxnLst/>
              <a:rect l="l" t="t" r="r" b="b"/>
              <a:pathLst>
                <a:path w="5073015" h="13334">
                  <a:moveTo>
                    <a:pt x="0" y="13229"/>
                  </a:moveTo>
                  <a:lnTo>
                    <a:pt x="5072788" y="13229"/>
                  </a:lnTo>
                  <a:lnTo>
                    <a:pt x="5072788" y="0"/>
                  </a:lnTo>
                  <a:lnTo>
                    <a:pt x="0" y="0"/>
                  </a:lnTo>
                  <a:lnTo>
                    <a:pt x="0" y="13229"/>
                  </a:lnTo>
                  <a:close/>
                </a:path>
              </a:pathLst>
            </a:custGeom>
            <a:solidFill>
              <a:srgbClr val="C9E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36571" y="1187180"/>
              <a:ext cx="5073015" cy="13335"/>
            </a:xfrm>
            <a:custGeom>
              <a:avLst/>
              <a:gdLst/>
              <a:ahLst/>
              <a:cxnLst/>
              <a:rect l="l" t="t" r="r" b="b"/>
              <a:pathLst>
                <a:path w="5073015" h="13334">
                  <a:moveTo>
                    <a:pt x="0" y="13229"/>
                  </a:moveTo>
                  <a:lnTo>
                    <a:pt x="5072788" y="13229"/>
                  </a:lnTo>
                  <a:lnTo>
                    <a:pt x="5072788" y="0"/>
                  </a:lnTo>
                  <a:lnTo>
                    <a:pt x="0" y="0"/>
                  </a:lnTo>
                  <a:lnTo>
                    <a:pt x="0" y="13229"/>
                  </a:lnTo>
                  <a:close/>
                </a:path>
              </a:pathLst>
            </a:custGeom>
            <a:solidFill>
              <a:srgbClr val="CC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8640" y="1199755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5760720" y="0"/>
                  </a:moveTo>
                  <a:lnTo>
                    <a:pt x="0" y="0"/>
                  </a:lnTo>
                  <a:lnTo>
                    <a:pt x="0" y="6565"/>
                  </a:lnTo>
                  <a:lnTo>
                    <a:pt x="0" y="13233"/>
                  </a:lnTo>
                  <a:lnTo>
                    <a:pt x="5760720" y="13233"/>
                  </a:lnTo>
                  <a:lnTo>
                    <a:pt x="5760720" y="6565"/>
                  </a:lnTo>
                  <a:lnTo>
                    <a:pt x="5760720" y="0"/>
                  </a:lnTo>
                  <a:close/>
                </a:path>
              </a:pathLst>
            </a:custGeom>
            <a:solidFill>
              <a:srgbClr val="D0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48640" y="1212328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E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48640" y="1224896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F0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48640" y="1237464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48640" y="1250032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F2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48640" y="1262612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F4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48640" y="1269766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48640" y="1283044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48640" y="1296323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48640" y="1309601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79830" y="539767"/>
              <a:ext cx="688975" cy="623570"/>
            </a:xfrm>
            <a:custGeom>
              <a:avLst/>
              <a:gdLst/>
              <a:ahLst/>
              <a:cxnLst/>
              <a:rect l="l" t="t" r="r" b="b"/>
              <a:pathLst>
                <a:path w="688975" h="623569">
                  <a:moveTo>
                    <a:pt x="688634" y="623164"/>
                  </a:moveTo>
                  <a:lnTo>
                    <a:pt x="0" y="623164"/>
                  </a:lnTo>
                  <a:lnTo>
                    <a:pt x="0" y="0"/>
                  </a:lnTo>
                  <a:lnTo>
                    <a:pt x="688634" y="0"/>
                  </a:lnTo>
                  <a:lnTo>
                    <a:pt x="688634" y="623164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79830" y="539767"/>
              <a:ext cx="688975" cy="623570"/>
            </a:xfrm>
            <a:custGeom>
              <a:avLst/>
              <a:gdLst/>
              <a:ahLst/>
              <a:cxnLst/>
              <a:rect l="l" t="t" r="r" b="b"/>
              <a:pathLst>
                <a:path w="688975" h="623569">
                  <a:moveTo>
                    <a:pt x="0" y="0"/>
                  </a:moveTo>
                  <a:lnTo>
                    <a:pt x="688634" y="0"/>
                  </a:lnTo>
                  <a:lnTo>
                    <a:pt x="688634" y="623157"/>
                  </a:lnTo>
                  <a:lnTo>
                    <a:pt x="0" y="623157"/>
                  </a:lnTo>
                  <a:lnTo>
                    <a:pt x="0" y="0"/>
                  </a:lnTo>
                  <a:close/>
                </a:path>
              </a:pathLst>
            </a:custGeom>
            <a:ln w="6537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50842" y="580290"/>
              <a:ext cx="678180" cy="620395"/>
            </a:xfrm>
            <a:custGeom>
              <a:avLst/>
              <a:gdLst/>
              <a:ahLst/>
              <a:cxnLst/>
              <a:rect l="l" t="t" r="r" b="b"/>
              <a:pathLst>
                <a:path w="678180" h="620394">
                  <a:moveTo>
                    <a:pt x="0" y="0"/>
                  </a:moveTo>
                  <a:lnTo>
                    <a:pt x="678178" y="0"/>
                  </a:lnTo>
                </a:path>
                <a:path w="678180" h="620394">
                  <a:moveTo>
                    <a:pt x="0" y="25857"/>
                  </a:moveTo>
                  <a:lnTo>
                    <a:pt x="678178" y="25857"/>
                  </a:lnTo>
                </a:path>
                <a:path w="678180" h="620394">
                  <a:moveTo>
                    <a:pt x="0" y="51688"/>
                  </a:moveTo>
                  <a:lnTo>
                    <a:pt x="678178" y="51688"/>
                  </a:lnTo>
                </a:path>
                <a:path w="678180" h="620394">
                  <a:moveTo>
                    <a:pt x="0" y="77545"/>
                  </a:moveTo>
                  <a:lnTo>
                    <a:pt x="678178" y="77545"/>
                  </a:lnTo>
                </a:path>
                <a:path w="678180" h="620394">
                  <a:moveTo>
                    <a:pt x="0" y="103376"/>
                  </a:moveTo>
                  <a:lnTo>
                    <a:pt x="678178" y="103376"/>
                  </a:lnTo>
                </a:path>
                <a:path w="678180" h="620394">
                  <a:moveTo>
                    <a:pt x="0" y="129233"/>
                  </a:moveTo>
                  <a:lnTo>
                    <a:pt x="678178" y="129233"/>
                  </a:lnTo>
                </a:path>
                <a:path w="678180" h="620394">
                  <a:moveTo>
                    <a:pt x="0" y="155071"/>
                  </a:moveTo>
                  <a:lnTo>
                    <a:pt x="678178" y="155071"/>
                  </a:lnTo>
                </a:path>
                <a:path w="678180" h="620394">
                  <a:moveTo>
                    <a:pt x="0" y="439370"/>
                  </a:moveTo>
                  <a:lnTo>
                    <a:pt x="678178" y="439370"/>
                  </a:lnTo>
                </a:path>
                <a:path w="678180" h="620394">
                  <a:moveTo>
                    <a:pt x="0" y="594416"/>
                  </a:moveTo>
                  <a:lnTo>
                    <a:pt x="678178" y="594416"/>
                  </a:lnTo>
                </a:path>
                <a:path w="678180" h="620394">
                  <a:moveTo>
                    <a:pt x="0" y="620273"/>
                  </a:moveTo>
                  <a:lnTo>
                    <a:pt x="678178" y="620273"/>
                  </a:lnTo>
                </a:path>
              </a:pathLst>
            </a:custGeom>
            <a:ln w="8765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13581" y="620683"/>
              <a:ext cx="549275" cy="541655"/>
            </a:xfrm>
            <a:custGeom>
              <a:avLst/>
              <a:gdLst/>
              <a:ahLst/>
              <a:cxnLst/>
              <a:rect l="l" t="t" r="r" b="b"/>
              <a:pathLst>
                <a:path w="549275" h="541655">
                  <a:moveTo>
                    <a:pt x="274548" y="541331"/>
                  </a:moveTo>
                  <a:lnTo>
                    <a:pt x="225190" y="536971"/>
                  </a:lnTo>
                  <a:lnTo>
                    <a:pt x="178737" y="524400"/>
                  </a:lnTo>
                  <a:lnTo>
                    <a:pt x="135965" y="504382"/>
                  </a:lnTo>
                  <a:lnTo>
                    <a:pt x="97647" y="477682"/>
                  </a:lnTo>
                  <a:lnTo>
                    <a:pt x="64560" y="445063"/>
                  </a:lnTo>
                  <a:lnTo>
                    <a:pt x="37477" y="407289"/>
                  </a:lnTo>
                  <a:lnTo>
                    <a:pt x="17172" y="365124"/>
                  </a:lnTo>
                  <a:lnTo>
                    <a:pt x="4422" y="319332"/>
                  </a:lnTo>
                  <a:lnTo>
                    <a:pt x="0" y="270678"/>
                  </a:lnTo>
                  <a:lnTo>
                    <a:pt x="4422" y="222022"/>
                  </a:lnTo>
                  <a:lnTo>
                    <a:pt x="17172" y="176227"/>
                  </a:lnTo>
                  <a:lnTo>
                    <a:pt x="37477" y="134058"/>
                  </a:lnTo>
                  <a:lnTo>
                    <a:pt x="64560" y="96280"/>
                  </a:lnTo>
                  <a:lnTo>
                    <a:pt x="97647" y="63657"/>
                  </a:lnTo>
                  <a:lnTo>
                    <a:pt x="135965" y="36954"/>
                  </a:lnTo>
                  <a:lnTo>
                    <a:pt x="178737" y="16933"/>
                  </a:lnTo>
                  <a:lnTo>
                    <a:pt x="225190" y="4360"/>
                  </a:lnTo>
                  <a:lnTo>
                    <a:pt x="274548" y="0"/>
                  </a:lnTo>
                  <a:lnTo>
                    <a:pt x="323894" y="4360"/>
                  </a:lnTo>
                  <a:lnTo>
                    <a:pt x="370339" y="16933"/>
                  </a:lnTo>
                  <a:lnTo>
                    <a:pt x="413108" y="36954"/>
                  </a:lnTo>
                  <a:lnTo>
                    <a:pt x="451424" y="63657"/>
                  </a:lnTo>
                  <a:lnTo>
                    <a:pt x="484513" y="96280"/>
                  </a:lnTo>
                  <a:lnTo>
                    <a:pt x="511599" y="134058"/>
                  </a:lnTo>
                  <a:lnTo>
                    <a:pt x="531907" y="176227"/>
                  </a:lnTo>
                  <a:lnTo>
                    <a:pt x="544660" y="222022"/>
                  </a:lnTo>
                  <a:lnTo>
                    <a:pt x="549083" y="270678"/>
                  </a:lnTo>
                  <a:lnTo>
                    <a:pt x="544660" y="319332"/>
                  </a:lnTo>
                  <a:lnTo>
                    <a:pt x="531907" y="365124"/>
                  </a:lnTo>
                  <a:lnTo>
                    <a:pt x="511599" y="407289"/>
                  </a:lnTo>
                  <a:lnTo>
                    <a:pt x="484513" y="445063"/>
                  </a:lnTo>
                  <a:lnTo>
                    <a:pt x="451424" y="477682"/>
                  </a:lnTo>
                  <a:lnTo>
                    <a:pt x="413108" y="504382"/>
                  </a:lnTo>
                  <a:lnTo>
                    <a:pt x="370339" y="524400"/>
                  </a:lnTo>
                  <a:lnTo>
                    <a:pt x="323894" y="536971"/>
                  </a:lnTo>
                  <a:lnTo>
                    <a:pt x="274548" y="5413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512742" y="500697"/>
            <a:ext cx="24288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u="dbl" strike="dblStrike" spc="367" baseline="-10030" dirty="0">
                <a:solidFill>
                  <a:srgbClr val="000000"/>
                </a:solidFill>
                <a:uFill>
                  <a:solidFill>
                    <a:srgbClr val="00ADEF"/>
                  </a:solidFill>
                </a:uFill>
                <a:latin typeface="Arial Black"/>
                <a:cs typeface="Arial Black"/>
              </a:rPr>
              <a:t> </a:t>
            </a:r>
            <a:r>
              <a:rPr sz="5400" u="dbl" strike="dblStrike" baseline="-10030" dirty="0">
                <a:solidFill>
                  <a:srgbClr val="000000"/>
                </a:solidFill>
                <a:uFill>
                  <a:solidFill>
                    <a:srgbClr val="00ADEF"/>
                  </a:solidFill>
                </a:uFill>
                <a:latin typeface="Arial Black"/>
                <a:cs typeface="Arial Black"/>
              </a:rPr>
              <a:t>9</a:t>
            </a:r>
            <a:r>
              <a:rPr sz="5400" strike="noStrike" spc="1102" baseline="-10030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2800" strike="noStrike" spc="165" dirty="0">
                <a:solidFill>
                  <a:srgbClr val="000000"/>
                </a:solidFill>
                <a:latin typeface="Arial"/>
                <a:cs typeface="Arial"/>
              </a:rPr>
              <a:t>Adverbs</a:t>
            </a:r>
            <a:endParaRPr sz="28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46100" y="1697989"/>
            <a:ext cx="5762625" cy="988694"/>
          </a:xfrm>
          <a:custGeom>
            <a:avLst/>
            <a:gdLst/>
            <a:ahLst/>
            <a:cxnLst/>
            <a:rect l="l" t="t" r="r" b="b"/>
            <a:pathLst>
              <a:path w="5762625" h="988694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874394"/>
                </a:lnTo>
                <a:lnTo>
                  <a:pt x="1785" y="940474"/>
                </a:lnTo>
                <a:lnTo>
                  <a:pt x="14287" y="974407"/>
                </a:lnTo>
                <a:lnTo>
                  <a:pt x="48220" y="986909"/>
                </a:lnTo>
                <a:lnTo>
                  <a:pt x="114300" y="988694"/>
                </a:lnTo>
                <a:lnTo>
                  <a:pt x="5648325" y="988694"/>
                </a:lnTo>
                <a:lnTo>
                  <a:pt x="5714404" y="986909"/>
                </a:lnTo>
                <a:lnTo>
                  <a:pt x="5748337" y="974407"/>
                </a:lnTo>
                <a:lnTo>
                  <a:pt x="5760839" y="940474"/>
                </a:lnTo>
                <a:lnTo>
                  <a:pt x="5762625" y="874394"/>
                </a:lnTo>
                <a:lnTo>
                  <a:pt x="5762625" y="114300"/>
                </a:lnTo>
                <a:lnTo>
                  <a:pt x="5760839" y="48220"/>
                </a:lnTo>
                <a:lnTo>
                  <a:pt x="5748337" y="14287"/>
                </a:lnTo>
                <a:lnTo>
                  <a:pt x="5714404" y="1785"/>
                </a:lnTo>
                <a:lnTo>
                  <a:pt x="5648325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59593" y="1720367"/>
            <a:ext cx="5735955" cy="920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marR="460375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latin typeface="Trebuchet MS"/>
                <a:cs typeface="Trebuchet MS"/>
              </a:rPr>
              <a:t>An </a:t>
            </a:r>
            <a:r>
              <a:rPr sz="1800" b="1" spc="-55" dirty="0">
                <a:latin typeface="Trebuchet MS"/>
                <a:cs typeface="Trebuchet MS"/>
              </a:rPr>
              <a:t>adverb </a:t>
            </a:r>
            <a:r>
              <a:rPr sz="1800" spc="-40" dirty="0">
                <a:latin typeface="Trebuchet MS"/>
                <a:cs typeface="Trebuchet MS"/>
              </a:rPr>
              <a:t>is </a:t>
            </a:r>
            <a:r>
              <a:rPr sz="1800" spc="55" dirty="0">
                <a:latin typeface="Trebuchet MS"/>
                <a:cs typeface="Trebuchet MS"/>
              </a:rPr>
              <a:t>a </a:t>
            </a:r>
            <a:r>
              <a:rPr sz="1800" spc="-35" dirty="0">
                <a:latin typeface="Trebuchet MS"/>
                <a:cs typeface="Trebuchet MS"/>
              </a:rPr>
              <a:t>word </a:t>
            </a:r>
            <a:r>
              <a:rPr sz="1800" spc="-114" dirty="0">
                <a:latin typeface="Trebuchet MS"/>
                <a:cs typeface="Trebuchet MS"/>
              </a:rPr>
              <a:t>that </a:t>
            </a:r>
            <a:r>
              <a:rPr sz="1800" spc="-40" dirty="0">
                <a:latin typeface="Trebuchet MS"/>
                <a:cs typeface="Trebuchet MS"/>
              </a:rPr>
              <a:t>describes </a:t>
            </a:r>
            <a:r>
              <a:rPr sz="1800" spc="55" dirty="0">
                <a:latin typeface="Trebuchet MS"/>
                <a:cs typeface="Trebuchet MS"/>
              </a:rPr>
              <a:t>a</a:t>
            </a:r>
            <a:r>
              <a:rPr sz="1800" spc="-380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verb. </a:t>
            </a:r>
            <a:r>
              <a:rPr sz="1800" spc="-190" dirty="0">
                <a:latin typeface="Trebuchet MS"/>
                <a:cs typeface="Trebuchet MS"/>
              </a:rPr>
              <a:t>It </a:t>
            </a:r>
            <a:r>
              <a:rPr sz="1800" spc="-110" dirty="0">
                <a:latin typeface="Trebuchet MS"/>
                <a:cs typeface="Trebuchet MS"/>
              </a:rPr>
              <a:t>tells </a:t>
            </a:r>
            <a:r>
              <a:rPr sz="1800" spc="-35" dirty="0">
                <a:latin typeface="Trebuchet MS"/>
                <a:cs typeface="Trebuchet MS"/>
              </a:rPr>
              <a:t>you  </a:t>
            </a:r>
            <a:r>
              <a:rPr sz="1800" spc="-45" dirty="0">
                <a:latin typeface="Trebuchet MS"/>
                <a:cs typeface="Trebuchet MS"/>
              </a:rPr>
              <a:t>about </a:t>
            </a:r>
            <a:r>
              <a:rPr sz="1800" spc="20" dirty="0">
                <a:latin typeface="Trebuchet MS"/>
                <a:cs typeface="Trebuchet MS"/>
              </a:rPr>
              <a:t>an </a:t>
            </a:r>
            <a:r>
              <a:rPr sz="1800" spc="-95" dirty="0">
                <a:latin typeface="Trebuchet MS"/>
                <a:cs typeface="Trebuchet MS"/>
              </a:rPr>
              <a:t>action, </a:t>
            </a:r>
            <a:r>
              <a:rPr sz="1800" spc="-70" dirty="0">
                <a:latin typeface="Trebuchet MS"/>
                <a:cs typeface="Trebuchet MS"/>
              </a:rPr>
              <a:t>or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15" dirty="0">
                <a:latin typeface="Trebuchet MS"/>
                <a:cs typeface="Trebuchet MS"/>
              </a:rPr>
              <a:t>way</a:t>
            </a:r>
            <a:r>
              <a:rPr sz="1800" spc="-39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something </a:t>
            </a:r>
            <a:r>
              <a:rPr sz="1800" spc="-40" dirty="0">
                <a:latin typeface="Trebuchet MS"/>
                <a:cs typeface="Trebuchet MS"/>
              </a:rPr>
              <a:t>is </a:t>
            </a:r>
            <a:r>
              <a:rPr sz="1800" spc="-55" dirty="0">
                <a:latin typeface="Trebuchet MS"/>
                <a:cs typeface="Trebuchet MS"/>
              </a:rPr>
              <a:t>done.</a:t>
            </a:r>
            <a:endParaRPr sz="1800">
              <a:latin typeface="Trebuchet MS"/>
              <a:cs typeface="Trebuchet MS"/>
            </a:endParaRPr>
          </a:p>
          <a:p>
            <a:pPr marL="159385">
              <a:lnSpc>
                <a:spcPct val="100000"/>
              </a:lnSpc>
              <a:spcBef>
                <a:spcPts val="565"/>
              </a:spcBef>
            </a:pPr>
            <a:r>
              <a:rPr sz="1800" spc="35" dirty="0">
                <a:latin typeface="Trebuchet MS"/>
                <a:cs typeface="Trebuchet MS"/>
              </a:rPr>
              <a:t>A </a:t>
            </a:r>
            <a:r>
              <a:rPr sz="1800" spc="-140" dirty="0">
                <a:latin typeface="Trebuchet MS"/>
                <a:cs typeface="Trebuchet MS"/>
              </a:rPr>
              <a:t>lot </a:t>
            </a:r>
            <a:r>
              <a:rPr sz="1800" spc="-100" dirty="0">
                <a:latin typeface="Trebuchet MS"/>
                <a:cs typeface="Trebuchet MS"/>
              </a:rPr>
              <a:t>of </a:t>
            </a:r>
            <a:r>
              <a:rPr sz="1800" spc="-25" dirty="0">
                <a:latin typeface="Trebuchet MS"/>
                <a:cs typeface="Trebuchet MS"/>
              </a:rPr>
              <a:t>adverbs end </a:t>
            </a:r>
            <a:r>
              <a:rPr sz="1800" spc="-85" dirty="0">
                <a:latin typeface="Trebuchet MS"/>
                <a:cs typeface="Trebuchet MS"/>
              </a:rPr>
              <a:t>in</a:t>
            </a:r>
            <a:r>
              <a:rPr sz="1800" spc="-320" dirty="0">
                <a:latin typeface="Trebuchet MS"/>
                <a:cs typeface="Trebuchet MS"/>
              </a:rPr>
              <a:t> </a:t>
            </a:r>
            <a:r>
              <a:rPr sz="1800" spc="-120" dirty="0">
                <a:latin typeface="Trebuchet MS"/>
                <a:cs typeface="Trebuchet MS"/>
              </a:rPr>
              <a:t>-</a:t>
            </a:r>
            <a:r>
              <a:rPr sz="1800" b="1" spc="-120" dirty="0">
                <a:latin typeface="Trebuchet MS"/>
                <a:cs typeface="Trebuchet MS"/>
              </a:rPr>
              <a:t>ly</a:t>
            </a:r>
            <a:r>
              <a:rPr sz="1800" spc="-120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39621" y="4288154"/>
            <a:ext cx="5949315" cy="4596130"/>
            <a:chOff x="339621" y="4288154"/>
            <a:chExt cx="5949315" cy="4596130"/>
          </a:xfrm>
        </p:grpSpPr>
        <p:sp>
          <p:nvSpPr>
            <p:cNvPr id="32" name="object 32"/>
            <p:cNvSpPr/>
            <p:nvPr/>
          </p:nvSpPr>
          <p:spPr>
            <a:xfrm>
              <a:off x="655486" y="8022311"/>
              <a:ext cx="5633167" cy="7466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05442" y="8038959"/>
              <a:ext cx="5533390" cy="712470"/>
            </a:xfrm>
            <a:custGeom>
              <a:avLst/>
              <a:gdLst/>
              <a:ahLst/>
              <a:cxnLst/>
              <a:rect l="l" t="t" r="r" b="b"/>
              <a:pathLst>
                <a:path w="5533390" h="712470">
                  <a:moveTo>
                    <a:pt x="459804" y="11429"/>
                  </a:moveTo>
                  <a:lnTo>
                    <a:pt x="163658" y="11429"/>
                  </a:lnTo>
                  <a:lnTo>
                    <a:pt x="198972" y="10159"/>
                  </a:lnTo>
                  <a:lnTo>
                    <a:pt x="284211" y="1269"/>
                  </a:lnTo>
                  <a:lnTo>
                    <a:pt x="319525" y="0"/>
                  </a:lnTo>
                  <a:lnTo>
                    <a:pt x="352401" y="1269"/>
                  </a:lnTo>
                  <a:lnTo>
                    <a:pt x="426924" y="10159"/>
                  </a:lnTo>
                  <a:lnTo>
                    <a:pt x="459804" y="11429"/>
                  </a:lnTo>
                  <a:close/>
                </a:path>
                <a:path w="5533390" h="712470">
                  <a:moveTo>
                    <a:pt x="748152" y="11429"/>
                  </a:moveTo>
                  <a:lnTo>
                    <a:pt x="459804" y="11429"/>
                  </a:lnTo>
                  <a:lnTo>
                    <a:pt x="493901" y="10159"/>
                  </a:lnTo>
                  <a:lnTo>
                    <a:pt x="573780" y="1269"/>
                  </a:lnTo>
                  <a:lnTo>
                    <a:pt x="607873" y="0"/>
                  </a:lnTo>
                  <a:lnTo>
                    <a:pt x="640753" y="1269"/>
                  </a:lnTo>
                  <a:lnTo>
                    <a:pt x="715276" y="10159"/>
                  </a:lnTo>
                  <a:lnTo>
                    <a:pt x="748152" y="11429"/>
                  </a:lnTo>
                  <a:close/>
                </a:path>
                <a:path w="5533390" h="712470">
                  <a:moveTo>
                    <a:pt x="1052096" y="11429"/>
                  </a:moveTo>
                  <a:lnTo>
                    <a:pt x="748152" y="11429"/>
                  </a:lnTo>
                  <a:lnTo>
                    <a:pt x="781031" y="10159"/>
                  </a:lnTo>
                  <a:lnTo>
                    <a:pt x="855558" y="1269"/>
                  </a:lnTo>
                  <a:lnTo>
                    <a:pt x="888437" y="0"/>
                  </a:lnTo>
                  <a:lnTo>
                    <a:pt x="924966" y="1269"/>
                  </a:lnTo>
                  <a:lnTo>
                    <a:pt x="1015563" y="10159"/>
                  </a:lnTo>
                  <a:lnTo>
                    <a:pt x="1052096" y="11429"/>
                  </a:lnTo>
                  <a:close/>
                </a:path>
                <a:path w="5533390" h="712470">
                  <a:moveTo>
                    <a:pt x="1332653" y="11429"/>
                  </a:moveTo>
                  <a:lnTo>
                    <a:pt x="1052096" y="11429"/>
                  </a:lnTo>
                  <a:lnTo>
                    <a:pt x="1084971" y="10159"/>
                  </a:lnTo>
                  <a:lnTo>
                    <a:pt x="1159495" y="1269"/>
                  </a:lnTo>
                  <a:lnTo>
                    <a:pt x="1192374" y="0"/>
                  </a:lnTo>
                  <a:lnTo>
                    <a:pt x="1225254" y="1269"/>
                  </a:lnTo>
                  <a:lnTo>
                    <a:pt x="1299777" y="10159"/>
                  </a:lnTo>
                  <a:lnTo>
                    <a:pt x="1332653" y="11429"/>
                  </a:lnTo>
                  <a:close/>
                </a:path>
                <a:path w="5533390" h="712470">
                  <a:moveTo>
                    <a:pt x="1628799" y="11429"/>
                  </a:moveTo>
                  <a:lnTo>
                    <a:pt x="1332653" y="11429"/>
                  </a:lnTo>
                  <a:lnTo>
                    <a:pt x="1366750" y="10159"/>
                  </a:lnTo>
                  <a:lnTo>
                    <a:pt x="1446632" y="1269"/>
                  </a:lnTo>
                  <a:lnTo>
                    <a:pt x="1480729" y="0"/>
                  </a:lnTo>
                  <a:lnTo>
                    <a:pt x="1514822" y="1269"/>
                  </a:lnTo>
                  <a:lnTo>
                    <a:pt x="1594702" y="10159"/>
                  </a:lnTo>
                  <a:lnTo>
                    <a:pt x="1628799" y="11429"/>
                  </a:lnTo>
                  <a:close/>
                </a:path>
                <a:path w="5533390" h="712470">
                  <a:moveTo>
                    <a:pt x="1924945" y="11429"/>
                  </a:moveTo>
                  <a:lnTo>
                    <a:pt x="1628799" y="11429"/>
                  </a:lnTo>
                  <a:lnTo>
                    <a:pt x="1662896" y="10159"/>
                  </a:lnTo>
                  <a:lnTo>
                    <a:pt x="1742778" y="1269"/>
                  </a:lnTo>
                  <a:lnTo>
                    <a:pt x="1776875" y="0"/>
                  </a:lnTo>
                  <a:lnTo>
                    <a:pt x="1810968" y="1269"/>
                  </a:lnTo>
                  <a:lnTo>
                    <a:pt x="1890848" y="10159"/>
                  </a:lnTo>
                  <a:lnTo>
                    <a:pt x="1924945" y="11429"/>
                  </a:lnTo>
                  <a:close/>
                </a:path>
                <a:path w="5533390" h="712470">
                  <a:moveTo>
                    <a:pt x="2221091" y="11429"/>
                  </a:moveTo>
                  <a:lnTo>
                    <a:pt x="1924945" y="11429"/>
                  </a:lnTo>
                  <a:lnTo>
                    <a:pt x="1959042" y="10159"/>
                  </a:lnTo>
                  <a:lnTo>
                    <a:pt x="2038924" y="1269"/>
                  </a:lnTo>
                  <a:lnTo>
                    <a:pt x="2073021" y="0"/>
                  </a:lnTo>
                  <a:lnTo>
                    <a:pt x="2107115" y="1269"/>
                  </a:lnTo>
                  <a:lnTo>
                    <a:pt x="2186997" y="10159"/>
                  </a:lnTo>
                  <a:lnTo>
                    <a:pt x="2221091" y="11429"/>
                  </a:lnTo>
                  <a:close/>
                </a:path>
                <a:path w="5533390" h="712470">
                  <a:moveTo>
                    <a:pt x="2509446" y="11429"/>
                  </a:moveTo>
                  <a:lnTo>
                    <a:pt x="2221091" y="11429"/>
                  </a:lnTo>
                  <a:lnTo>
                    <a:pt x="2255188" y="10159"/>
                  </a:lnTo>
                  <a:lnTo>
                    <a:pt x="2335070" y="1269"/>
                  </a:lnTo>
                  <a:lnTo>
                    <a:pt x="2369167" y="0"/>
                  </a:lnTo>
                  <a:lnTo>
                    <a:pt x="2402043" y="1269"/>
                  </a:lnTo>
                  <a:lnTo>
                    <a:pt x="2476566" y="10159"/>
                  </a:lnTo>
                  <a:lnTo>
                    <a:pt x="2509446" y="11429"/>
                  </a:lnTo>
                  <a:close/>
                </a:path>
                <a:path w="5533390" h="712470">
                  <a:moveTo>
                    <a:pt x="2805592" y="11429"/>
                  </a:moveTo>
                  <a:lnTo>
                    <a:pt x="2509446" y="11429"/>
                  </a:lnTo>
                  <a:lnTo>
                    <a:pt x="2543542" y="10159"/>
                  </a:lnTo>
                  <a:lnTo>
                    <a:pt x="2623419" y="1269"/>
                  </a:lnTo>
                  <a:lnTo>
                    <a:pt x="2657515" y="0"/>
                  </a:lnTo>
                  <a:lnTo>
                    <a:pt x="2691612" y="1269"/>
                  </a:lnTo>
                  <a:lnTo>
                    <a:pt x="2771495" y="10159"/>
                  </a:lnTo>
                  <a:lnTo>
                    <a:pt x="2805592" y="11429"/>
                  </a:lnTo>
                  <a:close/>
                </a:path>
                <a:path w="5533390" h="712470">
                  <a:moveTo>
                    <a:pt x="3101738" y="11429"/>
                  </a:moveTo>
                  <a:lnTo>
                    <a:pt x="2805592" y="11429"/>
                  </a:lnTo>
                  <a:lnTo>
                    <a:pt x="2839689" y="10159"/>
                  </a:lnTo>
                  <a:lnTo>
                    <a:pt x="2919569" y="1269"/>
                  </a:lnTo>
                  <a:lnTo>
                    <a:pt x="2953661" y="0"/>
                  </a:lnTo>
                  <a:lnTo>
                    <a:pt x="2987758" y="1269"/>
                  </a:lnTo>
                  <a:lnTo>
                    <a:pt x="3067641" y="10159"/>
                  </a:lnTo>
                  <a:lnTo>
                    <a:pt x="3101738" y="11429"/>
                  </a:lnTo>
                  <a:close/>
                </a:path>
                <a:path w="5533390" h="712470">
                  <a:moveTo>
                    <a:pt x="3390086" y="11429"/>
                  </a:moveTo>
                  <a:lnTo>
                    <a:pt x="3101738" y="11429"/>
                  </a:lnTo>
                  <a:lnTo>
                    <a:pt x="3134616" y="10159"/>
                  </a:lnTo>
                  <a:lnTo>
                    <a:pt x="3209138" y="1269"/>
                  </a:lnTo>
                  <a:lnTo>
                    <a:pt x="3242016" y="0"/>
                  </a:lnTo>
                  <a:lnTo>
                    <a:pt x="3276113" y="1269"/>
                  </a:lnTo>
                  <a:lnTo>
                    <a:pt x="3355993" y="10159"/>
                  </a:lnTo>
                  <a:lnTo>
                    <a:pt x="3390086" y="11429"/>
                  </a:lnTo>
                  <a:close/>
                </a:path>
                <a:path w="5533390" h="712470">
                  <a:moveTo>
                    <a:pt x="3694030" y="11429"/>
                  </a:moveTo>
                  <a:lnTo>
                    <a:pt x="3390086" y="11429"/>
                  </a:lnTo>
                  <a:lnTo>
                    <a:pt x="3424183" y="10159"/>
                  </a:lnTo>
                  <a:lnTo>
                    <a:pt x="3504065" y="1269"/>
                  </a:lnTo>
                  <a:lnTo>
                    <a:pt x="3538162" y="0"/>
                  </a:lnTo>
                  <a:lnTo>
                    <a:pt x="3573477" y="1269"/>
                  </a:lnTo>
                  <a:lnTo>
                    <a:pt x="3658716" y="10159"/>
                  </a:lnTo>
                  <a:lnTo>
                    <a:pt x="3694030" y="11429"/>
                  </a:lnTo>
                  <a:close/>
                </a:path>
                <a:path w="5533390" h="712470">
                  <a:moveTo>
                    <a:pt x="3982378" y="11429"/>
                  </a:moveTo>
                  <a:lnTo>
                    <a:pt x="3694030" y="11429"/>
                  </a:lnTo>
                  <a:lnTo>
                    <a:pt x="3725688" y="10159"/>
                  </a:lnTo>
                  <a:lnTo>
                    <a:pt x="3794855" y="1269"/>
                  </a:lnTo>
                  <a:lnTo>
                    <a:pt x="3826518" y="0"/>
                  </a:lnTo>
                  <a:lnTo>
                    <a:pt x="3861829" y="1269"/>
                  </a:lnTo>
                  <a:lnTo>
                    <a:pt x="3947067" y="10159"/>
                  </a:lnTo>
                  <a:lnTo>
                    <a:pt x="3982378" y="11429"/>
                  </a:lnTo>
                  <a:close/>
                </a:path>
                <a:path w="5533390" h="712470">
                  <a:moveTo>
                    <a:pt x="4270733" y="11429"/>
                  </a:moveTo>
                  <a:lnTo>
                    <a:pt x="3982378" y="11429"/>
                  </a:lnTo>
                  <a:lnTo>
                    <a:pt x="4015257" y="10159"/>
                  </a:lnTo>
                  <a:lnTo>
                    <a:pt x="4089784" y="1269"/>
                  </a:lnTo>
                  <a:lnTo>
                    <a:pt x="4122664" y="0"/>
                  </a:lnTo>
                  <a:lnTo>
                    <a:pt x="4156759" y="1269"/>
                  </a:lnTo>
                  <a:lnTo>
                    <a:pt x="4236637" y="10159"/>
                  </a:lnTo>
                  <a:lnTo>
                    <a:pt x="4270733" y="11429"/>
                  </a:lnTo>
                  <a:close/>
                </a:path>
                <a:path w="5533390" h="712470">
                  <a:moveTo>
                    <a:pt x="4870823" y="11429"/>
                  </a:moveTo>
                  <a:lnTo>
                    <a:pt x="4270733" y="11429"/>
                  </a:lnTo>
                  <a:lnTo>
                    <a:pt x="4304830" y="10159"/>
                  </a:lnTo>
                  <a:lnTo>
                    <a:pt x="4384709" y="1269"/>
                  </a:lnTo>
                  <a:lnTo>
                    <a:pt x="4418802" y="0"/>
                  </a:lnTo>
                  <a:lnTo>
                    <a:pt x="4454118" y="0"/>
                  </a:lnTo>
                  <a:lnTo>
                    <a:pt x="4539362" y="6349"/>
                  </a:lnTo>
                  <a:lnTo>
                    <a:pt x="4574677" y="7619"/>
                  </a:lnTo>
                  <a:lnTo>
                    <a:pt x="4811152" y="7619"/>
                  </a:lnTo>
                  <a:lnTo>
                    <a:pt x="4835508" y="10159"/>
                  </a:lnTo>
                  <a:lnTo>
                    <a:pt x="4870823" y="11429"/>
                  </a:lnTo>
                  <a:close/>
                </a:path>
                <a:path w="5533390" h="712470">
                  <a:moveTo>
                    <a:pt x="4811152" y="7619"/>
                  </a:moveTo>
                  <a:lnTo>
                    <a:pt x="4574677" y="7619"/>
                  </a:lnTo>
                  <a:lnTo>
                    <a:pt x="4607552" y="6349"/>
                  </a:lnTo>
                  <a:lnTo>
                    <a:pt x="4682073" y="0"/>
                  </a:lnTo>
                  <a:lnTo>
                    <a:pt x="4714948" y="0"/>
                  </a:lnTo>
                  <a:lnTo>
                    <a:pt x="4750264" y="1269"/>
                  </a:lnTo>
                  <a:lnTo>
                    <a:pt x="4811152" y="7619"/>
                  </a:lnTo>
                  <a:close/>
                </a:path>
                <a:path w="5533390" h="712470">
                  <a:moveTo>
                    <a:pt x="5166962" y="11429"/>
                  </a:moveTo>
                  <a:lnTo>
                    <a:pt x="4870823" y="11429"/>
                  </a:lnTo>
                  <a:lnTo>
                    <a:pt x="4904916" y="10159"/>
                  </a:lnTo>
                  <a:lnTo>
                    <a:pt x="4984795" y="1269"/>
                  </a:lnTo>
                  <a:lnTo>
                    <a:pt x="5018892" y="0"/>
                  </a:lnTo>
                  <a:lnTo>
                    <a:pt x="5052989" y="1269"/>
                  </a:lnTo>
                  <a:lnTo>
                    <a:pt x="5132869" y="10159"/>
                  </a:lnTo>
                  <a:lnTo>
                    <a:pt x="5166962" y="11429"/>
                  </a:lnTo>
                  <a:close/>
                </a:path>
                <a:path w="5533390" h="712470">
                  <a:moveTo>
                    <a:pt x="5532553" y="30184"/>
                  </a:moveTo>
                  <a:lnTo>
                    <a:pt x="5504624" y="11429"/>
                  </a:lnTo>
                  <a:lnTo>
                    <a:pt x="5500085" y="8889"/>
                  </a:lnTo>
                  <a:lnTo>
                    <a:pt x="5496333" y="7619"/>
                  </a:lnTo>
                  <a:lnTo>
                    <a:pt x="5510138" y="11429"/>
                  </a:lnTo>
                  <a:lnTo>
                    <a:pt x="5521937" y="16509"/>
                  </a:lnTo>
                  <a:lnTo>
                    <a:pt x="5530164" y="21589"/>
                  </a:lnTo>
                  <a:lnTo>
                    <a:pt x="5533254" y="29209"/>
                  </a:lnTo>
                  <a:lnTo>
                    <a:pt x="5532553" y="30184"/>
                  </a:lnTo>
                  <a:close/>
                </a:path>
                <a:path w="5533390" h="712470">
                  <a:moveTo>
                    <a:pt x="5525947" y="39369"/>
                  </a:moveTo>
                  <a:lnTo>
                    <a:pt x="5532553" y="30184"/>
                  </a:lnTo>
                  <a:lnTo>
                    <a:pt x="5532993" y="30479"/>
                  </a:lnTo>
                  <a:lnTo>
                    <a:pt x="5525947" y="39369"/>
                  </a:lnTo>
                  <a:close/>
                </a:path>
                <a:path w="5533390" h="712470">
                  <a:moveTo>
                    <a:pt x="28504" y="700167"/>
                  </a:moveTo>
                  <a:lnTo>
                    <a:pt x="0" y="684529"/>
                  </a:lnTo>
                  <a:lnTo>
                    <a:pt x="7306" y="674369"/>
                  </a:lnTo>
                  <a:lnTo>
                    <a:pt x="1697" y="683259"/>
                  </a:lnTo>
                  <a:lnTo>
                    <a:pt x="21089" y="695959"/>
                  </a:lnTo>
                  <a:lnTo>
                    <a:pt x="28504" y="700167"/>
                  </a:lnTo>
                  <a:close/>
                </a:path>
                <a:path w="5533390" h="712470">
                  <a:moveTo>
                    <a:pt x="3117319" y="708659"/>
                  </a:moveTo>
                  <a:lnTo>
                    <a:pt x="3083227" y="706119"/>
                  </a:lnTo>
                  <a:lnTo>
                    <a:pt x="3003347" y="697229"/>
                  </a:lnTo>
                  <a:lnTo>
                    <a:pt x="2969250" y="695959"/>
                  </a:lnTo>
                  <a:lnTo>
                    <a:pt x="4442189" y="695959"/>
                  </a:lnTo>
                  <a:lnTo>
                    <a:pt x="4408092" y="698499"/>
                  </a:lnTo>
                  <a:lnTo>
                    <a:pt x="4399216" y="699769"/>
                  </a:lnTo>
                  <a:lnTo>
                    <a:pt x="3265396" y="699769"/>
                  </a:lnTo>
                  <a:lnTo>
                    <a:pt x="3231299" y="701039"/>
                  </a:lnTo>
                  <a:lnTo>
                    <a:pt x="3151416" y="707389"/>
                  </a:lnTo>
                  <a:lnTo>
                    <a:pt x="3117319" y="708659"/>
                  </a:lnTo>
                  <a:close/>
                </a:path>
                <a:path w="5533390" h="712470">
                  <a:moveTo>
                    <a:pt x="4582468" y="708659"/>
                  </a:moveTo>
                  <a:lnTo>
                    <a:pt x="4549588" y="706119"/>
                  </a:lnTo>
                  <a:lnTo>
                    <a:pt x="4475065" y="697229"/>
                  </a:lnTo>
                  <a:lnTo>
                    <a:pt x="4442189" y="695959"/>
                  </a:lnTo>
                  <a:lnTo>
                    <a:pt x="4738335" y="695959"/>
                  </a:lnTo>
                  <a:lnTo>
                    <a:pt x="4703020" y="697229"/>
                  </a:lnTo>
                  <a:lnTo>
                    <a:pt x="4617779" y="706119"/>
                  </a:lnTo>
                  <a:lnTo>
                    <a:pt x="4582468" y="708659"/>
                  </a:lnTo>
                  <a:close/>
                </a:path>
                <a:path w="5533390" h="712470">
                  <a:moveTo>
                    <a:pt x="4886405" y="708659"/>
                  </a:moveTo>
                  <a:lnTo>
                    <a:pt x="4852308" y="706119"/>
                  </a:lnTo>
                  <a:lnTo>
                    <a:pt x="4772428" y="697229"/>
                  </a:lnTo>
                  <a:lnTo>
                    <a:pt x="4738335" y="695959"/>
                  </a:lnTo>
                  <a:lnTo>
                    <a:pt x="5026683" y="695959"/>
                  </a:lnTo>
                  <a:lnTo>
                    <a:pt x="4993808" y="697229"/>
                  </a:lnTo>
                  <a:lnTo>
                    <a:pt x="4919284" y="706119"/>
                  </a:lnTo>
                  <a:lnTo>
                    <a:pt x="4886405" y="708659"/>
                  </a:lnTo>
                  <a:close/>
                </a:path>
                <a:path w="5533390" h="712470">
                  <a:moveTo>
                    <a:pt x="5182551" y="708659"/>
                  </a:moveTo>
                  <a:lnTo>
                    <a:pt x="5147236" y="706119"/>
                  </a:lnTo>
                  <a:lnTo>
                    <a:pt x="5061997" y="697229"/>
                  </a:lnTo>
                  <a:lnTo>
                    <a:pt x="5026683" y="695959"/>
                  </a:lnTo>
                  <a:lnTo>
                    <a:pt x="5322829" y="695959"/>
                  </a:lnTo>
                  <a:lnTo>
                    <a:pt x="5289954" y="697229"/>
                  </a:lnTo>
                  <a:lnTo>
                    <a:pt x="5215430" y="706119"/>
                  </a:lnTo>
                  <a:lnTo>
                    <a:pt x="5182551" y="708659"/>
                  </a:lnTo>
                  <a:close/>
                </a:path>
                <a:path w="5533390" h="712470">
                  <a:moveTo>
                    <a:pt x="5483490" y="708659"/>
                  </a:moveTo>
                  <a:lnTo>
                    <a:pt x="5434746" y="704849"/>
                  </a:lnTo>
                  <a:lnTo>
                    <a:pt x="5391888" y="701039"/>
                  </a:lnTo>
                  <a:lnTo>
                    <a:pt x="5354665" y="697229"/>
                  </a:lnTo>
                  <a:lnTo>
                    <a:pt x="5322829" y="695959"/>
                  </a:lnTo>
                  <a:lnTo>
                    <a:pt x="5493907" y="695959"/>
                  </a:lnTo>
                  <a:lnTo>
                    <a:pt x="5487659" y="701039"/>
                  </a:lnTo>
                  <a:lnTo>
                    <a:pt x="5483490" y="708659"/>
                  </a:lnTo>
                  <a:close/>
                </a:path>
                <a:path w="5533390" h="712470">
                  <a:moveTo>
                    <a:pt x="490974" y="712469"/>
                  </a:moveTo>
                  <a:lnTo>
                    <a:pt x="458099" y="711199"/>
                  </a:lnTo>
                  <a:lnTo>
                    <a:pt x="383575" y="702309"/>
                  </a:lnTo>
                  <a:lnTo>
                    <a:pt x="350696" y="699769"/>
                  </a:lnTo>
                  <a:lnTo>
                    <a:pt x="646842" y="699769"/>
                  </a:lnTo>
                  <a:lnTo>
                    <a:pt x="611528" y="702309"/>
                  </a:lnTo>
                  <a:lnTo>
                    <a:pt x="526289" y="711199"/>
                  </a:lnTo>
                  <a:lnTo>
                    <a:pt x="490974" y="712469"/>
                  </a:lnTo>
                  <a:close/>
                </a:path>
                <a:path w="5533390" h="712470">
                  <a:moveTo>
                    <a:pt x="779329" y="712469"/>
                  </a:moveTo>
                  <a:lnTo>
                    <a:pt x="747668" y="711199"/>
                  </a:lnTo>
                  <a:lnTo>
                    <a:pt x="678503" y="702309"/>
                  </a:lnTo>
                  <a:lnTo>
                    <a:pt x="646842" y="699769"/>
                  </a:lnTo>
                  <a:lnTo>
                    <a:pt x="935197" y="699769"/>
                  </a:lnTo>
                  <a:lnTo>
                    <a:pt x="899883" y="702309"/>
                  </a:lnTo>
                  <a:lnTo>
                    <a:pt x="814644" y="711199"/>
                  </a:lnTo>
                  <a:lnTo>
                    <a:pt x="779329" y="712469"/>
                  </a:lnTo>
                  <a:close/>
                </a:path>
                <a:path w="5533390" h="712470">
                  <a:moveTo>
                    <a:pt x="1075475" y="712469"/>
                  </a:moveTo>
                  <a:lnTo>
                    <a:pt x="1042596" y="711199"/>
                  </a:lnTo>
                  <a:lnTo>
                    <a:pt x="968072" y="702309"/>
                  </a:lnTo>
                  <a:lnTo>
                    <a:pt x="935197" y="699769"/>
                  </a:lnTo>
                  <a:lnTo>
                    <a:pt x="1231343" y="699769"/>
                  </a:lnTo>
                  <a:lnTo>
                    <a:pt x="1196029" y="702309"/>
                  </a:lnTo>
                  <a:lnTo>
                    <a:pt x="1110790" y="711199"/>
                  </a:lnTo>
                  <a:lnTo>
                    <a:pt x="1075475" y="712469"/>
                  </a:lnTo>
                  <a:close/>
                </a:path>
                <a:path w="5533390" h="712470">
                  <a:moveTo>
                    <a:pt x="1379412" y="712469"/>
                  </a:moveTo>
                  <a:lnTo>
                    <a:pt x="1345319" y="711199"/>
                  </a:lnTo>
                  <a:lnTo>
                    <a:pt x="1265437" y="702309"/>
                  </a:lnTo>
                  <a:lnTo>
                    <a:pt x="1231343" y="699769"/>
                  </a:lnTo>
                  <a:lnTo>
                    <a:pt x="1519691" y="699769"/>
                  </a:lnTo>
                  <a:lnTo>
                    <a:pt x="1486815" y="702309"/>
                  </a:lnTo>
                  <a:lnTo>
                    <a:pt x="1412292" y="711199"/>
                  </a:lnTo>
                  <a:lnTo>
                    <a:pt x="1379412" y="712469"/>
                  </a:lnTo>
                  <a:close/>
                </a:path>
                <a:path w="5533390" h="712470">
                  <a:moveTo>
                    <a:pt x="1659977" y="708659"/>
                  </a:moveTo>
                  <a:lnTo>
                    <a:pt x="1627097" y="707389"/>
                  </a:lnTo>
                  <a:lnTo>
                    <a:pt x="1552570" y="701039"/>
                  </a:lnTo>
                  <a:lnTo>
                    <a:pt x="1519691" y="699769"/>
                  </a:lnTo>
                  <a:lnTo>
                    <a:pt x="1815837" y="699769"/>
                  </a:lnTo>
                  <a:lnTo>
                    <a:pt x="1780526" y="701039"/>
                  </a:lnTo>
                  <a:lnTo>
                    <a:pt x="1695288" y="707389"/>
                  </a:lnTo>
                  <a:lnTo>
                    <a:pt x="1659977" y="708659"/>
                  </a:lnTo>
                  <a:close/>
                </a:path>
                <a:path w="5533390" h="712470">
                  <a:moveTo>
                    <a:pt x="1963913" y="708659"/>
                  </a:moveTo>
                  <a:lnTo>
                    <a:pt x="1929817" y="707389"/>
                  </a:lnTo>
                  <a:lnTo>
                    <a:pt x="1849934" y="701039"/>
                  </a:lnTo>
                  <a:lnTo>
                    <a:pt x="1815837" y="699769"/>
                  </a:lnTo>
                  <a:lnTo>
                    <a:pt x="2104192" y="699769"/>
                  </a:lnTo>
                  <a:lnTo>
                    <a:pt x="2071313" y="701039"/>
                  </a:lnTo>
                  <a:lnTo>
                    <a:pt x="1996792" y="707389"/>
                  </a:lnTo>
                  <a:lnTo>
                    <a:pt x="1963913" y="708659"/>
                  </a:lnTo>
                  <a:close/>
                </a:path>
                <a:path w="5533390" h="712470">
                  <a:moveTo>
                    <a:pt x="2260059" y="708659"/>
                  </a:moveTo>
                  <a:lnTo>
                    <a:pt x="2224745" y="707389"/>
                  </a:lnTo>
                  <a:lnTo>
                    <a:pt x="2139506" y="701039"/>
                  </a:lnTo>
                  <a:lnTo>
                    <a:pt x="2104192" y="699769"/>
                  </a:lnTo>
                  <a:lnTo>
                    <a:pt x="2392547" y="699769"/>
                  </a:lnTo>
                  <a:lnTo>
                    <a:pt x="2360885" y="701039"/>
                  </a:lnTo>
                  <a:lnTo>
                    <a:pt x="2291717" y="707389"/>
                  </a:lnTo>
                  <a:lnTo>
                    <a:pt x="2260059" y="708659"/>
                  </a:lnTo>
                  <a:close/>
                </a:path>
                <a:path w="5533390" h="712470">
                  <a:moveTo>
                    <a:pt x="2548415" y="712469"/>
                  </a:moveTo>
                  <a:lnTo>
                    <a:pt x="2513099" y="711199"/>
                  </a:lnTo>
                  <a:lnTo>
                    <a:pt x="2427858" y="702309"/>
                  </a:lnTo>
                  <a:lnTo>
                    <a:pt x="2392547" y="699769"/>
                  </a:lnTo>
                  <a:lnTo>
                    <a:pt x="2688693" y="699769"/>
                  </a:lnTo>
                  <a:lnTo>
                    <a:pt x="2655814" y="702309"/>
                  </a:lnTo>
                  <a:lnTo>
                    <a:pt x="2581290" y="711199"/>
                  </a:lnTo>
                  <a:lnTo>
                    <a:pt x="2548415" y="712469"/>
                  </a:lnTo>
                  <a:close/>
                </a:path>
                <a:path w="5533390" h="712470">
                  <a:moveTo>
                    <a:pt x="2828972" y="708659"/>
                  </a:moveTo>
                  <a:lnTo>
                    <a:pt x="2796092" y="707389"/>
                  </a:lnTo>
                  <a:lnTo>
                    <a:pt x="2721568" y="701039"/>
                  </a:lnTo>
                  <a:lnTo>
                    <a:pt x="2688693" y="699769"/>
                  </a:lnTo>
                  <a:lnTo>
                    <a:pt x="2915080" y="699769"/>
                  </a:lnTo>
                  <a:lnTo>
                    <a:pt x="2861850" y="706119"/>
                  </a:lnTo>
                  <a:lnTo>
                    <a:pt x="2828972" y="708659"/>
                  </a:lnTo>
                  <a:close/>
                </a:path>
                <a:path w="5533390" h="712470">
                  <a:moveTo>
                    <a:pt x="3397884" y="712469"/>
                  </a:moveTo>
                  <a:lnTo>
                    <a:pt x="3366223" y="711199"/>
                  </a:lnTo>
                  <a:lnTo>
                    <a:pt x="3297057" y="702309"/>
                  </a:lnTo>
                  <a:lnTo>
                    <a:pt x="3265396" y="699769"/>
                  </a:lnTo>
                  <a:lnTo>
                    <a:pt x="3553751" y="699769"/>
                  </a:lnTo>
                  <a:lnTo>
                    <a:pt x="3518437" y="702309"/>
                  </a:lnTo>
                  <a:lnTo>
                    <a:pt x="3433198" y="711199"/>
                  </a:lnTo>
                  <a:lnTo>
                    <a:pt x="3397884" y="712469"/>
                  </a:lnTo>
                  <a:close/>
                </a:path>
                <a:path w="5533390" h="712470">
                  <a:moveTo>
                    <a:pt x="3709611" y="712469"/>
                  </a:moveTo>
                  <a:lnTo>
                    <a:pt x="3674300" y="711199"/>
                  </a:lnTo>
                  <a:lnTo>
                    <a:pt x="3589062" y="702309"/>
                  </a:lnTo>
                  <a:lnTo>
                    <a:pt x="3553751" y="699769"/>
                  </a:lnTo>
                  <a:lnTo>
                    <a:pt x="3849897" y="699769"/>
                  </a:lnTo>
                  <a:lnTo>
                    <a:pt x="3817018" y="702309"/>
                  </a:lnTo>
                  <a:lnTo>
                    <a:pt x="3742491" y="711199"/>
                  </a:lnTo>
                  <a:lnTo>
                    <a:pt x="3709611" y="712469"/>
                  </a:lnTo>
                  <a:close/>
                </a:path>
                <a:path w="5533390" h="712470">
                  <a:moveTo>
                    <a:pt x="3997967" y="712469"/>
                  </a:moveTo>
                  <a:lnTo>
                    <a:pt x="3963870" y="711199"/>
                  </a:lnTo>
                  <a:lnTo>
                    <a:pt x="3883990" y="702309"/>
                  </a:lnTo>
                  <a:lnTo>
                    <a:pt x="3849897" y="699769"/>
                  </a:lnTo>
                  <a:lnTo>
                    <a:pt x="4146043" y="699769"/>
                  </a:lnTo>
                  <a:lnTo>
                    <a:pt x="4111946" y="702309"/>
                  </a:lnTo>
                  <a:lnTo>
                    <a:pt x="4032064" y="711199"/>
                  </a:lnTo>
                  <a:lnTo>
                    <a:pt x="3997967" y="712469"/>
                  </a:lnTo>
                  <a:close/>
                </a:path>
                <a:path w="5533390" h="712470">
                  <a:moveTo>
                    <a:pt x="4294113" y="712469"/>
                  </a:moveTo>
                  <a:lnTo>
                    <a:pt x="4260016" y="711199"/>
                  </a:lnTo>
                  <a:lnTo>
                    <a:pt x="4180136" y="702309"/>
                  </a:lnTo>
                  <a:lnTo>
                    <a:pt x="4146043" y="699769"/>
                  </a:lnTo>
                  <a:lnTo>
                    <a:pt x="4399216" y="699769"/>
                  </a:lnTo>
                  <a:lnTo>
                    <a:pt x="4328210" y="709929"/>
                  </a:lnTo>
                  <a:lnTo>
                    <a:pt x="4294113" y="712469"/>
                  </a:lnTo>
                  <a:close/>
                </a:path>
                <a:path w="5533390" h="712470">
                  <a:moveTo>
                    <a:pt x="72166" y="702309"/>
                  </a:moveTo>
                  <a:lnTo>
                    <a:pt x="30041" y="701039"/>
                  </a:lnTo>
                  <a:lnTo>
                    <a:pt x="28504" y="700167"/>
                  </a:lnTo>
                  <a:lnTo>
                    <a:pt x="72166" y="702309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07233" y="8038959"/>
              <a:ext cx="5531485" cy="712470"/>
            </a:xfrm>
            <a:custGeom>
              <a:avLst/>
              <a:gdLst/>
              <a:ahLst/>
              <a:cxnLst/>
              <a:rect l="l" t="t" r="r" b="b"/>
              <a:pathLst>
                <a:path w="5531485" h="712470">
                  <a:moveTo>
                    <a:pt x="458013" y="11429"/>
                  </a:moveTo>
                  <a:lnTo>
                    <a:pt x="161867" y="11429"/>
                  </a:lnTo>
                  <a:lnTo>
                    <a:pt x="197181" y="10159"/>
                  </a:lnTo>
                  <a:lnTo>
                    <a:pt x="282420" y="1269"/>
                  </a:lnTo>
                  <a:lnTo>
                    <a:pt x="317734" y="0"/>
                  </a:lnTo>
                  <a:lnTo>
                    <a:pt x="350609" y="1269"/>
                  </a:lnTo>
                  <a:lnTo>
                    <a:pt x="425133" y="10159"/>
                  </a:lnTo>
                  <a:lnTo>
                    <a:pt x="458013" y="11429"/>
                  </a:lnTo>
                  <a:close/>
                </a:path>
                <a:path w="5531485" h="712470">
                  <a:moveTo>
                    <a:pt x="746360" y="11429"/>
                  </a:moveTo>
                  <a:lnTo>
                    <a:pt x="458013" y="11429"/>
                  </a:lnTo>
                  <a:lnTo>
                    <a:pt x="492109" y="10159"/>
                  </a:lnTo>
                  <a:lnTo>
                    <a:pt x="571989" y="1269"/>
                  </a:lnTo>
                  <a:lnTo>
                    <a:pt x="606082" y="0"/>
                  </a:lnTo>
                  <a:lnTo>
                    <a:pt x="638961" y="1269"/>
                  </a:lnTo>
                  <a:lnTo>
                    <a:pt x="713485" y="10159"/>
                  </a:lnTo>
                  <a:lnTo>
                    <a:pt x="746360" y="11429"/>
                  </a:lnTo>
                  <a:close/>
                </a:path>
                <a:path w="5531485" h="712470">
                  <a:moveTo>
                    <a:pt x="1050304" y="11429"/>
                  </a:moveTo>
                  <a:lnTo>
                    <a:pt x="746360" y="11429"/>
                  </a:lnTo>
                  <a:lnTo>
                    <a:pt x="779240" y="10159"/>
                  </a:lnTo>
                  <a:lnTo>
                    <a:pt x="853767" y="1269"/>
                  </a:lnTo>
                  <a:lnTo>
                    <a:pt x="886646" y="0"/>
                  </a:lnTo>
                  <a:lnTo>
                    <a:pt x="923175" y="1269"/>
                  </a:lnTo>
                  <a:lnTo>
                    <a:pt x="1013772" y="10159"/>
                  </a:lnTo>
                  <a:lnTo>
                    <a:pt x="1050304" y="11429"/>
                  </a:lnTo>
                  <a:close/>
                </a:path>
                <a:path w="5531485" h="712470">
                  <a:moveTo>
                    <a:pt x="1330862" y="11429"/>
                  </a:moveTo>
                  <a:lnTo>
                    <a:pt x="1050304" y="11429"/>
                  </a:lnTo>
                  <a:lnTo>
                    <a:pt x="1083180" y="10159"/>
                  </a:lnTo>
                  <a:lnTo>
                    <a:pt x="1157704" y="1269"/>
                  </a:lnTo>
                  <a:lnTo>
                    <a:pt x="1190583" y="0"/>
                  </a:lnTo>
                  <a:lnTo>
                    <a:pt x="1223463" y="1269"/>
                  </a:lnTo>
                  <a:lnTo>
                    <a:pt x="1297986" y="10159"/>
                  </a:lnTo>
                  <a:lnTo>
                    <a:pt x="1330862" y="11429"/>
                  </a:lnTo>
                  <a:close/>
                </a:path>
                <a:path w="5531485" h="712470">
                  <a:moveTo>
                    <a:pt x="1627008" y="11429"/>
                  </a:moveTo>
                  <a:lnTo>
                    <a:pt x="1330862" y="11429"/>
                  </a:lnTo>
                  <a:lnTo>
                    <a:pt x="1364958" y="10159"/>
                  </a:lnTo>
                  <a:lnTo>
                    <a:pt x="1444841" y="1269"/>
                  </a:lnTo>
                  <a:lnTo>
                    <a:pt x="1478938" y="0"/>
                  </a:lnTo>
                  <a:lnTo>
                    <a:pt x="1513031" y="1269"/>
                  </a:lnTo>
                  <a:lnTo>
                    <a:pt x="1592911" y="10159"/>
                  </a:lnTo>
                  <a:lnTo>
                    <a:pt x="1627008" y="11429"/>
                  </a:lnTo>
                  <a:close/>
                </a:path>
                <a:path w="5531485" h="712470">
                  <a:moveTo>
                    <a:pt x="1923153" y="11429"/>
                  </a:moveTo>
                  <a:lnTo>
                    <a:pt x="1627008" y="11429"/>
                  </a:lnTo>
                  <a:lnTo>
                    <a:pt x="1661104" y="10159"/>
                  </a:lnTo>
                  <a:lnTo>
                    <a:pt x="1740987" y="1269"/>
                  </a:lnTo>
                  <a:lnTo>
                    <a:pt x="1775084" y="0"/>
                  </a:lnTo>
                  <a:lnTo>
                    <a:pt x="1809177" y="1269"/>
                  </a:lnTo>
                  <a:lnTo>
                    <a:pt x="1889057" y="10159"/>
                  </a:lnTo>
                  <a:lnTo>
                    <a:pt x="1923153" y="11429"/>
                  </a:lnTo>
                  <a:close/>
                </a:path>
                <a:path w="5531485" h="712470">
                  <a:moveTo>
                    <a:pt x="2219299" y="11429"/>
                  </a:moveTo>
                  <a:lnTo>
                    <a:pt x="1923153" y="11429"/>
                  </a:lnTo>
                  <a:lnTo>
                    <a:pt x="1957250" y="10159"/>
                  </a:lnTo>
                  <a:lnTo>
                    <a:pt x="2037133" y="1269"/>
                  </a:lnTo>
                  <a:lnTo>
                    <a:pt x="2071230" y="0"/>
                  </a:lnTo>
                  <a:lnTo>
                    <a:pt x="2105324" y="1269"/>
                  </a:lnTo>
                  <a:lnTo>
                    <a:pt x="2185206" y="10159"/>
                  </a:lnTo>
                  <a:lnTo>
                    <a:pt x="2219299" y="11429"/>
                  </a:lnTo>
                  <a:close/>
                </a:path>
                <a:path w="5531485" h="712470">
                  <a:moveTo>
                    <a:pt x="2507655" y="11429"/>
                  </a:moveTo>
                  <a:lnTo>
                    <a:pt x="2219299" y="11429"/>
                  </a:lnTo>
                  <a:lnTo>
                    <a:pt x="2253396" y="10159"/>
                  </a:lnTo>
                  <a:lnTo>
                    <a:pt x="2333279" y="1269"/>
                  </a:lnTo>
                  <a:lnTo>
                    <a:pt x="2367376" y="0"/>
                  </a:lnTo>
                  <a:lnTo>
                    <a:pt x="2400252" y="1269"/>
                  </a:lnTo>
                  <a:lnTo>
                    <a:pt x="2474775" y="10159"/>
                  </a:lnTo>
                  <a:lnTo>
                    <a:pt x="2507655" y="11429"/>
                  </a:lnTo>
                  <a:close/>
                </a:path>
                <a:path w="5531485" h="712470">
                  <a:moveTo>
                    <a:pt x="2803801" y="11429"/>
                  </a:moveTo>
                  <a:lnTo>
                    <a:pt x="2507655" y="11429"/>
                  </a:lnTo>
                  <a:lnTo>
                    <a:pt x="2541750" y="10159"/>
                  </a:lnTo>
                  <a:lnTo>
                    <a:pt x="2621628" y="1269"/>
                  </a:lnTo>
                  <a:lnTo>
                    <a:pt x="2655724" y="0"/>
                  </a:lnTo>
                  <a:lnTo>
                    <a:pt x="2689821" y="1269"/>
                  </a:lnTo>
                  <a:lnTo>
                    <a:pt x="2769704" y="10159"/>
                  </a:lnTo>
                  <a:lnTo>
                    <a:pt x="2803801" y="11429"/>
                  </a:lnTo>
                  <a:close/>
                </a:path>
                <a:path w="5531485" h="712470">
                  <a:moveTo>
                    <a:pt x="3099947" y="11429"/>
                  </a:moveTo>
                  <a:lnTo>
                    <a:pt x="2803801" y="11429"/>
                  </a:lnTo>
                  <a:lnTo>
                    <a:pt x="2837897" y="10159"/>
                  </a:lnTo>
                  <a:lnTo>
                    <a:pt x="2917777" y="1269"/>
                  </a:lnTo>
                  <a:lnTo>
                    <a:pt x="2951870" y="0"/>
                  </a:lnTo>
                  <a:lnTo>
                    <a:pt x="2985967" y="1269"/>
                  </a:lnTo>
                  <a:lnTo>
                    <a:pt x="3065850" y="10159"/>
                  </a:lnTo>
                  <a:lnTo>
                    <a:pt x="3099947" y="11429"/>
                  </a:lnTo>
                  <a:close/>
                </a:path>
                <a:path w="5531485" h="712470">
                  <a:moveTo>
                    <a:pt x="3388294" y="11429"/>
                  </a:moveTo>
                  <a:lnTo>
                    <a:pt x="3099947" y="11429"/>
                  </a:lnTo>
                  <a:lnTo>
                    <a:pt x="3132825" y="10159"/>
                  </a:lnTo>
                  <a:lnTo>
                    <a:pt x="3207347" y="1269"/>
                  </a:lnTo>
                  <a:lnTo>
                    <a:pt x="3240225" y="0"/>
                  </a:lnTo>
                  <a:lnTo>
                    <a:pt x="3274322" y="1269"/>
                  </a:lnTo>
                  <a:lnTo>
                    <a:pt x="3354202" y="10159"/>
                  </a:lnTo>
                  <a:lnTo>
                    <a:pt x="3388294" y="11429"/>
                  </a:lnTo>
                  <a:close/>
                </a:path>
                <a:path w="5531485" h="712470">
                  <a:moveTo>
                    <a:pt x="3692239" y="11429"/>
                  </a:moveTo>
                  <a:lnTo>
                    <a:pt x="3388294" y="11429"/>
                  </a:lnTo>
                  <a:lnTo>
                    <a:pt x="3422391" y="10159"/>
                  </a:lnTo>
                  <a:lnTo>
                    <a:pt x="3502274" y="1269"/>
                  </a:lnTo>
                  <a:lnTo>
                    <a:pt x="3536371" y="0"/>
                  </a:lnTo>
                  <a:lnTo>
                    <a:pt x="3571685" y="1269"/>
                  </a:lnTo>
                  <a:lnTo>
                    <a:pt x="3656924" y="10159"/>
                  </a:lnTo>
                  <a:lnTo>
                    <a:pt x="3692239" y="11429"/>
                  </a:lnTo>
                  <a:close/>
                </a:path>
                <a:path w="5531485" h="712470">
                  <a:moveTo>
                    <a:pt x="3980586" y="11429"/>
                  </a:moveTo>
                  <a:lnTo>
                    <a:pt x="3692239" y="11429"/>
                  </a:lnTo>
                  <a:lnTo>
                    <a:pt x="3723897" y="10159"/>
                  </a:lnTo>
                  <a:lnTo>
                    <a:pt x="3793064" y="1269"/>
                  </a:lnTo>
                  <a:lnTo>
                    <a:pt x="3824726" y="0"/>
                  </a:lnTo>
                  <a:lnTo>
                    <a:pt x="3860037" y="1269"/>
                  </a:lnTo>
                  <a:lnTo>
                    <a:pt x="3945275" y="10159"/>
                  </a:lnTo>
                  <a:lnTo>
                    <a:pt x="3980586" y="11429"/>
                  </a:lnTo>
                  <a:close/>
                </a:path>
                <a:path w="5531485" h="712470">
                  <a:moveTo>
                    <a:pt x="4268942" y="11429"/>
                  </a:moveTo>
                  <a:lnTo>
                    <a:pt x="3980586" y="11429"/>
                  </a:lnTo>
                  <a:lnTo>
                    <a:pt x="4013466" y="10159"/>
                  </a:lnTo>
                  <a:lnTo>
                    <a:pt x="4087993" y="1269"/>
                  </a:lnTo>
                  <a:lnTo>
                    <a:pt x="4120872" y="0"/>
                  </a:lnTo>
                  <a:lnTo>
                    <a:pt x="4154968" y="1269"/>
                  </a:lnTo>
                  <a:lnTo>
                    <a:pt x="4234846" y="10159"/>
                  </a:lnTo>
                  <a:lnTo>
                    <a:pt x="4268942" y="11429"/>
                  </a:lnTo>
                  <a:close/>
                </a:path>
                <a:path w="5531485" h="712470">
                  <a:moveTo>
                    <a:pt x="4869032" y="11429"/>
                  </a:moveTo>
                  <a:lnTo>
                    <a:pt x="4268942" y="11429"/>
                  </a:lnTo>
                  <a:lnTo>
                    <a:pt x="4303038" y="10159"/>
                  </a:lnTo>
                  <a:lnTo>
                    <a:pt x="4382918" y="1269"/>
                  </a:lnTo>
                  <a:lnTo>
                    <a:pt x="4417011" y="0"/>
                  </a:lnTo>
                  <a:lnTo>
                    <a:pt x="4452326" y="0"/>
                  </a:lnTo>
                  <a:lnTo>
                    <a:pt x="4537570" y="6349"/>
                  </a:lnTo>
                  <a:lnTo>
                    <a:pt x="4572886" y="7619"/>
                  </a:lnTo>
                  <a:lnTo>
                    <a:pt x="4809361" y="7619"/>
                  </a:lnTo>
                  <a:lnTo>
                    <a:pt x="4833716" y="10159"/>
                  </a:lnTo>
                  <a:lnTo>
                    <a:pt x="4869032" y="11429"/>
                  </a:lnTo>
                  <a:close/>
                </a:path>
                <a:path w="5531485" h="712470">
                  <a:moveTo>
                    <a:pt x="4809361" y="7619"/>
                  </a:moveTo>
                  <a:lnTo>
                    <a:pt x="4572886" y="7619"/>
                  </a:lnTo>
                  <a:lnTo>
                    <a:pt x="4605761" y="6349"/>
                  </a:lnTo>
                  <a:lnTo>
                    <a:pt x="4680282" y="0"/>
                  </a:lnTo>
                  <a:lnTo>
                    <a:pt x="4713157" y="0"/>
                  </a:lnTo>
                  <a:lnTo>
                    <a:pt x="4748472" y="1269"/>
                  </a:lnTo>
                  <a:lnTo>
                    <a:pt x="4809361" y="7619"/>
                  </a:lnTo>
                  <a:close/>
                </a:path>
                <a:path w="5531485" h="712470">
                  <a:moveTo>
                    <a:pt x="5165170" y="11429"/>
                  </a:moveTo>
                  <a:lnTo>
                    <a:pt x="4869032" y="11429"/>
                  </a:lnTo>
                  <a:lnTo>
                    <a:pt x="4903124" y="10159"/>
                  </a:lnTo>
                  <a:lnTo>
                    <a:pt x="4983004" y="1269"/>
                  </a:lnTo>
                  <a:lnTo>
                    <a:pt x="5017101" y="0"/>
                  </a:lnTo>
                  <a:lnTo>
                    <a:pt x="5051198" y="1269"/>
                  </a:lnTo>
                  <a:lnTo>
                    <a:pt x="5131078" y="10159"/>
                  </a:lnTo>
                  <a:lnTo>
                    <a:pt x="5165170" y="11429"/>
                  </a:lnTo>
                  <a:close/>
                </a:path>
                <a:path w="5531485" h="712470">
                  <a:moveTo>
                    <a:pt x="35729" y="34289"/>
                  </a:moveTo>
                  <a:lnTo>
                    <a:pt x="34858" y="34289"/>
                  </a:lnTo>
                  <a:lnTo>
                    <a:pt x="29379" y="26669"/>
                  </a:lnTo>
                  <a:lnTo>
                    <a:pt x="32256" y="20319"/>
                  </a:lnTo>
                  <a:lnTo>
                    <a:pt x="40094" y="15239"/>
                  </a:lnTo>
                  <a:lnTo>
                    <a:pt x="65881" y="3809"/>
                  </a:lnTo>
                  <a:lnTo>
                    <a:pt x="91059" y="6349"/>
                  </a:lnTo>
                  <a:lnTo>
                    <a:pt x="80731" y="6349"/>
                  </a:lnTo>
                  <a:lnTo>
                    <a:pt x="62884" y="16509"/>
                  </a:lnTo>
                  <a:lnTo>
                    <a:pt x="35729" y="34289"/>
                  </a:lnTo>
                  <a:close/>
                </a:path>
                <a:path w="5531485" h="712470">
                  <a:moveTo>
                    <a:pt x="5513519" y="47773"/>
                  </a:moveTo>
                  <a:lnTo>
                    <a:pt x="5493978" y="34289"/>
                  </a:lnTo>
                  <a:lnTo>
                    <a:pt x="5459155" y="11429"/>
                  </a:lnTo>
                  <a:lnTo>
                    <a:pt x="5452820" y="7619"/>
                  </a:lnTo>
                  <a:lnTo>
                    <a:pt x="5494541" y="7619"/>
                  </a:lnTo>
                  <a:lnTo>
                    <a:pt x="5498831" y="8889"/>
                  </a:lnTo>
                  <a:lnTo>
                    <a:pt x="5503127" y="11429"/>
                  </a:lnTo>
                  <a:lnTo>
                    <a:pt x="5531295" y="30479"/>
                  </a:lnTo>
                  <a:lnTo>
                    <a:pt x="5524156" y="39369"/>
                  </a:lnTo>
                  <a:lnTo>
                    <a:pt x="5513519" y="47773"/>
                  </a:lnTo>
                  <a:close/>
                </a:path>
                <a:path w="5531485" h="712470">
                  <a:moveTo>
                    <a:pt x="36685" y="36829"/>
                  </a:moveTo>
                  <a:lnTo>
                    <a:pt x="34720" y="34289"/>
                  </a:lnTo>
                  <a:lnTo>
                    <a:pt x="34858" y="34289"/>
                  </a:lnTo>
                  <a:lnTo>
                    <a:pt x="36685" y="36829"/>
                  </a:lnTo>
                  <a:close/>
                </a:path>
                <a:path w="5531485" h="712470">
                  <a:moveTo>
                    <a:pt x="5492003" y="64769"/>
                  </a:moveTo>
                  <a:lnTo>
                    <a:pt x="5513519" y="47773"/>
                  </a:lnTo>
                  <a:lnTo>
                    <a:pt x="5514224" y="48259"/>
                  </a:lnTo>
                  <a:lnTo>
                    <a:pt x="5492003" y="64769"/>
                  </a:lnTo>
                  <a:close/>
                </a:path>
                <a:path w="5531485" h="712470">
                  <a:moveTo>
                    <a:pt x="74369" y="702596"/>
                  </a:moveTo>
                  <a:lnTo>
                    <a:pt x="70375" y="702309"/>
                  </a:lnTo>
                  <a:lnTo>
                    <a:pt x="28570" y="701039"/>
                  </a:lnTo>
                  <a:lnTo>
                    <a:pt x="19593" y="695959"/>
                  </a:lnTo>
                  <a:lnTo>
                    <a:pt x="0" y="683259"/>
                  </a:lnTo>
                  <a:lnTo>
                    <a:pt x="5514" y="674369"/>
                  </a:lnTo>
                  <a:lnTo>
                    <a:pt x="37662" y="648969"/>
                  </a:lnTo>
                  <a:lnTo>
                    <a:pt x="17439" y="665479"/>
                  </a:lnTo>
                  <a:lnTo>
                    <a:pt x="35729" y="678179"/>
                  </a:lnTo>
                  <a:lnTo>
                    <a:pt x="62884" y="695959"/>
                  </a:lnTo>
                  <a:lnTo>
                    <a:pt x="74369" y="702596"/>
                  </a:lnTo>
                  <a:close/>
                </a:path>
                <a:path w="5531485" h="712470">
                  <a:moveTo>
                    <a:pt x="5481699" y="708659"/>
                  </a:moveTo>
                  <a:lnTo>
                    <a:pt x="5448244" y="706045"/>
                  </a:lnTo>
                  <a:lnTo>
                    <a:pt x="5464873" y="695959"/>
                  </a:lnTo>
                  <a:lnTo>
                    <a:pt x="5466823" y="695959"/>
                  </a:lnTo>
                  <a:lnTo>
                    <a:pt x="5493978" y="678179"/>
                  </a:lnTo>
                  <a:lnTo>
                    <a:pt x="5496241" y="676909"/>
                  </a:lnTo>
                  <a:lnTo>
                    <a:pt x="5495415" y="674369"/>
                  </a:lnTo>
                  <a:lnTo>
                    <a:pt x="5500285" y="683259"/>
                  </a:lnTo>
                  <a:lnTo>
                    <a:pt x="5497802" y="689609"/>
                  </a:lnTo>
                  <a:lnTo>
                    <a:pt x="5492116" y="695959"/>
                  </a:lnTo>
                  <a:lnTo>
                    <a:pt x="5485868" y="701039"/>
                  </a:lnTo>
                  <a:lnTo>
                    <a:pt x="5481699" y="708659"/>
                  </a:lnTo>
                  <a:close/>
                </a:path>
                <a:path w="5531485" h="712470">
                  <a:moveTo>
                    <a:pt x="3115528" y="708659"/>
                  </a:moveTo>
                  <a:lnTo>
                    <a:pt x="3081436" y="706119"/>
                  </a:lnTo>
                  <a:lnTo>
                    <a:pt x="3001556" y="697229"/>
                  </a:lnTo>
                  <a:lnTo>
                    <a:pt x="2967459" y="695959"/>
                  </a:lnTo>
                  <a:lnTo>
                    <a:pt x="4440398" y="695959"/>
                  </a:lnTo>
                  <a:lnTo>
                    <a:pt x="4406301" y="698499"/>
                  </a:lnTo>
                  <a:lnTo>
                    <a:pt x="4397425" y="699769"/>
                  </a:lnTo>
                  <a:lnTo>
                    <a:pt x="3263605" y="699769"/>
                  </a:lnTo>
                  <a:lnTo>
                    <a:pt x="3229508" y="701039"/>
                  </a:lnTo>
                  <a:lnTo>
                    <a:pt x="3149625" y="707389"/>
                  </a:lnTo>
                  <a:lnTo>
                    <a:pt x="3115528" y="708659"/>
                  </a:lnTo>
                  <a:close/>
                </a:path>
                <a:path w="5531485" h="712470">
                  <a:moveTo>
                    <a:pt x="4580677" y="708659"/>
                  </a:moveTo>
                  <a:lnTo>
                    <a:pt x="4547797" y="706119"/>
                  </a:lnTo>
                  <a:lnTo>
                    <a:pt x="4473273" y="697229"/>
                  </a:lnTo>
                  <a:lnTo>
                    <a:pt x="4440398" y="695959"/>
                  </a:lnTo>
                  <a:lnTo>
                    <a:pt x="4736544" y="695959"/>
                  </a:lnTo>
                  <a:lnTo>
                    <a:pt x="4701229" y="697229"/>
                  </a:lnTo>
                  <a:lnTo>
                    <a:pt x="4615988" y="706119"/>
                  </a:lnTo>
                  <a:lnTo>
                    <a:pt x="4580677" y="708659"/>
                  </a:lnTo>
                  <a:close/>
                </a:path>
                <a:path w="5531485" h="712470">
                  <a:moveTo>
                    <a:pt x="4884613" y="708659"/>
                  </a:moveTo>
                  <a:lnTo>
                    <a:pt x="4850517" y="706119"/>
                  </a:lnTo>
                  <a:lnTo>
                    <a:pt x="4770637" y="697229"/>
                  </a:lnTo>
                  <a:lnTo>
                    <a:pt x="4736544" y="695959"/>
                  </a:lnTo>
                  <a:lnTo>
                    <a:pt x="5024892" y="695959"/>
                  </a:lnTo>
                  <a:lnTo>
                    <a:pt x="4992016" y="697229"/>
                  </a:lnTo>
                  <a:lnTo>
                    <a:pt x="4917493" y="706119"/>
                  </a:lnTo>
                  <a:lnTo>
                    <a:pt x="4884613" y="708659"/>
                  </a:lnTo>
                  <a:close/>
                </a:path>
                <a:path w="5531485" h="712470">
                  <a:moveTo>
                    <a:pt x="5180759" y="708659"/>
                  </a:moveTo>
                  <a:lnTo>
                    <a:pt x="5145445" y="706119"/>
                  </a:lnTo>
                  <a:lnTo>
                    <a:pt x="5060206" y="697229"/>
                  </a:lnTo>
                  <a:lnTo>
                    <a:pt x="5024892" y="695959"/>
                  </a:lnTo>
                  <a:lnTo>
                    <a:pt x="5321038" y="695959"/>
                  </a:lnTo>
                  <a:lnTo>
                    <a:pt x="5288162" y="697229"/>
                  </a:lnTo>
                  <a:lnTo>
                    <a:pt x="5213639" y="706119"/>
                  </a:lnTo>
                  <a:lnTo>
                    <a:pt x="5180759" y="708659"/>
                  </a:lnTo>
                  <a:close/>
                </a:path>
                <a:path w="5531485" h="712470">
                  <a:moveTo>
                    <a:pt x="489183" y="712469"/>
                  </a:moveTo>
                  <a:lnTo>
                    <a:pt x="456308" y="711199"/>
                  </a:lnTo>
                  <a:lnTo>
                    <a:pt x="381784" y="702309"/>
                  </a:lnTo>
                  <a:lnTo>
                    <a:pt x="348905" y="699769"/>
                  </a:lnTo>
                  <a:lnTo>
                    <a:pt x="645051" y="699769"/>
                  </a:lnTo>
                  <a:lnTo>
                    <a:pt x="609736" y="702309"/>
                  </a:lnTo>
                  <a:lnTo>
                    <a:pt x="524497" y="711199"/>
                  </a:lnTo>
                  <a:lnTo>
                    <a:pt x="489183" y="712469"/>
                  </a:lnTo>
                  <a:close/>
                </a:path>
                <a:path w="5531485" h="712470">
                  <a:moveTo>
                    <a:pt x="777538" y="712469"/>
                  </a:moveTo>
                  <a:lnTo>
                    <a:pt x="745877" y="711199"/>
                  </a:lnTo>
                  <a:lnTo>
                    <a:pt x="676712" y="702309"/>
                  </a:lnTo>
                  <a:lnTo>
                    <a:pt x="645051" y="699769"/>
                  </a:lnTo>
                  <a:lnTo>
                    <a:pt x="933406" y="699769"/>
                  </a:lnTo>
                  <a:lnTo>
                    <a:pt x="898091" y="702309"/>
                  </a:lnTo>
                  <a:lnTo>
                    <a:pt x="812852" y="711199"/>
                  </a:lnTo>
                  <a:lnTo>
                    <a:pt x="777538" y="712469"/>
                  </a:lnTo>
                  <a:close/>
                </a:path>
                <a:path w="5531485" h="712470">
                  <a:moveTo>
                    <a:pt x="1073684" y="712469"/>
                  </a:moveTo>
                  <a:lnTo>
                    <a:pt x="1040805" y="711199"/>
                  </a:lnTo>
                  <a:lnTo>
                    <a:pt x="966281" y="702309"/>
                  </a:lnTo>
                  <a:lnTo>
                    <a:pt x="933406" y="699769"/>
                  </a:lnTo>
                  <a:lnTo>
                    <a:pt x="1229552" y="699769"/>
                  </a:lnTo>
                  <a:lnTo>
                    <a:pt x="1194237" y="702309"/>
                  </a:lnTo>
                  <a:lnTo>
                    <a:pt x="1108998" y="711199"/>
                  </a:lnTo>
                  <a:lnTo>
                    <a:pt x="1073684" y="712469"/>
                  </a:lnTo>
                  <a:close/>
                </a:path>
                <a:path w="5531485" h="712470">
                  <a:moveTo>
                    <a:pt x="1377621" y="712469"/>
                  </a:moveTo>
                  <a:lnTo>
                    <a:pt x="1343527" y="711199"/>
                  </a:lnTo>
                  <a:lnTo>
                    <a:pt x="1263645" y="702309"/>
                  </a:lnTo>
                  <a:lnTo>
                    <a:pt x="1229552" y="699769"/>
                  </a:lnTo>
                  <a:lnTo>
                    <a:pt x="1517900" y="699769"/>
                  </a:lnTo>
                  <a:lnTo>
                    <a:pt x="1485024" y="702309"/>
                  </a:lnTo>
                  <a:lnTo>
                    <a:pt x="1410501" y="711199"/>
                  </a:lnTo>
                  <a:lnTo>
                    <a:pt x="1377621" y="712469"/>
                  </a:lnTo>
                  <a:close/>
                </a:path>
                <a:path w="5531485" h="712470">
                  <a:moveTo>
                    <a:pt x="1658185" y="708659"/>
                  </a:moveTo>
                  <a:lnTo>
                    <a:pt x="1625306" y="707389"/>
                  </a:lnTo>
                  <a:lnTo>
                    <a:pt x="1550779" y="701039"/>
                  </a:lnTo>
                  <a:lnTo>
                    <a:pt x="1517900" y="699769"/>
                  </a:lnTo>
                  <a:lnTo>
                    <a:pt x="1814046" y="699769"/>
                  </a:lnTo>
                  <a:lnTo>
                    <a:pt x="1778735" y="701039"/>
                  </a:lnTo>
                  <a:lnTo>
                    <a:pt x="1693496" y="707389"/>
                  </a:lnTo>
                  <a:lnTo>
                    <a:pt x="1658185" y="708659"/>
                  </a:lnTo>
                  <a:close/>
                </a:path>
                <a:path w="5531485" h="712470">
                  <a:moveTo>
                    <a:pt x="1962122" y="708659"/>
                  </a:moveTo>
                  <a:lnTo>
                    <a:pt x="1928025" y="707389"/>
                  </a:lnTo>
                  <a:lnTo>
                    <a:pt x="1848142" y="701039"/>
                  </a:lnTo>
                  <a:lnTo>
                    <a:pt x="1814046" y="699769"/>
                  </a:lnTo>
                  <a:lnTo>
                    <a:pt x="2102401" y="699769"/>
                  </a:lnTo>
                  <a:lnTo>
                    <a:pt x="2069522" y="701039"/>
                  </a:lnTo>
                  <a:lnTo>
                    <a:pt x="1995001" y="707389"/>
                  </a:lnTo>
                  <a:lnTo>
                    <a:pt x="1962122" y="708659"/>
                  </a:lnTo>
                  <a:close/>
                </a:path>
                <a:path w="5531485" h="712470">
                  <a:moveTo>
                    <a:pt x="2258268" y="708659"/>
                  </a:moveTo>
                  <a:lnTo>
                    <a:pt x="2222954" y="707389"/>
                  </a:lnTo>
                  <a:lnTo>
                    <a:pt x="2137715" y="701039"/>
                  </a:lnTo>
                  <a:lnTo>
                    <a:pt x="2102401" y="699769"/>
                  </a:lnTo>
                  <a:lnTo>
                    <a:pt x="2390756" y="699769"/>
                  </a:lnTo>
                  <a:lnTo>
                    <a:pt x="2359094" y="701039"/>
                  </a:lnTo>
                  <a:lnTo>
                    <a:pt x="2289926" y="707389"/>
                  </a:lnTo>
                  <a:lnTo>
                    <a:pt x="2258268" y="708659"/>
                  </a:lnTo>
                  <a:close/>
                </a:path>
                <a:path w="5531485" h="712470">
                  <a:moveTo>
                    <a:pt x="2546623" y="712469"/>
                  </a:moveTo>
                  <a:lnTo>
                    <a:pt x="2511308" y="711199"/>
                  </a:lnTo>
                  <a:lnTo>
                    <a:pt x="2426067" y="702309"/>
                  </a:lnTo>
                  <a:lnTo>
                    <a:pt x="2390756" y="699769"/>
                  </a:lnTo>
                  <a:lnTo>
                    <a:pt x="2686902" y="699769"/>
                  </a:lnTo>
                  <a:lnTo>
                    <a:pt x="2654022" y="702309"/>
                  </a:lnTo>
                  <a:lnTo>
                    <a:pt x="2579499" y="711199"/>
                  </a:lnTo>
                  <a:lnTo>
                    <a:pt x="2546623" y="712469"/>
                  </a:lnTo>
                  <a:close/>
                </a:path>
                <a:path w="5531485" h="712470">
                  <a:moveTo>
                    <a:pt x="2827180" y="708659"/>
                  </a:moveTo>
                  <a:lnTo>
                    <a:pt x="2794301" y="707389"/>
                  </a:lnTo>
                  <a:lnTo>
                    <a:pt x="2719777" y="701039"/>
                  </a:lnTo>
                  <a:lnTo>
                    <a:pt x="2686902" y="699769"/>
                  </a:lnTo>
                  <a:lnTo>
                    <a:pt x="2913289" y="699769"/>
                  </a:lnTo>
                  <a:lnTo>
                    <a:pt x="2860059" y="706119"/>
                  </a:lnTo>
                  <a:lnTo>
                    <a:pt x="2827180" y="708659"/>
                  </a:lnTo>
                  <a:close/>
                </a:path>
                <a:path w="5531485" h="712470">
                  <a:moveTo>
                    <a:pt x="3396093" y="712469"/>
                  </a:moveTo>
                  <a:lnTo>
                    <a:pt x="3364431" y="711199"/>
                  </a:lnTo>
                  <a:lnTo>
                    <a:pt x="3295266" y="702309"/>
                  </a:lnTo>
                  <a:lnTo>
                    <a:pt x="3263605" y="699769"/>
                  </a:lnTo>
                  <a:lnTo>
                    <a:pt x="3551960" y="699769"/>
                  </a:lnTo>
                  <a:lnTo>
                    <a:pt x="3516646" y="702309"/>
                  </a:lnTo>
                  <a:lnTo>
                    <a:pt x="3431407" y="711199"/>
                  </a:lnTo>
                  <a:lnTo>
                    <a:pt x="3396093" y="712469"/>
                  </a:lnTo>
                  <a:close/>
                </a:path>
                <a:path w="5531485" h="712470">
                  <a:moveTo>
                    <a:pt x="3707820" y="712469"/>
                  </a:moveTo>
                  <a:lnTo>
                    <a:pt x="3672509" y="711199"/>
                  </a:lnTo>
                  <a:lnTo>
                    <a:pt x="3587271" y="702309"/>
                  </a:lnTo>
                  <a:lnTo>
                    <a:pt x="3551960" y="699769"/>
                  </a:lnTo>
                  <a:lnTo>
                    <a:pt x="3848106" y="699769"/>
                  </a:lnTo>
                  <a:lnTo>
                    <a:pt x="3815226" y="702309"/>
                  </a:lnTo>
                  <a:lnTo>
                    <a:pt x="3740700" y="711199"/>
                  </a:lnTo>
                  <a:lnTo>
                    <a:pt x="3707820" y="712469"/>
                  </a:lnTo>
                  <a:close/>
                </a:path>
                <a:path w="5531485" h="712470">
                  <a:moveTo>
                    <a:pt x="3996175" y="712469"/>
                  </a:moveTo>
                  <a:lnTo>
                    <a:pt x="3962079" y="711199"/>
                  </a:lnTo>
                  <a:lnTo>
                    <a:pt x="3882199" y="702309"/>
                  </a:lnTo>
                  <a:lnTo>
                    <a:pt x="3848106" y="699769"/>
                  </a:lnTo>
                  <a:lnTo>
                    <a:pt x="4144252" y="699769"/>
                  </a:lnTo>
                  <a:lnTo>
                    <a:pt x="4110155" y="702309"/>
                  </a:lnTo>
                  <a:lnTo>
                    <a:pt x="4030272" y="711199"/>
                  </a:lnTo>
                  <a:lnTo>
                    <a:pt x="3996175" y="712469"/>
                  </a:lnTo>
                  <a:close/>
                </a:path>
                <a:path w="5531485" h="712470">
                  <a:moveTo>
                    <a:pt x="4292321" y="712469"/>
                  </a:moveTo>
                  <a:lnTo>
                    <a:pt x="4258225" y="711199"/>
                  </a:lnTo>
                  <a:lnTo>
                    <a:pt x="4178345" y="702309"/>
                  </a:lnTo>
                  <a:lnTo>
                    <a:pt x="4144252" y="699769"/>
                  </a:lnTo>
                  <a:lnTo>
                    <a:pt x="4397425" y="699769"/>
                  </a:lnTo>
                  <a:lnTo>
                    <a:pt x="4326418" y="709929"/>
                  </a:lnTo>
                  <a:lnTo>
                    <a:pt x="4292321" y="712469"/>
                  </a:lnTo>
                  <a:close/>
                </a:path>
                <a:path w="5531485" h="712470">
                  <a:moveTo>
                    <a:pt x="123499" y="706119"/>
                  </a:moveTo>
                  <a:lnTo>
                    <a:pt x="76071" y="703579"/>
                  </a:lnTo>
                  <a:lnTo>
                    <a:pt x="74369" y="702596"/>
                  </a:lnTo>
                  <a:lnTo>
                    <a:pt x="123499" y="706119"/>
                  </a:lnTo>
                  <a:close/>
                </a:path>
                <a:path w="5531485" h="712470">
                  <a:moveTo>
                    <a:pt x="5448121" y="706119"/>
                  </a:moveTo>
                  <a:lnTo>
                    <a:pt x="5432955" y="704849"/>
                  </a:lnTo>
                  <a:lnTo>
                    <a:pt x="5448244" y="706045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24810" y="8038959"/>
              <a:ext cx="5497195" cy="712470"/>
            </a:xfrm>
            <a:custGeom>
              <a:avLst/>
              <a:gdLst/>
              <a:ahLst/>
              <a:cxnLst/>
              <a:rect l="l" t="t" r="r" b="b"/>
              <a:pathLst>
                <a:path w="5497195" h="712470">
                  <a:moveTo>
                    <a:pt x="440436" y="11429"/>
                  </a:moveTo>
                  <a:lnTo>
                    <a:pt x="144290" y="11429"/>
                  </a:lnTo>
                  <a:lnTo>
                    <a:pt x="179604" y="10159"/>
                  </a:lnTo>
                  <a:lnTo>
                    <a:pt x="264843" y="1269"/>
                  </a:lnTo>
                  <a:lnTo>
                    <a:pt x="300158" y="0"/>
                  </a:lnTo>
                  <a:lnTo>
                    <a:pt x="333033" y="1269"/>
                  </a:lnTo>
                  <a:lnTo>
                    <a:pt x="407557" y="10159"/>
                  </a:lnTo>
                  <a:lnTo>
                    <a:pt x="440436" y="11429"/>
                  </a:lnTo>
                  <a:close/>
                </a:path>
                <a:path w="5497195" h="712470">
                  <a:moveTo>
                    <a:pt x="728784" y="11429"/>
                  </a:moveTo>
                  <a:lnTo>
                    <a:pt x="440436" y="11429"/>
                  </a:lnTo>
                  <a:lnTo>
                    <a:pt x="474533" y="10159"/>
                  </a:lnTo>
                  <a:lnTo>
                    <a:pt x="554413" y="1269"/>
                  </a:lnTo>
                  <a:lnTo>
                    <a:pt x="588505" y="0"/>
                  </a:lnTo>
                  <a:lnTo>
                    <a:pt x="621385" y="1269"/>
                  </a:lnTo>
                  <a:lnTo>
                    <a:pt x="695909" y="10159"/>
                  </a:lnTo>
                  <a:lnTo>
                    <a:pt x="728784" y="11429"/>
                  </a:lnTo>
                  <a:close/>
                </a:path>
                <a:path w="5497195" h="712470">
                  <a:moveTo>
                    <a:pt x="1032728" y="11429"/>
                  </a:moveTo>
                  <a:lnTo>
                    <a:pt x="728784" y="11429"/>
                  </a:lnTo>
                  <a:lnTo>
                    <a:pt x="761664" y="10159"/>
                  </a:lnTo>
                  <a:lnTo>
                    <a:pt x="836190" y="1269"/>
                  </a:lnTo>
                  <a:lnTo>
                    <a:pt x="869070" y="0"/>
                  </a:lnTo>
                  <a:lnTo>
                    <a:pt x="905598" y="1269"/>
                  </a:lnTo>
                  <a:lnTo>
                    <a:pt x="996195" y="10159"/>
                  </a:lnTo>
                  <a:lnTo>
                    <a:pt x="1032728" y="11429"/>
                  </a:lnTo>
                  <a:close/>
                </a:path>
                <a:path w="5497195" h="712470">
                  <a:moveTo>
                    <a:pt x="1313285" y="11429"/>
                  </a:moveTo>
                  <a:lnTo>
                    <a:pt x="1032728" y="11429"/>
                  </a:lnTo>
                  <a:lnTo>
                    <a:pt x="1065603" y="10159"/>
                  </a:lnTo>
                  <a:lnTo>
                    <a:pt x="1140127" y="1269"/>
                  </a:lnTo>
                  <a:lnTo>
                    <a:pt x="1173007" y="0"/>
                  </a:lnTo>
                  <a:lnTo>
                    <a:pt x="1205886" y="1269"/>
                  </a:lnTo>
                  <a:lnTo>
                    <a:pt x="1280410" y="10159"/>
                  </a:lnTo>
                  <a:lnTo>
                    <a:pt x="1313285" y="11429"/>
                  </a:lnTo>
                  <a:close/>
                </a:path>
                <a:path w="5497195" h="712470">
                  <a:moveTo>
                    <a:pt x="1609431" y="11429"/>
                  </a:moveTo>
                  <a:lnTo>
                    <a:pt x="1313285" y="11429"/>
                  </a:lnTo>
                  <a:lnTo>
                    <a:pt x="1347382" y="10159"/>
                  </a:lnTo>
                  <a:lnTo>
                    <a:pt x="1427265" y="1269"/>
                  </a:lnTo>
                  <a:lnTo>
                    <a:pt x="1461362" y="0"/>
                  </a:lnTo>
                  <a:lnTo>
                    <a:pt x="1495454" y="1269"/>
                  </a:lnTo>
                  <a:lnTo>
                    <a:pt x="1575334" y="10159"/>
                  </a:lnTo>
                  <a:lnTo>
                    <a:pt x="1609431" y="11429"/>
                  </a:lnTo>
                  <a:close/>
                </a:path>
                <a:path w="5497195" h="712470">
                  <a:moveTo>
                    <a:pt x="1905577" y="11429"/>
                  </a:moveTo>
                  <a:lnTo>
                    <a:pt x="1609431" y="11429"/>
                  </a:lnTo>
                  <a:lnTo>
                    <a:pt x="1643528" y="10159"/>
                  </a:lnTo>
                  <a:lnTo>
                    <a:pt x="1723411" y="1269"/>
                  </a:lnTo>
                  <a:lnTo>
                    <a:pt x="1757508" y="0"/>
                  </a:lnTo>
                  <a:lnTo>
                    <a:pt x="1791600" y="1269"/>
                  </a:lnTo>
                  <a:lnTo>
                    <a:pt x="1871480" y="10159"/>
                  </a:lnTo>
                  <a:lnTo>
                    <a:pt x="1905577" y="11429"/>
                  </a:lnTo>
                  <a:close/>
                </a:path>
                <a:path w="5497195" h="712470">
                  <a:moveTo>
                    <a:pt x="2201723" y="11429"/>
                  </a:moveTo>
                  <a:lnTo>
                    <a:pt x="1905577" y="11429"/>
                  </a:lnTo>
                  <a:lnTo>
                    <a:pt x="1939674" y="10159"/>
                  </a:lnTo>
                  <a:lnTo>
                    <a:pt x="2019557" y="1269"/>
                  </a:lnTo>
                  <a:lnTo>
                    <a:pt x="2053654" y="0"/>
                  </a:lnTo>
                  <a:lnTo>
                    <a:pt x="2087747" y="1269"/>
                  </a:lnTo>
                  <a:lnTo>
                    <a:pt x="2167629" y="10159"/>
                  </a:lnTo>
                  <a:lnTo>
                    <a:pt x="2201723" y="11429"/>
                  </a:lnTo>
                  <a:close/>
                </a:path>
                <a:path w="5497195" h="712470">
                  <a:moveTo>
                    <a:pt x="2490078" y="11429"/>
                  </a:moveTo>
                  <a:lnTo>
                    <a:pt x="2201723" y="11429"/>
                  </a:lnTo>
                  <a:lnTo>
                    <a:pt x="2235820" y="10159"/>
                  </a:lnTo>
                  <a:lnTo>
                    <a:pt x="2315703" y="1269"/>
                  </a:lnTo>
                  <a:lnTo>
                    <a:pt x="2349800" y="0"/>
                  </a:lnTo>
                  <a:lnTo>
                    <a:pt x="2382675" y="1269"/>
                  </a:lnTo>
                  <a:lnTo>
                    <a:pt x="2457199" y="10159"/>
                  </a:lnTo>
                  <a:lnTo>
                    <a:pt x="2490078" y="11429"/>
                  </a:lnTo>
                  <a:close/>
                </a:path>
                <a:path w="5497195" h="712470">
                  <a:moveTo>
                    <a:pt x="2786224" y="11429"/>
                  </a:moveTo>
                  <a:lnTo>
                    <a:pt x="2490078" y="11429"/>
                  </a:lnTo>
                  <a:lnTo>
                    <a:pt x="2524174" y="10159"/>
                  </a:lnTo>
                  <a:lnTo>
                    <a:pt x="2604052" y="1269"/>
                  </a:lnTo>
                  <a:lnTo>
                    <a:pt x="2638148" y="0"/>
                  </a:lnTo>
                  <a:lnTo>
                    <a:pt x="2672244" y="1269"/>
                  </a:lnTo>
                  <a:lnTo>
                    <a:pt x="2752127" y="10159"/>
                  </a:lnTo>
                  <a:lnTo>
                    <a:pt x="2786224" y="11429"/>
                  </a:lnTo>
                  <a:close/>
                </a:path>
                <a:path w="5497195" h="712470">
                  <a:moveTo>
                    <a:pt x="3082370" y="11429"/>
                  </a:moveTo>
                  <a:lnTo>
                    <a:pt x="2786224" y="11429"/>
                  </a:lnTo>
                  <a:lnTo>
                    <a:pt x="2820321" y="10159"/>
                  </a:lnTo>
                  <a:lnTo>
                    <a:pt x="2900201" y="1269"/>
                  </a:lnTo>
                  <a:lnTo>
                    <a:pt x="2934294" y="0"/>
                  </a:lnTo>
                  <a:lnTo>
                    <a:pt x="2968390" y="1269"/>
                  </a:lnTo>
                  <a:lnTo>
                    <a:pt x="3048273" y="10159"/>
                  </a:lnTo>
                  <a:lnTo>
                    <a:pt x="3082370" y="11429"/>
                  </a:lnTo>
                  <a:close/>
                </a:path>
                <a:path w="5497195" h="712470">
                  <a:moveTo>
                    <a:pt x="3370718" y="11429"/>
                  </a:moveTo>
                  <a:lnTo>
                    <a:pt x="3082370" y="11429"/>
                  </a:lnTo>
                  <a:lnTo>
                    <a:pt x="3115249" y="10159"/>
                  </a:lnTo>
                  <a:lnTo>
                    <a:pt x="3189770" y="1269"/>
                  </a:lnTo>
                  <a:lnTo>
                    <a:pt x="3222649" y="0"/>
                  </a:lnTo>
                  <a:lnTo>
                    <a:pt x="3256746" y="1269"/>
                  </a:lnTo>
                  <a:lnTo>
                    <a:pt x="3336625" y="10159"/>
                  </a:lnTo>
                  <a:lnTo>
                    <a:pt x="3370718" y="11429"/>
                  </a:lnTo>
                  <a:close/>
                </a:path>
                <a:path w="5497195" h="712470">
                  <a:moveTo>
                    <a:pt x="3674662" y="11429"/>
                  </a:moveTo>
                  <a:lnTo>
                    <a:pt x="3370718" y="11429"/>
                  </a:lnTo>
                  <a:lnTo>
                    <a:pt x="3404815" y="10159"/>
                  </a:lnTo>
                  <a:lnTo>
                    <a:pt x="3484698" y="1269"/>
                  </a:lnTo>
                  <a:lnTo>
                    <a:pt x="3518795" y="0"/>
                  </a:lnTo>
                  <a:lnTo>
                    <a:pt x="3554109" y="1269"/>
                  </a:lnTo>
                  <a:lnTo>
                    <a:pt x="3639348" y="10159"/>
                  </a:lnTo>
                  <a:lnTo>
                    <a:pt x="3674662" y="11429"/>
                  </a:lnTo>
                  <a:close/>
                </a:path>
                <a:path w="5497195" h="712470">
                  <a:moveTo>
                    <a:pt x="3963010" y="11429"/>
                  </a:moveTo>
                  <a:lnTo>
                    <a:pt x="3674662" y="11429"/>
                  </a:lnTo>
                  <a:lnTo>
                    <a:pt x="3706320" y="10159"/>
                  </a:lnTo>
                  <a:lnTo>
                    <a:pt x="3775488" y="1269"/>
                  </a:lnTo>
                  <a:lnTo>
                    <a:pt x="3807150" y="0"/>
                  </a:lnTo>
                  <a:lnTo>
                    <a:pt x="3842461" y="1269"/>
                  </a:lnTo>
                  <a:lnTo>
                    <a:pt x="3927699" y="10159"/>
                  </a:lnTo>
                  <a:lnTo>
                    <a:pt x="3963010" y="11429"/>
                  </a:lnTo>
                  <a:close/>
                </a:path>
                <a:path w="5497195" h="712470">
                  <a:moveTo>
                    <a:pt x="4251365" y="11429"/>
                  </a:moveTo>
                  <a:lnTo>
                    <a:pt x="3963010" y="11429"/>
                  </a:lnTo>
                  <a:lnTo>
                    <a:pt x="3995890" y="10159"/>
                  </a:lnTo>
                  <a:lnTo>
                    <a:pt x="4070416" y="1269"/>
                  </a:lnTo>
                  <a:lnTo>
                    <a:pt x="4103296" y="0"/>
                  </a:lnTo>
                  <a:lnTo>
                    <a:pt x="4137392" y="1269"/>
                  </a:lnTo>
                  <a:lnTo>
                    <a:pt x="4217269" y="10159"/>
                  </a:lnTo>
                  <a:lnTo>
                    <a:pt x="4251365" y="11429"/>
                  </a:lnTo>
                  <a:close/>
                </a:path>
                <a:path w="5497195" h="712470">
                  <a:moveTo>
                    <a:pt x="4851455" y="11429"/>
                  </a:moveTo>
                  <a:lnTo>
                    <a:pt x="4251365" y="11429"/>
                  </a:lnTo>
                  <a:lnTo>
                    <a:pt x="4285462" y="10159"/>
                  </a:lnTo>
                  <a:lnTo>
                    <a:pt x="4365342" y="1269"/>
                  </a:lnTo>
                  <a:lnTo>
                    <a:pt x="4399435" y="0"/>
                  </a:lnTo>
                  <a:lnTo>
                    <a:pt x="4434750" y="0"/>
                  </a:lnTo>
                  <a:lnTo>
                    <a:pt x="4519994" y="6349"/>
                  </a:lnTo>
                  <a:lnTo>
                    <a:pt x="4555309" y="7619"/>
                  </a:lnTo>
                  <a:lnTo>
                    <a:pt x="4791784" y="7619"/>
                  </a:lnTo>
                  <a:lnTo>
                    <a:pt x="4816140" y="10159"/>
                  </a:lnTo>
                  <a:lnTo>
                    <a:pt x="4851455" y="11429"/>
                  </a:lnTo>
                  <a:close/>
                </a:path>
                <a:path w="5497195" h="712470">
                  <a:moveTo>
                    <a:pt x="4791784" y="7619"/>
                  </a:moveTo>
                  <a:lnTo>
                    <a:pt x="4555309" y="7619"/>
                  </a:lnTo>
                  <a:lnTo>
                    <a:pt x="4588185" y="6349"/>
                  </a:lnTo>
                  <a:lnTo>
                    <a:pt x="4662705" y="0"/>
                  </a:lnTo>
                  <a:lnTo>
                    <a:pt x="4695580" y="0"/>
                  </a:lnTo>
                  <a:lnTo>
                    <a:pt x="4730896" y="1269"/>
                  </a:lnTo>
                  <a:lnTo>
                    <a:pt x="4791784" y="7619"/>
                  </a:lnTo>
                  <a:close/>
                </a:path>
                <a:path w="5497195" h="712470">
                  <a:moveTo>
                    <a:pt x="5147594" y="11429"/>
                  </a:moveTo>
                  <a:lnTo>
                    <a:pt x="4851455" y="11429"/>
                  </a:lnTo>
                  <a:lnTo>
                    <a:pt x="4885548" y="10159"/>
                  </a:lnTo>
                  <a:lnTo>
                    <a:pt x="4965428" y="1269"/>
                  </a:lnTo>
                  <a:lnTo>
                    <a:pt x="4999525" y="0"/>
                  </a:lnTo>
                  <a:lnTo>
                    <a:pt x="5033621" y="1269"/>
                  </a:lnTo>
                  <a:lnTo>
                    <a:pt x="5113501" y="10159"/>
                  </a:lnTo>
                  <a:lnTo>
                    <a:pt x="5147594" y="11429"/>
                  </a:lnTo>
                  <a:close/>
                </a:path>
                <a:path w="5497195" h="712470">
                  <a:moveTo>
                    <a:pt x="5476261" y="63415"/>
                  </a:moveTo>
                  <a:lnTo>
                    <a:pt x="5459238" y="52069"/>
                  </a:lnTo>
                  <a:lnTo>
                    <a:pt x="5433097" y="34289"/>
                  </a:lnTo>
                  <a:lnTo>
                    <a:pt x="5397772" y="11429"/>
                  </a:lnTo>
                  <a:lnTo>
                    <a:pt x="5388024" y="6349"/>
                  </a:lnTo>
                  <a:lnTo>
                    <a:pt x="5375803" y="5079"/>
                  </a:lnTo>
                  <a:lnTo>
                    <a:pt x="5429016" y="7619"/>
                  </a:lnTo>
                  <a:lnTo>
                    <a:pt x="5435538" y="7619"/>
                  </a:lnTo>
                  <a:lnTo>
                    <a:pt x="5441873" y="11429"/>
                  </a:lnTo>
                  <a:lnTo>
                    <a:pt x="5476696" y="34289"/>
                  </a:lnTo>
                  <a:lnTo>
                    <a:pt x="5496784" y="48259"/>
                  </a:lnTo>
                  <a:lnTo>
                    <a:pt x="5476261" y="63415"/>
                  </a:lnTo>
                  <a:close/>
                </a:path>
                <a:path w="5497195" h="712470">
                  <a:moveTo>
                    <a:pt x="38718" y="49225"/>
                  </a:moveTo>
                  <a:lnTo>
                    <a:pt x="19109" y="36829"/>
                  </a:lnTo>
                  <a:lnTo>
                    <a:pt x="17240" y="34289"/>
                  </a:lnTo>
                  <a:lnTo>
                    <a:pt x="18447" y="34289"/>
                  </a:lnTo>
                  <a:lnTo>
                    <a:pt x="45602" y="16509"/>
                  </a:lnTo>
                  <a:lnTo>
                    <a:pt x="63407" y="6349"/>
                  </a:lnTo>
                  <a:lnTo>
                    <a:pt x="73482" y="6349"/>
                  </a:lnTo>
                  <a:lnTo>
                    <a:pt x="106925" y="10159"/>
                  </a:lnTo>
                  <a:lnTo>
                    <a:pt x="100216" y="10159"/>
                  </a:lnTo>
                  <a:lnTo>
                    <a:pt x="89003" y="16509"/>
                  </a:lnTo>
                  <a:lnTo>
                    <a:pt x="61453" y="34289"/>
                  </a:lnTo>
                  <a:lnTo>
                    <a:pt x="38718" y="49225"/>
                  </a:lnTo>
                  <a:close/>
                </a:path>
                <a:path w="5497195" h="712470">
                  <a:moveTo>
                    <a:pt x="118072" y="11429"/>
                  </a:moveTo>
                  <a:lnTo>
                    <a:pt x="100216" y="10159"/>
                  </a:lnTo>
                  <a:lnTo>
                    <a:pt x="106925" y="10159"/>
                  </a:lnTo>
                  <a:lnTo>
                    <a:pt x="118072" y="11429"/>
                  </a:lnTo>
                  <a:close/>
                </a:path>
                <a:path w="5497195" h="712470">
                  <a:moveTo>
                    <a:pt x="51256" y="57149"/>
                  </a:moveTo>
                  <a:lnTo>
                    <a:pt x="38255" y="49529"/>
                  </a:lnTo>
                  <a:lnTo>
                    <a:pt x="38718" y="49225"/>
                  </a:lnTo>
                  <a:lnTo>
                    <a:pt x="51256" y="57149"/>
                  </a:lnTo>
                  <a:close/>
                </a:path>
                <a:path w="5497195" h="712470">
                  <a:moveTo>
                    <a:pt x="5474427" y="64769"/>
                  </a:moveTo>
                  <a:lnTo>
                    <a:pt x="5476261" y="63415"/>
                  </a:lnTo>
                  <a:lnTo>
                    <a:pt x="5474427" y="64769"/>
                  </a:lnTo>
                  <a:close/>
                </a:path>
                <a:path w="5497195" h="712470">
                  <a:moveTo>
                    <a:pt x="106554" y="706186"/>
                  </a:moveTo>
                  <a:lnTo>
                    <a:pt x="105922" y="706119"/>
                  </a:lnTo>
                  <a:lnTo>
                    <a:pt x="58829" y="703579"/>
                  </a:lnTo>
                  <a:lnTo>
                    <a:pt x="45602" y="695959"/>
                  </a:lnTo>
                  <a:lnTo>
                    <a:pt x="18447" y="678179"/>
                  </a:lnTo>
                  <a:lnTo>
                    <a:pt x="0" y="665479"/>
                  </a:lnTo>
                  <a:lnTo>
                    <a:pt x="20085" y="648969"/>
                  </a:lnTo>
                  <a:lnTo>
                    <a:pt x="27391" y="638809"/>
                  </a:lnTo>
                  <a:lnTo>
                    <a:pt x="20073" y="650239"/>
                  </a:lnTo>
                  <a:lnTo>
                    <a:pt x="35311" y="660399"/>
                  </a:lnTo>
                  <a:lnTo>
                    <a:pt x="61453" y="678179"/>
                  </a:lnTo>
                  <a:lnTo>
                    <a:pt x="89003" y="695959"/>
                  </a:lnTo>
                  <a:lnTo>
                    <a:pt x="106554" y="706186"/>
                  </a:lnTo>
                  <a:close/>
                </a:path>
                <a:path w="5497195" h="712470">
                  <a:moveTo>
                    <a:pt x="5449542" y="695959"/>
                  </a:moveTo>
                  <a:lnTo>
                    <a:pt x="5405546" y="695959"/>
                  </a:lnTo>
                  <a:lnTo>
                    <a:pt x="5433097" y="678179"/>
                  </a:lnTo>
                  <a:lnTo>
                    <a:pt x="5459238" y="660399"/>
                  </a:lnTo>
                  <a:lnTo>
                    <a:pt x="5461152" y="659129"/>
                  </a:lnTo>
                  <a:lnTo>
                    <a:pt x="5456408" y="654049"/>
                  </a:lnTo>
                  <a:lnTo>
                    <a:pt x="5477838" y="674369"/>
                  </a:lnTo>
                  <a:lnTo>
                    <a:pt x="5478745" y="676909"/>
                  </a:lnTo>
                  <a:lnTo>
                    <a:pt x="5476696" y="678179"/>
                  </a:lnTo>
                  <a:lnTo>
                    <a:pt x="5449542" y="695959"/>
                  </a:lnTo>
                  <a:close/>
                </a:path>
                <a:path w="5497195" h="712470">
                  <a:moveTo>
                    <a:pt x="3097952" y="708659"/>
                  </a:moveTo>
                  <a:lnTo>
                    <a:pt x="3063859" y="706119"/>
                  </a:lnTo>
                  <a:lnTo>
                    <a:pt x="2983979" y="697229"/>
                  </a:lnTo>
                  <a:lnTo>
                    <a:pt x="2949882" y="695959"/>
                  </a:lnTo>
                  <a:lnTo>
                    <a:pt x="4422822" y="695959"/>
                  </a:lnTo>
                  <a:lnTo>
                    <a:pt x="4388725" y="698499"/>
                  </a:lnTo>
                  <a:lnTo>
                    <a:pt x="4379849" y="699769"/>
                  </a:lnTo>
                  <a:lnTo>
                    <a:pt x="3246028" y="699769"/>
                  </a:lnTo>
                  <a:lnTo>
                    <a:pt x="3211932" y="701039"/>
                  </a:lnTo>
                  <a:lnTo>
                    <a:pt x="3132049" y="707389"/>
                  </a:lnTo>
                  <a:lnTo>
                    <a:pt x="3097952" y="708659"/>
                  </a:lnTo>
                  <a:close/>
                </a:path>
                <a:path w="5497195" h="712470">
                  <a:moveTo>
                    <a:pt x="4563100" y="708659"/>
                  </a:moveTo>
                  <a:lnTo>
                    <a:pt x="4530221" y="706119"/>
                  </a:lnTo>
                  <a:lnTo>
                    <a:pt x="4455697" y="697229"/>
                  </a:lnTo>
                  <a:lnTo>
                    <a:pt x="4422822" y="695959"/>
                  </a:lnTo>
                  <a:lnTo>
                    <a:pt x="4718968" y="695959"/>
                  </a:lnTo>
                  <a:lnTo>
                    <a:pt x="4683652" y="697229"/>
                  </a:lnTo>
                  <a:lnTo>
                    <a:pt x="4598411" y="706119"/>
                  </a:lnTo>
                  <a:lnTo>
                    <a:pt x="4563100" y="708659"/>
                  </a:lnTo>
                  <a:close/>
                </a:path>
                <a:path w="5497195" h="712470">
                  <a:moveTo>
                    <a:pt x="4867037" y="708659"/>
                  </a:moveTo>
                  <a:lnTo>
                    <a:pt x="4832940" y="706119"/>
                  </a:lnTo>
                  <a:lnTo>
                    <a:pt x="4753060" y="697229"/>
                  </a:lnTo>
                  <a:lnTo>
                    <a:pt x="4718968" y="695959"/>
                  </a:lnTo>
                  <a:lnTo>
                    <a:pt x="5007315" y="695959"/>
                  </a:lnTo>
                  <a:lnTo>
                    <a:pt x="4974440" y="697229"/>
                  </a:lnTo>
                  <a:lnTo>
                    <a:pt x="4899916" y="706119"/>
                  </a:lnTo>
                  <a:lnTo>
                    <a:pt x="4867037" y="708659"/>
                  </a:lnTo>
                  <a:close/>
                </a:path>
                <a:path w="5497195" h="712470">
                  <a:moveTo>
                    <a:pt x="5163183" y="708659"/>
                  </a:moveTo>
                  <a:lnTo>
                    <a:pt x="5127869" y="706119"/>
                  </a:lnTo>
                  <a:lnTo>
                    <a:pt x="5042630" y="697229"/>
                  </a:lnTo>
                  <a:lnTo>
                    <a:pt x="5007315" y="695959"/>
                  </a:lnTo>
                  <a:lnTo>
                    <a:pt x="5303461" y="695959"/>
                  </a:lnTo>
                  <a:lnTo>
                    <a:pt x="5270586" y="697229"/>
                  </a:lnTo>
                  <a:lnTo>
                    <a:pt x="5196062" y="706119"/>
                  </a:lnTo>
                  <a:lnTo>
                    <a:pt x="5163183" y="708659"/>
                  </a:lnTo>
                  <a:close/>
                </a:path>
                <a:path w="5497195" h="712470">
                  <a:moveTo>
                    <a:pt x="5430805" y="706119"/>
                  </a:moveTo>
                  <a:lnTo>
                    <a:pt x="5393132" y="702872"/>
                  </a:lnTo>
                  <a:lnTo>
                    <a:pt x="5403585" y="695959"/>
                  </a:lnTo>
                  <a:lnTo>
                    <a:pt x="5447591" y="695959"/>
                  </a:lnTo>
                  <a:lnTo>
                    <a:pt x="5430805" y="706119"/>
                  </a:lnTo>
                  <a:close/>
                </a:path>
                <a:path w="5497195" h="712470">
                  <a:moveTo>
                    <a:pt x="471607" y="712469"/>
                  </a:moveTo>
                  <a:lnTo>
                    <a:pt x="438731" y="711199"/>
                  </a:lnTo>
                  <a:lnTo>
                    <a:pt x="364208" y="702309"/>
                  </a:lnTo>
                  <a:lnTo>
                    <a:pt x="331328" y="699769"/>
                  </a:lnTo>
                  <a:lnTo>
                    <a:pt x="627474" y="699769"/>
                  </a:lnTo>
                  <a:lnTo>
                    <a:pt x="592160" y="702309"/>
                  </a:lnTo>
                  <a:lnTo>
                    <a:pt x="506921" y="711199"/>
                  </a:lnTo>
                  <a:lnTo>
                    <a:pt x="471607" y="712469"/>
                  </a:lnTo>
                  <a:close/>
                </a:path>
                <a:path w="5497195" h="712470">
                  <a:moveTo>
                    <a:pt x="759962" y="712469"/>
                  </a:moveTo>
                  <a:lnTo>
                    <a:pt x="728301" y="711199"/>
                  </a:lnTo>
                  <a:lnTo>
                    <a:pt x="659135" y="702309"/>
                  </a:lnTo>
                  <a:lnTo>
                    <a:pt x="627474" y="699769"/>
                  </a:lnTo>
                  <a:lnTo>
                    <a:pt x="915829" y="699769"/>
                  </a:lnTo>
                  <a:lnTo>
                    <a:pt x="880515" y="702309"/>
                  </a:lnTo>
                  <a:lnTo>
                    <a:pt x="795276" y="711199"/>
                  </a:lnTo>
                  <a:lnTo>
                    <a:pt x="759962" y="712469"/>
                  </a:lnTo>
                  <a:close/>
                </a:path>
                <a:path w="5497195" h="712470">
                  <a:moveTo>
                    <a:pt x="1056108" y="712469"/>
                  </a:moveTo>
                  <a:lnTo>
                    <a:pt x="1023228" y="711199"/>
                  </a:lnTo>
                  <a:lnTo>
                    <a:pt x="948705" y="702309"/>
                  </a:lnTo>
                  <a:lnTo>
                    <a:pt x="915829" y="699769"/>
                  </a:lnTo>
                  <a:lnTo>
                    <a:pt x="1211975" y="699769"/>
                  </a:lnTo>
                  <a:lnTo>
                    <a:pt x="1176661" y="702309"/>
                  </a:lnTo>
                  <a:lnTo>
                    <a:pt x="1091422" y="711199"/>
                  </a:lnTo>
                  <a:lnTo>
                    <a:pt x="1056108" y="712469"/>
                  </a:lnTo>
                  <a:close/>
                </a:path>
                <a:path w="5497195" h="712470">
                  <a:moveTo>
                    <a:pt x="1360045" y="712469"/>
                  </a:moveTo>
                  <a:lnTo>
                    <a:pt x="1325951" y="711199"/>
                  </a:lnTo>
                  <a:lnTo>
                    <a:pt x="1246069" y="702309"/>
                  </a:lnTo>
                  <a:lnTo>
                    <a:pt x="1211975" y="699769"/>
                  </a:lnTo>
                  <a:lnTo>
                    <a:pt x="1500323" y="699769"/>
                  </a:lnTo>
                  <a:lnTo>
                    <a:pt x="1467448" y="702309"/>
                  </a:lnTo>
                  <a:lnTo>
                    <a:pt x="1392924" y="711199"/>
                  </a:lnTo>
                  <a:lnTo>
                    <a:pt x="1360045" y="712469"/>
                  </a:lnTo>
                  <a:close/>
                </a:path>
                <a:path w="5497195" h="712470">
                  <a:moveTo>
                    <a:pt x="1640609" y="708659"/>
                  </a:moveTo>
                  <a:lnTo>
                    <a:pt x="1607729" y="707389"/>
                  </a:lnTo>
                  <a:lnTo>
                    <a:pt x="1533203" y="701039"/>
                  </a:lnTo>
                  <a:lnTo>
                    <a:pt x="1500323" y="699769"/>
                  </a:lnTo>
                  <a:lnTo>
                    <a:pt x="1796469" y="699769"/>
                  </a:lnTo>
                  <a:lnTo>
                    <a:pt x="1761158" y="701039"/>
                  </a:lnTo>
                  <a:lnTo>
                    <a:pt x="1675920" y="707389"/>
                  </a:lnTo>
                  <a:lnTo>
                    <a:pt x="1640609" y="708659"/>
                  </a:lnTo>
                  <a:close/>
                </a:path>
                <a:path w="5497195" h="712470">
                  <a:moveTo>
                    <a:pt x="1944546" y="708659"/>
                  </a:moveTo>
                  <a:lnTo>
                    <a:pt x="1910449" y="707389"/>
                  </a:lnTo>
                  <a:lnTo>
                    <a:pt x="1830566" y="701039"/>
                  </a:lnTo>
                  <a:lnTo>
                    <a:pt x="1796469" y="699769"/>
                  </a:lnTo>
                  <a:lnTo>
                    <a:pt x="2084824" y="699769"/>
                  </a:lnTo>
                  <a:lnTo>
                    <a:pt x="2051946" y="701039"/>
                  </a:lnTo>
                  <a:lnTo>
                    <a:pt x="1977424" y="707389"/>
                  </a:lnTo>
                  <a:lnTo>
                    <a:pt x="1944546" y="708659"/>
                  </a:lnTo>
                  <a:close/>
                </a:path>
                <a:path w="5497195" h="712470">
                  <a:moveTo>
                    <a:pt x="2240692" y="708659"/>
                  </a:moveTo>
                  <a:lnTo>
                    <a:pt x="2205378" y="707389"/>
                  </a:lnTo>
                  <a:lnTo>
                    <a:pt x="2120139" y="701039"/>
                  </a:lnTo>
                  <a:lnTo>
                    <a:pt x="2084824" y="699769"/>
                  </a:lnTo>
                  <a:lnTo>
                    <a:pt x="2373179" y="699769"/>
                  </a:lnTo>
                  <a:lnTo>
                    <a:pt x="2341517" y="701039"/>
                  </a:lnTo>
                  <a:lnTo>
                    <a:pt x="2272350" y="707389"/>
                  </a:lnTo>
                  <a:lnTo>
                    <a:pt x="2240692" y="708659"/>
                  </a:lnTo>
                  <a:close/>
                </a:path>
                <a:path w="5497195" h="712470">
                  <a:moveTo>
                    <a:pt x="2529047" y="712469"/>
                  </a:moveTo>
                  <a:lnTo>
                    <a:pt x="2493732" y="711199"/>
                  </a:lnTo>
                  <a:lnTo>
                    <a:pt x="2408491" y="702309"/>
                  </a:lnTo>
                  <a:lnTo>
                    <a:pt x="2373179" y="699769"/>
                  </a:lnTo>
                  <a:lnTo>
                    <a:pt x="2669325" y="699769"/>
                  </a:lnTo>
                  <a:lnTo>
                    <a:pt x="2636446" y="702309"/>
                  </a:lnTo>
                  <a:lnTo>
                    <a:pt x="2561922" y="711199"/>
                  </a:lnTo>
                  <a:lnTo>
                    <a:pt x="2529047" y="712469"/>
                  </a:lnTo>
                  <a:close/>
                </a:path>
                <a:path w="5497195" h="712470">
                  <a:moveTo>
                    <a:pt x="2809604" y="708659"/>
                  </a:moveTo>
                  <a:lnTo>
                    <a:pt x="2776724" y="707389"/>
                  </a:lnTo>
                  <a:lnTo>
                    <a:pt x="2702201" y="701039"/>
                  </a:lnTo>
                  <a:lnTo>
                    <a:pt x="2669325" y="699769"/>
                  </a:lnTo>
                  <a:lnTo>
                    <a:pt x="2895712" y="699769"/>
                  </a:lnTo>
                  <a:lnTo>
                    <a:pt x="2842482" y="706119"/>
                  </a:lnTo>
                  <a:lnTo>
                    <a:pt x="2809604" y="708659"/>
                  </a:lnTo>
                  <a:close/>
                </a:path>
                <a:path w="5497195" h="712470">
                  <a:moveTo>
                    <a:pt x="3378516" y="712469"/>
                  </a:moveTo>
                  <a:lnTo>
                    <a:pt x="3346855" y="711199"/>
                  </a:lnTo>
                  <a:lnTo>
                    <a:pt x="3277690" y="702309"/>
                  </a:lnTo>
                  <a:lnTo>
                    <a:pt x="3246028" y="699769"/>
                  </a:lnTo>
                  <a:lnTo>
                    <a:pt x="3534384" y="699769"/>
                  </a:lnTo>
                  <a:lnTo>
                    <a:pt x="3499069" y="702309"/>
                  </a:lnTo>
                  <a:lnTo>
                    <a:pt x="3413830" y="711199"/>
                  </a:lnTo>
                  <a:lnTo>
                    <a:pt x="3378516" y="712469"/>
                  </a:lnTo>
                  <a:close/>
                </a:path>
                <a:path w="5497195" h="712470">
                  <a:moveTo>
                    <a:pt x="3690244" y="712469"/>
                  </a:moveTo>
                  <a:lnTo>
                    <a:pt x="3654933" y="711199"/>
                  </a:lnTo>
                  <a:lnTo>
                    <a:pt x="3569695" y="702309"/>
                  </a:lnTo>
                  <a:lnTo>
                    <a:pt x="3534384" y="699769"/>
                  </a:lnTo>
                  <a:lnTo>
                    <a:pt x="3830530" y="699769"/>
                  </a:lnTo>
                  <a:lnTo>
                    <a:pt x="3797650" y="702309"/>
                  </a:lnTo>
                  <a:lnTo>
                    <a:pt x="3723123" y="711199"/>
                  </a:lnTo>
                  <a:lnTo>
                    <a:pt x="3690244" y="712469"/>
                  </a:lnTo>
                  <a:close/>
                </a:path>
                <a:path w="5497195" h="712470">
                  <a:moveTo>
                    <a:pt x="3978599" y="712469"/>
                  </a:moveTo>
                  <a:lnTo>
                    <a:pt x="3944502" y="711199"/>
                  </a:lnTo>
                  <a:lnTo>
                    <a:pt x="3864622" y="702309"/>
                  </a:lnTo>
                  <a:lnTo>
                    <a:pt x="3830530" y="699769"/>
                  </a:lnTo>
                  <a:lnTo>
                    <a:pt x="4126676" y="699769"/>
                  </a:lnTo>
                  <a:lnTo>
                    <a:pt x="4092579" y="702309"/>
                  </a:lnTo>
                  <a:lnTo>
                    <a:pt x="4012696" y="711199"/>
                  </a:lnTo>
                  <a:lnTo>
                    <a:pt x="3978599" y="712469"/>
                  </a:lnTo>
                  <a:close/>
                </a:path>
                <a:path w="5497195" h="712470">
                  <a:moveTo>
                    <a:pt x="4274745" y="712469"/>
                  </a:moveTo>
                  <a:lnTo>
                    <a:pt x="4240648" y="711199"/>
                  </a:lnTo>
                  <a:lnTo>
                    <a:pt x="4160768" y="702309"/>
                  </a:lnTo>
                  <a:lnTo>
                    <a:pt x="4126676" y="699769"/>
                  </a:lnTo>
                  <a:lnTo>
                    <a:pt x="4379849" y="699769"/>
                  </a:lnTo>
                  <a:lnTo>
                    <a:pt x="4308842" y="709929"/>
                  </a:lnTo>
                  <a:lnTo>
                    <a:pt x="4274745" y="712469"/>
                  </a:lnTo>
                  <a:close/>
                </a:path>
                <a:path w="5497195" h="712470">
                  <a:moveTo>
                    <a:pt x="5392061" y="703579"/>
                  </a:moveTo>
                  <a:lnTo>
                    <a:pt x="5372520" y="701039"/>
                  </a:lnTo>
                  <a:lnTo>
                    <a:pt x="5393132" y="702872"/>
                  </a:lnTo>
                  <a:lnTo>
                    <a:pt x="5392061" y="703579"/>
                  </a:lnTo>
                  <a:close/>
                </a:path>
                <a:path w="5497195" h="712470">
                  <a:moveTo>
                    <a:pt x="154105" y="711199"/>
                  </a:moveTo>
                  <a:lnTo>
                    <a:pt x="108620" y="707389"/>
                  </a:lnTo>
                  <a:lnTo>
                    <a:pt x="106554" y="706186"/>
                  </a:lnTo>
                  <a:lnTo>
                    <a:pt x="154105" y="711199"/>
                  </a:lnTo>
                  <a:close/>
                </a:path>
              </a:pathLst>
            </a:custGeom>
            <a:solidFill>
              <a:srgbClr val="AE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39621" y="4288154"/>
              <a:ext cx="5944338" cy="4596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 rot="17700000">
            <a:off x="423367" y="8141765"/>
            <a:ext cx="272818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200" dirty="0">
                <a:solidFill>
                  <a:srgbClr val="00ADEF"/>
                </a:solidFill>
                <a:latin typeface="Trebuchet MS"/>
                <a:cs typeface="Trebuchet MS"/>
              </a:rPr>
              <a:t>G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256991" y="8908974"/>
            <a:ext cx="300990" cy="210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90"/>
              </a:spcBef>
            </a:pPr>
            <a:r>
              <a:rPr sz="1200" spc="-60" dirty="0">
                <a:latin typeface="Trebuchet MS"/>
                <a:cs typeface="Trebuchet MS"/>
              </a:rPr>
              <a:t>127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 rot="18600000">
            <a:off x="525652" y="8009478"/>
            <a:ext cx="227755" cy="214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9"/>
              </a:lnSpc>
            </a:pPr>
            <a:r>
              <a:rPr sz="1650" spc="-5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 rot="19380000">
            <a:off x="606530" y="7919594"/>
            <a:ext cx="251999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114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 rot="20340000">
            <a:off x="750453" y="7827601"/>
            <a:ext cx="2823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25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 rot="21360000">
            <a:off x="957092" y="7780885"/>
            <a:ext cx="281347" cy="219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5"/>
              </a:lnSpc>
            </a:pPr>
            <a:r>
              <a:rPr sz="1700" spc="-30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 rot="600000">
            <a:off x="1151155" y="7791269"/>
            <a:ext cx="254185" cy="218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0"/>
              </a:lnSpc>
            </a:pPr>
            <a:r>
              <a:rPr sz="1700" spc="105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 rot="1200000">
            <a:off x="1279322" y="7825082"/>
            <a:ext cx="2317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8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 rot="2220000">
            <a:off x="1434114" y="7919038"/>
            <a:ext cx="255306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-55" dirty="0">
                <a:solidFill>
                  <a:srgbClr val="00ADEF"/>
                </a:solidFill>
                <a:latin typeface="Trebuchet MS"/>
                <a:cs typeface="Trebuchet MS"/>
              </a:rPr>
              <a:t>H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 rot="3240000">
            <a:off x="1552077" y="8040883"/>
            <a:ext cx="250808" cy="213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5"/>
              </a:lnSpc>
            </a:pPr>
            <a:r>
              <a:rPr sz="1650" spc="125" dirty="0">
                <a:solidFill>
                  <a:srgbClr val="00ADEF"/>
                </a:solidFill>
                <a:latin typeface="Trebuchet MS"/>
                <a:cs typeface="Trebuchet MS"/>
              </a:rPr>
              <a:t>e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 rot="3900000">
            <a:off x="1623963" y="8138850"/>
            <a:ext cx="217990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-145" dirty="0">
                <a:solidFill>
                  <a:srgbClr val="00ADEF"/>
                </a:solidFill>
                <a:latin typeface="Trebuchet MS"/>
                <a:cs typeface="Trebuchet MS"/>
              </a:rPr>
              <a:t>l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 rot="4740000">
            <a:off x="1642906" y="8247159"/>
            <a:ext cx="247318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650" spc="75" dirty="0">
                <a:solidFill>
                  <a:srgbClr val="00ADEF"/>
                </a:solidFill>
                <a:latin typeface="Trebuchet MS"/>
                <a:cs typeface="Trebuchet MS"/>
              </a:rPr>
              <a:t>p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981200" y="8134274"/>
            <a:ext cx="3545204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35" dirty="0">
                <a:latin typeface="Trebuchet MS"/>
                <a:cs typeface="Trebuchet MS"/>
              </a:rPr>
              <a:t>Many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adverbs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are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made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by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5" dirty="0">
                <a:latin typeface="Trebuchet MS"/>
                <a:cs typeface="Trebuchet MS"/>
              </a:rPr>
              <a:t>adding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–</a:t>
            </a:r>
            <a:r>
              <a:rPr sz="1600" b="1" dirty="0">
                <a:latin typeface="Trebuchet MS"/>
                <a:cs typeface="Trebuchet MS"/>
              </a:rPr>
              <a:t>ly</a:t>
            </a:r>
            <a:r>
              <a:rPr sz="1600" b="1" spc="-85" dirty="0">
                <a:latin typeface="Trebuchet MS"/>
                <a:cs typeface="Trebuchet MS"/>
              </a:rPr>
              <a:t> </a:t>
            </a:r>
            <a:r>
              <a:rPr sz="1600" spc="-110" dirty="0">
                <a:latin typeface="Trebuchet MS"/>
                <a:cs typeface="Trebuchet MS"/>
              </a:rPr>
              <a:t>to  </a:t>
            </a:r>
            <a:r>
              <a:rPr sz="1600" spc="-90" dirty="0">
                <a:latin typeface="Trebuchet MS"/>
                <a:cs typeface="Trebuchet MS"/>
              </a:rPr>
              <a:t>adjectives.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933101" y="4363422"/>
            <a:ext cx="1205865" cy="326453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4460" marR="5080" indent="-112395">
              <a:lnSpc>
                <a:spcPct val="102200"/>
              </a:lnSpc>
              <a:spcBef>
                <a:spcPts val="210"/>
              </a:spcBef>
            </a:pPr>
            <a:r>
              <a:rPr sz="1800" spc="-15" dirty="0">
                <a:solidFill>
                  <a:srgbClr val="00ADEF"/>
                </a:solidFill>
                <a:latin typeface="Trebuchet MS"/>
                <a:cs typeface="Trebuchet MS"/>
              </a:rPr>
              <a:t>Spelling</a:t>
            </a:r>
            <a:r>
              <a:rPr sz="1800" spc="-175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800" spc="-85" dirty="0">
                <a:solidFill>
                  <a:srgbClr val="00ADEF"/>
                </a:solidFill>
                <a:latin typeface="Trebuchet MS"/>
                <a:cs typeface="Trebuchet MS"/>
              </a:rPr>
              <a:t>File  </a:t>
            </a:r>
            <a:r>
              <a:rPr sz="1600" spc="-95" dirty="0">
                <a:solidFill>
                  <a:srgbClr val="00ADEF"/>
                </a:solidFill>
                <a:latin typeface="Trebuchet MS"/>
                <a:cs typeface="Trebuchet MS"/>
              </a:rPr>
              <a:t>Adjective  </a:t>
            </a:r>
            <a:r>
              <a:rPr sz="1600" spc="-80" dirty="0">
                <a:latin typeface="Trebuchet MS"/>
                <a:cs typeface="Trebuchet MS"/>
              </a:rPr>
              <a:t>beautiful  </a:t>
            </a:r>
            <a:r>
              <a:rPr sz="1600" spc="-45" dirty="0">
                <a:latin typeface="Trebuchet MS"/>
                <a:cs typeface="Trebuchet MS"/>
              </a:rPr>
              <a:t>brave</a:t>
            </a:r>
            <a:endParaRPr sz="1600">
              <a:latin typeface="Trebuchet MS"/>
              <a:cs typeface="Trebuchet MS"/>
            </a:endParaRPr>
          </a:p>
          <a:p>
            <a:pPr marL="124460" marR="342265">
              <a:lnSpc>
                <a:spcPct val="100000"/>
              </a:lnSpc>
            </a:pPr>
            <a:r>
              <a:rPr sz="1600" spc="-70" dirty="0">
                <a:latin typeface="Trebuchet MS"/>
                <a:cs typeface="Trebuchet MS"/>
              </a:rPr>
              <a:t>bright  </a:t>
            </a:r>
            <a:r>
              <a:rPr sz="1600" spc="-100" dirty="0">
                <a:latin typeface="Trebuchet MS"/>
                <a:cs typeface="Trebuchet MS"/>
              </a:rPr>
              <a:t>fierce  </a:t>
            </a:r>
            <a:r>
              <a:rPr sz="1600" spc="-10" dirty="0">
                <a:latin typeface="Trebuchet MS"/>
                <a:cs typeface="Trebuchet MS"/>
              </a:rPr>
              <a:t>happy  </a:t>
            </a:r>
            <a:r>
              <a:rPr sz="1600" spc="-40" dirty="0">
                <a:latin typeface="Trebuchet MS"/>
                <a:cs typeface="Trebuchet MS"/>
              </a:rPr>
              <a:t>heavy  loud  </a:t>
            </a:r>
            <a:r>
              <a:rPr sz="1600" spc="-55" dirty="0">
                <a:latin typeface="Trebuchet MS"/>
                <a:cs typeface="Trebuchet MS"/>
              </a:rPr>
              <a:t>peaceful  </a:t>
            </a:r>
            <a:r>
              <a:rPr sz="1600" spc="-25" dirty="0">
                <a:latin typeface="Trebuchet MS"/>
                <a:cs typeface="Trebuchet MS"/>
              </a:rPr>
              <a:t>slow  </a:t>
            </a:r>
            <a:r>
              <a:rPr sz="1600" spc="5" dirty="0">
                <a:latin typeface="Trebuchet MS"/>
                <a:cs typeface="Trebuchet MS"/>
              </a:rPr>
              <a:t>sound  </a:t>
            </a:r>
            <a:r>
              <a:rPr sz="1600" spc="-50" dirty="0">
                <a:latin typeface="Trebuchet MS"/>
                <a:cs typeface="Trebuchet MS"/>
              </a:rPr>
              <a:t>sweet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233060" y="4676063"/>
            <a:ext cx="895985" cy="295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40" dirty="0">
                <a:solidFill>
                  <a:srgbClr val="00ADEF"/>
                </a:solidFill>
                <a:latin typeface="Trebuchet MS"/>
                <a:cs typeface="Trebuchet MS"/>
              </a:rPr>
              <a:t>Adverb  </a:t>
            </a:r>
            <a:r>
              <a:rPr sz="1600" spc="-80" dirty="0">
                <a:latin typeface="Trebuchet MS"/>
                <a:cs typeface="Trebuchet MS"/>
              </a:rPr>
              <a:t>beautifully  </a:t>
            </a:r>
            <a:r>
              <a:rPr sz="1600" spc="-65" dirty="0">
                <a:latin typeface="Trebuchet MS"/>
                <a:cs typeface="Trebuchet MS"/>
              </a:rPr>
              <a:t>bravely  </a:t>
            </a:r>
            <a:r>
              <a:rPr sz="1600" spc="-80" dirty="0">
                <a:latin typeface="Trebuchet MS"/>
                <a:cs typeface="Trebuchet MS"/>
              </a:rPr>
              <a:t>brightly  </a:t>
            </a:r>
            <a:r>
              <a:rPr sz="1600" spc="-105" dirty="0">
                <a:latin typeface="Trebuchet MS"/>
                <a:cs typeface="Trebuchet MS"/>
              </a:rPr>
              <a:t>fiercely  </a:t>
            </a:r>
            <a:r>
              <a:rPr sz="1600" spc="-50" dirty="0">
                <a:latin typeface="Trebuchet MS"/>
                <a:cs typeface="Trebuchet MS"/>
              </a:rPr>
              <a:t>happily  </a:t>
            </a:r>
            <a:r>
              <a:rPr sz="1600" spc="-70" dirty="0">
                <a:latin typeface="Trebuchet MS"/>
                <a:cs typeface="Trebuchet MS"/>
              </a:rPr>
              <a:t>heavily  </a:t>
            </a:r>
            <a:r>
              <a:rPr sz="1600" spc="-65" dirty="0">
                <a:latin typeface="Trebuchet MS"/>
                <a:cs typeface="Trebuchet MS"/>
              </a:rPr>
              <a:t>loudly  peacefully  </a:t>
            </a:r>
            <a:r>
              <a:rPr sz="1600" spc="-55" dirty="0">
                <a:latin typeface="Trebuchet MS"/>
                <a:cs typeface="Trebuchet MS"/>
              </a:rPr>
              <a:t>slowly  </a:t>
            </a:r>
            <a:r>
              <a:rPr sz="1600" spc="-30" dirty="0">
                <a:latin typeface="Trebuchet MS"/>
                <a:cs typeface="Trebuchet MS"/>
              </a:rPr>
              <a:t>soundly  </a:t>
            </a:r>
            <a:r>
              <a:rPr sz="1600" spc="-70" dirty="0">
                <a:latin typeface="Trebuchet MS"/>
                <a:cs typeface="Trebuchet MS"/>
              </a:rPr>
              <a:t>sweetly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10234" y="4281728"/>
            <a:ext cx="2573020" cy="3353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53365">
              <a:lnSpc>
                <a:spcPct val="129400"/>
              </a:lnSpc>
              <a:spcBef>
                <a:spcPts val="100"/>
              </a:spcBef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25" dirty="0">
                <a:latin typeface="Trebuchet MS"/>
                <a:cs typeface="Trebuchet MS"/>
              </a:rPr>
              <a:t>dog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30" dirty="0">
                <a:latin typeface="Trebuchet MS"/>
                <a:cs typeface="Trebuchet MS"/>
              </a:rPr>
              <a:t>barking</a:t>
            </a:r>
            <a:r>
              <a:rPr sz="1600" spc="-265" dirty="0">
                <a:latin typeface="Trebuchet MS"/>
                <a:cs typeface="Trebuchet MS"/>
              </a:rPr>
              <a:t> </a:t>
            </a:r>
            <a:r>
              <a:rPr sz="1600" b="1" spc="-114" dirty="0">
                <a:latin typeface="Trebuchet MS"/>
                <a:cs typeface="Trebuchet MS"/>
              </a:rPr>
              <a:t>fiercely</a:t>
            </a:r>
            <a:r>
              <a:rPr sz="1600" spc="-114" dirty="0">
                <a:latin typeface="Trebuchet MS"/>
                <a:cs typeface="Trebuchet MS"/>
              </a:rPr>
              <a:t>.  </a:t>
            </a:r>
            <a:r>
              <a:rPr sz="1600" spc="-75" dirty="0">
                <a:latin typeface="Trebuchet MS"/>
                <a:cs typeface="Trebuchet MS"/>
              </a:rPr>
              <a:t>Alice </a:t>
            </a:r>
            <a:r>
              <a:rPr sz="1600" spc="-40" dirty="0">
                <a:latin typeface="Trebuchet MS"/>
                <a:cs typeface="Trebuchet MS"/>
              </a:rPr>
              <a:t>skated</a:t>
            </a:r>
            <a:r>
              <a:rPr sz="1600" spc="-100" dirty="0">
                <a:latin typeface="Trebuchet MS"/>
                <a:cs typeface="Trebuchet MS"/>
              </a:rPr>
              <a:t> </a:t>
            </a:r>
            <a:r>
              <a:rPr sz="1600" b="1" spc="-90" dirty="0">
                <a:latin typeface="Trebuchet MS"/>
                <a:cs typeface="Trebuchet MS"/>
              </a:rPr>
              <a:t>beautifully</a:t>
            </a:r>
            <a:r>
              <a:rPr sz="1600" spc="-90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12700" marR="227329">
              <a:lnSpc>
                <a:spcPct val="100000"/>
              </a:lnSpc>
              <a:spcBef>
                <a:spcPts val="565"/>
              </a:spcBef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75" dirty="0">
                <a:latin typeface="Trebuchet MS"/>
                <a:cs typeface="Trebuchet MS"/>
              </a:rPr>
              <a:t>Prince </a:t>
            </a:r>
            <a:r>
              <a:rPr sz="1600" spc="10" dirty="0">
                <a:latin typeface="Trebuchet MS"/>
                <a:cs typeface="Trebuchet MS"/>
              </a:rPr>
              <a:t>and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250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Princess  </a:t>
            </a:r>
            <a:r>
              <a:rPr sz="1600" spc="-85" dirty="0">
                <a:latin typeface="Trebuchet MS"/>
                <a:cs typeface="Trebuchet MS"/>
              </a:rPr>
              <a:t>lived </a:t>
            </a:r>
            <a:r>
              <a:rPr sz="1600" b="1" spc="-50" dirty="0">
                <a:latin typeface="Trebuchet MS"/>
                <a:cs typeface="Trebuchet MS"/>
              </a:rPr>
              <a:t>happily </a:t>
            </a:r>
            <a:r>
              <a:rPr sz="1600" spc="-80" dirty="0">
                <a:latin typeface="Trebuchet MS"/>
                <a:cs typeface="Trebuchet MS"/>
              </a:rPr>
              <a:t>ever</a:t>
            </a:r>
            <a:r>
              <a:rPr sz="1600" spc="-135" dirty="0">
                <a:latin typeface="Trebuchet MS"/>
                <a:cs typeface="Trebuchet MS"/>
              </a:rPr>
              <a:t> after.</a:t>
            </a:r>
            <a:endParaRPr sz="1600">
              <a:latin typeface="Trebuchet MS"/>
              <a:cs typeface="Trebuchet MS"/>
            </a:endParaRPr>
          </a:p>
          <a:p>
            <a:pPr marL="12700" marR="5080">
              <a:lnSpc>
                <a:spcPct val="129400"/>
              </a:lnSpc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40" dirty="0">
                <a:latin typeface="Trebuchet MS"/>
                <a:cs typeface="Trebuchet MS"/>
              </a:rPr>
              <a:t>birds are </a:t>
            </a:r>
            <a:r>
              <a:rPr sz="1600" spc="-10" dirty="0">
                <a:latin typeface="Trebuchet MS"/>
                <a:cs typeface="Trebuchet MS"/>
              </a:rPr>
              <a:t>singing</a:t>
            </a:r>
            <a:r>
              <a:rPr sz="1600" spc="-185" dirty="0">
                <a:latin typeface="Trebuchet MS"/>
                <a:cs typeface="Trebuchet MS"/>
              </a:rPr>
              <a:t> </a:t>
            </a:r>
            <a:r>
              <a:rPr sz="1600" b="1" spc="-90" dirty="0">
                <a:latin typeface="Trebuchet MS"/>
                <a:cs typeface="Trebuchet MS"/>
              </a:rPr>
              <a:t>sweetly</a:t>
            </a:r>
            <a:r>
              <a:rPr sz="1600" spc="-90" dirty="0">
                <a:latin typeface="Trebuchet MS"/>
                <a:cs typeface="Trebuchet MS"/>
              </a:rPr>
              <a:t>.  </a:t>
            </a:r>
            <a:r>
              <a:rPr sz="1600" spc="-170" dirty="0">
                <a:latin typeface="Trebuchet MS"/>
                <a:cs typeface="Trebuchet MS"/>
              </a:rPr>
              <a:t>It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40" dirty="0">
                <a:latin typeface="Trebuchet MS"/>
                <a:cs typeface="Trebuchet MS"/>
              </a:rPr>
              <a:t>raining</a:t>
            </a:r>
            <a:r>
              <a:rPr sz="1600" spc="-65" dirty="0">
                <a:latin typeface="Trebuchet MS"/>
                <a:cs typeface="Trebuchet MS"/>
              </a:rPr>
              <a:t> </a:t>
            </a:r>
            <a:r>
              <a:rPr sz="1600" b="1" spc="-85" dirty="0">
                <a:latin typeface="Trebuchet MS"/>
                <a:cs typeface="Trebuchet MS"/>
              </a:rPr>
              <a:t>heavily</a:t>
            </a:r>
            <a:r>
              <a:rPr sz="1600" spc="-85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12700" marR="523240">
              <a:lnSpc>
                <a:spcPct val="100000"/>
              </a:lnSpc>
              <a:spcBef>
                <a:spcPts val="565"/>
              </a:spcBef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25" dirty="0">
                <a:latin typeface="Trebuchet MS"/>
                <a:cs typeface="Trebuchet MS"/>
              </a:rPr>
              <a:t>dog </a:t>
            </a:r>
            <a:r>
              <a:rPr sz="1600" spc="10" dirty="0">
                <a:latin typeface="Trebuchet MS"/>
                <a:cs typeface="Trebuchet MS"/>
              </a:rPr>
              <a:t>and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85" dirty="0">
                <a:latin typeface="Trebuchet MS"/>
                <a:cs typeface="Trebuchet MS"/>
              </a:rPr>
              <a:t>cat</a:t>
            </a:r>
            <a:r>
              <a:rPr sz="1600" spc="-325" dirty="0">
                <a:latin typeface="Trebuchet MS"/>
                <a:cs typeface="Trebuchet MS"/>
              </a:rPr>
              <a:t> </a:t>
            </a:r>
            <a:r>
              <a:rPr sz="1600" spc="-105" dirty="0">
                <a:latin typeface="Trebuchet MS"/>
                <a:cs typeface="Trebuchet MS"/>
              </a:rPr>
              <a:t>live  </a:t>
            </a:r>
            <a:r>
              <a:rPr sz="1600" spc="-75" dirty="0">
                <a:latin typeface="Trebuchet MS"/>
                <a:cs typeface="Trebuchet MS"/>
              </a:rPr>
              <a:t>together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b="1" spc="-80" dirty="0">
                <a:latin typeface="Trebuchet MS"/>
                <a:cs typeface="Trebuchet MS"/>
              </a:rPr>
              <a:t>peacefully</a:t>
            </a:r>
            <a:r>
              <a:rPr sz="1600" spc="-80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12700" marR="173355">
              <a:lnSpc>
                <a:spcPct val="129400"/>
              </a:lnSpc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40" dirty="0">
                <a:latin typeface="Trebuchet MS"/>
                <a:cs typeface="Trebuchet MS"/>
              </a:rPr>
              <a:t>soldiers </a:t>
            </a:r>
            <a:r>
              <a:rPr sz="1600" spc="-60" dirty="0">
                <a:latin typeface="Trebuchet MS"/>
                <a:cs typeface="Trebuchet MS"/>
              </a:rPr>
              <a:t>fought </a:t>
            </a:r>
            <a:r>
              <a:rPr sz="1600" b="1" spc="-85" dirty="0">
                <a:latin typeface="Trebuchet MS"/>
                <a:cs typeface="Trebuchet MS"/>
              </a:rPr>
              <a:t>bravely</a:t>
            </a:r>
            <a:r>
              <a:rPr sz="1600" spc="-85" dirty="0">
                <a:latin typeface="Trebuchet MS"/>
                <a:cs typeface="Trebuchet MS"/>
              </a:rPr>
              <a:t>. 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10" dirty="0">
                <a:latin typeface="Trebuchet MS"/>
                <a:cs typeface="Trebuchet MS"/>
              </a:rPr>
              <a:t>sun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25" dirty="0">
                <a:latin typeface="Trebuchet MS"/>
                <a:cs typeface="Trebuchet MS"/>
              </a:rPr>
              <a:t>shining </a:t>
            </a:r>
            <a:r>
              <a:rPr sz="1600" b="1" spc="-90" dirty="0">
                <a:latin typeface="Trebuchet MS"/>
                <a:cs typeface="Trebuchet MS"/>
              </a:rPr>
              <a:t>brightly</a:t>
            </a:r>
            <a:r>
              <a:rPr sz="1600" spc="-90" dirty="0">
                <a:latin typeface="Trebuchet MS"/>
                <a:cs typeface="Trebuchet MS"/>
              </a:rPr>
              <a:t>. 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50" dirty="0">
                <a:latin typeface="Trebuchet MS"/>
                <a:cs typeface="Trebuchet MS"/>
              </a:rPr>
              <a:t>old </a:t>
            </a:r>
            <a:r>
              <a:rPr sz="1600" spc="10" dirty="0">
                <a:latin typeface="Trebuchet MS"/>
                <a:cs typeface="Trebuchet MS"/>
              </a:rPr>
              <a:t>man </a:t>
            </a:r>
            <a:r>
              <a:rPr sz="1600" spc="-35" dirty="0">
                <a:latin typeface="Trebuchet MS"/>
                <a:cs typeface="Trebuchet MS"/>
              </a:rPr>
              <a:t>walked</a:t>
            </a:r>
            <a:r>
              <a:rPr sz="1600" spc="-260" dirty="0">
                <a:latin typeface="Trebuchet MS"/>
                <a:cs typeface="Trebuchet MS"/>
              </a:rPr>
              <a:t> </a:t>
            </a:r>
            <a:r>
              <a:rPr sz="1600" b="1" spc="-80" dirty="0">
                <a:latin typeface="Trebuchet MS"/>
                <a:cs typeface="Trebuchet MS"/>
              </a:rPr>
              <a:t>slowly</a:t>
            </a:r>
            <a:r>
              <a:rPr sz="1600" spc="-80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60730" y="3343833"/>
            <a:ext cx="4088765" cy="890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68575" marR="5080">
              <a:lnSpc>
                <a:spcPct val="100000"/>
              </a:lnSpc>
              <a:spcBef>
                <a:spcPts val="100"/>
              </a:spcBef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10" dirty="0">
                <a:latin typeface="Trebuchet MS"/>
                <a:cs typeface="Trebuchet MS"/>
              </a:rPr>
              <a:t>baby </a:t>
            </a:r>
            <a:r>
              <a:rPr sz="1600" spc="-35" dirty="0">
                <a:latin typeface="Trebuchet MS"/>
                <a:cs typeface="Trebuchet MS"/>
              </a:rPr>
              <a:t>is  </a:t>
            </a:r>
            <a:r>
              <a:rPr sz="1600" spc="-30" dirty="0">
                <a:latin typeface="Trebuchet MS"/>
                <a:cs typeface="Trebuchet MS"/>
              </a:rPr>
              <a:t>sleeping</a:t>
            </a:r>
            <a:r>
              <a:rPr sz="1600" spc="-145" dirty="0">
                <a:latin typeface="Trebuchet MS"/>
                <a:cs typeface="Trebuchet MS"/>
              </a:rPr>
              <a:t> </a:t>
            </a:r>
            <a:r>
              <a:rPr sz="1600" b="1" spc="-70" dirty="0">
                <a:latin typeface="Trebuchet MS"/>
                <a:cs typeface="Trebuchet MS"/>
              </a:rPr>
              <a:t>soundly</a:t>
            </a:r>
            <a:r>
              <a:rPr sz="1600" spc="-70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sz="1600" spc="-90" dirty="0">
                <a:latin typeface="Trebuchet MS"/>
                <a:cs typeface="Trebuchet MS"/>
              </a:rPr>
              <a:t>They </a:t>
            </a:r>
            <a:r>
              <a:rPr sz="1600" spc="-15" dirty="0">
                <a:latin typeface="Trebuchet MS"/>
                <a:cs typeface="Trebuchet MS"/>
              </a:rPr>
              <a:t>laughed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b="1" spc="-85" dirty="0">
                <a:latin typeface="Trebuchet MS"/>
                <a:cs typeface="Trebuchet MS"/>
              </a:rPr>
              <a:t>loudly</a:t>
            </a:r>
            <a:r>
              <a:rPr sz="1600" spc="-85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72850" y="1146824"/>
            <a:ext cx="3122266" cy="22555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96952" y="3553471"/>
            <a:ext cx="3622037" cy="17789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31334" y="1440180"/>
            <a:ext cx="1806564" cy="17024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539750" y="5365114"/>
            <a:ext cx="3233420" cy="3455035"/>
            <a:chOff x="539750" y="5365114"/>
            <a:chExt cx="3233420" cy="3455035"/>
          </a:xfrm>
        </p:grpSpPr>
        <p:sp>
          <p:nvSpPr>
            <p:cNvPr id="6" name="object 6"/>
            <p:cNvSpPr/>
            <p:nvPr/>
          </p:nvSpPr>
          <p:spPr>
            <a:xfrm>
              <a:off x="539750" y="5365114"/>
              <a:ext cx="3233420" cy="3455035"/>
            </a:xfrm>
            <a:custGeom>
              <a:avLst/>
              <a:gdLst/>
              <a:ahLst/>
              <a:cxnLst/>
              <a:rect l="l" t="t" r="r" b="b"/>
              <a:pathLst>
                <a:path w="3233420" h="3455034">
                  <a:moveTo>
                    <a:pt x="3233419" y="3455034"/>
                  </a:moveTo>
                  <a:lnTo>
                    <a:pt x="0" y="3455034"/>
                  </a:lnTo>
                  <a:lnTo>
                    <a:pt x="0" y="0"/>
                  </a:lnTo>
                  <a:lnTo>
                    <a:pt x="3233419" y="0"/>
                  </a:lnTo>
                  <a:lnTo>
                    <a:pt x="3233419" y="3455034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59619" y="5365114"/>
              <a:ext cx="1113790" cy="86360"/>
            </a:xfrm>
            <a:custGeom>
              <a:avLst/>
              <a:gdLst/>
              <a:ahLst/>
              <a:cxnLst/>
              <a:rect l="l" t="t" r="r" b="b"/>
              <a:pathLst>
                <a:path w="1113789" h="86360">
                  <a:moveTo>
                    <a:pt x="1113551" y="85821"/>
                  </a:moveTo>
                  <a:lnTo>
                    <a:pt x="1049658" y="85540"/>
                  </a:lnTo>
                  <a:lnTo>
                    <a:pt x="906150" y="83012"/>
                  </a:lnTo>
                  <a:lnTo>
                    <a:pt x="765809" y="78045"/>
                  </a:lnTo>
                  <a:lnTo>
                    <a:pt x="629029" y="70729"/>
                  </a:lnTo>
                  <a:lnTo>
                    <a:pt x="496202" y="61158"/>
                  </a:lnTo>
                  <a:lnTo>
                    <a:pt x="367721" y="49423"/>
                  </a:lnTo>
                  <a:lnTo>
                    <a:pt x="305234" y="42773"/>
                  </a:lnTo>
                  <a:lnTo>
                    <a:pt x="243981" y="35616"/>
                  </a:lnTo>
                  <a:lnTo>
                    <a:pt x="184011" y="27964"/>
                  </a:lnTo>
                  <a:lnTo>
                    <a:pt x="125373" y="19828"/>
                  </a:lnTo>
                  <a:lnTo>
                    <a:pt x="68118" y="11221"/>
                  </a:lnTo>
                  <a:lnTo>
                    <a:pt x="12292" y="2152"/>
                  </a:lnTo>
                  <a:lnTo>
                    <a:pt x="0" y="0"/>
                  </a:lnTo>
                  <a:lnTo>
                    <a:pt x="1113551" y="0"/>
                  </a:lnTo>
                  <a:lnTo>
                    <a:pt x="1113551" y="858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546100" y="546100"/>
            <a:ext cx="5765800" cy="635635"/>
          </a:xfrm>
          <a:custGeom>
            <a:avLst/>
            <a:gdLst/>
            <a:ahLst/>
            <a:cxnLst/>
            <a:rect l="l" t="t" r="r" b="b"/>
            <a:pathLst>
              <a:path w="5765800" h="635635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521334"/>
                </a:lnTo>
                <a:lnTo>
                  <a:pt x="1785" y="587414"/>
                </a:lnTo>
                <a:lnTo>
                  <a:pt x="14287" y="621347"/>
                </a:lnTo>
                <a:lnTo>
                  <a:pt x="48220" y="633849"/>
                </a:lnTo>
                <a:lnTo>
                  <a:pt x="114300" y="635634"/>
                </a:lnTo>
                <a:lnTo>
                  <a:pt x="5651500" y="635634"/>
                </a:lnTo>
                <a:lnTo>
                  <a:pt x="5717579" y="633849"/>
                </a:lnTo>
                <a:lnTo>
                  <a:pt x="5751512" y="621347"/>
                </a:lnTo>
                <a:lnTo>
                  <a:pt x="5764014" y="587414"/>
                </a:lnTo>
                <a:lnTo>
                  <a:pt x="5765800" y="521334"/>
                </a:lnTo>
                <a:lnTo>
                  <a:pt x="5765800" y="114300"/>
                </a:lnTo>
                <a:lnTo>
                  <a:pt x="5764014" y="48220"/>
                </a:lnTo>
                <a:lnTo>
                  <a:pt x="5751512" y="14287"/>
                </a:lnTo>
                <a:lnTo>
                  <a:pt x="5717579" y="1785"/>
                </a:lnTo>
                <a:lnTo>
                  <a:pt x="5651500" y="0"/>
                </a:lnTo>
                <a:lnTo>
                  <a:pt x="114300" y="0"/>
                </a:lnTo>
                <a:close/>
              </a:path>
            </a:pathLst>
          </a:custGeom>
          <a:ln w="12699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59593" y="549427"/>
            <a:ext cx="5739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marR="59753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rebuchet MS"/>
                <a:cs typeface="Trebuchet MS"/>
              </a:rPr>
              <a:t>Some</a:t>
            </a:r>
            <a:r>
              <a:rPr sz="1800" spc="-105" dirty="0">
                <a:latin typeface="Trebuchet MS"/>
                <a:cs typeface="Trebuchet MS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adverbs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describe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the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-15" dirty="0">
                <a:latin typeface="Trebuchet MS"/>
                <a:cs typeface="Trebuchet MS"/>
              </a:rPr>
              <a:t>way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something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-40" dirty="0">
                <a:latin typeface="Trebuchet MS"/>
                <a:cs typeface="Trebuchet MS"/>
              </a:rPr>
              <a:t>is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done.  </a:t>
            </a:r>
            <a:r>
              <a:rPr sz="1800" spc="-100" dirty="0">
                <a:latin typeface="Trebuchet MS"/>
                <a:cs typeface="Trebuchet MS"/>
              </a:rPr>
              <a:t>They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spc="-70" dirty="0">
                <a:latin typeface="Trebuchet MS"/>
                <a:cs typeface="Trebuchet MS"/>
              </a:rPr>
              <a:t>called </a:t>
            </a:r>
            <a:r>
              <a:rPr sz="1800" b="1" spc="-45" dirty="0">
                <a:latin typeface="Trebuchet MS"/>
                <a:cs typeface="Trebuchet MS"/>
              </a:rPr>
              <a:t>adverbs </a:t>
            </a:r>
            <a:r>
              <a:rPr sz="1800" b="1" spc="-80" dirty="0">
                <a:latin typeface="Trebuchet MS"/>
                <a:cs typeface="Trebuchet MS"/>
              </a:rPr>
              <a:t>of</a:t>
            </a:r>
            <a:r>
              <a:rPr sz="1800" b="1" spc="-155" dirty="0">
                <a:latin typeface="Trebuchet MS"/>
                <a:cs typeface="Trebuchet MS"/>
              </a:rPr>
              <a:t> </a:t>
            </a:r>
            <a:r>
              <a:rPr sz="1800" b="1" spc="-75" dirty="0">
                <a:latin typeface="Trebuchet MS"/>
                <a:cs typeface="Trebuchet MS"/>
              </a:rPr>
              <a:t>manner</a:t>
            </a:r>
            <a:r>
              <a:rPr sz="1800" spc="-75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865057" y="5390107"/>
            <a:ext cx="2435225" cy="3430270"/>
            <a:chOff x="3865057" y="5390107"/>
            <a:chExt cx="2435225" cy="3430270"/>
          </a:xfrm>
        </p:grpSpPr>
        <p:sp>
          <p:nvSpPr>
            <p:cNvPr id="11" name="object 11"/>
            <p:cNvSpPr/>
            <p:nvPr/>
          </p:nvSpPr>
          <p:spPr>
            <a:xfrm>
              <a:off x="3865057" y="5390107"/>
              <a:ext cx="2435225" cy="3430270"/>
            </a:xfrm>
            <a:custGeom>
              <a:avLst/>
              <a:gdLst/>
              <a:ahLst/>
              <a:cxnLst/>
              <a:rect l="l" t="t" r="r" b="b"/>
              <a:pathLst>
                <a:path w="2435225" h="3430270">
                  <a:moveTo>
                    <a:pt x="2434776" y="3430042"/>
                  </a:moveTo>
                  <a:lnTo>
                    <a:pt x="0" y="3430042"/>
                  </a:lnTo>
                  <a:lnTo>
                    <a:pt x="0" y="220194"/>
                  </a:lnTo>
                  <a:lnTo>
                    <a:pt x="5586" y="169702"/>
                  </a:lnTo>
                  <a:lnTo>
                    <a:pt x="21498" y="123353"/>
                  </a:lnTo>
                  <a:lnTo>
                    <a:pt x="46467" y="82469"/>
                  </a:lnTo>
                  <a:lnTo>
                    <a:pt x="79223" y="48370"/>
                  </a:lnTo>
                  <a:lnTo>
                    <a:pt x="118496" y="22378"/>
                  </a:lnTo>
                  <a:lnTo>
                    <a:pt x="163016" y="5814"/>
                  </a:lnTo>
                  <a:lnTo>
                    <a:pt x="211514" y="0"/>
                  </a:lnTo>
                  <a:lnTo>
                    <a:pt x="1128253" y="0"/>
                  </a:lnTo>
                  <a:lnTo>
                    <a:pt x="1176751" y="5814"/>
                  </a:lnTo>
                  <a:lnTo>
                    <a:pt x="1221271" y="22378"/>
                  </a:lnTo>
                  <a:lnTo>
                    <a:pt x="1260544" y="48370"/>
                  </a:lnTo>
                  <a:lnTo>
                    <a:pt x="1293299" y="82469"/>
                  </a:lnTo>
                  <a:lnTo>
                    <a:pt x="1318268" y="123353"/>
                  </a:lnTo>
                  <a:lnTo>
                    <a:pt x="1334181" y="169702"/>
                  </a:lnTo>
                  <a:lnTo>
                    <a:pt x="1339767" y="220194"/>
                  </a:lnTo>
                  <a:lnTo>
                    <a:pt x="1339767" y="312018"/>
                  </a:lnTo>
                  <a:lnTo>
                    <a:pt x="1339601" y="320678"/>
                  </a:lnTo>
                  <a:lnTo>
                    <a:pt x="2434776" y="320678"/>
                  </a:lnTo>
                  <a:lnTo>
                    <a:pt x="2434776" y="3430042"/>
                  </a:lnTo>
                  <a:close/>
                </a:path>
              </a:pathLst>
            </a:custGeom>
            <a:solidFill>
              <a:srgbClr val="F6F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69662" y="5394118"/>
              <a:ext cx="2430780" cy="3426460"/>
            </a:xfrm>
            <a:custGeom>
              <a:avLst/>
              <a:gdLst/>
              <a:ahLst/>
              <a:cxnLst/>
              <a:rect l="l" t="t" r="r" b="b"/>
              <a:pathLst>
                <a:path w="2430779" h="3426459">
                  <a:moveTo>
                    <a:pt x="2430172" y="3426031"/>
                  </a:moveTo>
                  <a:lnTo>
                    <a:pt x="0" y="3426031"/>
                  </a:lnTo>
                  <a:lnTo>
                    <a:pt x="0" y="220194"/>
                  </a:lnTo>
                  <a:lnTo>
                    <a:pt x="5586" y="169706"/>
                  </a:lnTo>
                  <a:lnTo>
                    <a:pt x="21498" y="123359"/>
                  </a:lnTo>
                  <a:lnTo>
                    <a:pt x="46466" y="82474"/>
                  </a:lnTo>
                  <a:lnTo>
                    <a:pt x="79220" y="48374"/>
                  </a:lnTo>
                  <a:lnTo>
                    <a:pt x="118491" y="22381"/>
                  </a:lnTo>
                  <a:lnTo>
                    <a:pt x="163008" y="5815"/>
                  </a:lnTo>
                  <a:lnTo>
                    <a:pt x="211501" y="0"/>
                  </a:lnTo>
                  <a:lnTo>
                    <a:pt x="1128253" y="0"/>
                  </a:lnTo>
                  <a:lnTo>
                    <a:pt x="1176751" y="5815"/>
                  </a:lnTo>
                  <a:lnTo>
                    <a:pt x="1221271" y="22381"/>
                  </a:lnTo>
                  <a:lnTo>
                    <a:pt x="1260544" y="48374"/>
                  </a:lnTo>
                  <a:lnTo>
                    <a:pt x="1293299" y="82474"/>
                  </a:lnTo>
                  <a:lnTo>
                    <a:pt x="1318268" y="123359"/>
                  </a:lnTo>
                  <a:lnTo>
                    <a:pt x="1334181" y="169706"/>
                  </a:lnTo>
                  <a:lnTo>
                    <a:pt x="1339767" y="220194"/>
                  </a:lnTo>
                  <a:lnTo>
                    <a:pt x="1339767" y="312018"/>
                  </a:lnTo>
                  <a:lnTo>
                    <a:pt x="1339601" y="320690"/>
                  </a:lnTo>
                  <a:lnTo>
                    <a:pt x="2430172" y="320690"/>
                  </a:lnTo>
                  <a:lnTo>
                    <a:pt x="2430172" y="3426031"/>
                  </a:lnTo>
                  <a:close/>
                </a:path>
              </a:pathLst>
            </a:custGeom>
            <a:solidFill>
              <a:srgbClr val="EE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74253" y="5398142"/>
              <a:ext cx="2425700" cy="3422015"/>
            </a:xfrm>
            <a:custGeom>
              <a:avLst/>
              <a:gdLst/>
              <a:ahLst/>
              <a:cxnLst/>
              <a:rect l="l" t="t" r="r" b="b"/>
              <a:pathLst>
                <a:path w="2425700" h="3422015">
                  <a:moveTo>
                    <a:pt x="2425581" y="3422007"/>
                  </a:moveTo>
                  <a:lnTo>
                    <a:pt x="8" y="3422007"/>
                  </a:lnTo>
                  <a:lnTo>
                    <a:pt x="0" y="220194"/>
                  </a:lnTo>
                  <a:lnTo>
                    <a:pt x="5586" y="169706"/>
                  </a:lnTo>
                  <a:lnTo>
                    <a:pt x="21498" y="123359"/>
                  </a:lnTo>
                  <a:lnTo>
                    <a:pt x="46467" y="82474"/>
                  </a:lnTo>
                  <a:lnTo>
                    <a:pt x="79223" y="48374"/>
                  </a:lnTo>
                  <a:lnTo>
                    <a:pt x="118496" y="22381"/>
                  </a:lnTo>
                  <a:lnTo>
                    <a:pt x="163016" y="5815"/>
                  </a:lnTo>
                  <a:lnTo>
                    <a:pt x="211514" y="0"/>
                  </a:lnTo>
                  <a:lnTo>
                    <a:pt x="1128266" y="0"/>
                  </a:lnTo>
                  <a:lnTo>
                    <a:pt x="1176763" y="5815"/>
                  </a:lnTo>
                  <a:lnTo>
                    <a:pt x="1221281" y="22381"/>
                  </a:lnTo>
                  <a:lnTo>
                    <a:pt x="1260551" y="48374"/>
                  </a:lnTo>
                  <a:lnTo>
                    <a:pt x="1293304" y="82474"/>
                  </a:lnTo>
                  <a:lnTo>
                    <a:pt x="1318271" y="123359"/>
                  </a:lnTo>
                  <a:lnTo>
                    <a:pt x="1334181" y="169706"/>
                  </a:lnTo>
                  <a:lnTo>
                    <a:pt x="1339767" y="220194"/>
                  </a:lnTo>
                  <a:lnTo>
                    <a:pt x="1339767" y="312018"/>
                  </a:lnTo>
                  <a:lnTo>
                    <a:pt x="1339614" y="320690"/>
                  </a:lnTo>
                  <a:lnTo>
                    <a:pt x="2425581" y="320690"/>
                  </a:lnTo>
                  <a:lnTo>
                    <a:pt x="2425581" y="3422007"/>
                  </a:lnTo>
                  <a:close/>
                </a:path>
                <a:path w="2425700" h="3422015">
                  <a:moveTo>
                    <a:pt x="2425581" y="320690"/>
                  </a:moveTo>
                  <a:lnTo>
                    <a:pt x="1339614" y="320690"/>
                  </a:lnTo>
                  <a:lnTo>
                    <a:pt x="2425581" y="320683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78857" y="5402166"/>
              <a:ext cx="2421255" cy="3418204"/>
            </a:xfrm>
            <a:custGeom>
              <a:avLst/>
              <a:gdLst/>
              <a:ahLst/>
              <a:cxnLst/>
              <a:rect l="l" t="t" r="r" b="b"/>
              <a:pathLst>
                <a:path w="2421254" h="3418204">
                  <a:moveTo>
                    <a:pt x="2420977" y="3417983"/>
                  </a:moveTo>
                  <a:lnTo>
                    <a:pt x="0" y="3417983"/>
                  </a:lnTo>
                  <a:lnTo>
                    <a:pt x="0" y="220194"/>
                  </a:lnTo>
                  <a:lnTo>
                    <a:pt x="5586" y="169706"/>
                  </a:lnTo>
                  <a:lnTo>
                    <a:pt x="21498" y="123359"/>
                  </a:lnTo>
                  <a:lnTo>
                    <a:pt x="46467" y="82474"/>
                  </a:lnTo>
                  <a:lnTo>
                    <a:pt x="79223" y="48374"/>
                  </a:lnTo>
                  <a:lnTo>
                    <a:pt x="118496" y="22381"/>
                  </a:lnTo>
                  <a:lnTo>
                    <a:pt x="163016" y="5815"/>
                  </a:lnTo>
                  <a:lnTo>
                    <a:pt x="211514" y="0"/>
                  </a:lnTo>
                  <a:lnTo>
                    <a:pt x="1128253" y="0"/>
                  </a:lnTo>
                  <a:lnTo>
                    <a:pt x="1176751" y="5815"/>
                  </a:lnTo>
                  <a:lnTo>
                    <a:pt x="1221271" y="22381"/>
                  </a:lnTo>
                  <a:lnTo>
                    <a:pt x="1260544" y="48374"/>
                  </a:lnTo>
                  <a:lnTo>
                    <a:pt x="1293299" y="82474"/>
                  </a:lnTo>
                  <a:lnTo>
                    <a:pt x="1318268" y="123359"/>
                  </a:lnTo>
                  <a:lnTo>
                    <a:pt x="1334181" y="169706"/>
                  </a:lnTo>
                  <a:lnTo>
                    <a:pt x="1339767" y="220194"/>
                  </a:lnTo>
                  <a:lnTo>
                    <a:pt x="1339767" y="312018"/>
                  </a:lnTo>
                  <a:lnTo>
                    <a:pt x="1339601" y="320678"/>
                  </a:lnTo>
                  <a:lnTo>
                    <a:pt x="2420977" y="320678"/>
                  </a:lnTo>
                  <a:lnTo>
                    <a:pt x="2420977" y="3417983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883462" y="5406177"/>
              <a:ext cx="2416810" cy="3414395"/>
            </a:xfrm>
            <a:custGeom>
              <a:avLst/>
              <a:gdLst/>
              <a:ahLst/>
              <a:cxnLst/>
              <a:rect l="l" t="t" r="r" b="b"/>
              <a:pathLst>
                <a:path w="2416810" h="3414395">
                  <a:moveTo>
                    <a:pt x="2416372" y="3413972"/>
                  </a:moveTo>
                  <a:lnTo>
                    <a:pt x="0" y="3413972"/>
                  </a:lnTo>
                  <a:lnTo>
                    <a:pt x="0" y="220207"/>
                  </a:lnTo>
                  <a:lnTo>
                    <a:pt x="5585" y="169714"/>
                  </a:lnTo>
                  <a:lnTo>
                    <a:pt x="21496" y="123363"/>
                  </a:lnTo>
                  <a:lnTo>
                    <a:pt x="46462" y="82477"/>
                  </a:lnTo>
                  <a:lnTo>
                    <a:pt x="79215" y="48375"/>
                  </a:lnTo>
                  <a:lnTo>
                    <a:pt x="118485" y="22381"/>
                  </a:lnTo>
                  <a:lnTo>
                    <a:pt x="163004" y="5815"/>
                  </a:lnTo>
                  <a:lnTo>
                    <a:pt x="211501" y="0"/>
                  </a:lnTo>
                  <a:lnTo>
                    <a:pt x="1128253" y="0"/>
                  </a:lnTo>
                  <a:lnTo>
                    <a:pt x="1176751" y="5815"/>
                  </a:lnTo>
                  <a:lnTo>
                    <a:pt x="1221271" y="22381"/>
                  </a:lnTo>
                  <a:lnTo>
                    <a:pt x="1260544" y="48375"/>
                  </a:lnTo>
                  <a:lnTo>
                    <a:pt x="1293299" y="82477"/>
                  </a:lnTo>
                  <a:lnTo>
                    <a:pt x="1318268" y="123363"/>
                  </a:lnTo>
                  <a:lnTo>
                    <a:pt x="1334181" y="169714"/>
                  </a:lnTo>
                  <a:lnTo>
                    <a:pt x="1339767" y="220207"/>
                  </a:lnTo>
                  <a:lnTo>
                    <a:pt x="1339767" y="312031"/>
                  </a:lnTo>
                  <a:lnTo>
                    <a:pt x="1339601" y="320690"/>
                  </a:lnTo>
                  <a:lnTo>
                    <a:pt x="2416372" y="320690"/>
                  </a:lnTo>
                  <a:lnTo>
                    <a:pt x="2416372" y="3413972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888066" y="5410201"/>
              <a:ext cx="2412365" cy="3409950"/>
            </a:xfrm>
            <a:custGeom>
              <a:avLst/>
              <a:gdLst/>
              <a:ahLst/>
              <a:cxnLst/>
              <a:rect l="l" t="t" r="r" b="b"/>
              <a:pathLst>
                <a:path w="2412365" h="3409950">
                  <a:moveTo>
                    <a:pt x="2411768" y="3409948"/>
                  </a:moveTo>
                  <a:lnTo>
                    <a:pt x="0" y="3409948"/>
                  </a:lnTo>
                  <a:lnTo>
                    <a:pt x="0" y="220194"/>
                  </a:lnTo>
                  <a:lnTo>
                    <a:pt x="5585" y="169706"/>
                  </a:lnTo>
                  <a:lnTo>
                    <a:pt x="21496" y="123359"/>
                  </a:lnTo>
                  <a:lnTo>
                    <a:pt x="46462" y="82474"/>
                  </a:lnTo>
                  <a:lnTo>
                    <a:pt x="79215" y="48374"/>
                  </a:lnTo>
                  <a:lnTo>
                    <a:pt x="118485" y="22381"/>
                  </a:lnTo>
                  <a:lnTo>
                    <a:pt x="163004" y="5815"/>
                  </a:lnTo>
                  <a:lnTo>
                    <a:pt x="211501" y="0"/>
                  </a:lnTo>
                  <a:lnTo>
                    <a:pt x="1128253" y="0"/>
                  </a:lnTo>
                  <a:lnTo>
                    <a:pt x="1176750" y="5815"/>
                  </a:lnTo>
                  <a:lnTo>
                    <a:pt x="1221268" y="22381"/>
                  </a:lnTo>
                  <a:lnTo>
                    <a:pt x="1260539" y="48374"/>
                  </a:lnTo>
                  <a:lnTo>
                    <a:pt x="1293291" y="82474"/>
                  </a:lnTo>
                  <a:lnTo>
                    <a:pt x="1318258" y="123359"/>
                  </a:lnTo>
                  <a:lnTo>
                    <a:pt x="1334168" y="169706"/>
                  </a:lnTo>
                  <a:lnTo>
                    <a:pt x="1339754" y="220194"/>
                  </a:lnTo>
                  <a:lnTo>
                    <a:pt x="1339754" y="312018"/>
                  </a:lnTo>
                  <a:lnTo>
                    <a:pt x="1339601" y="320690"/>
                  </a:lnTo>
                  <a:lnTo>
                    <a:pt x="2411768" y="320690"/>
                  </a:lnTo>
                  <a:lnTo>
                    <a:pt x="2411768" y="3409948"/>
                  </a:lnTo>
                  <a:close/>
                </a:path>
                <a:path w="2412365" h="3409950">
                  <a:moveTo>
                    <a:pt x="2411768" y="320690"/>
                  </a:moveTo>
                  <a:lnTo>
                    <a:pt x="1339601" y="320690"/>
                  </a:lnTo>
                  <a:lnTo>
                    <a:pt x="2411768" y="320683"/>
                  </a:lnTo>
                  <a:close/>
                </a:path>
              </a:pathLst>
            </a:custGeom>
            <a:solidFill>
              <a:srgbClr val="D4EF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892657" y="5414225"/>
              <a:ext cx="2407285" cy="3406140"/>
            </a:xfrm>
            <a:custGeom>
              <a:avLst/>
              <a:gdLst/>
              <a:ahLst/>
              <a:cxnLst/>
              <a:rect l="l" t="t" r="r" b="b"/>
              <a:pathLst>
                <a:path w="2407285" h="3406140">
                  <a:moveTo>
                    <a:pt x="2407177" y="3405924"/>
                  </a:moveTo>
                  <a:lnTo>
                    <a:pt x="0" y="3405924"/>
                  </a:lnTo>
                  <a:lnTo>
                    <a:pt x="0" y="220194"/>
                  </a:lnTo>
                  <a:lnTo>
                    <a:pt x="5586" y="169706"/>
                  </a:lnTo>
                  <a:lnTo>
                    <a:pt x="21498" y="123359"/>
                  </a:lnTo>
                  <a:lnTo>
                    <a:pt x="46467" y="82474"/>
                  </a:lnTo>
                  <a:lnTo>
                    <a:pt x="79223" y="48374"/>
                  </a:lnTo>
                  <a:lnTo>
                    <a:pt x="118496" y="22381"/>
                  </a:lnTo>
                  <a:lnTo>
                    <a:pt x="163016" y="5815"/>
                  </a:lnTo>
                  <a:lnTo>
                    <a:pt x="211514" y="0"/>
                  </a:lnTo>
                  <a:lnTo>
                    <a:pt x="1128253" y="0"/>
                  </a:lnTo>
                  <a:lnTo>
                    <a:pt x="1176755" y="5815"/>
                  </a:lnTo>
                  <a:lnTo>
                    <a:pt x="1221276" y="22381"/>
                  </a:lnTo>
                  <a:lnTo>
                    <a:pt x="1260549" y="48374"/>
                  </a:lnTo>
                  <a:lnTo>
                    <a:pt x="1293303" y="82474"/>
                  </a:lnTo>
                  <a:lnTo>
                    <a:pt x="1318270" y="123359"/>
                  </a:lnTo>
                  <a:lnTo>
                    <a:pt x="1334181" y="169706"/>
                  </a:lnTo>
                  <a:lnTo>
                    <a:pt x="1339767" y="220194"/>
                  </a:lnTo>
                  <a:lnTo>
                    <a:pt x="1339767" y="312018"/>
                  </a:lnTo>
                  <a:lnTo>
                    <a:pt x="1339601" y="320690"/>
                  </a:lnTo>
                  <a:lnTo>
                    <a:pt x="2407177" y="320690"/>
                  </a:lnTo>
                  <a:lnTo>
                    <a:pt x="2407177" y="3405924"/>
                  </a:lnTo>
                  <a:close/>
                </a:path>
                <a:path w="2407285" h="3406140">
                  <a:moveTo>
                    <a:pt x="2407177" y="320690"/>
                  </a:moveTo>
                  <a:lnTo>
                    <a:pt x="1339601" y="320690"/>
                  </a:lnTo>
                  <a:lnTo>
                    <a:pt x="2407177" y="320683"/>
                  </a:lnTo>
                  <a:close/>
                </a:path>
              </a:pathLst>
            </a:custGeom>
            <a:solidFill>
              <a:srgbClr val="CD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897261" y="5418249"/>
              <a:ext cx="2402840" cy="3402329"/>
            </a:xfrm>
            <a:custGeom>
              <a:avLst/>
              <a:gdLst/>
              <a:ahLst/>
              <a:cxnLst/>
              <a:rect l="l" t="t" r="r" b="b"/>
              <a:pathLst>
                <a:path w="2402840" h="3402329">
                  <a:moveTo>
                    <a:pt x="2402572" y="3401900"/>
                  </a:moveTo>
                  <a:lnTo>
                    <a:pt x="0" y="3401900"/>
                  </a:lnTo>
                  <a:lnTo>
                    <a:pt x="0" y="220194"/>
                  </a:lnTo>
                  <a:lnTo>
                    <a:pt x="5585" y="169702"/>
                  </a:lnTo>
                  <a:lnTo>
                    <a:pt x="21496" y="123353"/>
                  </a:lnTo>
                  <a:lnTo>
                    <a:pt x="46463" y="82469"/>
                  </a:lnTo>
                  <a:lnTo>
                    <a:pt x="79217" y="48370"/>
                  </a:lnTo>
                  <a:lnTo>
                    <a:pt x="118490" y="22378"/>
                  </a:lnTo>
                  <a:lnTo>
                    <a:pt x="163012" y="5814"/>
                  </a:lnTo>
                  <a:lnTo>
                    <a:pt x="211514" y="0"/>
                  </a:lnTo>
                  <a:lnTo>
                    <a:pt x="1128253" y="0"/>
                  </a:lnTo>
                  <a:lnTo>
                    <a:pt x="1176751" y="5814"/>
                  </a:lnTo>
                  <a:lnTo>
                    <a:pt x="1221271" y="22378"/>
                  </a:lnTo>
                  <a:lnTo>
                    <a:pt x="1260544" y="48370"/>
                  </a:lnTo>
                  <a:lnTo>
                    <a:pt x="1293299" y="82469"/>
                  </a:lnTo>
                  <a:lnTo>
                    <a:pt x="1318268" y="123353"/>
                  </a:lnTo>
                  <a:lnTo>
                    <a:pt x="1334181" y="169702"/>
                  </a:lnTo>
                  <a:lnTo>
                    <a:pt x="1339767" y="220194"/>
                  </a:lnTo>
                  <a:lnTo>
                    <a:pt x="1339767" y="312018"/>
                  </a:lnTo>
                  <a:lnTo>
                    <a:pt x="1339601" y="320678"/>
                  </a:lnTo>
                  <a:lnTo>
                    <a:pt x="2402572" y="320678"/>
                  </a:lnTo>
                  <a:lnTo>
                    <a:pt x="2402572" y="3401900"/>
                  </a:lnTo>
                  <a:close/>
                </a:path>
              </a:pathLst>
            </a:custGeom>
            <a:solidFill>
              <a:srgbClr val="C7EA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901853" y="5422260"/>
              <a:ext cx="2398395" cy="3397885"/>
            </a:xfrm>
            <a:custGeom>
              <a:avLst/>
              <a:gdLst/>
              <a:ahLst/>
              <a:cxnLst/>
              <a:rect l="l" t="t" r="r" b="b"/>
              <a:pathLst>
                <a:path w="2398395" h="3397884">
                  <a:moveTo>
                    <a:pt x="2397981" y="3397889"/>
                  </a:moveTo>
                  <a:lnTo>
                    <a:pt x="8" y="3397889"/>
                  </a:lnTo>
                  <a:lnTo>
                    <a:pt x="0" y="220194"/>
                  </a:lnTo>
                  <a:lnTo>
                    <a:pt x="5586" y="169706"/>
                  </a:lnTo>
                  <a:lnTo>
                    <a:pt x="21498" y="123359"/>
                  </a:lnTo>
                  <a:lnTo>
                    <a:pt x="46467" y="82474"/>
                  </a:lnTo>
                  <a:lnTo>
                    <a:pt x="79223" y="48374"/>
                  </a:lnTo>
                  <a:lnTo>
                    <a:pt x="118496" y="22381"/>
                  </a:lnTo>
                  <a:lnTo>
                    <a:pt x="163016" y="5815"/>
                  </a:lnTo>
                  <a:lnTo>
                    <a:pt x="211514" y="0"/>
                  </a:lnTo>
                  <a:lnTo>
                    <a:pt x="1128266" y="0"/>
                  </a:lnTo>
                  <a:lnTo>
                    <a:pt x="1176763" y="5815"/>
                  </a:lnTo>
                  <a:lnTo>
                    <a:pt x="1221284" y="22381"/>
                  </a:lnTo>
                  <a:lnTo>
                    <a:pt x="1260556" y="48374"/>
                  </a:lnTo>
                  <a:lnTo>
                    <a:pt x="1293312" y="82474"/>
                  </a:lnTo>
                  <a:lnTo>
                    <a:pt x="1318281" y="123359"/>
                  </a:lnTo>
                  <a:lnTo>
                    <a:pt x="1334193" y="169706"/>
                  </a:lnTo>
                  <a:lnTo>
                    <a:pt x="1339780" y="220194"/>
                  </a:lnTo>
                  <a:lnTo>
                    <a:pt x="1339780" y="312031"/>
                  </a:lnTo>
                  <a:lnTo>
                    <a:pt x="1339614" y="320690"/>
                  </a:lnTo>
                  <a:lnTo>
                    <a:pt x="2397981" y="320690"/>
                  </a:lnTo>
                  <a:lnTo>
                    <a:pt x="2397981" y="3397889"/>
                  </a:lnTo>
                  <a:close/>
                </a:path>
              </a:pathLst>
            </a:custGeom>
            <a:solidFill>
              <a:srgbClr val="C0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906457" y="5426284"/>
              <a:ext cx="2393950" cy="3394075"/>
            </a:xfrm>
            <a:custGeom>
              <a:avLst/>
              <a:gdLst/>
              <a:ahLst/>
              <a:cxnLst/>
              <a:rect l="l" t="t" r="r" b="b"/>
              <a:pathLst>
                <a:path w="2393950" h="3394075">
                  <a:moveTo>
                    <a:pt x="2393377" y="3393865"/>
                  </a:moveTo>
                  <a:lnTo>
                    <a:pt x="0" y="3393865"/>
                  </a:lnTo>
                  <a:lnTo>
                    <a:pt x="0" y="220194"/>
                  </a:lnTo>
                  <a:lnTo>
                    <a:pt x="5586" y="169706"/>
                  </a:lnTo>
                  <a:lnTo>
                    <a:pt x="21498" y="123359"/>
                  </a:lnTo>
                  <a:lnTo>
                    <a:pt x="46467" y="82474"/>
                  </a:lnTo>
                  <a:lnTo>
                    <a:pt x="79223" y="48374"/>
                  </a:lnTo>
                  <a:lnTo>
                    <a:pt x="118496" y="22381"/>
                  </a:lnTo>
                  <a:lnTo>
                    <a:pt x="163016" y="5815"/>
                  </a:lnTo>
                  <a:lnTo>
                    <a:pt x="211514" y="0"/>
                  </a:lnTo>
                  <a:lnTo>
                    <a:pt x="1128266" y="0"/>
                  </a:lnTo>
                  <a:lnTo>
                    <a:pt x="1176759" y="5815"/>
                  </a:lnTo>
                  <a:lnTo>
                    <a:pt x="1221275" y="22381"/>
                  </a:lnTo>
                  <a:lnTo>
                    <a:pt x="1260546" y="48374"/>
                  </a:lnTo>
                  <a:lnTo>
                    <a:pt x="1293300" y="82474"/>
                  </a:lnTo>
                  <a:lnTo>
                    <a:pt x="1318268" y="123359"/>
                  </a:lnTo>
                  <a:lnTo>
                    <a:pt x="1334181" y="169706"/>
                  </a:lnTo>
                  <a:lnTo>
                    <a:pt x="1339767" y="220194"/>
                  </a:lnTo>
                  <a:lnTo>
                    <a:pt x="1339767" y="312018"/>
                  </a:lnTo>
                  <a:lnTo>
                    <a:pt x="1339601" y="320690"/>
                  </a:lnTo>
                  <a:lnTo>
                    <a:pt x="2393377" y="320690"/>
                  </a:lnTo>
                  <a:lnTo>
                    <a:pt x="2393377" y="3393865"/>
                  </a:lnTo>
                  <a:close/>
                </a:path>
              </a:pathLst>
            </a:custGeom>
            <a:solidFill>
              <a:srgbClr val="B9E5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911061" y="5430308"/>
              <a:ext cx="2388870" cy="3390265"/>
            </a:xfrm>
            <a:custGeom>
              <a:avLst/>
              <a:gdLst/>
              <a:ahLst/>
              <a:cxnLst/>
              <a:rect l="l" t="t" r="r" b="b"/>
              <a:pathLst>
                <a:path w="2388870" h="3390265">
                  <a:moveTo>
                    <a:pt x="2388772" y="3389841"/>
                  </a:moveTo>
                  <a:lnTo>
                    <a:pt x="0" y="3389841"/>
                  </a:lnTo>
                  <a:lnTo>
                    <a:pt x="0" y="220194"/>
                  </a:lnTo>
                  <a:lnTo>
                    <a:pt x="5586" y="169706"/>
                  </a:lnTo>
                  <a:lnTo>
                    <a:pt x="21498" y="123359"/>
                  </a:lnTo>
                  <a:lnTo>
                    <a:pt x="46467" y="82474"/>
                  </a:lnTo>
                  <a:lnTo>
                    <a:pt x="79223" y="48374"/>
                  </a:lnTo>
                  <a:lnTo>
                    <a:pt x="118496" y="22381"/>
                  </a:lnTo>
                  <a:lnTo>
                    <a:pt x="163016" y="5815"/>
                  </a:lnTo>
                  <a:lnTo>
                    <a:pt x="211514" y="0"/>
                  </a:lnTo>
                  <a:lnTo>
                    <a:pt x="1128253" y="0"/>
                  </a:lnTo>
                  <a:lnTo>
                    <a:pt x="1176751" y="5815"/>
                  </a:lnTo>
                  <a:lnTo>
                    <a:pt x="1221271" y="22381"/>
                  </a:lnTo>
                  <a:lnTo>
                    <a:pt x="1260544" y="48374"/>
                  </a:lnTo>
                  <a:lnTo>
                    <a:pt x="1293299" y="82474"/>
                  </a:lnTo>
                  <a:lnTo>
                    <a:pt x="1318268" y="123359"/>
                  </a:lnTo>
                  <a:lnTo>
                    <a:pt x="1334181" y="169706"/>
                  </a:lnTo>
                  <a:lnTo>
                    <a:pt x="1339767" y="220194"/>
                  </a:lnTo>
                  <a:lnTo>
                    <a:pt x="1339767" y="312018"/>
                  </a:lnTo>
                  <a:lnTo>
                    <a:pt x="1339601" y="320690"/>
                  </a:lnTo>
                  <a:lnTo>
                    <a:pt x="2388772" y="320690"/>
                  </a:lnTo>
                  <a:lnTo>
                    <a:pt x="2388772" y="3389841"/>
                  </a:lnTo>
                  <a:close/>
                </a:path>
                <a:path w="2388870" h="3390265">
                  <a:moveTo>
                    <a:pt x="2388772" y="320690"/>
                  </a:moveTo>
                  <a:lnTo>
                    <a:pt x="1339601" y="320690"/>
                  </a:lnTo>
                  <a:lnTo>
                    <a:pt x="2388772" y="320684"/>
                  </a:lnTo>
                  <a:close/>
                </a:path>
              </a:pathLst>
            </a:custGeom>
            <a:solidFill>
              <a:srgbClr val="B2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915666" y="5434332"/>
              <a:ext cx="2384425" cy="3385820"/>
            </a:xfrm>
            <a:custGeom>
              <a:avLst/>
              <a:gdLst/>
              <a:ahLst/>
              <a:cxnLst/>
              <a:rect l="l" t="t" r="r" b="b"/>
              <a:pathLst>
                <a:path w="2384425" h="3385820">
                  <a:moveTo>
                    <a:pt x="2384168" y="3385817"/>
                  </a:moveTo>
                  <a:lnTo>
                    <a:pt x="0" y="3385817"/>
                  </a:lnTo>
                  <a:lnTo>
                    <a:pt x="0" y="220194"/>
                  </a:lnTo>
                  <a:lnTo>
                    <a:pt x="5585" y="169706"/>
                  </a:lnTo>
                  <a:lnTo>
                    <a:pt x="21496" y="123359"/>
                  </a:lnTo>
                  <a:lnTo>
                    <a:pt x="46462" y="82474"/>
                  </a:lnTo>
                  <a:lnTo>
                    <a:pt x="79215" y="48374"/>
                  </a:lnTo>
                  <a:lnTo>
                    <a:pt x="118485" y="22381"/>
                  </a:lnTo>
                  <a:lnTo>
                    <a:pt x="163004" y="5815"/>
                  </a:lnTo>
                  <a:lnTo>
                    <a:pt x="211501" y="0"/>
                  </a:lnTo>
                  <a:lnTo>
                    <a:pt x="1128253" y="0"/>
                  </a:lnTo>
                  <a:lnTo>
                    <a:pt x="1176751" y="5815"/>
                  </a:lnTo>
                  <a:lnTo>
                    <a:pt x="1221271" y="22381"/>
                  </a:lnTo>
                  <a:lnTo>
                    <a:pt x="1260544" y="48374"/>
                  </a:lnTo>
                  <a:lnTo>
                    <a:pt x="1293299" y="82474"/>
                  </a:lnTo>
                  <a:lnTo>
                    <a:pt x="1318268" y="123359"/>
                  </a:lnTo>
                  <a:lnTo>
                    <a:pt x="1334181" y="169706"/>
                  </a:lnTo>
                  <a:lnTo>
                    <a:pt x="1339767" y="220194"/>
                  </a:lnTo>
                  <a:lnTo>
                    <a:pt x="1339767" y="312018"/>
                  </a:lnTo>
                  <a:lnTo>
                    <a:pt x="1339601" y="320678"/>
                  </a:lnTo>
                  <a:lnTo>
                    <a:pt x="2384168" y="320678"/>
                  </a:lnTo>
                  <a:lnTo>
                    <a:pt x="2384168" y="3385817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920257" y="5438343"/>
              <a:ext cx="2379980" cy="3382010"/>
            </a:xfrm>
            <a:custGeom>
              <a:avLst/>
              <a:gdLst/>
              <a:ahLst/>
              <a:cxnLst/>
              <a:rect l="l" t="t" r="r" b="b"/>
              <a:pathLst>
                <a:path w="2379979" h="3382009">
                  <a:moveTo>
                    <a:pt x="2379577" y="3381806"/>
                  </a:moveTo>
                  <a:lnTo>
                    <a:pt x="0" y="3381806"/>
                  </a:lnTo>
                  <a:lnTo>
                    <a:pt x="0" y="220207"/>
                  </a:lnTo>
                  <a:lnTo>
                    <a:pt x="5586" y="169714"/>
                  </a:lnTo>
                  <a:lnTo>
                    <a:pt x="21498" y="123363"/>
                  </a:lnTo>
                  <a:lnTo>
                    <a:pt x="46467" y="82477"/>
                  </a:lnTo>
                  <a:lnTo>
                    <a:pt x="79223" y="48375"/>
                  </a:lnTo>
                  <a:lnTo>
                    <a:pt x="118496" y="22381"/>
                  </a:lnTo>
                  <a:lnTo>
                    <a:pt x="163016" y="5815"/>
                  </a:lnTo>
                  <a:lnTo>
                    <a:pt x="211514" y="0"/>
                  </a:lnTo>
                  <a:lnTo>
                    <a:pt x="1128253" y="0"/>
                  </a:lnTo>
                  <a:lnTo>
                    <a:pt x="1176755" y="5815"/>
                  </a:lnTo>
                  <a:lnTo>
                    <a:pt x="1221276" y="22381"/>
                  </a:lnTo>
                  <a:lnTo>
                    <a:pt x="1260549" y="48375"/>
                  </a:lnTo>
                  <a:lnTo>
                    <a:pt x="1293303" y="82477"/>
                  </a:lnTo>
                  <a:lnTo>
                    <a:pt x="1318270" y="123363"/>
                  </a:lnTo>
                  <a:lnTo>
                    <a:pt x="1334181" y="169714"/>
                  </a:lnTo>
                  <a:lnTo>
                    <a:pt x="1339767" y="220207"/>
                  </a:lnTo>
                  <a:lnTo>
                    <a:pt x="1339767" y="312018"/>
                  </a:lnTo>
                  <a:lnTo>
                    <a:pt x="1339601" y="320690"/>
                  </a:lnTo>
                  <a:lnTo>
                    <a:pt x="2379577" y="320690"/>
                  </a:lnTo>
                  <a:lnTo>
                    <a:pt x="2379577" y="3381806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924861" y="5442367"/>
              <a:ext cx="2375535" cy="3378200"/>
            </a:xfrm>
            <a:custGeom>
              <a:avLst/>
              <a:gdLst/>
              <a:ahLst/>
              <a:cxnLst/>
              <a:rect l="l" t="t" r="r" b="b"/>
              <a:pathLst>
                <a:path w="2375535" h="3378200">
                  <a:moveTo>
                    <a:pt x="2374972" y="3377782"/>
                  </a:moveTo>
                  <a:lnTo>
                    <a:pt x="0" y="3377782"/>
                  </a:lnTo>
                  <a:lnTo>
                    <a:pt x="0" y="220194"/>
                  </a:lnTo>
                  <a:lnTo>
                    <a:pt x="5586" y="169706"/>
                  </a:lnTo>
                  <a:lnTo>
                    <a:pt x="21498" y="123359"/>
                  </a:lnTo>
                  <a:lnTo>
                    <a:pt x="46467" y="82474"/>
                  </a:lnTo>
                  <a:lnTo>
                    <a:pt x="79223" y="48374"/>
                  </a:lnTo>
                  <a:lnTo>
                    <a:pt x="118496" y="22381"/>
                  </a:lnTo>
                  <a:lnTo>
                    <a:pt x="163016" y="5815"/>
                  </a:lnTo>
                  <a:lnTo>
                    <a:pt x="211514" y="0"/>
                  </a:lnTo>
                  <a:lnTo>
                    <a:pt x="1128253" y="0"/>
                  </a:lnTo>
                  <a:lnTo>
                    <a:pt x="1176751" y="5815"/>
                  </a:lnTo>
                  <a:lnTo>
                    <a:pt x="1221271" y="22381"/>
                  </a:lnTo>
                  <a:lnTo>
                    <a:pt x="1260544" y="48374"/>
                  </a:lnTo>
                  <a:lnTo>
                    <a:pt x="1293299" y="82474"/>
                  </a:lnTo>
                  <a:lnTo>
                    <a:pt x="1318268" y="123359"/>
                  </a:lnTo>
                  <a:lnTo>
                    <a:pt x="1334181" y="169706"/>
                  </a:lnTo>
                  <a:lnTo>
                    <a:pt x="1339767" y="220194"/>
                  </a:lnTo>
                  <a:lnTo>
                    <a:pt x="1339767" y="312018"/>
                  </a:lnTo>
                  <a:lnTo>
                    <a:pt x="1339601" y="320690"/>
                  </a:lnTo>
                  <a:lnTo>
                    <a:pt x="2374972" y="320690"/>
                  </a:lnTo>
                  <a:lnTo>
                    <a:pt x="2374972" y="3377782"/>
                  </a:lnTo>
                  <a:close/>
                </a:path>
              </a:pathLst>
            </a:custGeom>
            <a:solidFill>
              <a:srgbClr val="9DDC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929466" y="5446391"/>
              <a:ext cx="2370455" cy="3373754"/>
            </a:xfrm>
            <a:custGeom>
              <a:avLst/>
              <a:gdLst/>
              <a:ahLst/>
              <a:cxnLst/>
              <a:rect l="l" t="t" r="r" b="b"/>
              <a:pathLst>
                <a:path w="2370454" h="3373754">
                  <a:moveTo>
                    <a:pt x="2370368" y="3373758"/>
                  </a:moveTo>
                  <a:lnTo>
                    <a:pt x="0" y="3373758"/>
                  </a:lnTo>
                  <a:lnTo>
                    <a:pt x="0" y="220194"/>
                  </a:lnTo>
                  <a:lnTo>
                    <a:pt x="5585" y="169706"/>
                  </a:lnTo>
                  <a:lnTo>
                    <a:pt x="21496" y="123359"/>
                  </a:lnTo>
                  <a:lnTo>
                    <a:pt x="46462" y="82474"/>
                  </a:lnTo>
                  <a:lnTo>
                    <a:pt x="79215" y="48374"/>
                  </a:lnTo>
                  <a:lnTo>
                    <a:pt x="118485" y="22381"/>
                  </a:lnTo>
                  <a:lnTo>
                    <a:pt x="163004" y="5815"/>
                  </a:lnTo>
                  <a:lnTo>
                    <a:pt x="211501" y="0"/>
                  </a:lnTo>
                  <a:lnTo>
                    <a:pt x="1128253" y="0"/>
                  </a:lnTo>
                  <a:lnTo>
                    <a:pt x="1176751" y="5815"/>
                  </a:lnTo>
                  <a:lnTo>
                    <a:pt x="1221271" y="22381"/>
                  </a:lnTo>
                  <a:lnTo>
                    <a:pt x="1260544" y="48374"/>
                  </a:lnTo>
                  <a:lnTo>
                    <a:pt x="1293299" y="82474"/>
                  </a:lnTo>
                  <a:lnTo>
                    <a:pt x="1318268" y="123359"/>
                  </a:lnTo>
                  <a:lnTo>
                    <a:pt x="1334181" y="169706"/>
                  </a:lnTo>
                  <a:lnTo>
                    <a:pt x="1339767" y="220194"/>
                  </a:lnTo>
                  <a:lnTo>
                    <a:pt x="1339767" y="312018"/>
                  </a:lnTo>
                  <a:lnTo>
                    <a:pt x="1339601" y="320678"/>
                  </a:lnTo>
                  <a:lnTo>
                    <a:pt x="2370368" y="320678"/>
                  </a:lnTo>
                  <a:lnTo>
                    <a:pt x="2370368" y="3373758"/>
                  </a:lnTo>
                  <a:close/>
                </a:path>
              </a:pathLst>
            </a:custGeom>
            <a:solidFill>
              <a:srgbClr val="95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934057" y="5450415"/>
              <a:ext cx="2366010" cy="3369945"/>
            </a:xfrm>
            <a:custGeom>
              <a:avLst/>
              <a:gdLst/>
              <a:ahLst/>
              <a:cxnLst/>
              <a:rect l="l" t="t" r="r" b="b"/>
              <a:pathLst>
                <a:path w="2366010" h="3369945">
                  <a:moveTo>
                    <a:pt x="2365777" y="3369735"/>
                  </a:moveTo>
                  <a:lnTo>
                    <a:pt x="8" y="3369735"/>
                  </a:lnTo>
                  <a:lnTo>
                    <a:pt x="0" y="220194"/>
                  </a:lnTo>
                  <a:lnTo>
                    <a:pt x="5586" y="169702"/>
                  </a:lnTo>
                  <a:lnTo>
                    <a:pt x="21498" y="123353"/>
                  </a:lnTo>
                  <a:lnTo>
                    <a:pt x="46467" y="82469"/>
                  </a:lnTo>
                  <a:lnTo>
                    <a:pt x="79223" y="48370"/>
                  </a:lnTo>
                  <a:lnTo>
                    <a:pt x="118496" y="22378"/>
                  </a:lnTo>
                  <a:lnTo>
                    <a:pt x="163016" y="5814"/>
                  </a:lnTo>
                  <a:lnTo>
                    <a:pt x="211514" y="0"/>
                  </a:lnTo>
                  <a:lnTo>
                    <a:pt x="1128266" y="0"/>
                  </a:lnTo>
                  <a:lnTo>
                    <a:pt x="1176763" y="5814"/>
                  </a:lnTo>
                  <a:lnTo>
                    <a:pt x="1221281" y="22378"/>
                  </a:lnTo>
                  <a:lnTo>
                    <a:pt x="1260551" y="48370"/>
                  </a:lnTo>
                  <a:lnTo>
                    <a:pt x="1293304" y="82469"/>
                  </a:lnTo>
                  <a:lnTo>
                    <a:pt x="1318271" y="123353"/>
                  </a:lnTo>
                  <a:lnTo>
                    <a:pt x="1334181" y="169702"/>
                  </a:lnTo>
                  <a:lnTo>
                    <a:pt x="1339767" y="220194"/>
                  </a:lnTo>
                  <a:lnTo>
                    <a:pt x="1339767" y="312018"/>
                  </a:lnTo>
                  <a:lnTo>
                    <a:pt x="1339614" y="320678"/>
                  </a:lnTo>
                  <a:lnTo>
                    <a:pt x="2365777" y="320678"/>
                  </a:lnTo>
                  <a:lnTo>
                    <a:pt x="2365777" y="3369735"/>
                  </a:lnTo>
                  <a:close/>
                </a:path>
              </a:pathLst>
            </a:custGeom>
            <a:solidFill>
              <a:srgbClr val="8E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938661" y="5454426"/>
              <a:ext cx="2361565" cy="3366135"/>
            </a:xfrm>
            <a:custGeom>
              <a:avLst/>
              <a:gdLst/>
              <a:ahLst/>
              <a:cxnLst/>
              <a:rect l="l" t="t" r="r" b="b"/>
              <a:pathLst>
                <a:path w="2361565" h="3366134">
                  <a:moveTo>
                    <a:pt x="2361173" y="3365723"/>
                  </a:moveTo>
                  <a:lnTo>
                    <a:pt x="0" y="3365723"/>
                  </a:lnTo>
                  <a:lnTo>
                    <a:pt x="0" y="220194"/>
                  </a:lnTo>
                  <a:lnTo>
                    <a:pt x="5586" y="169706"/>
                  </a:lnTo>
                  <a:lnTo>
                    <a:pt x="21498" y="123359"/>
                  </a:lnTo>
                  <a:lnTo>
                    <a:pt x="46467" y="82474"/>
                  </a:lnTo>
                  <a:lnTo>
                    <a:pt x="79223" y="48374"/>
                  </a:lnTo>
                  <a:lnTo>
                    <a:pt x="118496" y="22381"/>
                  </a:lnTo>
                  <a:lnTo>
                    <a:pt x="163016" y="5815"/>
                  </a:lnTo>
                  <a:lnTo>
                    <a:pt x="211514" y="0"/>
                  </a:lnTo>
                  <a:lnTo>
                    <a:pt x="1128253" y="0"/>
                  </a:lnTo>
                  <a:lnTo>
                    <a:pt x="1176751" y="5815"/>
                  </a:lnTo>
                  <a:lnTo>
                    <a:pt x="1221271" y="22381"/>
                  </a:lnTo>
                  <a:lnTo>
                    <a:pt x="1260544" y="48374"/>
                  </a:lnTo>
                  <a:lnTo>
                    <a:pt x="1293299" y="82474"/>
                  </a:lnTo>
                  <a:lnTo>
                    <a:pt x="1318268" y="123359"/>
                  </a:lnTo>
                  <a:lnTo>
                    <a:pt x="1334181" y="169706"/>
                  </a:lnTo>
                  <a:lnTo>
                    <a:pt x="1339767" y="220194"/>
                  </a:lnTo>
                  <a:lnTo>
                    <a:pt x="1339767" y="312031"/>
                  </a:lnTo>
                  <a:lnTo>
                    <a:pt x="1339601" y="320690"/>
                  </a:lnTo>
                  <a:lnTo>
                    <a:pt x="2361173" y="320690"/>
                  </a:lnTo>
                  <a:lnTo>
                    <a:pt x="2361173" y="3365723"/>
                  </a:lnTo>
                  <a:close/>
                </a:path>
              </a:pathLst>
            </a:custGeom>
            <a:solidFill>
              <a:srgbClr val="8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943266" y="5458450"/>
              <a:ext cx="2357120" cy="3362325"/>
            </a:xfrm>
            <a:custGeom>
              <a:avLst/>
              <a:gdLst/>
              <a:ahLst/>
              <a:cxnLst/>
              <a:rect l="l" t="t" r="r" b="b"/>
              <a:pathLst>
                <a:path w="2357120" h="3362325">
                  <a:moveTo>
                    <a:pt x="2356568" y="3361699"/>
                  </a:moveTo>
                  <a:lnTo>
                    <a:pt x="0" y="3361699"/>
                  </a:lnTo>
                  <a:lnTo>
                    <a:pt x="0" y="220194"/>
                  </a:lnTo>
                  <a:lnTo>
                    <a:pt x="5585" y="169706"/>
                  </a:lnTo>
                  <a:lnTo>
                    <a:pt x="21496" y="123359"/>
                  </a:lnTo>
                  <a:lnTo>
                    <a:pt x="46462" y="82474"/>
                  </a:lnTo>
                  <a:lnTo>
                    <a:pt x="79215" y="48374"/>
                  </a:lnTo>
                  <a:lnTo>
                    <a:pt x="118485" y="22381"/>
                  </a:lnTo>
                  <a:lnTo>
                    <a:pt x="163004" y="5815"/>
                  </a:lnTo>
                  <a:lnTo>
                    <a:pt x="211501" y="0"/>
                  </a:lnTo>
                  <a:lnTo>
                    <a:pt x="1128253" y="0"/>
                  </a:lnTo>
                  <a:lnTo>
                    <a:pt x="1176751" y="5815"/>
                  </a:lnTo>
                  <a:lnTo>
                    <a:pt x="1221271" y="22381"/>
                  </a:lnTo>
                  <a:lnTo>
                    <a:pt x="1260544" y="48374"/>
                  </a:lnTo>
                  <a:lnTo>
                    <a:pt x="1293299" y="82474"/>
                  </a:lnTo>
                  <a:lnTo>
                    <a:pt x="1318268" y="123359"/>
                  </a:lnTo>
                  <a:lnTo>
                    <a:pt x="1334181" y="169706"/>
                  </a:lnTo>
                  <a:lnTo>
                    <a:pt x="1339767" y="220194"/>
                  </a:lnTo>
                  <a:lnTo>
                    <a:pt x="1339767" y="312018"/>
                  </a:lnTo>
                  <a:lnTo>
                    <a:pt x="1339601" y="320690"/>
                  </a:lnTo>
                  <a:lnTo>
                    <a:pt x="2356568" y="320690"/>
                  </a:lnTo>
                  <a:lnTo>
                    <a:pt x="2356568" y="3361699"/>
                  </a:lnTo>
                  <a:close/>
                </a:path>
              </a:pathLst>
            </a:custGeom>
            <a:solidFill>
              <a:srgbClr val="7E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947857" y="5462474"/>
              <a:ext cx="2352040" cy="3357879"/>
            </a:xfrm>
            <a:custGeom>
              <a:avLst/>
              <a:gdLst/>
              <a:ahLst/>
              <a:cxnLst/>
              <a:rect l="l" t="t" r="r" b="b"/>
              <a:pathLst>
                <a:path w="2352040" h="3357879">
                  <a:moveTo>
                    <a:pt x="2351977" y="3357676"/>
                  </a:moveTo>
                  <a:lnTo>
                    <a:pt x="0" y="3357676"/>
                  </a:lnTo>
                  <a:lnTo>
                    <a:pt x="0" y="220194"/>
                  </a:lnTo>
                  <a:lnTo>
                    <a:pt x="5586" y="169706"/>
                  </a:lnTo>
                  <a:lnTo>
                    <a:pt x="21498" y="123359"/>
                  </a:lnTo>
                  <a:lnTo>
                    <a:pt x="46467" y="82474"/>
                  </a:lnTo>
                  <a:lnTo>
                    <a:pt x="79223" y="48374"/>
                  </a:lnTo>
                  <a:lnTo>
                    <a:pt x="118496" y="22381"/>
                  </a:lnTo>
                  <a:lnTo>
                    <a:pt x="163016" y="5815"/>
                  </a:lnTo>
                  <a:lnTo>
                    <a:pt x="211514" y="0"/>
                  </a:lnTo>
                  <a:lnTo>
                    <a:pt x="1128266" y="0"/>
                  </a:lnTo>
                  <a:lnTo>
                    <a:pt x="1176763" y="5815"/>
                  </a:lnTo>
                  <a:lnTo>
                    <a:pt x="1221281" y="22381"/>
                  </a:lnTo>
                  <a:lnTo>
                    <a:pt x="1260551" y="48374"/>
                  </a:lnTo>
                  <a:lnTo>
                    <a:pt x="1293304" y="82474"/>
                  </a:lnTo>
                  <a:lnTo>
                    <a:pt x="1318271" y="123359"/>
                  </a:lnTo>
                  <a:lnTo>
                    <a:pt x="1334181" y="169706"/>
                  </a:lnTo>
                  <a:lnTo>
                    <a:pt x="1339767" y="220194"/>
                  </a:lnTo>
                  <a:lnTo>
                    <a:pt x="1339767" y="312018"/>
                  </a:lnTo>
                  <a:lnTo>
                    <a:pt x="1339601" y="320678"/>
                  </a:lnTo>
                  <a:lnTo>
                    <a:pt x="2351977" y="320678"/>
                  </a:lnTo>
                  <a:lnTo>
                    <a:pt x="2351977" y="3357676"/>
                  </a:lnTo>
                  <a:close/>
                </a:path>
              </a:pathLst>
            </a:custGeom>
            <a:solidFill>
              <a:srgbClr val="76D1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952455" y="5466498"/>
              <a:ext cx="2347595" cy="3354070"/>
            </a:xfrm>
            <a:custGeom>
              <a:avLst/>
              <a:gdLst/>
              <a:ahLst/>
              <a:cxnLst/>
              <a:rect l="l" t="t" r="r" b="b"/>
              <a:pathLst>
                <a:path w="2347595" h="3354070">
                  <a:moveTo>
                    <a:pt x="2347366" y="320687"/>
                  </a:moveTo>
                  <a:lnTo>
                    <a:pt x="1339596" y="320687"/>
                  </a:lnTo>
                  <a:lnTo>
                    <a:pt x="1339761" y="312026"/>
                  </a:lnTo>
                  <a:lnTo>
                    <a:pt x="1339761" y="220205"/>
                  </a:lnTo>
                  <a:lnTo>
                    <a:pt x="1334185" y="169710"/>
                  </a:lnTo>
                  <a:lnTo>
                    <a:pt x="1318272" y="123355"/>
                  </a:lnTo>
                  <a:lnTo>
                    <a:pt x="1293304" y="82473"/>
                  </a:lnTo>
                  <a:lnTo>
                    <a:pt x="1260538" y="48374"/>
                  </a:lnTo>
                  <a:lnTo>
                    <a:pt x="1221270" y="22390"/>
                  </a:lnTo>
                  <a:lnTo>
                    <a:pt x="1176756" y="5816"/>
                  </a:lnTo>
                  <a:lnTo>
                    <a:pt x="1128255" y="0"/>
                  </a:lnTo>
                  <a:lnTo>
                    <a:pt x="211518" y="0"/>
                  </a:lnTo>
                  <a:lnTo>
                    <a:pt x="163017" y="5816"/>
                  </a:lnTo>
                  <a:lnTo>
                    <a:pt x="118491" y="22390"/>
                  </a:lnTo>
                  <a:lnTo>
                    <a:pt x="79222" y="48374"/>
                  </a:lnTo>
                  <a:lnTo>
                    <a:pt x="46469" y="82473"/>
                  </a:lnTo>
                  <a:lnTo>
                    <a:pt x="21501" y="123355"/>
                  </a:lnTo>
                  <a:lnTo>
                    <a:pt x="5588" y="169710"/>
                  </a:lnTo>
                  <a:lnTo>
                    <a:pt x="0" y="220205"/>
                  </a:lnTo>
                  <a:lnTo>
                    <a:pt x="0" y="3353651"/>
                  </a:lnTo>
                  <a:lnTo>
                    <a:pt x="2347366" y="3353651"/>
                  </a:lnTo>
                  <a:lnTo>
                    <a:pt x="2347366" y="320687"/>
                  </a:lnTo>
                  <a:close/>
                </a:path>
              </a:pathLst>
            </a:custGeom>
            <a:solidFill>
              <a:srgbClr val="6C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952461" y="5466498"/>
              <a:ext cx="2347595" cy="3354070"/>
            </a:xfrm>
            <a:custGeom>
              <a:avLst/>
              <a:gdLst/>
              <a:ahLst/>
              <a:cxnLst/>
              <a:rect l="l" t="t" r="r" b="b"/>
              <a:pathLst>
                <a:path w="2347595" h="3354070">
                  <a:moveTo>
                    <a:pt x="2347373" y="3353652"/>
                  </a:moveTo>
                  <a:lnTo>
                    <a:pt x="0" y="3353652"/>
                  </a:lnTo>
                  <a:lnTo>
                    <a:pt x="0" y="220194"/>
                  </a:lnTo>
                  <a:lnTo>
                    <a:pt x="5586" y="169702"/>
                  </a:lnTo>
                  <a:lnTo>
                    <a:pt x="21498" y="123353"/>
                  </a:lnTo>
                  <a:lnTo>
                    <a:pt x="46467" y="82469"/>
                  </a:lnTo>
                  <a:lnTo>
                    <a:pt x="79223" y="48370"/>
                  </a:lnTo>
                  <a:lnTo>
                    <a:pt x="118496" y="22378"/>
                  </a:lnTo>
                  <a:lnTo>
                    <a:pt x="163016" y="5814"/>
                  </a:lnTo>
                  <a:lnTo>
                    <a:pt x="211514" y="0"/>
                  </a:lnTo>
                  <a:lnTo>
                    <a:pt x="1128253" y="0"/>
                  </a:lnTo>
                  <a:lnTo>
                    <a:pt x="1176751" y="5814"/>
                  </a:lnTo>
                  <a:lnTo>
                    <a:pt x="1221271" y="22378"/>
                  </a:lnTo>
                  <a:lnTo>
                    <a:pt x="1260544" y="48370"/>
                  </a:lnTo>
                  <a:lnTo>
                    <a:pt x="1293299" y="82469"/>
                  </a:lnTo>
                  <a:lnTo>
                    <a:pt x="1318268" y="123353"/>
                  </a:lnTo>
                  <a:lnTo>
                    <a:pt x="1334181" y="169702"/>
                  </a:lnTo>
                  <a:lnTo>
                    <a:pt x="1339767" y="220194"/>
                  </a:lnTo>
                  <a:lnTo>
                    <a:pt x="1339767" y="312018"/>
                  </a:lnTo>
                  <a:lnTo>
                    <a:pt x="1339601" y="320678"/>
                  </a:lnTo>
                  <a:lnTo>
                    <a:pt x="2347373" y="320678"/>
                  </a:lnTo>
                  <a:lnTo>
                    <a:pt x="2347373" y="3353652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4021366" y="5461336"/>
            <a:ext cx="1205865" cy="326453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4460" marR="5080" indent="-112395">
              <a:lnSpc>
                <a:spcPct val="102200"/>
              </a:lnSpc>
              <a:spcBef>
                <a:spcPts val="210"/>
              </a:spcBef>
            </a:pPr>
            <a:r>
              <a:rPr sz="1800" spc="-15" dirty="0">
                <a:solidFill>
                  <a:srgbClr val="00ADEF"/>
                </a:solidFill>
                <a:latin typeface="Trebuchet MS"/>
                <a:cs typeface="Trebuchet MS"/>
              </a:rPr>
              <a:t>Spelling</a:t>
            </a:r>
            <a:r>
              <a:rPr sz="1800" spc="-175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800" spc="-85" dirty="0">
                <a:solidFill>
                  <a:srgbClr val="00ADEF"/>
                </a:solidFill>
                <a:latin typeface="Trebuchet MS"/>
                <a:cs typeface="Trebuchet MS"/>
              </a:rPr>
              <a:t>File  </a:t>
            </a:r>
            <a:r>
              <a:rPr sz="1600" spc="-95" dirty="0">
                <a:solidFill>
                  <a:srgbClr val="00ADEF"/>
                </a:solidFill>
                <a:latin typeface="Trebuchet MS"/>
                <a:cs typeface="Trebuchet MS"/>
              </a:rPr>
              <a:t>Adjective  </a:t>
            </a:r>
            <a:r>
              <a:rPr sz="1600" spc="-35" dirty="0">
                <a:latin typeface="Trebuchet MS"/>
                <a:cs typeface="Trebuchet MS"/>
              </a:rPr>
              <a:t>careless  </a:t>
            </a:r>
            <a:r>
              <a:rPr sz="1600" spc="-20" dirty="0">
                <a:latin typeface="Trebuchet MS"/>
                <a:cs typeface="Trebuchet MS"/>
              </a:rPr>
              <a:t>cheap</a:t>
            </a:r>
            <a:endParaRPr sz="1600">
              <a:latin typeface="Trebuchet MS"/>
              <a:cs typeface="Trebuchet MS"/>
            </a:endParaRPr>
          </a:p>
          <a:p>
            <a:pPr marL="124460" marR="375920">
              <a:lnSpc>
                <a:spcPct val="100000"/>
              </a:lnSpc>
            </a:pPr>
            <a:r>
              <a:rPr sz="1600" spc="-70" dirty="0">
                <a:latin typeface="Trebuchet MS"/>
                <a:cs typeface="Trebuchet MS"/>
              </a:rPr>
              <a:t>clear  </a:t>
            </a:r>
            <a:r>
              <a:rPr sz="1600" spc="-45" dirty="0">
                <a:latin typeface="Trebuchet MS"/>
                <a:cs typeface="Trebuchet MS"/>
              </a:rPr>
              <a:t>close  </a:t>
            </a:r>
            <a:r>
              <a:rPr sz="1600" spc="-95" dirty="0">
                <a:latin typeface="Trebuchet MS"/>
                <a:cs typeface="Trebuchet MS"/>
              </a:rPr>
              <a:t>correct  </a:t>
            </a:r>
            <a:r>
              <a:rPr sz="1600" spc="-100" dirty="0">
                <a:latin typeface="Trebuchet MS"/>
                <a:cs typeface="Trebuchet MS"/>
              </a:rPr>
              <a:t>different  </a:t>
            </a:r>
            <a:r>
              <a:rPr sz="1600" spc="-75" dirty="0">
                <a:latin typeface="Trebuchet MS"/>
                <a:cs typeface="Trebuchet MS"/>
              </a:rPr>
              <a:t>playful  </a:t>
            </a:r>
            <a:r>
              <a:rPr sz="1600" spc="-30" dirty="0">
                <a:latin typeface="Trebuchet MS"/>
                <a:cs typeface="Trebuchet MS"/>
              </a:rPr>
              <a:t>safe  </a:t>
            </a:r>
            <a:r>
              <a:rPr sz="1600" spc="-55" dirty="0">
                <a:latin typeface="Trebuchet MS"/>
                <a:cs typeface="Trebuchet MS"/>
              </a:rPr>
              <a:t>selfish  </a:t>
            </a:r>
            <a:r>
              <a:rPr sz="1600" spc="-95" dirty="0">
                <a:latin typeface="Trebuchet MS"/>
                <a:cs typeface="Trebuchet MS"/>
              </a:rPr>
              <a:t>skillful  </a:t>
            </a:r>
            <a:r>
              <a:rPr sz="1600" spc="-45" dirty="0">
                <a:latin typeface="Trebuchet MS"/>
                <a:cs typeface="Trebuchet MS"/>
              </a:rPr>
              <a:t>smart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256991" y="8908974"/>
            <a:ext cx="300990" cy="210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90"/>
              </a:spcBef>
            </a:pPr>
            <a:r>
              <a:rPr sz="1200" spc="-60" dirty="0">
                <a:latin typeface="Trebuchet MS"/>
                <a:cs typeface="Trebuchet MS"/>
              </a:rPr>
              <a:t>128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321325" y="5773978"/>
            <a:ext cx="857885" cy="295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40" dirty="0">
                <a:solidFill>
                  <a:srgbClr val="00ADEF"/>
                </a:solidFill>
                <a:latin typeface="Trebuchet MS"/>
                <a:cs typeface="Trebuchet MS"/>
              </a:rPr>
              <a:t>Adverb  </a:t>
            </a:r>
            <a:r>
              <a:rPr sz="1600" spc="-50" dirty="0">
                <a:latin typeface="Trebuchet MS"/>
                <a:cs typeface="Trebuchet MS"/>
              </a:rPr>
              <a:t>carelessly  </a:t>
            </a:r>
            <a:r>
              <a:rPr sz="1600" spc="-45" dirty="0">
                <a:latin typeface="Trebuchet MS"/>
                <a:cs typeface="Trebuchet MS"/>
              </a:rPr>
              <a:t>cheaply  </a:t>
            </a:r>
            <a:r>
              <a:rPr sz="1600" spc="-85" dirty="0">
                <a:latin typeface="Trebuchet MS"/>
                <a:cs typeface="Trebuchet MS"/>
              </a:rPr>
              <a:t>clearly  </a:t>
            </a:r>
            <a:r>
              <a:rPr sz="1600" spc="-65" dirty="0">
                <a:latin typeface="Trebuchet MS"/>
                <a:cs typeface="Trebuchet MS"/>
              </a:rPr>
              <a:t>closely  </a:t>
            </a:r>
            <a:r>
              <a:rPr sz="1600" spc="-100" dirty="0">
                <a:latin typeface="Trebuchet MS"/>
                <a:cs typeface="Trebuchet MS"/>
              </a:rPr>
              <a:t>correctly  differently  </a:t>
            </a:r>
            <a:r>
              <a:rPr sz="1600" spc="-85" dirty="0">
                <a:latin typeface="Trebuchet MS"/>
                <a:cs typeface="Trebuchet MS"/>
              </a:rPr>
              <a:t>playfully  </a:t>
            </a:r>
            <a:r>
              <a:rPr sz="1600" spc="-55" dirty="0">
                <a:latin typeface="Trebuchet MS"/>
                <a:cs typeface="Trebuchet MS"/>
              </a:rPr>
              <a:t>safely  </a:t>
            </a:r>
            <a:r>
              <a:rPr sz="1600" spc="-70" dirty="0">
                <a:latin typeface="Trebuchet MS"/>
                <a:cs typeface="Trebuchet MS"/>
              </a:rPr>
              <a:t>selfishly  </a:t>
            </a:r>
            <a:r>
              <a:rPr sz="1600" spc="-100" dirty="0">
                <a:latin typeface="Trebuchet MS"/>
                <a:cs typeface="Trebuchet MS"/>
              </a:rPr>
              <a:t>skillfully  </a:t>
            </a:r>
            <a:r>
              <a:rPr sz="1600" spc="-65" dirty="0">
                <a:latin typeface="Trebuchet MS"/>
                <a:cs typeface="Trebuchet MS"/>
              </a:rPr>
              <a:t>smartly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42619" y="2939770"/>
            <a:ext cx="160274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0" dirty="0">
                <a:latin typeface="Trebuchet MS"/>
                <a:cs typeface="Trebuchet MS"/>
              </a:rPr>
              <a:t>The </a:t>
            </a:r>
            <a:r>
              <a:rPr sz="1700" spc="-95" dirty="0">
                <a:latin typeface="Trebuchet MS"/>
                <a:cs typeface="Trebuchet MS"/>
              </a:rPr>
              <a:t>driver</a:t>
            </a:r>
            <a:r>
              <a:rPr sz="1700" spc="-120" dirty="0">
                <a:latin typeface="Trebuchet MS"/>
                <a:cs typeface="Trebuchet MS"/>
              </a:rPr>
              <a:t> </a:t>
            </a:r>
            <a:r>
              <a:rPr sz="1700" spc="-35" dirty="0">
                <a:latin typeface="Trebuchet MS"/>
                <a:cs typeface="Trebuchet MS"/>
              </a:rPr>
              <a:t>braked</a:t>
            </a:r>
            <a:endParaRPr sz="1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700" b="1" spc="-70" dirty="0">
                <a:latin typeface="Trebuchet MS"/>
                <a:cs typeface="Trebuchet MS"/>
              </a:rPr>
              <a:t>suddenly</a:t>
            </a:r>
            <a:r>
              <a:rPr sz="1700" spc="-70" dirty="0">
                <a:latin typeface="Trebuchet MS"/>
                <a:cs typeface="Trebuchet MS"/>
              </a:rPr>
              <a:t>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960672" y="3191865"/>
            <a:ext cx="229806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0" dirty="0">
                <a:latin typeface="Trebuchet MS"/>
                <a:cs typeface="Trebuchet MS"/>
              </a:rPr>
              <a:t>The </a:t>
            </a:r>
            <a:r>
              <a:rPr sz="1700" spc="-60" dirty="0">
                <a:latin typeface="Trebuchet MS"/>
                <a:cs typeface="Trebuchet MS"/>
              </a:rPr>
              <a:t>parcel </a:t>
            </a:r>
            <a:r>
              <a:rPr sz="1700" spc="-70" dirty="0">
                <a:latin typeface="Trebuchet MS"/>
                <a:cs typeface="Trebuchet MS"/>
              </a:rPr>
              <a:t>arrived</a:t>
            </a:r>
            <a:r>
              <a:rPr sz="1700" spc="-180" dirty="0">
                <a:latin typeface="Trebuchet MS"/>
                <a:cs typeface="Trebuchet MS"/>
              </a:rPr>
              <a:t> </a:t>
            </a:r>
            <a:r>
              <a:rPr sz="1700" b="1" spc="-80" dirty="0">
                <a:latin typeface="Trebuchet MS"/>
                <a:cs typeface="Trebuchet MS"/>
              </a:rPr>
              <a:t>safely</a:t>
            </a:r>
            <a:r>
              <a:rPr sz="1700" spc="-80" dirty="0">
                <a:latin typeface="Trebuchet MS"/>
                <a:cs typeface="Trebuchet MS"/>
              </a:rPr>
              <a:t>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39750" y="5365114"/>
            <a:ext cx="3233420" cy="345503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44145">
              <a:lnSpc>
                <a:spcPct val="100000"/>
              </a:lnSpc>
              <a:spcBef>
                <a:spcPts val="370"/>
              </a:spcBef>
            </a:pPr>
            <a:r>
              <a:rPr sz="1600" spc="-30" dirty="0">
                <a:latin typeface="Trebuchet MS"/>
                <a:cs typeface="Trebuchet MS"/>
              </a:rPr>
              <a:t>Please </a:t>
            </a:r>
            <a:r>
              <a:rPr sz="1600" spc="-105" dirty="0">
                <a:latin typeface="Trebuchet MS"/>
                <a:cs typeface="Trebuchet MS"/>
              </a:rPr>
              <a:t>write</a:t>
            </a:r>
            <a:r>
              <a:rPr sz="1600" spc="-145" dirty="0">
                <a:latin typeface="Trebuchet MS"/>
                <a:cs typeface="Trebuchet MS"/>
              </a:rPr>
              <a:t> </a:t>
            </a:r>
            <a:r>
              <a:rPr sz="1600" b="1" spc="-75" dirty="0">
                <a:latin typeface="Trebuchet MS"/>
                <a:cs typeface="Trebuchet MS"/>
              </a:rPr>
              <a:t>legibly</a:t>
            </a:r>
            <a:r>
              <a:rPr sz="1600" spc="-75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144145">
              <a:lnSpc>
                <a:spcPct val="100000"/>
              </a:lnSpc>
              <a:spcBef>
                <a:spcPts val="565"/>
              </a:spcBef>
            </a:pPr>
            <a:r>
              <a:rPr sz="1600" spc="-30" dirty="0">
                <a:latin typeface="Trebuchet MS"/>
                <a:cs typeface="Trebuchet MS"/>
              </a:rPr>
              <a:t>Please </a:t>
            </a:r>
            <a:r>
              <a:rPr sz="1600" dirty="0">
                <a:latin typeface="Trebuchet MS"/>
                <a:cs typeface="Trebuchet MS"/>
              </a:rPr>
              <a:t>speak</a:t>
            </a:r>
            <a:r>
              <a:rPr sz="1600" spc="-145" dirty="0">
                <a:latin typeface="Trebuchet MS"/>
                <a:cs typeface="Trebuchet MS"/>
              </a:rPr>
              <a:t> </a:t>
            </a:r>
            <a:r>
              <a:rPr sz="1600" b="1" spc="-95" dirty="0">
                <a:latin typeface="Trebuchet MS"/>
                <a:cs typeface="Trebuchet MS"/>
              </a:rPr>
              <a:t>clearly</a:t>
            </a:r>
            <a:r>
              <a:rPr sz="1600" spc="-95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144145" marR="314325">
              <a:lnSpc>
                <a:spcPct val="129400"/>
              </a:lnSpc>
            </a:pPr>
            <a:r>
              <a:rPr sz="1600" spc="-65" dirty="0">
                <a:latin typeface="Trebuchet MS"/>
                <a:cs typeface="Trebuchet MS"/>
              </a:rPr>
              <a:t>Look </a:t>
            </a:r>
            <a:r>
              <a:rPr sz="1600" b="1" spc="-70" dirty="0">
                <a:latin typeface="Trebuchet MS"/>
                <a:cs typeface="Trebuchet MS"/>
              </a:rPr>
              <a:t>closely </a:t>
            </a:r>
            <a:r>
              <a:rPr sz="1600" spc="-85" dirty="0">
                <a:latin typeface="Trebuchet MS"/>
                <a:cs typeface="Trebuchet MS"/>
              </a:rPr>
              <a:t>at </a:t>
            </a:r>
            <a:r>
              <a:rPr sz="1600" spc="-55" dirty="0">
                <a:latin typeface="Trebuchet MS"/>
                <a:cs typeface="Trebuchet MS"/>
              </a:rPr>
              <a:t>these </a:t>
            </a:r>
            <a:r>
              <a:rPr sz="1600" spc="-95" dirty="0">
                <a:latin typeface="Trebuchet MS"/>
                <a:cs typeface="Trebuchet MS"/>
              </a:rPr>
              <a:t>footprints.  </a:t>
            </a:r>
            <a:r>
              <a:rPr sz="1600" spc="-85" dirty="0">
                <a:latin typeface="Trebuchet MS"/>
                <a:cs typeface="Trebuchet MS"/>
              </a:rPr>
              <a:t>You </a:t>
            </a:r>
            <a:r>
              <a:rPr sz="1600" spc="-30" dirty="0">
                <a:latin typeface="Trebuchet MS"/>
                <a:cs typeface="Trebuchet MS"/>
              </a:rPr>
              <a:t>have </a:t>
            </a:r>
            <a:r>
              <a:rPr sz="1600" spc="-85" dirty="0">
                <a:latin typeface="Trebuchet MS"/>
                <a:cs typeface="Trebuchet MS"/>
              </a:rPr>
              <a:t>all </a:t>
            </a:r>
            <a:r>
              <a:rPr sz="1600" spc="-15" dirty="0">
                <a:latin typeface="Trebuchet MS"/>
                <a:cs typeface="Trebuchet MS"/>
              </a:rPr>
              <a:t>answered</a:t>
            </a:r>
            <a:r>
              <a:rPr sz="1600" spc="-155" dirty="0">
                <a:latin typeface="Trebuchet MS"/>
                <a:cs typeface="Trebuchet MS"/>
              </a:rPr>
              <a:t> </a:t>
            </a:r>
            <a:r>
              <a:rPr sz="1600" b="1" spc="-114" dirty="0">
                <a:latin typeface="Trebuchet MS"/>
                <a:cs typeface="Trebuchet MS"/>
              </a:rPr>
              <a:t>correctly</a:t>
            </a:r>
            <a:r>
              <a:rPr sz="1600" spc="-114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144145">
              <a:lnSpc>
                <a:spcPct val="100000"/>
              </a:lnSpc>
              <a:spcBef>
                <a:spcPts val="565"/>
              </a:spcBef>
            </a:pPr>
            <a:r>
              <a:rPr sz="1600" spc="-85" dirty="0">
                <a:latin typeface="Trebuchet MS"/>
                <a:cs typeface="Trebuchet MS"/>
              </a:rPr>
              <a:t>You </a:t>
            </a:r>
            <a:r>
              <a:rPr sz="1600" spc="-20" dirty="0">
                <a:latin typeface="Trebuchet MS"/>
                <a:cs typeface="Trebuchet MS"/>
              </a:rPr>
              <a:t>can </a:t>
            </a:r>
            <a:r>
              <a:rPr sz="1600" spc="10" dirty="0">
                <a:latin typeface="Trebuchet MS"/>
                <a:cs typeface="Trebuchet MS"/>
              </a:rPr>
              <a:t>shop</a:t>
            </a:r>
            <a:r>
              <a:rPr sz="1600" spc="-160" dirty="0">
                <a:latin typeface="Trebuchet MS"/>
                <a:cs typeface="Trebuchet MS"/>
              </a:rPr>
              <a:t> </a:t>
            </a:r>
            <a:r>
              <a:rPr sz="1600" b="1" spc="-50" dirty="0">
                <a:latin typeface="Trebuchet MS"/>
                <a:cs typeface="Trebuchet MS"/>
              </a:rPr>
              <a:t>cheaply</a:t>
            </a:r>
            <a:endParaRPr sz="1600">
              <a:latin typeface="Trebuchet MS"/>
              <a:cs typeface="Trebuchet MS"/>
            </a:endParaRPr>
          </a:p>
          <a:p>
            <a:pPr marL="144145">
              <a:lnSpc>
                <a:spcPct val="100000"/>
              </a:lnSpc>
            </a:pPr>
            <a:r>
              <a:rPr sz="1600" spc="-85" dirty="0">
                <a:latin typeface="Trebuchet MS"/>
                <a:cs typeface="Trebuchet MS"/>
              </a:rPr>
              <a:t>at </a:t>
            </a:r>
            <a:r>
              <a:rPr sz="1600" spc="-75" dirty="0">
                <a:latin typeface="Trebuchet MS"/>
                <a:cs typeface="Trebuchet MS"/>
              </a:rPr>
              <a:t>this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store.</a:t>
            </a:r>
            <a:endParaRPr sz="1600">
              <a:latin typeface="Trebuchet MS"/>
              <a:cs typeface="Trebuchet MS"/>
            </a:endParaRPr>
          </a:p>
          <a:p>
            <a:pPr marL="144145" marR="23495">
              <a:lnSpc>
                <a:spcPct val="129400"/>
              </a:lnSpc>
            </a:pPr>
            <a:r>
              <a:rPr sz="1600" spc="-45" dirty="0">
                <a:latin typeface="Trebuchet MS"/>
                <a:cs typeface="Trebuchet MS"/>
              </a:rPr>
              <a:t>Jamal </a:t>
            </a:r>
            <a:r>
              <a:rPr sz="1600" spc="-15" dirty="0">
                <a:latin typeface="Trebuchet MS"/>
                <a:cs typeface="Trebuchet MS"/>
              </a:rPr>
              <a:t>dressed </a:t>
            </a:r>
            <a:r>
              <a:rPr sz="1600" b="1" spc="-70" dirty="0">
                <a:latin typeface="Trebuchet MS"/>
                <a:cs typeface="Trebuchet MS"/>
              </a:rPr>
              <a:t>smartly </a:t>
            </a:r>
            <a:r>
              <a:rPr sz="1600" spc="-100" dirty="0">
                <a:latin typeface="Trebuchet MS"/>
                <a:cs typeface="Trebuchet MS"/>
              </a:rPr>
              <a:t>for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200" dirty="0">
                <a:latin typeface="Trebuchet MS"/>
                <a:cs typeface="Trebuchet MS"/>
              </a:rPr>
              <a:t> </a:t>
            </a:r>
            <a:r>
              <a:rPr sz="1600" spc="-114" dirty="0">
                <a:latin typeface="Trebuchet MS"/>
                <a:cs typeface="Trebuchet MS"/>
              </a:rPr>
              <a:t>party.  </a:t>
            </a:r>
            <a:r>
              <a:rPr sz="1600" spc="5" dirty="0">
                <a:latin typeface="Trebuchet MS"/>
                <a:cs typeface="Trebuchet MS"/>
              </a:rPr>
              <a:t>Maria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25" dirty="0">
                <a:latin typeface="Trebuchet MS"/>
                <a:cs typeface="Trebuchet MS"/>
              </a:rPr>
              <a:t>behaving</a:t>
            </a:r>
            <a:r>
              <a:rPr sz="1600" spc="-229" dirty="0">
                <a:latin typeface="Trebuchet MS"/>
                <a:cs typeface="Trebuchet MS"/>
              </a:rPr>
              <a:t> </a:t>
            </a:r>
            <a:r>
              <a:rPr sz="1600" b="1" spc="-90" dirty="0">
                <a:latin typeface="Trebuchet MS"/>
                <a:cs typeface="Trebuchet MS"/>
              </a:rPr>
              <a:t>selfishly</a:t>
            </a:r>
            <a:r>
              <a:rPr sz="1600" spc="-90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144145">
              <a:lnSpc>
                <a:spcPct val="100000"/>
              </a:lnSpc>
              <a:spcBef>
                <a:spcPts val="565"/>
              </a:spcBef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10" dirty="0">
                <a:latin typeface="Trebuchet MS"/>
                <a:cs typeface="Trebuchet MS"/>
              </a:rPr>
              <a:t>man </a:t>
            </a:r>
            <a:r>
              <a:rPr sz="1600" spc="-55" dirty="0">
                <a:latin typeface="Trebuchet MS"/>
                <a:cs typeface="Trebuchet MS"/>
              </a:rPr>
              <a:t>drove</a:t>
            </a:r>
            <a:r>
              <a:rPr sz="1600" spc="-175" dirty="0">
                <a:latin typeface="Trebuchet MS"/>
                <a:cs typeface="Trebuchet MS"/>
              </a:rPr>
              <a:t> </a:t>
            </a:r>
            <a:r>
              <a:rPr sz="1600" b="1" spc="-80" dirty="0">
                <a:latin typeface="Trebuchet MS"/>
                <a:cs typeface="Trebuchet MS"/>
              </a:rPr>
              <a:t>carelessly</a:t>
            </a:r>
            <a:r>
              <a:rPr sz="1600" spc="-80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144145" marR="128905">
              <a:lnSpc>
                <a:spcPct val="129400"/>
              </a:lnSpc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65" dirty="0">
                <a:latin typeface="Trebuchet MS"/>
                <a:cs typeface="Trebuchet MS"/>
              </a:rPr>
              <a:t>twins </a:t>
            </a:r>
            <a:r>
              <a:rPr sz="1600" spc="-80" dirty="0">
                <a:latin typeface="Trebuchet MS"/>
                <a:cs typeface="Trebuchet MS"/>
              </a:rPr>
              <a:t>liked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10" dirty="0">
                <a:latin typeface="Trebuchet MS"/>
                <a:cs typeface="Trebuchet MS"/>
              </a:rPr>
              <a:t>dress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b="1" spc="-110" dirty="0">
                <a:latin typeface="Trebuchet MS"/>
                <a:cs typeface="Trebuchet MS"/>
              </a:rPr>
              <a:t>differently</a:t>
            </a:r>
            <a:r>
              <a:rPr sz="1600" spc="-110" dirty="0">
                <a:latin typeface="Trebuchet MS"/>
                <a:cs typeface="Trebuchet MS"/>
              </a:rPr>
              <a:t>.  </a:t>
            </a:r>
            <a:r>
              <a:rPr sz="1600" spc="-20" dirty="0">
                <a:latin typeface="Trebuchet MS"/>
                <a:cs typeface="Trebuchet MS"/>
              </a:rPr>
              <a:t>She </a:t>
            </a:r>
            <a:r>
              <a:rPr sz="1600" spc="-40" dirty="0">
                <a:latin typeface="Trebuchet MS"/>
                <a:cs typeface="Trebuchet MS"/>
              </a:rPr>
              <a:t>played</a:t>
            </a:r>
            <a:r>
              <a:rPr sz="1600" spc="-155" dirty="0">
                <a:latin typeface="Trebuchet MS"/>
                <a:cs typeface="Trebuchet MS"/>
              </a:rPr>
              <a:t> </a:t>
            </a:r>
            <a:r>
              <a:rPr sz="1600" b="1" spc="-105" dirty="0">
                <a:latin typeface="Trebuchet MS"/>
                <a:cs typeface="Trebuchet MS"/>
              </a:rPr>
              <a:t>skillfully</a:t>
            </a:r>
            <a:r>
              <a:rPr sz="1600" spc="-105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349750" y="4325975"/>
            <a:ext cx="179705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0" dirty="0">
                <a:latin typeface="Trebuchet MS"/>
                <a:cs typeface="Trebuchet MS"/>
              </a:rPr>
              <a:t>The </a:t>
            </a:r>
            <a:r>
              <a:rPr sz="1700" spc="30" dirty="0">
                <a:latin typeface="Trebuchet MS"/>
                <a:cs typeface="Trebuchet MS"/>
              </a:rPr>
              <a:t>dog </a:t>
            </a:r>
            <a:r>
              <a:rPr sz="1700" spc="-60" dirty="0">
                <a:latin typeface="Trebuchet MS"/>
                <a:cs typeface="Trebuchet MS"/>
              </a:rPr>
              <a:t>jumped</a:t>
            </a:r>
            <a:r>
              <a:rPr sz="1700" spc="-254" dirty="0">
                <a:latin typeface="Trebuchet MS"/>
                <a:cs typeface="Trebuchet MS"/>
              </a:rPr>
              <a:t> </a:t>
            </a:r>
            <a:r>
              <a:rPr sz="1700" spc="-10" dirty="0">
                <a:latin typeface="Trebuchet MS"/>
                <a:cs typeface="Trebuchet MS"/>
              </a:rPr>
              <a:t>up</a:t>
            </a:r>
            <a:endParaRPr sz="1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700" b="1" spc="-90" dirty="0">
                <a:latin typeface="Trebuchet MS"/>
                <a:cs typeface="Trebuchet MS"/>
              </a:rPr>
              <a:t>playfully</a:t>
            </a:r>
            <a:r>
              <a:rPr sz="1700" spc="-90" dirty="0">
                <a:latin typeface="Trebuchet MS"/>
                <a:cs typeface="Trebuchet MS"/>
              </a:rPr>
              <a:t>.</a:t>
            </a:r>
            <a:endParaRPr sz="1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09668" y="1767227"/>
            <a:ext cx="2790801" cy="13468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5635" y="1333500"/>
            <a:ext cx="2444292" cy="17524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39750" y="4034790"/>
            <a:ext cx="5760720" cy="4785360"/>
            <a:chOff x="539750" y="4034790"/>
            <a:chExt cx="5760720" cy="4785360"/>
          </a:xfrm>
        </p:grpSpPr>
        <p:sp>
          <p:nvSpPr>
            <p:cNvPr id="5" name="object 5"/>
            <p:cNvSpPr/>
            <p:nvPr/>
          </p:nvSpPr>
          <p:spPr>
            <a:xfrm>
              <a:off x="539750" y="4034790"/>
              <a:ext cx="5760720" cy="4785360"/>
            </a:xfrm>
            <a:custGeom>
              <a:avLst/>
              <a:gdLst/>
              <a:ahLst/>
              <a:cxnLst/>
              <a:rect l="l" t="t" r="r" b="b"/>
              <a:pathLst>
                <a:path w="5760720" h="4785359">
                  <a:moveTo>
                    <a:pt x="5760719" y="4785359"/>
                  </a:moveTo>
                  <a:lnTo>
                    <a:pt x="0" y="4785359"/>
                  </a:lnTo>
                  <a:lnTo>
                    <a:pt x="0" y="0"/>
                  </a:lnTo>
                  <a:lnTo>
                    <a:pt x="5760719" y="0"/>
                  </a:lnTo>
                  <a:lnTo>
                    <a:pt x="5760719" y="4785359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77187" y="4034790"/>
              <a:ext cx="1823720" cy="109855"/>
            </a:xfrm>
            <a:custGeom>
              <a:avLst/>
              <a:gdLst/>
              <a:ahLst/>
              <a:cxnLst/>
              <a:rect l="l" t="t" r="r" b="b"/>
              <a:pathLst>
                <a:path w="1823720" h="109854">
                  <a:moveTo>
                    <a:pt x="1449766" y="109789"/>
                  </a:moveTo>
                  <a:lnTo>
                    <a:pt x="1376039" y="109538"/>
                  </a:lnTo>
                  <a:lnTo>
                    <a:pt x="1302852" y="108787"/>
                  </a:lnTo>
                  <a:lnTo>
                    <a:pt x="1230235" y="107545"/>
                  </a:lnTo>
                  <a:lnTo>
                    <a:pt x="1158219" y="105818"/>
                  </a:lnTo>
                  <a:lnTo>
                    <a:pt x="1086834" y="103613"/>
                  </a:lnTo>
                  <a:lnTo>
                    <a:pt x="1016110" y="100938"/>
                  </a:lnTo>
                  <a:lnTo>
                    <a:pt x="946078" y="97799"/>
                  </a:lnTo>
                  <a:lnTo>
                    <a:pt x="876768" y="94203"/>
                  </a:lnTo>
                  <a:lnTo>
                    <a:pt x="808211" y="90159"/>
                  </a:lnTo>
                  <a:lnTo>
                    <a:pt x="740437" y="85671"/>
                  </a:lnTo>
                  <a:lnTo>
                    <a:pt x="673476" y="80749"/>
                  </a:lnTo>
                  <a:lnTo>
                    <a:pt x="607359" y="75398"/>
                  </a:lnTo>
                  <a:lnTo>
                    <a:pt x="542117" y="69626"/>
                  </a:lnTo>
                  <a:lnTo>
                    <a:pt x="477778" y="63439"/>
                  </a:lnTo>
                  <a:lnTo>
                    <a:pt x="414375" y="56846"/>
                  </a:lnTo>
                  <a:lnTo>
                    <a:pt x="351937" y="49852"/>
                  </a:lnTo>
                  <a:lnTo>
                    <a:pt x="290495" y="42465"/>
                  </a:lnTo>
                  <a:lnTo>
                    <a:pt x="230079" y="34692"/>
                  </a:lnTo>
                  <a:lnTo>
                    <a:pt x="170720" y="26540"/>
                  </a:lnTo>
                  <a:lnTo>
                    <a:pt x="112447" y="18017"/>
                  </a:lnTo>
                  <a:lnTo>
                    <a:pt x="55292" y="9128"/>
                  </a:lnTo>
                  <a:lnTo>
                    <a:pt x="0" y="0"/>
                  </a:lnTo>
                  <a:lnTo>
                    <a:pt x="1823281" y="103213"/>
                  </a:lnTo>
                  <a:lnTo>
                    <a:pt x="1741310" y="105818"/>
                  </a:lnTo>
                  <a:lnTo>
                    <a:pt x="1669295" y="107545"/>
                  </a:lnTo>
                  <a:lnTo>
                    <a:pt x="1596679" y="108787"/>
                  </a:lnTo>
                  <a:lnTo>
                    <a:pt x="1523492" y="109538"/>
                  </a:lnTo>
                  <a:lnTo>
                    <a:pt x="1449766" y="109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59593" y="549427"/>
            <a:ext cx="5739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marR="66929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rebuchet MS"/>
                <a:cs typeface="Trebuchet MS"/>
              </a:rPr>
              <a:t>Some </a:t>
            </a:r>
            <a:r>
              <a:rPr sz="1800" spc="-25" dirty="0">
                <a:latin typeface="Trebuchet MS"/>
                <a:cs typeface="Trebuchet MS"/>
              </a:rPr>
              <a:t>adverbs </a:t>
            </a:r>
            <a:r>
              <a:rPr sz="1800" spc="-50" dirty="0">
                <a:latin typeface="Trebuchet MS"/>
                <a:cs typeface="Trebuchet MS"/>
              </a:rPr>
              <a:t>describe </a:t>
            </a:r>
            <a:r>
              <a:rPr sz="1800" spc="-20" dirty="0">
                <a:latin typeface="Trebuchet MS"/>
                <a:cs typeface="Trebuchet MS"/>
              </a:rPr>
              <a:t>when </a:t>
            </a:r>
            <a:r>
              <a:rPr sz="1800" spc="-35" dirty="0">
                <a:latin typeface="Trebuchet MS"/>
                <a:cs typeface="Trebuchet MS"/>
              </a:rPr>
              <a:t>something</a:t>
            </a:r>
            <a:r>
              <a:rPr sz="1800" spc="-400" dirty="0">
                <a:latin typeface="Trebuchet MS"/>
                <a:cs typeface="Trebuchet MS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happens.  </a:t>
            </a:r>
            <a:r>
              <a:rPr sz="1800" spc="-100" dirty="0">
                <a:latin typeface="Trebuchet MS"/>
                <a:cs typeface="Trebuchet MS"/>
              </a:rPr>
              <a:t>They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spc="-70" dirty="0">
                <a:latin typeface="Trebuchet MS"/>
                <a:cs typeface="Trebuchet MS"/>
              </a:rPr>
              <a:t>called </a:t>
            </a:r>
            <a:r>
              <a:rPr sz="1800" b="1" spc="-45" dirty="0">
                <a:latin typeface="Trebuchet MS"/>
                <a:cs typeface="Trebuchet MS"/>
              </a:rPr>
              <a:t>adverbs </a:t>
            </a:r>
            <a:r>
              <a:rPr sz="1800" b="1" spc="-80" dirty="0">
                <a:latin typeface="Trebuchet MS"/>
                <a:cs typeface="Trebuchet MS"/>
              </a:rPr>
              <a:t>of</a:t>
            </a:r>
            <a:r>
              <a:rPr sz="1800" b="1" spc="-155" dirty="0">
                <a:latin typeface="Trebuchet MS"/>
                <a:cs typeface="Trebuchet MS"/>
              </a:rPr>
              <a:t> </a:t>
            </a:r>
            <a:r>
              <a:rPr sz="1800" b="1" spc="-125" dirty="0">
                <a:latin typeface="Trebuchet MS"/>
                <a:cs typeface="Trebuchet MS"/>
              </a:rPr>
              <a:t>time</a:t>
            </a:r>
            <a:r>
              <a:rPr sz="1800" spc="-125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46100" y="546100"/>
            <a:ext cx="5765800" cy="653415"/>
          </a:xfrm>
          <a:custGeom>
            <a:avLst/>
            <a:gdLst/>
            <a:ahLst/>
            <a:cxnLst/>
            <a:rect l="l" t="t" r="r" b="b"/>
            <a:pathLst>
              <a:path w="5765800" h="653415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539115"/>
                </a:lnTo>
                <a:lnTo>
                  <a:pt x="1785" y="605194"/>
                </a:lnTo>
                <a:lnTo>
                  <a:pt x="14287" y="639127"/>
                </a:lnTo>
                <a:lnTo>
                  <a:pt x="48220" y="651629"/>
                </a:lnTo>
                <a:lnTo>
                  <a:pt x="114300" y="653415"/>
                </a:lnTo>
                <a:lnTo>
                  <a:pt x="5651500" y="653415"/>
                </a:lnTo>
                <a:lnTo>
                  <a:pt x="5717579" y="651629"/>
                </a:lnTo>
                <a:lnTo>
                  <a:pt x="5751512" y="639127"/>
                </a:lnTo>
                <a:lnTo>
                  <a:pt x="5764014" y="605194"/>
                </a:lnTo>
                <a:lnTo>
                  <a:pt x="5765800" y="539115"/>
                </a:lnTo>
                <a:lnTo>
                  <a:pt x="5765800" y="114300"/>
                </a:lnTo>
                <a:lnTo>
                  <a:pt x="5764014" y="48220"/>
                </a:lnTo>
                <a:lnTo>
                  <a:pt x="5751512" y="14287"/>
                </a:lnTo>
                <a:lnTo>
                  <a:pt x="5717579" y="1785"/>
                </a:lnTo>
                <a:lnTo>
                  <a:pt x="5651500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23289" y="4063085"/>
            <a:ext cx="4669790" cy="4657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852295">
              <a:lnSpc>
                <a:spcPct val="127699"/>
              </a:lnSpc>
              <a:spcBef>
                <a:spcPts val="100"/>
              </a:spcBef>
            </a:pPr>
            <a:r>
              <a:rPr sz="1700" spc="-15" dirty="0">
                <a:latin typeface="Trebuchet MS"/>
                <a:cs typeface="Trebuchet MS"/>
              </a:rPr>
              <a:t>He </a:t>
            </a:r>
            <a:r>
              <a:rPr sz="1700" b="1" spc="-90" dirty="0">
                <a:latin typeface="Trebuchet MS"/>
                <a:cs typeface="Trebuchet MS"/>
              </a:rPr>
              <a:t>often </a:t>
            </a:r>
            <a:r>
              <a:rPr sz="1700" spc="-5" dirty="0">
                <a:latin typeface="Trebuchet MS"/>
                <a:cs typeface="Trebuchet MS"/>
              </a:rPr>
              <a:t>swims </a:t>
            </a:r>
            <a:r>
              <a:rPr sz="1700" spc="-80" dirty="0">
                <a:latin typeface="Trebuchet MS"/>
                <a:cs typeface="Trebuchet MS"/>
              </a:rPr>
              <a:t>in </a:t>
            </a:r>
            <a:r>
              <a:rPr sz="1700" spc="-100" dirty="0">
                <a:latin typeface="Trebuchet MS"/>
                <a:cs typeface="Trebuchet MS"/>
              </a:rPr>
              <a:t>the</a:t>
            </a:r>
            <a:r>
              <a:rPr sz="1700" spc="-285" dirty="0">
                <a:latin typeface="Trebuchet MS"/>
                <a:cs typeface="Trebuchet MS"/>
              </a:rPr>
              <a:t> </a:t>
            </a:r>
            <a:r>
              <a:rPr sz="1700" spc="-60" dirty="0">
                <a:latin typeface="Trebuchet MS"/>
                <a:cs typeface="Trebuchet MS"/>
              </a:rPr>
              <a:t>evening.  </a:t>
            </a:r>
            <a:r>
              <a:rPr sz="1700" spc="-55" dirty="0">
                <a:latin typeface="Trebuchet MS"/>
                <a:cs typeface="Trebuchet MS"/>
              </a:rPr>
              <a:t>Lisa </a:t>
            </a:r>
            <a:r>
              <a:rPr sz="1700" spc="-40" dirty="0">
                <a:latin typeface="Trebuchet MS"/>
                <a:cs typeface="Trebuchet MS"/>
              </a:rPr>
              <a:t>is </a:t>
            </a:r>
            <a:r>
              <a:rPr sz="1700" b="1" spc="-20" dirty="0">
                <a:latin typeface="Trebuchet MS"/>
                <a:cs typeface="Trebuchet MS"/>
              </a:rPr>
              <a:t>always</a:t>
            </a:r>
            <a:r>
              <a:rPr sz="1700" b="1" spc="-185" dirty="0">
                <a:latin typeface="Trebuchet MS"/>
                <a:cs typeface="Trebuchet MS"/>
              </a:rPr>
              <a:t> </a:t>
            </a:r>
            <a:r>
              <a:rPr sz="1700" spc="-100" dirty="0">
                <a:latin typeface="Trebuchet MS"/>
                <a:cs typeface="Trebuchet MS"/>
              </a:rPr>
              <a:t>cheerful.</a:t>
            </a:r>
            <a:endParaRPr sz="1700">
              <a:latin typeface="Trebuchet MS"/>
              <a:cs typeface="Trebuchet MS"/>
            </a:endParaRPr>
          </a:p>
          <a:p>
            <a:pPr marL="12700" marR="1434465">
              <a:lnSpc>
                <a:spcPct val="127699"/>
              </a:lnSpc>
            </a:pPr>
            <a:r>
              <a:rPr sz="1700" b="1" spc="-50" dirty="0">
                <a:latin typeface="Trebuchet MS"/>
                <a:cs typeface="Trebuchet MS"/>
              </a:rPr>
              <a:t>Sometimes </a:t>
            </a:r>
            <a:r>
              <a:rPr sz="1700" spc="-130" dirty="0">
                <a:latin typeface="Trebuchet MS"/>
                <a:cs typeface="Trebuchet MS"/>
              </a:rPr>
              <a:t>I </a:t>
            </a:r>
            <a:r>
              <a:rPr sz="1700" spc="-80" dirty="0">
                <a:latin typeface="Trebuchet MS"/>
                <a:cs typeface="Trebuchet MS"/>
              </a:rPr>
              <a:t>ride </a:t>
            </a:r>
            <a:r>
              <a:rPr sz="1700" spc="-40" dirty="0">
                <a:latin typeface="Trebuchet MS"/>
                <a:cs typeface="Trebuchet MS"/>
              </a:rPr>
              <a:t>my </a:t>
            </a:r>
            <a:r>
              <a:rPr sz="1700" spc="-65" dirty="0">
                <a:latin typeface="Trebuchet MS"/>
                <a:cs typeface="Trebuchet MS"/>
              </a:rPr>
              <a:t>bike </a:t>
            </a:r>
            <a:r>
              <a:rPr sz="1700" spc="-114" dirty="0">
                <a:latin typeface="Trebuchet MS"/>
                <a:cs typeface="Trebuchet MS"/>
              </a:rPr>
              <a:t>to</a:t>
            </a:r>
            <a:r>
              <a:rPr sz="1700" spc="-235" dirty="0">
                <a:latin typeface="Trebuchet MS"/>
                <a:cs typeface="Trebuchet MS"/>
              </a:rPr>
              <a:t> </a:t>
            </a:r>
            <a:r>
              <a:rPr sz="1700" spc="-55" dirty="0">
                <a:latin typeface="Trebuchet MS"/>
                <a:cs typeface="Trebuchet MS"/>
              </a:rPr>
              <a:t>school.  </a:t>
            </a:r>
            <a:r>
              <a:rPr sz="1700" spc="-70" dirty="0">
                <a:latin typeface="Trebuchet MS"/>
                <a:cs typeface="Trebuchet MS"/>
              </a:rPr>
              <a:t>Everyone arrived</a:t>
            </a:r>
            <a:r>
              <a:rPr sz="1700" spc="-114" dirty="0">
                <a:latin typeface="Trebuchet MS"/>
                <a:cs typeface="Trebuchet MS"/>
              </a:rPr>
              <a:t> </a:t>
            </a:r>
            <a:r>
              <a:rPr sz="1700" b="1" spc="-100" dirty="0">
                <a:latin typeface="Trebuchet MS"/>
                <a:cs typeface="Trebuchet MS"/>
              </a:rPr>
              <a:t>early</a:t>
            </a:r>
            <a:r>
              <a:rPr sz="1700" spc="-100" dirty="0">
                <a:latin typeface="Trebuchet MS"/>
                <a:cs typeface="Trebuchet MS"/>
              </a:rPr>
              <a:t>.</a:t>
            </a:r>
            <a:endParaRPr sz="1700">
              <a:latin typeface="Trebuchet MS"/>
              <a:cs typeface="Trebuchet MS"/>
            </a:endParaRPr>
          </a:p>
          <a:p>
            <a:pPr marL="12700" marR="2950210">
              <a:lnSpc>
                <a:spcPct val="127699"/>
              </a:lnSpc>
            </a:pPr>
            <a:r>
              <a:rPr sz="1700" spc="-35" dirty="0">
                <a:latin typeface="Trebuchet MS"/>
                <a:cs typeface="Trebuchet MS"/>
              </a:rPr>
              <a:t>David </a:t>
            </a:r>
            <a:r>
              <a:rPr sz="1700" spc="-70" dirty="0">
                <a:latin typeface="Trebuchet MS"/>
                <a:cs typeface="Trebuchet MS"/>
              </a:rPr>
              <a:t>arrived </a:t>
            </a:r>
            <a:r>
              <a:rPr sz="1700" b="1" spc="-100" dirty="0">
                <a:latin typeface="Trebuchet MS"/>
                <a:cs typeface="Trebuchet MS"/>
              </a:rPr>
              <a:t>late</a:t>
            </a:r>
            <a:r>
              <a:rPr sz="1700" spc="-100" dirty="0">
                <a:latin typeface="Trebuchet MS"/>
                <a:cs typeface="Trebuchet MS"/>
              </a:rPr>
              <a:t>.  </a:t>
            </a:r>
            <a:r>
              <a:rPr sz="1700" spc="-170" dirty="0">
                <a:latin typeface="Trebuchet MS"/>
                <a:cs typeface="Trebuchet MS"/>
              </a:rPr>
              <a:t>It’s </a:t>
            </a:r>
            <a:r>
              <a:rPr sz="1700" spc="-5" dirty="0">
                <a:latin typeface="Trebuchet MS"/>
                <a:cs typeface="Trebuchet MS"/>
              </a:rPr>
              <a:t>snowing</a:t>
            </a:r>
            <a:r>
              <a:rPr sz="1700" spc="-50" dirty="0">
                <a:latin typeface="Trebuchet MS"/>
                <a:cs typeface="Trebuchet MS"/>
              </a:rPr>
              <a:t> </a:t>
            </a:r>
            <a:r>
              <a:rPr sz="1700" b="1" spc="-25" dirty="0">
                <a:latin typeface="Trebuchet MS"/>
                <a:cs typeface="Trebuchet MS"/>
              </a:rPr>
              <a:t>again</a:t>
            </a:r>
            <a:r>
              <a:rPr sz="1700" spc="-25" dirty="0">
                <a:latin typeface="Trebuchet MS"/>
                <a:cs typeface="Trebuchet MS"/>
              </a:rPr>
              <a:t>.</a:t>
            </a:r>
            <a:endParaRPr sz="1700">
              <a:latin typeface="Trebuchet MS"/>
              <a:cs typeface="Trebuchet MS"/>
            </a:endParaRPr>
          </a:p>
          <a:p>
            <a:pPr marL="12700" marR="5080">
              <a:lnSpc>
                <a:spcPct val="127699"/>
              </a:lnSpc>
            </a:pPr>
            <a:r>
              <a:rPr sz="1700" spc="-100" dirty="0">
                <a:latin typeface="Trebuchet MS"/>
                <a:cs typeface="Trebuchet MS"/>
              </a:rPr>
              <a:t>The </a:t>
            </a:r>
            <a:r>
              <a:rPr sz="1700" spc="-70" dirty="0">
                <a:latin typeface="Trebuchet MS"/>
                <a:cs typeface="Trebuchet MS"/>
              </a:rPr>
              <a:t>mother bird </a:t>
            </a:r>
            <a:r>
              <a:rPr sz="1700" spc="-75" dirty="0">
                <a:latin typeface="Trebuchet MS"/>
                <a:cs typeface="Trebuchet MS"/>
              </a:rPr>
              <a:t>started </a:t>
            </a:r>
            <a:r>
              <a:rPr sz="1700" spc="-114" dirty="0">
                <a:latin typeface="Trebuchet MS"/>
                <a:cs typeface="Trebuchet MS"/>
              </a:rPr>
              <a:t>to </a:t>
            </a:r>
            <a:r>
              <a:rPr sz="1700" spc="-65" dirty="0">
                <a:latin typeface="Trebuchet MS"/>
                <a:cs typeface="Trebuchet MS"/>
              </a:rPr>
              <a:t>build her </a:t>
            </a:r>
            <a:r>
              <a:rPr sz="1700" spc="-60" dirty="0">
                <a:latin typeface="Trebuchet MS"/>
                <a:cs typeface="Trebuchet MS"/>
              </a:rPr>
              <a:t>nest</a:t>
            </a:r>
            <a:r>
              <a:rPr sz="1700" spc="-145" dirty="0">
                <a:latin typeface="Trebuchet MS"/>
                <a:cs typeface="Trebuchet MS"/>
              </a:rPr>
              <a:t> </a:t>
            </a:r>
            <a:r>
              <a:rPr sz="1700" b="1" spc="-85" dirty="0">
                <a:latin typeface="Trebuchet MS"/>
                <a:cs typeface="Trebuchet MS"/>
              </a:rPr>
              <a:t>yesterday</a:t>
            </a:r>
            <a:r>
              <a:rPr sz="1700" spc="-85" dirty="0">
                <a:latin typeface="Trebuchet MS"/>
                <a:cs typeface="Trebuchet MS"/>
              </a:rPr>
              <a:t>.  </a:t>
            </a:r>
            <a:r>
              <a:rPr sz="1700" spc="-20" dirty="0">
                <a:latin typeface="Trebuchet MS"/>
                <a:cs typeface="Trebuchet MS"/>
              </a:rPr>
              <a:t>She </a:t>
            </a:r>
            <a:r>
              <a:rPr sz="1700" spc="-40" dirty="0">
                <a:latin typeface="Trebuchet MS"/>
                <a:cs typeface="Trebuchet MS"/>
              </a:rPr>
              <a:t>is </a:t>
            </a:r>
            <a:r>
              <a:rPr sz="1700" spc="-60" dirty="0">
                <a:latin typeface="Trebuchet MS"/>
                <a:cs typeface="Trebuchet MS"/>
              </a:rPr>
              <a:t>continuing </a:t>
            </a:r>
            <a:r>
              <a:rPr sz="1700" spc="-114" dirty="0">
                <a:latin typeface="Trebuchet MS"/>
                <a:cs typeface="Trebuchet MS"/>
              </a:rPr>
              <a:t>to </a:t>
            </a:r>
            <a:r>
              <a:rPr sz="1700" spc="-65" dirty="0">
                <a:latin typeface="Trebuchet MS"/>
                <a:cs typeface="Trebuchet MS"/>
              </a:rPr>
              <a:t>build </a:t>
            </a:r>
            <a:r>
              <a:rPr sz="1700" spc="-185" dirty="0">
                <a:latin typeface="Trebuchet MS"/>
                <a:cs typeface="Trebuchet MS"/>
              </a:rPr>
              <a:t>it</a:t>
            </a:r>
            <a:r>
              <a:rPr sz="1700" spc="-245" dirty="0">
                <a:latin typeface="Trebuchet MS"/>
                <a:cs typeface="Trebuchet MS"/>
              </a:rPr>
              <a:t> </a:t>
            </a:r>
            <a:r>
              <a:rPr sz="1700" b="1" spc="-70" dirty="0">
                <a:latin typeface="Trebuchet MS"/>
                <a:cs typeface="Trebuchet MS"/>
              </a:rPr>
              <a:t>today</a:t>
            </a:r>
            <a:r>
              <a:rPr sz="1700" spc="-70" dirty="0">
                <a:latin typeface="Trebuchet MS"/>
                <a:cs typeface="Trebuchet MS"/>
              </a:rPr>
              <a:t>.</a:t>
            </a:r>
            <a:endParaRPr sz="1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700" spc="-20" dirty="0">
                <a:latin typeface="Trebuchet MS"/>
                <a:cs typeface="Trebuchet MS"/>
              </a:rPr>
              <a:t>She </a:t>
            </a:r>
            <a:r>
              <a:rPr sz="1700" spc="-114" dirty="0">
                <a:latin typeface="Trebuchet MS"/>
                <a:cs typeface="Trebuchet MS"/>
              </a:rPr>
              <a:t>will </a:t>
            </a:r>
            <a:r>
              <a:rPr sz="1700" spc="-75" dirty="0">
                <a:latin typeface="Trebuchet MS"/>
                <a:cs typeface="Trebuchet MS"/>
              </a:rPr>
              <a:t>finish </a:t>
            </a:r>
            <a:r>
              <a:rPr sz="1700" spc="-185" dirty="0">
                <a:latin typeface="Trebuchet MS"/>
                <a:cs typeface="Trebuchet MS"/>
              </a:rPr>
              <a:t>it</a:t>
            </a:r>
            <a:r>
              <a:rPr sz="1700" spc="-155" dirty="0">
                <a:latin typeface="Trebuchet MS"/>
                <a:cs typeface="Trebuchet MS"/>
              </a:rPr>
              <a:t> </a:t>
            </a:r>
            <a:r>
              <a:rPr sz="1700" b="1" spc="-90" dirty="0">
                <a:latin typeface="Trebuchet MS"/>
                <a:cs typeface="Trebuchet MS"/>
              </a:rPr>
              <a:t>tomorrow</a:t>
            </a:r>
            <a:r>
              <a:rPr sz="1700" spc="-90" dirty="0">
                <a:latin typeface="Trebuchet MS"/>
                <a:cs typeface="Trebuchet MS"/>
              </a:rPr>
              <a:t>.</a:t>
            </a:r>
            <a:endParaRPr sz="1700">
              <a:latin typeface="Trebuchet MS"/>
              <a:cs typeface="Trebuchet MS"/>
            </a:endParaRPr>
          </a:p>
          <a:p>
            <a:pPr marL="12700" marR="717550">
              <a:lnSpc>
                <a:spcPct val="127699"/>
              </a:lnSpc>
            </a:pPr>
            <a:r>
              <a:rPr sz="1700" spc="-90" dirty="0">
                <a:latin typeface="Trebuchet MS"/>
                <a:cs typeface="Trebuchet MS"/>
              </a:rPr>
              <a:t>John’s </a:t>
            </a:r>
            <a:r>
              <a:rPr sz="1700" spc="15" dirty="0">
                <a:latin typeface="Trebuchet MS"/>
                <a:cs typeface="Trebuchet MS"/>
              </a:rPr>
              <a:t>shoes </a:t>
            </a:r>
            <a:r>
              <a:rPr sz="1700" spc="-55" dirty="0">
                <a:latin typeface="Trebuchet MS"/>
                <a:cs typeface="Trebuchet MS"/>
              </a:rPr>
              <a:t>were </a:t>
            </a:r>
            <a:r>
              <a:rPr sz="1700" spc="-80" dirty="0">
                <a:latin typeface="Trebuchet MS"/>
                <a:cs typeface="Trebuchet MS"/>
              </a:rPr>
              <a:t>too </a:t>
            </a:r>
            <a:r>
              <a:rPr sz="1700" spc="-20" dirty="0">
                <a:latin typeface="Trebuchet MS"/>
                <a:cs typeface="Trebuchet MS"/>
              </a:rPr>
              <a:t>big </a:t>
            </a:r>
            <a:r>
              <a:rPr sz="1700" spc="-105" dirty="0">
                <a:latin typeface="Trebuchet MS"/>
                <a:cs typeface="Trebuchet MS"/>
              </a:rPr>
              <a:t>for </a:t>
            </a:r>
            <a:r>
              <a:rPr sz="1700" spc="-50" dirty="0">
                <a:latin typeface="Trebuchet MS"/>
                <a:cs typeface="Trebuchet MS"/>
              </a:rPr>
              <a:t>him </a:t>
            </a:r>
            <a:r>
              <a:rPr sz="1700" b="1" spc="-60" dirty="0">
                <a:latin typeface="Trebuchet MS"/>
                <a:cs typeface="Trebuchet MS"/>
              </a:rPr>
              <a:t>last</a:t>
            </a:r>
            <a:r>
              <a:rPr sz="1700" b="1" spc="-330" dirty="0">
                <a:latin typeface="Trebuchet MS"/>
                <a:cs typeface="Trebuchet MS"/>
              </a:rPr>
              <a:t> </a:t>
            </a:r>
            <a:r>
              <a:rPr sz="1700" b="1" spc="-90" dirty="0">
                <a:latin typeface="Trebuchet MS"/>
                <a:cs typeface="Trebuchet MS"/>
              </a:rPr>
              <a:t>year</a:t>
            </a:r>
            <a:r>
              <a:rPr sz="1700" spc="-90" dirty="0">
                <a:latin typeface="Trebuchet MS"/>
                <a:cs typeface="Trebuchet MS"/>
              </a:rPr>
              <a:t>.  </a:t>
            </a:r>
            <a:r>
              <a:rPr sz="1700" spc="-95" dirty="0">
                <a:latin typeface="Trebuchet MS"/>
                <a:cs typeface="Trebuchet MS"/>
              </a:rPr>
              <a:t>They </a:t>
            </a:r>
            <a:r>
              <a:rPr sz="1700" spc="-190" dirty="0">
                <a:latin typeface="Trebuchet MS"/>
                <a:cs typeface="Trebuchet MS"/>
              </a:rPr>
              <a:t>fit </a:t>
            </a:r>
            <a:r>
              <a:rPr sz="1700" spc="-50" dirty="0">
                <a:latin typeface="Trebuchet MS"/>
                <a:cs typeface="Trebuchet MS"/>
              </a:rPr>
              <a:t>him </a:t>
            </a:r>
            <a:r>
              <a:rPr sz="1700" b="1" spc="-95" dirty="0">
                <a:latin typeface="Trebuchet MS"/>
                <a:cs typeface="Trebuchet MS"/>
              </a:rPr>
              <a:t>this</a:t>
            </a:r>
            <a:r>
              <a:rPr sz="1700" b="1" spc="-5" dirty="0">
                <a:latin typeface="Trebuchet MS"/>
                <a:cs typeface="Trebuchet MS"/>
              </a:rPr>
              <a:t> </a:t>
            </a:r>
            <a:r>
              <a:rPr sz="1700" b="1" spc="-90" dirty="0">
                <a:latin typeface="Trebuchet MS"/>
                <a:cs typeface="Trebuchet MS"/>
              </a:rPr>
              <a:t>year</a:t>
            </a:r>
            <a:r>
              <a:rPr sz="1700" spc="-90" dirty="0">
                <a:latin typeface="Trebuchet MS"/>
                <a:cs typeface="Trebuchet MS"/>
              </a:rPr>
              <a:t>.</a:t>
            </a:r>
            <a:endParaRPr sz="1700">
              <a:latin typeface="Trebuchet MS"/>
              <a:cs typeface="Trebuchet MS"/>
            </a:endParaRPr>
          </a:p>
          <a:p>
            <a:pPr marL="12700" marR="1038225">
              <a:lnSpc>
                <a:spcPct val="127699"/>
              </a:lnSpc>
            </a:pPr>
            <a:r>
              <a:rPr sz="1700" spc="-95" dirty="0">
                <a:latin typeface="Trebuchet MS"/>
                <a:cs typeface="Trebuchet MS"/>
              </a:rPr>
              <a:t>They </a:t>
            </a:r>
            <a:r>
              <a:rPr sz="1700" spc="-114" dirty="0">
                <a:latin typeface="Trebuchet MS"/>
                <a:cs typeface="Trebuchet MS"/>
              </a:rPr>
              <a:t>will </a:t>
            </a:r>
            <a:r>
              <a:rPr sz="1700" spc="-25" dirty="0">
                <a:latin typeface="Trebuchet MS"/>
                <a:cs typeface="Trebuchet MS"/>
              </a:rPr>
              <a:t>be </a:t>
            </a:r>
            <a:r>
              <a:rPr sz="1700" spc="-80" dirty="0">
                <a:latin typeface="Trebuchet MS"/>
                <a:cs typeface="Trebuchet MS"/>
              </a:rPr>
              <a:t>too </a:t>
            </a:r>
            <a:r>
              <a:rPr sz="1700" spc="-40" dirty="0">
                <a:latin typeface="Trebuchet MS"/>
                <a:cs typeface="Trebuchet MS"/>
              </a:rPr>
              <a:t>small </a:t>
            </a:r>
            <a:r>
              <a:rPr sz="1700" spc="-105" dirty="0">
                <a:latin typeface="Trebuchet MS"/>
                <a:cs typeface="Trebuchet MS"/>
              </a:rPr>
              <a:t>for </a:t>
            </a:r>
            <a:r>
              <a:rPr sz="1700" spc="-50" dirty="0">
                <a:latin typeface="Trebuchet MS"/>
                <a:cs typeface="Trebuchet MS"/>
              </a:rPr>
              <a:t>him </a:t>
            </a:r>
            <a:r>
              <a:rPr sz="1700" b="1" spc="-100" dirty="0">
                <a:latin typeface="Trebuchet MS"/>
                <a:cs typeface="Trebuchet MS"/>
              </a:rPr>
              <a:t>next</a:t>
            </a:r>
            <a:r>
              <a:rPr sz="1700" b="1" spc="-204" dirty="0">
                <a:latin typeface="Trebuchet MS"/>
                <a:cs typeface="Trebuchet MS"/>
              </a:rPr>
              <a:t> </a:t>
            </a:r>
            <a:r>
              <a:rPr sz="1700" b="1" spc="-90" dirty="0">
                <a:latin typeface="Trebuchet MS"/>
                <a:cs typeface="Trebuchet MS"/>
              </a:rPr>
              <a:t>year</a:t>
            </a:r>
            <a:r>
              <a:rPr sz="1700" spc="-90" dirty="0">
                <a:latin typeface="Trebuchet MS"/>
                <a:cs typeface="Trebuchet MS"/>
              </a:rPr>
              <a:t>.  </a:t>
            </a:r>
            <a:r>
              <a:rPr sz="1700" spc="-180" dirty="0">
                <a:latin typeface="Trebuchet MS"/>
                <a:cs typeface="Trebuchet MS"/>
              </a:rPr>
              <a:t>It </a:t>
            </a:r>
            <a:r>
              <a:rPr sz="1700" spc="-50" dirty="0">
                <a:latin typeface="Trebuchet MS"/>
                <a:cs typeface="Trebuchet MS"/>
              </a:rPr>
              <a:t>rained </a:t>
            </a:r>
            <a:r>
              <a:rPr sz="1700" b="1" spc="-60" dirty="0">
                <a:latin typeface="Trebuchet MS"/>
                <a:cs typeface="Trebuchet MS"/>
              </a:rPr>
              <a:t>last</a:t>
            </a:r>
            <a:r>
              <a:rPr sz="1700" b="1" spc="-15" dirty="0">
                <a:latin typeface="Trebuchet MS"/>
                <a:cs typeface="Trebuchet MS"/>
              </a:rPr>
              <a:t> </a:t>
            </a:r>
            <a:r>
              <a:rPr sz="1700" b="1" spc="-85" dirty="0">
                <a:latin typeface="Trebuchet MS"/>
                <a:cs typeface="Trebuchet MS"/>
              </a:rPr>
              <a:t>night</a:t>
            </a:r>
            <a:r>
              <a:rPr sz="1700" spc="-85" dirty="0">
                <a:latin typeface="Trebuchet MS"/>
                <a:cs typeface="Trebuchet MS"/>
              </a:rPr>
              <a:t>.</a:t>
            </a:r>
            <a:endParaRPr sz="1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700" spc="-100" dirty="0">
                <a:latin typeface="Trebuchet MS"/>
                <a:cs typeface="Trebuchet MS"/>
              </a:rPr>
              <a:t>The </a:t>
            </a:r>
            <a:r>
              <a:rPr sz="1700" spc="-60" dirty="0">
                <a:latin typeface="Trebuchet MS"/>
                <a:cs typeface="Trebuchet MS"/>
              </a:rPr>
              <a:t>weather </a:t>
            </a:r>
            <a:r>
              <a:rPr sz="1700" spc="-40" dirty="0">
                <a:latin typeface="Trebuchet MS"/>
                <a:cs typeface="Trebuchet MS"/>
              </a:rPr>
              <a:t>is </a:t>
            </a:r>
            <a:r>
              <a:rPr sz="1700" spc="-100" dirty="0">
                <a:latin typeface="Trebuchet MS"/>
                <a:cs typeface="Trebuchet MS"/>
              </a:rPr>
              <a:t>fine </a:t>
            </a:r>
            <a:r>
              <a:rPr sz="1700" b="1" spc="-95" dirty="0">
                <a:latin typeface="Trebuchet MS"/>
                <a:cs typeface="Trebuchet MS"/>
              </a:rPr>
              <a:t>this</a:t>
            </a:r>
            <a:r>
              <a:rPr sz="1700" b="1" spc="-125" dirty="0">
                <a:latin typeface="Trebuchet MS"/>
                <a:cs typeface="Trebuchet MS"/>
              </a:rPr>
              <a:t> </a:t>
            </a:r>
            <a:r>
              <a:rPr sz="1700" b="1" spc="-65" dirty="0">
                <a:latin typeface="Trebuchet MS"/>
                <a:cs typeface="Trebuchet MS"/>
              </a:rPr>
              <a:t>morning</a:t>
            </a:r>
            <a:r>
              <a:rPr sz="1700" spc="-65" dirty="0">
                <a:latin typeface="Trebuchet MS"/>
                <a:cs typeface="Trebuchet MS"/>
              </a:rPr>
              <a:t>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56991" y="8908974"/>
            <a:ext cx="300990" cy="210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90"/>
              </a:spcBef>
            </a:pPr>
            <a:r>
              <a:rPr sz="1200" spc="-60" dirty="0">
                <a:latin typeface="Trebuchet MS"/>
                <a:cs typeface="Trebuchet MS"/>
              </a:rPr>
              <a:t>129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6284" y="3130905"/>
            <a:ext cx="217995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700" spc="5" dirty="0">
                <a:latin typeface="Trebuchet MS"/>
                <a:cs typeface="Trebuchet MS"/>
              </a:rPr>
              <a:t>Can </a:t>
            </a:r>
            <a:r>
              <a:rPr sz="1700" spc="-130" dirty="0">
                <a:latin typeface="Trebuchet MS"/>
                <a:cs typeface="Trebuchet MS"/>
              </a:rPr>
              <a:t>I </a:t>
            </a:r>
            <a:r>
              <a:rPr sz="1700" dirty="0">
                <a:latin typeface="Trebuchet MS"/>
                <a:cs typeface="Trebuchet MS"/>
              </a:rPr>
              <a:t>do </a:t>
            </a:r>
            <a:r>
              <a:rPr sz="1700" spc="-40" dirty="0">
                <a:latin typeface="Trebuchet MS"/>
                <a:cs typeface="Trebuchet MS"/>
              </a:rPr>
              <a:t>my </a:t>
            </a:r>
            <a:r>
              <a:rPr sz="1700" spc="-50" dirty="0">
                <a:latin typeface="Trebuchet MS"/>
                <a:cs typeface="Trebuchet MS"/>
              </a:rPr>
              <a:t>work</a:t>
            </a:r>
            <a:r>
              <a:rPr sz="1700" spc="-355" dirty="0">
                <a:latin typeface="Trebuchet MS"/>
                <a:cs typeface="Trebuchet MS"/>
              </a:rPr>
              <a:t> </a:t>
            </a:r>
            <a:r>
              <a:rPr sz="1700" b="1" spc="-55" dirty="0">
                <a:latin typeface="Trebuchet MS"/>
                <a:cs typeface="Trebuchet MS"/>
              </a:rPr>
              <a:t>later</a:t>
            </a:r>
            <a:r>
              <a:rPr sz="1700" spc="-55" dirty="0">
                <a:latin typeface="Trebuchet MS"/>
                <a:cs typeface="Trebuchet MS"/>
              </a:rPr>
              <a:t>?  </a:t>
            </a:r>
            <a:r>
              <a:rPr sz="1700" spc="-50" dirty="0">
                <a:latin typeface="Trebuchet MS"/>
                <a:cs typeface="Trebuchet MS"/>
              </a:rPr>
              <a:t>No, </a:t>
            </a:r>
            <a:r>
              <a:rPr sz="1700" dirty="0">
                <a:latin typeface="Trebuchet MS"/>
                <a:cs typeface="Trebuchet MS"/>
              </a:rPr>
              <a:t>do </a:t>
            </a:r>
            <a:r>
              <a:rPr sz="1700" spc="-185" dirty="0">
                <a:latin typeface="Trebuchet MS"/>
                <a:cs typeface="Trebuchet MS"/>
              </a:rPr>
              <a:t>it</a:t>
            </a:r>
            <a:r>
              <a:rPr sz="1700" spc="-235" dirty="0">
                <a:latin typeface="Trebuchet MS"/>
                <a:cs typeface="Trebuchet MS"/>
              </a:rPr>
              <a:t> </a:t>
            </a:r>
            <a:r>
              <a:rPr sz="1700" b="1" spc="-75" dirty="0">
                <a:latin typeface="Trebuchet MS"/>
                <a:cs typeface="Trebuchet MS"/>
              </a:rPr>
              <a:t>now</a:t>
            </a:r>
            <a:r>
              <a:rPr sz="1700" spc="-75" dirty="0">
                <a:latin typeface="Trebuchet MS"/>
                <a:cs typeface="Trebuchet MS"/>
              </a:rPr>
              <a:t>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18610" y="3130905"/>
            <a:ext cx="1913889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0" dirty="0">
                <a:latin typeface="Trebuchet MS"/>
                <a:cs typeface="Trebuchet MS"/>
              </a:rPr>
              <a:t>Paul </a:t>
            </a:r>
            <a:r>
              <a:rPr sz="1700" spc="30" dirty="0">
                <a:latin typeface="Trebuchet MS"/>
                <a:cs typeface="Trebuchet MS"/>
              </a:rPr>
              <a:t>has </a:t>
            </a:r>
            <a:r>
              <a:rPr sz="1700" b="1" spc="-125" dirty="0">
                <a:latin typeface="Trebuchet MS"/>
                <a:cs typeface="Trebuchet MS"/>
              </a:rPr>
              <a:t>just</a:t>
            </a:r>
            <a:r>
              <a:rPr sz="1700" b="1" spc="-270" dirty="0">
                <a:latin typeface="Trebuchet MS"/>
                <a:cs typeface="Trebuchet MS"/>
              </a:rPr>
              <a:t> </a:t>
            </a:r>
            <a:r>
              <a:rPr sz="1700" spc="-90" dirty="0">
                <a:latin typeface="Trebuchet MS"/>
                <a:cs typeface="Trebuchet MS"/>
              </a:rPr>
              <a:t>arrived.</a:t>
            </a:r>
            <a:endParaRPr sz="1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13509" y="4960620"/>
            <a:ext cx="2559680" cy="26962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37237" y="2178692"/>
            <a:ext cx="4623435" cy="4164329"/>
            <a:chOff x="737237" y="2178692"/>
            <a:chExt cx="4623435" cy="4164329"/>
          </a:xfrm>
        </p:grpSpPr>
        <p:sp>
          <p:nvSpPr>
            <p:cNvPr id="4" name="object 4"/>
            <p:cNvSpPr/>
            <p:nvPr/>
          </p:nvSpPr>
          <p:spPr>
            <a:xfrm>
              <a:off x="737237" y="2212349"/>
              <a:ext cx="1896742" cy="228789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71444" y="3978275"/>
              <a:ext cx="1342390" cy="236474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47390" y="2178692"/>
              <a:ext cx="2113280" cy="185355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845238" y="7650480"/>
            <a:ext cx="5850890" cy="1609090"/>
            <a:chOff x="845238" y="7650480"/>
            <a:chExt cx="5850890" cy="1609090"/>
          </a:xfrm>
        </p:grpSpPr>
        <p:sp>
          <p:nvSpPr>
            <p:cNvPr id="8" name="object 8"/>
            <p:cNvSpPr/>
            <p:nvPr/>
          </p:nvSpPr>
          <p:spPr>
            <a:xfrm>
              <a:off x="845238" y="7935387"/>
              <a:ext cx="5489829" cy="8853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52228" y="7960315"/>
              <a:ext cx="5276215" cy="835660"/>
            </a:xfrm>
            <a:custGeom>
              <a:avLst/>
              <a:gdLst/>
              <a:ahLst/>
              <a:cxnLst/>
              <a:rect l="l" t="t" r="r" b="b"/>
              <a:pathLst>
                <a:path w="5276215" h="835659">
                  <a:moveTo>
                    <a:pt x="5275850" y="835489"/>
                  </a:moveTo>
                  <a:lnTo>
                    <a:pt x="0" y="835489"/>
                  </a:lnTo>
                  <a:lnTo>
                    <a:pt x="0" y="0"/>
                  </a:lnTo>
                  <a:lnTo>
                    <a:pt x="5275850" y="0"/>
                  </a:lnTo>
                  <a:lnTo>
                    <a:pt x="5275850" y="8354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52228" y="7960315"/>
              <a:ext cx="5276215" cy="835660"/>
            </a:xfrm>
            <a:custGeom>
              <a:avLst/>
              <a:gdLst/>
              <a:ahLst/>
              <a:cxnLst/>
              <a:rect l="l" t="t" r="r" b="b"/>
              <a:pathLst>
                <a:path w="5276215" h="835659">
                  <a:moveTo>
                    <a:pt x="0" y="835480"/>
                  </a:moveTo>
                  <a:lnTo>
                    <a:pt x="0" y="0"/>
                  </a:lnTo>
                  <a:lnTo>
                    <a:pt x="5275850" y="0"/>
                  </a:lnTo>
                  <a:lnTo>
                    <a:pt x="5275850" y="835480"/>
                  </a:lnTo>
                  <a:lnTo>
                    <a:pt x="0" y="835480"/>
                  </a:lnTo>
                  <a:close/>
                </a:path>
              </a:pathLst>
            </a:custGeom>
            <a:ln w="4046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8631" y="7979040"/>
              <a:ext cx="5131090" cy="79802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28631" y="7979040"/>
              <a:ext cx="5131435" cy="798195"/>
            </a:xfrm>
            <a:custGeom>
              <a:avLst/>
              <a:gdLst/>
              <a:ahLst/>
              <a:cxnLst/>
              <a:rect l="l" t="t" r="r" b="b"/>
              <a:pathLst>
                <a:path w="5131435" h="798195">
                  <a:moveTo>
                    <a:pt x="0" y="798030"/>
                  </a:moveTo>
                  <a:lnTo>
                    <a:pt x="0" y="0"/>
                  </a:lnTo>
                  <a:lnTo>
                    <a:pt x="5131091" y="0"/>
                  </a:lnTo>
                  <a:lnTo>
                    <a:pt x="5131091" y="798030"/>
                  </a:lnTo>
                  <a:lnTo>
                    <a:pt x="0" y="798030"/>
                  </a:lnTo>
                  <a:close/>
                </a:path>
              </a:pathLst>
            </a:custGeom>
            <a:ln w="4036">
              <a:solidFill>
                <a:srgbClr val="44C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985385" y="7656830"/>
              <a:ext cx="1704339" cy="1596390"/>
            </a:xfrm>
            <a:custGeom>
              <a:avLst/>
              <a:gdLst/>
              <a:ahLst/>
              <a:cxnLst/>
              <a:rect l="l" t="t" r="r" b="b"/>
              <a:pathLst>
                <a:path w="1704340" h="1596390">
                  <a:moveTo>
                    <a:pt x="852169" y="0"/>
                  </a:moveTo>
                  <a:lnTo>
                    <a:pt x="802098" y="1354"/>
                  </a:lnTo>
                  <a:lnTo>
                    <a:pt x="752789" y="5370"/>
                  </a:lnTo>
                  <a:lnTo>
                    <a:pt x="704322" y="11970"/>
                  </a:lnTo>
                  <a:lnTo>
                    <a:pt x="656776" y="21080"/>
                  </a:lnTo>
                  <a:lnTo>
                    <a:pt x="610232" y="32627"/>
                  </a:lnTo>
                  <a:lnTo>
                    <a:pt x="564769" y="46533"/>
                  </a:lnTo>
                  <a:lnTo>
                    <a:pt x="520468" y="62726"/>
                  </a:lnTo>
                  <a:lnTo>
                    <a:pt x="477408" y="81129"/>
                  </a:lnTo>
                  <a:lnTo>
                    <a:pt x="435670" y="101669"/>
                  </a:lnTo>
                  <a:lnTo>
                    <a:pt x="395333" y="124269"/>
                  </a:lnTo>
                  <a:lnTo>
                    <a:pt x="356477" y="148856"/>
                  </a:lnTo>
                  <a:lnTo>
                    <a:pt x="319182" y="175354"/>
                  </a:lnTo>
                  <a:lnTo>
                    <a:pt x="283529" y="203689"/>
                  </a:lnTo>
                  <a:lnTo>
                    <a:pt x="249596" y="233786"/>
                  </a:lnTo>
                  <a:lnTo>
                    <a:pt x="217464" y="265569"/>
                  </a:lnTo>
                  <a:lnTo>
                    <a:pt x="187213" y="298965"/>
                  </a:lnTo>
                  <a:lnTo>
                    <a:pt x="158923" y="333897"/>
                  </a:lnTo>
                  <a:lnTo>
                    <a:pt x="132673" y="370292"/>
                  </a:lnTo>
                  <a:lnTo>
                    <a:pt x="108544" y="408074"/>
                  </a:lnTo>
                  <a:lnTo>
                    <a:pt x="86616" y="447169"/>
                  </a:lnTo>
                  <a:lnTo>
                    <a:pt x="66968" y="487502"/>
                  </a:lnTo>
                  <a:lnTo>
                    <a:pt x="49680" y="528997"/>
                  </a:lnTo>
                  <a:lnTo>
                    <a:pt x="34833" y="571580"/>
                  </a:lnTo>
                  <a:lnTo>
                    <a:pt x="22506" y="615176"/>
                  </a:lnTo>
                  <a:lnTo>
                    <a:pt x="12779" y="659711"/>
                  </a:lnTo>
                  <a:lnTo>
                    <a:pt x="5733" y="705108"/>
                  </a:lnTo>
                  <a:lnTo>
                    <a:pt x="1446" y="751295"/>
                  </a:lnTo>
                  <a:lnTo>
                    <a:pt x="0" y="798195"/>
                  </a:lnTo>
                  <a:lnTo>
                    <a:pt x="1446" y="845094"/>
                  </a:lnTo>
                  <a:lnTo>
                    <a:pt x="5733" y="891281"/>
                  </a:lnTo>
                  <a:lnTo>
                    <a:pt x="12779" y="936678"/>
                  </a:lnTo>
                  <a:lnTo>
                    <a:pt x="22506" y="981213"/>
                  </a:lnTo>
                  <a:lnTo>
                    <a:pt x="34833" y="1024809"/>
                  </a:lnTo>
                  <a:lnTo>
                    <a:pt x="49680" y="1067392"/>
                  </a:lnTo>
                  <a:lnTo>
                    <a:pt x="66968" y="1108887"/>
                  </a:lnTo>
                  <a:lnTo>
                    <a:pt x="86616" y="1149220"/>
                  </a:lnTo>
                  <a:lnTo>
                    <a:pt x="108544" y="1188315"/>
                  </a:lnTo>
                  <a:lnTo>
                    <a:pt x="132673" y="1226097"/>
                  </a:lnTo>
                  <a:lnTo>
                    <a:pt x="158923" y="1262492"/>
                  </a:lnTo>
                  <a:lnTo>
                    <a:pt x="187213" y="1297424"/>
                  </a:lnTo>
                  <a:lnTo>
                    <a:pt x="217464" y="1330820"/>
                  </a:lnTo>
                  <a:lnTo>
                    <a:pt x="249596" y="1362603"/>
                  </a:lnTo>
                  <a:lnTo>
                    <a:pt x="283529" y="1392700"/>
                  </a:lnTo>
                  <a:lnTo>
                    <a:pt x="319182" y="1421035"/>
                  </a:lnTo>
                  <a:lnTo>
                    <a:pt x="356477" y="1447533"/>
                  </a:lnTo>
                  <a:lnTo>
                    <a:pt x="395333" y="1472120"/>
                  </a:lnTo>
                  <a:lnTo>
                    <a:pt x="435670" y="1494720"/>
                  </a:lnTo>
                  <a:lnTo>
                    <a:pt x="477408" y="1515260"/>
                  </a:lnTo>
                  <a:lnTo>
                    <a:pt x="520468" y="1533663"/>
                  </a:lnTo>
                  <a:lnTo>
                    <a:pt x="564769" y="1549856"/>
                  </a:lnTo>
                  <a:lnTo>
                    <a:pt x="610232" y="1563762"/>
                  </a:lnTo>
                  <a:lnTo>
                    <a:pt x="656776" y="1575309"/>
                  </a:lnTo>
                  <a:lnTo>
                    <a:pt x="704322" y="1584419"/>
                  </a:lnTo>
                  <a:lnTo>
                    <a:pt x="752789" y="1591019"/>
                  </a:lnTo>
                  <a:lnTo>
                    <a:pt x="802098" y="1595035"/>
                  </a:lnTo>
                  <a:lnTo>
                    <a:pt x="852169" y="1596390"/>
                  </a:lnTo>
                  <a:lnTo>
                    <a:pt x="902241" y="1595035"/>
                  </a:lnTo>
                  <a:lnTo>
                    <a:pt x="951550" y="1591019"/>
                  </a:lnTo>
                  <a:lnTo>
                    <a:pt x="1000017" y="1584419"/>
                  </a:lnTo>
                  <a:lnTo>
                    <a:pt x="1047563" y="1575309"/>
                  </a:lnTo>
                  <a:lnTo>
                    <a:pt x="1094107" y="1563762"/>
                  </a:lnTo>
                  <a:lnTo>
                    <a:pt x="1139570" y="1549856"/>
                  </a:lnTo>
                  <a:lnTo>
                    <a:pt x="1183871" y="1533663"/>
                  </a:lnTo>
                  <a:lnTo>
                    <a:pt x="1226931" y="1515260"/>
                  </a:lnTo>
                  <a:lnTo>
                    <a:pt x="1268669" y="1494720"/>
                  </a:lnTo>
                  <a:lnTo>
                    <a:pt x="1309006" y="1472120"/>
                  </a:lnTo>
                  <a:lnTo>
                    <a:pt x="1347862" y="1447533"/>
                  </a:lnTo>
                  <a:lnTo>
                    <a:pt x="1385157" y="1421035"/>
                  </a:lnTo>
                  <a:lnTo>
                    <a:pt x="1420810" y="1392700"/>
                  </a:lnTo>
                  <a:lnTo>
                    <a:pt x="1454743" y="1362603"/>
                  </a:lnTo>
                  <a:lnTo>
                    <a:pt x="1486875" y="1330820"/>
                  </a:lnTo>
                  <a:lnTo>
                    <a:pt x="1517126" y="1297424"/>
                  </a:lnTo>
                  <a:lnTo>
                    <a:pt x="1545416" y="1262492"/>
                  </a:lnTo>
                  <a:lnTo>
                    <a:pt x="1571666" y="1226097"/>
                  </a:lnTo>
                  <a:lnTo>
                    <a:pt x="1595795" y="1188315"/>
                  </a:lnTo>
                  <a:lnTo>
                    <a:pt x="1617723" y="1149220"/>
                  </a:lnTo>
                  <a:lnTo>
                    <a:pt x="1637371" y="1108887"/>
                  </a:lnTo>
                  <a:lnTo>
                    <a:pt x="1654659" y="1067392"/>
                  </a:lnTo>
                  <a:lnTo>
                    <a:pt x="1669506" y="1024809"/>
                  </a:lnTo>
                  <a:lnTo>
                    <a:pt x="1681833" y="981213"/>
                  </a:lnTo>
                  <a:lnTo>
                    <a:pt x="1691560" y="936678"/>
                  </a:lnTo>
                  <a:lnTo>
                    <a:pt x="1698606" y="891281"/>
                  </a:lnTo>
                  <a:lnTo>
                    <a:pt x="1702893" y="845094"/>
                  </a:lnTo>
                  <a:lnTo>
                    <a:pt x="1704339" y="798195"/>
                  </a:lnTo>
                  <a:lnTo>
                    <a:pt x="1702893" y="751295"/>
                  </a:lnTo>
                  <a:lnTo>
                    <a:pt x="1698606" y="705108"/>
                  </a:lnTo>
                  <a:lnTo>
                    <a:pt x="1691560" y="659711"/>
                  </a:lnTo>
                  <a:lnTo>
                    <a:pt x="1681833" y="615176"/>
                  </a:lnTo>
                  <a:lnTo>
                    <a:pt x="1669506" y="571580"/>
                  </a:lnTo>
                  <a:lnTo>
                    <a:pt x="1654659" y="528997"/>
                  </a:lnTo>
                  <a:lnTo>
                    <a:pt x="1637371" y="487502"/>
                  </a:lnTo>
                  <a:lnTo>
                    <a:pt x="1617723" y="447169"/>
                  </a:lnTo>
                  <a:lnTo>
                    <a:pt x="1595795" y="408074"/>
                  </a:lnTo>
                  <a:lnTo>
                    <a:pt x="1571666" y="370292"/>
                  </a:lnTo>
                  <a:lnTo>
                    <a:pt x="1545416" y="333897"/>
                  </a:lnTo>
                  <a:lnTo>
                    <a:pt x="1517126" y="298965"/>
                  </a:lnTo>
                  <a:lnTo>
                    <a:pt x="1486875" y="265569"/>
                  </a:lnTo>
                  <a:lnTo>
                    <a:pt x="1454743" y="233786"/>
                  </a:lnTo>
                  <a:lnTo>
                    <a:pt x="1420810" y="203689"/>
                  </a:lnTo>
                  <a:lnTo>
                    <a:pt x="1385157" y="175354"/>
                  </a:lnTo>
                  <a:lnTo>
                    <a:pt x="1347862" y="148856"/>
                  </a:lnTo>
                  <a:lnTo>
                    <a:pt x="1309006" y="124269"/>
                  </a:lnTo>
                  <a:lnTo>
                    <a:pt x="1268669" y="101669"/>
                  </a:lnTo>
                  <a:lnTo>
                    <a:pt x="1226931" y="81129"/>
                  </a:lnTo>
                  <a:lnTo>
                    <a:pt x="1183871" y="62726"/>
                  </a:lnTo>
                  <a:lnTo>
                    <a:pt x="1139570" y="46533"/>
                  </a:lnTo>
                  <a:lnTo>
                    <a:pt x="1094107" y="32627"/>
                  </a:lnTo>
                  <a:lnTo>
                    <a:pt x="1047563" y="21080"/>
                  </a:lnTo>
                  <a:lnTo>
                    <a:pt x="1000017" y="11970"/>
                  </a:lnTo>
                  <a:lnTo>
                    <a:pt x="951550" y="5370"/>
                  </a:lnTo>
                  <a:lnTo>
                    <a:pt x="902241" y="1354"/>
                  </a:lnTo>
                  <a:lnTo>
                    <a:pt x="8521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985385" y="7656830"/>
              <a:ext cx="1704339" cy="1596390"/>
            </a:xfrm>
            <a:custGeom>
              <a:avLst/>
              <a:gdLst/>
              <a:ahLst/>
              <a:cxnLst/>
              <a:rect l="l" t="t" r="r" b="b"/>
              <a:pathLst>
                <a:path w="1704340" h="1596390">
                  <a:moveTo>
                    <a:pt x="852169" y="1596390"/>
                  </a:moveTo>
                  <a:lnTo>
                    <a:pt x="902241" y="1595035"/>
                  </a:lnTo>
                  <a:lnTo>
                    <a:pt x="951550" y="1591019"/>
                  </a:lnTo>
                  <a:lnTo>
                    <a:pt x="1000017" y="1584419"/>
                  </a:lnTo>
                  <a:lnTo>
                    <a:pt x="1047563" y="1575309"/>
                  </a:lnTo>
                  <a:lnTo>
                    <a:pt x="1094107" y="1563762"/>
                  </a:lnTo>
                  <a:lnTo>
                    <a:pt x="1139570" y="1549856"/>
                  </a:lnTo>
                  <a:lnTo>
                    <a:pt x="1183871" y="1533663"/>
                  </a:lnTo>
                  <a:lnTo>
                    <a:pt x="1226931" y="1515260"/>
                  </a:lnTo>
                  <a:lnTo>
                    <a:pt x="1268669" y="1494720"/>
                  </a:lnTo>
                  <a:lnTo>
                    <a:pt x="1309006" y="1472120"/>
                  </a:lnTo>
                  <a:lnTo>
                    <a:pt x="1347862" y="1447533"/>
                  </a:lnTo>
                  <a:lnTo>
                    <a:pt x="1385157" y="1421035"/>
                  </a:lnTo>
                  <a:lnTo>
                    <a:pt x="1420810" y="1392700"/>
                  </a:lnTo>
                  <a:lnTo>
                    <a:pt x="1454743" y="1362603"/>
                  </a:lnTo>
                  <a:lnTo>
                    <a:pt x="1486875" y="1330820"/>
                  </a:lnTo>
                  <a:lnTo>
                    <a:pt x="1517126" y="1297424"/>
                  </a:lnTo>
                  <a:lnTo>
                    <a:pt x="1545416" y="1262492"/>
                  </a:lnTo>
                  <a:lnTo>
                    <a:pt x="1571666" y="1226097"/>
                  </a:lnTo>
                  <a:lnTo>
                    <a:pt x="1595795" y="1188315"/>
                  </a:lnTo>
                  <a:lnTo>
                    <a:pt x="1617723" y="1149220"/>
                  </a:lnTo>
                  <a:lnTo>
                    <a:pt x="1637371" y="1108887"/>
                  </a:lnTo>
                  <a:lnTo>
                    <a:pt x="1654659" y="1067392"/>
                  </a:lnTo>
                  <a:lnTo>
                    <a:pt x="1669506" y="1024809"/>
                  </a:lnTo>
                  <a:lnTo>
                    <a:pt x="1681833" y="981213"/>
                  </a:lnTo>
                  <a:lnTo>
                    <a:pt x="1691560" y="936678"/>
                  </a:lnTo>
                  <a:lnTo>
                    <a:pt x="1698606" y="891281"/>
                  </a:lnTo>
                  <a:lnTo>
                    <a:pt x="1702893" y="845094"/>
                  </a:lnTo>
                  <a:lnTo>
                    <a:pt x="1704339" y="798195"/>
                  </a:lnTo>
                  <a:lnTo>
                    <a:pt x="1702893" y="751295"/>
                  </a:lnTo>
                  <a:lnTo>
                    <a:pt x="1698606" y="705108"/>
                  </a:lnTo>
                  <a:lnTo>
                    <a:pt x="1691560" y="659711"/>
                  </a:lnTo>
                  <a:lnTo>
                    <a:pt x="1681833" y="615176"/>
                  </a:lnTo>
                  <a:lnTo>
                    <a:pt x="1669506" y="571580"/>
                  </a:lnTo>
                  <a:lnTo>
                    <a:pt x="1654659" y="528997"/>
                  </a:lnTo>
                  <a:lnTo>
                    <a:pt x="1637371" y="487502"/>
                  </a:lnTo>
                  <a:lnTo>
                    <a:pt x="1617723" y="447169"/>
                  </a:lnTo>
                  <a:lnTo>
                    <a:pt x="1595795" y="408074"/>
                  </a:lnTo>
                  <a:lnTo>
                    <a:pt x="1571666" y="370292"/>
                  </a:lnTo>
                  <a:lnTo>
                    <a:pt x="1545416" y="333897"/>
                  </a:lnTo>
                  <a:lnTo>
                    <a:pt x="1517126" y="298965"/>
                  </a:lnTo>
                  <a:lnTo>
                    <a:pt x="1486875" y="265569"/>
                  </a:lnTo>
                  <a:lnTo>
                    <a:pt x="1454743" y="233786"/>
                  </a:lnTo>
                  <a:lnTo>
                    <a:pt x="1420810" y="203689"/>
                  </a:lnTo>
                  <a:lnTo>
                    <a:pt x="1385157" y="175354"/>
                  </a:lnTo>
                  <a:lnTo>
                    <a:pt x="1347862" y="148856"/>
                  </a:lnTo>
                  <a:lnTo>
                    <a:pt x="1309006" y="124269"/>
                  </a:lnTo>
                  <a:lnTo>
                    <a:pt x="1268669" y="101669"/>
                  </a:lnTo>
                  <a:lnTo>
                    <a:pt x="1226931" y="81129"/>
                  </a:lnTo>
                  <a:lnTo>
                    <a:pt x="1183871" y="62726"/>
                  </a:lnTo>
                  <a:lnTo>
                    <a:pt x="1139570" y="46533"/>
                  </a:lnTo>
                  <a:lnTo>
                    <a:pt x="1094107" y="32627"/>
                  </a:lnTo>
                  <a:lnTo>
                    <a:pt x="1047563" y="21080"/>
                  </a:lnTo>
                  <a:lnTo>
                    <a:pt x="1000017" y="11970"/>
                  </a:lnTo>
                  <a:lnTo>
                    <a:pt x="951550" y="5370"/>
                  </a:lnTo>
                  <a:lnTo>
                    <a:pt x="902241" y="1354"/>
                  </a:lnTo>
                  <a:lnTo>
                    <a:pt x="852169" y="0"/>
                  </a:lnTo>
                  <a:lnTo>
                    <a:pt x="802098" y="1354"/>
                  </a:lnTo>
                  <a:lnTo>
                    <a:pt x="752789" y="5370"/>
                  </a:lnTo>
                  <a:lnTo>
                    <a:pt x="704322" y="11970"/>
                  </a:lnTo>
                  <a:lnTo>
                    <a:pt x="656776" y="21080"/>
                  </a:lnTo>
                  <a:lnTo>
                    <a:pt x="610232" y="32627"/>
                  </a:lnTo>
                  <a:lnTo>
                    <a:pt x="564769" y="46533"/>
                  </a:lnTo>
                  <a:lnTo>
                    <a:pt x="520468" y="62726"/>
                  </a:lnTo>
                  <a:lnTo>
                    <a:pt x="477408" y="81129"/>
                  </a:lnTo>
                  <a:lnTo>
                    <a:pt x="435670" y="101669"/>
                  </a:lnTo>
                  <a:lnTo>
                    <a:pt x="395333" y="124269"/>
                  </a:lnTo>
                  <a:lnTo>
                    <a:pt x="356477" y="148856"/>
                  </a:lnTo>
                  <a:lnTo>
                    <a:pt x="319182" y="175354"/>
                  </a:lnTo>
                  <a:lnTo>
                    <a:pt x="283529" y="203689"/>
                  </a:lnTo>
                  <a:lnTo>
                    <a:pt x="249596" y="233786"/>
                  </a:lnTo>
                  <a:lnTo>
                    <a:pt x="217464" y="265569"/>
                  </a:lnTo>
                  <a:lnTo>
                    <a:pt x="187213" y="298965"/>
                  </a:lnTo>
                  <a:lnTo>
                    <a:pt x="158923" y="333897"/>
                  </a:lnTo>
                  <a:lnTo>
                    <a:pt x="132673" y="370292"/>
                  </a:lnTo>
                  <a:lnTo>
                    <a:pt x="108544" y="408074"/>
                  </a:lnTo>
                  <a:lnTo>
                    <a:pt x="86616" y="447169"/>
                  </a:lnTo>
                  <a:lnTo>
                    <a:pt x="66968" y="487502"/>
                  </a:lnTo>
                  <a:lnTo>
                    <a:pt x="49680" y="528997"/>
                  </a:lnTo>
                  <a:lnTo>
                    <a:pt x="34833" y="571580"/>
                  </a:lnTo>
                  <a:lnTo>
                    <a:pt x="22506" y="615176"/>
                  </a:lnTo>
                  <a:lnTo>
                    <a:pt x="12779" y="659711"/>
                  </a:lnTo>
                  <a:lnTo>
                    <a:pt x="5733" y="705108"/>
                  </a:lnTo>
                  <a:lnTo>
                    <a:pt x="1446" y="751295"/>
                  </a:lnTo>
                  <a:lnTo>
                    <a:pt x="0" y="798195"/>
                  </a:lnTo>
                  <a:lnTo>
                    <a:pt x="1446" y="845094"/>
                  </a:lnTo>
                  <a:lnTo>
                    <a:pt x="5733" y="891281"/>
                  </a:lnTo>
                  <a:lnTo>
                    <a:pt x="12779" y="936678"/>
                  </a:lnTo>
                  <a:lnTo>
                    <a:pt x="22506" y="981213"/>
                  </a:lnTo>
                  <a:lnTo>
                    <a:pt x="34833" y="1024809"/>
                  </a:lnTo>
                  <a:lnTo>
                    <a:pt x="49680" y="1067392"/>
                  </a:lnTo>
                  <a:lnTo>
                    <a:pt x="66968" y="1108887"/>
                  </a:lnTo>
                  <a:lnTo>
                    <a:pt x="86616" y="1149220"/>
                  </a:lnTo>
                  <a:lnTo>
                    <a:pt x="108544" y="1188315"/>
                  </a:lnTo>
                  <a:lnTo>
                    <a:pt x="132673" y="1226097"/>
                  </a:lnTo>
                  <a:lnTo>
                    <a:pt x="158923" y="1262492"/>
                  </a:lnTo>
                  <a:lnTo>
                    <a:pt x="187213" y="1297424"/>
                  </a:lnTo>
                  <a:lnTo>
                    <a:pt x="217464" y="1330820"/>
                  </a:lnTo>
                  <a:lnTo>
                    <a:pt x="249596" y="1362603"/>
                  </a:lnTo>
                  <a:lnTo>
                    <a:pt x="283529" y="1392700"/>
                  </a:lnTo>
                  <a:lnTo>
                    <a:pt x="319182" y="1421035"/>
                  </a:lnTo>
                  <a:lnTo>
                    <a:pt x="356477" y="1447533"/>
                  </a:lnTo>
                  <a:lnTo>
                    <a:pt x="395333" y="1472120"/>
                  </a:lnTo>
                  <a:lnTo>
                    <a:pt x="435670" y="1494720"/>
                  </a:lnTo>
                  <a:lnTo>
                    <a:pt x="477408" y="1515260"/>
                  </a:lnTo>
                  <a:lnTo>
                    <a:pt x="520468" y="1533663"/>
                  </a:lnTo>
                  <a:lnTo>
                    <a:pt x="564769" y="1549856"/>
                  </a:lnTo>
                  <a:lnTo>
                    <a:pt x="610232" y="1563762"/>
                  </a:lnTo>
                  <a:lnTo>
                    <a:pt x="656776" y="1575309"/>
                  </a:lnTo>
                  <a:lnTo>
                    <a:pt x="704322" y="1584419"/>
                  </a:lnTo>
                  <a:lnTo>
                    <a:pt x="752789" y="1591019"/>
                  </a:lnTo>
                  <a:lnTo>
                    <a:pt x="802098" y="1595035"/>
                  </a:lnTo>
                  <a:lnTo>
                    <a:pt x="852169" y="159639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544242" y="540145"/>
            <a:ext cx="2407285" cy="454659"/>
            <a:chOff x="544242" y="540145"/>
            <a:chExt cx="2407285" cy="454659"/>
          </a:xfrm>
        </p:grpSpPr>
        <p:sp>
          <p:nvSpPr>
            <p:cNvPr id="16" name="object 16"/>
            <p:cNvSpPr/>
            <p:nvPr/>
          </p:nvSpPr>
          <p:spPr>
            <a:xfrm>
              <a:off x="594309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60" y="0"/>
                  </a:moveTo>
                  <a:lnTo>
                    <a:pt x="0" y="0"/>
                  </a:lnTo>
                  <a:lnTo>
                    <a:pt x="0" y="16421"/>
                  </a:lnTo>
                  <a:lnTo>
                    <a:pt x="0" y="37592"/>
                  </a:lnTo>
                  <a:lnTo>
                    <a:pt x="0" y="413791"/>
                  </a:lnTo>
                  <a:lnTo>
                    <a:pt x="371360" y="413791"/>
                  </a:lnTo>
                  <a:lnTo>
                    <a:pt x="371360" y="37592"/>
                  </a:lnTo>
                  <a:lnTo>
                    <a:pt x="371360" y="16421"/>
                  </a:lnTo>
                  <a:lnTo>
                    <a:pt x="371360" y="0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94311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0" y="0"/>
                  </a:moveTo>
                  <a:lnTo>
                    <a:pt x="371370" y="0"/>
                  </a:lnTo>
                  <a:lnTo>
                    <a:pt x="371370" y="413788"/>
                  </a:lnTo>
                  <a:lnTo>
                    <a:pt x="0" y="413788"/>
                  </a:lnTo>
                  <a:lnTo>
                    <a:pt x="0" y="0"/>
                  </a:lnTo>
                  <a:close/>
                </a:path>
              </a:pathLst>
            </a:custGeom>
            <a:ln w="5887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68375" y="559510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3" y="0"/>
                  </a:moveTo>
                  <a:lnTo>
                    <a:pt x="0" y="0"/>
                  </a:lnTo>
                  <a:lnTo>
                    <a:pt x="0" y="21170"/>
                  </a:lnTo>
                  <a:lnTo>
                    <a:pt x="0" y="413791"/>
                  </a:lnTo>
                  <a:lnTo>
                    <a:pt x="371373" y="413791"/>
                  </a:lnTo>
                  <a:lnTo>
                    <a:pt x="371373" y="21170"/>
                  </a:lnTo>
                  <a:lnTo>
                    <a:pt x="371373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15612" y="917820"/>
              <a:ext cx="2035810" cy="0"/>
            </a:xfrm>
            <a:custGeom>
              <a:avLst/>
              <a:gdLst/>
              <a:ahLst/>
              <a:cxnLst/>
              <a:rect l="l" t="t" r="r" b="b"/>
              <a:pathLst>
                <a:path w="2035810">
                  <a:moveTo>
                    <a:pt x="0" y="0"/>
                  </a:moveTo>
                  <a:lnTo>
                    <a:pt x="2035705" y="0"/>
                  </a:lnTo>
                </a:path>
              </a:pathLst>
            </a:custGeom>
            <a:ln w="5929">
              <a:solidFill>
                <a:srgbClr val="AAE0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15612" y="932425"/>
              <a:ext cx="1837055" cy="0"/>
            </a:xfrm>
            <a:custGeom>
              <a:avLst/>
              <a:gdLst/>
              <a:ahLst/>
              <a:cxnLst/>
              <a:rect l="l" t="t" r="r" b="b"/>
              <a:pathLst>
                <a:path w="1837055">
                  <a:moveTo>
                    <a:pt x="0" y="0"/>
                  </a:moveTo>
                  <a:lnTo>
                    <a:pt x="1836692" y="0"/>
                  </a:lnTo>
                </a:path>
              </a:pathLst>
            </a:custGeom>
            <a:ln w="5929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44242" y="580676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0" y="413788"/>
                  </a:moveTo>
                  <a:lnTo>
                    <a:pt x="0" y="413788"/>
                  </a:lnTo>
                  <a:lnTo>
                    <a:pt x="0" y="0"/>
                  </a:lnTo>
                  <a:lnTo>
                    <a:pt x="371370" y="0"/>
                  </a:lnTo>
                  <a:lnTo>
                    <a:pt x="371370" y="413788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59593" y="1265072"/>
            <a:ext cx="57213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4629" marR="102235">
              <a:lnSpc>
                <a:spcPct val="100000"/>
              </a:lnSpc>
              <a:spcBef>
                <a:spcPts val="100"/>
              </a:spcBef>
            </a:pPr>
            <a:r>
              <a:rPr sz="1800" b="1" spc="-90" dirty="0">
                <a:latin typeface="Trebuchet MS"/>
                <a:cs typeface="Trebuchet MS"/>
              </a:rPr>
              <a:t>Proper </a:t>
            </a:r>
            <a:r>
              <a:rPr sz="1800" b="1" spc="-45" dirty="0">
                <a:latin typeface="Trebuchet MS"/>
                <a:cs typeface="Trebuchet MS"/>
              </a:rPr>
              <a:t>nouns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spc="10" dirty="0">
                <a:latin typeface="Trebuchet MS"/>
                <a:cs typeface="Trebuchet MS"/>
              </a:rPr>
              <a:t>names </a:t>
            </a:r>
            <a:r>
              <a:rPr sz="1800" spc="-110" dirty="0">
                <a:latin typeface="Trebuchet MS"/>
                <a:cs typeface="Trebuchet MS"/>
              </a:rPr>
              <a:t>for </a:t>
            </a:r>
            <a:r>
              <a:rPr sz="1800" spc="-85" dirty="0">
                <a:latin typeface="Trebuchet MS"/>
                <a:cs typeface="Trebuchet MS"/>
              </a:rPr>
              <a:t>particular </a:t>
            </a:r>
            <a:r>
              <a:rPr sz="1800" spc="-70" dirty="0">
                <a:latin typeface="Trebuchet MS"/>
                <a:cs typeface="Trebuchet MS"/>
              </a:rPr>
              <a:t>people, </a:t>
            </a:r>
            <a:r>
              <a:rPr sz="1800" spc="-30" dirty="0">
                <a:latin typeface="Trebuchet MS"/>
                <a:cs typeface="Trebuchet MS"/>
              </a:rPr>
              <a:t>places</a:t>
            </a:r>
            <a:r>
              <a:rPr sz="1800" spc="-270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or  things. </a:t>
            </a:r>
            <a:r>
              <a:rPr sz="1800" spc="-100" dirty="0">
                <a:latin typeface="Trebuchet MS"/>
                <a:cs typeface="Trebuchet MS"/>
              </a:rPr>
              <a:t>They </a:t>
            </a:r>
            <a:r>
              <a:rPr sz="1800" spc="-15" dirty="0">
                <a:latin typeface="Trebuchet MS"/>
                <a:cs typeface="Trebuchet MS"/>
              </a:rPr>
              <a:t>always </a:t>
            </a:r>
            <a:r>
              <a:rPr sz="1800" spc="-25" dirty="0">
                <a:latin typeface="Trebuchet MS"/>
                <a:cs typeface="Trebuchet MS"/>
              </a:rPr>
              <a:t>begin </a:t>
            </a:r>
            <a:r>
              <a:rPr sz="1800" spc="-105" dirty="0">
                <a:latin typeface="Trebuchet MS"/>
                <a:cs typeface="Trebuchet MS"/>
              </a:rPr>
              <a:t>with </a:t>
            </a:r>
            <a:r>
              <a:rPr sz="1800" spc="55" dirty="0">
                <a:latin typeface="Trebuchet MS"/>
                <a:cs typeface="Trebuchet MS"/>
              </a:rPr>
              <a:t>a</a:t>
            </a:r>
            <a:r>
              <a:rPr sz="1800" spc="-27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capital </a:t>
            </a:r>
            <a:r>
              <a:rPr sz="1800" spc="-170" dirty="0">
                <a:latin typeface="Trebuchet MS"/>
                <a:cs typeface="Trebuchet MS"/>
              </a:rPr>
              <a:t>letter.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14613" y="7964092"/>
            <a:ext cx="27063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95" dirty="0">
                <a:latin typeface="Trebuchet MS"/>
                <a:cs typeface="Trebuchet MS"/>
              </a:rPr>
              <a:t>Your </a:t>
            </a:r>
            <a:r>
              <a:rPr sz="1600" spc="-5" dirty="0">
                <a:latin typeface="Trebuchet MS"/>
                <a:cs typeface="Trebuchet MS"/>
              </a:rPr>
              <a:t>own </a:t>
            </a:r>
            <a:r>
              <a:rPr sz="1600" dirty="0">
                <a:latin typeface="Trebuchet MS"/>
                <a:cs typeface="Trebuchet MS"/>
              </a:rPr>
              <a:t>name </a:t>
            </a:r>
            <a:r>
              <a:rPr sz="1600" spc="10" dirty="0">
                <a:latin typeface="Trebuchet MS"/>
                <a:cs typeface="Trebuchet MS"/>
              </a:rPr>
              <a:t>and</a:t>
            </a:r>
            <a:r>
              <a:rPr sz="1600" spc="-280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10" dirty="0">
                <a:latin typeface="Trebuchet MS"/>
                <a:cs typeface="Trebuchet MS"/>
              </a:rPr>
              <a:t>names  </a:t>
            </a:r>
            <a:r>
              <a:rPr sz="1600" spc="-90" dirty="0">
                <a:latin typeface="Trebuchet MS"/>
                <a:cs typeface="Trebuchet MS"/>
              </a:rPr>
              <a:t>of </a:t>
            </a:r>
            <a:r>
              <a:rPr sz="1600" spc="-55" dirty="0">
                <a:latin typeface="Trebuchet MS"/>
                <a:cs typeface="Trebuchet MS"/>
              </a:rPr>
              <a:t>your </a:t>
            </a:r>
            <a:r>
              <a:rPr sz="1600" spc="-60" dirty="0">
                <a:latin typeface="Trebuchet MS"/>
                <a:cs typeface="Trebuchet MS"/>
              </a:rPr>
              <a:t>friends </a:t>
            </a:r>
            <a:r>
              <a:rPr sz="1600" spc="-40" dirty="0">
                <a:latin typeface="Trebuchet MS"/>
                <a:cs typeface="Trebuchet MS"/>
              </a:rPr>
              <a:t>are </a:t>
            </a:r>
            <a:r>
              <a:rPr sz="1600" spc="-50" dirty="0">
                <a:latin typeface="Trebuchet MS"/>
                <a:cs typeface="Trebuchet MS"/>
              </a:rPr>
              <a:t>proper  </a:t>
            </a:r>
            <a:r>
              <a:rPr sz="1600" dirty="0">
                <a:latin typeface="Trebuchet MS"/>
                <a:cs typeface="Trebuchet MS"/>
              </a:rPr>
              <a:t>nouns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105" dirty="0">
                <a:latin typeface="Trebuchet MS"/>
                <a:cs typeface="Trebuchet MS"/>
              </a:rPr>
              <a:t>too.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027295" y="3703040"/>
            <a:ext cx="97472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65" dirty="0">
                <a:latin typeface="Trebuchet MS"/>
                <a:cs typeface="Trebuchet MS"/>
              </a:rPr>
              <a:t>Beethoven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962150" y="2478125"/>
            <a:ext cx="54165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5" dirty="0">
                <a:latin typeface="Trebuchet MS"/>
                <a:cs typeface="Trebuchet MS"/>
              </a:rPr>
              <a:t>Omar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191001" y="6366865"/>
            <a:ext cx="36957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Trebuchet MS"/>
                <a:cs typeface="Trebuchet MS"/>
              </a:rPr>
              <a:t>Lisa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920678" y="4649825"/>
            <a:ext cx="109982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30" dirty="0">
                <a:latin typeface="Trebuchet MS"/>
                <a:cs typeface="Trebuchet MS"/>
              </a:rPr>
              <a:t>Santa</a:t>
            </a:r>
            <a:r>
              <a:rPr sz="1700" spc="-155" dirty="0">
                <a:latin typeface="Trebuchet MS"/>
                <a:cs typeface="Trebuchet MS"/>
              </a:rPr>
              <a:t> </a:t>
            </a:r>
            <a:r>
              <a:rPr sz="1700" spc="-15" dirty="0">
                <a:latin typeface="Trebuchet MS"/>
                <a:cs typeface="Trebuchet MS"/>
              </a:rPr>
              <a:t>Claus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46100" y="1179830"/>
            <a:ext cx="5748020" cy="711200"/>
          </a:xfrm>
          <a:custGeom>
            <a:avLst/>
            <a:gdLst/>
            <a:ahLst/>
            <a:cxnLst/>
            <a:rect l="l" t="t" r="r" b="b"/>
            <a:pathLst>
              <a:path w="5748020" h="711200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596900"/>
                </a:lnTo>
                <a:lnTo>
                  <a:pt x="1785" y="662979"/>
                </a:lnTo>
                <a:lnTo>
                  <a:pt x="14287" y="696912"/>
                </a:lnTo>
                <a:lnTo>
                  <a:pt x="48220" y="709414"/>
                </a:lnTo>
                <a:lnTo>
                  <a:pt x="114300" y="711200"/>
                </a:lnTo>
                <a:lnTo>
                  <a:pt x="5633720" y="711200"/>
                </a:lnTo>
                <a:lnTo>
                  <a:pt x="5699799" y="709414"/>
                </a:lnTo>
                <a:lnTo>
                  <a:pt x="5733732" y="696912"/>
                </a:lnTo>
                <a:lnTo>
                  <a:pt x="5746234" y="662979"/>
                </a:lnTo>
                <a:lnTo>
                  <a:pt x="5748020" y="596900"/>
                </a:lnTo>
                <a:lnTo>
                  <a:pt x="5748020" y="114300"/>
                </a:lnTo>
                <a:lnTo>
                  <a:pt x="5746234" y="48220"/>
                </a:lnTo>
                <a:lnTo>
                  <a:pt x="5733732" y="14287"/>
                </a:lnTo>
                <a:lnTo>
                  <a:pt x="5699799" y="1785"/>
                </a:lnTo>
                <a:lnTo>
                  <a:pt x="5633720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527050" y="460667"/>
            <a:ext cx="2017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Verdana"/>
                <a:cs typeface="Verdana"/>
              </a:rPr>
              <a:t>Proper</a:t>
            </a:r>
            <a:r>
              <a:rPr sz="2400" spc="-315" dirty="0">
                <a:latin typeface="Verdana"/>
                <a:cs typeface="Verdana"/>
              </a:rPr>
              <a:t> </a:t>
            </a:r>
            <a:r>
              <a:rPr sz="2400" spc="-15" dirty="0">
                <a:latin typeface="Verdana"/>
                <a:cs typeface="Verdana"/>
              </a:rPr>
              <a:t>Nouns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02643" y="4580270"/>
            <a:ext cx="2223135" cy="3185160"/>
            <a:chOff x="502643" y="4580270"/>
            <a:chExt cx="2223135" cy="3185160"/>
          </a:xfrm>
        </p:grpSpPr>
        <p:sp>
          <p:nvSpPr>
            <p:cNvPr id="31" name="object 31"/>
            <p:cNvSpPr/>
            <p:nvPr/>
          </p:nvSpPr>
          <p:spPr>
            <a:xfrm>
              <a:off x="502643" y="4580270"/>
              <a:ext cx="2223135" cy="3185160"/>
            </a:xfrm>
            <a:custGeom>
              <a:avLst/>
              <a:gdLst/>
              <a:ahLst/>
              <a:cxnLst/>
              <a:rect l="l" t="t" r="r" b="b"/>
              <a:pathLst>
                <a:path w="2223135" h="3185159">
                  <a:moveTo>
                    <a:pt x="2222776" y="3185144"/>
                  </a:moveTo>
                  <a:lnTo>
                    <a:pt x="0" y="3185144"/>
                  </a:lnTo>
                  <a:lnTo>
                    <a:pt x="0" y="220530"/>
                  </a:lnTo>
                  <a:lnTo>
                    <a:pt x="5619" y="169965"/>
                  </a:lnTo>
                  <a:lnTo>
                    <a:pt x="21625" y="123547"/>
                  </a:lnTo>
                  <a:lnTo>
                    <a:pt x="46742" y="82600"/>
                  </a:lnTo>
                  <a:lnTo>
                    <a:pt x="79691" y="48448"/>
                  </a:lnTo>
                  <a:lnTo>
                    <a:pt x="119195" y="22415"/>
                  </a:lnTo>
                  <a:lnTo>
                    <a:pt x="163978" y="5824"/>
                  </a:lnTo>
                  <a:lnTo>
                    <a:pt x="212762" y="0"/>
                  </a:lnTo>
                  <a:lnTo>
                    <a:pt x="1134915" y="0"/>
                  </a:lnTo>
                  <a:lnTo>
                    <a:pt x="1183699" y="5824"/>
                  </a:lnTo>
                  <a:lnTo>
                    <a:pt x="1228482" y="22415"/>
                  </a:lnTo>
                  <a:lnTo>
                    <a:pt x="1267987" y="48448"/>
                  </a:lnTo>
                  <a:lnTo>
                    <a:pt x="1300936" y="82600"/>
                  </a:lnTo>
                  <a:lnTo>
                    <a:pt x="1326052" y="123547"/>
                  </a:lnTo>
                  <a:lnTo>
                    <a:pt x="1342059" y="169965"/>
                  </a:lnTo>
                  <a:lnTo>
                    <a:pt x="1347678" y="220530"/>
                  </a:lnTo>
                  <a:lnTo>
                    <a:pt x="1347678" y="312495"/>
                  </a:lnTo>
                  <a:lnTo>
                    <a:pt x="1347511" y="321180"/>
                  </a:lnTo>
                  <a:lnTo>
                    <a:pt x="2222776" y="321180"/>
                  </a:lnTo>
                  <a:lnTo>
                    <a:pt x="2222776" y="3185144"/>
                  </a:lnTo>
                  <a:close/>
                </a:path>
                <a:path w="2223135" h="3185159">
                  <a:moveTo>
                    <a:pt x="2222776" y="321180"/>
                  </a:moveTo>
                  <a:lnTo>
                    <a:pt x="1347511" y="321180"/>
                  </a:lnTo>
                  <a:lnTo>
                    <a:pt x="2222776" y="3211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07275" y="4584300"/>
              <a:ext cx="2218690" cy="3181350"/>
            </a:xfrm>
            <a:custGeom>
              <a:avLst/>
              <a:gdLst/>
              <a:ahLst/>
              <a:cxnLst/>
              <a:rect l="l" t="t" r="r" b="b"/>
              <a:pathLst>
                <a:path w="2218690" h="3181350">
                  <a:moveTo>
                    <a:pt x="2218145" y="3181114"/>
                  </a:moveTo>
                  <a:lnTo>
                    <a:pt x="0" y="3181114"/>
                  </a:lnTo>
                  <a:lnTo>
                    <a:pt x="0" y="220530"/>
                  </a:lnTo>
                  <a:lnTo>
                    <a:pt x="5618" y="169965"/>
                  </a:lnTo>
                  <a:lnTo>
                    <a:pt x="21623" y="123547"/>
                  </a:lnTo>
                  <a:lnTo>
                    <a:pt x="46736" y="82600"/>
                  </a:lnTo>
                  <a:lnTo>
                    <a:pt x="79683" y="48448"/>
                  </a:lnTo>
                  <a:lnTo>
                    <a:pt x="119185" y="22415"/>
                  </a:lnTo>
                  <a:lnTo>
                    <a:pt x="163966" y="5824"/>
                  </a:lnTo>
                  <a:lnTo>
                    <a:pt x="212750" y="0"/>
                  </a:lnTo>
                  <a:lnTo>
                    <a:pt x="1134915" y="0"/>
                  </a:lnTo>
                  <a:lnTo>
                    <a:pt x="1183699" y="5824"/>
                  </a:lnTo>
                  <a:lnTo>
                    <a:pt x="1228482" y="22415"/>
                  </a:lnTo>
                  <a:lnTo>
                    <a:pt x="1267987" y="48448"/>
                  </a:lnTo>
                  <a:lnTo>
                    <a:pt x="1300936" y="82600"/>
                  </a:lnTo>
                  <a:lnTo>
                    <a:pt x="1326052" y="123547"/>
                  </a:lnTo>
                  <a:lnTo>
                    <a:pt x="1342059" y="169965"/>
                  </a:lnTo>
                  <a:lnTo>
                    <a:pt x="1347678" y="220530"/>
                  </a:lnTo>
                  <a:lnTo>
                    <a:pt x="1347678" y="312495"/>
                  </a:lnTo>
                  <a:lnTo>
                    <a:pt x="1347511" y="321180"/>
                  </a:lnTo>
                  <a:lnTo>
                    <a:pt x="2218145" y="321180"/>
                  </a:lnTo>
                  <a:lnTo>
                    <a:pt x="2218145" y="3181114"/>
                  </a:lnTo>
                  <a:close/>
                </a:path>
                <a:path w="2218690" h="3181350">
                  <a:moveTo>
                    <a:pt x="2218145" y="321180"/>
                  </a:moveTo>
                  <a:lnTo>
                    <a:pt x="1347511" y="321180"/>
                  </a:lnTo>
                  <a:lnTo>
                    <a:pt x="2218145" y="321174"/>
                  </a:lnTo>
                  <a:close/>
                </a:path>
              </a:pathLst>
            </a:custGeom>
            <a:solidFill>
              <a:srgbClr val="F6F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11893" y="4588330"/>
              <a:ext cx="2213610" cy="3177540"/>
            </a:xfrm>
            <a:custGeom>
              <a:avLst/>
              <a:gdLst/>
              <a:ahLst/>
              <a:cxnLst/>
              <a:rect l="l" t="t" r="r" b="b"/>
              <a:pathLst>
                <a:path w="2213610" h="3177540">
                  <a:moveTo>
                    <a:pt x="2213526" y="3177084"/>
                  </a:moveTo>
                  <a:lnTo>
                    <a:pt x="0" y="3177084"/>
                  </a:lnTo>
                  <a:lnTo>
                    <a:pt x="0" y="220530"/>
                  </a:lnTo>
                  <a:lnTo>
                    <a:pt x="5619" y="169965"/>
                  </a:lnTo>
                  <a:lnTo>
                    <a:pt x="21625" y="123547"/>
                  </a:lnTo>
                  <a:lnTo>
                    <a:pt x="46742" y="82600"/>
                  </a:lnTo>
                  <a:lnTo>
                    <a:pt x="79691" y="48448"/>
                  </a:lnTo>
                  <a:lnTo>
                    <a:pt x="119195" y="22415"/>
                  </a:lnTo>
                  <a:lnTo>
                    <a:pt x="163978" y="5824"/>
                  </a:lnTo>
                  <a:lnTo>
                    <a:pt x="212762" y="0"/>
                  </a:lnTo>
                  <a:lnTo>
                    <a:pt x="1134915" y="0"/>
                  </a:lnTo>
                  <a:lnTo>
                    <a:pt x="1183703" y="5824"/>
                  </a:lnTo>
                  <a:lnTo>
                    <a:pt x="1228488" y="22415"/>
                  </a:lnTo>
                  <a:lnTo>
                    <a:pt x="1267992" y="48448"/>
                  </a:lnTo>
                  <a:lnTo>
                    <a:pt x="1300940" y="82600"/>
                  </a:lnTo>
                  <a:lnTo>
                    <a:pt x="1326055" y="123547"/>
                  </a:lnTo>
                  <a:lnTo>
                    <a:pt x="1342059" y="169965"/>
                  </a:lnTo>
                  <a:lnTo>
                    <a:pt x="1347678" y="220530"/>
                  </a:lnTo>
                  <a:lnTo>
                    <a:pt x="1347678" y="312495"/>
                  </a:lnTo>
                  <a:lnTo>
                    <a:pt x="1347511" y="321167"/>
                  </a:lnTo>
                  <a:lnTo>
                    <a:pt x="2213526" y="321167"/>
                  </a:lnTo>
                  <a:lnTo>
                    <a:pt x="2213526" y="3177084"/>
                  </a:lnTo>
                  <a:close/>
                </a:path>
              </a:pathLst>
            </a:custGeom>
            <a:solidFill>
              <a:srgbClr val="EE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16525" y="4592347"/>
              <a:ext cx="2209165" cy="3173095"/>
            </a:xfrm>
            <a:custGeom>
              <a:avLst/>
              <a:gdLst/>
              <a:ahLst/>
              <a:cxnLst/>
              <a:rect l="l" t="t" r="r" b="b"/>
              <a:pathLst>
                <a:path w="2209165" h="3173095">
                  <a:moveTo>
                    <a:pt x="2208895" y="3173067"/>
                  </a:moveTo>
                  <a:lnTo>
                    <a:pt x="0" y="3173067"/>
                  </a:lnTo>
                  <a:lnTo>
                    <a:pt x="0" y="220530"/>
                  </a:lnTo>
                  <a:lnTo>
                    <a:pt x="5619" y="169965"/>
                  </a:lnTo>
                  <a:lnTo>
                    <a:pt x="21625" y="123547"/>
                  </a:lnTo>
                  <a:lnTo>
                    <a:pt x="46742" y="82600"/>
                  </a:lnTo>
                  <a:lnTo>
                    <a:pt x="79691" y="48448"/>
                  </a:lnTo>
                  <a:lnTo>
                    <a:pt x="119195" y="22415"/>
                  </a:lnTo>
                  <a:lnTo>
                    <a:pt x="163978" y="5824"/>
                  </a:lnTo>
                  <a:lnTo>
                    <a:pt x="212762" y="0"/>
                  </a:lnTo>
                  <a:lnTo>
                    <a:pt x="1134915" y="0"/>
                  </a:lnTo>
                  <a:lnTo>
                    <a:pt x="1183699" y="5824"/>
                  </a:lnTo>
                  <a:lnTo>
                    <a:pt x="1228482" y="22415"/>
                  </a:lnTo>
                  <a:lnTo>
                    <a:pt x="1267987" y="48448"/>
                  </a:lnTo>
                  <a:lnTo>
                    <a:pt x="1300936" y="82600"/>
                  </a:lnTo>
                  <a:lnTo>
                    <a:pt x="1326052" y="123547"/>
                  </a:lnTo>
                  <a:lnTo>
                    <a:pt x="1342059" y="169965"/>
                  </a:lnTo>
                  <a:lnTo>
                    <a:pt x="1347678" y="220530"/>
                  </a:lnTo>
                  <a:lnTo>
                    <a:pt x="1347678" y="312495"/>
                  </a:lnTo>
                  <a:lnTo>
                    <a:pt x="1347511" y="321180"/>
                  </a:lnTo>
                  <a:lnTo>
                    <a:pt x="2208895" y="321180"/>
                  </a:lnTo>
                  <a:lnTo>
                    <a:pt x="2208895" y="3173067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21156" y="4596377"/>
              <a:ext cx="2204720" cy="3169285"/>
            </a:xfrm>
            <a:custGeom>
              <a:avLst/>
              <a:gdLst/>
              <a:ahLst/>
              <a:cxnLst/>
              <a:rect l="l" t="t" r="r" b="b"/>
              <a:pathLst>
                <a:path w="2204720" h="3169284">
                  <a:moveTo>
                    <a:pt x="2204263" y="3169037"/>
                  </a:moveTo>
                  <a:lnTo>
                    <a:pt x="0" y="3169037"/>
                  </a:lnTo>
                  <a:lnTo>
                    <a:pt x="0" y="220530"/>
                  </a:lnTo>
                  <a:lnTo>
                    <a:pt x="5618" y="169965"/>
                  </a:lnTo>
                  <a:lnTo>
                    <a:pt x="21623" y="123547"/>
                  </a:lnTo>
                  <a:lnTo>
                    <a:pt x="46736" y="82600"/>
                  </a:lnTo>
                  <a:lnTo>
                    <a:pt x="79683" y="48448"/>
                  </a:lnTo>
                  <a:lnTo>
                    <a:pt x="119185" y="22415"/>
                  </a:lnTo>
                  <a:lnTo>
                    <a:pt x="163966" y="5824"/>
                  </a:lnTo>
                  <a:lnTo>
                    <a:pt x="212750" y="0"/>
                  </a:lnTo>
                  <a:lnTo>
                    <a:pt x="1134915" y="0"/>
                  </a:lnTo>
                  <a:lnTo>
                    <a:pt x="1183699" y="5824"/>
                  </a:lnTo>
                  <a:lnTo>
                    <a:pt x="1228482" y="22415"/>
                  </a:lnTo>
                  <a:lnTo>
                    <a:pt x="1267987" y="48448"/>
                  </a:lnTo>
                  <a:lnTo>
                    <a:pt x="1300936" y="82600"/>
                  </a:lnTo>
                  <a:lnTo>
                    <a:pt x="1326052" y="123547"/>
                  </a:lnTo>
                  <a:lnTo>
                    <a:pt x="1342059" y="169965"/>
                  </a:lnTo>
                  <a:lnTo>
                    <a:pt x="1347678" y="220530"/>
                  </a:lnTo>
                  <a:lnTo>
                    <a:pt x="1347678" y="312495"/>
                  </a:lnTo>
                  <a:lnTo>
                    <a:pt x="1347511" y="321167"/>
                  </a:lnTo>
                  <a:lnTo>
                    <a:pt x="2204263" y="321167"/>
                  </a:lnTo>
                  <a:lnTo>
                    <a:pt x="2204263" y="3169037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25775" y="4600407"/>
              <a:ext cx="2199640" cy="3165475"/>
            </a:xfrm>
            <a:custGeom>
              <a:avLst/>
              <a:gdLst/>
              <a:ahLst/>
              <a:cxnLst/>
              <a:rect l="l" t="t" r="r" b="b"/>
              <a:pathLst>
                <a:path w="2199640" h="3165475">
                  <a:moveTo>
                    <a:pt x="2199645" y="3165007"/>
                  </a:moveTo>
                  <a:lnTo>
                    <a:pt x="0" y="3165007"/>
                  </a:lnTo>
                  <a:lnTo>
                    <a:pt x="0" y="220530"/>
                  </a:lnTo>
                  <a:lnTo>
                    <a:pt x="5619" y="169965"/>
                  </a:lnTo>
                  <a:lnTo>
                    <a:pt x="21625" y="123547"/>
                  </a:lnTo>
                  <a:lnTo>
                    <a:pt x="46742" y="82600"/>
                  </a:lnTo>
                  <a:lnTo>
                    <a:pt x="79691" y="48448"/>
                  </a:lnTo>
                  <a:lnTo>
                    <a:pt x="119195" y="22415"/>
                  </a:lnTo>
                  <a:lnTo>
                    <a:pt x="163978" y="5824"/>
                  </a:lnTo>
                  <a:lnTo>
                    <a:pt x="212762" y="0"/>
                  </a:lnTo>
                  <a:lnTo>
                    <a:pt x="1134915" y="0"/>
                  </a:lnTo>
                  <a:lnTo>
                    <a:pt x="1183703" y="5824"/>
                  </a:lnTo>
                  <a:lnTo>
                    <a:pt x="1228488" y="22415"/>
                  </a:lnTo>
                  <a:lnTo>
                    <a:pt x="1267992" y="48448"/>
                  </a:lnTo>
                  <a:lnTo>
                    <a:pt x="1300940" y="82600"/>
                  </a:lnTo>
                  <a:lnTo>
                    <a:pt x="1326055" y="123547"/>
                  </a:lnTo>
                  <a:lnTo>
                    <a:pt x="1342059" y="169965"/>
                  </a:lnTo>
                  <a:lnTo>
                    <a:pt x="1347678" y="220530"/>
                  </a:lnTo>
                  <a:lnTo>
                    <a:pt x="1347678" y="312495"/>
                  </a:lnTo>
                  <a:lnTo>
                    <a:pt x="1347524" y="321167"/>
                  </a:lnTo>
                  <a:lnTo>
                    <a:pt x="2199645" y="321167"/>
                  </a:lnTo>
                  <a:lnTo>
                    <a:pt x="2199645" y="3165007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30406" y="4604437"/>
              <a:ext cx="2195195" cy="3161030"/>
            </a:xfrm>
            <a:custGeom>
              <a:avLst/>
              <a:gdLst/>
              <a:ahLst/>
              <a:cxnLst/>
              <a:rect l="l" t="t" r="r" b="b"/>
              <a:pathLst>
                <a:path w="2195195" h="3161029">
                  <a:moveTo>
                    <a:pt x="2195013" y="3160977"/>
                  </a:moveTo>
                  <a:lnTo>
                    <a:pt x="0" y="3160977"/>
                  </a:lnTo>
                  <a:lnTo>
                    <a:pt x="0" y="220530"/>
                  </a:lnTo>
                  <a:lnTo>
                    <a:pt x="5619" y="169961"/>
                  </a:lnTo>
                  <a:lnTo>
                    <a:pt x="21625" y="123541"/>
                  </a:lnTo>
                  <a:lnTo>
                    <a:pt x="46742" y="82595"/>
                  </a:lnTo>
                  <a:lnTo>
                    <a:pt x="79691" y="48444"/>
                  </a:lnTo>
                  <a:lnTo>
                    <a:pt x="119195" y="22413"/>
                  </a:lnTo>
                  <a:lnTo>
                    <a:pt x="163978" y="5823"/>
                  </a:lnTo>
                  <a:lnTo>
                    <a:pt x="212762" y="0"/>
                  </a:lnTo>
                  <a:lnTo>
                    <a:pt x="1134915" y="0"/>
                  </a:lnTo>
                  <a:lnTo>
                    <a:pt x="1183699" y="5823"/>
                  </a:lnTo>
                  <a:lnTo>
                    <a:pt x="1228482" y="22413"/>
                  </a:lnTo>
                  <a:lnTo>
                    <a:pt x="1267987" y="48444"/>
                  </a:lnTo>
                  <a:lnTo>
                    <a:pt x="1300936" y="82595"/>
                  </a:lnTo>
                  <a:lnTo>
                    <a:pt x="1326052" y="123541"/>
                  </a:lnTo>
                  <a:lnTo>
                    <a:pt x="1342059" y="169961"/>
                  </a:lnTo>
                  <a:lnTo>
                    <a:pt x="1347678" y="220530"/>
                  </a:lnTo>
                  <a:lnTo>
                    <a:pt x="1347678" y="312495"/>
                  </a:lnTo>
                  <a:lnTo>
                    <a:pt x="1347511" y="321167"/>
                  </a:lnTo>
                  <a:lnTo>
                    <a:pt x="2195013" y="321167"/>
                  </a:lnTo>
                  <a:lnTo>
                    <a:pt x="2195013" y="3160977"/>
                  </a:lnTo>
                  <a:close/>
                </a:path>
              </a:pathLst>
            </a:custGeom>
            <a:solidFill>
              <a:srgbClr val="D4EF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35037" y="4608454"/>
              <a:ext cx="2190750" cy="3157220"/>
            </a:xfrm>
            <a:custGeom>
              <a:avLst/>
              <a:gdLst/>
              <a:ahLst/>
              <a:cxnLst/>
              <a:rect l="l" t="t" r="r" b="b"/>
              <a:pathLst>
                <a:path w="2190750" h="3157220">
                  <a:moveTo>
                    <a:pt x="2190382" y="3156960"/>
                  </a:moveTo>
                  <a:lnTo>
                    <a:pt x="0" y="3156960"/>
                  </a:lnTo>
                  <a:lnTo>
                    <a:pt x="0" y="220530"/>
                  </a:lnTo>
                  <a:lnTo>
                    <a:pt x="5618" y="169965"/>
                  </a:lnTo>
                  <a:lnTo>
                    <a:pt x="21623" y="123547"/>
                  </a:lnTo>
                  <a:lnTo>
                    <a:pt x="46736" y="82600"/>
                  </a:lnTo>
                  <a:lnTo>
                    <a:pt x="79683" y="48448"/>
                  </a:lnTo>
                  <a:lnTo>
                    <a:pt x="119185" y="22415"/>
                  </a:lnTo>
                  <a:lnTo>
                    <a:pt x="163966" y="5824"/>
                  </a:lnTo>
                  <a:lnTo>
                    <a:pt x="212750" y="0"/>
                  </a:lnTo>
                  <a:lnTo>
                    <a:pt x="1134915" y="0"/>
                  </a:lnTo>
                  <a:lnTo>
                    <a:pt x="1183699" y="5824"/>
                  </a:lnTo>
                  <a:lnTo>
                    <a:pt x="1228482" y="22415"/>
                  </a:lnTo>
                  <a:lnTo>
                    <a:pt x="1267987" y="48448"/>
                  </a:lnTo>
                  <a:lnTo>
                    <a:pt x="1300936" y="82600"/>
                  </a:lnTo>
                  <a:lnTo>
                    <a:pt x="1326052" y="123547"/>
                  </a:lnTo>
                  <a:lnTo>
                    <a:pt x="1342059" y="169965"/>
                  </a:lnTo>
                  <a:lnTo>
                    <a:pt x="1347678" y="220530"/>
                  </a:lnTo>
                  <a:lnTo>
                    <a:pt x="1347678" y="312507"/>
                  </a:lnTo>
                  <a:lnTo>
                    <a:pt x="1347511" y="321180"/>
                  </a:lnTo>
                  <a:lnTo>
                    <a:pt x="2190382" y="321180"/>
                  </a:lnTo>
                  <a:lnTo>
                    <a:pt x="2190382" y="3156960"/>
                  </a:lnTo>
                  <a:close/>
                </a:path>
              </a:pathLst>
            </a:custGeom>
            <a:solidFill>
              <a:srgbClr val="CD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39656" y="4612484"/>
              <a:ext cx="2186305" cy="3153410"/>
            </a:xfrm>
            <a:custGeom>
              <a:avLst/>
              <a:gdLst/>
              <a:ahLst/>
              <a:cxnLst/>
              <a:rect l="l" t="t" r="r" b="b"/>
              <a:pathLst>
                <a:path w="2186305" h="3153409">
                  <a:moveTo>
                    <a:pt x="2185763" y="3152930"/>
                  </a:moveTo>
                  <a:lnTo>
                    <a:pt x="0" y="3152930"/>
                  </a:lnTo>
                  <a:lnTo>
                    <a:pt x="0" y="220530"/>
                  </a:lnTo>
                  <a:lnTo>
                    <a:pt x="5619" y="169965"/>
                  </a:lnTo>
                  <a:lnTo>
                    <a:pt x="21625" y="123547"/>
                  </a:lnTo>
                  <a:lnTo>
                    <a:pt x="46742" y="82600"/>
                  </a:lnTo>
                  <a:lnTo>
                    <a:pt x="79691" y="48448"/>
                  </a:lnTo>
                  <a:lnTo>
                    <a:pt x="119195" y="22415"/>
                  </a:lnTo>
                  <a:lnTo>
                    <a:pt x="163978" y="5824"/>
                  </a:lnTo>
                  <a:lnTo>
                    <a:pt x="212762" y="0"/>
                  </a:lnTo>
                  <a:lnTo>
                    <a:pt x="1134915" y="0"/>
                  </a:lnTo>
                  <a:lnTo>
                    <a:pt x="1183703" y="5824"/>
                  </a:lnTo>
                  <a:lnTo>
                    <a:pt x="1228488" y="22415"/>
                  </a:lnTo>
                  <a:lnTo>
                    <a:pt x="1267992" y="48448"/>
                  </a:lnTo>
                  <a:lnTo>
                    <a:pt x="1300940" y="82600"/>
                  </a:lnTo>
                  <a:lnTo>
                    <a:pt x="1326055" y="123547"/>
                  </a:lnTo>
                  <a:lnTo>
                    <a:pt x="1342059" y="169965"/>
                  </a:lnTo>
                  <a:lnTo>
                    <a:pt x="1347678" y="220530"/>
                  </a:lnTo>
                  <a:lnTo>
                    <a:pt x="1347678" y="312495"/>
                  </a:lnTo>
                  <a:lnTo>
                    <a:pt x="1347524" y="321180"/>
                  </a:lnTo>
                  <a:lnTo>
                    <a:pt x="2185763" y="321180"/>
                  </a:lnTo>
                  <a:lnTo>
                    <a:pt x="2185763" y="3152930"/>
                  </a:lnTo>
                  <a:close/>
                </a:path>
              </a:pathLst>
            </a:custGeom>
            <a:solidFill>
              <a:srgbClr val="C7EA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44287" y="4616515"/>
              <a:ext cx="2181225" cy="3148965"/>
            </a:xfrm>
            <a:custGeom>
              <a:avLst/>
              <a:gdLst/>
              <a:ahLst/>
              <a:cxnLst/>
              <a:rect l="l" t="t" r="r" b="b"/>
              <a:pathLst>
                <a:path w="2181225" h="3148965">
                  <a:moveTo>
                    <a:pt x="2181132" y="3148899"/>
                  </a:moveTo>
                  <a:lnTo>
                    <a:pt x="0" y="3148899"/>
                  </a:lnTo>
                  <a:lnTo>
                    <a:pt x="0" y="220530"/>
                  </a:lnTo>
                  <a:lnTo>
                    <a:pt x="5619" y="169965"/>
                  </a:lnTo>
                  <a:lnTo>
                    <a:pt x="21625" y="123547"/>
                  </a:lnTo>
                  <a:lnTo>
                    <a:pt x="46742" y="82600"/>
                  </a:lnTo>
                  <a:lnTo>
                    <a:pt x="79691" y="48448"/>
                  </a:lnTo>
                  <a:lnTo>
                    <a:pt x="119195" y="22415"/>
                  </a:lnTo>
                  <a:lnTo>
                    <a:pt x="163978" y="5824"/>
                  </a:lnTo>
                  <a:lnTo>
                    <a:pt x="212762" y="0"/>
                  </a:lnTo>
                  <a:lnTo>
                    <a:pt x="1134915" y="0"/>
                  </a:lnTo>
                  <a:lnTo>
                    <a:pt x="1183699" y="5824"/>
                  </a:lnTo>
                  <a:lnTo>
                    <a:pt x="1228482" y="22415"/>
                  </a:lnTo>
                  <a:lnTo>
                    <a:pt x="1267987" y="48448"/>
                  </a:lnTo>
                  <a:lnTo>
                    <a:pt x="1300936" y="82600"/>
                  </a:lnTo>
                  <a:lnTo>
                    <a:pt x="1326052" y="123547"/>
                  </a:lnTo>
                  <a:lnTo>
                    <a:pt x="1342059" y="169965"/>
                  </a:lnTo>
                  <a:lnTo>
                    <a:pt x="1347678" y="220530"/>
                  </a:lnTo>
                  <a:lnTo>
                    <a:pt x="1347678" y="312495"/>
                  </a:lnTo>
                  <a:lnTo>
                    <a:pt x="1347511" y="321167"/>
                  </a:lnTo>
                  <a:lnTo>
                    <a:pt x="2181132" y="321167"/>
                  </a:lnTo>
                  <a:lnTo>
                    <a:pt x="2181132" y="3148899"/>
                  </a:lnTo>
                  <a:close/>
                </a:path>
              </a:pathLst>
            </a:custGeom>
            <a:solidFill>
              <a:srgbClr val="C0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48919" y="4620545"/>
              <a:ext cx="2176780" cy="3145155"/>
            </a:xfrm>
            <a:custGeom>
              <a:avLst/>
              <a:gdLst/>
              <a:ahLst/>
              <a:cxnLst/>
              <a:rect l="l" t="t" r="r" b="b"/>
              <a:pathLst>
                <a:path w="2176780" h="3145154">
                  <a:moveTo>
                    <a:pt x="2176500" y="3144869"/>
                  </a:moveTo>
                  <a:lnTo>
                    <a:pt x="0" y="3144869"/>
                  </a:lnTo>
                  <a:lnTo>
                    <a:pt x="0" y="220530"/>
                  </a:lnTo>
                  <a:lnTo>
                    <a:pt x="5618" y="169961"/>
                  </a:lnTo>
                  <a:lnTo>
                    <a:pt x="21623" y="123541"/>
                  </a:lnTo>
                  <a:lnTo>
                    <a:pt x="46736" y="82595"/>
                  </a:lnTo>
                  <a:lnTo>
                    <a:pt x="79683" y="48444"/>
                  </a:lnTo>
                  <a:lnTo>
                    <a:pt x="119185" y="22413"/>
                  </a:lnTo>
                  <a:lnTo>
                    <a:pt x="163966" y="5823"/>
                  </a:lnTo>
                  <a:lnTo>
                    <a:pt x="212750" y="0"/>
                  </a:lnTo>
                  <a:lnTo>
                    <a:pt x="1134915" y="0"/>
                  </a:lnTo>
                  <a:lnTo>
                    <a:pt x="1183699" y="5823"/>
                  </a:lnTo>
                  <a:lnTo>
                    <a:pt x="1228482" y="22413"/>
                  </a:lnTo>
                  <a:lnTo>
                    <a:pt x="1267987" y="48444"/>
                  </a:lnTo>
                  <a:lnTo>
                    <a:pt x="1300936" y="82595"/>
                  </a:lnTo>
                  <a:lnTo>
                    <a:pt x="1326052" y="123541"/>
                  </a:lnTo>
                  <a:lnTo>
                    <a:pt x="1342059" y="169961"/>
                  </a:lnTo>
                  <a:lnTo>
                    <a:pt x="1347678" y="220530"/>
                  </a:lnTo>
                  <a:lnTo>
                    <a:pt x="1347678" y="312495"/>
                  </a:lnTo>
                  <a:lnTo>
                    <a:pt x="1347511" y="321167"/>
                  </a:lnTo>
                  <a:lnTo>
                    <a:pt x="2176500" y="321167"/>
                  </a:lnTo>
                  <a:lnTo>
                    <a:pt x="2176500" y="3144869"/>
                  </a:lnTo>
                  <a:close/>
                </a:path>
              </a:pathLst>
            </a:custGeom>
            <a:solidFill>
              <a:srgbClr val="B9E5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53537" y="4624575"/>
              <a:ext cx="2172335" cy="3141345"/>
            </a:xfrm>
            <a:custGeom>
              <a:avLst/>
              <a:gdLst/>
              <a:ahLst/>
              <a:cxnLst/>
              <a:rect l="l" t="t" r="r" b="b"/>
              <a:pathLst>
                <a:path w="2172335" h="3141345">
                  <a:moveTo>
                    <a:pt x="2171882" y="3140839"/>
                  </a:moveTo>
                  <a:lnTo>
                    <a:pt x="7" y="3140839"/>
                  </a:lnTo>
                  <a:lnTo>
                    <a:pt x="0" y="220518"/>
                  </a:lnTo>
                  <a:lnTo>
                    <a:pt x="5619" y="169953"/>
                  </a:lnTo>
                  <a:lnTo>
                    <a:pt x="21625" y="123537"/>
                  </a:lnTo>
                  <a:lnTo>
                    <a:pt x="46742" y="82592"/>
                  </a:lnTo>
                  <a:lnTo>
                    <a:pt x="79691" y="48443"/>
                  </a:lnTo>
                  <a:lnTo>
                    <a:pt x="119195" y="22412"/>
                  </a:lnTo>
                  <a:lnTo>
                    <a:pt x="163978" y="5823"/>
                  </a:lnTo>
                  <a:lnTo>
                    <a:pt x="212762" y="0"/>
                  </a:lnTo>
                  <a:lnTo>
                    <a:pt x="1134928" y="0"/>
                  </a:lnTo>
                  <a:lnTo>
                    <a:pt x="1183711" y="5823"/>
                  </a:lnTo>
                  <a:lnTo>
                    <a:pt x="1228493" y="22412"/>
                  </a:lnTo>
                  <a:lnTo>
                    <a:pt x="1267995" y="48443"/>
                  </a:lnTo>
                  <a:lnTo>
                    <a:pt x="1300941" y="82592"/>
                  </a:lnTo>
                  <a:lnTo>
                    <a:pt x="1326055" y="123537"/>
                  </a:lnTo>
                  <a:lnTo>
                    <a:pt x="1342059" y="169953"/>
                  </a:lnTo>
                  <a:lnTo>
                    <a:pt x="1347678" y="220518"/>
                  </a:lnTo>
                  <a:lnTo>
                    <a:pt x="1347678" y="312495"/>
                  </a:lnTo>
                  <a:lnTo>
                    <a:pt x="1347524" y="321167"/>
                  </a:lnTo>
                  <a:lnTo>
                    <a:pt x="2171882" y="321167"/>
                  </a:lnTo>
                  <a:lnTo>
                    <a:pt x="2171882" y="3140839"/>
                  </a:lnTo>
                  <a:close/>
                </a:path>
              </a:pathLst>
            </a:custGeom>
            <a:solidFill>
              <a:srgbClr val="B2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58169" y="4628592"/>
              <a:ext cx="2167255" cy="3136900"/>
            </a:xfrm>
            <a:custGeom>
              <a:avLst/>
              <a:gdLst/>
              <a:ahLst/>
              <a:cxnLst/>
              <a:rect l="l" t="t" r="r" b="b"/>
              <a:pathLst>
                <a:path w="2167255" h="3136900">
                  <a:moveTo>
                    <a:pt x="2167250" y="3136822"/>
                  </a:moveTo>
                  <a:lnTo>
                    <a:pt x="0" y="3136822"/>
                  </a:lnTo>
                  <a:lnTo>
                    <a:pt x="0" y="220530"/>
                  </a:lnTo>
                  <a:lnTo>
                    <a:pt x="5619" y="169965"/>
                  </a:lnTo>
                  <a:lnTo>
                    <a:pt x="21625" y="123547"/>
                  </a:lnTo>
                  <a:lnTo>
                    <a:pt x="46742" y="82600"/>
                  </a:lnTo>
                  <a:lnTo>
                    <a:pt x="79691" y="48448"/>
                  </a:lnTo>
                  <a:lnTo>
                    <a:pt x="119195" y="22415"/>
                  </a:lnTo>
                  <a:lnTo>
                    <a:pt x="163978" y="5824"/>
                  </a:lnTo>
                  <a:lnTo>
                    <a:pt x="212762" y="0"/>
                  </a:lnTo>
                  <a:lnTo>
                    <a:pt x="1134915" y="0"/>
                  </a:lnTo>
                  <a:lnTo>
                    <a:pt x="1183699" y="5824"/>
                  </a:lnTo>
                  <a:lnTo>
                    <a:pt x="1228482" y="22415"/>
                  </a:lnTo>
                  <a:lnTo>
                    <a:pt x="1267987" y="48448"/>
                  </a:lnTo>
                  <a:lnTo>
                    <a:pt x="1300936" y="82600"/>
                  </a:lnTo>
                  <a:lnTo>
                    <a:pt x="1326052" y="123547"/>
                  </a:lnTo>
                  <a:lnTo>
                    <a:pt x="1342059" y="169965"/>
                  </a:lnTo>
                  <a:lnTo>
                    <a:pt x="1347678" y="220530"/>
                  </a:lnTo>
                  <a:lnTo>
                    <a:pt x="1347678" y="312495"/>
                  </a:lnTo>
                  <a:lnTo>
                    <a:pt x="1347511" y="321180"/>
                  </a:lnTo>
                  <a:lnTo>
                    <a:pt x="2167250" y="321180"/>
                  </a:lnTo>
                  <a:lnTo>
                    <a:pt x="2167250" y="3136822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62800" y="4632622"/>
              <a:ext cx="2162810" cy="3133090"/>
            </a:xfrm>
            <a:custGeom>
              <a:avLst/>
              <a:gdLst/>
              <a:ahLst/>
              <a:cxnLst/>
              <a:rect l="l" t="t" r="r" b="b"/>
              <a:pathLst>
                <a:path w="2162810" h="3133090">
                  <a:moveTo>
                    <a:pt x="2162619" y="3132792"/>
                  </a:moveTo>
                  <a:lnTo>
                    <a:pt x="0" y="3132792"/>
                  </a:lnTo>
                  <a:lnTo>
                    <a:pt x="0" y="220530"/>
                  </a:lnTo>
                  <a:lnTo>
                    <a:pt x="5618" y="169965"/>
                  </a:lnTo>
                  <a:lnTo>
                    <a:pt x="21623" y="123547"/>
                  </a:lnTo>
                  <a:lnTo>
                    <a:pt x="46736" y="82600"/>
                  </a:lnTo>
                  <a:lnTo>
                    <a:pt x="79683" y="48448"/>
                  </a:lnTo>
                  <a:lnTo>
                    <a:pt x="119185" y="22415"/>
                  </a:lnTo>
                  <a:lnTo>
                    <a:pt x="163966" y="5824"/>
                  </a:lnTo>
                  <a:lnTo>
                    <a:pt x="212750" y="0"/>
                  </a:lnTo>
                  <a:lnTo>
                    <a:pt x="1134915" y="0"/>
                  </a:lnTo>
                  <a:lnTo>
                    <a:pt x="1183699" y="5824"/>
                  </a:lnTo>
                  <a:lnTo>
                    <a:pt x="1228482" y="22415"/>
                  </a:lnTo>
                  <a:lnTo>
                    <a:pt x="1267987" y="48448"/>
                  </a:lnTo>
                  <a:lnTo>
                    <a:pt x="1300936" y="82600"/>
                  </a:lnTo>
                  <a:lnTo>
                    <a:pt x="1326052" y="123547"/>
                  </a:lnTo>
                  <a:lnTo>
                    <a:pt x="1342059" y="169965"/>
                  </a:lnTo>
                  <a:lnTo>
                    <a:pt x="1347678" y="220530"/>
                  </a:lnTo>
                  <a:lnTo>
                    <a:pt x="1347678" y="312495"/>
                  </a:lnTo>
                  <a:lnTo>
                    <a:pt x="1347511" y="321167"/>
                  </a:lnTo>
                  <a:lnTo>
                    <a:pt x="2162619" y="321167"/>
                  </a:lnTo>
                  <a:lnTo>
                    <a:pt x="2162619" y="3132792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67419" y="4636652"/>
              <a:ext cx="2158365" cy="3129280"/>
            </a:xfrm>
            <a:custGeom>
              <a:avLst/>
              <a:gdLst/>
              <a:ahLst/>
              <a:cxnLst/>
              <a:rect l="l" t="t" r="r" b="b"/>
              <a:pathLst>
                <a:path w="2158365" h="3129279">
                  <a:moveTo>
                    <a:pt x="2158000" y="3128762"/>
                  </a:moveTo>
                  <a:lnTo>
                    <a:pt x="7" y="3128762"/>
                  </a:lnTo>
                  <a:lnTo>
                    <a:pt x="0" y="220530"/>
                  </a:lnTo>
                  <a:lnTo>
                    <a:pt x="5619" y="169961"/>
                  </a:lnTo>
                  <a:lnTo>
                    <a:pt x="21625" y="123541"/>
                  </a:lnTo>
                  <a:lnTo>
                    <a:pt x="46742" y="82595"/>
                  </a:lnTo>
                  <a:lnTo>
                    <a:pt x="79691" y="48444"/>
                  </a:lnTo>
                  <a:lnTo>
                    <a:pt x="119195" y="22413"/>
                  </a:lnTo>
                  <a:lnTo>
                    <a:pt x="163978" y="5823"/>
                  </a:lnTo>
                  <a:lnTo>
                    <a:pt x="212762" y="0"/>
                  </a:lnTo>
                  <a:lnTo>
                    <a:pt x="1134928" y="0"/>
                  </a:lnTo>
                  <a:lnTo>
                    <a:pt x="1183711" y="5823"/>
                  </a:lnTo>
                  <a:lnTo>
                    <a:pt x="1228493" y="22413"/>
                  </a:lnTo>
                  <a:lnTo>
                    <a:pt x="1267995" y="48444"/>
                  </a:lnTo>
                  <a:lnTo>
                    <a:pt x="1300941" y="82595"/>
                  </a:lnTo>
                  <a:lnTo>
                    <a:pt x="1326055" y="123541"/>
                  </a:lnTo>
                  <a:lnTo>
                    <a:pt x="1342059" y="169961"/>
                  </a:lnTo>
                  <a:lnTo>
                    <a:pt x="1347678" y="220530"/>
                  </a:lnTo>
                  <a:lnTo>
                    <a:pt x="1347678" y="312495"/>
                  </a:lnTo>
                  <a:lnTo>
                    <a:pt x="1347524" y="321167"/>
                  </a:lnTo>
                  <a:lnTo>
                    <a:pt x="2158000" y="321167"/>
                  </a:lnTo>
                  <a:lnTo>
                    <a:pt x="2158000" y="3128762"/>
                  </a:lnTo>
                  <a:close/>
                </a:path>
              </a:pathLst>
            </a:custGeom>
            <a:solidFill>
              <a:srgbClr val="9DDC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72050" y="4640669"/>
              <a:ext cx="2153920" cy="3124835"/>
            </a:xfrm>
            <a:custGeom>
              <a:avLst/>
              <a:gdLst/>
              <a:ahLst/>
              <a:cxnLst/>
              <a:rect l="l" t="t" r="r" b="b"/>
              <a:pathLst>
                <a:path w="2153920" h="3124834">
                  <a:moveTo>
                    <a:pt x="2153369" y="3124745"/>
                  </a:moveTo>
                  <a:lnTo>
                    <a:pt x="0" y="3124745"/>
                  </a:lnTo>
                  <a:lnTo>
                    <a:pt x="0" y="220530"/>
                  </a:lnTo>
                  <a:lnTo>
                    <a:pt x="5619" y="169965"/>
                  </a:lnTo>
                  <a:lnTo>
                    <a:pt x="21625" y="123547"/>
                  </a:lnTo>
                  <a:lnTo>
                    <a:pt x="46742" y="82600"/>
                  </a:lnTo>
                  <a:lnTo>
                    <a:pt x="79691" y="48448"/>
                  </a:lnTo>
                  <a:lnTo>
                    <a:pt x="119195" y="22415"/>
                  </a:lnTo>
                  <a:lnTo>
                    <a:pt x="163978" y="5824"/>
                  </a:lnTo>
                  <a:lnTo>
                    <a:pt x="212762" y="0"/>
                  </a:lnTo>
                  <a:lnTo>
                    <a:pt x="1134915" y="0"/>
                  </a:lnTo>
                  <a:lnTo>
                    <a:pt x="1183699" y="5824"/>
                  </a:lnTo>
                  <a:lnTo>
                    <a:pt x="1228482" y="22415"/>
                  </a:lnTo>
                  <a:lnTo>
                    <a:pt x="1267987" y="48448"/>
                  </a:lnTo>
                  <a:lnTo>
                    <a:pt x="1300936" y="82600"/>
                  </a:lnTo>
                  <a:lnTo>
                    <a:pt x="1326052" y="123547"/>
                  </a:lnTo>
                  <a:lnTo>
                    <a:pt x="1342059" y="169965"/>
                  </a:lnTo>
                  <a:lnTo>
                    <a:pt x="1347678" y="220530"/>
                  </a:lnTo>
                  <a:lnTo>
                    <a:pt x="1347678" y="312507"/>
                  </a:lnTo>
                  <a:lnTo>
                    <a:pt x="1347511" y="321180"/>
                  </a:lnTo>
                  <a:lnTo>
                    <a:pt x="2153369" y="321180"/>
                  </a:lnTo>
                  <a:lnTo>
                    <a:pt x="2153369" y="3124745"/>
                  </a:lnTo>
                  <a:close/>
                </a:path>
              </a:pathLst>
            </a:custGeom>
            <a:solidFill>
              <a:srgbClr val="95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76682" y="4644699"/>
              <a:ext cx="2148840" cy="3121025"/>
            </a:xfrm>
            <a:custGeom>
              <a:avLst/>
              <a:gdLst/>
              <a:ahLst/>
              <a:cxnLst/>
              <a:rect l="l" t="t" r="r" b="b"/>
              <a:pathLst>
                <a:path w="2148840" h="3121025">
                  <a:moveTo>
                    <a:pt x="2148738" y="3120715"/>
                  </a:moveTo>
                  <a:lnTo>
                    <a:pt x="0" y="3120715"/>
                  </a:lnTo>
                  <a:lnTo>
                    <a:pt x="0" y="220530"/>
                  </a:lnTo>
                  <a:lnTo>
                    <a:pt x="5618" y="169965"/>
                  </a:lnTo>
                  <a:lnTo>
                    <a:pt x="21623" y="123547"/>
                  </a:lnTo>
                  <a:lnTo>
                    <a:pt x="46737" y="82600"/>
                  </a:lnTo>
                  <a:lnTo>
                    <a:pt x="79685" y="48448"/>
                  </a:lnTo>
                  <a:lnTo>
                    <a:pt x="119190" y="22415"/>
                  </a:lnTo>
                  <a:lnTo>
                    <a:pt x="163974" y="5824"/>
                  </a:lnTo>
                  <a:lnTo>
                    <a:pt x="212762" y="0"/>
                  </a:lnTo>
                  <a:lnTo>
                    <a:pt x="1134915" y="0"/>
                  </a:lnTo>
                  <a:lnTo>
                    <a:pt x="1183699" y="5824"/>
                  </a:lnTo>
                  <a:lnTo>
                    <a:pt x="1228482" y="22415"/>
                  </a:lnTo>
                  <a:lnTo>
                    <a:pt x="1267987" y="48448"/>
                  </a:lnTo>
                  <a:lnTo>
                    <a:pt x="1300936" y="82600"/>
                  </a:lnTo>
                  <a:lnTo>
                    <a:pt x="1326052" y="123547"/>
                  </a:lnTo>
                  <a:lnTo>
                    <a:pt x="1342059" y="169965"/>
                  </a:lnTo>
                  <a:lnTo>
                    <a:pt x="1347678" y="220530"/>
                  </a:lnTo>
                  <a:lnTo>
                    <a:pt x="1347678" y="312495"/>
                  </a:lnTo>
                  <a:lnTo>
                    <a:pt x="1347511" y="321180"/>
                  </a:lnTo>
                  <a:lnTo>
                    <a:pt x="2148738" y="321180"/>
                  </a:lnTo>
                  <a:lnTo>
                    <a:pt x="2148738" y="3120715"/>
                  </a:lnTo>
                  <a:close/>
                </a:path>
                <a:path w="2148840" h="3121025">
                  <a:moveTo>
                    <a:pt x="2148738" y="321180"/>
                  </a:moveTo>
                  <a:lnTo>
                    <a:pt x="1347511" y="321180"/>
                  </a:lnTo>
                  <a:lnTo>
                    <a:pt x="2148738" y="321175"/>
                  </a:lnTo>
                  <a:close/>
                </a:path>
              </a:pathLst>
            </a:custGeom>
            <a:solidFill>
              <a:srgbClr val="8E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81300" y="4648729"/>
              <a:ext cx="2144395" cy="3117215"/>
            </a:xfrm>
            <a:custGeom>
              <a:avLst/>
              <a:gdLst/>
              <a:ahLst/>
              <a:cxnLst/>
              <a:rect l="l" t="t" r="r" b="b"/>
              <a:pathLst>
                <a:path w="2144395" h="3117215">
                  <a:moveTo>
                    <a:pt x="2144119" y="3116685"/>
                  </a:moveTo>
                  <a:lnTo>
                    <a:pt x="7" y="3116685"/>
                  </a:lnTo>
                  <a:lnTo>
                    <a:pt x="0" y="220530"/>
                  </a:lnTo>
                  <a:lnTo>
                    <a:pt x="5619" y="169965"/>
                  </a:lnTo>
                  <a:lnTo>
                    <a:pt x="21625" y="123547"/>
                  </a:lnTo>
                  <a:lnTo>
                    <a:pt x="46742" y="82600"/>
                  </a:lnTo>
                  <a:lnTo>
                    <a:pt x="79691" y="48448"/>
                  </a:lnTo>
                  <a:lnTo>
                    <a:pt x="119195" y="22415"/>
                  </a:lnTo>
                  <a:lnTo>
                    <a:pt x="163978" y="5824"/>
                  </a:lnTo>
                  <a:lnTo>
                    <a:pt x="212762" y="0"/>
                  </a:lnTo>
                  <a:lnTo>
                    <a:pt x="1134928" y="0"/>
                  </a:lnTo>
                  <a:lnTo>
                    <a:pt x="1183711" y="5824"/>
                  </a:lnTo>
                  <a:lnTo>
                    <a:pt x="1228493" y="22415"/>
                  </a:lnTo>
                  <a:lnTo>
                    <a:pt x="1267995" y="48448"/>
                  </a:lnTo>
                  <a:lnTo>
                    <a:pt x="1300941" y="82600"/>
                  </a:lnTo>
                  <a:lnTo>
                    <a:pt x="1326055" y="123547"/>
                  </a:lnTo>
                  <a:lnTo>
                    <a:pt x="1342059" y="169965"/>
                  </a:lnTo>
                  <a:lnTo>
                    <a:pt x="1347678" y="220530"/>
                  </a:lnTo>
                  <a:lnTo>
                    <a:pt x="1347678" y="312495"/>
                  </a:lnTo>
                  <a:lnTo>
                    <a:pt x="1347524" y="321180"/>
                  </a:lnTo>
                  <a:lnTo>
                    <a:pt x="2144119" y="321180"/>
                  </a:lnTo>
                  <a:lnTo>
                    <a:pt x="2144119" y="3116685"/>
                  </a:lnTo>
                  <a:close/>
                </a:path>
                <a:path w="2144395" h="3117215">
                  <a:moveTo>
                    <a:pt x="2144119" y="321180"/>
                  </a:moveTo>
                  <a:lnTo>
                    <a:pt x="1347524" y="321180"/>
                  </a:lnTo>
                  <a:lnTo>
                    <a:pt x="2144119" y="321175"/>
                  </a:lnTo>
                  <a:close/>
                </a:path>
              </a:pathLst>
            </a:custGeom>
            <a:solidFill>
              <a:srgbClr val="8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85932" y="4652760"/>
              <a:ext cx="2139950" cy="3112770"/>
            </a:xfrm>
            <a:custGeom>
              <a:avLst/>
              <a:gdLst/>
              <a:ahLst/>
              <a:cxnLst/>
              <a:rect l="l" t="t" r="r" b="b"/>
              <a:pathLst>
                <a:path w="2139950" h="3112770">
                  <a:moveTo>
                    <a:pt x="2139488" y="3112654"/>
                  </a:moveTo>
                  <a:lnTo>
                    <a:pt x="0" y="3112654"/>
                  </a:lnTo>
                  <a:lnTo>
                    <a:pt x="0" y="220530"/>
                  </a:lnTo>
                  <a:lnTo>
                    <a:pt x="5619" y="169961"/>
                  </a:lnTo>
                  <a:lnTo>
                    <a:pt x="21625" y="123541"/>
                  </a:lnTo>
                  <a:lnTo>
                    <a:pt x="46742" y="82595"/>
                  </a:lnTo>
                  <a:lnTo>
                    <a:pt x="79691" y="48444"/>
                  </a:lnTo>
                  <a:lnTo>
                    <a:pt x="119195" y="22413"/>
                  </a:lnTo>
                  <a:lnTo>
                    <a:pt x="163978" y="5823"/>
                  </a:lnTo>
                  <a:lnTo>
                    <a:pt x="212762" y="0"/>
                  </a:lnTo>
                  <a:lnTo>
                    <a:pt x="1134915" y="0"/>
                  </a:lnTo>
                  <a:lnTo>
                    <a:pt x="1183699" y="5823"/>
                  </a:lnTo>
                  <a:lnTo>
                    <a:pt x="1228482" y="22413"/>
                  </a:lnTo>
                  <a:lnTo>
                    <a:pt x="1267987" y="48444"/>
                  </a:lnTo>
                  <a:lnTo>
                    <a:pt x="1300936" y="82595"/>
                  </a:lnTo>
                  <a:lnTo>
                    <a:pt x="1326052" y="123541"/>
                  </a:lnTo>
                  <a:lnTo>
                    <a:pt x="1342059" y="169961"/>
                  </a:lnTo>
                  <a:lnTo>
                    <a:pt x="1347678" y="220530"/>
                  </a:lnTo>
                  <a:lnTo>
                    <a:pt x="1347678" y="312495"/>
                  </a:lnTo>
                  <a:lnTo>
                    <a:pt x="1347511" y="321167"/>
                  </a:lnTo>
                  <a:lnTo>
                    <a:pt x="2139488" y="321167"/>
                  </a:lnTo>
                  <a:lnTo>
                    <a:pt x="2139488" y="3112654"/>
                  </a:lnTo>
                  <a:close/>
                </a:path>
              </a:pathLst>
            </a:custGeom>
            <a:solidFill>
              <a:srgbClr val="7E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90563" y="4656777"/>
              <a:ext cx="2134870" cy="3108960"/>
            </a:xfrm>
            <a:custGeom>
              <a:avLst/>
              <a:gdLst/>
              <a:ahLst/>
              <a:cxnLst/>
              <a:rect l="l" t="t" r="r" b="b"/>
              <a:pathLst>
                <a:path w="2134870" h="3108959">
                  <a:moveTo>
                    <a:pt x="2134856" y="3108637"/>
                  </a:moveTo>
                  <a:lnTo>
                    <a:pt x="0" y="3108637"/>
                  </a:lnTo>
                  <a:lnTo>
                    <a:pt x="0" y="220530"/>
                  </a:lnTo>
                  <a:lnTo>
                    <a:pt x="5619" y="169965"/>
                  </a:lnTo>
                  <a:lnTo>
                    <a:pt x="21625" y="123547"/>
                  </a:lnTo>
                  <a:lnTo>
                    <a:pt x="46742" y="82600"/>
                  </a:lnTo>
                  <a:lnTo>
                    <a:pt x="79691" y="48448"/>
                  </a:lnTo>
                  <a:lnTo>
                    <a:pt x="119195" y="22415"/>
                  </a:lnTo>
                  <a:lnTo>
                    <a:pt x="163978" y="5824"/>
                  </a:lnTo>
                  <a:lnTo>
                    <a:pt x="212762" y="0"/>
                  </a:lnTo>
                  <a:lnTo>
                    <a:pt x="1134915" y="0"/>
                  </a:lnTo>
                  <a:lnTo>
                    <a:pt x="1183699" y="5824"/>
                  </a:lnTo>
                  <a:lnTo>
                    <a:pt x="1228482" y="22415"/>
                  </a:lnTo>
                  <a:lnTo>
                    <a:pt x="1267987" y="48448"/>
                  </a:lnTo>
                  <a:lnTo>
                    <a:pt x="1300936" y="82600"/>
                  </a:lnTo>
                  <a:lnTo>
                    <a:pt x="1326052" y="123547"/>
                  </a:lnTo>
                  <a:lnTo>
                    <a:pt x="1342059" y="169965"/>
                  </a:lnTo>
                  <a:lnTo>
                    <a:pt x="1347678" y="220530"/>
                  </a:lnTo>
                  <a:lnTo>
                    <a:pt x="1347678" y="312507"/>
                  </a:lnTo>
                  <a:lnTo>
                    <a:pt x="1347511" y="321180"/>
                  </a:lnTo>
                  <a:lnTo>
                    <a:pt x="2134856" y="321180"/>
                  </a:lnTo>
                  <a:lnTo>
                    <a:pt x="2134856" y="3108637"/>
                  </a:lnTo>
                  <a:close/>
                </a:path>
              </a:pathLst>
            </a:custGeom>
            <a:solidFill>
              <a:srgbClr val="76D1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95172" y="4660811"/>
              <a:ext cx="2130425" cy="3105150"/>
            </a:xfrm>
            <a:custGeom>
              <a:avLst/>
              <a:gdLst/>
              <a:ahLst/>
              <a:cxnLst/>
              <a:rect l="l" t="t" r="r" b="b"/>
              <a:pathLst>
                <a:path w="2130425" h="3105150">
                  <a:moveTo>
                    <a:pt x="2130247" y="321183"/>
                  </a:moveTo>
                  <a:lnTo>
                    <a:pt x="1347533" y="321183"/>
                  </a:lnTo>
                  <a:lnTo>
                    <a:pt x="1347698" y="312508"/>
                  </a:lnTo>
                  <a:lnTo>
                    <a:pt x="1347698" y="220535"/>
                  </a:lnTo>
                  <a:lnTo>
                    <a:pt x="1342072" y="169964"/>
                  </a:lnTo>
                  <a:lnTo>
                    <a:pt x="1326070" y="123545"/>
                  </a:lnTo>
                  <a:lnTo>
                    <a:pt x="1300949" y="82600"/>
                  </a:lnTo>
                  <a:lnTo>
                    <a:pt x="1268006" y="48450"/>
                  </a:lnTo>
                  <a:lnTo>
                    <a:pt x="1228496" y="22415"/>
                  </a:lnTo>
                  <a:lnTo>
                    <a:pt x="1183716" y="5829"/>
                  </a:lnTo>
                  <a:lnTo>
                    <a:pt x="1134935" y="0"/>
                  </a:lnTo>
                  <a:lnTo>
                    <a:pt x="212763" y="0"/>
                  </a:lnTo>
                  <a:lnTo>
                    <a:pt x="163982" y="5829"/>
                  </a:lnTo>
                  <a:lnTo>
                    <a:pt x="119202" y="22415"/>
                  </a:lnTo>
                  <a:lnTo>
                    <a:pt x="79692" y="48450"/>
                  </a:lnTo>
                  <a:lnTo>
                    <a:pt x="46748" y="82600"/>
                  </a:lnTo>
                  <a:lnTo>
                    <a:pt x="21628" y="123545"/>
                  </a:lnTo>
                  <a:lnTo>
                    <a:pt x="5626" y="169964"/>
                  </a:lnTo>
                  <a:lnTo>
                    <a:pt x="0" y="220535"/>
                  </a:lnTo>
                  <a:lnTo>
                    <a:pt x="12" y="3104604"/>
                  </a:lnTo>
                  <a:lnTo>
                    <a:pt x="2130247" y="3104604"/>
                  </a:lnTo>
                  <a:lnTo>
                    <a:pt x="2130247" y="321183"/>
                  </a:lnTo>
                  <a:close/>
                </a:path>
              </a:pathLst>
            </a:custGeom>
            <a:solidFill>
              <a:srgbClr val="6C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95182" y="4660807"/>
              <a:ext cx="2130425" cy="3105150"/>
            </a:xfrm>
            <a:custGeom>
              <a:avLst/>
              <a:gdLst/>
              <a:ahLst/>
              <a:cxnLst/>
              <a:rect l="l" t="t" r="r" b="b"/>
              <a:pathLst>
                <a:path w="2130425" h="3105150">
                  <a:moveTo>
                    <a:pt x="2130238" y="3104607"/>
                  </a:moveTo>
                  <a:lnTo>
                    <a:pt x="7" y="3104607"/>
                  </a:lnTo>
                  <a:lnTo>
                    <a:pt x="0" y="220530"/>
                  </a:lnTo>
                  <a:lnTo>
                    <a:pt x="5619" y="169965"/>
                  </a:lnTo>
                  <a:lnTo>
                    <a:pt x="21625" y="123547"/>
                  </a:lnTo>
                  <a:lnTo>
                    <a:pt x="46742" y="82600"/>
                  </a:lnTo>
                  <a:lnTo>
                    <a:pt x="79691" y="48448"/>
                  </a:lnTo>
                  <a:lnTo>
                    <a:pt x="119195" y="22415"/>
                  </a:lnTo>
                  <a:lnTo>
                    <a:pt x="163978" y="5824"/>
                  </a:lnTo>
                  <a:lnTo>
                    <a:pt x="212762" y="0"/>
                  </a:lnTo>
                  <a:lnTo>
                    <a:pt x="1134928" y="0"/>
                  </a:lnTo>
                  <a:lnTo>
                    <a:pt x="1183712" y="5824"/>
                  </a:lnTo>
                  <a:lnTo>
                    <a:pt x="1228495" y="22415"/>
                  </a:lnTo>
                  <a:lnTo>
                    <a:pt x="1268000" y="48448"/>
                  </a:lnTo>
                  <a:lnTo>
                    <a:pt x="1300949" y="82600"/>
                  </a:lnTo>
                  <a:lnTo>
                    <a:pt x="1326065" y="123547"/>
                  </a:lnTo>
                  <a:lnTo>
                    <a:pt x="1342072" y="169965"/>
                  </a:lnTo>
                  <a:lnTo>
                    <a:pt x="1347691" y="220530"/>
                  </a:lnTo>
                  <a:lnTo>
                    <a:pt x="1347691" y="312507"/>
                  </a:lnTo>
                  <a:lnTo>
                    <a:pt x="1347524" y="321180"/>
                  </a:lnTo>
                  <a:lnTo>
                    <a:pt x="2130238" y="321180"/>
                  </a:lnTo>
                  <a:lnTo>
                    <a:pt x="2130238" y="3104607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679450" y="4617464"/>
            <a:ext cx="1981835" cy="311658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22225">
              <a:lnSpc>
                <a:spcPct val="100000"/>
              </a:lnSpc>
              <a:spcBef>
                <a:spcPts val="560"/>
              </a:spcBef>
            </a:pPr>
            <a:r>
              <a:rPr sz="1800" spc="-10" dirty="0">
                <a:solidFill>
                  <a:srgbClr val="00ADEF"/>
                </a:solidFill>
                <a:latin typeface="Trebuchet MS"/>
                <a:cs typeface="Trebuchet MS"/>
              </a:rPr>
              <a:t>Word</a:t>
            </a:r>
            <a:r>
              <a:rPr sz="1800" spc="-10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800" spc="-85" dirty="0">
                <a:solidFill>
                  <a:srgbClr val="00ADEF"/>
                </a:solidFill>
                <a:latin typeface="Trebuchet MS"/>
                <a:cs typeface="Trebuchet MS"/>
              </a:rPr>
              <a:t>File</a:t>
            </a:r>
            <a:endParaRPr sz="1800">
              <a:latin typeface="Trebuchet MS"/>
              <a:cs typeface="Trebuchet MS"/>
            </a:endParaRPr>
          </a:p>
          <a:p>
            <a:pPr marL="12700" marR="5080">
              <a:lnSpc>
                <a:spcPts val="1920"/>
              </a:lnSpc>
              <a:spcBef>
                <a:spcPts val="95"/>
              </a:spcBef>
            </a:pPr>
            <a:r>
              <a:rPr sz="1300" spc="-40" dirty="0">
                <a:latin typeface="Trebuchet MS"/>
                <a:cs typeface="Trebuchet MS"/>
              </a:rPr>
              <a:t>Here </a:t>
            </a:r>
            <a:r>
              <a:rPr sz="1300" spc="-30" dirty="0">
                <a:latin typeface="Trebuchet MS"/>
                <a:cs typeface="Trebuchet MS"/>
              </a:rPr>
              <a:t>are </a:t>
            </a:r>
            <a:r>
              <a:rPr sz="1300" spc="5" dirty="0">
                <a:latin typeface="Trebuchet MS"/>
                <a:cs typeface="Trebuchet MS"/>
              </a:rPr>
              <a:t>some </a:t>
            </a:r>
            <a:r>
              <a:rPr sz="1300" spc="-35" dirty="0">
                <a:latin typeface="Trebuchet MS"/>
                <a:cs typeface="Trebuchet MS"/>
              </a:rPr>
              <a:t>more</a:t>
            </a:r>
            <a:r>
              <a:rPr sz="1300" spc="-275" dirty="0">
                <a:latin typeface="Trebuchet MS"/>
                <a:cs typeface="Trebuchet MS"/>
              </a:rPr>
              <a:t> </a:t>
            </a:r>
            <a:r>
              <a:rPr sz="1300" spc="10" dirty="0">
                <a:latin typeface="Trebuchet MS"/>
                <a:cs typeface="Trebuchet MS"/>
              </a:rPr>
              <a:t>names  </a:t>
            </a:r>
            <a:r>
              <a:rPr sz="1300" spc="-75" dirty="0">
                <a:latin typeface="Trebuchet MS"/>
                <a:cs typeface="Trebuchet MS"/>
              </a:rPr>
              <a:t>of </a:t>
            </a:r>
            <a:r>
              <a:rPr sz="1300" spc="-50" dirty="0">
                <a:latin typeface="Trebuchet MS"/>
                <a:cs typeface="Trebuchet MS"/>
              </a:rPr>
              <a:t>people: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600" spc="-80" dirty="0">
                <a:latin typeface="Trebuchet MS"/>
                <a:cs typeface="Trebuchet MS"/>
              </a:rPr>
              <a:t>Ali</a:t>
            </a:r>
            <a:r>
              <a:rPr sz="1600" spc="-175" dirty="0">
                <a:latin typeface="Trebuchet MS"/>
                <a:cs typeface="Trebuchet MS"/>
              </a:rPr>
              <a:t> </a:t>
            </a:r>
            <a:r>
              <a:rPr sz="1600" spc="10" dirty="0">
                <a:latin typeface="Trebuchet MS"/>
                <a:cs typeface="Trebuchet MS"/>
              </a:rPr>
              <a:t>Baba</a:t>
            </a:r>
            <a:endParaRPr sz="1600">
              <a:latin typeface="Trebuchet MS"/>
              <a:cs typeface="Trebuchet MS"/>
            </a:endParaRPr>
          </a:p>
          <a:p>
            <a:pPr marL="12700" marR="225425">
              <a:lnSpc>
                <a:spcPct val="100000"/>
              </a:lnSpc>
            </a:pPr>
            <a:r>
              <a:rPr sz="1600" spc="-80" dirty="0">
                <a:latin typeface="Trebuchet MS"/>
                <a:cs typeface="Trebuchet MS"/>
              </a:rPr>
              <a:t>Florence</a:t>
            </a:r>
            <a:r>
              <a:rPr sz="1600" spc="-150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Nightingale  </a:t>
            </a:r>
            <a:r>
              <a:rPr sz="1600" spc="-50" dirty="0">
                <a:latin typeface="Trebuchet MS"/>
                <a:cs typeface="Trebuchet MS"/>
              </a:rPr>
              <a:t>Derek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120" dirty="0">
                <a:latin typeface="Trebuchet MS"/>
                <a:cs typeface="Trebuchet MS"/>
              </a:rPr>
              <a:t>Jeter</a:t>
            </a:r>
            <a:endParaRPr sz="1600">
              <a:latin typeface="Trebuchet MS"/>
              <a:cs typeface="Trebuchet MS"/>
            </a:endParaRPr>
          </a:p>
          <a:p>
            <a:pPr marL="12700" marR="847725">
              <a:lnSpc>
                <a:spcPct val="100000"/>
              </a:lnSpc>
            </a:pPr>
            <a:r>
              <a:rPr sz="1600" spc="-55" dirty="0">
                <a:latin typeface="Trebuchet MS"/>
                <a:cs typeface="Trebuchet MS"/>
              </a:rPr>
              <a:t>Pauline  </a:t>
            </a:r>
            <a:r>
              <a:rPr sz="1600" spc="-50" dirty="0">
                <a:latin typeface="Trebuchet MS"/>
                <a:cs typeface="Trebuchet MS"/>
              </a:rPr>
              <a:t>Johnny</a:t>
            </a:r>
            <a:r>
              <a:rPr sz="1600" spc="-170" dirty="0">
                <a:latin typeface="Trebuchet MS"/>
                <a:cs typeface="Trebuchet MS"/>
              </a:rPr>
              <a:t> </a:t>
            </a:r>
            <a:r>
              <a:rPr sz="1600" spc="-5" dirty="0">
                <a:latin typeface="Trebuchet MS"/>
                <a:cs typeface="Trebuchet MS"/>
              </a:rPr>
              <a:t>Depp  </a:t>
            </a:r>
            <a:r>
              <a:rPr sz="1600" spc="-90" dirty="0">
                <a:latin typeface="Trebuchet MS"/>
                <a:cs typeface="Trebuchet MS"/>
              </a:rPr>
              <a:t>Patrick</a:t>
            </a:r>
            <a:endParaRPr sz="1600">
              <a:latin typeface="Trebuchet MS"/>
              <a:cs typeface="Trebuchet MS"/>
            </a:endParaRPr>
          </a:p>
          <a:p>
            <a:pPr marL="12700" marR="949325">
              <a:lnSpc>
                <a:spcPct val="100000"/>
              </a:lnSpc>
            </a:pPr>
            <a:r>
              <a:rPr sz="1600" spc="-45" dirty="0">
                <a:latin typeface="Trebuchet MS"/>
                <a:cs typeface="Trebuchet MS"/>
              </a:rPr>
              <a:t>Harry</a:t>
            </a:r>
            <a:r>
              <a:rPr sz="1600" spc="-170" dirty="0">
                <a:latin typeface="Trebuchet MS"/>
                <a:cs typeface="Trebuchet MS"/>
              </a:rPr>
              <a:t> </a:t>
            </a:r>
            <a:r>
              <a:rPr sz="1600" spc="-110" dirty="0">
                <a:latin typeface="Trebuchet MS"/>
                <a:cs typeface="Trebuchet MS"/>
              </a:rPr>
              <a:t>Potter  </a:t>
            </a:r>
            <a:r>
              <a:rPr sz="1600" spc="-60" dirty="0">
                <a:latin typeface="Trebuchet MS"/>
                <a:cs typeface="Trebuchet MS"/>
              </a:rPr>
              <a:t>Pinocchio  </a:t>
            </a:r>
            <a:r>
              <a:rPr sz="1600" spc="-50" dirty="0">
                <a:latin typeface="Trebuchet MS"/>
                <a:cs typeface="Trebuchet MS"/>
              </a:rPr>
              <a:t>Robin</a:t>
            </a:r>
            <a:r>
              <a:rPr sz="1600" spc="-155" dirty="0">
                <a:latin typeface="Trebuchet MS"/>
                <a:cs typeface="Trebuchet MS"/>
              </a:rPr>
              <a:t> </a:t>
            </a:r>
            <a:r>
              <a:rPr sz="1600" spc="5" dirty="0">
                <a:latin typeface="Trebuchet MS"/>
                <a:cs typeface="Trebuchet MS"/>
              </a:rPr>
              <a:t>Hood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225415" y="7830184"/>
            <a:ext cx="1075055" cy="9175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5523598" y="8288756"/>
            <a:ext cx="5270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latin typeface="Trebuchet MS"/>
                <a:cs typeface="Trebuchet MS"/>
              </a:rPr>
              <a:t>Kim</a:t>
            </a:r>
            <a:r>
              <a:rPr sz="1200" spc="-130" dirty="0">
                <a:latin typeface="Trebuchet MS"/>
                <a:cs typeface="Trebuchet MS"/>
              </a:rPr>
              <a:t> </a:t>
            </a:r>
            <a:r>
              <a:rPr sz="1200" spc="-70" dirty="0">
                <a:latin typeface="Trebuchet MS"/>
                <a:cs typeface="Trebuchet MS"/>
              </a:rPr>
              <a:t>Lee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402590" y="7840986"/>
            <a:ext cx="1553845" cy="1154430"/>
            <a:chOff x="402590" y="7840986"/>
            <a:chExt cx="1553845" cy="1154430"/>
          </a:xfrm>
        </p:grpSpPr>
        <p:sp>
          <p:nvSpPr>
            <p:cNvPr id="57" name="object 57"/>
            <p:cNvSpPr/>
            <p:nvPr/>
          </p:nvSpPr>
          <p:spPr>
            <a:xfrm>
              <a:off x="402590" y="7843100"/>
              <a:ext cx="1553845" cy="1151890"/>
            </a:xfrm>
            <a:custGeom>
              <a:avLst/>
              <a:gdLst/>
              <a:ahLst/>
              <a:cxnLst/>
              <a:rect l="l" t="t" r="r" b="b"/>
              <a:pathLst>
                <a:path w="1553845" h="1151890">
                  <a:moveTo>
                    <a:pt x="1553273" y="593242"/>
                  </a:moveTo>
                  <a:lnTo>
                    <a:pt x="1551317" y="553364"/>
                  </a:lnTo>
                  <a:lnTo>
                    <a:pt x="1545551" y="514223"/>
                  </a:lnTo>
                  <a:lnTo>
                    <a:pt x="1536115" y="475945"/>
                  </a:lnTo>
                  <a:lnTo>
                    <a:pt x="1523123" y="438607"/>
                  </a:lnTo>
                  <a:lnTo>
                    <a:pt x="1506702" y="402310"/>
                  </a:lnTo>
                  <a:lnTo>
                    <a:pt x="1487004" y="367157"/>
                  </a:lnTo>
                  <a:lnTo>
                    <a:pt x="1464157" y="333222"/>
                  </a:lnTo>
                  <a:lnTo>
                    <a:pt x="1438275" y="300621"/>
                  </a:lnTo>
                  <a:lnTo>
                    <a:pt x="1409509" y="269430"/>
                  </a:lnTo>
                  <a:lnTo>
                    <a:pt x="1377975" y="239750"/>
                  </a:lnTo>
                  <a:lnTo>
                    <a:pt x="1343825" y="211683"/>
                  </a:lnTo>
                  <a:lnTo>
                    <a:pt x="1307160" y="185318"/>
                  </a:lnTo>
                  <a:lnTo>
                    <a:pt x="1268133" y="160756"/>
                  </a:lnTo>
                  <a:lnTo>
                    <a:pt x="1260462" y="156552"/>
                  </a:lnTo>
                  <a:lnTo>
                    <a:pt x="1231176" y="135445"/>
                  </a:lnTo>
                  <a:lnTo>
                    <a:pt x="1192377" y="111150"/>
                  </a:lnTo>
                  <a:lnTo>
                    <a:pt x="1151407" y="88963"/>
                  </a:lnTo>
                  <a:lnTo>
                    <a:pt x="1108392" y="68986"/>
                  </a:lnTo>
                  <a:lnTo>
                    <a:pt x="1063498" y="51320"/>
                  </a:lnTo>
                  <a:lnTo>
                    <a:pt x="1016838" y="36093"/>
                  </a:lnTo>
                  <a:lnTo>
                    <a:pt x="968552" y="23380"/>
                  </a:lnTo>
                  <a:lnTo>
                    <a:pt x="918806" y="13322"/>
                  </a:lnTo>
                  <a:lnTo>
                    <a:pt x="867702" y="5994"/>
                  </a:lnTo>
                  <a:lnTo>
                    <a:pt x="815403" y="1524"/>
                  </a:lnTo>
                  <a:lnTo>
                    <a:pt x="762038" y="0"/>
                  </a:lnTo>
                  <a:lnTo>
                    <a:pt x="708660" y="1524"/>
                  </a:lnTo>
                  <a:lnTo>
                    <a:pt x="656361" y="5994"/>
                  </a:lnTo>
                  <a:lnTo>
                    <a:pt x="605256" y="13322"/>
                  </a:lnTo>
                  <a:lnTo>
                    <a:pt x="555498" y="23380"/>
                  </a:lnTo>
                  <a:lnTo>
                    <a:pt x="507225" y="36093"/>
                  </a:lnTo>
                  <a:lnTo>
                    <a:pt x="460565" y="51320"/>
                  </a:lnTo>
                  <a:lnTo>
                    <a:pt x="415658" y="68986"/>
                  </a:lnTo>
                  <a:lnTo>
                    <a:pt x="372656" y="88963"/>
                  </a:lnTo>
                  <a:lnTo>
                    <a:pt x="331685" y="111150"/>
                  </a:lnTo>
                  <a:lnTo>
                    <a:pt x="292874" y="135445"/>
                  </a:lnTo>
                  <a:lnTo>
                    <a:pt x="256387" y="161734"/>
                  </a:lnTo>
                  <a:lnTo>
                    <a:pt x="222338" y="189903"/>
                  </a:lnTo>
                  <a:lnTo>
                    <a:pt x="190881" y="219875"/>
                  </a:lnTo>
                  <a:lnTo>
                    <a:pt x="162140" y="251510"/>
                  </a:lnTo>
                  <a:lnTo>
                    <a:pt x="160350" y="253809"/>
                  </a:lnTo>
                  <a:lnTo>
                    <a:pt x="143751" y="269430"/>
                  </a:lnTo>
                  <a:lnTo>
                    <a:pt x="114985" y="300621"/>
                  </a:lnTo>
                  <a:lnTo>
                    <a:pt x="89103" y="333222"/>
                  </a:lnTo>
                  <a:lnTo>
                    <a:pt x="66255" y="367157"/>
                  </a:lnTo>
                  <a:lnTo>
                    <a:pt x="46558" y="402310"/>
                  </a:lnTo>
                  <a:lnTo>
                    <a:pt x="30137" y="438607"/>
                  </a:lnTo>
                  <a:lnTo>
                    <a:pt x="17145" y="475945"/>
                  </a:lnTo>
                  <a:lnTo>
                    <a:pt x="7708" y="514223"/>
                  </a:lnTo>
                  <a:lnTo>
                    <a:pt x="1943" y="553364"/>
                  </a:lnTo>
                  <a:lnTo>
                    <a:pt x="0" y="593242"/>
                  </a:lnTo>
                  <a:lnTo>
                    <a:pt x="1943" y="633133"/>
                  </a:lnTo>
                  <a:lnTo>
                    <a:pt x="7708" y="672274"/>
                  </a:lnTo>
                  <a:lnTo>
                    <a:pt x="17145" y="710552"/>
                  </a:lnTo>
                  <a:lnTo>
                    <a:pt x="30137" y="747890"/>
                  </a:lnTo>
                  <a:lnTo>
                    <a:pt x="46558" y="784186"/>
                  </a:lnTo>
                  <a:lnTo>
                    <a:pt x="66255" y="819340"/>
                  </a:lnTo>
                  <a:lnTo>
                    <a:pt x="89103" y="853274"/>
                  </a:lnTo>
                  <a:lnTo>
                    <a:pt x="114985" y="885875"/>
                  </a:lnTo>
                  <a:lnTo>
                    <a:pt x="143751" y="917067"/>
                  </a:lnTo>
                  <a:lnTo>
                    <a:pt x="175285" y="946746"/>
                  </a:lnTo>
                  <a:lnTo>
                    <a:pt x="209435" y="974813"/>
                  </a:lnTo>
                  <a:lnTo>
                    <a:pt x="246100" y="1001179"/>
                  </a:lnTo>
                  <a:lnTo>
                    <a:pt x="285127" y="1025740"/>
                  </a:lnTo>
                  <a:lnTo>
                    <a:pt x="326377" y="1048423"/>
                  </a:lnTo>
                  <a:lnTo>
                    <a:pt x="369747" y="1069111"/>
                  </a:lnTo>
                  <a:lnTo>
                    <a:pt x="415086" y="1087716"/>
                  </a:lnTo>
                  <a:lnTo>
                    <a:pt x="462254" y="1104150"/>
                  </a:lnTo>
                  <a:lnTo>
                    <a:pt x="511149" y="1118323"/>
                  </a:lnTo>
                  <a:lnTo>
                    <a:pt x="561606" y="1130122"/>
                  </a:lnTo>
                  <a:lnTo>
                    <a:pt x="613524" y="1139469"/>
                  </a:lnTo>
                  <a:lnTo>
                    <a:pt x="666750" y="1146263"/>
                  </a:lnTo>
                  <a:lnTo>
                    <a:pt x="721156" y="1150404"/>
                  </a:lnTo>
                  <a:lnTo>
                    <a:pt x="776630" y="1151801"/>
                  </a:lnTo>
                  <a:lnTo>
                    <a:pt x="832091" y="1150404"/>
                  </a:lnTo>
                  <a:lnTo>
                    <a:pt x="886498" y="1146263"/>
                  </a:lnTo>
                  <a:lnTo>
                    <a:pt x="939723" y="1139469"/>
                  </a:lnTo>
                  <a:lnTo>
                    <a:pt x="991641" y="1130122"/>
                  </a:lnTo>
                  <a:lnTo>
                    <a:pt x="1042111" y="1118323"/>
                  </a:lnTo>
                  <a:lnTo>
                    <a:pt x="1090993" y="1104150"/>
                  </a:lnTo>
                  <a:lnTo>
                    <a:pt x="1138174" y="1087716"/>
                  </a:lnTo>
                  <a:lnTo>
                    <a:pt x="1183513" y="1069111"/>
                  </a:lnTo>
                  <a:lnTo>
                    <a:pt x="1226870" y="1048423"/>
                  </a:lnTo>
                  <a:lnTo>
                    <a:pt x="1268133" y="1025740"/>
                  </a:lnTo>
                  <a:lnTo>
                    <a:pt x="1307160" y="1001179"/>
                  </a:lnTo>
                  <a:lnTo>
                    <a:pt x="1343825" y="974813"/>
                  </a:lnTo>
                  <a:lnTo>
                    <a:pt x="1377975" y="946746"/>
                  </a:lnTo>
                  <a:lnTo>
                    <a:pt x="1409509" y="917067"/>
                  </a:lnTo>
                  <a:lnTo>
                    <a:pt x="1438275" y="885875"/>
                  </a:lnTo>
                  <a:lnTo>
                    <a:pt x="1464157" y="853274"/>
                  </a:lnTo>
                  <a:lnTo>
                    <a:pt x="1487004" y="819340"/>
                  </a:lnTo>
                  <a:lnTo>
                    <a:pt x="1506702" y="784186"/>
                  </a:lnTo>
                  <a:lnTo>
                    <a:pt x="1523123" y="747890"/>
                  </a:lnTo>
                  <a:lnTo>
                    <a:pt x="1536115" y="710552"/>
                  </a:lnTo>
                  <a:lnTo>
                    <a:pt x="1545551" y="672274"/>
                  </a:lnTo>
                  <a:lnTo>
                    <a:pt x="1551317" y="633133"/>
                  </a:lnTo>
                  <a:lnTo>
                    <a:pt x="1553273" y="5932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49541" y="7843101"/>
              <a:ext cx="1430655" cy="1104900"/>
            </a:xfrm>
            <a:custGeom>
              <a:avLst/>
              <a:gdLst/>
              <a:ahLst/>
              <a:cxnLst/>
              <a:rect l="l" t="t" r="r" b="b"/>
              <a:pathLst>
                <a:path w="1430655" h="1104900">
                  <a:moveTo>
                    <a:pt x="0" y="552170"/>
                  </a:moveTo>
                  <a:lnTo>
                    <a:pt x="1961" y="510960"/>
                  </a:lnTo>
                  <a:lnTo>
                    <a:pt x="7753" y="470572"/>
                  </a:lnTo>
                  <a:lnTo>
                    <a:pt x="17237" y="431114"/>
                  </a:lnTo>
                  <a:lnTo>
                    <a:pt x="30274" y="392692"/>
                  </a:lnTo>
                  <a:lnTo>
                    <a:pt x="46728" y="355414"/>
                  </a:lnTo>
                  <a:lnTo>
                    <a:pt x="66459" y="319385"/>
                  </a:lnTo>
                  <a:lnTo>
                    <a:pt x="89330" y="284712"/>
                  </a:lnTo>
                  <a:lnTo>
                    <a:pt x="115201" y="251503"/>
                  </a:lnTo>
                  <a:lnTo>
                    <a:pt x="143935" y="219864"/>
                  </a:lnTo>
                  <a:lnTo>
                    <a:pt x="175394" y="189902"/>
                  </a:lnTo>
                  <a:lnTo>
                    <a:pt x="209438" y="161723"/>
                  </a:lnTo>
                  <a:lnTo>
                    <a:pt x="245931" y="135434"/>
                  </a:lnTo>
                  <a:lnTo>
                    <a:pt x="284734" y="111143"/>
                  </a:lnTo>
                  <a:lnTo>
                    <a:pt x="325708" y="88955"/>
                  </a:lnTo>
                  <a:lnTo>
                    <a:pt x="368715" y="68978"/>
                  </a:lnTo>
                  <a:lnTo>
                    <a:pt x="413618" y="51318"/>
                  </a:lnTo>
                  <a:lnTo>
                    <a:pt x="460277" y="36082"/>
                  </a:lnTo>
                  <a:lnTo>
                    <a:pt x="508554" y="23377"/>
                  </a:lnTo>
                  <a:lnTo>
                    <a:pt x="558312" y="13310"/>
                  </a:lnTo>
                  <a:lnTo>
                    <a:pt x="609412" y="5986"/>
                  </a:lnTo>
                  <a:lnTo>
                    <a:pt x="661716" y="1514"/>
                  </a:lnTo>
                  <a:lnTo>
                    <a:pt x="715086" y="0"/>
                  </a:lnTo>
                  <a:lnTo>
                    <a:pt x="768454" y="1514"/>
                  </a:lnTo>
                  <a:lnTo>
                    <a:pt x="820756" y="5986"/>
                  </a:lnTo>
                  <a:lnTo>
                    <a:pt x="871855" y="13310"/>
                  </a:lnTo>
                  <a:lnTo>
                    <a:pt x="921612" y="23377"/>
                  </a:lnTo>
                  <a:lnTo>
                    <a:pt x="969889" y="36082"/>
                  </a:lnTo>
                  <a:lnTo>
                    <a:pt x="1016548" y="51318"/>
                  </a:lnTo>
                  <a:lnTo>
                    <a:pt x="1061451" y="68978"/>
                  </a:lnTo>
                  <a:lnTo>
                    <a:pt x="1104458" y="88955"/>
                  </a:lnTo>
                  <a:lnTo>
                    <a:pt x="1145432" y="111143"/>
                  </a:lnTo>
                  <a:lnTo>
                    <a:pt x="1184235" y="135434"/>
                  </a:lnTo>
                  <a:lnTo>
                    <a:pt x="1220728" y="161723"/>
                  </a:lnTo>
                  <a:lnTo>
                    <a:pt x="1254774" y="189902"/>
                  </a:lnTo>
                  <a:lnTo>
                    <a:pt x="1286233" y="219864"/>
                  </a:lnTo>
                  <a:lnTo>
                    <a:pt x="1314967" y="251503"/>
                  </a:lnTo>
                  <a:lnTo>
                    <a:pt x="1340839" y="284712"/>
                  </a:lnTo>
                  <a:lnTo>
                    <a:pt x="1363710" y="319385"/>
                  </a:lnTo>
                  <a:lnTo>
                    <a:pt x="1383442" y="355414"/>
                  </a:lnTo>
                  <a:lnTo>
                    <a:pt x="1399896" y="392692"/>
                  </a:lnTo>
                  <a:lnTo>
                    <a:pt x="1412934" y="431114"/>
                  </a:lnTo>
                  <a:lnTo>
                    <a:pt x="1422419" y="470572"/>
                  </a:lnTo>
                  <a:lnTo>
                    <a:pt x="1428211" y="510960"/>
                  </a:lnTo>
                  <a:lnTo>
                    <a:pt x="1430172" y="552170"/>
                  </a:lnTo>
                  <a:lnTo>
                    <a:pt x="1428211" y="593381"/>
                  </a:lnTo>
                  <a:lnTo>
                    <a:pt x="1422419" y="633768"/>
                  </a:lnTo>
                  <a:lnTo>
                    <a:pt x="1412934" y="673227"/>
                  </a:lnTo>
                  <a:lnTo>
                    <a:pt x="1399896" y="711649"/>
                  </a:lnTo>
                  <a:lnTo>
                    <a:pt x="1383442" y="748928"/>
                  </a:lnTo>
                  <a:lnTo>
                    <a:pt x="1363710" y="784958"/>
                  </a:lnTo>
                  <a:lnTo>
                    <a:pt x="1340839" y="819631"/>
                  </a:lnTo>
                  <a:lnTo>
                    <a:pt x="1314967" y="852841"/>
                  </a:lnTo>
                  <a:lnTo>
                    <a:pt x="1286233" y="884481"/>
                  </a:lnTo>
                  <a:lnTo>
                    <a:pt x="1254774" y="914444"/>
                  </a:lnTo>
                  <a:lnTo>
                    <a:pt x="1220728" y="942624"/>
                  </a:lnTo>
                  <a:lnTo>
                    <a:pt x="1184235" y="968913"/>
                  </a:lnTo>
                  <a:lnTo>
                    <a:pt x="1145432" y="993205"/>
                  </a:lnTo>
                  <a:lnTo>
                    <a:pt x="1104458" y="1015394"/>
                  </a:lnTo>
                  <a:lnTo>
                    <a:pt x="1061451" y="1035372"/>
                  </a:lnTo>
                  <a:lnTo>
                    <a:pt x="1016548" y="1053033"/>
                  </a:lnTo>
                  <a:lnTo>
                    <a:pt x="969889" y="1068269"/>
                  </a:lnTo>
                  <a:lnTo>
                    <a:pt x="921612" y="1080975"/>
                  </a:lnTo>
                  <a:lnTo>
                    <a:pt x="871855" y="1091043"/>
                  </a:lnTo>
                  <a:lnTo>
                    <a:pt x="820756" y="1098366"/>
                  </a:lnTo>
                  <a:lnTo>
                    <a:pt x="768454" y="1102839"/>
                  </a:lnTo>
                  <a:lnTo>
                    <a:pt x="715086" y="1104353"/>
                  </a:lnTo>
                  <a:lnTo>
                    <a:pt x="661716" y="1102839"/>
                  </a:lnTo>
                  <a:lnTo>
                    <a:pt x="609412" y="1098366"/>
                  </a:lnTo>
                  <a:lnTo>
                    <a:pt x="558312" y="1091043"/>
                  </a:lnTo>
                  <a:lnTo>
                    <a:pt x="508554" y="1080975"/>
                  </a:lnTo>
                  <a:lnTo>
                    <a:pt x="460277" y="1068269"/>
                  </a:lnTo>
                  <a:lnTo>
                    <a:pt x="413618" y="1053033"/>
                  </a:lnTo>
                  <a:lnTo>
                    <a:pt x="368715" y="1035372"/>
                  </a:lnTo>
                  <a:lnTo>
                    <a:pt x="325708" y="1015394"/>
                  </a:lnTo>
                  <a:lnTo>
                    <a:pt x="284734" y="993205"/>
                  </a:lnTo>
                  <a:lnTo>
                    <a:pt x="245931" y="968913"/>
                  </a:lnTo>
                  <a:lnTo>
                    <a:pt x="209438" y="942624"/>
                  </a:lnTo>
                  <a:lnTo>
                    <a:pt x="175394" y="914444"/>
                  </a:lnTo>
                  <a:lnTo>
                    <a:pt x="143935" y="884481"/>
                  </a:lnTo>
                  <a:lnTo>
                    <a:pt x="115201" y="852841"/>
                  </a:lnTo>
                  <a:lnTo>
                    <a:pt x="89330" y="819631"/>
                  </a:lnTo>
                  <a:lnTo>
                    <a:pt x="66459" y="784958"/>
                  </a:lnTo>
                  <a:lnTo>
                    <a:pt x="46728" y="748928"/>
                  </a:lnTo>
                  <a:lnTo>
                    <a:pt x="30274" y="711649"/>
                  </a:lnTo>
                  <a:lnTo>
                    <a:pt x="17237" y="673227"/>
                  </a:lnTo>
                  <a:lnTo>
                    <a:pt x="7753" y="633768"/>
                  </a:lnTo>
                  <a:lnTo>
                    <a:pt x="1961" y="593381"/>
                  </a:lnTo>
                  <a:lnTo>
                    <a:pt x="0" y="552170"/>
                  </a:lnTo>
                  <a:close/>
                </a:path>
              </a:pathLst>
            </a:custGeom>
            <a:ln w="422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065009" y="8201087"/>
              <a:ext cx="631190" cy="672465"/>
            </a:xfrm>
            <a:custGeom>
              <a:avLst/>
              <a:gdLst/>
              <a:ahLst/>
              <a:cxnLst/>
              <a:rect l="l" t="t" r="r" b="b"/>
              <a:pathLst>
                <a:path w="631189" h="672465">
                  <a:moveTo>
                    <a:pt x="327303" y="0"/>
                  </a:moveTo>
                  <a:lnTo>
                    <a:pt x="276237" y="28626"/>
                  </a:lnTo>
                  <a:lnTo>
                    <a:pt x="13233" y="404229"/>
                  </a:lnTo>
                  <a:lnTo>
                    <a:pt x="0" y="444373"/>
                  </a:lnTo>
                  <a:lnTo>
                    <a:pt x="3803" y="462011"/>
                  </a:lnTo>
                  <a:lnTo>
                    <a:pt x="14503" y="474993"/>
                  </a:lnTo>
                  <a:lnTo>
                    <a:pt x="287667" y="666255"/>
                  </a:lnTo>
                  <a:lnTo>
                    <a:pt x="303520" y="671870"/>
                  </a:lnTo>
                  <a:lnTo>
                    <a:pt x="321394" y="669413"/>
                  </a:lnTo>
                  <a:lnTo>
                    <a:pt x="354596" y="643243"/>
                  </a:lnTo>
                  <a:lnTo>
                    <a:pt x="617601" y="267640"/>
                  </a:lnTo>
                  <a:lnTo>
                    <a:pt x="630823" y="227497"/>
                  </a:lnTo>
                  <a:lnTo>
                    <a:pt x="627014" y="209863"/>
                  </a:lnTo>
                  <a:lnTo>
                    <a:pt x="616318" y="196889"/>
                  </a:lnTo>
                  <a:lnTo>
                    <a:pt x="343153" y="5614"/>
                  </a:lnTo>
                  <a:lnTo>
                    <a:pt x="327303" y="0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065009" y="8201087"/>
              <a:ext cx="631190" cy="672465"/>
            </a:xfrm>
            <a:custGeom>
              <a:avLst/>
              <a:gdLst/>
              <a:ahLst/>
              <a:cxnLst/>
              <a:rect l="l" t="t" r="r" b="b"/>
              <a:pathLst>
                <a:path w="631189" h="672465">
                  <a:moveTo>
                    <a:pt x="616318" y="196889"/>
                  </a:moveTo>
                  <a:lnTo>
                    <a:pt x="627014" y="209863"/>
                  </a:lnTo>
                  <a:lnTo>
                    <a:pt x="630823" y="227497"/>
                  </a:lnTo>
                  <a:lnTo>
                    <a:pt x="627700" y="247515"/>
                  </a:lnTo>
                  <a:lnTo>
                    <a:pt x="354596" y="643243"/>
                  </a:lnTo>
                  <a:lnTo>
                    <a:pt x="321394" y="669413"/>
                  </a:lnTo>
                  <a:lnTo>
                    <a:pt x="303520" y="671870"/>
                  </a:lnTo>
                  <a:lnTo>
                    <a:pt x="287667" y="666255"/>
                  </a:lnTo>
                  <a:lnTo>
                    <a:pt x="14503" y="474993"/>
                  </a:lnTo>
                  <a:lnTo>
                    <a:pt x="3803" y="462011"/>
                  </a:lnTo>
                  <a:lnTo>
                    <a:pt x="0" y="444373"/>
                  </a:lnTo>
                  <a:lnTo>
                    <a:pt x="3130" y="424355"/>
                  </a:lnTo>
                  <a:lnTo>
                    <a:pt x="276237" y="28626"/>
                  </a:lnTo>
                  <a:lnTo>
                    <a:pt x="309433" y="2456"/>
                  </a:lnTo>
                  <a:lnTo>
                    <a:pt x="327303" y="0"/>
                  </a:lnTo>
                  <a:lnTo>
                    <a:pt x="343153" y="5614"/>
                  </a:lnTo>
                  <a:lnTo>
                    <a:pt x="616318" y="196889"/>
                  </a:lnTo>
                  <a:close/>
                </a:path>
              </a:pathLst>
            </a:custGeom>
            <a:ln w="3175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421555" y="8246103"/>
              <a:ext cx="210146" cy="1609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088732" y="8264563"/>
              <a:ext cx="559435" cy="586105"/>
            </a:xfrm>
            <a:custGeom>
              <a:avLst/>
              <a:gdLst/>
              <a:ahLst/>
              <a:cxnLst/>
              <a:rect l="l" t="t" r="r" b="b"/>
              <a:pathLst>
                <a:path w="559435" h="586104">
                  <a:moveTo>
                    <a:pt x="267068" y="0"/>
                  </a:moveTo>
                  <a:lnTo>
                    <a:pt x="0" y="381419"/>
                  </a:lnTo>
                  <a:lnTo>
                    <a:pt x="291922" y="585825"/>
                  </a:lnTo>
                  <a:lnTo>
                    <a:pt x="558990" y="204393"/>
                  </a:lnTo>
                  <a:lnTo>
                    <a:pt x="2670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337945" y="8227631"/>
              <a:ext cx="314960" cy="258445"/>
            </a:xfrm>
            <a:custGeom>
              <a:avLst/>
              <a:gdLst/>
              <a:ahLst/>
              <a:cxnLst/>
              <a:rect l="l" t="t" r="r" b="b"/>
              <a:pathLst>
                <a:path w="314960" h="258445">
                  <a:moveTo>
                    <a:pt x="41337" y="22214"/>
                  </a:moveTo>
                  <a:lnTo>
                    <a:pt x="24358" y="25881"/>
                  </a:lnTo>
                  <a:lnTo>
                    <a:pt x="9637" y="34402"/>
                  </a:lnTo>
                  <a:lnTo>
                    <a:pt x="0" y="43954"/>
                  </a:lnTo>
                  <a:lnTo>
                    <a:pt x="305777" y="258051"/>
                  </a:lnTo>
                  <a:lnTo>
                    <a:pt x="311454" y="245724"/>
                  </a:lnTo>
                  <a:lnTo>
                    <a:pt x="314426" y="228973"/>
                  </a:lnTo>
                  <a:lnTo>
                    <a:pt x="312064" y="211761"/>
                  </a:lnTo>
                  <a:lnTo>
                    <a:pt x="301739" y="198056"/>
                  </a:lnTo>
                  <a:lnTo>
                    <a:pt x="251663" y="163004"/>
                  </a:lnTo>
                  <a:lnTo>
                    <a:pt x="295262" y="100710"/>
                  </a:lnTo>
                  <a:lnTo>
                    <a:pt x="290151" y="97129"/>
                  </a:lnTo>
                  <a:lnTo>
                    <a:pt x="265303" y="97129"/>
                  </a:lnTo>
                  <a:lnTo>
                    <a:pt x="252412" y="88099"/>
                  </a:lnTo>
                  <a:lnTo>
                    <a:pt x="250850" y="79222"/>
                  </a:lnTo>
                  <a:lnTo>
                    <a:pt x="254332" y="74239"/>
                  </a:lnTo>
                  <a:lnTo>
                    <a:pt x="228069" y="74239"/>
                  </a:lnTo>
                  <a:lnTo>
                    <a:pt x="218551" y="74072"/>
                  </a:lnTo>
                  <a:lnTo>
                    <a:pt x="209511" y="70129"/>
                  </a:lnTo>
                  <a:lnTo>
                    <a:pt x="202717" y="62982"/>
                  </a:lnTo>
                  <a:lnTo>
                    <a:pt x="202448" y="62280"/>
                  </a:lnTo>
                  <a:lnTo>
                    <a:pt x="107823" y="62280"/>
                  </a:lnTo>
                  <a:lnTo>
                    <a:pt x="57746" y="27228"/>
                  </a:lnTo>
                  <a:lnTo>
                    <a:pt x="41337" y="22214"/>
                  </a:lnTo>
                  <a:close/>
                </a:path>
                <a:path w="314960" h="258445">
                  <a:moveTo>
                    <a:pt x="278714" y="89115"/>
                  </a:moveTo>
                  <a:lnTo>
                    <a:pt x="274205" y="95567"/>
                  </a:lnTo>
                  <a:lnTo>
                    <a:pt x="265303" y="97129"/>
                  </a:lnTo>
                  <a:lnTo>
                    <a:pt x="290151" y="97129"/>
                  </a:lnTo>
                  <a:lnTo>
                    <a:pt x="278714" y="89115"/>
                  </a:lnTo>
                  <a:close/>
                </a:path>
                <a:path w="314960" h="258445">
                  <a:moveTo>
                    <a:pt x="245084" y="17729"/>
                  </a:moveTo>
                  <a:lnTo>
                    <a:pt x="237756" y="30657"/>
                  </a:lnTo>
                  <a:lnTo>
                    <a:pt x="243585" y="37912"/>
                  </a:lnTo>
                  <a:lnTo>
                    <a:pt x="247035" y="46574"/>
                  </a:lnTo>
                  <a:lnTo>
                    <a:pt x="247431" y="55621"/>
                  </a:lnTo>
                  <a:lnTo>
                    <a:pt x="244094" y="64033"/>
                  </a:lnTo>
                  <a:lnTo>
                    <a:pt x="236954" y="70827"/>
                  </a:lnTo>
                  <a:lnTo>
                    <a:pt x="228069" y="74239"/>
                  </a:lnTo>
                  <a:lnTo>
                    <a:pt x="254332" y="74239"/>
                  </a:lnTo>
                  <a:lnTo>
                    <a:pt x="255778" y="72199"/>
                  </a:lnTo>
                  <a:lnTo>
                    <a:pt x="262168" y="58037"/>
                  </a:lnTo>
                  <a:lnTo>
                    <a:pt x="262642" y="43154"/>
                  </a:lnTo>
                  <a:lnTo>
                    <a:pt x="257010" y="29176"/>
                  </a:lnTo>
                  <a:lnTo>
                    <a:pt x="245084" y="17729"/>
                  </a:lnTo>
                  <a:close/>
                </a:path>
                <a:path w="314960" h="258445">
                  <a:moveTo>
                    <a:pt x="151434" y="0"/>
                  </a:moveTo>
                  <a:lnTo>
                    <a:pt x="107823" y="62280"/>
                  </a:lnTo>
                  <a:lnTo>
                    <a:pt x="202448" y="62280"/>
                  </a:lnTo>
                  <a:lnTo>
                    <a:pt x="199305" y="54095"/>
                  </a:lnTo>
                  <a:lnTo>
                    <a:pt x="199473" y="44579"/>
                  </a:lnTo>
                  <a:lnTo>
                    <a:pt x="203232" y="35966"/>
                  </a:lnTo>
                  <a:lnTo>
                    <a:pt x="177952" y="35966"/>
                  </a:lnTo>
                  <a:lnTo>
                    <a:pt x="165049" y="26936"/>
                  </a:lnTo>
                  <a:lnTo>
                    <a:pt x="163487" y="18046"/>
                  </a:lnTo>
                  <a:lnTo>
                    <a:pt x="167995" y="11595"/>
                  </a:lnTo>
                  <a:lnTo>
                    <a:pt x="151434" y="0"/>
                  </a:lnTo>
                  <a:close/>
                </a:path>
                <a:path w="314960" h="258445">
                  <a:moveTo>
                    <a:pt x="229043" y="10957"/>
                  </a:moveTo>
                  <a:lnTo>
                    <a:pt x="214503" y="10990"/>
                  </a:lnTo>
                  <a:lnTo>
                    <a:pt x="201914" y="16802"/>
                  </a:lnTo>
                  <a:lnTo>
                    <a:pt x="191731" y="27368"/>
                  </a:lnTo>
                  <a:lnTo>
                    <a:pt x="191350" y="27952"/>
                  </a:lnTo>
                  <a:lnTo>
                    <a:pt x="186829" y="34391"/>
                  </a:lnTo>
                  <a:lnTo>
                    <a:pt x="177952" y="35966"/>
                  </a:lnTo>
                  <a:lnTo>
                    <a:pt x="203232" y="35966"/>
                  </a:lnTo>
                  <a:lnTo>
                    <a:pt x="203415" y="35547"/>
                  </a:lnTo>
                  <a:lnTo>
                    <a:pt x="210396" y="29327"/>
                  </a:lnTo>
                  <a:lnTo>
                    <a:pt x="219252" y="26601"/>
                  </a:lnTo>
                  <a:lnTo>
                    <a:pt x="240055" y="26601"/>
                  </a:lnTo>
                  <a:lnTo>
                    <a:pt x="245084" y="17729"/>
                  </a:lnTo>
                  <a:lnTo>
                    <a:pt x="229043" y="10957"/>
                  </a:lnTo>
                  <a:close/>
                </a:path>
                <a:path w="314960" h="258445">
                  <a:moveTo>
                    <a:pt x="240055" y="26601"/>
                  </a:moveTo>
                  <a:lnTo>
                    <a:pt x="219252" y="26601"/>
                  </a:lnTo>
                  <a:lnTo>
                    <a:pt x="228776" y="27126"/>
                  </a:lnTo>
                  <a:lnTo>
                    <a:pt x="237756" y="30657"/>
                  </a:lnTo>
                  <a:lnTo>
                    <a:pt x="240055" y="26601"/>
                  </a:lnTo>
                  <a:close/>
                </a:path>
              </a:pathLst>
            </a:custGeom>
            <a:solidFill>
              <a:srgbClr val="BC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337945" y="8227631"/>
              <a:ext cx="314960" cy="258445"/>
            </a:xfrm>
            <a:custGeom>
              <a:avLst/>
              <a:gdLst/>
              <a:ahLst/>
              <a:cxnLst/>
              <a:rect l="l" t="t" r="r" b="b"/>
              <a:pathLst>
                <a:path w="314960" h="258445">
                  <a:moveTo>
                    <a:pt x="237756" y="30657"/>
                  </a:moveTo>
                  <a:lnTo>
                    <a:pt x="228776" y="27126"/>
                  </a:lnTo>
                  <a:lnTo>
                    <a:pt x="219252" y="26601"/>
                  </a:lnTo>
                  <a:lnTo>
                    <a:pt x="210396" y="29327"/>
                  </a:lnTo>
                  <a:lnTo>
                    <a:pt x="203415" y="35547"/>
                  </a:lnTo>
                  <a:lnTo>
                    <a:pt x="199473" y="44579"/>
                  </a:lnTo>
                  <a:lnTo>
                    <a:pt x="199305" y="54095"/>
                  </a:lnTo>
                  <a:lnTo>
                    <a:pt x="202717" y="62982"/>
                  </a:lnTo>
                  <a:lnTo>
                    <a:pt x="209511" y="70129"/>
                  </a:lnTo>
                  <a:lnTo>
                    <a:pt x="218551" y="74072"/>
                  </a:lnTo>
                  <a:lnTo>
                    <a:pt x="228069" y="74239"/>
                  </a:lnTo>
                  <a:lnTo>
                    <a:pt x="236954" y="70827"/>
                  </a:lnTo>
                  <a:lnTo>
                    <a:pt x="244094" y="64033"/>
                  </a:lnTo>
                  <a:lnTo>
                    <a:pt x="247431" y="55621"/>
                  </a:lnTo>
                  <a:lnTo>
                    <a:pt x="247035" y="46574"/>
                  </a:lnTo>
                  <a:lnTo>
                    <a:pt x="243585" y="37912"/>
                  </a:lnTo>
                  <a:lnTo>
                    <a:pt x="237756" y="30657"/>
                  </a:lnTo>
                  <a:lnTo>
                    <a:pt x="245084" y="17729"/>
                  </a:lnTo>
                  <a:lnTo>
                    <a:pt x="257010" y="29176"/>
                  </a:lnTo>
                  <a:lnTo>
                    <a:pt x="262642" y="43154"/>
                  </a:lnTo>
                  <a:lnTo>
                    <a:pt x="262168" y="58037"/>
                  </a:lnTo>
                  <a:lnTo>
                    <a:pt x="255778" y="72199"/>
                  </a:lnTo>
                  <a:lnTo>
                    <a:pt x="255358" y="72770"/>
                  </a:lnTo>
                  <a:lnTo>
                    <a:pt x="250850" y="79222"/>
                  </a:lnTo>
                  <a:lnTo>
                    <a:pt x="252412" y="88099"/>
                  </a:lnTo>
                  <a:lnTo>
                    <a:pt x="258864" y="92621"/>
                  </a:lnTo>
                  <a:lnTo>
                    <a:pt x="265303" y="97129"/>
                  </a:lnTo>
                  <a:lnTo>
                    <a:pt x="274205" y="95567"/>
                  </a:lnTo>
                  <a:lnTo>
                    <a:pt x="278714" y="89115"/>
                  </a:lnTo>
                  <a:lnTo>
                    <a:pt x="295262" y="100710"/>
                  </a:lnTo>
                  <a:lnTo>
                    <a:pt x="251663" y="163004"/>
                  </a:lnTo>
                  <a:lnTo>
                    <a:pt x="301739" y="198056"/>
                  </a:lnTo>
                  <a:lnTo>
                    <a:pt x="312064" y="211761"/>
                  </a:lnTo>
                  <a:lnTo>
                    <a:pt x="314426" y="228973"/>
                  </a:lnTo>
                  <a:lnTo>
                    <a:pt x="311454" y="245724"/>
                  </a:lnTo>
                  <a:lnTo>
                    <a:pt x="305777" y="258051"/>
                  </a:lnTo>
                  <a:lnTo>
                    <a:pt x="154482" y="152120"/>
                  </a:lnTo>
                  <a:lnTo>
                    <a:pt x="0" y="43954"/>
                  </a:lnTo>
                  <a:lnTo>
                    <a:pt x="9637" y="34402"/>
                  </a:lnTo>
                  <a:lnTo>
                    <a:pt x="24358" y="25881"/>
                  </a:lnTo>
                  <a:lnTo>
                    <a:pt x="41337" y="22214"/>
                  </a:lnTo>
                  <a:lnTo>
                    <a:pt x="57746" y="27228"/>
                  </a:lnTo>
                  <a:lnTo>
                    <a:pt x="107823" y="62280"/>
                  </a:lnTo>
                  <a:lnTo>
                    <a:pt x="151434" y="0"/>
                  </a:lnTo>
                  <a:lnTo>
                    <a:pt x="167995" y="11595"/>
                  </a:lnTo>
                  <a:lnTo>
                    <a:pt x="163487" y="18046"/>
                  </a:lnTo>
                  <a:lnTo>
                    <a:pt x="165049" y="26936"/>
                  </a:lnTo>
                  <a:lnTo>
                    <a:pt x="171500" y="31445"/>
                  </a:lnTo>
                  <a:lnTo>
                    <a:pt x="177952" y="35966"/>
                  </a:lnTo>
                  <a:lnTo>
                    <a:pt x="186829" y="34391"/>
                  </a:lnTo>
                  <a:lnTo>
                    <a:pt x="191350" y="27952"/>
                  </a:lnTo>
                  <a:lnTo>
                    <a:pt x="191731" y="27368"/>
                  </a:lnTo>
                  <a:lnTo>
                    <a:pt x="201914" y="16802"/>
                  </a:lnTo>
                  <a:lnTo>
                    <a:pt x="214503" y="10990"/>
                  </a:lnTo>
                  <a:lnTo>
                    <a:pt x="229043" y="10957"/>
                  </a:lnTo>
                  <a:lnTo>
                    <a:pt x="245084" y="17729"/>
                  </a:lnTo>
                  <a:lnTo>
                    <a:pt x="237756" y="30657"/>
                  </a:lnTo>
                  <a:close/>
                </a:path>
              </a:pathLst>
            </a:custGeom>
            <a:ln w="3175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573682" y="8246453"/>
              <a:ext cx="10795" cy="12065"/>
            </a:xfrm>
            <a:custGeom>
              <a:avLst/>
              <a:gdLst/>
              <a:ahLst/>
              <a:cxnLst/>
              <a:rect l="l" t="t" r="r" b="b"/>
              <a:pathLst>
                <a:path w="10794" h="12065">
                  <a:moveTo>
                    <a:pt x="6337" y="0"/>
                  </a:moveTo>
                  <a:lnTo>
                    <a:pt x="0" y="9042"/>
                  </a:lnTo>
                  <a:lnTo>
                    <a:pt x="4406" y="11569"/>
                  </a:lnTo>
                  <a:lnTo>
                    <a:pt x="10629" y="1892"/>
                  </a:lnTo>
                  <a:lnTo>
                    <a:pt x="6337" y="0"/>
                  </a:lnTo>
                  <a:close/>
                </a:path>
              </a:pathLst>
            </a:custGeom>
            <a:solidFill>
              <a:srgbClr val="BC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800999" y="8167005"/>
              <a:ext cx="357505" cy="428625"/>
            </a:xfrm>
            <a:custGeom>
              <a:avLst/>
              <a:gdLst/>
              <a:ahLst/>
              <a:cxnLst/>
              <a:rect l="l" t="t" r="r" b="b"/>
              <a:pathLst>
                <a:path w="357505" h="428625">
                  <a:moveTo>
                    <a:pt x="323685" y="87045"/>
                  </a:moveTo>
                  <a:lnTo>
                    <a:pt x="149466" y="87045"/>
                  </a:lnTo>
                  <a:lnTo>
                    <a:pt x="160716" y="87243"/>
                  </a:lnTo>
                  <a:lnTo>
                    <a:pt x="172658" y="89810"/>
                  </a:lnTo>
                  <a:lnTo>
                    <a:pt x="209895" y="114004"/>
                  </a:lnTo>
                  <a:lnTo>
                    <a:pt x="228403" y="149627"/>
                  </a:lnTo>
                  <a:lnTo>
                    <a:pt x="229424" y="171268"/>
                  </a:lnTo>
                  <a:lnTo>
                    <a:pt x="224957" y="195462"/>
                  </a:lnTo>
                  <a:lnTo>
                    <a:pt x="218068" y="247449"/>
                  </a:lnTo>
                  <a:lnTo>
                    <a:pt x="216830" y="312810"/>
                  </a:lnTo>
                  <a:lnTo>
                    <a:pt x="218358" y="371598"/>
                  </a:lnTo>
                  <a:lnTo>
                    <a:pt x="233501" y="421404"/>
                  </a:lnTo>
                  <a:lnTo>
                    <a:pt x="265083" y="428523"/>
                  </a:lnTo>
                  <a:lnTo>
                    <a:pt x="303562" y="426508"/>
                  </a:lnTo>
                  <a:lnTo>
                    <a:pt x="337993" y="416641"/>
                  </a:lnTo>
                  <a:lnTo>
                    <a:pt x="357430" y="400205"/>
                  </a:lnTo>
                  <a:lnTo>
                    <a:pt x="350928" y="378481"/>
                  </a:lnTo>
                  <a:lnTo>
                    <a:pt x="337133" y="348758"/>
                  </a:lnTo>
                  <a:lnTo>
                    <a:pt x="320899" y="295349"/>
                  </a:lnTo>
                  <a:lnTo>
                    <a:pt x="308751" y="239580"/>
                  </a:lnTo>
                  <a:lnTo>
                    <a:pt x="307215" y="202777"/>
                  </a:lnTo>
                  <a:lnTo>
                    <a:pt x="316037" y="171120"/>
                  </a:lnTo>
                  <a:lnTo>
                    <a:pt x="322442" y="147587"/>
                  </a:lnTo>
                  <a:lnTo>
                    <a:pt x="326428" y="132177"/>
                  </a:lnTo>
                  <a:lnTo>
                    <a:pt x="327992" y="124888"/>
                  </a:lnTo>
                  <a:lnTo>
                    <a:pt x="327446" y="101260"/>
                  </a:lnTo>
                  <a:lnTo>
                    <a:pt x="323685" y="87045"/>
                  </a:lnTo>
                  <a:close/>
                </a:path>
                <a:path w="357505" h="428625">
                  <a:moveTo>
                    <a:pt x="202334" y="0"/>
                  </a:moveTo>
                  <a:lnTo>
                    <a:pt x="160669" y="1914"/>
                  </a:lnTo>
                  <a:lnTo>
                    <a:pt x="121624" y="9255"/>
                  </a:lnTo>
                  <a:lnTo>
                    <a:pt x="56996" y="36964"/>
                  </a:lnTo>
                  <a:lnTo>
                    <a:pt x="12557" y="81756"/>
                  </a:lnTo>
                  <a:lnTo>
                    <a:pt x="0" y="143617"/>
                  </a:lnTo>
                  <a:lnTo>
                    <a:pt x="6301" y="181060"/>
                  </a:lnTo>
                  <a:lnTo>
                    <a:pt x="31406" y="242988"/>
                  </a:lnTo>
                  <a:lnTo>
                    <a:pt x="72531" y="297544"/>
                  </a:lnTo>
                  <a:lnTo>
                    <a:pt x="86489" y="307196"/>
                  </a:lnTo>
                  <a:lnTo>
                    <a:pt x="186654" y="198916"/>
                  </a:lnTo>
                  <a:lnTo>
                    <a:pt x="147919" y="158809"/>
                  </a:lnTo>
                  <a:lnTo>
                    <a:pt x="138491" y="146880"/>
                  </a:lnTo>
                  <a:lnTo>
                    <a:pt x="130975" y="134979"/>
                  </a:lnTo>
                  <a:lnTo>
                    <a:pt x="125371" y="123110"/>
                  </a:lnTo>
                  <a:lnTo>
                    <a:pt x="121680" y="111273"/>
                  </a:lnTo>
                  <a:lnTo>
                    <a:pt x="129046" y="93747"/>
                  </a:lnTo>
                  <a:lnTo>
                    <a:pt x="138909" y="89214"/>
                  </a:lnTo>
                  <a:lnTo>
                    <a:pt x="149466" y="87045"/>
                  </a:lnTo>
                  <a:lnTo>
                    <a:pt x="323685" y="87045"/>
                  </a:lnTo>
                  <a:lnTo>
                    <a:pt x="321443" y="78572"/>
                  </a:lnTo>
                  <a:lnTo>
                    <a:pt x="309981" y="56820"/>
                  </a:lnTo>
                  <a:lnTo>
                    <a:pt x="293054" y="36000"/>
                  </a:lnTo>
                  <a:lnTo>
                    <a:pt x="268528" y="17041"/>
                  </a:lnTo>
                  <a:lnTo>
                    <a:pt x="238287" y="5041"/>
                  </a:lnTo>
                  <a:lnTo>
                    <a:pt x="202334" y="0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054621" y="8608781"/>
              <a:ext cx="143712" cy="17014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 rot="19020000">
            <a:off x="605342" y="8156978"/>
            <a:ext cx="156865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sz="1000" b="1" dirty="0">
                <a:solidFill>
                  <a:srgbClr val="00ADEF"/>
                </a:solidFill>
                <a:latin typeface="Gothic Uralic"/>
                <a:cs typeface="Gothic Uralic"/>
              </a:rPr>
              <a:t>D</a:t>
            </a:r>
            <a:endParaRPr sz="1000">
              <a:latin typeface="Gothic Uralic"/>
              <a:cs typeface="Gothic Uralic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3297834" y="8908974"/>
            <a:ext cx="219710" cy="21018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z="1200" spc="-100" dirty="0">
                <a:latin typeface="Trebuchet MS"/>
                <a:cs typeface="Trebuchet MS"/>
              </a:rPr>
              <a:t>13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9" name="object 69"/>
          <p:cNvSpPr txBox="1"/>
          <p:nvPr/>
        </p:nvSpPr>
        <p:spPr>
          <a:xfrm rot="19380000">
            <a:off x="692065" y="8092481"/>
            <a:ext cx="131383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sz="1000" b="1" dirty="0">
                <a:solidFill>
                  <a:srgbClr val="00ADEF"/>
                </a:solidFill>
                <a:latin typeface="Gothic Uralic"/>
                <a:cs typeface="Gothic Uralic"/>
              </a:rPr>
              <a:t>i</a:t>
            </a:r>
            <a:endParaRPr sz="1000">
              <a:latin typeface="Gothic Uralic"/>
              <a:cs typeface="Gothic Uralic"/>
            </a:endParaRPr>
          </a:p>
        </p:txBody>
      </p:sp>
      <p:sp>
        <p:nvSpPr>
          <p:cNvPr id="70" name="object 70"/>
          <p:cNvSpPr txBox="1"/>
          <p:nvPr/>
        </p:nvSpPr>
        <p:spPr>
          <a:xfrm rot="19860000">
            <a:off x="760526" y="8038827"/>
            <a:ext cx="153938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sz="1000" b="1" dirty="0">
                <a:solidFill>
                  <a:srgbClr val="00ADEF"/>
                </a:solidFill>
                <a:latin typeface="Gothic Uralic"/>
                <a:cs typeface="Gothic Uralic"/>
              </a:rPr>
              <a:t>d</a:t>
            </a:r>
            <a:endParaRPr sz="1000">
              <a:latin typeface="Gothic Uralic"/>
              <a:cs typeface="Gothic Uralic"/>
            </a:endParaRPr>
          </a:p>
        </p:txBody>
      </p:sp>
      <p:sp>
        <p:nvSpPr>
          <p:cNvPr id="71" name="object 71"/>
          <p:cNvSpPr txBox="1"/>
          <p:nvPr/>
        </p:nvSpPr>
        <p:spPr>
          <a:xfrm rot="21120000">
            <a:off x="943723" y="7974492"/>
            <a:ext cx="146815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sz="1000" b="1" dirty="0">
                <a:solidFill>
                  <a:srgbClr val="00ADEF"/>
                </a:solidFill>
                <a:latin typeface="Gothic Uralic"/>
                <a:cs typeface="Gothic Uralic"/>
              </a:rPr>
              <a:t>y</a:t>
            </a:r>
            <a:endParaRPr sz="1000">
              <a:latin typeface="Gothic Uralic"/>
              <a:cs typeface="Gothic Uralic"/>
            </a:endParaRPr>
          </a:p>
        </p:txBody>
      </p:sp>
      <p:sp>
        <p:nvSpPr>
          <p:cNvPr id="72" name="object 72"/>
          <p:cNvSpPr txBox="1"/>
          <p:nvPr/>
        </p:nvSpPr>
        <p:spPr>
          <a:xfrm rot="60000">
            <a:off x="1057743" y="7968370"/>
            <a:ext cx="150782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sz="1000" b="1" dirty="0">
                <a:solidFill>
                  <a:srgbClr val="00ADEF"/>
                </a:solidFill>
                <a:latin typeface="Gothic Uralic"/>
                <a:cs typeface="Gothic Uralic"/>
              </a:rPr>
              <a:t>o</a:t>
            </a:r>
            <a:endParaRPr sz="1000">
              <a:latin typeface="Gothic Uralic"/>
              <a:cs typeface="Gothic Uralic"/>
            </a:endParaRPr>
          </a:p>
        </p:txBody>
      </p:sp>
      <p:sp>
        <p:nvSpPr>
          <p:cNvPr id="73" name="object 73"/>
          <p:cNvSpPr txBox="1"/>
          <p:nvPr/>
        </p:nvSpPr>
        <p:spPr>
          <a:xfrm rot="300000">
            <a:off x="1175282" y="7975648"/>
            <a:ext cx="149764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sz="1000" b="1" dirty="0">
                <a:solidFill>
                  <a:srgbClr val="00ADEF"/>
                </a:solidFill>
                <a:latin typeface="Gothic Uralic"/>
                <a:cs typeface="Gothic Uralic"/>
              </a:rPr>
              <a:t>u</a:t>
            </a:r>
            <a:endParaRPr sz="1000">
              <a:latin typeface="Gothic Uralic"/>
              <a:cs typeface="Gothic Uralic"/>
            </a:endParaRPr>
          </a:p>
        </p:txBody>
      </p:sp>
      <p:sp>
        <p:nvSpPr>
          <p:cNvPr id="74" name="object 74"/>
          <p:cNvSpPr txBox="1"/>
          <p:nvPr/>
        </p:nvSpPr>
        <p:spPr>
          <a:xfrm rot="900000">
            <a:off x="1359535" y="8012894"/>
            <a:ext cx="148433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sz="1000" b="1" dirty="0">
                <a:solidFill>
                  <a:srgbClr val="00ADEF"/>
                </a:solidFill>
                <a:latin typeface="Gothic Uralic"/>
                <a:cs typeface="Gothic Uralic"/>
              </a:rPr>
              <a:t>k</a:t>
            </a:r>
            <a:endParaRPr sz="1000">
              <a:latin typeface="Gothic Uralic"/>
              <a:cs typeface="Gothic Uralic"/>
            </a:endParaRPr>
          </a:p>
        </p:txBody>
      </p:sp>
      <p:sp>
        <p:nvSpPr>
          <p:cNvPr id="75" name="object 75"/>
          <p:cNvSpPr txBox="1"/>
          <p:nvPr/>
        </p:nvSpPr>
        <p:spPr>
          <a:xfrm rot="1500000">
            <a:off x="1465826" y="8052526"/>
            <a:ext cx="148106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sz="1000" b="1" dirty="0">
                <a:solidFill>
                  <a:srgbClr val="00ADEF"/>
                </a:solidFill>
                <a:latin typeface="Gothic Uralic"/>
                <a:cs typeface="Gothic Uralic"/>
              </a:rPr>
              <a:t>n</a:t>
            </a:r>
            <a:endParaRPr sz="1000">
              <a:latin typeface="Gothic Uralic"/>
              <a:cs typeface="Gothic Uralic"/>
            </a:endParaRPr>
          </a:p>
        </p:txBody>
      </p:sp>
      <p:sp>
        <p:nvSpPr>
          <p:cNvPr id="76" name="object 76"/>
          <p:cNvSpPr txBox="1"/>
          <p:nvPr/>
        </p:nvSpPr>
        <p:spPr>
          <a:xfrm rot="2100000">
            <a:off x="1563420" y="8113937"/>
            <a:ext cx="152517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sz="1000" b="1" dirty="0">
                <a:solidFill>
                  <a:srgbClr val="00ADEF"/>
                </a:solidFill>
                <a:latin typeface="Gothic Uralic"/>
                <a:cs typeface="Gothic Uralic"/>
              </a:rPr>
              <a:t>o</a:t>
            </a:r>
            <a:endParaRPr sz="1000">
              <a:latin typeface="Gothic Uralic"/>
              <a:cs typeface="Gothic Uralic"/>
            </a:endParaRPr>
          </a:p>
        </p:txBody>
      </p:sp>
      <p:sp>
        <p:nvSpPr>
          <p:cNvPr id="77" name="object 77"/>
          <p:cNvSpPr txBox="1"/>
          <p:nvPr/>
        </p:nvSpPr>
        <p:spPr>
          <a:xfrm rot="2940000">
            <a:off x="1654181" y="8201683"/>
            <a:ext cx="162639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sz="1000" b="1" dirty="0">
                <a:solidFill>
                  <a:srgbClr val="00ADEF"/>
                </a:solidFill>
                <a:latin typeface="Gothic Uralic"/>
                <a:cs typeface="Gothic Uralic"/>
              </a:rPr>
              <a:t>w</a:t>
            </a:r>
            <a:endParaRPr sz="1000">
              <a:latin typeface="Gothic Uralic"/>
              <a:cs typeface="Gothic Uralic"/>
            </a:endParaRPr>
          </a:p>
        </p:txBody>
      </p:sp>
      <p:sp>
        <p:nvSpPr>
          <p:cNvPr id="78" name="object 78"/>
          <p:cNvSpPr txBox="1"/>
          <p:nvPr/>
        </p:nvSpPr>
        <p:spPr>
          <a:xfrm rot="3780000">
            <a:off x="1731419" y="8304965"/>
            <a:ext cx="147135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sz="1000" b="1" dirty="0">
                <a:solidFill>
                  <a:srgbClr val="00ADEF"/>
                </a:solidFill>
                <a:latin typeface="Gothic Uralic"/>
                <a:cs typeface="Gothic Uralic"/>
              </a:rPr>
              <a:t>?</a:t>
            </a:r>
            <a:endParaRPr sz="100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7258" y="4091316"/>
            <a:ext cx="2983854" cy="19570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85501" y="1328453"/>
            <a:ext cx="3138798" cy="26320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39750" y="6156325"/>
            <a:ext cx="5760720" cy="2663825"/>
            <a:chOff x="539750" y="6156325"/>
            <a:chExt cx="5760720" cy="2663825"/>
          </a:xfrm>
        </p:grpSpPr>
        <p:sp>
          <p:nvSpPr>
            <p:cNvPr id="5" name="object 5"/>
            <p:cNvSpPr/>
            <p:nvPr/>
          </p:nvSpPr>
          <p:spPr>
            <a:xfrm>
              <a:off x="539750" y="6156325"/>
              <a:ext cx="5760720" cy="2663825"/>
            </a:xfrm>
            <a:custGeom>
              <a:avLst/>
              <a:gdLst/>
              <a:ahLst/>
              <a:cxnLst/>
              <a:rect l="l" t="t" r="r" b="b"/>
              <a:pathLst>
                <a:path w="5760720" h="2663825">
                  <a:moveTo>
                    <a:pt x="5760719" y="2663825"/>
                  </a:moveTo>
                  <a:lnTo>
                    <a:pt x="0" y="2663825"/>
                  </a:lnTo>
                  <a:lnTo>
                    <a:pt x="0" y="0"/>
                  </a:lnTo>
                  <a:lnTo>
                    <a:pt x="5760719" y="0"/>
                  </a:lnTo>
                  <a:lnTo>
                    <a:pt x="5760719" y="2663825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22323" y="6156325"/>
              <a:ext cx="1378585" cy="99695"/>
            </a:xfrm>
            <a:custGeom>
              <a:avLst/>
              <a:gdLst/>
              <a:ahLst/>
              <a:cxnLst/>
              <a:rect l="l" t="t" r="r" b="b"/>
              <a:pathLst>
                <a:path w="1378585" h="99695">
                  <a:moveTo>
                    <a:pt x="1202357" y="99544"/>
                  </a:moveTo>
                  <a:lnTo>
                    <a:pt x="1129516" y="99226"/>
                  </a:lnTo>
                  <a:lnTo>
                    <a:pt x="985964" y="96717"/>
                  </a:lnTo>
                  <a:lnTo>
                    <a:pt x="845580" y="91786"/>
                  </a:lnTo>
                  <a:lnTo>
                    <a:pt x="708758" y="84525"/>
                  </a:lnTo>
                  <a:lnTo>
                    <a:pt x="575889" y="75025"/>
                  </a:lnTo>
                  <a:lnTo>
                    <a:pt x="447369" y="63376"/>
                  </a:lnTo>
                  <a:lnTo>
                    <a:pt x="384862" y="56775"/>
                  </a:lnTo>
                  <a:lnTo>
                    <a:pt x="323590" y="49671"/>
                  </a:lnTo>
                  <a:lnTo>
                    <a:pt x="263602" y="42076"/>
                  </a:lnTo>
                  <a:lnTo>
                    <a:pt x="204946" y="34000"/>
                  </a:lnTo>
                  <a:lnTo>
                    <a:pt x="147672" y="25456"/>
                  </a:lnTo>
                  <a:lnTo>
                    <a:pt x="91830" y="16455"/>
                  </a:lnTo>
                  <a:lnTo>
                    <a:pt x="37468" y="7007"/>
                  </a:lnTo>
                  <a:lnTo>
                    <a:pt x="0" y="0"/>
                  </a:lnTo>
                  <a:lnTo>
                    <a:pt x="1378146" y="0"/>
                  </a:lnTo>
                  <a:lnTo>
                    <a:pt x="1378146" y="97606"/>
                  </a:lnTo>
                  <a:lnTo>
                    <a:pt x="1275198" y="99226"/>
                  </a:lnTo>
                  <a:lnTo>
                    <a:pt x="1202357" y="995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546100" y="546100"/>
            <a:ext cx="5765800" cy="635635"/>
          </a:xfrm>
          <a:custGeom>
            <a:avLst/>
            <a:gdLst/>
            <a:ahLst/>
            <a:cxnLst/>
            <a:rect l="l" t="t" r="r" b="b"/>
            <a:pathLst>
              <a:path w="5765800" h="635635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521334"/>
                </a:lnTo>
                <a:lnTo>
                  <a:pt x="1785" y="587414"/>
                </a:lnTo>
                <a:lnTo>
                  <a:pt x="14287" y="621347"/>
                </a:lnTo>
                <a:lnTo>
                  <a:pt x="48220" y="633849"/>
                </a:lnTo>
                <a:lnTo>
                  <a:pt x="114300" y="635634"/>
                </a:lnTo>
                <a:lnTo>
                  <a:pt x="5651500" y="635634"/>
                </a:lnTo>
                <a:lnTo>
                  <a:pt x="5717579" y="633849"/>
                </a:lnTo>
                <a:lnTo>
                  <a:pt x="5751512" y="621347"/>
                </a:lnTo>
                <a:lnTo>
                  <a:pt x="5764014" y="587414"/>
                </a:lnTo>
                <a:lnTo>
                  <a:pt x="5765800" y="521334"/>
                </a:lnTo>
                <a:lnTo>
                  <a:pt x="5765800" y="114300"/>
                </a:lnTo>
                <a:lnTo>
                  <a:pt x="5764014" y="48220"/>
                </a:lnTo>
                <a:lnTo>
                  <a:pt x="5751512" y="14287"/>
                </a:lnTo>
                <a:lnTo>
                  <a:pt x="5717579" y="1785"/>
                </a:lnTo>
                <a:lnTo>
                  <a:pt x="5651500" y="0"/>
                </a:lnTo>
                <a:lnTo>
                  <a:pt x="114300" y="0"/>
                </a:lnTo>
                <a:close/>
              </a:path>
            </a:pathLst>
          </a:custGeom>
          <a:ln w="12699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59593" y="549427"/>
            <a:ext cx="5739130" cy="2920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marR="236854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rebuchet MS"/>
                <a:cs typeface="Trebuchet MS"/>
              </a:rPr>
              <a:t>Some </a:t>
            </a:r>
            <a:r>
              <a:rPr sz="1800" spc="-25" dirty="0">
                <a:latin typeface="Trebuchet MS"/>
                <a:cs typeface="Trebuchet MS"/>
              </a:rPr>
              <a:t>adverbs </a:t>
            </a:r>
            <a:r>
              <a:rPr sz="1800" spc="-155" dirty="0">
                <a:latin typeface="Trebuchet MS"/>
                <a:cs typeface="Trebuchet MS"/>
              </a:rPr>
              <a:t>tell </a:t>
            </a:r>
            <a:r>
              <a:rPr sz="1800" spc="-35" dirty="0">
                <a:latin typeface="Trebuchet MS"/>
                <a:cs typeface="Trebuchet MS"/>
              </a:rPr>
              <a:t>you </a:t>
            </a:r>
            <a:r>
              <a:rPr sz="1800" spc="-50" dirty="0">
                <a:latin typeface="Trebuchet MS"/>
                <a:cs typeface="Trebuchet MS"/>
              </a:rPr>
              <a:t>where </a:t>
            </a:r>
            <a:r>
              <a:rPr sz="1800" spc="-35" dirty="0">
                <a:latin typeface="Trebuchet MS"/>
                <a:cs typeface="Trebuchet MS"/>
              </a:rPr>
              <a:t>something </a:t>
            </a:r>
            <a:r>
              <a:rPr sz="1800" spc="-25" dirty="0">
                <a:latin typeface="Trebuchet MS"/>
                <a:cs typeface="Trebuchet MS"/>
              </a:rPr>
              <a:t>happens.</a:t>
            </a:r>
            <a:r>
              <a:rPr sz="1800" spc="-375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They 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spc="-70" dirty="0">
                <a:latin typeface="Trebuchet MS"/>
                <a:cs typeface="Trebuchet MS"/>
              </a:rPr>
              <a:t>called </a:t>
            </a:r>
            <a:r>
              <a:rPr sz="1800" b="1" spc="-45" dirty="0">
                <a:latin typeface="Trebuchet MS"/>
                <a:cs typeface="Trebuchet MS"/>
              </a:rPr>
              <a:t>adverbs </a:t>
            </a:r>
            <a:r>
              <a:rPr sz="1800" b="1" spc="-80" dirty="0">
                <a:latin typeface="Trebuchet MS"/>
                <a:cs typeface="Trebuchet MS"/>
              </a:rPr>
              <a:t>of</a:t>
            </a:r>
            <a:r>
              <a:rPr sz="1800" b="1" spc="-160" dirty="0">
                <a:latin typeface="Trebuchet MS"/>
                <a:cs typeface="Trebuchet MS"/>
              </a:rPr>
              <a:t> </a:t>
            </a:r>
            <a:r>
              <a:rPr sz="1800" b="1" spc="-75" dirty="0">
                <a:latin typeface="Trebuchet MS"/>
                <a:cs typeface="Trebuchet MS"/>
              </a:rPr>
              <a:t>place</a:t>
            </a:r>
            <a:r>
              <a:rPr sz="1800" spc="-75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100">
              <a:latin typeface="Trebuchet MS"/>
              <a:cs typeface="Trebuchet MS"/>
            </a:endParaRPr>
          </a:p>
          <a:p>
            <a:pPr marL="3634740" marR="380365" algn="just">
              <a:lnSpc>
                <a:spcPct val="100000"/>
              </a:lnSpc>
              <a:spcBef>
                <a:spcPts val="1460"/>
              </a:spcBef>
            </a:pPr>
            <a:r>
              <a:rPr sz="1700" spc="70" dirty="0">
                <a:latin typeface="Trebuchet MS"/>
                <a:cs typeface="Trebuchet MS"/>
              </a:rPr>
              <a:t>Mom</a:t>
            </a:r>
            <a:r>
              <a:rPr sz="1700" spc="-365" dirty="0">
                <a:latin typeface="Trebuchet MS"/>
                <a:cs typeface="Trebuchet MS"/>
              </a:rPr>
              <a:t> </a:t>
            </a:r>
            <a:r>
              <a:rPr sz="1700" spc="10" dirty="0">
                <a:latin typeface="Trebuchet MS"/>
                <a:cs typeface="Trebuchet MS"/>
              </a:rPr>
              <a:t>and </a:t>
            </a:r>
            <a:r>
              <a:rPr sz="1700" spc="25" dirty="0">
                <a:latin typeface="Trebuchet MS"/>
                <a:cs typeface="Trebuchet MS"/>
              </a:rPr>
              <a:t>Dad </a:t>
            </a:r>
            <a:r>
              <a:rPr sz="1700" spc="-40" dirty="0">
                <a:latin typeface="Trebuchet MS"/>
                <a:cs typeface="Trebuchet MS"/>
              </a:rPr>
              <a:t>are  </a:t>
            </a:r>
            <a:r>
              <a:rPr sz="1700" spc="-45" dirty="0">
                <a:latin typeface="Trebuchet MS"/>
                <a:cs typeface="Trebuchet MS"/>
              </a:rPr>
              <a:t>watching</a:t>
            </a:r>
            <a:r>
              <a:rPr sz="1700" spc="-130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television  </a:t>
            </a:r>
            <a:r>
              <a:rPr sz="1700" b="1" spc="-80" dirty="0">
                <a:latin typeface="Trebuchet MS"/>
                <a:cs typeface="Trebuchet MS"/>
              </a:rPr>
              <a:t>upstairs</a:t>
            </a:r>
            <a:r>
              <a:rPr sz="1700" spc="-80" dirty="0">
                <a:latin typeface="Trebuchet MS"/>
                <a:cs typeface="Trebuchet MS"/>
              </a:rPr>
              <a:t>.</a:t>
            </a:r>
            <a:endParaRPr sz="1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50">
              <a:latin typeface="Trebuchet MS"/>
              <a:cs typeface="Trebuchet MS"/>
            </a:endParaRPr>
          </a:p>
          <a:p>
            <a:pPr marL="3647440" marR="291465" algn="just">
              <a:lnSpc>
                <a:spcPct val="100000"/>
              </a:lnSpc>
            </a:pPr>
            <a:r>
              <a:rPr sz="1700" spc="-100" dirty="0">
                <a:latin typeface="Trebuchet MS"/>
                <a:cs typeface="Trebuchet MS"/>
              </a:rPr>
              <a:t>The </a:t>
            </a:r>
            <a:r>
              <a:rPr sz="1700" spc="-75" dirty="0">
                <a:latin typeface="Trebuchet MS"/>
                <a:cs typeface="Trebuchet MS"/>
              </a:rPr>
              <a:t>children </a:t>
            </a:r>
            <a:r>
              <a:rPr sz="1700" spc="-40" dirty="0">
                <a:latin typeface="Trebuchet MS"/>
                <a:cs typeface="Trebuchet MS"/>
              </a:rPr>
              <a:t>are  playing</a:t>
            </a:r>
            <a:r>
              <a:rPr sz="1700" spc="-150" dirty="0">
                <a:latin typeface="Trebuchet MS"/>
                <a:cs typeface="Trebuchet MS"/>
              </a:rPr>
              <a:t> </a:t>
            </a:r>
            <a:r>
              <a:rPr sz="1700" b="1" spc="-65" dirty="0">
                <a:latin typeface="Trebuchet MS"/>
                <a:cs typeface="Trebuchet MS"/>
              </a:rPr>
              <a:t>downstairs</a:t>
            </a:r>
            <a:r>
              <a:rPr sz="1700" spc="-65" dirty="0">
                <a:latin typeface="Trebuchet MS"/>
                <a:cs typeface="Trebuchet MS"/>
              </a:rPr>
              <a:t>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56991" y="8908974"/>
            <a:ext cx="300990" cy="210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90"/>
              </a:spcBef>
            </a:pPr>
            <a:r>
              <a:rPr sz="1200" spc="-60" dirty="0">
                <a:latin typeface="Trebuchet MS"/>
                <a:cs typeface="Trebuchet MS"/>
              </a:rPr>
              <a:t>130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9750" y="6156325"/>
            <a:ext cx="5760720" cy="266382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509"/>
              </a:spcBef>
            </a:pPr>
            <a:r>
              <a:rPr sz="1600" spc="-15" dirty="0">
                <a:latin typeface="Trebuchet MS"/>
                <a:cs typeface="Trebuchet MS"/>
              </a:rPr>
              <a:t>Come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b="1" spc="-95" dirty="0">
                <a:latin typeface="Trebuchet MS"/>
                <a:cs typeface="Trebuchet MS"/>
              </a:rPr>
              <a:t>here</a:t>
            </a:r>
            <a:r>
              <a:rPr sz="1600" spc="-95" dirty="0">
                <a:latin typeface="Trebuchet MS"/>
                <a:cs typeface="Trebuchet MS"/>
              </a:rPr>
              <a:t>!</a:t>
            </a:r>
            <a:endParaRPr sz="1600">
              <a:latin typeface="Trebuchet MS"/>
              <a:cs typeface="Trebuchet MS"/>
            </a:endParaRPr>
          </a:p>
          <a:p>
            <a:pPr marL="143510">
              <a:lnSpc>
                <a:spcPct val="100000"/>
              </a:lnSpc>
              <a:spcBef>
                <a:spcPts val="565"/>
              </a:spcBef>
            </a:pPr>
            <a:r>
              <a:rPr sz="1600" spc="-30" dirty="0">
                <a:latin typeface="Trebuchet MS"/>
                <a:cs typeface="Trebuchet MS"/>
              </a:rPr>
              <a:t>Please </a:t>
            </a:r>
            <a:r>
              <a:rPr sz="1600" spc="-80" dirty="0">
                <a:latin typeface="Trebuchet MS"/>
                <a:cs typeface="Trebuchet MS"/>
              </a:rPr>
              <a:t>put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5" dirty="0">
                <a:latin typeface="Trebuchet MS"/>
                <a:cs typeface="Trebuchet MS"/>
              </a:rPr>
              <a:t>books</a:t>
            </a:r>
            <a:r>
              <a:rPr sz="1600" spc="-140" dirty="0">
                <a:latin typeface="Trebuchet MS"/>
                <a:cs typeface="Trebuchet MS"/>
              </a:rPr>
              <a:t> </a:t>
            </a:r>
            <a:r>
              <a:rPr sz="1600" b="1" spc="-120" dirty="0">
                <a:latin typeface="Trebuchet MS"/>
                <a:cs typeface="Trebuchet MS"/>
              </a:rPr>
              <a:t>there</a:t>
            </a:r>
            <a:r>
              <a:rPr sz="1600" spc="-120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143510" marR="1960880">
              <a:lnSpc>
                <a:spcPct val="129400"/>
              </a:lnSpc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45" dirty="0">
                <a:latin typeface="Trebuchet MS"/>
                <a:cs typeface="Trebuchet MS"/>
              </a:rPr>
              <a:t>workers </a:t>
            </a:r>
            <a:r>
              <a:rPr sz="1600" spc="-40" dirty="0">
                <a:latin typeface="Trebuchet MS"/>
                <a:cs typeface="Trebuchet MS"/>
              </a:rPr>
              <a:t>are </a:t>
            </a:r>
            <a:r>
              <a:rPr sz="1600" spc="-30" dirty="0">
                <a:latin typeface="Trebuchet MS"/>
                <a:cs typeface="Trebuchet MS"/>
              </a:rPr>
              <a:t>moving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35" dirty="0">
                <a:latin typeface="Trebuchet MS"/>
                <a:cs typeface="Trebuchet MS"/>
              </a:rPr>
              <a:t>rubbish</a:t>
            </a:r>
            <a:r>
              <a:rPr sz="1600" spc="-160" dirty="0">
                <a:latin typeface="Trebuchet MS"/>
                <a:cs typeface="Trebuchet MS"/>
              </a:rPr>
              <a:t> </a:t>
            </a:r>
            <a:r>
              <a:rPr sz="1600" b="1" spc="-35" dirty="0">
                <a:latin typeface="Trebuchet MS"/>
                <a:cs typeface="Trebuchet MS"/>
              </a:rPr>
              <a:t>away</a:t>
            </a:r>
            <a:r>
              <a:rPr sz="1600" spc="-35" dirty="0">
                <a:latin typeface="Trebuchet MS"/>
                <a:cs typeface="Trebuchet MS"/>
              </a:rPr>
              <a:t>. 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40" dirty="0">
                <a:latin typeface="Trebuchet MS"/>
                <a:cs typeface="Trebuchet MS"/>
              </a:rPr>
              <a:t>miners are </a:t>
            </a:r>
            <a:r>
              <a:rPr sz="1600" spc="-35" dirty="0">
                <a:latin typeface="Trebuchet MS"/>
                <a:cs typeface="Trebuchet MS"/>
              </a:rPr>
              <a:t>working</a:t>
            </a:r>
            <a:r>
              <a:rPr sz="1600" spc="-170" dirty="0">
                <a:latin typeface="Trebuchet MS"/>
                <a:cs typeface="Trebuchet MS"/>
              </a:rPr>
              <a:t> </a:t>
            </a:r>
            <a:r>
              <a:rPr sz="1600" b="1" spc="-65" dirty="0">
                <a:latin typeface="Trebuchet MS"/>
                <a:cs typeface="Trebuchet MS"/>
              </a:rPr>
              <a:t>underground</a:t>
            </a:r>
            <a:r>
              <a:rPr sz="1600" spc="-65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143510" marR="2893695">
              <a:lnSpc>
                <a:spcPct val="129400"/>
              </a:lnSpc>
            </a:pPr>
            <a:r>
              <a:rPr sz="1600" spc="-90" dirty="0">
                <a:latin typeface="Trebuchet MS"/>
                <a:cs typeface="Trebuchet MS"/>
              </a:rPr>
              <a:t>They </a:t>
            </a:r>
            <a:r>
              <a:rPr sz="1600" spc="-40" dirty="0">
                <a:latin typeface="Trebuchet MS"/>
                <a:cs typeface="Trebuchet MS"/>
              </a:rPr>
              <a:t>are </a:t>
            </a:r>
            <a:r>
              <a:rPr sz="1600" spc="5" dirty="0">
                <a:latin typeface="Trebuchet MS"/>
                <a:cs typeface="Trebuchet MS"/>
              </a:rPr>
              <a:t>going </a:t>
            </a:r>
            <a:r>
              <a:rPr sz="1600" b="1" spc="-15" dirty="0">
                <a:latin typeface="Trebuchet MS"/>
                <a:cs typeface="Trebuchet MS"/>
              </a:rPr>
              <a:t>abroad </a:t>
            </a:r>
            <a:r>
              <a:rPr sz="1600" spc="-110" dirty="0">
                <a:latin typeface="Trebuchet MS"/>
                <a:cs typeface="Trebuchet MS"/>
              </a:rPr>
              <a:t>to</a:t>
            </a:r>
            <a:r>
              <a:rPr sz="1600" spc="-340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study.  </a:t>
            </a:r>
            <a:r>
              <a:rPr sz="1600" spc="-90" dirty="0">
                <a:latin typeface="Trebuchet MS"/>
                <a:cs typeface="Trebuchet MS"/>
              </a:rPr>
              <a:t>There </a:t>
            </a:r>
            <a:r>
              <a:rPr sz="1600" spc="-40" dirty="0">
                <a:latin typeface="Trebuchet MS"/>
                <a:cs typeface="Trebuchet MS"/>
              </a:rPr>
              <a:t>are </a:t>
            </a:r>
            <a:r>
              <a:rPr sz="1600" spc="-75" dirty="0">
                <a:latin typeface="Trebuchet MS"/>
                <a:cs typeface="Trebuchet MS"/>
              </a:rPr>
              <a:t>trees</a:t>
            </a:r>
            <a:r>
              <a:rPr sz="1600" spc="-135" dirty="0">
                <a:latin typeface="Trebuchet MS"/>
                <a:cs typeface="Trebuchet MS"/>
              </a:rPr>
              <a:t> </a:t>
            </a:r>
            <a:r>
              <a:rPr sz="1600" b="1" spc="-95" dirty="0">
                <a:latin typeface="Trebuchet MS"/>
                <a:cs typeface="Trebuchet MS"/>
              </a:rPr>
              <a:t>everywhere</a:t>
            </a:r>
            <a:r>
              <a:rPr sz="1600" spc="-95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143510" marR="3816350">
              <a:lnSpc>
                <a:spcPct val="129400"/>
              </a:lnSpc>
            </a:pPr>
            <a:r>
              <a:rPr sz="1600" spc="-75" dirty="0">
                <a:latin typeface="Trebuchet MS"/>
                <a:cs typeface="Trebuchet MS"/>
              </a:rPr>
              <a:t>Alice </a:t>
            </a:r>
            <a:r>
              <a:rPr sz="1600" spc="-85" dirty="0">
                <a:latin typeface="Trebuchet MS"/>
                <a:cs typeface="Trebuchet MS"/>
              </a:rPr>
              <a:t>lived </a:t>
            </a:r>
            <a:r>
              <a:rPr sz="1600" b="1" spc="-90" dirty="0">
                <a:latin typeface="Trebuchet MS"/>
                <a:cs typeface="Trebuchet MS"/>
              </a:rPr>
              <a:t>next</a:t>
            </a:r>
            <a:r>
              <a:rPr sz="1600" b="1" spc="-135" dirty="0">
                <a:latin typeface="Trebuchet MS"/>
                <a:cs typeface="Trebuchet MS"/>
              </a:rPr>
              <a:t> </a:t>
            </a:r>
            <a:r>
              <a:rPr sz="1600" b="1" spc="-80" dirty="0">
                <a:latin typeface="Trebuchet MS"/>
                <a:cs typeface="Trebuchet MS"/>
              </a:rPr>
              <a:t>door</a:t>
            </a:r>
            <a:r>
              <a:rPr sz="1600" spc="-80" dirty="0">
                <a:latin typeface="Trebuchet MS"/>
                <a:cs typeface="Trebuchet MS"/>
              </a:rPr>
              <a:t>.  </a:t>
            </a:r>
            <a:r>
              <a:rPr sz="1600" b="1" spc="-90" dirty="0">
                <a:latin typeface="Trebuchet MS"/>
                <a:cs typeface="Trebuchet MS"/>
              </a:rPr>
              <a:t>Where</a:t>
            </a:r>
            <a:r>
              <a:rPr sz="1600" spc="-90" dirty="0">
                <a:latin typeface="Trebuchet MS"/>
                <a:cs typeface="Trebuchet MS"/>
              </a:rPr>
              <a:t>’s</a:t>
            </a:r>
            <a:r>
              <a:rPr sz="1600" spc="-100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Shamika?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82109" y="4228820"/>
            <a:ext cx="1594485" cy="1655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73990">
              <a:lnSpc>
                <a:spcPct val="100000"/>
              </a:lnSpc>
              <a:spcBef>
                <a:spcPts val="100"/>
              </a:spcBef>
            </a:pPr>
            <a:r>
              <a:rPr sz="1700" spc="-170" dirty="0">
                <a:latin typeface="Trebuchet MS"/>
                <a:cs typeface="Trebuchet MS"/>
              </a:rPr>
              <a:t>It’s </a:t>
            </a:r>
            <a:r>
              <a:rPr sz="1700" spc="-65" dirty="0">
                <a:latin typeface="Trebuchet MS"/>
                <a:cs typeface="Trebuchet MS"/>
              </a:rPr>
              <a:t>raining. </a:t>
            </a:r>
            <a:r>
              <a:rPr sz="1700" spc="-160" dirty="0">
                <a:latin typeface="Trebuchet MS"/>
                <a:cs typeface="Trebuchet MS"/>
              </a:rPr>
              <a:t>Let’s  </a:t>
            </a:r>
            <a:r>
              <a:rPr sz="1700" spc="45" dirty="0">
                <a:latin typeface="Trebuchet MS"/>
                <a:cs typeface="Trebuchet MS"/>
              </a:rPr>
              <a:t>go</a:t>
            </a:r>
            <a:r>
              <a:rPr sz="1700" spc="-100" dirty="0">
                <a:latin typeface="Trebuchet MS"/>
                <a:cs typeface="Trebuchet MS"/>
              </a:rPr>
              <a:t> </a:t>
            </a:r>
            <a:r>
              <a:rPr sz="1700" b="1" spc="-90" dirty="0">
                <a:latin typeface="Trebuchet MS"/>
                <a:cs typeface="Trebuchet MS"/>
              </a:rPr>
              <a:t>inside</a:t>
            </a:r>
            <a:r>
              <a:rPr sz="1700" spc="-90" dirty="0">
                <a:latin typeface="Trebuchet MS"/>
                <a:cs typeface="Trebuchet MS"/>
              </a:rPr>
              <a:t>.</a:t>
            </a:r>
            <a:endParaRPr sz="1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700" spc="-105" dirty="0">
                <a:latin typeface="Trebuchet MS"/>
                <a:cs typeface="Trebuchet MS"/>
              </a:rPr>
              <a:t>Rex, </a:t>
            </a:r>
            <a:r>
              <a:rPr sz="1700" spc="-35" dirty="0">
                <a:latin typeface="Trebuchet MS"/>
                <a:cs typeface="Trebuchet MS"/>
              </a:rPr>
              <a:t>you </a:t>
            </a:r>
            <a:r>
              <a:rPr sz="1700" spc="-20" dirty="0">
                <a:latin typeface="Trebuchet MS"/>
                <a:cs typeface="Trebuchet MS"/>
              </a:rPr>
              <a:t>can</a:t>
            </a:r>
            <a:r>
              <a:rPr sz="1700" spc="-195" dirty="0">
                <a:latin typeface="Trebuchet MS"/>
                <a:cs typeface="Trebuchet MS"/>
              </a:rPr>
              <a:t> </a:t>
            </a:r>
            <a:r>
              <a:rPr sz="1700" spc="-50" dirty="0">
                <a:latin typeface="Trebuchet MS"/>
                <a:cs typeface="Trebuchet MS"/>
              </a:rPr>
              <a:t>stay</a:t>
            </a:r>
            <a:endParaRPr sz="1700">
              <a:latin typeface="Trebuchet MS"/>
              <a:cs typeface="Trebuchet MS"/>
            </a:endParaRPr>
          </a:p>
          <a:p>
            <a:pPr marL="25400">
              <a:lnSpc>
                <a:spcPct val="100000"/>
              </a:lnSpc>
            </a:pPr>
            <a:r>
              <a:rPr sz="1700" b="1" spc="-85" dirty="0">
                <a:latin typeface="Trebuchet MS"/>
                <a:cs typeface="Trebuchet MS"/>
              </a:rPr>
              <a:t>outside</a:t>
            </a:r>
            <a:r>
              <a:rPr sz="1700" spc="-85" dirty="0">
                <a:latin typeface="Trebuchet MS"/>
                <a:cs typeface="Trebuchet MS"/>
              </a:rPr>
              <a:t>.</a:t>
            </a:r>
            <a:endParaRPr sz="1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1086" y="545329"/>
            <a:ext cx="5749290" cy="8259445"/>
            <a:chOff x="541086" y="545329"/>
            <a:chExt cx="5749290" cy="8259445"/>
          </a:xfrm>
        </p:grpSpPr>
        <p:sp>
          <p:nvSpPr>
            <p:cNvPr id="3" name="object 3"/>
            <p:cNvSpPr/>
            <p:nvPr/>
          </p:nvSpPr>
          <p:spPr>
            <a:xfrm>
              <a:off x="541086" y="545329"/>
              <a:ext cx="5744845" cy="8259445"/>
            </a:xfrm>
            <a:custGeom>
              <a:avLst/>
              <a:gdLst/>
              <a:ahLst/>
              <a:cxnLst/>
              <a:rect l="l" t="t" r="r" b="b"/>
              <a:pathLst>
                <a:path w="5744845" h="8259445">
                  <a:moveTo>
                    <a:pt x="5744666" y="8259359"/>
                  </a:moveTo>
                  <a:lnTo>
                    <a:pt x="28697" y="8259359"/>
                  </a:lnTo>
                  <a:lnTo>
                    <a:pt x="19131" y="6984859"/>
                  </a:lnTo>
                  <a:lnTo>
                    <a:pt x="3188" y="4172413"/>
                  </a:lnTo>
                  <a:lnTo>
                    <a:pt x="0" y="1338600"/>
                  </a:lnTo>
                  <a:lnTo>
                    <a:pt x="28697" y="0"/>
                  </a:lnTo>
                  <a:lnTo>
                    <a:pt x="4818858" y="0"/>
                  </a:lnTo>
                  <a:lnTo>
                    <a:pt x="5744666" y="1022237"/>
                  </a:lnTo>
                  <a:lnTo>
                    <a:pt x="5744666" y="8259359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413905" y="631456"/>
              <a:ext cx="870585" cy="1092835"/>
            </a:xfrm>
            <a:custGeom>
              <a:avLst/>
              <a:gdLst/>
              <a:ahLst/>
              <a:cxnLst/>
              <a:rect l="l" t="t" r="r" b="b"/>
              <a:pathLst>
                <a:path w="870585" h="1092835">
                  <a:moveTo>
                    <a:pt x="156394" y="1092214"/>
                  </a:moveTo>
                  <a:lnTo>
                    <a:pt x="175066" y="711223"/>
                  </a:lnTo>
                  <a:lnTo>
                    <a:pt x="165000" y="470454"/>
                  </a:lnTo>
                  <a:lnTo>
                    <a:pt x="111531" y="267511"/>
                  </a:lnTo>
                  <a:lnTo>
                    <a:pt x="0" y="0"/>
                  </a:lnTo>
                  <a:lnTo>
                    <a:pt x="870525" y="940508"/>
                  </a:lnTo>
                  <a:lnTo>
                    <a:pt x="805935" y="931112"/>
                  </a:lnTo>
                  <a:lnTo>
                    <a:pt x="638773" y="928095"/>
                  </a:lnTo>
                  <a:lnTo>
                    <a:pt x="408955" y="969210"/>
                  </a:lnTo>
                  <a:lnTo>
                    <a:pt x="156394" y="1092214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70393" y="547608"/>
              <a:ext cx="220603" cy="2455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99276" y="616889"/>
              <a:ext cx="302260" cy="299085"/>
            </a:xfrm>
            <a:custGeom>
              <a:avLst/>
              <a:gdLst/>
              <a:ahLst/>
              <a:cxnLst/>
              <a:rect l="l" t="t" r="r" b="b"/>
              <a:pathLst>
                <a:path w="302260" h="299084">
                  <a:moveTo>
                    <a:pt x="301943" y="298887"/>
                  </a:moveTo>
                  <a:lnTo>
                    <a:pt x="14809" y="35522"/>
                  </a:lnTo>
                  <a:lnTo>
                    <a:pt x="0" y="0"/>
                  </a:lnTo>
                  <a:lnTo>
                    <a:pt x="189811" y="174098"/>
                  </a:lnTo>
                  <a:lnTo>
                    <a:pt x="301943" y="298887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13833" y="651806"/>
              <a:ext cx="398145" cy="386715"/>
            </a:xfrm>
            <a:custGeom>
              <a:avLst/>
              <a:gdLst/>
              <a:ahLst/>
              <a:cxnLst/>
              <a:rect l="l" t="t" r="r" b="b"/>
              <a:pathLst>
                <a:path w="398145" h="386715">
                  <a:moveTo>
                    <a:pt x="397600" y="386626"/>
                  </a:moveTo>
                  <a:lnTo>
                    <a:pt x="14808" y="35520"/>
                  </a:lnTo>
                  <a:lnTo>
                    <a:pt x="0" y="0"/>
                  </a:lnTo>
                  <a:lnTo>
                    <a:pt x="285501" y="261873"/>
                  </a:lnTo>
                  <a:lnTo>
                    <a:pt x="397600" y="386626"/>
                  </a:lnTo>
                  <a:close/>
                </a:path>
              </a:pathLst>
            </a:custGeom>
            <a:solidFill>
              <a:srgbClr val="1FC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28381" y="686702"/>
              <a:ext cx="493395" cy="474980"/>
            </a:xfrm>
            <a:custGeom>
              <a:avLst/>
              <a:gdLst/>
              <a:ahLst/>
              <a:cxnLst/>
              <a:rect l="l" t="t" r="r" b="b"/>
              <a:pathLst>
                <a:path w="493395" h="474980">
                  <a:moveTo>
                    <a:pt x="493260" y="474377"/>
                  </a:moveTo>
                  <a:lnTo>
                    <a:pt x="14809" y="35523"/>
                  </a:lnTo>
                  <a:lnTo>
                    <a:pt x="0" y="0"/>
                  </a:lnTo>
                  <a:lnTo>
                    <a:pt x="381117" y="349575"/>
                  </a:lnTo>
                  <a:lnTo>
                    <a:pt x="493260" y="474377"/>
                  </a:lnTo>
                  <a:close/>
                </a:path>
              </a:pathLst>
            </a:custGeom>
            <a:solidFill>
              <a:srgbClr val="2DC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42940" y="721624"/>
              <a:ext cx="589280" cy="562610"/>
            </a:xfrm>
            <a:custGeom>
              <a:avLst/>
              <a:gdLst/>
              <a:ahLst/>
              <a:cxnLst/>
              <a:rect l="l" t="t" r="r" b="b"/>
              <a:pathLst>
                <a:path w="589279" h="562610">
                  <a:moveTo>
                    <a:pt x="588865" y="562054"/>
                  </a:moveTo>
                  <a:lnTo>
                    <a:pt x="14798" y="35497"/>
                  </a:lnTo>
                  <a:lnTo>
                    <a:pt x="0" y="0"/>
                  </a:lnTo>
                  <a:lnTo>
                    <a:pt x="476758" y="437293"/>
                  </a:lnTo>
                  <a:lnTo>
                    <a:pt x="588865" y="562054"/>
                  </a:lnTo>
                  <a:close/>
                </a:path>
              </a:pathLst>
            </a:custGeom>
            <a:solidFill>
              <a:srgbClr val="39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57498" y="756543"/>
              <a:ext cx="685165" cy="650240"/>
            </a:xfrm>
            <a:custGeom>
              <a:avLst/>
              <a:gdLst/>
              <a:ahLst/>
              <a:cxnLst/>
              <a:rect l="l" t="t" r="r" b="b"/>
              <a:pathLst>
                <a:path w="685164" h="650240">
                  <a:moveTo>
                    <a:pt x="684547" y="649818"/>
                  </a:moveTo>
                  <a:lnTo>
                    <a:pt x="14807" y="35518"/>
                  </a:lnTo>
                  <a:lnTo>
                    <a:pt x="0" y="0"/>
                  </a:lnTo>
                  <a:lnTo>
                    <a:pt x="572480" y="525102"/>
                  </a:lnTo>
                  <a:lnTo>
                    <a:pt x="684547" y="649818"/>
                  </a:lnTo>
                  <a:close/>
                </a:path>
              </a:pathLst>
            </a:custGeom>
            <a:solidFill>
              <a:srgbClr val="42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72046" y="791440"/>
              <a:ext cx="780415" cy="737870"/>
            </a:xfrm>
            <a:custGeom>
              <a:avLst/>
              <a:gdLst/>
              <a:ahLst/>
              <a:cxnLst/>
              <a:rect l="l" t="t" r="r" b="b"/>
              <a:pathLst>
                <a:path w="780414" h="737869">
                  <a:moveTo>
                    <a:pt x="780239" y="737606"/>
                  </a:moveTo>
                  <a:lnTo>
                    <a:pt x="12412" y="33325"/>
                  </a:lnTo>
                  <a:lnTo>
                    <a:pt x="9871" y="23679"/>
                  </a:lnTo>
                  <a:lnTo>
                    <a:pt x="0" y="0"/>
                  </a:lnTo>
                  <a:lnTo>
                    <a:pt x="668096" y="612804"/>
                  </a:lnTo>
                  <a:lnTo>
                    <a:pt x="780239" y="737606"/>
                  </a:lnTo>
                  <a:close/>
                </a:path>
              </a:pathLst>
            </a:custGeom>
            <a:solidFill>
              <a:srgbClr val="4C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84325" y="824257"/>
              <a:ext cx="805815" cy="747395"/>
            </a:xfrm>
            <a:custGeom>
              <a:avLst/>
              <a:gdLst/>
              <a:ahLst/>
              <a:cxnLst/>
              <a:rect l="l" t="t" r="r" b="b"/>
              <a:pathLst>
                <a:path w="805814" h="747394">
                  <a:moveTo>
                    <a:pt x="805478" y="746842"/>
                  </a:moveTo>
                  <a:lnTo>
                    <a:pt x="782564" y="739748"/>
                  </a:lnTo>
                  <a:lnTo>
                    <a:pt x="7625" y="28943"/>
                  </a:lnTo>
                  <a:lnTo>
                    <a:pt x="0" y="0"/>
                  </a:lnTo>
                  <a:lnTo>
                    <a:pt x="766040" y="702651"/>
                  </a:lnTo>
                  <a:lnTo>
                    <a:pt x="805574" y="746648"/>
                  </a:lnTo>
                  <a:lnTo>
                    <a:pt x="805478" y="746842"/>
                  </a:lnTo>
                  <a:close/>
                </a:path>
              </a:pathLst>
            </a:custGeom>
            <a:solidFill>
              <a:srgbClr val="53C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91820" y="852709"/>
              <a:ext cx="775970" cy="711835"/>
            </a:xfrm>
            <a:custGeom>
              <a:avLst/>
              <a:gdLst/>
              <a:ahLst/>
              <a:cxnLst/>
              <a:rect l="l" t="t" r="r" b="b"/>
              <a:pathLst>
                <a:path w="775970" h="711835">
                  <a:moveTo>
                    <a:pt x="775706" y="711494"/>
                  </a:moveTo>
                  <a:lnTo>
                    <a:pt x="739601" y="700316"/>
                  </a:lnTo>
                  <a:lnTo>
                    <a:pt x="7616" y="28911"/>
                  </a:lnTo>
                  <a:lnTo>
                    <a:pt x="0" y="0"/>
                  </a:lnTo>
                  <a:lnTo>
                    <a:pt x="775706" y="711494"/>
                  </a:lnTo>
                  <a:close/>
                </a:path>
              </a:pathLst>
            </a:custGeom>
            <a:solidFill>
              <a:srgbClr val="59CB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99309" y="881133"/>
              <a:ext cx="732790" cy="672465"/>
            </a:xfrm>
            <a:custGeom>
              <a:avLst/>
              <a:gdLst/>
              <a:ahLst/>
              <a:cxnLst/>
              <a:rect l="l" t="t" r="r" b="b"/>
              <a:pathLst>
                <a:path w="732789" h="672465">
                  <a:moveTo>
                    <a:pt x="732720" y="672080"/>
                  </a:moveTo>
                  <a:lnTo>
                    <a:pt x="718580" y="667702"/>
                  </a:lnTo>
                  <a:lnTo>
                    <a:pt x="700703" y="664635"/>
                  </a:lnTo>
                  <a:lnTo>
                    <a:pt x="7620" y="28925"/>
                  </a:lnTo>
                  <a:lnTo>
                    <a:pt x="0" y="0"/>
                  </a:lnTo>
                  <a:lnTo>
                    <a:pt x="732720" y="672080"/>
                  </a:lnTo>
                  <a:close/>
                </a:path>
              </a:pathLst>
            </a:custGeom>
            <a:solidFill>
              <a:srgbClr val="60C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06800" y="909569"/>
              <a:ext cx="694055" cy="636905"/>
            </a:xfrm>
            <a:custGeom>
              <a:avLst/>
              <a:gdLst/>
              <a:ahLst/>
              <a:cxnLst/>
              <a:rect l="l" t="t" r="r" b="b"/>
              <a:pathLst>
                <a:path w="694054" h="636905">
                  <a:moveTo>
                    <a:pt x="693693" y="636282"/>
                  </a:moveTo>
                  <a:lnTo>
                    <a:pt x="664271" y="631235"/>
                  </a:lnTo>
                  <a:lnTo>
                    <a:pt x="7621" y="28930"/>
                  </a:lnTo>
                  <a:lnTo>
                    <a:pt x="0" y="0"/>
                  </a:lnTo>
                  <a:lnTo>
                    <a:pt x="693693" y="636282"/>
                  </a:lnTo>
                  <a:close/>
                </a:path>
              </a:pathLst>
            </a:custGeom>
            <a:solidFill>
              <a:srgbClr val="66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14292" y="938006"/>
              <a:ext cx="657860" cy="603250"/>
            </a:xfrm>
            <a:custGeom>
              <a:avLst/>
              <a:gdLst/>
              <a:ahLst/>
              <a:cxnLst/>
              <a:rect l="l" t="t" r="r" b="b"/>
              <a:pathLst>
                <a:path w="657860" h="603250">
                  <a:moveTo>
                    <a:pt x="657296" y="602886"/>
                  </a:moveTo>
                  <a:lnTo>
                    <a:pt x="627876" y="597839"/>
                  </a:lnTo>
                  <a:lnTo>
                    <a:pt x="7616" y="28912"/>
                  </a:lnTo>
                  <a:lnTo>
                    <a:pt x="0" y="0"/>
                  </a:lnTo>
                  <a:lnTo>
                    <a:pt x="657296" y="602886"/>
                  </a:lnTo>
                  <a:close/>
                </a:path>
              </a:pathLst>
            </a:custGeom>
            <a:solidFill>
              <a:srgbClr val="6B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21780" y="966432"/>
              <a:ext cx="621030" cy="569595"/>
            </a:xfrm>
            <a:custGeom>
              <a:avLst/>
              <a:gdLst/>
              <a:ahLst/>
              <a:cxnLst/>
              <a:rect l="l" t="t" r="r" b="b"/>
              <a:pathLst>
                <a:path w="621029" h="569594">
                  <a:moveTo>
                    <a:pt x="620883" y="569499"/>
                  </a:moveTo>
                  <a:lnTo>
                    <a:pt x="591468" y="564452"/>
                  </a:lnTo>
                  <a:lnTo>
                    <a:pt x="7621" y="28928"/>
                  </a:lnTo>
                  <a:lnTo>
                    <a:pt x="0" y="0"/>
                  </a:lnTo>
                  <a:lnTo>
                    <a:pt x="620883" y="569499"/>
                  </a:lnTo>
                  <a:close/>
                </a:path>
              </a:pathLst>
            </a:custGeom>
            <a:solidFill>
              <a:srgbClr val="71D0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529272" y="994867"/>
              <a:ext cx="584835" cy="536575"/>
            </a:xfrm>
            <a:custGeom>
              <a:avLst/>
              <a:gdLst/>
              <a:ahLst/>
              <a:cxnLst/>
              <a:rect l="l" t="t" r="r" b="b"/>
              <a:pathLst>
                <a:path w="584835" h="536575">
                  <a:moveTo>
                    <a:pt x="584473" y="536102"/>
                  </a:moveTo>
                  <a:lnTo>
                    <a:pt x="555051" y="531054"/>
                  </a:lnTo>
                  <a:lnTo>
                    <a:pt x="6299" y="27717"/>
                  </a:lnTo>
                  <a:lnTo>
                    <a:pt x="6110" y="23194"/>
                  </a:lnTo>
                  <a:lnTo>
                    <a:pt x="0" y="0"/>
                  </a:lnTo>
                  <a:lnTo>
                    <a:pt x="584473" y="536102"/>
                  </a:lnTo>
                  <a:close/>
                </a:path>
              </a:pathLst>
            </a:custGeom>
            <a:solidFill>
              <a:srgbClr val="77D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535554" y="1022182"/>
              <a:ext cx="549910" cy="504190"/>
            </a:xfrm>
            <a:custGeom>
              <a:avLst/>
              <a:gdLst/>
              <a:ahLst/>
              <a:cxnLst/>
              <a:rect l="l" t="t" r="r" b="b"/>
              <a:pathLst>
                <a:path w="549910" h="504190">
                  <a:moveTo>
                    <a:pt x="549288" y="503828"/>
                  </a:moveTo>
                  <a:lnTo>
                    <a:pt x="519866" y="498781"/>
                  </a:lnTo>
                  <a:lnTo>
                    <a:pt x="953" y="22814"/>
                  </a:lnTo>
                  <a:lnTo>
                    <a:pt x="0" y="0"/>
                  </a:lnTo>
                  <a:lnTo>
                    <a:pt x="549288" y="503828"/>
                  </a:lnTo>
                  <a:close/>
                </a:path>
              </a:pathLst>
            </a:custGeom>
            <a:solidFill>
              <a:srgbClr val="7C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36492" y="1044620"/>
              <a:ext cx="519430" cy="476884"/>
            </a:xfrm>
            <a:custGeom>
              <a:avLst/>
              <a:gdLst/>
              <a:ahLst/>
              <a:cxnLst/>
              <a:rect l="l" t="t" r="r" b="b"/>
              <a:pathLst>
                <a:path w="519429" h="476884">
                  <a:moveTo>
                    <a:pt x="491683" y="472918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515288" y="472633"/>
                  </a:lnTo>
                  <a:lnTo>
                    <a:pt x="497298" y="472633"/>
                  </a:lnTo>
                  <a:lnTo>
                    <a:pt x="491683" y="472918"/>
                  </a:lnTo>
                  <a:close/>
                </a:path>
                <a:path w="519429" h="476884">
                  <a:moveTo>
                    <a:pt x="519427" y="476429"/>
                  </a:moveTo>
                  <a:lnTo>
                    <a:pt x="497298" y="472633"/>
                  </a:lnTo>
                  <a:lnTo>
                    <a:pt x="515288" y="472633"/>
                  </a:lnTo>
                  <a:lnTo>
                    <a:pt x="519427" y="476429"/>
                  </a:lnTo>
                  <a:close/>
                </a:path>
              </a:pathLst>
            </a:custGeom>
            <a:solidFill>
              <a:srgbClr val="81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37430" y="1067037"/>
              <a:ext cx="491490" cy="452120"/>
            </a:xfrm>
            <a:custGeom>
              <a:avLst/>
              <a:gdLst/>
              <a:ahLst/>
              <a:cxnLst/>
              <a:rect l="l" t="t" r="r" b="b"/>
              <a:pathLst>
                <a:path w="491489" h="452119">
                  <a:moveTo>
                    <a:pt x="468480" y="451634"/>
                  </a:moveTo>
                  <a:lnTo>
                    <a:pt x="953" y="22808"/>
                  </a:lnTo>
                  <a:lnTo>
                    <a:pt x="0" y="0"/>
                  </a:lnTo>
                  <a:lnTo>
                    <a:pt x="491128" y="450482"/>
                  </a:lnTo>
                  <a:lnTo>
                    <a:pt x="468480" y="451634"/>
                  </a:lnTo>
                  <a:close/>
                </a:path>
              </a:pathLst>
            </a:custGeom>
            <a:solidFill>
              <a:srgbClr val="8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538366" y="1089448"/>
              <a:ext cx="467995" cy="430530"/>
            </a:xfrm>
            <a:custGeom>
              <a:avLst/>
              <a:gdLst/>
              <a:ahLst/>
              <a:cxnLst/>
              <a:rect l="l" t="t" r="r" b="b"/>
              <a:pathLst>
                <a:path w="467995" h="430530">
                  <a:moveTo>
                    <a:pt x="445266" y="430355"/>
                  </a:moveTo>
                  <a:lnTo>
                    <a:pt x="953" y="22814"/>
                  </a:lnTo>
                  <a:lnTo>
                    <a:pt x="0" y="0"/>
                  </a:lnTo>
                  <a:lnTo>
                    <a:pt x="467928" y="429203"/>
                  </a:lnTo>
                  <a:lnTo>
                    <a:pt x="445266" y="430355"/>
                  </a:lnTo>
                  <a:close/>
                </a:path>
              </a:pathLst>
            </a:custGeom>
            <a:solidFill>
              <a:srgbClr val="8BD7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539304" y="1111885"/>
              <a:ext cx="445134" cy="409575"/>
            </a:xfrm>
            <a:custGeom>
              <a:avLst/>
              <a:gdLst/>
              <a:ahLst/>
              <a:cxnLst/>
              <a:rect l="l" t="t" r="r" b="b"/>
              <a:pathLst>
                <a:path w="445135" h="409575">
                  <a:moveTo>
                    <a:pt x="422053" y="409051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444711" y="407899"/>
                  </a:lnTo>
                  <a:lnTo>
                    <a:pt x="422053" y="409051"/>
                  </a:lnTo>
                  <a:close/>
                </a:path>
              </a:pathLst>
            </a:custGeom>
            <a:solidFill>
              <a:srgbClr val="90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540241" y="1134297"/>
              <a:ext cx="421640" cy="387985"/>
            </a:xfrm>
            <a:custGeom>
              <a:avLst/>
              <a:gdLst/>
              <a:ahLst/>
              <a:cxnLst/>
              <a:rect l="l" t="t" r="r" b="b"/>
              <a:pathLst>
                <a:path w="421639" h="387984">
                  <a:moveTo>
                    <a:pt x="398854" y="387772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421512" y="386620"/>
                  </a:lnTo>
                  <a:lnTo>
                    <a:pt x="398854" y="387772"/>
                  </a:lnTo>
                  <a:close/>
                </a:path>
              </a:pathLst>
            </a:custGeom>
            <a:solidFill>
              <a:srgbClr val="96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541179" y="1156718"/>
              <a:ext cx="398780" cy="367030"/>
            </a:xfrm>
            <a:custGeom>
              <a:avLst/>
              <a:gdLst/>
              <a:ahLst/>
              <a:cxnLst/>
              <a:rect l="l" t="t" r="r" b="b"/>
              <a:pathLst>
                <a:path w="398779" h="367030">
                  <a:moveTo>
                    <a:pt x="375637" y="366483"/>
                  </a:moveTo>
                  <a:lnTo>
                    <a:pt x="953" y="22816"/>
                  </a:lnTo>
                  <a:lnTo>
                    <a:pt x="0" y="0"/>
                  </a:lnTo>
                  <a:lnTo>
                    <a:pt x="398289" y="365331"/>
                  </a:lnTo>
                  <a:lnTo>
                    <a:pt x="375637" y="366483"/>
                  </a:lnTo>
                  <a:close/>
                </a:path>
              </a:pathLst>
            </a:custGeom>
            <a:solidFill>
              <a:srgbClr val="9ADB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542116" y="1179138"/>
              <a:ext cx="375285" cy="345440"/>
            </a:xfrm>
            <a:custGeom>
              <a:avLst/>
              <a:gdLst/>
              <a:ahLst/>
              <a:cxnLst/>
              <a:rect l="l" t="t" r="r" b="b"/>
              <a:pathLst>
                <a:path w="375285" h="345440">
                  <a:moveTo>
                    <a:pt x="352424" y="345196"/>
                  </a:moveTo>
                  <a:lnTo>
                    <a:pt x="953" y="22814"/>
                  </a:lnTo>
                  <a:lnTo>
                    <a:pt x="0" y="0"/>
                  </a:lnTo>
                  <a:lnTo>
                    <a:pt x="375086" y="344044"/>
                  </a:lnTo>
                  <a:lnTo>
                    <a:pt x="352424" y="345196"/>
                  </a:lnTo>
                  <a:close/>
                </a:path>
              </a:pathLst>
            </a:custGeom>
            <a:solidFill>
              <a:srgbClr val="9FDD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43053" y="1201562"/>
              <a:ext cx="352425" cy="324485"/>
            </a:xfrm>
            <a:custGeom>
              <a:avLst/>
              <a:gdLst/>
              <a:ahLst/>
              <a:cxnLst/>
              <a:rect l="l" t="t" r="r" b="b"/>
              <a:pathLst>
                <a:path w="352425" h="324484">
                  <a:moveTo>
                    <a:pt x="329224" y="323905"/>
                  </a:moveTo>
                  <a:lnTo>
                    <a:pt x="953" y="22802"/>
                  </a:lnTo>
                  <a:lnTo>
                    <a:pt x="0" y="0"/>
                  </a:lnTo>
                  <a:lnTo>
                    <a:pt x="351881" y="322752"/>
                  </a:lnTo>
                  <a:lnTo>
                    <a:pt x="329224" y="323905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43991" y="1223985"/>
              <a:ext cx="328930" cy="302895"/>
            </a:xfrm>
            <a:custGeom>
              <a:avLst/>
              <a:gdLst/>
              <a:ahLst/>
              <a:cxnLst/>
              <a:rect l="l" t="t" r="r" b="b"/>
              <a:pathLst>
                <a:path w="328929" h="302894">
                  <a:moveTo>
                    <a:pt x="306005" y="302615"/>
                  </a:moveTo>
                  <a:lnTo>
                    <a:pt x="953" y="22815"/>
                  </a:lnTo>
                  <a:lnTo>
                    <a:pt x="0" y="0"/>
                  </a:lnTo>
                  <a:lnTo>
                    <a:pt x="328659" y="301463"/>
                  </a:lnTo>
                  <a:lnTo>
                    <a:pt x="306005" y="302615"/>
                  </a:lnTo>
                  <a:close/>
                </a:path>
              </a:pathLst>
            </a:custGeom>
            <a:solidFill>
              <a:srgbClr val="A8E0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544928" y="1246404"/>
              <a:ext cx="306070" cy="281940"/>
            </a:xfrm>
            <a:custGeom>
              <a:avLst/>
              <a:gdLst/>
              <a:ahLst/>
              <a:cxnLst/>
              <a:rect l="l" t="t" r="r" b="b"/>
              <a:pathLst>
                <a:path w="306070" h="281940">
                  <a:moveTo>
                    <a:pt x="282793" y="281329"/>
                  </a:moveTo>
                  <a:lnTo>
                    <a:pt x="50" y="21986"/>
                  </a:lnTo>
                  <a:lnTo>
                    <a:pt x="519" y="12426"/>
                  </a:lnTo>
                  <a:lnTo>
                    <a:pt x="0" y="0"/>
                  </a:lnTo>
                  <a:lnTo>
                    <a:pt x="305456" y="280176"/>
                  </a:lnTo>
                  <a:lnTo>
                    <a:pt x="282793" y="281329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543968" y="1268020"/>
              <a:ext cx="284480" cy="260985"/>
            </a:xfrm>
            <a:custGeom>
              <a:avLst/>
              <a:gdLst/>
              <a:ahLst/>
              <a:cxnLst/>
              <a:rect l="l" t="t" r="r" b="b"/>
              <a:pathLst>
                <a:path w="284479" h="260984">
                  <a:moveTo>
                    <a:pt x="261491" y="260845"/>
                  </a:moveTo>
                  <a:lnTo>
                    <a:pt x="0" y="20995"/>
                  </a:lnTo>
                  <a:lnTo>
                    <a:pt x="1029" y="0"/>
                  </a:lnTo>
                  <a:lnTo>
                    <a:pt x="284153" y="259693"/>
                  </a:lnTo>
                  <a:lnTo>
                    <a:pt x="261491" y="260845"/>
                  </a:lnTo>
                  <a:close/>
                </a:path>
              </a:pathLst>
            </a:custGeom>
            <a:solidFill>
              <a:srgbClr val="B1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542957" y="1288667"/>
              <a:ext cx="262890" cy="242570"/>
            </a:xfrm>
            <a:custGeom>
              <a:avLst/>
              <a:gdLst/>
              <a:ahLst/>
              <a:cxnLst/>
              <a:rect l="l" t="t" r="r" b="b"/>
              <a:pathLst>
                <a:path w="262889" h="242569">
                  <a:moveTo>
                    <a:pt x="241296" y="242311"/>
                  </a:moveTo>
                  <a:lnTo>
                    <a:pt x="0" y="20985"/>
                  </a:lnTo>
                  <a:lnTo>
                    <a:pt x="1028" y="0"/>
                  </a:lnTo>
                  <a:lnTo>
                    <a:pt x="262883" y="240179"/>
                  </a:lnTo>
                  <a:lnTo>
                    <a:pt x="244077" y="241135"/>
                  </a:lnTo>
                  <a:lnTo>
                    <a:pt x="241296" y="242311"/>
                  </a:lnTo>
                  <a:close/>
                </a:path>
              </a:pathLst>
            </a:custGeom>
            <a:solidFill>
              <a:srgbClr val="B6E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526776" y="1309299"/>
              <a:ext cx="257753" cy="3305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87094" y="648474"/>
            <a:ext cx="5205095" cy="1537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60"/>
              </a:lnSpc>
              <a:spcBef>
                <a:spcPts val="100"/>
              </a:spcBef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r>
              <a:rPr sz="2000" spc="-11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00ADEF"/>
                </a:solidFill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ts val="1880"/>
              </a:lnSpc>
            </a:pPr>
            <a:r>
              <a:rPr sz="1600" b="1" spc="-95" dirty="0">
                <a:latin typeface="Trebuchet MS"/>
                <a:cs typeface="Trebuchet MS"/>
              </a:rPr>
              <a:t>Rewrite the </a:t>
            </a:r>
            <a:r>
              <a:rPr sz="1600" b="1" spc="-55" dirty="0">
                <a:latin typeface="Trebuchet MS"/>
                <a:cs typeface="Trebuchet MS"/>
              </a:rPr>
              <a:t>following </a:t>
            </a:r>
            <a:r>
              <a:rPr sz="1600" b="1" spc="-80" dirty="0">
                <a:latin typeface="Trebuchet MS"/>
                <a:cs typeface="Trebuchet MS"/>
              </a:rPr>
              <a:t>adjectives </a:t>
            </a:r>
            <a:r>
              <a:rPr sz="1600" b="1" spc="25" dirty="0">
                <a:latin typeface="Trebuchet MS"/>
                <a:cs typeface="Trebuchet MS"/>
              </a:rPr>
              <a:t>as</a:t>
            </a:r>
            <a:r>
              <a:rPr sz="1600" b="1" spc="50" dirty="0">
                <a:latin typeface="Trebuchet MS"/>
                <a:cs typeface="Trebuchet MS"/>
              </a:rPr>
              <a:t> </a:t>
            </a:r>
            <a:r>
              <a:rPr sz="1600" b="1" i="1" spc="-85" dirty="0">
                <a:latin typeface="Trebuchet MS"/>
                <a:cs typeface="Trebuchet MS"/>
              </a:rPr>
              <a:t>adverbs</a:t>
            </a:r>
            <a:r>
              <a:rPr sz="1600" b="1" spc="-85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264795" marR="5080">
              <a:lnSpc>
                <a:spcPct val="166400"/>
              </a:lnSpc>
              <a:spcBef>
                <a:spcPts val="1275"/>
              </a:spcBef>
              <a:tabLst>
                <a:tab pos="1308735" algn="l"/>
                <a:tab pos="2527935" algn="l"/>
                <a:tab pos="2712085" algn="l"/>
                <a:tab pos="3971925" algn="l"/>
                <a:tab pos="5191125" algn="l"/>
              </a:tabLst>
            </a:pPr>
            <a:r>
              <a:rPr sz="1600" spc="-280" dirty="0">
                <a:latin typeface="Trebuchet MS"/>
                <a:cs typeface="Trebuchet MS"/>
              </a:rPr>
              <a:t>1   </a:t>
            </a:r>
            <a:r>
              <a:rPr sz="1600" spc="-229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slow	</a:t>
            </a:r>
            <a:r>
              <a:rPr sz="1600" u="sng" spc="-2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25" dirty="0">
                <a:latin typeface="Trebuchet MS"/>
                <a:cs typeface="Trebuchet MS"/>
              </a:rPr>
              <a:t>	</a:t>
            </a:r>
            <a:r>
              <a:rPr sz="1600" spc="-40" dirty="0">
                <a:latin typeface="Trebuchet MS"/>
                <a:cs typeface="Trebuchet MS"/>
              </a:rPr>
              <a:t>7</a:t>
            </a:r>
            <a:r>
              <a:rPr sz="1600" spc="45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cool </a:t>
            </a:r>
            <a:r>
              <a:rPr sz="1600" dirty="0">
                <a:latin typeface="Trebuchet MS"/>
                <a:cs typeface="Trebuchet MS"/>
              </a:rPr>
              <a:t>	</a:t>
            </a: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1600" u="sng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	</a:t>
            </a:r>
            <a:r>
              <a:rPr sz="1600" dirty="0">
                <a:latin typeface="Trebuchet MS"/>
                <a:cs typeface="Trebuchet MS"/>
              </a:rPr>
              <a:t> </a:t>
            </a:r>
            <a:r>
              <a:rPr sz="1600" spc="25" dirty="0">
                <a:latin typeface="Trebuchet MS"/>
                <a:cs typeface="Trebuchet MS"/>
              </a:rPr>
              <a:t>                             </a:t>
            </a:r>
            <a:r>
              <a:rPr sz="1600" spc="55" dirty="0">
                <a:latin typeface="Trebuchet MS"/>
                <a:cs typeface="Trebuchet MS"/>
              </a:rPr>
              <a:t> </a:t>
            </a:r>
            <a:r>
              <a:rPr sz="1600" spc="15" dirty="0">
                <a:latin typeface="Trebuchet MS"/>
                <a:cs typeface="Trebuchet MS"/>
              </a:rPr>
              <a:t>2</a:t>
            </a:r>
            <a:r>
              <a:rPr sz="1600" spc="80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beautiful</a:t>
            </a:r>
            <a:r>
              <a:rPr sz="1600" u="sng" spc="-8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0" dirty="0">
                <a:latin typeface="Trebuchet MS"/>
                <a:cs typeface="Trebuchet MS"/>
              </a:rPr>
              <a:t>		</a:t>
            </a:r>
            <a:r>
              <a:rPr sz="1600" spc="15" dirty="0">
                <a:latin typeface="Trebuchet MS"/>
                <a:cs typeface="Trebuchet MS"/>
              </a:rPr>
              <a:t>8</a:t>
            </a:r>
            <a:r>
              <a:rPr sz="1600" spc="20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comfortable</a:t>
            </a:r>
            <a:r>
              <a:rPr sz="1600" spc="-15" dirty="0">
                <a:latin typeface="Trebuchet MS"/>
                <a:cs typeface="Trebuchet MS"/>
              </a:rPr>
              <a:t> </a:t>
            </a: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1600" u="sng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	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256991" y="8908974"/>
            <a:ext cx="300990" cy="210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90"/>
              </a:spcBef>
            </a:pPr>
            <a:r>
              <a:rPr sz="1200" spc="-60" dirty="0">
                <a:latin typeface="Trebuchet MS"/>
                <a:cs typeface="Trebuchet MS"/>
              </a:rPr>
              <a:t>131</a:t>
            </a:r>
            <a:endParaRPr sz="1200">
              <a:latin typeface="Trebuchet MS"/>
              <a:cs typeface="Trebuchet MS"/>
            </a:endParaRPr>
          </a:p>
        </p:txBody>
      </p:sp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1120343" y="2350985"/>
          <a:ext cx="4991733" cy="14486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3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8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66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8515">
                <a:tc>
                  <a:txBody>
                    <a:bodyPr/>
                    <a:lstStyle/>
                    <a:p>
                      <a:pPr marL="31750">
                        <a:lnSpc>
                          <a:spcPts val="1795"/>
                        </a:lnSpc>
                      </a:pPr>
                      <a:r>
                        <a:rPr sz="1600" spc="15" dirty="0">
                          <a:latin typeface="Trebuchet MS"/>
                          <a:cs typeface="Trebuchet MS"/>
                        </a:rPr>
                        <a:t>3</a:t>
                      </a:r>
                      <a:r>
                        <a:rPr sz="1600" spc="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35" dirty="0">
                          <a:latin typeface="Trebuchet MS"/>
                          <a:cs typeface="Trebuchet MS"/>
                        </a:rPr>
                        <a:t>strong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8895" algn="r">
                        <a:lnSpc>
                          <a:spcPts val="1795"/>
                        </a:lnSpc>
                        <a:tabLst>
                          <a:tab pos="121856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ts val="1795"/>
                        </a:lnSpc>
                      </a:pPr>
                      <a:r>
                        <a:rPr sz="1600" spc="15" dirty="0">
                          <a:latin typeface="Trebuchet MS"/>
                          <a:cs typeface="Trebuchet MS"/>
                        </a:rPr>
                        <a:t>9</a:t>
                      </a:r>
                      <a:r>
                        <a:rPr sz="1600" spc="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30" dirty="0">
                          <a:latin typeface="Trebuchet MS"/>
                          <a:cs typeface="Trebuchet MS"/>
                        </a:rPr>
                        <a:t>wise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795"/>
                        </a:lnSpc>
                        <a:tabLst>
                          <a:tab pos="121856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79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600" spc="15" dirty="0">
                          <a:latin typeface="Trebuchet MS"/>
                          <a:cs typeface="Trebuchet MS"/>
                        </a:rPr>
                        <a:t>4</a:t>
                      </a:r>
                      <a:r>
                        <a:rPr sz="1600" spc="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110" dirty="0">
                          <a:latin typeface="Trebuchet MS"/>
                          <a:cs typeface="Trebuchet MS"/>
                        </a:rPr>
                        <a:t>tidy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R="48895" algn="r">
                        <a:lnSpc>
                          <a:spcPct val="100000"/>
                        </a:lnSpc>
                        <a:spcBef>
                          <a:spcPts val="560"/>
                        </a:spcBef>
                        <a:tabLst>
                          <a:tab pos="121856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600" spc="-130" dirty="0">
                          <a:latin typeface="Trebuchet MS"/>
                          <a:cs typeface="Trebuchet MS"/>
                        </a:rPr>
                        <a:t>10</a:t>
                      </a:r>
                      <a:r>
                        <a:rPr sz="1600" spc="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85" dirty="0">
                          <a:latin typeface="Trebuchet MS"/>
                          <a:cs typeface="Trebuchet MS"/>
                        </a:rPr>
                        <a:t>quiet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60"/>
                        </a:spcBef>
                        <a:tabLst>
                          <a:tab pos="121856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7112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79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600" spc="15" dirty="0">
                          <a:latin typeface="Trebuchet MS"/>
                          <a:cs typeface="Trebuchet MS"/>
                        </a:rPr>
                        <a:t>5</a:t>
                      </a:r>
                      <a:r>
                        <a:rPr sz="1600" spc="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45" dirty="0">
                          <a:latin typeface="Trebuchet MS"/>
                          <a:cs typeface="Trebuchet MS"/>
                        </a:rPr>
                        <a:t>brave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560"/>
                        </a:spcBef>
                        <a:tabLst>
                          <a:tab pos="121856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600" spc="-280" dirty="0">
                          <a:latin typeface="Trebuchet MS"/>
                          <a:cs typeface="Trebuchet MS"/>
                        </a:rPr>
                        <a:t>11</a:t>
                      </a:r>
                      <a:r>
                        <a:rPr sz="1600" spc="-2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65" dirty="0">
                          <a:latin typeface="Trebuchet MS"/>
                          <a:cs typeface="Trebuchet MS"/>
                        </a:rPr>
                        <a:t>merry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60"/>
                        </a:spcBef>
                        <a:tabLst>
                          <a:tab pos="121856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7112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516">
                <a:tc>
                  <a:txBody>
                    <a:bodyPr/>
                    <a:lstStyle/>
                    <a:p>
                      <a:pPr marL="31750">
                        <a:lnSpc>
                          <a:spcPts val="1845"/>
                        </a:lnSpc>
                        <a:spcBef>
                          <a:spcPts val="560"/>
                        </a:spcBef>
                      </a:pPr>
                      <a:r>
                        <a:rPr sz="1600" spc="15" dirty="0">
                          <a:latin typeface="Trebuchet MS"/>
                          <a:cs typeface="Trebuchet MS"/>
                        </a:rPr>
                        <a:t>6</a:t>
                      </a:r>
                      <a:r>
                        <a:rPr sz="1600" spc="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85" dirty="0">
                          <a:latin typeface="Trebuchet MS"/>
                          <a:cs typeface="Trebuchet MS"/>
                        </a:rPr>
                        <a:t>soft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ts val="1845"/>
                        </a:lnSpc>
                        <a:spcBef>
                          <a:spcPts val="560"/>
                        </a:spcBef>
                        <a:tabLst>
                          <a:tab pos="121856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ts val="1845"/>
                        </a:lnSpc>
                        <a:spcBef>
                          <a:spcPts val="560"/>
                        </a:spcBef>
                      </a:pPr>
                      <a:r>
                        <a:rPr sz="1600" spc="-130" dirty="0">
                          <a:latin typeface="Trebuchet MS"/>
                          <a:cs typeface="Trebuchet MS"/>
                        </a:rPr>
                        <a:t>12</a:t>
                      </a:r>
                      <a:r>
                        <a:rPr sz="1600" spc="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10" dirty="0">
                          <a:latin typeface="Trebuchet MS"/>
                          <a:cs typeface="Trebuchet MS"/>
                        </a:rPr>
                        <a:t>busy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45"/>
                        </a:lnSpc>
                        <a:spcBef>
                          <a:spcPts val="560"/>
                        </a:spcBef>
                        <a:tabLst>
                          <a:tab pos="121856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7112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5" name="object 35"/>
          <p:cNvSpPr txBox="1"/>
          <p:nvPr/>
        </p:nvSpPr>
        <p:spPr>
          <a:xfrm>
            <a:off x="887094" y="3991749"/>
            <a:ext cx="4384040" cy="4639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60"/>
              </a:lnSpc>
              <a:spcBef>
                <a:spcPts val="100"/>
              </a:spcBef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r>
              <a:rPr sz="2000" spc="-11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00ADEF"/>
                </a:solidFill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ts val="1880"/>
              </a:lnSpc>
            </a:pPr>
            <a:r>
              <a:rPr sz="1600" b="1" spc="-70" dirty="0">
                <a:latin typeface="Trebuchet MS"/>
                <a:cs typeface="Trebuchet MS"/>
              </a:rPr>
              <a:t>Underline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i="1" spc="-75" dirty="0">
                <a:latin typeface="Trebuchet MS"/>
                <a:cs typeface="Trebuchet MS"/>
              </a:rPr>
              <a:t>adverbs </a:t>
            </a:r>
            <a:r>
              <a:rPr sz="1600" b="1" spc="-90" dirty="0">
                <a:latin typeface="Trebuchet MS"/>
                <a:cs typeface="Trebuchet MS"/>
              </a:rPr>
              <a:t>in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55" dirty="0">
                <a:latin typeface="Trebuchet MS"/>
                <a:cs typeface="Trebuchet MS"/>
              </a:rPr>
              <a:t>following</a:t>
            </a:r>
            <a:r>
              <a:rPr sz="1600" b="1" spc="135" dirty="0">
                <a:latin typeface="Trebuchet MS"/>
                <a:cs typeface="Trebuchet MS"/>
              </a:rPr>
              <a:t> </a:t>
            </a:r>
            <a:r>
              <a:rPr sz="1600" b="1" spc="-75" dirty="0">
                <a:latin typeface="Trebuchet MS"/>
                <a:cs typeface="Trebuchet MS"/>
              </a:rPr>
              <a:t>sentences.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1415"/>
              </a:spcBef>
              <a:buAutoNum type="arabicPlain"/>
              <a:tabLst>
                <a:tab pos="552450" algn="l"/>
                <a:tab pos="553085" algn="l"/>
              </a:tabLst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10" dirty="0">
                <a:latin typeface="Trebuchet MS"/>
                <a:cs typeface="Trebuchet MS"/>
              </a:rPr>
              <a:t>man </a:t>
            </a:r>
            <a:r>
              <a:rPr sz="1600" spc="-35" dirty="0">
                <a:latin typeface="Trebuchet MS"/>
                <a:cs typeface="Trebuchet MS"/>
              </a:rPr>
              <a:t>shouted</a:t>
            </a:r>
            <a:r>
              <a:rPr sz="1600" spc="-175" dirty="0">
                <a:latin typeface="Trebuchet MS"/>
                <a:cs typeface="Trebuchet MS"/>
              </a:rPr>
              <a:t> </a:t>
            </a:r>
            <a:r>
              <a:rPr sz="1600" spc="-100" dirty="0">
                <a:latin typeface="Trebuchet MS"/>
                <a:cs typeface="Trebuchet MS"/>
              </a:rPr>
              <a:t>loudly.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1275"/>
              </a:spcBef>
              <a:buAutoNum type="arabicPlain"/>
              <a:tabLst>
                <a:tab pos="552450" algn="l"/>
                <a:tab pos="553085" algn="l"/>
              </a:tabLst>
            </a:pPr>
            <a:r>
              <a:rPr sz="1600" spc="-15" dirty="0">
                <a:latin typeface="Trebuchet MS"/>
                <a:cs typeface="Trebuchet MS"/>
              </a:rPr>
              <a:t>He </a:t>
            </a:r>
            <a:r>
              <a:rPr sz="1600" spc="-70" dirty="0">
                <a:latin typeface="Trebuchet MS"/>
                <a:cs typeface="Trebuchet MS"/>
              </a:rPr>
              <a:t>arrived</a:t>
            </a:r>
            <a:r>
              <a:rPr sz="1600" spc="-160" dirty="0">
                <a:latin typeface="Trebuchet MS"/>
                <a:cs typeface="Trebuchet MS"/>
              </a:rPr>
              <a:t> </a:t>
            </a:r>
            <a:r>
              <a:rPr sz="1600" spc="-110" dirty="0">
                <a:latin typeface="Trebuchet MS"/>
                <a:cs typeface="Trebuchet MS"/>
              </a:rPr>
              <a:t>early.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1275"/>
              </a:spcBef>
              <a:buAutoNum type="arabicPlain"/>
              <a:tabLst>
                <a:tab pos="552450" algn="l"/>
                <a:tab pos="553085" algn="l"/>
              </a:tabLst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90" dirty="0">
                <a:latin typeface="Trebuchet MS"/>
                <a:cs typeface="Trebuchet MS"/>
              </a:rPr>
              <a:t>train </a:t>
            </a:r>
            <a:r>
              <a:rPr sz="1600" spc="30" dirty="0">
                <a:latin typeface="Trebuchet MS"/>
                <a:cs typeface="Trebuchet MS"/>
              </a:rPr>
              <a:t>has </a:t>
            </a:r>
            <a:r>
              <a:rPr sz="1600" spc="-45" dirty="0">
                <a:latin typeface="Trebuchet MS"/>
                <a:cs typeface="Trebuchet MS"/>
              </a:rPr>
              <a:t>already</a:t>
            </a:r>
            <a:r>
              <a:rPr sz="1600" spc="-190" dirty="0">
                <a:latin typeface="Trebuchet MS"/>
                <a:cs typeface="Trebuchet MS"/>
              </a:rPr>
              <a:t> </a:t>
            </a:r>
            <a:r>
              <a:rPr sz="1600" spc="-155" dirty="0">
                <a:latin typeface="Trebuchet MS"/>
                <a:cs typeface="Trebuchet MS"/>
              </a:rPr>
              <a:t>left.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1275"/>
              </a:spcBef>
              <a:buAutoNum type="arabicPlain"/>
              <a:tabLst>
                <a:tab pos="552450" algn="l"/>
                <a:tab pos="553085" algn="l"/>
              </a:tabLst>
            </a:pPr>
            <a:r>
              <a:rPr sz="1600" spc="-15" dirty="0">
                <a:latin typeface="Trebuchet MS"/>
                <a:cs typeface="Trebuchet MS"/>
              </a:rPr>
              <a:t>He </a:t>
            </a:r>
            <a:r>
              <a:rPr sz="1600" spc="-55" dirty="0">
                <a:latin typeface="Trebuchet MS"/>
                <a:cs typeface="Trebuchet MS"/>
              </a:rPr>
              <a:t>drove</a:t>
            </a:r>
            <a:r>
              <a:rPr sz="1600" spc="-160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carelessly.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1275"/>
              </a:spcBef>
              <a:buAutoNum type="arabicPlain"/>
              <a:tabLst>
                <a:tab pos="552450" algn="l"/>
                <a:tab pos="553085" algn="l"/>
              </a:tabLst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50" dirty="0">
                <a:latin typeface="Trebuchet MS"/>
                <a:cs typeface="Trebuchet MS"/>
              </a:rPr>
              <a:t>students </a:t>
            </a:r>
            <a:r>
              <a:rPr sz="1600" spc="-75" dirty="0">
                <a:latin typeface="Trebuchet MS"/>
                <a:cs typeface="Trebuchet MS"/>
              </a:rPr>
              <a:t>talked</a:t>
            </a:r>
            <a:r>
              <a:rPr sz="1600" spc="-114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noisily.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1275"/>
              </a:spcBef>
              <a:buAutoNum type="arabicPlain"/>
              <a:tabLst>
                <a:tab pos="552450" algn="l"/>
                <a:tab pos="553085" algn="l"/>
              </a:tabLst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70" dirty="0">
                <a:latin typeface="Trebuchet MS"/>
                <a:cs typeface="Trebuchet MS"/>
              </a:rPr>
              <a:t>children </a:t>
            </a:r>
            <a:r>
              <a:rPr sz="1600" spc="-40" dirty="0">
                <a:latin typeface="Trebuchet MS"/>
                <a:cs typeface="Trebuchet MS"/>
              </a:rPr>
              <a:t>are </a:t>
            </a:r>
            <a:r>
              <a:rPr sz="1600" spc="-35" dirty="0">
                <a:latin typeface="Trebuchet MS"/>
                <a:cs typeface="Trebuchet MS"/>
              </a:rPr>
              <a:t>playing</a:t>
            </a:r>
            <a:r>
              <a:rPr sz="1600" spc="-140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outside.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1275"/>
              </a:spcBef>
              <a:buAutoNum type="arabicPlain"/>
              <a:tabLst>
                <a:tab pos="552450" algn="l"/>
                <a:tab pos="553085" algn="l"/>
              </a:tabLst>
            </a:pPr>
            <a:r>
              <a:rPr sz="1600" spc="-150" dirty="0">
                <a:latin typeface="Trebuchet MS"/>
                <a:cs typeface="Trebuchet MS"/>
              </a:rPr>
              <a:t>Let’s </a:t>
            </a:r>
            <a:r>
              <a:rPr sz="1600" spc="40" dirty="0">
                <a:latin typeface="Trebuchet MS"/>
                <a:cs typeface="Trebuchet MS"/>
              </a:rPr>
              <a:t>go</a:t>
            </a:r>
            <a:r>
              <a:rPr sz="1600" spc="-25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now.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1275"/>
              </a:spcBef>
              <a:buAutoNum type="arabicPlain"/>
              <a:tabLst>
                <a:tab pos="552450" algn="l"/>
                <a:tab pos="553085" algn="l"/>
              </a:tabLst>
            </a:pPr>
            <a:r>
              <a:rPr sz="1600" spc="-120" dirty="0">
                <a:latin typeface="Trebuchet MS"/>
                <a:cs typeface="Trebuchet MS"/>
              </a:rPr>
              <a:t>Tom </a:t>
            </a:r>
            <a:r>
              <a:rPr sz="1600" spc="-10" dirty="0">
                <a:latin typeface="Trebuchet MS"/>
                <a:cs typeface="Trebuchet MS"/>
              </a:rPr>
              <a:t>spoke </a:t>
            </a:r>
            <a:r>
              <a:rPr sz="1600" spc="-95" dirty="0">
                <a:latin typeface="Trebuchet MS"/>
                <a:cs typeface="Trebuchet MS"/>
              </a:rPr>
              <a:t>politely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30" dirty="0">
                <a:latin typeface="Trebuchet MS"/>
                <a:cs typeface="Trebuchet MS"/>
              </a:rPr>
              <a:t>his</a:t>
            </a:r>
            <a:r>
              <a:rPr sz="1600" spc="-105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teacher.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1275"/>
              </a:spcBef>
              <a:buAutoNum type="arabicPlain"/>
              <a:tabLst>
                <a:tab pos="552450" algn="l"/>
                <a:tab pos="553085" algn="l"/>
              </a:tabLst>
            </a:pPr>
            <a:r>
              <a:rPr sz="1600" spc="-20" dirty="0">
                <a:latin typeface="Trebuchet MS"/>
                <a:cs typeface="Trebuchet MS"/>
              </a:rPr>
              <a:t>Have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-10" dirty="0">
                <a:latin typeface="Trebuchet MS"/>
                <a:cs typeface="Trebuchet MS"/>
              </a:rPr>
              <a:t>seen </a:t>
            </a:r>
            <a:r>
              <a:rPr sz="1600" spc="-55" dirty="0">
                <a:latin typeface="Trebuchet MS"/>
                <a:cs typeface="Trebuchet MS"/>
              </a:rPr>
              <a:t>Anne’s </a:t>
            </a:r>
            <a:r>
              <a:rPr sz="1600" spc="-85" dirty="0">
                <a:latin typeface="Trebuchet MS"/>
                <a:cs typeface="Trebuchet MS"/>
              </a:rPr>
              <a:t>cat</a:t>
            </a:r>
            <a:r>
              <a:rPr sz="1600" spc="-320" dirty="0">
                <a:latin typeface="Trebuchet MS"/>
                <a:cs typeface="Trebuchet MS"/>
              </a:rPr>
              <a:t> </a:t>
            </a:r>
            <a:r>
              <a:rPr sz="1600" spc="-20" dirty="0">
                <a:latin typeface="Trebuchet MS"/>
                <a:cs typeface="Trebuchet MS"/>
              </a:rPr>
              <a:t>anywhere?</a:t>
            </a:r>
            <a:endParaRPr sz="1600">
              <a:latin typeface="Trebuchet MS"/>
              <a:cs typeface="Trebuchet MS"/>
            </a:endParaRPr>
          </a:p>
          <a:p>
            <a:pPr marL="552450" indent="-360680">
              <a:lnSpc>
                <a:spcPct val="100000"/>
              </a:lnSpc>
              <a:spcBef>
                <a:spcPts val="1275"/>
              </a:spcBef>
              <a:buAutoNum type="arabicPlain"/>
              <a:tabLst>
                <a:tab pos="552450" algn="l"/>
                <a:tab pos="553085" algn="l"/>
              </a:tabLst>
            </a:pPr>
            <a:r>
              <a:rPr sz="1600" spc="-15" dirty="0">
                <a:latin typeface="Trebuchet MS"/>
                <a:cs typeface="Trebuchet MS"/>
              </a:rPr>
              <a:t>Come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here!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08555" y="3197546"/>
            <a:ext cx="3999865" cy="1947545"/>
            <a:chOff x="2408555" y="3197546"/>
            <a:chExt cx="3999865" cy="1947545"/>
          </a:xfrm>
        </p:grpSpPr>
        <p:sp>
          <p:nvSpPr>
            <p:cNvPr id="3" name="object 3"/>
            <p:cNvSpPr/>
            <p:nvPr/>
          </p:nvSpPr>
          <p:spPr>
            <a:xfrm>
              <a:off x="4225945" y="3197546"/>
              <a:ext cx="2181988" cy="19475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408555" y="3296613"/>
              <a:ext cx="1821814" cy="165035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750576" y="2986105"/>
            <a:ext cx="1546853" cy="21665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539750" y="6029960"/>
            <a:ext cx="5760720" cy="1656080"/>
            <a:chOff x="539750" y="6029960"/>
            <a:chExt cx="5760720" cy="1656080"/>
          </a:xfrm>
        </p:grpSpPr>
        <p:sp>
          <p:nvSpPr>
            <p:cNvPr id="7" name="object 7"/>
            <p:cNvSpPr/>
            <p:nvPr/>
          </p:nvSpPr>
          <p:spPr>
            <a:xfrm>
              <a:off x="539750" y="6029960"/>
              <a:ext cx="5760720" cy="1656080"/>
            </a:xfrm>
            <a:custGeom>
              <a:avLst/>
              <a:gdLst/>
              <a:ahLst/>
              <a:cxnLst/>
              <a:rect l="l" t="t" r="r" b="b"/>
              <a:pathLst>
                <a:path w="5760720" h="1656079">
                  <a:moveTo>
                    <a:pt x="5760720" y="1656079"/>
                  </a:moveTo>
                  <a:lnTo>
                    <a:pt x="0" y="1656079"/>
                  </a:lnTo>
                  <a:lnTo>
                    <a:pt x="0" y="0"/>
                  </a:lnTo>
                  <a:lnTo>
                    <a:pt x="5760720" y="0"/>
                  </a:lnTo>
                  <a:lnTo>
                    <a:pt x="5760720" y="1656079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06416" y="6029960"/>
              <a:ext cx="1594485" cy="99695"/>
            </a:xfrm>
            <a:custGeom>
              <a:avLst/>
              <a:gdLst/>
              <a:ahLst/>
              <a:cxnLst/>
              <a:rect l="l" t="t" r="r" b="b"/>
              <a:pathLst>
                <a:path w="1594485" h="99695">
                  <a:moveTo>
                    <a:pt x="1204557" y="99294"/>
                  </a:moveTo>
                  <a:lnTo>
                    <a:pt x="1131534" y="98977"/>
                  </a:lnTo>
                  <a:lnTo>
                    <a:pt x="987622" y="96470"/>
                  </a:lnTo>
                  <a:lnTo>
                    <a:pt x="846887" y="91544"/>
                  </a:lnTo>
                  <a:lnTo>
                    <a:pt x="709721" y="84290"/>
                  </a:lnTo>
                  <a:lnTo>
                    <a:pt x="576520" y="74799"/>
                  </a:lnTo>
                  <a:lnTo>
                    <a:pt x="447677" y="63162"/>
                  </a:lnTo>
                  <a:lnTo>
                    <a:pt x="385014" y="56568"/>
                  </a:lnTo>
                  <a:lnTo>
                    <a:pt x="323588" y="49471"/>
                  </a:lnTo>
                  <a:lnTo>
                    <a:pt x="263449" y="41883"/>
                  </a:lnTo>
                  <a:lnTo>
                    <a:pt x="204647" y="33815"/>
                  </a:lnTo>
                  <a:lnTo>
                    <a:pt x="147229" y="25279"/>
                  </a:lnTo>
                  <a:lnTo>
                    <a:pt x="91247" y="16287"/>
                  </a:lnTo>
                  <a:lnTo>
                    <a:pt x="36748" y="6849"/>
                  </a:lnTo>
                  <a:lnTo>
                    <a:pt x="0" y="0"/>
                  </a:lnTo>
                  <a:lnTo>
                    <a:pt x="1594053" y="0"/>
                  </a:lnTo>
                  <a:lnTo>
                    <a:pt x="1594053" y="90004"/>
                  </a:lnTo>
                  <a:lnTo>
                    <a:pt x="1492285" y="94304"/>
                  </a:lnTo>
                  <a:lnTo>
                    <a:pt x="1349910" y="98032"/>
                  </a:lnTo>
                  <a:lnTo>
                    <a:pt x="1204557" y="992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48640" y="536498"/>
            <a:ext cx="5760720" cy="786765"/>
            <a:chOff x="548640" y="536498"/>
            <a:chExt cx="5760720" cy="786765"/>
          </a:xfrm>
        </p:grpSpPr>
        <p:sp>
          <p:nvSpPr>
            <p:cNvPr id="10" name="object 10"/>
            <p:cNvSpPr/>
            <p:nvPr/>
          </p:nvSpPr>
          <p:spPr>
            <a:xfrm>
              <a:off x="1268426" y="1130300"/>
              <a:ext cx="5041265" cy="7620"/>
            </a:xfrm>
            <a:custGeom>
              <a:avLst/>
              <a:gdLst/>
              <a:ahLst/>
              <a:cxnLst/>
              <a:rect l="l" t="t" r="r" b="b"/>
              <a:pathLst>
                <a:path w="5041265" h="7619">
                  <a:moveTo>
                    <a:pt x="0" y="7258"/>
                  </a:moveTo>
                  <a:lnTo>
                    <a:pt x="5040934" y="7258"/>
                  </a:lnTo>
                  <a:lnTo>
                    <a:pt x="5040934" y="0"/>
                  </a:lnTo>
                  <a:lnTo>
                    <a:pt x="0" y="0"/>
                  </a:lnTo>
                  <a:lnTo>
                    <a:pt x="0" y="7258"/>
                  </a:lnTo>
                  <a:close/>
                </a:path>
              </a:pathLst>
            </a:custGeom>
            <a:solidFill>
              <a:srgbClr val="BAE6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68426" y="1136896"/>
              <a:ext cx="5041265" cy="13335"/>
            </a:xfrm>
            <a:custGeom>
              <a:avLst/>
              <a:gdLst/>
              <a:ahLst/>
              <a:cxnLst/>
              <a:rect l="l" t="t" r="r" b="b"/>
              <a:pathLst>
                <a:path w="5041265" h="13334">
                  <a:moveTo>
                    <a:pt x="0" y="13229"/>
                  </a:moveTo>
                  <a:lnTo>
                    <a:pt x="5040934" y="13229"/>
                  </a:lnTo>
                  <a:lnTo>
                    <a:pt x="5040934" y="0"/>
                  </a:lnTo>
                  <a:lnTo>
                    <a:pt x="0" y="0"/>
                  </a:lnTo>
                  <a:lnTo>
                    <a:pt x="0" y="13229"/>
                  </a:lnTo>
                  <a:close/>
                </a:path>
              </a:pathLst>
            </a:custGeom>
            <a:solidFill>
              <a:srgbClr val="BD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68426" y="1149476"/>
              <a:ext cx="5041265" cy="13335"/>
            </a:xfrm>
            <a:custGeom>
              <a:avLst/>
              <a:gdLst/>
              <a:ahLst/>
              <a:cxnLst/>
              <a:rect l="l" t="t" r="r" b="b"/>
              <a:pathLst>
                <a:path w="5041265" h="13334">
                  <a:moveTo>
                    <a:pt x="0" y="13229"/>
                  </a:moveTo>
                  <a:lnTo>
                    <a:pt x="5040934" y="13229"/>
                  </a:lnTo>
                  <a:lnTo>
                    <a:pt x="5040934" y="0"/>
                  </a:lnTo>
                  <a:lnTo>
                    <a:pt x="0" y="0"/>
                  </a:lnTo>
                  <a:lnTo>
                    <a:pt x="0" y="13229"/>
                  </a:lnTo>
                  <a:close/>
                </a:path>
              </a:pathLst>
            </a:custGeom>
            <a:solidFill>
              <a:srgbClr val="C1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36522" y="1162049"/>
              <a:ext cx="5073015" cy="13335"/>
            </a:xfrm>
            <a:custGeom>
              <a:avLst/>
              <a:gdLst/>
              <a:ahLst/>
              <a:cxnLst/>
              <a:rect l="l" t="t" r="r" b="b"/>
              <a:pathLst>
                <a:path w="5073015" h="13334">
                  <a:moveTo>
                    <a:pt x="5072837" y="0"/>
                  </a:moveTo>
                  <a:lnTo>
                    <a:pt x="0" y="0"/>
                  </a:lnTo>
                  <a:lnTo>
                    <a:pt x="0" y="889"/>
                  </a:lnTo>
                  <a:lnTo>
                    <a:pt x="0" y="13233"/>
                  </a:lnTo>
                  <a:lnTo>
                    <a:pt x="5072837" y="13233"/>
                  </a:lnTo>
                  <a:lnTo>
                    <a:pt x="5072837" y="889"/>
                  </a:lnTo>
                  <a:lnTo>
                    <a:pt x="5072837" y="0"/>
                  </a:lnTo>
                  <a:close/>
                </a:path>
              </a:pathLst>
            </a:custGeom>
            <a:solidFill>
              <a:srgbClr val="C4E9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36532" y="1174612"/>
              <a:ext cx="5073015" cy="13335"/>
            </a:xfrm>
            <a:custGeom>
              <a:avLst/>
              <a:gdLst/>
              <a:ahLst/>
              <a:cxnLst/>
              <a:rect l="l" t="t" r="r" b="b"/>
              <a:pathLst>
                <a:path w="5073015" h="13334">
                  <a:moveTo>
                    <a:pt x="0" y="13229"/>
                  </a:moveTo>
                  <a:lnTo>
                    <a:pt x="5072827" y="13229"/>
                  </a:lnTo>
                  <a:lnTo>
                    <a:pt x="5072827" y="0"/>
                  </a:lnTo>
                  <a:lnTo>
                    <a:pt x="0" y="0"/>
                  </a:lnTo>
                  <a:lnTo>
                    <a:pt x="0" y="13229"/>
                  </a:lnTo>
                  <a:close/>
                </a:path>
              </a:pathLst>
            </a:custGeom>
            <a:solidFill>
              <a:srgbClr val="C9E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36532" y="1187180"/>
              <a:ext cx="5073015" cy="13335"/>
            </a:xfrm>
            <a:custGeom>
              <a:avLst/>
              <a:gdLst/>
              <a:ahLst/>
              <a:cxnLst/>
              <a:rect l="l" t="t" r="r" b="b"/>
              <a:pathLst>
                <a:path w="5073015" h="13334">
                  <a:moveTo>
                    <a:pt x="0" y="13229"/>
                  </a:moveTo>
                  <a:lnTo>
                    <a:pt x="5072827" y="13229"/>
                  </a:lnTo>
                  <a:lnTo>
                    <a:pt x="5072827" y="0"/>
                  </a:lnTo>
                  <a:lnTo>
                    <a:pt x="0" y="0"/>
                  </a:lnTo>
                  <a:lnTo>
                    <a:pt x="0" y="13229"/>
                  </a:lnTo>
                  <a:close/>
                </a:path>
              </a:pathLst>
            </a:custGeom>
            <a:solidFill>
              <a:srgbClr val="CC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48640" y="1199755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5760720" y="0"/>
                  </a:moveTo>
                  <a:lnTo>
                    <a:pt x="0" y="0"/>
                  </a:lnTo>
                  <a:lnTo>
                    <a:pt x="0" y="6565"/>
                  </a:lnTo>
                  <a:lnTo>
                    <a:pt x="0" y="13233"/>
                  </a:lnTo>
                  <a:lnTo>
                    <a:pt x="5760720" y="13233"/>
                  </a:lnTo>
                  <a:lnTo>
                    <a:pt x="5760720" y="6565"/>
                  </a:lnTo>
                  <a:lnTo>
                    <a:pt x="5760720" y="0"/>
                  </a:lnTo>
                  <a:close/>
                </a:path>
              </a:pathLst>
            </a:custGeom>
            <a:solidFill>
              <a:srgbClr val="D0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48640" y="1212328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E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48640" y="1224896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F0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48640" y="1237464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48640" y="1250032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F2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48640" y="1262612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F4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48640" y="1269766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48640" y="1283044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48640" y="1296323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48640" y="1309601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79791" y="539767"/>
              <a:ext cx="688975" cy="623570"/>
            </a:xfrm>
            <a:custGeom>
              <a:avLst/>
              <a:gdLst/>
              <a:ahLst/>
              <a:cxnLst/>
              <a:rect l="l" t="t" r="r" b="b"/>
              <a:pathLst>
                <a:path w="688975" h="623569">
                  <a:moveTo>
                    <a:pt x="688634" y="623164"/>
                  </a:moveTo>
                  <a:lnTo>
                    <a:pt x="0" y="623164"/>
                  </a:lnTo>
                  <a:lnTo>
                    <a:pt x="0" y="0"/>
                  </a:lnTo>
                  <a:lnTo>
                    <a:pt x="688634" y="0"/>
                  </a:lnTo>
                  <a:lnTo>
                    <a:pt x="688634" y="623164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79791" y="539767"/>
              <a:ext cx="688975" cy="623570"/>
            </a:xfrm>
            <a:custGeom>
              <a:avLst/>
              <a:gdLst/>
              <a:ahLst/>
              <a:cxnLst/>
              <a:rect l="l" t="t" r="r" b="b"/>
              <a:pathLst>
                <a:path w="688975" h="623569">
                  <a:moveTo>
                    <a:pt x="0" y="0"/>
                  </a:moveTo>
                  <a:lnTo>
                    <a:pt x="688634" y="0"/>
                  </a:lnTo>
                  <a:lnTo>
                    <a:pt x="688634" y="623157"/>
                  </a:lnTo>
                  <a:lnTo>
                    <a:pt x="0" y="623157"/>
                  </a:lnTo>
                  <a:lnTo>
                    <a:pt x="0" y="0"/>
                  </a:lnTo>
                  <a:close/>
                </a:path>
              </a:pathLst>
            </a:custGeom>
            <a:ln w="6537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0797" y="580290"/>
              <a:ext cx="678180" cy="620395"/>
            </a:xfrm>
            <a:custGeom>
              <a:avLst/>
              <a:gdLst/>
              <a:ahLst/>
              <a:cxnLst/>
              <a:rect l="l" t="t" r="r" b="b"/>
              <a:pathLst>
                <a:path w="678180" h="620394">
                  <a:moveTo>
                    <a:pt x="0" y="0"/>
                  </a:moveTo>
                  <a:lnTo>
                    <a:pt x="678185" y="0"/>
                  </a:lnTo>
                </a:path>
                <a:path w="678180" h="620394">
                  <a:moveTo>
                    <a:pt x="0" y="25857"/>
                  </a:moveTo>
                  <a:lnTo>
                    <a:pt x="678185" y="25857"/>
                  </a:lnTo>
                </a:path>
                <a:path w="678180" h="620394">
                  <a:moveTo>
                    <a:pt x="0" y="51688"/>
                  </a:moveTo>
                  <a:lnTo>
                    <a:pt x="678185" y="51688"/>
                  </a:lnTo>
                </a:path>
                <a:path w="678180" h="620394">
                  <a:moveTo>
                    <a:pt x="0" y="77545"/>
                  </a:moveTo>
                  <a:lnTo>
                    <a:pt x="678185" y="77545"/>
                  </a:lnTo>
                </a:path>
                <a:path w="678180" h="620394">
                  <a:moveTo>
                    <a:pt x="0" y="103376"/>
                  </a:moveTo>
                  <a:lnTo>
                    <a:pt x="678185" y="103376"/>
                  </a:lnTo>
                </a:path>
                <a:path w="678180" h="620394">
                  <a:moveTo>
                    <a:pt x="0" y="129233"/>
                  </a:moveTo>
                  <a:lnTo>
                    <a:pt x="678185" y="129233"/>
                  </a:lnTo>
                </a:path>
                <a:path w="678180" h="620394">
                  <a:moveTo>
                    <a:pt x="0" y="155071"/>
                  </a:moveTo>
                  <a:lnTo>
                    <a:pt x="678185" y="155071"/>
                  </a:lnTo>
                </a:path>
                <a:path w="678180" h="620394">
                  <a:moveTo>
                    <a:pt x="0" y="439370"/>
                  </a:moveTo>
                  <a:lnTo>
                    <a:pt x="678185" y="439370"/>
                  </a:lnTo>
                </a:path>
                <a:path w="678180" h="620394">
                  <a:moveTo>
                    <a:pt x="0" y="594416"/>
                  </a:moveTo>
                  <a:lnTo>
                    <a:pt x="678185" y="594416"/>
                  </a:lnTo>
                </a:path>
                <a:path w="678180" h="620394">
                  <a:moveTo>
                    <a:pt x="0" y="620273"/>
                  </a:moveTo>
                  <a:lnTo>
                    <a:pt x="678185" y="620273"/>
                  </a:lnTo>
                </a:path>
              </a:pathLst>
            </a:custGeom>
            <a:ln w="8765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13536" y="620683"/>
              <a:ext cx="549275" cy="541655"/>
            </a:xfrm>
            <a:custGeom>
              <a:avLst/>
              <a:gdLst/>
              <a:ahLst/>
              <a:cxnLst/>
              <a:rect l="l" t="t" r="r" b="b"/>
              <a:pathLst>
                <a:path w="549275" h="541655">
                  <a:moveTo>
                    <a:pt x="274555" y="541331"/>
                  </a:moveTo>
                  <a:lnTo>
                    <a:pt x="225196" y="536971"/>
                  </a:lnTo>
                  <a:lnTo>
                    <a:pt x="178743" y="524400"/>
                  </a:lnTo>
                  <a:lnTo>
                    <a:pt x="135969" y="504382"/>
                  </a:lnTo>
                  <a:lnTo>
                    <a:pt x="97651" y="477682"/>
                  </a:lnTo>
                  <a:lnTo>
                    <a:pt x="64563" y="445063"/>
                  </a:lnTo>
                  <a:lnTo>
                    <a:pt x="37478" y="407289"/>
                  </a:lnTo>
                  <a:lnTo>
                    <a:pt x="17173" y="365124"/>
                  </a:lnTo>
                  <a:lnTo>
                    <a:pt x="4422" y="319332"/>
                  </a:lnTo>
                  <a:lnTo>
                    <a:pt x="0" y="270678"/>
                  </a:lnTo>
                  <a:lnTo>
                    <a:pt x="4422" y="222022"/>
                  </a:lnTo>
                  <a:lnTo>
                    <a:pt x="17173" y="176227"/>
                  </a:lnTo>
                  <a:lnTo>
                    <a:pt x="37478" y="134058"/>
                  </a:lnTo>
                  <a:lnTo>
                    <a:pt x="64563" y="96280"/>
                  </a:lnTo>
                  <a:lnTo>
                    <a:pt x="97651" y="63657"/>
                  </a:lnTo>
                  <a:lnTo>
                    <a:pt x="135969" y="36954"/>
                  </a:lnTo>
                  <a:lnTo>
                    <a:pt x="178743" y="16933"/>
                  </a:lnTo>
                  <a:lnTo>
                    <a:pt x="225196" y="4360"/>
                  </a:lnTo>
                  <a:lnTo>
                    <a:pt x="274555" y="0"/>
                  </a:lnTo>
                  <a:lnTo>
                    <a:pt x="323900" y="4360"/>
                  </a:lnTo>
                  <a:lnTo>
                    <a:pt x="370346" y="16933"/>
                  </a:lnTo>
                  <a:lnTo>
                    <a:pt x="413114" y="36954"/>
                  </a:lnTo>
                  <a:lnTo>
                    <a:pt x="451431" y="63657"/>
                  </a:lnTo>
                  <a:lnTo>
                    <a:pt x="484520" y="96280"/>
                  </a:lnTo>
                  <a:lnTo>
                    <a:pt x="511606" y="134058"/>
                  </a:lnTo>
                  <a:lnTo>
                    <a:pt x="531913" y="176227"/>
                  </a:lnTo>
                  <a:lnTo>
                    <a:pt x="544667" y="222022"/>
                  </a:lnTo>
                  <a:lnTo>
                    <a:pt x="549090" y="270678"/>
                  </a:lnTo>
                  <a:lnTo>
                    <a:pt x="544667" y="319332"/>
                  </a:lnTo>
                  <a:lnTo>
                    <a:pt x="531913" y="365124"/>
                  </a:lnTo>
                  <a:lnTo>
                    <a:pt x="511606" y="407289"/>
                  </a:lnTo>
                  <a:lnTo>
                    <a:pt x="484520" y="445063"/>
                  </a:lnTo>
                  <a:lnTo>
                    <a:pt x="451431" y="477682"/>
                  </a:lnTo>
                  <a:lnTo>
                    <a:pt x="413114" y="504382"/>
                  </a:lnTo>
                  <a:lnTo>
                    <a:pt x="370346" y="524400"/>
                  </a:lnTo>
                  <a:lnTo>
                    <a:pt x="323900" y="536971"/>
                  </a:lnTo>
                  <a:lnTo>
                    <a:pt x="274555" y="5413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436369" y="602297"/>
            <a:ext cx="22555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175" dirty="0">
                <a:latin typeface="Arial"/>
                <a:cs typeface="Arial"/>
              </a:rPr>
              <a:t>Prepositions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46100" y="1697989"/>
            <a:ext cx="5762625" cy="1013460"/>
          </a:xfrm>
          <a:custGeom>
            <a:avLst/>
            <a:gdLst/>
            <a:ahLst/>
            <a:cxnLst/>
            <a:rect l="l" t="t" r="r" b="b"/>
            <a:pathLst>
              <a:path w="5762625" h="1013460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899159"/>
                </a:lnTo>
                <a:lnTo>
                  <a:pt x="1785" y="965239"/>
                </a:lnTo>
                <a:lnTo>
                  <a:pt x="14287" y="999172"/>
                </a:lnTo>
                <a:lnTo>
                  <a:pt x="48220" y="1011674"/>
                </a:lnTo>
                <a:lnTo>
                  <a:pt x="114300" y="1013459"/>
                </a:lnTo>
                <a:lnTo>
                  <a:pt x="5648325" y="1013459"/>
                </a:lnTo>
                <a:lnTo>
                  <a:pt x="5714404" y="1011674"/>
                </a:lnTo>
                <a:lnTo>
                  <a:pt x="5748337" y="999172"/>
                </a:lnTo>
                <a:lnTo>
                  <a:pt x="5760839" y="965239"/>
                </a:lnTo>
                <a:lnTo>
                  <a:pt x="5762625" y="899159"/>
                </a:lnTo>
                <a:lnTo>
                  <a:pt x="5762625" y="114300"/>
                </a:lnTo>
                <a:lnTo>
                  <a:pt x="5760839" y="48220"/>
                </a:lnTo>
                <a:lnTo>
                  <a:pt x="5748337" y="14287"/>
                </a:lnTo>
                <a:lnTo>
                  <a:pt x="5714404" y="1785"/>
                </a:lnTo>
                <a:lnTo>
                  <a:pt x="5648325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559593" y="1702587"/>
            <a:ext cx="5735955" cy="920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marR="537845">
              <a:lnSpc>
                <a:spcPct val="100000"/>
              </a:lnSpc>
              <a:spcBef>
                <a:spcPts val="100"/>
              </a:spcBef>
            </a:pPr>
            <a:r>
              <a:rPr sz="1800" spc="35" dirty="0">
                <a:latin typeface="Trebuchet MS"/>
                <a:cs typeface="Trebuchet MS"/>
              </a:rPr>
              <a:t>A</a:t>
            </a:r>
            <a:r>
              <a:rPr sz="1800" spc="-70" dirty="0">
                <a:latin typeface="Trebuchet MS"/>
                <a:cs typeface="Trebuchet MS"/>
              </a:rPr>
              <a:t> </a:t>
            </a:r>
            <a:r>
              <a:rPr sz="1800" b="1" spc="-80" dirty="0">
                <a:latin typeface="Trebuchet MS"/>
                <a:cs typeface="Trebuchet MS"/>
              </a:rPr>
              <a:t>preposition</a:t>
            </a:r>
            <a:r>
              <a:rPr sz="1800" b="1" spc="-95" dirty="0">
                <a:latin typeface="Trebuchet MS"/>
                <a:cs typeface="Trebuchet MS"/>
              </a:rPr>
              <a:t> </a:t>
            </a:r>
            <a:r>
              <a:rPr sz="1800" spc="-40" dirty="0">
                <a:latin typeface="Trebuchet MS"/>
                <a:cs typeface="Trebuchet MS"/>
              </a:rPr>
              <a:t>is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55" dirty="0">
                <a:latin typeface="Trebuchet MS"/>
                <a:cs typeface="Trebuchet MS"/>
              </a:rPr>
              <a:t>a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word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-114" dirty="0">
                <a:latin typeface="Trebuchet MS"/>
                <a:cs typeface="Trebuchet MS"/>
              </a:rPr>
              <a:t>that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connects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one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thing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with  </a:t>
            </a:r>
            <a:r>
              <a:rPr sz="1800" spc="-90" dirty="0">
                <a:latin typeface="Trebuchet MS"/>
                <a:cs typeface="Trebuchet MS"/>
              </a:rPr>
              <a:t>another, </a:t>
            </a:r>
            <a:r>
              <a:rPr sz="1800" spc="-5" dirty="0">
                <a:latin typeface="Trebuchet MS"/>
                <a:cs typeface="Trebuchet MS"/>
              </a:rPr>
              <a:t>showing </a:t>
            </a:r>
            <a:r>
              <a:rPr sz="1800" spc="-10" dirty="0">
                <a:latin typeface="Trebuchet MS"/>
                <a:cs typeface="Trebuchet MS"/>
              </a:rPr>
              <a:t>how </a:t>
            </a:r>
            <a:r>
              <a:rPr sz="1800" spc="-100" dirty="0">
                <a:latin typeface="Trebuchet MS"/>
                <a:cs typeface="Trebuchet MS"/>
              </a:rPr>
              <a:t>they </a:t>
            </a:r>
            <a:r>
              <a:rPr sz="1800" spc="-45" dirty="0">
                <a:latin typeface="Trebuchet MS"/>
                <a:cs typeface="Trebuchet MS"/>
              </a:rPr>
              <a:t>are</a:t>
            </a:r>
            <a:r>
              <a:rPr sz="1800" spc="-275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related.</a:t>
            </a:r>
            <a:endParaRPr sz="1800">
              <a:latin typeface="Trebuchet MS"/>
              <a:cs typeface="Trebuchet MS"/>
            </a:endParaRPr>
          </a:p>
          <a:p>
            <a:pPr marL="195580">
              <a:lnSpc>
                <a:spcPct val="100000"/>
              </a:lnSpc>
              <a:spcBef>
                <a:spcPts val="565"/>
              </a:spcBef>
            </a:pPr>
            <a:r>
              <a:rPr sz="1800" spc="-10" dirty="0">
                <a:latin typeface="Trebuchet MS"/>
                <a:cs typeface="Trebuchet MS"/>
              </a:rPr>
              <a:t>Some </a:t>
            </a:r>
            <a:r>
              <a:rPr sz="1800" spc="-50" dirty="0">
                <a:latin typeface="Trebuchet MS"/>
                <a:cs typeface="Trebuchet MS"/>
              </a:rPr>
              <a:t>prepositions </a:t>
            </a:r>
            <a:r>
              <a:rPr sz="1800" spc="-155" dirty="0">
                <a:latin typeface="Trebuchet MS"/>
                <a:cs typeface="Trebuchet MS"/>
              </a:rPr>
              <a:t>tell </a:t>
            </a:r>
            <a:r>
              <a:rPr sz="1800" spc="-35" dirty="0">
                <a:latin typeface="Trebuchet MS"/>
                <a:cs typeface="Trebuchet MS"/>
              </a:rPr>
              <a:t>you </a:t>
            </a:r>
            <a:r>
              <a:rPr sz="1800" spc="-45" dirty="0">
                <a:latin typeface="Trebuchet MS"/>
                <a:cs typeface="Trebuchet MS"/>
              </a:rPr>
              <a:t>about </a:t>
            </a:r>
            <a:r>
              <a:rPr sz="1800" b="1" spc="-75" dirty="0">
                <a:latin typeface="Trebuchet MS"/>
                <a:cs typeface="Trebuchet MS"/>
              </a:rPr>
              <a:t>position </a:t>
            </a:r>
            <a:r>
              <a:rPr sz="1800" spc="-70" dirty="0">
                <a:latin typeface="Trebuchet MS"/>
                <a:cs typeface="Trebuchet MS"/>
              </a:rPr>
              <a:t>or</a:t>
            </a:r>
            <a:r>
              <a:rPr sz="1800" spc="-305" dirty="0">
                <a:latin typeface="Trebuchet MS"/>
                <a:cs typeface="Trebuchet MS"/>
              </a:rPr>
              <a:t> </a:t>
            </a:r>
            <a:r>
              <a:rPr sz="1800" b="1" spc="-70" dirty="0">
                <a:latin typeface="Trebuchet MS"/>
                <a:cs typeface="Trebuchet MS"/>
              </a:rPr>
              <a:t>place.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39701" y="7757823"/>
            <a:ext cx="5949315" cy="1126490"/>
            <a:chOff x="339701" y="7757823"/>
            <a:chExt cx="5949315" cy="1126490"/>
          </a:xfrm>
        </p:grpSpPr>
        <p:sp>
          <p:nvSpPr>
            <p:cNvPr id="34" name="object 34"/>
            <p:cNvSpPr/>
            <p:nvPr/>
          </p:nvSpPr>
          <p:spPr>
            <a:xfrm>
              <a:off x="655467" y="8022310"/>
              <a:ext cx="5633167" cy="7466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05424" y="8038959"/>
              <a:ext cx="5533390" cy="712470"/>
            </a:xfrm>
            <a:custGeom>
              <a:avLst/>
              <a:gdLst/>
              <a:ahLst/>
              <a:cxnLst/>
              <a:rect l="l" t="t" r="r" b="b"/>
              <a:pathLst>
                <a:path w="5533390" h="712470">
                  <a:moveTo>
                    <a:pt x="459804" y="11429"/>
                  </a:moveTo>
                  <a:lnTo>
                    <a:pt x="163658" y="11429"/>
                  </a:lnTo>
                  <a:lnTo>
                    <a:pt x="198972" y="10159"/>
                  </a:lnTo>
                  <a:lnTo>
                    <a:pt x="284211" y="1269"/>
                  </a:lnTo>
                  <a:lnTo>
                    <a:pt x="319525" y="0"/>
                  </a:lnTo>
                  <a:lnTo>
                    <a:pt x="352405" y="1269"/>
                  </a:lnTo>
                  <a:lnTo>
                    <a:pt x="426928" y="10159"/>
                  </a:lnTo>
                  <a:lnTo>
                    <a:pt x="459804" y="11429"/>
                  </a:lnTo>
                  <a:close/>
                </a:path>
                <a:path w="5533390" h="712470">
                  <a:moveTo>
                    <a:pt x="748159" y="11429"/>
                  </a:moveTo>
                  <a:lnTo>
                    <a:pt x="459804" y="11429"/>
                  </a:lnTo>
                  <a:lnTo>
                    <a:pt x="493901" y="10159"/>
                  </a:lnTo>
                  <a:lnTo>
                    <a:pt x="573783" y="1269"/>
                  </a:lnTo>
                  <a:lnTo>
                    <a:pt x="607880" y="0"/>
                  </a:lnTo>
                  <a:lnTo>
                    <a:pt x="640756" y="1269"/>
                  </a:lnTo>
                  <a:lnTo>
                    <a:pt x="715279" y="10159"/>
                  </a:lnTo>
                  <a:lnTo>
                    <a:pt x="748159" y="11429"/>
                  </a:lnTo>
                  <a:close/>
                </a:path>
                <a:path w="5533390" h="712470">
                  <a:moveTo>
                    <a:pt x="1052096" y="11429"/>
                  </a:moveTo>
                  <a:lnTo>
                    <a:pt x="748159" y="11429"/>
                  </a:lnTo>
                  <a:lnTo>
                    <a:pt x="781037" y="10159"/>
                  </a:lnTo>
                  <a:lnTo>
                    <a:pt x="855559" y="1269"/>
                  </a:lnTo>
                  <a:lnTo>
                    <a:pt x="888437" y="0"/>
                  </a:lnTo>
                  <a:lnTo>
                    <a:pt x="924970" y="1269"/>
                  </a:lnTo>
                  <a:lnTo>
                    <a:pt x="1015567" y="10159"/>
                  </a:lnTo>
                  <a:lnTo>
                    <a:pt x="1052096" y="11429"/>
                  </a:lnTo>
                  <a:close/>
                </a:path>
                <a:path w="5533390" h="712470">
                  <a:moveTo>
                    <a:pt x="1332660" y="11429"/>
                  </a:moveTo>
                  <a:lnTo>
                    <a:pt x="1052096" y="11429"/>
                  </a:lnTo>
                  <a:lnTo>
                    <a:pt x="1084975" y="10159"/>
                  </a:lnTo>
                  <a:lnTo>
                    <a:pt x="1159499" y="1269"/>
                  </a:lnTo>
                  <a:lnTo>
                    <a:pt x="1192374" y="0"/>
                  </a:lnTo>
                  <a:lnTo>
                    <a:pt x="1225254" y="1269"/>
                  </a:lnTo>
                  <a:lnTo>
                    <a:pt x="1299780" y="10159"/>
                  </a:lnTo>
                  <a:lnTo>
                    <a:pt x="1332660" y="11429"/>
                  </a:lnTo>
                  <a:close/>
                </a:path>
                <a:path w="5533390" h="712470">
                  <a:moveTo>
                    <a:pt x="1628806" y="11429"/>
                  </a:moveTo>
                  <a:lnTo>
                    <a:pt x="1332660" y="11429"/>
                  </a:lnTo>
                  <a:lnTo>
                    <a:pt x="1366753" y="10159"/>
                  </a:lnTo>
                  <a:lnTo>
                    <a:pt x="1446633" y="1269"/>
                  </a:lnTo>
                  <a:lnTo>
                    <a:pt x="1480729" y="0"/>
                  </a:lnTo>
                  <a:lnTo>
                    <a:pt x="1514826" y="1269"/>
                  </a:lnTo>
                  <a:lnTo>
                    <a:pt x="1594709" y="10159"/>
                  </a:lnTo>
                  <a:lnTo>
                    <a:pt x="1628806" y="11429"/>
                  </a:lnTo>
                  <a:close/>
                </a:path>
                <a:path w="5533390" h="712470">
                  <a:moveTo>
                    <a:pt x="1924952" y="11429"/>
                  </a:moveTo>
                  <a:lnTo>
                    <a:pt x="1628806" y="11429"/>
                  </a:lnTo>
                  <a:lnTo>
                    <a:pt x="1662899" y="10159"/>
                  </a:lnTo>
                  <a:lnTo>
                    <a:pt x="1742779" y="1269"/>
                  </a:lnTo>
                  <a:lnTo>
                    <a:pt x="1776875" y="0"/>
                  </a:lnTo>
                  <a:lnTo>
                    <a:pt x="1810972" y="1269"/>
                  </a:lnTo>
                  <a:lnTo>
                    <a:pt x="1890855" y="10159"/>
                  </a:lnTo>
                  <a:lnTo>
                    <a:pt x="1924952" y="11429"/>
                  </a:lnTo>
                  <a:close/>
                </a:path>
                <a:path w="5533390" h="712470">
                  <a:moveTo>
                    <a:pt x="2221098" y="11429"/>
                  </a:moveTo>
                  <a:lnTo>
                    <a:pt x="1924952" y="11429"/>
                  </a:lnTo>
                  <a:lnTo>
                    <a:pt x="1959046" y="10159"/>
                  </a:lnTo>
                  <a:lnTo>
                    <a:pt x="2038928" y="1269"/>
                  </a:lnTo>
                  <a:lnTo>
                    <a:pt x="2073021" y="0"/>
                  </a:lnTo>
                  <a:lnTo>
                    <a:pt x="2107118" y="1269"/>
                  </a:lnTo>
                  <a:lnTo>
                    <a:pt x="2187001" y="10159"/>
                  </a:lnTo>
                  <a:lnTo>
                    <a:pt x="2221098" y="11429"/>
                  </a:lnTo>
                  <a:close/>
                </a:path>
                <a:path w="5533390" h="712470">
                  <a:moveTo>
                    <a:pt x="2509446" y="11429"/>
                  </a:moveTo>
                  <a:lnTo>
                    <a:pt x="2221098" y="11429"/>
                  </a:lnTo>
                  <a:lnTo>
                    <a:pt x="2255191" y="10159"/>
                  </a:lnTo>
                  <a:lnTo>
                    <a:pt x="2335071" y="1269"/>
                  </a:lnTo>
                  <a:lnTo>
                    <a:pt x="2369167" y="0"/>
                  </a:lnTo>
                  <a:lnTo>
                    <a:pt x="2402046" y="1269"/>
                  </a:lnTo>
                  <a:lnTo>
                    <a:pt x="2476567" y="10159"/>
                  </a:lnTo>
                  <a:lnTo>
                    <a:pt x="2509446" y="11429"/>
                  </a:lnTo>
                  <a:close/>
                </a:path>
                <a:path w="5533390" h="712470">
                  <a:moveTo>
                    <a:pt x="2805592" y="11429"/>
                  </a:moveTo>
                  <a:lnTo>
                    <a:pt x="2509446" y="11429"/>
                  </a:lnTo>
                  <a:lnTo>
                    <a:pt x="2543543" y="10159"/>
                  </a:lnTo>
                  <a:lnTo>
                    <a:pt x="2623426" y="1269"/>
                  </a:lnTo>
                  <a:lnTo>
                    <a:pt x="2657523" y="0"/>
                  </a:lnTo>
                  <a:lnTo>
                    <a:pt x="2691619" y="1269"/>
                  </a:lnTo>
                  <a:lnTo>
                    <a:pt x="2771499" y="10159"/>
                  </a:lnTo>
                  <a:lnTo>
                    <a:pt x="2805592" y="11429"/>
                  </a:lnTo>
                  <a:close/>
                </a:path>
                <a:path w="5533390" h="712470">
                  <a:moveTo>
                    <a:pt x="3101738" y="11429"/>
                  </a:moveTo>
                  <a:lnTo>
                    <a:pt x="2805592" y="11429"/>
                  </a:lnTo>
                  <a:lnTo>
                    <a:pt x="2839689" y="10159"/>
                  </a:lnTo>
                  <a:lnTo>
                    <a:pt x="2919572" y="1269"/>
                  </a:lnTo>
                  <a:lnTo>
                    <a:pt x="2953669" y="0"/>
                  </a:lnTo>
                  <a:lnTo>
                    <a:pt x="2987762" y="1269"/>
                  </a:lnTo>
                  <a:lnTo>
                    <a:pt x="3067644" y="10159"/>
                  </a:lnTo>
                  <a:lnTo>
                    <a:pt x="3101738" y="11429"/>
                  </a:lnTo>
                  <a:close/>
                </a:path>
                <a:path w="5533390" h="712470">
                  <a:moveTo>
                    <a:pt x="3390093" y="11429"/>
                  </a:moveTo>
                  <a:lnTo>
                    <a:pt x="3101738" y="11429"/>
                  </a:lnTo>
                  <a:lnTo>
                    <a:pt x="3134617" y="10159"/>
                  </a:lnTo>
                  <a:lnTo>
                    <a:pt x="3209141" y="1269"/>
                  </a:lnTo>
                  <a:lnTo>
                    <a:pt x="3242016" y="0"/>
                  </a:lnTo>
                  <a:lnTo>
                    <a:pt x="3276113" y="1269"/>
                  </a:lnTo>
                  <a:lnTo>
                    <a:pt x="3355996" y="10159"/>
                  </a:lnTo>
                  <a:lnTo>
                    <a:pt x="3390093" y="11429"/>
                  </a:lnTo>
                  <a:close/>
                </a:path>
                <a:path w="5533390" h="712470">
                  <a:moveTo>
                    <a:pt x="3694030" y="11429"/>
                  </a:moveTo>
                  <a:lnTo>
                    <a:pt x="3390093" y="11429"/>
                  </a:lnTo>
                  <a:lnTo>
                    <a:pt x="3424187" y="10159"/>
                  </a:lnTo>
                  <a:lnTo>
                    <a:pt x="3504069" y="1269"/>
                  </a:lnTo>
                  <a:lnTo>
                    <a:pt x="3538162" y="0"/>
                  </a:lnTo>
                  <a:lnTo>
                    <a:pt x="3573477" y="1269"/>
                  </a:lnTo>
                  <a:lnTo>
                    <a:pt x="3658716" y="10159"/>
                  </a:lnTo>
                  <a:lnTo>
                    <a:pt x="3694030" y="11429"/>
                  </a:lnTo>
                  <a:close/>
                </a:path>
                <a:path w="5533390" h="712470">
                  <a:moveTo>
                    <a:pt x="3982385" y="11429"/>
                  </a:moveTo>
                  <a:lnTo>
                    <a:pt x="3694030" y="11429"/>
                  </a:lnTo>
                  <a:lnTo>
                    <a:pt x="3725691" y="10159"/>
                  </a:lnTo>
                  <a:lnTo>
                    <a:pt x="3794856" y="1269"/>
                  </a:lnTo>
                  <a:lnTo>
                    <a:pt x="3826518" y="0"/>
                  </a:lnTo>
                  <a:lnTo>
                    <a:pt x="3861832" y="1269"/>
                  </a:lnTo>
                  <a:lnTo>
                    <a:pt x="3947071" y="10159"/>
                  </a:lnTo>
                  <a:lnTo>
                    <a:pt x="3982385" y="11429"/>
                  </a:lnTo>
                  <a:close/>
                </a:path>
                <a:path w="5533390" h="712470">
                  <a:moveTo>
                    <a:pt x="4270733" y="11429"/>
                  </a:moveTo>
                  <a:lnTo>
                    <a:pt x="3982385" y="11429"/>
                  </a:lnTo>
                  <a:lnTo>
                    <a:pt x="4015263" y="10159"/>
                  </a:lnTo>
                  <a:lnTo>
                    <a:pt x="4089785" y="1269"/>
                  </a:lnTo>
                  <a:lnTo>
                    <a:pt x="4122664" y="0"/>
                  </a:lnTo>
                  <a:lnTo>
                    <a:pt x="4156760" y="1269"/>
                  </a:lnTo>
                  <a:lnTo>
                    <a:pt x="4236640" y="10159"/>
                  </a:lnTo>
                  <a:lnTo>
                    <a:pt x="4270733" y="11429"/>
                  </a:lnTo>
                  <a:close/>
                </a:path>
                <a:path w="5533390" h="712470">
                  <a:moveTo>
                    <a:pt x="4870823" y="11429"/>
                  </a:moveTo>
                  <a:lnTo>
                    <a:pt x="4270733" y="11429"/>
                  </a:lnTo>
                  <a:lnTo>
                    <a:pt x="4304830" y="10159"/>
                  </a:lnTo>
                  <a:lnTo>
                    <a:pt x="4384713" y="1269"/>
                  </a:lnTo>
                  <a:lnTo>
                    <a:pt x="4418810" y="0"/>
                  </a:lnTo>
                  <a:lnTo>
                    <a:pt x="4454124" y="0"/>
                  </a:lnTo>
                  <a:lnTo>
                    <a:pt x="4539363" y="6349"/>
                  </a:lnTo>
                  <a:lnTo>
                    <a:pt x="4574677" y="7619"/>
                  </a:lnTo>
                  <a:lnTo>
                    <a:pt x="4811155" y="7619"/>
                  </a:lnTo>
                  <a:lnTo>
                    <a:pt x="4835509" y="10159"/>
                  </a:lnTo>
                  <a:lnTo>
                    <a:pt x="4870823" y="11429"/>
                  </a:lnTo>
                  <a:close/>
                </a:path>
                <a:path w="5533390" h="712470">
                  <a:moveTo>
                    <a:pt x="4811155" y="7619"/>
                  </a:moveTo>
                  <a:lnTo>
                    <a:pt x="4574677" y="7619"/>
                  </a:lnTo>
                  <a:lnTo>
                    <a:pt x="4607555" y="6349"/>
                  </a:lnTo>
                  <a:lnTo>
                    <a:pt x="4682077" y="0"/>
                  </a:lnTo>
                  <a:lnTo>
                    <a:pt x="4714956" y="0"/>
                  </a:lnTo>
                  <a:lnTo>
                    <a:pt x="4750270" y="1269"/>
                  </a:lnTo>
                  <a:lnTo>
                    <a:pt x="4811155" y="7619"/>
                  </a:lnTo>
                  <a:close/>
                </a:path>
                <a:path w="5533390" h="712470">
                  <a:moveTo>
                    <a:pt x="5166969" y="11429"/>
                  </a:moveTo>
                  <a:lnTo>
                    <a:pt x="4870823" y="11429"/>
                  </a:lnTo>
                  <a:lnTo>
                    <a:pt x="4904920" y="10159"/>
                  </a:lnTo>
                  <a:lnTo>
                    <a:pt x="4984800" y="1269"/>
                  </a:lnTo>
                  <a:lnTo>
                    <a:pt x="5018892" y="0"/>
                  </a:lnTo>
                  <a:lnTo>
                    <a:pt x="5052989" y="1269"/>
                  </a:lnTo>
                  <a:lnTo>
                    <a:pt x="5132872" y="10159"/>
                  </a:lnTo>
                  <a:lnTo>
                    <a:pt x="5166969" y="11429"/>
                  </a:lnTo>
                  <a:close/>
                </a:path>
                <a:path w="5533390" h="712470">
                  <a:moveTo>
                    <a:pt x="5532553" y="30184"/>
                  </a:moveTo>
                  <a:lnTo>
                    <a:pt x="5504625" y="11429"/>
                  </a:lnTo>
                  <a:lnTo>
                    <a:pt x="5500086" y="8889"/>
                  </a:lnTo>
                  <a:lnTo>
                    <a:pt x="5496333" y="7619"/>
                  </a:lnTo>
                  <a:lnTo>
                    <a:pt x="5510138" y="11429"/>
                  </a:lnTo>
                  <a:lnTo>
                    <a:pt x="5521937" y="16509"/>
                  </a:lnTo>
                  <a:lnTo>
                    <a:pt x="5530164" y="21589"/>
                  </a:lnTo>
                  <a:lnTo>
                    <a:pt x="5533254" y="29209"/>
                  </a:lnTo>
                  <a:lnTo>
                    <a:pt x="5532553" y="30184"/>
                  </a:lnTo>
                  <a:close/>
                </a:path>
                <a:path w="5533390" h="712470">
                  <a:moveTo>
                    <a:pt x="5525948" y="39369"/>
                  </a:moveTo>
                  <a:lnTo>
                    <a:pt x="5532553" y="30184"/>
                  </a:lnTo>
                  <a:lnTo>
                    <a:pt x="5532993" y="30479"/>
                  </a:lnTo>
                  <a:lnTo>
                    <a:pt x="5525948" y="39369"/>
                  </a:lnTo>
                  <a:close/>
                </a:path>
                <a:path w="5533390" h="712470">
                  <a:moveTo>
                    <a:pt x="28510" y="700168"/>
                  </a:moveTo>
                  <a:lnTo>
                    <a:pt x="0" y="684529"/>
                  </a:lnTo>
                  <a:lnTo>
                    <a:pt x="7306" y="674369"/>
                  </a:lnTo>
                  <a:lnTo>
                    <a:pt x="1699" y="683259"/>
                  </a:lnTo>
                  <a:lnTo>
                    <a:pt x="21095" y="695959"/>
                  </a:lnTo>
                  <a:lnTo>
                    <a:pt x="28510" y="700168"/>
                  </a:lnTo>
                  <a:close/>
                </a:path>
                <a:path w="5533390" h="712470">
                  <a:moveTo>
                    <a:pt x="3117327" y="708659"/>
                  </a:moveTo>
                  <a:lnTo>
                    <a:pt x="3083230" y="706119"/>
                  </a:lnTo>
                  <a:lnTo>
                    <a:pt x="3003347" y="697229"/>
                  </a:lnTo>
                  <a:lnTo>
                    <a:pt x="2969250" y="695959"/>
                  </a:lnTo>
                  <a:lnTo>
                    <a:pt x="4442189" y="695959"/>
                  </a:lnTo>
                  <a:lnTo>
                    <a:pt x="4408092" y="698499"/>
                  </a:lnTo>
                  <a:lnTo>
                    <a:pt x="4399217" y="699769"/>
                  </a:lnTo>
                  <a:lnTo>
                    <a:pt x="3265396" y="699769"/>
                  </a:lnTo>
                  <a:lnTo>
                    <a:pt x="3231302" y="701039"/>
                  </a:lnTo>
                  <a:lnTo>
                    <a:pt x="3151421" y="707389"/>
                  </a:lnTo>
                  <a:lnTo>
                    <a:pt x="3117327" y="708659"/>
                  </a:lnTo>
                  <a:close/>
                </a:path>
                <a:path w="5533390" h="712470">
                  <a:moveTo>
                    <a:pt x="4582468" y="708659"/>
                  </a:moveTo>
                  <a:lnTo>
                    <a:pt x="4549592" y="706119"/>
                  </a:lnTo>
                  <a:lnTo>
                    <a:pt x="4475069" y="697229"/>
                  </a:lnTo>
                  <a:lnTo>
                    <a:pt x="4442189" y="695959"/>
                  </a:lnTo>
                  <a:lnTo>
                    <a:pt x="4738335" y="695959"/>
                  </a:lnTo>
                  <a:lnTo>
                    <a:pt x="4703021" y="697229"/>
                  </a:lnTo>
                  <a:lnTo>
                    <a:pt x="4617782" y="706119"/>
                  </a:lnTo>
                  <a:lnTo>
                    <a:pt x="4582468" y="708659"/>
                  </a:lnTo>
                  <a:close/>
                </a:path>
                <a:path w="5533390" h="712470">
                  <a:moveTo>
                    <a:pt x="4886412" y="708659"/>
                  </a:moveTo>
                  <a:lnTo>
                    <a:pt x="4852315" y="706119"/>
                  </a:lnTo>
                  <a:lnTo>
                    <a:pt x="4772432" y="697229"/>
                  </a:lnTo>
                  <a:lnTo>
                    <a:pt x="4738335" y="695959"/>
                  </a:lnTo>
                  <a:lnTo>
                    <a:pt x="5026690" y="695959"/>
                  </a:lnTo>
                  <a:lnTo>
                    <a:pt x="4993811" y="697229"/>
                  </a:lnTo>
                  <a:lnTo>
                    <a:pt x="4919287" y="706119"/>
                  </a:lnTo>
                  <a:lnTo>
                    <a:pt x="4886412" y="708659"/>
                  </a:lnTo>
                  <a:close/>
                </a:path>
                <a:path w="5533390" h="712470">
                  <a:moveTo>
                    <a:pt x="5182551" y="708659"/>
                  </a:moveTo>
                  <a:lnTo>
                    <a:pt x="5147240" y="706119"/>
                  </a:lnTo>
                  <a:lnTo>
                    <a:pt x="5062001" y="697229"/>
                  </a:lnTo>
                  <a:lnTo>
                    <a:pt x="5026690" y="695959"/>
                  </a:lnTo>
                  <a:lnTo>
                    <a:pt x="5322836" y="695959"/>
                  </a:lnTo>
                  <a:lnTo>
                    <a:pt x="5289957" y="697229"/>
                  </a:lnTo>
                  <a:lnTo>
                    <a:pt x="5215430" y="706119"/>
                  </a:lnTo>
                  <a:lnTo>
                    <a:pt x="5182551" y="708659"/>
                  </a:lnTo>
                  <a:close/>
                </a:path>
                <a:path w="5533390" h="712470">
                  <a:moveTo>
                    <a:pt x="5483498" y="708659"/>
                  </a:moveTo>
                  <a:lnTo>
                    <a:pt x="5434749" y="704849"/>
                  </a:lnTo>
                  <a:lnTo>
                    <a:pt x="5391890" y="701039"/>
                  </a:lnTo>
                  <a:lnTo>
                    <a:pt x="5354669" y="697229"/>
                  </a:lnTo>
                  <a:lnTo>
                    <a:pt x="5322836" y="695959"/>
                  </a:lnTo>
                  <a:lnTo>
                    <a:pt x="5493915" y="695959"/>
                  </a:lnTo>
                  <a:lnTo>
                    <a:pt x="5487666" y="701039"/>
                  </a:lnTo>
                  <a:lnTo>
                    <a:pt x="5483498" y="708659"/>
                  </a:lnTo>
                  <a:close/>
                </a:path>
                <a:path w="5533390" h="712470">
                  <a:moveTo>
                    <a:pt x="490982" y="712469"/>
                  </a:moveTo>
                  <a:lnTo>
                    <a:pt x="458102" y="711199"/>
                  </a:lnTo>
                  <a:lnTo>
                    <a:pt x="383579" y="702309"/>
                  </a:lnTo>
                  <a:lnTo>
                    <a:pt x="350703" y="699769"/>
                  </a:lnTo>
                  <a:lnTo>
                    <a:pt x="646842" y="699769"/>
                  </a:lnTo>
                  <a:lnTo>
                    <a:pt x="611531" y="702309"/>
                  </a:lnTo>
                  <a:lnTo>
                    <a:pt x="526293" y="711199"/>
                  </a:lnTo>
                  <a:lnTo>
                    <a:pt x="490982" y="712469"/>
                  </a:lnTo>
                  <a:close/>
                </a:path>
                <a:path w="5533390" h="712470">
                  <a:moveTo>
                    <a:pt x="779329" y="712469"/>
                  </a:moveTo>
                  <a:lnTo>
                    <a:pt x="747671" y="711199"/>
                  </a:lnTo>
                  <a:lnTo>
                    <a:pt x="678504" y="702309"/>
                  </a:lnTo>
                  <a:lnTo>
                    <a:pt x="646842" y="699769"/>
                  </a:lnTo>
                  <a:lnTo>
                    <a:pt x="935197" y="699769"/>
                  </a:lnTo>
                  <a:lnTo>
                    <a:pt x="899883" y="702309"/>
                  </a:lnTo>
                  <a:lnTo>
                    <a:pt x="814644" y="711199"/>
                  </a:lnTo>
                  <a:lnTo>
                    <a:pt x="779329" y="712469"/>
                  </a:lnTo>
                  <a:close/>
                </a:path>
                <a:path w="5533390" h="712470">
                  <a:moveTo>
                    <a:pt x="1075475" y="712469"/>
                  </a:moveTo>
                  <a:lnTo>
                    <a:pt x="1042600" y="711199"/>
                  </a:lnTo>
                  <a:lnTo>
                    <a:pt x="968076" y="702309"/>
                  </a:lnTo>
                  <a:lnTo>
                    <a:pt x="935197" y="699769"/>
                  </a:lnTo>
                  <a:lnTo>
                    <a:pt x="1231343" y="699769"/>
                  </a:lnTo>
                  <a:lnTo>
                    <a:pt x="1196029" y="702309"/>
                  </a:lnTo>
                  <a:lnTo>
                    <a:pt x="1110790" y="711199"/>
                  </a:lnTo>
                  <a:lnTo>
                    <a:pt x="1075475" y="712469"/>
                  </a:lnTo>
                  <a:close/>
                </a:path>
                <a:path w="5533390" h="712470">
                  <a:moveTo>
                    <a:pt x="1379420" y="712469"/>
                  </a:moveTo>
                  <a:lnTo>
                    <a:pt x="1345323" y="711199"/>
                  </a:lnTo>
                  <a:lnTo>
                    <a:pt x="1265440" y="702309"/>
                  </a:lnTo>
                  <a:lnTo>
                    <a:pt x="1231343" y="699769"/>
                  </a:lnTo>
                  <a:lnTo>
                    <a:pt x="1519698" y="699769"/>
                  </a:lnTo>
                  <a:lnTo>
                    <a:pt x="1486819" y="702309"/>
                  </a:lnTo>
                  <a:lnTo>
                    <a:pt x="1412295" y="711199"/>
                  </a:lnTo>
                  <a:lnTo>
                    <a:pt x="1379420" y="712469"/>
                  </a:lnTo>
                  <a:close/>
                </a:path>
                <a:path w="5533390" h="712470">
                  <a:moveTo>
                    <a:pt x="1659977" y="708659"/>
                  </a:moveTo>
                  <a:lnTo>
                    <a:pt x="1627097" y="707389"/>
                  </a:lnTo>
                  <a:lnTo>
                    <a:pt x="1552573" y="701039"/>
                  </a:lnTo>
                  <a:lnTo>
                    <a:pt x="1519698" y="699769"/>
                  </a:lnTo>
                  <a:lnTo>
                    <a:pt x="1815844" y="699769"/>
                  </a:lnTo>
                  <a:lnTo>
                    <a:pt x="1780530" y="701039"/>
                  </a:lnTo>
                  <a:lnTo>
                    <a:pt x="1695291" y="707389"/>
                  </a:lnTo>
                  <a:lnTo>
                    <a:pt x="1659977" y="708659"/>
                  </a:lnTo>
                  <a:close/>
                </a:path>
                <a:path w="5533390" h="712470">
                  <a:moveTo>
                    <a:pt x="1963913" y="708659"/>
                  </a:moveTo>
                  <a:lnTo>
                    <a:pt x="1929821" y="707389"/>
                  </a:lnTo>
                  <a:lnTo>
                    <a:pt x="1849941" y="701039"/>
                  </a:lnTo>
                  <a:lnTo>
                    <a:pt x="1815844" y="699769"/>
                  </a:lnTo>
                  <a:lnTo>
                    <a:pt x="2104199" y="699769"/>
                  </a:lnTo>
                  <a:lnTo>
                    <a:pt x="2071320" y="701039"/>
                  </a:lnTo>
                  <a:lnTo>
                    <a:pt x="1996793" y="707389"/>
                  </a:lnTo>
                  <a:lnTo>
                    <a:pt x="1963913" y="708659"/>
                  </a:lnTo>
                  <a:close/>
                </a:path>
                <a:path w="5533390" h="712470">
                  <a:moveTo>
                    <a:pt x="2260059" y="708659"/>
                  </a:moveTo>
                  <a:lnTo>
                    <a:pt x="2224748" y="707389"/>
                  </a:lnTo>
                  <a:lnTo>
                    <a:pt x="2139510" y="701039"/>
                  </a:lnTo>
                  <a:lnTo>
                    <a:pt x="2104199" y="699769"/>
                  </a:lnTo>
                  <a:lnTo>
                    <a:pt x="2392547" y="699769"/>
                  </a:lnTo>
                  <a:lnTo>
                    <a:pt x="2360886" y="701039"/>
                  </a:lnTo>
                  <a:lnTo>
                    <a:pt x="2291721" y="707389"/>
                  </a:lnTo>
                  <a:lnTo>
                    <a:pt x="2260059" y="708659"/>
                  </a:lnTo>
                  <a:close/>
                </a:path>
                <a:path w="5533390" h="712470">
                  <a:moveTo>
                    <a:pt x="2548415" y="712469"/>
                  </a:moveTo>
                  <a:lnTo>
                    <a:pt x="2513100" y="711199"/>
                  </a:lnTo>
                  <a:lnTo>
                    <a:pt x="2427861" y="702309"/>
                  </a:lnTo>
                  <a:lnTo>
                    <a:pt x="2392547" y="699769"/>
                  </a:lnTo>
                  <a:lnTo>
                    <a:pt x="2688693" y="699769"/>
                  </a:lnTo>
                  <a:lnTo>
                    <a:pt x="2655815" y="702309"/>
                  </a:lnTo>
                  <a:lnTo>
                    <a:pt x="2581293" y="711199"/>
                  </a:lnTo>
                  <a:lnTo>
                    <a:pt x="2548415" y="712469"/>
                  </a:lnTo>
                  <a:close/>
                </a:path>
                <a:path w="5533390" h="712470">
                  <a:moveTo>
                    <a:pt x="2828972" y="708659"/>
                  </a:moveTo>
                  <a:lnTo>
                    <a:pt x="2796096" y="707389"/>
                  </a:lnTo>
                  <a:lnTo>
                    <a:pt x="2721573" y="701039"/>
                  </a:lnTo>
                  <a:lnTo>
                    <a:pt x="2688693" y="699769"/>
                  </a:lnTo>
                  <a:lnTo>
                    <a:pt x="2915082" y="699769"/>
                  </a:lnTo>
                  <a:lnTo>
                    <a:pt x="2861851" y="706119"/>
                  </a:lnTo>
                  <a:lnTo>
                    <a:pt x="2828972" y="708659"/>
                  </a:lnTo>
                  <a:close/>
                </a:path>
                <a:path w="5533390" h="712470">
                  <a:moveTo>
                    <a:pt x="3397884" y="712469"/>
                  </a:moveTo>
                  <a:lnTo>
                    <a:pt x="3366226" y="711199"/>
                  </a:lnTo>
                  <a:lnTo>
                    <a:pt x="3297058" y="702309"/>
                  </a:lnTo>
                  <a:lnTo>
                    <a:pt x="3265396" y="699769"/>
                  </a:lnTo>
                  <a:lnTo>
                    <a:pt x="3553751" y="699769"/>
                  </a:lnTo>
                  <a:lnTo>
                    <a:pt x="3518437" y="702309"/>
                  </a:lnTo>
                  <a:lnTo>
                    <a:pt x="3433198" y="711199"/>
                  </a:lnTo>
                  <a:lnTo>
                    <a:pt x="3397884" y="712469"/>
                  </a:lnTo>
                  <a:close/>
                </a:path>
                <a:path w="5533390" h="712470">
                  <a:moveTo>
                    <a:pt x="3709619" y="712469"/>
                  </a:moveTo>
                  <a:lnTo>
                    <a:pt x="3674305" y="711199"/>
                  </a:lnTo>
                  <a:lnTo>
                    <a:pt x="3589066" y="702309"/>
                  </a:lnTo>
                  <a:lnTo>
                    <a:pt x="3553751" y="699769"/>
                  </a:lnTo>
                  <a:lnTo>
                    <a:pt x="3849897" y="699769"/>
                  </a:lnTo>
                  <a:lnTo>
                    <a:pt x="3817022" y="702309"/>
                  </a:lnTo>
                  <a:lnTo>
                    <a:pt x="3742498" y="711199"/>
                  </a:lnTo>
                  <a:lnTo>
                    <a:pt x="3709619" y="712469"/>
                  </a:lnTo>
                  <a:close/>
                </a:path>
                <a:path w="5533390" h="712470">
                  <a:moveTo>
                    <a:pt x="3997974" y="712469"/>
                  </a:moveTo>
                  <a:lnTo>
                    <a:pt x="3963877" y="711199"/>
                  </a:lnTo>
                  <a:lnTo>
                    <a:pt x="3883994" y="702309"/>
                  </a:lnTo>
                  <a:lnTo>
                    <a:pt x="3849897" y="699769"/>
                  </a:lnTo>
                  <a:lnTo>
                    <a:pt x="4146043" y="699769"/>
                  </a:lnTo>
                  <a:lnTo>
                    <a:pt x="4111946" y="702309"/>
                  </a:lnTo>
                  <a:lnTo>
                    <a:pt x="4032067" y="711199"/>
                  </a:lnTo>
                  <a:lnTo>
                    <a:pt x="3997974" y="712469"/>
                  </a:lnTo>
                  <a:close/>
                </a:path>
                <a:path w="5533390" h="712470">
                  <a:moveTo>
                    <a:pt x="4294120" y="712469"/>
                  </a:moveTo>
                  <a:lnTo>
                    <a:pt x="4260023" y="711199"/>
                  </a:lnTo>
                  <a:lnTo>
                    <a:pt x="4180140" y="702309"/>
                  </a:lnTo>
                  <a:lnTo>
                    <a:pt x="4146043" y="699769"/>
                  </a:lnTo>
                  <a:lnTo>
                    <a:pt x="4399217" y="699769"/>
                  </a:lnTo>
                  <a:lnTo>
                    <a:pt x="4328213" y="709929"/>
                  </a:lnTo>
                  <a:lnTo>
                    <a:pt x="4294120" y="712469"/>
                  </a:lnTo>
                  <a:close/>
                </a:path>
                <a:path w="5533390" h="712470">
                  <a:moveTo>
                    <a:pt x="72170" y="702309"/>
                  </a:moveTo>
                  <a:lnTo>
                    <a:pt x="30047" y="701039"/>
                  </a:lnTo>
                  <a:lnTo>
                    <a:pt x="28510" y="700168"/>
                  </a:lnTo>
                  <a:lnTo>
                    <a:pt x="72170" y="702309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07217" y="8038959"/>
              <a:ext cx="5531485" cy="712470"/>
            </a:xfrm>
            <a:custGeom>
              <a:avLst/>
              <a:gdLst/>
              <a:ahLst/>
              <a:cxnLst/>
              <a:rect l="l" t="t" r="r" b="b"/>
              <a:pathLst>
                <a:path w="5531485" h="712470">
                  <a:moveTo>
                    <a:pt x="458011" y="11429"/>
                  </a:moveTo>
                  <a:lnTo>
                    <a:pt x="161865" y="11429"/>
                  </a:lnTo>
                  <a:lnTo>
                    <a:pt x="197179" y="10159"/>
                  </a:lnTo>
                  <a:lnTo>
                    <a:pt x="282418" y="1269"/>
                  </a:lnTo>
                  <a:lnTo>
                    <a:pt x="317732" y="0"/>
                  </a:lnTo>
                  <a:lnTo>
                    <a:pt x="350612" y="1269"/>
                  </a:lnTo>
                  <a:lnTo>
                    <a:pt x="425135" y="10159"/>
                  </a:lnTo>
                  <a:lnTo>
                    <a:pt x="458011" y="11429"/>
                  </a:lnTo>
                  <a:close/>
                </a:path>
                <a:path w="5531485" h="712470">
                  <a:moveTo>
                    <a:pt x="746366" y="11429"/>
                  </a:moveTo>
                  <a:lnTo>
                    <a:pt x="458011" y="11429"/>
                  </a:lnTo>
                  <a:lnTo>
                    <a:pt x="492108" y="10159"/>
                  </a:lnTo>
                  <a:lnTo>
                    <a:pt x="571990" y="1269"/>
                  </a:lnTo>
                  <a:lnTo>
                    <a:pt x="606087" y="0"/>
                  </a:lnTo>
                  <a:lnTo>
                    <a:pt x="638963" y="1269"/>
                  </a:lnTo>
                  <a:lnTo>
                    <a:pt x="713486" y="10159"/>
                  </a:lnTo>
                  <a:lnTo>
                    <a:pt x="746366" y="11429"/>
                  </a:lnTo>
                  <a:close/>
                </a:path>
                <a:path w="5531485" h="712470">
                  <a:moveTo>
                    <a:pt x="1050303" y="11429"/>
                  </a:moveTo>
                  <a:lnTo>
                    <a:pt x="746366" y="11429"/>
                  </a:lnTo>
                  <a:lnTo>
                    <a:pt x="779244" y="10159"/>
                  </a:lnTo>
                  <a:lnTo>
                    <a:pt x="853766" y="1269"/>
                  </a:lnTo>
                  <a:lnTo>
                    <a:pt x="886644" y="0"/>
                  </a:lnTo>
                  <a:lnTo>
                    <a:pt x="923177" y="1269"/>
                  </a:lnTo>
                  <a:lnTo>
                    <a:pt x="1013774" y="10159"/>
                  </a:lnTo>
                  <a:lnTo>
                    <a:pt x="1050303" y="11429"/>
                  </a:lnTo>
                  <a:close/>
                </a:path>
                <a:path w="5531485" h="712470">
                  <a:moveTo>
                    <a:pt x="1330867" y="11429"/>
                  </a:moveTo>
                  <a:lnTo>
                    <a:pt x="1050303" y="11429"/>
                  </a:lnTo>
                  <a:lnTo>
                    <a:pt x="1083182" y="10159"/>
                  </a:lnTo>
                  <a:lnTo>
                    <a:pt x="1157706" y="1269"/>
                  </a:lnTo>
                  <a:lnTo>
                    <a:pt x="1190581" y="0"/>
                  </a:lnTo>
                  <a:lnTo>
                    <a:pt x="1223461" y="1269"/>
                  </a:lnTo>
                  <a:lnTo>
                    <a:pt x="1297987" y="10159"/>
                  </a:lnTo>
                  <a:lnTo>
                    <a:pt x="1330867" y="11429"/>
                  </a:lnTo>
                  <a:close/>
                </a:path>
                <a:path w="5531485" h="712470">
                  <a:moveTo>
                    <a:pt x="1627013" y="11429"/>
                  </a:moveTo>
                  <a:lnTo>
                    <a:pt x="1330867" y="11429"/>
                  </a:lnTo>
                  <a:lnTo>
                    <a:pt x="1364960" y="10159"/>
                  </a:lnTo>
                  <a:lnTo>
                    <a:pt x="1444840" y="1269"/>
                  </a:lnTo>
                  <a:lnTo>
                    <a:pt x="1478936" y="0"/>
                  </a:lnTo>
                  <a:lnTo>
                    <a:pt x="1513033" y="1269"/>
                  </a:lnTo>
                  <a:lnTo>
                    <a:pt x="1592916" y="10159"/>
                  </a:lnTo>
                  <a:lnTo>
                    <a:pt x="1627013" y="11429"/>
                  </a:lnTo>
                  <a:close/>
                </a:path>
                <a:path w="5531485" h="712470">
                  <a:moveTo>
                    <a:pt x="1923159" y="11429"/>
                  </a:moveTo>
                  <a:lnTo>
                    <a:pt x="1627013" y="11429"/>
                  </a:lnTo>
                  <a:lnTo>
                    <a:pt x="1661106" y="10159"/>
                  </a:lnTo>
                  <a:lnTo>
                    <a:pt x="1740985" y="1269"/>
                  </a:lnTo>
                  <a:lnTo>
                    <a:pt x="1775082" y="0"/>
                  </a:lnTo>
                  <a:lnTo>
                    <a:pt x="1809179" y="1269"/>
                  </a:lnTo>
                  <a:lnTo>
                    <a:pt x="1889062" y="10159"/>
                  </a:lnTo>
                  <a:lnTo>
                    <a:pt x="1923159" y="11429"/>
                  </a:lnTo>
                  <a:close/>
                </a:path>
                <a:path w="5531485" h="712470">
                  <a:moveTo>
                    <a:pt x="2219305" y="11429"/>
                  </a:moveTo>
                  <a:lnTo>
                    <a:pt x="1923159" y="11429"/>
                  </a:lnTo>
                  <a:lnTo>
                    <a:pt x="1957253" y="10159"/>
                  </a:lnTo>
                  <a:lnTo>
                    <a:pt x="2037135" y="1269"/>
                  </a:lnTo>
                  <a:lnTo>
                    <a:pt x="2071228" y="0"/>
                  </a:lnTo>
                  <a:lnTo>
                    <a:pt x="2105325" y="1269"/>
                  </a:lnTo>
                  <a:lnTo>
                    <a:pt x="2185208" y="10159"/>
                  </a:lnTo>
                  <a:lnTo>
                    <a:pt x="2219305" y="11429"/>
                  </a:lnTo>
                  <a:close/>
                </a:path>
                <a:path w="5531485" h="712470">
                  <a:moveTo>
                    <a:pt x="2507653" y="11429"/>
                  </a:moveTo>
                  <a:lnTo>
                    <a:pt x="2219305" y="11429"/>
                  </a:lnTo>
                  <a:lnTo>
                    <a:pt x="2253398" y="10159"/>
                  </a:lnTo>
                  <a:lnTo>
                    <a:pt x="2333277" y="1269"/>
                  </a:lnTo>
                  <a:lnTo>
                    <a:pt x="2367374" y="0"/>
                  </a:lnTo>
                  <a:lnTo>
                    <a:pt x="2400253" y="1269"/>
                  </a:lnTo>
                  <a:lnTo>
                    <a:pt x="2474774" y="10159"/>
                  </a:lnTo>
                  <a:lnTo>
                    <a:pt x="2507653" y="11429"/>
                  </a:lnTo>
                  <a:close/>
                </a:path>
                <a:path w="5531485" h="712470">
                  <a:moveTo>
                    <a:pt x="2803799" y="11429"/>
                  </a:moveTo>
                  <a:lnTo>
                    <a:pt x="2507653" y="11429"/>
                  </a:lnTo>
                  <a:lnTo>
                    <a:pt x="2541750" y="10159"/>
                  </a:lnTo>
                  <a:lnTo>
                    <a:pt x="2621633" y="1269"/>
                  </a:lnTo>
                  <a:lnTo>
                    <a:pt x="2655729" y="0"/>
                  </a:lnTo>
                  <a:lnTo>
                    <a:pt x="2689826" y="1269"/>
                  </a:lnTo>
                  <a:lnTo>
                    <a:pt x="2769706" y="10159"/>
                  </a:lnTo>
                  <a:lnTo>
                    <a:pt x="2803799" y="11429"/>
                  </a:lnTo>
                  <a:close/>
                </a:path>
                <a:path w="5531485" h="712470">
                  <a:moveTo>
                    <a:pt x="3099945" y="11429"/>
                  </a:moveTo>
                  <a:lnTo>
                    <a:pt x="2803799" y="11429"/>
                  </a:lnTo>
                  <a:lnTo>
                    <a:pt x="2837896" y="10159"/>
                  </a:lnTo>
                  <a:lnTo>
                    <a:pt x="2917779" y="1269"/>
                  </a:lnTo>
                  <a:lnTo>
                    <a:pt x="2951875" y="0"/>
                  </a:lnTo>
                  <a:lnTo>
                    <a:pt x="2985969" y="1269"/>
                  </a:lnTo>
                  <a:lnTo>
                    <a:pt x="3065851" y="10159"/>
                  </a:lnTo>
                  <a:lnTo>
                    <a:pt x="3099945" y="11429"/>
                  </a:lnTo>
                  <a:close/>
                </a:path>
                <a:path w="5531485" h="712470">
                  <a:moveTo>
                    <a:pt x="3388300" y="11429"/>
                  </a:moveTo>
                  <a:lnTo>
                    <a:pt x="3099945" y="11429"/>
                  </a:lnTo>
                  <a:lnTo>
                    <a:pt x="3132824" y="10159"/>
                  </a:lnTo>
                  <a:lnTo>
                    <a:pt x="3207348" y="1269"/>
                  </a:lnTo>
                  <a:lnTo>
                    <a:pt x="3240223" y="0"/>
                  </a:lnTo>
                  <a:lnTo>
                    <a:pt x="3274320" y="1269"/>
                  </a:lnTo>
                  <a:lnTo>
                    <a:pt x="3354203" y="10159"/>
                  </a:lnTo>
                  <a:lnTo>
                    <a:pt x="3388300" y="11429"/>
                  </a:lnTo>
                  <a:close/>
                </a:path>
                <a:path w="5531485" h="712470">
                  <a:moveTo>
                    <a:pt x="3692237" y="11429"/>
                  </a:moveTo>
                  <a:lnTo>
                    <a:pt x="3388300" y="11429"/>
                  </a:lnTo>
                  <a:lnTo>
                    <a:pt x="3422394" y="10159"/>
                  </a:lnTo>
                  <a:lnTo>
                    <a:pt x="3502276" y="1269"/>
                  </a:lnTo>
                  <a:lnTo>
                    <a:pt x="3536369" y="0"/>
                  </a:lnTo>
                  <a:lnTo>
                    <a:pt x="3571684" y="1269"/>
                  </a:lnTo>
                  <a:lnTo>
                    <a:pt x="3656922" y="10159"/>
                  </a:lnTo>
                  <a:lnTo>
                    <a:pt x="3692237" y="11429"/>
                  </a:lnTo>
                  <a:close/>
                </a:path>
                <a:path w="5531485" h="712470">
                  <a:moveTo>
                    <a:pt x="3980592" y="11429"/>
                  </a:moveTo>
                  <a:lnTo>
                    <a:pt x="3692237" y="11429"/>
                  </a:lnTo>
                  <a:lnTo>
                    <a:pt x="3723898" y="10159"/>
                  </a:lnTo>
                  <a:lnTo>
                    <a:pt x="3793063" y="1269"/>
                  </a:lnTo>
                  <a:lnTo>
                    <a:pt x="3824724" y="0"/>
                  </a:lnTo>
                  <a:lnTo>
                    <a:pt x="3860039" y="1269"/>
                  </a:lnTo>
                  <a:lnTo>
                    <a:pt x="3945278" y="10159"/>
                  </a:lnTo>
                  <a:lnTo>
                    <a:pt x="3980592" y="11429"/>
                  </a:lnTo>
                  <a:close/>
                </a:path>
                <a:path w="5531485" h="712470">
                  <a:moveTo>
                    <a:pt x="4268940" y="11429"/>
                  </a:moveTo>
                  <a:lnTo>
                    <a:pt x="3980592" y="11429"/>
                  </a:lnTo>
                  <a:lnTo>
                    <a:pt x="4013470" y="10159"/>
                  </a:lnTo>
                  <a:lnTo>
                    <a:pt x="4087992" y="1269"/>
                  </a:lnTo>
                  <a:lnTo>
                    <a:pt x="4120870" y="0"/>
                  </a:lnTo>
                  <a:lnTo>
                    <a:pt x="4154967" y="1269"/>
                  </a:lnTo>
                  <a:lnTo>
                    <a:pt x="4234847" y="10159"/>
                  </a:lnTo>
                  <a:lnTo>
                    <a:pt x="4268940" y="11429"/>
                  </a:lnTo>
                  <a:close/>
                </a:path>
                <a:path w="5531485" h="712470">
                  <a:moveTo>
                    <a:pt x="4869030" y="11429"/>
                  </a:moveTo>
                  <a:lnTo>
                    <a:pt x="4268940" y="11429"/>
                  </a:lnTo>
                  <a:lnTo>
                    <a:pt x="4303037" y="10159"/>
                  </a:lnTo>
                  <a:lnTo>
                    <a:pt x="4382919" y="1269"/>
                  </a:lnTo>
                  <a:lnTo>
                    <a:pt x="4417016" y="0"/>
                  </a:lnTo>
                  <a:lnTo>
                    <a:pt x="4452331" y="0"/>
                  </a:lnTo>
                  <a:lnTo>
                    <a:pt x="4537570" y="6349"/>
                  </a:lnTo>
                  <a:lnTo>
                    <a:pt x="4572884" y="7619"/>
                  </a:lnTo>
                  <a:lnTo>
                    <a:pt x="4809362" y="7619"/>
                  </a:lnTo>
                  <a:lnTo>
                    <a:pt x="4833716" y="10159"/>
                  </a:lnTo>
                  <a:lnTo>
                    <a:pt x="4869030" y="11429"/>
                  </a:lnTo>
                  <a:close/>
                </a:path>
                <a:path w="5531485" h="712470">
                  <a:moveTo>
                    <a:pt x="4809362" y="7619"/>
                  </a:moveTo>
                  <a:lnTo>
                    <a:pt x="4572884" y="7619"/>
                  </a:lnTo>
                  <a:lnTo>
                    <a:pt x="4605762" y="6349"/>
                  </a:lnTo>
                  <a:lnTo>
                    <a:pt x="4680284" y="0"/>
                  </a:lnTo>
                  <a:lnTo>
                    <a:pt x="4713162" y="0"/>
                  </a:lnTo>
                  <a:lnTo>
                    <a:pt x="4748477" y="1269"/>
                  </a:lnTo>
                  <a:lnTo>
                    <a:pt x="4809362" y="7619"/>
                  </a:lnTo>
                  <a:close/>
                </a:path>
                <a:path w="5531485" h="712470">
                  <a:moveTo>
                    <a:pt x="5165176" y="11429"/>
                  </a:moveTo>
                  <a:lnTo>
                    <a:pt x="4869030" y="11429"/>
                  </a:lnTo>
                  <a:lnTo>
                    <a:pt x="4903127" y="10159"/>
                  </a:lnTo>
                  <a:lnTo>
                    <a:pt x="4983007" y="1269"/>
                  </a:lnTo>
                  <a:lnTo>
                    <a:pt x="5017099" y="0"/>
                  </a:lnTo>
                  <a:lnTo>
                    <a:pt x="5051196" y="1269"/>
                  </a:lnTo>
                  <a:lnTo>
                    <a:pt x="5131079" y="10159"/>
                  </a:lnTo>
                  <a:lnTo>
                    <a:pt x="5165176" y="11429"/>
                  </a:lnTo>
                  <a:close/>
                </a:path>
                <a:path w="5531485" h="712470">
                  <a:moveTo>
                    <a:pt x="35728" y="34289"/>
                  </a:moveTo>
                  <a:lnTo>
                    <a:pt x="34864" y="34289"/>
                  </a:lnTo>
                  <a:lnTo>
                    <a:pt x="29384" y="26669"/>
                  </a:lnTo>
                  <a:lnTo>
                    <a:pt x="32262" y="20319"/>
                  </a:lnTo>
                  <a:lnTo>
                    <a:pt x="40099" y="15239"/>
                  </a:lnTo>
                  <a:lnTo>
                    <a:pt x="65886" y="3809"/>
                  </a:lnTo>
                  <a:lnTo>
                    <a:pt x="91064" y="6349"/>
                  </a:lnTo>
                  <a:lnTo>
                    <a:pt x="80731" y="6349"/>
                  </a:lnTo>
                  <a:lnTo>
                    <a:pt x="62883" y="16509"/>
                  </a:lnTo>
                  <a:lnTo>
                    <a:pt x="35728" y="34289"/>
                  </a:lnTo>
                  <a:close/>
                </a:path>
                <a:path w="5531485" h="712470">
                  <a:moveTo>
                    <a:pt x="5513519" y="47773"/>
                  </a:moveTo>
                  <a:lnTo>
                    <a:pt x="5493976" y="34289"/>
                  </a:lnTo>
                  <a:lnTo>
                    <a:pt x="5459153" y="11429"/>
                  </a:lnTo>
                  <a:lnTo>
                    <a:pt x="5452818" y="7619"/>
                  </a:lnTo>
                  <a:lnTo>
                    <a:pt x="5494540" y="7619"/>
                  </a:lnTo>
                  <a:lnTo>
                    <a:pt x="5498841" y="8889"/>
                  </a:lnTo>
                  <a:lnTo>
                    <a:pt x="5503132" y="11429"/>
                  </a:lnTo>
                  <a:lnTo>
                    <a:pt x="5531296" y="30479"/>
                  </a:lnTo>
                  <a:lnTo>
                    <a:pt x="5524155" y="39369"/>
                  </a:lnTo>
                  <a:lnTo>
                    <a:pt x="5513519" y="47773"/>
                  </a:lnTo>
                  <a:close/>
                </a:path>
                <a:path w="5531485" h="712470">
                  <a:moveTo>
                    <a:pt x="36690" y="36829"/>
                  </a:moveTo>
                  <a:lnTo>
                    <a:pt x="34723" y="34289"/>
                  </a:lnTo>
                  <a:lnTo>
                    <a:pt x="34864" y="34289"/>
                  </a:lnTo>
                  <a:lnTo>
                    <a:pt x="36690" y="36829"/>
                  </a:lnTo>
                  <a:close/>
                </a:path>
                <a:path w="5531485" h="712470">
                  <a:moveTo>
                    <a:pt x="5492008" y="64769"/>
                  </a:moveTo>
                  <a:lnTo>
                    <a:pt x="5513519" y="47773"/>
                  </a:lnTo>
                  <a:lnTo>
                    <a:pt x="5514223" y="48259"/>
                  </a:lnTo>
                  <a:lnTo>
                    <a:pt x="5492008" y="64769"/>
                  </a:lnTo>
                  <a:close/>
                </a:path>
                <a:path w="5531485" h="712470">
                  <a:moveTo>
                    <a:pt x="74367" y="702596"/>
                  </a:moveTo>
                  <a:lnTo>
                    <a:pt x="70377" y="702309"/>
                  </a:lnTo>
                  <a:lnTo>
                    <a:pt x="28574" y="701039"/>
                  </a:lnTo>
                  <a:lnTo>
                    <a:pt x="19596" y="695959"/>
                  </a:lnTo>
                  <a:lnTo>
                    <a:pt x="0" y="683259"/>
                  </a:lnTo>
                  <a:lnTo>
                    <a:pt x="5513" y="674369"/>
                  </a:lnTo>
                  <a:lnTo>
                    <a:pt x="37660" y="648969"/>
                  </a:lnTo>
                  <a:lnTo>
                    <a:pt x="17438" y="665479"/>
                  </a:lnTo>
                  <a:lnTo>
                    <a:pt x="35728" y="678179"/>
                  </a:lnTo>
                  <a:lnTo>
                    <a:pt x="62883" y="695959"/>
                  </a:lnTo>
                  <a:lnTo>
                    <a:pt x="74367" y="702596"/>
                  </a:lnTo>
                  <a:close/>
                </a:path>
                <a:path w="5531485" h="712470">
                  <a:moveTo>
                    <a:pt x="5481705" y="708659"/>
                  </a:moveTo>
                  <a:lnTo>
                    <a:pt x="5448243" y="706044"/>
                  </a:lnTo>
                  <a:lnTo>
                    <a:pt x="5464871" y="695959"/>
                  </a:lnTo>
                  <a:lnTo>
                    <a:pt x="5466821" y="695959"/>
                  </a:lnTo>
                  <a:lnTo>
                    <a:pt x="5493976" y="678179"/>
                  </a:lnTo>
                  <a:lnTo>
                    <a:pt x="5496244" y="676909"/>
                  </a:lnTo>
                  <a:lnTo>
                    <a:pt x="5495419" y="674369"/>
                  </a:lnTo>
                  <a:lnTo>
                    <a:pt x="5500291" y="683259"/>
                  </a:lnTo>
                  <a:lnTo>
                    <a:pt x="5497808" y="689609"/>
                  </a:lnTo>
                  <a:lnTo>
                    <a:pt x="5492121" y="695959"/>
                  </a:lnTo>
                  <a:lnTo>
                    <a:pt x="5485873" y="701039"/>
                  </a:lnTo>
                  <a:lnTo>
                    <a:pt x="5481705" y="708659"/>
                  </a:lnTo>
                  <a:close/>
                </a:path>
                <a:path w="5531485" h="712470">
                  <a:moveTo>
                    <a:pt x="3115534" y="708659"/>
                  </a:moveTo>
                  <a:lnTo>
                    <a:pt x="3081437" y="706119"/>
                  </a:lnTo>
                  <a:lnTo>
                    <a:pt x="3001554" y="697229"/>
                  </a:lnTo>
                  <a:lnTo>
                    <a:pt x="2967457" y="695959"/>
                  </a:lnTo>
                  <a:lnTo>
                    <a:pt x="4440396" y="695959"/>
                  </a:lnTo>
                  <a:lnTo>
                    <a:pt x="4406299" y="698499"/>
                  </a:lnTo>
                  <a:lnTo>
                    <a:pt x="4397424" y="699769"/>
                  </a:lnTo>
                  <a:lnTo>
                    <a:pt x="3263603" y="699769"/>
                  </a:lnTo>
                  <a:lnTo>
                    <a:pt x="3229509" y="701039"/>
                  </a:lnTo>
                  <a:lnTo>
                    <a:pt x="3149627" y="707389"/>
                  </a:lnTo>
                  <a:lnTo>
                    <a:pt x="3115534" y="708659"/>
                  </a:lnTo>
                  <a:close/>
                </a:path>
                <a:path w="5531485" h="712470">
                  <a:moveTo>
                    <a:pt x="4580675" y="708659"/>
                  </a:moveTo>
                  <a:lnTo>
                    <a:pt x="4547799" y="706119"/>
                  </a:lnTo>
                  <a:lnTo>
                    <a:pt x="4473276" y="697229"/>
                  </a:lnTo>
                  <a:lnTo>
                    <a:pt x="4440396" y="695959"/>
                  </a:lnTo>
                  <a:lnTo>
                    <a:pt x="4736542" y="695959"/>
                  </a:lnTo>
                  <a:lnTo>
                    <a:pt x="4701228" y="697229"/>
                  </a:lnTo>
                  <a:lnTo>
                    <a:pt x="4615989" y="706119"/>
                  </a:lnTo>
                  <a:lnTo>
                    <a:pt x="4580675" y="708659"/>
                  </a:lnTo>
                  <a:close/>
                </a:path>
                <a:path w="5531485" h="712470">
                  <a:moveTo>
                    <a:pt x="4884619" y="708659"/>
                  </a:moveTo>
                  <a:lnTo>
                    <a:pt x="4850522" y="706119"/>
                  </a:lnTo>
                  <a:lnTo>
                    <a:pt x="4770639" y="697229"/>
                  </a:lnTo>
                  <a:lnTo>
                    <a:pt x="4736542" y="695959"/>
                  </a:lnTo>
                  <a:lnTo>
                    <a:pt x="5024897" y="695959"/>
                  </a:lnTo>
                  <a:lnTo>
                    <a:pt x="4992018" y="697229"/>
                  </a:lnTo>
                  <a:lnTo>
                    <a:pt x="4917494" y="706119"/>
                  </a:lnTo>
                  <a:lnTo>
                    <a:pt x="4884619" y="708659"/>
                  </a:lnTo>
                  <a:close/>
                </a:path>
                <a:path w="5531485" h="712470">
                  <a:moveTo>
                    <a:pt x="5180757" y="708659"/>
                  </a:moveTo>
                  <a:lnTo>
                    <a:pt x="5145446" y="706119"/>
                  </a:lnTo>
                  <a:lnTo>
                    <a:pt x="5060208" y="697229"/>
                  </a:lnTo>
                  <a:lnTo>
                    <a:pt x="5024897" y="695959"/>
                  </a:lnTo>
                  <a:lnTo>
                    <a:pt x="5321043" y="695959"/>
                  </a:lnTo>
                  <a:lnTo>
                    <a:pt x="5288164" y="697229"/>
                  </a:lnTo>
                  <a:lnTo>
                    <a:pt x="5213637" y="706119"/>
                  </a:lnTo>
                  <a:lnTo>
                    <a:pt x="5180757" y="708659"/>
                  </a:lnTo>
                  <a:close/>
                </a:path>
                <a:path w="5531485" h="712470">
                  <a:moveTo>
                    <a:pt x="489189" y="712469"/>
                  </a:moveTo>
                  <a:lnTo>
                    <a:pt x="456309" y="711199"/>
                  </a:lnTo>
                  <a:lnTo>
                    <a:pt x="381785" y="702309"/>
                  </a:lnTo>
                  <a:lnTo>
                    <a:pt x="348910" y="699769"/>
                  </a:lnTo>
                  <a:lnTo>
                    <a:pt x="645049" y="699769"/>
                  </a:lnTo>
                  <a:lnTo>
                    <a:pt x="609738" y="702309"/>
                  </a:lnTo>
                  <a:lnTo>
                    <a:pt x="524500" y="711199"/>
                  </a:lnTo>
                  <a:lnTo>
                    <a:pt x="489189" y="712469"/>
                  </a:lnTo>
                  <a:close/>
                </a:path>
                <a:path w="5531485" h="712470">
                  <a:moveTo>
                    <a:pt x="777536" y="712469"/>
                  </a:moveTo>
                  <a:lnTo>
                    <a:pt x="745878" y="711199"/>
                  </a:lnTo>
                  <a:lnTo>
                    <a:pt x="676711" y="702309"/>
                  </a:lnTo>
                  <a:lnTo>
                    <a:pt x="645049" y="699769"/>
                  </a:lnTo>
                  <a:lnTo>
                    <a:pt x="933404" y="699769"/>
                  </a:lnTo>
                  <a:lnTo>
                    <a:pt x="898090" y="702309"/>
                  </a:lnTo>
                  <a:lnTo>
                    <a:pt x="812851" y="711199"/>
                  </a:lnTo>
                  <a:lnTo>
                    <a:pt x="777536" y="712469"/>
                  </a:lnTo>
                  <a:close/>
                </a:path>
                <a:path w="5531485" h="712470">
                  <a:moveTo>
                    <a:pt x="1073682" y="712469"/>
                  </a:moveTo>
                  <a:lnTo>
                    <a:pt x="1040807" y="711199"/>
                  </a:lnTo>
                  <a:lnTo>
                    <a:pt x="966283" y="702309"/>
                  </a:lnTo>
                  <a:lnTo>
                    <a:pt x="933404" y="699769"/>
                  </a:lnTo>
                  <a:lnTo>
                    <a:pt x="1229550" y="699769"/>
                  </a:lnTo>
                  <a:lnTo>
                    <a:pt x="1194236" y="702309"/>
                  </a:lnTo>
                  <a:lnTo>
                    <a:pt x="1108997" y="711199"/>
                  </a:lnTo>
                  <a:lnTo>
                    <a:pt x="1073682" y="712469"/>
                  </a:lnTo>
                  <a:close/>
                </a:path>
                <a:path w="5531485" h="712470">
                  <a:moveTo>
                    <a:pt x="1377627" y="712469"/>
                  </a:moveTo>
                  <a:lnTo>
                    <a:pt x="1343530" y="711199"/>
                  </a:lnTo>
                  <a:lnTo>
                    <a:pt x="1263647" y="702309"/>
                  </a:lnTo>
                  <a:lnTo>
                    <a:pt x="1229550" y="699769"/>
                  </a:lnTo>
                  <a:lnTo>
                    <a:pt x="1517905" y="699769"/>
                  </a:lnTo>
                  <a:lnTo>
                    <a:pt x="1485026" y="702309"/>
                  </a:lnTo>
                  <a:lnTo>
                    <a:pt x="1410502" y="711199"/>
                  </a:lnTo>
                  <a:lnTo>
                    <a:pt x="1377627" y="712469"/>
                  </a:lnTo>
                  <a:close/>
                </a:path>
                <a:path w="5531485" h="712470">
                  <a:moveTo>
                    <a:pt x="1658184" y="708659"/>
                  </a:moveTo>
                  <a:lnTo>
                    <a:pt x="1625304" y="707389"/>
                  </a:lnTo>
                  <a:lnTo>
                    <a:pt x="1550780" y="701039"/>
                  </a:lnTo>
                  <a:lnTo>
                    <a:pt x="1517905" y="699769"/>
                  </a:lnTo>
                  <a:lnTo>
                    <a:pt x="1814051" y="699769"/>
                  </a:lnTo>
                  <a:lnTo>
                    <a:pt x="1778737" y="701039"/>
                  </a:lnTo>
                  <a:lnTo>
                    <a:pt x="1693498" y="707389"/>
                  </a:lnTo>
                  <a:lnTo>
                    <a:pt x="1658184" y="708659"/>
                  </a:lnTo>
                  <a:close/>
                </a:path>
                <a:path w="5531485" h="712470">
                  <a:moveTo>
                    <a:pt x="1962120" y="708659"/>
                  </a:moveTo>
                  <a:lnTo>
                    <a:pt x="1928028" y="707389"/>
                  </a:lnTo>
                  <a:lnTo>
                    <a:pt x="1848148" y="701039"/>
                  </a:lnTo>
                  <a:lnTo>
                    <a:pt x="1814051" y="699769"/>
                  </a:lnTo>
                  <a:lnTo>
                    <a:pt x="2102406" y="699769"/>
                  </a:lnTo>
                  <a:lnTo>
                    <a:pt x="2069527" y="701039"/>
                  </a:lnTo>
                  <a:lnTo>
                    <a:pt x="1995000" y="707389"/>
                  </a:lnTo>
                  <a:lnTo>
                    <a:pt x="1962120" y="708659"/>
                  </a:lnTo>
                  <a:close/>
                </a:path>
                <a:path w="5531485" h="712470">
                  <a:moveTo>
                    <a:pt x="2258266" y="708659"/>
                  </a:moveTo>
                  <a:lnTo>
                    <a:pt x="2222955" y="707389"/>
                  </a:lnTo>
                  <a:lnTo>
                    <a:pt x="2137717" y="701039"/>
                  </a:lnTo>
                  <a:lnTo>
                    <a:pt x="2102406" y="699769"/>
                  </a:lnTo>
                  <a:lnTo>
                    <a:pt x="2390754" y="699769"/>
                  </a:lnTo>
                  <a:lnTo>
                    <a:pt x="2359093" y="701039"/>
                  </a:lnTo>
                  <a:lnTo>
                    <a:pt x="2289927" y="707389"/>
                  </a:lnTo>
                  <a:lnTo>
                    <a:pt x="2258266" y="708659"/>
                  </a:lnTo>
                  <a:close/>
                </a:path>
                <a:path w="5531485" h="712470">
                  <a:moveTo>
                    <a:pt x="2546622" y="712469"/>
                  </a:moveTo>
                  <a:lnTo>
                    <a:pt x="2511307" y="711199"/>
                  </a:lnTo>
                  <a:lnTo>
                    <a:pt x="2426068" y="702309"/>
                  </a:lnTo>
                  <a:lnTo>
                    <a:pt x="2390754" y="699769"/>
                  </a:lnTo>
                  <a:lnTo>
                    <a:pt x="2686900" y="699769"/>
                  </a:lnTo>
                  <a:lnTo>
                    <a:pt x="2654022" y="702309"/>
                  </a:lnTo>
                  <a:lnTo>
                    <a:pt x="2579500" y="711199"/>
                  </a:lnTo>
                  <a:lnTo>
                    <a:pt x="2546622" y="712469"/>
                  </a:lnTo>
                  <a:close/>
                </a:path>
                <a:path w="5531485" h="712470">
                  <a:moveTo>
                    <a:pt x="2827179" y="708659"/>
                  </a:moveTo>
                  <a:lnTo>
                    <a:pt x="2794303" y="707389"/>
                  </a:lnTo>
                  <a:lnTo>
                    <a:pt x="2719780" y="701039"/>
                  </a:lnTo>
                  <a:lnTo>
                    <a:pt x="2686900" y="699769"/>
                  </a:lnTo>
                  <a:lnTo>
                    <a:pt x="2913289" y="699769"/>
                  </a:lnTo>
                  <a:lnTo>
                    <a:pt x="2860058" y="706119"/>
                  </a:lnTo>
                  <a:lnTo>
                    <a:pt x="2827179" y="708659"/>
                  </a:lnTo>
                  <a:close/>
                </a:path>
                <a:path w="5531485" h="712470">
                  <a:moveTo>
                    <a:pt x="3396091" y="712469"/>
                  </a:moveTo>
                  <a:lnTo>
                    <a:pt x="3364433" y="711199"/>
                  </a:lnTo>
                  <a:lnTo>
                    <a:pt x="3295265" y="702309"/>
                  </a:lnTo>
                  <a:lnTo>
                    <a:pt x="3263603" y="699769"/>
                  </a:lnTo>
                  <a:lnTo>
                    <a:pt x="3551958" y="699769"/>
                  </a:lnTo>
                  <a:lnTo>
                    <a:pt x="3516644" y="702309"/>
                  </a:lnTo>
                  <a:lnTo>
                    <a:pt x="3431405" y="711199"/>
                  </a:lnTo>
                  <a:lnTo>
                    <a:pt x="3396091" y="712469"/>
                  </a:lnTo>
                  <a:close/>
                </a:path>
                <a:path w="5531485" h="712470">
                  <a:moveTo>
                    <a:pt x="3707826" y="712469"/>
                  </a:moveTo>
                  <a:lnTo>
                    <a:pt x="3672511" y="711199"/>
                  </a:lnTo>
                  <a:lnTo>
                    <a:pt x="3587272" y="702309"/>
                  </a:lnTo>
                  <a:lnTo>
                    <a:pt x="3551958" y="699769"/>
                  </a:lnTo>
                  <a:lnTo>
                    <a:pt x="3848104" y="699769"/>
                  </a:lnTo>
                  <a:lnTo>
                    <a:pt x="3815229" y="702309"/>
                  </a:lnTo>
                  <a:lnTo>
                    <a:pt x="3740705" y="711199"/>
                  </a:lnTo>
                  <a:lnTo>
                    <a:pt x="3707826" y="712469"/>
                  </a:lnTo>
                  <a:close/>
                </a:path>
                <a:path w="5531485" h="712470">
                  <a:moveTo>
                    <a:pt x="3996181" y="712469"/>
                  </a:moveTo>
                  <a:lnTo>
                    <a:pt x="3962084" y="711199"/>
                  </a:lnTo>
                  <a:lnTo>
                    <a:pt x="3882201" y="702309"/>
                  </a:lnTo>
                  <a:lnTo>
                    <a:pt x="3848104" y="699769"/>
                  </a:lnTo>
                  <a:lnTo>
                    <a:pt x="4144250" y="699769"/>
                  </a:lnTo>
                  <a:lnTo>
                    <a:pt x="4110153" y="702309"/>
                  </a:lnTo>
                  <a:lnTo>
                    <a:pt x="4030274" y="711199"/>
                  </a:lnTo>
                  <a:lnTo>
                    <a:pt x="3996181" y="712469"/>
                  </a:lnTo>
                  <a:close/>
                </a:path>
                <a:path w="5531485" h="712470">
                  <a:moveTo>
                    <a:pt x="4292327" y="712469"/>
                  </a:moveTo>
                  <a:lnTo>
                    <a:pt x="4258230" y="711199"/>
                  </a:lnTo>
                  <a:lnTo>
                    <a:pt x="4178347" y="702309"/>
                  </a:lnTo>
                  <a:lnTo>
                    <a:pt x="4144250" y="699769"/>
                  </a:lnTo>
                  <a:lnTo>
                    <a:pt x="4397424" y="699769"/>
                  </a:lnTo>
                  <a:lnTo>
                    <a:pt x="4326420" y="709929"/>
                  </a:lnTo>
                  <a:lnTo>
                    <a:pt x="4292327" y="712469"/>
                  </a:lnTo>
                  <a:close/>
                </a:path>
                <a:path w="5531485" h="712470">
                  <a:moveTo>
                    <a:pt x="123503" y="706119"/>
                  </a:moveTo>
                  <a:lnTo>
                    <a:pt x="76070" y="703579"/>
                  </a:lnTo>
                  <a:lnTo>
                    <a:pt x="74367" y="702596"/>
                  </a:lnTo>
                  <a:lnTo>
                    <a:pt x="123503" y="706119"/>
                  </a:lnTo>
                  <a:close/>
                </a:path>
                <a:path w="5531485" h="712470">
                  <a:moveTo>
                    <a:pt x="5448119" y="706119"/>
                  </a:moveTo>
                  <a:lnTo>
                    <a:pt x="5432956" y="704849"/>
                  </a:lnTo>
                  <a:lnTo>
                    <a:pt x="5448243" y="706044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24792" y="8038959"/>
              <a:ext cx="5497195" cy="712470"/>
            </a:xfrm>
            <a:custGeom>
              <a:avLst/>
              <a:gdLst/>
              <a:ahLst/>
              <a:cxnLst/>
              <a:rect l="l" t="t" r="r" b="b"/>
              <a:pathLst>
                <a:path w="5497195" h="712470">
                  <a:moveTo>
                    <a:pt x="440436" y="11429"/>
                  </a:moveTo>
                  <a:lnTo>
                    <a:pt x="144290" y="11429"/>
                  </a:lnTo>
                  <a:lnTo>
                    <a:pt x="179604" y="10159"/>
                  </a:lnTo>
                  <a:lnTo>
                    <a:pt x="264843" y="1269"/>
                  </a:lnTo>
                  <a:lnTo>
                    <a:pt x="300157" y="0"/>
                  </a:lnTo>
                  <a:lnTo>
                    <a:pt x="333037" y="1269"/>
                  </a:lnTo>
                  <a:lnTo>
                    <a:pt x="407560" y="10159"/>
                  </a:lnTo>
                  <a:lnTo>
                    <a:pt x="440436" y="11429"/>
                  </a:lnTo>
                  <a:close/>
                </a:path>
                <a:path w="5497195" h="712470">
                  <a:moveTo>
                    <a:pt x="728791" y="11429"/>
                  </a:moveTo>
                  <a:lnTo>
                    <a:pt x="440436" y="11429"/>
                  </a:lnTo>
                  <a:lnTo>
                    <a:pt x="474533" y="10159"/>
                  </a:lnTo>
                  <a:lnTo>
                    <a:pt x="554416" y="1269"/>
                  </a:lnTo>
                  <a:lnTo>
                    <a:pt x="588512" y="0"/>
                  </a:lnTo>
                  <a:lnTo>
                    <a:pt x="621388" y="1269"/>
                  </a:lnTo>
                  <a:lnTo>
                    <a:pt x="695911" y="10159"/>
                  </a:lnTo>
                  <a:lnTo>
                    <a:pt x="728791" y="11429"/>
                  </a:lnTo>
                  <a:close/>
                </a:path>
                <a:path w="5497195" h="712470">
                  <a:moveTo>
                    <a:pt x="1032728" y="11429"/>
                  </a:moveTo>
                  <a:lnTo>
                    <a:pt x="728791" y="11429"/>
                  </a:lnTo>
                  <a:lnTo>
                    <a:pt x="761669" y="10159"/>
                  </a:lnTo>
                  <a:lnTo>
                    <a:pt x="836191" y="1269"/>
                  </a:lnTo>
                  <a:lnTo>
                    <a:pt x="869070" y="0"/>
                  </a:lnTo>
                  <a:lnTo>
                    <a:pt x="905602" y="1269"/>
                  </a:lnTo>
                  <a:lnTo>
                    <a:pt x="996199" y="10159"/>
                  </a:lnTo>
                  <a:lnTo>
                    <a:pt x="1032728" y="11429"/>
                  </a:lnTo>
                  <a:close/>
                </a:path>
                <a:path w="5497195" h="712470">
                  <a:moveTo>
                    <a:pt x="1313292" y="11429"/>
                  </a:moveTo>
                  <a:lnTo>
                    <a:pt x="1032728" y="11429"/>
                  </a:lnTo>
                  <a:lnTo>
                    <a:pt x="1065607" y="10159"/>
                  </a:lnTo>
                  <a:lnTo>
                    <a:pt x="1140131" y="1269"/>
                  </a:lnTo>
                  <a:lnTo>
                    <a:pt x="1173006" y="0"/>
                  </a:lnTo>
                  <a:lnTo>
                    <a:pt x="1205886" y="1269"/>
                  </a:lnTo>
                  <a:lnTo>
                    <a:pt x="1280413" y="10159"/>
                  </a:lnTo>
                  <a:lnTo>
                    <a:pt x="1313292" y="11429"/>
                  </a:lnTo>
                  <a:close/>
                </a:path>
                <a:path w="5497195" h="712470">
                  <a:moveTo>
                    <a:pt x="1609438" y="11429"/>
                  </a:moveTo>
                  <a:lnTo>
                    <a:pt x="1313292" y="11429"/>
                  </a:lnTo>
                  <a:lnTo>
                    <a:pt x="1347385" y="10159"/>
                  </a:lnTo>
                  <a:lnTo>
                    <a:pt x="1427265" y="1269"/>
                  </a:lnTo>
                  <a:lnTo>
                    <a:pt x="1461361" y="0"/>
                  </a:lnTo>
                  <a:lnTo>
                    <a:pt x="1495458" y="1269"/>
                  </a:lnTo>
                  <a:lnTo>
                    <a:pt x="1575341" y="10159"/>
                  </a:lnTo>
                  <a:lnTo>
                    <a:pt x="1609438" y="11429"/>
                  </a:lnTo>
                  <a:close/>
                </a:path>
                <a:path w="5497195" h="712470">
                  <a:moveTo>
                    <a:pt x="1905584" y="11429"/>
                  </a:moveTo>
                  <a:lnTo>
                    <a:pt x="1609438" y="11429"/>
                  </a:lnTo>
                  <a:lnTo>
                    <a:pt x="1643531" y="10159"/>
                  </a:lnTo>
                  <a:lnTo>
                    <a:pt x="1723411" y="1269"/>
                  </a:lnTo>
                  <a:lnTo>
                    <a:pt x="1757507" y="0"/>
                  </a:lnTo>
                  <a:lnTo>
                    <a:pt x="1791604" y="1269"/>
                  </a:lnTo>
                  <a:lnTo>
                    <a:pt x="1871487" y="10159"/>
                  </a:lnTo>
                  <a:lnTo>
                    <a:pt x="1905584" y="11429"/>
                  </a:lnTo>
                  <a:close/>
                </a:path>
                <a:path w="5497195" h="712470">
                  <a:moveTo>
                    <a:pt x="2201730" y="11429"/>
                  </a:moveTo>
                  <a:lnTo>
                    <a:pt x="1905584" y="11429"/>
                  </a:lnTo>
                  <a:lnTo>
                    <a:pt x="1939678" y="10159"/>
                  </a:lnTo>
                  <a:lnTo>
                    <a:pt x="2019560" y="1269"/>
                  </a:lnTo>
                  <a:lnTo>
                    <a:pt x="2053653" y="0"/>
                  </a:lnTo>
                  <a:lnTo>
                    <a:pt x="2087750" y="1269"/>
                  </a:lnTo>
                  <a:lnTo>
                    <a:pt x="2167633" y="10159"/>
                  </a:lnTo>
                  <a:lnTo>
                    <a:pt x="2201730" y="11429"/>
                  </a:lnTo>
                  <a:close/>
                </a:path>
                <a:path w="5497195" h="712470">
                  <a:moveTo>
                    <a:pt x="2490078" y="11429"/>
                  </a:moveTo>
                  <a:lnTo>
                    <a:pt x="2201730" y="11429"/>
                  </a:lnTo>
                  <a:lnTo>
                    <a:pt x="2235823" y="10159"/>
                  </a:lnTo>
                  <a:lnTo>
                    <a:pt x="2315703" y="1269"/>
                  </a:lnTo>
                  <a:lnTo>
                    <a:pt x="2349799" y="0"/>
                  </a:lnTo>
                  <a:lnTo>
                    <a:pt x="2382678" y="1269"/>
                  </a:lnTo>
                  <a:lnTo>
                    <a:pt x="2457199" y="10159"/>
                  </a:lnTo>
                  <a:lnTo>
                    <a:pt x="2490078" y="11429"/>
                  </a:lnTo>
                  <a:close/>
                </a:path>
                <a:path w="5497195" h="712470">
                  <a:moveTo>
                    <a:pt x="2786224" y="11429"/>
                  </a:moveTo>
                  <a:lnTo>
                    <a:pt x="2490078" y="11429"/>
                  </a:lnTo>
                  <a:lnTo>
                    <a:pt x="2524175" y="10159"/>
                  </a:lnTo>
                  <a:lnTo>
                    <a:pt x="2604058" y="1269"/>
                  </a:lnTo>
                  <a:lnTo>
                    <a:pt x="2638155" y="0"/>
                  </a:lnTo>
                  <a:lnTo>
                    <a:pt x="2672251" y="1269"/>
                  </a:lnTo>
                  <a:lnTo>
                    <a:pt x="2752131" y="10159"/>
                  </a:lnTo>
                  <a:lnTo>
                    <a:pt x="2786224" y="11429"/>
                  </a:lnTo>
                  <a:close/>
                </a:path>
                <a:path w="5497195" h="712470">
                  <a:moveTo>
                    <a:pt x="3082370" y="11429"/>
                  </a:moveTo>
                  <a:lnTo>
                    <a:pt x="2786224" y="11429"/>
                  </a:lnTo>
                  <a:lnTo>
                    <a:pt x="2820321" y="10159"/>
                  </a:lnTo>
                  <a:lnTo>
                    <a:pt x="2900204" y="1269"/>
                  </a:lnTo>
                  <a:lnTo>
                    <a:pt x="2934301" y="0"/>
                  </a:lnTo>
                  <a:lnTo>
                    <a:pt x="2968394" y="1269"/>
                  </a:lnTo>
                  <a:lnTo>
                    <a:pt x="3048276" y="10159"/>
                  </a:lnTo>
                  <a:lnTo>
                    <a:pt x="3082370" y="11429"/>
                  </a:lnTo>
                  <a:close/>
                </a:path>
                <a:path w="5497195" h="712470">
                  <a:moveTo>
                    <a:pt x="3370725" y="11429"/>
                  </a:moveTo>
                  <a:lnTo>
                    <a:pt x="3082370" y="11429"/>
                  </a:lnTo>
                  <a:lnTo>
                    <a:pt x="3115249" y="10159"/>
                  </a:lnTo>
                  <a:lnTo>
                    <a:pt x="3189773" y="1269"/>
                  </a:lnTo>
                  <a:lnTo>
                    <a:pt x="3222648" y="0"/>
                  </a:lnTo>
                  <a:lnTo>
                    <a:pt x="3256745" y="1269"/>
                  </a:lnTo>
                  <a:lnTo>
                    <a:pt x="3336628" y="10159"/>
                  </a:lnTo>
                  <a:lnTo>
                    <a:pt x="3370725" y="11429"/>
                  </a:lnTo>
                  <a:close/>
                </a:path>
                <a:path w="5497195" h="712470">
                  <a:moveTo>
                    <a:pt x="3674662" y="11429"/>
                  </a:moveTo>
                  <a:lnTo>
                    <a:pt x="3370725" y="11429"/>
                  </a:lnTo>
                  <a:lnTo>
                    <a:pt x="3404819" y="10159"/>
                  </a:lnTo>
                  <a:lnTo>
                    <a:pt x="3484701" y="1269"/>
                  </a:lnTo>
                  <a:lnTo>
                    <a:pt x="3518794" y="0"/>
                  </a:lnTo>
                  <a:lnTo>
                    <a:pt x="3554109" y="1269"/>
                  </a:lnTo>
                  <a:lnTo>
                    <a:pt x="3639348" y="10159"/>
                  </a:lnTo>
                  <a:lnTo>
                    <a:pt x="3674662" y="11429"/>
                  </a:lnTo>
                  <a:close/>
                </a:path>
                <a:path w="5497195" h="712470">
                  <a:moveTo>
                    <a:pt x="3963017" y="11429"/>
                  </a:moveTo>
                  <a:lnTo>
                    <a:pt x="3674662" y="11429"/>
                  </a:lnTo>
                  <a:lnTo>
                    <a:pt x="3706323" y="10159"/>
                  </a:lnTo>
                  <a:lnTo>
                    <a:pt x="3775488" y="1269"/>
                  </a:lnTo>
                  <a:lnTo>
                    <a:pt x="3807150" y="0"/>
                  </a:lnTo>
                  <a:lnTo>
                    <a:pt x="3842464" y="1269"/>
                  </a:lnTo>
                  <a:lnTo>
                    <a:pt x="3927703" y="10159"/>
                  </a:lnTo>
                  <a:lnTo>
                    <a:pt x="3963017" y="11429"/>
                  </a:lnTo>
                  <a:close/>
                </a:path>
                <a:path w="5497195" h="712470">
                  <a:moveTo>
                    <a:pt x="4251365" y="11429"/>
                  </a:moveTo>
                  <a:lnTo>
                    <a:pt x="3963017" y="11429"/>
                  </a:lnTo>
                  <a:lnTo>
                    <a:pt x="3995896" y="10159"/>
                  </a:lnTo>
                  <a:lnTo>
                    <a:pt x="4070417" y="1269"/>
                  </a:lnTo>
                  <a:lnTo>
                    <a:pt x="4103296" y="0"/>
                  </a:lnTo>
                  <a:lnTo>
                    <a:pt x="4137392" y="1269"/>
                  </a:lnTo>
                  <a:lnTo>
                    <a:pt x="4217272" y="10159"/>
                  </a:lnTo>
                  <a:lnTo>
                    <a:pt x="4251365" y="11429"/>
                  </a:lnTo>
                  <a:close/>
                </a:path>
                <a:path w="5497195" h="712470">
                  <a:moveTo>
                    <a:pt x="4851455" y="11429"/>
                  </a:moveTo>
                  <a:lnTo>
                    <a:pt x="4251365" y="11429"/>
                  </a:lnTo>
                  <a:lnTo>
                    <a:pt x="4285462" y="10159"/>
                  </a:lnTo>
                  <a:lnTo>
                    <a:pt x="4365345" y="1269"/>
                  </a:lnTo>
                  <a:lnTo>
                    <a:pt x="4399442" y="0"/>
                  </a:lnTo>
                  <a:lnTo>
                    <a:pt x="4434756" y="0"/>
                  </a:lnTo>
                  <a:lnTo>
                    <a:pt x="4519995" y="6349"/>
                  </a:lnTo>
                  <a:lnTo>
                    <a:pt x="4555309" y="7619"/>
                  </a:lnTo>
                  <a:lnTo>
                    <a:pt x="4791787" y="7619"/>
                  </a:lnTo>
                  <a:lnTo>
                    <a:pt x="4816141" y="10159"/>
                  </a:lnTo>
                  <a:lnTo>
                    <a:pt x="4851455" y="11429"/>
                  </a:lnTo>
                  <a:close/>
                </a:path>
                <a:path w="5497195" h="712470">
                  <a:moveTo>
                    <a:pt x="4791787" y="7619"/>
                  </a:moveTo>
                  <a:lnTo>
                    <a:pt x="4555309" y="7619"/>
                  </a:lnTo>
                  <a:lnTo>
                    <a:pt x="4588188" y="6349"/>
                  </a:lnTo>
                  <a:lnTo>
                    <a:pt x="4662709" y="0"/>
                  </a:lnTo>
                  <a:lnTo>
                    <a:pt x="4695588" y="0"/>
                  </a:lnTo>
                  <a:lnTo>
                    <a:pt x="4730902" y="1269"/>
                  </a:lnTo>
                  <a:lnTo>
                    <a:pt x="4791787" y="7619"/>
                  </a:lnTo>
                  <a:close/>
                </a:path>
                <a:path w="5497195" h="712470">
                  <a:moveTo>
                    <a:pt x="5147601" y="11429"/>
                  </a:moveTo>
                  <a:lnTo>
                    <a:pt x="4851455" y="11429"/>
                  </a:lnTo>
                  <a:lnTo>
                    <a:pt x="4885552" y="10159"/>
                  </a:lnTo>
                  <a:lnTo>
                    <a:pt x="4965432" y="1269"/>
                  </a:lnTo>
                  <a:lnTo>
                    <a:pt x="4999524" y="0"/>
                  </a:lnTo>
                  <a:lnTo>
                    <a:pt x="5033621" y="1269"/>
                  </a:lnTo>
                  <a:lnTo>
                    <a:pt x="5113504" y="10159"/>
                  </a:lnTo>
                  <a:lnTo>
                    <a:pt x="5147601" y="11429"/>
                  </a:lnTo>
                  <a:close/>
                </a:path>
                <a:path w="5497195" h="712470">
                  <a:moveTo>
                    <a:pt x="5476266" y="63415"/>
                  </a:moveTo>
                  <a:lnTo>
                    <a:pt x="5459244" y="52069"/>
                  </a:lnTo>
                  <a:lnTo>
                    <a:pt x="5433102" y="34289"/>
                  </a:lnTo>
                  <a:lnTo>
                    <a:pt x="5397777" y="11429"/>
                  </a:lnTo>
                  <a:lnTo>
                    <a:pt x="5388029" y="6349"/>
                  </a:lnTo>
                  <a:lnTo>
                    <a:pt x="5375809" y="5079"/>
                  </a:lnTo>
                  <a:lnTo>
                    <a:pt x="5429020" y="7619"/>
                  </a:lnTo>
                  <a:lnTo>
                    <a:pt x="5435538" y="7619"/>
                  </a:lnTo>
                  <a:lnTo>
                    <a:pt x="5441873" y="11429"/>
                  </a:lnTo>
                  <a:lnTo>
                    <a:pt x="5476695" y="34289"/>
                  </a:lnTo>
                  <a:lnTo>
                    <a:pt x="5496785" y="48259"/>
                  </a:lnTo>
                  <a:lnTo>
                    <a:pt x="5476266" y="63415"/>
                  </a:lnTo>
                  <a:close/>
                </a:path>
                <a:path w="5497195" h="712470">
                  <a:moveTo>
                    <a:pt x="38723" y="49223"/>
                  </a:moveTo>
                  <a:lnTo>
                    <a:pt x="19116" y="36829"/>
                  </a:lnTo>
                  <a:lnTo>
                    <a:pt x="17245" y="34289"/>
                  </a:lnTo>
                  <a:lnTo>
                    <a:pt x="18448" y="34289"/>
                  </a:lnTo>
                  <a:lnTo>
                    <a:pt x="45602" y="16509"/>
                  </a:lnTo>
                  <a:lnTo>
                    <a:pt x="63408" y="6349"/>
                  </a:lnTo>
                  <a:lnTo>
                    <a:pt x="73489" y="6349"/>
                  </a:lnTo>
                  <a:lnTo>
                    <a:pt x="106930" y="10159"/>
                  </a:lnTo>
                  <a:lnTo>
                    <a:pt x="100217" y="10159"/>
                  </a:lnTo>
                  <a:lnTo>
                    <a:pt x="89003" y="16509"/>
                  </a:lnTo>
                  <a:lnTo>
                    <a:pt x="61452" y="34289"/>
                  </a:lnTo>
                  <a:lnTo>
                    <a:pt x="38723" y="49223"/>
                  </a:lnTo>
                  <a:close/>
                </a:path>
                <a:path w="5497195" h="712470">
                  <a:moveTo>
                    <a:pt x="118076" y="11429"/>
                  </a:moveTo>
                  <a:lnTo>
                    <a:pt x="100217" y="10159"/>
                  </a:lnTo>
                  <a:lnTo>
                    <a:pt x="106930" y="10159"/>
                  </a:lnTo>
                  <a:lnTo>
                    <a:pt x="118076" y="11429"/>
                  </a:lnTo>
                  <a:close/>
                </a:path>
                <a:path w="5497195" h="712470">
                  <a:moveTo>
                    <a:pt x="51263" y="57149"/>
                  </a:moveTo>
                  <a:lnTo>
                    <a:pt x="38258" y="49529"/>
                  </a:lnTo>
                  <a:lnTo>
                    <a:pt x="38723" y="49223"/>
                  </a:lnTo>
                  <a:lnTo>
                    <a:pt x="51263" y="57149"/>
                  </a:lnTo>
                  <a:close/>
                </a:path>
                <a:path w="5497195" h="712470">
                  <a:moveTo>
                    <a:pt x="5474433" y="64769"/>
                  </a:moveTo>
                  <a:lnTo>
                    <a:pt x="5476266" y="63415"/>
                  </a:lnTo>
                  <a:lnTo>
                    <a:pt x="5474433" y="64769"/>
                  </a:lnTo>
                  <a:close/>
                </a:path>
                <a:path w="5497195" h="712470">
                  <a:moveTo>
                    <a:pt x="106551" y="706185"/>
                  </a:moveTo>
                  <a:lnTo>
                    <a:pt x="105928" y="706119"/>
                  </a:lnTo>
                  <a:lnTo>
                    <a:pt x="58829" y="703579"/>
                  </a:lnTo>
                  <a:lnTo>
                    <a:pt x="45602" y="695959"/>
                  </a:lnTo>
                  <a:lnTo>
                    <a:pt x="18448" y="678179"/>
                  </a:lnTo>
                  <a:lnTo>
                    <a:pt x="0" y="665479"/>
                  </a:lnTo>
                  <a:lnTo>
                    <a:pt x="20085" y="648969"/>
                  </a:lnTo>
                  <a:lnTo>
                    <a:pt x="27391" y="638809"/>
                  </a:lnTo>
                  <a:lnTo>
                    <a:pt x="20072" y="650239"/>
                  </a:lnTo>
                  <a:lnTo>
                    <a:pt x="35310" y="660399"/>
                  </a:lnTo>
                  <a:lnTo>
                    <a:pt x="61452" y="678179"/>
                  </a:lnTo>
                  <a:lnTo>
                    <a:pt x="89003" y="695959"/>
                  </a:lnTo>
                  <a:lnTo>
                    <a:pt x="106551" y="706185"/>
                  </a:lnTo>
                  <a:close/>
                </a:path>
                <a:path w="5497195" h="712470">
                  <a:moveTo>
                    <a:pt x="5449541" y="695959"/>
                  </a:moveTo>
                  <a:lnTo>
                    <a:pt x="5405552" y="695959"/>
                  </a:lnTo>
                  <a:lnTo>
                    <a:pt x="5433102" y="678179"/>
                  </a:lnTo>
                  <a:lnTo>
                    <a:pt x="5459244" y="660399"/>
                  </a:lnTo>
                  <a:lnTo>
                    <a:pt x="5461156" y="659129"/>
                  </a:lnTo>
                  <a:lnTo>
                    <a:pt x="5456409" y="654049"/>
                  </a:lnTo>
                  <a:lnTo>
                    <a:pt x="5477844" y="674369"/>
                  </a:lnTo>
                  <a:lnTo>
                    <a:pt x="5478749" y="676909"/>
                  </a:lnTo>
                  <a:lnTo>
                    <a:pt x="5476695" y="678179"/>
                  </a:lnTo>
                  <a:lnTo>
                    <a:pt x="5449541" y="695959"/>
                  </a:lnTo>
                  <a:close/>
                </a:path>
                <a:path w="5497195" h="712470">
                  <a:moveTo>
                    <a:pt x="3097959" y="708659"/>
                  </a:moveTo>
                  <a:lnTo>
                    <a:pt x="3063862" y="706119"/>
                  </a:lnTo>
                  <a:lnTo>
                    <a:pt x="2983979" y="697229"/>
                  </a:lnTo>
                  <a:lnTo>
                    <a:pt x="2949882" y="695959"/>
                  </a:lnTo>
                  <a:lnTo>
                    <a:pt x="4422821" y="695959"/>
                  </a:lnTo>
                  <a:lnTo>
                    <a:pt x="4388725" y="698499"/>
                  </a:lnTo>
                  <a:lnTo>
                    <a:pt x="4379849" y="699769"/>
                  </a:lnTo>
                  <a:lnTo>
                    <a:pt x="3246028" y="699769"/>
                  </a:lnTo>
                  <a:lnTo>
                    <a:pt x="3211934" y="701039"/>
                  </a:lnTo>
                  <a:lnTo>
                    <a:pt x="3132053" y="707389"/>
                  </a:lnTo>
                  <a:lnTo>
                    <a:pt x="3097959" y="708659"/>
                  </a:lnTo>
                  <a:close/>
                </a:path>
                <a:path w="5497195" h="712470">
                  <a:moveTo>
                    <a:pt x="4563100" y="708659"/>
                  </a:moveTo>
                  <a:lnTo>
                    <a:pt x="4530224" y="706119"/>
                  </a:lnTo>
                  <a:lnTo>
                    <a:pt x="4455701" y="697229"/>
                  </a:lnTo>
                  <a:lnTo>
                    <a:pt x="4422821" y="695959"/>
                  </a:lnTo>
                  <a:lnTo>
                    <a:pt x="4718967" y="695959"/>
                  </a:lnTo>
                  <a:lnTo>
                    <a:pt x="4683653" y="697229"/>
                  </a:lnTo>
                  <a:lnTo>
                    <a:pt x="4598414" y="706119"/>
                  </a:lnTo>
                  <a:lnTo>
                    <a:pt x="4563100" y="708659"/>
                  </a:lnTo>
                  <a:close/>
                </a:path>
                <a:path w="5497195" h="712470">
                  <a:moveTo>
                    <a:pt x="4867044" y="708659"/>
                  </a:moveTo>
                  <a:lnTo>
                    <a:pt x="4832947" y="706119"/>
                  </a:lnTo>
                  <a:lnTo>
                    <a:pt x="4753064" y="697229"/>
                  </a:lnTo>
                  <a:lnTo>
                    <a:pt x="4718967" y="695959"/>
                  </a:lnTo>
                  <a:lnTo>
                    <a:pt x="5007323" y="695959"/>
                  </a:lnTo>
                  <a:lnTo>
                    <a:pt x="4974443" y="697229"/>
                  </a:lnTo>
                  <a:lnTo>
                    <a:pt x="4899919" y="706119"/>
                  </a:lnTo>
                  <a:lnTo>
                    <a:pt x="4867044" y="708659"/>
                  </a:lnTo>
                  <a:close/>
                </a:path>
                <a:path w="5497195" h="712470">
                  <a:moveTo>
                    <a:pt x="5163183" y="708659"/>
                  </a:moveTo>
                  <a:lnTo>
                    <a:pt x="5127872" y="706119"/>
                  </a:lnTo>
                  <a:lnTo>
                    <a:pt x="5042634" y="697229"/>
                  </a:lnTo>
                  <a:lnTo>
                    <a:pt x="5007323" y="695959"/>
                  </a:lnTo>
                  <a:lnTo>
                    <a:pt x="5303468" y="695959"/>
                  </a:lnTo>
                  <a:lnTo>
                    <a:pt x="5270589" y="697229"/>
                  </a:lnTo>
                  <a:lnTo>
                    <a:pt x="5196062" y="706119"/>
                  </a:lnTo>
                  <a:lnTo>
                    <a:pt x="5163183" y="708659"/>
                  </a:lnTo>
                  <a:close/>
                </a:path>
                <a:path w="5497195" h="712470">
                  <a:moveTo>
                    <a:pt x="5430805" y="706119"/>
                  </a:moveTo>
                  <a:lnTo>
                    <a:pt x="5393136" y="702872"/>
                  </a:lnTo>
                  <a:lnTo>
                    <a:pt x="5403590" y="695959"/>
                  </a:lnTo>
                  <a:lnTo>
                    <a:pt x="5447591" y="695959"/>
                  </a:lnTo>
                  <a:lnTo>
                    <a:pt x="5430805" y="706119"/>
                  </a:lnTo>
                  <a:close/>
                </a:path>
                <a:path w="5497195" h="712470">
                  <a:moveTo>
                    <a:pt x="471614" y="712469"/>
                  </a:moveTo>
                  <a:lnTo>
                    <a:pt x="438734" y="711199"/>
                  </a:lnTo>
                  <a:lnTo>
                    <a:pt x="364211" y="702309"/>
                  </a:lnTo>
                  <a:lnTo>
                    <a:pt x="331335" y="699769"/>
                  </a:lnTo>
                  <a:lnTo>
                    <a:pt x="627474" y="699769"/>
                  </a:lnTo>
                  <a:lnTo>
                    <a:pt x="592163" y="702309"/>
                  </a:lnTo>
                  <a:lnTo>
                    <a:pt x="506925" y="711199"/>
                  </a:lnTo>
                  <a:lnTo>
                    <a:pt x="471614" y="712469"/>
                  </a:lnTo>
                  <a:close/>
                </a:path>
                <a:path w="5497195" h="712470">
                  <a:moveTo>
                    <a:pt x="759962" y="712469"/>
                  </a:moveTo>
                  <a:lnTo>
                    <a:pt x="728304" y="711199"/>
                  </a:lnTo>
                  <a:lnTo>
                    <a:pt x="659136" y="702309"/>
                  </a:lnTo>
                  <a:lnTo>
                    <a:pt x="627474" y="699769"/>
                  </a:lnTo>
                  <a:lnTo>
                    <a:pt x="915829" y="699769"/>
                  </a:lnTo>
                  <a:lnTo>
                    <a:pt x="880515" y="702309"/>
                  </a:lnTo>
                  <a:lnTo>
                    <a:pt x="795276" y="711199"/>
                  </a:lnTo>
                  <a:lnTo>
                    <a:pt x="759962" y="712469"/>
                  </a:lnTo>
                  <a:close/>
                </a:path>
                <a:path w="5497195" h="712470">
                  <a:moveTo>
                    <a:pt x="1056108" y="712469"/>
                  </a:moveTo>
                  <a:lnTo>
                    <a:pt x="1023232" y="711199"/>
                  </a:lnTo>
                  <a:lnTo>
                    <a:pt x="948709" y="702309"/>
                  </a:lnTo>
                  <a:lnTo>
                    <a:pt x="915829" y="699769"/>
                  </a:lnTo>
                  <a:lnTo>
                    <a:pt x="1211975" y="699769"/>
                  </a:lnTo>
                  <a:lnTo>
                    <a:pt x="1176661" y="702309"/>
                  </a:lnTo>
                  <a:lnTo>
                    <a:pt x="1091422" y="711199"/>
                  </a:lnTo>
                  <a:lnTo>
                    <a:pt x="1056108" y="712469"/>
                  </a:lnTo>
                  <a:close/>
                </a:path>
                <a:path w="5497195" h="712470">
                  <a:moveTo>
                    <a:pt x="1360052" y="712469"/>
                  </a:moveTo>
                  <a:lnTo>
                    <a:pt x="1325955" y="711199"/>
                  </a:lnTo>
                  <a:lnTo>
                    <a:pt x="1246072" y="702309"/>
                  </a:lnTo>
                  <a:lnTo>
                    <a:pt x="1211975" y="699769"/>
                  </a:lnTo>
                  <a:lnTo>
                    <a:pt x="1500330" y="699769"/>
                  </a:lnTo>
                  <a:lnTo>
                    <a:pt x="1467451" y="702309"/>
                  </a:lnTo>
                  <a:lnTo>
                    <a:pt x="1392927" y="711199"/>
                  </a:lnTo>
                  <a:lnTo>
                    <a:pt x="1360052" y="712469"/>
                  </a:lnTo>
                  <a:close/>
                </a:path>
                <a:path w="5497195" h="712470">
                  <a:moveTo>
                    <a:pt x="1640609" y="708659"/>
                  </a:moveTo>
                  <a:lnTo>
                    <a:pt x="1607729" y="707389"/>
                  </a:lnTo>
                  <a:lnTo>
                    <a:pt x="1533206" y="701039"/>
                  </a:lnTo>
                  <a:lnTo>
                    <a:pt x="1500330" y="699769"/>
                  </a:lnTo>
                  <a:lnTo>
                    <a:pt x="1796476" y="699769"/>
                  </a:lnTo>
                  <a:lnTo>
                    <a:pt x="1761162" y="701039"/>
                  </a:lnTo>
                  <a:lnTo>
                    <a:pt x="1675923" y="707389"/>
                  </a:lnTo>
                  <a:lnTo>
                    <a:pt x="1640609" y="708659"/>
                  </a:lnTo>
                  <a:close/>
                </a:path>
                <a:path w="5497195" h="712470">
                  <a:moveTo>
                    <a:pt x="1944545" y="708659"/>
                  </a:moveTo>
                  <a:lnTo>
                    <a:pt x="1910453" y="707389"/>
                  </a:lnTo>
                  <a:lnTo>
                    <a:pt x="1830573" y="701039"/>
                  </a:lnTo>
                  <a:lnTo>
                    <a:pt x="1796476" y="699769"/>
                  </a:lnTo>
                  <a:lnTo>
                    <a:pt x="2084831" y="699769"/>
                  </a:lnTo>
                  <a:lnTo>
                    <a:pt x="2051952" y="701039"/>
                  </a:lnTo>
                  <a:lnTo>
                    <a:pt x="1977425" y="707389"/>
                  </a:lnTo>
                  <a:lnTo>
                    <a:pt x="1944545" y="708659"/>
                  </a:lnTo>
                  <a:close/>
                </a:path>
                <a:path w="5497195" h="712470">
                  <a:moveTo>
                    <a:pt x="2240691" y="708659"/>
                  </a:moveTo>
                  <a:lnTo>
                    <a:pt x="2205380" y="707389"/>
                  </a:lnTo>
                  <a:lnTo>
                    <a:pt x="2120142" y="701039"/>
                  </a:lnTo>
                  <a:lnTo>
                    <a:pt x="2084831" y="699769"/>
                  </a:lnTo>
                  <a:lnTo>
                    <a:pt x="2373179" y="699769"/>
                  </a:lnTo>
                  <a:lnTo>
                    <a:pt x="2341518" y="701039"/>
                  </a:lnTo>
                  <a:lnTo>
                    <a:pt x="2272353" y="707389"/>
                  </a:lnTo>
                  <a:lnTo>
                    <a:pt x="2240691" y="708659"/>
                  </a:lnTo>
                  <a:close/>
                </a:path>
                <a:path w="5497195" h="712470">
                  <a:moveTo>
                    <a:pt x="2529047" y="712469"/>
                  </a:moveTo>
                  <a:lnTo>
                    <a:pt x="2493732" y="711199"/>
                  </a:lnTo>
                  <a:lnTo>
                    <a:pt x="2408493" y="702309"/>
                  </a:lnTo>
                  <a:lnTo>
                    <a:pt x="2373179" y="699769"/>
                  </a:lnTo>
                  <a:lnTo>
                    <a:pt x="2669325" y="699769"/>
                  </a:lnTo>
                  <a:lnTo>
                    <a:pt x="2636447" y="702309"/>
                  </a:lnTo>
                  <a:lnTo>
                    <a:pt x="2561925" y="711199"/>
                  </a:lnTo>
                  <a:lnTo>
                    <a:pt x="2529047" y="712469"/>
                  </a:lnTo>
                  <a:close/>
                </a:path>
                <a:path w="5497195" h="712470">
                  <a:moveTo>
                    <a:pt x="2809604" y="708659"/>
                  </a:moveTo>
                  <a:lnTo>
                    <a:pt x="2776728" y="707389"/>
                  </a:lnTo>
                  <a:lnTo>
                    <a:pt x="2702205" y="701039"/>
                  </a:lnTo>
                  <a:lnTo>
                    <a:pt x="2669325" y="699769"/>
                  </a:lnTo>
                  <a:lnTo>
                    <a:pt x="2895714" y="699769"/>
                  </a:lnTo>
                  <a:lnTo>
                    <a:pt x="2842483" y="706119"/>
                  </a:lnTo>
                  <a:lnTo>
                    <a:pt x="2809604" y="708659"/>
                  </a:lnTo>
                  <a:close/>
                </a:path>
                <a:path w="5497195" h="712470">
                  <a:moveTo>
                    <a:pt x="3378516" y="712469"/>
                  </a:moveTo>
                  <a:lnTo>
                    <a:pt x="3346858" y="711199"/>
                  </a:lnTo>
                  <a:lnTo>
                    <a:pt x="3277690" y="702309"/>
                  </a:lnTo>
                  <a:lnTo>
                    <a:pt x="3246028" y="699769"/>
                  </a:lnTo>
                  <a:lnTo>
                    <a:pt x="3534383" y="699769"/>
                  </a:lnTo>
                  <a:lnTo>
                    <a:pt x="3499069" y="702309"/>
                  </a:lnTo>
                  <a:lnTo>
                    <a:pt x="3413830" y="711199"/>
                  </a:lnTo>
                  <a:lnTo>
                    <a:pt x="3378516" y="712469"/>
                  </a:lnTo>
                  <a:close/>
                </a:path>
                <a:path w="5497195" h="712470">
                  <a:moveTo>
                    <a:pt x="3690251" y="712469"/>
                  </a:moveTo>
                  <a:lnTo>
                    <a:pt x="3654937" y="711199"/>
                  </a:lnTo>
                  <a:lnTo>
                    <a:pt x="3569698" y="702309"/>
                  </a:lnTo>
                  <a:lnTo>
                    <a:pt x="3534383" y="699769"/>
                  </a:lnTo>
                  <a:lnTo>
                    <a:pt x="3830529" y="699769"/>
                  </a:lnTo>
                  <a:lnTo>
                    <a:pt x="3797654" y="702309"/>
                  </a:lnTo>
                  <a:lnTo>
                    <a:pt x="3723130" y="711199"/>
                  </a:lnTo>
                  <a:lnTo>
                    <a:pt x="3690251" y="712469"/>
                  </a:lnTo>
                  <a:close/>
                </a:path>
                <a:path w="5497195" h="712470">
                  <a:moveTo>
                    <a:pt x="3978606" y="712469"/>
                  </a:moveTo>
                  <a:lnTo>
                    <a:pt x="3944509" y="711199"/>
                  </a:lnTo>
                  <a:lnTo>
                    <a:pt x="3864626" y="702309"/>
                  </a:lnTo>
                  <a:lnTo>
                    <a:pt x="3830529" y="699769"/>
                  </a:lnTo>
                  <a:lnTo>
                    <a:pt x="4126675" y="699769"/>
                  </a:lnTo>
                  <a:lnTo>
                    <a:pt x="4092579" y="702309"/>
                  </a:lnTo>
                  <a:lnTo>
                    <a:pt x="4012699" y="711199"/>
                  </a:lnTo>
                  <a:lnTo>
                    <a:pt x="3978606" y="712469"/>
                  </a:lnTo>
                  <a:close/>
                </a:path>
                <a:path w="5497195" h="712470">
                  <a:moveTo>
                    <a:pt x="4274752" y="712469"/>
                  </a:moveTo>
                  <a:lnTo>
                    <a:pt x="4240655" y="711199"/>
                  </a:lnTo>
                  <a:lnTo>
                    <a:pt x="4160772" y="702309"/>
                  </a:lnTo>
                  <a:lnTo>
                    <a:pt x="4126675" y="699769"/>
                  </a:lnTo>
                  <a:lnTo>
                    <a:pt x="4379849" y="699769"/>
                  </a:lnTo>
                  <a:lnTo>
                    <a:pt x="4308845" y="709929"/>
                  </a:lnTo>
                  <a:lnTo>
                    <a:pt x="4274752" y="712469"/>
                  </a:lnTo>
                  <a:close/>
                </a:path>
                <a:path w="5497195" h="712470">
                  <a:moveTo>
                    <a:pt x="5392066" y="703579"/>
                  </a:moveTo>
                  <a:lnTo>
                    <a:pt x="5372522" y="701039"/>
                  </a:lnTo>
                  <a:lnTo>
                    <a:pt x="5393136" y="702872"/>
                  </a:lnTo>
                  <a:lnTo>
                    <a:pt x="5392066" y="703579"/>
                  </a:lnTo>
                  <a:close/>
                </a:path>
                <a:path w="5497195" h="712470">
                  <a:moveTo>
                    <a:pt x="154109" y="711199"/>
                  </a:moveTo>
                  <a:lnTo>
                    <a:pt x="108618" y="707389"/>
                  </a:lnTo>
                  <a:lnTo>
                    <a:pt x="106551" y="706185"/>
                  </a:lnTo>
                  <a:lnTo>
                    <a:pt x="154109" y="711199"/>
                  </a:lnTo>
                  <a:close/>
                </a:path>
              </a:pathLst>
            </a:custGeom>
            <a:solidFill>
              <a:srgbClr val="AE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39701" y="7757823"/>
              <a:ext cx="5902143" cy="112633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 rot="17700000">
            <a:off x="423367" y="8141765"/>
            <a:ext cx="272818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200" dirty="0">
                <a:solidFill>
                  <a:srgbClr val="00ADEF"/>
                </a:solidFill>
                <a:latin typeface="Trebuchet MS"/>
                <a:cs typeface="Trebuchet MS"/>
              </a:rPr>
              <a:t>G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256991" y="8908974"/>
            <a:ext cx="300990" cy="210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90"/>
              </a:spcBef>
            </a:pPr>
            <a:r>
              <a:rPr sz="1200" spc="-60" dirty="0">
                <a:latin typeface="Trebuchet MS"/>
                <a:cs typeface="Trebuchet MS"/>
              </a:rPr>
              <a:t>132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 rot="18600000">
            <a:off x="525652" y="8009478"/>
            <a:ext cx="227755" cy="214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9"/>
              </a:lnSpc>
            </a:pPr>
            <a:r>
              <a:rPr sz="1650" spc="-5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 rot="19380000">
            <a:off x="606530" y="7919594"/>
            <a:ext cx="251999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114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 rot="20340000">
            <a:off x="750453" y="7827601"/>
            <a:ext cx="2823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25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 rot="21360000">
            <a:off x="957092" y="7780885"/>
            <a:ext cx="281347" cy="219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5"/>
              </a:lnSpc>
            </a:pPr>
            <a:r>
              <a:rPr sz="1700" spc="-30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 rot="600000">
            <a:off x="1151155" y="7791269"/>
            <a:ext cx="254185" cy="218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0"/>
              </a:lnSpc>
            </a:pPr>
            <a:r>
              <a:rPr sz="1700" spc="105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 rot="1200000">
            <a:off x="1279322" y="7825082"/>
            <a:ext cx="2317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8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 rot="2220000">
            <a:off x="1434102" y="7919037"/>
            <a:ext cx="255306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-55" dirty="0">
                <a:solidFill>
                  <a:srgbClr val="00ADEF"/>
                </a:solidFill>
                <a:latin typeface="Trebuchet MS"/>
                <a:cs typeface="Trebuchet MS"/>
              </a:rPr>
              <a:t>H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 rot="3240000">
            <a:off x="1552077" y="8040883"/>
            <a:ext cx="250808" cy="213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5"/>
              </a:lnSpc>
            </a:pPr>
            <a:r>
              <a:rPr sz="1650" spc="125" dirty="0">
                <a:solidFill>
                  <a:srgbClr val="00ADEF"/>
                </a:solidFill>
                <a:latin typeface="Trebuchet MS"/>
                <a:cs typeface="Trebuchet MS"/>
              </a:rPr>
              <a:t>e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48" name="object 48"/>
          <p:cNvSpPr txBox="1"/>
          <p:nvPr/>
        </p:nvSpPr>
        <p:spPr>
          <a:xfrm rot="3900000">
            <a:off x="1623963" y="8138850"/>
            <a:ext cx="217990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-145" dirty="0">
                <a:solidFill>
                  <a:srgbClr val="00ADEF"/>
                </a:solidFill>
                <a:latin typeface="Trebuchet MS"/>
                <a:cs typeface="Trebuchet MS"/>
              </a:rPr>
              <a:t>l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49" name="object 49"/>
          <p:cNvSpPr txBox="1"/>
          <p:nvPr/>
        </p:nvSpPr>
        <p:spPr>
          <a:xfrm rot="4740000">
            <a:off x="1642906" y="8247159"/>
            <a:ext cx="247318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650" spc="75" dirty="0">
                <a:solidFill>
                  <a:srgbClr val="00ADEF"/>
                </a:solidFill>
                <a:latin typeface="Trebuchet MS"/>
                <a:cs typeface="Trebuchet MS"/>
              </a:rPr>
              <a:t>p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976120" y="8133638"/>
            <a:ext cx="30524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0">
              <a:lnSpc>
                <a:spcPct val="100000"/>
              </a:lnSpc>
              <a:spcBef>
                <a:spcPts val="100"/>
              </a:spcBef>
            </a:pPr>
            <a:r>
              <a:rPr sz="1600" spc="35" dirty="0">
                <a:latin typeface="Trebuchet MS"/>
                <a:cs typeface="Trebuchet MS"/>
              </a:rPr>
              <a:t>A </a:t>
            </a:r>
            <a:r>
              <a:rPr sz="1600" b="1" spc="-70" dirty="0">
                <a:latin typeface="Trebuchet MS"/>
                <a:cs typeface="Trebuchet MS"/>
              </a:rPr>
              <a:t>preposition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45" dirty="0">
                <a:latin typeface="Trebuchet MS"/>
                <a:cs typeface="Trebuchet MS"/>
              </a:rPr>
              <a:t>usually </a:t>
            </a:r>
            <a:r>
              <a:rPr sz="1600" spc="-65" dirty="0">
                <a:latin typeface="Trebuchet MS"/>
                <a:cs typeface="Trebuchet MS"/>
              </a:rPr>
              <a:t>followed</a:t>
            </a:r>
            <a:r>
              <a:rPr sz="1600" spc="-355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by 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10" dirty="0">
                <a:latin typeface="Trebuchet MS"/>
                <a:cs typeface="Trebuchet MS"/>
              </a:rPr>
              <a:t>noun </a:t>
            </a:r>
            <a:r>
              <a:rPr sz="1600" spc="-60" dirty="0">
                <a:latin typeface="Trebuchet MS"/>
                <a:cs typeface="Trebuchet MS"/>
              </a:rPr>
              <a:t>or</a:t>
            </a:r>
            <a:r>
              <a:rPr sz="1600" spc="-300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pronoun.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70475" y="5194337"/>
            <a:ext cx="1901189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700" spc="-110" dirty="0">
                <a:latin typeface="Trebuchet MS"/>
                <a:cs typeface="Trebuchet MS"/>
              </a:rPr>
              <a:t>There’s </a:t>
            </a:r>
            <a:r>
              <a:rPr sz="1700" spc="50" dirty="0">
                <a:latin typeface="Trebuchet MS"/>
                <a:cs typeface="Trebuchet MS"/>
              </a:rPr>
              <a:t>a </a:t>
            </a:r>
            <a:r>
              <a:rPr sz="1700" spc="-20" dirty="0">
                <a:latin typeface="Trebuchet MS"/>
                <a:cs typeface="Trebuchet MS"/>
              </a:rPr>
              <a:t>big</a:t>
            </a:r>
            <a:r>
              <a:rPr sz="1700" spc="-275" dirty="0">
                <a:latin typeface="Trebuchet MS"/>
                <a:cs typeface="Trebuchet MS"/>
              </a:rPr>
              <a:t> </a:t>
            </a:r>
            <a:r>
              <a:rPr sz="1700" spc="-40" dirty="0">
                <a:latin typeface="Trebuchet MS"/>
                <a:cs typeface="Trebuchet MS"/>
              </a:rPr>
              <a:t>balloon</a:t>
            </a:r>
            <a:endParaRPr sz="17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700" b="1" spc="-95" dirty="0">
                <a:latin typeface="Trebuchet MS"/>
                <a:cs typeface="Trebuchet MS"/>
              </a:rPr>
              <a:t>in </a:t>
            </a:r>
            <a:r>
              <a:rPr sz="1700" spc="-100" dirty="0">
                <a:latin typeface="Trebuchet MS"/>
                <a:cs typeface="Trebuchet MS"/>
              </a:rPr>
              <a:t>the</a:t>
            </a:r>
            <a:r>
              <a:rPr sz="1700" spc="-75" dirty="0">
                <a:latin typeface="Trebuchet MS"/>
                <a:cs typeface="Trebuchet MS"/>
              </a:rPr>
              <a:t> </a:t>
            </a:r>
            <a:r>
              <a:rPr sz="1700" spc="-105" dirty="0">
                <a:latin typeface="Trebuchet MS"/>
                <a:cs typeface="Trebuchet MS"/>
              </a:rPr>
              <a:t>sky.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807004" y="5194337"/>
            <a:ext cx="144272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0" dirty="0">
                <a:latin typeface="Trebuchet MS"/>
                <a:cs typeface="Trebuchet MS"/>
              </a:rPr>
              <a:t>Jane </a:t>
            </a:r>
            <a:r>
              <a:rPr sz="1700" spc="-40" dirty="0">
                <a:latin typeface="Trebuchet MS"/>
                <a:cs typeface="Trebuchet MS"/>
              </a:rPr>
              <a:t>is</a:t>
            </a:r>
            <a:r>
              <a:rPr sz="1700" spc="-200" dirty="0">
                <a:latin typeface="Trebuchet MS"/>
                <a:cs typeface="Trebuchet MS"/>
              </a:rPr>
              <a:t> </a:t>
            </a:r>
            <a:r>
              <a:rPr sz="1700" spc="-50" dirty="0">
                <a:latin typeface="Trebuchet MS"/>
                <a:cs typeface="Trebuchet MS"/>
              </a:rPr>
              <a:t>jumping</a:t>
            </a:r>
            <a:endParaRPr sz="1700">
              <a:latin typeface="Trebuchet MS"/>
              <a:cs typeface="Trebuchet MS"/>
            </a:endParaRPr>
          </a:p>
          <a:p>
            <a:pPr marL="123189">
              <a:lnSpc>
                <a:spcPct val="100000"/>
              </a:lnSpc>
            </a:pPr>
            <a:r>
              <a:rPr sz="1700" b="1" spc="-95" dirty="0">
                <a:latin typeface="Trebuchet MS"/>
                <a:cs typeface="Trebuchet MS"/>
              </a:rPr>
              <a:t>into </a:t>
            </a:r>
            <a:r>
              <a:rPr sz="1700" spc="-100" dirty="0">
                <a:latin typeface="Trebuchet MS"/>
                <a:cs typeface="Trebuchet MS"/>
              </a:rPr>
              <a:t>the</a:t>
            </a:r>
            <a:r>
              <a:rPr sz="1700" spc="-114" dirty="0">
                <a:latin typeface="Trebuchet MS"/>
                <a:cs typeface="Trebuchet MS"/>
              </a:rPr>
              <a:t> </a:t>
            </a:r>
            <a:r>
              <a:rPr sz="1700" spc="-75" dirty="0">
                <a:latin typeface="Trebuchet MS"/>
                <a:cs typeface="Trebuchet MS"/>
              </a:rPr>
              <a:t>pool.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733137" y="5194337"/>
            <a:ext cx="126238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0" dirty="0">
                <a:latin typeface="Trebuchet MS"/>
                <a:cs typeface="Trebuchet MS"/>
              </a:rPr>
              <a:t>The </a:t>
            </a:r>
            <a:r>
              <a:rPr sz="1700" spc="-5" dirty="0">
                <a:latin typeface="Trebuchet MS"/>
                <a:cs typeface="Trebuchet MS"/>
              </a:rPr>
              <a:t>books</a:t>
            </a:r>
            <a:r>
              <a:rPr sz="1700" spc="-125" dirty="0">
                <a:latin typeface="Trebuchet MS"/>
                <a:cs typeface="Trebuchet MS"/>
              </a:rPr>
              <a:t> </a:t>
            </a:r>
            <a:r>
              <a:rPr sz="1700" spc="-140" dirty="0">
                <a:latin typeface="Trebuchet MS"/>
                <a:cs typeface="Trebuchet MS"/>
              </a:rPr>
              <a:t>fell</a:t>
            </a:r>
            <a:endParaRPr sz="1700">
              <a:latin typeface="Trebuchet MS"/>
              <a:cs typeface="Trebuchet MS"/>
            </a:endParaRPr>
          </a:p>
          <a:p>
            <a:pPr marL="100330">
              <a:lnSpc>
                <a:spcPct val="100000"/>
              </a:lnSpc>
            </a:pPr>
            <a:r>
              <a:rPr sz="1700" b="1" spc="-105" dirty="0">
                <a:latin typeface="Trebuchet MS"/>
                <a:cs typeface="Trebuchet MS"/>
              </a:rPr>
              <a:t>off </a:t>
            </a:r>
            <a:r>
              <a:rPr sz="1700" spc="-100" dirty="0">
                <a:latin typeface="Trebuchet MS"/>
                <a:cs typeface="Trebuchet MS"/>
              </a:rPr>
              <a:t>the</a:t>
            </a:r>
            <a:r>
              <a:rPr sz="1700" spc="-125" dirty="0">
                <a:latin typeface="Trebuchet MS"/>
                <a:cs typeface="Trebuchet MS"/>
              </a:rPr>
              <a:t> </a:t>
            </a:r>
            <a:r>
              <a:rPr sz="1700" spc="-90" dirty="0">
                <a:latin typeface="Trebuchet MS"/>
                <a:cs typeface="Trebuchet MS"/>
              </a:rPr>
              <a:t>shelf.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39750" y="6029960"/>
            <a:ext cx="5760720" cy="165608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43510" marR="1969770">
              <a:lnSpc>
                <a:spcPct val="114799"/>
              </a:lnSpc>
              <a:spcBef>
                <a:spcPts val="560"/>
              </a:spcBef>
            </a:pPr>
            <a:r>
              <a:rPr sz="1600" spc="20" dirty="0">
                <a:latin typeface="Trebuchet MS"/>
                <a:cs typeface="Trebuchet MS"/>
              </a:rPr>
              <a:t>Dad </a:t>
            </a:r>
            <a:r>
              <a:rPr sz="1600" spc="-15" dirty="0">
                <a:latin typeface="Trebuchet MS"/>
                <a:cs typeface="Trebuchet MS"/>
              </a:rPr>
              <a:t>always </a:t>
            </a:r>
            <a:r>
              <a:rPr sz="1600" spc="-20" dirty="0">
                <a:latin typeface="Trebuchet MS"/>
                <a:cs typeface="Trebuchet MS"/>
              </a:rPr>
              <a:t>keeps </a:t>
            </a:r>
            <a:r>
              <a:rPr sz="1600" spc="-30" dirty="0">
                <a:latin typeface="Trebuchet MS"/>
                <a:cs typeface="Trebuchet MS"/>
              </a:rPr>
              <a:t>his</a:t>
            </a:r>
            <a:r>
              <a:rPr sz="1600" spc="-315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wallet </a:t>
            </a:r>
            <a:r>
              <a:rPr sz="1600" b="1" spc="-90" dirty="0">
                <a:latin typeface="Trebuchet MS"/>
                <a:cs typeface="Trebuchet MS"/>
              </a:rPr>
              <a:t>in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75" dirty="0">
                <a:latin typeface="Trebuchet MS"/>
                <a:cs typeface="Trebuchet MS"/>
              </a:rPr>
              <a:t>drawer.  </a:t>
            </a:r>
            <a:r>
              <a:rPr sz="1600" spc="-90" dirty="0">
                <a:latin typeface="Trebuchet MS"/>
                <a:cs typeface="Trebuchet MS"/>
              </a:rPr>
              <a:t>There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20" dirty="0">
                <a:latin typeface="Trebuchet MS"/>
                <a:cs typeface="Trebuchet MS"/>
              </a:rPr>
              <a:t>long </a:t>
            </a:r>
            <a:r>
              <a:rPr sz="1600" spc="-80" dirty="0">
                <a:latin typeface="Trebuchet MS"/>
                <a:cs typeface="Trebuchet MS"/>
              </a:rPr>
              <a:t>mirror </a:t>
            </a:r>
            <a:r>
              <a:rPr sz="1600" b="1" spc="-40" dirty="0">
                <a:latin typeface="Trebuchet MS"/>
                <a:cs typeface="Trebuchet MS"/>
              </a:rPr>
              <a:t>on</a:t>
            </a:r>
            <a:r>
              <a:rPr sz="1600" b="1" spc="-330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90" dirty="0">
                <a:latin typeface="Trebuchet MS"/>
                <a:cs typeface="Trebuchet MS"/>
              </a:rPr>
              <a:t>wall.</a:t>
            </a:r>
            <a:endParaRPr sz="1600">
              <a:latin typeface="Trebuchet MS"/>
              <a:cs typeface="Trebuchet MS"/>
            </a:endParaRPr>
          </a:p>
          <a:p>
            <a:pPr marL="143510" marR="2881630">
              <a:lnSpc>
                <a:spcPct val="114799"/>
              </a:lnSpc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30" dirty="0">
                <a:latin typeface="Trebuchet MS"/>
                <a:cs typeface="Trebuchet MS"/>
              </a:rPr>
              <a:t>school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b="1" spc="-50" dirty="0">
                <a:latin typeface="Trebuchet MS"/>
                <a:cs typeface="Trebuchet MS"/>
              </a:rPr>
              <a:t>near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65" dirty="0">
                <a:latin typeface="Trebuchet MS"/>
                <a:cs typeface="Trebuchet MS"/>
              </a:rPr>
              <a:t>park.  </a:t>
            </a:r>
            <a:r>
              <a:rPr sz="1600" spc="-90" dirty="0">
                <a:latin typeface="Trebuchet MS"/>
                <a:cs typeface="Trebuchet MS"/>
              </a:rPr>
              <a:t>There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15" dirty="0">
                <a:latin typeface="Trebuchet MS"/>
                <a:cs typeface="Trebuchet MS"/>
              </a:rPr>
              <a:t>an </a:t>
            </a:r>
            <a:r>
              <a:rPr sz="1600" spc="-50" dirty="0">
                <a:latin typeface="Trebuchet MS"/>
                <a:cs typeface="Trebuchet MS"/>
              </a:rPr>
              <a:t>old </a:t>
            </a:r>
            <a:r>
              <a:rPr sz="1600" spc="-65" dirty="0">
                <a:latin typeface="Trebuchet MS"/>
                <a:cs typeface="Trebuchet MS"/>
              </a:rPr>
              <a:t>castle </a:t>
            </a:r>
            <a:r>
              <a:rPr sz="1600" b="1" spc="-40" dirty="0">
                <a:latin typeface="Trebuchet MS"/>
                <a:cs typeface="Trebuchet MS"/>
              </a:rPr>
              <a:t>on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300" dirty="0">
                <a:latin typeface="Trebuchet MS"/>
                <a:cs typeface="Trebuchet MS"/>
              </a:rPr>
              <a:t> </a:t>
            </a:r>
            <a:r>
              <a:rPr sz="1600" spc="-125" dirty="0">
                <a:latin typeface="Trebuchet MS"/>
                <a:cs typeface="Trebuchet MS"/>
              </a:rPr>
              <a:t>hill.</a:t>
            </a:r>
            <a:endParaRPr sz="1600">
              <a:latin typeface="Trebuchet MS"/>
              <a:cs typeface="Trebuchet MS"/>
            </a:endParaRPr>
          </a:p>
          <a:p>
            <a:pPr marL="143510">
              <a:lnSpc>
                <a:spcPct val="100000"/>
              </a:lnSpc>
              <a:spcBef>
                <a:spcPts val="285"/>
              </a:spcBef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25" dirty="0">
                <a:latin typeface="Trebuchet MS"/>
                <a:cs typeface="Trebuchet MS"/>
              </a:rPr>
              <a:t>horse </a:t>
            </a:r>
            <a:r>
              <a:rPr sz="1600" spc="-55" dirty="0">
                <a:latin typeface="Trebuchet MS"/>
                <a:cs typeface="Trebuchet MS"/>
              </a:rPr>
              <a:t>jumped </a:t>
            </a:r>
            <a:r>
              <a:rPr sz="1600" b="1" spc="-85" dirty="0">
                <a:latin typeface="Trebuchet MS"/>
                <a:cs typeface="Trebuchet MS"/>
              </a:rPr>
              <a:t>over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170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hurdle.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title"/>
          </p:nvPr>
        </p:nvSpPr>
        <p:spPr>
          <a:xfrm>
            <a:off x="576520" y="536496"/>
            <a:ext cx="695325" cy="62992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9"/>
              </a:spcBef>
            </a:pPr>
            <a:r>
              <a:rPr sz="3600" u="dbl" strike="dblStrike" spc="-145" dirty="0">
                <a:solidFill>
                  <a:srgbClr val="000000"/>
                </a:solidFill>
                <a:uFill>
                  <a:solidFill>
                    <a:srgbClr val="00ADEF"/>
                  </a:solidFill>
                </a:uFill>
                <a:latin typeface="Arial Black"/>
                <a:cs typeface="Arial Black"/>
              </a:rPr>
              <a:t>10</a:t>
            </a:r>
            <a:endParaRPr sz="3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6285" y="5669915"/>
            <a:ext cx="1720650" cy="19742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62399" y="1191894"/>
            <a:ext cx="2423771" cy="14001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16350" y="3298842"/>
            <a:ext cx="2227576" cy="12839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4362" y="3007360"/>
            <a:ext cx="2687306" cy="15754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1010" y="1254142"/>
            <a:ext cx="3011136" cy="10858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3600450" y="1087119"/>
            <a:ext cx="575945" cy="291465"/>
            <a:chOff x="3600450" y="1087119"/>
            <a:chExt cx="575945" cy="291465"/>
          </a:xfrm>
        </p:grpSpPr>
        <p:sp>
          <p:nvSpPr>
            <p:cNvPr id="8" name="object 8"/>
            <p:cNvSpPr/>
            <p:nvPr/>
          </p:nvSpPr>
          <p:spPr>
            <a:xfrm>
              <a:off x="3606800" y="1093469"/>
              <a:ext cx="563245" cy="278765"/>
            </a:xfrm>
            <a:custGeom>
              <a:avLst/>
              <a:gdLst/>
              <a:ahLst/>
              <a:cxnLst/>
              <a:rect l="l" t="t" r="r" b="b"/>
              <a:pathLst>
                <a:path w="563245" h="278765">
                  <a:moveTo>
                    <a:pt x="448945" y="0"/>
                  </a:moveTo>
                  <a:lnTo>
                    <a:pt x="114300" y="0"/>
                  </a:lnTo>
                  <a:lnTo>
                    <a:pt x="48220" y="1785"/>
                  </a:lnTo>
                  <a:lnTo>
                    <a:pt x="14287" y="14287"/>
                  </a:lnTo>
                  <a:lnTo>
                    <a:pt x="1785" y="48220"/>
                  </a:lnTo>
                  <a:lnTo>
                    <a:pt x="0" y="114300"/>
                  </a:lnTo>
                  <a:lnTo>
                    <a:pt x="0" y="164464"/>
                  </a:lnTo>
                  <a:lnTo>
                    <a:pt x="1785" y="230544"/>
                  </a:lnTo>
                  <a:lnTo>
                    <a:pt x="14287" y="264477"/>
                  </a:lnTo>
                  <a:lnTo>
                    <a:pt x="48220" y="276979"/>
                  </a:lnTo>
                  <a:lnTo>
                    <a:pt x="114300" y="278764"/>
                  </a:lnTo>
                  <a:lnTo>
                    <a:pt x="448945" y="278764"/>
                  </a:lnTo>
                  <a:lnTo>
                    <a:pt x="515024" y="276979"/>
                  </a:lnTo>
                  <a:lnTo>
                    <a:pt x="548957" y="264477"/>
                  </a:lnTo>
                  <a:lnTo>
                    <a:pt x="561459" y="230544"/>
                  </a:lnTo>
                  <a:lnTo>
                    <a:pt x="563245" y="164464"/>
                  </a:lnTo>
                  <a:lnTo>
                    <a:pt x="563245" y="114300"/>
                  </a:lnTo>
                  <a:lnTo>
                    <a:pt x="561459" y="48220"/>
                  </a:lnTo>
                  <a:lnTo>
                    <a:pt x="548957" y="14287"/>
                  </a:lnTo>
                  <a:lnTo>
                    <a:pt x="515024" y="1785"/>
                  </a:lnTo>
                  <a:lnTo>
                    <a:pt x="4489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606800" y="1093469"/>
              <a:ext cx="563245" cy="278765"/>
            </a:xfrm>
            <a:custGeom>
              <a:avLst/>
              <a:gdLst/>
              <a:ahLst/>
              <a:cxnLst/>
              <a:rect l="l" t="t" r="r" b="b"/>
              <a:pathLst>
                <a:path w="563245" h="278765">
                  <a:moveTo>
                    <a:pt x="114300" y="0"/>
                  </a:moveTo>
                  <a:lnTo>
                    <a:pt x="48220" y="1785"/>
                  </a:lnTo>
                  <a:lnTo>
                    <a:pt x="14287" y="14287"/>
                  </a:lnTo>
                  <a:lnTo>
                    <a:pt x="1785" y="48220"/>
                  </a:lnTo>
                  <a:lnTo>
                    <a:pt x="0" y="114300"/>
                  </a:lnTo>
                  <a:lnTo>
                    <a:pt x="0" y="164464"/>
                  </a:lnTo>
                  <a:lnTo>
                    <a:pt x="1785" y="230544"/>
                  </a:lnTo>
                  <a:lnTo>
                    <a:pt x="14287" y="264477"/>
                  </a:lnTo>
                  <a:lnTo>
                    <a:pt x="48220" y="276979"/>
                  </a:lnTo>
                  <a:lnTo>
                    <a:pt x="114300" y="278764"/>
                  </a:lnTo>
                  <a:lnTo>
                    <a:pt x="448945" y="278764"/>
                  </a:lnTo>
                  <a:lnTo>
                    <a:pt x="515024" y="276979"/>
                  </a:lnTo>
                  <a:lnTo>
                    <a:pt x="548957" y="264477"/>
                  </a:lnTo>
                  <a:lnTo>
                    <a:pt x="561459" y="230544"/>
                  </a:lnTo>
                  <a:lnTo>
                    <a:pt x="563245" y="164464"/>
                  </a:lnTo>
                  <a:lnTo>
                    <a:pt x="563245" y="114300"/>
                  </a:lnTo>
                  <a:lnTo>
                    <a:pt x="561459" y="48220"/>
                  </a:lnTo>
                  <a:lnTo>
                    <a:pt x="548957" y="14287"/>
                  </a:lnTo>
                  <a:lnTo>
                    <a:pt x="515024" y="1785"/>
                  </a:lnTo>
                  <a:lnTo>
                    <a:pt x="448945" y="0"/>
                  </a:lnTo>
                  <a:lnTo>
                    <a:pt x="11430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2628264" y="5346064"/>
            <a:ext cx="3672204" cy="3474085"/>
            <a:chOff x="2628264" y="5346064"/>
            <a:chExt cx="3672204" cy="3474085"/>
          </a:xfrm>
        </p:grpSpPr>
        <p:sp>
          <p:nvSpPr>
            <p:cNvPr id="11" name="object 11"/>
            <p:cNvSpPr/>
            <p:nvPr/>
          </p:nvSpPr>
          <p:spPr>
            <a:xfrm>
              <a:off x="2628264" y="5346064"/>
              <a:ext cx="3672204" cy="3474085"/>
            </a:xfrm>
            <a:custGeom>
              <a:avLst/>
              <a:gdLst/>
              <a:ahLst/>
              <a:cxnLst/>
              <a:rect l="l" t="t" r="r" b="b"/>
              <a:pathLst>
                <a:path w="3672204" h="3474084">
                  <a:moveTo>
                    <a:pt x="3672204" y="3474084"/>
                  </a:moveTo>
                  <a:lnTo>
                    <a:pt x="0" y="3474084"/>
                  </a:lnTo>
                  <a:lnTo>
                    <a:pt x="0" y="0"/>
                  </a:lnTo>
                  <a:lnTo>
                    <a:pt x="3672204" y="0"/>
                  </a:lnTo>
                  <a:lnTo>
                    <a:pt x="3672204" y="3474084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707727" y="5346064"/>
              <a:ext cx="1593215" cy="99060"/>
            </a:xfrm>
            <a:custGeom>
              <a:avLst/>
              <a:gdLst/>
              <a:ahLst/>
              <a:cxnLst/>
              <a:rect l="l" t="t" r="r" b="b"/>
              <a:pathLst>
                <a:path w="1593214" h="99060">
                  <a:moveTo>
                    <a:pt x="1203036" y="99018"/>
                  </a:moveTo>
                  <a:lnTo>
                    <a:pt x="1129956" y="98700"/>
                  </a:lnTo>
                  <a:lnTo>
                    <a:pt x="1057571" y="97753"/>
                  </a:lnTo>
                  <a:lnTo>
                    <a:pt x="985932" y="96188"/>
                  </a:lnTo>
                  <a:lnTo>
                    <a:pt x="915088" y="94018"/>
                  </a:lnTo>
                  <a:lnTo>
                    <a:pt x="845087" y="91254"/>
                  </a:lnTo>
                  <a:lnTo>
                    <a:pt x="775980" y="87906"/>
                  </a:lnTo>
                  <a:lnTo>
                    <a:pt x="707815" y="83986"/>
                  </a:lnTo>
                  <a:lnTo>
                    <a:pt x="640642" y="79507"/>
                  </a:lnTo>
                  <a:lnTo>
                    <a:pt x="574511" y="74478"/>
                  </a:lnTo>
                  <a:lnTo>
                    <a:pt x="509470" y="68912"/>
                  </a:lnTo>
                  <a:lnTo>
                    <a:pt x="445569" y="62820"/>
                  </a:lnTo>
                  <a:lnTo>
                    <a:pt x="382857" y="56213"/>
                  </a:lnTo>
                  <a:lnTo>
                    <a:pt x="321384" y="49103"/>
                  </a:lnTo>
                  <a:lnTo>
                    <a:pt x="261199" y="41501"/>
                  </a:lnTo>
                  <a:lnTo>
                    <a:pt x="202351" y="33419"/>
                  </a:lnTo>
                  <a:lnTo>
                    <a:pt x="144890" y="24868"/>
                  </a:lnTo>
                  <a:lnTo>
                    <a:pt x="88864" y="15859"/>
                  </a:lnTo>
                  <a:lnTo>
                    <a:pt x="34324" y="6404"/>
                  </a:lnTo>
                  <a:lnTo>
                    <a:pt x="0" y="0"/>
                  </a:lnTo>
                  <a:lnTo>
                    <a:pt x="1592741" y="89715"/>
                  </a:lnTo>
                  <a:lnTo>
                    <a:pt x="1490981" y="94018"/>
                  </a:lnTo>
                  <a:lnTo>
                    <a:pt x="1420137" y="96188"/>
                  </a:lnTo>
                  <a:lnTo>
                    <a:pt x="1348499" y="97753"/>
                  </a:lnTo>
                  <a:lnTo>
                    <a:pt x="1276116" y="98700"/>
                  </a:lnTo>
                  <a:lnTo>
                    <a:pt x="1203036" y="990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528319" y="546100"/>
            <a:ext cx="5765800" cy="381000"/>
          </a:xfrm>
          <a:custGeom>
            <a:avLst/>
            <a:gdLst/>
            <a:ahLst/>
            <a:cxnLst/>
            <a:rect l="l" t="t" r="r" b="b"/>
            <a:pathLst>
              <a:path w="5765800" h="381000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266700"/>
                </a:lnTo>
                <a:lnTo>
                  <a:pt x="1785" y="332779"/>
                </a:lnTo>
                <a:lnTo>
                  <a:pt x="14287" y="366712"/>
                </a:lnTo>
                <a:lnTo>
                  <a:pt x="48220" y="379214"/>
                </a:lnTo>
                <a:lnTo>
                  <a:pt x="114300" y="381000"/>
                </a:lnTo>
                <a:lnTo>
                  <a:pt x="5651500" y="381000"/>
                </a:lnTo>
                <a:lnTo>
                  <a:pt x="5717579" y="379214"/>
                </a:lnTo>
                <a:lnTo>
                  <a:pt x="5751512" y="366712"/>
                </a:lnTo>
                <a:lnTo>
                  <a:pt x="5764014" y="332779"/>
                </a:lnTo>
                <a:lnTo>
                  <a:pt x="5765800" y="266700"/>
                </a:lnTo>
                <a:lnTo>
                  <a:pt x="5765800" y="114300"/>
                </a:lnTo>
                <a:lnTo>
                  <a:pt x="5764014" y="48220"/>
                </a:lnTo>
                <a:lnTo>
                  <a:pt x="5751512" y="14287"/>
                </a:lnTo>
                <a:lnTo>
                  <a:pt x="5717579" y="1785"/>
                </a:lnTo>
                <a:lnTo>
                  <a:pt x="5651500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42260" y="549427"/>
            <a:ext cx="5738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36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rebuchet MS"/>
                <a:cs typeface="Trebuchet MS"/>
              </a:rPr>
              <a:t>Some </a:t>
            </a:r>
            <a:r>
              <a:rPr sz="1800" spc="-50" dirty="0">
                <a:latin typeface="Trebuchet MS"/>
                <a:cs typeface="Trebuchet MS"/>
              </a:rPr>
              <a:t>prepositions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dirty="0">
                <a:latin typeface="Trebuchet MS"/>
                <a:cs typeface="Trebuchet MS"/>
              </a:rPr>
              <a:t>used </a:t>
            </a:r>
            <a:r>
              <a:rPr sz="1800" spc="-125" dirty="0">
                <a:latin typeface="Trebuchet MS"/>
                <a:cs typeface="Trebuchet MS"/>
              </a:rPr>
              <a:t>to </a:t>
            </a:r>
            <a:r>
              <a:rPr sz="1800" spc="-110" dirty="0">
                <a:latin typeface="Trebuchet MS"/>
                <a:cs typeface="Trebuchet MS"/>
              </a:rPr>
              <a:t>talk </a:t>
            </a:r>
            <a:r>
              <a:rPr sz="1800" spc="-45" dirty="0">
                <a:latin typeface="Trebuchet MS"/>
                <a:cs typeface="Trebuchet MS"/>
              </a:rPr>
              <a:t>about</a:t>
            </a:r>
            <a:r>
              <a:rPr sz="1800" spc="-330" dirty="0">
                <a:latin typeface="Trebuchet MS"/>
                <a:cs typeface="Trebuchet MS"/>
              </a:rPr>
              <a:t> </a:t>
            </a:r>
            <a:r>
              <a:rPr sz="1800" b="1" spc="-125" dirty="0">
                <a:latin typeface="Trebuchet MS"/>
                <a:cs typeface="Trebuchet MS"/>
              </a:rPr>
              <a:t>time</a:t>
            </a:r>
            <a:r>
              <a:rPr sz="1800" spc="-125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256991" y="8908974"/>
            <a:ext cx="300990" cy="210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90"/>
              </a:spcBef>
            </a:pPr>
            <a:r>
              <a:rPr sz="1200" spc="-60" dirty="0">
                <a:latin typeface="Trebuchet MS"/>
                <a:cs typeface="Trebuchet MS"/>
              </a:rPr>
              <a:t>133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3244" y="2460345"/>
            <a:ext cx="282384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40" dirty="0">
                <a:latin typeface="Trebuchet MS"/>
                <a:cs typeface="Trebuchet MS"/>
              </a:rPr>
              <a:t>Many </a:t>
            </a:r>
            <a:r>
              <a:rPr sz="1700" spc="20" dirty="0">
                <a:latin typeface="Trebuchet MS"/>
                <a:cs typeface="Trebuchet MS"/>
              </a:rPr>
              <a:t>shops</a:t>
            </a:r>
            <a:r>
              <a:rPr sz="1700" spc="-370" dirty="0">
                <a:latin typeface="Trebuchet MS"/>
                <a:cs typeface="Trebuchet MS"/>
              </a:rPr>
              <a:t> </a:t>
            </a:r>
            <a:r>
              <a:rPr sz="1700" spc="-45" dirty="0">
                <a:latin typeface="Trebuchet MS"/>
                <a:cs typeface="Trebuchet MS"/>
              </a:rPr>
              <a:t>close </a:t>
            </a:r>
            <a:r>
              <a:rPr sz="1700" b="1" spc="-40" dirty="0">
                <a:latin typeface="Trebuchet MS"/>
                <a:cs typeface="Trebuchet MS"/>
              </a:rPr>
              <a:t>on </a:t>
            </a:r>
            <a:r>
              <a:rPr sz="1700" spc="-25" dirty="0">
                <a:latin typeface="Trebuchet MS"/>
                <a:cs typeface="Trebuchet MS"/>
              </a:rPr>
              <a:t>Sundays.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7146" y="7752435"/>
            <a:ext cx="202438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700" spc="25" dirty="0">
                <a:latin typeface="Trebuchet MS"/>
                <a:cs typeface="Trebuchet MS"/>
              </a:rPr>
              <a:t>Dad </a:t>
            </a:r>
            <a:r>
              <a:rPr sz="1700" spc="-30" dirty="0">
                <a:latin typeface="Trebuchet MS"/>
                <a:cs typeface="Trebuchet MS"/>
              </a:rPr>
              <a:t>gets </a:t>
            </a:r>
            <a:r>
              <a:rPr sz="1700" spc="-15" dirty="0">
                <a:latin typeface="Trebuchet MS"/>
                <a:cs typeface="Trebuchet MS"/>
              </a:rPr>
              <a:t>home</a:t>
            </a:r>
            <a:r>
              <a:rPr sz="1700" spc="-335" dirty="0">
                <a:latin typeface="Trebuchet MS"/>
                <a:cs typeface="Trebuchet MS"/>
              </a:rPr>
              <a:t> </a:t>
            </a:r>
            <a:r>
              <a:rPr sz="1700" b="1" spc="-40" dirty="0">
                <a:latin typeface="Trebuchet MS"/>
                <a:cs typeface="Trebuchet MS"/>
              </a:rPr>
              <a:t>about</a:t>
            </a:r>
            <a:endParaRPr sz="17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700" spc="-45" dirty="0">
                <a:latin typeface="Trebuchet MS"/>
                <a:cs typeface="Trebuchet MS"/>
              </a:rPr>
              <a:t>six </a:t>
            </a:r>
            <a:r>
              <a:rPr sz="1700" b="1" spc="-95" dirty="0">
                <a:latin typeface="Trebuchet MS"/>
                <a:cs typeface="Trebuchet MS"/>
              </a:rPr>
              <a:t>in </a:t>
            </a:r>
            <a:r>
              <a:rPr sz="1700" spc="-100" dirty="0">
                <a:latin typeface="Trebuchet MS"/>
                <a:cs typeface="Trebuchet MS"/>
              </a:rPr>
              <a:t>the</a:t>
            </a:r>
            <a:r>
              <a:rPr sz="1700" spc="-165" dirty="0">
                <a:latin typeface="Trebuchet MS"/>
                <a:cs typeface="Trebuchet MS"/>
              </a:rPr>
              <a:t> </a:t>
            </a:r>
            <a:r>
              <a:rPr sz="1700" spc="-60" dirty="0">
                <a:latin typeface="Trebuchet MS"/>
                <a:cs typeface="Trebuchet MS"/>
              </a:rPr>
              <a:t>evening.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4982" y="4624425"/>
            <a:ext cx="235204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700" spc="-100" dirty="0">
                <a:latin typeface="Trebuchet MS"/>
                <a:cs typeface="Trebuchet MS"/>
              </a:rPr>
              <a:t>The </a:t>
            </a:r>
            <a:r>
              <a:rPr sz="1700" spc="-80" dirty="0">
                <a:latin typeface="Trebuchet MS"/>
                <a:cs typeface="Trebuchet MS"/>
              </a:rPr>
              <a:t>trees </a:t>
            </a:r>
            <a:r>
              <a:rPr sz="1700" spc="-35" dirty="0">
                <a:latin typeface="Trebuchet MS"/>
                <a:cs typeface="Trebuchet MS"/>
              </a:rPr>
              <a:t>lose </a:t>
            </a:r>
            <a:r>
              <a:rPr sz="1700" spc="-114" dirty="0">
                <a:latin typeface="Trebuchet MS"/>
                <a:cs typeface="Trebuchet MS"/>
              </a:rPr>
              <a:t>their</a:t>
            </a:r>
            <a:r>
              <a:rPr sz="1700" spc="-170" dirty="0">
                <a:latin typeface="Trebuchet MS"/>
                <a:cs typeface="Trebuchet MS"/>
              </a:rPr>
              <a:t> </a:t>
            </a:r>
            <a:r>
              <a:rPr sz="1700" spc="-40" dirty="0">
                <a:latin typeface="Trebuchet MS"/>
                <a:cs typeface="Trebuchet MS"/>
              </a:rPr>
              <a:t>leaves</a:t>
            </a:r>
            <a:endParaRPr sz="17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700" b="1" spc="-50" dirty="0">
                <a:latin typeface="Trebuchet MS"/>
                <a:cs typeface="Trebuchet MS"/>
              </a:rPr>
              <a:t>during</a:t>
            </a:r>
            <a:r>
              <a:rPr sz="1700" b="1" spc="-70" dirty="0">
                <a:latin typeface="Trebuchet MS"/>
                <a:cs typeface="Trebuchet MS"/>
              </a:rPr>
              <a:t> </a:t>
            </a:r>
            <a:r>
              <a:rPr sz="1700" spc="-125" dirty="0">
                <a:latin typeface="Trebuchet MS"/>
                <a:cs typeface="Trebuchet MS"/>
              </a:rPr>
              <a:t>winter.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18698" y="4624425"/>
            <a:ext cx="191579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08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Trebuchet MS"/>
                <a:cs typeface="Trebuchet MS"/>
              </a:rPr>
              <a:t>We </a:t>
            </a:r>
            <a:r>
              <a:rPr sz="1700" spc="-15" dirty="0">
                <a:latin typeface="Trebuchet MS"/>
                <a:cs typeface="Trebuchet MS"/>
              </a:rPr>
              <a:t>always </a:t>
            </a:r>
            <a:r>
              <a:rPr sz="1700" spc="25" dirty="0">
                <a:latin typeface="Trebuchet MS"/>
                <a:cs typeface="Trebuchet MS"/>
              </a:rPr>
              <a:t>wash</a:t>
            </a:r>
            <a:r>
              <a:rPr sz="1700" spc="-265" dirty="0">
                <a:latin typeface="Trebuchet MS"/>
                <a:cs typeface="Trebuchet MS"/>
              </a:rPr>
              <a:t> </a:t>
            </a:r>
            <a:r>
              <a:rPr sz="1700" spc="-50" dirty="0">
                <a:latin typeface="Trebuchet MS"/>
                <a:cs typeface="Trebuchet MS"/>
              </a:rPr>
              <a:t>our  </a:t>
            </a:r>
            <a:r>
              <a:rPr sz="1700" spc="15" dirty="0">
                <a:latin typeface="Trebuchet MS"/>
                <a:cs typeface="Trebuchet MS"/>
              </a:rPr>
              <a:t>hands </a:t>
            </a:r>
            <a:r>
              <a:rPr sz="1700" b="1" spc="-80" dirty="0">
                <a:latin typeface="Trebuchet MS"/>
                <a:cs typeface="Trebuchet MS"/>
              </a:rPr>
              <a:t>before</a:t>
            </a:r>
            <a:r>
              <a:rPr sz="1700" b="1" spc="-254" dirty="0">
                <a:latin typeface="Trebuchet MS"/>
                <a:cs typeface="Trebuchet MS"/>
              </a:rPr>
              <a:t> </a:t>
            </a:r>
            <a:r>
              <a:rPr sz="1700" spc="-50" dirty="0">
                <a:latin typeface="Trebuchet MS"/>
                <a:cs typeface="Trebuchet MS"/>
              </a:rPr>
              <a:t>meals.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796245" y="2572105"/>
            <a:ext cx="248412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150" marR="5080" indent="-299085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Trebuchet MS"/>
                <a:cs typeface="Trebuchet MS"/>
              </a:rPr>
              <a:t>We </a:t>
            </a:r>
            <a:r>
              <a:rPr sz="1700" spc="-50" dirty="0">
                <a:latin typeface="Trebuchet MS"/>
                <a:cs typeface="Trebuchet MS"/>
              </a:rPr>
              <a:t>watched </a:t>
            </a:r>
            <a:r>
              <a:rPr sz="1700" spc="-100" dirty="0">
                <a:latin typeface="Trebuchet MS"/>
                <a:cs typeface="Trebuchet MS"/>
              </a:rPr>
              <a:t>the </a:t>
            </a:r>
            <a:r>
              <a:rPr sz="1700" spc="-70" dirty="0">
                <a:latin typeface="Trebuchet MS"/>
                <a:cs typeface="Trebuchet MS"/>
              </a:rPr>
              <a:t>World</a:t>
            </a:r>
            <a:r>
              <a:rPr sz="1700" spc="-215" dirty="0">
                <a:latin typeface="Trebuchet MS"/>
                <a:cs typeface="Trebuchet MS"/>
              </a:rPr>
              <a:t> </a:t>
            </a:r>
            <a:r>
              <a:rPr sz="1700" spc="-10" dirty="0">
                <a:latin typeface="Trebuchet MS"/>
                <a:cs typeface="Trebuchet MS"/>
              </a:rPr>
              <a:t>Cup  </a:t>
            </a:r>
            <a:r>
              <a:rPr sz="1700" spc="25" dirty="0">
                <a:latin typeface="Trebuchet MS"/>
                <a:cs typeface="Trebuchet MS"/>
              </a:rPr>
              <a:t>game </a:t>
            </a:r>
            <a:r>
              <a:rPr sz="1700" b="1" spc="-110" dirty="0">
                <a:latin typeface="Trebuchet MS"/>
                <a:cs typeface="Trebuchet MS"/>
              </a:rPr>
              <a:t>until </a:t>
            </a:r>
            <a:r>
              <a:rPr sz="1700" spc="-35" dirty="0">
                <a:latin typeface="Trebuchet MS"/>
                <a:cs typeface="Trebuchet MS"/>
              </a:rPr>
              <a:t>2:00</a:t>
            </a:r>
            <a:r>
              <a:rPr sz="1700" spc="-215" dirty="0">
                <a:latin typeface="Trebuchet MS"/>
                <a:cs typeface="Trebuchet MS"/>
              </a:rPr>
              <a:t> </a:t>
            </a:r>
            <a:r>
              <a:rPr sz="1400" spc="-50" dirty="0">
                <a:latin typeface="Trebuchet MS"/>
                <a:cs typeface="Trebuchet MS"/>
              </a:rPr>
              <a:t>A</a:t>
            </a:r>
            <a:r>
              <a:rPr sz="1700" spc="-50" dirty="0">
                <a:latin typeface="Trebuchet MS"/>
                <a:cs typeface="Trebuchet MS"/>
              </a:rPr>
              <a:t>.</a:t>
            </a:r>
            <a:r>
              <a:rPr sz="1400" spc="-50" dirty="0">
                <a:latin typeface="Trebuchet MS"/>
                <a:cs typeface="Trebuchet MS"/>
              </a:rPr>
              <a:t>M</a:t>
            </a:r>
            <a:r>
              <a:rPr sz="1700" spc="-50" dirty="0">
                <a:latin typeface="Trebuchet MS"/>
                <a:cs typeface="Trebuchet MS"/>
              </a:rPr>
              <a:t>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628264" y="5346064"/>
            <a:ext cx="3672204" cy="3474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8120" marR="1254125">
              <a:lnSpc>
                <a:spcPct val="129400"/>
              </a:lnSpc>
              <a:spcBef>
                <a:spcPts val="95"/>
              </a:spcBef>
            </a:pPr>
            <a:r>
              <a:rPr sz="1600" spc="-50" dirty="0">
                <a:latin typeface="Trebuchet MS"/>
                <a:cs typeface="Trebuchet MS"/>
              </a:rPr>
              <a:t>We </a:t>
            </a:r>
            <a:r>
              <a:rPr sz="1600" spc="-60" dirty="0">
                <a:latin typeface="Trebuchet MS"/>
                <a:cs typeface="Trebuchet MS"/>
              </a:rPr>
              <a:t>get </a:t>
            </a:r>
            <a:r>
              <a:rPr sz="1600" spc="-10" dirty="0">
                <a:latin typeface="Trebuchet MS"/>
                <a:cs typeface="Trebuchet MS"/>
              </a:rPr>
              <a:t>up </a:t>
            </a:r>
            <a:r>
              <a:rPr sz="1600" b="1" spc="-90" dirty="0">
                <a:latin typeface="Trebuchet MS"/>
                <a:cs typeface="Trebuchet MS"/>
              </a:rPr>
              <a:t>in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254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morning.  We </a:t>
            </a:r>
            <a:r>
              <a:rPr sz="1600" spc="40" dirty="0">
                <a:latin typeface="Trebuchet MS"/>
                <a:cs typeface="Trebuchet MS"/>
              </a:rPr>
              <a:t>go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15" dirty="0">
                <a:latin typeface="Trebuchet MS"/>
                <a:cs typeface="Trebuchet MS"/>
              </a:rPr>
              <a:t>bed </a:t>
            </a:r>
            <a:r>
              <a:rPr sz="1600" b="1" spc="-50" dirty="0">
                <a:latin typeface="Trebuchet MS"/>
                <a:cs typeface="Trebuchet MS"/>
              </a:rPr>
              <a:t>at</a:t>
            </a:r>
            <a:r>
              <a:rPr sz="1600" b="1" spc="-325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night.</a:t>
            </a:r>
            <a:endParaRPr sz="1600">
              <a:latin typeface="Trebuchet MS"/>
              <a:cs typeface="Trebuchet MS"/>
            </a:endParaRPr>
          </a:p>
          <a:p>
            <a:pPr marL="198120">
              <a:lnSpc>
                <a:spcPct val="100000"/>
              </a:lnSpc>
              <a:spcBef>
                <a:spcPts val="565"/>
              </a:spcBef>
            </a:pPr>
            <a:r>
              <a:rPr sz="1600" spc="-160" dirty="0">
                <a:latin typeface="Trebuchet MS"/>
                <a:cs typeface="Trebuchet MS"/>
              </a:rPr>
              <a:t>It’s </a:t>
            </a:r>
            <a:r>
              <a:rPr sz="1600" spc="-15" dirty="0">
                <a:latin typeface="Trebuchet MS"/>
                <a:cs typeface="Trebuchet MS"/>
              </a:rPr>
              <a:t>always </a:t>
            </a:r>
            <a:r>
              <a:rPr sz="1600" spc="-80" dirty="0">
                <a:latin typeface="Trebuchet MS"/>
                <a:cs typeface="Trebuchet MS"/>
              </a:rPr>
              <a:t>hot </a:t>
            </a:r>
            <a:r>
              <a:rPr sz="1600" b="1" spc="-90" dirty="0">
                <a:latin typeface="Trebuchet MS"/>
                <a:cs typeface="Trebuchet MS"/>
              </a:rPr>
              <a:t>in</a:t>
            </a:r>
            <a:r>
              <a:rPr sz="1600" b="1" spc="-65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summer.</a:t>
            </a:r>
            <a:endParaRPr sz="1600">
              <a:latin typeface="Trebuchet MS"/>
              <a:cs typeface="Trebuchet MS"/>
            </a:endParaRPr>
          </a:p>
          <a:p>
            <a:pPr marL="198120" marR="30480">
              <a:lnSpc>
                <a:spcPct val="129400"/>
              </a:lnSpc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55" dirty="0">
                <a:latin typeface="Trebuchet MS"/>
                <a:cs typeface="Trebuchet MS"/>
              </a:rPr>
              <a:t>movie </a:t>
            </a:r>
            <a:r>
              <a:rPr sz="1600" spc="-65" dirty="0">
                <a:latin typeface="Trebuchet MS"/>
                <a:cs typeface="Trebuchet MS"/>
              </a:rPr>
              <a:t>starts </a:t>
            </a:r>
            <a:r>
              <a:rPr sz="1600" b="1" spc="-50" dirty="0">
                <a:latin typeface="Trebuchet MS"/>
                <a:cs typeface="Trebuchet MS"/>
              </a:rPr>
              <a:t>at </a:t>
            </a:r>
            <a:r>
              <a:rPr sz="1600" spc="-75" dirty="0">
                <a:latin typeface="Trebuchet MS"/>
                <a:cs typeface="Trebuchet MS"/>
              </a:rPr>
              <a:t>two </a:t>
            </a:r>
            <a:r>
              <a:rPr sz="1600" b="1" spc="-90" dirty="0">
                <a:latin typeface="Trebuchet MS"/>
                <a:cs typeface="Trebuchet MS"/>
              </a:rPr>
              <a:t>in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75" dirty="0">
                <a:latin typeface="Trebuchet MS"/>
                <a:cs typeface="Trebuchet MS"/>
              </a:rPr>
              <a:t>afternoon.  </a:t>
            </a:r>
            <a:r>
              <a:rPr sz="1600" spc="-40" dirty="0">
                <a:latin typeface="Trebuchet MS"/>
                <a:cs typeface="Trebuchet MS"/>
              </a:rPr>
              <a:t>Autumn </a:t>
            </a:r>
            <a:r>
              <a:rPr sz="1600" spc="-10" dirty="0">
                <a:latin typeface="Trebuchet MS"/>
                <a:cs typeface="Trebuchet MS"/>
              </a:rPr>
              <a:t>begins </a:t>
            </a:r>
            <a:r>
              <a:rPr sz="1600" b="1" spc="-90" dirty="0">
                <a:latin typeface="Trebuchet MS"/>
                <a:cs typeface="Trebuchet MS"/>
              </a:rPr>
              <a:t>in</a:t>
            </a:r>
            <a:r>
              <a:rPr sz="1600" b="1" spc="-210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September.</a:t>
            </a:r>
            <a:endParaRPr sz="1600">
              <a:latin typeface="Trebuchet MS"/>
              <a:cs typeface="Trebuchet MS"/>
            </a:endParaRPr>
          </a:p>
          <a:p>
            <a:pPr marL="198120" marR="1163955">
              <a:lnSpc>
                <a:spcPct val="129400"/>
              </a:lnSpc>
            </a:pPr>
            <a:r>
              <a:rPr sz="1600" spc="-90" dirty="0">
                <a:latin typeface="Trebuchet MS"/>
                <a:cs typeface="Trebuchet MS"/>
              </a:rPr>
              <a:t>They </a:t>
            </a:r>
            <a:r>
              <a:rPr sz="1600" spc="-55" dirty="0">
                <a:latin typeface="Trebuchet MS"/>
                <a:cs typeface="Trebuchet MS"/>
              </a:rPr>
              <a:t>were married </a:t>
            </a:r>
            <a:r>
              <a:rPr sz="1600" b="1" spc="-90" dirty="0">
                <a:latin typeface="Trebuchet MS"/>
                <a:cs typeface="Trebuchet MS"/>
              </a:rPr>
              <a:t>in</a:t>
            </a:r>
            <a:r>
              <a:rPr sz="1600" b="1" spc="-165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1990.  </a:t>
            </a:r>
            <a:r>
              <a:rPr sz="1600" spc="-70" dirty="0">
                <a:latin typeface="Trebuchet MS"/>
                <a:cs typeface="Trebuchet MS"/>
              </a:rPr>
              <a:t>Joe arrived </a:t>
            </a:r>
            <a:r>
              <a:rPr sz="1600" b="1" spc="-85" dirty="0">
                <a:latin typeface="Trebuchet MS"/>
                <a:cs typeface="Trebuchet MS"/>
              </a:rPr>
              <a:t>after</a:t>
            </a:r>
            <a:r>
              <a:rPr sz="1600" b="1" spc="-130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me.</a:t>
            </a:r>
            <a:endParaRPr sz="1600">
              <a:latin typeface="Trebuchet MS"/>
              <a:cs typeface="Trebuchet MS"/>
            </a:endParaRPr>
          </a:p>
          <a:p>
            <a:pPr marL="198120" marR="280670">
              <a:lnSpc>
                <a:spcPct val="129400"/>
              </a:lnSpc>
            </a:pPr>
            <a:r>
              <a:rPr sz="1600" spc="-190" dirty="0">
                <a:latin typeface="Trebuchet MS"/>
                <a:cs typeface="Trebuchet MS"/>
              </a:rPr>
              <a:t>It </a:t>
            </a:r>
            <a:r>
              <a:rPr sz="1600" spc="5" dirty="0">
                <a:latin typeface="Trebuchet MS"/>
                <a:cs typeface="Trebuchet MS"/>
              </a:rPr>
              <a:t>has </a:t>
            </a:r>
            <a:r>
              <a:rPr sz="1600" spc="-100" dirty="0">
                <a:latin typeface="Trebuchet MS"/>
                <a:cs typeface="Trebuchet MS"/>
              </a:rPr>
              <a:t>not </a:t>
            </a:r>
            <a:r>
              <a:rPr sz="1600" spc="-75" dirty="0">
                <a:latin typeface="Trebuchet MS"/>
                <a:cs typeface="Trebuchet MS"/>
              </a:rPr>
              <a:t>rained </a:t>
            </a:r>
            <a:r>
              <a:rPr sz="1600" spc="-105" dirty="0">
                <a:latin typeface="Trebuchet MS"/>
                <a:cs typeface="Trebuchet MS"/>
              </a:rPr>
              <a:t>at all </a:t>
            </a:r>
            <a:r>
              <a:rPr sz="1600" b="1" spc="-120" dirty="0">
                <a:latin typeface="Trebuchet MS"/>
                <a:cs typeface="Trebuchet MS"/>
              </a:rPr>
              <a:t>for </a:t>
            </a:r>
            <a:r>
              <a:rPr sz="1600" spc="-100" dirty="0">
                <a:latin typeface="Trebuchet MS"/>
                <a:cs typeface="Trebuchet MS"/>
              </a:rPr>
              <a:t>two </a:t>
            </a:r>
            <a:r>
              <a:rPr sz="1600" spc="-80" dirty="0">
                <a:latin typeface="Trebuchet MS"/>
                <a:cs typeface="Trebuchet MS"/>
              </a:rPr>
              <a:t>weeks.  </a:t>
            </a:r>
            <a:r>
              <a:rPr sz="1600" spc="-60" dirty="0">
                <a:latin typeface="Trebuchet MS"/>
                <a:cs typeface="Trebuchet MS"/>
              </a:rPr>
              <a:t>Breakfast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40" dirty="0">
                <a:latin typeface="Trebuchet MS"/>
                <a:cs typeface="Trebuchet MS"/>
              </a:rPr>
              <a:t>served </a:t>
            </a:r>
            <a:r>
              <a:rPr sz="1600" b="1" spc="-50" dirty="0">
                <a:latin typeface="Trebuchet MS"/>
                <a:cs typeface="Trebuchet MS"/>
              </a:rPr>
              <a:t>at </a:t>
            </a:r>
            <a:r>
              <a:rPr sz="1600" spc="-30" dirty="0">
                <a:latin typeface="Trebuchet MS"/>
                <a:cs typeface="Trebuchet MS"/>
              </a:rPr>
              <a:t>seven</a:t>
            </a:r>
            <a:r>
              <a:rPr sz="1600" spc="-240" dirty="0">
                <a:latin typeface="Trebuchet MS"/>
                <a:cs typeface="Trebuchet MS"/>
              </a:rPr>
              <a:t> </a:t>
            </a:r>
            <a:r>
              <a:rPr sz="1600" spc="-105" dirty="0">
                <a:latin typeface="Trebuchet MS"/>
                <a:cs typeface="Trebuchet MS"/>
              </a:rPr>
              <a:t>o’clock.</a:t>
            </a:r>
            <a:endParaRPr sz="1600">
              <a:latin typeface="Trebuchet MS"/>
              <a:cs typeface="Trebuchet MS"/>
            </a:endParaRPr>
          </a:p>
          <a:p>
            <a:pPr marL="198120" marR="280670">
              <a:lnSpc>
                <a:spcPct val="100000"/>
              </a:lnSpc>
              <a:spcBef>
                <a:spcPts val="565"/>
              </a:spcBef>
            </a:pPr>
            <a:r>
              <a:rPr sz="1600" spc="-60" dirty="0">
                <a:latin typeface="Trebuchet MS"/>
                <a:cs typeface="Trebuchet MS"/>
              </a:rPr>
              <a:t>Kevin </a:t>
            </a:r>
            <a:r>
              <a:rPr sz="1600" spc="10" dirty="0">
                <a:latin typeface="Trebuchet MS"/>
                <a:cs typeface="Trebuchet MS"/>
              </a:rPr>
              <a:t>and </a:t>
            </a:r>
            <a:r>
              <a:rPr sz="1600" spc="-70" dirty="0">
                <a:latin typeface="Trebuchet MS"/>
                <a:cs typeface="Trebuchet MS"/>
              </a:rPr>
              <a:t>Joe </a:t>
            </a:r>
            <a:r>
              <a:rPr sz="1600" spc="-30" dirty="0">
                <a:latin typeface="Trebuchet MS"/>
                <a:cs typeface="Trebuchet MS"/>
              </a:rPr>
              <a:t>have </a:t>
            </a:r>
            <a:r>
              <a:rPr sz="1600" spc="-25" dirty="0">
                <a:latin typeface="Trebuchet MS"/>
                <a:cs typeface="Trebuchet MS"/>
              </a:rPr>
              <a:t>been </a:t>
            </a:r>
            <a:r>
              <a:rPr sz="1600" spc="-75" dirty="0">
                <a:latin typeface="Trebuchet MS"/>
                <a:cs typeface="Trebuchet MS"/>
              </a:rPr>
              <a:t>in</a:t>
            </a:r>
            <a:r>
              <a:rPr sz="1600" spc="-360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15" dirty="0">
                <a:latin typeface="Trebuchet MS"/>
                <a:cs typeface="Trebuchet MS"/>
              </a:rPr>
              <a:t>same  </a:t>
            </a:r>
            <a:r>
              <a:rPr sz="1600" spc="-15" dirty="0">
                <a:latin typeface="Trebuchet MS"/>
                <a:cs typeface="Trebuchet MS"/>
              </a:rPr>
              <a:t>class </a:t>
            </a:r>
            <a:r>
              <a:rPr sz="1600" b="1" spc="-65" dirty="0">
                <a:latin typeface="Trebuchet MS"/>
                <a:cs typeface="Trebuchet MS"/>
              </a:rPr>
              <a:t>since </a:t>
            </a:r>
            <a:r>
              <a:rPr sz="1600" spc="-120" dirty="0">
                <a:latin typeface="Trebuchet MS"/>
                <a:cs typeface="Trebuchet MS"/>
              </a:rPr>
              <a:t>first</a:t>
            </a:r>
            <a:r>
              <a:rPr sz="1600" spc="-180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grade.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1738" y="545329"/>
            <a:ext cx="5749290" cy="8259445"/>
            <a:chOff x="541738" y="545329"/>
            <a:chExt cx="5749290" cy="8259445"/>
          </a:xfrm>
        </p:grpSpPr>
        <p:sp>
          <p:nvSpPr>
            <p:cNvPr id="3" name="object 3"/>
            <p:cNvSpPr/>
            <p:nvPr/>
          </p:nvSpPr>
          <p:spPr>
            <a:xfrm>
              <a:off x="541738" y="545329"/>
              <a:ext cx="5744845" cy="8259445"/>
            </a:xfrm>
            <a:custGeom>
              <a:avLst/>
              <a:gdLst/>
              <a:ahLst/>
              <a:cxnLst/>
              <a:rect l="l" t="t" r="r" b="b"/>
              <a:pathLst>
                <a:path w="5744845" h="8259445">
                  <a:moveTo>
                    <a:pt x="5744672" y="8259359"/>
                  </a:moveTo>
                  <a:lnTo>
                    <a:pt x="28702" y="8259359"/>
                  </a:lnTo>
                  <a:lnTo>
                    <a:pt x="19135" y="6984859"/>
                  </a:lnTo>
                  <a:lnTo>
                    <a:pt x="3189" y="4172413"/>
                  </a:lnTo>
                  <a:lnTo>
                    <a:pt x="0" y="1338600"/>
                  </a:lnTo>
                  <a:lnTo>
                    <a:pt x="28702" y="0"/>
                  </a:lnTo>
                  <a:lnTo>
                    <a:pt x="4818851" y="0"/>
                  </a:lnTo>
                  <a:lnTo>
                    <a:pt x="5744672" y="1022237"/>
                  </a:lnTo>
                  <a:lnTo>
                    <a:pt x="5744672" y="8259359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414563" y="631456"/>
              <a:ext cx="870585" cy="1092835"/>
            </a:xfrm>
            <a:custGeom>
              <a:avLst/>
              <a:gdLst/>
              <a:ahLst/>
              <a:cxnLst/>
              <a:rect l="l" t="t" r="r" b="b"/>
              <a:pathLst>
                <a:path w="870585" h="1092835">
                  <a:moveTo>
                    <a:pt x="156381" y="1092214"/>
                  </a:moveTo>
                  <a:lnTo>
                    <a:pt x="175054" y="711223"/>
                  </a:lnTo>
                  <a:lnTo>
                    <a:pt x="164988" y="470454"/>
                  </a:lnTo>
                  <a:lnTo>
                    <a:pt x="111524" y="267511"/>
                  </a:lnTo>
                  <a:lnTo>
                    <a:pt x="0" y="0"/>
                  </a:lnTo>
                  <a:lnTo>
                    <a:pt x="870525" y="940508"/>
                  </a:lnTo>
                  <a:lnTo>
                    <a:pt x="805933" y="931112"/>
                  </a:lnTo>
                  <a:lnTo>
                    <a:pt x="638767" y="928095"/>
                  </a:lnTo>
                  <a:lnTo>
                    <a:pt x="408944" y="969210"/>
                  </a:lnTo>
                  <a:lnTo>
                    <a:pt x="156381" y="1092214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71039" y="547608"/>
              <a:ext cx="220561" cy="24545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99922" y="616889"/>
              <a:ext cx="302260" cy="299085"/>
            </a:xfrm>
            <a:custGeom>
              <a:avLst/>
              <a:gdLst/>
              <a:ahLst/>
              <a:cxnLst/>
              <a:rect l="l" t="t" r="r" b="b"/>
              <a:pathLst>
                <a:path w="302260" h="299084">
                  <a:moveTo>
                    <a:pt x="301970" y="298913"/>
                  </a:moveTo>
                  <a:lnTo>
                    <a:pt x="14809" y="35522"/>
                  </a:lnTo>
                  <a:lnTo>
                    <a:pt x="0" y="0"/>
                  </a:lnTo>
                  <a:lnTo>
                    <a:pt x="189829" y="174115"/>
                  </a:lnTo>
                  <a:lnTo>
                    <a:pt x="301970" y="298913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14471" y="651787"/>
              <a:ext cx="398145" cy="386715"/>
            </a:xfrm>
            <a:custGeom>
              <a:avLst/>
              <a:gdLst/>
              <a:ahLst/>
              <a:cxnLst/>
              <a:rect l="l" t="t" r="r" b="b"/>
              <a:pathLst>
                <a:path w="398145" h="386715">
                  <a:moveTo>
                    <a:pt x="397583" y="386610"/>
                  </a:moveTo>
                  <a:lnTo>
                    <a:pt x="14808" y="35520"/>
                  </a:lnTo>
                  <a:lnTo>
                    <a:pt x="0" y="0"/>
                  </a:lnTo>
                  <a:lnTo>
                    <a:pt x="285475" y="261849"/>
                  </a:lnTo>
                  <a:lnTo>
                    <a:pt x="397583" y="386610"/>
                  </a:lnTo>
                  <a:close/>
                </a:path>
              </a:pathLst>
            </a:custGeom>
            <a:solidFill>
              <a:srgbClr val="1FC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29019" y="686683"/>
              <a:ext cx="493395" cy="474980"/>
            </a:xfrm>
            <a:custGeom>
              <a:avLst/>
              <a:gdLst/>
              <a:ahLst/>
              <a:cxnLst/>
              <a:rect l="l" t="t" r="r" b="b"/>
              <a:pathLst>
                <a:path w="493395" h="474980">
                  <a:moveTo>
                    <a:pt x="493313" y="474438"/>
                  </a:moveTo>
                  <a:lnTo>
                    <a:pt x="14817" y="35542"/>
                  </a:lnTo>
                  <a:lnTo>
                    <a:pt x="0" y="0"/>
                  </a:lnTo>
                  <a:lnTo>
                    <a:pt x="381100" y="349560"/>
                  </a:lnTo>
                  <a:lnTo>
                    <a:pt x="493313" y="474438"/>
                  </a:lnTo>
                  <a:close/>
                </a:path>
              </a:pathLst>
            </a:custGeom>
            <a:solidFill>
              <a:srgbClr val="2DC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43586" y="721625"/>
              <a:ext cx="589280" cy="562610"/>
            </a:xfrm>
            <a:custGeom>
              <a:avLst/>
              <a:gdLst/>
              <a:ahLst/>
              <a:cxnLst/>
              <a:rect l="l" t="t" r="r" b="b"/>
              <a:pathLst>
                <a:path w="589279" h="562610">
                  <a:moveTo>
                    <a:pt x="588919" y="562103"/>
                  </a:moveTo>
                  <a:lnTo>
                    <a:pt x="14798" y="35497"/>
                  </a:lnTo>
                  <a:lnTo>
                    <a:pt x="0" y="0"/>
                  </a:lnTo>
                  <a:lnTo>
                    <a:pt x="476803" y="437334"/>
                  </a:lnTo>
                  <a:lnTo>
                    <a:pt x="588919" y="562103"/>
                  </a:lnTo>
                  <a:close/>
                </a:path>
              </a:pathLst>
            </a:custGeom>
            <a:solidFill>
              <a:srgbClr val="39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58135" y="756524"/>
              <a:ext cx="685165" cy="650240"/>
            </a:xfrm>
            <a:custGeom>
              <a:avLst/>
              <a:gdLst/>
              <a:ahLst/>
              <a:cxnLst/>
              <a:rect l="l" t="t" r="r" b="b"/>
              <a:pathLst>
                <a:path w="685164" h="650240">
                  <a:moveTo>
                    <a:pt x="684557" y="649827"/>
                  </a:moveTo>
                  <a:lnTo>
                    <a:pt x="14807" y="35518"/>
                  </a:lnTo>
                  <a:lnTo>
                    <a:pt x="0" y="0"/>
                  </a:lnTo>
                  <a:lnTo>
                    <a:pt x="572481" y="525102"/>
                  </a:lnTo>
                  <a:lnTo>
                    <a:pt x="684557" y="649827"/>
                  </a:lnTo>
                  <a:close/>
                </a:path>
              </a:pathLst>
            </a:custGeom>
            <a:solidFill>
              <a:srgbClr val="42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72692" y="791440"/>
              <a:ext cx="780415" cy="737870"/>
            </a:xfrm>
            <a:custGeom>
              <a:avLst/>
              <a:gdLst/>
              <a:ahLst/>
              <a:cxnLst/>
              <a:rect l="l" t="t" r="r" b="b"/>
              <a:pathLst>
                <a:path w="780414" h="737869">
                  <a:moveTo>
                    <a:pt x="780311" y="737672"/>
                  </a:moveTo>
                  <a:lnTo>
                    <a:pt x="12412" y="33325"/>
                  </a:lnTo>
                  <a:lnTo>
                    <a:pt x="9871" y="23678"/>
                  </a:lnTo>
                  <a:lnTo>
                    <a:pt x="0" y="0"/>
                  </a:lnTo>
                  <a:lnTo>
                    <a:pt x="668159" y="612862"/>
                  </a:lnTo>
                  <a:lnTo>
                    <a:pt x="780311" y="737672"/>
                  </a:lnTo>
                  <a:close/>
                </a:path>
              </a:pathLst>
            </a:custGeom>
            <a:solidFill>
              <a:srgbClr val="4C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84970" y="824255"/>
              <a:ext cx="805815" cy="747395"/>
            </a:xfrm>
            <a:custGeom>
              <a:avLst/>
              <a:gdLst/>
              <a:ahLst/>
              <a:cxnLst/>
              <a:rect l="l" t="t" r="r" b="b"/>
              <a:pathLst>
                <a:path w="805814" h="747394">
                  <a:moveTo>
                    <a:pt x="805491" y="746844"/>
                  </a:moveTo>
                  <a:lnTo>
                    <a:pt x="782578" y="739751"/>
                  </a:lnTo>
                  <a:lnTo>
                    <a:pt x="7621" y="28930"/>
                  </a:lnTo>
                  <a:lnTo>
                    <a:pt x="0" y="0"/>
                  </a:lnTo>
                  <a:lnTo>
                    <a:pt x="766054" y="702655"/>
                  </a:lnTo>
                  <a:lnTo>
                    <a:pt x="805587" y="746650"/>
                  </a:lnTo>
                  <a:lnTo>
                    <a:pt x="805491" y="746844"/>
                  </a:lnTo>
                  <a:close/>
                </a:path>
              </a:pathLst>
            </a:custGeom>
            <a:solidFill>
              <a:srgbClr val="53C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92462" y="852694"/>
              <a:ext cx="775970" cy="711835"/>
            </a:xfrm>
            <a:custGeom>
              <a:avLst/>
              <a:gdLst/>
              <a:ahLst/>
              <a:cxnLst/>
              <a:rect l="l" t="t" r="r" b="b"/>
              <a:pathLst>
                <a:path w="775970" h="711835">
                  <a:moveTo>
                    <a:pt x="775722" y="711509"/>
                  </a:moveTo>
                  <a:lnTo>
                    <a:pt x="739618" y="700332"/>
                  </a:lnTo>
                  <a:lnTo>
                    <a:pt x="7616" y="28911"/>
                  </a:lnTo>
                  <a:lnTo>
                    <a:pt x="0" y="0"/>
                  </a:lnTo>
                  <a:lnTo>
                    <a:pt x="775722" y="711509"/>
                  </a:lnTo>
                  <a:close/>
                </a:path>
              </a:pathLst>
            </a:custGeom>
            <a:solidFill>
              <a:srgbClr val="59CB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99955" y="881134"/>
              <a:ext cx="732790" cy="672465"/>
            </a:xfrm>
            <a:custGeom>
              <a:avLst/>
              <a:gdLst/>
              <a:ahLst/>
              <a:cxnLst/>
              <a:rect l="l" t="t" r="r" b="b"/>
              <a:pathLst>
                <a:path w="732789" h="672465">
                  <a:moveTo>
                    <a:pt x="732713" y="672073"/>
                  </a:moveTo>
                  <a:lnTo>
                    <a:pt x="718590" y="667701"/>
                  </a:lnTo>
                  <a:lnTo>
                    <a:pt x="700699" y="664632"/>
                  </a:lnTo>
                  <a:lnTo>
                    <a:pt x="7620" y="28925"/>
                  </a:lnTo>
                  <a:lnTo>
                    <a:pt x="0" y="0"/>
                  </a:lnTo>
                  <a:lnTo>
                    <a:pt x="732713" y="672073"/>
                  </a:lnTo>
                  <a:close/>
                </a:path>
              </a:pathLst>
            </a:custGeom>
            <a:solidFill>
              <a:srgbClr val="60C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07442" y="909554"/>
              <a:ext cx="694055" cy="636905"/>
            </a:xfrm>
            <a:custGeom>
              <a:avLst/>
              <a:gdLst/>
              <a:ahLst/>
              <a:cxnLst/>
              <a:rect l="l" t="t" r="r" b="b"/>
              <a:pathLst>
                <a:path w="694054" h="636905">
                  <a:moveTo>
                    <a:pt x="693709" y="636297"/>
                  </a:moveTo>
                  <a:lnTo>
                    <a:pt x="664287" y="631250"/>
                  </a:lnTo>
                  <a:lnTo>
                    <a:pt x="7621" y="28930"/>
                  </a:lnTo>
                  <a:lnTo>
                    <a:pt x="0" y="0"/>
                  </a:lnTo>
                  <a:lnTo>
                    <a:pt x="693709" y="636297"/>
                  </a:lnTo>
                  <a:close/>
                </a:path>
              </a:pathLst>
            </a:custGeom>
            <a:solidFill>
              <a:srgbClr val="66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14935" y="937996"/>
              <a:ext cx="657860" cy="603250"/>
            </a:xfrm>
            <a:custGeom>
              <a:avLst/>
              <a:gdLst/>
              <a:ahLst/>
              <a:cxnLst/>
              <a:rect l="l" t="t" r="r" b="b"/>
              <a:pathLst>
                <a:path w="657860" h="603250">
                  <a:moveTo>
                    <a:pt x="657297" y="602894"/>
                  </a:moveTo>
                  <a:lnTo>
                    <a:pt x="627875" y="597847"/>
                  </a:lnTo>
                  <a:lnTo>
                    <a:pt x="7620" y="28924"/>
                  </a:lnTo>
                  <a:lnTo>
                    <a:pt x="0" y="0"/>
                  </a:lnTo>
                  <a:lnTo>
                    <a:pt x="657297" y="602894"/>
                  </a:lnTo>
                  <a:close/>
                </a:path>
              </a:pathLst>
            </a:custGeom>
            <a:solidFill>
              <a:srgbClr val="6B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22427" y="966433"/>
              <a:ext cx="621030" cy="569595"/>
            </a:xfrm>
            <a:custGeom>
              <a:avLst/>
              <a:gdLst/>
              <a:ahLst/>
              <a:cxnLst/>
              <a:rect l="l" t="t" r="r" b="b"/>
              <a:pathLst>
                <a:path w="621029" h="569594">
                  <a:moveTo>
                    <a:pt x="620879" y="569495"/>
                  </a:moveTo>
                  <a:lnTo>
                    <a:pt x="591478" y="564451"/>
                  </a:lnTo>
                  <a:lnTo>
                    <a:pt x="7620" y="28924"/>
                  </a:lnTo>
                  <a:lnTo>
                    <a:pt x="0" y="0"/>
                  </a:lnTo>
                  <a:lnTo>
                    <a:pt x="620879" y="569495"/>
                  </a:lnTo>
                  <a:close/>
                </a:path>
              </a:pathLst>
            </a:custGeom>
            <a:solidFill>
              <a:srgbClr val="71D0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529915" y="994853"/>
              <a:ext cx="584835" cy="536575"/>
            </a:xfrm>
            <a:custGeom>
              <a:avLst/>
              <a:gdLst/>
              <a:ahLst/>
              <a:cxnLst/>
              <a:rect l="l" t="t" r="r" b="b"/>
              <a:pathLst>
                <a:path w="584835" h="536575">
                  <a:moveTo>
                    <a:pt x="584489" y="536116"/>
                  </a:moveTo>
                  <a:lnTo>
                    <a:pt x="555067" y="531069"/>
                  </a:lnTo>
                  <a:lnTo>
                    <a:pt x="6303" y="27720"/>
                  </a:lnTo>
                  <a:lnTo>
                    <a:pt x="6114" y="23208"/>
                  </a:lnTo>
                  <a:lnTo>
                    <a:pt x="0" y="0"/>
                  </a:lnTo>
                  <a:lnTo>
                    <a:pt x="584489" y="536116"/>
                  </a:lnTo>
                  <a:close/>
                </a:path>
              </a:pathLst>
            </a:custGeom>
            <a:solidFill>
              <a:srgbClr val="77D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536201" y="1022175"/>
              <a:ext cx="549910" cy="504190"/>
            </a:xfrm>
            <a:custGeom>
              <a:avLst/>
              <a:gdLst/>
              <a:ahLst/>
              <a:cxnLst/>
              <a:rect l="l" t="t" r="r" b="b"/>
              <a:pathLst>
                <a:path w="549910" h="504190">
                  <a:moveTo>
                    <a:pt x="549286" y="503834"/>
                  </a:moveTo>
                  <a:lnTo>
                    <a:pt x="519862" y="498786"/>
                  </a:lnTo>
                  <a:lnTo>
                    <a:pt x="954" y="22823"/>
                  </a:lnTo>
                  <a:lnTo>
                    <a:pt x="0" y="0"/>
                  </a:lnTo>
                  <a:lnTo>
                    <a:pt x="549286" y="503834"/>
                  </a:lnTo>
                  <a:close/>
                </a:path>
              </a:pathLst>
            </a:custGeom>
            <a:solidFill>
              <a:srgbClr val="7C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37139" y="1044609"/>
              <a:ext cx="520065" cy="476884"/>
            </a:xfrm>
            <a:custGeom>
              <a:avLst/>
              <a:gdLst/>
              <a:ahLst/>
              <a:cxnLst/>
              <a:rect l="l" t="t" r="r" b="b"/>
              <a:pathLst>
                <a:path w="520064" h="476884">
                  <a:moveTo>
                    <a:pt x="491694" y="472928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515299" y="472643"/>
                  </a:lnTo>
                  <a:lnTo>
                    <a:pt x="497304" y="472643"/>
                  </a:lnTo>
                  <a:lnTo>
                    <a:pt x="491694" y="472928"/>
                  </a:lnTo>
                  <a:close/>
                </a:path>
                <a:path w="520064" h="476884">
                  <a:moveTo>
                    <a:pt x="519439" y="476440"/>
                  </a:moveTo>
                  <a:lnTo>
                    <a:pt x="497304" y="472643"/>
                  </a:lnTo>
                  <a:lnTo>
                    <a:pt x="515299" y="472643"/>
                  </a:lnTo>
                  <a:lnTo>
                    <a:pt x="519439" y="476440"/>
                  </a:lnTo>
                  <a:close/>
                </a:path>
              </a:pathLst>
            </a:custGeom>
            <a:solidFill>
              <a:srgbClr val="81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38077" y="1067027"/>
              <a:ext cx="491490" cy="452120"/>
            </a:xfrm>
            <a:custGeom>
              <a:avLst/>
              <a:gdLst/>
              <a:ahLst/>
              <a:cxnLst/>
              <a:rect l="l" t="t" r="r" b="b"/>
              <a:pathLst>
                <a:path w="491489" h="452119">
                  <a:moveTo>
                    <a:pt x="468481" y="451644"/>
                  </a:moveTo>
                  <a:lnTo>
                    <a:pt x="954" y="22812"/>
                  </a:lnTo>
                  <a:lnTo>
                    <a:pt x="0" y="0"/>
                  </a:lnTo>
                  <a:lnTo>
                    <a:pt x="491138" y="450492"/>
                  </a:lnTo>
                  <a:lnTo>
                    <a:pt x="468481" y="451644"/>
                  </a:lnTo>
                  <a:close/>
                </a:path>
              </a:pathLst>
            </a:custGeom>
            <a:solidFill>
              <a:srgbClr val="8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539015" y="1089451"/>
              <a:ext cx="467995" cy="430530"/>
            </a:xfrm>
            <a:custGeom>
              <a:avLst/>
              <a:gdLst/>
              <a:ahLst/>
              <a:cxnLst/>
              <a:rect l="l" t="t" r="r" b="b"/>
              <a:pathLst>
                <a:path w="467995" h="430530">
                  <a:moveTo>
                    <a:pt x="445263" y="430353"/>
                  </a:moveTo>
                  <a:lnTo>
                    <a:pt x="954" y="22814"/>
                  </a:lnTo>
                  <a:lnTo>
                    <a:pt x="0" y="0"/>
                  </a:lnTo>
                  <a:lnTo>
                    <a:pt x="467926" y="429200"/>
                  </a:lnTo>
                  <a:lnTo>
                    <a:pt x="445263" y="430353"/>
                  </a:lnTo>
                  <a:close/>
                </a:path>
              </a:pathLst>
            </a:custGeom>
            <a:solidFill>
              <a:srgbClr val="8BD7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539952" y="1111876"/>
              <a:ext cx="445134" cy="409575"/>
            </a:xfrm>
            <a:custGeom>
              <a:avLst/>
              <a:gdLst/>
              <a:ahLst/>
              <a:cxnLst/>
              <a:rect l="l" t="t" r="r" b="b"/>
              <a:pathLst>
                <a:path w="445135" h="409575">
                  <a:moveTo>
                    <a:pt x="422063" y="409060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444721" y="407908"/>
                  </a:lnTo>
                  <a:lnTo>
                    <a:pt x="422063" y="409060"/>
                  </a:lnTo>
                  <a:close/>
                </a:path>
              </a:pathLst>
            </a:custGeom>
            <a:solidFill>
              <a:srgbClr val="90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540890" y="1134288"/>
              <a:ext cx="421640" cy="387985"/>
            </a:xfrm>
            <a:custGeom>
              <a:avLst/>
              <a:gdLst/>
              <a:ahLst/>
              <a:cxnLst/>
              <a:rect l="l" t="t" r="r" b="b"/>
              <a:pathLst>
                <a:path w="421639" h="387984">
                  <a:moveTo>
                    <a:pt x="398854" y="387781"/>
                  </a:moveTo>
                  <a:lnTo>
                    <a:pt x="953" y="22806"/>
                  </a:lnTo>
                  <a:lnTo>
                    <a:pt x="0" y="0"/>
                  </a:lnTo>
                  <a:lnTo>
                    <a:pt x="421521" y="386628"/>
                  </a:lnTo>
                  <a:lnTo>
                    <a:pt x="398854" y="387781"/>
                  </a:lnTo>
                  <a:close/>
                </a:path>
              </a:pathLst>
            </a:custGeom>
            <a:solidFill>
              <a:srgbClr val="96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541828" y="1156718"/>
              <a:ext cx="398780" cy="367030"/>
            </a:xfrm>
            <a:custGeom>
              <a:avLst/>
              <a:gdLst/>
              <a:ahLst/>
              <a:cxnLst/>
              <a:rect l="l" t="t" r="r" b="b"/>
              <a:pathLst>
                <a:path w="398779" h="367030">
                  <a:moveTo>
                    <a:pt x="375645" y="366483"/>
                  </a:moveTo>
                  <a:lnTo>
                    <a:pt x="953" y="22808"/>
                  </a:lnTo>
                  <a:lnTo>
                    <a:pt x="0" y="0"/>
                  </a:lnTo>
                  <a:lnTo>
                    <a:pt x="398294" y="365331"/>
                  </a:lnTo>
                  <a:lnTo>
                    <a:pt x="375645" y="366483"/>
                  </a:lnTo>
                  <a:close/>
                </a:path>
              </a:pathLst>
            </a:custGeom>
            <a:solidFill>
              <a:srgbClr val="9ADB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542765" y="1179130"/>
              <a:ext cx="375285" cy="345440"/>
            </a:xfrm>
            <a:custGeom>
              <a:avLst/>
              <a:gdLst/>
              <a:ahLst/>
              <a:cxnLst/>
              <a:rect l="l" t="t" r="r" b="b"/>
              <a:pathLst>
                <a:path w="375285" h="345440">
                  <a:moveTo>
                    <a:pt x="352432" y="345204"/>
                  </a:moveTo>
                  <a:lnTo>
                    <a:pt x="954" y="22814"/>
                  </a:lnTo>
                  <a:lnTo>
                    <a:pt x="0" y="0"/>
                  </a:lnTo>
                  <a:lnTo>
                    <a:pt x="375095" y="344052"/>
                  </a:lnTo>
                  <a:lnTo>
                    <a:pt x="352432" y="345204"/>
                  </a:lnTo>
                  <a:close/>
                </a:path>
              </a:pathLst>
            </a:custGeom>
            <a:solidFill>
              <a:srgbClr val="9FDD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43703" y="1201567"/>
              <a:ext cx="352425" cy="324485"/>
            </a:xfrm>
            <a:custGeom>
              <a:avLst/>
              <a:gdLst/>
              <a:ahLst/>
              <a:cxnLst/>
              <a:rect l="l" t="t" r="r" b="b"/>
              <a:pathLst>
                <a:path w="352425" h="324484">
                  <a:moveTo>
                    <a:pt x="329219" y="323901"/>
                  </a:moveTo>
                  <a:lnTo>
                    <a:pt x="953" y="22802"/>
                  </a:lnTo>
                  <a:lnTo>
                    <a:pt x="0" y="0"/>
                  </a:lnTo>
                  <a:lnTo>
                    <a:pt x="351876" y="322748"/>
                  </a:lnTo>
                  <a:lnTo>
                    <a:pt x="329219" y="323901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44641" y="1223985"/>
              <a:ext cx="328930" cy="302895"/>
            </a:xfrm>
            <a:custGeom>
              <a:avLst/>
              <a:gdLst/>
              <a:ahLst/>
              <a:cxnLst/>
              <a:rect l="l" t="t" r="r" b="b"/>
              <a:pathLst>
                <a:path w="328929" h="302894">
                  <a:moveTo>
                    <a:pt x="306013" y="302615"/>
                  </a:moveTo>
                  <a:lnTo>
                    <a:pt x="953" y="22807"/>
                  </a:lnTo>
                  <a:lnTo>
                    <a:pt x="0" y="0"/>
                  </a:lnTo>
                  <a:lnTo>
                    <a:pt x="328663" y="301463"/>
                  </a:lnTo>
                  <a:lnTo>
                    <a:pt x="306013" y="302615"/>
                  </a:lnTo>
                  <a:close/>
                </a:path>
              </a:pathLst>
            </a:custGeom>
            <a:solidFill>
              <a:srgbClr val="A8E0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545578" y="1246397"/>
              <a:ext cx="306070" cy="281940"/>
            </a:xfrm>
            <a:custGeom>
              <a:avLst/>
              <a:gdLst/>
              <a:ahLst/>
              <a:cxnLst/>
              <a:rect l="l" t="t" r="r" b="b"/>
              <a:pathLst>
                <a:path w="306070" h="281940">
                  <a:moveTo>
                    <a:pt x="282801" y="281336"/>
                  </a:moveTo>
                  <a:lnTo>
                    <a:pt x="51" y="21987"/>
                  </a:lnTo>
                  <a:lnTo>
                    <a:pt x="520" y="12434"/>
                  </a:lnTo>
                  <a:lnTo>
                    <a:pt x="0" y="0"/>
                  </a:lnTo>
                  <a:lnTo>
                    <a:pt x="305463" y="280183"/>
                  </a:lnTo>
                  <a:lnTo>
                    <a:pt x="282801" y="281336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544619" y="1268025"/>
              <a:ext cx="284480" cy="260985"/>
            </a:xfrm>
            <a:custGeom>
              <a:avLst/>
              <a:gdLst/>
              <a:ahLst/>
              <a:cxnLst/>
              <a:rect l="l" t="t" r="r" b="b"/>
              <a:pathLst>
                <a:path w="284479" h="260984">
                  <a:moveTo>
                    <a:pt x="261485" y="260840"/>
                  </a:moveTo>
                  <a:lnTo>
                    <a:pt x="0" y="20995"/>
                  </a:lnTo>
                  <a:lnTo>
                    <a:pt x="1028" y="0"/>
                  </a:lnTo>
                  <a:lnTo>
                    <a:pt x="284147" y="259688"/>
                  </a:lnTo>
                  <a:lnTo>
                    <a:pt x="261485" y="260840"/>
                  </a:lnTo>
                  <a:close/>
                </a:path>
              </a:pathLst>
            </a:custGeom>
            <a:solidFill>
              <a:srgbClr val="B1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543609" y="1288661"/>
              <a:ext cx="262890" cy="242570"/>
            </a:xfrm>
            <a:custGeom>
              <a:avLst/>
              <a:gdLst/>
              <a:ahLst/>
              <a:cxnLst/>
              <a:rect l="l" t="t" r="r" b="b"/>
              <a:pathLst>
                <a:path w="262889" h="242569">
                  <a:moveTo>
                    <a:pt x="241300" y="242315"/>
                  </a:moveTo>
                  <a:lnTo>
                    <a:pt x="0" y="20985"/>
                  </a:lnTo>
                  <a:lnTo>
                    <a:pt x="1028" y="0"/>
                  </a:lnTo>
                  <a:lnTo>
                    <a:pt x="262889" y="240184"/>
                  </a:lnTo>
                  <a:lnTo>
                    <a:pt x="244078" y="241141"/>
                  </a:lnTo>
                  <a:lnTo>
                    <a:pt x="241300" y="242315"/>
                  </a:lnTo>
                  <a:close/>
                </a:path>
              </a:pathLst>
            </a:custGeom>
            <a:solidFill>
              <a:srgbClr val="B6E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527434" y="1309298"/>
              <a:ext cx="257745" cy="3305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82947" y="5499170"/>
              <a:ext cx="581025" cy="57150"/>
            </a:xfrm>
            <a:custGeom>
              <a:avLst/>
              <a:gdLst/>
              <a:ahLst/>
              <a:cxnLst/>
              <a:rect l="l" t="t" r="r" b="b"/>
              <a:pathLst>
                <a:path w="581025" h="57150">
                  <a:moveTo>
                    <a:pt x="580644" y="57088"/>
                  </a:moveTo>
                  <a:lnTo>
                    <a:pt x="541504" y="57088"/>
                  </a:lnTo>
                  <a:lnTo>
                    <a:pt x="2556" y="4099"/>
                  </a:lnTo>
                  <a:lnTo>
                    <a:pt x="1097" y="2897"/>
                  </a:lnTo>
                  <a:lnTo>
                    <a:pt x="0" y="0"/>
                  </a:lnTo>
                  <a:lnTo>
                    <a:pt x="580644" y="57088"/>
                  </a:lnTo>
                  <a:close/>
                </a:path>
              </a:pathLst>
            </a:custGeom>
            <a:solidFill>
              <a:srgbClr val="71A1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81419" y="5495137"/>
              <a:ext cx="621665" cy="61594"/>
            </a:xfrm>
            <a:custGeom>
              <a:avLst/>
              <a:gdLst/>
              <a:ahLst/>
              <a:cxnLst/>
              <a:rect l="l" t="t" r="r" b="b"/>
              <a:pathLst>
                <a:path w="621665" h="61595">
                  <a:moveTo>
                    <a:pt x="621657" y="61121"/>
                  </a:moveTo>
                  <a:lnTo>
                    <a:pt x="582498" y="61121"/>
                  </a:lnTo>
                  <a:lnTo>
                    <a:pt x="1514" y="3999"/>
                  </a:lnTo>
                  <a:lnTo>
                    <a:pt x="0" y="0"/>
                  </a:lnTo>
                  <a:lnTo>
                    <a:pt x="621657" y="61121"/>
                  </a:lnTo>
                  <a:close/>
                </a:path>
              </a:pathLst>
            </a:custGeom>
            <a:solidFill>
              <a:srgbClr val="6CA3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79892" y="5491105"/>
              <a:ext cx="662940" cy="65405"/>
            </a:xfrm>
            <a:custGeom>
              <a:avLst/>
              <a:gdLst/>
              <a:ahLst/>
              <a:cxnLst/>
              <a:rect l="l" t="t" r="r" b="b"/>
              <a:pathLst>
                <a:path w="662939" h="65404">
                  <a:moveTo>
                    <a:pt x="662676" y="65154"/>
                  </a:moveTo>
                  <a:lnTo>
                    <a:pt x="623518" y="65154"/>
                  </a:lnTo>
                  <a:lnTo>
                    <a:pt x="1514" y="3999"/>
                  </a:lnTo>
                  <a:lnTo>
                    <a:pt x="0" y="0"/>
                  </a:lnTo>
                  <a:lnTo>
                    <a:pt x="662676" y="65154"/>
                  </a:lnTo>
                  <a:close/>
                </a:path>
              </a:pathLst>
            </a:custGeom>
            <a:solidFill>
              <a:srgbClr val="66A3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78366" y="5487074"/>
              <a:ext cx="704215" cy="69215"/>
            </a:xfrm>
            <a:custGeom>
              <a:avLst/>
              <a:gdLst/>
              <a:ahLst/>
              <a:cxnLst/>
              <a:rect l="l" t="t" r="r" b="b"/>
              <a:pathLst>
                <a:path w="704214" h="69214">
                  <a:moveTo>
                    <a:pt x="703669" y="69184"/>
                  </a:moveTo>
                  <a:lnTo>
                    <a:pt x="664528" y="69184"/>
                  </a:lnTo>
                  <a:lnTo>
                    <a:pt x="1513" y="3996"/>
                  </a:lnTo>
                  <a:lnTo>
                    <a:pt x="0" y="0"/>
                  </a:lnTo>
                  <a:lnTo>
                    <a:pt x="703669" y="69184"/>
                  </a:lnTo>
                  <a:close/>
                </a:path>
              </a:pathLst>
            </a:custGeom>
            <a:solidFill>
              <a:srgbClr val="5FA4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76838" y="5483042"/>
              <a:ext cx="744855" cy="73660"/>
            </a:xfrm>
            <a:custGeom>
              <a:avLst/>
              <a:gdLst/>
              <a:ahLst/>
              <a:cxnLst/>
              <a:rect l="l" t="t" r="r" b="b"/>
              <a:pathLst>
                <a:path w="744855" h="73660">
                  <a:moveTo>
                    <a:pt x="744690" y="73217"/>
                  </a:moveTo>
                  <a:lnTo>
                    <a:pt x="705554" y="73217"/>
                  </a:lnTo>
                  <a:lnTo>
                    <a:pt x="1513" y="3995"/>
                  </a:lnTo>
                  <a:lnTo>
                    <a:pt x="0" y="0"/>
                  </a:lnTo>
                  <a:lnTo>
                    <a:pt x="744690" y="73217"/>
                  </a:lnTo>
                  <a:close/>
                </a:path>
              </a:pathLst>
            </a:custGeom>
            <a:solidFill>
              <a:srgbClr val="56A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75311" y="5479008"/>
              <a:ext cx="786130" cy="77470"/>
            </a:xfrm>
            <a:custGeom>
              <a:avLst/>
              <a:gdLst/>
              <a:ahLst/>
              <a:cxnLst/>
              <a:rect l="l" t="t" r="r" b="b"/>
              <a:pathLst>
                <a:path w="786130" h="77470">
                  <a:moveTo>
                    <a:pt x="785707" y="77250"/>
                  </a:moveTo>
                  <a:lnTo>
                    <a:pt x="746544" y="77250"/>
                  </a:lnTo>
                  <a:lnTo>
                    <a:pt x="1514" y="4000"/>
                  </a:lnTo>
                  <a:lnTo>
                    <a:pt x="0" y="0"/>
                  </a:lnTo>
                  <a:lnTo>
                    <a:pt x="785707" y="77250"/>
                  </a:lnTo>
                  <a:close/>
                </a:path>
              </a:pathLst>
            </a:custGeom>
            <a:solidFill>
              <a:srgbClr val="4EA6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74559" y="5475051"/>
              <a:ext cx="826135" cy="81280"/>
            </a:xfrm>
            <a:custGeom>
              <a:avLst/>
              <a:gdLst/>
              <a:ahLst/>
              <a:cxnLst/>
              <a:rect l="l" t="t" r="r" b="b"/>
              <a:pathLst>
                <a:path w="826135" h="81279">
                  <a:moveTo>
                    <a:pt x="825950" y="81207"/>
                  </a:moveTo>
                  <a:lnTo>
                    <a:pt x="786794" y="81207"/>
                  </a:lnTo>
                  <a:lnTo>
                    <a:pt x="738" y="3923"/>
                  </a:lnTo>
                  <a:lnTo>
                    <a:pt x="0" y="1972"/>
                  </a:lnTo>
                  <a:lnTo>
                    <a:pt x="0" y="0"/>
                  </a:lnTo>
                  <a:lnTo>
                    <a:pt x="825950" y="81207"/>
                  </a:lnTo>
                  <a:close/>
                </a:path>
              </a:pathLst>
            </a:custGeom>
            <a:solidFill>
              <a:srgbClr val="43A6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74559" y="5471172"/>
              <a:ext cx="865505" cy="85090"/>
            </a:xfrm>
            <a:custGeom>
              <a:avLst/>
              <a:gdLst/>
              <a:ahLst/>
              <a:cxnLst/>
              <a:rect l="l" t="t" r="r" b="b"/>
              <a:pathLst>
                <a:path w="865505" h="85089">
                  <a:moveTo>
                    <a:pt x="865413" y="85086"/>
                  </a:moveTo>
                  <a:lnTo>
                    <a:pt x="826276" y="85086"/>
                  </a:lnTo>
                  <a:lnTo>
                    <a:pt x="0" y="3847"/>
                  </a:lnTo>
                  <a:lnTo>
                    <a:pt x="0" y="0"/>
                  </a:lnTo>
                  <a:lnTo>
                    <a:pt x="865413" y="85086"/>
                  </a:lnTo>
                  <a:close/>
                </a:path>
              </a:pathLst>
            </a:custGeom>
            <a:solidFill>
              <a:srgbClr val="36A7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74559" y="5467289"/>
              <a:ext cx="905510" cy="89535"/>
            </a:xfrm>
            <a:custGeom>
              <a:avLst/>
              <a:gdLst/>
              <a:ahLst/>
              <a:cxnLst/>
              <a:rect l="l" t="t" r="r" b="b"/>
              <a:pathLst>
                <a:path w="905510" h="89535">
                  <a:moveTo>
                    <a:pt x="904911" y="88969"/>
                  </a:moveTo>
                  <a:lnTo>
                    <a:pt x="865769" y="88969"/>
                  </a:lnTo>
                  <a:lnTo>
                    <a:pt x="0" y="3847"/>
                  </a:lnTo>
                  <a:lnTo>
                    <a:pt x="0" y="0"/>
                  </a:lnTo>
                  <a:lnTo>
                    <a:pt x="904911" y="88969"/>
                  </a:lnTo>
                  <a:close/>
                </a:path>
              </a:pathLst>
            </a:custGeom>
            <a:solidFill>
              <a:srgbClr val="23A7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74559" y="5463406"/>
              <a:ext cx="944880" cy="93345"/>
            </a:xfrm>
            <a:custGeom>
              <a:avLst/>
              <a:gdLst/>
              <a:ahLst/>
              <a:cxnLst/>
              <a:rect l="l" t="t" r="r" b="b"/>
              <a:pathLst>
                <a:path w="944880" h="93345">
                  <a:moveTo>
                    <a:pt x="944393" y="92852"/>
                  </a:moveTo>
                  <a:lnTo>
                    <a:pt x="905231" y="92852"/>
                  </a:lnTo>
                  <a:lnTo>
                    <a:pt x="0" y="3851"/>
                  </a:lnTo>
                  <a:lnTo>
                    <a:pt x="0" y="0"/>
                  </a:lnTo>
                  <a:lnTo>
                    <a:pt x="944393" y="92852"/>
                  </a:lnTo>
                  <a:close/>
                </a:path>
              </a:pathLst>
            </a:custGeom>
            <a:solidFill>
              <a:srgbClr val="00A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74559" y="5459523"/>
              <a:ext cx="984250" cy="97155"/>
            </a:xfrm>
            <a:custGeom>
              <a:avLst/>
              <a:gdLst/>
              <a:ahLst/>
              <a:cxnLst/>
              <a:rect l="l" t="t" r="r" b="b"/>
              <a:pathLst>
                <a:path w="984250" h="97154">
                  <a:moveTo>
                    <a:pt x="983886" y="96735"/>
                  </a:moveTo>
                  <a:lnTo>
                    <a:pt x="944729" y="96735"/>
                  </a:lnTo>
                  <a:lnTo>
                    <a:pt x="0" y="3850"/>
                  </a:lnTo>
                  <a:lnTo>
                    <a:pt x="0" y="0"/>
                  </a:lnTo>
                  <a:lnTo>
                    <a:pt x="983886" y="96735"/>
                  </a:lnTo>
                  <a:close/>
                </a:path>
              </a:pathLst>
            </a:custGeom>
            <a:solidFill>
              <a:srgbClr val="00A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74559" y="5455643"/>
              <a:ext cx="1023619" cy="100965"/>
            </a:xfrm>
            <a:custGeom>
              <a:avLst/>
              <a:gdLst/>
              <a:ahLst/>
              <a:cxnLst/>
              <a:rect l="l" t="t" r="r" b="b"/>
              <a:pathLst>
                <a:path w="1023619" h="100964">
                  <a:moveTo>
                    <a:pt x="1023355" y="100615"/>
                  </a:moveTo>
                  <a:lnTo>
                    <a:pt x="984212" y="100615"/>
                  </a:lnTo>
                  <a:lnTo>
                    <a:pt x="0" y="3847"/>
                  </a:lnTo>
                  <a:lnTo>
                    <a:pt x="0" y="0"/>
                  </a:lnTo>
                  <a:lnTo>
                    <a:pt x="1023355" y="100615"/>
                  </a:lnTo>
                  <a:close/>
                </a:path>
              </a:pathLst>
            </a:custGeom>
            <a:solidFill>
              <a:srgbClr val="00A9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74559" y="5451761"/>
              <a:ext cx="1062990" cy="104775"/>
            </a:xfrm>
            <a:custGeom>
              <a:avLst/>
              <a:gdLst/>
              <a:ahLst/>
              <a:cxnLst/>
              <a:rect l="l" t="t" r="r" b="b"/>
              <a:pathLst>
                <a:path w="1062989" h="104775">
                  <a:moveTo>
                    <a:pt x="1062846" y="104498"/>
                  </a:moveTo>
                  <a:lnTo>
                    <a:pt x="1023710" y="104498"/>
                  </a:lnTo>
                  <a:lnTo>
                    <a:pt x="0" y="3847"/>
                  </a:lnTo>
                  <a:lnTo>
                    <a:pt x="0" y="0"/>
                  </a:lnTo>
                  <a:lnTo>
                    <a:pt x="1062846" y="104498"/>
                  </a:lnTo>
                  <a:close/>
                </a:path>
              </a:pathLst>
            </a:custGeom>
            <a:solidFill>
              <a:srgbClr val="00A9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74559" y="5447878"/>
              <a:ext cx="1102360" cy="108585"/>
            </a:xfrm>
            <a:custGeom>
              <a:avLst/>
              <a:gdLst/>
              <a:ahLst/>
              <a:cxnLst/>
              <a:rect l="l" t="t" r="r" b="b"/>
              <a:pathLst>
                <a:path w="1102360" h="108585">
                  <a:moveTo>
                    <a:pt x="1102329" y="108380"/>
                  </a:moveTo>
                  <a:lnTo>
                    <a:pt x="1063173" y="108380"/>
                  </a:lnTo>
                  <a:lnTo>
                    <a:pt x="0" y="3850"/>
                  </a:lnTo>
                  <a:lnTo>
                    <a:pt x="0" y="0"/>
                  </a:lnTo>
                  <a:lnTo>
                    <a:pt x="1102329" y="108380"/>
                  </a:lnTo>
                  <a:close/>
                </a:path>
              </a:pathLst>
            </a:custGeom>
            <a:solidFill>
              <a:srgbClr val="00A9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74559" y="5443994"/>
              <a:ext cx="1142365" cy="112395"/>
            </a:xfrm>
            <a:custGeom>
              <a:avLst/>
              <a:gdLst/>
              <a:ahLst/>
              <a:cxnLst/>
              <a:rect l="l" t="t" r="r" b="b"/>
              <a:pathLst>
                <a:path w="1142364" h="112395">
                  <a:moveTo>
                    <a:pt x="1141827" y="112264"/>
                  </a:moveTo>
                  <a:lnTo>
                    <a:pt x="1102666" y="112264"/>
                  </a:lnTo>
                  <a:lnTo>
                    <a:pt x="0" y="3851"/>
                  </a:lnTo>
                  <a:lnTo>
                    <a:pt x="0" y="0"/>
                  </a:lnTo>
                  <a:lnTo>
                    <a:pt x="1141827" y="112264"/>
                  </a:lnTo>
                  <a:close/>
                </a:path>
              </a:pathLst>
            </a:custGeom>
            <a:solidFill>
              <a:srgbClr val="00A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74559" y="5440115"/>
              <a:ext cx="1181735" cy="116205"/>
            </a:xfrm>
            <a:custGeom>
              <a:avLst/>
              <a:gdLst/>
              <a:ahLst/>
              <a:cxnLst/>
              <a:rect l="l" t="t" r="r" b="b"/>
              <a:pathLst>
                <a:path w="1181735" h="116204">
                  <a:moveTo>
                    <a:pt x="1181293" y="116143"/>
                  </a:moveTo>
                  <a:lnTo>
                    <a:pt x="1142153" y="116143"/>
                  </a:lnTo>
                  <a:lnTo>
                    <a:pt x="0" y="3847"/>
                  </a:lnTo>
                  <a:lnTo>
                    <a:pt x="0" y="0"/>
                  </a:lnTo>
                  <a:lnTo>
                    <a:pt x="1181293" y="116143"/>
                  </a:lnTo>
                  <a:close/>
                </a:path>
              </a:pathLst>
            </a:custGeom>
            <a:solidFill>
              <a:srgbClr val="00A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74559" y="5436232"/>
              <a:ext cx="1221105" cy="120650"/>
            </a:xfrm>
            <a:custGeom>
              <a:avLst/>
              <a:gdLst/>
              <a:ahLst/>
              <a:cxnLst/>
              <a:rect l="l" t="t" r="r" b="b"/>
              <a:pathLst>
                <a:path w="1221105" h="120650">
                  <a:moveTo>
                    <a:pt x="1220784" y="120026"/>
                  </a:moveTo>
                  <a:lnTo>
                    <a:pt x="1181647" y="120026"/>
                  </a:lnTo>
                  <a:lnTo>
                    <a:pt x="0" y="3847"/>
                  </a:lnTo>
                  <a:lnTo>
                    <a:pt x="0" y="0"/>
                  </a:lnTo>
                  <a:lnTo>
                    <a:pt x="1220784" y="120026"/>
                  </a:lnTo>
                  <a:close/>
                </a:path>
              </a:pathLst>
            </a:custGeom>
            <a:solidFill>
              <a:srgbClr val="00AB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74559" y="5432349"/>
              <a:ext cx="1260475" cy="124460"/>
            </a:xfrm>
            <a:custGeom>
              <a:avLst/>
              <a:gdLst/>
              <a:ahLst/>
              <a:cxnLst/>
              <a:rect l="l" t="t" r="r" b="b"/>
              <a:pathLst>
                <a:path w="1260475" h="124460">
                  <a:moveTo>
                    <a:pt x="1260270" y="123909"/>
                  </a:moveTo>
                  <a:lnTo>
                    <a:pt x="1221111" y="123909"/>
                  </a:lnTo>
                  <a:lnTo>
                    <a:pt x="0" y="3851"/>
                  </a:lnTo>
                  <a:lnTo>
                    <a:pt x="0" y="0"/>
                  </a:lnTo>
                  <a:lnTo>
                    <a:pt x="1260270" y="123909"/>
                  </a:lnTo>
                  <a:close/>
                </a:path>
              </a:pathLst>
            </a:custGeom>
            <a:solidFill>
              <a:srgbClr val="00AB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74547" y="5426493"/>
              <a:ext cx="1320165" cy="130175"/>
            </a:xfrm>
            <a:custGeom>
              <a:avLst/>
              <a:gdLst/>
              <a:ahLst/>
              <a:cxnLst/>
              <a:rect l="l" t="t" r="r" b="b"/>
              <a:pathLst>
                <a:path w="1320164" h="130175">
                  <a:moveTo>
                    <a:pt x="1319885" y="129768"/>
                  </a:moveTo>
                  <a:lnTo>
                    <a:pt x="0" y="0"/>
                  </a:lnTo>
                  <a:lnTo>
                    <a:pt x="0" y="1981"/>
                  </a:lnTo>
                  <a:lnTo>
                    <a:pt x="0" y="3848"/>
                  </a:lnTo>
                  <a:lnTo>
                    <a:pt x="0" y="5829"/>
                  </a:lnTo>
                  <a:lnTo>
                    <a:pt x="1260614" y="129768"/>
                  </a:lnTo>
                  <a:lnTo>
                    <a:pt x="1280731" y="129768"/>
                  </a:lnTo>
                  <a:lnTo>
                    <a:pt x="1299768" y="129768"/>
                  </a:lnTo>
                  <a:lnTo>
                    <a:pt x="1319885" y="129768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74559" y="5422557"/>
              <a:ext cx="1360170" cy="133985"/>
            </a:xfrm>
            <a:custGeom>
              <a:avLst/>
              <a:gdLst/>
              <a:ahLst/>
              <a:cxnLst/>
              <a:rect l="l" t="t" r="r" b="b"/>
              <a:pathLst>
                <a:path w="1360170" h="133985">
                  <a:moveTo>
                    <a:pt x="1359873" y="133701"/>
                  </a:moveTo>
                  <a:lnTo>
                    <a:pt x="1320741" y="133701"/>
                  </a:lnTo>
                  <a:lnTo>
                    <a:pt x="0" y="3847"/>
                  </a:lnTo>
                  <a:lnTo>
                    <a:pt x="0" y="0"/>
                  </a:lnTo>
                  <a:lnTo>
                    <a:pt x="1359873" y="133701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74559" y="5418623"/>
              <a:ext cx="1400175" cy="137795"/>
            </a:xfrm>
            <a:custGeom>
              <a:avLst/>
              <a:gdLst/>
              <a:ahLst/>
              <a:cxnLst/>
              <a:rect l="l" t="t" r="r" b="b"/>
              <a:pathLst>
                <a:path w="1400175" h="137795">
                  <a:moveTo>
                    <a:pt x="1399896" y="137636"/>
                  </a:moveTo>
                  <a:lnTo>
                    <a:pt x="1360754" y="137636"/>
                  </a:lnTo>
                  <a:lnTo>
                    <a:pt x="0" y="3847"/>
                  </a:lnTo>
                  <a:lnTo>
                    <a:pt x="0" y="0"/>
                  </a:lnTo>
                  <a:lnTo>
                    <a:pt x="1399896" y="137636"/>
                  </a:lnTo>
                  <a:close/>
                </a:path>
              </a:pathLst>
            </a:custGeom>
            <a:solidFill>
              <a:srgbClr val="00B3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74559" y="5414688"/>
              <a:ext cx="1440180" cy="141605"/>
            </a:xfrm>
            <a:custGeom>
              <a:avLst/>
              <a:gdLst/>
              <a:ahLst/>
              <a:cxnLst/>
              <a:rect l="l" t="t" r="r" b="b"/>
              <a:pathLst>
                <a:path w="1440180" h="141604">
                  <a:moveTo>
                    <a:pt x="1439902" y="141570"/>
                  </a:moveTo>
                  <a:lnTo>
                    <a:pt x="1400750" y="141570"/>
                  </a:lnTo>
                  <a:lnTo>
                    <a:pt x="0" y="3850"/>
                  </a:lnTo>
                  <a:lnTo>
                    <a:pt x="0" y="0"/>
                  </a:lnTo>
                  <a:lnTo>
                    <a:pt x="1439902" y="141570"/>
                  </a:lnTo>
                  <a:close/>
                </a:path>
              </a:pathLst>
            </a:custGeom>
            <a:solidFill>
              <a:srgbClr val="00B5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74559" y="5410756"/>
              <a:ext cx="1480185" cy="146050"/>
            </a:xfrm>
            <a:custGeom>
              <a:avLst/>
              <a:gdLst/>
              <a:ahLst/>
              <a:cxnLst/>
              <a:rect l="l" t="t" r="r" b="b"/>
              <a:pathLst>
                <a:path w="1480185" h="146050">
                  <a:moveTo>
                    <a:pt x="1479902" y="145502"/>
                  </a:moveTo>
                  <a:lnTo>
                    <a:pt x="1440756" y="145502"/>
                  </a:lnTo>
                  <a:lnTo>
                    <a:pt x="0" y="3847"/>
                  </a:lnTo>
                  <a:lnTo>
                    <a:pt x="0" y="0"/>
                  </a:lnTo>
                  <a:lnTo>
                    <a:pt x="1479902" y="145502"/>
                  </a:lnTo>
                  <a:close/>
                </a:path>
              </a:pathLst>
            </a:custGeom>
            <a:solidFill>
              <a:srgbClr val="00B9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74559" y="5406821"/>
              <a:ext cx="1520190" cy="149860"/>
            </a:xfrm>
            <a:custGeom>
              <a:avLst/>
              <a:gdLst/>
              <a:ahLst/>
              <a:cxnLst/>
              <a:rect l="l" t="t" r="r" b="b"/>
              <a:pathLst>
                <a:path w="1520189" h="149860">
                  <a:moveTo>
                    <a:pt x="1519907" y="149436"/>
                  </a:moveTo>
                  <a:lnTo>
                    <a:pt x="1480751" y="149436"/>
                  </a:lnTo>
                  <a:lnTo>
                    <a:pt x="0" y="3851"/>
                  </a:lnTo>
                  <a:lnTo>
                    <a:pt x="0" y="0"/>
                  </a:lnTo>
                  <a:lnTo>
                    <a:pt x="1519907" y="149436"/>
                  </a:lnTo>
                  <a:close/>
                </a:path>
              </a:pathLst>
            </a:custGeom>
            <a:solidFill>
              <a:srgbClr val="00BC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74559" y="5402891"/>
              <a:ext cx="1560195" cy="153670"/>
            </a:xfrm>
            <a:custGeom>
              <a:avLst/>
              <a:gdLst/>
              <a:ahLst/>
              <a:cxnLst/>
              <a:rect l="l" t="t" r="r" b="b"/>
              <a:pathLst>
                <a:path w="1560195" h="153670">
                  <a:moveTo>
                    <a:pt x="1559905" y="153368"/>
                  </a:moveTo>
                  <a:lnTo>
                    <a:pt x="1520762" y="153368"/>
                  </a:lnTo>
                  <a:lnTo>
                    <a:pt x="0" y="3847"/>
                  </a:lnTo>
                  <a:lnTo>
                    <a:pt x="0" y="0"/>
                  </a:lnTo>
                  <a:lnTo>
                    <a:pt x="1559905" y="153368"/>
                  </a:lnTo>
                  <a:close/>
                </a:path>
              </a:pathLst>
            </a:custGeom>
            <a:solidFill>
              <a:srgbClr val="00BF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974559" y="5398955"/>
              <a:ext cx="1600200" cy="157480"/>
            </a:xfrm>
            <a:custGeom>
              <a:avLst/>
              <a:gdLst/>
              <a:ahLst/>
              <a:cxnLst/>
              <a:rect l="l" t="t" r="r" b="b"/>
              <a:pathLst>
                <a:path w="1600200" h="157479">
                  <a:moveTo>
                    <a:pt x="1599930" y="157303"/>
                  </a:moveTo>
                  <a:lnTo>
                    <a:pt x="1560784" y="157303"/>
                  </a:lnTo>
                  <a:lnTo>
                    <a:pt x="0" y="3847"/>
                  </a:lnTo>
                  <a:lnTo>
                    <a:pt x="0" y="0"/>
                  </a:lnTo>
                  <a:lnTo>
                    <a:pt x="1599930" y="157303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974559" y="5395021"/>
              <a:ext cx="1640205" cy="161290"/>
            </a:xfrm>
            <a:custGeom>
              <a:avLst/>
              <a:gdLst/>
              <a:ahLst/>
              <a:cxnLst/>
              <a:rect l="l" t="t" r="r" b="b"/>
              <a:pathLst>
                <a:path w="1640205" h="161289">
                  <a:moveTo>
                    <a:pt x="1639935" y="161238"/>
                  </a:moveTo>
                  <a:lnTo>
                    <a:pt x="1600779" y="161238"/>
                  </a:lnTo>
                  <a:lnTo>
                    <a:pt x="0" y="3851"/>
                  </a:lnTo>
                  <a:lnTo>
                    <a:pt x="0" y="0"/>
                  </a:lnTo>
                  <a:lnTo>
                    <a:pt x="1639935" y="161238"/>
                  </a:lnTo>
                  <a:close/>
                </a:path>
              </a:pathLst>
            </a:custGeom>
            <a:solidFill>
              <a:srgbClr val="39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974559" y="5391089"/>
              <a:ext cx="1680210" cy="165735"/>
            </a:xfrm>
            <a:custGeom>
              <a:avLst/>
              <a:gdLst/>
              <a:ahLst/>
              <a:cxnLst/>
              <a:rect l="l" t="t" r="r" b="b"/>
              <a:pathLst>
                <a:path w="1680210" h="165735">
                  <a:moveTo>
                    <a:pt x="1679934" y="165169"/>
                  </a:moveTo>
                  <a:lnTo>
                    <a:pt x="1640790" y="165169"/>
                  </a:lnTo>
                  <a:lnTo>
                    <a:pt x="0" y="3847"/>
                  </a:lnTo>
                  <a:lnTo>
                    <a:pt x="0" y="0"/>
                  </a:lnTo>
                  <a:lnTo>
                    <a:pt x="1679934" y="165169"/>
                  </a:lnTo>
                  <a:close/>
                </a:path>
              </a:pathLst>
            </a:custGeom>
            <a:solidFill>
              <a:srgbClr val="51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974559" y="5387154"/>
              <a:ext cx="1720214" cy="169545"/>
            </a:xfrm>
            <a:custGeom>
              <a:avLst/>
              <a:gdLst/>
              <a:ahLst/>
              <a:cxnLst/>
              <a:rect l="l" t="t" r="r" b="b"/>
              <a:pathLst>
                <a:path w="1720214" h="169545">
                  <a:moveTo>
                    <a:pt x="1719944" y="169104"/>
                  </a:moveTo>
                  <a:lnTo>
                    <a:pt x="1680789" y="169104"/>
                  </a:lnTo>
                  <a:lnTo>
                    <a:pt x="0" y="3851"/>
                  </a:lnTo>
                  <a:lnTo>
                    <a:pt x="0" y="0"/>
                  </a:lnTo>
                  <a:lnTo>
                    <a:pt x="1719944" y="169104"/>
                  </a:lnTo>
                  <a:close/>
                </a:path>
              </a:pathLst>
            </a:custGeom>
            <a:solidFill>
              <a:srgbClr val="64CD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974559" y="5383223"/>
              <a:ext cx="1760220" cy="173355"/>
            </a:xfrm>
            <a:custGeom>
              <a:avLst/>
              <a:gdLst/>
              <a:ahLst/>
              <a:cxnLst/>
              <a:rect l="l" t="t" r="r" b="b"/>
              <a:pathLst>
                <a:path w="1760220" h="173354">
                  <a:moveTo>
                    <a:pt x="1759940" y="173035"/>
                  </a:moveTo>
                  <a:lnTo>
                    <a:pt x="1720808" y="173035"/>
                  </a:lnTo>
                  <a:lnTo>
                    <a:pt x="0" y="3847"/>
                  </a:lnTo>
                  <a:lnTo>
                    <a:pt x="0" y="0"/>
                  </a:lnTo>
                  <a:lnTo>
                    <a:pt x="1759940" y="173035"/>
                  </a:lnTo>
                  <a:close/>
                </a:path>
              </a:pathLst>
            </a:custGeom>
            <a:solidFill>
              <a:srgbClr val="76D1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974559" y="5379288"/>
              <a:ext cx="1800225" cy="177165"/>
            </a:xfrm>
            <a:custGeom>
              <a:avLst/>
              <a:gdLst/>
              <a:ahLst/>
              <a:cxnLst/>
              <a:rect l="l" t="t" r="r" b="b"/>
              <a:pathLst>
                <a:path w="1800225" h="177164">
                  <a:moveTo>
                    <a:pt x="1799963" y="176970"/>
                  </a:moveTo>
                  <a:lnTo>
                    <a:pt x="1760817" y="176970"/>
                  </a:lnTo>
                  <a:lnTo>
                    <a:pt x="0" y="3847"/>
                  </a:lnTo>
                  <a:lnTo>
                    <a:pt x="0" y="0"/>
                  </a:lnTo>
                  <a:lnTo>
                    <a:pt x="1799963" y="176970"/>
                  </a:lnTo>
                  <a:close/>
                </a:path>
              </a:pathLst>
            </a:custGeom>
            <a:solidFill>
              <a:srgbClr val="85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974559" y="5375354"/>
              <a:ext cx="1840230" cy="180975"/>
            </a:xfrm>
            <a:custGeom>
              <a:avLst/>
              <a:gdLst/>
              <a:ahLst/>
              <a:cxnLst/>
              <a:rect l="l" t="t" r="r" b="b"/>
              <a:pathLst>
                <a:path w="1840230" h="180975">
                  <a:moveTo>
                    <a:pt x="1839966" y="180904"/>
                  </a:moveTo>
                  <a:lnTo>
                    <a:pt x="1800814" y="180904"/>
                  </a:lnTo>
                  <a:lnTo>
                    <a:pt x="0" y="3850"/>
                  </a:lnTo>
                  <a:lnTo>
                    <a:pt x="0" y="0"/>
                  </a:lnTo>
                  <a:lnTo>
                    <a:pt x="1839966" y="180904"/>
                  </a:lnTo>
                  <a:close/>
                </a:path>
              </a:pathLst>
            </a:custGeom>
            <a:solidFill>
              <a:srgbClr val="93D9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974559" y="5371422"/>
              <a:ext cx="1880235" cy="185420"/>
            </a:xfrm>
            <a:custGeom>
              <a:avLst/>
              <a:gdLst/>
              <a:ahLst/>
              <a:cxnLst/>
              <a:rect l="l" t="t" r="r" b="b"/>
              <a:pathLst>
                <a:path w="1880235" h="185420">
                  <a:moveTo>
                    <a:pt x="1879968" y="184836"/>
                  </a:moveTo>
                  <a:lnTo>
                    <a:pt x="1840821" y="184836"/>
                  </a:lnTo>
                  <a:lnTo>
                    <a:pt x="0" y="3847"/>
                  </a:lnTo>
                  <a:lnTo>
                    <a:pt x="0" y="0"/>
                  </a:lnTo>
                  <a:lnTo>
                    <a:pt x="1879968" y="184836"/>
                  </a:lnTo>
                  <a:close/>
                </a:path>
              </a:pathLst>
            </a:custGeom>
            <a:solidFill>
              <a:srgbClr val="A1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974559" y="5367487"/>
              <a:ext cx="1920239" cy="189230"/>
            </a:xfrm>
            <a:custGeom>
              <a:avLst/>
              <a:gdLst/>
              <a:ahLst/>
              <a:cxnLst/>
              <a:rect l="l" t="t" r="r" b="b"/>
              <a:pathLst>
                <a:path w="1920239" h="189229">
                  <a:moveTo>
                    <a:pt x="1919975" y="188771"/>
                  </a:moveTo>
                  <a:lnTo>
                    <a:pt x="1880823" y="188771"/>
                  </a:lnTo>
                  <a:lnTo>
                    <a:pt x="0" y="3850"/>
                  </a:lnTo>
                  <a:lnTo>
                    <a:pt x="0" y="0"/>
                  </a:lnTo>
                  <a:lnTo>
                    <a:pt x="1919975" y="188771"/>
                  </a:lnTo>
                  <a:close/>
                </a:path>
              </a:pathLst>
            </a:custGeom>
            <a:solidFill>
              <a:srgbClr val="AF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974559" y="5363556"/>
              <a:ext cx="1960245" cy="193040"/>
            </a:xfrm>
            <a:custGeom>
              <a:avLst/>
              <a:gdLst/>
              <a:ahLst/>
              <a:cxnLst/>
              <a:rect l="l" t="t" r="r" b="b"/>
              <a:pathLst>
                <a:path w="1960245" h="193039">
                  <a:moveTo>
                    <a:pt x="1959973" y="192702"/>
                  </a:moveTo>
                  <a:lnTo>
                    <a:pt x="1920826" y="192702"/>
                  </a:lnTo>
                  <a:lnTo>
                    <a:pt x="0" y="3847"/>
                  </a:lnTo>
                  <a:lnTo>
                    <a:pt x="0" y="0"/>
                  </a:lnTo>
                  <a:lnTo>
                    <a:pt x="1959973" y="192702"/>
                  </a:lnTo>
                  <a:close/>
                </a:path>
              </a:pathLst>
            </a:custGeom>
            <a:solidFill>
              <a:srgbClr val="BCE6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974559" y="5359621"/>
              <a:ext cx="2000250" cy="196850"/>
            </a:xfrm>
            <a:custGeom>
              <a:avLst/>
              <a:gdLst/>
              <a:ahLst/>
              <a:cxnLst/>
              <a:rect l="l" t="t" r="r" b="b"/>
              <a:pathLst>
                <a:path w="2000250" h="196850">
                  <a:moveTo>
                    <a:pt x="1999980" y="196637"/>
                  </a:moveTo>
                  <a:lnTo>
                    <a:pt x="1960849" y="196637"/>
                  </a:lnTo>
                  <a:lnTo>
                    <a:pt x="0" y="3847"/>
                  </a:lnTo>
                  <a:lnTo>
                    <a:pt x="0" y="0"/>
                  </a:lnTo>
                  <a:lnTo>
                    <a:pt x="1999980" y="196637"/>
                  </a:lnTo>
                  <a:close/>
                </a:path>
              </a:pathLst>
            </a:custGeom>
            <a:solidFill>
              <a:srgbClr val="C9E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974559" y="5355686"/>
              <a:ext cx="2040255" cy="200660"/>
            </a:xfrm>
            <a:custGeom>
              <a:avLst/>
              <a:gdLst/>
              <a:ahLst/>
              <a:cxnLst/>
              <a:rect l="l" t="t" r="r" b="b"/>
              <a:pathLst>
                <a:path w="2040255" h="200660">
                  <a:moveTo>
                    <a:pt x="2040003" y="200572"/>
                  </a:moveTo>
                  <a:lnTo>
                    <a:pt x="2000852" y="200572"/>
                  </a:lnTo>
                  <a:lnTo>
                    <a:pt x="0" y="3850"/>
                  </a:lnTo>
                  <a:lnTo>
                    <a:pt x="0" y="0"/>
                  </a:lnTo>
                  <a:lnTo>
                    <a:pt x="2040003" y="200572"/>
                  </a:lnTo>
                  <a:close/>
                </a:path>
              </a:pathLst>
            </a:custGeom>
            <a:solidFill>
              <a:srgbClr val="D6F0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974559" y="5351755"/>
              <a:ext cx="2080260" cy="205104"/>
            </a:xfrm>
            <a:custGeom>
              <a:avLst/>
              <a:gdLst/>
              <a:ahLst/>
              <a:cxnLst/>
              <a:rect l="l" t="t" r="r" b="b"/>
              <a:pathLst>
                <a:path w="2080260" h="205104">
                  <a:moveTo>
                    <a:pt x="2080001" y="204503"/>
                  </a:moveTo>
                  <a:lnTo>
                    <a:pt x="2040857" y="204503"/>
                  </a:lnTo>
                  <a:lnTo>
                    <a:pt x="0" y="3847"/>
                  </a:lnTo>
                  <a:lnTo>
                    <a:pt x="0" y="0"/>
                  </a:lnTo>
                  <a:lnTo>
                    <a:pt x="2080001" y="204503"/>
                  </a:lnTo>
                  <a:close/>
                </a:path>
              </a:pathLst>
            </a:custGeom>
            <a:solidFill>
              <a:srgbClr val="E3F4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974559" y="5347821"/>
              <a:ext cx="2120265" cy="208915"/>
            </a:xfrm>
            <a:custGeom>
              <a:avLst/>
              <a:gdLst/>
              <a:ahLst/>
              <a:cxnLst/>
              <a:rect l="l" t="t" r="r" b="b"/>
              <a:pathLst>
                <a:path w="2120265" h="208914">
                  <a:moveTo>
                    <a:pt x="2120003" y="208437"/>
                  </a:moveTo>
                  <a:lnTo>
                    <a:pt x="2080856" y="208437"/>
                  </a:lnTo>
                  <a:lnTo>
                    <a:pt x="0" y="3850"/>
                  </a:lnTo>
                  <a:lnTo>
                    <a:pt x="0" y="0"/>
                  </a:lnTo>
                  <a:lnTo>
                    <a:pt x="2120003" y="208437"/>
                  </a:lnTo>
                  <a:close/>
                </a:path>
              </a:pathLst>
            </a:custGeom>
            <a:solidFill>
              <a:srgbClr val="EF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974547" y="5341975"/>
              <a:ext cx="2179955" cy="214629"/>
            </a:xfrm>
            <a:custGeom>
              <a:avLst/>
              <a:gdLst/>
              <a:ahLst/>
              <a:cxnLst/>
              <a:rect l="l" t="t" r="r" b="b"/>
              <a:pathLst>
                <a:path w="2179955" h="214629">
                  <a:moveTo>
                    <a:pt x="2179548" y="214287"/>
                  </a:moveTo>
                  <a:lnTo>
                    <a:pt x="0" y="0"/>
                  </a:lnTo>
                  <a:lnTo>
                    <a:pt x="0" y="1917"/>
                  </a:lnTo>
                  <a:lnTo>
                    <a:pt x="0" y="3848"/>
                  </a:lnTo>
                  <a:lnTo>
                    <a:pt x="0" y="5765"/>
                  </a:lnTo>
                  <a:lnTo>
                    <a:pt x="2120887" y="214287"/>
                  </a:lnTo>
                  <a:lnTo>
                    <a:pt x="2140394" y="214287"/>
                  </a:lnTo>
                  <a:lnTo>
                    <a:pt x="2160016" y="214287"/>
                  </a:lnTo>
                  <a:lnTo>
                    <a:pt x="2179548" y="2142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974559" y="5338096"/>
              <a:ext cx="2219325" cy="218440"/>
            </a:xfrm>
            <a:custGeom>
              <a:avLst/>
              <a:gdLst/>
              <a:ahLst/>
              <a:cxnLst/>
              <a:rect l="l" t="t" r="r" b="b"/>
              <a:pathLst>
                <a:path w="2219325" h="218439">
                  <a:moveTo>
                    <a:pt x="2218907" y="218162"/>
                  </a:moveTo>
                  <a:lnTo>
                    <a:pt x="2179756" y="218162"/>
                  </a:lnTo>
                  <a:lnTo>
                    <a:pt x="0" y="3851"/>
                  </a:lnTo>
                  <a:lnTo>
                    <a:pt x="0" y="0"/>
                  </a:lnTo>
                  <a:lnTo>
                    <a:pt x="2218907" y="218162"/>
                  </a:lnTo>
                  <a:close/>
                </a:path>
              </a:pathLst>
            </a:custGeom>
            <a:solidFill>
              <a:srgbClr val="F7FC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974559" y="5334229"/>
              <a:ext cx="2258695" cy="222250"/>
            </a:xfrm>
            <a:custGeom>
              <a:avLst/>
              <a:gdLst/>
              <a:ahLst/>
              <a:cxnLst/>
              <a:rect l="l" t="t" r="r" b="b"/>
              <a:pathLst>
                <a:path w="2258695" h="222250">
                  <a:moveTo>
                    <a:pt x="2258258" y="222029"/>
                  </a:moveTo>
                  <a:lnTo>
                    <a:pt x="2219108" y="222029"/>
                  </a:lnTo>
                  <a:lnTo>
                    <a:pt x="0" y="3847"/>
                  </a:lnTo>
                  <a:lnTo>
                    <a:pt x="0" y="0"/>
                  </a:lnTo>
                  <a:lnTo>
                    <a:pt x="2258258" y="222029"/>
                  </a:lnTo>
                  <a:close/>
                </a:path>
              </a:pathLst>
            </a:custGeom>
            <a:solidFill>
              <a:srgbClr val="F3FA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974559" y="5330358"/>
              <a:ext cx="2298065" cy="226060"/>
            </a:xfrm>
            <a:custGeom>
              <a:avLst/>
              <a:gdLst/>
              <a:ahLst/>
              <a:cxnLst/>
              <a:rect l="l" t="t" r="r" b="b"/>
              <a:pathLst>
                <a:path w="2298065" h="226060">
                  <a:moveTo>
                    <a:pt x="2297610" y="225900"/>
                  </a:moveTo>
                  <a:lnTo>
                    <a:pt x="2258460" y="225900"/>
                  </a:lnTo>
                  <a:lnTo>
                    <a:pt x="0" y="3851"/>
                  </a:lnTo>
                  <a:lnTo>
                    <a:pt x="0" y="0"/>
                  </a:lnTo>
                  <a:lnTo>
                    <a:pt x="2297610" y="225900"/>
                  </a:lnTo>
                  <a:close/>
                </a:path>
              </a:pathLst>
            </a:custGeom>
            <a:solidFill>
              <a:srgbClr val="EDF8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974559" y="5326488"/>
              <a:ext cx="2337435" cy="229870"/>
            </a:xfrm>
            <a:custGeom>
              <a:avLst/>
              <a:gdLst/>
              <a:ahLst/>
              <a:cxnLst/>
              <a:rect l="l" t="t" r="r" b="b"/>
              <a:pathLst>
                <a:path w="2337435" h="229870">
                  <a:moveTo>
                    <a:pt x="2336980" y="229770"/>
                  </a:moveTo>
                  <a:lnTo>
                    <a:pt x="2297831" y="229770"/>
                  </a:lnTo>
                  <a:lnTo>
                    <a:pt x="0" y="3850"/>
                  </a:lnTo>
                  <a:lnTo>
                    <a:pt x="0" y="0"/>
                  </a:lnTo>
                  <a:lnTo>
                    <a:pt x="2336980" y="229770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974559" y="5322620"/>
              <a:ext cx="2376805" cy="233679"/>
            </a:xfrm>
            <a:custGeom>
              <a:avLst/>
              <a:gdLst/>
              <a:ahLst/>
              <a:cxnLst/>
              <a:rect l="l" t="t" r="r" b="b"/>
              <a:pathLst>
                <a:path w="2376804" h="233679">
                  <a:moveTo>
                    <a:pt x="2376337" y="233638"/>
                  </a:moveTo>
                  <a:lnTo>
                    <a:pt x="2337186" y="233638"/>
                  </a:lnTo>
                  <a:lnTo>
                    <a:pt x="0" y="3847"/>
                  </a:lnTo>
                  <a:lnTo>
                    <a:pt x="0" y="0"/>
                  </a:lnTo>
                  <a:lnTo>
                    <a:pt x="2376337" y="233638"/>
                  </a:lnTo>
                  <a:close/>
                </a:path>
              </a:pathLst>
            </a:custGeom>
            <a:solidFill>
              <a:srgbClr val="E4F5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974559" y="5318749"/>
              <a:ext cx="2416175" cy="238125"/>
            </a:xfrm>
            <a:custGeom>
              <a:avLst/>
              <a:gdLst/>
              <a:ahLst/>
              <a:cxnLst/>
              <a:rect l="l" t="t" r="r" b="b"/>
              <a:pathLst>
                <a:path w="2416175" h="238125">
                  <a:moveTo>
                    <a:pt x="2415688" y="237509"/>
                  </a:moveTo>
                  <a:lnTo>
                    <a:pt x="2376539" y="237509"/>
                  </a:lnTo>
                  <a:lnTo>
                    <a:pt x="0" y="3851"/>
                  </a:lnTo>
                  <a:lnTo>
                    <a:pt x="0" y="0"/>
                  </a:lnTo>
                  <a:lnTo>
                    <a:pt x="2415688" y="237509"/>
                  </a:lnTo>
                  <a:close/>
                </a:path>
              </a:pathLst>
            </a:custGeom>
            <a:solidFill>
              <a:srgbClr val="DF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974559" y="5314878"/>
              <a:ext cx="2455545" cy="241935"/>
            </a:xfrm>
            <a:custGeom>
              <a:avLst/>
              <a:gdLst/>
              <a:ahLst/>
              <a:cxnLst/>
              <a:rect l="l" t="t" r="r" b="b"/>
              <a:pathLst>
                <a:path w="2455545" h="241935">
                  <a:moveTo>
                    <a:pt x="2455059" y="241380"/>
                  </a:moveTo>
                  <a:lnTo>
                    <a:pt x="2415910" y="241380"/>
                  </a:lnTo>
                  <a:lnTo>
                    <a:pt x="0" y="3850"/>
                  </a:lnTo>
                  <a:lnTo>
                    <a:pt x="0" y="0"/>
                  </a:lnTo>
                  <a:lnTo>
                    <a:pt x="2455059" y="241380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974559" y="5311011"/>
              <a:ext cx="2494915" cy="245745"/>
            </a:xfrm>
            <a:custGeom>
              <a:avLst/>
              <a:gdLst/>
              <a:ahLst/>
              <a:cxnLst/>
              <a:rect l="l" t="t" r="r" b="b"/>
              <a:pathLst>
                <a:path w="2494915" h="245745">
                  <a:moveTo>
                    <a:pt x="2494416" y="245248"/>
                  </a:moveTo>
                  <a:lnTo>
                    <a:pt x="2455265" y="245248"/>
                  </a:lnTo>
                  <a:lnTo>
                    <a:pt x="0" y="3847"/>
                  </a:lnTo>
                  <a:lnTo>
                    <a:pt x="0" y="0"/>
                  </a:lnTo>
                  <a:lnTo>
                    <a:pt x="2494416" y="245248"/>
                  </a:lnTo>
                  <a:close/>
                </a:path>
              </a:pathLst>
            </a:custGeom>
            <a:solidFill>
              <a:srgbClr val="D5EF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974559" y="5307139"/>
              <a:ext cx="2534285" cy="249554"/>
            </a:xfrm>
            <a:custGeom>
              <a:avLst/>
              <a:gdLst/>
              <a:ahLst/>
              <a:cxnLst/>
              <a:rect l="l" t="t" r="r" b="b"/>
              <a:pathLst>
                <a:path w="2534285" h="249554">
                  <a:moveTo>
                    <a:pt x="2533766" y="249119"/>
                  </a:moveTo>
                  <a:lnTo>
                    <a:pt x="2494618" y="249119"/>
                  </a:lnTo>
                  <a:lnTo>
                    <a:pt x="0" y="3851"/>
                  </a:lnTo>
                  <a:lnTo>
                    <a:pt x="0" y="0"/>
                  </a:lnTo>
                  <a:lnTo>
                    <a:pt x="2533766" y="249119"/>
                  </a:lnTo>
                  <a:close/>
                </a:path>
              </a:pathLst>
            </a:custGeom>
            <a:solidFill>
              <a:srgbClr val="D0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974559" y="5303272"/>
              <a:ext cx="2573655" cy="253365"/>
            </a:xfrm>
            <a:custGeom>
              <a:avLst/>
              <a:gdLst/>
              <a:ahLst/>
              <a:cxnLst/>
              <a:rect l="l" t="t" r="r" b="b"/>
              <a:pathLst>
                <a:path w="2573654" h="253364">
                  <a:moveTo>
                    <a:pt x="2573120" y="252986"/>
                  </a:moveTo>
                  <a:lnTo>
                    <a:pt x="2533989" y="252986"/>
                  </a:lnTo>
                  <a:lnTo>
                    <a:pt x="0" y="3846"/>
                  </a:lnTo>
                  <a:lnTo>
                    <a:pt x="0" y="0"/>
                  </a:lnTo>
                  <a:lnTo>
                    <a:pt x="2573120" y="252986"/>
                  </a:lnTo>
                  <a:close/>
                </a:path>
              </a:pathLst>
            </a:custGeom>
            <a:solidFill>
              <a:srgbClr val="CC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974559" y="5299401"/>
              <a:ext cx="2613025" cy="257175"/>
            </a:xfrm>
            <a:custGeom>
              <a:avLst/>
              <a:gdLst/>
              <a:ahLst/>
              <a:cxnLst/>
              <a:rect l="l" t="t" r="r" b="b"/>
              <a:pathLst>
                <a:path w="2613025" h="257175">
                  <a:moveTo>
                    <a:pt x="2612496" y="256857"/>
                  </a:moveTo>
                  <a:lnTo>
                    <a:pt x="2573343" y="256857"/>
                  </a:lnTo>
                  <a:lnTo>
                    <a:pt x="0" y="3847"/>
                  </a:lnTo>
                  <a:lnTo>
                    <a:pt x="0" y="0"/>
                  </a:lnTo>
                  <a:lnTo>
                    <a:pt x="2612496" y="256857"/>
                  </a:lnTo>
                  <a:close/>
                </a:path>
              </a:pathLst>
            </a:custGeom>
            <a:solidFill>
              <a:srgbClr val="C7EA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974559" y="5295530"/>
              <a:ext cx="2652395" cy="260985"/>
            </a:xfrm>
            <a:custGeom>
              <a:avLst/>
              <a:gdLst/>
              <a:ahLst/>
              <a:cxnLst/>
              <a:rect l="l" t="t" r="r" b="b"/>
              <a:pathLst>
                <a:path w="2652395" h="260985">
                  <a:moveTo>
                    <a:pt x="2651844" y="260728"/>
                  </a:moveTo>
                  <a:lnTo>
                    <a:pt x="2612697" y="260728"/>
                  </a:lnTo>
                  <a:lnTo>
                    <a:pt x="0" y="3851"/>
                  </a:lnTo>
                  <a:lnTo>
                    <a:pt x="0" y="0"/>
                  </a:lnTo>
                  <a:lnTo>
                    <a:pt x="2651844" y="260728"/>
                  </a:lnTo>
                  <a:close/>
                </a:path>
              </a:pathLst>
            </a:custGeom>
            <a:solidFill>
              <a:srgbClr val="C1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974559" y="5291659"/>
              <a:ext cx="2691765" cy="264795"/>
            </a:xfrm>
            <a:custGeom>
              <a:avLst/>
              <a:gdLst/>
              <a:ahLst/>
              <a:cxnLst/>
              <a:rect l="l" t="t" r="r" b="b"/>
              <a:pathLst>
                <a:path w="2691765" h="264795">
                  <a:moveTo>
                    <a:pt x="2691215" y="264599"/>
                  </a:moveTo>
                  <a:lnTo>
                    <a:pt x="2652068" y="264599"/>
                  </a:lnTo>
                  <a:lnTo>
                    <a:pt x="0" y="3850"/>
                  </a:lnTo>
                  <a:lnTo>
                    <a:pt x="0" y="0"/>
                  </a:lnTo>
                  <a:lnTo>
                    <a:pt x="2691215" y="264599"/>
                  </a:lnTo>
                  <a:close/>
                </a:path>
              </a:pathLst>
            </a:custGeom>
            <a:solidFill>
              <a:srgbClr val="BD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974559" y="5287792"/>
              <a:ext cx="2731135" cy="268605"/>
            </a:xfrm>
            <a:custGeom>
              <a:avLst/>
              <a:gdLst/>
              <a:ahLst/>
              <a:cxnLst/>
              <a:rect l="l" t="t" r="r" b="b"/>
              <a:pathLst>
                <a:path w="2731135" h="268604">
                  <a:moveTo>
                    <a:pt x="2730569" y="268466"/>
                  </a:moveTo>
                  <a:lnTo>
                    <a:pt x="2691417" y="268466"/>
                  </a:lnTo>
                  <a:lnTo>
                    <a:pt x="0" y="3847"/>
                  </a:lnTo>
                  <a:lnTo>
                    <a:pt x="0" y="0"/>
                  </a:lnTo>
                  <a:lnTo>
                    <a:pt x="2730569" y="268466"/>
                  </a:lnTo>
                  <a:close/>
                </a:path>
              </a:pathLst>
            </a:custGeom>
            <a:solidFill>
              <a:srgbClr val="B7E5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974559" y="5283921"/>
              <a:ext cx="2770505" cy="272415"/>
            </a:xfrm>
            <a:custGeom>
              <a:avLst/>
              <a:gdLst/>
              <a:ahLst/>
              <a:cxnLst/>
              <a:rect l="l" t="t" r="r" b="b"/>
              <a:pathLst>
                <a:path w="2770504" h="272414">
                  <a:moveTo>
                    <a:pt x="2769918" y="272337"/>
                  </a:moveTo>
                  <a:lnTo>
                    <a:pt x="2730771" y="272337"/>
                  </a:lnTo>
                  <a:lnTo>
                    <a:pt x="0" y="3850"/>
                  </a:lnTo>
                  <a:lnTo>
                    <a:pt x="0" y="0"/>
                  </a:lnTo>
                  <a:lnTo>
                    <a:pt x="2769918" y="272337"/>
                  </a:lnTo>
                  <a:close/>
                </a:path>
              </a:pathLst>
            </a:custGeom>
            <a:solidFill>
              <a:srgbClr val="B2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974559" y="5280050"/>
              <a:ext cx="2809875" cy="276225"/>
            </a:xfrm>
            <a:custGeom>
              <a:avLst/>
              <a:gdLst/>
              <a:ahLst/>
              <a:cxnLst/>
              <a:rect l="l" t="t" r="r" b="b"/>
              <a:pathLst>
                <a:path w="2809875" h="276225">
                  <a:moveTo>
                    <a:pt x="2809288" y="276208"/>
                  </a:moveTo>
                  <a:lnTo>
                    <a:pt x="2770143" y="276208"/>
                  </a:lnTo>
                  <a:lnTo>
                    <a:pt x="0" y="3851"/>
                  </a:lnTo>
                  <a:lnTo>
                    <a:pt x="0" y="0"/>
                  </a:lnTo>
                  <a:lnTo>
                    <a:pt x="2809288" y="276208"/>
                  </a:lnTo>
                  <a:close/>
                </a:path>
              </a:pathLst>
            </a:custGeom>
            <a:solidFill>
              <a:srgbClr val="AE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974559" y="5276182"/>
              <a:ext cx="2849245" cy="280670"/>
            </a:xfrm>
            <a:custGeom>
              <a:avLst/>
              <a:gdLst/>
              <a:ahLst/>
              <a:cxnLst/>
              <a:rect l="l" t="t" r="r" b="b"/>
              <a:pathLst>
                <a:path w="2849245" h="280670">
                  <a:moveTo>
                    <a:pt x="2848648" y="280076"/>
                  </a:moveTo>
                  <a:lnTo>
                    <a:pt x="2809495" y="280076"/>
                  </a:lnTo>
                  <a:lnTo>
                    <a:pt x="0" y="3847"/>
                  </a:lnTo>
                  <a:lnTo>
                    <a:pt x="0" y="0"/>
                  </a:lnTo>
                  <a:lnTo>
                    <a:pt x="2848648" y="280076"/>
                  </a:lnTo>
                  <a:close/>
                </a:path>
              </a:pathLst>
            </a:custGeom>
            <a:solidFill>
              <a:srgbClr val="A8E0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974559" y="5272312"/>
              <a:ext cx="2888615" cy="284480"/>
            </a:xfrm>
            <a:custGeom>
              <a:avLst/>
              <a:gdLst/>
              <a:ahLst/>
              <a:cxnLst/>
              <a:rect l="l" t="t" r="r" b="b"/>
              <a:pathLst>
                <a:path w="2888615" h="284479">
                  <a:moveTo>
                    <a:pt x="2887997" y="283946"/>
                  </a:moveTo>
                  <a:lnTo>
                    <a:pt x="2848850" y="283946"/>
                  </a:lnTo>
                  <a:lnTo>
                    <a:pt x="0" y="3850"/>
                  </a:lnTo>
                  <a:lnTo>
                    <a:pt x="0" y="0"/>
                  </a:lnTo>
                  <a:lnTo>
                    <a:pt x="2887997" y="283946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974559" y="5268441"/>
              <a:ext cx="2927985" cy="288290"/>
            </a:xfrm>
            <a:custGeom>
              <a:avLst/>
              <a:gdLst/>
              <a:ahLst/>
              <a:cxnLst/>
              <a:rect l="l" t="t" r="r" b="b"/>
              <a:pathLst>
                <a:path w="2927985" h="288289">
                  <a:moveTo>
                    <a:pt x="2927366" y="287817"/>
                  </a:moveTo>
                  <a:lnTo>
                    <a:pt x="2888222" y="287817"/>
                  </a:lnTo>
                  <a:lnTo>
                    <a:pt x="0" y="3851"/>
                  </a:lnTo>
                  <a:lnTo>
                    <a:pt x="0" y="0"/>
                  </a:lnTo>
                  <a:lnTo>
                    <a:pt x="2927366" y="287817"/>
                  </a:lnTo>
                  <a:close/>
                </a:path>
              </a:pathLst>
            </a:custGeom>
            <a:solidFill>
              <a:srgbClr val="9EDC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974559" y="5264573"/>
              <a:ext cx="2967355" cy="292100"/>
            </a:xfrm>
            <a:custGeom>
              <a:avLst/>
              <a:gdLst/>
              <a:ahLst/>
              <a:cxnLst/>
              <a:rect l="l" t="t" r="r" b="b"/>
              <a:pathLst>
                <a:path w="2967354" h="292100">
                  <a:moveTo>
                    <a:pt x="2966727" y="291685"/>
                  </a:moveTo>
                  <a:lnTo>
                    <a:pt x="2927574" y="291685"/>
                  </a:lnTo>
                  <a:lnTo>
                    <a:pt x="0" y="3847"/>
                  </a:lnTo>
                  <a:lnTo>
                    <a:pt x="0" y="0"/>
                  </a:lnTo>
                  <a:lnTo>
                    <a:pt x="2966727" y="291685"/>
                  </a:lnTo>
                  <a:close/>
                </a:path>
              </a:pathLst>
            </a:custGeom>
            <a:solidFill>
              <a:srgbClr val="98DB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974559" y="5260702"/>
              <a:ext cx="3006090" cy="295910"/>
            </a:xfrm>
            <a:custGeom>
              <a:avLst/>
              <a:gdLst/>
              <a:ahLst/>
              <a:cxnLst/>
              <a:rect l="l" t="t" r="r" b="b"/>
              <a:pathLst>
                <a:path w="3006090" h="295910">
                  <a:moveTo>
                    <a:pt x="3006075" y="295556"/>
                  </a:moveTo>
                  <a:lnTo>
                    <a:pt x="2966929" y="295556"/>
                  </a:lnTo>
                  <a:lnTo>
                    <a:pt x="0" y="3850"/>
                  </a:lnTo>
                  <a:lnTo>
                    <a:pt x="0" y="0"/>
                  </a:lnTo>
                  <a:lnTo>
                    <a:pt x="3006075" y="295556"/>
                  </a:lnTo>
                  <a:close/>
                </a:path>
              </a:pathLst>
            </a:custGeom>
            <a:solidFill>
              <a:srgbClr val="93D9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974559" y="5256835"/>
              <a:ext cx="3045460" cy="299720"/>
            </a:xfrm>
            <a:custGeom>
              <a:avLst/>
              <a:gdLst/>
              <a:ahLst/>
              <a:cxnLst/>
              <a:rect l="l" t="t" r="r" b="b"/>
              <a:pathLst>
                <a:path w="3045460" h="299720">
                  <a:moveTo>
                    <a:pt x="3045431" y="299423"/>
                  </a:moveTo>
                  <a:lnTo>
                    <a:pt x="3006301" y="299423"/>
                  </a:lnTo>
                  <a:lnTo>
                    <a:pt x="0" y="3847"/>
                  </a:lnTo>
                  <a:lnTo>
                    <a:pt x="0" y="0"/>
                  </a:lnTo>
                  <a:lnTo>
                    <a:pt x="3045431" y="299423"/>
                  </a:lnTo>
                  <a:close/>
                </a:path>
              </a:pathLst>
            </a:custGeom>
            <a:solidFill>
              <a:srgbClr val="8E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974559" y="5252963"/>
              <a:ext cx="3084830" cy="303530"/>
            </a:xfrm>
            <a:custGeom>
              <a:avLst/>
              <a:gdLst/>
              <a:ahLst/>
              <a:cxnLst/>
              <a:rect l="l" t="t" r="r" b="b"/>
              <a:pathLst>
                <a:path w="3084829" h="303529">
                  <a:moveTo>
                    <a:pt x="3084806" y="303295"/>
                  </a:moveTo>
                  <a:lnTo>
                    <a:pt x="3045652" y="303295"/>
                  </a:lnTo>
                  <a:lnTo>
                    <a:pt x="0" y="3847"/>
                  </a:lnTo>
                  <a:lnTo>
                    <a:pt x="0" y="0"/>
                  </a:lnTo>
                  <a:lnTo>
                    <a:pt x="3084806" y="303295"/>
                  </a:lnTo>
                  <a:close/>
                </a:path>
              </a:pathLst>
            </a:custGeom>
            <a:solidFill>
              <a:srgbClr val="88D6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974559" y="5249093"/>
              <a:ext cx="3124200" cy="307340"/>
            </a:xfrm>
            <a:custGeom>
              <a:avLst/>
              <a:gdLst/>
              <a:ahLst/>
              <a:cxnLst/>
              <a:rect l="l" t="t" r="r" b="b"/>
              <a:pathLst>
                <a:path w="3124200" h="307339">
                  <a:moveTo>
                    <a:pt x="3124153" y="307165"/>
                  </a:moveTo>
                  <a:lnTo>
                    <a:pt x="3085008" y="307165"/>
                  </a:lnTo>
                  <a:lnTo>
                    <a:pt x="0" y="3850"/>
                  </a:lnTo>
                  <a:lnTo>
                    <a:pt x="0" y="0"/>
                  </a:lnTo>
                  <a:lnTo>
                    <a:pt x="3124153" y="307165"/>
                  </a:lnTo>
                  <a:close/>
                </a:path>
              </a:pathLst>
            </a:custGeom>
            <a:solidFill>
              <a:srgbClr val="83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974559" y="5245225"/>
              <a:ext cx="3163570" cy="311150"/>
            </a:xfrm>
            <a:custGeom>
              <a:avLst/>
              <a:gdLst/>
              <a:ahLst/>
              <a:cxnLst/>
              <a:rect l="l" t="t" r="r" b="b"/>
              <a:pathLst>
                <a:path w="3163570" h="311150">
                  <a:moveTo>
                    <a:pt x="3163510" y="311033"/>
                  </a:moveTo>
                  <a:lnTo>
                    <a:pt x="3124381" y="311033"/>
                  </a:lnTo>
                  <a:lnTo>
                    <a:pt x="0" y="3847"/>
                  </a:lnTo>
                  <a:lnTo>
                    <a:pt x="0" y="0"/>
                  </a:lnTo>
                  <a:lnTo>
                    <a:pt x="3163510" y="311033"/>
                  </a:lnTo>
                  <a:close/>
                </a:path>
              </a:pathLst>
            </a:custGeom>
            <a:solidFill>
              <a:srgbClr val="7C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974559" y="5241355"/>
              <a:ext cx="3202940" cy="314960"/>
            </a:xfrm>
            <a:custGeom>
              <a:avLst/>
              <a:gdLst/>
              <a:ahLst/>
              <a:cxnLst/>
              <a:rect l="l" t="t" r="r" b="b"/>
              <a:pathLst>
                <a:path w="3202940" h="314960">
                  <a:moveTo>
                    <a:pt x="3202882" y="314903"/>
                  </a:moveTo>
                  <a:lnTo>
                    <a:pt x="3163724" y="314903"/>
                  </a:lnTo>
                  <a:lnTo>
                    <a:pt x="0" y="3847"/>
                  </a:lnTo>
                  <a:lnTo>
                    <a:pt x="0" y="0"/>
                  </a:lnTo>
                  <a:lnTo>
                    <a:pt x="3202882" y="314903"/>
                  </a:lnTo>
                  <a:close/>
                </a:path>
              </a:pathLst>
            </a:custGeom>
            <a:solidFill>
              <a:srgbClr val="76D1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974559" y="5237484"/>
              <a:ext cx="3242310" cy="318770"/>
            </a:xfrm>
            <a:custGeom>
              <a:avLst/>
              <a:gdLst/>
              <a:ahLst/>
              <a:cxnLst/>
              <a:rect l="l" t="t" r="r" b="b"/>
              <a:pathLst>
                <a:path w="3242310" h="318770">
                  <a:moveTo>
                    <a:pt x="3242225" y="318774"/>
                  </a:moveTo>
                  <a:lnTo>
                    <a:pt x="3203087" y="318774"/>
                  </a:lnTo>
                  <a:lnTo>
                    <a:pt x="0" y="3850"/>
                  </a:lnTo>
                  <a:lnTo>
                    <a:pt x="0" y="0"/>
                  </a:lnTo>
                  <a:lnTo>
                    <a:pt x="3242225" y="318774"/>
                  </a:lnTo>
                  <a:close/>
                </a:path>
              </a:pathLst>
            </a:custGeom>
            <a:solidFill>
              <a:srgbClr val="71D0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974559" y="5233616"/>
              <a:ext cx="3281679" cy="323215"/>
            </a:xfrm>
            <a:custGeom>
              <a:avLst/>
              <a:gdLst/>
              <a:ahLst/>
              <a:cxnLst/>
              <a:rect l="l" t="t" r="r" b="b"/>
              <a:pathLst>
                <a:path w="3281679" h="323214">
                  <a:moveTo>
                    <a:pt x="3281589" y="322642"/>
                  </a:moveTo>
                  <a:lnTo>
                    <a:pt x="3242460" y="322642"/>
                  </a:lnTo>
                  <a:lnTo>
                    <a:pt x="0" y="3847"/>
                  </a:lnTo>
                  <a:lnTo>
                    <a:pt x="0" y="0"/>
                  </a:lnTo>
                  <a:lnTo>
                    <a:pt x="3281589" y="322642"/>
                  </a:lnTo>
                  <a:close/>
                </a:path>
              </a:pathLst>
            </a:custGeom>
            <a:solidFill>
              <a:srgbClr val="6A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974559" y="5229745"/>
              <a:ext cx="3321050" cy="327025"/>
            </a:xfrm>
            <a:custGeom>
              <a:avLst/>
              <a:gdLst/>
              <a:ahLst/>
              <a:cxnLst/>
              <a:rect l="l" t="t" r="r" b="b"/>
              <a:pathLst>
                <a:path w="3321050" h="327025">
                  <a:moveTo>
                    <a:pt x="3320962" y="326512"/>
                  </a:moveTo>
                  <a:lnTo>
                    <a:pt x="3281802" y="326512"/>
                  </a:lnTo>
                  <a:lnTo>
                    <a:pt x="0" y="3846"/>
                  </a:lnTo>
                  <a:lnTo>
                    <a:pt x="0" y="0"/>
                  </a:lnTo>
                  <a:lnTo>
                    <a:pt x="3320962" y="326512"/>
                  </a:lnTo>
                  <a:close/>
                </a:path>
              </a:pathLst>
            </a:custGeom>
            <a:solidFill>
              <a:srgbClr val="64CD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974559" y="5225874"/>
              <a:ext cx="3360420" cy="330835"/>
            </a:xfrm>
            <a:custGeom>
              <a:avLst/>
              <a:gdLst/>
              <a:ahLst/>
              <a:cxnLst/>
              <a:rect l="l" t="t" r="r" b="b"/>
              <a:pathLst>
                <a:path w="3360420" h="330835">
                  <a:moveTo>
                    <a:pt x="3360303" y="330384"/>
                  </a:moveTo>
                  <a:lnTo>
                    <a:pt x="3321166" y="330384"/>
                  </a:lnTo>
                  <a:lnTo>
                    <a:pt x="0" y="3850"/>
                  </a:lnTo>
                  <a:lnTo>
                    <a:pt x="0" y="0"/>
                  </a:lnTo>
                  <a:lnTo>
                    <a:pt x="3360303" y="330384"/>
                  </a:lnTo>
                  <a:close/>
                </a:path>
              </a:pathLst>
            </a:custGeom>
            <a:solidFill>
              <a:srgbClr val="5DC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974559" y="5222007"/>
              <a:ext cx="3399790" cy="334645"/>
            </a:xfrm>
            <a:custGeom>
              <a:avLst/>
              <a:gdLst/>
              <a:ahLst/>
              <a:cxnLst/>
              <a:rect l="l" t="t" r="r" b="b"/>
              <a:pathLst>
                <a:path w="3399790" h="334645">
                  <a:moveTo>
                    <a:pt x="3399668" y="334251"/>
                  </a:moveTo>
                  <a:lnTo>
                    <a:pt x="3360539" y="334251"/>
                  </a:lnTo>
                  <a:lnTo>
                    <a:pt x="0" y="3847"/>
                  </a:lnTo>
                  <a:lnTo>
                    <a:pt x="0" y="0"/>
                  </a:lnTo>
                  <a:lnTo>
                    <a:pt x="3399668" y="334251"/>
                  </a:lnTo>
                  <a:close/>
                </a:path>
              </a:pathLst>
            </a:custGeom>
            <a:solidFill>
              <a:srgbClr val="54C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974559" y="5218136"/>
              <a:ext cx="3439160" cy="338455"/>
            </a:xfrm>
            <a:custGeom>
              <a:avLst/>
              <a:gdLst/>
              <a:ahLst/>
              <a:cxnLst/>
              <a:rect l="l" t="t" r="r" b="b"/>
              <a:pathLst>
                <a:path w="3439160" h="338454">
                  <a:moveTo>
                    <a:pt x="3439041" y="338122"/>
                  </a:moveTo>
                  <a:lnTo>
                    <a:pt x="3399880" y="338122"/>
                  </a:lnTo>
                  <a:lnTo>
                    <a:pt x="0" y="3846"/>
                  </a:lnTo>
                  <a:lnTo>
                    <a:pt x="0" y="0"/>
                  </a:lnTo>
                  <a:lnTo>
                    <a:pt x="3439041" y="338122"/>
                  </a:lnTo>
                  <a:close/>
                </a:path>
              </a:pathLst>
            </a:custGeom>
            <a:solidFill>
              <a:srgbClr val="4E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974559" y="5214265"/>
              <a:ext cx="3478529" cy="342265"/>
            </a:xfrm>
            <a:custGeom>
              <a:avLst/>
              <a:gdLst/>
              <a:ahLst/>
              <a:cxnLst/>
              <a:rect l="l" t="t" r="r" b="b"/>
              <a:pathLst>
                <a:path w="3478529" h="342264">
                  <a:moveTo>
                    <a:pt x="3478381" y="341993"/>
                  </a:moveTo>
                  <a:lnTo>
                    <a:pt x="3439243" y="341993"/>
                  </a:lnTo>
                  <a:lnTo>
                    <a:pt x="0" y="3851"/>
                  </a:lnTo>
                  <a:lnTo>
                    <a:pt x="0" y="0"/>
                  </a:lnTo>
                  <a:lnTo>
                    <a:pt x="3478381" y="341993"/>
                  </a:lnTo>
                  <a:close/>
                </a:path>
              </a:pathLst>
            </a:custGeom>
            <a:solidFill>
              <a:srgbClr val="44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974559" y="5210398"/>
              <a:ext cx="3517900" cy="346075"/>
            </a:xfrm>
            <a:custGeom>
              <a:avLst/>
              <a:gdLst/>
              <a:ahLst/>
              <a:cxnLst/>
              <a:rect l="l" t="t" r="r" b="b"/>
              <a:pathLst>
                <a:path w="3517900" h="346075">
                  <a:moveTo>
                    <a:pt x="3517744" y="345860"/>
                  </a:moveTo>
                  <a:lnTo>
                    <a:pt x="3478583" y="345860"/>
                  </a:lnTo>
                  <a:lnTo>
                    <a:pt x="0" y="3846"/>
                  </a:lnTo>
                  <a:lnTo>
                    <a:pt x="0" y="0"/>
                  </a:lnTo>
                  <a:lnTo>
                    <a:pt x="3517744" y="345860"/>
                  </a:lnTo>
                  <a:close/>
                </a:path>
              </a:pathLst>
            </a:custGeom>
            <a:solidFill>
              <a:srgbClr val="39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974559" y="5206527"/>
              <a:ext cx="3557270" cy="349885"/>
            </a:xfrm>
            <a:custGeom>
              <a:avLst/>
              <a:gdLst/>
              <a:ahLst/>
              <a:cxnLst/>
              <a:rect l="l" t="t" r="r" b="b"/>
              <a:pathLst>
                <a:path w="3557270" h="349885">
                  <a:moveTo>
                    <a:pt x="3557120" y="349731"/>
                  </a:moveTo>
                  <a:lnTo>
                    <a:pt x="3517958" y="349731"/>
                  </a:lnTo>
                  <a:lnTo>
                    <a:pt x="0" y="3846"/>
                  </a:lnTo>
                  <a:lnTo>
                    <a:pt x="0" y="0"/>
                  </a:lnTo>
                  <a:lnTo>
                    <a:pt x="3557120" y="349731"/>
                  </a:lnTo>
                  <a:close/>
                </a:path>
              </a:pathLst>
            </a:custGeom>
            <a:solidFill>
              <a:srgbClr val="2DC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974559" y="5202656"/>
              <a:ext cx="3596640" cy="353695"/>
            </a:xfrm>
            <a:custGeom>
              <a:avLst/>
              <a:gdLst/>
              <a:ahLst/>
              <a:cxnLst/>
              <a:rect l="l" t="t" r="r" b="b"/>
              <a:pathLst>
                <a:path w="3596640" h="353695">
                  <a:moveTo>
                    <a:pt x="3596459" y="353603"/>
                  </a:moveTo>
                  <a:lnTo>
                    <a:pt x="3557322" y="353603"/>
                  </a:lnTo>
                  <a:lnTo>
                    <a:pt x="0" y="3851"/>
                  </a:lnTo>
                  <a:lnTo>
                    <a:pt x="0" y="0"/>
                  </a:lnTo>
                  <a:lnTo>
                    <a:pt x="3596459" y="353603"/>
                  </a:lnTo>
                  <a:close/>
                </a:path>
              </a:pathLst>
            </a:custGeom>
            <a:solidFill>
              <a:srgbClr val="1AC3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974559" y="5198789"/>
              <a:ext cx="3636010" cy="357505"/>
            </a:xfrm>
            <a:custGeom>
              <a:avLst/>
              <a:gdLst/>
              <a:ahLst/>
              <a:cxnLst/>
              <a:rect l="l" t="t" r="r" b="b"/>
              <a:pathLst>
                <a:path w="3636010" h="357504">
                  <a:moveTo>
                    <a:pt x="3635823" y="357469"/>
                  </a:moveTo>
                  <a:lnTo>
                    <a:pt x="3596661" y="357469"/>
                  </a:lnTo>
                  <a:lnTo>
                    <a:pt x="0" y="3846"/>
                  </a:lnTo>
                  <a:lnTo>
                    <a:pt x="0" y="0"/>
                  </a:lnTo>
                  <a:lnTo>
                    <a:pt x="3635823" y="357469"/>
                  </a:lnTo>
                  <a:close/>
                </a:path>
              </a:pathLst>
            </a:custGeom>
            <a:solidFill>
              <a:srgbClr val="00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974559" y="5194917"/>
              <a:ext cx="3675379" cy="361950"/>
            </a:xfrm>
            <a:custGeom>
              <a:avLst/>
              <a:gdLst/>
              <a:ahLst/>
              <a:cxnLst/>
              <a:rect l="l" t="t" r="r" b="b"/>
              <a:pathLst>
                <a:path w="3675379" h="361950">
                  <a:moveTo>
                    <a:pt x="3675192" y="361341"/>
                  </a:moveTo>
                  <a:lnTo>
                    <a:pt x="3636036" y="361341"/>
                  </a:lnTo>
                  <a:lnTo>
                    <a:pt x="0" y="3846"/>
                  </a:lnTo>
                  <a:lnTo>
                    <a:pt x="0" y="0"/>
                  </a:lnTo>
                  <a:lnTo>
                    <a:pt x="3675192" y="361341"/>
                  </a:lnTo>
                  <a:close/>
                </a:path>
              </a:pathLst>
            </a:custGeom>
            <a:solidFill>
              <a:srgbClr val="00C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974559" y="5191046"/>
              <a:ext cx="3714750" cy="365760"/>
            </a:xfrm>
            <a:custGeom>
              <a:avLst/>
              <a:gdLst/>
              <a:ahLst/>
              <a:cxnLst/>
              <a:rect l="l" t="t" r="r" b="b"/>
              <a:pathLst>
                <a:path w="3714750" h="365760">
                  <a:moveTo>
                    <a:pt x="3714538" y="365212"/>
                  </a:moveTo>
                  <a:lnTo>
                    <a:pt x="3675401" y="365212"/>
                  </a:lnTo>
                  <a:lnTo>
                    <a:pt x="0" y="3851"/>
                  </a:lnTo>
                  <a:lnTo>
                    <a:pt x="0" y="0"/>
                  </a:lnTo>
                  <a:lnTo>
                    <a:pt x="3714538" y="365212"/>
                  </a:lnTo>
                  <a:close/>
                </a:path>
              </a:pathLst>
            </a:custGeom>
            <a:solidFill>
              <a:srgbClr val="00BF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974559" y="5187179"/>
              <a:ext cx="3754120" cy="369570"/>
            </a:xfrm>
            <a:custGeom>
              <a:avLst/>
              <a:gdLst/>
              <a:ahLst/>
              <a:cxnLst/>
              <a:rect l="l" t="t" r="r" b="b"/>
              <a:pathLst>
                <a:path w="3754120" h="369570">
                  <a:moveTo>
                    <a:pt x="3753903" y="369079"/>
                  </a:moveTo>
                  <a:lnTo>
                    <a:pt x="3714739" y="369079"/>
                  </a:lnTo>
                  <a:lnTo>
                    <a:pt x="0" y="3846"/>
                  </a:lnTo>
                  <a:lnTo>
                    <a:pt x="0" y="0"/>
                  </a:lnTo>
                  <a:lnTo>
                    <a:pt x="3753903" y="369079"/>
                  </a:lnTo>
                  <a:close/>
                </a:path>
              </a:pathLst>
            </a:custGeom>
            <a:solidFill>
              <a:srgbClr val="00BE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974559" y="5183308"/>
              <a:ext cx="3793490" cy="373380"/>
            </a:xfrm>
            <a:custGeom>
              <a:avLst/>
              <a:gdLst/>
              <a:ahLst/>
              <a:cxnLst/>
              <a:rect l="l" t="t" r="r" b="b"/>
              <a:pathLst>
                <a:path w="3793490" h="373379">
                  <a:moveTo>
                    <a:pt x="3793278" y="372950"/>
                  </a:moveTo>
                  <a:lnTo>
                    <a:pt x="3754114" y="372950"/>
                  </a:lnTo>
                  <a:lnTo>
                    <a:pt x="0" y="3846"/>
                  </a:lnTo>
                  <a:lnTo>
                    <a:pt x="0" y="0"/>
                  </a:lnTo>
                  <a:lnTo>
                    <a:pt x="3793278" y="372950"/>
                  </a:lnTo>
                  <a:close/>
                </a:path>
              </a:pathLst>
            </a:custGeom>
            <a:solidFill>
              <a:srgbClr val="00BD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974559" y="5179437"/>
              <a:ext cx="3832860" cy="377190"/>
            </a:xfrm>
            <a:custGeom>
              <a:avLst/>
              <a:gdLst/>
              <a:ahLst/>
              <a:cxnLst/>
              <a:rect l="l" t="t" r="r" b="b"/>
              <a:pathLst>
                <a:path w="3832860" h="377189">
                  <a:moveTo>
                    <a:pt x="3832616" y="376821"/>
                  </a:moveTo>
                  <a:lnTo>
                    <a:pt x="3793480" y="376821"/>
                  </a:lnTo>
                  <a:lnTo>
                    <a:pt x="0" y="3851"/>
                  </a:lnTo>
                  <a:lnTo>
                    <a:pt x="0" y="0"/>
                  </a:lnTo>
                  <a:lnTo>
                    <a:pt x="3832616" y="376821"/>
                  </a:lnTo>
                  <a:close/>
                </a:path>
              </a:pathLst>
            </a:custGeom>
            <a:solidFill>
              <a:srgbClr val="00BC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974559" y="5175570"/>
              <a:ext cx="3872229" cy="381000"/>
            </a:xfrm>
            <a:custGeom>
              <a:avLst/>
              <a:gdLst/>
              <a:ahLst/>
              <a:cxnLst/>
              <a:rect l="l" t="t" r="r" b="b"/>
              <a:pathLst>
                <a:path w="3872229" h="381000">
                  <a:moveTo>
                    <a:pt x="3871982" y="380688"/>
                  </a:moveTo>
                  <a:lnTo>
                    <a:pt x="3832817" y="380688"/>
                  </a:lnTo>
                  <a:lnTo>
                    <a:pt x="0" y="3846"/>
                  </a:lnTo>
                  <a:lnTo>
                    <a:pt x="0" y="0"/>
                  </a:lnTo>
                  <a:lnTo>
                    <a:pt x="3871982" y="380688"/>
                  </a:lnTo>
                  <a:close/>
                </a:path>
              </a:pathLst>
            </a:custGeom>
            <a:solidFill>
              <a:srgbClr val="00BB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974559" y="5171699"/>
              <a:ext cx="3911600" cy="384810"/>
            </a:xfrm>
            <a:custGeom>
              <a:avLst/>
              <a:gdLst/>
              <a:ahLst/>
              <a:cxnLst/>
              <a:rect l="l" t="t" r="r" b="b"/>
              <a:pathLst>
                <a:path w="3911600" h="384810">
                  <a:moveTo>
                    <a:pt x="3911350" y="384559"/>
                  </a:moveTo>
                  <a:lnTo>
                    <a:pt x="3872191" y="384559"/>
                  </a:lnTo>
                  <a:lnTo>
                    <a:pt x="0" y="3847"/>
                  </a:lnTo>
                  <a:lnTo>
                    <a:pt x="0" y="0"/>
                  </a:lnTo>
                  <a:lnTo>
                    <a:pt x="3911350" y="384559"/>
                  </a:lnTo>
                  <a:close/>
                </a:path>
              </a:pathLst>
            </a:custGeom>
            <a:solidFill>
              <a:srgbClr val="00B9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974559" y="5167828"/>
              <a:ext cx="3950970" cy="388620"/>
            </a:xfrm>
            <a:custGeom>
              <a:avLst/>
              <a:gdLst/>
              <a:ahLst/>
              <a:cxnLst/>
              <a:rect l="l" t="t" r="r" b="b"/>
              <a:pathLst>
                <a:path w="3950970" h="388620">
                  <a:moveTo>
                    <a:pt x="3950692" y="388430"/>
                  </a:moveTo>
                  <a:lnTo>
                    <a:pt x="3911552" y="388430"/>
                  </a:lnTo>
                  <a:lnTo>
                    <a:pt x="0" y="3850"/>
                  </a:lnTo>
                  <a:lnTo>
                    <a:pt x="0" y="0"/>
                  </a:lnTo>
                  <a:lnTo>
                    <a:pt x="3950692" y="388430"/>
                  </a:lnTo>
                  <a:close/>
                </a:path>
              </a:pathLst>
            </a:custGeom>
            <a:solidFill>
              <a:srgbClr val="00B8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974559" y="5163961"/>
              <a:ext cx="3990340" cy="392430"/>
            </a:xfrm>
            <a:custGeom>
              <a:avLst/>
              <a:gdLst/>
              <a:ahLst/>
              <a:cxnLst/>
              <a:rect l="l" t="t" r="r" b="b"/>
              <a:pathLst>
                <a:path w="3990340" h="392429">
                  <a:moveTo>
                    <a:pt x="3990054" y="392298"/>
                  </a:moveTo>
                  <a:lnTo>
                    <a:pt x="3950894" y="392298"/>
                  </a:lnTo>
                  <a:lnTo>
                    <a:pt x="0" y="3847"/>
                  </a:lnTo>
                  <a:lnTo>
                    <a:pt x="0" y="0"/>
                  </a:lnTo>
                  <a:lnTo>
                    <a:pt x="3990054" y="392298"/>
                  </a:lnTo>
                  <a:close/>
                </a:path>
              </a:pathLst>
            </a:custGeom>
            <a:solidFill>
              <a:srgbClr val="00B7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974559" y="5160089"/>
              <a:ext cx="4029710" cy="396240"/>
            </a:xfrm>
            <a:custGeom>
              <a:avLst/>
              <a:gdLst/>
              <a:ahLst/>
              <a:cxnLst/>
              <a:rect l="l" t="t" r="r" b="b"/>
              <a:pathLst>
                <a:path w="4029710" h="396239">
                  <a:moveTo>
                    <a:pt x="4029429" y="396169"/>
                  </a:moveTo>
                  <a:lnTo>
                    <a:pt x="3990269" y="396169"/>
                  </a:lnTo>
                  <a:lnTo>
                    <a:pt x="0" y="3847"/>
                  </a:lnTo>
                  <a:lnTo>
                    <a:pt x="0" y="0"/>
                  </a:lnTo>
                  <a:lnTo>
                    <a:pt x="4029429" y="396169"/>
                  </a:lnTo>
                  <a:close/>
                </a:path>
              </a:pathLst>
            </a:custGeom>
            <a:solidFill>
              <a:srgbClr val="00B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974559" y="5156219"/>
              <a:ext cx="4069079" cy="400050"/>
            </a:xfrm>
            <a:custGeom>
              <a:avLst/>
              <a:gdLst/>
              <a:ahLst/>
              <a:cxnLst/>
              <a:rect l="l" t="t" r="r" b="b"/>
              <a:pathLst>
                <a:path w="4069079" h="400050">
                  <a:moveTo>
                    <a:pt x="4068770" y="400039"/>
                  </a:moveTo>
                  <a:lnTo>
                    <a:pt x="4029631" y="400039"/>
                  </a:lnTo>
                  <a:lnTo>
                    <a:pt x="0" y="3850"/>
                  </a:lnTo>
                  <a:lnTo>
                    <a:pt x="0" y="0"/>
                  </a:lnTo>
                  <a:lnTo>
                    <a:pt x="4068770" y="400039"/>
                  </a:lnTo>
                  <a:close/>
                </a:path>
              </a:pathLst>
            </a:custGeom>
            <a:solidFill>
              <a:srgbClr val="00B5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974559" y="5152351"/>
              <a:ext cx="4108450" cy="404495"/>
            </a:xfrm>
            <a:custGeom>
              <a:avLst/>
              <a:gdLst/>
              <a:ahLst/>
              <a:cxnLst/>
              <a:rect l="l" t="t" r="r" b="b"/>
              <a:pathLst>
                <a:path w="4108450" h="404495">
                  <a:moveTo>
                    <a:pt x="4108132" y="403907"/>
                  </a:moveTo>
                  <a:lnTo>
                    <a:pt x="4068972" y="403907"/>
                  </a:lnTo>
                  <a:lnTo>
                    <a:pt x="0" y="3847"/>
                  </a:lnTo>
                  <a:lnTo>
                    <a:pt x="0" y="0"/>
                  </a:lnTo>
                  <a:lnTo>
                    <a:pt x="4108132" y="403907"/>
                  </a:lnTo>
                  <a:close/>
                </a:path>
              </a:pathLst>
            </a:custGeom>
            <a:solidFill>
              <a:srgbClr val="00B4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974547" y="5144617"/>
              <a:ext cx="4187190" cy="412115"/>
            </a:xfrm>
            <a:custGeom>
              <a:avLst/>
              <a:gdLst/>
              <a:ahLst/>
              <a:cxnLst/>
              <a:rect l="l" t="t" r="r" b="b"/>
              <a:pathLst>
                <a:path w="4187190" h="412114">
                  <a:moveTo>
                    <a:pt x="4147515" y="411645"/>
                  </a:moveTo>
                  <a:lnTo>
                    <a:pt x="0" y="3873"/>
                  </a:lnTo>
                  <a:lnTo>
                    <a:pt x="0" y="7721"/>
                  </a:lnTo>
                  <a:lnTo>
                    <a:pt x="4108348" y="411645"/>
                  </a:lnTo>
                  <a:lnTo>
                    <a:pt x="4147515" y="411645"/>
                  </a:lnTo>
                  <a:close/>
                </a:path>
                <a:path w="4187190" h="412114">
                  <a:moveTo>
                    <a:pt x="4186859" y="411645"/>
                  </a:moveTo>
                  <a:lnTo>
                    <a:pt x="0" y="0"/>
                  </a:lnTo>
                  <a:lnTo>
                    <a:pt x="0" y="3848"/>
                  </a:lnTo>
                  <a:lnTo>
                    <a:pt x="4147718" y="411645"/>
                  </a:lnTo>
                  <a:lnTo>
                    <a:pt x="4186859" y="411645"/>
                  </a:lnTo>
                  <a:close/>
                </a:path>
              </a:pathLst>
            </a:custGeom>
            <a:solidFill>
              <a:srgbClr val="00B2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974559" y="5140742"/>
              <a:ext cx="4226560" cy="415925"/>
            </a:xfrm>
            <a:custGeom>
              <a:avLst/>
              <a:gdLst/>
              <a:ahLst/>
              <a:cxnLst/>
              <a:rect l="l" t="t" r="r" b="b"/>
              <a:pathLst>
                <a:path w="4226560" h="415925">
                  <a:moveTo>
                    <a:pt x="4226211" y="415516"/>
                  </a:moveTo>
                  <a:lnTo>
                    <a:pt x="4187050" y="415516"/>
                  </a:lnTo>
                  <a:lnTo>
                    <a:pt x="0" y="3847"/>
                  </a:lnTo>
                  <a:lnTo>
                    <a:pt x="0" y="0"/>
                  </a:lnTo>
                  <a:lnTo>
                    <a:pt x="4226211" y="415516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974559" y="5136870"/>
              <a:ext cx="4265930" cy="419734"/>
            </a:xfrm>
            <a:custGeom>
              <a:avLst/>
              <a:gdLst/>
              <a:ahLst/>
              <a:cxnLst/>
              <a:rect l="l" t="t" r="r" b="b"/>
              <a:pathLst>
                <a:path w="4265930" h="419735">
                  <a:moveTo>
                    <a:pt x="4265553" y="419388"/>
                  </a:moveTo>
                  <a:lnTo>
                    <a:pt x="4226421" y="419388"/>
                  </a:lnTo>
                  <a:lnTo>
                    <a:pt x="0" y="3851"/>
                  </a:lnTo>
                  <a:lnTo>
                    <a:pt x="0" y="0"/>
                  </a:lnTo>
                  <a:lnTo>
                    <a:pt x="4265553" y="419388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974559" y="5133000"/>
              <a:ext cx="4305300" cy="423545"/>
            </a:xfrm>
            <a:custGeom>
              <a:avLst/>
              <a:gdLst/>
              <a:ahLst/>
              <a:cxnLst/>
              <a:rect l="l" t="t" r="r" b="b"/>
              <a:pathLst>
                <a:path w="4305300" h="423545">
                  <a:moveTo>
                    <a:pt x="4304927" y="423258"/>
                  </a:moveTo>
                  <a:lnTo>
                    <a:pt x="4265789" y="423258"/>
                  </a:lnTo>
                  <a:lnTo>
                    <a:pt x="0" y="3850"/>
                  </a:lnTo>
                  <a:lnTo>
                    <a:pt x="0" y="0"/>
                  </a:lnTo>
                  <a:lnTo>
                    <a:pt x="4304927" y="423258"/>
                  </a:lnTo>
                  <a:close/>
                </a:path>
              </a:pathLst>
            </a:custGeom>
            <a:solidFill>
              <a:srgbClr val="00AE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974547" y="5127231"/>
              <a:ext cx="4364355" cy="429259"/>
            </a:xfrm>
            <a:custGeom>
              <a:avLst/>
              <a:gdLst/>
              <a:ahLst/>
              <a:cxnLst/>
              <a:rect l="l" t="t" r="r" b="b"/>
              <a:pathLst>
                <a:path w="4364355" h="429260">
                  <a:moveTo>
                    <a:pt x="4363758" y="429031"/>
                  </a:moveTo>
                  <a:lnTo>
                    <a:pt x="0" y="0"/>
                  </a:lnTo>
                  <a:lnTo>
                    <a:pt x="0" y="1905"/>
                  </a:lnTo>
                  <a:lnTo>
                    <a:pt x="0" y="3835"/>
                  </a:lnTo>
                  <a:lnTo>
                    <a:pt x="0" y="5753"/>
                  </a:lnTo>
                  <a:lnTo>
                    <a:pt x="4305135" y="429031"/>
                  </a:lnTo>
                  <a:lnTo>
                    <a:pt x="4324591" y="429031"/>
                  </a:lnTo>
                  <a:lnTo>
                    <a:pt x="4344301" y="429031"/>
                  </a:lnTo>
                  <a:lnTo>
                    <a:pt x="4363758" y="429031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974559" y="5123352"/>
              <a:ext cx="4403090" cy="433070"/>
            </a:xfrm>
            <a:custGeom>
              <a:avLst/>
              <a:gdLst/>
              <a:ahLst/>
              <a:cxnLst/>
              <a:rect l="l" t="t" r="r" b="b"/>
              <a:pathLst>
                <a:path w="4403090" h="433070">
                  <a:moveTo>
                    <a:pt x="4403050" y="432906"/>
                  </a:moveTo>
                  <a:lnTo>
                    <a:pt x="4363919" y="432906"/>
                  </a:lnTo>
                  <a:lnTo>
                    <a:pt x="0" y="3851"/>
                  </a:lnTo>
                  <a:lnTo>
                    <a:pt x="0" y="0"/>
                  </a:lnTo>
                  <a:lnTo>
                    <a:pt x="4403050" y="432906"/>
                  </a:lnTo>
                  <a:close/>
                </a:path>
              </a:pathLst>
            </a:custGeom>
            <a:solidFill>
              <a:srgbClr val="00A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974559" y="5119485"/>
              <a:ext cx="4442460" cy="436880"/>
            </a:xfrm>
            <a:custGeom>
              <a:avLst/>
              <a:gdLst/>
              <a:ahLst/>
              <a:cxnLst/>
              <a:rect l="l" t="t" r="r" b="b"/>
              <a:pathLst>
                <a:path w="4442460" h="436879">
                  <a:moveTo>
                    <a:pt x="4442386" y="436773"/>
                  </a:moveTo>
                  <a:lnTo>
                    <a:pt x="4403248" y="436773"/>
                  </a:lnTo>
                  <a:lnTo>
                    <a:pt x="0" y="3850"/>
                  </a:lnTo>
                  <a:lnTo>
                    <a:pt x="0" y="0"/>
                  </a:lnTo>
                  <a:lnTo>
                    <a:pt x="4442386" y="436773"/>
                  </a:lnTo>
                  <a:close/>
                </a:path>
              </a:pathLst>
            </a:custGeom>
            <a:solidFill>
              <a:srgbClr val="00AD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974559" y="5115622"/>
              <a:ext cx="4481830" cy="440690"/>
            </a:xfrm>
            <a:custGeom>
              <a:avLst/>
              <a:gdLst/>
              <a:ahLst/>
              <a:cxnLst/>
              <a:rect l="l" t="t" r="r" b="b"/>
              <a:pathLst>
                <a:path w="4481830" h="440689">
                  <a:moveTo>
                    <a:pt x="4481711" y="440636"/>
                  </a:moveTo>
                  <a:lnTo>
                    <a:pt x="4442549" y="440636"/>
                  </a:lnTo>
                  <a:lnTo>
                    <a:pt x="0" y="3846"/>
                  </a:lnTo>
                  <a:lnTo>
                    <a:pt x="0" y="0"/>
                  </a:lnTo>
                  <a:lnTo>
                    <a:pt x="4481711" y="440636"/>
                  </a:lnTo>
                  <a:close/>
                </a:path>
              </a:pathLst>
            </a:custGeom>
            <a:solidFill>
              <a:srgbClr val="00AC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974559" y="5111755"/>
              <a:ext cx="4521200" cy="444500"/>
            </a:xfrm>
            <a:custGeom>
              <a:avLst/>
              <a:gdLst/>
              <a:ahLst/>
              <a:cxnLst/>
              <a:rect l="l" t="t" r="r" b="b"/>
              <a:pathLst>
                <a:path w="4521200" h="444500">
                  <a:moveTo>
                    <a:pt x="4521048" y="444504"/>
                  </a:moveTo>
                  <a:lnTo>
                    <a:pt x="4481877" y="444504"/>
                  </a:lnTo>
                  <a:lnTo>
                    <a:pt x="0" y="3846"/>
                  </a:lnTo>
                  <a:lnTo>
                    <a:pt x="0" y="0"/>
                  </a:lnTo>
                  <a:lnTo>
                    <a:pt x="4521048" y="444504"/>
                  </a:lnTo>
                  <a:close/>
                </a:path>
              </a:pathLst>
            </a:custGeom>
            <a:solidFill>
              <a:srgbClr val="00A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974559" y="5107888"/>
              <a:ext cx="4560570" cy="448945"/>
            </a:xfrm>
            <a:custGeom>
              <a:avLst/>
              <a:gdLst/>
              <a:ahLst/>
              <a:cxnLst/>
              <a:rect l="l" t="t" r="r" b="b"/>
              <a:pathLst>
                <a:path w="4560570" h="448945">
                  <a:moveTo>
                    <a:pt x="4560339" y="448370"/>
                  </a:moveTo>
                  <a:lnTo>
                    <a:pt x="4521211" y="448370"/>
                  </a:lnTo>
                  <a:lnTo>
                    <a:pt x="0" y="3850"/>
                  </a:lnTo>
                  <a:lnTo>
                    <a:pt x="0" y="0"/>
                  </a:lnTo>
                  <a:lnTo>
                    <a:pt x="4560339" y="448370"/>
                  </a:lnTo>
                  <a:close/>
                </a:path>
              </a:pathLst>
            </a:custGeom>
            <a:solidFill>
              <a:srgbClr val="00AD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974559" y="5104024"/>
              <a:ext cx="4599940" cy="452755"/>
            </a:xfrm>
            <a:custGeom>
              <a:avLst/>
              <a:gdLst/>
              <a:ahLst/>
              <a:cxnLst/>
              <a:rect l="l" t="t" r="r" b="b"/>
              <a:pathLst>
                <a:path w="4599940" h="452754">
                  <a:moveTo>
                    <a:pt x="4599666" y="452234"/>
                  </a:moveTo>
                  <a:lnTo>
                    <a:pt x="4560503" y="452234"/>
                  </a:lnTo>
                  <a:lnTo>
                    <a:pt x="0" y="3847"/>
                  </a:lnTo>
                  <a:lnTo>
                    <a:pt x="0" y="0"/>
                  </a:lnTo>
                  <a:lnTo>
                    <a:pt x="4599666" y="452234"/>
                  </a:lnTo>
                  <a:close/>
                </a:path>
              </a:pathLst>
            </a:custGeom>
            <a:solidFill>
              <a:srgbClr val="00AD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974559" y="5100158"/>
              <a:ext cx="4639310" cy="456565"/>
            </a:xfrm>
            <a:custGeom>
              <a:avLst/>
              <a:gdLst/>
              <a:ahLst/>
              <a:cxnLst/>
              <a:rect l="l" t="t" r="r" b="b"/>
              <a:pathLst>
                <a:path w="4639310" h="456564">
                  <a:moveTo>
                    <a:pt x="4639002" y="456101"/>
                  </a:moveTo>
                  <a:lnTo>
                    <a:pt x="4599831" y="456101"/>
                  </a:lnTo>
                  <a:lnTo>
                    <a:pt x="0" y="3846"/>
                  </a:lnTo>
                  <a:lnTo>
                    <a:pt x="0" y="0"/>
                  </a:lnTo>
                  <a:lnTo>
                    <a:pt x="4639002" y="456101"/>
                  </a:lnTo>
                  <a:close/>
                </a:path>
              </a:pathLst>
            </a:custGeom>
            <a:solidFill>
              <a:srgbClr val="00AD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974559" y="5096290"/>
              <a:ext cx="4678680" cy="460375"/>
            </a:xfrm>
            <a:custGeom>
              <a:avLst/>
              <a:gdLst/>
              <a:ahLst/>
              <a:cxnLst/>
              <a:rect l="l" t="t" r="r" b="b"/>
              <a:pathLst>
                <a:path w="4678680" h="460375">
                  <a:moveTo>
                    <a:pt x="4678293" y="459968"/>
                  </a:moveTo>
                  <a:lnTo>
                    <a:pt x="4639165" y="459968"/>
                  </a:lnTo>
                  <a:lnTo>
                    <a:pt x="0" y="3851"/>
                  </a:lnTo>
                  <a:lnTo>
                    <a:pt x="0" y="0"/>
                  </a:lnTo>
                  <a:lnTo>
                    <a:pt x="4678293" y="459968"/>
                  </a:lnTo>
                  <a:close/>
                </a:path>
              </a:pathLst>
            </a:custGeom>
            <a:solidFill>
              <a:srgbClr val="00AE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974559" y="5092423"/>
              <a:ext cx="4712970" cy="464184"/>
            </a:xfrm>
            <a:custGeom>
              <a:avLst/>
              <a:gdLst/>
              <a:ahLst/>
              <a:cxnLst/>
              <a:rect l="l" t="t" r="r" b="b"/>
              <a:pathLst>
                <a:path w="4712970" h="464185">
                  <a:moveTo>
                    <a:pt x="4705755" y="463835"/>
                  </a:moveTo>
                  <a:lnTo>
                    <a:pt x="4678494" y="463835"/>
                  </a:lnTo>
                  <a:lnTo>
                    <a:pt x="0" y="3850"/>
                  </a:lnTo>
                  <a:lnTo>
                    <a:pt x="0" y="0"/>
                  </a:lnTo>
                  <a:lnTo>
                    <a:pt x="4712746" y="463355"/>
                  </a:lnTo>
                  <a:lnTo>
                    <a:pt x="4705755" y="463835"/>
                  </a:lnTo>
                  <a:close/>
                </a:path>
              </a:pathLst>
            </a:custGeom>
            <a:solidFill>
              <a:srgbClr val="00AE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974559" y="5088560"/>
              <a:ext cx="4736465" cy="467359"/>
            </a:xfrm>
            <a:custGeom>
              <a:avLst/>
              <a:gdLst/>
              <a:ahLst/>
              <a:cxnLst/>
              <a:rect l="l" t="t" r="r" b="b"/>
              <a:pathLst>
                <a:path w="4736465" h="467360">
                  <a:moveTo>
                    <a:pt x="4712842" y="467211"/>
                  </a:moveTo>
                  <a:lnTo>
                    <a:pt x="0" y="3846"/>
                  </a:lnTo>
                  <a:lnTo>
                    <a:pt x="0" y="0"/>
                  </a:lnTo>
                  <a:lnTo>
                    <a:pt x="4735897" y="465627"/>
                  </a:lnTo>
                  <a:lnTo>
                    <a:pt x="4712842" y="467211"/>
                  </a:lnTo>
                  <a:close/>
                </a:path>
              </a:pathLst>
            </a:custGeom>
            <a:solidFill>
              <a:srgbClr val="00AF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974559" y="5084693"/>
              <a:ext cx="4759325" cy="469900"/>
            </a:xfrm>
            <a:custGeom>
              <a:avLst/>
              <a:gdLst/>
              <a:ahLst/>
              <a:cxnLst/>
              <a:rect l="l" t="t" r="r" b="b"/>
              <a:pathLst>
                <a:path w="4759325" h="469900">
                  <a:moveTo>
                    <a:pt x="4735994" y="469488"/>
                  </a:moveTo>
                  <a:lnTo>
                    <a:pt x="0" y="3851"/>
                  </a:lnTo>
                  <a:lnTo>
                    <a:pt x="0" y="0"/>
                  </a:lnTo>
                  <a:lnTo>
                    <a:pt x="4759028" y="467906"/>
                  </a:lnTo>
                  <a:lnTo>
                    <a:pt x="4735994" y="469488"/>
                  </a:lnTo>
                  <a:close/>
                </a:path>
              </a:pathLst>
            </a:custGeom>
            <a:solidFill>
              <a:srgbClr val="00AF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974559" y="5080826"/>
              <a:ext cx="4773930" cy="471805"/>
            </a:xfrm>
            <a:custGeom>
              <a:avLst/>
              <a:gdLst/>
              <a:ahLst/>
              <a:cxnLst/>
              <a:rect l="l" t="t" r="r" b="b"/>
              <a:pathLst>
                <a:path w="4773930" h="471804">
                  <a:moveTo>
                    <a:pt x="4759146" y="471764"/>
                  </a:moveTo>
                  <a:lnTo>
                    <a:pt x="0" y="3850"/>
                  </a:lnTo>
                  <a:lnTo>
                    <a:pt x="0" y="0"/>
                  </a:lnTo>
                  <a:lnTo>
                    <a:pt x="4773800" y="469357"/>
                  </a:lnTo>
                  <a:lnTo>
                    <a:pt x="4764560" y="471393"/>
                  </a:lnTo>
                  <a:lnTo>
                    <a:pt x="4759146" y="471764"/>
                  </a:lnTo>
                  <a:close/>
                </a:path>
              </a:pathLst>
            </a:custGeom>
            <a:solidFill>
              <a:srgbClr val="00B0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974559" y="5076962"/>
              <a:ext cx="4785995" cy="473709"/>
            </a:xfrm>
            <a:custGeom>
              <a:avLst/>
              <a:gdLst/>
              <a:ahLst/>
              <a:cxnLst/>
              <a:rect l="l" t="t" r="r" b="b"/>
              <a:pathLst>
                <a:path w="4785995" h="473710">
                  <a:moveTo>
                    <a:pt x="4773850" y="473210"/>
                  </a:moveTo>
                  <a:lnTo>
                    <a:pt x="0" y="3847"/>
                  </a:lnTo>
                  <a:lnTo>
                    <a:pt x="0" y="0"/>
                  </a:lnTo>
                  <a:lnTo>
                    <a:pt x="4785938" y="470548"/>
                  </a:lnTo>
                  <a:lnTo>
                    <a:pt x="4773850" y="473210"/>
                  </a:lnTo>
                  <a:close/>
                </a:path>
              </a:pathLst>
            </a:custGeom>
            <a:solidFill>
              <a:srgbClr val="00B0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974559" y="5073096"/>
              <a:ext cx="4798695" cy="474980"/>
            </a:xfrm>
            <a:custGeom>
              <a:avLst/>
              <a:gdLst/>
              <a:ahLst/>
              <a:cxnLst/>
              <a:rect l="l" t="t" r="r" b="b"/>
              <a:pathLst>
                <a:path w="4798695" h="474979">
                  <a:moveTo>
                    <a:pt x="4785988" y="474404"/>
                  </a:moveTo>
                  <a:lnTo>
                    <a:pt x="0" y="3846"/>
                  </a:lnTo>
                  <a:lnTo>
                    <a:pt x="0" y="0"/>
                  </a:lnTo>
                  <a:lnTo>
                    <a:pt x="4798079" y="471741"/>
                  </a:lnTo>
                  <a:lnTo>
                    <a:pt x="4785988" y="474404"/>
                  </a:lnTo>
                  <a:close/>
                </a:path>
              </a:pathLst>
            </a:custGeom>
            <a:solidFill>
              <a:srgbClr val="00B1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974559" y="5069229"/>
              <a:ext cx="4810760" cy="475615"/>
            </a:xfrm>
            <a:custGeom>
              <a:avLst/>
              <a:gdLst/>
              <a:ahLst/>
              <a:cxnLst/>
              <a:rect l="l" t="t" r="r" b="b"/>
              <a:pathLst>
                <a:path w="4810760" h="475614">
                  <a:moveTo>
                    <a:pt x="4798129" y="475596"/>
                  </a:moveTo>
                  <a:lnTo>
                    <a:pt x="0" y="3850"/>
                  </a:lnTo>
                  <a:lnTo>
                    <a:pt x="0" y="0"/>
                  </a:lnTo>
                  <a:lnTo>
                    <a:pt x="4810205" y="472937"/>
                  </a:lnTo>
                  <a:lnTo>
                    <a:pt x="4798129" y="475596"/>
                  </a:lnTo>
                  <a:close/>
                </a:path>
              </a:pathLst>
            </a:custGeom>
            <a:solidFill>
              <a:srgbClr val="00B1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974559" y="5065365"/>
              <a:ext cx="4820285" cy="476884"/>
            </a:xfrm>
            <a:custGeom>
              <a:avLst/>
              <a:gdLst/>
              <a:ahLst/>
              <a:cxnLst/>
              <a:rect l="l" t="t" r="r" b="b"/>
              <a:pathLst>
                <a:path w="4820285" h="476885">
                  <a:moveTo>
                    <a:pt x="4810267" y="476787"/>
                  </a:moveTo>
                  <a:lnTo>
                    <a:pt x="0" y="3847"/>
                  </a:lnTo>
                  <a:lnTo>
                    <a:pt x="0" y="0"/>
                  </a:lnTo>
                  <a:lnTo>
                    <a:pt x="4819710" y="473868"/>
                  </a:lnTo>
                  <a:lnTo>
                    <a:pt x="4815631" y="475605"/>
                  </a:lnTo>
                  <a:lnTo>
                    <a:pt x="4810267" y="476787"/>
                  </a:lnTo>
                  <a:close/>
                </a:path>
              </a:pathLst>
            </a:custGeom>
            <a:solidFill>
              <a:srgbClr val="00B2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974559" y="5061498"/>
              <a:ext cx="4827270" cy="478155"/>
            </a:xfrm>
            <a:custGeom>
              <a:avLst/>
              <a:gdLst/>
              <a:ahLst/>
              <a:cxnLst/>
              <a:rect l="l" t="t" r="r" b="b"/>
              <a:pathLst>
                <a:path w="4827270" h="478154">
                  <a:moveTo>
                    <a:pt x="4819742" y="477721"/>
                  </a:moveTo>
                  <a:lnTo>
                    <a:pt x="0" y="3846"/>
                  </a:lnTo>
                  <a:lnTo>
                    <a:pt x="0" y="0"/>
                  </a:lnTo>
                  <a:lnTo>
                    <a:pt x="4827088" y="474593"/>
                  </a:lnTo>
                  <a:lnTo>
                    <a:pt x="4819742" y="477721"/>
                  </a:lnTo>
                  <a:close/>
                </a:path>
              </a:pathLst>
            </a:custGeom>
            <a:solidFill>
              <a:srgbClr val="16B2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974559" y="5057631"/>
              <a:ext cx="4834890" cy="478790"/>
            </a:xfrm>
            <a:custGeom>
              <a:avLst/>
              <a:gdLst/>
              <a:ahLst/>
              <a:cxnLst/>
              <a:rect l="l" t="t" r="r" b="b"/>
              <a:pathLst>
                <a:path w="4834890" h="478789">
                  <a:moveTo>
                    <a:pt x="4827119" y="478447"/>
                  </a:moveTo>
                  <a:lnTo>
                    <a:pt x="0" y="3851"/>
                  </a:lnTo>
                  <a:lnTo>
                    <a:pt x="0" y="0"/>
                  </a:lnTo>
                  <a:lnTo>
                    <a:pt x="4834457" y="475322"/>
                  </a:lnTo>
                  <a:lnTo>
                    <a:pt x="4827119" y="478447"/>
                  </a:lnTo>
                  <a:close/>
                </a:path>
              </a:pathLst>
            </a:custGeom>
            <a:solidFill>
              <a:srgbClr val="28B2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974559" y="5053764"/>
              <a:ext cx="4841875" cy="479425"/>
            </a:xfrm>
            <a:custGeom>
              <a:avLst/>
              <a:gdLst/>
              <a:ahLst/>
              <a:cxnLst/>
              <a:rect l="l" t="t" r="r" b="b"/>
              <a:pathLst>
                <a:path w="4841875" h="479425">
                  <a:moveTo>
                    <a:pt x="4834495" y="479173"/>
                  </a:moveTo>
                  <a:lnTo>
                    <a:pt x="0" y="3850"/>
                  </a:lnTo>
                  <a:lnTo>
                    <a:pt x="0" y="0"/>
                  </a:lnTo>
                  <a:lnTo>
                    <a:pt x="4841835" y="476047"/>
                  </a:lnTo>
                  <a:lnTo>
                    <a:pt x="4834495" y="479173"/>
                  </a:lnTo>
                  <a:close/>
                </a:path>
              </a:pathLst>
            </a:custGeom>
            <a:solidFill>
              <a:srgbClr val="34B3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974559" y="5049901"/>
              <a:ext cx="4849495" cy="480059"/>
            </a:xfrm>
            <a:custGeom>
              <a:avLst/>
              <a:gdLst/>
              <a:ahLst/>
              <a:cxnLst/>
              <a:rect l="l" t="t" r="r" b="b"/>
              <a:pathLst>
                <a:path w="4849495" h="480060">
                  <a:moveTo>
                    <a:pt x="4841866" y="479897"/>
                  </a:moveTo>
                  <a:lnTo>
                    <a:pt x="0" y="3846"/>
                  </a:lnTo>
                  <a:lnTo>
                    <a:pt x="0" y="0"/>
                  </a:lnTo>
                  <a:lnTo>
                    <a:pt x="4849211" y="476768"/>
                  </a:lnTo>
                  <a:lnTo>
                    <a:pt x="4841866" y="479897"/>
                  </a:lnTo>
                  <a:close/>
                </a:path>
              </a:pathLst>
            </a:custGeom>
            <a:solidFill>
              <a:srgbClr val="3EB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974559" y="5046034"/>
              <a:ext cx="4856480" cy="480695"/>
            </a:xfrm>
            <a:custGeom>
              <a:avLst/>
              <a:gdLst/>
              <a:ahLst/>
              <a:cxnLst/>
              <a:rect l="l" t="t" r="r" b="b"/>
              <a:pathLst>
                <a:path w="4856480" h="480695">
                  <a:moveTo>
                    <a:pt x="4849242" y="480623"/>
                  </a:moveTo>
                  <a:lnTo>
                    <a:pt x="0" y="3847"/>
                  </a:lnTo>
                  <a:lnTo>
                    <a:pt x="0" y="0"/>
                  </a:lnTo>
                  <a:lnTo>
                    <a:pt x="4856293" y="477465"/>
                  </a:lnTo>
                  <a:lnTo>
                    <a:pt x="4855906" y="477785"/>
                  </a:lnTo>
                  <a:lnTo>
                    <a:pt x="4849242" y="480623"/>
                  </a:lnTo>
                  <a:close/>
                </a:path>
              </a:pathLst>
            </a:custGeom>
            <a:solidFill>
              <a:srgbClr val="46B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974559" y="5042167"/>
              <a:ext cx="4860925" cy="481330"/>
            </a:xfrm>
            <a:custGeom>
              <a:avLst/>
              <a:gdLst/>
              <a:ahLst/>
              <a:cxnLst/>
              <a:rect l="l" t="t" r="r" b="b"/>
              <a:pathLst>
                <a:path w="4860925" h="481329">
                  <a:moveTo>
                    <a:pt x="4856312" y="481317"/>
                  </a:moveTo>
                  <a:lnTo>
                    <a:pt x="0" y="3850"/>
                  </a:lnTo>
                  <a:lnTo>
                    <a:pt x="0" y="0"/>
                  </a:lnTo>
                  <a:lnTo>
                    <a:pt x="4860485" y="477880"/>
                  </a:lnTo>
                  <a:lnTo>
                    <a:pt x="4856312" y="481317"/>
                  </a:lnTo>
                  <a:close/>
                </a:path>
              </a:pathLst>
            </a:custGeom>
            <a:solidFill>
              <a:srgbClr val="4DB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974559" y="5038299"/>
              <a:ext cx="4864735" cy="481965"/>
            </a:xfrm>
            <a:custGeom>
              <a:avLst/>
              <a:gdLst/>
              <a:ahLst/>
              <a:cxnLst/>
              <a:rect l="l" t="t" r="r" b="b"/>
              <a:pathLst>
                <a:path w="4864735" h="481964">
                  <a:moveTo>
                    <a:pt x="4860506" y="481730"/>
                  </a:moveTo>
                  <a:lnTo>
                    <a:pt x="0" y="3851"/>
                  </a:lnTo>
                  <a:lnTo>
                    <a:pt x="0" y="0"/>
                  </a:lnTo>
                  <a:lnTo>
                    <a:pt x="4864679" y="478294"/>
                  </a:lnTo>
                  <a:lnTo>
                    <a:pt x="4860506" y="481730"/>
                  </a:lnTo>
                  <a:close/>
                </a:path>
              </a:pathLst>
            </a:custGeom>
            <a:solidFill>
              <a:srgbClr val="54B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974559" y="5034436"/>
              <a:ext cx="4869180" cy="482600"/>
            </a:xfrm>
            <a:custGeom>
              <a:avLst/>
              <a:gdLst/>
              <a:ahLst/>
              <a:cxnLst/>
              <a:rect l="l" t="t" r="r" b="b"/>
              <a:pathLst>
                <a:path w="4869180" h="482600">
                  <a:moveTo>
                    <a:pt x="4864697" y="482142"/>
                  </a:moveTo>
                  <a:lnTo>
                    <a:pt x="0" y="3846"/>
                  </a:lnTo>
                  <a:lnTo>
                    <a:pt x="0" y="0"/>
                  </a:lnTo>
                  <a:lnTo>
                    <a:pt x="4868875" y="478701"/>
                  </a:lnTo>
                  <a:lnTo>
                    <a:pt x="4864697" y="482142"/>
                  </a:lnTo>
                  <a:close/>
                </a:path>
              </a:pathLst>
            </a:custGeom>
            <a:solidFill>
              <a:srgbClr val="5AB4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974559" y="5030570"/>
              <a:ext cx="4873625" cy="482600"/>
            </a:xfrm>
            <a:custGeom>
              <a:avLst/>
              <a:gdLst/>
              <a:ahLst/>
              <a:cxnLst/>
              <a:rect l="l" t="t" r="r" b="b"/>
              <a:pathLst>
                <a:path w="4873625" h="482600">
                  <a:moveTo>
                    <a:pt x="4868892" y="482554"/>
                  </a:moveTo>
                  <a:lnTo>
                    <a:pt x="0" y="3850"/>
                  </a:lnTo>
                  <a:lnTo>
                    <a:pt x="0" y="0"/>
                  </a:lnTo>
                  <a:lnTo>
                    <a:pt x="4873065" y="479117"/>
                  </a:lnTo>
                  <a:lnTo>
                    <a:pt x="4868892" y="482554"/>
                  </a:lnTo>
                  <a:close/>
                </a:path>
              </a:pathLst>
            </a:custGeom>
            <a:solidFill>
              <a:srgbClr val="5FB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974559" y="5026702"/>
              <a:ext cx="4877435" cy="483234"/>
            </a:xfrm>
            <a:custGeom>
              <a:avLst/>
              <a:gdLst/>
              <a:ahLst/>
              <a:cxnLst/>
              <a:rect l="l" t="t" r="r" b="b"/>
              <a:pathLst>
                <a:path w="4877435" h="483235">
                  <a:moveTo>
                    <a:pt x="4873087" y="482967"/>
                  </a:moveTo>
                  <a:lnTo>
                    <a:pt x="0" y="3850"/>
                  </a:lnTo>
                  <a:lnTo>
                    <a:pt x="0" y="0"/>
                  </a:lnTo>
                  <a:lnTo>
                    <a:pt x="4877261" y="479530"/>
                  </a:lnTo>
                  <a:lnTo>
                    <a:pt x="4873087" y="482967"/>
                  </a:lnTo>
                  <a:close/>
                </a:path>
              </a:pathLst>
            </a:custGeom>
            <a:solidFill>
              <a:srgbClr val="66B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974559" y="5022839"/>
              <a:ext cx="4881880" cy="483870"/>
            </a:xfrm>
            <a:custGeom>
              <a:avLst/>
              <a:gdLst/>
              <a:ahLst/>
              <a:cxnLst/>
              <a:rect l="l" t="t" r="r" b="b"/>
              <a:pathLst>
                <a:path w="4881880" h="483870">
                  <a:moveTo>
                    <a:pt x="4877278" y="483378"/>
                  </a:moveTo>
                  <a:lnTo>
                    <a:pt x="0" y="3846"/>
                  </a:lnTo>
                  <a:lnTo>
                    <a:pt x="0" y="0"/>
                  </a:lnTo>
                  <a:lnTo>
                    <a:pt x="4881455" y="479938"/>
                  </a:lnTo>
                  <a:lnTo>
                    <a:pt x="4877278" y="483378"/>
                  </a:lnTo>
                  <a:close/>
                </a:path>
              </a:pathLst>
            </a:custGeom>
            <a:solidFill>
              <a:srgbClr val="6BB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974559" y="5018972"/>
              <a:ext cx="4883785" cy="483870"/>
            </a:xfrm>
            <a:custGeom>
              <a:avLst/>
              <a:gdLst/>
              <a:ahLst/>
              <a:cxnLst/>
              <a:rect l="l" t="t" r="r" b="b"/>
              <a:pathLst>
                <a:path w="4883785" h="483870">
                  <a:moveTo>
                    <a:pt x="4881473" y="483792"/>
                  </a:moveTo>
                  <a:lnTo>
                    <a:pt x="0" y="3847"/>
                  </a:lnTo>
                  <a:lnTo>
                    <a:pt x="0" y="0"/>
                  </a:lnTo>
                  <a:lnTo>
                    <a:pt x="4883439" y="480134"/>
                  </a:lnTo>
                  <a:lnTo>
                    <a:pt x="4882317" y="483096"/>
                  </a:lnTo>
                  <a:lnTo>
                    <a:pt x="4881473" y="483792"/>
                  </a:lnTo>
                  <a:close/>
                </a:path>
              </a:pathLst>
            </a:custGeom>
            <a:solidFill>
              <a:srgbClr val="6FB6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974559" y="5015105"/>
              <a:ext cx="4885055" cy="484505"/>
            </a:xfrm>
            <a:custGeom>
              <a:avLst/>
              <a:gdLst/>
              <a:ahLst/>
              <a:cxnLst/>
              <a:rect l="l" t="t" r="r" b="b"/>
              <a:pathLst>
                <a:path w="4885055" h="484504">
                  <a:moveTo>
                    <a:pt x="4883445" y="483985"/>
                  </a:moveTo>
                  <a:lnTo>
                    <a:pt x="0" y="3850"/>
                  </a:lnTo>
                  <a:lnTo>
                    <a:pt x="0" y="0"/>
                  </a:lnTo>
                  <a:lnTo>
                    <a:pt x="4884850" y="480276"/>
                  </a:lnTo>
                  <a:lnTo>
                    <a:pt x="4883445" y="483985"/>
                  </a:lnTo>
                  <a:close/>
                </a:path>
              </a:pathLst>
            </a:custGeom>
            <a:solidFill>
              <a:srgbClr val="74B7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974559" y="5011241"/>
              <a:ext cx="4886325" cy="484505"/>
            </a:xfrm>
            <a:custGeom>
              <a:avLst/>
              <a:gdLst/>
              <a:ahLst/>
              <a:cxnLst/>
              <a:rect l="l" t="t" r="r" b="b"/>
              <a:pathLst>
                <a:path w="4886325" h="484504">
                  <a:moveTo>
                    <a:pt x="4884856" y="484124"/>
                  </a:moveTo>
                  <a:lnTo>
                    <a:pt x="0" y="3847"/>
                  </a:lnTo>
                  <a:lnTo>
                    <a:pt x="0" y="0"/>
                  </a:lnTo>
                  <a:lnTo>
                    <a:pt x="4886262" y="480412"/>
                  </a:lnTo>
                  <a:lnTo>
                    <a:pt x="4884856" y="484124"/>
                  </a:lnTo>
                  <a:close/>
                </a:path>
              </a:pathLst>
            </a:custGeom>
            <a:solidFill>
              <a:srgbClr val="78B7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974559" y="5007374"/>
              <a:ext cx="4888230" cy="484505"/>
            </a:xfrm>
            <a:custGeom>
              <a:avLst/>
              <a:gdLst/>
              <a:ahLst/>
              <a:cxnLst/>
              <a:rect l="l" t="t" r="r" b="b"/>
              <a:pathLst>
                <a:path w="4888230" h="484504">
                  <a:moveTo>
                    <a:pt x="4886268" y="484263"/>
                  </a:moveTo>
                  <a:lnTo>
                    <a:pt x="0" y="3846"/>
                  </a:lnTo>
                  <a:lnTo>
                    <a:pt x="0" y="0"/>
                  </a:lnTo>
                  <a:lnTo>
                    <a:pt x="4887674" y="480550"/>
                  </a:lnTo>
                  <a:lnTo>
                    <a:pt x="4886268" y="484263"/>
                  </a:lnTo>
                  <a:close/>
                </a:path>
              </a:pathLst>
            </a:custGeom>
            <a:solidFill>
              <a:srgbClr val="7DB8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974559" y="5003507"/>
              <a:ext cx="4889500" cy="484505"/>
            </a:xfrm>
            <a:custGeom>
              <a:avLst/>
              <a:gdLst/>
              <a:ahLst/>
              <a:cxnLst/>
              <a:rect l="l" t="t" r="r" b="b"/>
              <a:pathLst>
                <a:path w="4889500" h="484504">
                  <a:moveTo>
                    <a:pt x="4887680" y="484402"/>
                  </a:moveTo>
                  <a:lnTo>
                    <a:pt x="0" y="3851"/>
                  </a:lnTo>
                  <a:lnTo>
                    <a:pt x="0" y="0"/>
                  </a:lnTo>
                  <a:lnTo>
                    <a:pt x="4889084" y="480693"/>
                  </a:lnTo>
                  <a:lnTo>
                    <a:pt x="4887680" y="484402"/>
                  </a:lnTo>
                  <a:close/>
                </a:path>
              </a:pathLst>
            </a:custGeom>
            <a:solidFill>
              <a:srgbClr val="81B8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974559" y="4999644"/>
              <a:ext cx="4890770" cy="485140"/>
            </a:xfrm>
            <a:custGeom>
              <a:avLst/>
              <a:gdLst/>
              <a:ahLst/>
              <a:cxnLst/>
              <a:rect l="l" t="t" r="r" b="b"/>
              <a:pathLst>
                <a:path w="4890770" h="485139">
                  <a:moveTo>
                    <a:pt x="4889091" y="484537"/>
                  </a:moveTo>
                  <a:lnTo>
                    <a:pt x="0" y="3847"/>
                  </a:lnTo>
                  <a:lnTo>
                    <a:pt x="0" y="0"/>
                  </a:lnTo>
                  <a:lnTo>
                    <a:pt x="4890496" y="480828"/>
                  </a:lnTo>
                  <a:lnTo>
                    <a:pt x="4889091" y="484537"/>
                  </a:lnTo>
                  <a:close/>
                </a:path>
              </a:pathLst>
            </a:custGeom>
            <a:solidFill>
              <a:srgbClr val="85B9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974559" y="4995778"/>
              <a:ext cx="4892040" cy="485140"/>
            </a:xfrm>
            <a:custGeom>
              <a:avLst/>
              <a:gdLst/>
              <a:ahLst/>
              <a:cxnLst/>
              <a:rect l="l" t="t" r="r" b="b"/>
              <a:pathLst>
                <a:path w="4892040" h="485139">
                  <a:moveTo>
                    <a:pt x="4890502" y="484679"/>
                  </a:moveTo>
                  <a:lnTo>
                    <a:pt x="0" y="3846"/>
                  </a:lnTo>
                  <a:lnTo>
                    <a:pt x="0" y="0"/>
                  </a:lnTo>
                  <a:lnTo>
                    <a:pt x="4891802" y="480956"/>
                  </a:lnTo>
                  <a:lnTo>
                    <a:pt x="4891802" y="481245"/>
                  </a:lnTo>
                  <a:lnTo>
                    <a:pt x="4890502" y="484679"/>
                  </a:lnTo>
                  <a:close/>
                </a:path>
              </a:pathLst>
            </a:custGeom>
            <a:solidFill>
              <a:srgbClr val="89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974559" y="4991910"/>
              <a:ext cx="4892040" cy="485140"/>
            </a:xfrm>
            <a:custGeom>
              <a:avLst/>
              <a:gdLst/>
              <a:ahLst/>
              <a:cxnLst/>
              <a:rect l="l" t="t" r="r" b="b"/>
              <a:pathLst>
                <a:path w="4892040" h="485139">
                  <a:moveTo>
                    <a:pt x="4891802" y="484807"/>
                  </a:moveTo>
                  <a:lnTo>
                    <a:pt x="0" y="3847"/>
                  </a:lnTo>
                  <a:lnTo>
                    <a:pt x="0" y="0"/>
                  </a:lnTo>
                  <a:lnTo>
                    <a:pt x="4891802" y="480957"/>
                  </a:lnTo>
                  <a:lnTo>
                    <a:pt x="4891802" y="484807"/>
                  </a:lnTo>
                  <a:close/>
                </a:path>
              </a:pathLst>
            </a:custGeom>
            <a:solidFill>
              <a:srgbClr val="8CB9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974559" y="4988043"/>
              <a:ext cx="4892040" cy="485140"/>
            </a:xfrm>
            <a:custGeom>
              <a:avLst/>
              <a:gdLst/>
              <a:ahLst/>
              <a:cxnLst/>
              <a:rect l="l" t="t" r="r" b="b"/>
              <a:pathLst>
                <a:path w="4892040" h="485139">
                  <a:moveTo>
                    <a:pt x="4891802" y="484807"/>
                  </a:moveTo>
                  <a:lnTo>
                    <a:pt x="0" y="3850"/>
                  </a:lnTo>
                  <a:lnTo>
                    <a:pt x="0" y="0"/>
                  </a:lnTo>
                  <a:lnTo>
                    <a:pt x="4891802" y="480959"/>
                  </a:lnTo>
                  <a:lnTo>
                    <a:pt x="4891802" y="484807"/>
                  </a:lnTo>
                  <a:close/>
                </a:path>
              </a:pathLst>
            </a:custGeom>
            <a:solidFill>
              <a:srgbClr val="91BA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974559" y="4984179"/>
              <a:ext cx="4892040" cy="485140"/>
            </a:xfrm>
            <a:custGeom>
              <a:avLst/>
              <a:gdLst/>
              <a:ahLst/>
              <a:cxnLst/>
              <a:rect l="l" t="t" r="r" b="b"/>
              <a:pathLst>
                <a:path w="4892040" h="485139">
                  <a:moveTo>
                    <a:pt x="4891802" y="484803"/>
                  </a:moveTo>
                  <a:lnTo>
                    <a:pt x="0" y="3847"/>
                  </a:lnTo>
                  <a:lnTo>
                    <a:pt x="0" y="0"/>
                  </a:lnTo>
                  <a:lnTo>
                    <a:pt x="4891802" y="480957"/>
                  </a:lnTo>
                  <a:lnTo>
                    <a:pt x="4891802" y="484803"/>
                  </a:lnTo>
                  <a:close/>
                </a:path>
              </a:pathLst>
            </a:custGeom>
            <a:solidFill>
              <a:srgbClr val="94BA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974559" y="4980313"/>
              <a:ext cx="4892040" cy="485140"/>
            </a:xfrm>
            <a:custGeom>
              <a:avLst/>
              <a:gdLst/>
              <a:ahLst/>
              <a:cxnLst/>
              <a:rect l="l" t="t" r="r" b="b"/>
              <a:pathLst>
                <a:path w="4892040" h="485139">
                  <a:moveTo>
                    <a:pt x="4891802" y="484807"/>
                  </a:moveTo>
                  <a:lnTo>
                    <a:pt x="0" y="3847"/>
                  </a:lnTo>
                  <a:lnTo>
                    <a:pt x="0" y="0"/>
                  </a:lnTo>
                  <a:lnTo>
                    <a:pt x="4891802" y="480957"/>
                  </a:lnTo>
                  <a:lnTo>
                    <a:pt x="4891802" y="484807"/>
                  </a:lnTo>
                  <a:close/>
                </a:path>
              </a:pathLst>
            </a:custGeom>
            <a:solidFill>
              <a:srgbClr val="98BB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974559" y="4976446"/>
              <a:ext cx="4892040" cy="485140"/>
            </a:xfrm>
            <a:custGeom>
              <a:avLst/>
              <a:gdLst/>
              <a:ahLst/>
              <a:cxnLst/>
              <a:rect l="l" t="t" r="r" b="b"/>
              <a:pathLst>
                <a:path w="4892040" h="485139">
                  <a:moveTo>
                    <a:pt x="4891802" y="484806"/>
                  </a:moveTo>
                  <a:lnTo>
                    <a:pt x="0" y="3850"/>
                  </a:lnTo>
                  <a:lnTo>
                    <a:pt x="0" y="0"/>
                  </a:lnTo>
                  <a:lnTo>
                    <a:pt x="4891802" y="480959"/>
                  </a:lnTo>
                  <a:lnTo>
                    <a:pt x="4891802" y="484806"/>
                  </a:lnTo>
                  <a:close/>
                </a:path>
              </a:pathLst>
            </a:custGeom>
            <a:solidFill>
              <a:srgbClr val="9BB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974559" y="4972579"/>
              <a:ext cx="4892040" cy="485140"/>
            </a:xfrm>
            <a:custGeom>
              <a:avLst/>
              <a:gdLst/>
              <a:ahLst/>
              <a:cxnLst/>
              <a:rect l="l" t="t" r="r" b="b"/>
              <a:pathLst>
                <a:path w="4892040" h="485139">
                  <a:moveTo>
                    <a:pt x="4891802" y="484807"/>
                  </a:moveTo>
                  <a:lnTo>
                    <a:pt x="0" y="3851"/>
                  </a:lnTo>
                  <a:lnTo>
                    <a:pt x="0" y="0"/>
                  </a:lnTo>
                  <a:lnTo>
                    <a:pt x="4891802" y="480960"/>
                  </a:lnTo>
                  <a:lnTo>
                    <a:pt x="4891802" y="484807"/>
                  </a:lnTo>
                  <a:close/>
                </a:path>
              </a:pathLst>
            </a:custGeom>
            <a:solidFill>
              <a:srgbClr val="9EBB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974559" y="4968716"/>
              <a:ext cx="4892040" cy="485140"/>
            </a:xfrm>
            <a:custGeom>
              <a:avLst/>
              <a:gdLst/>
              <a:ahLst/>
              <a:cxnLst/>
              <a:rect l="l" t="t" r="r" b="b"/>
              <a:pathLst>
                <a:path w="4892040" h="485139">
                  <a:moveTo>
                    <a:pt x="4891802" y="484807"/>
                  </a:moveTo>
                  <a:lnTo>
                    <a:pt x="0" y="3846"/>
                  </a:lnTo>
                  <a:lnTo>
                    <a:pt x="0" y="0"/>
                  </a:lnTo>
                  <a:lnTo>
                    <a:pt x="4891802" y="480956"/>
                  </a:lnTo>
                  <a:lnTo>
                    <a:pt x="4891802" y="484807"/>
                  </a:lnTo>
                  <a:close/>
                </a:path>
              </a:pathLst>
            </a:custGeom>
            <a:solidFill>
              <a:srgbClr val="A1BB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974559" y="4964848"/>
              <a:ext cx="4892040" cy="485140"/>
            </a:xfrm>
            <a:custGeom>
              <a:avLst/>
              <a:gdLst/>
              <a:ahLst/>
              <a:cxnLst/>
              <a:rect l="l" t="t" r="r" b="b"/>
              <a:pathLst>
                <a:path w="4892040" h="485139">
                  <a:moveTo>
                    <a:pt x="4891802" y="484807"/>
                  </a:moveTo>
                  <a:lnTo>
                    <a:pt x="0" y="3847"/>
                  </a:lnTo>
                  <a:lnTo>
                    <a:pt x="0" y="0"/>
                  </a:lnTo>
                  <a:lnTo>
                    <a:pt x="4891802" y="480957"/>
                  </a:lnTo>
                  <a:lnTo>
                    <a:pt x="4891802" y="484807"/>
                  </a:lnTo>
                  <a:close/>
                </a:path>
              </a:pathLst>
            </a:custGeom>
            <a:solidFill>
              <a:srgbClr val="A4BC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974559" y="4960982"/>
              <a:ext cx="4892040" cy="485140"/>
            </a:xfrm>
            <a:custGeom>
              <a:avLst/>
              <a:gdLst/>
              <a:ahLst/>
              <a:cxnLst/>
              <a:rect l="l" t="t" r="r" b="b"/>
              <a:pathLst>
                <a:path w="4892040" h="485139">
                  <a:moveTo>
                    <a:pt x="4891802" y="484807"/>
                  </a:moveTo>
                  <a:lnTo>
                    <a:pt x="0" y="3851"/>
                  </a:lnTo>
                  <a:lnTo>
                    <a:pt x="0" y="0"/>
                  </a:lnTo>
                  <a:lnTo>
                    <a:pt x="4891802" y="480960"/>
                  </a:lnTo>
                  <a:lnTo>
                    <a:pt x="4891802" y="484807"/>
                  </a:lnTo>
                  <a:close/>
                </a:path>
              </a:pathLst>
            </a:custGeom>
            <a:solidFill>
              <a:srgbClr val="A7BC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974559" y="4957119"/>
              <a:ext cx="4892040" cy="485140"/>
            </a:xfrm>
            <a:custGeom>
              <a:avLst/>
              <a:gdLst/>
              <a:ahLst/>
              <a:cxnLst/>
              <a:rect l="l" t="t" r="r" b="b"/>
              <a:pathLst>
                <a:path w="4892040" h="485139">
                  <a:moveTo>
                    <a:pt x="4891802" y="484806"/>
                  </a:moveTo>
                  <a:lnTo>
                    <a:pt x="0" y="3846"/>
                  </a:lnTo>
                  <a:lnTo>
                    <a:pt x="0" y="0"/>
                  </a:lnTo>
                  <a:lnTo>
                    <a:pt x="4891802" y="480956"/>
                  </a:lnTo>
                  <a:lnTo>
                    <a:pt x="4891802" y="484806"/>
                  </a:lnTo>
                  <a:close/>
                </a:path>
              </a:pathLst>
            </a:custGeom>
            <a:solidFill>
              <a:srgbClr val="AABC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974559" y="4953251"/>
              <a:ext cx="4892040" cy="485140"/>
            </a:xfrm>
            <a:custGeom>
              <a:avLst/>
              <a:gdLst/>
              <a:ahLst/>
              <a:cxnLst/>
              <a:rect l="l" t="t" r="r" b="b"/>
              <a:pathLst>
                <a:path w="4892040" h="485139">
                  <a:moveTo>
                    <a:pt x="4891802" y="484807"/>
                  </a:moveTo>
                  <a:lnTo>
                    <a:pt x="0" y="3847"/>
                  </a:lnTo>
                  <a:lnTo>
                    <a:pt x="0" y="0"/>
                  </a:lnTo>
                  <a:lnTo>
                    <a:pt x="4891802" y="480957"/>
                  </a:lnTo>
                  <a:lnTo>
                    <a:pt x="4891802" y="484807"/>
                  </a:lnTo>
                  <a:close/>
                </a:path>
              </a:pathLst>
            </a:custGeom>
            <a:solidFill>
              <a:srgbClr val="ACBC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974559" y="4949384"/>
              <a:ext cx="4892040" cy="485140"/>
            </a:xfrm>
            <a:custGeom>
              <a:avLst/>
              <a:gdLst/>
              <a:ahLst/>
              <a:cxnLst/>
              <a:rect l="l" t="t" r="r" b="b"/>
              <a:pathLst>
                <a:path w="4892040" h="485139">
                  <a:moveTo>
                    <a:pt x="4891802" y="484807"/>
                  </a:moveTo>
                  <a:lnTo>
                    <a:pt x="0" y="3850"/>
                  </a:lnTo>
                  <a:lnTo>
                    <a:pt x="0" y="0"/>
                  </a:lnTo>
                  <a:lnTo>
                    <a:pt x="4891802" y="480959"/>
                  </a:lnTo>
                  <a:lnTo>
                    <a:pt x="4891802" y="484807"/>
                  </a:lnTo>
                  <a:close/>
                </a:path>
              </a:pathLst>
            </a:custGeom>
            <a:solidFill>
              <a:srgbClr val="B0B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974559" y="4945520"/>
              <a:ext cx="4892040" cy="485140"/>
            </a:xfrm>
            <a:custGeom>
              <a:avLst/>
              <a:gdLst/>
              <a:ahLst/>
              <a:cxnLst/>
              <a:rect l="l" t="t" r="r" b="b"/>
              <a:pathLst>
                <a:path w="4892040" h="485139">
                  <a:moveTo>
                    <a:pt x="4891802" y="484807"/>
                  </a:moveTo>
                  <a:lnTo>
                    <a:pt x="0" y="3847"/>
                  </a:lnTo>
                  <a:lnTo>
                    <a:pt x="0" y="0"/>
                  </a:lnTo>
                  <a:lnTo>
                    <a:pt x="4891802" y="480957"/>
                  </a:lnTo>
                  <a:lnTo>
                    <a:pt x="4891802" y="484807"/>
                  </a:lnTo>
                  <a:close/>
                </a:path>
              </a:pathLst>
            </a:custGeom>
            <a:solidFill>
              <a:srgbClr val="B2B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974559" y="4941654"/>
              <a:ext cx="4892040" cy="485140"/>
            </a:xfrm>
            <a:custGeom>
              <a:avLst/>
              <a:gdLst/>
              <a:ahLst/>
              <a:cxnLst/>
              <a:rect l="l" t="t" r="r" b="b"/>
              <a:pathLst>
                <a:path w="4892040" h="485139">
                  <a:moveTo>
                    <a:pt x="4891802" y="484807"/>
                  </a:moveTo>
                  <a:lnTo>
                    <a:pt x="0" y="3846"/>
                  </a:lnTo>
                  <a:lnTo>
                    <a:pt x="0" y="0"/>
                  </a:lnTo>
                  <a:lnTo>
                    <a:pt x="4891802" y="480956"/>
                  </a:lnTo>
                  <a:lnTo>
                    <a:pt x="4891802" y="484807"/>
                  </a:lnTo>
                  <a:close/>
                </a:path>
              </a:pathLst>
            </a:custGeom>
            <a:solidFill>
              <a:srgbClr val="B5B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974559" y="4937823"/>
              <a:ext cx="4892040" cy="485140"/>
            </a:xfrm>
            <a:custGeom>
              <a:avLst/>
              <a:gdLst/>
              <a:ahLst/>
              <a:cxnLst/>
              <a:rect l="l" t="t" r="r" b="b"/>
              <a:pathLst>
                <a:path w="4892040" h="485139">
                  <a:moveTo>
                    <a:pt x="4891802" y="484771"/>
                  </a:moveTo>
                  <a:lnTo>
                    <a:pt x="0" y="3814"/>
                  </a:lnTo>
                  <a:lnTo>
                    <a:pt x="0" y="980"/>
                  </a:lnTo>
                  <a:lnTo>
                    <a:pt x="371" y="0"/>
                  </a:lnTo>
                  <a:lnTo>
                    <a:pt x="4891802" y="480924"/>
                  </a:lnTo>
                  <a:lnTo>
                    <a:pt x="4891802" y="484771"/>
                  </a:lnTo>
                  <a:close/>
                </a:path>
              </a:pathLst>
            </a:custGeom>
            <a:solidFill>
              <a:srgbClr val="B8B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974928" y="4932260"/>
              <a:ext cx="4892040" cy="487045"/>
            </a:xfrm>
            <a:custGeom>
              <a:avLst/>
              <a:gdLst/>
              <a:ahLst/>
              <a:cxnLst/>
              <a:rect l="l" t="t" r="r" b="b"/>
              <a:pathLst>
                <a:path w="4892040" h="487045">
                  <a:moveTo>
                    <a:pt x="4891430" y="480707"/>
                  </a:moveTo>
                  <a:lnTo>
                    <a:pt x="2108" y="0"/>
                  </a:lnTo>
                  <a:lnTo>
                    <a:pt x="1409" y="1841"/>
                  </a:lnTo>
                  <a:lnTo>
                    <a:pt x="698" y="3708"/>
                  </a:lnTo>
                  <a:lnTo>
                    <a:pt x="0" y="5549"/>
                  </a:lnTo>
                  <a:lnTo>
                    <a:pt x="4891430" y="486473"/>
                  </a:lnTo>
                  <a:lnTo>
                    <a:pt x="4891430" y="484555"/>
                  </a:lnTo>
                  <a:lnTo>
                    <a:pt x="4891430" y="482625"/>
                  </a:lnTo>
                  <a:lnTo>
                    <a:pt x="4891430" y="480707"/>
                  </a:lnTo>
                  <a:close/>
                </a:path>
              </a:pathLst>
            </a:custGeom>
            <a:solidFill>
              <a:srgbClr val="BC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977049" y="4928518"/>
              <a:ext cx="4889500" cy="484505"/>
            </a:xfrm>
            <a:custGeom>
              <a:avLst/>
              <a:gdLst/>
              <a:ahLst/>
              <a:cxnLst/>
              <a:rect l="l" t="t" r="r" b="b"/>
              <a:pathLst>
                <a:path w="4889500" h="484504">
                  <a:moveTo>
                    <a:pt x="4889313" y="484424"/>
                  </a:moveTo>
                  <a:lnTo>
                    <a:pt x="0" y="3712"/>
                  </a:lnTo>
                  <a:lnTo>
                    <a:pt x="1405" y="0"/>
                  </a:lnTo>
                  <a:lnTo>
                    <a:pt x="4889313" y="480576"/>
                  </a:lnTo>
                  <a:lnTo>
                    <a:pt x="4889313" y="484424"/>
                  </a:lnTo>
                  <a:close/>
                </a:path>
              </a:pathLst>
            </a:custGeom>
            <a:solidFill>
              <a:srgbClr val="B8B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978462" y="4924789"/>
              <a:ext cx="4888230" cy="484505"/>
            </a:xfrm>
            <a:custGeom>
              <a:avLst/>
              <a:gdLst/>
              <a:ahLst/>
              <a:cxnLst/>
              <a:rect l="l" t="t" r="r" b="b"/>
              <a:pathLst>
                <a:path w="4888230" h="484504">
                  <a:moveTo>
                    <a:pt x="4887900" y="484285"/>
                  </a:moveTo>
                  <a:lnTo>
                    <a:pt x="0" y="3709"/>
                  </a:lnTo>
                  <a:lnTo>
                    <a:pt x="1404" y="0"/>
                  </a:lnTo>
                  <a:lnTo>
                    <a:pt x="4887900" y="480435"/>
                  </a:lnTo>
                  <a:lnTo>
                    <a:pt x="4887900" y="484285"/>
                  </a:lnTo>
                  <a:close/>
                </a:path>
              </a:pathLst>
            </a:custGeom>
            <a:solidFill>
              <a:srgbClr val="B5B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979874" y="4921057"/>
              <a:ext cx="4886960" cy="484505"/>
            </a:xfrm>
            <a:custGeom>
              <a:avLst/>
              <a:gdLst/>
              <a:ahLst/>
              <a:cxnLst/>
              <a:rect l="l" t="t" r="r" b="b"/>
              <a:pathLst>
                <a:path w="4886960" h="484504">
                  <a:moveTo>
                    <a:pt x="4886488" y="484146"/>
                  </a:moveTo>
                  <a:lnTo>
                    <a:pt x="0" y="3713"/>
                  </a:lnTo>
                  <a:lnTo>
                    <a:pt x="1406" y="0"/>
                  </a:lnTo>
                  <a:lnTo>
                    <a:pt x="4886488" y="480299"/>
                  </a:lnTo>
                  <a:lnTo>
                    <a:pt x="4886488" y="484146"/>
                  </a:lnTo>
                  <a:close/>
                </a:path>
              </a:pathLst>
            </a:custGeom>
            <a:solidFill>
              <a:srgbClr val="B3B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981288" y="4917329"/>
              <a:ext cx="4885690" cy="484505"/>
            </a:xfrm>
            <a:custGeom>
              <a:avLst/>
              <a:gdLst/>
              <a:ahLst/>
              <a:cxnLst/>
              <a:rect l="l" t="t" r="r" b="b"/>
              <a:pathLst>
                <a:path w="4885690" h="484504">
                  <a:moveTo>
                    <a:pt x="4885074" y="484008"/>
                  </a:moveTo>
                  <a:lnTo>
                    <a:pt x="0" y="3708"/>
                  </a:lnTo>
                  <a:lnTo>
                    <a:pt x="1404" y="0"/>
                  </a:lnTo>
                  <a:lnTo>
                    <a:pt x="4885074" y="480157"/>
                  </a:lnTo>
                  <a:lnTo>
                    <a:pt x="4885074" y="484008"/>
                  </a:lnTo>
                  <a:close/>
                </a:path>
              </a:pathLst>
            </a:custGeom>
            <a:solidFill>
              <a:srgbClr val="B0BC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982699" y="4913608"/>
              <a:ext cx="4883785" cy="483870"/>
            </a:xfrm>
            <a:custGeom>
              <a:avLst/>
              <a:gdLst/>
              <a:ahLst/>
              <a:cxnLst/>
              <a:rect l="l" t="t" r="r" b="b"/>
              <a:pathLst>
                <a:path w="4883785" h="483870">
                  <a:moveTo>
                    <a:pt x="4883662" y="483857"/>
                  </a:moveTo>
                  <a:lnTo>
                    <a:pt x="0" y="3701"/>
                  </a:lnTo>
                  <a:lnTo>
                    <a:pt x="1344" y="150"/>
                  </a:lnTo>
                  <a:lnTo>
                    <a:pt x="1527" y="0"/>
                  </a:lnTo>
                  <a:lnTo>
                    <a:pt x="4883662" y="480010"/>
                  </a:lnTo>
                  <a:lnTo>
                    <a:pt x="4883662" y="483857"/>
                  </a:lnTo>
                  <a:close/>
                </a:path>
              </a:pathLst>
            </a:custGeom>
            <a:solidFill>
              <a:srgbClr val="AEBC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984244" y="4910154"/>
              <a:ext cx="4882515" cy="483870"/>
            </a:xfrm>
            <a:custGeom>
              <a:avLst/>
              <a:gdLst/>
              <a:ahLst/>
              <a:cxnLst/>
              <a:rect l="l" t="t" r="r" b="b"/>
              <a:pathLst>
                <a:path w="4882515" h="483870">
                  <a:moveTo>
                    <a:pt x="4882117" y="483444"/>
                  </a:moveTo>
                  <a:lnTo>
                    <a:pt x="0" y="3439"/>
                  </a:lnTo>
                  <a:lnTo>
                    <a:pt x="4177" y="0"/>
                  </a:lnTo>
                  <a:lnTo>
                    <a:pt x="4882117" y="479596"/>
                  </a:lnTo>
                  <a:lnTo>
                    <a:pt x="4882117" y="483444"/>
                  </a:lnTo>
                  <a:close/>
                </a:path>
              </a:pathLst>
            </a:custGeom>
            <a:solidFill>
              <a:srgbClr val="ACBC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988443" y="4906699"/>
              <a:ext cx="4878070" cy="483234"/>
            </a:xfrm>
            <a:custGeom>
              <a:avLst/>
              <a:gdLst/>
              <a:ahLst/>
              <a:cxnLst/>
              <a:rect l="l" t="t" r="r" b="b"/>
              <a:pathLst>
                <a:path w="4878070" h="483235">
                  <a:moveTo>
                    <a:pt x="4877919" y="483032"/>
                  </a:moveTo>
                  <a:lnTo>
                    <a:pt x="0" y="3437"/>
                  </a:lnTo>
                  <a:lnTo>
                    <a:pt x="4174" y="0"/>
                  </a:lnTo>
                  <a:lnTo>
                    <a:pt x="4877919" y="479181"/>
                  </a:lnTo>
                  <a:lnTo>
                    <a:pt x="4877919" y="483032"/>
                  </a:lnTo>
                  <a:close/>
                </a:path>
              </a:pathLst>
            </a:custGeom>
            <a:solidFill>
              <a:srgbClr val="A9BC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992639" y="4903242"/>
              <a:ext cx="4874260" cy="483234"/>
            </a:xfrm>
            <a:custGeom>
              <a:avLst/>
              <a:gdLst/>
              <a:ahLst/>
              <a:cxnLst/>
              <a:rect l="l" t="t" r="r" b="b"/>
              <a:pathLst>
                <a:path w="4874260" h="483235">
                  <a:moveTo>
                    <a:pt x="4873723" y="482619"/>
                  </a:moveTo>
                  <a:lnTo>
                    <a:pt x="0" y="3439"/>
                  </a:lnTo>
                  <a:lnTo>
                    <a:pt x="4177" y="0"/>
                  </a:lnTo>
                  <a:lnTo>
                    <a:pt x="4873723" y="478771"/>
                  </a:lnTo>
                  <a:lnTo>
                    <a:pt x="4873723" y="482619"/>
                  </a:lnTo>
                  <a:close/>
                </a:path>
              </a:pathLst>
            </a:custGeom>
            <a:solidFill>
              <a:srgbClr val="A7BC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996837" y="4899786"/>
              <a:ext cx="4869815" cy="482600"/>
            </a:xfrm>
            <a:custGeom>
              <a:avLst/>
              <a:gdLst/>
              <a:ahLst/>
              <a:cxnLst/>
              <a:rect l="l" t="t" r="r" b="b"/>
              <a:pathLst>
                <a:path w="4869815" h="482600">
                  <a:moveTo>
                    <a:pt x="4869524" y="482206"/>
                  </a:moveTo>
                  <a:lnTo>
                    <a:pt x="0" y="3437"/>
                  </a:lnTo>
                  <a:lnTo>
                    <a:pt x="4174" y="0"/>
                  </a:lnTo>
                  <a:lnTo>
                    <a:pt x="4869524" y="478356"/>
                  </a:lnTo>
                  <a:lnTo>
                    <a:pt x="4869524" y="482206"/>
                  </a:lnTo>
                  <a:close/>
                </a:path>
              </a:pathLst>
            </a:custGeom>
            <a:solidFill>
              <a:srgbClr val="A3BC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1001033" y="4896329"/>
              <a:ext cx="4865370" cy="481965"/>
            </a:xfrm>
            <a:custGeom>
              <a:avLst/>
              <a:gdLst/>
              <a:ahLst/>
              <a:cxnLst/>
              <a:rect l="l" t="t" r="r" b="b"/>
              <a:pathLst>
                <a:path w="4865370" h="481964">
                  <a:moveTo>
                    <a:pt x="4865329" y="481793"/>
                  </a:moveTo>
                  <a:lnTo>
                    <a:pt x="0" y="3439"/>
                  </a:lnTo>
                  <a:lnTo>
                    <a:pt x="4177" y="0"/>
                  </a:lnTo>
                  <a:lnTo>
                    <a:pt x="4865329" y="477946"/>
                  </a:lnTo>
                  <a:lnTo>
                    <a:pt x="4865329" y="481793"/>
                  </a:lnTo>
                  <a:close/>
                </a:path>
              </a:pathLst>
            </a:custGeom>
            <a:solidFill>
              <a:srgbClr val="A1BB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005233" y="4892874"/>
              <a:ext cx="4861560" cy="481965"/>
            </a:xfrm>
            <a:custGeom>
              <a:avLst/>
              <a:gdLst/>
              <a:ahLst/>
              <a:cxnLst/>
              <a:rect l="l" t="t" r="r" b="b"/>
              <a:pathLst>
                <a:path w="4861560" h="481964">
                  <a:moveTo>
                    <a:pt x="4861129" y="481381"/>
                  </a:moveTo>
                  <a:lnTo>
                    <a:pt x="0" y="3436"/>
                  </a:lnTo>
                  <a:lnTo>
                    <a:pt x="4173" y="0"/>
                  </a:lnTo>
                  <a:lnTo>
                    <a:pt x="4861129" y="477530"/>
                  </a:lnTo>
                  <a:lnTo>
                    <a:pt x="4861129" y="481381"/>
                  </a:lnTo>
                  <a:close/>
                </a:path>
              </a:pathLst>
            </a:custGeom>
            <a:solidFill>
              <a:srgbClr val="9EBB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009428" y="4889650"/>
              <a:ext cx="4857115" cy="481330"/>
            </a:xfrm>
            <a:custGeom>
              <a:avLst/>
              <a:gdLst/>
              <a:ahLst/>
              <a:cxnLst/>
              <a:rect l="l" t="t" r="r" b="b"/>
              <a:pathLst>
                <a:path w="4857115" h="481329">
                  <a:moveTo>
                    <a:pt x="4856934" y="480733"/>
                  </a:moveTo>
                  <a:lnTo>
                    <a:pt x="0" y="3205"/>
                  </a:lnTo>
                  <a:lnTo>
                    <a:pt x="1028" y="2358"/>
                  </a:lnTo>
                  <a:lnTo>
                    <a:pt x="6567" y="0"/>
                  </a:lnTo>
                  <a:lnTo>
                    <a:pt x="4856934" y="476886"/>
                  </a:lnTo>
                  <a:lnTo>
                    <a:pt x="4856934" y="480733"/>
                  </a:lnTo>
                  <a:close/>
                </a:path>
              </a:pathLst>
            </a:custGeom>
            <a:solidFill>
              <a:srgbClr val="9BB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016033" y="4886509"/>
              <a:ext cx="4850765" cy="480059"/>
            </a:xfrm>
            <a:custGeom>
              <a:avLst/>
              <a:gdLst/>
              <a:ahLst/>
              <a:cxnLst/>
              <a:rect l="l" t="t" r="r" b="b"/>
              <a:pathLst>
                <a:path w="4850765" h="480060">
                  <a:moveTo>
                    <a:pt x="4850329" y="480008"/>
                  </a:moveTo>
                  <a:lnTo>
                    <a:pt x="0" y="3125"/>
                  </a:lnTo>
                  <a:lnTo>
                    <a:pt x="7338" y="0"/>
                  </a:lnTo>
                  <a:lnTo>
                    <a:pt x="4850329" y="476160"/>
                  </a:lnTo>
                  <a:lnTo>
                    <a:pt x="4850329" y="480008"/>
                  </a:lnTo>
                  <a:close/>
                </a:path>
              </a:pathLst>
            </a:custGeom>
            <a:solidFill>
              <a:srgbClr val="99BB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023410" y="4883367"/>
              <a:ext cx="4843145" cy="479425"/>
            </a:xfrm>
            <a:custGeom>
              <a:avLst/>
              <a:gdLst/>
              <a:ahLst/>
              <a:cxnLst/>
              <a:rect l="l" t="t" r="r" b="b"/>
              <a:pathLst>
                <a:path w="4843145" h="479425">
                  <a:moveTo>
                    <a:pt x="4842952" y="479283"/>
                  </a:moveTo>
                  <a:lnTo>
                    <a:pt x="0" y="3126"/>
                  </a:lnTo>
                  <a:lnTo>
                    <a:pt x="7340" y="0"/>
                  </a:lnTo>
                  <a:lnTo>
                    <a:pt x="4842952" y="475432"/>
                  </a:lnTo>
                  <a:lnTo>
                    <a:pt x="4842952" y="479283"/>
                  </a:lnTo>
                  <a:close/>
                </a:path>
              </a:pathLst>
            </a:custGeom>
            <a:solidFill>
              <a:srgbClr val="95BA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030788" y="4880223"/>
              <a:ext cx="4836160" cy="478790"/>
            </a:xfrm>
            <a:custGeom>
              <a:avLst/>
              <a:gdLst/>
              <a:ahLst/>
              <a:cxnLst/>
              <a:rect l="l" t="t" r="r" b="b"/>
              <a:pathLst>
                <a:path w="4836160" h="478789">
                  <a:moveTo>
                    <a:pt x="4835574" y="478556"/>
                  </a:moveTo>
                  <a:lnTo>
                    <a:pt x="0" y="3128"/>
                  </a:lnTo>
                  <a:lnTo>
                    <a:pt x="7346" y="0"/>
                  </a:lnTo>
                  <a:lnTo>
                    <a:pt x="4835574" y="474709"/>
                  </a:lnTo>
                  <a:lnTo>
                    <a:pt x="4835574" y="478556"/>
                  </a:lnTo>
                  <a:close/>
                </a:path>
              </a:pathLst>
            </a:custGeom>
            <a:solidFill>
              <a:srgbClr val="91BA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038174" y="4877080"/>
              <a:ext cx="4828540" cy="478155"/>
            </a:xfrm>
            <a:custGeom>
              <a:avLst/>
              <a:gdLst/>
              <a:ahLst/>
              <a:cxnLst/>
              <a:rect l="l" t="t" r="r" b="b"/>
              <a:pathLst>
                <a:path w="4828540" h="478154">
                  <a:moveTo>
                    <a:pt x="4828188" y="477831"/>
                  </a:moveTo>
                  <a:lnTo>
                    <a:pt x="0" y="3125"/>
                  </a:lnTo>
                  <a:lnTo>
                    <a:pt x="7338" y="0"/>
                  </a:lnTo>
                  <a:lnTo>
                    <a:pt x="4828188" y="473980"/>
                  </a:lnTo>
                  <a:lnTo>
                    <a:pt x="4828188" y="477831"/>
                  </a:lnTo>
                  <a:close/>
                </a:path>
              </a:pathLst>
            </a:custGeom>
            <a:solidFill>
              <a:srgbClr val="8FBA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045550" y="4874073"/>
              <a:ext cx="4820920" cy="477520"/>
            </a:xfrm>
            <a:custGeom>
              <a:avLst/>
              <a:gdLst/>
              <a:ahLst/>
              <a:cxnLst/>
              <a:rect l="l" t="t" r="r" b="b"/>
              <a:pathLst>
                <a:path w="4820920" h="477520">
                  <a:moveTo>
                    <a:pt x="4820811" y="476967"/>
                  </a:moveTo>
                  <a:lnTo>
                    <a:pt x="0" y="2991"/>
                  </a:lnTo>
                  <a:lnTo>
                    <a:pt x="5179" y="785"/>
                  </a:lnTo>
                  <a:lnTo>
                    <a:pt x="8747" y="0"/>
                  </a:lnTo>
                  <a:lnTo>
                    <a:pt x="4820811" y="473120"/>
                  </a:lnTo>
                  <a:lnTo>
                    <a:pt x="4820811" y="476967"/>
                  </a:lnTo>
                  <a:close/>
                </a:path>
              </a:pathLst>
            </a:custGeom>
            <a:solidFill>
              <a:srgbClr val="8B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054360" y="4871399"/>
              <a:ext cx="4812030" cy="476250"/>
            </a:xfrm>
            <a:custGeom>
              <a:avLst/>
              <a:gdLst/>
              <a:ahLst/>
              <a:cxnLst/>
              <a:rect l="l" t="t" r="r" b="b"/>
              <a:pathLst>
                <a:path w="4812030" h="476250">
                  <a:moveTo>
                    <a:pt x="4812002" y="475774"/>
                  </a:moveTo>
                  <a:lnTo>
                    <a:pt x="0" y="2659"/>
                  </a:lnTo>
                  <a:lnTo>
                    <a:pt x="12076" y="0"/>
                  </a:lnTo>
                  <a:lnTo>
                    <a:pt x="4812002" y="471922"/>
                  </a:lnTo>
                  <a:lnTo>
                    <a:pt x="4812002" y="475774"/>
                  </a:lnTo>
                  <a:close/>
                </a:path>
              </a:pathLst>
            </a:custGeom>
            <a:solidFill>
              <a:srgbClr val="88B9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066499" y="4868726"/>
              <a:ext cx="4799965" cy="474980"/>
            </a:xfrm>
            <a:custGeom>
              <a:avLst/>
              <a:gdLst/>
              <a:ahLst/>
              <a:cxnLst/>
              <a:rect l="l" t="t" r="r" b="b"/>
              <a:pathLst>
                <a:path w="4799965" h="474979">
                  <a:moveTo>
                    <a:pt x="4799863" y="474576"/>
                  </a:moveTo>
                  <a:lnTo>
                    <a:pt x="0" y="2660"/>
                  </a:lnTo>
                  <a:lnTo>
                    <a:pt x="12079" y="0"/>
                  </a:lnTo>
                  <a:lnTo>
                    <a:pt x="4799863" y="470730"/>
                  </a:lnTo>
                  <a:lnTo>
                    <a:pt x="4799863" y="474576"/>
                  </a:lnTo>
                  <a:close/>
                </a:path>
              </a:pathLst>
            </a:custGeom>
            <a:solidFill>
              <a:srgbClr val="84B9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078640" y="4866050"/>
              <a:ext cx="4787900" cy="473709"/>
            </a:xfrm>
            <a:custGeom>
              <a:avLst/>
              <a:gdLst/>
              <a:ahLst/>
              <a:cxnLst/>
              <a:rect l="l" t="t" r="r" b="b"/>
              <a:pathLst>
                <a:path w="4787900" h="473710">
                  <a:moveTo>
                    <a:pt x="4787722" y="473386"/>
                  </a:moveTo>
                  <a:lnTo>
                    <a:pt x="0" y="2662"/>
                  </a:lnTo>
                  <a:lnTo>
                    <a:pt x="12088" y="0"/>
                  </a:lnTo>
                  <a:lnTo>
                    <a:pt x="4787722" y="469538"/>
                  </a:lnTo>
                  <a:lnTo>
                    <a:pt x="4787722" y="473386"/>
                  </a:lnTo>
                  <a:close/>
                </a:path>
              </a:pathLst>
            </a:custGeom>
            <a:solidFill>
              <a:srgbClr val="80B8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090790" y="4863471"/>
              <a:ext cx="4775835" cy="472440"/>
            </a:xfrm>
            <a:custGeom>
              <a:avLst/>
              <a:gdLst/>
              <a:ahLst/>
              <a:cxnLst/>
              <a:rect l="l" t="t" r="r" b="b"/>
              <a:pathLst>
                <a:path w="4775835" h="472439">
                  <a:moveTo>
                    <a:pt x="4775571" y="472097"/>
                  </a:moveTo>
                  <a:lnTo>
                    <a:pt x="0" y="2564"/>
                  </a:lnTo>
                  <a:lnTo>
                    <a:pt x="11011" y="139"/>
                  </a:lnTo>
                  <a:lnTo>
                    <a:pt x="13048" y="0"/>
                  </a:lnTo>
                  <a:lnTo>
                    <a:pt x="4775571" y="468246"/>
                  </a:lnTo>
                  <a:lnTo>
                    <a:pt x="4775571" y="472097"/>
                  </a:lnTo>
                  <a:close/>
                </a:path>
              </a:pathLst>
            </a:custGeom>
            <a:solidFill>
              <a:srgbClr val="7DB8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1103958" y="4861879"/>
              <a:ext cx="4762500" cy="469900"/>
            </a:xfrm>
            <a:custGeom>
              <a:avLst/>
              <a:gdLst/>
              <a:ahLst/>
              <a:cxnLst/>
              <a:rect l="l" t="t" r="r" b="b"/>
              <a:pathLst>
                <a:path w="4762500" h="469900">
                  <a:moveTo>
                    <a:pt x="4762404" y="469818"/>
                  </a:moveTo>
                  <a:lnTo>
                    <a:pt x="0" y="1583"/>
                  </a:lnTo>
                  <a:lnTo>
                    <a:pt x="23056" y="0"/>
                  </a:lnTo>
                  <a:lnTo>
                    <a:pt x="4762404" y="465970"/>
                  </a:lnTo>
                  <a:lnTo>
                    <a:pt x="4762404" y="469818"/>
                  </a:lnTo>
                  <a:close/>
                </a:path>
              </a:pathLst>
            </a:custGeom>
            <a:solidFill>
              <a:srgbClr val="78B7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1127138" y="4860288"/>
              <a:ext cx="4739640" cy="467995"/>
            </a:xfrm>
            <a:custGeom>
              <a:avLst/>
              <a:gdLst/>
              <a:ahLst/>
              <a:cxnLst/>
              <a:rect l="l" t="t" r="r" b="b"/>
              <a:pathLst>
                <a:path w="4739640" h="467995">
                  <a:moveTo>
                    <a:pt x="4739223" y="467541"/>
                  </a:moveTo>
                  <a:lnTo>
                    <a:pt x="0" y="1582"/>
                  </a:lnTo>
                  <a:lnTo>
                    <a:pt x="23034" y="0"/>
                  </a:lnTo>
                  <a:lnTo>
                    <a:pt x="4739223" y="463690"/>
                  </a:lnTo>
                  <a:lnTo>
                    <a:pt x="4739223" y="467541"/>
                  </a:lnTo>
                  <a:close/>
                </a:path>
              </a:pathLst>
            </a:custGeom>
            <a:solidFill>
              <a:srgbClr val="74B6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150292" y="4859572"/>
              <a:ext cx="4716145" cy="464820"/>
            </a:xfrm>
            <a:custGeom>
              <a:avLst/>
              <a:gdLst/>
              <a:ahLst/>
              <a:cxnLst/>
              <a:rect l="l" t="t" r="r" b="b"/>
              <a:pathLst>
                <a:path w="4716145" h="464820">
                  <a:moveTo>
                    <a:pt x="4716070" y="464386"/>
                  </a:moveTo>
                  <a:lnTo>
                    <a:pt x="0" y="708"/>
                  </a:lnTo>
                  <a:lnTo>
                    <a:pt x="10314" y="0"/>
                  </a:lnTo>
                  <a:lnTo>
                    <a:pt x="31966" y="0"/>
                  </a:lnTo>
                  <a:lnTo>
                    <a:pt x="4716070" y="460539"/>
                  </a:lnTo>
                  <a:lnTo>
                    <a:pt x="4716070" y="464386"/>
                  </a:lnTo>
                  <a:close/>
                </a:path>
              </a:pathLst>
            </a:custGeom>
            <a:solidFill>
              <a:srgbClr val="71B7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182461" y="4859572"/>
              <a:ext cx="4684395" cy="461009"/>
            </a:xfrm>
            <a:custGeom>
              <a:avLst/>
              <a:gdLst/>
              <a:ahLst/>
              <a:cxnLst/>
              <a:rect l="l" t="t" r="r" b="b"/>
              <a:pathLst>
                <a:path w="4684395" h="461010">
                  <a:moveTo>
                    <a:pt x="4683901" y="460519"/>
                  </a:moveTo>
                  <a:lnTo>
                    <a:pt x="0" y="0"/>
                  </a:lnTo>
                  <a:lnTo>
                    <a:pt x="39127" y="0"/>
                  </a:lnTo>
                  <a:lnTo>
                    <a:pt x="4683901" y="456668"/>
                  </a:lnTo>
                  <a:lnTo>
                    <a:pt x="4683901" y="460519"/>
                  </a:lnTo>
                  <a:close/>
                </a:path>
              </a:pathLst>
            </a:custGeom>
            <a:solidFill>
              <a:srgbClr val="6CB6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221790" y="4859572"/>
              <a:ext cx="4645025" cy="457200"/>
            </a:xfrm>
            <a:custGeom>
              <a:avLst/>
              <a:gdLst/>
              <a:ahLst/>
              <a:cxnLst/>
              <a:rect l="l" t="t" r="r" b="b"/>
              <a:pathLst>
                <a:path w="4645025" h="457200">
                  <a:moveTo>
                    <a:pt x="4644571" y="456648"/>
                  </a:moveTo>
                  <a:lnTo>
                    <a:pt x="0" y="0"/>
                  </a:lnTo>
                  <a:lnTo>
                    <a:pt x="39134" y="0"/>
                  </a:lnTo>
                  <a:lnTo>
                    <a:pt x="4644571" y="452801"/>
                  </a:lnTo>
                  <a:lnTo>
                    <a:pt x="4644571" y="456648"/>
                  </a:lnTo>
                  <a:close/>
                </a:path>
              </a:pathLst>
            </a:custGeom>
            <a:solidFill>
              <a:srgbClr val="67B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1261127" y="4859572"/>
              <a:ext cx="4605655" cy="453390"/>
            </a:xfrm>
            <a:custGeom>
              <a:avLst/>
              <a:gdLst/>
              <a:ahLst/>
              <a:cxnLst/>
              <a:rect l="l" t="t" r="r" b="b"/>
              <a:pathLst>
                <a:path w="4605655" h="453389">
                  <a:moveTo>
                    <a:pt x="4605235" y="452782"/>
                  </a:moveTo>
                  <a:lnTo>
                    <a:pt x="0" y="0"/>
                  </a:lnTo>
                  <a:lnTo>
                    <a:pt x="39163" y="0"/>
                  </a:lnTo>
                  <a:lnTo>
                    <a:pt x="4605235" y="448934"/>
                  </a:lnTo>
                  <a:lnTo>
                    <a:pt x="4605235" y="452782"/>
                  </a:lnTo>
                  <a:close/>
                </a:path>
              </a:pathLst>
            </a:custGeom>
            <a:solidFill>
              <a:srgbClr val="63B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300492" y="4859572"/>
              <a:ext cx="4566285" cy="448945"/>
            </a:xfrm>
            <a:custGeom>
              <a:avLst/>
              <a:gdLst/>
              <a:ahLst/>
              <a:cxnLst/>
              <a:rect l="l" t="t" r="r" b="b"/>
              <a:pathLst>
                <a:path w="4566285" h="448945">
                  <a:moveTo>
                    <a:pt x="4565870" y="448914"/>
                  </a:moveTo>
                  <a:lnTo>
                    <a:pt x="0" y="0"/>
                  </a:lnTo>
                  <a:lnTo>
                    <a:pt x="39136" y="0"/>
                  </a:lnTo>
                  <a:lnTo>
                    <a:pt x="4565870" y="445063"/>
                  </a:lnTo>
                  <a:lnTo>
                    <a:pt x="4565870" y="448914"/>
                  </a:lnTo>
                  <a:close/>
                </a:path>
              </a:pathLst>
            </a:custGeom>
            <a:solidFill>
              <a:srgbClr val="5DB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339831" y="4859572"/>
              <a:ext cx="4526915" cy="445134"/>
            </a:xfrm>
            <a:custGeom>
              <a:avLst/>
              <a:gdLst/>
              <a:ahLst/>
              <a:cxnLst/>
              <a:rect l="l" t="t" r="r" b="b"/>
              <a:pathLst>
                <a:path w="4526915" h="445135">
                  <a:moveTo>
                    <a:pt x="4526531" y="445043"/>
                  </a:moveTo>
                  <a:lnTo>
                    <a:pt x="0" y="0"/>
                  </a:lnTo>
                  <a:lnTo>
                    <a:pt x="39170" y="0"/>
                  </a:lnTo>
                  <a:lnTo>
                    <a:pt x="4526531" y="441196"/>
                  </a:lnTo>
                  <a:lnTo>
                    <a:pt x="4526531" y="445043"/>
                  </a:lnTo>
                  <a:close/>
                </a:path>
              </a:pathLst>
            </a:custGeom>
            <a:solidFill>
              <a:srgbClr val="59B5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379203" y="4859572"/>
              <a:ext cx="4487545" cy="441325"/>
            </a:xfrm>
            <a:custGeom>
              <a:avLst/>
              <a:gdLst/>
              <a:ahLst/>
              <a:cxnLst/>
              <a:rect l="l" t="t" r="r" b="b"/>
              <a:pathLst>
                <a:path w="4487545" h="441325">
                  <a:moveTo>
                    <a:pt x="4487159" y="441176"/>
                  </a:moveTo>
                  <a:lnTo>
                    <a:pt x="0" y="0"/>
                  </a:lnTo>
                  <a:lnTo>
                    <a:pt x="39129" y="0"/>
                  </a:lnTo>
                  <a:lnTo>
                    <a:pt x="4487159" y="437324"/>
                  </a:lnTo>
                  <a:lnTo>
                    <a:pt x="4487159" y="441176"/>
                  </a:lnTo>
                  <a:close/>
                </a:path>
              </a:pathLst>
            </a:custGeom>
            <a:solidFill>
              <a:srgbClr val="53B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1418534" y="4859572"/>
              <a:ext cx="4448175" cy="437515"/>
            </a:xfrm>
            <a:custGeom>
              <a:avLst/>
              <a:gdLst/>
              <a:ahLst/>
              <a:cxnLst/>
              <a:rect l="l" t="t" r="r" b="b"/>
              <a:pathLst>
                <a:path w="4448175" h="437514">
                  <a:moveTo>
                    <a:pt x="4447827" y="437305"/>
                  </a:moveTo>
                  <a:lnTo>
                    <a:pt x="0" y="0"/>
                  </a:lnTo>
                  <a:lnTo>
                    <a:pt x="39134" y="0"/>
                  </a:lnTo>
                  <a:lnTo>
                    <a:pt x="4447827" y="433458"/>
                  </a:lnTo>
                  <a:lnTo>
                    <a:pt x="4447827" y="437305"/>
                  </a:lnTo>
                  <a:close/>
                </a:path>
              </a:pathLst>
            </a:custGeom>
            <a:solidFill>
              <a:srgbClr val="4CB4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1457871" y="4859572"/>
              <a:ext cx="4408805" cy="433705"/>
            </a:xfrm>
            <a:custGeom>
              <a:avLst/>
              <a:gdLst/>
              <a:ahLst/>
              <a:cxnLst/>
              <a:rect l="l" t="t" r="r" b="b"/>
              <a:pathLst>
                <a:path w="4408805" h="433704">
                  <a:moveTo>
                    <a:pt x="4408491" y="433438"/>
                  </a:moveTo>
                  <a:lnTo>
                    <a:pt x="0" y="0"/>
                  </a:lnTo>
                  <a:lnTo>
                    <a:pt x="39162" y="0"/>
                  </a:lnTo>
                  <a:lnTo>
                    <a:pt x="4408491" y="429590"/>
                  </a:lnTo>
                  <a:lnTo>
                    <a:pt x="4408491" y="433438"/>
                  </a:lnTo>
                  <a:close/>
                </a:path>
              </a:pathLst>
            </a:custGeom>
            <a:solidFill>
              <a:srgbClr val="46B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1497234" y="4859572"/>
              <a:ext cx="4369435" cy="429895"/>
            </a:xfrm>
            <a:custGeom>
              <a:avLst/>
              <a:gdLst/>
              <a:ahLst/>
              <a:cxnLst/>
              <a:rect l="l" t="t" r="r" b="b"/>
              <a:pathLst>
                <a:path w="4369435" h="429895">
                  <a:moveTo>
                    <a:pt x="4369127" y="429570"/>
                  </a:moveTo>
                  <a:lnTo>
                    <a:pt x="0" y="0"/>
                  </a:lnTo>
                  <a:lnTo>
                    <a:pt x="39137" y="0"/>
                  </a:lnTo>
                  <a:lnTo>
                    <a:pt x="4369127" y="425720"/>
                  </a:lnTo>
                  <a:lnTo>
                    <a:pt x="4369127" y="429570"/>
                  </a:lnTo>
                  <a:close/>
                </a:path>
              </a:pathLst>
            </a:custGeom>
            <a:solidFill>
              <a:srgbClr val="3EB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1536574" y="4859572"/>
              <a:ext cx="4330065" cy="426084"/>
            </a:xfrm>
            <a:custGeom>
              <a:avLst/>
              <a:gdLst/>
              <a:ahLst/>
              <a:cxnLst/>
              <a:rect l="l" t="t" r="r" b="b"/>
              <a:pathLst>
                <a:path w="4330065" h="426085">
                  <a:moveTo>
                    <a:pt x="4329788" y="425700"/>
                  </a:moveTo>
                  <a:lnTo>
                    <a:pt x="0" y="0"/>
                  </a:lnTo>
                  <a:lnTo>
                    <a:pt x="39161" y="0"/>
                  </a:lnTo>
                  <a:lnTo>
                    <a:pt x="4329788" y="421852"/>
                  </a:lnTo>
                  <a:lnTo>
                    <a:pt x="4329788" y="425700"/>
                  </a:lnTo>
                  <a:close/>
                </a:path>
              </a:pathLst>
            </a:custGeom>
            <a:solidFill>
              <a:srgbClr val="34B3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1575937" y="4859572"/>
              <a:ext cx="4290695" cy="422275"/>
            </a:xfrm>
            <a:custGeom>
              <a:avLst/>
              <a:gdLst/>
              <a:ahLst/>
              <a:cxnLst/>
              <a:rect l="l" t="t" r="r" b="b"/>
              <a:pathLst>
                <a:path w="4290695" h="422275">
                  <a:moveTo>
                    <a:pt x="4290424" y="421832"/>
                  </a:moveTo>
                  <a:lnTo>
                    <a:pt x="0" y="0"/>
                  </a:lnTo>
                  <a:lnTo>
                    <a:pt x="39138" y="0"/>
                  </a:lnTo>
                  <a:lnTo>
                    <a:pt x="4290424" y="417982"/>
                  </a:lnTo>
                  <a:lnTo>
                    <a:pt x="4290424" y="421832"/>
                  </a:lnTo>
                  <a:close/>
                </a:path>
              </a:pathLst>
            </a:custGeom>
            <a:solidFill>
              <a:srgbClr val="2BB2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1615279" y="4859572"/>
              <a:ext cx="4251325" cy="418465"/>
            </a:xfrm>
            <a:custGeom>
              <a:avLst/>
              <a:gdLst/>
              <a:ahLst/>
              <a:cxnLst/>
              <a:rect l="l" t="t" r="r" b="b"/>
              <a:pathLst>
                <a:path w="4251325" h="418464">
                  <a:moveTo>
                    <a:pt x="4251083" y="417961"/>
                  </a:moveTo>
                  <a:lnTo>
                    <a:pt x="0" y="0"/>
                  </a:lnTo>
                  <a:lnTo>
                    <a:pt x="39160" y="0"/>
                  </a:lnTo>
                  <a:lnTo>
                    <a:pt x="4251083" y="414114"/>
                  </a:lnTo>
                  <a:lnTo>
                    <a:pt x="4251083" y="417961"/>
                  </a:lnTo>
                  <a:close/>
                </a:path>
              </a:pathLst>
            </a:custGeom>
            <a:solidFill>
              <a:srgbClr val="1BB2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1654648" y="4859572"/>
              <a:ext cx="4211955" cy="414655"/>
            </a:xfrm>
            <a:custGeom>
              <a:avLst/>
              <a:gdLst/>
              <a:ahLst/>
              <a:cxnLst/>
              <a:rect l="l" t="t" r="r" b="b"/>
              <a:pathLst>
                <a:path w="4211955" h="414654">
                  <a:moveTo>
                    <a:pt x="4211713" y="414094"/>
                  </a:moveTo>
                  <a:lnTo>
                    <a:pt x="0" y="0"/>
                  </a:lnTo>
                  <a:lnTo>
                    <a:pt x="39132" y="0"/>
                  </a:lnTo>
                  <a:lnTo>
                    <a:pt x="4211713" y="410243"/>
                  </a:lnTo>
                  <a:lnTo>
                    <a:pt x="4211713" y="414094"/>
                  </a:lnTo>
                  <a:close/>
                </a:path>
              </a:pathLst>
            </a:custGeom>
            <a:solidFill>
              <a:srgbClr val="00B1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1693982" y="4859572"/>
              <a:ext cx="4172585" cy="410845"/>
            </a:xfrm>
            <a:custGeom>
              <a:avLst/>
              <a:gdLst/>
              <a:ahLst/>
              <a:cxnLst/>
              <a:rect l="l" t="t" r="r" b="b"/>
              <a:pathLst>
                <a:path w="4172585" h="410845">
                  <a:moveTo>
                    <a:pt x="4172379" y="410223"/>
                  </a:moveTo>
                  <a:lnTo>
                    <a:pt x="0" y="0"/>
                  </a:lnTo>
                  <a:lnTo>
                    <a:pt x="39133" y="0"/>
                  </a:lnTo>
                  <a:lnTo>
                    <a:pt x="4172379" y="406376"/>
                  </a:lnTo>
                  <a:lnTo>
                    <a:pt x="4172379" y="410223"/>
                  </a:lnTo>
                  <a:close/>
                </a:path>
              </a:pathLst>
            </a:custGeom>
            <a:solidFill>
              <a:srgbClr val="00B1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1733318" y="4859572"/>
              <a:ext cx="4133215" cy="406400"/>
            </a:xfrm>
            <a:custGeom>
              <a:avLst/>
              <a:gdLst/>
              <a:ahLst/>
              <a:cxnLst/>
              <a:rect l="l" t="t" r="r" b="b"/>
              <a:pathLst>
                <a:path w="4133215" h="406400">
                  <a:moveTo>
                    <a:pt x="4133044" y="406356"/>
                  </a:moveTo>
                  <a:lnTo>
                    <a:pt x="0" y="0"/>
                  </a:lnTo>
                  <a:lnTo>
                    <a:pt x="39160" y="0"/>
                  </a:lnTo>
                  <a:lnTo>
                    <a:pt x="4133044" y="402508"/>
                  </a:lnTo>
                  <a:lnTo>
                    <a:pt x="4133044" y="406356"/>
                  </a:lnTo>
                  <a:close/>
                </a:path>
              </a:pathLst>
            </a:custGeom>
            <a:solidFill>
              <a:srgbClr val="00B1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1772680" y="4859572"/>
              <a:ext cx="4093845" cy="402590"/>
            </a:xfrm>
            <a:custGeom>
              <a:avLst/>
              <a:gdLst/>
              <a:ahLst/>
              <a:cxnLst/>
              <a:rect l="l" t="t" r="r" b="b"/>
              <a:pathLst>
                <a:path w="4093845" h="402589">
                  <a:moveTo>
                    <a:pt x="4093681" y="402489"/>
                  </a:moveTo>
                  <a:lnTo>
                    <a:pt x="0" y="0"/>
                  </a:lnTo>
                  <a:lnTo>
                    <a:pt x="39139" y="0"/>
                  </a:lnTo>
                  <a:lnTo>
                    <a:pt x="4093681" y="398638"/>
                  </a:lnTo>
                  <a:lnTo>
                    <a:pt x="4093681" y="402489"/>
                  </a:lnTo>
                  <a:close/>
                </a:path>
              </a:pathLst>
            </a:custGeom>
            <a:solidFill>
              <a:srgbClr val="00B0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1812023" y="4859578"/>
              <a:ext cx="4054475" cy="398780"/>
            </a:xfrm>
            <a:custGeom>
              <a:avLst/>
              <a:gdLst/>
              <a:ahLst/>
              <a:cxnLst/>
              <a:rect l="l" t="t" r="r" b="b"/>
              <a:pathLst>
                <a:path w="4054475" h="398779">
                  <a:moveTo>
                    <a:pt x="4054335" y="394766"/>
                  </a:moveTo>
                  <a:lnTo>
                    <a:pt x="39154" y="0"/>
                  </a:lnTo>
                  <a:lnTo>
                    <a:pt x="0" y="0"/>
                  </a:lnTo>
                  <a:lnTo>
                    <a:pt x="4054335" y="398614"/>
                  </a:lnTo>
                  <a:lnTo>
                    <a:pt x="4054335" y="394766"/>
                  </a:lnTo>
                  <a:close/>
                </a:path>
                <a:path w="4054475" h="398779">
                  <a:moveTo>
                    <a:pt x="4054335" y="390906"/>
                  </a:moveTo>
                  <a:lnTo>
                    <a:pt x="78498" y="0"/>
                  </a:lnTo>
                  <a:lnTo>
                    <a:pt x="39357" y="0"/>
                  </a:lnTo>
                  <a:lnTo>
                    <a:pt x="4054335" y="394754"/>
                  </a:lnTo>
                  <a:lnTo>
                    <a:pt x="4054335" y="390906"/>
                  </a:lnTo>
                  <a:close/>
                </a:path>
              </a:pathLst>
            </a:custGeom>
            <a:solidFill>
              <a:srgbClr val="00B0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1890726" y="4859572"/>
              <a:ext cx="3975735" cy="391160"/>
            </a:xfrm>
            <a:custGeom>
              <a:avLst/>
              <a:gdLst/>
              <a:ahLst/>
              <a:cxnLst/>
              <a:rect l="l" t="t" r="r" b="b"/>
              <a:pathLst>
                <a:path w="3975735" h="391160">
                  <a:moveTo>
                    <a:pt x="3975635" y="390879"/>
                  </a:moveTo>
                  <a:lnTo>
                    <a:pt x="0" y="0"/>
                  </a:lnTo>
                  <a:lnTo>
                    <a:pt x="39165" y="0"/>
                  </a:lnTo>
                  <a:lnTo>
                    <a:pt x="3975635" y="387032"/>
                  </a:lnTo>
                  <a:lnTo>
                    <a:pt x="3975635" y="390879"/>
                  </a:lnTo>
                  <a:close/>
                </a:path>
              </a:pathLst>
            </a:custGeom>
            <a:solidFill>
              <a:srgbClr val="00AF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1930094" y="4859572"/>
              <a:ext cx="3936365" cy="387350"/>
            </a:xfrm>
            <a:custGeom>
              <a:avLst/>
              <a:gdLst/>
              <a:ahLst/>
              <a:cxnLst/>
              <a:rect l="l" t="t" r="r" b="b"/>
              <a:pathLst>
                <a:path w="3936365" h="387350">
                  <a:moveTo>
                    <a:pt x="3936268" y="387012"/>
                  </a:moveTo>
                  <a:lnTo>
                    <a:pt x="0" y="0"/>
                  </a:lnTo>
                  <a:lnTo>
                    <a:pt x="39134" y="0"/>
                  </a:lnTo>
                  <a:lnTo>
                    <a:pt x="3936268" y="383161"/>
                  </a:lnTo>
                  <a:lnTo>
                    <a:pt x="3936268" y="387012"/>
                  </a:lnTo>
                  <a:close/>
                </a:path>
              </a:pathLst>
            </a:custGeom>
            <a:solidFill>
              <a:srgbClr val="00AF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1969430" y="4859572"/>
              <a:ext cx="3896995" cy="383540"/>
            </a:xfrm>
            <a:custGeom>
              <a:avLst/>
              <a:gdLst/>
              <a:ahLst/>
              <a:cxnLst/>
              <a:rect l="l" t="t" r="r" b="b"/>
              <a:pathLst>
                <a:path w="3896995" h="383539">
                  <a:moveTo>
                    <a:pt x="3896932" y="383141"/>
                  </a:moveTo>
                  <a:lnTo>
                    <a:pt x="0" y="0"/>
                  </a:lnTo>
                  <a:lnTo>
                    <a:pt x="39133" y="0"/>
                  </a:lnTo>
                  <a:lnTo>
                    <a:pt x="3896932" y="379294"/>
                  </a:lnTo>
                  <a:lnTo>
                    <a:pt x="3896932" y="383141"/>
                  </a:lnTo>
                  <a:close/>
                </a:path>
              </a:pathLst>
            </a:custGeom>
            <a:solidFill>
              <a:srgbClr val="00AE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2008765" y="4859572"/>
              <a:ext cx="3857625" cy="379730"/>
            </a:xfrm>
            <a:custGeom>
              <a:avLst/>
              <a:gdLst/>
              <a:ahLst/>
              <a:cxnLst/>
              <a:rect l="l" t="t" r="r" b="b"/>
              <a:pathLst>
                <a:path w="3857625" h="379729">
                  <a:moveTo>
                    <a:pt x="3857596" y="379274"/>
                  </a:moveTo>
                  <a:lnTo>
                    <a:pt x="0" y="0"/>
                  </a:lnTo>
                  <a:lnTo>
                    <a:pt x="39158" y="0"/>
                  </a:lnTo>
                  <a:lnTo>
                    <a:pt x="3857596" y="375427"/>
                  </a:lnTo>
                  <a:lnTo>
                    <a:pt x="3857596" y="379274"/>
                  </a:lnTo>
                  <a:close/>
                </a:path>
              </a:pathLst>
            </a:custGeom>
            <a:solidFill>
              <a:srgbClr val="00AE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2048133" y="4859572"/>
              <a:ext cx="3818254" cy="375920"/>
            </a:xfrm>
            <a:custGeom>
              <a:avLst/>
              <a:gdLst/>
              <a:ahLst/>
              <a:cxnLst/>
              <a:rect l="l" t="t" r="r" b="b"/>
              <a:pathLst>
                <a:path w="3818254" h="375920">
                  <a:moveTo>
                    <a:pt x="3818229" y="375407"/>
                  </a:moveTo>
                  <a:lnTo>
                    <a:pt x="0" y="0"/>
                  </a:lnTo>
                  <a:lnTo>
                    <a:pt x="39135" y="0"/>
                  </a:lnTo>
                  <a:lnTo>
                    <a:pt x="3818229" y="371555"/>
                  </a:lnTo>
                  <a:lnTo>
                    <a:pt x="3818229" y="375407"/>
                  </a:lnTo>
                  <a:close/>
                </a:path>
              </a:pathLst>
            </a:custGeom>
            <a:solidFill>
              <a:srgbClr val="00AE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2087471" y="4859572"/>
              <a:ext cx="3779520" cy="372110"/>
            </a:xfrm>
            <a:custGeom>
              <a:avLst/>
              <a:gdLst/>
              <a:ahLst/>
              <a:cxnLst/>
              <a:rect l="l" t="t" r="r" b="b"/>
              <a:pathLst>
                <a:path w="3779520" h="372110">
                  <a:moveTo>
                    <a:pt x="3778891" y="371536"/>
                  </a:moveTo>
                  <a:lnTo>
                    <a:pt x="0" y="0"/>
                  </a:lnTo>
                  <a:lnTo>
                    <a:pt x="39163" y="0"/>
                  </a:lnTo>
                  <a:lnTo>
                    <a:pt x="3778891" y="367689"/>
                  </a:lnTo>
                  <a:lnTo>
                    <a:pt x="3778891" y="371536"/>
                  </a:lnTo>
                  <a:close/>
                </a:path>
              </a:pathLst>
            </a:custGeom>
            <a:solidFill>
              <a:srgbClr val="00AD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2126829" y="4859572"/>
              <a:ext cx="3740150" cy="367665"/>
            </a:xfrm>
            <a:custGeom>
              <a:avLst/>
              <a:gdLst/>
              <a:ahLst/>
              <a:cxnLst/>
              <a:rect l="l" t="t" r="r" b="b"/>
              <a:pathLst>
                <a:path w="3740150" h="367664">
                  <a:moveTo>
                    <a:pt x="3739533" y="367669"/>
                  </a:moveTo>
                  <a:lnTo>
                    <a:pt x="0" y="0"/>
                  </a:lnTo>
                  <a:lnTo>
                    <a:pt x="39141" y="0"/>
                  </a:lnTo>
                  <a:lnTo>
                    <a:pt x="3739533" y="363818"/>
                  </a:lnTo>
                  <a:lnTo>
                    <a:pt x="3739533" y="367669"/>
                  </a:lnTo>
                  <a:close/>
                </a:path>
              </a:pathLst>
            </a:custGeom>
            <a:solidFill>
              <a:srgbClr val="00AD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2166162" y="4859578"/>
              <a:ext cx="3700779" cy="363855"/>
            </a:xfrm>
            <a:custGeom>
              <a:avLst/>
              <a:gdLst/>
              <a:ahLst/>
              <a:cxnLst/>
              <a:rect l="l" t="t" r="r" b="b"/>
              <a:pathLst>
                <a:path w="3700779" h="363854">
                  <a:moveTo>
                    <a:pt x="3700195" y="359956"/>
                  </a:moveTo>
                  <a:lnTo>
                    <a:pt x="39166" y="0"/>
                  </a:lnTo>
                  <a:lnTo>
                    <a:pt x="0" y="0"/>
                  </a:lnTo>
                  <a:lnTo>
                    <a:pt x="3700195" y="363804"/>
                  </a:lnTo>
                  <a:lnTo>
                    <a:pt x="3700195" y="359956"/>
                  </a:lnTo>
                  <a:close/>
                </a:path>
                <a:path w="3700779" h="363854">
                  <a:moveTo>
                    <a:pt x="3700195" y="356082"/>
                  </a:moveTo>
                  <a:lnTo>
                    <a:pt x="78511" y="0"/>
                  </a:lnTo>
                  <a:lnTo>
                    <a:pt x="39370" y="0"/>
                  </a:lnTo>
                  <a:lnTo>
                    <a:pt x="3700195" y="359930"/>
                  </a:lnTo>
                  <a:lnTo>
                    <a:pt x="3700195" y="356082"/>
                  </a:lnTo>
                  <a:close/>
                </a:path>
              </a:pathLst>
            </a:custGeom>
            <a:solidFill>
              <a:srgbClr val="00A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2244878" y="4859572"/>
              <a:ext cx="3622040" cy="356235"/>
            </a:xfrm>
            <a:custGeom>
              <a:avLst/>
              <a:gdLst/>
              <a:ahLst/>
              <a:cxnLst/>
              <a:rect l="l" t="t" r="r" b="b"/>
              <a:pathLst>
                <a:path w="3622040" h="356235">
                  <a:moveTo>
                    <a:pt x="3621484" y="356059"/>
                  </a:moveTo>
                  <a:lnTo>
                    <a:pt x="0" y="0"/>
                  </a:lnTo>
                  <a:lnTo>
                    <a:pt x="39133" y="0"/>
                  </a:lnTo>
                  <a:lnTo>
                    <a:pt x="3621484" y="352213"/>
                  </a:lnTo>
                  <a:lnTo>
                    <a:pt x="3621484" y="356059"/>
                  </a:lnTo>
                  <a:close/>
                </a:path>
              </a:pathLst>
            </a:custGeom>
            <a:solidFill>
              <a:srgbClr val="00A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2284213" y="4859572"/>
              <a:ext cx="3582670" cy="352425"/>
            </a:xfrm>
            <a:custGeom>
              <a:avLst/>
              <a:gdLst/>
              <a:ahLst/>
              <a:cxnLst/>
              <a:rect l="l" t="t" r="r" b="b"/>
              <a:pathLst>
                <a:path w="3582670" h="352425">
                  <a:moveTo>
                    <a:pt x="3582149" y="352193"/>
                  </a:moveTo>
                  <a:lnTo>
                    <a:pt x="0" y="0"/>
                  </a:lnTo>
                  <a:lnTo>
                    <a:pt x="39157" y="0"/>
                  </a:lnTo>
                  <a:lnTo>
                    <a:pt x="3582149" y="348345"/>
                  </a:lnTo>
                  <a:lnTo>
                    <a:pt x="3582149" y="352193"/>
                  </a:lnTo>
                  <a:close/>
                </a:path>
              </a:pathLst>
            </a:custGeom>
            <a:solidFill>
              <a:srgbClr val="00A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2323572" y="4859572"/>
              <a:ext cx="3543300" cy="348615"/>
            </a:xfrm>
            <a:custGeom>
              <a:avLst/>
              <a:gdLst/>
              <a:ahLst/>
              <a:cxnLst/>
              <a:rect l="l" t="t" r="r" b="b"/>
              <a:pathLst>
                <a:path w="3543300" h="348614">
                  <a:moveTo>
                    <a:pt x="3542790" y="348325"/>
                  </a:moveTo>
                  <a:lnTo>
                    <a:pt x="0" y="0"/>
                  </a:lnTo>
                  <a:lnTo>
                    <a:pt x="39142" y="0"/>
                  </a:lnTo>
                  <a:lnTo>
                    <a:pt x="3542790" y="344475"/>
                  </a:lnTo>
                  <a:lnTo>
                    <a:pt x="3542790" y="348325"/>
                  </a:lnTo>
                  <a:close/>
                </a:path>
              </a:pathLst>
            </a:custGeom>
            <a:solidFill>
              <a:srgbClr val="00AD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2362911" y="4859578"/>
              <a:ext cx="3503929" cy="344805"/>
            </a:xfrm>
            <a:custGeom>
              <a:avLst/>
              <a:gdLst/>
              <a:ahLst/>
              <a:cxnLst/>
              <a:rect l="l" t="t" r="r" b="b"/>
              <a:pathLst>
                <a:path w="3503929" h="344804">
                  <a:moveTo>
                    <a:pt x="3503447" y="338658"/>
                  </a:moveTo>
                  <a:lnTo>
                    <a:pt x="59004" y="0"/>
                  </a:lnTo>
                  <a:lnTo>
                    <a:pt x="39166" y="0"/>
                  </a:lnTo>
                  <a:lnTo>
                    <a:pt x="19862" y="0"/>
                  </a:lnTo>
                  <a:lnTo>
                    <a:pt x="0" y="0"/>
                  </a:lnTo>
                  <a:lnTo>
                    <a:pt x="3503447" y="344449"/>
                  </a:lnTo>
                  <a:lnTo>
                    <a:pt x="3503447" y="342506"/>
                  </a:lnTo>
                  <a:lnTo>
                    <a:pt x="3503447" y="340601"/>
                  </a:lnTo>
                  <a:lnTo>
                    <a:pt x="3503447" y="338658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2422325" y="4859572"/>
              <a:ext cx="3444240" cy="339090"/>
            </a:xfrm>
            <a:custGeom>
              <a:avLst/>
              <a:gdLst/>
              <a:ahLst/>
              <a:cxnLst/>
              <a:rect l="l" t="t" r="r" b="b"/>
              <a:pathLst>
                <a:path w="3444240" h="339089">
                  <a:moveTo>
                    <a:pt x="3444037" y="338614"/>
                  </a:moveTo>
                  <a:lnTo>
                    <a:pt x="0" y="0"/>
                  </a:lnTo>
                  <a:lnTo>
                    <a:pt x="39154" y="0"/>
                  </a:lnTo>
                  <a:lnTo>
                    <a:pt x="3444037" y="334767"/>
                  </a:lnTo>
                  <a:lnTo>
                    <a:pt x="3444037" y="338614"/>
                  </a:lnTo>
                  <a:close/>
                </a:path>
              </a:pathLst>
            </a:custGeom>
            <a:solidFill>
              <a:srgbClr val="00AE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2461902" y="4859572"/>
              <a:ext cx="3404870" cy="335280"/>
            </a:xfrm>
            <a:custGeom>
              <a:avLst/>
              <a:gdLst/>
              <a:ahLst/>
              <a:cxnLst/>
              <a:rect l="l" t="t" r="r" b="b"/>
              <a:pathLst>
                <a:path w="3404870" h="335279">
                  <a:moveTo>
                    <a:pt x="3404459" y="334722"/>
                  </a:moveTo>
                  <a:lnTo>
                    <a:pt x="0" y="0"/>
                  </a:lnTo>
                  <a:lnTo>
                    <a:pt x="39153" y="0"/>
                  </a:lnTo>
                  <a:lnTo>
                    <a:pt x="3404459" y="330876"/>
                  </a:lnTo>
                  <a:lnTo>
                    <a:pt x="3404459" y="334722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2501473" y="4859572"/>
              <a:ext cx="3365500" cy="330835"/>
            </a:xfrm>
            <a:custGeom>
              <a:avLst/>
              <a:gdLst/>
              <a:ahLst/>
              <a:cxnLst/>
              <a:rect l="l" t="t" r="r" b="b"/>
              <a:pathLst>
                <a:path w="3365500" h="330835">
                  <a:moveTo>
                    <a:pt x="3364888" y="330831"/>
                  </a:moveTo>
                  <a:lnTo>
                    <a:pt x="0" y="0"/>
                  </a:lnTo>
                  <a:lnTo>
                    <a:pt x="39159" y="0"/>
                  </a:lnTo>
                  <a:lnTo>
                    <a:pt x="3364888" y="326984"/>
                  </a:lnTo>
                  <a:lnTo>
                    <a:pt x="3364888" y="330831"/>
                  </a:lnTo>
                  <a:close/>
                </a:path>
              </a:pathLst>
            </a:custGeom>
            <a:solidFill>
              <a:srgbClr val="00B1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2541051" y="4859572"/>
              <a:ext cx="3325495" cy="327025"/>
            </a:xfrm>
            <a:custGeom>
              <a:avLst/>
              <a:gdLst/>
              <a:ahLst/>
              <a:cxnLst/>
              <a:rect l="l" t="t" r="r" b="b"/>
              <a:pathLst>
                <a:path w="3325495" h="327025">
                  <a:moveTo>
                    <a:pt x="3325311" y="326940"/>
                  </a:moveTo>
                  <a:lnTo>
                    <a:pt x="0" y="0"/>
                  </a:lnTo>
                  <a:lnTo>
                    <a:pt x="39153" y="0"/>
                  </a:lnTo>
                  <a:lnTo>
                    <a:pt x="3325311" y="323093"/>
                  </a:lnTo>
                  <a:lnTo>
                    <a:pt x="3325311" y="326940"/>
                  </a:lnTo>
                  <a:close/>
                </a:path>
              </a:pathLst>
            </a:custGeom>
            <a:solidFill>
              <a:srgbClr val="00B2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2580628" y="4859572"/>
              <a:ext cx="3286125" cy="323215"/>
            </a:xfrm>
            <a:custGeom>
              <a:avLst/>
              <a:gdLst/>
              <a:ahLst/>
              <a:cxnLst/>
              <a:rect l="l" t="t" r="r" b="b"/>
              <a:pathLst>
                <a:path w="3286125" h="323214">
                  <a:moveTo>
                    <a:pt x="3285734" y="323049"/>
                  </a:moveTo>
                  <a:lnTo>
                    <a:pt x="0" y="0"/>
                  </a:lnTo>
                  <a:lnTo>
                    <a:pt x="39159" y="0"/>
                  </a:lnTo>
                  <a:lnTo>
                    <a:pt x="3285734" y="319202"/>
                  </a:lnTo>
                  <a:lnTo>
                    <a:pt x="3285734" y="323049"/>
                  </a:lnTo>
                  <a:close/>
                </a:path>
              </a:pathLst>
            </a:custGeom>
            <a:solidFill>
              <a:srgbClr val="00B3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2620190" y="4859572"/>
              <a:ext cx="3246755" cy="319405"/>
            </a:xfrm>
            <a:custGeom>
              <a:avLst/>
              <a:gdLst/>
              <a:ahLst/>
              <a:cxnLst/>
              <a:rect l="l" t="t" r="r" b="b"/>
              <a:pathLst>
                <a:path w="3246754" h="319404">
                  <a:moveTo>
                    <a:pt x="3246171" y="319162"/>
                  </a:moveTo>
                  <a:lnTo>
                    <a:pt x="0" y="0"/>
                  </a:lnTo>
                  <a:lnTo>
                    <a:pt x="39140" y="0"/>
                  </a:lnTo>
                  <a:lnTo>
                    <a:pt x="3246171" y="315311"/>
                  </a:lnTo>
                  <a:lnTo>
                    <a:pt x="3246171" y="319162"/>
                  </a:lnTo>
                  <a:close/>
                </a:path>
              </a:pathLst>
            </a:custGeom>
            <a:solidFill>
              <a:srgbClr val="00B5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2659768" y="4859572"/>
              <a:ext cx="3206750" cy="315595"/>
            </a:xfrm>
            <a:custGeom>
              <a:avLst/>
              <a:gdLst/>
              <a:ahLst/>
              <a:cxnLst/>
              <a:rect l="l" t="t" r="r" b="b"/>
              <a:pathLst>
                <a:path w="3206750" h="315595">
                  <a:moveTo>
                    <a:pt x="3206594" y="315271"/>
                  </a:moveTo>
                  <a:lnTo>
                    <a:pt x="0" y="0"/>
                  </a:lnTo>
                  <a:lnTo>
                    <a:pt x="39141" y="0"/>
                  </a:lnTo>
                  <a:lnTo>
                    <a:pt x="3206594" y="311420"/>
                  </a:lnTo>
                  <a:lnTo>
                    <a:pt x="3206594" y="315271"/>
                  </a:lnTo>
                  <a:close/>
                </a:path>
              </a:pathLst>
            </a:custGeom>
            <a:solidFill>
              <a:srgbClr val="00B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2699344" y="4859572"/>
              <a:ext cx="3167380" cy="311785"/>
            </a:xfrm>
            <a:custGeom>
              <a:avLst/>
              <a:gdLst/>
              <a:ahLst/>
              <a:cxnLst/>
              <a:rect l="l" t="t" r="r" b="b"/>
              <a:pathLst>
                <a:path w="3167379" h="311785">
                  <a:moveTo>
                    <a:pt x="3167017" y="311380"/>
                  </a:moveTo>
                  <a:lnTo>
                    <a:pt x="0" y="0"/>
                  </a:lnTo>
                  <a:lnTo>
                    <a:pt x="39141" y="0"/>
                  </a:lnTo>
                  <a:lnTo>
                    <a:pt x="3167017" y="307529"/>
                  </a:lnTo>
                  <a:lnTo>
                    <a:pt x="3167017" y="311380"/>
                  </a:lnTo>
                  <a:close/>
                </a:path>
              </a:pathLst>
            </a:custGeom>
            <a:solidFill>
              <a:srgbClr val="00B7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2738915" y="4859572"/>
              <a:ext cx="3128010" cy="307975"/>
            </a:xfrm>
            <a:custGeom>
              <a:avLst/>
              <a:gdLst/>
              <a:ahLst/>
              <a:cxnLst/>
              <a:rect l="l" t="t" r="r" b="b"/>
              <a:pathLst>
                <a:path w="3128010" h="307975">
                  <a:moveTo>
                    <a:pt x="3127446" y="307489"/>
                  </a:moveTo>
                  <a:lnTo>
                    <a:pt x="0" y="0"/>
                  </a:lnTo>
                  <a:lnTo>
                    <a:pt x="39144" y="0"/>
                  </a:lnTo>
                  <a:lnTo>
                    <a:pt x="3127446" y="303638"/>
                  </a:lnTo>
                  <a:lnTo>
                    <a:pt x="3127446" y="307489"/>
                  </a:lnTo>
                  <a:close/>
                </a:path>
              </a:pathLst>
            </a:custGeom>
            <a:solidFill>
              <a:srgbClr val="00B9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2778467" y="4859572"/>
              <a:ext cx="3088005" cy="304165"/>
            </a:xfrm>
            <a:custGeom>
              <a:avLst/>
              <a:gdLst/>
              <a:ahLst/>
              <a:cxnLst/>
              <a:rect l="l" t="t" r="r" b="b"/>
              <a:pathLst>
                <a:path w="3088004" h="304164">
                  <a:moveTo>
                    <a:pt x="3087895" y="303598"/>
                  </a:moveTo>
                  <a:lnTo>
                    <a:pt x="0" y="0"/>
                  </a:lnTo>
                  <a:lnTo>
                    <a:pt x="39157" y="0"/>
                  </a:lnTo>
                  <a:lnTo>
                    <a:pt x="3087895" y="299751"/>
                  </a:lnTo>
                  <a:lnTo>
                    <a:pt x="3087895" y="303598"/>
                  </a:lnTo>
                  <a:close/>
                </a:path>
              </a:pathLst>
            </a:custGeom>
            <a:solidFill>
              <a:srgbClr val="00BA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2818044" y="4859572"/>
              <a:ext cx="3048635" cy="299720"/>
            </a:xfrm>
            <a:custGeom>
              <a:avLst/>
              <a:gdLst/>
              <a:ahLst/>
              <a:cxnLst/>
              <a:rect l="l" t="t" r="r" b="b"/>
              <a:pathLst>
                <a:path w="3048635" h="299720">
                  <a:moveTo>
                    <a:pt x="3048317" y="299706"/>
                  </a:moveTo>
                  <a:lnTo>
                    <a:pt x="0" y="0"/>
                  </a:lnTo>
                  <a:lnTo>
                    <a:pt x="39156" y="0"/>
                  </a:lnTo>
                  <a:lnTo>
                    <a:pt x="3048317" y="295859"/>
                  </a:lnTo>
                  <a:lnTo>
                    <a:pt x="3048317" y="299706"/>
                  </a:lnTo>
                  <a:close/>
                </a:path>
              </a:pathLst>
            </a:custGeom>
            <a:solidFill>
              <a:srgbClr val="00BB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2857619" y="4859572"/>
              <a:ext cx="3009265" cy="295910"/>
            </a:xfrm>
            <a:custGeom>
              <a:avLst/>
              <a:gdLst/>
              <a:ahLst/>
              <a:cxnLst/>
              <a:rect l="l" t="t" r="r" b="b"/>
              <a:pathLst>
                <a:path w="3009265" h="295910">
                  <a:moveTo>
                    <a:pt x="3008743" y="295816"/>
                  </a:moveTo>
                  <a:lnTo>
                    <a:pt x="0" y="0"/>
                  </a:lnTo>
                  <a:lnTo>
                    <a:pt x="39154" y="0"/>
                  </a:lnTo>
                  <a:lnTo>
                    <a:pt x="3008743" y="291968"/>
                  </a:lnTo>
                  <a:lnTo>
                    <a:pt x="3008743" y="295816"/>
                  </a:lnTo>
                  <a:close/>
                </a:path>
              </a:pathLst>
            </a:custGeom>
            <a:solidFill>
              <a:srgbClr val="00BD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2897196" y="4859572"/>
              <a:ext cx="2969260" cy="292100"/>
            </a:xfrm>
            <a:custGeom>
              <a:avLst/>
              <a:gdLst/>
              <a:ahLst/>
              <a:cxnLst/>
              <a:rect l="l" t="t" r="r" b="b"/>
              <a:pathLst>
                <a:path w="2969260" h="292100">
                  <a:moveTo>
                    <a:pt x="2969166" y="291925"/>
                  </a:moveTo>
                  <a:lnTo>
                    <a:pt x="0" y="0"/>
                  </a:lnTo>
                  <a:lnTo>
                    <a:pt x="39153" y="0"/>
                  </a:lnTo>
                  <a:lnTo>
                    <a:pt x="2969166" y="288077"/>
                  </a:lnTo>
                  <a:lnTo>
                    <a:pt x="2969166" y="291925"/>
                  </a:lnTo>
                  <a:close/>
                </a:path>
              </a:pathLst>
            </a:custGeom>
            <a:solidFill>
              <a:srgbClr val="00BE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2936773" y="4859572"/>
              <a:ext cx="2929890" cy="288290"/>
            </a:xfrm>
            <a:custGeom>
              <a:avLst/>
              <a:gdLst/>
              <a:ahLst/>
              <a:cxnLst/>
              <a:rect l="l" t="t" r="r" b="b"/>
              <a:pathLst>
                <a:path w="2929890" h="288289">
                  <a:moveTo>
                    <a:pt x="2929589" y="288034"/>
                  </a:moveTo>
                  <a:lnTo>
                    <a:pt x="0" y="0"/>
                  </a:lnTo>
                  <a:lnTo>
                    <a:pt x="39153" y="0"/>
                  </a:lnTo>
                  <a:lnTo>
                    <a:pt x="2929589" y="284186"/>
                  </a:lnTo>
                  <a:lnTo>
                    <a:pt x="2929589" y="288034"/>
                  </a:lnTo>
                  <a:close/>
                </a:path>
              </a:pathLst>
            </a:custGeom>
            <a:solidFill>
              <a:srgbClr val="00BF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2976345" y="4859572"/>
              <a:ext cx="2890520" cy="284480"/>
            </a:xfrm>
            <a:custGeom>
              <a:avLst/>
              <a:gdLst/>
              <a:ahLst/>
              <a:cxnLst/>
              <a:rect l="l" t="t" r="r" b="b"/>
              <a:pathLst>
                <a:path w="2890520" h="284479">
                  <a:moveTo>
                    <a:pt x="2890017" y="284143"/>
                  </a:moveTo>
                  <a:lnTo>
                    <a:pt x="0" y="0"/>
                  </a:lnTo>
                  <a:lnTo>
                    <a:pt x="39131" y="0"/>
                  </a:lnTo>
                  <a:lnTo>
                    <a:pt x="2890017" y="280296"/>
                  </a:lnTo>
                  <a:lnTo>
                    <a:pt x="2890017" y="284143"/>
                  </a:lnTo>
                  <a:close/>
                </a:path>
              </a:pathLst>
            </a:custGeom>
            <a:solidFill>
              <a:srgbClr val="00C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3015907" y="4859572"/>
              <a:ext cx="2850515" cy="280670"/>
            </a:xfrm>
            <a:custGeom>
              <a:avLst/>
              <a:gdLst/>
              <a:ahLst/>
              <a:cxnLst/>
              <a:rect l="l" t="t" r="r" b="b"/>
              <a:pathLst>
                <a:path w="2850515" h="280670">
                  <a:moveTo>
                    <a:pt x="2850454" y="280255"/>
                  </a:moveTo>
                  <a:lnTo>
                    <a:pt x="0" y="0"/>
                  </a:lnTo>
                  <a:lnTo>
                    <a:pt x="39146" y="0"/>
                  </a:lnTo>
                  <a:lnTo>
                    <a:pt x="2850454" y="276404"/>
                  </a:lnTo>
                  <a:lnTo>
                    <a:pt x="2850454" y="280255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3055484" y="4859572"/>
              <a:ext cx="2811145" cy="276860"/>
            </a:xfrm>
            <a:custGeom>
              <a:avLst/>
              <a:gdLst/>
              <a:ahLst/>
              <a:cxnLst/>
              <a:rect l="l" t="t" r="r" b="b"/>
              <a:pathLst>
                <a:path w="2811145" h="276860">
                  <a:moveTo>
                    <a:pt x="2810877" y="276364"/>
                  </a:moveTo>
                  <a:lnTo>
                    <a:pt x="0" y="0"/>
                  </a:lnTo>
                  <a:lnTo>
                    <a:pt x="39146" y="0"/>
                  </a:lnTo>
                  <a:lnTo>
                    <a:pt x="2810877" y="272513"/>
                  </a:lnTo>
                  <a:lnTo>
                    <a:pt x="2810877" y="276364"/>
                  </a:lnTo>
                  <a:close/>
                </a:path>
              </a:pathLst>
            </a:custGeom>
            <a:solidFill>
              <a:srgbClr val="23C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3095058" y="4859572"/>
              <a:ext cx="2771775" cy="273050"/>
            </a:xfrm>
            <a:custGeom>
              <a:avLst/>
              <a:gdLst/>
              <a:ahLst/>
              <a:cxnLst/>
              <a:rect l="l" t="t" r="r" b="b"/>
              <a:pathLst>
                <a:path w="2771775" h="273050">
                  <a:moveTo>
                    <a:pt x="2771304" y="272473"/>
                  </a:moveTo>
                  <a:lnTo>
                    <a:pt x="0" y="0"/>
                  </a:lnTo>
                  <a:lnTo>
                    <a:pt x="39145" y="0"/>
                  </a:lnTo>
                  <a:lnTo>
                    <a:pt x="2771304" y="268622"/>
                  </a:lnTo>
                  <a:lnTo>
                    <a:pt x="2771304" y="272473"/>
                  </a:lnTo>
                  <a:close/>
                </a:path>
              </a:pathLst>
            </a:custGeom>
            <a:solidFill>
              <a:srgbClr val="36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3134654" y="4859572"/>
              <a:ext cx="2731770" cy="268605"/>
            </a:xfrm>
            <a:custGeom>
              <a:avLst/>
              <a:gdLst/>
              <a:ahLst/>
              <a:cxnLst/>
              <a:rect l="l" t="t" r="r" b="b"/>
              <a:pathLst>
                <a:path w="2731770" h="268604">
                  <a:moveTo>
                    <a:pt x="2731708" y="268578"/>
                  </a:moveTo>
                  <a:lnTo>
                    <a:pt x="0" y="0"/>
                  </a:lnTo>
                  <a:lnTo>
                    <a:pt x="39126" y="0"/>
                  </a:lnTo>
                  <a:lnTo>
                    <a:pt x="2731708" y="264731"/>
                  </a:lnTo>
                  <a:lnTo>
                    <a:pt x="2731708" y="268578"/>
                  </a:lnTo>
                  <a:close/>
                </a:path>
              </a:pathLst>
            </a:custGeom>
            <a:solidFill>
              <a:srgbClr val="42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3174212" y="4859572"/>
              <a:ext cx="2692400" cy="264795"/>
            </a:xfrm>
            <a:custGeom>
              <a:avLst/>
              <a:gdLst/>
              <a:ahLst/>
              <a:cxnLst/>
              <a:rect l="l" t="t" r="r" b="b"/>
              <a:pathLst>
                <a:path w="2692400" h="264795">
                  <a:moveTo>
                    <a:pt x="2692150" y="264691"/>
                  </a:moveTo>
                  <a:lnTo>
                    <a:pt x="0" y="0"/>
                  </a:lnTo>
                  <a:lnTo>
                    <a:pt x="39146" y="0"/>
                  </a:lnTo>
                  <a:lnTo>
                    <a:pt x="2692150" y="260840"/>
                  </a:lnTo>
                  <a:lnTo>
                    <a:pt x="2692150" y="264691"/>
                  </a:lnTo>
                  <a:close/>
                </a:path>
              </a:pathLst>
            </a:custGeom>
            <a:solidFill>
              <a:srgbClr val="4C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3213805" y="4859572"/>
              <a:ext cx="2653030" cy="260985"/>
            </a:xfrm>
            <a:custGeom>
              <a:avLst/>
              <a:gdLst/>
              <a:ahLst/>
              <a:cxnLst/>
              <a:rect l="l" t="t" r="r" b="b"/>
              <a:pathLst>
                <a:path w="2653029" h="260985">
                  <a:moveTo>
                    <a:pt x="2652557" y="260796"/>
                  </a:moveTo>
                  <a:lnTo>
                    <a:pt x="0" y="0"/>
                  </a:lnTo>
                  <a:lnTo>
                    <a:pt x="39126" y="0"/>
                  </a:lnTo>
                  <a:lnTo>
                    <a:pt x="2652557" y="256949"/>
                  </a:lnTo>
                  <a:lnTo>
                    <a:pt x="2652557" y="260796"/>
                  </a:lnTo>
                  <a:close/>
                </a:path>
              </a:pathLst>
            </a:custGeom>
            <a:solidFill>
              <a:srgbClr val="56C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3253361" y="4859572"/>
              <a:ext cx="2613025" cy="257175"/>
            </a:xfrm>
            <a:custGeom>
              <a:avLst/>
              <a:gdLst/>
              <a:ahLst/>
              <a:cxnLst/>
              <a:rect l="l" t="t" r="r" b="b"/>
              <a:pathLst>
                <a:path w="2613025" h="257175">
                  <a:moveTo>
                    <a:pt x="2613001" y="256909"/>
                  </a:moveTo>
                  <a:lnTo>
                    <a:pt x="0" y="0"/>
                  </a:lnTo>
                  <a:lnTo>
                    <a:pt x="39147" y="0"/>
                  </a:lnTo>
                  <a:lnTo>
                    <a:pt x="2613001" y="253058"/>
                  </a:lnTo>
                  <a:lnTo>
                    <a:pt x="2613001" y="256909"/>
                  </a:lnTo>
                  <a:close/>
                </a:path>
              </a:pathLst>
            </a:custGeom>
            <a:solidFill>
              <a:srgbClr val="5EC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3292955" y="4859572"/>
              <a:ext cx="2573655" cy="253365"/>
            </a:xfrm>
            <a:custGeom>
              <a:avLst/>
              <a:gdLst/>
              <a:ahLst/>
              <a:cxnLst/>
              <a:rect l="l" t="t" r="r" b="b"/>
              <a:pathLst>
                <a:path w="2573654" h="253364">
                  <a:moveTo>
                    <a:pt x="2573407" y="253014"/>
                  </a:moveTo>
                  <a:lnTo>
                    <a:pt x="0" y="0"/>
                  </a:lnTo>
                  <a:lnTo>
                    <a:pt x="39131" y="0"/>
                  </a:lnTo>
                  <a:lnTo>
                    <a:pt x="2573407" y="249167"/>
                  </a:lnTo>
                  <a:lnTo>
                    <a:pt x="2573407" y="253014"/>
                  </a:lnTo>
                  <a:close/>
                </a:path>
              </a:pathLst>
            </a:custGeom>
            <a:solidFill>
              <a:srgbClr val="66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3332515" y="4859572"/>
              <a:ext cx="2534285" cy="249554"/>
            </a:xfrm>
            <a:custGeom>
              <a:avLst/>
              <a:gdLst/>
              <a:ahLst/>
              <a:cxnLst/>
              <a:rect l="l" t="t" r="r" b="b"/>
              <a:pathLst>
                <a:path w="2534285" h="249554">
                  <a:moveTo>
                    <a:pt x="2533847" y="249126"/>
                  </a:moveTo>
                  <a:lnTo>
                    <a:pt x="0" y="0"/>
                  </a:lnTo>
                  <a:lnTo>
                    <a:pt x="39148" y="0"/>
                  </a:lnTo>
                  <a:lnTo>
                    <a:pt x="2533847" y="245276"/>
                  </a:lnTo>
                  <a:lnTo>
                    <a:pt x="2533847" y="249126"/>
                  </a:lnTo>
                  <a:close/>
                </a:path>
              </a:pathLst>
            </a:custGeom>
            <a:solidFill>
              <a:srgbClr val="6C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3372109" y="4859572"/>
              <a:ext cx="2494280" cy="245745"/>
            </a:xfrm>
            <a:custGeom>
              <a:avLst/>
              <a:gdLst/>
              <a:ahLst/>
              <a:cxnLst/>
              <a:rect l="l" t="t" r="r" b="b"/>
              <a:pathLst>
                <a:path w="2494279" h="245745">
                  <a:moveTo>
                    <a:pt x="2494252" y="245231"/>
                  </a:moveTo>
                  <a:lnTo>
                    <a:pt x="0" y="0"/>
                  </a:lnTo>
                  <a:lnTo>
                    <a:pt x="39126" y="0"/>
                  </a:lnTo>
                  <a:lnTo>
                    <a:pt x="2494252" y="241385"/>
                  </a:lnTo>
                  <a:lnTo>
                    <a:pt x="2494252" y="245231"/>
                  </a:lnTo>
                  <a:close/>
                </a:path>
              </a:pathLst>
            </a:custGeom>
            <a:solidFill>
              <a:srgbClr val="75D1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3411687" y="4859572"/>
              <a:ext cx="2454910" cy="241935"/>
            </a:xfrm>
            <a:custGeom>
              <a:avLst/>
              <a:gdLst/>
              <a:ahLst/>
              <a:cxnLst/>
              <a:rect l="l" t="t" r="r" b="b"/>
              <a:pathLst>
                <a:path w="2454910" h="241935">
                  <a:moveTo>
                    <a:pt x="2454675" y="241340"/>
                  </a:moveTo>
                  <a:lnTo>
                    <a:pt x="0" y="0"/>
                  </a:lnTo>
                  <a:lnTo>
                    <a:pt x="39151" y="0"/>
                  </a:lnTo>
                  <a:lnTo>
                    <a:pt x="2454675" y="237493"/>
                  </a:lnTo>
                  <a:lnTo>
                    <a:pt x="2454675" y="241340"/>
                  </a:lnTo>
                  <a:close/>
                </a:path>
              </a:pathLst>
            </a:custGeom>
            <a:solidFill>
              <a:srgbClr val="7B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3451260" y="4859572"/>
              <a:ext cx="2415540" cy="237490"/>
            </a:xfrm>
            <a:custGeom>
              <a:avLst/>
              <a:gdLst/>
              <a:ahLst/>
              <a:cxnLst/>
              <a:rect l="l" t="t" r="r" b="b"/>
              <a:pathLst>
                <a:path w="2415540" h="237489">
                  <a:moveTo>
                    <a:pt x="2415102" y="237450"/>
                  </a:moveTo>
                  <a:lnTo>
                    <a:pt x="0" y="0"/>
                  </a:lnTo>
                  <a:lnTo>
                    <a:pt x="39130" y="0"/>
                  </a:lnTo>
                  <a:lnTo>
                    <a:pt x="2415102" y="233602"/>
                  </a:lnTo>
                  <a:lnTo>
                    <a:pt x="2415102" y="237450"/>
                  </a:lnTo>
                  <a:close/>
                </a:path>
              </a:pathLst>
            </a:custGeom>
            <a:solidFill>
              <a:srgbClr val="81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3490837" y="4859572"/>
              <a:ext cx="2375535" cy="233679"/>
            </a:xfrm>
            <a:custGeom>
              <a:avLst/>
              <a:gdLst/>
              <a:ahLst/>
              <a:cxnLst/>
              <a:rect l="l" t="t" r="r" b="b"/>
              <a:pathLst>
                <a:path w="2375535" h="233679">
                  <a:moveTo>
                    <a:pt x="2375525" y="233559"/>
                  </a:moveTo>
                  <a:lnTo>
                    <a:pt x="0" y="0"/>
                  </a:lnTo>
                  <a:lnTo>
                    <a:pt x="39150" y="0"/>
                  </a:lnTo>
                  <a:lnTo>
                    <a:pt x="2375525" y="229711"/>
                  </a:lnTo>
                  <a:lnTo>
                    <a:pt x="2375525" y="233559"/>
                  </a:lnTo>
                  <a:close/>
                </a:path>
              </a:pathLst>
            </a:custGeom>
            <a:solidFill>
              <a:srgbClr val="89D6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3530414" y="4859572"/>
              <a:ext cx="2336165" cy="229870"/>
            </a:xfrm>
            <a:custGeom>
              <a:avLst/>
              <a:gdLst/>
              <a:ahLst/>
              <a:cxnLst/>
              <a:rect l="l" t="t" r="r" b="b"/>
              <a:pathLst>
                <a:path w="2336165" h="229870">
                  <a:moveTo>
                    <a:pt x="2335947" y="229667"/>
                  </a:moveTo>
                  <a:lnTo>
                    <a:pt x="0" y="0"/>
                  </a:lnTo>
                  <a:lnTo>
                    <a:pt x="39130" y="0"/>
                  </a:lnTo>
                  <a:lnTo>
                    <a:pt x="2335947" y="225820"/>
                  </a:lnTo>
                  <a:lnTo>
                    <a:pt x="2335947" y="229667"/>
                  </a:lnTo>
                  <a:close/>
                </a:path>
              </a:pathLst>
            </a:custGeom>
            <a:solidFill>
              <a:srgbClr val="8F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3569987" y="4859572"/>
              <a:ext cx="2296795" cy="226060"/>
            </a:xfrm>
            <a:custGeom>
              <a:avLst/>
              <a:gdLst/>
              <a:ahLst/>
              <a:cxnLst/>
              <a:rect l="l" t="t" r="r" b="b"/>
              <a:pathLst>
                <a:path w="2296795" h="226060">
                  <a:moveTo>
                    <a:pt x="2296375" y="225776"/>
                  </a:moveTo>
                  <a:lnTo>
                    <a:pt x="0" y="0"/>
                  </a:lnTo>
                  <a:lnTo>
                    <a:pt x="39150" y="0"/>
                  </a:lnTo>
                  <a:lnTo>
                    <a:pt x="2296375" y="221929"/>
                  </a:lnTo>
                  <a:lnTo>
                    <a:pt x="2296375" y="225776"/>
                  </a:lnTo>
                  <a:close/>
                </a:path>
              </a:pathLst>
            </a:custGeom>
            <a:solidFill>
              <a:srgbClr val="95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3609564" y="4859572"/>
              <a:ext cx="2257425" cy="222250"/>
            </a:xfrm>
            <a:custGeom>
              <a:avLst/>
              <a:gdLst/>
              <a:ahLst/>
              <a:cxnLst/>
              <a:rect l="l" t="t" r="r" b="b"/>
              <a:pathLst>
                <a:path w="2257425" h="222250">
                  <a:moveTo>
                    <a:pt x="2256797" y="221885"/>
                  </a:moveTo>
                  <a:lnTo>
                    <a:pt x="0" y="0"/>
                  </a:lnTo>
                  <a:lnTo>
                    <a:pt x="39149" y="0"/>
                  </a:lnTo>
                  <a:lnTo>
                    <a:pt x="2256797" y="218038"/>
                  </a:lnTo>
                  <a:lnTo>
                    <a:pt x="2256797" y="221885"/>
                  </a:lnTo>
                  <a:close/>
                </a:path>
              </a:pathLst>
            </a:custGeom>
            <a:solidFill>
              <a:srgbClr val="9CDC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3649142" y="4859572"/>
              <a:ext cx="2217420" cy="218440"/>
            </a:xfrm>
            <a:custGeom>
              <a:avLst/>
              <a:gdLst/>
              <a:ahLst/>
              <a:cxnLst/>
              <a:rect l="l" t="t" r="r" b="b"/>
              <a:pathLst>
                <a:path w="2217420" h="218439">
                  <a:moveTo>
                    <a:pt x="2217220" y="217994"/>
                  </a:moveTo>
                  <a:lnTo>
                    <a:pt x="0" y="0"/>
                  </a:lnTo>
                  <a:lnTo>
                    <a:pt x="39149" y="0"/>
                  </a:lnTo>
                  <a:lnTo>
                    <a:pt x="2217220" y="214147"/>
                  </a:lnTo>
                  <a:lnTo>
                    <a:pt x="2217220" y="217994"/>
                  </a:lnTo>
                  <a:close/>
                </a:path>
              </a:pathLst>
            </a:custGeom>
            <a:solidFill>
              <a:srgbClr val="A1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3688719" y="4859572"/>
              <a:ext cx="2178050" cy="214629"/>
            </a:xfrm>
            <a:custGeom>
              <a:avLst/>
              <a:gdLst/>
              <a:ahLst/>
              <a:cxnLst/>
              <a:rect l="l" t="t" r="r" b="b"/>
              <a:pathLst>
                <a:path w="2178050" h="214629">
                  <a:moveTo>
                    <a:pt x="2177643" y="214103"/>
                  </a:moveTo>
                  <a:lnTo>
                    <a:pt x="0" y="0"/>
                  </a:lnTo>
                  <a:lnTo>
                    <a:pt x="39144" y="0"/>
                  </a:lnTo>
                  <a:lnTo>
                    <a:pt x="2177643" y="210256"/>
                  </a:lnTo>
                  <a:lnTo>
                    <a:pt x="2177643" y="214103"/>
                  </a:lnTo>
                  <a:close/>
                </a:path>
              </a:pathLst>
            </a:custGeom>
            <a:solidFill>
              <a:srgbClr val="A7DF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3728292" y="4859572"/>
              <a:ext cx="2138680" cy="210820"/>
            </a:xfrm>
            <a:custGeom>
              <a:avLst/>
              <a:gdLst/>
              <a:ahLst/>
              <a:cxnLst/>
              <a:rect l="l" t="t" r="r" b="b"/>
              <a:pathLst>
                <a:path w="2138679" h="210820">
                  <a:moveTo>
                    <a:pt x="2138070" y="210212"/>
                  </a:moveTo>
                  <a:lnTo>
                    <a:pt x="0" y="0"/>
                  </a:lnTo>
                  <a:lnTo>
                    <a:pt x="39149" y="0"/>
                  </a:lnTo>
                  <a:lnTo>
                    <a:pt x="2138070" y="206365"/>
                  </a:lnTo>
                  <a:lnTo>
                    <a:pt x="2138070" y="210212"/>
                  </a:lnTo>
                  <a:close/>
                </a:path>
              </a:pathLst>
            </a:custGeom>
            <a:solidFill>
              <a:srgbClr val="AE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3767869" y="4859572"/>
              <a:ext cx="2098675" cy="206375"/>
            </a:xfrm>
            <a:custGeom>
              <a:avLst/>
              <a:gdLst/>
              <a:ahLst/>
              <a:cxnLst/>
              <a:rect l="l" t="t" r="r" b="b"/>
              <a:pathLst>
                <a:path w="2098675" h="206375">
                  <a:moveTo>
                    <a:pt x="2098493" y="206321"/>
                  </a:moveTo>
                  <a:lnTo>
                    <a:pt x="0" y="0"/>
                  </a:lnTo>
                  <a:lnTo>
                    <a:pt x="39148" y="0"/>
                  </a:lnTo>
                  <a:lnTo>
                    <a:pt x="2098493" y="202473"/>
                  </a:lnTo>
                  <a:lnTo>
                    <a:pt x="2098493" y="206321"/>
                  </a:lnTo>
                  <a:close/>
                </a:path>
              </a:pathLst>
            </a:custGeom>
            <a:solidFill>
              <a:srgbClr val="B3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3807446" y="4859572"/>
              <a:ext cx="2059305" cy="202565"/>
            </a:xfrm>
            <a:custGeom>
              <a:avLst/>
              <a:gdLst/>
              <a:ahLst/>
              <a:cxnLst/>
              <a:rect l="l" t="t" r="r" b="b"/>
              <a:pathLst>
                <a:path w="2059304" h="202564">
                  <a:moveTo>
                    <a:pt x="2058915" y="202430"/>
                  </a:moveTo>
                  <a:lnTo>
                    <a:pt x="0" y="0"/>
                  </a:lnTo>
                  <a:lnTo>
                    <a:pt x="39148" y="0"/>
                  </a:lnTo>
                  <a:lnTo>
                    <a:pt x="2058915" y="198582"/>
                  </a:lnTo>
                  <a:lnTo>
                    <a:pt x="2058915" y="202430"/>
                  </a:lnTo>
                  <a:close/>
                </a:path>
              </a:pathLst>
            </a:custGeom>
            <a:solidFill>
              <a:srgbClr val="B9E5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3847019" y="4859572"/>
              <a:ext cx="2019935" cy="198755"/>
            </a:xfrm>
            <a:custGeom>
              <a:avLst/>
              <a:gdLst/>
              <a:ahLst/>
              <a:cxnLst/>
              <a:rect l="l" t="t" r="r" b="b"/>
              <a:pathLst>
                <a:path w="2019935" h="198754">
                  <a:moveTo>
                    <a:pt x="2019342" y="198539"/>
                  </a:moveTo>
                  <a:lnTo>
                    <a:pt x="0" y="0"/>
                  </a:lnTo>
                  <a:lnTo>
                    <a:pt x="39147" y="0"/>
                  </a:lnTo>
                  <a:lnTo>
                    <a:pt x="2019342" y="194692"/>
                  </a:lnTo>
                  <a:lnTo>
                    <a:pt x="2019342" y="198539"/>
                  </a:lnTo>
                  <a:close/>
                </a:path>
              </a:pathLst>
            </a:custGeom>
            <a:solidFill>
              <a:srgbClr val="BF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3886597" y="4859572"/>
              <a:ext cx="1979930" cy="194945"/>
            </a:xfrm>
            <a:custGeom>
              <a:avLst/>
              <a:gdLst/>
              <a:ahLst/>
              <a:cxnLst/>
              <a:rect l="l" t="t" r="r" b="b"/>
              <a:pathLst>
                <a:path w="1979929" h="194945">
                  <a:moveTo>
                    <a:pt x="1979765" y="194648"/>
                  </a:moveTo>
                  <a:lnTo>
                    <a:pt x="0" y="0"/>
                  </a:lnTo>
                  <a:lnTo>
                    <a:pt x="39147" y="0"/>
                  </a:lnTo>
                  <a:lnTo>
                    <a:pt x="1979765" y="190801"/>
                  </a:lnTo>
                  <a:lnTo>
                    <a:pt x="1979765" y="194648"/>
                  </a:lnTo>
                  <a:close/>
                </a:path>
              </a:pathLst>
            </a:custGeom>
            <a:solidFill>
              <a:srgbClr val="C4E9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3926174" y="4859572"/>
              <a:ext cx="1940560" cy="191135"/>
            </a:xfrm>
            <a:custGeom>
              <a:avLst/>
              <a:gdLst/>
              <a:ahLst/>
              <a:cxnLst/>
              <a:rect l="l" t="t" r="r" b="b"/>
              <a:pathLst>
                <a:path w="1940560" h="191135">
                  <a:moveTo>
                    <a:pt x="1940188" y="190756"/>
                  </a:moveTo>
                  <a:lnTo>
                    <a:pt x="0" y="0"/>
                  </a:lnTo>
                  <a:lnTo>
                    <a:pt x="39146" y="0"/>
                  </a:lnTo>
                  <a:lnTo>
                    <a:pt x="1940188" y="186909"/>
                  </a:lnTo>
                  <a:lnTo>
                    <a:pt x="1940188" y="190756"/>
                  </a:lnTo>
                  <a:close/>
                </a:path>
              </a:pathLst>
            </a:custGeom>
            <a:solidFill>
              <a:srgbClr val="CAEB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3965752" y="4859572"/>
              <a:ext cx="1901189" cy="187325"/>
            </a:xfrm>
            <a:custGeom>
              <a:avLst/>
              <a:gdLst/>
              <a:ahLst/>
              <a:cxnLst/>
              <a:rect l="l" t="t" r="r" b="b"/>
              <a:pathLst>
                <a:path w="1901189" h="187325">
                  <a:moveTo>
                    <a:pt x="1900610" y="186865"/>
                  </a:moveTo>
                  <a:lnTo>
                    <a:pt x="0" y="0"/>
                  </a:lnTo>
                  <a:lnTo>
                    <a:pt x="39146" y="0"/>
                  </a:lnTo>
                  <a:lnTo>
                    <a:pt x="1900610" y="183018"/>
                  </a:lnTo>
                  <a:lnTo>
                    <a:pt x="1900610" y="186865"/>
                  </a:lnTo>
                  <a:close/>
                </a:path>
              </a:pathLst>
            </a:custGeom>
            <a:solidFill>
              <a:srgbClr val="CF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4005324" y="4859572"/>
              <a:ext cx="1861185" cy="183515"/>
            </a:xfrm>
            <a:custGeom>
              <a:avLst/>
              <a:gdLst/>
              <a:ahLst/>
              <a:cxnLst/>
              <a:rect l="l" t="t" r="r" b="b"/>
              <a:pathLst>
                <a:path w="1861185" h="183514">
                  <a:moveTo>
                    <a:pt x="1861038" y="182975"/>
                  </a:moveTo>
                  <a:lnTo>
                    <a:pt x="0" y="0"/>
                  </a:lnTo>
                  <a:lnTo>
                    <a:pt x="39147" y="0"/>
                  </a:lnTo>
                  <a:lnTo>
                    <a:pt x="1861038" y="179127"/>
                  </a:lnTo>
                  <a:lnTo>
                    <a:pt x="1861038" y="182975"/>
                  </a:lnTo>
                  <a:close/>
                </a:path>
              </a:pathLst>
            </a:custGeom>
            <a:solidFill>
              <a:srgbClr val="D5EF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4044901" y="4859572"/>
              <a:ext cx="1821814" cy="179705"/>
            </a:xfrm>
            <a:custGeom>
              <a:avLst/>
              <a:gdLst/>
              <a:ahLst/>
              <a:cxnLst/>
              <a:rect l="l" t="t" r="r" b="b"/>
              <a:pathLst>
                <a:path w="1821814" h="179704">
                  <a:moveTo>
                    <a:pt x="1821461" y="179084"/>
                  </a:moveTo>
                  <a:lnTo>
                    <a:pt x="0" y="0"/>
                  </a:lnTo>
                  <a:lnTo>
                    <a:pt x="39147" y="0"/>
                  </a:lnTo>
                  <a:lnTo>
                    <a:pt x="1821461" y="175236"/>
                  </a:lnTo>
                  <a:lnTo>
                    <a:pt x="1821461" y="179084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4084478" y="4859572"/>
              <a:ext cx="1782445" cy="175260"/>
            </a:xfrm>
            <a:custGeom>
              <a:avLst/>
              <a:gdLst/>
              <a:ahLst/>
              <a:cxnLst/>
              <a:rect l="l" t="t" r="r" b="b"/>
              <a:pathLst>
                <a:path w="1782445" h="175260">
                  <a:moveTo>
                    <a:pt x="1781883" y="175193"/>
                  </a:moveTo>
                  <a:lnTo>
                    <a:pt x="0" y="0"/>
                  </a:lnTo>
                  <a:lnTo>
                    <a:pt x="39147" y="0"/>
                  </a:lnTo>
                  <a:lnTo>
                    <a:pt x="1781883" y="171345"/>
                  </a:lnTo>
                  <a:lnTo>
                    <a:pt x="1781883" y="175193"/>
                  </a:lnTo>
                  <a:close/>
                </a:path>
              </a:pathLst>
            </a:custGeom>
            <a:solidFill>
              <a:srgbClr val="E0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4124055" y="4859572"/>
              <a:ext cx="1742439" cy="171450"/>
            </a:xfrm>
            <a:custGeom>
              <a:avLst/>
              <a:gdLst/>
              <a:ahLst/>
              <a:cxnLst/>
              <a:rect l="l" t="t" r="r" b="b"/>
              <a:pathLst>
                <a:path w="1742439" h="171450">
                  <a:moveTo>
                    <a:pt x="1742306" y="171301"/>
                  </a:moveTo>
                  <a:lnTo>
                    <a:pt x="0" y="0"/>
                  </a:lnTo>
                  <a:lnTo>
                    <a:pt x="39146" y="0"/>
                  </a:lnTo>
                  <a:lnTo>
                    <a:pt x="1742306" y="167453"/>
                  </a:lnTo>
                  <a:lnTo>
                    <a:pt x="1742306" y="171301"/>
                  </a:lnTo>
                  <a:close/>
                </a:path>
              </a:pathLst>
            </a:custGeom>
            <a:solidFill>
              <a:srgbClr val="E6F5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4163629" y="4859572"/>
              <a:ext cx="1703070" cy="167640"/>
            </a:xfrm>
            <a:custGeom>
              <a:avLst/>
              <a:gdLst/>
              <a:ahLst/>
              <a:cxnLst/>
              <a:rect l="l" t="t" r="r" b="b"/>
              <a:pathLst>
                <a:path w="1703070" h="167639">
                  <a:moveTo>
                    <a:pt x="1702732" y="167410"/>
                  </a:moveTo>
                  <a:lnTo>
                    <a:pt x="0" y="0"/>
                  </a:lnTo>
                  <a:lnTo>
                    <a:pt x="39144" y="0"/>
                  </a:lnTo>
                  <a:lnTo>
                    <a:pt x="1702732" y="163563"/>
                  </a:lnTo>
                  <a:lnTo>
                    <a:pt x="1702732" y="167410"/>
                  </a:lnTo>
                  <a:close/>
                </a:path>
              </a:pathLst>
            </a:custGeom>
            <a:solidFill>
              <a:srgbClr val="EBF7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4203206" y="4859572"/>
              <a:ext cx="1663700" cy="163830"/>
            </a:xfrm>
            <a:custGeom>
              <a:avLst/>
              <a:gdLst/>
              <a:ahLst/>
              <a:cxnLst/>
              <a:rect l="l" t="t" r="r" b="b"/>
              <a:pathLst>
                <a:path w="1663700" h="163829">
                  <a:moveTo>
                    <a:pt x="1663155" y="163519"/>
                  </a:moveTo>
                  <a:lnTo>
                    <a:pt x="0" y="0"/>
                  </a:lnTo>
                  <a:lnTo>
                    <a:pt x="39144" y="0"/>
                  </a:lnTo>
                  <a:lnTo>
                    <a:pt x="1663155" y="159672"/>
                  </a:lnTo>
                  <a:lnTo>
                    <a:pt x="1663155" y="163519"/>
                  </a:lnTo>
                  <a:close/>
                </a:path>
              </a:pathLst>
            </a:custGeom>
            <a:solidFill>
              <a:srgbClr val="F0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4242784" y="4859572"/>
              <a:ext cx="1623695" cy="160020"/>
            </a:xfrm>
            <a:custGeom>
              <a:avLst/>
              <a:gdLst/>
              <a:ahLst/>
              <a:cxnLst/>
              <a:rect l="l" t="t" r="r" b="b"/>
              <a:pathLst>
                <a:path w="1623695" h="160020">
                  <a:moveTo>
                    <a:pt x="1623578" y="159628"/>
                  </a:moveTo>
                  <a:lnTo>
                    <a:pt x="0" y="0"/>
                  </a:lnTo>
                  <a:lnTo>
                    <a:pt x="39143" y="0"/>
                  </a:lnTo>
                  <a:lnTo>
                    <a:pt x="1623578" y="155781"/>
                  </a:lnTo>
                  <a:lnTo>
                    <a:pt x="1623578" y="159628"/>
                  </a:lnTo>
                  <a:close/>
                </a:path>
              </a:pathLst>
            </a:custGeom>
            <a:solidFill>
              <a:srgbClr val="F7FC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4282351" y="4859578"/>
              <a:ext cx="1584325" cy="156210"/>
            </a:xfrm>
            <a:custGeom>
              <a:avLst/>
              <a:gdLst/>
              <a:ahLst/>
              <a:cxnLst/>
              <a:rect l="l" t="t" r="r" b="b"/>
              <a:pathLst>
                <a:path w="1584325" h="156210">
                  <a:moveTo>
                    <a:pt x="1584007" y="149961"/>
                  </a:moveTo>
                  <a:lnTo>
                    <a:pt x="58712" y="0"/>
                  </a:lnTo>
                  <a:lnTo>
                    <a:pt x="39141" y="0"/>
                  </a:lnTo>
                  <a:lnTo>
                    <a:pt x="19583" y="0"/>
                  </a:lnTo>
                  <a:lnTo>
                    <a:pt x="0" y="0"/>
                  </a:lnTo>
                  <a:lnTo>
                    <a:pt x="1584007" y="155740"/>
                  </a:lnTo>
                  <a:lnTo>
                    <a:pt x="1584007" y="153809"/>
                  </a:lnTo>
                  <a:lnTo>
                    <a:pt x="1584007" y="151892"/>
                  </a:lnTo>
                  <a:lnTo>
                    <a:pt x="1584007" y="1499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4341289" y="4859572"/>
              <a:ext cx="1525270" cy="150495"/>
            </a:xfrm>
            <a:custGeom>
              <a:avLst/>
              <a:gdLst/>
              <a:ahLst/>
              <a:cxnLst/>
              <a:rect l="l" t="t" r="r" b="b"/>
              <a:pathLst>
                <a:path w="1525270" h="150495">
                  <a:moveTo>
                    <a:pt x="1525073" y="149944"/>
                  </a:moveTo>
                  <a:lnTo>
                    <a:pt x="0" y="0"/>
                  </a:lnTo>
                  <a:lnTo>
                    <a:pt x="39156" y="0"/>
                  </a:lnTo>
                  <a:lnTo>
                    <a:pt x="1525073" y="146093"/>
                  </a:lnTo>
                  <a:lnTo>
                    <a:pt x="1525073" y="149944"/>
                  </a:lnTo>
                  <a:close/>
                </a:path>
              </a:pathLst>
            </a:custGeom>
            <a:solidFill>
              <a:srgbClr val="EDF8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4380661" y="4859572"/>
              <a:ext cx="1485900" cy="146685"/>
            </a:xfrm>
            <a:custGeom>
              <a:avLst/>
              <a:gdLst/>
              <a:ahLst/>
              <a:cxnLst/>
              <a:rect l="l" t="t" r="r" b="b"/>
              <a:pathLst>
                <a:path w="1485900" h="146685">
                  <a:moveTo>
                    <a:pt x="1485701" y="146073"/>
                  </a:moveTo>
                  <a:lnTo>
                    <a:pt x="0" y="0"/>
                  </a:lnTo>
                  <a:lnTo>
                    <a:pt x="39154" y="0"/>
                  </a:lnTo>
                  <a:lnTo>
                    <a:pt x="1485701" y="142223"/>
                  </a:lnTo>
                  <a:lnTo>
                    <a:pt x="1485701" y="146073"/>
                  </a:lnTo>
                  <a:close/>
                </a:path>
              </a:pathLst>
            </a:custGeom>
            <a:solidFill>
              <a:srgbClr val="DF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4420023" y="4859572"/>
              <a:ext cx="1446530" cy="142240"/>
            </a:xfrm>
            <a:custGeom>
              <a:avLst/>
              <a:gdLst/>
              <a:ahLst/>
              <a:cxnLst/>
              <a:rect l="l" t="t" r="r" b="b"/>
              <a:pathLst>
                <a:path w="1446529" h="142239">
                  <a:moveTo>
                    <a:pt x="1446339" y="142202"/>
                  </a:moveTo>
                  <a:lnTo>
                    <a:pt x="0" y="0"/>
                  </a:lnTo>
                  <a:lnTo>
                    <a:pt x="39142" y="0"/>
                  </a:lnTo>
                  <a:lnTo>
                    <a:pt x="1446339" y="138355"/>
                  </a:lnTo>
                  <a:lnTo>
                    <a:pt x="1446339" y="142202"/>
                  </a:lnTo>
                  <a:close/>
                </a:path>
              </a:pathLst>
            </a:custGeom>
            <a:solidFill>
              <a:srgbClr val="CF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4459392" y="4859572"/>
              <a:ext cx="1407160" cy="138430"/>
            </a:xfrm>
            <a:custGeom>
              <a:avLst/>
              <a:gdLst/>
              <a:ahLst/>
              <a:cxnLst/>
              <a:rect l="l" t="t" r="r" b="b"/>
              <a:pathLst>
                <a:path w="1407160" h="138429">
                  <a:moveTo>
                    <a:pt x="1406969" y="138331"/>
                  </a:moveTo>
                  <a:lnTo>
                    <a:pt x="0" y="0"/>
                  </a:lnTo>
                  <a:lnTo>
                    <a:pt x="39144" y="0"/>
                  </a:lnTo>
                  <a:lnTo>
                    <a:pt x="1406969" y="134483"/>
                  </a:lnTo>
                  <a:lnTo>
                    <a:pt x="1406969" y="138331"/>
                  </a:lnTo>
                  <a:close/>
                </a:path>
              </a:pathLst>
            </a:custGeom>
            <a:solidFill>
              <a:srgbClr val="C0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4498765" y="4859572"/>
              <a:ext cx="1367790" cy="134620"/>
            </a:xfrm>
            <a:custGeom>
              <a:avLst/>
              <a:gdLst/>
              <a:ahLst/>
              <a:cxnLst/>
              <a:rect l="l" t="t" r="r" b="b"/>
              <a:pathLst>
                <a:path w="1367789" h="134620">
                  <a:moveTo>
                    <a:pt x="1367597" y="134460"/>
                  </a:moveTo>
                  <a:lnTo>
                    <a:pt x="0" y="0"/>
                  </a:lnTo>
                  <a:lnTo>
                    <a:pt x="39129" y="0"/>
                  </a:lnTo>
                  <a:lnTo>
                    <a:pt x="1367597" y="130613"/>
                  </a:lnTo>
                  <a:lnTo>
                    <a:pt x="1367597" y="134460"/>
                  </a:lnTo>
                  <a:close/>
                </a:path>
              </a:pathLst>
            </a:custGeom>
            <a:solidFill>
              <a:srgbClr val="B1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4538114" y="4859572"/>
              <a:ext cx="1328420" cy="130810"/>
            </a:xfrm>
            <a:custGeom>
              <a:avLst/>
              <a:gdLst/>
              <a:ahLst/>
              <a:cxnLst/>
              <a:rect l="l" t="t" r="r" b="b"/>
              <a:pathLst>
                <a:path w="1328420" h="130810">
                  <a:moveTo>
                    <a:pt x="1328247" y="130592"/>
                  </a:moveTo>
                  <a:lnTo>
                    <a:pt x="0" y="0"/>
                  </a:lnTo>
                  <a:lnTo>
                    <a:pt x="39155" y="0"/>
                  </a:lnTo>
                  <a:lnTo>
                    <a:pt x="1328247" y="126742"/>
                  </a:lnTo>
                  <a:lnTo>
                    <a:pt x="1328247" y="130592"/>
                  </a:lnTo>
                  <a:close/>
                </a:path>
              </a:pathLst>
            </a:custGeom>
            <a:solidFill>
              <a:srgbClr val="A1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4577472" y="4859572"/>
              <a:ext cx="1289050" cy="127000"/>
            </a:xfrm>
            <a:custGeom>
              <a:avLst/>
              <a:gdLst/>
              <a:ahLst/>
              <a:cxnLst/>
              <a:rect l="l" t="t" r="r" b="b"/>
              <a:pathLst>
                <a:path w="1289050" h="127000">
                  <a:moveTo>
                    <a:pt x="1288890" y="126722"/>
                  </a:moveTo>
                  <a:lnTo>
                    <a:pt x="0" y="0"/>
                  </a:lnTo>
                  <a:lnTo>
                    <a:pt x="39144" y="0"/>
                  </a:lnTo>
                  <a:lnTo>
                    <a:pt x="1288890" y="122874"/>
                  </a:lnTo>
                  <a:lnTo>
                    <a:pt x="1288890" y="126722"/>
                  </a:lnTo>
                  <a:close/>
                </a:path>
              </a:pathLst>
            </a:custGeom>
            <a:solidFill>
              <a:srgbClr val="91D9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4616847" y="4859572"/>
              <a:ext cx="1249680" cy="123189"/>
            </a:xfrm>
            <a:custGeom>
              <a:avLst/>
              <a:gdLst/>
              <a:ahLst/>
              <a:cxnLst/>
              <a:rect l="l" t="t" r="r" b="b"/>
              <a:pathLst>
                <a:path w="1249679" h="123189">
                  <a:moveTo>
                    <a:pt x="1249515" y="122851"/>
                  </a:moveTo>
                  <a:lnTo>
                    <a:pt x="0" y="0"/>
                  </a:lnTo>
                  <a:lnTo>
                    <a:pt x="39137" y="0"/>
                  </a:lnTo>
                  <a:lnTo>
                    <a:pt x="1249515" y="119004"/>
                  </a:lnTo>
                  <a:lnTo>
                    <a:pt x="1249515" y="122851"/>
                  </a:lnTo>
                  <a:close/>
                </a:path>
              </a:pathLst>
            </a:custGeom>
            <a:solidFill>
              <a:srgbClr val="80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4656220" y="4859572"/>
              <a:ext cx="1210310" cy="119380"/>
            </a:xfrm>
            <a:custGeom>
              <a:avLst/>
              <a:gdLst/>
              <a:ahLst/>
              <a:cxnLst/>
              <a:rect l="l" t="t" r="r" b="b"/>
              <a:pathLst>
                <a:path w="1210310" h="119379">
                  <a:moveTo>
                    <a:pt x="1210142" y="118979"/>
                  </a:moveTo>
                  <a:lnTo>
                    <a:pt x="0" y="0"/>
                  </a:lnTo>
                  <a:lnTo>
                    <a:pt x="39128" y="0"/>
                  </a:lnTo>
                  <a:lnTo>
                    <a:pt x="1210142" y="115132"/>
                  </a:lnTo>
                  <a:lnTo>
                    <a:pt x="1210142" y="118979"/>
                  </a:lnTo>
                  <a:close/>
                </a:path>
              </a:pathLst>
            </a:custGeom>
            <a:solidFill>
              <a:srgbClr val="6C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4695562" y="4859572"/>
              <a:ext cx="1170940" cy="115570"/>
            </a:xfrm>
            <a:custGeom>
              <a:avLst/>
              <a:gdLst/>
              <a:ahLst/>
              <a:cxnLst/>
              <a:rect l="l" t="t" r="r" b="b"/>
              <a:pathLst>
                <a:path w="1170939" h="115570">
                  <a:moveTo>
                    <a:pt x="1170800" y="115112"/>
                  </a:moveTo>
                  <a:lnTo>
                    <a:pt x="0" y="0"/>
                  </a:lnTo>
                  <a:lnTo>
                    <a:pt x="39159" y="0"/>
                  </a:lnTo>
                  <a:lnTo>
                    <a:pt x="1170800" y="111261"/>
                  </a:lnTo>
                  <a:lnTo>
                    <a:pt x="1170800" y="115112"/>
                  </a:lnTo>
                  <a:close/>
                </a:path>
              </a:pathLst>
            </a:custGeom>
            <a:solidFill>
              <a:srgbClr val="58CB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4734937" y="4859572"/>
              <a:ext cx="1131570" cy="111760"/>
            </a:xfrm>
            <a:custGeom>
              <a:avLst/>
              <a:gdLst/>
              <a:ahLst/>
              <a:cxnLst/>
              <a:rect l="l" t="t" r="r" b="b"/>
              <a:pathLst>
                <a:path w="1131570" h="111760">
                  <a:moveTo>
                    <a:pt x="1131425" y="111241"/>
                  </a:moveTo>
                  <a:lnTo>
                    <a:pt x="0" y="0"/>
                  </a:lnTo>
                  <a:lnTo>
                    <a:pt x="39160" y="0"/>
                  </a:lnTo>
                  <a:lnTo>
                    <a:pt x="1131425" y="107390"/>
                  </a:lnTo>
                  <a:lnTo>
                    <a:pt x="1131425" y="111241"/>
                  </a:lnTo>
                  <a:close/>
                </a:path>
              </a:pathLst>
            </a:custGeom>
            <a:solidFill>
              <a:srgbClr val="3D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4774299" y="4859572"/>
              <a:ext cx="1092200" cy="107950"/>
            </a:xfrm>
            <a:custGeom>
              <a:avLst/>
              <a:gdLst/>
              <a:ahLst/>
              <a:cxnLst/>
              <a:rect l="l" t="t" r="r" b="b"/>
              <a:pathLst>
                <a:path w="1092200" h="107950">
                  <a:moveTo>
                    <a:pt x="1092063" y="107370"/>
                  </a:moveTo>
                  <a:lnTo>
                    <a:pt x="0" y="0"/>
                  </a:lnTo>
                  <a:lnTo>
                    <a:pt x="39139" y="0"/>
                  </a:lnTo>
                  <a:lnTo>
                    <a:pt x="1092063" y="103523"/>
                  </a:lnTo>
                  <a:lnTo>
                    <a:pt x="1092063" y="107370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4813668" y="4859572"/>
              <a:ext cx="1052830" cy="103505"/>
            </a:xfrm>
            <a:custGeom>
              <a:avLst/>
              <a:gdLst/>
              <a:ahLst/>
              <a:cxnLst/>
              <a:rect l="l" t="t" r="r" b="b"/>
              <a:pathLst>
                <a:path w="1052829" h="103504">
                  <a:moveTo>
                    <a:pt x="1052694" y="103499"/>
                  </a:moveTo>
                  <a:lnTo>
                    <a:pt x="0" y="0"/>
                  </a:lnTo>
                  <a:lnTo>
                    <a:pt x="39142" y="0"/>
                  </a:lnTo>
                  <a:lnTo>
                    <a:pt x="1052694" y="99651"/>
                  </a:lnTo>
                  <a:lnTo>
                    <a:pt x="1052694" y="103499"/>
                  </a:lnTo>
                  <a:close/>
                </a:path>
              </a:pathLst>
            </a:custGeom>
            <a:solidFill>
              <a:srgbClr val="00BF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4853044" y="4859572"/>
              <a:ext cx="1013460" cy="99695"/>
            </a:xfrm>
            <a:custGeom>
              <a:avLst/>
              <a:gdLst/>
              <a:ahLst/>
              <a:cxnLst/>
              <a:rect l="l" t="t" r="r" b="b"/>
              <a:pathLst>
                <a:path w="1013460" h="99695">
                  <a:moveTo>
                    <a:pt x="1013318" y="99628"/>
                  </a:moveTo>
                  <a:lnTo>
                    <a:pt x="0" y="0"/>
                  </a:lnTo>
                  <a:lnTo>
                    <a:pt x="39132" y="0"/>
                  </a:lnTo>
                  <a:lnTo>
                    <a:pt x="1013318" y="95780"/>
                  </a:lnTo>
                  <a:lnTo>
                    <a:pt x="1013318" y="99628"/>
                  </a:lnTo>
                  <a:close/>
                </a:path>
              </a:pathLst>
            </a:custGeom>
            <a:solidFill>
              <a:srgbClr val="00BB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4892388" y="4859572"/>
              <a:ext cx="974090" cy="95885"/>
            </a:xfrm>
            <a:custGeom>
              <a:avLst/>
              <a:gdLst/>
              <a:ahLst/>
              <a:cxnLst/>
              <a:rect l="l" t="t" r="r" b="b"/>
              <a:pathLst>
                <a:path w="974089" h="95885">
                  <a:moveTo>
                    <a:pt x="973974" y="95760"/>
                  </a:moveTo>
                  <a:lnTo>
                    <a:pt x="0" y="0"/>
                  </a:lnTo>
                  <a:lnTo>
                    <a:pt x="39157" y="0"/>
                  </a:lnTo>
                  <a:lnTo>
                    <a:pt x="973974" y="91910"/>
                  </a:lnTo>
                  <a:lnTo>
                    <a:pt x="973974" y="95760"/>
                  </a:lnTo>
                  <a:close/>
                </a:path>
              </a:pathLst>
            </a:custGeom>
            <a:solidFill>
              <a:srgbClr val="00B7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4931756" y="4859572"/>
              <a:ext cx="934719" cy="92075"/>
            </a:xfrm>
            <a:custGeom>
              <a:avLst/>
              <a:gdLst/>
              <a:ahLst/>
              <a:cxnLst/>
              <a:rect l="l" t="t" r="r" b="b"/>
              <a:pathLst>
                <a:path w="934720" h="92075">
                  <a:moveTo>
                    <a:pt x="934605" y="91890"/>
                  </a:moveTo>
                  <a:lnTo>
                    <a:pt x="0" y="0"/>
                  </a:lnTo>
                  <a:lnTo>
                    <a:pt x="39162" y="0"/>
                  </a:lnTo>
                  <a:lnTo>
                    <a:pt x="934605" y="88038"/>
                  </a:lnTo>
                  <a:lnTo>
                    <a:pt x="934605" y="91890"/>
                  </a:lnTo>
                  <a:close/>
                </a:path>
              </a:pathLst>
            </a:custGeom>
            <a:solidFill>
              <a:srgbClr val="00B4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4971122" y="4859572"/>
              <a:ext cx="895350" cy="88265"/>
            </a:xfrm>
            <a:custGeom>
              <a:avLst/>
              <a:gdLst/>
              <a:ahLst/>
              <a:cxnLst/>
              <a:rect l="l" t="t" r="r" b="b"/>
              <a:pathLst>
                <a:path w="895350" h="88264">
                  <a:moveTo>
                    <a:pt x="895239" y="88019"/>
                  </a:moveTo>
                  <a:lnTo>
                    <a:pt x="0" y="0"/>
                  </a:lnTo>
                  <a:lnTo>
                    <a:pt x="39141" y="0"/>
                  </a:lnTo>
                  <a:lnTo>
                    <a:pt x="895239" y="84171"/>
                  </a:lnTo>
                  <a:lnTo>
                    <a:pt x="895239" y="88019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5010493" y="4859578"/>
              <a:ext cx="855980" cy="84455"/>
            </a:xfrm>
            <a:custGeom>
              <a:avLst/>
              <a:gdLst/>
              <a:ahLst/>
              <a:cxnLst/>
              <a:rect l="l" t="t" r="r" b="b"/>
              <a:pathLst>
                <a:path w="855979" h="84454">
                  <a:moveTo>
                    <a:pt x="855865" y="79235"/>
                  </a:moveTo>
                  <a:lnTo>
                    <a:pt x="855497" y="78270"/>
                  </a:lnTo>
                  <a:lnTo>
                    <a:pt x="59372" y="0"/>
                  </a:lnTo>
                  <a:lnTo>
                    <a:pt x="39128" y="0"/>
                  </a:lnTo>
                  <a:lnTo>
                    <a:pt x="20231" y="0"/>
                  </a:lnTo>
                  <a:lnTo>
                    <a:pt x="0" y="0"/>
                  </a:lnTo>
                  <a:lnTo>
                    <a:pt x="855865" y="84150"/>
                  </a:lnTo>
                  <a:lnTo>
                    <a:pt x="855865" y="82156"/>
                  </a:lnTo>
                  <a:lnTo>
                    <a:pt x="855865" y="80302"/>
                  </a:lnTo>
                  <a:lnTo>
                    <a:pt x="855865" y="79235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5070800" y="4859572"/>
              <a:ext cx="795655" cy="78740"/>
            </a:xfrm>
            <a:custGeom>
              <a:avLst/>
              <a:gdLst/>
              <a:ahLst/>
              <a:cxnLst/>
              <a:rect l="l" t="t" r="r" b="b"/>
              <a:pathLst>
                <a:path w="795654" h="78739">
                  <a:moveTo>
                    <a:pt x="795164" y="78180"/>
                  </a:moveTo>
                  <a:lnTo>
                    <a:pt x="0" y="0"/>
                  </a:lnTo>
                  <a:lnTo>
                    <a:pt x="39163" y="0"/>
                  </a:lnTo>
                  <a:lnTo>
                    <a:pt x="793649" y="74180"/>
                  </a:lnTo>
                  <a:lnTo>
                    <a:pt x="795164" y="78180"/>
                  </a:lnTo>
                  <a:close/>
                </a:path>
              </a:pathLst>
            </a:custGeom>
            <a:solidFill>
              <a:srgbClr val="00AB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5110896" y="4859572"/>
              <a:ext cx="753745" cy="74295"/>
            </a:xfrm>
            <a:custGeom>
              <a:avLst/>
              <a:gdLst/>
              <a:ahLst/>
              <a:cxnLst/>
              <a:rect l="l" t="t" r="r" b="b"/>
              <a:pathLst>
                <a:path w="753745" h="74295">
                  <a:moveTo>
                    <a:pt x="753516" y="74084"/>
                  </a:moveTo>
                  <a:lnTo>
                    <a:pt x="0" y="0"/>
                  </a:lnTo>
                  <a:lnTo>
                    <a:pt x="39141" y="0"/>
                  </a:lnTo>
                  <a:lnTo>
                    <a:pt x="752002" y="70088"/>
                  </a:lnTo>
                  <a:lnTo>
                    <a:pt x="753516" y="74084"/>
                  </a:lnTo>
                  <a:close/>
                </a:path>
              </a:pathLst>
            </a:custGeom>
            <a:solidFill>
              <a:srgbClr val="00A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5150970" y="4859572"/>
              <a:ext cx="712470" cy="70485"/>
            </a:xfrm>
            <a:custGeom>
              <a:avLst/>
              <a:gdLst/>
              <a:ahLst/>
              <a:cxnLst/>
              <a:rect l="l" t="t" r="r" b="b"/>
              <a:pathLst>
                <a:path w="712470" h="70485">
                  <a:moveTo>
                    <a:pt x="711893" y="69993"/>
                  </a:moveTo>
                  <a:lnTo>
                    <a:pt x="0" y="0"/>
                  </a:lnTo>
                  <a:lnTo>
                    <a:pt x="39158" y="0"/>
                  </a:lnTo>
                  <a:lnTo>
                    <a:pt x="710379" y="65993"/>
                  </a:lnTo>
                  <a:lnTo>
                    <a:pt x="711893" y="69993"/>
                  </a:lnTo>
                  <a:close/>
                </a:path>
              </a:pathLst>
            </a:custGeom>
            <a:solidFill>
              <a:srgbClr val="00A9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5191036" y="4859572"/>
              <a:ext cx="670560" cy="66040"/>
            </a:xfrm>
            <a:custGeom>
              <a:avLst/>
              <a:gdLst/>
              <a:ahLst/>
              <a:cxnLst/>
              <a:rect l="l" t="t" r="r" b="b"/>
              <a:pathLst>
                <a:path w="670560" h="66039">
                  <a:moveTo>
                    <a:pt x="670277" y="65901"/>
                  </a:moveTo>
                  <a:lnTo>
                    <a:pt x="0" y="0"/>
                  </a:lnTo>
                  <a:lnTo>
                    <a:pt x="39157" y="0"/>
                  </a:lnTo>
                  <a:lnTo>
                    <a:pt x="668762" y="61902"/>
                  </a:lnTo>
                  <a:lnTo>
                    <a:pt x="670277" y="65901"/>
                  </a:lnTo>
                  <a:close/>
                </a:path>
              </a:pathLst>
            </a:custGeom>
            <a:solidFill>
              <a:srgbClr val="00A9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5231127" y="4859572"/>
              <a:ext cx="628650" cy="62230"/>
            </a:xfrm>
            <a:custGeom>
              <a:avLst/>
              <a:gdLst/>
              <a:ahLst/>
              <a:cxnLst/>
              <a:rect l="l" t="t" r="r" b="b"/>
              <a:pathLst>
                <a:path w="628650" h="62229">
                  <a:moveTo>
                    <a:pt x="628636" y="61806"/>
                  </a:moveTo>
                  <a:lnTo>
                    <a:pt x="0" y="0"/>
                  </a:lnTo>
                  <a:lnTo>
                    <a:pt x="39140" y="0"/>
                  </a:lnTo>
                  <a:lnTo>
                    <a:pt x="627122" y="57810"/>
                  </a:lnTo>
                  <a:lnTo>
                    <a:pt x="628636" y="61806"/>
                  </a:lnTo>
                  <a:close/>
                </a:path>
              </a:pathLst>
            </a:custGeom>
            <a:solidFill>
              <a:srgbClr val="00A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5271199" y="4859572"/>
              <a:ext cx="587375" cy="57785"/>
            </a:xfrm>
            <a:custGeom>
              <a:avLst/>
              <a:gdLst/>
              <a:ahLst/>
              <a:cxnLst/>
              <a:rect l="l" t="t" r="r" b="b"/>
              <a:pathLst>
                <a:path w="587375" h="57785">
                  <a:moveTo>
                    <a:pt x="587014" y="57714"/>
                  </a:moveTo>
                  <a:lnTo>
                    <a:pt x="0" y="0"/>
                  </a:lnTo>
                  <a:lnTo>
                    <a:pt x="39159" y="0"/>
                  </a:lnTo>
                  <a:lnTo>
                    <a:pt x="585052" y="53671"/>
                  </a:lnTo>
                  <a:lnTo>
                    <a:pt x="585678" y="54187"/>
                  </a:lnTo>
                  <a:lnTo>
                    <a:pt x="587014" y="57714"/>
                  </a:lnTo>
                  <a:close/>
                </a:path>
              </a:pathLst>
            </a:custGeom>
            <a:solidFill>
              <a:srgbClr val="2FA7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5311292" y="4859578"/>
              <a:ext cx="544830" cy="53975"/>
            </a:xfrm>
            <a:custGeom>
              <a:avLst/>
              <a:gdLst/>
              <a:ahLst/>
              <a:cxnLst/>
              <a:rect l="l" t="t" r="r" b="b"/>
              <a:pathLst>
                <a:path w="544829" h="53975">
                  <a:moveTo>
                    <a:pt x="544830" y="0"/>
                  </a:moveTo>
                  <a:lnTo>
                    <a:pt x="0" y="0"/>
                  </a:lnTo>
                  <a:lnTo>
                    <a:pt x="0" y="49009"/>
                  </a:lnTo>
                  <a:lnTo>
                    <a:pt x="0" y="53568"/>
                  </a:lnTo>
                  <a:lnTo>
                    <a:pt x="544830" y="53568"/>
                  </a:lnTo>
                  <a:lnTo>
                    <a:pt x="544830" y="49009"/>
                  </a:lnTo>
                  <a:lnTo>
                    <a:pt x="544830" y="0"/>
                  </a:lnTo>
                  <a:close/>
                </a:path>
              </a:pathLst>
            </a:custGeom>
            <a:solidFill>
              <a:srgbClr val="47A6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5351365" y="4859572"/>
              <a:ext cx="499745" cy="49530"/>
            </a:xfrm>
            <a:custGeom>
              <a:avLst/>
              <a:gdLst/>
              <a:ahLst/>
              <a:cxnLst/>
              <a:rect l="l" t="t" r="r" b="b"/>
              <a:pathLst>
                <a:path w="499745" h="49529">
                  <a:moveTo>
                    <a:pt x="499326" y="49093"/>
                  </a:moveTo>
                  <a:lnTo>
                    <a:pt x="0" y="0"/>
                  </a:lnTo>
                  <a:lnTo>
                    <a:pt x="39133" y="0"/>
                  </a:lnTo>
                  <a:lnTo>
                    <a:pt x="494021" y="44724"/>
                  </a:lnTo>
                  <a:lnTo>
                    <a:pt x="499326" y="49093"/>
                  </a:lnTo>
                  <a:close/>
                </a:path>
              </a:pathLst>
            </a:custGeom>
            <a:solidFill>
              <a:srgbClr val="56A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5391430" y="4859572"/>
              <a:ext cx="454025" cy="45085"/>
            </a:xfrm>
            <a:custGeom>
              <a:avLst/>
              <a:gdLst/>
              <a:ahLst/>
              <a:cxnLst/>
              <a:rect l="l" t="t" r="r" b="b"/>
              <a:pathLst>
                <a:path w="454025" h="45085">
                  <a:moveTo>
                    <a:pt x="453829" y="44620"/>
                  </a:moveTo>
                  <a:lnTo>
                    <a:pt x="0" y="0"/>
                  </a:lnTo>
                  <a:lnTo>
                    <a:pt x="39166" y="0"/>
                  </a:lnTo>
                  <a:lnTo>
                    <a:pt x="448519" y="40247"/>
                  </a:lnTo>
                  <a:lnTo>
                    <a:pt x="453829" y="44620"/>
                  </a:lnTo>
                  <a:close/>
                </a:path>
              </a:pathLst>
            </a:custGeom>
            <a:solidFill>
              <a:srgbClr val="63A3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5431528" y="4859572"/>
              <a:ext cx="408305" cy="40640"/>
            </a:xfrm>
            <a:custGeom>
              <a:avLst/>
              <a:gdLst/>
              <a:ahLst/>
              <a:cxnLst/>
              <a:rect l="l" t="t" r="r" b="b"/>
              <a:pathLst>
                <a:path w="408304" h="40639">
                  <a:moveTo>
                    <a:pt x="408294" y="40143"/>
                  </a:moveTo>
                  <a:lnTo>
                    <a:pt x="0" y="0"/>
                  </a:lnTo>
                  <a:lnTo>
                    <a:pt x="39132" y="0"/>
                  </a:lnTo>
                  <a:lnTo>
                    <a:pt x="402989" y="35774"/>
                  </a:lnTo>
                  <a:lnTo>
                    <a:pt x="408294" y="40143"/>
                  </a:lnTo>
                  <a:close/>
                </a:path>
              </a:pathLst>
            </a:custGeom>
            <a:solidFill>
              <a:srgbClr val="6EA2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5471601" y="4859572"/>
              <a:ext cx="363220" cy="36195"/>
            </a:xfrm>
            <a:custGeom>
              <a:avLst/>
              <a:gdLst/>
              <a:ahLst/>
              <a:cxnLst/>
              <a:rect l="l" t="t" r="r" b="b"/>
              <a:pathLst>
                <a:path w="363220" h="36195">
                  <a:moveTo>
                    <a:pt x="362789" y="35669"/>
                  </a:moveTo>
                  <a:lnTo>
                    <a:pt x="0" y="0"/>
                  </a:lnTo>
                  <a:lnTo>
                    <a:pt x="39160" y="0"/>
                  </a:lnTo>
                  <a:lnTo>
                    <a:pt x="355798" y="31131"/>
                  </a:lnTo>
                  <a:lnTo>
                    <a:pt x="358864" y="32437"/>
                  </a:lnTo>
                  <a:lnTo>
                    <a:pt x="362789" y="35669"/>
                  </a:lnTo>
                  <a:close/>
                </a:path>
              </a:pathLst>
            </a:custGeom>
            <a:solidFill>
              <a:srgbClr val="77A0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5511660" y="4859572"/>
              <a:ext cx="315595" cy="31115"/>
            </a:xfrm>
            <a:custGeom>
              <a:avLst/>
              <a:gdLst/>
              <a:ahLst/>
              <a:cxnLst/>
              <a:rect l="l" t="t" r="r" b="b"/>
              <a:pathLst>
                <a:path w="315595" h="31114">
                  <a:moveTo>
                    <a:pt x="315470" y="31017"/>
                  </a:moveTo>
                  <a:lnTo>
                    <a:pt x="0" y="0"/>
                  </a:lnTo>
                  <a:lnTo>
                    <a:pt x="39167" y="0"/>
                  </a:lnTo>
                  <a:lnTo>
                    <a:pt x="303712" y="26009"/>
                  </a:lnTo>
                  <a:lnTo>
                    <a:pt x="315470" y="31017"/>
                  </a:lnTo>
                  <a:close/>
                </a:path>
              </a:pathLst>
            </a:custGeom>
            <a:solidFill>
              <a:srgbClr val="7E9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5551760" y="4859572"/>
              <a:ext cx="263525" cy="26034"/>
            </a:xfrm>
            <a:custGeom>
              <a:avLst/>
              <a:gdLst/>
              <a:ahLst/>
              <a:cxnLst/>
              <a:rect l="l" t="t" r="r" b="b"/>
              <a:pathLst>
                <a:path w="263525" h="26035">
                  <a:moveTo>
                    <a:pt x="263332" y="25890"/>
                  </a:moveTo>
                  <a:lnTo>
                    <a:pt x="0" y="0"/>
                  </a:lnTo>
                  <a:lnTo>
                    <a:pt x="39138" y="0"/>
                  </a:lnTo>
                  <a:lnTo>
                    <a:pt x="251584" y="20887"/>
                  </a:lnTo>
                  <a:lnTo>
                    <a:pt x="263332" y="25890"/>
                  </a:lnTo>
                  <a:close/>
                </a:path>
              </a:pathLst>
            </a:custGeom>
            <a:solidFill>
              <a:srgbClr val="849C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5591831" y="4859572"/>
              <a:ext cx="211454" cy="20955"/>
            </a:xfrm>
            <a:custGeom>
              <a:avLst/>
              <a:gdLst/>
              <a:ahLst/>
              <a:cxnLst/>
              <a:rect l="l" t="t" r="r" b="b"/>
              <a:pathLst>
                <a:path w="211454" h="20954">
                  <a:moveTo>
                    <a:pt x="211234" y="20768"/>
                  </a:moveTo>
                  <a:lnTo>
                    <a:pt x="0" y="0"/>
                  </a:lnTo>
                  <a:lnTo>
                    <a:pt x="39161" y="0"/>
                  </a:lnTo>
                  <a:lnTo>
                    <a:pt x="199478" y="15762"/>
                  </a:lnTo>
                  <a:lnTo>
                    <a:pt x="211234" y="20768"/>
                  </a:lnTo>
                  <a:close/>
                </a:path>
              </a:pathLst>
            </a:custGeom>
            <a:solidFill>
              <a:srgbClr val="899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5631931" y="4859572"/>
              <a:ext cx="159385" cy="15875"/>
            </a:xfrm>
            <a:custGeom>
              <a:avLst/>
              <a:gdLst/>
              <a:ahLst/>
              <a:cxnLst/>
              <a:rect l="l" t="t" r="r" b="b"/>
              <a:pathLst>
                <a:path w="159385" h="15875">
                  <a:moveTo>
                    <a:pt x="159095" y="15642"/>
                  </a:moveTo>
                  <a:lnTo>
                    <a:pt x="0" y="0"/>
                  </a:lnTo>
                  <a:lnTo>
                    <a:pt x="39126" y="0"/>
                  </a:lnTo>
                  <a:lnTo>
                    <a:pt x="128948" y="8831"/>
                  </a:lnTo>
                  <a:lnTo>
                    <a:pt x="158259" y="15286"/>
                  </a:lnTo>
                  <a:lnTo>
                    <a:pt x="159095" y="15642"/>
                  </a:lnTo>
                  <a:close/>
                </a:path>
              </a:pathLst>
            </a:custGeom>
            <a:solidFill>
              <a:srgbClr val="8E97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5671990" y="4859572"/>
              <a:ext cx="88265" cy="8890"/>
            </a:xfrm>
            <a:custGeom>
              <a:avLst/>
              <a:gdLst/>
              <a:ahLst/>
              <a:cxnLst/>
              <a:rect l="l" t="t" r="r" b="b"/>
              <a:pathLst>
                <a:path w="88264" h="8889">
                  <a:moveTo>
                    <a:pt x="88137" y="8665"/>
                  </a:moveTo>
                  <a:lnTo>
                    <a:pt x="0" y="0"/>
                  </a:lnTo>
                  <a:lnTo>
                    <a:pt x="8324" y="0"/>
                  </a:lnTo>
                  <a:lnTo>
                    <a:pt x="67129" y="4038"/>
                  </a:lnTo>
                  <a:lnTo>
                    <a:pt x="88137" y="8665"/>
                  </a:lnTo>
                  <a:close/>
                </a:path>
              </a:pathLst>
            </a:custGeom>
            <a:solidFill>
              <a:srgbClr val="939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088485" y="4908583"/>
              <a:ext cx="4664075" cy="598805"/>
            </a:xfrm>
            <a:custGeom>
              <a:avLst/>
              <a:gdLst/>
              <a:ahLst/>
              <a:cxnLst/>
              <a:rect l="l" t="t" r="r" b="b"/>
              <a:pathLst>
                <a:path w="4664075" h="598804">
                  <a:moveTo>
                    <a:pt x="4663950" y="598661"/>
                  </a:moveTo>
                  <a:lnTo>
                    <a:pt x="0" y="598661"/>
                  </a:lnTo>
                  <a:lnTo>
                    <a:pt x="0" y="0"/>
                  </a:lnTo>
                  <a:lnTo>
                    <a:pt x="4663950" y="0"/>
                  </a:lnTo>
                  <a:lnTo>
                    <a:pt x="4663950" y="5986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088485" y="4908583"/>
              <a:ext cx="4664075" cy="598805"/>
            </a:xfrm>
            <a:custGeom>
              <a:avLst/>
              <a:gdLst/>
              <a:ahLst/>
              <a:cxnLst/>
              <a:rect l="l" t="t" r="r" b="b"/>
              <a:pathLst>
                <a:path w="4664075" h="598804">
                  <a:moveTo>
                    <a:pt x="0" y="0"/>
                  </a:moveTo>
                  <a:lnTo>
                    <a:pt x="4663950" y="0"/>
                  </a:lnTo>
                  <a:lnTo>
                    <a:pt x="4663950" y="598661"/>
                  </a:lnTo>
                  <a:lnTo>
                    <a:pt x="0" y="598661"/>
                  </a:lnTo>
                  <a:lnTo>
                    <a:pt x="0" y="0"/>
                  </a:lnTo>
                  <a:close/>
                </a:path>
              </a:pathLst>
            </a:custGeom>
            <a:ln w="8646">
              <a:solidFill>
                <a:srgbClr val="9D9F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4" name="object 314"/>
          <p:cNvSpPr txBox="1"/>
          <p:nvPr/>
        </p:nvSpPr>
        <p:spPr>
          <a:xfrm>
            <a:off x="887094" y="648474"/>
            <a:ext cx="5223510" cy="4025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60"/>
              </a:lnSpc>
              <a:spcBef>
                <a:spcPts val="100"/>
              </a:spcBef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r>
              <a:rPr sz="2000" spc="-11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00ADEF"/>
                </a:solidFill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  <a:p>
            <a:pPr marL="12700" marR="1471930">
              <a:lnSpc>
                <a:spcPts val="1920"/>
              </a:lnSpc>
              <a:spcBef>
                <a:spcPts val="25"/>
              </a:spcBef>
            </a:pPr>
            <a:r>
              <a:rPr sz="1600" b="1" spc="-70" dirty="0">
                <a:latin typeface="Trebuchet MS"/>
                <a:cs typeface="Trebuchet MS"/>
              </a:rPr>
              <a:t>Underline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i="1" spc="-90" dirty="0">
                <a:latin typeface="Trebuchet MS"/>
                <a:cs typeface="Trebuchet MS"/>
              </a:rPr>
              <a:t>prepositions </a:t>
            </a:r>
            <a:r>
              <a:rPr sz="1600" b="1" spc="-90" dirty="0">
                <a:latin typeface="Trebuchet MS"/>
                <a:cs typeface="Trebuchet MS"/>
              </a:rPr>
              <a:t>in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55" dirty="0">
                <a:latin typeface="Trebuchet MS"/>
                <a:cs typeface="Trebuchet MS"/>
              </a:rPr>
              <a:t>following  </a:t>
            </a:r>
            <a:r>
              <a:rPr sz="1600" b="1" spc="-75" dirty="0">
                <a:latin typeface="Trebuchet MS"/>
                <a:cs typeface="Trebuchet MS"/>
              </a:rPr>
              <a:t>sentences.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785"/>
              </a:spcBef>
              <a:buAutoNum type="arabicPlain"/>
              <a:tabLst>
                <a:tab pos="551815" algn="l"/>
                <a:tab pos="552450" algn="l"/>
              </a:tabLst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10" dirty="0">
                <a:latin typeface="Trebuchet MS"/>
                <a:cs typeface="Trebuchet MS"/>
              </a:rPr>
              <a:t>man </a:t>
            </a:r>
            <a:r>
              <a:rPr sz="1600" spc="-130" dirty="0">
                <a:latin typeface="Trebuchet MS"/>
                <a:cs typeface="Trebuchet MS"/>
              </a:rPr>
              <a:t>fell </a:t>
            </a:r>
            <a:r>
              <a:rPr sz="1600" spc="-120" dirty="0">
                <a:latin typeface="Trebuchet MS"/>
                <a:cs typeface="Trebuchet MS"/>
              </a:rPr>
              <a:t>off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80" dirty="0">
                <a:latin typeface="Trebuchet MS"/>
                <a:cs typeface="Trebuchet MS"/>
              </a:rPr>
              <a:t>ladder.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51815" algn="l"/>
                <a:tab pos="552450" algn="l"/>
              </a:tabLst>
            </a:pPr>
            <a:r>
              <a:rPr sz="1600" spc="-50" dirty="0">
                <a:latin typeface="Trebuchet MS"/>
                <a:cs typeface="Trebuchet MS"/>
              </a:rPr>
              <a:t>We </a:t>
            </a:r>
            <a:r>
              <a:rPr sz="1600" spc="-30" dirty="0">
                <a:latin typeface="Trebuchet MS"/>
                <a:cs typeface="Trebuchet MS"/>
              </a:rPr>
              <a:t>have </a:t>
            </a:r>
            <a:r>
              <a:rPr sz="1600" spc="-55" dirty="0">
                <a:latin typeface="Trebuchet MS"/>
                <a:cs typeface="Trebuchet MS"/>
              </a:rPr>
              <a:t>dinner </a:t>
            </a:r>
            <a:r>
              <a:rPr sz="1600" spc="-85" dirty="0">
                <a:latin typeface="Trebuchet MS"/>
                <a:cs typeface="Trebuchet MS"/>
              </a:rPr>
              <a:t>at </a:t>
            </a:r>
            <a:r>
              <a:rPr sz="1600" spc="-50" dirty="0">
                <a:latin typeface="Trebuchet MS"/>
                <a:cs typeface="Trebuchet MS"/>
              </a:rPr>
              <a:t>7:30</a:t>
            </a:r>
            <a:r>
              <a:rPr sz="1600" spc="-210" dirty="0">
                <a:latin typeface="Trebuchet MS"/>
                <a:cs typeface="Trebuchet MS"/>
              </a:rPr>
              <a:t> </a:t>
            </a:r>
            <a:r>
              <a:rPr sz="1300" spc="-70" dirty="0">
                <a:latin typeface="Trebuchet MS"/>
                <a:cs typeface="Trebuchet MS"/>
              </a:rPr>
              <a:t>P</a:t>
            </a:r>
            <a:r>
              <a:rPr sz="1600" spc="-70" dirty="0">
                <a:latin typeface="Trebuchet MS"/>
                <a:cs typeface="Trebuchet MS"/>
              </a:rPr>
              <a:t>.</a:t>
            </a:r>
            <a:r>
              <a:rPr sz="1300" spc="-70" dirty="0">
                <a:latin typeface="Trebuchet MS"/>
                <a:cs typeface="Trebuchet MS"/>
              </a:rPr>
              <a:t>M</a:t>
            </a:r>
            <a:r>
              <a:rPr sz="1600" spc="-70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552450" indent="-288925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52450" algn="l"/>
                <a:tab pos="553085" algn="l"/>
              </a:tabLst>
            </a:pPr>
            <a:r>
              <a:rPr sz="1600" spc="-120" dirty="0">
                <a:latin typeface="Trebuchet MS"/>
                <a:cs typeface="Trebuchet MS"/>
              </a:rPr>
              <a:t>Tom </a:t>
            </a:r>
            <a:r>
              <a:rPr sz="1600" spc="35" dirty="0">
                <a:latin typeface="Trebuchet MS"/>
                <a:cs typeface="Trebuchet MS"/>
              </a:rPr>
              <a:t>was </a:t>
            </a:r>
            <a:r>
              <a:rPr sz="1600" spc="-35" dirty="0">
                <a:latin typeface="Trebuchet MS"/>
                <a:cs typeface="Trebuchet MS"/>
              </a:rPr>
              <a:t>born </a:t>
            </a:r>
            <a:r>
              <a:rPr sz="1600" spc="-10" dirty="0">
                <a:latin typeface="Trebuchet MS"/>
                <a:cs typeface="Trebuchet MS"/>
              </a:rPr>
              <a:t>on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300" dirty="0">
                <a:latin typeface="Trebuchet MS"/>
                <a:cs typeface="Trebuchet MS"/>
              </a:rPr>
              <a:t> </a:t>
            </a:r>
            <a:r>
              <a:rPr sz="1600" spc="-114" dirty="0">
                <a:latin typeface="Trebuchet MS"/>
                <a:cs typeface="Trebuchet MS"/>
              </a:rPr>
              <a:t>Friday.</a:t>
            </a:r>
            <a:endParaRPr sz="1600">
              <a:latin typeface="Trebuchet MS"/>
              <a:cs typeface="Trebuchet MS"/>
            </a:endParaRPr>
          </a:p>
          <a:p>
            <a:pPr marL="552450" indent="-288925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52450" algn="l"/>
                <a:tab pos="553085" algn="l"/>
              </a:tabLst>
            </a:pPr>
            <a:r>
              <a:rPr sz="1600" spc="-90" dirty="0">
                <a:latin typeface="Trebuchet MS"/>
                <a:cs typeface="Trebuchet MS"/>
              </a:rPr>
              <a:t>There </a:t>
            </a:r>
            <a:r>
              <a:rPr sz="1600" spc="-40" dirty="0">
                <a:latin typeface="Trebuchet MS"/>
                <a:cs typeface="Trebuchet MS"/>
              </a:rPr>
              <a:t>are </a:t>
            </a:r>
            <a:r>
              <a:rPr sz="1600" spc="-30" dirty="0">
                <a:latin typeface="Trebuchet MS"/>
                <a:cs typeface="Trebuchet MS"/>
              </a:rPr>
              <a:t>seven </a:t>
            </a:r>
            <a:r>
              <a:rPr sz="1600" spc="5" dirty="0">
                <a:latin typeface="Trebuchet MS"/>
                <a:cs typeface="Trebuchet MS"/>
              </a:rPr>
              <a:t>days 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285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week.</a:t>
            </a:r>
            <a:endParaRPr sz="1600">
              <a:latin typeface="Trebuchet MS"/>
              <a:cs typeface="Trebuchet MS"/>
            </a:endParaRPr>
          </a:p>
          <a:p>
            <a:pPr marL="552450" indent="-288925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52450" algn="l"/>
                <a:tab pos="553085" algn="l"/>
              </a:tabLst>
            </a:pPr>
            <a:r>
              <a:rPr sz="1600" spc="-20" dirty="0">
                <a:latin typeface="Trebuchet MS"/>
                <a:cs typeface="Trebuchet MS"/>
              </a:rPr>
              <a:t>Sue </a:t>
            </a:r>
            <a:r>
              <a:rPr sz="1600" spc="-35" dirty="0">
                <a:latin typeface="Trebuchet MS"/>
                <a:cs typeface="Trebuchet MS"/>
              </a:rPr>
              <a:t>is running </a:t>
            </a:r>
            <a:r>
              <a:rPr sz="1600" spc="-105" dirty="0">
                <a:latin typeface="Trebuchet MS"/>
                <a:cs typeface="Trebuchet MS"/>
              </a:rPr>
              <a:t>after </a:t>
            </a:r>
            <a:r>
              <a:rPr sz="1600" spc="-60" dirty="0">
                <a:latin typeface="Trebuchet MS"/>
                <a:cs typeface="Trebuchet MS"/>
              </a:rPr>
              <a:t>her</a:t>
            </a:r>
            <a:r>
              <a:rPr sz="1600" spc="-235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dog.</a:t>
            </a:r>
            <a:endParaRPr sz="1600">
              <a:latin typeface="Trebuchet MS"/>
              <a:cs typeface="Trebuchet MS"/>
            </a:endParaRPr>
          </a:p>
          <a:p>
            <a:pPr marL="552450" indent="-288925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52450" algn="l"/>
                <a:tab pos="553085" algn="l"/>
              </a:tabLst>
            </a:pPr>
            <a:r>
              <a:rPr sz="1600" spc="-60" dirty="0">
                <a:latin typeface="Trebuchet MS"/>
                <a:cs typeface="Trebuchet MS"/>
              </a:rPr>
              <a:t>Several </a:t>
            </a:r>
            <a:r>
              <a:rPr sz="1600" spc="-40" dirty="0">
                <a:latin typeface="Trebuchet MS"/>
                <a:cs typeface="Trebuchet MS"/>
              </a:rPr>
              <a:t>people are </a:t>
            </a:r>
            <a:r>
              <a:rPr sz="1600" spc="-55" dirty="0">
                <a:latin typeface="Trebuchet MS"/>
                <a:cs typeface="Trebuchet MS"/>
              </a:rPr>
              <a:t>waiting </a:t>
            </a:r>
            <a:r>
              <a:rPr sz="1600" spc="-85" dirty="0">
                <a:latin typeface="Trebuchet MS"/>
                <a:cs typeface="Trebuchet MS"/>
              </a:rPr>
              <a:t>at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15" dirty="0">
                <a:latin typeface="Trebuchet MS"/>
                <a:cs typeface="Trebuchet MS"/>
              </a:rPr>
              <a:t>bus</a:t>
            </a:r>
            <a:r>
              <a:rPr sz="1600" spc="-225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stop.</a:t>
            </a:r>
            <a:endParaRPr sz="1600">
              <a:latin typeface="Trebuchet MS"/>
              <a:cs typeface="Trebuchet MS"/>
            </a:endParaRPr>
          </a:p>
          <a:p>
            <a:pPr marL="552450" indent="-288925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52450" algn="l"/>
                <a:tab pos="553085" algn="l"/>
              </a:tabLst>
            </a:pPr>
            <a:r>
              <a:rPr sz="1600" spc="-120" dirty="0">
                <a:latin typeface="Trebuchet MS"/>
                <a:cs typeface="Trebuchet MS"/>
              </a:rPr>
              <a:t>I </a:t>
            </a:r>
            <a:r>
              <a:rPr sz="1600" spc="-70" dirty="0">
                <a:latin typeface="Trebuchet MS"/>
                <a:cs typeface="Trebuchet MS"/>
              </a:rPr>
              <a:t>received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135" dirty="0">
                <a:latin typeface="Trebuchet MS"/>
                <a:cs typeface="Trebuchet MS"/>
              </a:rPr>
              <a:t>letter </a:t>
            </a:r>
            <a:r>
              <a:rPr sz="1600" spc="-75" dirty="0">
                <a:latin typeface="Trebuchet MS"/>
                <a:cs typeface="Trebuchet MS"/>
              </a:rPr>
              <a:t>from </a:t>
            </a:r>
            <a:r>
              <a:rPr sz="1600" spc="-5" dirty="0">
                <a:latin typeface="Trebuchet MS"/>
                <a:cs typeface="Trebuchet MS"/>
              </a:rPr>
              <a:t>Sara</a:t>
            </a:r>
            <a:r>
              <a:rPr sz="1600" spc="-160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yesterday.</a:t>
            </a:r>
            <a:endParaRPr sz="1600">
              <a:latin typeface="Trebuchet MS"/>
              <a:cs typeface="Trebuchet MS"/>
            </a:endParaRPr>
          </a:p>
          <a:p>
            <a:pPr marL="552450" indent="-288925">
              <a:lnSpc>
                <a:spcPct val="100000"/>
              </a:lnSpc>
              <a:spcBef>
                <a:spcPts val="560"/>
              </a:spcBef>
              <a:buAutoNum type="arabicPlain"/>
              <a:tabLst>
                <a:tab pos="552450" algn="l"/>
                <a:tab pos="553085" algn="l"/>
              </a:tabLst>
            </a:pPr>
            <a:r>
              <a:rPr sz="1600" spc="-45" dirty="0">
                <a:latin typeface="Trebuchet MS"/>
                <a:cs typeface="Trebuchet MS"/>
              </a:rPr>
              <a:t>Why </a:t>
            </a:r>
            <a:r>
              <a:rPr sz="1600" spc="-40" dirty="0">
                <a:latin typeface="Trebuchet MS"/>
                <a:cs typeface="Trebuchet MS"/>
              </a:rPr>
              <a:t>are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-120" dirty="0">
                <a:latin typeface="Trebuchet MS"/>
                <a:cs typeface="Trebuchet MS"/>
              </a:rPr>
              <a:t>still </a:t>
            </a:r>
            <a:r>
              <a:rPr sz="1600" spc="-75" dirty="0">
                <a:latin typeface="Trebuchet MS"/>
                <a:cs typeface="Trebuchet MS"/>
              </a:rPr>
              <a:t>in</a:t>
            </a:r>
            <a:r>
              <a:rPr sz="1600" spc="-195" dirty="0">
                <a:latin typeface="Trebuchet MS"/>
                <a:cs typeface="Trebuchet MS"/>
              </a:rPr>
              <a:t> </a:t>
            </a:r>
            <a:r>
              <a:rPr sz="1600" spc="15" dirty="0">
                <a:latin typeface="Trebuchet MS"/>
                <a:cs typeface="Trebuchet MS"/>
              </a:rPr>
              <a:t>bed?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ts val="2360"/>
              </a:lnSpc>
              <a:spcBef>
                <a:spcPts val="935"/>
              </a:spcBef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r>
              <a:rPr sz="2000" spc="-11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00ADEF"/>
                </a:solidFill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ts val="1880"/>
              </a:lnSpc>
            </a:pPr>
            <a:r>
              <a:rPr sz="1600" b="1" spc="-145" dirty="0">
                <a:latin typeface="Trebuchet MS"/>
                <a:cs typeface="Trebuchet MS"/>
              </a:rPr>
              <a:t>Fill </a:t>
            </a:r>
            <a:r>
              <a:rPr sz="1600" b="1" spc="-90" dirty="0">
                <a:latin typeface="Trebuchet MS"/>
                <a:cs typeface="Trebuchet MS"/>
              </a:rPr>
              <a:t>in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35" dirty="0">
                <a:latin typeface="Trebuchet MS"/>
                <a:cs typeface="Trebuchet MS"/>
              </a:rPr>
              <a:t>blanks </a:t>
            </a:r>
            <a:r>
              <a:rPr sz="1600" b="1" spc="-90" dirty="0">
                <a:latin typeface="Trebuchet MS"/>
                <a:cs typeface="Trebuchet MS"/>
              </a:rPr>
              <a:t>with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105" dirty="0">
                <a:latin typeface="Trebuchet MS"/>
                <a:cs typeface="Trebuchet MS"/>
              </a:rPr>
              <a:t>correct </a:t>
            </a:r>
            <a:r>
              <a:rPr sz="1600" b="1" i="1" spc="-90" dirty="0">
                <a:latin typeface="Trebuchet MS"/>
                <a:cs typeface="Trebuchet MS"/>
              </a:rPr>
              <a:t>prepositions </a:t>
            </a:r>
            <a:r>
              <a:rPr sz="1600" b="1" spc="-85" dirty="0">
                <a:latin typeface="Trebuchet MS"/>
                <a:cs typeface="Trebuchet MS"/>
              </a:rPr>
              <a:t>from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70" dirty="0">
                <a:latin typeface="Trebuchet MS"/>
                <a:cs typeface="Trebuchet MS"/>
              </a:rPr>
              <a:t>box.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21" name="object 321"/>
          <p:cNvSpPr txBox="1"/>
          <p:nvPr/>
        </p:nvSpPr>
        <p:spPr>
          <a:xfrm>
            <a:off x="3256991" y="8908974"/>
            <a:ext cx="300990" cy="210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90"/>
              </a:spcBef>
            </a:pPr>
            <a:r>
              <a:rPr sz="1200" spc="-60" dirty="0">
                <a:latin typeface="Trebuchet MS"/>
                <a:cs typeface="Trebuchet MS"/>
              </a:rPr>
              <a:t>134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15" name="object 315"/>
          <p:cNvSpPr txBox="1"/>
          <p:nvPr/>
        </p:nvSpPr>
        <p:spPr>
          <a:xfrm>
            <a:off x="1426895" y="4896738"/>
            <a:ext cx="368935" cy="525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000"/>
              </a:lnSpc>
              <a:spcBef>
                <a:spcPts val="100"/>
              </a:spcBef>
            </a:pPr>
            <a:r>
              <a:rPr sz="1400" spc="-25" dirty="0">
                <a:latin typeface="Trebuchet MS"/>
                <a:cs typeface="Trebuchet MS"/>
              </a:rPr>
              <a:t>near  </a:t>
            </a:r>
            <a:r>
              <a:rPr sz="1400" spc="-65" dirty="0">
                <a:latin typeface="Trebuchet MS"/>
                <a:cs typeface="Trebuchet MS"/>
              </a:rPr>
              <a:t>in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16" name="object 316"/>
          <p:cNvSpPr txBox="1"/>
          <p:nvPr/>
        </p:nvSpPr>
        <p:spPr>
          <a:xfrm>
            <a:off x="2219350" y="4896738"/>
            <a:ext cx="566420" cy="525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000"/>
              </a:lnSpc>
              <a:spcBef>
                <a:spcPts val="100"/>
              </a:spcBef>
            </a:pPr>
            <a:r>
              <a:rPr sz="1400" spc="-40" dirty="0">
                <a:latin typeface="Trebuchet MS"/>
                <a:cs typeface="Trebuchet MS"/>
              </a:rPr>
              <a:t>by  </a:t>
            </a:r>
            <a:r>
              <a:rPr sz="1400" spc="-15" dirty="0">
                <a:latin typeface="Trebuchet MS"/>
                <a:cs typeface="Trebuchet MS"/>
              </a:rPr>
              <a:t>around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17" name="object 317"/>
          <p:cNvSpPr txBox="1"/>
          <p:nvPr/>
        </p:nvSpPr>
        <p:spPr>
          <a:xfrm>
            <a:off x="3220186" y="4896738"/>
            <a:ext cx="299720" cy="525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000"/>
              </a:lnSpc>
              <a:spcBef>
                <a:spcPts val="100"/>
              </a:spcBef>
            </a:pPr>
            <a:r>
              <a:rPr sz="1400" spc="-5" dirty="0">
                <a:latin typeface="Trebuchet MS"/>
                <a:cs typeface="Trebuchet MS"/>
              </a:rPr>
              <a:t>on  </a:t>
            </a:r>
            <a:r>
              <a:rPr sz="1400" spc="-80" dirty="0">
                <a:latin typeface="Trebuchet MS"/>
                <a:cs typeface="Trebuchet MS"/>
              </a:rPr>
              <a:t>into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18" name="object 318"/>
          <p:cNvSpPr txBox="1"/>
          <p:nvPr/>
        </p:nvSpPr>
        <p:spPr>
          <a:xfrm>
            <a:off x="4055135" y="4896738"/>
            <a:ext cx="220345" cy="525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000"/>
              </a:lnSpc>
              <a:spcBef>
                <a:spcPts val="100"/>
              </a:spcBef>
            </a:pPr>
            <a:r>
              <a:rPr sz="1400" spc="-75" dirty="0">
                <a:latin typeface="Trebuchet MS"/>
                <a:cs typeface="Trebuchet MS"/>
              </a:rPr>
              <a:t>at  </a:t>
            </a:r>
            <a:r>
              <a:rPr sz="1400" spc="-10" dirty="0">
                <a:latin typeface="Trebuchet MS"/>
                <a:cs typeface="Trebuchet MS"/>
              </a:rPr>
              <a:t>up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19" name="object 319"/>
          <p:cNvSpPr txBox="1"/>
          <p:nvPr/>
        </p:nvSpPr>
        <p:spPr>
          <a:xfrm>
            <a:off x="4775225" y="4896738"/>
            <a:ext cx="675640" cy="525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000"/>
              </a:lnSpc>
              <a:spcBef>
                <a:spcPts val="100"/>
              </a:spcBef>
            </a:pPr>
            <a:r>
              <a:rPr sz="1400" spc="-45" dirty="0">
                <a:latin typeface="Trebuchet MS"/>
                <a:cs typeface="Trebuchet MS"/>
              </a:rPr>
              <a:t>between  </a:t>
            </a:r>
            <a:r>
              <a:rPr sz="1400" spc="-30" dirty="0">
                <a:latin typeface="Trebuchet MS"/>
                <a:cs typeface="Trebuchet MS"/>
              </a:rPr>
              <a:t>behind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20" name="object 320"/>
          <p:cNvSpPr txBox="1"/>
          <p:nvPr/>
        </p:nvSpPr>
        <p:spPr>
          <a:xfrm>
            <a:off x="1066774" y="5535243"/>
            <a:ext cx="4342765" cy="3181350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372745" indent="-288925">
              <a:lnSpc>
                <a:spcPct val="100000"/>
              </a:lnSpc>
              <a:spcBef>
                <a:spcPts val="665"/>
              </a:spcBef>
              <a:buAutoNum type="arabicPlain"/>
              <a:tabLst>
                <a:tab pos="372110" algn="l"/>
                <a:tab pos="373380" algn="l"/>
                <a:tab pos="2593975" algn="l"/>
              </a:tabLst>
            </a:pP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65" dirty="0">
                <a:latin typeface="Trebuchet MS"/>
                <a:cs typeface="Trebuchet MS"/>
              </a:rPr>
              <a:t> </a:t>
            </a:r>
            <a:r>
              <a:rPr sz="1600" spc="15" dirty="0">
                <a:latin typeface="Trebuchet MS"/>
                <a:cs typeface="Trebuchet MS"/>
              </a:rPr>
              <a:t>bus</a:t>
            </a:r>
            <a:r>
              <a:rPr sz="1600" spc="-65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arrived</a:t>
            </a:r>
            <a:r>
              <a:rPr sz="1600" u="sng" spc="-7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35" dirty="0">
                <a:latin typeface="Trebuchet MS"/>
                <a:cs typeface="Trebuchet MS"/>
              </a:rPr>
              <a:t>8:30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400" spc="-50" dirty="0">
                <a:latin typeface="Trebuchet MS"/>
                <a:cs typeface="Trebuchet MS"/>
              </a:rPr>
              <a:t>A</a:t>
            </a:r>
            <a:r>
              <a:rPr sz="1600" spc="-50" dirty="0">
                <a:latin typeface="Trebuchet MS"/>
                <a:cs typeface="Trebuchet MS"/>
              </a:rPr>
              <a:t>.</a:t>
            </a:r>
            <a:r>
              <a:rPr sz="1300" spc="-50" dirty="0">
                <a:latin typeface="Trebuchet MS"/>
                <a:cs typeface="Trebuchet MS"/>
              </a:rPr>
              <a:t>M</a:t>
            </a:r>
            <a:r>
              <a:rPr sz="1600" spc="-50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372745" indent="-288925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372110" algn="l"/>
                <a:tab pos="373380" algn="l"/>
                <a:tab pos="3535679" algn="l"/>
              </a:tabLst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70" dirty="0">
                <a:latin typeface="Trebuchet MS"/>
                <a:cs typeface="Trebuchet MS"/>
              </a:rPr>
              <a:t>children</a:t>
            </a:r>
            <a:r>
              <a:rPr sz="1600" spc="-50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are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-15" dirty="0">
                <a:latin typeface="Trebuchet MS"/>
                <a:cs typeface="Trebuchet MS"/>
              </a:rPr>
              <a:t>swimming</a:t>
            </a:r>
            <a:r>
              <a:rPr sz="1600" u="sng" spc="-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135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pool.</a:t>
            </a:r>
            <a:endParaRPr sz="1600">
              <a:latin typeface="Trebuchet MS"/>
              <a:cs typeface="Trebuchet MS"/>
            </a:endParaRPr>
          </a:p>
          <a:p>
            <a:pPr marL="372745" indent="-288925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372110" algn="l"/>
                <a:tab pos="373380" algn="l"/>
                <a:tab pos="2622550" algn="l"/>
              </a:tabLst>
            </a:pPr>
            <a:r>
              <a:rPr sz="1600" spc="-105" dirty="0">
                <a:latin typeface="Trebuchet MS"/>
                <a:cs typeface="Trebuchet MS"/>
              </a:rPr>
              <a:t>There’s</a:t>
            </a:r>
            <a:r>
              <a:rPr sz="1600" spc="-60" dirty="0">
                <a:latin typeface="Trebuchet MS"/>
                <a:cs typeface="Trebuchet MS"/>
              </a:rPr>
              <a:t>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60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picture</a:t>
            </a:r>
            <a:r>
              <a:rPr sz="1600" u="sng" spc="-9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wall.</a:t>
            </a:r>
            <a:endParaRPr sz="1600">
              <a:latin typeface="Trebuchet MS"/>
              <a:cs typeface="Trebuchet MS"/>
            </a:endParaRPr>
          </a:p>
          <a:p>
            <a:pPr marL="372745" indent="-288925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372110" algn="l"/>
                <a:tab pos="373380" algn="l"/>
                <a:tab pos="2571115" algn="l"/>
              </a:tabLst>
            </a:pPr>
            <a:r>
              <a:rPr sz="1600" spc="-90" dirty="0">
                <a:latin typeface="Trebuchet MS"/>
                <a:cs typeface="Trebuchet MS"/>
              </a:rPr>
              <a:t>There </a:t>
            </a:r>
            <a:r>
              <a:rPr sz="1600" spc="-35" dirty="0">
                <a:latin typeface="Trebuchet MS"/>
                <a:cs typeface="Trebuchet MS"/>
              </a:rPr>
              <a:t>is</a:t>
            </a:r>
            <a:r>
              <a:rPr sz="1600" spc="-50" dirty="0">
                <a:latin typeface="Trebuchet MS"/>
                <a:cs typeface="Trebuchet MS"/>
              </a:rPr>
              <a:t>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fence</a:t>
            </a:r>
            <a:r>
              <a:rPr sz="1600" u="sng" spc="-7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house.</a:t>
            </a:r>
            <a:endParaRPr sz="1600">
              <a:latin typeface="Trebuchet MS"/>
              <a:cs typeface="Trebuchet MS"/>
            </a:endParaRPr>
          </a:p>
          <a:p>
            <a:pPr marL="372745" indent="-288925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372110" algn="l"/>
                <a:tab pos="373380" algn="l"/>
                <a:tab pos="2591435" algn="l"/>
              </a:tabLst>
            </a:pPr>
            <a:r>
              <a:rPr sz="1600" spc="-35" dirty="0">
                <a:latin typeface="Trebuchet MS"/>
                <a:cs typeface="Trebuchet MS"/>
              </a:rPr>
              <a:t>Granny</a:t>
            </a:r>
            <a:r>
              <a:rPr sz="1600" spc="-60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is</a:t>
            </a:r>
            <a:r>
              <a:rPr sz="1600" spc="-55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sitting</a:t>
            </a: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135" dirty="0">
                <a:latin typeface="Trebuchet MS"/>
                <a:cs typeface="Trebuchet MS"/>
              </a:rPr>
              <a:t>fire.</a:t>
            </a:r>
            <a:endParaRPr sz="1600">
              <a:latin typeface="Trebuchet MS"/>
              <a:cs typeface="Trebuchet MS"/>
            </a:endParaRPr>
          </a:p>
          <a:p>
            <a:pPr marL="372745" indent="-288925">
              <a:lnSpc>
                <a:spcPct val="100000"/>
              </a:lnSpc>
              <a:spcBef>
                <a:spcPts val="560"/>
              </a:spcBef>
              <a:buAutoNum type="arabicPlain"/>
              <a:tabLst>
                <a:tab pos="372110" algn="l"/>
                <a:tab pos="373380" algn="l"/>
                <a:tab pos="2573020" algn="l"/>
              </a:tabLst>
            </a:pPr>
            <a:r>
              <a:rPr sz="1600" spc="-35" dirty="0">
                <a:latin typeface="Trebuchet MS"/>
                <a:cs typeface="Trebuchet MS"/>
              </a:rPr>
              <a:t>Harold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is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hiding</a:t>
            </a:r>
            <a:r>
              <a:rPr sz="1600" u="sng" spc="-3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100" dirty="0">
                <a:latin typeface="Trebuchet MS"/>
                <a:cs typeface="Trebuchet MS"/>
              </a:rPr>
              <a:t>chair.</a:t>
            </a:r>
            <a:endParaRPr sz="1600">
              <a:latin typeface="Trebuchet MS"/>
              <a:cs typeface="Trebuchet MS"/>
            </a:endParaRPr>
          </a:p>
          <a:p>
            <a:pPr marL="372745" indent="-288925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372110" algn="l"/>
                <a:tab pos="373380" algn="l"/>
                <a:tab pos="2333625" algn="l"/>
              </a:tabLst>
            </a:pPr>
            <a:r>
              <a:rPr sz="1600" spc="-70" dirty="0">
                <a:latin typeface="Trebuchet MS"/>
                <a:cs typeface="Trebuchet MS"/>
              </a:rPr>
              <a:t>Jack</a:t>
            </a:r>
            <a:r>
              <a:rPr sz="1600" spc="-50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climbed</a:t>
            </a:r>
            <a:r>
              <a:rPr sz="1600" u="sng" spc="-6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beanstalk.</a:t>
            </a:r>
            <a:endParaRPr sz="1600">
              <a:latin typeface="Trebuchet MS"/>
              <a:cs typeface="Trebuchet MS"/>
            </a:endParaRPr>
          </a:p>
          <a:p>
            <a:pPr marL="372745" indent="-288925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372110" algn="l"/>
                <a:tab pos="373380" algn="l"/>
                <a:tab pos="3057525" algn="l"/>
              </a:tabLst>
            </a:pPr>
            <a:r>
              <a:rPr sz="1600" spc="-50" dirty="0">
                <a:latin typeface="Trebuchet MS"/>
                <a:cs typeface="Trebuchet MS"/>
              </a:rPr>
              <a:t>We </a:t>
            </a:r>
            <a:r>
              <a:rPr sz="1600" spc="-60" dirty="0">
                <a:latin typeface="Trebuchet MS"/>
                <a:cs typeface="Trebuchet MS"/>
              </a:rPr>
              <a:t>divided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candy</a:t>
            </a:r>
            <a:r>
              <a:rPr sz="1600" u="sng" spc="-3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50" dirty="0">
                <a:latin typeface="Trebuchet MS"/>
                <a:cs typeface="Trebuchet MS"/>
              </a:rPr>
              <a:t>us.</a:t>
            </a:r>
            <a:endParaRPr sz="1600">
              <a:latin typeface="Trebuchet MS"/>
              <a:cs typeface="Trebuchet MS"/>
            </a:endParaRPr>
          </a:p>
          <a:p>
            <a:pPr marL="372745" indent="-288925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372110" algn="l"/>
                <a:tab pos="373380" algn="l"/>
                <a:tab pos="1584960" algn="l"/>
              </a:tabLst>
            </a:pPr>
            <a:r>
              <a:rPr sz="1600" spc="-120" dirty="0">
                <a:latin typeface="Trebuchet MS"/>
                <a:cs typeface="Trebuchet MS"/>
              </a:rPr>
              <a:t>I</a:t>
            </a:r>
            <a:r>
              <a:rPr sz="1600" spc="-60" dirty="0">
                <a:latin typeface="Trebuchet MS"/>
                <a:cs typeface="Trebuchet MS"/>
              </a:rPr>
              <a:t> dived</a:t>
            </a:r>
            <a:r>
              <a:rPr sz="1600" u="sng" spc="-6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135" dirty="0">
                <a:latin typeface="Trebuchet MS"/>
                <a:cs typeface="Trebuchet MS"/>
              </a:rPr>
              <a:t>river.</a:t>
            </a:r>
            <a:endParaRPr sz="1600">
              <a:latin typeface="Trebuchet MS"/>
              <a:cs typeface="Trebuchet MS"/>
            </a:endParaRPr>
          </a:p>
          <a:p>
            <a:pPr marL="372745" indent="-360680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372110" algn="l"/>
                <a:tab pos="373380" algn="l"/>
                <a:tab pos="2272030" algn="l"/>
              </a:tabLst>
            </a:pPr>
            <a:r>
              <a:rPr sz="1600" spc="-95" dirty="0">
                <a:latin typeface="Trebuchet MS"/>
                <a:cs typeface="Trebuchet MS"/>
              </a:rPr>
              <a:t>Don’t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40" dirty="0">
                <a:latin typeface="Trebuchet MS"/>
                <a:cs typeface="Trebuchet MS"/>
              </a:rPr>
              <a:t>go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too</a:t>
            </a:r>
            <a:r>
              <a:rPr sz="1600" u="sng" spc="-7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edge.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06526" y="2976245"/>
            <a:ext cx="2228208" cy="14630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22434" y="5108575"/>
            <a:ext cx="1903080" cy="1857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0555" y="2713989"/>
            <a:ext cx="2641969" cy="24231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548640" y="536498"/>
            <a:ext cx="5760720" cy="786765"/>
            <a:chOff x="548640" y="536498"/>
            <a:chExt cx="5760720" cy="786765"/>
          </a:xfrm>
        </p:grpSpPr>
        <p:sp>
          <p:nvSpPr>
            <p:cNvPr id="6" name="object 6"/>
            <p:cNvSpPr/>
            <p:nvPr/>
          </p:nvSpPr>
          <p:spPr>
            <a:xfrm>
              <a:off x="1268465" y="1130300"/>
              <a:ext cx="5041265" cy="7620"/>
            </a:xfrm>
            <a:custGeom>
              <a:avLst/>
              <a:gdLst/>
              <a:ahLst/>
              <a:cxnLst/>
              <a:rect l="l" t="t" r="r" b="b"/>
              <a:pathLst>
                <a:path w="5041265" h="7619">
                  <a:moveTo>
                    <a:pt x="0" y="7258"/>
                  </a:moveTo>
                  <a:lnTo>
                    <a:pt x="5040894" y="7258"/>
                  </a:lnTo>
                  <a:lnTo>
                    <a:pt x="5040894" y="0"/>
                  </a:lnTo>
                  <a:lnTo>
                    <a:pt x="0" y="0"/>
                  </a:lnTo>
                  <a:lnTo>
                    <a:pt x="0" y="7258"/>
                  </a:lnTo>
                  <a:close/>
                </a:path>
              </a:pathLst>
            </a:custGeom>
            <a:solidFill>
              <a:srgbClr val="BAE6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68465" y="1136896"/>
              <a:ext cx="5041265" cy="13335"/>
            </a:xfrm>
            <a:custGeom>
              <a:avLst/>
              <a:gdLst/>
              <a:ahLst/>
              <a:cxnLst/>
              <a:rect l="l" t="t" r="r" b="b"/>
              <a:pathLst>
                <a:path w="5041265" h="13334">
                  <a:moveTo>
                    <a:pt x="0" y="13229"/>
                  </a:moveTo>
                  <a:lnTo>
                    <a:pt x="5040894" y="13229"/>
                  </a:lnTo>
                  <a:lnTo>
                    <a:pt x="5040894" y="0"/>
                  </a:lnTo>
                  <a:lnTo>
                    <a:pt x="0" y="0"/>
                  </a:lnTo>
                  <a:lnTo>
                    <a:pt x="0" y="13229"/>
                  </a:lnTo>
                  <a:close/>
                </a:path>
              </a:pathLst>
            </a:custGeom>
            <a:solidFill>
              <a:srgbClr val="BD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68465" y="1149476"/>
              <a:ext cx="5041265" cy="13335"/>
            </a:xfrm>
            <a:custGeom>
              <a:avLst/>
              <a:gdLst/>
              <a:ahLst/>
              <a:cxnLst/>
              <a:rect l="l" t="t" r="r" b="b"/>
              <a:pathLst>
                <a:path w="5041265" h="13334">
                  <a:moveTo>
                    <a:pt x="0" y="13229"/>
                  </a:moveTo>
                  <a:lnTo>
                    <a:pt x="5040894" y="13229"/>
                  </a:lnTo>
                  <a:lnTo>
                    <a:pt x="5040894" y="0"/>
                  </a:lnTo>
                  <a:lnTo>
                    <a:pt x="0" y="0"/>
                  </a:lnTo>
                  <a:lnTo>
                    <a:pt x="0" y="13229"/>
                  </a:lnTo>
                  <a:close/>
                </a:path>
              </a:pathLst>
            </a:custGeom>
            <a:solidFill>
              <a:srgbClr val="C1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36560" y="1162049"/>
              <a:ext cx="5073015" cy="13335"/>
            </a:xfrm>
            <a:custGeom>
              <a:avLst/>
              <a:gdLst/>
              <a:ahLst/>
              <a:cxnLst/>
              <a:rect l="l" t="t" r="r" b="b"/>
              <a:pathLst>
                <a:path w="5073015" h="13334">
                  <a:moveTo>
                    <a:pt x="5072799" y="0"/>
                  </a:moveTo>
                  <a:lnTo>
                    <a:pt x="0" y="0"/>
                  </a:lnTo>
                  <a:lnTo>
                    <a:pt x="0" y="889"/>
                  </a:lnTo>
                  <a:lnTo>
                    <a:pt x="0" y="13233"/>
                  </a:lnTo>
                  <a:lnTo>
                    <a:pt x="5072799" y="13233"/>
                  </a:lnTo>
                  <a:lnTo>
                    <a:pt x="5072799" y="889"/>
                  </a:lnTo>
                  <a:lnTo>
                    <a:pt x="5072799" y="0"/>
                  </a:lnTo>
                  <a:close/>
                </a:path>
              </a:pathLst>
            </a:custGeom>
            <a:solidFill>
              <a:srgbClr val="C4E9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36571" y="1174612"/>
              <a:ext cx="5073015" cy="13335"/>
            </a:xfrm>
            <a:custGeom>
              <a:avLst/>
              <a:gdLst/>
              <a:ahLst/>
              <a:cxnLst/>
              <a:rect l="l" t="t" r="r" b="b"/>
              <a:pathLst>
                <a:path w="5073015" h="13334">
                  <a:moveTo>
                    <a:pt x="0" y="13229"/>
                  </a:moveTo>
                  <a:lnTo>
                    <a:pt x="5072788" y="13229"/>
                  </a:lnTo>
                  <a:lnTo>
                    <a:pt x="5072788" y="0"/>
                  </a:lnTo>
                  <a:lnTo>
                    <a:pt x="0" y="0"/>
                  </a:lnTo>
                  <a:lnTo>
                    <a:pt x="0" y="13229"/>
                  </a:lnTo>
                  <a:close/>
                </a:path>
              </a:pathLst>
            </a:custGeom>
            <a:solidFill>
              <a:srgbClr val="C9E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36571" y="1187180"/>
              <a:ext cx="5073015" cy="13335"/>
            </a:xfrm>
            <a:custGeom>
              <a:avLst/>
              <a:gdLst/>
              <a:ahLst/>
              <a:cxnLst/>
              <a:rect l="l" t="t" r="r" b="b"/>
              <a:pathLst>
                <a:path w="5073015" h="13334">
                  <a:moveTo>
                    <a:pt x="0" y="13229"/>
                  </a:moveTo>
                  <a:lnTo>
                    <a:pt x="5072788" y="13229"/>
                  </a:lnTo>
                  <a:lnTo>
                    <a:pt x="5072788" y="0"/>
                  </a:lnTo>
                  <a:lnTo>
                    <a:pt x="0" y="0"/>
                  </a:lnTo>
                  <a:lnTo>
                    <a:pt x="0" y="13229"/>
                  </a:lnTo>
                  <a:close/>
                </a:path>
              </a:pathLst>
            </a:custGeom>
            <a:solidFill>
              <a:srgbClr val="CC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8640" y="1199755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5760720" y="0"/>
                  </a:moveTo>
                  <a:lnTo>
                    <a:pt x="0" y="0"/>
                  </a:lnTo>
                  <a:lnTo>
                    <a:pt x="0" y="6565"/>
                  </a:lnTo>
                  <a:lnTo>
                    <a:pt x="0" y="13233"/>
                  </a:lnTo>
                  <a:lnTo>
                    <a:pt x="5760720" y="13233"/>
                  </a:lnTo>
                  <a:lnTo>
                    <a:pt x="5760720" y="6565"/>
                  </a:lnTo>
                  <a:lnTo>
                    <a:pt x="5760720" y="0"/>
                  </a:lnTo>
                  <a:close/>
                </a:path>
              </a:pathLst>
            </a:custGeom>
            <a:solidFill>
              <a:srgbClr val="D0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8640" y="1212328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E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8640" y="1224896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F0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48640" y="1237464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48640" y="1250032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F2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48640" y="1262612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F4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48640" y="1269766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48640" y="1283044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48640" y="1296323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48640" y="1309601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79830" y="539767"/>
              <a:ext cx="688975" cy="623570"/>
            </a:xfrm>
            <a:custGeom>
              <a:avLst/>
              <a:gdLst/>
              <a:ahLst/>
              <a:cxnLst/>
              <a:rect l="l" t="t" r="r" b="b"/>
              <a:pathLst>
                <a:path w="688975" h="623569">
                  <a:moveTo>
                    <a:pt x="688634" y="623164"/>
                  </a:moveTo>
                  <a:lnTo>
                    <a:pt x="0" y="623164"/>
                  </a:lnTo>
                  <a:lnTo>
                    <a:pt x="0" y="0"/>
                  </a:lnTo>
                  <a:lnTo>
                    <a:pt x="688634" y="0"/>
                  </a:lnTo>
                  <a:lnTo>
                    <a:pt x="688634" y="623164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79830" y="539767"/>
              <a:ext cx="688975" cy="623570"/>
            </a:xfrm>
            <a:custGeom>
              <a:avLst/>
              <a:gdLst/>
              <a:ahLst/>
              <a:cxnLst/>
              <a:rect l="l" t="t" r="r" b="b"/>
              <a:pathLst>
                <a:path w="688975" h="623569">
                  <a:moveTo>
                    <a:pt x="0" y="0"/>
                  </a:moveTo>
                  <a:lnTo>
                    <a:pt x="688634" y="0"/>
                  </a:lnTo>
                  <a:lnTo>
                    <a:pt x="688634" y="623157"/>
                  </a:lnTo>
                  <a:lnTo>
                    <a:pt x="0" y="623157"/>
                  </a:lnTo>
                  <a:lnTo>
                    <a:pt x="0" y="0"/>
                  </a:lnTo>
                  <a:close/>
                </a:path>
              </a:pathLst>
            </a:custGeom>
            <a:ln w="6537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50842" y="580290"/>
              <a:ext cx="678180" cy="620395"/>
            </a:xfrm>
            <a:custGeom>
              <a:avLst/>
              <a:gdLst/>
              <a:ahLst/>
              <a:cxnLst/>
              <a:rect l="l" t="t" r="r" b="b"/>
              <a:pathLst>
                <a:path w="678180" h="620394">
                  <a:moveTo>
                    <a:pt x="0" y="0"/>
                  </a:moveTo>
                  <a:lnTo>
                    <a:pt x="678178" y="0"/>
                  </a:lnTo>
                </a:path>
                <a:path w="678180" h="620394">
                  <a:moveTo>
                    <a:pt x="0" y="25857"/>
                  </a:moveTo>
                  <a:lnTo>
                    <a:pt x="678178" y="25857"/>
                  </a:lnTo>
                </a:path>
                <a:path w="678180" h="620394">
                  <a:moveTo>
                    <a:pt x="0" y="51688"/>
                  </a:moveTo>
                  <a:lnTo>
                    <a:pt x="678178" y="51688"/>
                  </a:lnTo>
                </a:path>
                <a:path w="678180" h="620394">
                  <a:moveTo>
                    <a:pt x="0" y="77545"/>
                  </a:moveTo>
                  <a:lnTo>
                    <a:pt x="678178" y="77545"/>
                  </a:lnTo>
                </a:path>
                <a:path w="678180" h="620394">
                  <a:moveTo>
                    <a:pt x="0" y="103376"/>
                  </a:moveTo>
                  <a:lnTo>
                    <a:pt x="678178" y="103376"/>
                  </a:lnTo>
                </a:path>
                <a:path w="678180" h="620394">
                  <a:moveTo>
                    <a:pt x="0" y="129233"/>
                  </a:moveTo>
                  <a:lnTo>
                    <a:pt x="678178" y="129233"/>
                  </a:lnTo>
                </a:path>
                <a:path w="678180" h="620394">
                  <a:moveTo>
                    <a:pt x="0" y="155071"/>
                  </a:moveTo>
                  <a:lnTo>
                    <a:pt x="678178" y="155071"/>
                  </a:lnTo>
                </a:path>
                <a:path w="678180" h="620394">
                  <a:moveTo>
                    <a:pt x="0" y="439370"/>
                  </a:moveTo>
                  <a:lnTo>
                    <a:pt x="678178" y="439370"/>
                  </a:lnTo>
                </a:path>
                <a:path w="678180" h="620394">
                  <a:moveTo>
                    <a:pt x="0" y="465202"/>
                  </a:moveTo>
                  <a:lnTo>
                    <a:pt x="678178" y="465202"/>
                  </a:lnTo>
                </a:path>
                <a:path w="678180" h="620394">
                  <a:moveTo>
                    <a:pt x="0" y="594416"/>
                  </a:moveTo>
                  <a:lnTo>
                    <a:pt x="678178" y="594416"/>
                  </a:lnTo>
                </a:path>
                <a:path w="678180" h="620394">
                  <a:moveTo>
                    <a:pt x="0" y="620273"/>
                  </a:moveTo>
                  <a:lnTo>
                    <a:pt x="678178" y="620273"/>
                  </a:lnTo>
                </a:path>
              </a:pathLst>
            </a:custGeom>
            <a:ln w="8765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13581" y="620683"/>
              <a:ext cx="549275" cy="541655"/>
            </a:xfrm>
            <a:custGeom>
              <a:avLst/>
              <a:gdLst/>
              <a:ahLst/>
              <a:cxnLst/>
              <a:rect l="l" t="t" r="r" b="b"/>
              <a:pathLst>
                <a:path w="549275" h="541655">
                  <a:moveTo>
                    <a:pt x="274548" y="541331"/>
                  </a:moveTo>
                  <a:lnTo>
                    <a:pt x="225190" y="536971"/>
                  </a:lnTo>
                  <a:lnTo>
                    <a:pt x="178737" y="524400"/>
                  </a:lnTo>
                  <a:lnTo>
                    <a:pt x="135965" y="504382"/>
                  </a:lnTo>
                  <a:lnTo>
                    <a:pt x="97647" y="477682"/>
                  </a:lnTo>
                  <a:lnTo>
                    <a:pt x="64560" y="445063"/>
                  </a:lnTo>
                  <a:lnTo>
                    <a:pt x="37477" y="407289"/>
                  </a:lnTo>
                  <a:lnTo>
                    <a:pt x="17172" y="365124"/>
                  </a:lnTo>
                  <a:lnTo>
                    <a:pt x="4422" y="319332"/>
                  </a:lnTo>
                  <a:lnTo>
                    <a:pt x="0" y="270678"/>
                  </a:lnTo>
                  <a:lnTo>
                    <a:pt x="4422" y="222022"/>
                  </a:lnTo>
                  <a:lnTo>
                    <a:pt x="17172" y="176227"/>
                  </a:lnTo>
                  <a:lnTo>
                    <a:pt x="37477" y="134058"/>
                  </a:lnTo>
                  <a:lnTo>
                    <a:pt x="64560" y="96280"/>
                  </a:lnTo>
                  <a:lnTo>
                    <a:pt x="97647" y="63657"/>
                  </a:lnTo>
                  <a:lnTo>
                    <a:pt x="135965" y="36954"/>
                  </a:lnTo>
                  <a:lnTo>
                    <a:pt x="178737" y="16933"/>
                  </a:lnTo>
                  <a:lnTo>
                    <a:pt x="225190" y="4360"/>
                  </a:lnTo>
                  <a:lnTo>
                    <a:pt x="274548" y="0"/>
                  </a:lnTo>
                  <a:lnTo>
                    <a:pt x="323894" y="4360"/>
                  </a:lnTo>
                  <a:lnTo>
                    <a:pt x="370339" y="16933"/>
                  </a:lnTo>
                  <a:lnTo>
                    <a:pt x="413108" y="36954"/>
                  </a:lnTo>
                  <a:lnTo>
                    <a:pt x="451424" y="63657"/>
                  </a:lnTo>
                  <a:lnTo>
                    <a:pt x="484513" y="96280"/>
                  </a:lnTo>
                  <a:lnTo>
                    <a:pt x="511599" y="134058"/>
                  </a:lnTo>
                  <a:lnTo>
                    <a:pt x="531907" y="176227"/>
                  </a:lnTo>
                  <a:lnTo>
                    <a:pt x="544660" y="222022"/>
                  </a:lnTo>
                  <a:lnTo>
                    <a:pt x="549083" y="270678"/>
                  </a:lnTo>
                  <a:lnTo>
                    <a:pt x="544660" y="319332"/>
                  </a:lnTo>
                  <a:lnTo>
                    <a:pt x="531907" y="365124"/>
                  </a:lnTo>
                  <a:lnTo>
                    <a:pt x="511599" y="407289"/>
                  </a:lnTo>
                  <a:lnTo>
                    <a:pt x="484513" y="445063"/>
                  </a:lnTo>
                  <a:lnTo>
                    <a:pt x="451424" y="477682"/>
                  </a:lnTo>
                  <a:lnTo>
                    <a:pt x="413108" y="504382"/>
                  </a:lnTo>
                  <a:lnTo>
                    <a:pt x="370339" y="524400"/>
                  </a:lnTo>
                  <a:lnTo>
                    <a:pt x="323894" y="536971"/>
                  </a:lnTo>
                  <a:lnTo>
                    <a:pt x="274548" y="5413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436369" y="602297"/>
            <a:ext cx="23761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190" dirty="0">
                <a:latin typeface="Arial"/>
                <a:cs typeface="Arial"/>
              </a:rPr>
              <a:t>Conjunctions</a:t>
            </a:r>
            <a:endParaRPr sz="28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46100" y="1697989"/>
            <a:ext cx="5762625" cy="710565"/>
          </a:xfrm>
          <a:custGeom>
            <a:avLst/>
            <a:gdLst/>
            <a:ahLst/>
            <a:cxnLst/>
            <a:rect l="l" t="t" r="r" b="b"/>
            <a:pathLst>
              <a:path w="5762625" h="710564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595947"/>
                </a:lnTo>
                <a:lnTo>
                  <a:pt x="1785" y="662027"/>
                </a:lnTo>
                <a:lnTo>
                  <a:pt x="14287" y="695959"/>
                </a:lnTo>
                <a:lnTo>
                  <a:pt x="48220" y="708461"/>
                </a:lnTo>
                <a:lnTo>
                  <a:pt x="114300" y="710247"/>
                </a:lnTo>
                <a:lnTo>
                  <a:pt x="5648325" y="710247"/>
                </a:lnTo>
                <a:lnTo>
                  <a:pt x="5714404" y="708461"/>
                </a:lnTo>
                <a:lnTo>
                  <a:pt x="5748337" y="695959"/>
                </a:lnTo>
                <a:lnTo>
                  <a:pt x="5760839" y="662027"/>
                </a:lnTo>
                <a:lnTo>
                  <a:pt x="5762625" y="595947"/>
                </a:lnTo>
                <a:lnTo>
                  <a:pt x="5762625" y="114300"/>
                </a:lnTo>
                <a:lnTo>
                  <a:pt x="5760839" y="48220"/>
                </a:lnTo>
                <a:lnTo>
                  <a:pt x="5748337" y="14287"/>
                </a:lnTo>
                <a:lnTo>
                  <a:pt x="5714404" y="1785"/>
                </a:lnTo>
                <a:lnTo>
                  <a:pt x="5648325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59593" y="1707667"/>
            <a:ext cx="57359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360" marR="351790">
              <a:lnSpc>
                <a:spcPct val="100000"/>
              </a:lnSpc>
              <a:spcBef>
                <a:spcPts val="100"/>
              </a:spcBef>
            </a:pPr>
            <a:r>
              <a:rPr sz="1800" spc="35" dirty="0">
                <a:latin typeface="Trebuchet MS"/>
                <a:cs typeface="Trebuchet MS"/>
              </a:rPr>
              <a:t>A </a:t>
            </a:r>
            <a:r>
              <a:rPr sz="1800" b="1" spc="-95" dirty="0">
                <a:latin typeface="Trebuchet MS"/>
                <a:cs typeface="Trebuchet MS"/>
              </a:rPr>
              <a:t>conjunction </a:t>
            </a:r>
            <a:r>
              <a:rPr sz="1800" spc="-40" dirty="0">
                <a:latin typeface="Trebuchet MS"/>
                <a:cs typeface="Trebuchet MS"/>
              </a:rPr>
              <a:t>is </a:t>
            </a:r>
            <a:r>
              <a:rPr sz="1800" spc="55" dirty="0">
                <a:latin typeface="Trebuchet MS"/>
                <a:cs typeface="Trebuchet MS"/>
              </a:rPr>
              <a:t>a </a:t>
            </a:r>
            <a:r>
              <a:rPr sz="1800" spc="-70" dirty="0">
                <a:latin typeface="Trebuchet MS"/>
                <a:cs typeface="Trebuchet MS"/>
              </a:rPr>
              <a:t>linking </a:t>
            </a:r>
            <a:r>
              <a:rPr sz="1800" spc="-35" dirty="0">
                <a:latin typeface="Trebuchet MS"/>
                <a:cs typeface="Trebuchet MS"/>
              </a:rPr>
              <a:t>word </a:t>
            </a:r>
            <a:r>
              <a:rPr sz="1800" spc="-15" dirty="0">
                <a:latin typeface="Trebuchet MS"/>
                <a:cs typeface="Trebuchet MS"/>
              </a:rPr>
              <a:t>such </a:t>
            </a:r>
            <a:r>
              <a:rPr sz="1800" spc="60" dirty="0">
                <a:latin typeface="Trebuchet MS"/>
                <a:cs typeface="Trebuchet MS"/>
              </a:rPr>
              <a:t>as </a:t>
            </a:r>
            <a:r>
              <a:rPr sz="1800" b="1" spc="-55" dirty="0">
                <a:latin typeface="Trebuchet MS"/>
                <a:cs typeface="Trebuchet MS"/>
              </a:rPr>
              <a:t>and</a:t>
            </a:r>
            <a:r>
              <a:rPr sz="1800" spc="-55" dirty="0">
                <a:latin typeface="Trebuchet MS"/>
                <a:cs typeface="Trebuchet MS"/>
              </a:rPr>
              <a:t>, </a:t>
            </a:r>
            <a:r>
              <a:rPr sz="1800" b="1" spc="-135" dirty="0">
                <a:latin typeface="Trebuchet MS"/>
                <a:cs typeface="Trebuchet MS"/>
              </a:rPr>
              <a:t>or</a:t>
            </a:r>
            <a:r>
              <a:rPr sz="1800" spc="-135" dirty="0">
                <a:latin typeface="Trebuchet MS"/>
                <a:cs typeface="Trebuchet MS"/>
              </a:rPr>
              <a:t>, </a:t>
            </a:r>
            <a:r>
              <a:rPr sz="1800" b="1" spc="-120" dirty="0">
                <a:latin typeface="Trebuchet MS"/>
                <a:cs typeface="Trebuchet MS"/>
              </a:rPr>
              <a:t>but</a:t>
            </a:r>
            <a:r>
              <a:rPr sz="1800" spc="-120" dirty="0">
                <a:latin typeface="Trebuchet MS"/>
                <a:cs typeface="Trebuchet MS"/>
              </a:rPr>
              <a:t>.  </a:t>
            </a:r>
            <a:r>
              <a:rPr sz="1800" spc="-65" dirty="0">
                <a:latin typeface="Trebuchet MS"/>
                <a:cs typeface="Trebuchet MS"/>
              </a:rPr>
              <a:t>Conjunctions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dirty="0">
                <a:latin typeface="Trebuchet MS"/>
                <a:cs typeface="Trebuchet MS"/>
              </a:rPr>
              <a:t>used </a:t>
            </a:r>
            <a:r>
              <a:rPr sz="1800" spc="-125" dirty="0">
                <a:latin typeface="Trebuchet MS"/>
                <a:cs typeface="Trebuchet MS"/>
              </a:rPr>
              <a:t>to </a:t>
            </a:r>
            <a:r>
              <a:rPr sz="1800" spc="-75" dirty="0">
                <a:latin typeface="Trebuchet MS"/>
                <a:cs typeface="Trebuchet MS"/>
              </a:rPr>
              <a:t>connect </a:t>
            </a:r>
            <a:r>
              <a:rPr sz="1800" spc="-15" dirty="0">
                <a:latin typeface="Trebuchet MS"/>
                <a:cs typeface="Trebuchet MS"/>
              </a:rPr>
              <a:t>words </a:t>
            </a:r>
            <a:r>
              <a:rPr sz="1800" spc="-70" dirty="0">
                <a:latin typeface="Trebuchet MS"/>
                <a:cs typeface="Trebuchet MS"/>
              </a:rPr>
              <a:t>or</a:t>
            </a:r>
            <a:r>
              <a:rPr sz="1800" spc="-340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sentences.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59942" y="7722264"/>
            <a:ext cx="5949950" cy="1126490"/>
            <a:chOff x="359942" y="7722264"/>
            <a:chExt cx="5949950" cy="1126490"/>
          </a:xfrm>
        </p:grpSpPr>
        <p:sp>
          <p:nvSpPr>
            <p:cNvPr id="30" name="object 30"/>
            <p:cNvSpPr/>
            <p:nvPr/>
          </p:nvSpPr>
          <p:spPr>
            <a:xfrm>
              <a:off x="801687" y="7986847"/>
              <a:ext cx="5507802" cy="83381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50776" y="8005135"/>
              <a:ext cx="5410200" cy="796290"/>
            </a:xfrm>
            <a:custGeom>
              <a:avLst/>
              <a:gdLst/>
              <a:ahLst/>
              <a:cxnLst/>
              <a:rect l="l" t="t" r="r" b="b"/>
              <a:pathLst>
                <a:path w="5410200" h="796290">
                  <a:moveTo>
                    <a:pt x="449537" y="13969"/>
                  </a:moveTo>
                  <a:lnTo>
                    <a:pt x="160008" y="13969"/>
                  </a:lnTo>
                  <a:lnTo>
                    <a:pt x="194530" y="11429"/>
                  </a:lnTo>
                  <a:lnTo>
                    <a:pt x="277867" y="1269"/>
                  </a:lnTo>
                  <a:lnTo>
                    <a:pt x="312393" y="0"/>
                  </a:lnTo>
                  <a:lnTo>
                    <a:pt x="344534" y="1269"/>
                  </a:lnTo>
                  <a:lnTo>
                    <a:pt x="417393" y="11429"/>
                  </a:lnTo>
                  <a:lnTo>
                    <a:pt x="449537" y="13969"/>
                  </a:lnTo>
                  <a:close/>
                </a:path>
                <a:path w="5410200" h="796290">
                  <a:moveTo>
                    <a:pt x="731443" y="13969"/>
                  </a:moveTo>
                  <a:lnTo>
                    <a:pt x="449537" y="13969"/>
                  </a:lnTo>
                  <a:lnTo>
                    <a:pt x="482868" y="11429"/>
                  </a:lnTo>
                  <a:lnTo>
                    <a:pt x="560963" y="1269"/>
                  </a:lnTo>
                  <a:lnTo>
                    <a:pt x="594298" y="0"/>
                  </a:lnTo>
                  <a:lnTo>
                    <a:pt x="626443" y="1269"/>
                  </a:lnTo>
                  <a:lnTo>
                    <a:pt x="699302" y="11429"/>
                  </a:lnTo>
                  <a:lnTo>
                    <a:pt x="731443" y="13969"/>
                  </a:lnTo>
                  <a:close/>
                </a:path>
                <a:path w="5410200" h="796290">
                  <a:moveTo>
                    <a:pt x="1028596" y="13969"/>
                  </a:moveTo>
                  <a:lnTo>
                    <a:pt x="731443" y="13969"/>
                  </a:lnTo>
                  <a:lnTo>
                    <a:pt x="763588" y="11429"/>
                  </a:lnTo>
                  <a:lnTo>
                    <a:pt x="836446" y="1269"/>
                  </a:lnTo>
                  <a:lnTo>
                    <a:pt x="868587" y="0"/>
                  </a:lnTo>
                  <a:lnTo>
                    <a:pt x="904303" y="1269"/>
                  </a:lnTo>
                  <a:lnTo>
                    <a:pt x="992879" y="11429"/>
                  </a:lnTo>
                  <a:lnTo>
                    <a:pt x="1028596" y="13969"/>
                  </a:lnTo>
                  <a:close/>
                </a:path>
                <a:path w="5410200" h="796290">
                  <a:moveTo>
                    <a:pt x="1302884" y="13969"/>
                  </a:moveTo>
                  <a:lnTo>
                    <a:pt x="1028596" y="13969"/>
                  </a:lnTo>
                  <a:lnTo>
                    <a:pt x="1060737" y="11429"/>
                  </a:lnTo>
                  <a:lnTo>
                    <a:pt x="1133595" y="1269"/>
                  </a:lnTo>
                  <a:lnTo>
                    <a:pt x="1165740" y="0"/>
                  </a:lnTo>
                  <a:lnTo>
                    <a:pt x="1197884" y="1269"/>
                  </a:lnTo>
                  <a:lnTo>
                    <a:pt x="1270740" y="11429"/>
                  </a:lnTo>
                  <a:lnTo>
                    <a:pt x="1302884" y="13969"/>
                  </a:lnTo>
                  <a:close/>
                </a:path>
                <a:path w="5410200" h="796290">
                  <a:moveTo>
                    <a:pt x="1592413" y="13969"/>
                  </a:moveTo>
                  <a:lnTo>
                    <a:pt x="1302884" y="13969"/>
                  </a:lnTo>
                  <a:lnTo>
                    <a:pt x="1336219" y="11429"/>
                  </a:lnTo>
                  <a:lnTo>
                    <a:pt x="1414314" y="1269"/>
                  </a:lnTo>
                  <a:lnTo>
                    <a:pt x="1447645" y="0"/>
                  </a:lnTo>
                  <a:lnTo>
                    <a:pt x="1480980" y="1269"/>
                  </a:lnTo>
                  <a:lnTo>
                    <a:pt x="1559078" y="11429"/>
                  </a:lnTo>
                  <a:lnTo>
                    <a:pt x="1592413" y="13969"/>
                  </a:lnTo>
                  <a:close/>
                </a:path>
                <a:path w="5410200" h="796290">
                  <a:moveTo>
                    <a:pt x="1881943" y="13969"/>
                  </a:moveTo>
                  <a:lnTo>
                    <a:pt x="1592413" y="13969"/>
                  </a:lnTo>
                  <a:lnTo>
                    <a:pt x="1625745" y="11429"/>
                  </a:lnTo>
                  <a:lnTo>
                    <a:pt x="1703842" y="1269"/>
                  </a:lnTo>
                  <a:lnTo>
                    <a:pt x="1737174" y="0"/>
                  </a:lnTo>
                  <a:lnTo>
                    <a:pt x="1770509" y="1269"/>
                  </a:lnTo>
                  <a:lnTo>
                    <a:pt x="1848607" y="11429"/>
                  </a:lnTo>
                  <a:lnTo>
                    <a:pt x="1881943" y="13969"/>
                  </a:lnTo>
                  <a:close/>
                </a:path>
                <a:path w="5410200" h="796290">
                  <a:moveTo>
                    <a:pt x="2171472" y="13969"/>
                  </a:moveTo>
                  <a:lnTo>
                    <a:pt x="1881943" y="13969"/>
                  </a:lnTo>
                  <a:lnTo>
                    <a:pt x="1915278" y="11429"/>
                  </a:lnTo>
                  <a:lnTo>
                    <a:pt x="1993373" y="1269"/>
                  </a:lnTo>
                  <a:lnTo>
                    <a:pt x="2026704" y="0"/>
                  </a:lnTo>
                  <a:lnTo>
                    <a:pt x="2060039" y="1269"/>
                  </a:lnTo>
                  <a:lnTo>
                    <a:pt x="2138137" y="11429"/>
                  </a:lnTo>
                  <a:lnTo>
                    <a:pt x="2171472" y="13969"/>
                  </a:lnTo>
                  <a:close/>
                </a:path>
                <a:path w="5410200" h="796290">
                  <a:moveTo>
                    <a:pt x="2453384" y="13969"/>
                  </a:moveTo>
                  <a:lnTo>
                    <a:pt x="2171472" y="13969"/>
                  </a:lnTo>
                  <a:lnTo>
                    <a:pt x="2204807" y="11429"/>
                  </a:lnTo>
                  <a:lnTo>
                    <a:pt x="2282902" y="1269"/>
                  </a:lnTo>
                  <a:lnTo>
                    <a:pt x="2316233" y="0"/>
                  </a:lnTo>
                  <a:lnTo>
                    <a:pt x="2348378" y="1269"/>
                  </a:lnTo>
                  <a:lnTo>
                    <a:pt x="2421239" y="11429"/>
                  </a:lnTo>
                  <a:lnTo>
                    <a:pt x="2453384" y="13969"/>
                  </a:lnTo>
                  <a:close/>
                </a:path>
                <a:path w="5410200" h="796290">
                  <a:moveTo>
                    <a:pt x="2742913" y="13969"/>
                  </a:moveTo>
                  <a:lnTo>
                    <a:pt x="2453384" y="13969"/>
                  </a:lnTo>
                  <a:lnTo>
                    <a:pt x="2486715" y="11429"/>
                  </a:lnTo>
                  <a:lnTo>
                    <a:pt x="2564810" y="1269"/>
                  </a:lnTo>
                  <a:lnTo>
                    <a:pt x="2598145" y="0"/>
                  </a:lnTo>
                  <a:lnTo>
                    <a:pt x="2631480" y="1269"/>
                  </a:lnTo>
                  <a:lnTo>
                    <a:pt x="2709578" y="11429"/>
                  </a:lnTo>
                  <a:lnTo>
                    <a:pt x="2742913" y="13969"/>
                  </a:lnTo>
                  <a:close/>
                </a:path>
                <a:path w="5410200" h="796290">
                  <a:moveTo>
                    <a:pt x="3032435" y="13969"/>
                  </a:moveTo>
                  <a:lnTo>
                    <a:pt x="2742913" y="13969"/>
                  </a:lnTo>
                  <a:lnTo>
                    <a:pt x="2776244" y="11429"/>
                  </a:lnTo>
                  <a:lnTo>
                    <a:pt x="2854339" y="1269"/>
                  </a:lnTo>
                  <a:lnTo>
                    <a:pt x="2887674" y="0"/>
                  </a:lnTo>
                  <a:lnTo>
                    <a:pt x="2921009" y="1269"/>
                  </a:lnTo>
                  <a:lnTo>
                    <a:pt x="2999104" y="11429"/>
                  </a:lnTo>
                  <a:lnTo>
                    <a:pt x="3032435" y="13969"/>
                  </a:lnTo>
                  <a:close/>
                </a:path>
                <a:path w="5410200" h="796290">
                  <a:moveTo>
                    <a:pt x="3314348" y="13969"/>
                  </a:moveTo>
                  <a:lnTo>
                    <a:pt x="3032435" y="13969"/>
                  </a:lnTo>
                  <a:lnTo>
                    <a:pt x="3064580" y="11429"/>
                  </a:lnTo>
                  <a:lnTo>
                    <a:pt x="3137442" y="1269"/>
                  </a:lnTo>
                  <a:lnTo>
                    <a:pt x="3169587" y="0"/>
                  </a:lnTo>
                  <a:lnTo>
                    <a:pt x="3202919" y="1269"/>
                  </a:lnTo>
                  <a:lnTo>
                    <a:pt x="3281016" y="11429"/>
                  </a:lnTo>
                  <a:lnTo>
                    <a:pt x="3314348" y="13969"/>
                  </a:lnTo>
                  <a:close/>
                </a:path>
                <a:path w="5410200" h="796290">
                  <a:moveTo>
                    <a:pt x="3611494" y="13969"/>
                  </a:moveTo>
                  <a:lnTo>
                    <a:pt x="3314348" y="13969"/>
                  </a:lnTo>
                  <a:lnTo>
                    <a:pt x="3347683" y="11429"/>
                  </a:lnTo>
                  <a:lnTo>
                    <a:pt x="3425781" y="1269"/>
                  </a:lnTo>
                  <a:lnTo>
                    <a:pt x="3459116" y="0"/>
                  </a:lnTo>
                  <a:lnTo>
                    <a:pt x="3493638" y="1269"/>
                  </a:lnTo>
                  <a:lnTo>
                    <a:pt x="3576971" y="11429"/>
                  </a:lnTo>
                  <a:lnTo>
                    <a:pt x="3611494" y="13969"/>
                  </a:lnTo>
                  <a:close/>
                </a:path>
                <a:path w="5410200" h="796290">
                  <a:moveTo>
                    <a:pt x="3893406" y="13969"/>
                  </a:moveTo>
                  <a:lnTo>
                    <a:pt x="3611494" y="13969"/>
                  </a:lnTo>
                  <a:lnTo>
                    <a:pt x="3642448" y="11429"/>
                  </a:lnTo>
                  <a:lnTo>
                    <a:pt x="3710070" y="1269"/>
                  </a:lnTo>
                  <a:lnTo>
                    <a:pt x="3741021" y="0"/>
                  </a:lnTo>
                  <a:lnTo>
                    <a:pt x="3775546" y="1269"/>
                  </a:lnTo>
                  <a:lnTo>
                    <a:pt x="3858881" y="11429"/>
                  </a:lnTo>
                  <a:lnTo>
                    <a:pt x="3893406" y="13969"/>
                  </a:lnTo>
                  <a:close/>
                </a:path>
                <a:path w="5410200" h="796290">
                  <a:moveTo>
                    <a:pt x="4175318" y="13969"/>
                  </a:moveTo>
                  <a:lnTo>
                    <a:pt x="3893406" y="13969"/>
                  </a:lnTo>
                  <a:lnTo>
                    <a:pt x="3925551" y="11429"/>
                  </a:lnTo>
                  <a:lnTo>
                    <a:pt x="3998412" y="1269"/>
                  </a:lnTo>
                  <a:lnTo>
                    <a:pt x="4030557" y="0"/>
                  </a:lnTo>
                  <a:lnTo>
                    <a:pt x="4063888" y="1269"/>
                  </a:lnTo>
                  <a:lnTo>
                    <a:pt x="4141983" y="11429"/>
                  </a:lnTo>
                  <a:lnTo>
                    <a:pt x="4175318" y="13969"/>
                  </a:lnTo>
                  <a:close/>
                </a:path>
                <a:path w="5410200" h="796290">
                  <a:moveTo>
                    <a:pt x="4761993" y="13969"/>
                  </a:moveTo>
                  <a:lnTo>
                    <a:pt x="4175318" y="13969"/>
                  </a:lnTo>
                  <a:lnTo>
                    <a:pt x="4208652" y="11429"/>
                  </a:lnTo>
                  <a:lnTo>
                    <a:pt x="4286745" y="1269"/>
                  </a:lnTo>
                  <a:lnTo>
                    <a:pt x="4320079" y="0"/>
                  </a:lnTo>
                  <a:lnTo>
                    <a:pt x="4354606" y="0"/>
                  </a:lnTo>
                  <a:lnTo>
                    <a:pt x="4437942" y="7619"/>
                  </a:lnTo>
                  <a:lnTo>
                    <a:pt x="4472464" y="8889"/>
                  </a:lnTo>
                  <a:lnTo>
                    <a:pt x="4706635" y="8889"/>
                  </a:lnTo>
                  <a:lnTo>
                    <a:pt x="4727468" y="11429"/>
                  </a:lnTo>
                  <a:lnTo>
                    <a:pt x="4761993" y="13969"/>
                  </a:lnTo>
                  <a:close/>
                </a:path>
                <a:path w="5410200" h="796290">
                  <a:moveTo>
                    <a:pt x="4706635" y="8889"/>
                  </a:moveTo>
                  <a:lnTo>
                    <a:pt x="4472464" y="8889"/>
                  </a:lnTo>
                  <a:lnTo>
                    <a:pt x="4504609" y="7619"/>
                  </a:lnTo>
                  <a:lnTo>
                    <a:pt x="4577468" y="0"/>
                  </a:lnTo>
                  <a:lnTo>
                    <a:pt x="4609609" y="0"/>
                  </a:lnTo>
                  <a:lnTo>
                    <a:pt x="4644134" y="1269"/>
                  </a:lnTo>
                  <a:lnTo>
                    <a:pt x="4706635" y="8889"/>
                  </a:lnTo>
                  <a:close/>
                </a:path>
                <a:path w="5410200" h="796290">
                  <a:moveTo>
                    <a:pt x="5051523" y="13969"/>
                  </a:moveTo>
                  <a:lnTo>
                    <a:pt x="4761993" y="13969"/>
                  </a:lnTo>
                  <a:lnTo>
                    <a:pt x="4795329" y="11429"/>
                  </a:lnTo>
                  <a:lnTo>
                    <a:pt x="4873426" y="1269"/>
                  </a:lnTo>
                  <a:lnTo>
                    <a:pt x="4906762" y="0"/>
                  </a:lnTo>
                  <a:lnTo>
                    <a:pt x="4940094" y="1269"/>
                  </a:lnTo>
                  <a:lnTo>
                    <a:pt x="5018191" y="11429"/>
                  </a:lnTo>
                  <a:lnTo>
                    <a:pt x="5051523" y="13969"/>
                  </a:lnTo>
                  <a:close/>
                </a:path>
                <a:path w="5410200" h="796290">
                  <a:moveTo>
                    <a:pt x="5409019" y="33988"/>
                  </a:moveTo>
                  <a:lnTo>
                    <a:pt x="5389041" y="19049"/>
                  </a:lnTo>
                  <a:lnTo>
                    <a:pt x="5382977" y="13969"/>
                  </a:lnTo>
                  <a:lnTo>
                    <a:pt x="5377178" y="10159"/>
                  </a:lnTo>
                  <a:lnTo>
                    <a:pt x="5409624" y="33019"/>
                  </a:lnTo>
                  <a:lnTo>
                    <a:pt x="5409019" y="33988"/>
                  </a:lnTo>
                  <a:close/>
                </a:path>
                <a:path w="5410200" h="796290">
                  <a:moveTo>
                    <a:pt x="5402481" y="44449"/>
                  </a:moveTo>
                  <a:lnTo>
                    <a:pt x="5409019" y="33988"/>
                  </a:lnTo>
                  <a:lnTo>
                    <a:pt x="5409422" y="34289"/>
                  </a:lnTo>
                  <a:lnTo>
                    <a:pt x="5402481" y="44449"/>
                  </a:lnTo>
                  <a:close/>
                </a:path>
                <a:path w="5410200" h="796290">
                  <a:moveTo>
                    <a:pt x="28433" y="782746"/>
                  </a:moveTo>
                  <a:lnTo>
                    <a:pt x="0" y="765809"/>
                  </a:lnTo>
                  <a:lnTo>
                    <a:pt x="7144" y="754379"/>
                  </a:lnTo>
                  <a:lnTo>
                    <a:pt x="1968" y="763269"/>
                  </a:lnTo>
                  <a:lnTo>
                    <a:pt x="20625" y="777239"/>
                  </a:lnTo>
                  <a:lnTo>
                    <a:pt x="28433" y="782746"/>
                  </a:lnTo>
                  <a:close/>
                </a:path>
                <a:path w="5410200" h="796290">
                  <a:moveTo>
                    <a:pt x="3047676" y="792479"/>
                  </a:moveTo>
                  <a:lnTo>
                    <a:pt x="3014344" y="789939"/>
                  </a:lnTo>
                  <a:lnTo>
                    <a:pt x="2936247" y="779779"/>
                  </a:lnTo>
                  <a:lnTo>
                    <a:pt x="2902915" y="777239"/>
                  </a:lnTo>
                  <a:lnTo>
                    <a:pt x="4342937" y="777239"/>
                  </a:lnTo>
                  <a:lnTo>
                    <a:pt x="4309606" y="781049"/>
                  </a:lnTo>
                  <a:lnTo>
                    <a:pt x="4301796" y="782319"/>
                  </a:lnTo>
                  <a:lnTo>
                    <a:pt x="3192444" y="782319"/>
                  </a:lnTo>
                  <a:lnTo>
                    <a:pt x="3159109" y="783589"/>
                  </a:lnTo>
                  <a:lnTo>
                    <a:pt x="3047676" y="792479"/>
                  </a:lnTo>
                  <a:close/>
                </a:path>
                <a:path w="5410200" h="796290">
                  <a:moveTo>
                    <a:pt x="4480088" y="792479"/>
                  </a:moveTo>
                  <a:lnTo>
                    <a:pt x="4447943" y="789939"/>
                  </a:lnTo>
                  <a:lnTo>
                    <a:pt x="4375082" y="779779"/>
                  </a:lnTo>
                  <a:lnTo>
                    <a:pt x="4342937" y="777239"/>
                  </a:lnTo>
                  <a:lnTo>
                    <a:pt x="4632466" y="777239"/>
                  </a:lnTo>
                  <a:lnTo>
                    <a:pt x="4597944" y="779779"/>
                  </a:lnTo>
                  <a:lnTo>
                    <a:pt x="4514610" y="789939"/>
                  </a:lnTo>
                  <a:lnTo>
                    <a:pt x="4480088" y="792479"/>
                  </a:lnTo>
                  <a:close/>
                </a:path>
                <a:path w="5410200" h="796290">
                  <a:moveTo>
                    <a:pt x="4777234" y="792479"/>
                  </a:moveTo>
                  <a:lnTo>
                    <a:pt x="4743899" y="789939"/>
                  </a:lnTo>
                  <a:lnTo>
                    <a:pt x="4665801" y="779779"/>
                  </a:lnTo>
                  <a:lnTo>
                    <a:pt x="4632466" y="777239"/>
                  </a:lnTo>
                  <a:lnTo>
                    <a:pt x="4914378" y="777239"/>
                  </a:lnTo>
                  <a:lnTo>
                    <a:pt x="4882234" y="779779"/>
                  </a:lnTo>
                  <a:lnTo>
                    <a:pt x="4809378" y="789939"/>
                  </a:lnTo>
                  <a:lnTo>
                    <a:pt x="4777234" y="792479"/>
                  </a:lnTo>
                  <a:close/>
                </a:path>
                <a:path w="5410200" h="796290">
                  <a:moveTo>
                    <a:pt x="5066763" y="792479"/>
                  </a:moveTo>
                  <a:lnTo>
                    <a:pt x="5032238" y="789939"/>
                  </a:lnTo>
                  <a:lnTo>
                    <a:pt x="4948904" y="779779"/>
                  </a:lnTo>
                  <a:lnTo>
                    <a:pt x="4914378" y="777239"/>
                  </a:lnTo>
                  <a:lnTo>
                    <a:pt x="5203907" y="777239"/>
                  </a:lnTo>
                  <a:lnTo>
                    <a:pt x="5171764" y="779779"/>
                  </a:lnTo>
                  <a:lnTo>
                    <a:pt x="5098907" y="789939"/>
                  </a:lnTo>
                  <a:lnTo>
                    <a:pt x="5066763" y="792479"/>
                  </a:lnTo>
                  <a:close/>
                </a:path>
                <a:path w="5410200" h="796290">
                  <a:moveTo>
                    <a:pt x="5360979" y="791209"/>
                  </a:moveTo>
                  <a:lnTo>
                    <a:pt x="5313321" y="787399"/>
                  </a:lnTo>
                  <a:lnTo>
                    <a:pt x="5271420" y="782319"/>
                  </a:lnTo>
                  <a:lnTo>
                    <a:pt x="5235031" y="778509"/>
                  </a:lnTo>
                  <a:lnTo>
                    <a:pt x="5203907" y="777239"/>
                  </a:lnTo>
                  <a:lnTo>
                    <a:pt x="5371163" y="777239"/>
                  </a:lnTo>
                  <a:lnTo>
                    <a:pt x="5365054" y="783589"/>
                  </a:lnTo>
                  <a:lnTo>
                    <a:pt x="5360979" y="791209"/>
                  </a:lnTo>
                  <a:close/>
                </a:path>
                <a:path w="5410200" h="796290">
                  <a:moveTo>
                    <a:pt x="480012" y="796289"/>
                  </a:moveTo>
                  <a:lnTo>
                    <a:pt x="447868" y="795019"/>
                  </a:lnTo>
                  <a:lnTo>
                    <a:pt x="375011" y="784859"/>
                  </a:lnTo>
                  <a:lnTo>
                    <a:pt x="342867" y="782319"/>
                  </a:lnTo>
                  <a:lnTo>
                    <a:pt x="632396" y="782319"/>
                  </a:lnTo>
                  <a:lnTo>
                    <a:pt x="597871" y="784859"/>
                  </a:lnTo>
                  <a:lnTo>
                    <a:pt x="514537" y="795019"/>
                  </a:lnTo>
                  <a:lnTo>
                    <a:pt x="480012" y="796289"/>
                  </a:lnTo>
                  <a:close/>
                </a:path>
                <a:path w="5410200" h="796290">
                  <a:moveTo>
                    <a:pt x="761924" y="796289"/>
                  </a:moveTo>
                  <a:lnTo>
                    <a:pt x="730969" y="795019"/>
                  </a:lnTo>
                  <a:lnTo>
                    <a:pt x="663347" y="784859"/>
                  </a:lnTo>
                  <a:lnTo>
                    <a:pt x="632396" y="782319"/>
                  </a:lnTo>
                  <a:lnTo>
                    <a:pt x="914309" y="782319"/>
                  </a:lnTo>
                  <a:lnTo>
                    <a:pt x="879783" y="784859"/>
                  </a:lnTo>
                  <a:lnTo>
                    <a:pt x="796446" y="795019"/>
                  </a:lnTo>
                  <a:lnTo>
                    <a:pt x="761924" y="796289"/>
                  </a:lnTo>
                  <a:close/>
                </a:path>
                <a:path w="5410200" h="796290">
                  <a:moveTo>
                    <a:pt x="1051453" y="796289"/>
                  </a:moveTo>
                  <a:lnTo>
                    <a:pt x="1019308" y="795019"/>
                  </a:lnTo>
                  <a:lnTo>
                    <a:pt x="946450" y="784859"/>
                  </a:lnTo>
                  <a:lnTo>
                    <a:pt x="914309" y="782319"/>
                  </a:lnTo>
                  <a:lnTo>
                    <a:pt x="1203838" y="782319"/>
                  </a:lnTo>
                  <a:lnTo>
                    <a:pt x="1169312" y="784859"/>
                  </a:lnTo>
                  <a:lnTo>
                    <a:pt x="1085975" y="795019"/>
                  </a:lnTo>
                  <a:lnTo>
                    <a:pt x="1051453" y="796289"/>
                  </a:lnTo>
                  <a:close/>
                </a:path>
                <a:path w="5410200" h="796290">
                  <a:moveTo>
                    <a:pt x="1348599" y="796289"/>
                  </a:moveTo>
                  <a:lnTo>
                    <a:pt x="1315264" y="795019"/>
                  </a:lnTo>
                  <a:lnTo>
                    <a:pt x="1237169" y="784859"/>
                  </a:lnTo>
                  <a:lnTo>
                    <a:pt x="1203838" y="782319"/>
                  </a:lnTo>
                  <a:lnTo>
                    <a:pt x="1485743" y="782319"/>
                  </a:lnTo>
                  <a:lnTo>
                    <a:pt x="1453599" y="784859"/>
                  </a:lnTo>
                  <a:lnTo>
                    <a:pt x="1380743" y="795019"/>
                  </a:lnTo>
                  <a:lnTo>
                    <a:pt x="1348599" y="796289"/>
                  </a:lnTo>
                  <a:close/>
                </a:path>
                <a:path w="5410200" h="796290">
                  <a:moveTo>
                    <a:pt x="1622888" y="792479"/>
                  </a:moveTo>
                  <a:lnTo>
                    <a:pt x="1517888" y="783589"/>
                  </a:lnTo>
                  <a:lnTo>
                    <a:pt x="1485743" y="782319"/>
                  </a:lnTo>
                  <a:lnTo>
                    <a:pt x="1775272" y="782319"/>
                  </a:lnTo>
                  <a:lnTo>
                    <a:pt x="1740747" y="783589"/>
                  </a:lnTo>
                  <a:lnTo>
                    <a:pt x="1622888" y="792479"/>
                  </a:lnTo>
                  <a:close/>
                </a:path>
                <a:path w="5410200" h="796290">
                  <a:moveTo>
                    <a:pt x="1920041" y="792479"/>
                  </a:moveTo>
                  <a:lnTo>
                    <a:pt x="1808608" y="783589"/>
                  </a:lnTo>
                  <a:lnTo>
                    <a:pt x="1775272" y="782319"/>
                  </a:lnTo>
                  <a:lnTo>
                    <a:pt x="2057185" y="782319"/>
                  </a:lnTo>
                  <a:lnTo>
                    <a:pt x="2025040" y="783589"/>
                  </a:lnTo>
                  <a:lnTo>
                    <a:pt x="1920041" y="792479"/>
                  </a:lnTo>
                  <a:close/>
                </a:path>
                <a:path w="5410200" h="796290">
                  <a:moveTo>
                    <a:pt x="2209570" y="792479"/>
                  </a:moveTo>
                  <a:lnTo>
                    <a:pt x="2091710" y="783589"/>
                  </a:lnTo>
                  <a:lnTo>
                    <a:pt x="2057185" y="782319"/>
                  </a:lnTo>
                  <a:lnTo>
                    <a:pt x="2339090" y="782319"/>
                  </a:lnTo>
                  <a:lnTo>
                    <a:pt x="2308139" y="783589"/>
                  </a:lnTo>
                  <a:lnTo>
                    <a:pt x="2240520" y="789939"/>
                  </a:lnTo>
                  <a:lnTo>
                    <a:pt x="2209570" y="792479"/>
                  </a:lnTo>
                  <a:close/>
                </a:path>
                <a:path w="5410200" h="796290">
                  <a:moveTo>
                    <a:pt x="2491475" y="796289"/>
                  </a:moveTo>
                  <a:lnTo>
                    <a:pt x="2456953" y="795019"/>
                  </a:lnTo>
                  <a:lnTo>
                    <a:pt x="2373616" y="784859"/>
                  </a:lnTo>
                  <a:lnTo>
                    <a:pt x="2339090" y="782319"/>
                  </a:lnTo>
                  <a:lnTo>
                    <a:pt x="2628619" y="782319"/>
                  </a:lnTo>
                  <a:lnTo>
                    <a:pt x="2596478" y="784859"/>
                  </a:lnTo>
                  <a:lnTo>
                    <a:pt x="2523620" y="795019"/>
                  </a:lnTo>
                  <a:lnTo>
                    <a:pt x="2491475" y="796289"/>
                  </a:lnTo>
                  <a:close/>
                </a:path>
                <a:path w="5410200" h="796290">
                  <a:moveTo>
                    <a:pt x="2765771" y="792479"/>
                  </a:moveTo>
                  <a:lnTo>
                    <a:pt x="2660764" y="783589"/>
                  </a:lnTo>
                  <a:lnTo>
                    <a:pt x="2628619" y="782319"/>
                  </a:lnTo>
                  <a:lnTo>
                    <a:pt x="2852555" y="782319"/>
                  </a:lnTo>
                  <a:lnTo>
                    <a:pt x="2797911" y="789939"/>
                  </a:lnTo>
                  <a:lnTo>
                    <a:pt x="2765771" y="792479"/>
                  </a:lnTo>
                  <a:close/>
                </a:path>
                <a:path w="5410200" h="796290">
                  <a:moveTo>
                    <a:pt x="3321972" y="796289"/>
                  </a:moveTo>
                  <a:lnTo>
                    <a:pt x="3291017" y="795019"/>
                  </a:lnTo>
                  <a:lnTo>
                    <a:pt x="3223395" y="784859"/>
                  </a:lnTo>
                  <a:lnTo>
                    <a:pt x="3192444" y="782319"/>
                  </a:lnTo>
                  <a:lnTo>
                    <a:pt x="3474349" y="782319"/>
                  </a:lnTo>
                  <a:lnTo>
                    <a:pt x="3439827" y="784859"/>
                  </a:lnTo>
                  <a:lnTo>
                    <a:pt x="3356494" y="795019"/>
                  </a:lnTo>
                  <a:lnTo>
                    <a:pt x="3321972" y="796289"/>
                  </a:lnTo>
                  <a:close/>
                </a:path>
                <a:path w="5410200" h="796290">
                  <a:moveTo>
                    <a:pt x="3626734" y="796289"/>
                  </a:moveTo>
                  <a:lnTo>
                    <a:pt x="3592209" y="795019"/>
                  </a:lnTo>
                  <a:lnTo>
                    <a:pt x="3508875" y="784859"/>
                  </a:lnTo>
                  <a:lnTo>
                    <a:pt x="3474349" y="782319"/>
                  </a:lnTo>
                  <a:lnTo>
                    <a:pt x="3763886" y="782319"/>
                  </a:lnTo>
                  <a:lnTo>
                    <a:pt x="3731741" y="784859"/>
                  </a:lnTo>
                  <a:lnTo>
                    <a:pt x="3658879" y="795019"/>
                  </a:lnTo>
                  <a:lnTo>
                    <a:pt x="3626734" y="796289"/>
                  </a:lnTo>
                  <a:close/>
                </a:path>
                <a:path w="5410200" h="796290">
                  <a:moveTo>
                    <a:pt x="3908647" y="796289"/>
                  </a:moveTo>
                  <a:lnTo>
                    <a:pt x="3875312" y="795019"/>
                  </a:lnTo>
                  <a:lnTo>
                    <a:pt x="3797217" y="784859"/>
                  </a:lnTo>
                  <a:lnTo>
                    <a:pt x="3763886" y="782319"/>
                  </a:lnTo>
                  <a:lnTo>
                    <a:pt x="4053415" y="782319"/>
                  </a:lnTo>
                  <a:lnTo>
                    <a:pt x="4020080" y="784859"/>
                  </a:lnTo>
                  <a:lnTo>
                    <a:pt x="3941982" y="795019"/>
                  </a:lnTo>
                  <a:lnTo>
                    <a:pt x="3908647" y="796289"/>
                  </a:lnTo>
                  <a:close/>
                </a:path>
                <a:path w="5410200" h="796290">
                  <a:moveTo>
                    <a:pt x="4198176" y="796289"/>
                  </a:moveTo>
                  <a:lnTo>
                    <a:pt x="4164841" y="795019"/>
                  </a:lnTo>
                  <a:lnTo>
                    <a:pt x="4086746" y="784859"/>
                  </a:lnTo>
                  <a:lnTo>
                    <a:pt x="4053415" y="782319"/>
                  </a:lnTo>
                  <a:lnTo>
                    <a:pt x="4301796" y="782319"/>
                  </a:lnTo>
                  <a:lnTo>
                    <a:pt x="4231511" y="793749"/>
                  </a:lnTo>
                  <a:lnTo>
                    <a:pt x="4198176" y="796289"/>
                  </a:lnTo>
                  <a:close/>
                </a:path>
                <a:path w="5410200" h="796290">
                  <a:moveTo>
                    <a:pt x="70558" y="784859"/>
                  </a:moveTo>
                  <a:lnTo>
                    <a:pt x="29630" y="783589"/>
                  </a:lnTo>
                  <a:lnTo>
                    <a:pt x="28433" y="782746"/>
                  </a:lnTo>
                  <a:lnTo>
                    <a:pt x="70558" y="784859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52836" y="8005135"/>
              <a:ext cx="5407660" cy="796290"/>
            </a:xfrm>
            <a:custGeom>
              <a:avLst/>
              <a:gdLst/>
              <a:ahLst/>
              <a:cxnLst/>
              <a:rect l="l" t="t" r="r" b="b"/>
              <a:pathLst>
                <a:path w="5407660" h="796290">
                  <a:moveTo>
                    <a:pt x="447478" y="13969"/>
                  </a:moveTo>
                  <a:lnTo>
                    <a:pt x="157948" y="13969"/>
                  </a:lnTo>
                  <a:lnTo>
                    <a:pt x="192471" y="11429"/>
                  </a:lnTo>
                  <a:lnTo>
                    <a:pt x="275807" y="1269"/>
                  </a:lnTo>
                  <a:lnTo>
                    <a:pt x="310333" y="0"/>
                  </a:lnTo>
                  <a:lnTo>
                    <a:pt x="342474" y="1269"/>
                  </a:lnTo>
                  <a:lnTo>
                    <a:pt x="415333" y="11429"/>
                  </a:lnTo>
                  <a:lnTo>
                    <a:pt x="447478" y="13969"/>
                  </a:lnTo>
                  <a:close/>
                </a:path>
                <a:path w="5407660" h="796290">
                  <a:moveTo>
                    <a:pt x="729383" y="13969"/>
                  </a:moveTo>
                  <a:lnTo>
                    <a:pt x="447478" y="13969"/>
                  </a:lnTo>
                  <a:lnTo>
                    <a:pt x="480808" y="11429"/>
                  </a:lnTo>
                  <a:lnTo>
                    <a:pt x="558904" y="1269"/>
                  </a:lnTo>
                  <a:lnTo>
                    <a:pt x="592239" y="0"/>
                  </a:lnTo>
                  <a:lnTo>
                    <a:pt x="624383" y="1269"/>
                  </a:lnTo>
                  <a:lnTo>
                    <a:pt x="697242" y="11429"/>
                  </a:lnTo>
                  <a:lnTo>
                    <a:pt x="729383" y="13969"/>
                  </a:lnTo>
                  <a:close/>
                </a:path>
                <a:path w="5407660" h="796290">
                  <a:moveTo>
                    <a:pt x="1026536" y="13969"/>
                  </a:moveTo>
                  <a:lnTo>
                    <a:pt x="729383" y="13969"/>
                  </a:lnTo>
                  <a:lnTo>
                    <a:pt x="761528" y="11429"/>
                  </a:lnTo>
                  <a:lnTo>
                    <a:pt x="834386" y="1269"/>
                  </a:lnTo>
                  <a:lnTo>
                    <a:pt x="866527" y="0"/>
                  </a:lnTo>
                  <a:lnTo>
                    <a:pt x="902243" y="1269"/>
                  </a:lnTo>
                  <a:lnTo>
                    <a:pt x="990819" y="11429"/>
                  </a:lnTo>
                  <a:lnTo>
                    <a:pt x="1026536" y="13969"/>
                  </a:lnTo>
                  <a:close/>
                </a:path>
                <a:path w="5407660" h="796290">
                  <a:moveTo>
                    <a:pt x="1300824" y="13969"/>
                  </a:moveTo>
                  <a:lnTo>
                    <a:pt x="1026536" y="13969"/>
                  </a:lnTo>
                  <a:lnTo>
                    <a:pt x="1058677" y="11429"/>
                  </a:lnTo>
                  <a:lnTo>
                    <a:pt x="1131535" y="1269"/>
                  </a:lnTo>
                  <a:lnTo>
                    <a:pt x="1163680" y="0"/>
                  </a:lnTo>
                  <a:lnTo>
                    <a:pt x="1195824" y="1269"/>
                  </a:lnTo>
                  <a:lnTo>
                    <a:pt x="1268680" y="11429"/>
                  </a:lnTo>
                  <a:lnTo>
                    <a:pt x="1300824" y="13969"/>
                  </a:lnTo>
                  <a:close/>
                </a:path>
                <a:path w="5407660" h="796290">
                  <a:moveTo>
                    <a:pt x="1590353" y="13969"/>
                  </a:moveTo>
                  <a:lnTo>
                    <a:pt x="1300824" y="13969"/>
                  </a:lnTo>
                  <a:lnTo>
                    <a:pt x="1334159" y="11429"/>
                  </a:lnTo>
                  <a:lnTo>
                    <a:pt x="1412254" y="1269"/>
                  </a:lnTo>
                  <a:lnTo>
                    <a:pt x="1445585" y="0"/>
                  </a:lnTo>
                  <a:lnTo>
                    <a:pt x="1478920" y="1269"/>
                  </a:lnTo>
                  <a:lnTo>
                    <a:pt x="1557018" y="11429"/>
                  </a:lnTo>
                  <a:lnTo>
                    <a:pt x="1590353" y="13969"/>
                  </a:lnTo>
                  <a:close/>
                </a:path>
                <a:path w="5407660" h="796290">
                  <a:moveTo>
                    <a:pt x="1879883" y="13969"/>
                  </a:moveTo>
                  <a:lnTo>
                    <a:pt x="1590353" y="13969"/>
                  </a:lnTo>
                  <a:lnTo>
                    <a:pt x="1623685" y="11429"/>
                  </a:lnTo>
                  <a:lnTo>
                    <a:pt x="1701783" y="1269"/>
                  </a:lnTo>
                  <a:lnTo>
                    <a:pt x="1735114" y="0"/>
                  </a:lnTo>
                  <a:lnTo>
                    <a:pt x="1768450" y="1269"/>
                  </a:lnTo>
                  <a:lnTo>
                    <a:pt x="1846548" y="11429"/>
                  </a:lnTo>
                  <a:lnTo>
                    <a:pt x="1879883" y="13969"/>
                  </a:lnTo>
                  <a:close/>
                </a:path>
                <a:path w="5407660" h="796290">
                  <a:moveTo>
                    <a:pt x="2169412" y="13969"/>
                  </a:moveTo>
                  <a:lnTo>
                    <a:pt x="1879883" y="13969"/>
                  </a:lnTo>
                  <a:lnTo>
                    <a:pt x="1913218" y="11429"/>
                  </a:lnTo>
                  <a:lnTo>
                    <a:pt x="1991313" y="1269"/>
                  </a:lnTo>
                  <a:lnTo>
                    <a:pt x="2024644" y="0"/>
                  </a:lnTo>
                  <a:lnTo>
                    <a:pt x="2057979" y="1269"/>
                  </a:lnTo>
                  <a:lnTo>
                    <a:pt x="2136077" y="11429"/>
                  </a:lnTo>
                  <a:lnTo>
                    <a:pt x="2169412" y="13969"/>
                  </a:lnTo>
                  <a:close/>
                </a:path>
                <a:path w="5407660" h="796290">
                  <a:moveTo>
                    <a:pt x="2451324" y="13969"/>
                  </a:moveTo>
                  <a:lnTo>
                    <a:pt x="2169412" y="13969"/>
                  </a:lnTo>
                  <a:lnTo>
                    <a:pt x="2202747" y="11429"/>
                  </a:lnTo>
                  <a:lnTo>
                    <a:pt x="2280842" y="1269"/>
                  </a:lnTo>
                  <a:lnTo>
                    <a:pt x="2314173" y="0"/>
                  </a:lnTo>
                  <a:lnTo>
                    <a:pt x="2346318" y="1269"/>
                  </a:lnTo>
                  <a:lnTo>
                    <a:pt x="2419179" y="11429"/>
                  </a:lnTo>
                  <a:lnTo>
                    <a:pt x="2451324" y="13969"/>
                  </a:lnTo>
                  <a:close/>
                </a:path>
                <a:path w="5407660" h="796290">
                  <a:moveTo>
                    <a:pt x="2740853" y="13969"/>
                  </a:moveTo>
                  <a:lnTo>
                    <a:pt x="2451324" y="13969"/>
                  </a:lnTo>
                  <a:lnTo>
                    <a:pt x="2484655" y="11429"/>
                  </a:lnTo>
                  <a:lnTo>
                    <a:pt x="2562750" y="1269"/>
                  </a:lnTo>
                  <a:lnTo>
                    <a:pt x="2596085" y="0"/>
                  </a:lnTo>
                  <a:lnTo>
                    <a:pt x="2629420" y="1269"/>
                  </a:lnTo>
                  <a:lnTo>
                    <a:pt x="2707518" y="11429"/>
                  </a:lnTo>
                  <a:lnTo>
                    <a:pt x="2740853" y="13969"/>
                  </a:lnTo>
                  <a:close/>
                </a:path>
                <a:path w="5407660" h="796290">
                  <a:moveTo>
                    <a:pt x="3030375" y="13969"/>
                  </a:moveTo>
                  <a:lnTo>
                    <a:pt x="2740853" y="13969"/>
                  </a:lnTo>
                  <a:lnTo>
                    <a:pt x="2774184" y="11429"/>
                  </a:lnTo>
                  <a:lnTo>
                    <a:pt x="2852279" y="1269"/>
                  </a:lnTo>
                  <a:lnTo>
                    <a:pt x="2885614" y="0"/>
                  </a:lnTo>
                  <a:lnTo>
                    <a:pt x="2918949" y="1269"/>
                  </a:lnTo>
                  <a:lnTo>
                    <a:pt x="2997044" y="11429"/>
                  </a:lnTo>
                  <a:lnTo>
                    <a:pt x="3030375" y="13969"/>
                  </a:lnTo>
                  <a:close/>
                </a:path>
                <a:path w="5407660" h="796290">
                  <a:moveTo>
                    <a:pt x="3312288" y="13969"/>
                  </a:moveTo>
                  <a:lnTo>
                    <a:pt x="3030375" y="13969"/>
                  </a:lnTo>
                  <a:lnTo>
                    <a:pt x="3062520" y="11429"/>
                  </a:lnTo>
                  <a:lnTo>
                    <a:pt x="3135382" y="1269"/>
                  </a:lnTo>
                  <a:lnTo>
                    <a:pt x="3167527" y="0"/>
                  </a:lnTo>
                  <a:lnTo>
                    <a:pt x="3200859" y="1269"/>
                  </a:lnTo>
                  <a:lnTo>
                    <a:pt x="3278956" y="11429"/>
                  </a:lnTo>
                  <a:lnTo>
                    <a:pt x="3312288" y="13969"/>
                  </a:lnTo>
                  <a:close/>
                </a:path>
                <a:path w="5407660" h="796290">
                  <a:moveTo>
                    <a:pt x="3609434" y="13969"/>
                  </a:moveTo>
                  <a:lnTo>
                    <a:pt x="3312288" y="13969"/>
                  </a:lnTo>
                  <a:lnTo>
                    <a:pt x="3345623" y="11429"/>
                  </a:lnTo>
                  <a:lnTo>
                    <a:pt x="3423721" y="1269"/>
                  </a:lnTo>
                  <a:lnTo>
                    <a:pt x="3457056" y="0"/>
                  </a:lnTo>
                  <a:lnTo>
                    <a:pt x="3491578" y="1269"/>
                  </a:lnTo>
                  <a:lnTo>
                    <a:pt x="3574912" y="11429"/>
                  </a:lnTo>
                  <a:lnTo>
                    <a:pt x="3609434" y="13969"/>
                  </a:lnTo>
                  <a:close/>
                </a:path>
                <a:path w="5407660" h="796290">
                  <a:moveTo>
                    <a:pt x="3891346" y="13969"/>
                  </a:moveTo>
                  <a:lnTo>
                    <a:pt x="3609434" y="13969"/>
                  </a:lnTo>
                  <a:lnTo>
                    <a:pt x="3640388" y="11429"/>
                  </a:lnTo>
                  <a:lnTo>
                    <a:pt x="3708010" y="1269"/>
                  </a:lnTo>
                  <a:lnTo>
                    <a:pt x="3738961" y="0"/>
                  </a:lnTo>
                  <a:lnTo>
                    <a:pt x="3773486" y="1269"/>
                  </a:lnTo>
                  <a:lnTo>
                    <a:pt x="3856821" y="11429"/>
                  </a:lnTo>
                  <a:lnTo>
                    <a:pt x="3891346" y="13969"/>
                  </a:lnTo>
                  <a:close/>
                </a:path>
                <a:path w="5407660" h="796290">
                  <a:moveTo>
                    <a:pt x="4173258" y="13969"/>
                  </a:moveTo>
                  <a:lnTo>
                    <a:pt x="3891346" y="13969"/>
                  </a:lnTo>
                  <a:lnTo>
                    <a:pt x="3923491" y="11429"/>
                  </a:lnTo>
                  <a:lnTo>
                    <a:pt x="3996352" y="1269"/>
                  </a:lnTo>
                  <a:lnTo>
                    <a:pt x="4028497" y="0"/>
                  </a:lnTo>
                  <a:lnTo>
                    <a:pt x="4061828" y="1269"/>
                  </a:lnTo>
                  <a:lnTo>
                    <a:pt x="4139923" y="11429"/>
                  </a:lnTo>
                  <a:lnTo>
                    <a:pt x="4173258" y="13969"/>
                  </a:lnTo>
                  <a:close/>
                </a:path>
                <a:path w="5407660" h="796290">
                  <a:moveTo>
                    <a:pt x="4759933" y="13969"/>
                  </a:moveTo>
                  <a:lnTo>
                    <a:pt x="4173258" y="13969"/>
                  </a:lnTo>
                  <a:lnTo>
                    <a:pt x="4206592" y="11429"/>
                  </a:lnTo>
                  <a:lnTo>
                    <a:pt x="4284685" y="1269"/>
                  </a:lnTo>
                  <a:lnTo>
                    <a:pt x="4318019" y="0"/>
                  </a:lnTo>
                  <a:lnTo>
                    <a:pt x="4352546" y="0"/>
                  </a:lnTo>
                  <a:lnTo>
                    <a:pt x="4435882" y="7619"/>
                  </a:lnTo>
                  <a:lnTo>
                    <a:pt x="4470404" y="8889"/>
                  </a:lnTo>
                  <a:lnTo>
                    <a:pt x="4704575" y="8889"/>
                  </a:lnTo>
                  <a:lnTo>
                    <a:pt x="4725408" y="11429"/>
                  </a:lnTo>
                  <a:lnTo>
                    <a:pt x="4759933" y="13969"/>
                  </a:lnTo>
                  <a:close/>
                </a:path>
                <a:path w="5407660" h="796290">
                  <a:moveTo>
                    <a:pt x="4704575" y="8889"/>
                  </a:moveTo>
                  <a:lnTo>
                    <a:pt x="4470404" y="8889"/>
                  </a:lnTo>
                  <a:lnTo>
                    <a:pt x="4502549" y="7619"/>
                  </a:lnTo>
                  <a:lnTo>
                    <a:pt x="4575408" y="0"/>
                  </a:lnTo>
                  <a:lnTo>
                    <a:pt x="4607549" y="0"/>
                  </a:lnTo>
                  <a:lnTo>
                    <a:pt x="4642074" y="1269"/>
                  </a:lnTo>
                  <a:lnTo>
                    <a:pt x="4704575" y="8889"/>
                  </a:lnTo>
                  <a:close/>
                </a:path>
                <a:path w="5407660" h="796290">
                  <a:moveTo>
                    <a:pt x="5049463" y="13969"/>
                  </a:moveTo>
                  <a:lnTo>
                    <a:pt x="4759933" y="13969"/>
                  </a:lnTo>
                  <a:lnTo>
                    <a:pt x="4793269" y="11429"/>
                  </a:lnTo>
                  <a:lnTo>
                    <a:pt x="4871367" y="1269"/>
                  </a:lnTo>
                  <a:lnTo>
                    <a:pt x="4904702" y="0"/>
                  </a:lnTo>
                  <a:lnTo>
                    <a:pt x="4938034" y="1269"/>
                  </a:lnTo>
                  <a:lnTo>
                    <a:pt x="5016131" y="11429"/>
                  </a:lnTo>
                  <a:lnTo>
                    <a:pt x="5049463" y="13969"/>
                  </a:lnTo>
                  <a:close/>
                </a:path>
                <a:path w="5407660" h="796290">
                  <a:moveTo>
                    <a:pt x="34230" y="38742"/>
                  </a:moveTo>
                  <a:lnTo>
                    <a:pt x="28421" y="30479"/>
                  </a:lnTo>
                  <a:lnTo>
                    <a:pt x="31234" y="22859"/>
                  </a:lnTo>
                  <a:lnTo>
                    <a:pt x="38897" y="16509"/>
                  </a:lnTo>
                  <a:lnTo>
                    <a:pt x="64107" y="3809"/>
                  </a:lnTo>
                  <a:lnTo>
                    <a:pt x="80517" y="6349"/>
                  </a:lnTo>
                  <a:lnTo>
                    <a:pt x="78785" y="6349"/>
                  </a:lnTo>
                  <a:lnTo>
                    <a:pt x="34623" y="38099"/>
                  </a:lnTo>
                  <a:lnTo>
                    <a:pt x="34230" y="38742"/>
                  </a:lnTo>
                  <a:close/>
                </a:path>
                <a:path w="5407660" h="796290">
                  <a:moveTo>
                    <a:pt x="88723" y="7619"/>
                  </a:moveTo>
                  <a:lnTo>
                    <a:pt x="78785" y="6349"/>
                  </a:lnTo>
                  <a:lnTo>
                    <a:pt x="80517" y="6349"/>
                  </a:lnTo>
                  <a:lnTo>
                    <a:pt x="88723" y="7619"/>
                  </a:lnTo>
                  <a:close/>
                </a:path>
                <a:path w="5407660" h="796290">
                  <a:moveTo>
                    <a:pt x="5390573" y="53204"/>
                  </a:moveTo>
                  <a:lnTo>
                    <a:pt x="5370917" y="38099"/>
                  </a:lnTo>
                  <a:lnTo>
                    <a:pt x="5344369" y="19049"/>
                  </a:lnTo>
                  <a:lnTo>
                    <a:pt x="5338232" y="13969"/>
                  </a:lnTo>
                  <a:lnTo>
                    <a:pt x="5330841" y="8889"/>
                  </a:lnTo>
                  <a:lnTo>
                    <a:pt x="5371474" y="8889"/>
                  </a:lnTo>
                  <a:lnTo>
                    <a:pt x="5375601" y="10159"/>
                  </a:lnTo>
                  <a:lnTo>
                    <a:pt x="5381205" y="13969"/>
                  </a:lnTo>
                  <a:lnTo>
                    <a:pt x="5387269" y="19049"/>
                  </a:lnTo>
                  <a:lnTo>
                    <a:pt x="5407454" y="34289"/>
                  </a:lnTo>
                  <a:lnTo>
                    <a:pt x="5400421" y="44449"/>
                  </a:lnTo>
                  <a:lnTo>
                    <a:pt x="5390573" y="53204"/>
                  </a:lnTo>
                  <a:close/>
                </a:path>
                <a:path w="5407660" h="796290">
                  <a:moveTo>
                    <a:pt x="35564" y="40639"/>
                  </a:moveTo>
                  <a:lnTo>
                    <a:pt x="33846" y="39369"/>
                  </a:lnTo>
                  <a:lnTo>
                    <a:pt x="34230" y="38742"/>
                  </a:lnTo>
                  <a:lnTo>
                    <a:pt x="35564" y="40639"/>
                  </a:lnTo>
                  <a:close/>
                </a:path>
                <a:path w="5407660" h="796290">
                  <a:moveTo>
                    <a:pt x="5368992" y="72389"/>
                  </a:moveTo>
                  <a:lnTo>
                    <a:pt x="5390573" y="53204"/>
                  </a:lnTo>
                  <a:lnTo>
                    <a:pt x="5390749" y="53339"/>
                  </a:lnTo>
                  <a:lnTo>
                    <a:pt x="5368992" y="72389"/>
                  </a:lnTo>
                  <a:close/>
                </a:path>
                <a:path w="5407660" h="796290">
                  <a:moveTo>
                    <a:pt x="72855" y="785286"/>
                  </a:moveTo>
                  <a:lnTo>
                    <a:pt x="68498" y="784859"/>
                  </a:lnTo>
                  <a:lnTo>
                    <a:pt x="27880" y="783589"/>
                  </a:lnTo>
                  <a:lnTo>
                    <a:pt x="18853" y="777239"/>
                  </a:lnTo>
                  <a:lnTo>
                    <a:pt x="0" y="763269"/>
                  </a:lnTo>
                  <a:lnTo>
                    <a:pt x="5084" y="754379"/>
                  </a:lnTo>
                  <a:lnTo>
                    <a:pt x="36517" y="725169"/>
                  </a:lnTo>
                  <a:lnTo>
                    <a:pt x="16948" y="744219"/>
                  </a:lnTo>
                  <a:lnTo>
                    <a:pt x="34623" y="758189"/>
                  </a:lnTo>
                  <a:lnTo>
                    <a:pt x="61171" y="777239"/>
                  </a:lnTo>
                  <a:lnTo>
                    <a:pt x="72855" y="785286"/>
                  </a:lnTo>
                  <a:close/>
                </a:path>
                <a:path w="5407660" h="796290">
                  <a:moveTo>
                    <a:pt x="5358919" y="791209"/>
                  </a:moveTo>
                  <a:lnTo>
                    <a:pt x="5326797" y="788642"/>
                  </a:lnTo>
                  <a:lnTo>
                    <a:pt x="5343341" y="777239"/>
                  </a:lnTo>
                  <a:lnTo>
                    <a:pt x="5344369" y="777239"/>
                  </a:lnTo>
                  <a:lnTo>
                    <a:pt x="5370917" y="758189"/>
                  </a:lnTo>
                  <a:lnTo>
                    <a:pt x="5373331" y="755649"/>
                  </a:lnTo>
                  <a:lnTo>
                    <a:pt x="5372328" y="753109"/>
                  </a:lnTo>
                  <a:lnTo>
                    <a:pt x="5377090" y="763269"/>
                  </a:lnTo>
                  <a:lnTo>
                    <a:pt x="5374663" y="770889"/>
                  </a:lnTo>
                  <a:lnTo>
                    <a:pt x="5369103" y="777239"/>
                  </a:lnTo>
                  <a:lnTo>
                    <a:pt x="5362994" y="783589"/>
                  </a:lnTo>
                  <a:lnTo>
                    <a:pt x="5358919" y="791209"/>
                  </a:lnTo>
                  <a:close/>
                </a:path>
                <a:path w="5407660" h="796290">
                  <a:moveTo>
                    <a:pt x="3045616" y="792479"/>
                  </a:moveTo>
                  <a:lnTo>
                    <a:pt x="3012284" y="789939"/>
                  </a:lnTo>
                  <a:lnTo>
                    <a:pt x="2934187" y="779779"/>
                  </a:lnTo>
                  <a:lnTo>
                    <a:pt x="2900855" y="777239"/>
                  </a:lnTo>
                  <a:lnTo>
                    <a:pt x="4340877" y="777239"/>
                  </a:lnTo>
                  <a:lnTo>
                    <a:pt x="4307546" y="781049"/>
                  </a:lnTo>
                  <a:lnTo>
                    <a:pt x="4299736" y="782319"/>
                  </a:lnTo>
                  <a:lnTo>
                    <a:pt x="3190384" y="782319"/>
                  </a:lnTo>
                  <a:lnTo>
                    <a:pt x="3157049" y="783589"/>
                  </a:lnTo>
                  <a:lnTo>
                    <a:pt x="3045616" y="792479"/>
                  </a:lnTo>
                  <a:close/>
                </a:path>
                <a:path w="5407660" h="796290">
                  <a:moveTo>
                    <a:pt x="4478028" y="792479"/>
                  </a:moveTo>
                  <a:lnTo>
                    <a:pt x="4445883" y="789939"/>
                  </a:lnTo>
                  <a:lnTo>
                    <a:pt x="4373022" y="779779"/>
                  </a:lnTo>
                  <a:lnTo>
                    <a:pt x="4340877" y="777239"/>
                  </a:lnTo>
                  <a:lnTo>
                    <a:pt x="4630406" y="777239"/>
                  </a:lnTo>
                  <a:lnTo>
                    <a:pt x="4595884" y="779779"/>
                  </a:lnTo>
                  <a:lnTo>
                    <a:pt x="4512550" y="789939"/>
                  </a:lnTo>
                  <a:lnTo>
                    <a:pt x="4478028" y="792479"/>
                  </a:lnTo>
                  <a:close/>
                </a:path>
                <a:path w="5407660" h="796290">
                  <a:moveTo>
                    <a:pt x="4775174" y="792479"/>
                  </a:moveTo>
                  <a:lnTo>
                    <a:pt x="4741839" y="789939"/>
                  </a:lnTo>
                  <a:lnTo>
                    <a:pt x="4663741" y="779779"/>
                  </a:lnTo>
                  <a:lnTo>
                    <a:pt x="4630406" y="777239"/>
                  </a:lnTo>
                  <a:lnTo>
                    <a:pt x="4912318" y="777239"/>
                  </a:lnTo>
                  <a:lnTo>
                    <a:pt x="4880175" y="779779"/>
                  </a:lnTo>
                  <a:lnTo>
                    <a:pt x="4807318" y="789939"/>
                  </a:lnTo>
                  <a:lnTo>
                    <a:pt x="4775174" y="792479"/>
                  </a:lnTo>
                  <a:close/>
                </a:path>
                <a:path w="5407660" h="796290">
                  <a:moveTo>
                    <a:pt x="5064703" y="792479"/>
                  </a:moveTo>
                  <a:lnTo>
                    <a:pt x="5030178" y="789939"/>
                  </a:lnTo>
                  <a:lnTo>
                    <a:pt x="4946844" y="779779"/>
                  </a:lnTo>
                  <a:lnTo>
                    <a:pt x="4912318" y="777239"/>
                  </a:lnTo>
                  <a:lnTo>
                    <a:pt x="5201848" y="777239"/>
                  </a:lnTo>
                  <a:lnTo>
                    <a:pt x="5169704" y="779779"/>
                  </a:lnTo>
                  <a:lnTo>
                    <a:pt x="5096847" y="789939"/>
                  </a:lnTo>
                  <a:lnTo>
                    <a:pt x="5064703" y="792479"/>
                  </a:lnTo>
                  <a:close/>
                </a:path>
                <a:path w="5407660" h="796290">
                  <a:moveTo>
                    <a:pt x="477952" y="796289"/>
                  </a:moveTo>
                  <a:lnTo>
                    <a:pt x="445808" y="795019"/>
                  </a:lnTo>
                  <a:lnTo>
                    <a:pt x="372951" y="784859"/>
                  </a:lnTo>
                  <a:lnTo>
                    <a:pt x="340807" y="782319"/>
                  </a:lnTo>
                  <a:lnTo>
                    <a:pt x="630337" y="782319"/>
                  </a:lnTo>
                  <a:lnTo>
                    <a:pt x="595811" y="784859"/>
                  </a:lnTo>
                  <a:lnTo>
                    <a:pt x="512477" y="795019"/>
                  </a:lnTo>
                  <a:lnTo>
                    <a:pt x="477952" y="796289"/>
                  </a:lnTo>
                  <a:close/>
                </a:path>
                <a:path w="5407660" h="796290">
                  <a:moveTo>
                    <a:pt x="759864" y="796289"/>
                  </a:moveTo>
                  <a:lnTo>
                    <a:pt x="728909" y="795019"/>
                  </a:lnTo>
                  <a:lnTo>
                    <a:pt x="661287" y="784859"/>
                  </a:lnTo>
                  <a:lnTo>
                    <a:pt x="630337" y="782319"/>
                  </a:lnTo>
                  <a:lnTo>
                    <a:pt x="912249" y="782319"/>
                  </a:lnTo>
                  <a:lnTo>
                    <a:pt x="877723" y="784859"/>
                  </a:lnTo>
                  <a:lnTo>
                    <a:pt x="794386" y="795019"/>
                  </a:lnTo>
                  <a:lnTo>
                    <a:pt x="759864" y="796289"/>
                  </a:lnTo>
                  <a:close/>
                </a:path>
                <a:path w="5407660" h="796290">
                  <a:moveTo>
                    <a:pt x="1049393" y="796289"/>
                  </a:moveTo>
                  <a:lnTo>
                    <a:pt x="1017248" y="795019"/>
                  </a:lnTo>
                  <a:lnTo>
                    <a:pt x="944390" y="784859"/>
                  </a:lnTo>
                  <a:lnTo>
                    <a:pt x="912249" y="782319"/>
                  </a:lnTo>
                  <a:lnTo>
                    <a:pt x="1201778" y="782319"/>
                  </a:lnTo>
                  <a:lnTo>
                    <a:pt x="1167252" y="784859"/>
                  </a:lnTo>
                  <a:lnTo>
                    <a:pt x="1083915" y="795019"/>
                  </a:lnTo>
                  <a:lnTo>
                    <a:pt x="1049393" y="796289"/>
                  </a:lnTo>
                  <a:close/>
                </a:path>
                <a:path w="5407660" h="796290">
                  <a:moveTo>
                    <a:pt x="1346539" y="796289"/>
                  </a:moveTo>
                  <a:lnTo>
                    <a:pt x="1313204" y="795019"/>
                  </a:lnTo>
                  <a:lnTo>
                    <a:pt x="1235109" y="784859"/>
                  </a:lnTo>
                  <a:lnTo>
                    <a:pt x="1201778" y="782319"/>
                  </a:lnTo>
                  <a:lnTo>
                    <a:pt x="1483683" y="782319"/>
                  </a:lnTo>
                  <a:lnTo>
                    <a:pt x="1451539" y="784859"/>
                  </a:lnTo>
                  <a:lnTo>
                    <a:pt x="1378683" y="795019"/>
                  </a:lnTo>
                  <a:lnTo>
                    <a:pt x="1346539" y="796289"/>
                  </a:lnTo>
                  <a:close/>
                </a:path>
                <a:path w="5407660" h="796290">
                  <a:moveTo>
                    <a:pt x="1620828" y="792479"/>
                  </a:moveTo>
                  <a:lnTo>
                    <a:pt x="1515828" y="783589"/>
                  </a:lnTo>
                  <a:lnTo>
                    <a:pt x="1483683" y="782319"/>
                  </a:lnTo>
                  <a:lnTo>
                    <a:pt x="1773212" y="782319"/>
                  </a:lnTo>
                  <a:lnTo>
                    <a:pt x="1738687" y="783589"/>
                  </a:lnTo>
                  <a:lnTo>
                    <a:pt x="1620828" y="792479"/>
                  </a:lnTo>
                  <a:close/>
                </a:path>
                <a:path w="5407660" h="796290">
                  <a:moveTo>
                    <a:pt x="1917981" y="792479"/>
                  </a:moveTo>
                  <a:lnTo>
                    <a:pt x="1806548" y="783589"/>
                  </a:lnTo>
                  <a:lnTo>
                    <a:pt x="1773212" y="782319"/>
                  </a:lnTo>
                  <a:lnTo>
                    <a:pt x="2055125" y="782319"/>
                  </a:lnTo>
                  <a:lnTo>
                    <a:pt x="2022980" y="783589"/>
                  </a:lnTo>
                  <a:lnTo>
                    <a:pt x="1917981" y="792479"/>
                  </a:lnTo>
                  <a:close/>
                </a:path>
                <a:path w="5407660" h="796290">
                  <a:moveTo>
                    <a:pt x="2207510" y="792479"/>
                  </a:moveTo>
                  <a:lnTo>
                    <a:pt x="2089650" y="783589"/>
                  </a:lnTo>
                  <a:lnTo>
                    <a:pt x="2055125" y="782319"/>
                  </a:lnTo>
                  <a:lnTo>
                    <a:pt x="2337030" y="782319"/>
                  </a:lnTo>
                  <a:lnTo>
                    <a:pt x="2306080" y="783589"/>
                  </a:lnTo>
                  <a:lnTo>
                    <a:pt x="2238460" y="789939"/>
                  </a:lnTo>
                  <a:lnTo>
                    <a:pt x="2207510" y="792479"/>
                  </a:lnTo>
                  <a:close/>
                </a:path>
                <a:path w="5407660" h="796290">
                  <a:moveTo>
                    <a:pt x="2489415" y="796289"/>
                  </a:moveTo>
                  <a:lnTo>
                    <a:pt x="2454893" y="795019"/>
                  </a:lnTo>
                  <a:lnTo>
                    <a:pt x="2371556" y="784859"/>
                  </a:lnTo>
                  <a:lnTo>
                    <a:pt x="2337030" y="782319"/>
                  </a:lnTo>
                  <a:lnTo>
                    <a:pt x="2626559" y="782319"/>
                  </a:lnTo>
                  <a:lnTo>
                    <a:pt x="2594418" y="784859"/>
                  </a:lnTo>
                  <a:lnTo>
                    <a:pt x="2521560" y="795019"/>
                  </a:lnTo>
                  <a:lnTo>
                    <a:pt x="2489415" y="796289"/>
                  </a:lnTo>
                  <a:close/>
                </a:path>
                <a:path w="5407660" h="796290">
                  <a:moveTo>
                    <a:pt x="2763711" y="792479"/>
                  </a:moveTo>
                  <a:lnTo>
                    <a:pt x="2658704" y="783589"/>
                  </a:lnTo>
                  <a:lnTo>
                    <a:pt x="2626559" y="782319"/>
                  </a:lnTo>
                  <a:lnTo>
                    <a:pt x="2850495" y="782319"/>
                  </a:lnTo>
                  <a:lnTo>
                    <a:pt x="2795852" y="789939"/>
                  </a:lnTo>
                  <a:lnTo>
                    <a:pt x="2763711" y="792479"/>
                  </a:lnTo>
                  <a:close/>
                </a:path>
                <a:path w="5407660" h="796290">
                  <a:moveTo>
                    <a:pt x="3319912" y="796289"/>
                  </a:moveTo>
                  <a:lnTo>
                    <a:pt x="3288957" y="795019"/>
                  </a:lnTo>
                  <a:lnTo>
                    <a:pt x="3221335" y="784859"/>
                  </a:lnTo>
                  <a:lnTo>
                    <a:pt x="3190384" y="782319"/>
                  </a:lnTo>
                  <a:lnTo>
                    <a:pt x="3472289" y="782319"/>
                  </a:lnTo>
                  <a:lnTo>
                    <a:pt x="3437767" y="784859"/>
                  </a:lnTo>
                  <a:lnTo>
                    <a:pt x="3354434" y="795019"/>
                  </a:lnTo>
                  <a:lnTo>
                    <a:pt x="3319912" y="796289"/>
                  </a:lnTo>
                  <a:close/>
                </a:path>
                <a:path w="5407660" h="796290">
                  <a:moveTo>
                    <a:pt x="3624674" y="796289"/>
                  </a:moveTo>
                  <a:lnTo>
                    <a:pt x="3590149" y="795019"/>
                  </a:lnTo>
                  <a:lnTo>
                    <a:pt x="3506815" y="784859"/>
                  </a:lnTo>
                  <a:lnTo>
                    <a:pt x="3472289" y="782319"/>
                  </a:lnTo>
                  <a:lnTo>
                    <a:pt x="3761826" y="782319"/>
                  </a:lnTo>
                  <a:lnTo>
                    <a:pt x="3729681" y="784859"/>
                  </a:lnTo>
                  <a:lnTo>
                    <a:pt x="3656819" y="795019"/>
                  </a:lnTo>
                  <a:lnTo>
                    <a:pt x="3624674" y="796289"/>
                  </a:lnTo>
                  <a:close/>
                </a:path>
                <a:path w="5407660" h="796290">
                  <a:moveTo>
                    <a:pt x="3906587" y="796289"/>
                  </a:moveTo>
                  <a:lnTo>
                    <a:pt x="3873252" y="795019"/>
                  </a:lnTo>
                  <a:lnTo>
                    <a:pt x="3795157" y="784859"/>
                  </a:lnTo>
                  <a:lnTo>
                    <a:pt x="3761826" y="782319"/>
                  </a:lnTo>
                  <a:lnTo>
                    <a:pt x="4051355" y="782319"/>
                  </a:lnTo>
                  <a:lnTo>
                    <a:pt x="4018020" y="784859"/>
                  </a:lnTo>
                  <a:lnTo>
                    <a:pt x="3939922" y="795019"/>
                  </a:lnTo>
                  <a:lnTo>
                    <a:pt x="3906587" y="796289"/>
                  </a:lnTo>
                  <a:close/>
                </a:path>
                <a:path w="5407660" h="796290">
                  <a:moveTo>
                    <a:pt x="4196116" y="796289"/>
                  </a:moveTo>
                  <a:lnTo>
                    <a:pt x="4162781" y="795019"/>
                  </a:lnTo>
                  <a:lnTo>
                    <a:pt x="4084686" y="784859"/>
                  </a:lnTo>
                  <a:lnTo>
                    <a:pt x="4051355" y="782319"/>
                  </a:lnTo>
                  <a:lnTo>
                    <a:pt x="4299736" y="782319"/>
                  </a:lnTo>
                  <a:lnTo>
                    <a:pt x="4229451" y="793749"/>
                  </a:lnTo>
                  <a:lnTo>
                    <a:pt x="4196116" y="796289"/>
                  </a:lnTo>
                  <a:close/>
                </a:path>
                <a:path w="5407660" h="796290">
                  <a:moveTo>
                    <a:pt x="120437" y="789939"/>
                  </a:moveTo>
                  <a:lnTo>
                    <a:pt x="74080" y="786129"/>
                  </a:lnTo>
                  <a:lnTo>
                    <a:pt x="72855" y="785286"/>
                  </a:lnTo>
                  <a:lnTo>
                    <a:pt x="120437" y="789939"/>
                  </a:lnTo>
                  <a:close/>
                </a:path>
                <a:path w="5407660" h="796290">
                  <a:moveTo>
                    <a:pt x="5326756" y="788669"/>
                  </a:moveTo>
                  <a:lnTo>
                    <a:pt x="5311261" y="787399"/>
                  </a:lnTo>
                  <a:lnTo>
                    <a:pt x="5326797" y="788642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69916" y="8005135"/>
              <a:ext cx="5374005" cy="796290"/>
            </a:xfrm>
            <a:custGeom>
              <a:avLst/>
              <a:gdLst/>
              <a:ahLst/>
              <a:cxnLst/>
              <a:rect l="l" t="t" r="r" b="b"/>
              <a:pathLst>
                <a:path w="5374005" h="796290">
                  <a:moveTo>
                    <a:pt x="430398" y="13969"/>
                  </a:moveTo>
                  <a:lnTo>
                    <a:pt x="140869" y="13969"/>
                  </a:lnTo>
                  <a:lnTo>
                    <a:pt x="175391" y="11429"/>
                  </a:lnTo>
                  <a:lnTo>
                    <a:pt x="258727" y="1269"/>
                  </a:lnTo>
                  <a:lnTo>
                    <a:pt x="293254" y="0"/>
                  </a:lnTo>
                  <a:lnTo>
                    <a:pt x="325394" y="1269"/>
                  </a:lnTo>
                  <a:lnTo>
                    <a:pt x="398253" y="11429"/>
                  </a:lnTo>
                  <a:lnTo>
                    <a:pt x="430398" y="13969"/>
                  </a:lnTo>
                  <a:close/>
                </a:path>
                <a:path w="5374005" h="796290">
                  <a:moveTo>
                    <a:pt x="712303" y="13969"/>
                  </a:moveTo>
                  <a:lnTo>
                    <a:pt x="430398" y="13969"/>
                  </a:lnTo>
                  <a:lnTo>
                    <a:pt x="463729" y="11429"/>
                  </a:lnTo>
                  <a:lnTo>
                    <a:pt x="541824" y="1269"/>
                  </a:lnTo>
                  <a:lnTo>
                    <a:pt x="575159" y="0"/>
                  </a:lnTo>
                  <a:lnTo>
                    <a:pt x="607304" y="1269"/>
                  </a:lnTo>
                  <a:lnTo>
                    <a:pt x="680162" y="11429"/>
                  </a:lnTo>
                  <a:lnTo>
                    <a:pt x="712303" y="13969"/>
                  </a:lnTo>
                  <a:close/>
                </a:path>
                <a:path w="5374005" h="796290">
                  <a:moveTo>
                    <a:pt x="1009456" y="13969"/>
                  </a:moveTo>
                  <a:lnTo>
                    <a:pt x="712303" y="13969"/>
                  </a:lnTo>
                  <a:lnTo>
                    <a:pt x="744448" y="11429"/>
                  </a:lnTo>
                  <a:lnTo>
                    <a:pt x="817306" y="1269"/>
                  </a:lnTo>
                  <a:lnTo>
                    <a:pt x="849447" y="0"/>
                  </a:lnTo>
                  <a:lnTo>
                    <a:pt x="885164" y="1269"/>
                  </a:lnTo>
                  <a:lnTo>
                    <a:pt x="973740" y="11429"/>
                  </a:lnTo>
                  <a:lnTo>
                    <a:pt x="1009456" y="13969"/>
                  </a:lnTo>
                  <a:close/>
                </a:path>
                <a:path w="5374005" h="796290">
                  <a:moveTo>
                    <a:pt x="1283745" y="13969"/>
                  </a:moveTo>
                  <a:lnTo>
                    <a:pt x="1009456" y="13969"/>
                  </a:lnTo>
                  <a:lnTo>
                    <a:pt x="1041597" y="11429"/>
                  </a:lnTo>
                  <a:lnTo>
                    <a:pt x="1114455" y="1269"/>
                  </a:lnTo>
                  <a:lnTo>
                    <a:pt x="1146600" y="0"/>
                  </a:lnTo>
                  <a:lnTo>
                    <a:pt x="1178744" y="1269"/>
                  </a:lnTo>
                  <a:lnTo>
                    <a:pt x="1251601" y="11429"/>
                  </a:lnTo>
                  <a:lnTo>
                    <a:pt x="1283745" y="13969"/>
                  </a:lnTo>
                  <a:close/>
                </a:path>
                <a:path w="5374005" h="796290">
                  <a:moveTo>
                    <a:pt x="1573274" y="13969"/>
                  </a:moveTo>
                  <a:lnTo>
                    <a:pt x="1283745" y="13969"/>
                  </a:lnTo>
                  <a:lnTo>
                    <a:pt x="1317080" y="11429"/>
                  </a:lnTo>
                  <a:lnTo>
                    <a:pt x="1395175" y="1269"/>
                  </a:lnTo>
                  <a:lnTo>
                    <a:pt x="1428506" y="0"/>
                  </a:lnTo>
                  <a:lnTo>
                    <a:pt x="1461841" y="1269"/>
                  </a:lnTo>
                  <a:lnTo>
                    <a:pt x="1539939" y="11429"/>
                  </a:lnTo>
                  <a:lnTo>
                    <a:pt x="1573274" y="13969"/>
                  </a:lnTo>
                  <a:close/>
                </a:path>
                <a:path w="5374005" h="796290">
                  <a:moveTo>
                    <a:pt x="1862803" y="13969"/>
                  </a:moveTo>
                  <a:lnTo>
                    <a:pt x="1573274" y="13969"/>
                  </a:lnTo>
                  <a:lnTo>
                    <a:pt x="1606606" y="11429"/>
                  </a:lnTo>
                  <a:lnTo>
                    <a:pt x="1684703" y="1269"/>
                  </a:lnTo>
                  <a:lnTo>
                    <a:pt x="1718035" y="0"/>
                  </a:lnTo>
                  <a:lnTo>
                    <a:pt x="1751370" y="1269"/>
                  </a:lnTo>
                  <a:lnTo>
                    <a:pt x="1829468" y="11429"/>
                  </a:lnTo>
                  <a:lnTo>
                    <a:pt x="1862803" y="13969"/>
                  </a:lnTo>
                  <a:close/>
                </a:path>
                <a:path w="5374005" h="796290">
                  <a:moveTo>
                    <a:pt x="2152332" y="13969"/>
                  </a:moveTo>
                  <a:lnTo>
                    <a:pt x="1862803" y="13969"/>
                  </a:lnTo>
                  <a:lnTo>
                    <a:pt x="1896138" y="11429"/>
                  </a:lnTo>
                  <a:lnTo>
                    <a:pt x="1974233" y="1269"/>
                  </a:lnTo>
                  <a:lnTo>
                    <a:pt x="2007564" y="0"/>
                  </a:lnTo>
                  <a:lnTo>
                    <a:pt x="2040899" y="1269"/>
                  </a:lnTo>
                  <a:lnTo>
                    <a:pt x="2118997" y="11429"/>
                  </a:lnTo>
                  <a:lnTo>
                    <a:pt x="2152332" y="13969"/>
                  </a:lnTo>
                  <a:close/>
                </a:path>
                <a:path w="5374005" h="796290">
                  <a:moveTo>
                    <a:pt x="2434244" y="13969"/>
                  </a:moveTo>
                  <a:lnTo>
                    <a:pt x="2152332" y="13969"/>
                  </a:lnTo>
                  <a:lnTo>
                    <a:pt x="2185667" y="11429"/>
                  </a:lnTo>
                  <a:lnTo>
                    <a:pt x="2263762" y="1269"/>
                  </a:lnTo>
                  <a:lnTo>
                    <a:pt x="2297093" y="0"/>
                  </a:lnTo>
                  <a:lnTo>
                    <a:pt x="2329238" y="1269"/>
                  </a:lnTo>
                  <a:lnTo>
                    <a:pt x="2402099" y="11429"/>
                  </a:lnTo>
                  <a:lnTo>
                    <a:pt x="2434244" y="13969"/>
                  </a:lnTo>
                  <a:close/>
                </a:path>
                <a:path w="5374005" h="796290">
                  <a:moveTo>
                    <a:pt x="2723774" y="13969"/>
                  </a:moveTo>
                  <a:lnTo>
                    <a:pt x="2434244" y="13969"/>
                  </a:lnTo>
                  <a:lnTo>
                    <a:pt x="2467575" y="11429"/>
                  </a:lnTo>
                  <a:lnTo>
                    <a:pt x="2545670" y="1269"/>
                  </a:lnTo>
                  <a:lnTo>
                    <a:pt x="2579005" y="0"/>
                  </a:lnTo>
                  <a:lnTo>
                    <a:pt x="2612340" y="1269"/>
                  </a:lnTo>
                  <a:lnTo>
                    <a:pt x="2690438" y="11429"/>
                  </a:lnTo>
                  <a:lnTo>
                    <a:pt x="2723774" y="13969"/>
                  </a:lnTo>
                  <a:close/>
                </a:path>
                <a:path w="5374005" h="796290">
                  <a:moveTo>
                    <a:pt x="3013296" y="13969"/>
                  </a:moveTo>
                  <a:lnTo>
                    <a:pt x="2723774" y="13969"/>
                  </a:lnTo>
                  <a:lnTo>
                    <a:pt x="2757105" y="11429"/>
                  </a:lnTo>
                  <a:lnTo>
                    <a:pt x="2835200" y="1269"/>
                  </a:lnTo>
                  <a:lnTo>
                    <a:pt x="2868535" y="0"/>
                  </a:lnTo>
                  <a:lnTo>
                    <a:pt x="2901870" y="1269"/>
                  </a:lnTo>
                  <a:lnTo>
                    <a:pt x="2979965" y="11429"/>
                  </a:lnTo>
                  <a:lnTo>
                    <a:pt x="3013296" y="13969"/>
                  </a:lnTo>
                  <a:close/>
                </a:path>
                <a:path w="5374005" h="796290">
                  <a:moveTo>
                    <a:pt x="3295208" y="13969"/>
                  </a:moveTo>
                  <a:lnTo>
                    <a:pt x="3013296" y="13969"/>
                  </a:lnTo>
                  <a:lnTo>
                    <a:pt x="3045441" y="11429"/>
                  </a:lnTo>
                  <a:lnTo>
                    <a:pt x="3118302" y="1269"/>
                  </a:lnTo>
                  <a:lnTo>
                    <a:pt x="3150447" y="0"/>
                  </a:lnTo>
                  <a:lnTo>
                    <a:pt x="3183779" y="1269"/>
                  </a:lnTo>
                  <a:lnTo>
                    <a:pt x="3261876" y="11429"/>
                  </a:lnTo>
                  <a:lnTo>
                    <a:pt x="3295208" y="13969"/>
                  </a:lnTo>
                  <a:close/>
                </a:path>
                <a:path w="5374005" h="796290">
                  <a:moveTo>
                    <a:pt x="3592354" y="13969"/>
                  </a:moveTo>
                  <a:lnTo>
                    <a:pt x="3295208" y="13969"/>
                  </a:lnTo>
                  <a:lnTo>
                    <a:pt x="3328543" y="11429"/>
                  </a:lnTo>
                  <a:lnTo>
                    <a:pt x="3406641" y="1269"/>
                  </a:lnTo>
                  <a:lnTo>
                    <a:pt x="3439976" y="0"/>
                  </a:lnTo>
                  <a:lnTo>
                    <a:pt x="3474498" y="1269"/>
                  </a:lnTo>
                  <a:lnTo>
                    <a:pt x="3557832" y="11429"/>
                  </a:lnTo>
                  <a:lnTo>
                    <a:pt x="3592354" y="13969"/>
                  </a:lnTo>
                  <a:close/>
                </a:path>
                <a:path w="5374005" h="796290">
                  <a:moveTo>
                    <a:pt x="3874266" y="13969"/>
                  </a:moveTo>
                  <a:lnTo>
                    <a:pt x="3592354" y="13969"/>
                  </a:lnTo>
                  <a:lnTo>
                    <a:pt x="3623309" y="11429"/>
                  </a:lnTo>
                  <a:lnTo>
                    <a:pt x="3690931" y="1269"/>
                  </a:lnTo>
                  <a:lnTo>
                    <a:pt x="3721881" y="0"/>
                  </a:lnTo>
                  <a:lnTo>
                    <a:pt x="3756407" y="1269"/>
                  </a:lnTo>
                  <a:lnTo>
                    <a:pt x="3839741" y="11429"/>
                  </a:lnTo>
                  <a:lnTo>
                    <a:pt x="3874266" y="13969"/>
                  </a:lnTo>
                  <a:close/>
                </a:path>
                <a:path w="5374005" h="796290">
                  <a:moveTo>
                    <a:pt x="4156179" y="13969"/>
                  </a:moveTo>
                  <a:lnTo>
                    <a:pt x="3874266" y="13969"/>
                  </a:lnTo>
                  <a:lnTo>
                    <a:pt x="3906411" y="11429"/>
                  </a:lnTo>
                  <a:lnTo>
                    <a:pt x="3979273" y="1269"/>
                  </a:lnTo>
                  <a:lnTo>
                    <a:pt x="4011418" y="0"/>
                  </a:lnTo>
                  <a:lnTo>
                    <a:pt x="4044749" y="1269"/>
                  </a:lnTo>
                  <a:lnTo>
                    <a:pt x="4122844" y="11429"/>
                  </a:lnTo>
                  <a:lnTo>
                    <a:pt x="4156179" y="13969"/>
                  </a:lnTo>
                  <a:close/>
                </a:path>
                <a:path w="5374005" h="796290">
                  <a:moveTo>
                    <a:pt x="4742854" y="13969"/>
                  </a:moveTo>
                  <a:lnTo>
                    <a:pt x="4156179" y="13969"/>
                  </a:lnTo>
                  <a:lnTo>
                    <a:pt x="4189513" y="11429"/>
                  </a:lnTo>
                  <a:lnTo>
                    <a:pt x="4267606" y="1269"/>
                  </a:lnTo>
                  <a:lnTo>
                    <a:pt x="4300940" y="0"/>
                  </a:lnTo>
                  <a:lnTo>
                    <a:pt x="4335466" y="0"/>
                  </a:lnTo>
                  <a:lnTo>
                    <a:pt x="4418802" y="7619"/>
                  </a:lnTo>
                  <a:lnTo>
                    <a:pt x="4453325" y="8889"/>
                  </a:lnTo>
                  <a:lnTo>
                    <a:pt x="4687495" y="8889"/>
                  </a:lnTo>
                  <a:lnTo>
                    <a:pt x="4708328" y="11429"/>
                  </a:lnTo>
                  <a:lnTo>
                    <a:pt x="4742854" y="13969"/>
                  </a:lnTo>
                  <a:close/>
                </a:path>
                <a:path w="5374005" h="796290">
                  <a:moveTo>
                    <a:pt x="4687495" y="8889"/>
                  </a:moveTo>
                  <a:lnTo>
                    <a:pt x="4453325" y="8889"/>
                  </a:lnTo>
                  <a:lnTo>
                    <a:pt x="4485469" y="7619"/>
                  </a:lnTo>
                  <a:lnTo>
                    <a:pt x="4558328" y="0"/>
                  </a:lnTo>
                  <a:lnTo>
                    <a:pt x="4590469" y="0"/>
                  </a:lnTo>
                  <a:lnTo>
                    <a:pt x="4624994" y="1269"/>
                  </a:lnTo>
                  <a:lnTo>
                    <a:pt x="4687495" y="8889"/>
                  </a:lnTo>
                  <a:close/>
                </a:path>
                <a:path w="5374005" h="796290">
                  <a:moveTo>
                    <a:pt x="5032383" y="13969"/>
                  </a:moveTo>
                  <a:lnTo>
                    <a:pt x="4742854" y="13969"/>
                  </a:lnTo>
                  <a:lnTo>
                    <a:pt x="4776189" y="11429"/>
                  </a:lnTo>
                  <a:lnTo>
                    <a:pt x="4854287" y="1269"/>
                  </a:lnTo>
                  <a:lnTo>
                    <a:pt x="4887622" y="0"/>
                  </a:lnTo>
                  <a:lnTo>
                    <a:pt x="4920954" y="1269"/>
                  </a:lnTo>
                  <a:lnTo>
                    <a:pt x="4999051" y="11429"/>
                  </a:lnTo>
                  <a:lnTo>
                    <a:pt x="5032383" y="13969"/>
                  </a:lnTo>
                  <a:close/>
                </a:path>
                <a:path w="5374005" h="796290">
                  <a:moveTo>
                    <a:pt x="5353534" y="70978"/>
                  </a:moveTo>
                  <a:lnTo>
                    <a:pt x="5337062" y="57149"/>
                  </a:lnTo>
                  <a:lnTo>
                    <a:pt x="5311505" y="38099"/>
                  </a:lnTo>
                  <a:lnTo>
                    <a:pt x="5284570" y="19049"/>
                  </a:lnTo>
                  <a:lnTo>
                    <a:pt x="5278351" y="13969"/>
                  </a:lnTo>
                  <a:lnTo>
                    <a:pt x="5266355" y="6349"/>
                  </a:lnTo>
                  <a:lnTo>
                    <a:pt x="5169527" y="0"/>
                  </a:lnTo>
                  <a:lnTo>
                    <a:pt x="5307517" y="8889"/>
                  </a:lnTo>
                  <a:lnTo>
                    <a:pt x="5314055" y="8889"/>
                  </a:lnTo>
                  <a:lnTo>
                    <a:pt x="5321446" y="13969"/>
                  </a:lnTo>
                  <a:lnTo>
                    <a:pt x="5327583" y="19049"/>
                  </a:lnTo>
                  <a:lnTo>
                    <a:pt x="5354131" y="38099"/>
                  </a:lnTo>
                  <a:lnTo>
                    <a:pt x="5373807" y="53339"/>
                  </a:lnTo>
                  <a:lnTo>
                    <a:pt x="5353534" y="70978"/>
                  </a:lnTo>
                  <a:close/>
                </a:path>
                <a:path w="5374005" h="796290">
                  <a:moveTo>
                    <a:pt x="37738" y="55422"/>
                  </a:moveTo>
                  <a:lnTo>
                    <a:pt x="18484" y="40639"/>
                  </a:lnTo>
                  <a:lnTo>
                    <a:pt x="16868" y="39369"/>
                  </a:lnTo>
                  <a:lnTo>
                    <a:pt x="17831" y="38099"/>
                  </a:lnTo>
                  <a:lnTo>
                    <a:pt x="61940" y="6349"/>
                  </a:lnTo>
                  <a:lnTo>
                    <a:pt x="71643" y="7619"/>
                  </a:lnTo>
                  <a:lnTo>
                    <a:pt x="104338" y="11429"/>
                  </a:lnTo>
                  <a:lnTo>
                    <a:pt x="97902" y="11429"/>
                  </a:lnTo>
                  <a:lnTo>
                    <a:pt x="86817" y="19049"/>
                  </a:lnTo>
                  <a:lnTo>
                    <a:pt x="59882" y="38099"/>
                  </a:lnTo>
                  <a:lnTo>
                    <a:pt x="37738" y="55422"/>
                  </a:lnTo>
                  <a:close/>
                </a:path>
                <a:path w="5374005" h="796290">
                  <a:moveTo>
                    <a:pt x="115237" y="12699"/>
                  </a:moveTo>
                  <a:lnTo>
                    <a:pt x="97902" y="11429"/>
                  </a:lnTo>
                  <a:lnTo>
                    <a:pt x="104338" y="11429"/>
                  </a:lnTo>
                  <a:lnTo>
                    <a:pt x="115237" y="12699"/>
                  </a:lnTo>
                  <a:close/>
                </a:path>
                <a:path w="5374005" h="796290">
                  <a:moveTo>
                    <a:pt x="49913" y="64769"/>
                  </a:moveTo>
                  <a:lnTo>
                    <a:pt x="37153" y="55879"/>
                  </a:lnTo>
                  <a:lnTo>
                    <a:pt x="37738" y="55422"/>
                  </a:lnTo>
                  <a:lnTo>
                    <a:pt x="49913" y="64769"/>
                  </a:lnTo>
                  <a:close/>
                </a:path>
                <a:path w="5374005" h="796290">
                  <a:moveTo>
                    <a:pt x="5351912" y="72389"/>
                  </a:moveTo>
                  <a:lnTo>
                    <a:pt x="5353534" y="70978"/>
                  </a:lnTo>
                  <a:lnTo>
                    <a:pt x="5353702" y="71119"/>
                  </a:lnTo>
                  <a:lnTo>
                    <a:pt x="5351912" y="72389"/>
                  </a:lnTo>
                  <a:close/>
                </a:path>
                <a:path w="5374005" h="796290">
                  <a:moveTo>
                    <a:pt x="105770" y="790200"/>
                  </a:moveTo>
                  <a:lnTo>
                    <a:pt x="103357" y="789939"/>
                  </a:lnTo>
                  <a:lnTo>
                    <a:pt x="57336" y="786129"/>
                  </a:lnTo>
                  <a:lnTo>
                    <a:pt x="44379" y="777239"/>
                  </a:lnTo>
                  <a:lnTo>
                    <a:pt x="17831" y="758189"/>
                  </a:lnTo>
                  <a:lnTo>
                    <a:pt x="0" y="744219"/>
                  </a:lnTo>
                  <a:lnTo>
                    <a:pt x="19438" y="725169"/>
                  </a:lnTo>
                  <a:lnTo>
                    <a:pt x="19327" y="726439"/>
                  </a:lnTo>
                  <a:lnTo>
                    <a:pt x="34324" y="737869"/>
                  </a:lnTo>
                  <a:lnTo>
                    <a:pt x="59882" y="758189"/>
                  </a:lnTo>
                  <a:lnTo>
                    <a:pt x="86817" y="777239"/>
                  </a:lnTo>
                  <a:lnTo>
                    <a:pt x="105770" y="790200"/>
                  </a:lnTo>
                  <a:close/>
                </a:path>
                <a:path w="5374005" h="796290">
                  <a:moveTo>
                    <a:pt x="5327583" y="777239"/>
                  </a:moveTo>
                  <a:lnTo>
                    <a:pt x="5284570" y="777239"/>
                  </a:lnTo>
                  <a:lnTo>
                    <a:pt x="5311505" y="758189"/>
                  </a:lnTo>
                  <a:lnTo>
                    <a:pt x="5337062" y="737869"/>
                  </a:lnTo>
                  <a:lnTo>
                    <a:pt x="5338797" y="736599"/>
                  </a:lnTo>
                  <a:lnTo>
                    <a:pt x="5334297" y="731519"/>
                  </a:lnTo>
                  <a:lnTo>
                    <a:pt x="5355248" y="753109"/>
                  </a:lnTo>
                  <a:lnTo>
                    <a:pt x="5356330" y="755649"/>
                  </a:lnTo>
                  <a:lnTo>
                    <a:pt x="5354131" y="758189"/>
                  </a:lnTo>
                  <a:lnTo>
                    <a:pt x="5327583" y="777239"/>
                  </a:lnTo>
                  <a:close/>
                </a:path>
                <a:path w="5374005" h="796290">
                  <a:moveTo>
                    <a:pt x="3028536" y="792479"/>
                  </a:moveTo>
                  <a:lnTo>
                    <a:pt x="2995204" y="789939"/>
                  </a:lnTo>
                  <a:lnTo>
                    <a:pt x="2917107" y="779779"/>
                  </a:lnTo>
                  <a:lnTo>
                    <a:pt x="2883775" y="777239"/>
                  </a:lnTo>
                  <a:lnTo>
                    <a:pt x="4323797" y="777239"/>
                  </a:lnTo>
                  <a:lnTo>
                    <a:pt x="4290466" y="781049"/>
                  </a:lnTo>
                  <a:lnTo>
                    <a:pt x="4282657" y="782319"/>
                  </a:lnTo>
                  <a:lnTo>
                    <a:pt x="3173304" y="782319"/>
                  </a:lnTo>
                  <a:lnTo>
                    <a:pt x="3139969" y="783589"/>
                  </a:lnTo>
                  <a:lnTo>
                    <a:pt x="3028536" y="792479"/>
                  </a:lnTo>
                  <a:close/>
                </a:path>
                <a:path w="5374005" h="796290">
                  <a:moveTo>
                    <a:pt x="4460948" y="792479"/>
                  </a:moveTo>
                  <a:lnTo>
                    <a:pt x="4428803" y="789939"/>
                  </a:lnTo>
                  <a:lnTo>
                    <a:pt x="4355942" y="779779"/>
                  </a:lnTo>
                  <a:lnTo>
                    <a:pt x="4323797" y="777239"/>
                  </a:lnTo>
                  <a:lnTo>
                    <a:pt x="4613326" y="777239"/>
                  </a:lnTo>
                  <a:lnTo>
                    <a:pt x="4578804" y="779779"/>
                  </a:lnTo>
                  <a:lnTo>
                    <a:pt x="4495471" y="789939"/>
                  </a:lnTo>
                  <a:lnTo>
                    <a:pt x="4460948" y="792479"/>
                  </a:lnTo>
                  <a:close/>
                </a:path>
                <a:path w="5374005" h="796290">
                  <a:moveTo>
                    <a:pt x="4758094" y="792479"/>
                  </a:moveTo>
                  <a:lnTo>
                    <a:pt x="4724759" y="789939"/>
                  </a:lnTo>
                  <a:lnTo>
                    <a:pt x="4646661" y="779779"/>
                  </a:lnTo>
                  <a:lnTo>
                    <a:pt x="4613326" y="777239"/>
                  </a:lnTo>
                  <a:lnTo>
                    <a:pt x="4895239" y="777239"/>
                  </a:lnTo>
                  <a:lnTo>
                    <a:pt x="4863095" y="779779"/>
                  </a:lnTo>
                  <a:lnTo>
                    <a:pt x="4790238" y="789939"/>
                  </a:lnTo>
                  <a:lnTo>
                    <a:pt x="4758094" y="792479"/>
                  </a:lnTo>
                  <a:close/>
                </a:path>
                <a:path w="5374005" h="796290">
                  <a:moveTo>
                    <a:pt x="5047623" y="792479"/>
                  </a:moveTo>
                  <a:lnTo>
                    <a:pt x="5013098" y="789939"/>
                  </a:lnTo>
                  <a:lnTo>
                    <a:pt x="4929764" y="779779"/>
                  </a:lnTo>
                  <a:lnTo>
                    <a:pt x="4895239" y="777239"/>
                  </a:lnTo>
                  <a:lnTo>
                    <a:pt x="5184768" y="777239"/>
                  </a:lnTo>
                  <a:lnTo>
                    <a:pt x="5152624" y="779779"/>
                  </a:lnTo>
                  <a:lnTo>
                    <a:pt x="5079767" y="789939"/>
                  </a:lnTo>
                  <a:lnTo>
                    <a:pt x="5047623" y="792479"/>
                  </a:lnTo>
                  <a:close/>
                </a:path>
                <a:path w="5374005" h="796290">
                  <a:moveTo>
                    <a:pt x="5309940" y="788669"/>
                  </a:moveTo>
                  <a:lnTo>
                    <a:pt x="5294181" y="787399"/>
                  </a:lnTo>
                  <a:lnTo>
                    <a:pt x="5272542" y="784776"/>
                  </a:lnTo>
                  <a:lnTo>
                    <a:pt x="5283545" y="777239"/>
                  </a:lnTo>
                  <a:lnTo>
                    <a:pt x="5326555" y="777239"/>
                  </a:lnTo>
                  <a:lnTo>
                    <a:pt x="5309940" y="788669"/>
                  </a:lnTo>
                  <a:close/>
                </a:path>
                <a:path w="5374005" h="796290">
                  <a:moveTo>
                    <a:pt x="460872" y="796289"/>
                  </a:moveTo>
                  <a:lnTo>
                    <a:pt x="428728" y="795019"/>
                  </a:lnTo>
                  <a:lnTo>
                    <a:pt x="355871" y="784859"/>
                  </a:lnTo>
                  <a:lnTo>
                    <a:pt x="323728" y="782319"/>
                  </a:lnTo>
                  <a:lnTo>
                    <a:pt x="613257" y="782319"/>
                  </a:lnTo>
                  <a:lnTo>
                    <a:pt x="578732" y="784859"/>
                  </a:lnTo>
                  <a:lnTo>
                    <a:pt x="495397" y="795019"/>
                  </a:lnTo>
                  <a:lnTo>
                    <a:pt x="460872" y="796289"/>
                  </a:lnTo>
                  <a:close/>
                </a:path>
                <a:path w="5374005" h="796290">
                  <a:moveTo>
                    <a:pt x="742784" y="796289"/>
                  </a:moveTo>
                  <a:lnTo>
                    <a:pt x="711830" y="795019"/>
                  </a:lnTo>
                  <a:lnTo>
                    <a:pt x="644207" y="784859"/>
                  </a:lnTo>
                  <a:lnTo>
                    <a:pt x="613257" y="782319"/>
                  </a:lnTo>
                  <a:lnTo>
                    <a:pt x="895169" y="782319"/>
                  </a:lnTo>
                  <a:lnTo>
                    <a:pt x="860643" y="784859"/>
                  </a:lnTo>
                  <a:lnTo>
                    <a:pt x="777306" y="795019"/>
                  </a:lnTo>
                  <a:lnTo>
                    <a:pt x="742784" y="796289"/>
                  </a:lnTo>
                  <a:close/>
                </a:path>
                <a:path w="5374005" h="796290">
                  <a:moveTo>
                    <a:pt x="1032313" y="796289"/>
                  </a:moveTo>
                  <a:lnTo>
                    <a:pt x="1000169" y="795019"/>
                  </a:lnTo>
                  <a:lnTo>
                    <a:pt x="927310" y="784859"/>
                  </a:lnTo>
                  <a:lnTo>
                    <a:pt x="895169" y="782319"/>
                  </a:lnTo>
                  <a:lnTo>
                    <a:pt x="1184698" y="782319"/>
                  </a:lnTo>
                  <a:lnTo>
                    <a:pt x="1150172" y="784859"/>
                  </a:lnTo>
                  <a:lnTo>
                    <a:pt x="1066836" y="795019"/>
                  </a:lnTo>
                  <a:lnTo>
                    <a:pt x="1032313" y="796289"/>
                  </a:lnTo>
                  <a:close/>
                </a:path>
                <a:path w="5374005" h="796290">
                  <a:moveTo>
                    <a:pt x="1329459" y="796289"/>
                  </a:moveTo>
                  <a:lnTo>
                    <a:pt x="1296124" y="795019"/>
                  </a:lnTo>
                  <a:lnTo>
                    <a:pt x="1218029" y="784859"/>
                  </a:lnTo>
                  <a:lnTo>
                    <a:pt x="1184698" y="782319"/>
                  </a:lnTo>
                  <a:lnTo>
                    <a:pt x="1466604" y="782319"/>
                  </a:lnTo>
                  <a:lnTo>
                    <a:pt x="1434460" y="784859"/>
                  </a:lnTo>
                  <a:lnTo>
                    <a:pt x="1361603" y="795019"/>
                  </a:lnTo>
                  <a:lnTo>
                    <a:pt x="1329459" y="796289"/>
                  </a:lnTo>
                  <a:close/>
                </a:path>
                <a:path w="5374005" h="796290">
                  <a:moveTo>
                    <a:pt x="1603748" y="792479"/>
                  </a:moveTo>
                  <a:lnTo>
                    <a:pt x="1498748" y="783589"/>
                  </a:lnTo>
                  <a:lnTo>
                    <a:pt x="1466604" y="782319"/>
                  </a:lnTo>
                  <a:lnTo>
                    <a:pt x="1756133" y="782319"/>
                  </a:lnTo>
                  <a:lnTo>
                    <a:pt x="1721607" y="783589"/>
                  </a:lnTo>
                  <a:lnTo>
                    <a:pt x="1603748" y="792479"/>
                  </a:lnTo>
                  <a:close/>
                </a:path>
                <a:path w="5374005" h="796290">
                  <a:moveTo>
                    <a:pt x="1900901" y="792479"/>
                  </a:moveTo>
                  <a:lnTo>
                    <a:pt x="1789468" y="783589"/>
                  </a:lnTo>
                  <a:lnTo>
                    <a:pt x="1756133" y="782319"/>
                  </a:lnTo>
                  <a:lnTo>
                    <a:pt x="2038045" y="782319"/>
                  </a:lnTo>
                  <a:lnTo>
                    <a:pt x="2005900" y="783589"/>
                  </a:lnTo>
                  <a:lnTo>
                    <a:pt x="1900901" y="792479"/>
                  </a:lnTo>
                  <a:close/>
                </a:path>
                <a:path w="5374005" h="796290">
                  <a:moveTo>
                    <a:pt x="2190430" y="792479"/>
                  </a:moveTo>
                  <a:lnTo>
                    <a:pt x="2072570" y="783589"/>
                  </a:lnTo>
                  <a:lnTo>
                    <a:pt x="2038045" y="782319"/>
                  </a:lnTo>
                  <a:lnTo>
                    <a:pt x="2319950" y="782319"/>
                  </a:lnTo>
                  <a:lnTo>
                    <a:pt x="2289000" y="783589"/>
                  </a:lnTo>
                  <a:lnTo>
                    <a:pt x="2221381" y="789939"/>
                  </a:lnTo>
                  <a:lnTo>
                    <a:pt x="2190430" y="792479"/>
                  </a:lnTo>
                  <a:close/>
                </a:path>
                <a:path w="5374005" h="796290">
                  <a:moveTo>
                    <a:pt x="2472335" y="796289"/>
                  </a:moveTo>
                  <a:lnTo>
                    <a:pt x="2437813" y="795019"/>
                  </a:lnTo>
                  <a:lnTo>
                    <a:pt x="2354477" y="784859"/>
                  </a:lnTo>
                  <a:lnTo>
                    <a:pt x="2319950" y="782319"/>
                  </a:lnTo>
                  <a:lnTo>
                    <a:pt x="2609480" y="782319"/>
                  </a:lnTo>
                  <a:lnTo>
                    <a:pt x="2577339" y="784859"/>
                  </a:lnTo>
                  <a:lnTo>
                    <a:pt x="2504480" y="795019"/>
                  </a:lnTo>
                  <a:lnTo>
                    <a:pt x="2472335" y="796289"/>
                  </a:lnTo>
                  <a:close/>
                </a:path>
                <a:path w="5374005" h="796290">
                  <a:moveTo>
                    <a:pt x="2746631" y="792479"/>
                  </a:moveTo>
                  <a:lnTo>
                    <a:pt x="2641624" y="783589"/>
                  </a:lnTo>
                  <a:lnTo>
                    <a:pt x="2609480" y="782319"/>
                  </a:lnTo>
                  <a:lnTo>
                    <a:pt x="2833416" y="782319"/>
                  </a:lnTo>
                  <a:lnTo>
                    <a:pt x="2778772" y="789939"/>
                  </a:lnTo>
                  <a:lnTo>
                    <a:pt x="2746631" y="792479"/>
                  </a:lnTo>
                  <a:close/>
                </a:path>
                <a:path w="5374005" h="796290">
                  <a:moveTo>
                    <a:pt x="3302832" y="796289"/>
                  </a:moveTo>
                  <a:lnTo>
                    <a:pt x="3271877" y="795019"/>
                  </a:lnTo>
                  <a:lnTo>
                    <a:pt x="3204255" y="784859"/>
                  </a:lnTo>
                  <a:lnTo>
                    <a:pt x="3173304" y="782319"/>
                  </a:lnTo>
                  <a:lnTo>
                    <a:pt x="3455210" y="782319"/>
                  </a:lnTo>
                  <a:lnTo>
                    <a:pt x="3420688" y="784859"/>
                  </a:lnTo>
                  <a:lnTo>
                    <a:pt x="3337354" y="795019"/>
                  </a:lnTo>
                  <a:lnTo>
                    <a:pt x="3302832" y="796289"/>
                  </a:lnTo>
                  <a:close/>
                </a:path>
                <a:path w="5374005" h="796290">
                  <a:moveTo>
                    <a:pt x="3607594" y="796289"/>
                  </a:moveTo>
                  <a:lnTo>
                    <a:pt x="3573069" y="795019"/>
                  </a:lnTo>
                  <a:lnTo>
                    <a:pt x="3489735" y="784859"/>
                  </a:lnTo>
                  <a:lnTo>
                    <a:pt x="3455210" y="782319"/>
                  </a:lnTo>
                  <a:lnTo>
                    <a:pt x="3744746" y="782319"/>
                  </a:lnTo>
                  <a:lnTo>
                    <a:pt x="3712601" y="784859"/>
                  </a:lnTo>
                  <a:lnTo>
                    <a:pt x="3639739" y="795019"/>
                  </a:lnTo>
                  <a:lnTo>
                    <a:pt x="3607594" y="796289"/>
                  </a:lnTo>
                  <a:close/>
                </a:path>
                <a:path w="5374005" h="796290">
                  <a:moveTo>
                    <a:pt x="3889507" y="796289"/>
                  </a:moveTo>
                  <a:lnTo>
                    <a:pt x="3856172" y="795019"/>
                  </a:lnTo>
                  <a:lnTo>
                    <a:pt x="3778077" y="784859"/>
                  </a:lnTo>
                  <a:lnTo>
                    <a:pt x="3744746" y="782319"/>
                  </a:lnTo>
                  <a:lnTo>
                    <a:pt x="4034275" y="782319"/>
                  </a:lnTo>
                  <a:lnTo>
                    <a:pt x="4000940" y="784859"/>
                  </a:lnTo>
                  <a:lnTo>
                    <a:pt x="3922842" y="795019"/>
                  </a:lnTo>
                  <a:lnTo>
                    <a:pt x="3889507" y="796289"/>
                  </a:lnTo>
                  <a:close/>
                </a:path>
                <a:path w="5374005" h="796290">
                  <a:moveTo>
                    <a:pt x="4179036" y="796289"/>
                  </a:moveTo>
                  <a:lnTo>
                    <a:pt x="4145701" y="795019"/>
                  </a:lnTo>
                  <a:lnTo>
                    <a:pt x="4067606" y="784859"/>
                  </a:lnTo>
                  <a:lnTo>
                    <a:pt x="4034275" y="782319"/>
                  </a:lnTo>
                  <a:lnTo>
                    <a:pt x="4282657" y="782319"/>
                  </a:lnTo>
                  <a:lnTo>
                    <a:pt x="4212371" y="793749"/>
                  </a:lnTo>
                  <a:lnTo>
                    <a:pt x="4179036" y="796289"/>
                  </a:lnTo>
                  <a:close/>
                </a:path>
                <a:path w="5374005" h="796290">
                  <a:moveTo>
                    <a:pt x="5272420" y="784859"/>
                  </a:moveTo>
                  <a:lnTo>
                    <a:pt x="5252281" y="782319"/>
                  </a:lnTo>
                  <a:lnTo>
                    <a:pt x="5272542" y="784776"/>
                  </a:lnTo>
                  <a:close/>
                </a:path>
                <a:path w="5374005" h="796290">
                  <a:moveTo>
                    <a:pt x="150464" y="795019"/>
                  </a:moveTo>
                  <a:lnTo>
                    <a:pt x="107247" y="791209"/>
                  </a:lnTo>
                  <a:lnTo>
                    <a:pt x="105770" y="790200"/>
                  </a:lnTo>
                  <a:lnTo>
                    <a:pt x="150464" y="795019"/>
                  </a:lnTo>
                  <a:close/>
                </a:path>
              </a:pathLst>
            </a:custGeom>
            <a:solidFill>
              <a:srgbClr val="AE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59942" y="7722264"/>
              <a:ext cx="5903803" cy="112633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 rot="17700000">
            <a:off x="443687" y="8106205"/>
            <a:ext cx="272818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200" dirty="0">
                <a:solidFill>
                  <a:srgbClr val="00ADEF"/>
                </a:solidFill>
                <a:latin typeface="Trebuchet MS"/>
                <a:cs typeface="Trebuchet MS"/>
              </a:rPr>
              <a:t>G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 rot="18600000">
            <a:off x="545972" y="7973918"/>
            <a:ext cx="227755" cy="214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9"/>
              </a:lnSpc>
            </a:pPr>
            <a:r>
              <a:rPr sz="1650" spc="-5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 rot="19380000">
            <a:off x="626850" y="7884034"/>
            <a:ext cx="251999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114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 rot="20340000">
            <a:off x="770773" y="7792041"/>
            <a:ext cx="2823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25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 rot="21360000">
            <a:off x="977412" y="7745325"/>
            <a:ext cx="281347" cy="219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5"/>
              </a:lnSpc>
            </a:pPr>
            <a:r>
              <a:rPr sz="1700" spc="-30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 rot="600000">
            <a:off x="1171475" y="7755710"/>
            <a:ext cx="254185" cy="218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0"/>
              </a:lnSpc>
            </a:pPr>
            <a:r>
              <a:rPr sz="1700" spc="105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 rot="1200000">
            <a:off x="1299642" y="7789522"/>
            <a:ext cx="2317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8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 rot="2220000">
            <a:off x="1454434" y="7883477"/>
            <a:ext cx="255306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-55" dirty="0">
                <a:solidFill>
                  <a:srgbClr val="00ADEF"/>
                </a:solidFill>
                <a:latin typeface="Trebuchet MS"/>
                <a:cs typeface="Trebuchet MS"/>
              </a:rPr>
              <a:t>H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 rot="3240000">
            <a:off x="1572397" y="8005323"/>
            <a:ext cx="250808" cy="213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5"/>
              </a:lnSpc>
            </a:pPr>
            <a:r>
              <a:rPr sz="1650" spc="125" dirty="0">
                <a:solidFill>
                  <a:srgbClr val="00ADEF"/>
                </a:solidFill>
                <a:latin typeface="Trebuchet MS"/>
                <a:cs typeface="Trebuchet MS"/>
              </a:rPr>
              <a:t>e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 rot="3900000">
            <a:off x="1644283" y="8103290"/>
            <a:ext cx="217990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-145" dirty="0">
                <a:solidFill>
                  <a:srgbClr val="00ADEF"/>
                </a:solidFill>
                <a:latin typeface="Trebuchet MS"/>
                <a:cs typeface="Trebuchet MS"/>
              </a:rPr>
              <a:t>l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 rot="4740000">
            <a:off x="1663226" y="8211599"/>
            <a:ext cx="247318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650" spc="75" dirty="0">
                <a:solidFill>
                  <a:srgbClr val="00ADEF"/>
                </a:solidFill>
                <a:latin typeface="Trebuchet MS"/>
                <a:cs typeface="Trebuchet MS"/>
              </a:rPr>
              <a:t>p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006600" y="8097442"/>
            <a:ext cx="38639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35" dirty="0">
                <a:latin typeface="Trebuchet MS"/>
                <a:cs typeface="Trebuchet MS"/>
              </a:rPr>
              <a:t>A </a:t>
            </a:r>
            <a:r>
              <a:rPr sz="1600" b="1" spc="-85" dirty="0">
                <a:latin typeface="Trebuchet MS"/>
                <a:cs typeface="Trebuchet MS"/>
              </a:rPr>
              <a:t>conjunction </a:t>
            </a:r>
            <a:r>
              <a:rPr sz="1600" spc="-10" dirty="0">
                <a:latin typeface="Trebuchet MS"/>
                <a:cs typeface="Trebuchet MS"/>
              </a:rPr>
              <a:t>may</a:t>
            </a:r>
            <a:r>
              <a:rPr sz="1600" spc="-365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link </a:t>
            </a:r>
            <a:r>
              <a:rPr sz="1600" spc="-75" dirty="0">
                <a:latin typeface="Trebuchet MS"/>
                <a:cs typeface="Trebuchet MS"/>
              </a:rPr>
              <a:t>two </a:t>
            </a:r>
            <a:r>
              <a:rPr sz="1600" spc="-60" dirty="0">
                <a:latin typeface="Trebuchet MS"/>
                <a:cs typeface="Trebuchet MS"/>
              </a:rPr>
              <a:t>or </a:t>
            </a:r>
            <a:r>
              <a:rPr sz="1600" spc="-40" dirty="0">
                <a:latin typeface="Trebuchet MS"/>
                <a:cs typeface="Trebuchet MS"/>
              </a:rPr>
              <a:t>more </a:t>
            </a:r>
            <a:r>
              <a:rPr sz="1600" spc="-50" dirty="0">
                <a:latin typeface="Trebuchet MS"/>
                <a:cs typeface="Trebuchet MS"/>
              </a:rPr>
              <a:t>than </a:t>
            </a:r>
            <a:r>
              <a:rPr sz="1600" spc="-75" dirty="0">
                <a:latin typeface="Trebuchet MS"/>
                <a:cs typeface="Trebuchet MS"/>
              </a:rPr>
              <a:t>two  </a:t>
            </a:r>
            <a:r>
              <a:rPr sz="1600" spc="-15" dirty="0">
                <a:latin typeface="Trebuchet MS"/>
                <a:cs typeface="Trebuchet MS"/>
              </a:rPr>
              <a:t>words </a:t>
            </a:r>
            <a:r>
              <a:rPr sz="1600" spc="-60" dirty="0">
                <a:latin typeface="Trebuchet MS"/>
                <a:cs typeface="Trebuchet MS"/>
              </a:rPr>
              <a:t>or</a:t>
            </a:r>
            <a:r>
              <a:rPr sz="1600" spc="-160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sentences.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609888" y="4516475"/>
            <a:ext cx="140398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0805">
              <a:lnSpc>
                <a:spcPct val="100000"/>
              </a:lnSpc>
              <a:spcBef>
                <a:spcPts val="100"/>
              </a:spcBef>
            </a:pPr>
            <a:r>
              <a:rPr sz="1700" spc="-100" dirty="0">
                <a:latin typeface="Trebuchet MS"/>
                <a:cs typeface="Trebuchet MS"/>
              </a:rPr>
              <a:t>The </a:t>
            </a:r>
            <a:r>
              <a:rPr sz="1700" spc="-35" dirty="0">
                <a:latin typeface="Trebuchet MS"/>
                <a:cs typeface="Trebuchet MS"/>
              </a:rPr>
              <a:t>animal </a:t>
            </a:r>
            <a:r>
              <a:rPr sz="1700" spc="-40" dirty="0">
                <a:latin typeface="Trebuchet MS"/>
                <a:cs typeface="Trebuchet MS"/>
              </a:rPr>
              <a:t>is  large </a:t>
            </a:r>
            <a:r>
              <a:rPr sz="1700" b="1" spc="-85" dirty="0">
                <a:latin typeface="Trebuchet MS"/>
                <a:cs typeface="Trebuchet MS"/>
              </a:rPr>
              <a:t>but</a:t>
            </a:r>
            <a:r>
              <a:rPr sz="1700" b="1" spc="-190" dirty="0">
                <a:latin typeface="Trebuchet MS"/>
                <a:cs typeface="Trebuchet MS"/>
              </a:rPr>
              <a:t> </a:t>
            </a:r>
            <a:r>
              <a:rPr sz="1700" spc="-120" dirty="0">
                <a:latin typeface="Trebuchet MS"/>
                <a:cs typeface="Trebuchet MS"/>
              </a:rPr>
              <a:t>timid.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313720" y="7050760"/>
            <a:ext cx="154241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700" spc="-170" dirty="0">
                <a:latin typeface="Trebuchet MS"/>
                <a:cs typeface="Trebuchet MS"/>
              </a:rPr>
              <a:t>It’s </a:t>
            </a:r>
            <a:r>
              <a:rPr sz="1700" spc="-90" dirty="0">
                <a:latin typeface="Trebuchet MS"/>
                <a:cs typeface="Trebuchet MS"/>
              </a:rPr>
              <a:t>cold, </a:t>
            </a:r>
            <a:r>
              <a:rPr sz="1700" spc="-95" dirty="0">
                <a:latin typeface="Trebuchet MS"/>
                <a:cs typeface="Trebuchet MS"/>
              </a:rPr>
              <a:t>wet</a:t>
            </a:r>
            <a:r>
              <a:rPr sz="1700" spc="-75" dirty="0">
                <a:latin typeface="Trebuchet MS"/>
                <a:cs typeface="Trebuchet MS"/>
              </a:rPr>
              <a:t> </a:t>
            </a:r>
            <a:r>
              <a:rPr sz="1700" b="1" dirty="0">
                <a:latin typeface="Trebuchet MS"/>
                <a:cs typeface="Trebuchet MS"/>
              </a:rPr>
              <a:t>and</a:t>
            </a:r>
            <a:endParaRPr sz="1700">
              <a:latin typeface="Trebuchet MS"/>
              <a:cs typeface="Trebuchet MS"/>
            </a:endParaRPr>
          </a:p>
          <a:p>
            <a:pPr marL="57785" algn="ctr">
              <a:lnSpc>
                <a:spcPct val="100000"/>
              </a:lnSpc>
            </a:pPr>
            <a:r>
              <a:rPr sz="1700" spc="-50" dirty="0">
                <a:latin typeface="Trebuchet MS"/>
                <a:cs typeface="Trebuchet MS"/>
              </a:rPr>
              <a:t>windy</a:t>
            </a:r>
            <a:r>
              <a:rPr sz="1700" spc="-110" dirty="0">
                <a:latin typeface="Trebuchet MS"/>
                <a:cs typeface="Trebuchet MS"/>
              </a:rPr>
              <a:t> </a:t>
            </a:r>
            <a:r>
              <a:rPr sz="1700" spc="-100" dirty="0">
                <a:latin typeface="Trebuchet MS"/>
                <a:cs typeface="Trebuchet MS"/>
              </a:rPr>
              <a:t>today.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446854" y="4354550"/>
            <a:ext cx="156464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29259">
              <a:lnSpc>
                <a:spcPct val="100000"/>
              </a:lnSpc>
              <a:spcBef>
                <a:spcPts val="100"/>
              </a:spcBef>
            </a:pPr>
            <a:r>
              <a:rPr sz="1700" spc="-30" dirty="0">
                <a:latin typeface="Trebuchet MS"/>
                <a:cs typeface="Trebuchet MS"/>
              </a:rPr>
              <a:t>Is </a:t>
            </a:r>
            <a:r>
              <a:rPr sz="1700" spc="-80" dirty="0">
                <a:latin typeface="Trebuchet MS"/>
                <a:cs typeface="Trebuchet MS"/>
              </a:rPr>
              <a:t>this </a:t>
            </a:r>
            <a:r>
              <a:rPr sz="1700" spc="50" dirty="0">
                <a:latin typeface="Trebuchet MS"/>
                <a:cs typeface="Trebuchet MS"/>
              </a:rPr>
              <a:t>a  </a:t>
            </a:r>
            <a:r>
              <a:rPr sz="1700" spc="-10" dirty="0">
                <a:latin typeface="Trebuchet MS"/>
                <a:cs typeface="Trebuchet MS"/>
              </a:rPr>
              <a:t>sheep </a:t>
            </a:r>
            <a:r>
              <a:rPr sz="1700" b="1" spc="-90" dirty="0">
                <a:latin typeface="Trebuchet MS"/>
                <a:cs typeface="Trebuchet MS"/>
              </a:rPr>
              <a:t>or </a:t>
            </a:r>
            <a:r>
              <a:rPr sz="1700" spc="50" dirty="0">
                <a:latin typeface="Trebuchet MS"/>
                <a:cs typeface="Trebuchet MS"/>
              </a:rPr>
              <a:t>a</a:t>
            </a:r>
            <a:r>
              <a:rPr sz="1700" spc="-235" dirty="0">
                <a:latin typeface="Trebuchet MS"/>
                <a:cs typeface="Trebuchet MS"/>
              </a:rPr>
              <a:t> </a:t>
            </a:r>
            <a:r>
              <a:rPr sz="1700" spc="5" dirty="0">
                <a:latin typeface="Trebuchet MS"/>
                <a:cs typeface="Trebuchet MS"/>
              </a:rPr>
              <a:t>goat?</a:t>
            </a:r>
            <a:endParaRPr sz="1700">
              <a:latin typeface="Trebuchet MS"/>
              <a:cs typeface="Trebuchet MS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539749" y="5292090"/>
            <a:ext cx="3294379" cy="2322195"/>
            <a:chOff x="539749" y="5292090"/>
            <a:chExt cx="3294379" cy="2322195"/>
          </a:xfrm>
        </p:grpSpPr>
        <p:sp>
          <p:nvSpPr>
            <p:cNvPr id="51" name="object 51"/>
            <p:cNvSpPr/>
            <p:nvPr/>
          </p:nvSpPr>
          <p:spPr>
            <a:xfrm>
              <a:off x="539749" y="5292090"/>
              <a:ext cx="3294379" cy="2322195"/>
            </a:xfrm>
            <a:custGeom>
              <a:avLst/>
              <a:gdLst/>
              <a:ahLst/>
              <a:cxnLst/>
              <a:rect l="l" t="t" r="r" b="b"/>
              <a:pathLst>
                <a:path w="3294379" h="2322195">
                  <a:moveTo>
                    <a:pt x="3294379" y="2322195"/>
                  </a:moveTo>
                  <a:lnTo>
                    <a:pt x="0" y="2322195"/>
                  </a:lnTo>
                  <a:lnTo>
                    <a:pt x="0" y="0"/>
                  </a:lnTo>
                  <a:lnTo>
                    <a:pt x="3294379" y="0"/>
                  </a:lnTo>
                  <a:lnTo>
                    <a:pt x="3294379" y="2322195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235431" y="5292090"/>
              <a:ext cx="1598930" cy="99695"/>
            </a:xfrm>
            <a:custGeom>
              <a:avLst/>
              <a:gdLst/>
              <a:ahLst/>
              <a:cxnLst/>
              <a:rect l="l" t="t" r="r" b="b"/>
              <a:pathLst>
                <a:path w="1598929" h="99695">
                  <a:moveTo>
                    <a:pt x="1208415" y="99408"/>
                  </a:moveTo>
                  <a:lnTo>
                    <a:pt x="1135190" y="99090"/>
                  </a:lnTo>
                  <a:lnTo>
                    <a:pt x="1062662" y="98145"/>
                  </a:lnTo>
                  <a:lnTo>
                    <a:pt x="919897" y="94417"/>
                  </a:lnTo>
                  <a:lnTo>
                    <a:pt x="780514" y="88315"/>
                  </a:lnTo>
                  <a:lnTo>
                    <a:pt x="644909" y="79930"/>
                  </a:lnTo>
                  <a:lnTo>
                    <a:pt x="513476" y="69353"/>
                  </a:lnTo>
                  <a:lnTo>
                    <a:pt x="386613" y="56676"/>
                  </a:lnTo>
                  <a:lnTo>
                    <a:pt x="325018" y="49577"/>
                  </a:lnTo>
                  <a:lnTo>
                    <a:pt x="264714" y="41988"/>
                  </a:lnTo>
                  <a:lnTo>
                    <a:pt x="205749" y="33920"/>
                  </a:lnTo>
                  <a:lnTo>
                    <a:pt x="148174" y="25383"/>
                  </a:lnTo>
                  <a:lnTo>
                    <a:pt x="92037" y="16389"/>
                  </a:lnTo>
                  <a:lnTo>
                    <a:pt x="37389" y="6950"/>
                  </a:lnTo>
                  <a:lnTo>
                    <a:pt x="0" y="0"/>
                  </a:lnTo>
                  <a:lnTo>
                    <a:pt x="1598698" y="0"/>
                  </a:lnTo>
                  <a:lnTo>
                    <a:pt x="1598698" y="90131"/>
                  </a:lnTo>
                  <a:lnTo>
                    <a:pt x="1496936" y="94417"/>
                  </a:lnTo>
                  <a:lnTo>
                    <a:pt x="1354169" y="98145"/>
                  </a:lnTo>
                  <a:lnTo>
                    <a:pt x="1208415" y="99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539749" y="5292090"/>
            <a:ext cx="3294379" cy="232219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98120">
              <a:lnSpc>
                <a:spcPct val="100000"/>
              </a:lnSpc>
              <a:spcBef>
                <a:spcPts val="219"/>
              </a:spcBef>
            </a:pP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85" dirty="0">
                <a:latin typeface="Trebuchet MS"/>
                <a:cs typeface="Trebuchet MS"/>
              </a:rPr>
              <a:t>cat </a:t>
            </a:r>
            <a:r>
              <a:rPr sz="1600" b="1" dirty="0">
                <a:latin typeface="Trebuchet MS"/>
                <a:cs typeface="Trebuchet MS"/>
              </a:rPr>
              <a:t>and </a:t>
            </a:r>
            <a:r>
              <a:rPr sz="1600" spc="-100" dirty="0">
                <a:latin typeface="Trebuchet MS"/>
                <a:cs typeface="Trebuchet MS"/>
              </a:rPr>
              <a:t>its</a:t>
            </a:r>
            <a:r>
              <a:rPr sz="1600" spc="-310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kittens</a:t>
            </a:r>
            <a:endParaRPr sz="1600">
              <a:latin typeface="Trebuchet MS"/>
              <a:cs typeface="Trebuchet MS"/>
            </a:endParaRPr>
          </a:p>
          <a:p>
            <a:pPr marL="198120" marR="1189990">
              <a:lnSpc>
                <a:spcPct val="114799"/>
              </a:lnSpc>
            </a:pP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65" dirty="0">
                <a:latin typeface="Trebuchet MS"/>
                <a:cs typeface="Trebuchet MS"/>
              </a:rPr>
              <a:t>builder </a:t>
            </a:r>
            <a:r>
              <a:rPr sz="1600" b="1" dirty="0">
                <a:latin typeface="Trebuchet MS"/>
                <a:cs typeface="Trebuchet MS"/>
              </a:rPr>
              <a:t>and </a:t>
            </a:r>
            <a:r>
              <a:rPr sz="1600" spc="-30" dirty="0">
                <a:latin typeface="Trebuchet MS"/>
                <a:cs typeface="Trebuchet MS"/>
              </a:rPr>
              <a:t>his</a:t>
            </a:r>
            <a:r>
              <a:rPr sz="1600" spc="-370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tools 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70" dirty="0">
                <a:latin typeface="Trebuchet MS"/>
                <a:cs typeface="Trebuchet MS"/>
              </a:rPr>
              <a:t>doctor </a:t>
            </a:r>
            <a:r>
              <a:rPr sz="1600" b="1" dirty="0">
                <a:latin typeface="Trebuchet MS"/>
                <a:cs typeface="Trebuchet MS"/>
              </a:rPr>
              <a:t>and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25" dirty="0">
                <a:latin typeface="Trebuchet MS"/>
                <a:cs typeface="Trebuchet MS"/>
              </a:rPr>
              <a:t>nurse  slow </a:t>
            </a:r>
            <a:r>
              <a:rPr sz="1600" b="1" spc="-80" dirty="0">
                <a:latin typeface="Trebuchet MS"/>
                <a:cs typeface="Trebuchet MS"/>
              </a:rPr>
              <a:t>but </a:t>
            </a:r>
            <a:r>
              <a:rPr sz="1600" spc="-40" dirty="0">
                <a:latin typeface="Trebuchet MS"/>
                <a:cs typeface="Trebuchet MS"/>
              </a:rPr>
              <a:t>steady  </a:t>
            </a:r>
            <a:r>
              <a:rPr sz="1600" spc="-50" dirty="0">
                <a:latin typeface="Trebuchet MS"/>
                <a:cs typeface="Trebuchet MS"/>
              </a:rPr>
              <a:t>sweet </a:t>
            </a:r>
            <a:r>
              <a:rPr sz="1600" b="1" spc="-85" dirty="0">
                <a:latin typeface="Trebuchet MS"/>
                <a:cs typeface="Trebuchet MS"/>
              </a:rPr>
              <a:t>or</a:t>
            </a:r>
            <a:r>
              <a:rPr sz="1600" b="1" spc="-105" dirty="0">
                <a:latin typeface="Trebuchet MS"/>
                <a:cs typeface="Trebuchet MS"/>
              </a:rPr>
              <a:t> </a:t>
            </a:r>
            <a:r>
              <a:rPr sz="1600" spc="10" dirty="0">
                <a:latin typeface="Trebuchet MS"/>
                <a:cs typeface="Trebuchet MS"/>
              </a:rPr>
              <a:t>sour?</a:t>
            </a:r>
            <a:endParaRPr sz="1600">
              <a:latin typeface="Trebuchet MS"/>
              <a:cs typeface="Trebuchet MS"/>
            </a:endParaRPr>
          </a:p>
          <a:p>
            <a:pPr marL="198120">
              <a:lnSpc>
                <a:spcPct val="100000"/>
              </a:lnSpc>
              <a:spcBef>
                <a:spcPts val="285"/>
              </a:spcBef>
            </a:pP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35" dirty="0">
                <a:latin typeface="Trebuchet MS"/>
                <a:cs typeface="Trebuchet MS"/>
              </a:rPr>
              <a:t>male </a:t>
            </a:r>
            <a:r>
              <a:rPr sz="1600" b="1" spc="-85" dirty="0">
                <a:latin typeface="Trebuchet MS"/>
                <a:cs typeface="Trebuchet MS"/>
              </a:rPr>
              <a:t>or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245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female?</a:t>
            </a:r>
            <a:endParaRPr sz="1600">
              <a:latin typeface="Trebuchet MS"/>
              <a:cs typeface="Trebuchet MS"/>
            </a:endParaRPr>
          </a:p>
          <a:p>
            <a:pPr marL="198120" marR="102235">
              <a:lnSpc>
                <a:spcPct val="114799"/>
              </a:lnSpc>
            </a:pPr>
            <a:r>
              <a:rPr sz="1600" spc="35" dirty="0">
                <a:latin typeface="Trebuchet MS"/>
                <a:cs typeface="Trebuchet MS"/>
              </a:rPr>
              <a:t>A </a:t>
            </a:r>
            <a:r>
              <a:rPr sz="1600" spc="-50" dirty="0">
                <a:latin typeface="Trebuchet MS"/>
                <a:cs typeface="Trebuchet MS"/>
              </a:rPr>
              <a:t>horse,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35" dirty="0">
                <a:latin typeface="Trebuchet MS"/>
                <a:cs typeface="Trebuchet MS"/>
              </a:rPr>
              <a:t>zebra </a:t>
            </a:r>
            <a:r>
              <a:rPr sz="1600" b="1" spc="-85" dirty="0">
                <a:latin typeface="Trebuchet MS"/>
                <a:cs typeface="Trebuchet MS"/>
              </a:rPr>
              <a:t>or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15" dirty="0">
                <a:latin typeface="Trebuchet MS"/>
                <a:cs typeface="Trebuchet MS"/>
              </a:rPr>
              <a:t>donkey?  </a:t>
            </a:r>
            <a:r>
              <a:rPr sz="1600" spc="-45" dirty="0">
                <a:latin typeface="Trebuchet MS"/>
                <a:cs typeface="Trebuchet MS"/>
              </a:rPr>
              <a:t>Paul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30" dirty="0">
                <a:latin typeface="Trebuchet MS"/>
                <a:cs typeface="Trebuchet MS"/>
              </a:rPr>
              <a:t>has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dog,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parrot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b="1" dirty="0">
                <a:latin typeface="Trebuchet MS"/>
                <a:cs typeface="Trebuchet MS"/>
              </a:rPr>
              <a:t>and</a:t>
            </a:r>
            <a:r>
              <a:rPr sz="1600" b="1" spc="-60" dirty="0">
                <a:latin typeface="Trebuchet MS"/>
                <a:cs typeface="Trebuchet MS"/>
              </a:rPr>
              <a:t>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110" dirty="0">
                <a:latin typeface="Trebuchet MS"/>
                <a:cs typeface="Trebuchet MS"/>
              </a:rPr>
              <a:t>cat.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256991" y="8908974"/>
            <a:ext cx="300990" cy="210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90"/>
              </a:spcBef>
            </a:pPr>
            <a:r>
              <a:rPr sz="1200" spc="-60" dirty="0">
                <a:latin typeface="Trebuchet MS"/>
                <a:cs typeface="Trebuchet MS"/>
              </a:rPr>
              <a:t>135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title"/>
          </p:nvPr>
        </p:nvSpPr>
        <p:spPr>
          <a:xfrm>
            <a:off x="576580" y="600329"/>
            <a:ext cx="5759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u="dbl" strike="dblStrike" spc="-470" dirty="0">
                <a:solidFill>
                  <a:srgbClr val="000000"/>
                </a:solidFill>
                <a:uFill>
                  <a:solidFill>
                    <a:srgbClr val="00ADEF"/>
                  </a:solidFill>
                </a:uFill>
                <a:latin typeface="Arial Black"/>
                <a:cs typeface="Arial Black"/>
              </a:rPr>
              <a:t>1</a:t>
            </a:r>
            <a:r>
              <a:rPr sz="3600" u="dbl" strike="dblStrike" dirty="0">
                <a:solidFill>
                  <a:srgbClr val="000000"/>
                </a:solidFill>
                <a:uFill>
                  <a:solidFill>
                    <a:srgbClr val="00ADEF"/>
                  </a:solidFill>
                </a:uFill>
                <a:latin typeface="Arial Black"/>
                <a:cs typeface="Arial Black"/>
              </a:rPr>
              <a:t>1</a:t>
            </a:r>
            <a:endParaRPr sz="3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57039" y="1790700"/>
            <a:ext cx="1703653" cy="13416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14470" y="1700529"/>
            <a:ext cx="2006600" cy="14813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63347" y="3908426"/>
            <a:ext cx="1337307" cy="17437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36720" y="4030980"/>
            <a:ext cx="1584960" cy="15849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539750" y="6228079"/>
            <a:ext cx="5760720" cy="2592070"/>
            <a:chOff x="539750" y="6228079"/>
            <a:chExt cx="5760720" cy="2592070"/>
          </a:xfrm>
        </p:grpSpPr>
        <p:sp>
          <p:nvSpPr>
            <p:cNvPr id="7" name="object 7"/>
            <p:cNvSpPr/>
            <p:nvPr/>
          </p:nvSpPr>
          <p:spPr>
            <a:xfrm>
              <a:off x="539750" y="6228079"/>
              <a:ext cx="5760720" cy="2592070"/>
            </a:xfrm>
            <a:custGeom>
              <a:avLst/>
              <a:gdLst/>
              <a:ahLst/>
              <a:cxnLst/>
              <a:rect l="l" t="t" r="r" b="b"/>
              <a:pathLst>
                <a:path w="5760720" h="2592070">
                  <a:moveTo>
                    <a:pt x="5760719" y="2592069"/>
                  </a:moveTo>
                  <a:lnTo>
                    <a:pt x="0" y="2592069"/>
                  </a:lnTo>
                  <a:lnTo>
                    <a:pt x="0" y="0"/>
                  </a:lnTo>
                  <a:lnTo>
                    <a:pt x="5760719" y="0"/>
                  </a:lnTo>
                  <a:lnTo>
                    <a:pt x="5760719" y="2592069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04609" y="6228079"/>
              <a:ext cx="1596390" cy="99695"/>
            </a:xfrm>
            <a:custGeom>
              <a:avLst/>
              <a:gdLst/>
              <a:ahLst/>
              <a:cxnLst/>
              <a:rect l="l" t="t" r="r" b="b"/>
              <a:pathLst>
                <a:path w="1596389" h="99695">
                  <a:moveTo>
                    <a:pt x="1206365" y="99673"/>
                  </a:moveTo>
                  <a:lnTo>
                    <a:pt x="1133341" y="99356"/>
                  </a:lnTo>
                  <a:lnTo>
                    <a:pt x="1061013" y="98410"/>
                  </a:lnTo>
                  <a:lnTo>
                    <a:pt x="989430" y="96848"/>
                  </a:lnTo>
                  <a:lnTo>
                    <a:pt x="848694" y="91920"/>
                  </a:lnTo>
                  <a:lnTo>
                    <a:pt x="711528" y="84663"/>
                  </a:lnTo>
                  <a:lnTo>
                    <a:pt x="578327" y="75168"/>
                  </a:lnTo>
                  <a:lnTo>
                    <a:pt x="449485" y="63526"/>
                  </a:lnTo>
                  <a:lnTo>
                    <a:pt x="386821" y="56928"/>
                  </a:lnTo>
                  <a:lnTo>
                    <a:pt x="325396" y="49828"/>
                  </a:lnTo>
                  <a:lnTo>
                    <a:pt x="265257" y="42237"/>
                  </a:lnTo>
                  <a:lnTo>
                    <a:pt x="206454" y="34166"/>
                  </a:lnTo>
                  <a:lnTo>
                    <a:pt x="149037" y="25627"/>
                  </a:lnTo>
                  <a:lnTo>
                    <a:pt x="93054" y="16631"/>
                  </a:lnTo>
                  <a:lnTo>
                    <a:pt x="38556" y="7189"/>
                  </a:lnTo>
                  <a:lnTo>
                    <a:pt x="0" y="0"/>
                  </a:lnTo>
                  <a:lnTo>
                    <a:pt x="1595861" y="0"/>
                  </a:lnTo>
                  <a:lnTo>
                    <a:pt x="1595861" y="90379"/>
                  </a:lnTo>
                  <a:lnTo>
                    <a:pt x="1494092" y="94681"/>
                  </a:lnTo>
                  <a:lnTo>
                    <a:pt x="1351718" y="98410"/>
                  </a:lnTo>
                  <a:lnTo>
                    <a:pt x="1206365" y="996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546100" y="546100"/>
            <a:ext cx="5765800" cy="898525"/>
          </a:xfrm>
          <a:custGeom>
            <a:avLst/>
            <a:gdLst/>
            <a:ahLst/>
            <a:cxnLst/>
            <a:rect l="l" t="t" r="r" b="b"/>
            <a:pathLst>
              <a:path w="5765800" h="898525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784225"/>
                </a:lnTo>
                <a:lnTo>
                  <a:pt x="1785" y="850304"/>
                </a:lnTo>
                <a:lnTo>
                  <a:pt x="14287" y="884237"/>
                </a:lnTo>
                <a:lnTo>
                  <a:pt x="48220" y="896739"/>
                </a:lnTo>
                <a:lnTo>
                  <a:pt x="114300" y="898525"/>
                </a:lnTo>
                <a:lnTo>
                  <a:pt x="5651500" y="898525"/>
                </a:lnTo>
                <a:lnTo>
                  <a:pt x="5717579" y="896739"/>
                </a:lnTo>
                <a:lnTo>
                  <a:pt x="5751512" y="884237"/>
                </a:lnTo>
                <a:lnTo>
                  <a:pt x="5764014" y="850304"/>
                </a:lnTo>
                <a:lnTo>
                  <a:pt x="5765800" y="784225"/>
                </a:lnTo>
                <a:lnTo>
                  <a:pt x="5765800" y="114300"/>
                </a:lnTo>
                <a:lnTo>
                  <a:pt x="5764014" y="48220"/>
                </a:lnTo>
                <a:lnTo>
                  <a:pt x="5751512" y="14287"/>
                </a:lnTo>
                <a:lnTo>
                  <a:pt x="5717579" y="1785"/>
                </a:lnTo>
                <a:lnTo>
                  <a:pt x="5651500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59593" y="550697"/>
            <a:ext cx="573913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marR="39243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15" dirty="0">
                <a:latin typeface="Trebuchet MS"/>
                <a:cs typeface="Trebuchet MS"/>
              </a:rPr>
              <a:t>words </a:t>
            </a:r>
            <a:r>
              <a:rPr sz="1800" b="1" spc="-105" dirty="0">
                <a:latin typeface="Trebuchet MS"/>
                <a:cs typeface="Trebuchet MS"/>
              </a:rPr>
              <a:t>before</a:t>
            </a:r>
            <a:r>
              <a:rPr sz="1800" spc="-105" dirty="0">
                <a:latin typeface="Trebuchet MS"/>
                <a:cs typeface="Trebuchet MS"/>
              </a:rPr>
              <a:t>, </a:t>
            </a:r>
            <a:r>
              <a:rPr sz="1800" b="1" spc="-120" dirty="0">
                <a:latin typeface="Trebuchet MS"/>
                <a:cs typeface="Trebuchet MS"/>
              </a:rPr>
              <a:t>after</a:t>
            </a:r>
            <a:r>
              <a:rPr sz="1800" spc="-120" dirty="0">
                <a:latin typeface="Trebuchet MS"/>
                <a:cs typeface="Trebuchet MS"/>
              </a:rPr>
              <a:t>, </a:t>
            </a:r>
            <a:r>
              <a:rPr sz="1800" b="1" spc="-50" dirty="0">
                <a:latin typeface="Trebuchet MS"/>
                <a:cs typeface="Trebuchet MS"/>
              </a:rPr>
              <a:t>as</a:t>
            </a:r>
            <a:r>
              <a:rPr sz="1800" spc="-50" dirty="0">
                <a:latin typeface="Trebuchet MS"/>
                <a:cs typeface="Trebuchet MS"/>
              </a:rPr>
              <a:t>, </a:t>
            </a:r>
            <a:r>
              <a:rPr sz="1800" b="1" spc="-85" dirty="0">
                <a:latin typeface="Trebuchet MS"/>
                <a:cs typeface="Trebuchet MS"/>
              </a:rPr>
              <a:t>when</a:t>
            </a:r>
            <a:r>
              <a:rPr sz="1800" spc="-85" dirty="0">
                <a:latin typeface="Trebuchet MS"/>
                <a:cs typeface="Trebuchet MS"/>
              </a:rPr>
              <a:t>, </a:t>
            </a:r>
            <a:r>
              <a:rPr sz="1800" b="1" spc="-105" dirty="0">
                <a:latin typeface="Trebuchet MS"/>
                <a:cs typeface="Trebuchet MS"/>
              </a:rPr>
              <a:t>while</a:t>
            </a:r>
            <a:r>
              <a:rPr sz="1800" spc="-105" dirty="0">
                <a:latin typeface="Trebuchet MS"/>
                <a:cs typeface="Trebuchet MS"/>
              </a:rPr>
              <a:t>, </a:t>
            </a:r>
            <a:r>
              <a:rPr sz="1800" b="1" spc="-135" dirty="0">
                <a:latin typeface="Trebuchet MS"/>
                <a:cs typeface="Trebuchet MS"/>
              </a:rPr>
              <a:t>until</a:t>
            </a:r>
            <a:r>
              <a:rPr sz="1800" spc="-135" dirty="0">
                <a:latin typeface="Trebuchet MS"/>
                <a:cs typeface="Trebuchet MS"/>
              </a:rPr>
              <a:t>, </a:t>
            </a:r>
            <a:r>
              <a:rPr sz="1800" b="1" spc="-100" dirty="0">
                <a:latin typeface="Trebuchet MS"/>
                <a:cs typeface="Trebuchet MS"/>
              </a:rPr>
              <a:t>since</a:t>
            </a:r>
            <a:r>
              <a:rPr sz="1800" spc="-100" dirty="0">
                <a:latin typeface="Trebuchet MS"/>
                <a:cs typeface="Trebuchet MS"/>
              </a:rPr>
              <a:t>, 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spc="-10" dirty="0">
                <a:latin typeface="Trebuchet MS"/>
                <a:cs typeface="Trebuchet MS"/>
              </a:rPr>
              <a:t>also </a:t>
            </a:r>
            <a:r>
              <a:rPr sz="1800" spc="-85" dirty="0">
                <a:latin typeface="Trebuchet MS"/>
                <a:cs typeface="Trebuchet MS"/>
              </a:rPr>
              <a:t>conjunctions. </a:t>
            </a:r>
            <a:r>
              <a:rPr sz="1800" spc="-100" dirty="0">
                <a:latin typeface="Trebuchet MS"/>
                <a:cs typeface="Trebuchet MS"/>
              </a:rPr>
              <a:t>They </a:t>
            </a:r>
            <a:r>
              <a:rPr sz="1800" spc="-155" dirty="0">
                <a:latin typeface="Trebuchet MS"/>
                <a:cs typeface="Trebuchet MS"/>
              </a:rPr>
              <a:t>tell </a:t>
            </a:r>
            <a:r>
              <a:rPr sz="1800" spc="-20" dirty="0">
                <a:latin typeface="Trebuchet MS"/>
                <a:cs typeface="Trebuchet MS"/>
              </a:rPr>
              <a:t>when </a:t>
            </a:r>
            <a:r>
              <a:rPr sz="1800" spc="-35" dirty="0">
                <a:latin typeface="Trebuchet MS"/>
                <a:cs typeface="Trebuchet MS"/>
              </a:rPr>
              <a:t>something  </a:t>
            </a:r>
            <a:r>
              <a:rPr sz="1800" spc="-25" dirty="0">
                <a:latin typeface="Trebuchet MS"/>
                <a:cs typeface="Trebuchet MS"/>
              </a:rPr>
              <a:t>happens, </a:t>
            </a:r>
            <a:r>
              <a:rPr sz="1800" spc="35" dirty="0">
                <a:latin typeface="Trebuchet MS"/>
                <a:cs typeface="Trebuchet MS"/>
              </a:rPr>
              <a:t>so </a:t>
            </a:r>
            <a:r>
              <a:rPr sz="1800" spc="-100" dirty="0">
                <a:latin typeface="Trebuchet MS"/>
                <a:cs typeface="Trebuchet MS"/>
              </a:rPr>
              <a:t>they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spc="-70" dirty="0">
                <a:latin typeface="Trebuchet MS"/>
                <a:cs typeface="Trebuchet MS"/>
              </a:rPr>
              <a:t>called </a:t>
            </a:r>
            <a:r>
              <a:rPr sz="1800" b="1" spc="-90" dirty="0">
                <a:latin typeface="Trebuchet MS"/>
                <a:cs typeface="Trebuchet MS"/>
              </a:rPr>
              <a:t>conjunctions </a:t>
            </a:r>
            <a:r>
              <a:rPr sz="1800" b="1" spc="-80" dirty="0">
                <a:latin typeface="Trebuchet MS"/>
                <a:cs typeface="Trebuchet MS"/>
              </a:rPr>
              <a:t>of</a:t>
            </a:r>
            <a:r>
              <a:rPr sz="1800" b="1" spc="-295" dirty="0">
                <a:latin typeface="Trebuchet MS"/>
                <a:cs typeface="Trebuchet MS"/>
              </a:rPr>
              <a:t> </a:t>
            </a:r>
            <a:r>
              <a:rPr sz="1800" b="1" spc="-125" dirty="0">
                <a:latin typeface="Trebuchet MS"/>
                <a:cs typeface="Trebuchet MS"/>
              </a:rPr>
              <a:t>time</a:t>
            </a:r>
            <a:r>
              <a:rPr sz="1800" spc="-125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56991" y="8908974"/>
            <a:ext cx="300990" cy="210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90"/>
              </a:spcBef>
            </a:pPr>
            <a:r>
              <a:rPr sz="1200" spc="-60" dirty="0">
                <a:latin typeface="Trebuchet MS"/>
                <a:cs typeface="Trebuchet MS"/>
              </a:rPr>
              <a:t>136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1272" y="3202660"/>
            <a:ext cx="261112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700" spc="40" dirty="0">
                <a:latin typeface="Trebuchet MS"/>
                <a:cs typeface="Trebuchet MS"/>
              </a:rPr>
              <a:t>Maggie </a:t>
            </a:r>
            <a:r>
              <a:rPr sz="1700" spc="-55" dirty="0">
                <a:latin typeface="Trebuchet MS"/>
                <a:cs typeface="Trebuchet MS"/>
              </a:rPr>
              <a:t>could </a:t>
            </a:r>
            <a:r>
              <a:rPr sz="1700" spc="-50" dirty="0">
                <a:latin typeface="Trebuchet MS"/>
                <a:cs typeface="Trebuchet MS"/>
              </a:rPr>
              <a:t>play </a:t>
            </a:r>
            <a:r>
              <a:rPr sz="1700" spc="-100" dirty="0">
                <a:latin typeface="Trebuchet MS"/>
                <a:cs typeface="Trebuchet MS"/>
              </a:rPr>
              <a:t>the</a:t>
            </a:r>
            <a:r>
              <a:rPr sz="1700" spc="-325" dirty="0">
                <a:latin typeface="Trebuchet MS"/>
                <a:cs typeface="Trebuchet MS"/>
              </a:rPr>
              <a:t> </a:t>
            </a:r>
            <a:r>
              <a:rPr sz="1700" spc="-20" dirty="0">
                <a:latin typeface="Trebuchet MS"/>
                <a:cs typeface="Trebuchet MS"/>
              </a:rPr>
              <a:t>piano</a:t>
            </a:r>
            <a:endParaRPr sz="17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700" b="1" spc="-80" dirty="0">
                <a:latin typeface="Trebuchet MS"/>
                <a:cs typeface="Trebuchet MS"/>
              </a:rPr>
              <a:t>before </a:t>
            </a:r>
            <a:r>
              <a:rPr sz="1700" dirty="0">
                <a:latin typeface="Trebuchet MS"/>
                <a:cs typeface="Trebuchet MS"/>
              </a:rPr>
              <a:t>she </a:t>
            </a:r>
            <a:r>
              <a:rPr sz="1700" spc="35" dirty="0">
                <a:latin typeface="Trebuchet MS"/>
                <a:cs typeface="Trebuchet MS"/>
              </a:rPr>
              <a:t>was</a:t>
            </a:r>
            <a:r>
              <a:rPr sz="1700" spc="-210" dirty="0">
                <a:latin typeface="Trebuchet MS"/>
                <a:cs typeface="Trebuchet MS"/>
              </a:rPr>
              <a:t> </a:t>
            </a:r>
            <a:r>
              <a:rPr sz="1700" spc="-140" dirty="0">
                <a:latin typeface="Trebuchet MS"/>
                <a:cs typeface="Trebuchet MS"/>
              </a:rPr>
              <a:t>five.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73157" y="3202660"/>
            <a:ext cx="251206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700" spc="-130" dirty="0">
                <a:latin typeface="Trebuchet MS"/>
                <a:cs typeface="Trebuchet MS"/>
              </a:rPr>
              <a:t>I </a:t>
            </a:r>
            <a:r>
              <a:rPr sz="1700" spc="-15" dirty="0">
                <a:latin typeface="Trebuchet MS"/>
                <a:cs typeface="Trebuchet MS"/>
              </a:rPr>
              <a:t>always </a:t>
            </a:r>
            <a:r>
              <a:rPr sz="1700" spc="-20" dirty="0">
                <a:latin typeface="Trebuchet MS"/>
                <a:cs typeface="Trebuchet MS"/>
              </a:rPr>
              <a:t>brush </a:t>
            </a:r>
            <a:r>
              <a:rPr sz="1700" spc="-40" dirty="0">
                <a:latin typeface="Trebuchet MS"/>
                <a:cs typeface="Trebuchet MS"/>
              </a:rPr>
              <a:t>my</a:t>
            </a:r>
            <a:r>
              <a:rPr sz="1700" spc="-225" dirty="0">
                <a:latin typeface="Trebuchet MS"/>
                <a:cs typeface="Trebuchet MS"/>
              </a:rPr>
              <a:t> </a:t>
            </a:r>
            <a:r>
              <a:rPr sz="1700" spc="-114" dirty="0">
                <a:latin typeface="Trebuchet MS"/>
                <a:cs typeface="Trebuchet MS"/>
              </a:rPr>
              <a:t>teeth</a:t>
            </a:r>
            <a:endParaRPr sz="17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700" b="1" spc="-90" dirty="0">
                <a:latin typeface="Trebuchet MS"/>
                <a:cs typeface="Trebuchet MS"/>
              </a:rPr>
              <a:t>after </a:t>
            </a:r>
            <a:r>
              <a:rPr sz="1700" spc="-140" dirty="0">
                <a:latin typeface="Trebuchet MS"/>
                <a:cs typeface="Trebuchet MS"/>
              </a:rPr>
              <a:t>I’ve </a:t>
            </a:r>
            <a:r>
              <a:rPr sz="1700" spc="10" dirty="0">
                <a:latin typeface="Trebuchet MS"/>
                <a:cs typeface="Trebuchet MS"/>
              </a:rPr>
              <a:t>had </a:t>
            </a:r>
            <a:r>
              <a:rPr sz="1700" spc="-40" dirty="0">
                <a:latin typeface="Trebuchet MS"/>
                <a:cs typeface="Trebuchet MS"/>
              </a:rPr>
              <a:t>my</a:t>
            </a:r>
            <a:r>
              <a:rPr sz="1700" spc="-185" dirty="0">
                <a:latin typeface="Trebuchet MS"/>
                <a:cs typeface="Trebuchet MS"/>
              </a:rPr>
              <a:t> </a:t>
            </a:r>
            <a:r>
              <a:rPr sz="1700" spc="-70" dirty="0">
                <a:latin typeface="Trebuchet MS"/>
                <a:cs typeface="Trebuchet MS"/>
              </a:rPr>
              <a:t>breakfast.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87952" y="5560415"/>
            <a:ext cx="1977389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90" dirty="0">
                <a:latin typeface="Trebuchet MS"/>
                <a:cs typeface="Trebuchet MS"/>
              </a:rPr>
              <a:t>You </a:t>
            </a:r>
            <a:r>
              <a:rPr sz="1700" spc="-30" dirty="0">
                <a:latin typeface="Trebuchet MS"/>
                <a:cs typeface="Trebuchet MS"/>
              </a:rPr>
              <a:t>have </a:t>
            </a:r>
            <a:r>
              <a:rPr sz="1700" spc="-10" dirty="0">
                <a:latin typeface="Trebuchet MS"/>
                <a:cs typeface="Trebuchet MS"/>
              </a:rPr>
              <a:t>grown</a:t>
            </a:r>
            <a:r>
              <a:rPr sz="1700" spc="-225" dirty="0">
                <a:latin typeface="Trebuchet MS"/>
                <a:cs typeface="Trebuchet MS"/>
              </a:rPr>
              <a:t> </a:t>
            </a:r>
            <a:r>
              <a:rPr sz="1700" spc="-110" dirty="0">
                <a:latin typeface="Trebuchet MS"/>
                <a:cs typeface="Trebuchet MS"/>
              </a:rPr>
              <a:t>taller</a:t>
            </a:r>
            <a:endParaRPr sz="1700">
              <a:latin typeface="Trebuchet MS"/>
              <a:cs typeface="Trebuchet MS"/>
            </a:endParaRPr>
          </a:p>
          <a:p>
            <a:pPr marL="81280">
              <a:lnSpc>
                <a:spcPct val="100000"/>
              </a:lnSpc>
            </a:pPr>
            <a:r>
              <a:rPr sz="1700" b="1" spc="-70" dirty="0">
                <a:latin typeface="Trebuchet MS"/>
                <a:cs typeface="Trebuchet MS"/>
              </a:rPr>
              <a:t>since </a:t>
            </a:r>
            <a:r>
              <a:rPr sz="1700" spc="-130" dirty="0">
                <a:latin typeface="Trebuchet MS"/>
                <a:cs typeface="Trebuchet MS"/>
              </a:rPr>
              <a:t>I </a:t>
            </a:r>
            <a:r>
              <a:rPr sz="1700" spc="35" dirty="0">
                <a:latin typeface="Trebuchet MS"/>
                <a:cs typeface="Trebuchet MS"/>
              </a:rPr>
              <a:t>saw </a:t>
            </a:r>
            <a:r>
              <a:rPr sz="1700" spc="-35" dirty="0">
                <a:latin typeface="Trebuchet MS"/>
                <a:cs typeface="Trebuchet MS"/>
              </a:rPr>
              <a:t>you</a:t>
            </a:r>
            <a:r>
              <a:rPr sz="1700" spc="-210" dirty="0">
                <a:latin typeface="Trebuchet MS"/>
                <a:cs typeface="Trebuchet MS"/>
              </a:rPr>
              <a:t> </a:t>
            </a:r>
            <a:r>
              <a:rPr sz="1700" spc="-95" dirty="0">
                <a:latin typeface="Trebuchet MS"/>
                <a:cs typeface="Trebuchet MS"/>
              </a:rPr>
              <a:t>last.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9750" y="6228079"/>
            <a:ext cx="5760720" cy="259207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215900">
              <a:lnSpc>
                <a:spcPct val="100000"/>
              </a:lnSpc>
              <a:spcBef>
                <a:spcPts val="219"/>
              </a:spcBef>
            </a:pPr>
            <a:r>
              <a:rPr sz="1600" spc="-65" dirty="0">
                <a:latin typeface="Trebuchet MS"/>
                <a:cs typeface="Trebuchet MS"/>
              </a:rPr>
              <a:t>Look </a:t>
            </a:r>
            <a:r>
              <a:rPr sz="1600" spc="-60" dirty="0">
                <a:latin typeface="Trebuchet MS"/>
                <a:cs typeface="Trebuchet MS"/>
              </a:rPr>
              <a:t>both </a:t>
            </a:r>
            <a:r>
              <a:rPr sz="1600" spc="5" dirty="0">
                <a:latin typeface="Trebuchet MS"/>
                <a:cs typeface="Trebuchet MS"/>
              </a:rPr>
              <a:t>ways </a:t>
            </a:r>
            <a:r>
              <a:rPr sz="1600" b="1" spc="-75" dirty="0">
                <a:latin typeface="Trebuchet MS"/>
                <a:cs typeface="Trebuchet MS"/>
              </a:rPr>
              <a:t>before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-15" dirty="0">
                <a:latin typeface="Trebuchet MS"/>
                <a:cs typeface="Trebuchet MS"/>
              </a:rPr>
              <a:t>cross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365" dirty="0">
                <a:latin typeface="Trebuchet MS"/>
                <a:cs typeface="Trebuchet MS"/>
              </a:rPr>
              <a:t> </a:t>
            </a:r>
            <a:r>
              <a:rPr sz="1600" spc="-110" dirty="0">
                <a:latin typeface="Trebuchet MS"/>
                <a:cs typeface="Trebuchet MS"/>
              </a:rPr>
              <a:t>street.</a:t>
            </a:r>
            <a:endParaRPr sz="1600">
              <a:latin typeface="Trebuchet MS"/>
              <a:cs typeface="Trebuchet MS"/>
            </a:endParaRPr>
          </a:p>
          <a:p>
            <a:pPr marL="215900" marR="733425">
              <a:lnSpc>
                <a:spcPct val="114799"/>
              </a:lnSpc>
            </a:pPr>
            <a:r>
              <a:rPr sz="1600" spc="-70" dirty="0">
                <a:latin typeface="Trebuchet MS"/>
                <a:cs typeface="Trebuchet MS"/>
              </a:rPr>
              <a:t>Joe listened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35" dirty="0">
                <a:latin typeface="Trebuchet MS"/>
                <a:cs typeface="Trebuchet MS"/>
              </a:rPr>
              <a:t>music </a:t>
            </a:r>
            <a:r>
              <a:rPr sz="1600" b="1" spc="-75" dirty="0">
                <a:latin typeface="Trebuchet MS"/>
                <a:cs typeface="Trebuchet MS"/>
              </a:rPr>
              <a:t>while </a:t>
            </a:r>
            <a:r>
              <a:rPr sz="1600" spc="-30" dirty="0">
                <a:latin typeface="Trebuchet MS"/>
                <a:cs typeface="Trebuchet MS"/>
              </a:rPr>
              <a:t>he </a:t>
            </a:r>
            <a:r>
              <a:rPr sz="1600" spc="35" dirty="0">
                <a:latin typeface="Trebuchet MS"/>
                <a:cs typeface="Trebuchet MS"/>
              </a:rPr>
              <a:t>was </a:t>
            </a:r>
            <a:r>
              <a:rPr sz="1600" spc="-15" dirty="0">
                <a:latin typeface="Trebuchet MS"/>
                <a:cs typeface="Trebuchet MS"/>
              </a:rPr>
              <a:t>doing </a:t>
            </a:r>
            <a:r>
              <a:rPr sz="1600" spc="-30" dirty="0">
                <a:latin typeface="Trebuchet MS"/>
                <a:cs typeface="Trebuchet MS"/>
              </a:rPr>
              <a:t>his</a:t>
            </a:r>
            <a:r>
              <a:rPr sz="1600" spc="-335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homework.  </a:t>
            </a:r>
            <a:r>
              <a:rPr sz="1600" spc="45" dirty="0">
                <a:latin typeface="Trebuchet MS"/>
                <a:cs typeface="Trebuchet MS"/>
              </a:rPr>
              <a:t>Miss</a:t>
            </a:r>
            <a:r>
              <a:rPr sz="1600" spc="-90" dirty="0">
                <a:latin typeface="Trebuchet MS"/>
                <a:cs typeface="Trebuchet MS"/>
              </a:rPr>
              <a:t> Lee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35" dirty="0">
                <a:latin typeface="Trebuchet MS"/>
                <a:cs typeface="Trebuchet MS"/>
              </a:rPr>
              <a:t>was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smiling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b="1" spc="25" dirty="0">
                <a:latin typeface="Trebuchet MS"/>
                <a:cs typeface="Trebuchet MS"/>
              </a:rPr>
              <a:t>as</a:t>
            </a:r>
            <a:r>
              <a:rPr sz="1600" b="1" spc="-55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she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walked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into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class.</a:t>
            </a:r>
            <a:endParaRPr sz="1600">
              <a:latin typeface="Trebuchet MS"/>
              <a:cs typeface="Trebuchet MS"/>
            </a:endParaRPr>
          </a:p>
          <a:p>
            <a:pPr marL="215900">
              <a:lnSpc>
                <a:spcPct val="100000"/>
              </a:lnSpc>
              <a:spcBef>
                <a:spcPts val="285"/>
              </a:spcBef>
            </a:pPr>
            <a:r>
              <a:rPr sz="1600" spc="-90" dirty="0">
                <a:latin typeface="Trebuchet MS"/>
                <a:cs typeface="Trebuchet MS"/>
              </a:rPr>
              <a:t>Wait </a:t>
            </a:r>
            <a:r>
              <a:rPr sz="1600" spc="-55" dirty="0">
                <a:latin typeface="Trebuchet MS"/>
                <a:cs typeface="Trebuchet MS"/>
              </a:rPr>
              <a:t>here </a:t>
            </a:r>
            <a:r>
              <a:rPr sz="1600" b="1" spc="-105" dirty="0">
                <a:latin typeface="Trebuchet MS"/>
                <a:cs typeface="Trebuchet MS"/>
              </a:rPr>
              <a:t>until </a:t>
            </a:r>
            <a:r>
              <a:rPr sz="1600" spc="-120" dirty="0">
                <a:latin typeface="Trebuchet MS"/>
                <a:cs typeface="Trebuchet MS"/>
              </a:rPr>
              <a:t>I </a:t>
            </a:r>
            <a:r>
              <a:rPr sz="1600" spc="-30" dirty="0">
                <a:latin typeface="Trebuchet MS"/>
                <a:cs typeface="Trebuchet MS"/>
              </a:rPr>
              <a:t>come</a:t>
            </a:r>
            <a:r>
              <a:rPr sz="1600" spc="-60" dirty="0">
                <a:latin typeface="Trebuchet MS"/>
                <a:cs typeface="Trebuchet MS"/>
              </a:rPr>
              <a:t> back.</a:t>
            </a:r>
            <a:endParaRPr sz="1600">
              <a:latin typeface="Trebuchet MS"/>
              <a:cs typeface="Trebuchet MS"/>
            </a:endParaRPr>
          </a:p>
          <a:p>
            <a:pPr marL="215900">
              <a:lnSpc>
                <a:spcPct val="100000"/>
              </a:lnSpc>
              <a:spcBef>
                <a:spcPts val="285"/>
              </a:spcBef>
            </a:pPr>
            <a:r>
              <a:rPr sz="1600" spc="-95" dirty="0">
                <a:latin typeface="Trebuchet MS"/>
                <a:cs typeface="Trebuchet MS"/>
              </a:rPr>
              <a:t>Don’t </a:t>
            </a:r>
            <a:r>
              <a:rPr sz="1600" spc="-60" dirty="0">
                <a:latin typeface="Trebuchet MS"/>
                <a:cs typeface="Trebuchet MS"/>
              </a:rPr>
              <a:t>leave </a:t>
            </a:r>
            <a:r>
              <a:rPr sz="1600" b="1" spc="-105" dirty="0">
                <a:latin typeface="Trebuchet MS"/>
                <a:cs typeface="Trebuchet MS"/>
              </a:rPr>
              <a:t>until </a:t>
            </a:r>
            <a:r>
              <a:rPr sz="1600" spc="-85" dirty="0">
                <a:latin typeface="Trebuchet MS"/>
                <a:cs typeface="Trebuchet MS"/>
              </a:rPr>
              <a:t>you’ve </a:t>
            </a:r>
            <a:r>
              <a:rPr sz="1600" spc="-60" dirty="0">
                <a:latin typeface="Trebuchet MS"/>
                <a:cs typeface="Trebuchet MS"/>
              </a:rPr>
              <a:t>finished </a:t>
            </a:r>
            <a:r>
              <a:rPr sz="1600" spc="-55" dirty="0">
                <a:latin typeface="Trebuchet MS"/>
                <a:cs typeface="Trebuchet MS"/>
              </a:rPr>
              <a:t>your</a:t>
            </a:r>
            <a:r>
              <a:rPr sz="1600" spc="-105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work.</a:t>
            </a:r>
            <a:endParaRPr sz="1600">
              <a:latin typeface="Trebuchet MS"/>
              <a:cs typeface="Trebuchet MS"/>
            </a:endParaRPr>
          </a:p>
          <a:p>
            <a:pPr marL="215900">
              <a:lnSpc>
                <a:spcPct val="100000"/>
              </a:lnSpc>
              <a:spcBef>
                <a:spcPts val="285"/>
              </a:spcBef>
            </a:pPr>
            <a:r>
              <a:rPr sz="1600" spc="-114" dirty="0">
                <a:latin typeface="Trebuchet MS"/>
                <a:cs typeface="Trebuchet MS"/>
              </a:rPr>
              <a:t>Tran </a:t>
            </a:r>
            <a:r>
              <a:rPr sz="1600" spc="35" dirty="0">
                <a:latin typeface="Trebuchet MS"/>
                <a:cs typeface="Trebuchet MS"/>
              </a:rPr>
              <a:t>saw </a:t>
            </a:r>
            <a:r>
              <a:rPr sz="1600" spc="15" dirty="0">
                <a:latin typeface="Trebuchet MS"/>
                <a:cs typeface="Trebuchet MS"/>
              </a:rPr>
              <a:t>an </a:t>
            </a:r>
            <a:r>
              <a:rPr sz="1600" spc="-65" dirty="0">
                <a:latin typeface="Trebuchet MS"/>
                <a:cs typeface="Trebuchet MS"/>
              </a:rPr>
              <a:t>accident </a:t>
            </a:r>
            <a:r>
              <a:rPr sz="1600" b="1" spc="-75" dirty="0">
                <a:latin typeface="Trebuchet MS"/>
                <a:cs typeface="Trebuchet MS"/>
              </a:rPr>
              <a:t>while </a:t>
            </a:r>
            <a:r>
              <a:rPr sz="1600" spc="-30" dirty="0">
                <a:latin typeface="Trebuchet MS"/>
                <a:cs typeface="Trebuchet MS"/>
              </a:rPr>
              <a:t>he </a:t>
            </a:r>
            <a:r>
              <a:rPr sz="1600" spc="35" dirty="0">
                <a:latin typeface="Trebuchet MS"/>
                <a:cs typeface="Trebuchet MS"/>
              </a:rPr>
              <a:t>was</a:t>
            </a:r>
            <a:r>
              <a:rPr sz="1600" spc="-360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walking </a:t>
            </a:r>
            <a:r>
              <a:rPr sz="1600" spc="-50" dirty="0">
                <a:latin typeface="Trebuchet MS"/>
                <a:cs typeface="Trebuchet MS"/>
              </a:rPr>
              <a:t>home.</a:t>
            </a:r>
            <a:endParaRPr sz="1600">
              <a:latin typeface="Trebuchet MS"/>
              <a:cs typeface="Trebuchet MS"/>
            </a:endParaRPr>
          </a:p>
          <a:p>
            <a:pPr marL="215900" marR="410845">
              <a:lnSpc>
                <a:spcPct val="114799"/>
              </a:lnSpc>
            </a:pPr>
            <a:r>
              <a:rPr sz="1600" spc="-110" dirty="0">
                <a:latin typeface="Trebuchet MS"/>
                <a:cs typeface="Trebuchet MS"/>
              </a:rPr>
              <a:t>Take </a:t>
            </a:r>
            <a:r>
              <a:rPr sz="1600" spc="-85" dirty="0">
                <a:latin typeface="Trebuchet MS"/>
                <a:cs typeface="Trebuchet MS"/>
              </a:rPr>
              <a:t>all </a:t>
            </a:r>
            <a:r>
              <a:rPr sz="1600" spc="-55" dirty="0">
                <a:latin typeface="Trebuchet MS"/>
                <a:cs typeface="Trebuchet MS"/>
              </a:rPr>
              <a:t>your </a:t>
            </a:r>
            <a:r>
              <a:rPr sz="1600" spc="-15" dirty="0">
                <a:latin typeface="Trebuchet MS"/>
                <a:cs typeface="Trebuchet MS"/>
              </a:rPr>
              <a:t>belongings </a:t>
            </a:r>
            <a:r>
              <a:rPr sz="1600" spc="-95" dirty="0">
                <a:latin typeface="Trebuchet MS"/>
                <a:cs typeface="Trebuchet MS"/>
              </a:rPr>
              <a:t>with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b="1" spc="-50" dirty="0">
                <a:latin typeface="Trebuchet MS"/>
                <a:cs typeface="Trebuchet MS"/>
              </a:rPr>
              <a:t>when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-60" dirty="0">
                <a:latin typeface="Trebuchet MS"/>
                <a:cs typeface="Trebuchet MS"/>
              </a:rPr>
              <a:t>leave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254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plane.  </a:t>
            </a:r>
            <a:r>
              <a:rPr sz="1600" spc="-70" dirty="0">
                <a:latin typeface="Trebuchet MS"/>
                <a:cs typeface="Trebuchet MS"/>
              </a:rPr>
              <a:t>Joe </a:t>
            </a:r>
            <a:r>
              <a:rPr sz="1600" spc="-120" dirty="0">
                <a:latin typeface="Trebuchet MS"/>
                <a:cs typeface="Trebuchet MS"/>
              </a:rPr>
              <a:t>first </a:t>
            </a:r>
            <a:r>
              <a:rPr sz="1600" spc="-85" dirty="0">
                <a:latin typeface="Trebuchet MS"/>
                <a:cs typeface="Trebuchet MS"/>
              </a:rPr>
              <a:t>met </a:t>
            </a:r>
            <a:r>
              <a:rPr sz="1600" spc="-30" dirty="0">
                <a:latin typeface="Trebuchet MS"/>
                <a:cs typeface="Trebuchet MS"/>
              </a:rPr>
              <a:t>his </a:t>
            </a:r>
            <a:r>
              <a:rPr sz="1600" spc="-90" dirty="0">
                <a:latin typeface="Trebuchet MS"/>
                <a:cs typeface="Trebuchet MS"/>
              </a:rPr>
              <a:t>wife </a:t>
            </a:r>
            <a:r>
              <a:rPr sz="1600" b="1" spc="-50" dirty="0">
                <a:latin typeface="Trebuchet MS"/>
                <a:cs typeface="Trebuchet MS"/>
              </a:rPr>
              <a:t>when </a:t>
            </a:r>
            <a:r>
              <a:rPr sz="1600" spc="-30" dirty="0">
                <a:latin typeface="Trebuchet MS"/>
                <a:cs typeface="Trebuchet MS"/>
              </a:rPr>
              <a:t>he </a:t>
            </a:r>
            <a:r>
              <a:rPr sz="1600" spc="35" dirty="0">
                <a:latin typeface="Trebuchet MS"/>
                <a:cs typeface="Trebuchet MS"/>
              </a:rPr>
              <a:t>was </a:t>
            </a:r>
            <a:r>
              <a:rPr sz="1600" spc="-40" dirty="0">
                <a:latin typeface="Trebuchet MS"/>
                <a:cs typeface="Trebuchet MS"/>
              </a:rPr>
              <a:t>studying</a:t>
            </a:r>
            <a:r>
              <a:rPr sz="1600" spc="-335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spc="-60" dirty="0">
                <a:latin typeface="Trebuchet MS"/>
                <a:cs typeface="Trebuchet MS"/>
              </a:rPr>
              <a:t>London.</a:t>
            </a:r>
            <a:endParaRPr sz="1600">
              <a:latin typeface="Trebuchet MS"/>
              <a:cs typeface="Trebuchet MS"/>
            </a:endParaRPr>
          </a:p>
          <a:p>
            <a:pPr marL="215900">
              <a:lnSpc>
                <a:spcPct val="100000"/>
              </a:lnSpc>
              <a:spcBef>
                <a:spcPts val="285"/>
              </a:spcBef>
            </a:pPr>
            <a:r>
              <a:rPr sz="1600" spc="-120" dirty="0">
                <a:latin typeface="Trebuchet MS"/>
                <a:cs typeface="Trebuchet MS"/>
              </a:rPr>
              <a:t>Tom </a:t>
            </a:r>
            <a:r>
              <a:rPr sz="1600" spc="10" dirty="0">
                <a:latin typeface="Trebuchet MS"/>
                <a:cs typeface="Trebuchet MS"/>
              </a:rPr>
              <a:t>and </a:t>
            </a:r>
            <a:r>
              <a:rPr sz="1600" spc="-70" dirty="0">
                <a:latin typeface="Trebuchet MS"/>
                <a:cs typeface="Trebuchet MS"/>
              </a:rPr>
              <a:t>Joe </a:t>
            </a:r>
            <a:r>
              <a:rPr sz="1600" spc="-30" dirty="0">
                <a:latin typeface="Trebuchet MS"/>
                <a:cs typeface="Trebuchet MS"/>
              </a:rPr>
              <a:t>have </a:t>
            </a:r>
            <a:r>
              <a:rPr sz="1600" spc="-25" dirty="0">
                <a:latin typeface="Trebuchet MS"/>
                <a:cs typeface="Trebuchet MS"/>
              </a:rPr>
              <a:t>been </a:t>
            </a:r>
            <a:r>
              <a:rPr sz="1600" spc="-60" dirty="0">
                <a:latin typeface="Trebuchet MS"/>
                <a:cs typeface="Trebuchet MS"/>
              </a:rPr>
              <a:t>friends </a:t>
            </a:r>
            <a:r>
              <a:rPr sz="1600" b="1" spc="-65" dirty="0">
                <a:latin typeface="Trebuchet MS"/>
                <a:cs typeface="Trebuchet MS"/>
              </a:rPr>
              <a:t>since</a:t>
            </a:r>
            <a:r>
              <a:rPr sz="1600" b="1" spc="-310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childhood.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5942" y="5560415"/>
            <a:ext cx="301371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23850">
              <a:lnSpc>
                <a:spcPct val="100000"/>
              </a:lnSpc>
              <a:spcBef>
                <a:spcPts val="100"/>
              </a:spcBef>
            </a:pPr>
            <a:r>
              <a:rPr sz="1700" b="1" spc="-110" dirty="0">
                <a:latin typeface="Trebuchet MS"/>
                <a:cs typeface="Trebuchet MS"/>
              </a:rPr>
              <a:t>After </a:t>
            </a:r>
            <a:r>
              <a:rPr sz="1700" spc="-30" dirty="0">
                <a:latin typeface="Trebuchet MS"/>
                <a:cs typeface="Trebuchet MS"/>
              </a:rPr>
              <a:t>he </a:t>
            </a:r>
            <a:r>
              <a:rPr sz="1700" spc="15" dirty="0">
                <a:latin typeface="Trebuchet MS"/>
                <a:cs typeface="Trebuchet MS"/>
              </a:rPr>
              <a:t>began </a:t>
            </a:r>
            <a:r>
              <a:rPr sz="1700" spc="-50" dirty="0">
                <a:latin typeface="Trebuchet MS"/>
                <a:cs typeface="Trebuchet MS"/>
              </a:rPr>
              <a:t>exercising  </a:t>
            </a:r>
            <a:r>
              <a:rPr sz="1700" spc="-90" dirty="0">
                <a:latin typeface="Trebuchet MS"/>
                <a:cs typeface="Trebuchet MS"/>
              </a:rPr>
              <a:t>regularly, </a:t>
            </a:r>
            <a:r>
              <a:rPr sz="1700" spc="-110" dirty="0">
                <a:latin typeface="Trebuchet MS"/>
                <a:cs typeface="Trebuchet MS"/>
              </a:rPr>
              <a:t>Jerry </a:t>
            </a:r>
            <a:r>
              <a:rPr sz="1700" spc="-20" dirty="0">
                <a:latin typeface="Trebuchet MS"/>
                <a:cs typeface="Trebuchet MS"/>
              </a:rPr>
              <a:t>became</a:t>
            </a:r>
            <a:r>
              <a:rPr sz="1700" spc="-90" dirty="0">
                <a:latin typeface="Trebuchet MS"/>
                <a:cs typeface="Trebuchet MS"/>
              </a:rPr>
              <a:t> </a:t>
            </a:r>
            <a:r>
              <a:rPr sz="1700" spc="-105" dirty="0">
                <a:latin typeface="Trebuchet MS"/>
                <a:cs typeface="Trebuchet MS"/>
              </a:rPr>
              <a:t>healthier.</a:t>
            </a:r>
            <a:endParaRPr sz="1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1086" y="545329"/>
            <a:ext cx="5749290" cy="8259445"/>
            <a:chOff x="541086" y="545329"/>
            <a:chExt cx="5749290" cy="8259445"/>
          </a:xfrm>
        </p:grpSpPr>
        <p:sp>
          <p:nvSpPr>
            <p:cNvPr id="3" name="object 3"/>
            <p:cNvSpPr/>
            <p:nvPr/>
          </p:nvSpPr>
          <p:spPr>
            <a:xfrm>
              <a:off x="541086" y="545329"/>
              <a:ext cx="5744845" cy="8259445"/>
            </a:xfrm>
            <a:custGeom>
              <a:avLst/>
              <a:gdLst/>
              <a:ahLst/>
              <a:cxnLst/>
              <a:rect l="l" t="t" r="r" b="b"/>
              <a:pathLst>
                <a:path w="5744845" h="8259445">
                  <a:moveTo>
                    <a:pt x="5744666" y="8259359"/>
                  </a:moveTo>
                  <a:lnTo>
                    <a:pt x="28697" y="8259359"/>
                  </a:lnTo>
                  <a:lnTo>
                    <a:pt x="19131" y="6984859"/>
                  </a:lnTo>
                  <a:lnTo>
                    <a:pt x="3188" y="4172413"/>
                  </a:lnTo>
                  <a:lnTo>
                    <a:pt x="0" y="1338600"/>
                  </a:lnTo>
                  <a:lnTo>
                    <a:pt x="28697" y="0"/>
                  </a:lnTo>
                  <a:lnTo>
                    <a:pt x="4818858" y="0"/>
                  </a:lnTo>
                  <a:lnTo>
                    <a:pt x="5744666" y="1022237"/>
                  </a:lnTo>
                  <a:lnTo>
                    <a:pt x="5744666" y="8259359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413905" y="631456"/>
              <a:ext cx="870585" cy="1092835"/>
            </a:xfrm>
            <a:custGeom>
              <a:avLst/>
              <a:gdLst/>
              <a:ahLst/>
              <a:cxnLst/>
              <a:rect l="l" t="t" r="r" b="b"/>
              <a:pathLst>
                <a:path w="870585" h="1092835">
                  <a:moveTo>
                    <a:pt x="156394" y="1092214"/>
                  </a:moveTo>
                  <a:lnTo>
                    <a:pt x="175066" y="711223"/>
                  </a:lnTo>
                  <a:lnTo>
                    <a:pt x="165000" y="470454"/>
                  </a:lnTo>
                  <a:lnTo>
                    <a:pt x="111531" y="267511"/>
                  </a:lnTo>
                  <a:lnTo>
                    <a:pt x="0" y="0"/>
                  </a:lnTo>
                  <a:lnTo>
                    <a:pt x="870525" y="940508"/>
                  </a:lnTo>
                  <a:lnTo>
                    <a:pt x="805935" y="931112"/>
                  </a:lnTo>
                  <a:lnTo>
                    <a:pt x="638773" y="928095"/>
                  </a:lnTo>
                  <a:lnTo>
                    <a:pt x="408955" y="969210"/>
                  </a:lnTo>
                  <a:lnTo>
                    <a:pt x="156394" y="1092214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70393" y="547608"/>
              <a:ext cx="220603" cy="2455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99276" y="616889"/>
              <a:ext cx="302260" cy="299085"/>
            </a:xfrm>
            <a:custGeom>
              <a:avLst/>
              <a:gdLst/>
              <a:ahLst/>
              <a:cxnLst/>
              <a:rect l="l" t="t" r="r" b="b"/>
              <a:pathLst>
                <a:path w="302260" h="299084">
                  <a:moveTo>
                    <a:pt x="301943" y="298887"/>
                  </a:moveTo>
                  <a:lnTo>
                    <a:pt x="14809" y="35522"/>
                  </a:lnTo>
                  <a:lnTo>
                    <a:pt x="0" y="0"/>
                  </a:lnTo>
                  <a:lnTo>
                    <a:pt x="189811" y="174098"/>
                  </a:lnTo>
                  <a:lnTo>
                    <a:pt x="301943" y="298887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13833" y="651806"/>
              <a:ext cx="398145" cy="386715"/>
            </a:xfrm>
            <a:custGeom>
              <a:avLst/>
              <a:gdLst/>
              <a:ahLst/>
              <a:cxnLst/>
              <a:rect l="l" t="t" r="r" b="b"/>
              <a:pathLst>
                <a:path w="398145" h="386715">
                  <a:moveTo>
                    <a:pt x="397600" y="386626"/>
                  </a:moveTo>
                  <a:lnTo>
                    <a:pt x="14808" y="35520"/>
                  </a:lnTo>
                  <a:lnTo>
                    <a:pt x="0" y="0"/>
                  </a:lnTo>
                  <a:lnTo>
                    <a:pt x="285501" y="261873"/>
                  </a:lnTo>
                  <a:lnTo>
                    <a:pt x="397600" y="386626"/>
                  </a:lnTo>
                  <a:close/>
                </a:path>
              </a:pathLst>
            </a:custGeom>
            <a:solidFill>
              <a:srgbClr val="1FC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28381" y="686702"/>
              <a:ext cx="493395" cy="474980"/>
            </a:xfrm>
            <a:custGeom>
              <a:avLst/>
              <a:gdLst/>
              <a:ahLst/>
              <a:cxnLst/>
              <a:rect l="l" t="t" r="r" b="b"/>
              <a:pathLst>
                <a:path w="493395" h="474980">
                  <a:moveTo>
                    <a:pt x="493260" y="474377"/>
                  </a:moveTo>
                  <a:lnTo>
                    <a:pt x="14809" y="35523"/>
                  </a:lnTo>
                  <a:lnTo>
                    <a:pt x="0" y="0"/>
                  </a:lnTo>
                  <a:lnTo>
                    <a:pt x="381117" y="349575"/>
                  </a:lnTo>
                  <a:lnTo>
                    <a:pt x="493260" y="474377"/>
                  </a:lnTo>
                  <a:close/>
                </a:path>
              </a:pathLst>
            </a:custGeom>
            <a:solidFill>
              <a:srgbClr val="2DC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42940" y="721624"/>
              <a:ext cx="589280" cy="562610"/>
            </a:xfrm>
            <a:custGeom>
              <a:avLst/>
              <a:gdLst/>
              <a:ahLst/>
              <a:cxnLst/>
              <a:rect l="l" t="t" r="r" b="b"/>
              <a:pathLst>
                <a:path w="589279" h="562610">
                  <a:moveTo>
                    <a:pt x="588865" y="562054"/>
                  </a:moveTo>
                  <a:lnTo>
                    <a:pt x="14798" y="35497"/>
                  </a:lnTo>
                  <a:lnTo>
                    <a:pt x="0" y="0"/>
                  </a:lnTo>
                  <a:lnTo>
                    <a:pt x="476758" y="437293"/>
                  </a:lnTo>
                  <a:lnTo>
                    <a:pt x="588865" y="562054"/>
                  </a:lnTo>
                  <a:close/>
                </a:path>
              </a:pathLst>
            </a:custGeom>
            <a:solidFill>
              <a:srgbClr val="39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57498" y="756543"/>
              <a:ext cx="685165" cy="650240"/>
            </a:xfrm>
            <a:custGeom>
              <a:avLst/>
              <a:gdLst/>
              <a:ahLst/>
              <a:cxnLst/>
              <a:rect l="l" t="t" r="r" b="b"/>
              <a:pathLst>
                <a:path w="685164" h="650240">
                  <a:moveTo>
                    <a:pt x="684547" y="649818"/>
                  </a:moveTo>
                  <a:lnTo>
                    <a:pt x="14807" y="35518"/>
                  </a:lnTo>
                  <a:lnTo>
                    <a:pt x="0" y="0"/>
                  </a:lnTo>
                  <a:lnTo>
                    <a:pt x="572480" y="525102"/>
                  </a:lnTo>
                  <a:lnTo>
                    <a:pt x="684547" y="649818"/>
                  </a:lnTo>
                  <a:close/>
                </a:path>
              </a:pathLst>
            </a:custGeom>
            <a:solidFill>
              <a:srgbClr val="42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72046" y="791440"/>
              <a:ext cx="780415" cy="737870"/>
            </a:xfrm>
            <a:custGeom>
              <a:avLst/>
              <a:gdLst/>
              <a:ahLst/>
              <a:cxnLst/>
              <a:rect l="l" t="t" r="r" b="b"/>
              <a:pathLst>
                <a:path w="780414" h="737869">
                  <a:moveTo>
                    <a:pt x="780239" y="737606"/>
                  </a:moveTo>
                  <a:lnTo>
                    <a:pt x="12412" y="33325"/>
                  </a:lnTo>
                  <a:lnTo>
                    <a:pt x="9871" y="23679"/>
                  </a:lnTo>
                  <a:lnTo>
                    <a:pt x="0" y="0"/>
                  </a:lnTo>
                  <a:lnTo>
                    <a:pt x="668096" y="612804"/>
                  </a:lnTo>
                  <a:lnTo>
                    <a:pt x="780239" y="737606"/>
                  </a:lnTo>
                  <a:close/>
                </a:path>
              </a:pathLst>
            </a:custGeom>
            <a:solidFill>
              <a:srgbClr val="4C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84325" y="824257"/>
              <a:ext cx="805815" cy="747395"/>
            </a:xfrm>
            <a:custGeom>
              <a:avLst/>
              <a:gdLst/>
              <a:ahLst/>
              <a:cxnLst/>
              <a:rect l="l" t="t" r="r" b="b"/>
              <a:pathLst>
                <a:path w="805814" h="747394">
                  <a:moveTo>
                    <a:pt x="805478" y="746842"/>
                  </a:moveTo>
                  <a:lnTo>
                    <a:pt x="782564" y="739748"/>
                  </a:lnTo>
                  <a:lnTo>
                    <a:pt x="7625" y="28943"/>
                  </a:lnTo>
                  <a:lnTo>
                    <a:pt x="0" y="0"/>
                  </a:lnTo>
                  <a:lnTo>
                    <a:pt x="766040" y="702651"/>
                  </a:lnTo>
                  <a:lnTo>
                    <a:pt x="805574" y="746648"/>
                  </a:lnTo>
                  <a:lnTo>
                    <a:pt x="805478" y="746842"/>
                  </a:lnTo>
                  <a:close/>
                </a:path>
              </a:pathLst>
            </a:custGeom>
            <a:solidFill>
              <a:srgbClr val="53C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91820" y="852709"/>
              <a:ext cx="775970" cy="711835"/>
            </a:xfrm>
            <a:custGeom>
              <a:avLst/>
              <a:gdLst/>
              <a:ahLst/>
              <a:cxnLst/>
              <a:rect l="l" t="t" r="r" b="b"/>
              <a:pathLst>
                <a:path w="775970" h="711835">
                  <a:moveTo>
                    <a:pt x="775706" y="711494"/>
                  </a:moveTo>
                  <a:lnTo>
                    <a:pt x="739601" y="700316"/>
                  </a:lnTo>
                  <a:lnTo>
                    <a:pt x="7616" y="28911"/>
                  </a:lnTo>
                  <a:lnTo>
                    <a:pt x="0" y="0"/>
                  </a:lnTo>
                  <a:lnTo>
                    <a:pt x="775706" y="711494"/>
                  </a:lnTo>
                  <a:close/>
                </a:path>
              </a:pathLst>
            </a:custGeom>
            <a:solidFill>
              <a:srgbClr val="59CB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99309" y="881133"/>
              <a:ext cx="732790" cy="672465"/>
            </a:xfrm>
            <a:custGeom>
              <a:avLst/>
              <a:gdLst/>
              <a:ahLst/>
              <a:cxnLst/>
              <a:rect l="l" t="t" r="r" b="b"/>
              <a:pathLst>
                <a:path w="732789" h="672465">
                  <a:moveTo>
                    <a:pt x="732720" y="672080"/>
                  </a:moveTo>
                  <a:lnTo>
                    <a:pt x="718580" y="667702"/>
                  </a:lnTo>
                  <a:lnTo>
                    <a:pt x="700703" y="664635"/>
                  </a:lnTo>
                  <a:lnTo>
                    <a:pt x="7620" y="28925"/>
                  </a:lnTo>
                  <a:lnTo>
                    <a:pt x="0" y="0"/>
                  </a:lnTo>
                  <a:lnTo>
                    <a:pt x="732720" y="672080"/>
                  </a:lnTo>
                  <a:close/>
                </a:path>
              </a:pathLst>
            </a:custGeom>
            <a:solidFill>
              <a:srgbClr val="60C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06800" y="909569"/>
              <a:ext cx="694055" cy="636905"/>
            </a:xfrm>
            <a:custGeom>
              <a:avLst/>
              <a:gdLst/>
              <a:ahLst/>
              <a:cxnLst/>
              <a:rect l="l" t="t" r="r" b="b"/>
              <a:pathLst>
                <a:path w="694054" h="636905">
                  <a:moveTo>
                    <a:pt x="693693" y="636282"/>
                  </a:moveTo>
                  <a:lnTo>
                    <a:pt x="664271" y="631235"/>
                  </a:lnTo>
                  <a:lnTo>
                    <a:pt x="7621" y="28930"/>
                  </a:lnTo>
                  <a:lnTo>
                    <a:pt x="0" y="0"/>
                  </a:lnTo>
                  <a:lnTo>
                    <a:pt x="693693" y="636282"/>
                  </a:lnTo>
                  <a:close/>
                </a:path>
              </a:pathLst>
            </a:custGeom>
            <a:solidFill>
              <a:srgbClr val="66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14292" y="938006"/>
              <a:ext cx="657860" cy="603250"/>
            </a:xfrm>
            <a:custGeom>
              <a:avLst/>
              <a:gdLst/>
              <a:ahLst/>
              <a:cxnLst/>
              <a:rect l="l" t="t" r="r" b="b"/>
              <a:pathLst>
                <a:path w="657860" h="603250">
                  <a:moveTo>
                    <a:pt x="657296" y="602886"/>
                  </a:moveTo>
                  <a:lnTo>
                    <a:pt x="627876" y="597839"/>
                  </a:lnTo>
                  <a:lnTo>
                    <a:pt x="7616" y="28912"/>
                  </a:lnTo>
                  <a:lnTo>
                    <a:pt x="0" y="0"/>
                  </a:lnTo>
                  <a:lnTo>
                    <a:pt x="657296" y="602886"/>
                  </a:lnTo>
                  <a:close/>
                </a:path>
              </a:pathLst>
            </a:custGeom>
            <a:solidFill>
              <a:srgbClr val="6B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21780" y="966432"/>
              <a:ext cx="621030" cy="569595"/>
            </a:xfrm>
            <a:custGeom>
              <a:avLst/>
              <a:gdLst/>
              <a:ahLst/>
              <a:cxnLst/>
              <a:rect l="l" t="t" r="r" b="b"/>
              <a:pathLst>
                <a:path w="621029" h="569594">
                  <a:moveTo>
                    <a:pt x="620883" y="569499"/>
                  </a:moveTo>
                  <a:lnTo>
                    <a:pt x="591468" y="564452"/>
                  </a:lnTo>
                  <a:lnTo>
                    <a:pt x="7621" y="28928"/>
                  </a:lnTo>
                  <a:lnTo>
                    <a:pt x="0" y="0"/>
                  </a:lnTo>
                  <a:lnTo>
                    <a:pt x="620883" y="569499"/>
                  </a:lnTo>
                  <a:close/>
                </a:path>
              </a:pathLst>
            </a:custGeom>
            <a:solidFill>
              <a:srgbClr val="71D0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529272" y="994867"/>
              <a:ext cx="584835" cy="536575"/>
            </a:xfrm>
            <a:custGeom>
              <a:avLst/>
              <a:gdLst/>
              <a:ahLst/>
              <a:cxnLst/>
              <a:rect l="l" t="t" r="r" b="b"/>
              <a:pathLst>
                <a:path w="584835" h="536575">
                  <a:moveTo>
                    <a:pt x="584473" y="536102"/>
                  </a:moveTo>
                  <a:lnTo>
                    <a:pt x="555051" y="531054"/>
                  </a:lnTo>
                  <a:lnTo>
                    <a:pt x="6299" y="27717"/>
                  </a:lnTo>
                  <a:lnTo>
                    <a:pt x="6110" y="23194"/>
                  </a:lnTo>
                  <a:lnTo>
                    <a:pt x="0" y="0"/>
                  </a:lnTo>
                  <a:lnTo>
                    <a:pt x="584473" y="536102"/>
                  </a:lnTo>
                  <a:close/>
                </a:path>
              </a:pathLst>
            </a:custGeom>
            <a:solidFill>
              <a:srgbClr val="77D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535554" y="1022182"/>
              <a:ext cx="549910" cy="504190"/>
            </a:xfrm>
            <a:custGeom>
              <a:avLst/>
              <a:gdLst/>
              <a:ahLst/>
              <a:cxnLst/>
              <a:rect l="l" t="t" r="r" b="b"/>
              <a:pathLst>
                <a:path w="549910" h="504190">
                  <a:moveTo>
                    <a:pt x="549288" y="503828"/>
                  </a:moveTo>
                  <a:lnTo>
                    <a:pt x="519866" y="498781"/>
                  </a:lnTo>
                  <a:lnTo>
                    <a:pt x="953" y="22814"/>
                  </a:lnTo>
                  <a:lnTo>
                    <a:pt x="0" y="0"/>
                  </a:lnTo>
                  <a:lnTo>
                    <a:pt x="549288" y="503828"/>
                  </a:lnTo>
                  <a:close/>
                </a:path>
              </a:pathLst>
            </a:custGeom>
            <a:solidFill>
              <a:srgbClr val="7C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36492" y="1044620"/>
              <a:ext cx="519430" cy="476884"/>
            </a:xfrm>
            <a:custGeom>
              <a:avLst/>
              <a:gdLst/>
              <a:ahLst/>
              <a:cxnLst/>
              <a:rect l="l" t="t" r="r" b="b"/>
              <a:pathLst>
                <a:path w="519429" h="476884">
                  <a:moveTo>
                    <a:pt x="491683" y="472918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515288" y="472633"/>
                  </a:lnTo>
                  <a:lnTo>
                    <a:pt x="497298" y="472633"/>
                  </a:lnTo>
                  <a:lnTo>
                    <a:pt x="491683" y="472918"/>
                  </a:lnTo>
                  <a:close/>
                </a:path>
                <a:path w="519429" h="476884">
                  <a:moveTo>
                    <a:pt x="519427" y="476429"/>
                  </a:moveTo>
                  <a:lnTo>
                    <a:pt x="497298" y="472633"/>
                  </a:lnTo>
                  <a:lnTo>
                    <a:pt x="515288" y="472633"/>
                  </a:lnTo>
                  <a:lnTo>
                    <a:pt x="519427" y="476429"/>
                  </a:lnTo>
                  <a:close/>
                </a:path>
              </a:pathLst>
            </a:custGeom>
            <a:solidFill>
              <a:srgbClr val="81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37430" y="1067037"/>
              <a:ext cx="491490" cy="452120"/>
            </a:xfrm>
            <a:custGeom>
              <a:avLst/>
              <a:gdLst/>
              <a:ahLst/>
              <a:cxnLst/>
              <a:rect l="l" t="t" r="r" b="b"/>
              <a:pathLst>
                <a:path w="491489" h="452119">
                  <a:moveTo>
                    <a:pt x="468480" y="451634"/>
                  </a:moveTo>
                  <a:lnTo>
                    <a:pt x="953" y="22808"/>
                  </a:lnTo>
                  <a:lnTo>
                    <a:pt x="0" y="0"/>
                  </a:lnTo>
                  <a:lnTo>
                    <a:pt x="491128" y="450482"/>
                  </a:lnTo>
                  <a:lnTo>
                    <a:pt x="468480" y="451634"/>
                  </a:lnTo>
                  <a:close/>
                </a:path>
              </a:pathLst>
            </a:custGeom>
            <a:solidFill>
              <a:srgbClr val="8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538366" y="1089448"/>
              <a:ext cx="467995" cy="430530"/>
            </a:xfrm>
            <a:custGeom>
              <a:avLst/>
              <a:gdLst/>
              <a:ahLst/>
              <a:cxnLst/>
              <a:rect l="l" t="t" r="r" b="b"/>
              <a:pathLst>
                <a:path w="467995" h="430530">
                  <a:moveTo>
                    <a:pt x="445266" y="430355"/>
                  </a:moveTo>
                  <a:lnTo>
                    <a:pt x="953" y="22814"/>
                  </a:lnTo>
                  <a:lnTo>
                    <a:pt x="0" y="0"/>
                  </a:lnTo>
                  <a:lnTo>
                    <a:pt x="467928" y="429203"/>
                  </a:lnTo>
                  <a:lnTo>
                    <a:pt x="445266" y="430355"/>
                  </a:lnTo>
                  <a:close/>
                </a:path>
              </a:pathLst>
            </a:custGeom>
            <a:solidFill>
              <a:srgbClr val="8BD7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539304" y="1111885"/>
              <a:ext cx="445134" cy="409575"/>
            </a:xfrm>
            <a:custGeom>
              <a:avLst/>
              <a:gdLst/>
              <a:ahLst/>
              <a:cxnLst/>
              <a:rect l="l" t="t" r="r" b="b"/>
              <a:pathLst>
                <a:path w="445135" h="409575">
                  <a:moveTo>
                    <a:pt x="422053" y="409051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444711" y="407899"/>
                  </a:lnTo>
                  <a:lnTo>
                    <a:pt x="422053" y="409051"/>
                  </a:lnTo>
                  <a:close/>
                </a:path>
              </a:pathLst>
            </a:custGeom>
            <a:solidFill>
              <a:srgbClr val="90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540241" y="1134297"/>
              <a:ext cx="421640" cy="387985"/>
            </a:xfrm>
            <a:custGeom>
              <a:avLst/>
              <a:gdLst/>
              <a:ahLst/>
              <a:cxnLst/>
              <a:rect l="l" t="t" r="r" b="b"/>
              <a:pathLst>
                <a:path w="421639" h="387984">
                  <a:moveTo>
                    <a:pt x="398854" y="387772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421512" y="386620"/>
                  </a:lnTo>
                  <a:lnTo>
                    <a:pt x="398854" y="387772"/>
                  </a:lnTo>
                  <a:close/>
                </a:path>
              </a:pathLst>
            </a:custGeom>
            <a:solidFill>
              <a:srgbClr val="96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541179" y="1156718"/>
              <a:ext cx="398780" cy="367030"/>
            </a:xfrm>
            <a:custGeom>
              <a:avLst/>
              <a:gdLst/>
              <a:ahLst/>
              <a:cxnLst/>
              <a:rect l="l" t="t" r="r" b="b"/>
              <a:pathLst>
                <a:path w="398779" h="367030">
                  <a:moveTo>
                    <a:pt x="375637" y="366483"/>
                  </a:moveTo>
                  <a:lnTo>
                    <a:pt x="953" y="22816"/>
                  </a:lnTo>
                  <a:lnTo>
                    <a:pt x="0" y="0"/>
                  </a:lnTo>
                  <a:lnTo>
                    <a:pt x="398289" y="365331"/>
                  </a:lnTo>
                  <a:lnTo>
                    <a:pt x="375637" y="366483"/>
                  </a:lnTo>
                  <a:close/>
                </a:path>
              </a:pathLst>
            </a:custGeom>
            <a:solidFill>
              <a:srgbClr val="9ADB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542116" y="1179138"/>
              <a:ext cx="375285" cy="345440"/>
            </a:xfrm>
            <a:custGeom>
              <a:avLst/>
              <a:gdLst/>
              <a:ahLst/>
              <a:cxnLst/>
              <a:rect l="l" t="t" r="r" b="b"/>
              <a:pathLst>
                <a:path w="375285" h="345440">
                  <a:moveTo>
                    <a:pt x="352424" y="345196"/>
                  </a:moveTo>
                  <a:lnTo>
                    <a:pt x="953" y="22814"/>
                  </a:lnTo>
                  <a:lnTo>
                    <a:pt x="0" y="0"/>
                  </a:lnTo>
                  <a:lnTo>
                    <a:pt x="375086" y="344044"/>
                  </a:lnTo>
                  <a:lnTo>
                    <a:pt x="352424" y="345196"/>
                  </a:lnTo>
                  <a:close/>
                </a:path>
              </a:pathLst>
            </a:custGeom>
            <a:solidFill>
              <a:srgbClr val="9FDD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43053" y="1201562"/>
              <a:ext cx="352425" cy="324485"/>
            </a:xfrm>
            <a:custGeom>
              <a:avLst/>
              <a:gdLst/>
              <a:ahLst/>
              <a:cxnLst/>
              <a:rect l="l" t="t" r="r" b="b"/>
              <a:pathLst>
                <a:path w="352425" h="324484">
                  <a:moveTo>
                    <a:pt x="329224" y="323905"/>
                  </a:moveTo>
                  <a:lnTo>
                    <a:pt x="953" y="22802"/>
                  </a:lnTo>
                  <a:lnTo>
                    <a:pt x="0" y="0"/>
                  </a:lnTo>
                  <a:lnTo>
                    <a:pt x="351881" y="322752"/>
                  </a:lnTo>
                  <a:lnTo>
                    <a:pt x="329224" y="323905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43991" y="1223985"/>
              <a:ext cx="328930" cy="302895"/>
            </a:xfrm>
            <a:custGeom>
              <a:avLst/>
              <a:gdLst/>
              <a:ahLst/>
              <a:cxnLst/>
              <a:rect l="l" t="t" r="r" b="b"/>
              <a:pathLst>
                <a:path w="328929" h="302894">
                  <a:moveTo>
                    <a:pt x="306005" y="302615"/>
                  </a:moveTo>
                  <a:lnTo>
                    <a:pt x="953" y="22815"/>
                  </a:lnTo>
                  <a:lnTo>
                    <a:pt x="0" y="0"/>
                  </a:lnTo>
                  <a:lnTo>
                    <a:pt x="328659" y="301463"/>
                  </a:lnTo>
                  <a:lnTo>
                    <a:pt x="306005" y="302615"/>
                  </a:lnTo>
                  <a:close/>
                </a:path>
              </a:pathLst>
            </a:custGeom>
            <a:solidFill>
              <a:srgbClr val="A8E0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544928" y="1246404"/>
              <a:ext cx="306070" cy="281940"/>
            </a:xfrm>
            <a:custGeom>
              <a:avLst/>
              <a:gdLst/>
              <a:ahLst/>
              <a:cxnLst/>
              <a:rect l="l" t="t" r="r" b="b"/>
              <a:pathLst>
                <a:path w="306070" h="281940">
                  <a:moveTo>
                    <a:pt x="282793" y="281329"/>
                  </a:moveTo>
                  <a:lnTo>
                    <a:pt x="50" y="21986"/>
                  </a:lnTo>
                  <a:lnTo>
                    <a:pt x="519" y="12426"/>
                  </a:lnTo>
                  <a:lnTo>
                    <a:pt x="0" y="0"/>
                  </a:lnTo>
                  <a:lnTo>
                    <a:pt x="305456" y="280176"/>
                  </a:lnTo>
                  <a:lnTo>
                    <a:pt x="282793" y="281329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543968" y="1268020"/>
              <a:ext cx="284480" cy="260985"/>
            </a:xfrm>
            <a:custGeom>
              <a:avLst/>
              <a:gdLst/>
              <a:ahLst/>
              <a:cxnLst/>
              <a:rect l="l" t="t" r="r" b="b"/>
              <a:pathLst>
                <a:path w="284479" h="260984">
                  <a:moveTo>
                    <a:pt x="261491" y="260845"/>
                  </a:moveTo>
                  <a:lnTo>
                    <a:pt x="0" y="20995"/>
                  </a:lnTo>
                  <a:lnTo>
                    <a:pt x="1029" y="0"/>
                  </a:lnTo>
                  <a:lnTo>
                    <a:pt x="284153" y="259693"/>
                  </a:lnTo>
                  <a:lnTo>
                    <a:pt x="261491" y="260845"/>
                  </a:lnTo>
                  <a:close/>
                </a:path>
              </a:pathLst>
            </a:custGeom>
            <a:solidFill>
              <a:srgbClr val="B1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542957" y="1288667"/>
              <a:ext cx="262890" cy="242570"/>
            </a:xfrm>
            <a:custGeom>
              <a:avLst/>
              <a:gdLst/>
              <a:ahLst/>
              <a:cxnLst/>
              <a:rect l="l" t="t" r="r" b="b"/>
              <a:pathLst>
                <a:path w="262889" h="242569">
                  <a:moveTo>
                    <a:pt x="241296" y="242311"/>
                  </a:moveTo>
                  <a:lnTo>
                    <a:pt x="0" y="20985"/>
                  </a:lnTo>
                  <a:lnTo>
                    <a:pt x="1028" y="0"/>
                  </a:lnTo>
                  <a:lnTo>
                    <a:pt x="262883" y="240179"/>
                  </a:lnTo>
                  <a:lnTo>
                    <a:pt x="244077" y="241135"/>
                  </a:lnTo>
                  <a:lnTo>
                    <a:pt x="241296" y="242311"/>
                  </a:lnTo>
                  <a:close/>
                </a:path>
              </a:pathLst>
            </a:custGeom>
            <a:solidFill>
              <a:srgbClr val="B6E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526776" y="1309299"/>
              <a:ext cx="257753" cy="3305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06049" y="5682955"/>
              <a:ext cx="569595" cy="55880"/>
            </a:xfrm>
            <a:custGeom>
              <a:avLst/>
              <a:gdLst/>
              <a:ahLst/>
              <a:cxnLst/>
              <a:rect l="l" t="t" r="r" b="b"/>
              <a:pathLst>
                <a:path w="569594" h="55879">
                  <a:moveTo>
                    <a:pt x="569265" y="55638"/>
                  </a:moveTo>
                  <a:lnTo>
                    <a:pt x="530889" y="55638"/>
                  </a:lnTo>
                  <a:lnTo>
                    <a:pt x="2506" y="3995"/>
                  </a:lnTo>
                  <a:lnTo>
                    <a:pt x="1076" y="2824"/>
                  </a:lnTo>
                  <a:lnTo>
                    <a:pt x="0" y="0"/>
                  </a:lnTo>
                  <a:lnTo>
                    <a:pt x="569265" y="55638"/>
                  </a:lnTo>
                  <a:close/>
                </a:path>
              </a:pathLst>
            </a:custGeom>
            <a:solidFill>
              <a:srgbClr val="71A1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004552" y="5679024"/>
              <a:ext cx="609600" cy="59690"/>
            </a:xfrm>
            <a:custGeom>
              <a:avLst/>
              <a:gdLst/>
              <a:ahLst/>
              <a:cxnLst/>
              <a:rect l="l" t="t" r="r" b="b"/>
              <a:pathLst>
                <a:path w="609600" h="59689">
                  <a:moveTo>
                    <a:pt x="609483" y="59569"/>
                  </a:moveTo>
                  <a:lnTo>
                    <a:pt x="571113" y="59569"/>
                  </a:lnTo>
                  <a:lnTo>
                    <a:pt x="1483" y="3894"/>
                  </a:lnTo>
                  <a:lnTo>
                    <a:pt x="0" y="0"/>
                  </a:lnTo>
                  <a:lnTo>
                    <a:pt x="609483" y="59569"/>
                  </a:lnTo>
                  <a:close/>
                </a:path>
              </a:pathLst>
            </a:custGeom>
            <a:solidFill>
              <a:srgbClr val="6CA3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03054" y="5675093"/>
              <a:ext cx="650240" cy="63500"/>
            </a:xfrm>
            <a:custGeom>
              <a:avLst/>
              <a:gdLst/>
              <a:ahLst/>
              <a:cxnLst/>
              <a:rect l="l" t="t" r="r" b="b"/>
              <a:pathLst>
                <a:path w="650239" h="63500">
                  <a:moveTo>
                    <a:pt x="649693" y="63499"/>
                  </a:moveTo>
                  <a:lnTo>
                    <a:pt x="611301" y="63499"/>
                  </a:lnTo>
                  <a:lnTo>
                    <a:pt x="1485" y="3897"/>
                  </a:lnTo>
                  <a:lnTo>
                    <a:pt x="0" y="0"/>
                  </a:lnTo>
                  <a:lnTo>
                    <a:pt x="649693" y="63499"/>
                  </a:lnTo>
                  <a:close/>
                </a:path>
              </a:pathLst>
            </a:custGeom>
            <a:solidFill>
              <a:srgbClr val="66A3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01556" y="5671162"/>
              <a:ext cx="690245" cy="67945"/>
            </a:xfrm>
            <a:custGeom>
              <a:avLst/>
              <a:gdLst/>
              <a:ahLst/>
              <a:cxnLst/>
              <a:rect l="l" t="t" r="r" b="b"/>
              <a:pathLst>
                <a:path w="690244" h="67945">
                  <a:moveTo>
                    <a:pt x="689917" y="67431"/>
                  </a:moveTo>
                  <a:lnTo>
                    <a:pt x="651518" y="67431"/>
                  </a:lnTo>
                  <a:lnTo>
                    <a:pt x="1485" y="3898"/>
                  </a:lnTo>
                  <a:lnTo>
                    <a:pt x="0" y="0"/>
                  </a:lnTo>
                  <a:lnTo>
                    <a:pt x="689917" y="67431"/>
                  </a:lnTo>
                  <a:close/>
                </a:path>
              </a:pathLst>
            </a:custGeom>
            <a:solidFill>
              <a:srgbClr val="5FA4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00060" y="5667235"/>
              <a:ext cx="730250" cy="71755"/>
            </a:xfrm>
            <a:custGeom>
              <a:avLst/>
              <a:gdLst/>
              <a:ahLst/>
              <a:cxnLst/>
              <a:rect l="l" t="t" r="r" b="b"/>
              <a:pathLst>
                <a:path w="730250" h="71754">
                  <a:moveTo>
                    <a:pt x="730105" y="71358"/>
                  </a:moveTo>
                  <a:lnTo>
                    <a:pt x="691734" y="71358"/>
                  </a:lnTo>
                  <a:lnTo>
                    <a:pt x="1483" y="3894"/>
                  </a:lnTo>
                  <a:lnTo>
                    <a:pt x="0" y="0"/>
                  </a:lnTo>
                  <a:lnTo>
                    <a:pt x="730105" y="71358"/>
                  </a:lnTo>
                  <a:close/>
                </a:path>
              </a:pathLst>
            </a:custGeom>
            <a:solidFill>
              <a:srgbClr val="56A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98562" y="5663303"/>
              <a:ext cx="770890" cy="75565"/>
            </a:xfrm>
            <a:custGeom>
              <a:avLst/>
              <a:gdLst/>
              <a:ahLst/>
              <a:cxnLst/>
              <a:rect l="l" t="t" r="r" b="b"/>
              <a:pathLst>
                <a:path w="770889" h="75564">
                  <a:moveTo>
                    <a:pt x="770329" y="75289"/>
                  </a:moveTo>
                  <a:lnTo>
                    <a:pt x="731953" y="75289"/>
                  </a:lnTo>
                  <a:lnTo>
                    <a:pt x="1484" y="3895"/>
                  </a:lnTo>
                  <a:lnTo>
                    <a:pt x="0" y="0"/>
                  </a:lnTo>
                  <a:lnTo>
                    <a:pt x="770329" y="75289"/>
                  </a:lnTo>
                  <a:close/>
                </a:path>
              </a:pathLst>
            </a:custGeom>
            <a:solidFill>
              <a:srgbClr val="4EA6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97825" y="5659447"/>
              <a:ext cx="810260" cy="79375"/>
            </a:xfrm>
            <a:custGeom>
              <a:avLst/>
              <a:gdLst/>
              <a:ahLst/>
              <a:cxnLst/>
              <a:rect l="l" t="t" r="r" b="b"/>
              <a:pathLst>
                <a:path w="810260" h="79375">
                  <a:moveTo>
                    <a:pt x="809777" y="79145"/>
                  </a:moveTo>
                  <a:lnTo>
                    <a:pt x="771379" y="79145"/>
                  </a:lnTo>
                  <a:lnTo>
                    <a:pt x="724" y="3824"/>
                  </a:lnTo>
                  <a:lnTo>
                    <a:pt x="0" y="1922"/>
                  </a:lnTo>
                  <a:lnTo>
                    <a:pt x="0" y="0"/>
                  </a:lnTo>
                  <a:lnTo>
                    <a:pt x="809777" y="79145"/>
                  </a:lnTo>
                  <a:close/>
                </a:path>
              </a:pathLst>
            </a:custGeom>
            <a:solidFill>
              <a:srgbClr val="43A6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97825" y="5655663"/>
              <a:ext cx="848994" cy="83185"/>
            </a:xfrm>
            <a:custGeom>
              <a:avLst/>
              <a:gdLst/>
              <a:ahLst/>
              <a:cxnLst/>
              <a:rect l="l" t="t" r="r" b="b"/>
              <a:pathLst>
                <a:path w="848994" h="83185">
                  <a:moveTo>
                    <a:pt x="848498" y="82930"/>
                  </a:moveTo>
                  <a:lnTo>
                    <a:pt x="810106" y="82930"/>
                  </a:lnTo>
                  <a:lnTo>
                    <a:pt x="0" y="3752"/>
                  </a:lnTo>
                  <a:lnTo>
                    <a:pt x="0" y="0"/>
                  </a:lnTo>
                  <a:lnTo>
                    <a:pt x="848498" y="82930"/>
                  </a:lnTo>
                  <a:close/>
                </a:path>
              </a:pathLst>
            </a:custGeom>
            <a:solidFill>
              <a:srgbClr val="36A7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97825" y="5651882"/>
              <a:ext cx="887730" cy="86995"/>
            </a:xfrm>
            <a:custGeom>
              <a:avLst/>
              <a:gdLst/>
              <a:ahLst/>
              <a:cxnLst/>
              <a:rect l="l" t="t" r="r" b="b"/>
              <a:pathLst>
                <a:path w="887730" h="86995">
                  <a:moveTo>
                    <a:pt x="887189" y="86711"/>
                  </a:moveTo>
                  <a:lnTo>
                    <a:pt x="848818" y="86711"/>
                  </a:lnTo>
                  <a:lnTo>
                    <a:pt x="0" y="3749"/>
                  </a:lnTo>
                  <a:lnTo>
                    <a:pt x="0" y="0"/>
                  </a:lnTo>
                  <a:lnTo>
                    <a:pt x="887189" y="86711"/>
                  </a:lnTo>
                  <a:close/>
                </a:path>
              </a:pathLst>
            </a:custGeom>
            <a:solidFill>
              <a:srgbClr val="23A7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97825" y="5648097"/>
              <a:ext cx="926465" cy="90805"/>
            </a:xfrm>
            <a:custGeom>
              <a:avLst/>
              <a:gdLst/>
              <a:ahLst/>
              <a:cxnLst/>
              <a:rect l="l" t="t" r="r" b="b"/>
              <a:pathLst>
                <a:path w="926464" h="90804">
                  <a:moveTo>
                    <a:pt x="925915" y="90496"/>
                  </a:moveTo>
                  <a:lnTo>
                    <a:pt x="887538" y="90496"/>
                  </a:lnTo>
                  <a:lnTo>
                    <a:pt x="0" y="3750"/>
                  </a:lnTo>
                  <a:lnTo>
                    <a:pt x="0" y="0"/>
                  </a:lnTo>
                  <a:lnTo>
                    <a:pt x="925915" y="90496"/>
                  </a:lnTo>
                  <a:close/>
                </a:path>
              </a:pathLst>
            </a:custGeom>
            <a:solidFill>
              <a:srgbClr val="00A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97825" y="5644313"/>
              <a:ext cx="965200" cy="94615"/>
            </a:xfrm>
            <a:custGeom>
              <a:avLst/>
              <a:gdLst/>
              <a:ahLst/>
              <a:cxnLst/>
              <a:rect l="l" t="t" r="r" b="b"/>
              <a:pathLst>
                <a:path w="965200" h="94614">
                  <a:moveTo>
                    <a:pt x="964627" y="94280"/>
                  </a:moveTo>
                  <a:lnTo>
                    <a:pt x="926235" y="94280"/>
                  </a:lnTo>
                  <a:lnTo>
                    <a:pt x="0" y="3752"/>
                  </a:lnTo>
                  <a:lnTo>
                    <a:pt x="0" y="0"/>
                  </a:lnTo>
                  <a:lnTo>
                    <a:pt x="964627" y="94280"/>
                  </a:lnTo>
                  <a:close/>
                </a:path>
              </a:pathLst>
            </a:custGeom>
            <a:solidFill>
              <a:srgbClr val="00A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97825" y="5640527"/>
              <a:ext cx="1003935" cy="98425"/>
            </a:xfrm>
            <a:custGeom>
              <a:avLst/>
              <a:gdLst/>
              <a:ahLst/>
              <a:cxnLst/>
              <a:rect l="l" t="t" r="r" b="b"/>
              <a:pathLst>
                <a:path w="1003935" h="98425">
                  <a:moveTo>
                    <a:pt x="1003353" y="98065"/>
                  </a:moveTo>
                  <a:lnTo>
                    <a:pt x="964957" y="98065"/>
                  </a:lnTo>
                  <a:lnTo>
                    <a:pt x="0" y="3753"/>
                  </a:lnTo>
                  <a:lnTo>
                    <a:pt x="0" y="0"/>
                  </a:lnTo>
                  <a:lnTo>
                    <a:pt x="1003353" y="98065"/>
                  </a:lnTo>
                  <a:close/>
                </a:path>
              </a:pathLst>
            </a:custGeom>
            <a:solidFill>
              <a:srgbClr val="00A9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97825" y="5636747"/>
              <a:ext cx="1042669" cy="102235"/>
            </a:xfrm>
            <a:custGeom>
              <a:avLst/>
              <a:gdLst/>
              <a:ahLst/>
              <a:cxnLst/>
              <a:rect l="l" t="t" r="r" b="b"/>
              <a:pathLst>
                <a:path w="1042669" h="102235">
                  <a:moveTo>
                    <a:pt x="1042045" y="101846"/>
                  </a:moveTo>
                  <a:lnTo>
                    <a:pt x="1003667" y="101846"/>
                  </a:lnTo>
                  <a:lnTo>
                    <a:pt x="0" y="3750"/>
                  </a:lnTo>
                  <a:lnTo>
                    <a:pt x="0" y="0"/>
                  </a:lnTo>
                  <a:lnTo>
                    <a:pt x="1042045" y="101846"/>
                  </a:lnTo>
                  <a:close/>
                </a:path>
              </a:pathLst>
            </a:custGeom>
            <a:solidFill>
              <a:srgbClr val="00A9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97825" y="5632962"/>
              <a:ext cx="1080770" cy="106045"/>
            </a:xfrm>
            <a:custGeom>
              <a:avLst/>
              <a:gdLst/>
              <a:ahLst/>
              <a:cxnLst/>
              <a:rect l="l" t="t" r="r" b="b"/>
              <a:pathLst>
                <a:path w="1080770" h="106045">
                  <a:moveTo>
                    <a:pt x="1080767" y="105630"/>
                  </a:moveTo>
                  <a:lnTo>
                    <a:pt x="1042393" y="105630"/>
                  </a:lnTo>
                  <a:lnTo>
                    <a:pt x="0" y="3749"/>
                  </a:lnTo>
                  <a:lnTo>
                    <a:pt x="0" y="0"/>
                  </a:lnTo>
                  <a:lnTo>
                    <a:pt x="1080767" y="105630"/>
                  </a:lnTo>
                  <a:close/>
                </a:path>
              </a:pathLst>
            </a:custGeom>
            <a:solidFill>
              <a:srgbClr val="00A9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97825" y="5629178"/>
              <a:ext cx="1119505" cy="109855"/>
            </a:xfrm>
            <a:custGeom>
              <a:avLst/>
              <a:gdLst/>
              <a:ahLst/>
              <a:cxnLst/>
              <a:rect l="l" t="t" r="r" b="b"/>
              <a:pathLst>
                <a:path w="1119505" h="109854">
                  <a:moveTo>
                    <a:pt x="1119476" y="109415"/>
                  </a:moveTo>
                  <a:lnTo>
                    <a:pt x="1081087" y="109415"/>
                  </a:lnTo>
                  <a:lnTo>
                    <a:pt x="0" y="3752"/>
                  </a:lnTo>
                  <a:lnTo>
                    <a:pt x="0" y="0"/>
                  </a:lnTo>
                  <a:lnTo>
                    <a:pt x="1119476" y="109415"/>
                  </a:lnTo>
                  <a:close/>
                </a:path>
              </a:pathLst>
            </a:custGeom>
            <a:solidFill>
              <a:srgbClr val="00A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97825" y="5625393"/>
              <a:ext cx="1158240" cy="113664"/>
            </a:xfrm>
            <a:custGeom>
              <a:avLst/>
              <a:gdLst/>
              <a:ahLst/>
              <a:cxnLst/>
              <a:rect l="l" t="t" r="r" b="b"/>
              <a:pathLst>
                <a:path w="1158239" h="113664">
                  <a:moveTo>
                    <a:pt x="1158204" y="113200"/>
                  </a:moveTo>
                  <a:lnTo>
                    <a:pt x="1119813" y="113200"/>
                  </a:lnTo>
                  <a:lnTo>
                    <a:pt x="0" y="3752"/>
                  </a:lnTo>
                  <a:lnTo>
                    <a:pt x="0" y="0"/>
                  </a:lnTo>
                  <a:lnTo>
                    <a:pt x="1158204" y="113200"/>
                  </a:lnTo>
                  <a:close/>
                </a:path>
              </a:pathLst>
            </a:custGeom>
            <a:solidFill>
              <a:srgbClr val="00A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97825" y="5621612"/>
              <a:ext cx="1196975" cy="117475"/>
            </a:xfrm>
            <a:custGeom>
              <a:avLst/>
              <a:gdLst/>
              <a:ahLst/>
              <a:cxnLst/>
              <a:rect l="l" t="t" r="r" b="b"/>
              <a:pathLst>
                <a:path w="1196975" h="117475">
                  <a:moveTo>
                    <a:pt x="1196897" y="116981"/>
                  </a:moveTo>
                  <a:lnTo>
                    <a:pt x="1158521" y="116981"/>
                  </a:lnTo>
                  <a:lnTo>
                    <a:pt x="0" y="3749"/>
                  </a:lnTo>
                  <a:lnTo>
                    <a:pt x="0" y="0"/>
                  </a:lnTo>
                  <a:lnTo>
                    <a:pt x="1196897" y="116981"/>
                  </a:lnTo>
                  <a:close/>
                </a:path>
              </a:pathLst>
            </a:custGeom>
            <a:solidFill>
              <a:srgbClr val="00AB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97825" y="5617827"/>
              <a:ext cx="1235710" cy="121285"/>
            </a:xfrm>
            <a:custGeom>
              <a:avLst/>
              <a:gdLst/>
              <a:ahLst/>
              <a:cxnLst/>
              <a:rect l="l" t="t" r="r" b="b"/>
              <a:pathLst>
                <a:path w="1235710" h="121285">
                  <a:moveTo>
                    <a:pt x="1235622" y="120766"/>
                  </a:moveTo>
                  <a:lnTo>
                    <a:pt x="1197243" y="120766"/>
                  </a:lnTo>
                  <a:lnTo>
                    <a:pt x="0" y="3750"/>
                  </a:lnTo>
                  <a:lnTo>
                    <a:pt x="0" y="0"/>
                  </a:lnTo>
                  <a:lnTo>
                    <a:pt x="1235622" y="120766"/>
                  </a:lnTo>
                  <a:close/>
                </a:path>
              </a:pathLst>
            </a:custGeom>
            <a:solidFill>
              <a:srgbClr val="00AB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97813" y="5612117"/>
              <a:ext cx="1294130" cy="127000"/>
            </a:xfrm>
            <a:custGeom>
              <a:avLst/>
              <a:gdLst/>
              <a:ahLst/>
              <a:cxnLst/>
              <a:rect l="l" t="t" r="r" b="b"/>
              <a:pathLst>
                <a:path w="1294130" h="127000">
                  <a:moveTo>
                    <a:pt x="1294066" y="126479"/>
                  </a:moveTo>
                  <a:lnTo>
                    <a:pt x="0" y="0"/>
                  </a:lnTo>
                  <a:lnTo>
                    <a:pt x="0" y="1930"/>
                  </a:lnTo>
                  <a:lnTo>
                    <a:pt x="0" y="3759"/>
                  </a:lnTo>
                  <a:lnTo>
                    <a:pt x="0" y="5689"/>
                  </a:lnTo>
                  <a:lnTo>
                    <a:pt x="1235938" y="126479"/>
                  </a:lnTo>
                  <a:lnTo>
                    <a:pt x="1255687" y="126479"/>
                  </a:lnTo>
                  <a:lnTo>
                    <a:pt x="1274330" y="126479"/>
                  </a:lnTo>
                  <a:lnTo>
                    <a:pt x="1294066" y="126479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97825" y="5608280"/>
              <a:ext cx="1333500" cy="130810"/>
            </a:xfrm>
            <a:custGeom>
              <a:avLst/>
              <a:gdLst/>
              <a:ahLst/>
              <a:cxnLst/>
              <a:rect l="l" t="t" r="r" b="b"/>
              <a:pathLst>
                <a:path w="1333500" h="130810">
                  <a:moveTo>
                    <a:pt x="1333294" y="130313"/>
                  </a:moveTo>
                  <a:lnTo>
                    <a:pt x="1294900" y="130313"/>
                  </a:lnTo>
                  <a:lnTo>
                    <a:pt x="0" y="3753"/>
                  </a:lnTo>
                  <a:lnTo>
                    <a:pt x="0" y="0"/>
                  </a:lnTo>
                  <a:lnTo>
                    <a:pt x="1333294" y="130313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97825" y="5604448"/>
              <a:ext cx="1372870" cy="134620"/>
            </a:xfrm>
            <a:custGeom>
              <a:avLst/>
              <a:gdLst/>
              <a:ahLst/>
              <a:cxnLst/>
              <a:rect l="l" t="t" r="r" b="b"/>
              <a:pathLst>
                <a:path w="1372870" h="134620">
                  <a:moveTo>
                    <a:pt x="1372506" y="134144"/>
                  </a:moveTo>
                  <a:lnTo>
                    <a:pt x="1334126" y="134144"/>
                  </a:lnTo>
                  <a:lnTo>
                    <a:pt x="0" y="3750"/>
                  </a:lnTo>
                  <a:lnTo>
                    <a:pt x="0" y="0"/>
                  </a:lnTo>
                  <a:lnTo>
                    <a:pt x="1372506" y="134144"/>
                  </a:lnTo>
                  <a:close/>
                </a:path>
              </a:pathLst>
            </a:custGeom>
            <a:solidFill>
              <a:srgbClr val="00B3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97825" y="5600613"/>
              <a:ext cx="1412240" cy="138430"/>
            </a:xfrm>
            <a:custGeom>
              <a:avLst/>
              <a:gdLst/>
              <a:ahLst/>
              <a:cxnLst/>
              <a:rect l="l" t="t" r="r" b="b"/>
              <a:pathLst>
                <a:path w="1412239" h="138429">
                  <a:moveTo>
                    <a:pt x="1411746" y="137979"/>
                  </a:moveTo>
                  <a:lnTo>
                    <a:pt x="1373343" y="137979"/>
                  </a:lnTo>
                  <a:lnTo>
                    <a:pt x="0" y="3753"/>
                  </a:lnTo>
                  <a:lnTo>
                    <a:pt x="0" y="0"/>
                  </a:lnTo>
                  <a:lnTo>
                    <a:pt x="1411746" y="137979"/>
                  </a:lnTo>
                  <a:close/>
                </a:path>
              </a:pathLst>
            </a:custGeom>
            <a:solidFill>
              <a:srgbClr val="00B5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97825" y="5596781"/>
              <a:ext cx="1450975" cy="142240"/>
            </a:xfrm>
            <a:custGeom>
              <a:avLst/>
              <a:gdLst/>
              <a:ahLst/>
              <a:cxnLst/>
              <a:rect l="l" t="t" r="r" b="b"/>
              <a:pathLst>
                <a:path w="1450975" h="142239">
                  <a:moveTo>
                    <a:pt x="1450951" y="141811"/>
                  </a:moveTo>
                  <a:lnTo>
                    <a:pt x="1412584" y="141811"/>
                  </a:lnTo>
                  <a:lnTo>
                    <a:pt x="0" y="3750"/>
                  </a:lnTo>
                  <a:lnTo>
                    <a:pt x="0" y="0"/>
                  </a:lnTo>
                  <a:lnTo>
                    <a:pt x="1450951" y="141811"/>
                  </a:lnTo>
                  <a:close/>
                </a:path>
              </a:pathLst>
            </a:custGeom>
            <a:solidFill>
              <a:srgbClr val="00B9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97825" y="5592946"/>
              <a:ext cx="1490345" cy="146050"/>
            </a:xfrm>
            <a:custGeom>
              <a:avLst/>
              <a:gdLst/>
              <a:ahLst/>
              <a:cxnLst/>
              <a:rect l="l" t="t" r="r" b="b"/>
              <a:pathLst>
                <a:path w="1490345" h="146050">
                  <a:moveTo>
                    <a:pt x="1490189" y="145646"/>
                  </a:moveTo>
                  <a:lnTo>
                    <a:pt x="1451808" y="145646"/>
                  </a:lnTo>
                  <a:lnTo>
                    <a:pt x="0" y="3750"/>
                  </a:lnTo>
                  <a:lnTo>
                    <a:pt x="0" y="0"/>
                  </a:lnTo>
                  <a:lnTo>
                    <a:pt x="1490189" y="145646"/>
                  </a:lnTo>
                  <a:close/>
                </a:path>
              </a:pathLst>
            </a:custGeom>
            <a:solidFill>
              <a:srgbClr val="00BC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97825" y="5589111"/>
              <a:ext cx="1529715" cy="149860"/>
            </a:xfrm>
            <a:custGeom>
              <a:avLst/>
              <a:gdLst/>
              <a:ahLst/>
              <a:cxnLst/>
              <a:rect l="l" t="t" r="r" b="b"/>
              <a:pathLst>
                <a:path w="1529714" h="149860">
                  <a:moveTo>
                    <a:pt x="1529416" y="149481"/>
                  </a:moveTo>
                  <a:lnTo>
                    <a:pt x="1491027" y="149481"/>
                  </a:lnTo>
                  <a:lnTo>
                    <a:pt x="0" y="3752"/>
                  </a:lnTo>
                  <a:lnTo>
                    <a:pt x="0" y="0"/>
                  </a:lnTo>
                  <a:lnTo>
                    <a:pt x="1529416" y="149481"/>
                  </a:lnTo>
                  <a:close/>
                </a:path>
              </a:pathLst>
            </a:custGeom>
            <a:solidFill>
              <a:srgbClr val="00BF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997825" y="5585280"/>
              <a:ext cx="1569085" cy="153670"/>
            </a:xfrm>
            <a:custGeom>
              <a:avLst/>
              <a:gdLst/>
              <a:ahLst/>
              <a:cxnLst/>
              <a:rect l="l" t="t" r="r" b="b"/>
              <a:pathLst>
                <a:path w="1569085" h="153670">
                  <a:moveTo>
                    <a:pt x="1568629" y="153313"/>
                  </a:moveTo>
                  <a:lnTo>
                    <a:pt x="1530254" y="153313"/>
                  </a:lnTo>
                  <a:lnTo>
                    <a:pt x="0" y="3749"/>
                  </a:lnTo>
                  <a:lnTo>
                    <a:pt x="0" y="0"/>
                  </a:lnTo>
                  <a:lnTo>
                    <a:pt x="1568629" y="153313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997825" y="5581444"/>
              <a:ext cx="1608455" cy="157480"/>
            </a:xfrm>
            <a:custGeom>
              <a:avLst/>
              <a:gdLst/>
              <a:ahLst/>
              <a:cxnLst/>
              <a:rect l="l" t="t" r="r" b="b"/>
              <a:pathLst>
                <a:path w="1608455" h="157479">
                  <a:moveTo>
                    <a:pt x="1607858" y="157148"/>
                  </a:moveTo>
                  <a:lnTo>
                    <a:pt x="1569467" y="157148"/>
                  </a:lnTo>
                  <a:lnTo>
                    <a:pt x="0" y="3753"/>
                  </a:lnTo>
                  <a:lnTo>
                    <a:pt x="0" y="0"/>
                  </a:lnTo>
                  <a:lnTo>
                    <a:pt x="1607858" y="157148"/>
                  </a:lnTo>
                  <a:close/>
                </a:path>
              </a:pathLst>
            </a:custGeom>
            <a:solidFill>
              <a:srgbClr val="39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997825" y="5577613"/>
              <a:ext cx="1647189" cy="161290"/>
            </a:xfrm>
            <a:custGeom>
              <a:avLst/>
              <a:gdLst/>
              <a:ahLst/>
              <a:cxnLst/>
              <a:rect l="l" t="t" r="r" b="b"/>
              <a:pathLst>
                <a:path w="1647189" h="161289">
                  <a:moveTo>
                    <a:pt x="1647075" y="160980"/>
                  </a:moveTo>
                  <a:lnTo>
                    <a:pt x="1608710" y="160980"/>
                  </a:lnTo>
                  <a:lnTo>
                    <a:pt x="0" y="3749"/>
                  </a:lnTo>
                  <a:lnTo>
                    <a:pt x="0" y="0"/>
                  </a:lnTo>
                  <a:lnTo>
                    <a:pt x="1647075" y="160980"/>
                  </a:lnTo>
                  <a:close/>
                </a:path>
              </a:pathLst>
            </a:custGeom>
            <a:solidFill>
              <a:srgbClr val="51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997825" y="5573778"/>
              <a:ext cx="1686560" cy="165100"/>
            </a:xfrm>
            <a:custGeom>
              <a:avLst/>
              <a:gdLst/>
              <a:ahLst/>
              <a:cxnLst/>
              <a:rect l="l" t="t" r="r" b="b"/>
              <a:pathLst>
                <a:path w="1686560" h="165100">
                  <a:moveTo>
                    <a:pt x="1686313" y="164815"/>
                  </a:moveTo>
                  <a:lnTo>
                    <a:pt x="1647936" y="164815"/>
                  </a:lnTo>
                  <a:lnTo>
                    <a:pt x="0" y="3749"/>
                  </a:lnTo>
                  <a:lnTo>
                    <a:pt x="0" y="0"/>
                  </a:lnTo>
                  <a:lnTo>
                    <a:pt x="1686313" y="164815"/>
                  </a:lnTo>
                  <a:close/>
                </a:path>
              </a:pathLst>
            </a:custGeom>
            <a:solidFill>
              <a:srgbClr val="64CD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997825" y="5569942"/>
              <a:ext cx="1725930" cy="168910"/>
            </a:xfrm>
            <a:custGeom>
              <a:avLst/>
              <a:gdLst/>
              <a:ahLst/>
              <a:cxnLst/>
              <a:rect l="l" t="t" r="r" b="b"/>
              <a:pathLst>
                <a:path w="1725930" h="168910">
                  <a:moveTo>
                    <a:pt x="1725540" y="168650"/>
                  </a:moveTo>
                  <a:lnTo>
                    <a:pt x="1687151" y="168650"/>
                  </a:lnTo>
                  <a:lnTo>
                    <a:pt x="0" y="3753"/>
                  </a:lnTo>
                  <a:lnTo>
                    <a:pt x="0" y="0"/>
                  </a:lnTo>
                  <a:lnTo>
                    <a:pt x="1725540" y="168650"/>
                  </a:lnTo>
                  <a:close/>
                </a:path>
              </a:pathLst>
            </a:custGeom>
            <a:solidFill>
              <a:srgbClr val="76D1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997825" y="5566111"/>
              <a:ext cx="1765300" cy="172720"/>
            </a:xfrm>
            <a:custGeom>
              <a:avLst/>
              <a:gdLst/>
              <a:ahLst/>
              <a:cxnLst/>
              <a:rect l="l" t="t" r="r" b="b"/>
              <a:pathLst>
                <a:path w="1765300" h="172720">
                  <a:moveTo>
                    <a:pt x="1764759" y="172482"/>
                  </a:moveTo>
                  <a:lnTo>
                    <a:pt x="1726378" y="172482"/>
                  </a:lnTo>
                  <a:lnTo>
                    <a:pt x="0" y="3749"/>
                  </a:lnTo>
                  <a:lnTo>
                    <a:pt x="0" y="0"/>
                  </a:lnTo>
                  <a:lnTo>
                    <a:pt x="1764759" y="172482"/>
                  </a:lnTo>
                  <a:close/>
                </a:path>
              </a:pathLst>
            </a:custGeom>
            <a:solidFill>
              <a:srgbClr val="85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997825" y="5562276"/>
              <a:ext cx="1804035" cy="176530"/>
            </a:xfrm>
            <a:custGeom>
              <a:avLst/>
              <a:gdLst/>
              <a:ahLst/>
              <a:cxnLst/>
              <a:rect l="l" t="t" r="r" b="b"/>
              <a:pathLst>
                <a:path w="1804035" h="176529">
                  <a:moveTo>
                    <a:pt x="1803981" y="176317"/>
                  </a:moveTo>
                  <a:lnTo>
                    <a:pt x="1765593" y="176317"/>
                  </a:lnTo>
                  <a:lnTo>
                    <a:pt x="0" y="3752"/>
                  </a:lnTo>
                  <a:lnTo>
                    <a:pt x="0" y="0"/>
                  </a:lnTo>
                  <a:lnTo>
                    <a:pt x="1803981" y="176317"/>
                  </a:lnTo>
                  <a:close/>
                </a:path>
              </a:pathLst>
            </a:custGeom>
            <a:solidFill>
              <a:srgbClr val="93D9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997825" y="5558440"/>
              <a:ext cx="1843405" cy="180340"/>
            </a:xfrm>
            <a:custGeom>
              <a:avLst/>
              <a:gdLst/>
              <a:ahLst/>
              <a:cxnLst/>
              <a:rect l="l" t="t" r="r" b="b"/>
              <a:pathLst>
                <a:path w="1843405" h="180339">
                  <a:moveTo>
                    <a:pt x="1843223" y="180152"/>
                  </a:moveTo>
                  <a:lnTo>
                    <a:pt x="1804834" y="180152"/>
                  </a:lnTo>
                  <a:lnTo>
                    <a:pt x="0" y="3753"/>
                  </a:lnTo>
                  <a:lnTo>
                    <a:pt x="0" y="0"/>
                  </a:lnTo>
                  <a:lnTo>
                    <a:pt x="1843223" y="180152"/>
                  </a:lnTo>
                  <a:close/>
                </a:path>
              </a:pathLst>
            </a:custGeom>
            <a:solidFill>
              <a:srgbClr val="A1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997825" y="5554609"/>
              <a:ext cx="1882775" cy="184150"/>
            </a:xfrm>
            <a:custGeom>
              <a:avLst/>
              <a:gdLst/>
              <a:ahLst/>
              <a:cxnLst/>
              <a:rect l="l" t="t" r="r" b="b"/>
              <a:pathLst>
                <a:path w="1882775" h="184150">
                  <a:moveTo>
                    <a:pt x="1882439" y="183984"/>
                  </a:moveTo>
                  <a:lnTo>
                    <a:pt x="1844056" y="183984"/>
                  </a:lnTo>
                  <a:lnTo>
                    <a:pt x="0" y="3750"/>
                  </a:lnTo>
                  <a:lnTo>
                    <a:pt x="0" y="0"/>
                  </a:lnTo>
                  <a:lnTo>
                    <a:pt x="1882439" y="183984"/>
                  </a:lnTo>
                  <a:close/>
                </a:path>
              </a:pathLst>
            </a:custGeom>
            <a:solidFill>
              <a:srgbClr val="AF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997825" y="5550774"/>
              <a:ext cx="1922145" cy="187960"/>
            </a:xfrm>
            <a:custGeom>
              <a:avLst/>
              <a:gdLst/>
              <a:ahLst/>
              <a:cxnLst/>
              <a:rect l="l" t="t" r="r" b="b"/>
              <a:pathLst>
                <a:path w="1922145" h="187960">
                  <a:moveTo>
                    <a:pt x="1921663" y="187819"/>
                  </a:moveTo>
                  <a:lnTo>
                    <a:pt x="1883277" y="187819"/>
                  </a:lnTo>
                  <a:lnTo>
                    <a:pt x="0" y="3752"/>
                  </a:lnTo>
                  <a:lnTo>
                    <a:pt x="0" y="0"/>
                  </a:lnTo>
                  <a:lnTo>
                    <a:pt x="1921663" y="187819"/>
                  </a:lnTo>
                  <a:close/>
                </a:path>
              </a:pathLst>
            </a:custGeom>
            <a:solidFill>
              <a:srgbClr val="BCE6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997825" y="5546942"/>
              <a:ext cx="1960880" cy="191770"/>
            </a:xfrm>
            <a:custGeom>
              <a:avLst/>
              <a:gdLst/>
              <a:ahLst/>
              <a:cxnLst/>
              <a:rect l="l" t="t" r="r" b="b"/>
              <a:pathLst>
                <a:path w="1960880" h="191770">
                  <a:moveTo>
                    <a:pt x="1960884" y="191651"/>
                  </a:moveTo>
                  <a:lnTo>
                    <a:pt x="1922501" y="191651"/>
                  </a:lnTo>
                  <a:lnTo>
                    <a:pt x="0" y="3750"/>
                  </a:lnTo>
                  <a:lnTo>
                    <a:pt x="0" y="0"/>
                  </a:lnTo>
                  <a:lnTo>
                    <a:pt x="1960884" y="191651"/>
                  </a:lnTo>
                  <a:close/>
                </a:path>
              </a:pathLst>
            </a:custGeom>
            <a:solidFill>
              <a:srgbClr val="C9E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997825" y="5543107"/>
              <a:ext cx="2000250" cy="195580"/>
            </a:xfrm>
            <a:custGeom>
              <a:avLst/>
              <a:gdLst/>
              <a:ahLst/>
              <a:cxnLst/>
              <a:rect l="l" t="t" r="r" b="b"/>
              <a:pathLst>
                <a:path w="2000250" h="195579">
                  <a:moveTo>
                    <a:pt x="2000105" y="195486"/>
                  </a:moveTo>
                  <a:lnTo>
                    <a:pt x="1961722" y="195486"/>
                  </a:lnTo>
                  <a:lnTo>
                    <a:pt x="0" y="3752"/>
                  </a:lnTo>
                  <a:lnTo>
                    <a:pt x="0" y="0"/>
                  </a:lnTo>
                  <a:lnTo>
                    <a:pt x="2000105" y="195486"/>
                  </a:lnTo>
                  <a:close/>
                </a:path>
              </a:pathLst>
            </a:custGeom>
            <a:solidFill>
              <a:srgbClr val="D6F0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997825" y="5539276"/>
              <a:ext cx="2039620" cy="199390"/>
            </a:xfrm>
            <a:custGeom>
              <a:avLst/>
              <a:gdLst/>
              <a:ahLst/>
              <a:cxnLst/>
              <a:rect l="l" t="t" r="r" b="b"/>
              <a:pathLst>
                <a:path w="2039620" h="199389">
                  <a:moveTo>
                    <a:pt x="2039326" y="199317"/>
                  </a:moveTo>
                  <a:lnTo>
                    <a:pt x="2000960" y="199317"/>
                  </a:lnTo>
                  <a:lnTo>
                    <a:pt x="0" y="3749"/>
                  </a:lnTo>
                  <a:lnTo>
                    <a:pt x="0" y="0"/>
                  </a:lnTo>
                  <a:lnTo>
                    <a:pt x="2039326" y="199317"/>
                  </a:lnTo>
                  <a:close/>
                </a:path>
              </a:pathLst>
            </a:custGeom>
            <a:solidFill>
              <a:srgbClr val="E3F4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997825" y="5535441"/>
              <a:ext cx="2078989" cy="203200"/>
            </a:xfrm>
            <a:custGeom>
              <a:avLst/>
              <a:gdLst/>
              <a:ahLst/>
              <a:cxnLst/>
              <a:rect l="l" t="t" r="r" b="b"/>
              <a:pathLst>
                <a:path w="2078989" h="203200">
                  <a:moveTo>
                    <a:pt x="2078563" y="203152"/>
                  </a:moveTo>
                  <a:lnTo>
                    <a:pt x="2040184" y="203152"/>
                  </a:lnTo>
                  <a:lnTo>
                    <a:pt x="0" y="3749"/>
                  </a:lnTo>
                  <a:lnTo>
                    <a:pt x="0" y="0"/>
                  </a:lnTo>
                  <a:lnTo>
                    <a:pt x="2078563" y="203152"/>
                  </a:lnTo>
                  <a:close/>
                </a:path>
              </a:pathLst>
            </a:custGeom>
            <a:solidFill>
              <a:srgbClr val="EF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997813" y="5529745"/>
              <a:ext cx="2137410" cy="208915"/>
            </a:xfrm>
            <a:custGeom>
              <a:avLst/>
              <a:gdLst/>
              <a:ahLst/>
              <a:cxnLst/>
              <a:rect l="l" t="t" r="r" b="b"/>
              <a:pathLst>
                <a:path w="2137410" h="208914">
                  <a:moveTo>
                    <a:pt x="2136940" y="208851"/>
                  </a:moveTo>
                  <a:lnTo>
                    <a:pt x="0" y="0"/>
                  </a:lnTo>
                  <a:lnTo>
                    <a:pt x="0" y="1866"/>
                  </a:lnTo>
                  <a:lnTo>
                    <a:pt x="0" y="3746"/>
                  </a:lnTo>
                  <a:lnTo>
                    <a:pt x="0" y="5626"/>
                  </a:lnTo>
                  <a:lnTo>
                    <a:pt x="2079409" y="208851"/>
                  </a:lnTo>
                  <a:lnTo>
                    <a:pt x="2098548" y="208851"/>
                  </a:lnTo>
                  <a:lnTo>
                    <a:pt x="2117788" y="208851"/>
                  </a:lnTo>
                  <a:lnTo>
                    <a:pt x="2136940" y="2088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997825" y="5525963"/>
              <a:ext cx="2175510" cy="212725"/>
            </a:xfrm>
            <a:custGeom>
              <a:avLst/>
              <a:gdLst/>
              <a:ahLst/>
              <a:cxnLst/>
              <a:rect l="l" t="t" r="r" b="b"/>
              <a:pathLst>
                <a:path w="2175510" h="212725">
                  <a:moveTo>
                    <a:pt x="2175512" y="212629"/>
                  </a:moveTo>
                  <a:lnTo>
                    <a:pt x="2137131" y="212629"/>
                  </a:lnTo>
                  <a:lnTo>
                    <a:pt x="0" y="3752"/>
                  </a:lnTo>
                  <a:lnTo>
                    <a:pt x="0" y="0"/>
                  </a:lnTo>
                  <a:lnTo>
                    <a:pt x="2175512" y="212629"/>
                  </a:lnTo>
                  <a:close/>
                </a:path>
              </a:pathLst>
            </a:custGeom>
            <a:solidFill>
              <a:srgbClr val="F7FC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997825" y="5522190"/>
              <a:ext cx="2214245" cy="216535"/>
            </a:xfrm>
            <a:custGeom>
              <a:avLst/>
              <a:gdLst/>
              <a:ahLst/>
              <a:cxnLst/>
              <a:rect l="l" t="t" r="r" b="b"/>
              <a:pathLst>
                <a:path w="2214245" h="216535">
                  <a:moveTo>
                    <a:pt x="2214118" y="216402"/>
                  </a:moveTo>
                  <a:lnTo>
                    <a:pt x="2175733" y="216402"/>
                  </a:lnTo>
                  <a:lnTo>
                    <a:pt x="0" y="3752"/>
                  </a:lnTo>
                  <a:lnTo>
                    <a:pt x="0" y="0"/>
                  </a:lnTo>
                  <a:lnTo>
                    <a:pt x="2214118" y="216402"/>
                  </a:lnTo>
                  <a:close/>
                </a:path>
              </a:pathLst>
            </a:custGeom>
            <a:solidFill>
              <a:srgbClr val="F3FA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997825" y="5518420"/>
              <a:ext cx="2252980" cy="220345"/>
            </a:xfrm>
            <a:custGeom>
              <a:avLst/>
              <a:gdLst/>
              <a:ahLst/>
              <a:cxnLst/>
              <a:rect l="l" t="t" r="r" b="b"/>
              <a:pathLst>
                <a:path w="2252980" h="220345">
                  <a:moveTo>
                    <a:pt x="2252701" y="220172"/>
                  </a:moveTo>
                  <a:lnTo>
                    <a:pt x="2214316" y="220172"/>
                  </a:lnTo>
                  <a:lnTo>
                    <a:pt x="0" y="3750"/>
                  </a:lnTo>
                  <a:lnTo>
                    <a:pt x="0" y="0"/>
                  </a:lnTo>
                  <a:lnTo>
                    <a:pt x="2252701" y="220172"/>
                  </a:lnTo>
                  <a:close/>
                </a:path>
              </a:pathLst>
            </a:custGeom>
            <a:solidFill>
              <a:srgbClr val="EDF8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997825" y="5514648"/>
              <a:ext cx="2291715" cy="224154"/>
            </a:xfrm>
            <a:custGeom>
              <a:avLst/>
              <a:gdLst/>
              <a:ahLst/>
              <a:cxnLst/>
              <a:rect l="l" t="t" r="r" b="b"/>
              <a:pathLst>
                <a:path w="2291715" h="224154">
                  <a:moveTo>
                    <a:pt x="2291284" y="223944"/>
                  </a:moveTo>
                  <a:lnTo>
                    <a:pt x="2252899" y="223944"/>
                  </a:lnTo>
                  <a:lnTo>
                    <a:pt x="0" y="3752"/>
                  </a:lnTo>
                  <a:lnTo>
                    <a:pt x="0" y="0"/>
                  </a:lnTo>
                  <a:lnTo>
                    <a:pt x="2291284" y="223944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997825" y="5510875"/>
              <a:ext cx="2330450" cy="227965"/>
            </a:xfrm>
            <a:custGeom>
              <a:avLst/>
              <a:gdLst/>
              <a:ahLst/>
              <a:cxnLst/>
              <a:rect l="l" t="t" r="r" b="b"/>
              <a:pathLst>
                <a:path w="2330450" h="227964">
                  <a:moveTo>
                    <a:pt x="2329890" y="227718"/>
                  </a:moveTo>
                  <a:lnTo>
                    <a:pt x="2291505" y="227718"/>
                  </a:lnTo>
                  <a:lnTo>
                    <a:pt x="0" y="3752"/>
                  </a:lnTo>
                  <a:lnTo>
                    <a:pt x="0" y="0"/>
                  </a:lnTo>
                  <a:lnTo>
                    <a:pt x="2329890" y="227718"/>
                  </a:lnTo>
                  <a:close/>
                </a:path>
              </a:pathLst>
            </a:custGeom>
            <a:solidFill>
              <a:srgbClr val="E4F5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997825" y="5507105"/>
              <a:ext cx="2368550" cy="231775"/>
            </a:xfrm>
            <a:custGeom>
              <a:avLst/>
              <a:gdLst/>
              <a:ahLst/>
              <a:cxnLst/>
              <a:rect l="l" t="t" r="r" b="b"/>
              <a:pathLst>
                <a:path w="2368550" h="231775">
                  <a:moveTo>
                    <a:pt x="2368473" y="231487"/>
                  </a:moveTo>
                  <a:lnTo>
                    <a:pt x="2330087" y="231487"/>
                  </a:lnTo>
                  <a:lnTo>
                    <a:pt x="0" y="3750"/>
                  </a:lnTo>
                  <a:lnTo>
                    <a:pt x="0" y="0"/>
                  </a:lnTo>
                  <a:lnTo>
                    <a:pt x="2368473" y="231487"/>
                  </a:lnTo>
                  <a:close/>
                </a:path>
              </a:pathLst>
            </a:custGeom>
            <a:solidFill>
              <a:srgbClr val="DF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997825" y="5503333"/>
              <a:ext cx="2407285" cy="235585"/>
            </a:xfrm>
            <a:custGeom>
              <a:avLst/>
              <a:gdLst/>
              <a:ahLst/>
              <a:cxnLst/>
              <a:rect l="l" t="t" r="r" b="b"/>
              <a:pathLst>
                <a:path w="2407285" h="235585">
                  <a:moveTo>
                    <a:pt x="2407055" y="235260"/>
                  </a:moveTo>
                  <a:lnTo>
                    <a:pt x="2368671" y="235260"/>
                  </a:lnTo>
                  <a:lnTo>
                    <a:pt x="0" y="3752"/>
                  </a:lnTo>
                  <a:lnTo>
                    <a:pt x="0" y="0"/>
                  </a:lnTo>
                  <a:lnTo>
                    <a:pt x="2407055" y="235260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997825" y="5499560"/>
              <a:ext cx="2446020" cy="239395"/>
            </a:xfrm>
            <a:custGeom>
              <a:avLst/>
              <a:gdLst/>
              <a:ahLst/>
              <a:cxnLst/>
              <a:rect l="l" t="t" r="r" b="b"/>
              <a:pathLst>
                <a:path w="2446020" h="239395">
                  <a:moveTo>
                    <a:pt x="2445656" y="239033"/>
                  </a:moveTo>
                  <a:lnTo>
                    <a:pt x="2407273" y="239033"/>
                  </a:lnTo>
                  <a:lnTo>
                    <a:pt x="0" y="3753"/>
                  </a:lnTo>
                  <a:lnTo>
                    <a:pt x="0" y="0"/>
                  </a:lnTo>
                  <a:lnTo>
                    <a:pt x="2445656" y="239033"/>
                  </a:lnTo>
                  <a:close/>
                </a:path>
              </a:pathLst>
            </a:custGeom>
            <a:solidFill>
              <a:srgbClr val="D5EF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997825" y="5495791"/>
              <a:ext cx="2484755" cy="243204"/>
            </a:xfrm>
            <a:custGeom>
              <a:avLst/>
              <a:gdLst/>
              <a:ahLst/>
              <a:cxnLst/>
              <a:rect l="l" t="t" r="r" b="b"/>
              <a:pathLst>
                <a:path w="2484754" h="243204">
                  <a:moveTo>
                    <a:pt x="2484241" y="242802"/>
                  </a:moveTo>
                  <a:lnTo>
                    <a:pt x="2445859" y="242802"/>
                  </a:lnTo>
                  <a:lnTo>
                    <a:pt x="0" y="3749"/>
                  </a:lnTo>
                  <a:lnTo>
                    <a:pt x="0" y="0"/>
                  </a:lnTo>
                  <a:lnTo>
                    <a:pt x="2484241" y="242802"/>
                  </a:lnTo>
                  <a:close/>
                </a:path>
              </a:pathLst>
            </a:custGeom>
            <a:solidFill>
              <a:srgbClr val="D0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997825" y="5492018"/>
              <a:ext cx="2522855" cy="247015"/>
            </a:xfrm>
            <a:custGeom>
              <a:avLst/>
              <a:gdLst/>
              <a:ahLst/>
              <a:cxnLst/>
              <a:rect l="l" t="t" r="r" b="b"/>
              <a:pathLst>
                <a:path w="2522854" h="247014">
                  <a:moveTo>
                    <a:pt x="2522826" y="246575"/>
                  </a:moveTo>
                  <a:lnTo>
                    <a:pt x="2484443" y="246575"/>
                  </a:lnTo>
                  <a:lnTo>
                    <a:pt x="0" y="3752"/>
                  </a:lnTo>
                  <a:lnTo>
                    <a:pt x="0" y="0"/>
                  </a:lnTo>
                  <a:lnTo>
                    <a:pt x="2522826" y="246575"/>
                  </a:lnTo>
                  <a:close/>
                </a:path>
              </a:pathLst>
            </a:custGeom>
            <a:solidFill>
              <a:srgbClr val="CC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997825" y="5488248"/>
              <a:ext cx="2561590" cy="250825"/>
            </a:xfrm>
            <a:custGeom>
              <a:avLst/>
              <a:gdLst/>
              <a:ahLst/>
              <a:cxnLst/>
              <a:rect l="l" t="t" r="r" b="b"/>
              <a:pathLst>
                <a:path w="2561590" h="250825">
                  <a:moveTo>
                    <a:pt x="2561411" y="250345"/>
                  </a:moveTo>
                  <a:lnTo>
                    <a:pt x="2523045" y="250345"/>
                  </a:lnTo>
                  <a:lnTo>
                    <a:pt x="0" y="3750"/>
                  </a:lnTo>
                  <a:lnTo>
                    <a:pt x="0" y="0"/>
                  </a:lnTo>
                  <a:lnTo>
                    <a:pt x="2561411" y="250345"/>
                  </a:lnTo>
                  <a:close/>
                </a:path>
              </a:pathLst>
            </a:custGeom>
            <a:solidFill>
              <a:srgbClr val="C7EA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997825" y="5484476"/>
              <a:ext cx="2600325" cy="254635"/>
            </a:xfrm>
            <a:custGeom>
              <a:avLst/>
              <a:gdLst/>
              <a:ahLst/>
              <a:cxnLst/>
              <a:rect l="l" t="t" r="r" b="b"/>
              <a:pathLst>
                <a:path w="2600325" h="254635">
                  <a:moveTo>
                    <a:pt x="2600013" y="254117"/>
                  </a:moveTo>
                  <a:lnTo>
                    <a:pt x="2561630" y="254117"/>
                  </a:lnTo>
                  <a:lnTo>
                    <a:pt x="0" y="3749"/>
                  </a:lnTo>
                  <a:lnTo>
                    <a:pt x="0" y="0"/>
                  </a:lnTo>
                  <a:lnTo>
                    <a:pt x="2600013" y="254117"/>
                  </a:lnTo>
                  <a:close/>
                </a:path>
              </a:pathLst>
            </a:custGeom>
            <a:solidFill>
              <a:srgbClr val="C1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997825" y="5480703"/>
              <a:ext cx="2639060" cy="258445"/>
            </a:xfrm>
            <a:custGeom>
              <a:avLst/>
              <a:gdLst/>
              <a:ahLst/>
              <a:cxnLst/>
              <a:rect l="l" t="t" r="r" b="b"/>
              <a:pathLst>
                <a:path w="2639060" h="258445">
                  <a:moveTo>
                    <a:pt x="2638597" y="257890"/>
                  </a:moveTo>
                  <a:lnTo>
                    <a:pt x="2600214" y="257890"/>
                  </a:lnTo>
                  <a:lnTo>
                    <a:pt x="0" y="3752"/>
                  </a:lnTo>
                  <a:lnTo>
                    <a:pt x="0" y="0"/>
                  </a:lnTo>
                  <a:lnTo>
                    <a:pt x="2638597" y="257890"/>
                  </a:lnTo>
                  <a:close/>
                </a:path>
              </a:pathLst>
            </a:custGeom>
            <a:solidFill>
              <a:srgbClr val="BD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997825" y="5476933"/>
              <a:ext cx="2677795" cy="262255"/>
            </a:xfrm>
            <a:custGeom>
              <a:avLst/>
              <a:gdLst/>
              <a:ahLst/>
              <a:cxnLst/>
              <a:rect l="l" t="t" r="r" b="b"/>
              <a:pathLst>
                <a:path w="2677795" h="262254">
                  <a:moveTo>
                    <a:pt x="2677182" y="261660"/>
                  </a:moveTo>
                  <a:lnTo>
                    <a:pt x="2638817" y="261660"/>
                  </a:lnTo>
                  <a:lnTo>
                    <a:pt x="0" y="3750"/>
                  </a:lnTo>
                  <a:lnTo>
                    <a:pt x="0" y="0"/>
                  </a:lnTo>
                  <a:lnTo>
                    <a:pt x="2677182" y="261660"/>
                  </a:lnTo>
                  <a:close/>
                </a:path>
              </a:pathLst>
            </a:custGeom>
            <a:solidFill>
              <a:srgbClr val="B7E5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997825" y="5473160"/>
              <a:ext cx="2715895" cy="265430"/>
            </a:xfrm>
            <a:custGeom>
              <a:avLst/>
              <a:gdLst/>
              <a:ahLst/>
              <a:cxnLst/>
              <a:rect l="l" t="t" r="r" b="b"/>
              <a:pathLst>
                <a:path w="2715895" h="265429">
                  <a:moveTo>
                    <a:pt x="2715785" y="265432"/>
                  </a:moveTo>
                  <a:lnTo>
                    <a:pt x="2677396" y="265432"/>
                  </a:lnTo>
                  <a:lnTo>
                    <a:pt x="0" y="3749"/>
                  </a:lnTo>
                  <a:lnTo>
                    <a:pt x="0" y="0"/>
                  </a:lnTo>
                  <a:lnTo>
                    <a:pt x="2715785" y="265432"/>
                  </a:lnTo>
                  <a:close/>
                </a:path>
              </a:pathLst>
            </a:custGeom>
            <a:solidFill>
              <a:srgbClr val="B2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997825" y="5469387"/>
              <a:ext cx="2754630" cy="269240"/>
            </a:xfrm>
            <a:custGeom>
              <a:avLst/>
              <a:gdLst/>
              <a:ahLst/>
              <a:cxnLst/>
              <a:rect l="l" t="t" r="r" b="b"/>
              <a:pathLst>
                <a:path w="2754629" h="269239">
                  <a:moveTo>
                    <a:pt x="2754363" y="269205"/>
                  </a:moveTo>
                  <a:lnTo>
                    <a:pt x="2715983" y="269205"/>
                  </a:lnTo>
                  <a:lnTo>
                    <a:pt x="0" y="3753"/>
                  </a:lnTo>
                  <a:lnTo>
                    <a:pt x="0" y="0"/>
                  </a:lnTo>
                  <a:lnTo>
                    <a:pt x="2754363" y="269205"/>
                  </a:lnTo>
                  <a:close/>
                </a:path>
              </a:pathLst>
            </a:custGeom>
            <a:solidFill>
              <a:srgbClr val="AE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997825" y="5465618"/>
              <a:ext cx="2793365" cy="273050"/>
            </a:xfrm>
            <a:custGeom>
              <a:avLst/>
              <a:gdLst/>
              <a:ahLst/>
              <a:cxnLst/>
              <a:rect l="l" t="t" r="r" b="b"/>
              <a:pathLst>
                <a:path w="2793365" h="273050">
                  <a:moveTo>
                    <a:pt x="2792954" y="272975"/>
                  </a:moveTo>
                  <a:lnTo>
                    <a:pt x="2754589" y="272975"/>
                  </a:lnTo>
                  <a:lnTo>
                    <a:pt x="0" y="3750"/>
                  </a:lnTo>
                  <a:lnTo>
                    <a:pt x="0" y="0"/>
                  </a:lnTo>
                  <a:lnTo>
                    <a:pt x="2792954" y="272975"/>
                  </a:lnTo>
                  <a:close/>
                </a:path>
              </a:pathLst>
            </a:custGeom>
            <a:solidFill>
              <a:srgbClr val="A8E0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997825" y="5461845"/>
              <a:ext cx="2832100" cy="276860"/>
            </a:xfrm>
            <a:custGeom>
              <a:avLst/>
              <a:gdLst/>
              <a:ahLst/>
              <a:cxnLst/>
              <a:rect l="l" t="t" r="r" b="b"/>
              <a:pathLst>
                <a:path w="2832100" h="276860">
                  <a:moveTo>
                    <a:pt x="2831557" y="276747"/>
                  </a:moveTo>
                  <a:lnTo>
                    <a:pt x="2793167" y="276747"/>
                  </a:lnTo>
                  <a:lnTo>
                    <a:pt x="0" y="3749"/>
                  </a:lnTo>
                  <a:lnTo>
                    <a:pt x="0" y="0"/>
                  </a:lnTo>
                  <a:lnTo>
                    <a:pt x="2831557" y="276747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997825" y="5458072"/>
              <a:ext cx="2870200" cy="280670"/>
            </a:xfrm>
            <a:custGeom>
              <a:avLst/>
              <a:gdLst/>
              <a:ahLst/>
              <a:cxnLst/>
              <a:rect l="l" t="t" r="r" b="b"/>
              <a:pathLst>
                <a:path w="2870200" h="280670">
                  <a:moveTo>
                    <a:pt x="2870134" y="280520"/>
                  </a:moveTo>
                  <a:lnTo>
                    <a:pt x="2831755" y="280520"/>
                  </a:lnTo>
                  <a:lnTo>
                    <a:pt x="0" y="3753"/>
                  </a:lnTo>
                  <a:lnTo>
                    <a:pt x="0" y="0"/>
                  </a:lnTo>
                  <a:lnTo>
                    <a:pt x="2870134" y="280520"/>
                  </a:lnTo>
                  <a:close/>
                </a:path>
              </a:pathLst>
            </a:custGeom>
            <a:solidFill>
              <a:srgbClr val="9EDC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997825" y="5454303"/>
              <a:ext cx="2908935" cy="284480"/>
            </a:xfrm>
            <a:custGeom>
              <a:avLst/>
              <a:gdLst/>
              <a:ahLst/>
              <a:cxnLst/>
              <a:rect l="l" t="t" r="r" b="b"/>
              <a:pathLst>
                <a:path w="2908935" h="284479">
                  <a:moveTo>
                    <a:pt x="2908723" y="284289"/>
                  </a:moveTo>
                  <a:lnTo>
                    <a:pt x="2870361" y="284289"/>
                  </a:lnTo>
                  <a:lnTo>
                    <a:pt x="0" y="3749"/>
                  </a:lnTo>
                  <a:lnTo>
                    <a:pt x="0" y="0"/>
                  </a:lnTo>
                  <a:lnTo>
                    <a:pt x="2908723" y="284289"/>
                  </a:lnTo>
                  <a:close/>
                </a:path>
              </a:pathLst>
            </a:custGeom>
            <a:solidFill>
              <a:srgbClr val="98DB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997825" y="5450530"/>
              <a:ext cx="2947670" cy="288290"/>
            </a:xfrm>
            <a:custGeom>
              <a:avLst/>
              <a:gdLst/>
              <a:ahLst/>
              <a:cxnLst/>
              <a:rect l="l" t="t" r="r" b="b"/>
              <a:pathLst>
                <a:path w="2947670" h="288289">
                  <a:moveTo>
                    <a:pt x="2947329" y="288063"/>
                  </a:moveTo>
                  <a:lnTo>
                    <a:pt x="2908938" y="288063"/>
                  </a:lnTo>
                  <a:lnTo>
                    <a:pt x="0" y="3749"/>
                  </a:lnTo>
                  <a:lnTo>
                    <a:pt x="0" y="0"/>
                  </a:lnTo>
                  <a:lnTo>
                    <a:pt x="2947329" y="288063"/>
                  </a:lnTo>
                  <a:close/>
                </a:path>
              </a:pathLst>
            </a:custGeom>
            <a:solidFill>
              <a:srgbClr val="93D9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997825" y="5446757"/>
              <a:ext cx="2986405" cy="292100"/>
            </a:xfrm>
            <a:custGeom>
              <a:avLst/>
              <a:gdLst/>
              <a:ahLst/>
              <a:cxnLst/>
              <a:rect l="l" t="t" r="r" b="b"/>
              <a:pathLst>
                <a:path w="2986404" h="292100">
                  <a:moveTo>
                    <a:pt x="2985905" y="291836"/>
                  </a:moveTo>
                  <a:lnTo>
                    <a:pt x="2947527" y="291836"/>
                  </a:lnTo>
                  <a:lnTo>
                    <a:pt x="0" y="3753"/>
                  </a:lnTo>
                  <a:lnTo>
                    <a:pt x="0" y="0"/>
                  </a:lnTo>
                  <a:lnTo>
                    <a:pt x="2985905" y="291836"/>
                  </a:lnTo>
                  <a:close/>
                </a:path>
              </a:pathLst>
            </a:custGeom>
            <a:solidFill>
              <a:srgbClr val="8E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997825" y="5442988"/>
              <a:ext cx="3024505" cy="295910"/>
            </a:xfrm>
            <a:custGeom>
              <a:avLst/>
              <a:gdLst/>
              <a:ahLst/>
              <a:cxnLst/>
              <a:rect l="l" t="t" r="r" b="b"/>
              <a:pathLst>
                <a:path w="3024504" h="295910">
                  <a:moveTo>
                    <a:pt x="3024495" y="295605"/>
                  </a:moveTo>
                  <a:lnTo>
                    <a:pt x="2986108" y="295605"/>
                  </a:lnTo>
                  <a:lnTo>
                    <a:pt x="0" y="3749"/>
                  </a:lnTo>
                  <a:lnTo>
                    <a:pt x="0" y="0"/>
                  </a:lnTo>
                  <a:lnTo>
                    <a:pt x="3024495" y="295605"/>
                  </a:lnTo>
                  <a:close/>
                </a:path>
              </a:pathLst>
            </a:custGeom>
            <a:solidFill>
              <a:srgbClr val="88D6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997825" y="5439215"/>
              <a:ext cx="3063240" cy="299720"/>
            </a:xfrm>
            <a:custGeom>
              <a:avLst/>
              <a:gdLst/>
              <a:ahLst/>
              <a:cxnLst/>
              <a:rect l="l" t="t" r="r" b="b"/>
              <a:pathLst>
                <a:path w="3063240" h="299720">
                  <a:moveTo>
                    <a:pt x="3063101" y="299378"/>
                  </a:moveTo>
                  <a:lnTo>
                    <a:pt x="3024708" y="299378"/>
                  </a:lnTo>
                  <a:lnTo>
                    <a:pt x="0" y="3749"/>
                  </a:lnTo>
                  <a:lnTo>
                    <a:pt x="0" y="0"/>
                  </a:lnTo>
                  <a:lnTo>
                    <a:pt x="3063101" y="299378"/>
                  </a:lnTo>
                  <a:close/>
                </a:path>
              </a:pathLst>
            </a:custGeom>
            <a:solidFill>
              <a:srgbClr val="83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997825" y="5435442"/>
              <a:ext cx="3101975" cy="303530"/>
            </a:xfrm>
            <a:custGeom>
              <a:avLst/>
              <a:gdLst/>
              <a:ahLst/>
              <a:cxnLst/>
              <a:rect l="l" t="t" r="r" b="b"/>
              <a:pathLst>
                <a:path w="3101975" h="303529">
                  <a:moveTo>
                    <a:pt x="3101676" y="303151"/>
                  </a:moveTo>
                  <a:lnTo>
                    <a:pt x="3063299" y="303151"/>
                  </a:lnTo>
                  <a:lnTo>
                    <a:pt x="0" y="3753"/>
                  </a:lnTo>
                  <a:lnTo>
                    <a:pt x="0" y="0"/>
                  </a:lnTo>
                  <a:lnTo>
                    <a:pt x="3101676" y="303151"/>
                  </a:lnTo>
                  <a:close/>
                </a:path>
              </a:pathLst>
            </a:custGeom>
            <a:solidFill>
              <a:srgbClr val="7C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997825" y="5431673"/>
              <a:ext cx="3140710" cy="307340"/>
            </a:xfrm>
            <a:custGeom>
              <a:avLst/>
              <a:gdLst/>
              <a:ahLst/>
              <a:cxnLst/>
              <a:rect l="l" t="t" r="r" b="b"/>
              <a:pathLst>
                <a:path w="3140710" h="307339">
                  <a:moveTo>
                    <a:pt x="3140267" y="306920"/>
                  </a:moveTo>
                  <a:lnTo>
                    <a:pt x="3101874" y="306920"/>
                  </a:lnTo>
                  <a:lnTo>
                    <a:pt x="0" y="3749"/>
                  </a:lnTo>
                  <a:lnTo>
                    <a:pt x="0" y="0"/>
                  </a:lnTo>
                  <a:lnTo>
                    <a:pt x="3140267" y="306920"/>
                  </a:lnTo>
                  <a:close/>
                </a:path>
              </a:pathLst>
            </a:custGeom>
            <a:solidFill>
              <a:srgbClr val="76D1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997825" y="5427900"/>
              <a:ext cx="3179445" cy="311150"/>
            </a:xfrm>
            <a:custGeom>
              <a:avLst/>
              <a:gdLst/>
              <a:ahLst/>
              <a:cxnLst/>
              <a:rect l="l" t="t" r="r" b="b"/>
              <a:pathLst>
                <a:path w="3179445" h="311150">
                  <a:moveTo>
                    <a:pt x="3178867" y="310693"/>
                  </a:moveTo>
                  <a:lnTo>
                    <a:pt x="3140477" y="310693"/>
                  </a:lnTo>
                  <a:lnTo>
                    <a:pt x="0" y="3750"/>
                  </a:lnTo>
                  <a:lnTo>
                    <a:pt x="0" y="0"/>
                  </a:lnTo>
                  <a:lnTo>
                    <a:pt x="3178867" y="310693"/>
                  </a:lnTo>
                  <a:close/>
                </a:path>
              </a:pathLst>
            </a:custGeom>
            <a:solidFill>
              <a:srgbClr val="71D0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997825" y="5424127"/>
              <a:ext cx="3217545" cy="314960"/>
            </a:xfrm>
            <a:custGeom>
              <a:avLst/>
              <a:gdLst/>
              <a:ahLst/>
              <a:cxnLst/>
              <a:rect l="l" t="t" r="r" b="b"/>
              <a:pathLst>
                <a:path w="3217545" h="314960">
                  <a:moveTo>
                    <a:pt x="3217444" y="314465"/>
                  </a:moveTo>
                  <a:lnTo>
                    <a:pt x="3179071" y="314465"/>
                  </a:lnTo>
                  <a:lnTo>
                    <a:pt x="0" y="3752"/>
                  </a:lnTo>
                  <a:lnTo>
                    <a:pt x="0" y="0"/>
                  </a:lnTo>
                  <a:lnTo>
                    <a:pt x="3217444" y="314465"/>
                  </a:lnTo>
                  <a:close/>
                </a:path>
              </a:pathLst>
            </a:custGeom>
            <a:solidFill>
              <a:srgbClr val="6A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997825" y="5420358"/>
              <a:ext cx="3256279" cy="318770"/>
            </a:xfrm>
            <a:custGeom>
              <a:avLst/>
              <a:gdLst/>
              <a:ahLst/>
              <a:cxnLst/>
              <a:rect l="l" t="t" r="r" b="b"/>
              <a:pathLst>
                <a:path w="3256279" h="318770">
                  <a:moveTo>
                    <a:pt x="3256039" y="318235"/>
                  </a:moveTo>
                  <a:lnTo>
                    <a:pt x="3217645" y="318235"/>
                  </a:lnTo>
                  <a:lnTo>
                    <a:pt x="0" y="3749"/>
                  </a:lnTo>
                  <a:lnTo>
                    <a:pt x="0" y="0"/>
                  </a:lnTo>
                  <a:lnTo>
                    <a:pt x="3256039" y="318235"/>
                  </a:lnTo>
                  <a:close/>
                </a:path>
              </a:pathLst>
            </a:custGeom>
            <a:solidFill>
              <a:srgbClr val="64CD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997825" y="5416584"/>
              <a:ext cx="3295015" cy="322580"/>
            </a:xfrm>
            <a:custGeom>
              <a:avLst/>
              <a:gdLst/>
              <a:ahLst/>
              <a:cxnLst/>
              <a:rect l="l" t="t" r="r" b="b"/>
              <a:pathLst>
                <a:path w="3295015" h="322579">
                  <a:moveTo>
                    <a:pt x="3294639" y="322008"/>
                  </a:moveTo>
                  <a:lnTo>
                    <a:pt x="3256248" y="322008"/>
                  </a:lnTo>
                  <a:lnTo>
                    <a:pt x="0" y="3750"/>
                  </a:lnTo>
                  <a:lnTo>
                    <a:pt x="0" y="0"/>
                  </a:lnTo>
                  <a:lnTo>
                    <a:pt x="3294639" y="322008"/>
                  </a:lnTo>
                  <a:close/>
                </a:path>
              </a:pathLst>
            </a:custGeom>
            <a:solidFill>
              <a:srgbClr val="5DC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997825" y="5412812"/>
              <a:ext cx="3333750" cy="326390"/>
            </a:xfrm>
            <a:custGeom>
              <a:avLst/>
              <a:gdLst/>
              <a:ahLst/>
              <a:cxnLst/>
              <a:rect l="l" t="t" r="r" b="b"/>
              <a:pathLst>
                <a:path w="3333750" h="326389">
                  <a:moveTo>
                    <a:pt x="3333215" y="325780"/>
                  </a:moveTo>
                  <a:lnTo>
                    <a:pt x="3294843" y="325780"/>
                  </a:lnTo>
                  <a:lnTo>
                    <a:pt x="0" y="3752"/>
                  </a:lnTo>
                  <a:lnTo>
                    <a:pt x="0" y="0"/>
                  </a:lnTo>
                  <a:lnTo>
                    <a:pt x="3333215" y="325780"/>
                  </a:lnTo>
                  <a:close/>
                </a:path>
              </a:pathLst>
            </a:custGeom>
            <a:solidFill>
              <a:srgbClr val="54C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997825" y="5409043"/>
              <a:ext cx="3371850" cy="329565"/>
            </a:xfrm>
            <a:custGeom>
              <a:avLst/>
              <a:gdLst/>
              <a:ahLst/>
              <a:cxnLst/>
              <a:rect l="l" t="t" r="r" b="b"/>
              <a:pathLst>
                <a:path w="3371850" h="329564">
                  <a:moveTo>
                    <a:pt x="3371811" y="329550"/>
                  </a:moveTo>
                  <a:lnTo>
                    <a:pt x="3333415" y="329550"/>
                  </a:lnTo>
                  <a:lnTo>
                    <a:pt x="0" y="3749"/>
                  </a:lnTo>
                  <a:lnTo>
                    <a:pt x="0" y="0"/>
                  </a:lnTo>
                  <a:lnTo>
                    <a:pt x="3371811" y="329550"/>
                  </a:lnTo>
                  <a:close/>
                </a:path>
              </a:pathLst>
            </a:custGeom>
            <a:solidFill>
              <a:srgbClr val="4E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997825" y="5405269"/>
              <a:ext cx="3410585" cy="333375"/>
            </a:xfrm>
            <a:custGeom>
              <a:avLst/>
              <a:gdLst/>
              <a:ahLst/>
              <a:cxnLst/>
              <a:rect l="l" t="t" r="r" b="b"/>
              <a:pathLst>
                <a:path w="3410585" h="333375">
                  <a:moveTo>
                    <a:pt x="3410411" y="333323"/>
                  </a:moveTo>
                  <a:lnTo>
                    <a:pt x="3372019" y="333323"/>
                  </a:lnTo>
                  <a:lnTo>
                    <a:pt x="0" y="3750"/>
                  </a:lnTo>
                  <a:lnTo>
                    <a:pt x="0" y="0"/>
                  </a:lnTo>
                  <a:lnTo>
                    <a:pt x="3410411" y="333323"/>
                  </a:lnTo>
                  <a:close/>
                </a:path>
              </a:pathLst>
            </a:custGeom>
            <a:solidFill>
              <a:srgbClr val="44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997825" y="5401497"/>
              <a:ext cx="3449320" cy="337185"/>
            </a:xfrm>
            <a:custGeom>
              <a:avLst/>
              <a:gdLst/>
              <a:ahLst/>
              <a:cxnLst/>
              <a:rect l="l" t="t" r="r" b="b"/>
              <a:pathLst>
                <a:path w="3449320" h="337185">
                  <a:moveTo>
                    <a:pt x="3448986" y="337096"/>
                  </a:moveTo>
                  <a:lnTo>
                    <a:pt x="3410608" y="337096"/>
                  </a:lnTo>
                  <a:lnTo>
                    <a:pt x="0" y="3752"/>
                  </a:lnTo>
                  <a:lnTo>
                    <a:pt x="0" y="0"/>
                  </a:lnTo>
                  <a:lnTo>
                    <a:pt x="3448986" y="337096"/>
                  </a:lnTo>
                  <a:close/>
                </a:path>
              </a:pathLst>
            </a:custGeom>
            <a:solidFill>
              <a:srgbClr val="39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997825" y="5397727"/>
              <a:ext cx="3488054" cy="340995"/>
            </a:xfrm>
            <a:custGeom>
              <a:avLst/>
              <a:gdLst/>
              <a:ahLst/>
              <a:cxnLst/>
              <a:rect l="l" t="t" r="r" b="b"/>
              <a:pathLst>
                <a:path w="3488054" h="340995">
                  <a:moveTo>
                    <a:pt x="3487583" y="340865"/>
                  </a:moveTo>
                  <a:lnTo>
                    <a:pt x="3449186" y="340865"/>
                  </a:lnTo>
                  <a:lnTo>
                    <a:pt x="0" y="3749"/>
                  </a:lnTo>
                  <a:lnTo>
                    <a:pt x="0" y="0"/>
                  </a:lnTo>
                  <a:lnTo>
                    <a:pt x="3487583" y="340865"/>
                  </a:lnTo>
                  <a:close/>
                </a:path>
              </a:pathLst>
            </a:custGeom>
            <a:solidFill>
              <a:srgbClr val="2DC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997825" y="5393954"/>
              <a:ext cx="3526790" cy="344805"/>
            </a:xfrm>
            <a:custGeom>
              <a:avLst/>
              <a:gdLst/>
              <a:ahLst/>
              <a:cxnLst/>
              <a:rect l="l" t="t" r="r" b="b"/>
              <a:pathLst>
                <a:path w="3526790" h="344804">
                  <a:moveTo>
                    <a:pt x="3526182" y="344639"/>
                  </a:moveTo>
                  <a:lnTo>
                    <a:pt x="3487790" y="344639"/>
                  </a:lnTo>
                  <a:lnTo>
                    <a:pt x="0" y="3750"/>
                  </a:lnTo>
                  <a:lnTo>
                    <a:pt x="0" y="0"/>
                  </a:lnTo>
                  <a:lnTo>
                    <a:pt x="3526182" y="344639"/>
                  </a:lnTo>
                  <a:close/>
                </a:path>
              </a:pathLst>
            </a:custGeom>
            <a:solidFill>
              <a:srgbClr val="1AC3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997825" y="5390182"/>
              <a:ext cx="3564890" cy="348615"/>
            </a:xfrm>
            <a:custGeom>
              <a:avLst/>
              <a:gdLst/>
              <a:ahLst/>
              <a:cxnLst/>
              <a:rect l="l" t="t" r="r" b="b"/>
              <a:pathLst>
                <a:path w="3564890" h="348614">
                  <a:moveTo>
                    <a:pt x="3564757" y="348411"/>
                  </a:moveTo>
                  <a:lnTo>
                    <a:pt x="3526380" y="348411"/>
                  </a:lnTo>
                  <a:lnTo>
                    <a:pt x="0" y="3752"/>
                  </a:lnTo>
                  <a:lnTo>
                    <a:pt x="0" y="0"/>
                  </a:lnTo>
                  <a:lnTo>
                    <a:pt x="3564757" y="348411"/>
                  </a:lnTo>
                  <a:close/>
                </a:path>
              </a:pathLst>
            </a:custGeom>
            <a:solidFill>
              <a:srgbClr val="00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997825" y="5386412"/>
              <a:ext cx="3603625" cy="352425"/>
            </a:xfrm>
            <a:custGeom>
              <a:avLst/>
              <a:gdLst/>
              <a:ahLst/>
              <a:cxnLst/>
              <a:rect l="l" t="t" r="r" b="b"/>
              <a:pathLst>
                <a:path w="3603625" h="352425">
                  <a:moveTo>
                    <a:pt x="3603348" y="352181"/>
                  </a:moveTo>
                  <a:lnTo>
                    <a:pt x="3564955" y="352181"/>
                  </a:lnTo>
                  <a:lnTo>
                    <a:pt x="0" y="3750"/>
                  </a:lnTo>
                  <a:lnTo>
                    <a:pt x="0" y="0"/>
                  </a:lnTo>
                  <a:lnTo>
                    <a:pt x="3603348" y="352181"/>
                  </a:lnTo>
                  <a:close/>
                </a:path>
              </a:pathLst>
            </a:custGeom>
            <a:solidFill>
              <a:srgbClr val="00C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997825" y="5382640"/>
              <a:ext cx="3642360" cy="356235"/>
            </a:xfrm>
            <a:custGeom>
              <a:avLst/>
              <a:gdLst/>
              <a:ahLst/>
              <a:cxnLst/>
              <a:rect l="l" t="t" r="r" b="b"/>
              <a:pathLst>
                <a:path w="3642360" h="356235">
                  <a:moveTo>
                    <a:pt x="3641952" y="355953"/>
                  </a:moveTo>
                  <a:lnTo>
                    <a:pt x="3603561" y="355953"/>
                  </a:lnTo>
                  <a:lnTo>
                    <a:pt x="0" y="3749"/>
                  </a:lnTo>
                  <a:lnTo>
                    <a:pt x="0" y="0"/>
                  </a:lnTo>
                  <a:lnTo>
                    <a:pt x="3641952" y="355953"/>
                  </a:lnTo>
                  <a:close/>
                </a:path>
              </a:pathLst>
            </a:custGeom>
            <a:solidFill>
              <a:srgbClr val="00BF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997825" y="5378867"/>
              <a:ext cx="3681095" cy="360045"/>
            </a:xfrm>
            <a:custGeom>
              <a:avLst/>
              <a:gdLst/>
              <a:ahLst/>
              <a:cxnLst/>
              <a:rect l="l" t="t" r="r" b="b"/>
              <a:pathLst>
                <a:path w="3681095" h="360045">
                  <a:moveTo>
                    <a:pt x="3680529" y="359726"/>
                  </a:moveTo>
                  <a:lnTo>
                    <a:pt x="3642152" y="359726"/>
                  </a:lnTo>
                  <a:lnTo>
                    <a:pt x="0" y="3752"/>
                  </a:lnTo>
                  <a:lnTo>
                    <a:pt x="0" y="0"/>
                  </a:lnTo>
                  <a:lnTo>
                    <a:pt x="3680529" y="359726"/>
                  </a:lnTo>
                  <a:close/>
                </a:path>
              </a:pathLst>
            </a:custGeom>
            <a:solidFill>
              <a:srgbClr val="00BE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997825" y="5375097"/>
              <a:ext cx="3719195" cy="363855"/>
            </a:xfrm>
            <a:custGeom>
              <a:avLst/>
              <a:gdLst/>
              <a:ahLst/>
              <a:cxnLst/>
              <a:rect l="l" t="t" r="r" b="b"/>
              <a:pathLst>
                <a:path w="3719195" h="363854">
                  <a:moveTo>
                    <a:pt x="3719120" y="363496"/>
                  </a:moveTo>
                  <a:lnTo>
                    <a:pt x="3680726" y="363496"/>
                  </a:lnTo>
                  <a:lnTo>
                    <a:pt x="0" y="3750"/>
                  </a:lnTo>
                  <a:lnTo>
                    <a:pt x="0" y="0"/>
                  </a:lnTo>
                  <a:lnTo>
                    <a:pt x="3719120" y="363496"/>
                  </a:lnTo>
                  <a:close/>
                </a:path>
              </a:pathLst>
            </a:custGeom>
            <a:solidFill>
              <a:srgbClr val="00BD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997825" y="5371325"/>
              <a:ext cx="3757929" cy="367665"/>
            </a:xfrm>
            <a:custGeom>
              <a:avLst/>
              <a:gdLst/>
              <a:ahLst/>
              <a:cxnLst/>
              <a:rect l="l" t="t" r="r" b="b"/>
              <a:pathLst>
                <a:path w="3757929" h="367664">
                  <a:moveTo>
                    <a:pt x="3757694" y="367268"/>
                  </a:moveTo>
                  <a:lnTo>
                    <a:pt x="3719325" y="367268"/>
                  </a:lnTo>
                  <a:lnTo>
                    <a:pt x="0" y="3752"/>
                  </a:lnTo>
                  <a:lnTo>
                    <a:pt x="0" y="0"/>
                  </a:lnTo>
                  <a:lnTo>
                    <a:pt x="3757694" y="367268"/>
                  </a:lnTo>
                  <a:close/>
                </a:path>
              </a:pathLst>
            </a:custGeom>
            <a:solidFill>
              <a:srgbClr val="00BC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997825" y="5367551"/>
              <a:ext cx="3796665" cy="371475"/>
            </a:xfrm>
            <a:custGeom>
              <a:avLst/>
              <a:gdLst/>
              <a:ahLst/>
              <a:cxnLst/>
              <a:rect l="l" t="t" r="r" b="b"/>
              <a:pathLst>
                <a:path w="3796665" h="371475">
                  <a:moveTo>
                    <a:pt x="3796300" y="371041"/>
                  </a:moveTo>
                  <a:lnTo>
                    <a:pt x="3757924" y="371041"/>
                  </a:lnTo>
                  <a:lnTo>
                    <a:pt x="0" y="3752"/>
                  </a:lnTo>
                  <a:lnTo>
                    <a:pt x="0" y="0"/>
                  </a:lnTo>
                  <a:lnTo>
                    <a:pt x="3796300" y="371041"/>
                  </a:lnTo>
                  <a:close/>
                </a:path>
              </a:pathLst>
            </a:custGeom>
            <a:solidFill>
              <a:srgbClr val="00BB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997825" y="5363782"/>
              <a:ext cx="3835400" cy="375285"/>
            </a:xfrm>
            <a:custGeom>
              <a:avLst/>
              <a:gdLst/>
              <a:ahLst/>
              <a:cxnLst/>
              <a:rect l="l" t="t" r="r" b="b"/>
              <a:pathLst>
                <a:path w="3835400" h="375285">
                  <a:moveTo>
                    <a:pt x="3834892" y="374811"/>
                  </a:moveTo>
                  <a:lnTo>
                    <a:pt x="3796498" y="374811"/>
                  </a:lnTo>
                  <a:lnTo>
                    <a:pt x="0" y="3750"/>
                  </a:lnTo>
                  <a:lnTo>
                    <a:pt x="0" y="0"/>
                  </a:lnTo>
                  <a:lnTo>
                    <a:pt x="3834892" y="374811"/>
                  </a:lnTo>
                  <a:close/>
                </a:path>
              </a:pathLst>
            </a:custGeom>
            <a:solidFill>
              <a:srgbClr val="00B9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997825" y="5360010"/>
              <a:ext cx="3873500" cy="379095"/>
            </a:xfrm>
            <a:custGeom>
              <a:avLst/>
              <a:gdLst/>
              <a:ahLst/>
              <a:cxnLst/>
              <a:rect l="l" t="t" r="r" b="b"/>
              <a:pathLst>
                <a:path w="3873500" h="379095">
                  <a:moveTo>
                    <a:pt x="3873465" y="378583"/>
                  </a:moveTo>
                  <a:lnTo>
                    <a:pt x="3835090" y="378583"/>
                  </a:lnTo>
                  <a:lnTo>
                    <a:pt x="0" y="3752"/>
                  </a:lnTo>
                  <a:lnTo>
                    <a:pt x="0" y="0"/>
                  </a:lnTo>
                  <a:lnTo>
                    <a:pt x="3873465" y="378583"/>
                  </a:lnTo>
                  <a:close/>
                </a:path>
              </a:pathLst>
            </a:custGeom>
            <a:solidFill>
              <a:srgbClr val="00B8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997825" y="5356236"/>
              <a:ext cx="3912235" cy="382905"/>
            </a:xfrm>
            <a:custGeom>
              <a:avLst/>
              <a:gdLst/>
              <a:ahLst/>
              <a:cxnLst/>
              <a:rect l="l" t="t" r="r" b="b"/>
              <a:pathLst>
                <a:path w="3912235" h="382904">
                  <a:moveTo>
                    <a:pt x="3912064" y="382356"/>
                  </a:moveTo>
                  <a:lnTo>
                    <a:pt x="3873694" y="382356"/>
                  </a:lnTo>
                  <a:lnTo>
                    <a:pt x="0" y="3753"/>
                  </a:lnTo>
                  <a:lnTo>
                    <a:pt x="0" y="0"/>
                  </a:lnTo>
                  <a:lnTo>
                    <a:pt x="3912064" y="382356"/>
                  </a:lnTo>
                  <a:close/>
                </a:path>
              </a:pathLst>
            </a:custGeom>
            <a:solidFill>
              <a:srgbClr val="00B7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997825" y="5352467"/>
              <a:ext cx="3950970" cy="386715"/>
            </a:xfrm>
            <a:custGeom>
              <a:avLst/>
              <a:gdLst/>
              <a:ahLst/>
              <a:cxnLst/>
              <a:rect l="l" t="t" r="r" b="b"/>
              <a:pathLst>
                <a:path w="3950970" h="386714">
                  <a:moveTo>
                    <a:pt x="3950663" y="386126"/>
                  </a:moveTo>
                  <a:lnTo>
                    <a:pt x="3912269" y="386126"/>
                  </a:lnTo>
                  <a:lnTo>
                    <a:pt x="0" y="3750"/>
                  </a:lnTo>
                  <a:lnTo>
                    <a:pt x="0" y="0"/>
                  </a:lnTo>
                  <a:lnTo>
                    <a:pt x="3950663" y="386126"/>
                  </a:lnTo>
                  <a:close/>
                </a:path>
              </a:pathLst>
            </a:custGeom>
            <a:solidFill>
              <a:srgbClr val="00B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997825" y="5348694"/>
              <a:ext cx="3989704" cy="390525"/>
            </a:xfrm>
            <a:custGeom>
              <a:avLst/>
              <a:gdLst/>
              <a:ahLst/>
              <a:cxnLst/>
              <a:rect l="l" t="t" r="r" b="b"/>
              <a:pathLst>
                <a:path w="3989704" h="390525">
                  <a:moveTo>
                    <a:pt x="3989236" y="389898"/>
                  </a:moveTo>
                  <a:lnTo>
                    <a:pt x="3950861" y="389898"/>
                  </a:lnTo>
                  <a:lnTo>
                    <a:pt x="0" y="3752"/>
                  </a:lnTo>
                  <a:lnTo>
                    <a:pt x="0" y="0"/>
                  </a:lnTo>
                  <a:lnTo>
                    <a:pt x="3989236" y="389898"/>
                  </a:lnTo>
                  <a:close/>
                </a:path>
              </a:pathLst>
            </a:custGeom>
            <a:solidFill>
              <a:srgbClr val="00B5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997825" y="5344921"/>
              <a:ext cx="4028440" cy="393700"/>
            </a:xfrm>
            <a:custGeom>
              <a:avLst/>
              <a:gdLst/>
              <a:ahLst/>
              <a:cxnLst/>
              <a:rect l="l" t="t" r="r" b="b"/>
              <a:pathLst>
                <a:path w="4028440" h="393700">
                  <a:moveTo>
                    <a:pt x="4027835" y="393672"/>
                  </a:moveTo>
                  <a:lnTo>
                    <a:pt x="3989466" y="393672"/>
                  </a:lnTo>
                  <a:lnTo>
                    <a:pt x="0" y="3753"/>
                  </a:lnTo>
                  <a:lnTo>
                    <a:pt x="0" y="0"/>
                  </a:lnTo>
                  <a:lnTo>
                    <a:pt x="4027835" y="393672"/>
                  </a:lnTo>
                  <a:close/>
                </a:path>
              </a:pathLst>
            </a:custGeom>
            <a:solidFill>
              <a:srgbClr val="00B4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997813" y="5337390"/>
              <a:ext cx="4105275" cy="401320"/>
            </a:xfrm>
            <a:custGeom>
              <a:avLst/>
              <a:gdLst/>
              <a:ahLst/>
              <a:cxnLst/>
              <a:rect l="l" t="t" r="r" b="b"/>
              <a:pathLst>
                <a:path w="4105275" h="401320">
                  <a:moveTo>
                    <a:pt x="4066438" y="401205"/>
                  </a:moveTo>
                  <a:lnTo>
                    <a:pt x="0" y="3771"/>
                  </a:lnTo>
                  <a:lnTo>
                    <a:pt x="0" y="7518"/>
                  </a:lnTo>
                  <a:lnTo>
                    <a:pt x="4028046" y="401205"/>
                  </a:lnTo>
                  <a:lnTo>
                    <a:pt x="4066438" y="401205"/>
                  </a:lnTo>
                  <a:close/>
                </a:path>
                <a:path w="4105275" h="401320">
                  <a:moveTo>
                    <a:pt x="4105008" y="401205"/>
                  </a:moveTo>
                  <a:lnTo>
                    <a:pt x="0" y="0"/>
                  </a:lnTo>
                  <a:lnTo>
                    <a:pt x="0" y="3746"/>
                  </a:lnTo>
                  <a:lnTo>
                    <a:pt x="4066641" y="401205"/>
                  </a:lnTo>
                  <a:lnTo>
                    <a:pt x="4105008" y="401205"/>
                  </a:lnTo>
                  <a:close/>
                </a:path>
              </a:pathLst>
            </a:custGeom>
            <a:solidFill>
              <a:srgbClr val="00B2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997825" y="5333606"/>
              <a:ext cx="4144010" cy="405130"/>
            </a:xfrm>
            <a:custGeom>
              <a:avLst/>
              <a:gdLst/>
              <a:ahLst/>
              <a:cxnLst/>
              <a:rect l="l" t="t" r="r" b="b"/>
              <a:pathLst>
                <a:path w="4144010" h="405129">
                  <a:moveTo>
                    <a:pt x="4143606" y="404987"/>
                  </a:moveTo>
                  <a:lnTo>
                    <a:pt x="4105238" y="404987"/>
                  </a:lnTo>
                  <a:lnTo>
                    <a:pt x="0" y="3753"/>
                  </a:lnTo>
                  <a:lnTo>
                    <a:pt x="0" y="0"/>
                  </a:lnTo>
                  <a:lnTo>
                    <a:pt x="4143606" y="404987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997825" y="5329837"/>
              <a:ext cx="4182745" cy="408940"/>
            </a:xfrm>
            <a:custGeom>
              <a:avLst/>
              <a:gdLst/>
              <a:ahLst/>
              <a:cxnLst/>
              <a:rect l="l" t="t" r="r" b="b"/>
              <a:pathLst>
                <a:path w="4182745" h="408939">
                  <a:moveTo>
                    <a:pt x="4182206" y="408756"/>
                  </a:moveTo>
                  <a:lnTo>
                    <a:pt x="4143811" y="408756"/>
                  </a:lnTo>
                  <a:lnTo>
                    <a:pt x="0" y="3749"/>
                  </a:lnTo>
                  <a:lnTo>
                    <a:pt x="0" y="0"/>
                  </a:lnTo>
                  <a:lnTo>
                    <a:pt x="4182206" y="408756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997825" y="5326064"/>
              <a:ext cx="4220845" cy="412750"/>
            </a:xfrm>
            <a:custGeom>
              <a:avLst/>
              <a:gdLst/>
              <a:ahLst/>
              <a:cxnLst/>
              <a:rect l="l" t="t" r="r" b="b"/>
              <a:pathLst>
                <a:path w="4220845" h="412750">
                  <a:moveTo>
                    <a:pt x="4220778" y="412529"/>
                  </a:moveTo>
                  <a:lnTo>
                    <a:pt x="4182405" y="412529"/>
                  </a:lnTo>
                  <a:lnTo>
                    <a:pt x="0" y="3753"/>
                  </a:lnTo>
                  <a:lnTo>
                    <a:pt x="0" y="0"/>
                  </a:lnTo>
                  <a:lnTo>
                    <a:pt x="4220778" y="412529"/>
                  </a:lnTo>
                  <a:close/>
                </a:path>
              </a:pathLst>
            </a:custGeom>
            <a:solidFill>
              <a:srgbClr val="00AE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997813" y="5320436"/>
              <a:ext cx="4278630" cy="418465"/>
            </a:xfrm>
            <a:custGeom>
              <a:avLst/>
              <a:gdLst/>
              <a:ahLst/>
              <a:cxnLst/>
              <a:rect l="l" t="t" r="r" b="b"/>
              <a:pathLst>
                <a:path w="4278630" h="418464">
                  <a:moveTo>
                    <a:pt x="4278465" y="418160"/>
                  </a:moveTo>
                  <a:lnTo>
                    <a:pt x="0" y="0"/>
                  </a:lnTo>
                  <a:lnTo>
                    <a:pt x="0" y="1866"/>
                  </a:lnTo>
                  <a:lnTo>
                    <a:pt x="0" y="3746"/>
                  </a:lnTo>
                  <a:lnTo>
                    <a:pt x="0" y="5613"/>
                  </a:lnTo>
                  <a:lnTo>
                    <a:pt x="4221023" y="418160"/>
                  </a:lnTo>
                  <a:lnTo>
                    <a:pt x="4240098" y="418160"/>
                  </a:lnTo>
                  <a:lnTo>
                    <a:pt x="4259377" y="418160"/>
                  </a:lnTo>
                  <a:lnTo>
                    <a:pt x="4278465" y="418160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997825" y="5316660"/>
              <a:ext cx="4317365" cy="422275"/>
            </a:xfrm>
            <a:custGeom>
              <a:avLst/>
              <a:gdLst/>
              <a:ahLst/>
              <a:cxnLst/>
              <a:rect l="l" t="t" r="r" b="b"/>
              <a:pathLst>
                <a:path w="4317365" h="422275">
                  <a:moveTo>
                    <a:pt x="4317019" y="421933"/>
                  </a:moveTo>
                  <a:lnTo>
                    <a:pt x="4278622" y="421933"/>
                  </a:lnTo>
                  <a:lnTo>
                    <a:pt x="0" y="3750"/>
                  </a:lnTo>
                  <a:lnTo>
                    <a:pt x="0" y="0"/>
                  </a:lnTo>
                  <a:lnTo>
                    <a:pt x="4317019" y="421933"/>
                  </a:lnTo>
                  <a:close/>
                </a:path>
              </a:pathLst>
            </a:custGeom>
            <a:solidFill>
              <a:srgbClr val="00A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997825" y="5312891"/>
              <a:ext cx="4356100" cy="426084"/>
            </a:xfrm>
            <a:custGeom>
              <a:avLst/>
              <a:gdLst/>
              <a:ahLst/>
              <a:cxnLst/>
              <a:rect l="l" t="t" r="r" b="b"/>
              <a:pathLst>
                <a:path w="4356100" h="426085">
                  <a:moveTo>
                    <a:pt x="4355551" y="425701"/>
                  </a:moveTo>
                  <a:lnTo>
                    <a:pt x="4317179" y="425701"/>
                  </a:lnTo>
                  <a:lnTo>
                    <a:pt x="0" y="3753"/>
                  </a:lnTo>
                  <a:lnTo>
                    <a:pt x="0" y="0"/>
                  </a:lnTo>
                  <a:lnTo>
                    <a:pt x="4355551" y="425701"/>
                  </a:lnTo>
                  <a:close/>
                </a:path>
              </a:pathLst>
            </a:custGeom>
            <a:solidFill>
              <a:srgbClr val="00AD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997825" y="5309123"/>
              <a:ext cx="4394200" cy="429895"/>
            </a:xfrm>
            <a:custGeom>
              <a:avLst/>
              <a:gdLst/>
              <a:ahLst/>
              <a:cxnLst/>
              <a:rect l="l" t="t" r="r" b="b"/>
              <a:pathLst>
                <a:path w="4394200" h="429895">
                  <a:moveTo>
                    <a:pt x="4394111" y="429470"/>
                  </a:moveTo>
                  <a:lnTo>
                    <a:pt x="4355738" y="429470"/>
                  </a:lnTo>
                  <a:lnTo>
                    <a:pt x="0" y="3753"/>
                  </a:lnTo>
                  <a:lnTo>
                    <a:pt x="0" y="0"/>
                  </a:lnTo>
                  <a:lnTo>
                    <a:pt x="4394111" y="429470"/>
                  </a:lnTo>
                  <a:close/>
                </a:path>
              </a:pathLst>
            </a:custGeom>
            <a:solidFill>
              <a:srgbClr val="00AC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997825" y="5305357"/>
              <a:ext cx="4432935" cy="433705"/>
            </a:xfrm>
            <a:custGeom>
              <a:avLst/>
              <a:gdLst/>
              <a:ahLst/>
              <a:cxnLst/>
              <a:rect l="l" t="t" r="r" b="b"/>
              <a:pathLst>
                <a:path w="4432935" h="433704">
                  <a:moveTo>
                    <a:pt x="4432668" y="433236"/>
                  </a:moveTo>
                  <a:lnTo>
                    <a:pt x="4394271" y="433236"/>
                  </a:lnTo>
                  <a:lnTo>
                    <a:pt x="0" y="3750"/>
                  </a:lnTo>
                  <a:lnTo>
                    <a:pt x="0" y="0"/>
                  </a:lnTo>
                  <a:lnTo>
                    <a:pt x="4432668" y="433236"/>
                  </a:lnTo>
                  <a:close/>
                </a:path>
              </a:pathLst>
            </a:custGeom>
            <a:solidFill>
              <a:srgbClr val="00A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997825" y="5301588"/>
              <a:ext cx="4471670" cy="437515"/>
            </a:xfrm>
            <a:custGeom>
              <a:avLst/>
              <a:gdLst/>
              <a:ahLst/>
              <a:cxnLst/>
              <a:rect l="l" t="t" r="r" b="b"/>
              <a:pathLst>
                <a:path w="4471670" h="437514">
                  <a:moveTo>
                    <a:pt x="4471200" y="437005"/>
                  </a:moveTo>
                  <a:lnTo>
                    <a:pt x="4432828" y="437005"/>
                  </a:lnTo>
                  <a:lnTo>
                    <a:pt x="0" y="3753"/>
                  </a:lnTo>
                  <a:lnTo>
                    <a:pt x="0" y="0"/>
                  </a:lnTo>
                  <a:lnTo>
                    <a:pt x="4471200" y="437005"/>
                  </a:lnTo>
                  <a:close/>
                </a:path>
              </a:pathLst>
            </a:custGeom>
            <a:solidFill>
              <a:srgbClr val="00AD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997825" y="5297818"/>
              <a:ext cx="4509770" cy="441325"/>
            </a:xfrm>
            <a:custGeom>
              <a:avLst/>
              <a:gdLst/>
              <a:ahLst/>
              <a:cxnLst/>
              <a:rect l="l" t="t" r="r" b="b"/>
              <a:pathLst>
                <a:path w="4509770" h="441325">
                  <a:moveTo>
                    <a:pt x="4509760" y="440774"/>
                  </a:moveTo>
                  <a:lnTo>
                    <a:pt x="4471396" y="440774"/>
                  </a:lnTo>
                  <a:lnTo>
                    <a:pt x="0" y="3753"/>
                  </a:lnTo>
                  <a:lnTo>
                    <a:pt x="0" y="0"/>
                  </a:lnTo>
                  <a:lnTo>
                    <a:pt x="4509760" y="440774"/>
                  </a:lnTo>
                  <a:close/>
                </a:path>
              </a:pathLst>
            </a:custGeom>
            <a:solidFill>
              <a:srgbClr val="00AD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997825" y="5294053"/>
              <a:ext cx="4548505" cy="445134"/>
            </a:xfrm>
            <a:custGeom>
              <a:avLst/>
              <a:gdLst/>
              <a:ahLst/>
              <a:cxnLst/>
              <a:rect l="l" t="t" r="r" b="b"/>
              <a:pathLst>
                <a:path w="4548505" h="445135">
                  <a:moveTo>
                    <a:pt x="4548326" y="444539"/>
                  </a:moveTo>
                  <a:lnTo>
                    <a:pt x="4509920" y="444539"/>
                  </a:lnTo>
                  <a:lnTo>
                    <a:pt x="0" y="3749"/>
                  </a:lnTo>
                  <a:lnTo>
                    <a:pt x="0" y="0"/>
                  </a:lnTo>
                  <a:lnTo>
                    <a:pt x="4548326" y="444539"/>
                  </a:lnTo>
                  <a:close/>
                </a:path>
              </a:pathLst>
            </a:custGeom>
            <a:solidFill>
              <a:srgbClr val="00AD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997825" y="5290285"/>
              <a:ext cx="4587240" cy="448309"/>
            </a:xfrm>
            <a:custGeom>
              <a:avLst/>
              <a:gdLst/>
              <a:ahLst/>
              <a:cxnLst/>
              <a:rect l="l" t="t" r="r" b="b"/>
              <a:pathLst>
                <a:path w="4587240" h="448310">
                  <a:moveTo>
                    <a:pt x="4586886" y="448308"/>
                  </a:moveTo>
                  <a:lnTo>
                    <a:pt x="4548479" y="448308"/>
                  </a:lnTo>
                  <a:lnTo>
                    <a:pt x="0" y="3749"/>
                  </a:lnTo>
                  <a:lnTo>
                    <a:pt x="0" y="0"/>
                  </a:lnTo>
                  <a:lnTo>
                    <a:pt x="4586886" y="448308"/>
                  </a:lnTo>
                  <a:close/>
                </a:path>
              </a:pathLst>
            </a:custGeom>
            <a:solidFill>
              <a:srgbClr val="00AE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997825" y="5286515"/>
              <a:ext cx="4620895" cy="452120"/>
            </a:xfrm>
            <a:custGeom>
              <a:avLst/>
              <a:gdLst/>
              <a:ahLst/>
              <a:cxnLst/>
              <a:rect l="l" t="t" r="r" b="b"/>
              <a:pathLst>
                <a:path w="4620895" h="452120">
                  <a:moveTo>
                    <a:pt x="4613809" y="452077"/>
                  </a:moveTo>
                  <a:lnTo>
                    <a:pt x="4587046" y="452077"/>
                  </a:lnTo>
                  <a:lnTo>
                    <a:pt x="0" y="3752"/>
                  </a:lnTo>
                  <a:lnTo>
                    <a:pt x="0" y="0"/>
                  </a:lnTo>
                  <a:lnTo>
                    <a:pt x="4620638" y="451611"/>
                  </a:lnTo>
                  <a:lnTo>
                    <a:pt x="4613809" y="452077"/>
                  </a:lnTo>
                  <a:close/>
                </a:path>
              </a:pathLst>
            </a:custGeom>
            <a:solidFill>
              <a:srgbClr val="00AE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997825" y="5282750"/>
              <a:ext cx="4643755" cy="455930"/>
            </a:xfrm>
            <a:custGeom>
              <a:avLst/>
              <a:gdLst/>
              <a:ahLst/>
              <a:cxnLst/>
              <a:rect l="l" t="t" r="r" b="b"/>
              <a:pathLst>
                <a:path w="4643755" h="455929">
                  <a:moveTo>
                    <a:pt x="4620754" y="455368"/>
                  </a:moveTo>
                  <a:lnTo>
                    <a:pt x="0" y="3749"/>
                  </a:lnTo>
                  <a:lnTo>
                    <a:pt x="0" y="0"/>
                  </a:lnTo>
                  <a:lnTo>
                    <a:pt x="4643344" y="453826"/>
                  </a:lnTo>
                  <a:lnTo>
                    <a:pt x="4620754" y="455368"/>
                  </a:lnTo>
                  <a:close/>
                </a:path>
              </a:pathLst>
            </a:custGeom>
            <a:solidFill>
              <a:srgbClr val="00AF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997825" y="5278981"/>
              <a:ext cx="4666615" cy="457834"/>
            </a:xfrm>
            <a:custGeom>
              <a:avLst/>
              <a:gdLst/>
              <a:ahLst/>
              <a:cxnLst/>
              <a:rect l="l" t="t" r="r" b="b"/>
              <a:pathLst>
                <a:path w="4666615" h="457835">
                  <a:moveTo>
                    <a:pt x="4643438" y="457589"/>
                  </a:moveTo>
                  <a:lnTo>
                    <a:pt x="0" y="3750"/>
                  </a:lnTo>
                  <a:lnTo>
                    <a:pt x="0" y="0"/>
                  </a:lnTo>
                  <a:lnTo>
                    <a:pt x="4666045" y="456045"/>
                  </a:lnTo>
                  <a:lnTo>
                    <a:pt x="4643438" y="457589"/>
                  </a:lnTo>
                  <a:close/>
                </a:path>
              </a:pathLst>
            </a:custGeom>
            <a:solidFill>
              <a:srgbClr val="00AF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997825" y="5275212"/>
              <a:ext cx="4680585" cy="460375"/>
            </a:xfrm>
            <a:custGeom>
              <a:avLst/>
              <a:gdLst/>
              <a:ahLst/>
              <a:cxnLst/>
              <a:rect l="l" t="t" r="r" b="b"/>
              <a:pathLst>
                <a:path w="4680585" h="460375">
                  <a:moveTo>
                    <a:pt x="4666139" y="459808"/>
                  </a:moveTo>
                  <a:lnTo>
                    <a:pt x="0" y="3753"/>
                  </a:lnTo>
                  <a:lnTo>
                    <a:pt x="0" y="0"/>
                  </a:lnTo>
                  <a:lnTo>
                    <a:pt x="4680516" y="457463"/>
                  </a:lnTo>
                  <a:lnTo>
                    <a:pt x="4671465" y="459444"/>
                  </a:lnTo>
                  <a:lnTo>
                    <a:pt x="4666139" y="459808"/>
                  </a:lnTo>
                  <a:close/>
                </a:path>
              </a:pathLst>
            </a:custGeom>
            <a:solidFill>
              <a:srgbClr val="00B0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997825" y="5271442"/>
              <a:ext cx="4692650" cy="461645"/>
            </a:xfrm>
            <a:custGeom>
              <a:avLst/>
              <a:gdLst/>
              <a:ahLst/>
              <a:cxnLst/>
              <a:rect l="l" t="t" r="r" b="b"/>
              <a:pathLst>
                <a:path w="4692650" h="461645">
                  <a:moveTo>
                    <a:pt x="4680577" y="461219"/>
                  </a:moveTo>
                  <a:lnTo>
                    <a:pt x="0" y="3753"/>
                  </a:lnTo>
                  <a:lnTo>
                    <a:pt x="0" y="0"/>
                  </a:lnTo>
                  <a:lnTo>
                    <a:pt x="4692417" y="458627"/>
                  </a:lnTo>
                  <a:lnTo>
                    <a:pt x="4680577" y="461219"/>
                  </a:lnTo>
                  <a:close/>
                </a:path>
              </a:pathLst>
            </a:custGeom>
            <a:solidFill>
              <a:srgbClr val="00B0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997825" y="5267677"/>
              <a:ext cx="4704715" cy="462915"/>
            </a:xfrm>
            <a:custGeom>
              <a:avLst/>
              <a:gdLst/>
              <a:ahLst/>
              <a:cxnLst/>
              <a:rect l="l" t="t" r="r" b="b"/>
              <a:pathLst>
                <a:path w="4704715" h="462914">
                  <a:moveTo>
                    <a:pt x="4692467" y="462381"/>
                  </a:moveTo>
                  <a:lnTo>
                    <a:pt x="0" y="3749"/>
                  </a:lnTo>
                  <a:lnTo>
                    <a:pt x="0" y="0"/>
                  </a:lnTo>
                  <a:lnTo>
                    <a:pt x="4704321" y="459786"/>
                  </a:lnTo>
                  <a:lnTo>
                    <a:pt x="4692467" y="462381"/>
                  </a:lnTo>
                  <a:close/>
                </a:path>
              </a:pathLst>
            </a:custGeom>
            <a:solidFill>
              <a:srgbClr val="00B1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997825" y="5263909"/>
              <a:ext cx="4716780" cy="463550"/>
            </a:xfrm>
            <a:custGeom>
              <a:avLst/>
              <a:gdLst/>
              <a:ahLst/>
              <a:cxnLst/>
              <a:rect l="l" t="t" r="r" b="b"/>
              <a:pathLst>
                <a:path w="4716780" h="463550">
                  <a:moveTo>
                    <a:pt x="4704368" y="463544"/>
                  </a:moveTo>
                  <a:lnTo>
                    <a:pt x="0" y="3749"/>
                  </a:lnTo>
                  <a:lnTo>
                    <a:pt x="0" y="0"/>
                  </a:lnTo>
                  <a:lnTo>
                    <a:pt x="4716223" y="460949"/>
                  </a:lnTo>
                  <a:lnTo>
                    <a:pt x="4704368" y="463544"/>
                  </a:lnTo>
                  <a:close/>
                </a:path>
              </a:pathLst>
            </a:custGeom>
            <a:solidFill>
              <a:srgbClr val="00B1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997825" y="5260139"/>
              <a:ext cx="4725670" cy="464820"/>
            </a:xfrm>
            <a:custGeom>
              <a:avLst/>
              <a:gdLst/>
              <a:ahLst/>
              <a:cxnLst/>
              <a:rect l="l" t="t" r="r" b="b"/>
              <a:pathLst>
                <a:path w="4725670" h="464820">
                  <a:moveTo>
                    <a:pt x="4716272" y="464708"/>
                  </a:moveTo>
                  <a:lnTo>
                    <a:pt x="0" y="3753"/>
                  </a:lnTo>
                  <a:lnTo>
                    <a:pt x="0" y="0"/>
                  </a:lnTo>
                  <a:lnTo>
                    <a:pt x="4725534" y="461863"/>
                  </a:lnTo>
                  <a:lnTo>
                    <a:pt x="4721539" y="463555"/>
                  </a:lnTo>
                  <a:lnTo>
                    <a:pt x="4716272" y="464708"/>
                  </a:lnTo>
                  <a:close/>
                </a:path>
              </a:pathLst>
            </a:custGeom>
            <a:solidFill>
              <a:srgbClr val="00B2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997825" y="5256374"/>
              <a:ext cx="4733290" cy="466090"/>
            </a:xfrm>
            <a:custGeom>
              <a:avLst/>
              <a:gdLst/>
              <a:ahLst/>
              <a:cxnLst/>
              <a:rect l="l" t="t" r="r" b="b"/>
              <a:pathLst>
                <a:path w="4733290" h="466089">
                  <a:moveTo>
                    <a:pt x="4725571" y="465613"/>
                  </a:moveTo>
                  <a:lnTo>
                    <a:pt x="0" y="3749"/>
                  </a:lnTo>
                  <a:lnTo>
                    <a:pt x="0" y="0"/>
                  </a:lnTo>
                  <a:lnTo>
                    <a:pt x="4732768" y="462566"/>
                  </a:lnTo>
                  <a:lnTo>
                    <a:pt x="4725571" y="465613"/>
                  </a:lnTo>
                  <a:close/>
                </a:path>
              </a:pathLst>
            </a:custGeom>
            <a:solidFill>
              <a:srgbClr val="16B2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997825" y="5252604"/>
              <a:ext cx="4740275" cy="466725"/>
            </a:xfrm>
            <a:custGeom>
              <a:avLst/>
              <a:gdLst/>
              <a:ahLst/>
              <a:cxnLst/>
              <a:rect l="l" t="t" r="r" b="b"/>
              <a:pathLst>
                <a:path w="4740275" h="466725">
                  <a:moveTo>
                    <a:pt x="4732798" y="466323"/>
                  </a:moveTo>
                  <a:lnTo>
                    <a:pt x="0" y="3750"/>
                  </a:lnTo>
                  <a:lnTo>
                    <a:pt x="0" y="0"/>
                  </a:lnTo>
                  <a:lnTo>
                    <a:pt x="4740001" y="463274"/>
                  </a:lnTo>
                  <a:lnTo>
                    <a:pt x="4732798" y="466323"/>
                  </a:lnTo>
                  <a:close/>
                </a:path>
              </a:pathLst>
            </a:custGeom>
            <a:solidFill>
              <a:srgbClr val="28B2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997825" y="5248836"/>
              <a:ext cx="4747260" cy="467359"/>
            </a:xfrm>
            <a:custGeom>
              <a:avLst/>
              <a:gdLst/>
              <a:ahLst/>
              <a:cxnLst/>
              <a:rect l="l" t="t" r="r" b="b"/>
              <a:pathLst>
                <a:path w="4747260" h="467360">
                  <a:moveTo>
                    <a:pt x="4740031" y="467030"/>
                  </a:moveTo>
                  <a:lnTo>
                    <a:pt x="0" y="3753"/>
                  </a:lnTo>
                  <a:lnTo>
                    <a:pt x="0" y="0"/>
                  </a:lnTo>
                  <a:lnTo>
                    <a:pt x="4747228" y="463983"/>
                  </a:lnTo>
                  <a:lnTo>
                    <a:pt x="4740031" y="467030"/>
                  </a:lnTo>
                  <a:close/>
                </a:path>
              </a:pathLst>
            </a:custGeom>
            <a:solidFill>
              <a:srgbClr val="34B3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997825" y="5245067"/>
              <a:ext cx="4754880" cy="467995"/>
            </a:xfrm>
            <a:custGeom>
              <a:avLst/>
              <a:gdLst/>
              <a:ahLst/>
              <a:cxnLst/>
              <a:rect l="l" t="t" r="r" b="b"/>
              <a:pathLst>
                <a:path w="4754880" h="467995">
                  <a:moveTo>
                    <a:pt x="4747263" y="467737"/>
                  </a:moveTo>
                  <a:lnTo>
                    <a:pt x="0" y="3753"/>
                  </a:lnTo>
                  <a:lnTo>
                    <a:pt x="0" y="0"/>
                  </a:lnTo>
                  <a:lnTo>
                    <a:pt x="4754460" y="464690"/>
                  </a:lnTo>
                  <a:lnTo>
                    <a:pt x="4747263" y="467737"/>
                  </a:lnTo>
                  <a:close/>
                </a:path>
              </a:pathLst>
            </a:custGeom>
            <a:solidFill>
              <a:srgbClr val="3EB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997825" y="5241301"/>
              <a:ext cx="4761865" cy="468630"/>
            </a:xfrm>
            <a:custGeom>
              <a:avLst/>
              <a:gdLst/>
              <a:ahLst/>
              <a:cxnLst/>
              <a:rect l="l" t="t" r="r" b="b"/>
              <a:pathLst>
                <a:path w="4761865" h="468629">
                  <a:moveTo>
                    <a:pt x="4754490" y="468443"/>
                  </a:moveTo>
                  <a:lnTo>
                    <a:pt x="0" y="3750"/>
                  </a:lnTo>
                  <a:lnTo>
                    <a:pt x="0" y="0"/>
                  </a:lnTo>
                  <a:lnTo>
                    <a:pt x="4761405" y="465366"/>
                  </a:lnTo>
                  <a:lnTo>
                    <a:pt x="4761026" y="465676"/>
                  </a:lnTo>
                  <a:lnTo>
                    <a:pt x="4754490" y="468443"/>
                  </a:lnTo>
                  <a:close/>
                </a:path>
              </a:pathLst>
            </a:custGeom>
            <a:solidFill>
              <a:srgbClr val="46B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997825" y="5237533"/>
              <a:ext cx="4765675" cy="469265"/>
            </a:xfrm>
            <a:custGeom>
              <a:avLst/>
              <a:gdLst/>
              <a:ahLst/>
              <a:cxnLst/>
              <a:rect l="l" t="t" r="r" b="b"/>
              <a:pathLst>
                <a:path w="4765675" h="469264">
                  <a:moveTo>
                    <a:pt x="4761422" y="469120"/>
                  </a:moveTo>
                  <a:lnTo>
                    <a:pt x="0" y="3749"/>
                  </a:lnTo>
                  <a:lnTo>
                    <a:pt x="0" y="0"/>
                  </a:lnTo>
                  <a:lnTo>
                    <a:pt x="4765519" y="465767"/>
                  </a:lnTo>
                  <a:lnTo>
                    <a:pt x="4761422" y="469120"/>
                  </a:lnTo>
                  <a:close/>
                </a:path>
              </a:pathLst>
            </a:custGeom>
            <a:solidFill>
              <a:srgbClr val="4DB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997825" y="5233763"/>
              <a:ext cx="4770120" cy="469900"/>
            </a:xfrm>
            <a:custGeom>
              <a:avLst/>
              <a:gdLst/>
              <a:ahLst/>
              <a:cxnLst/>
              <a:rect l="l" t="t" r="r" b="b"/>
              <a:pathLst>
                <a:path w="4770120" h="469900">
                  <a:moveTo>
                    <a:pt x="4765536" y="469522"/>
                  </a:moveTo>
                  <a:lnTo>
                    <a:pt x="0" y="3753"/>
                  </a:lnTo>
                  <a:lnTo>
                    <a:pt x="0" y="0"/>
                  </a:lnTo>
                  <a:lnTo>
                    <a:pt x="4769628" y="466173"/>
                  </a:lnTo>
                  <a:lnTo>
                    <a:pt x="4765536" y="469522"/>
                  </a:lnTo>
                  <a:close/>
                </a:path>
              </a:pathLst>
            </a:custGeom>
            <a:solidFill>
              <a:srgbClr val="54B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997825" y="5229998"/>
              <a:ext cx="4773930" cy="470534"/>
            </a:xfrm>
            <a:custGeom>
              <a:avLst/>
              <a:gdLst/>
              <a:ahLst/>
              <a:cxnLst/>
              <a:rect l="l" t="t" r="r" b="b"/>
              <a:pathLst>
                <a:path w="4773930" h="470535">
                  <a:moveTo>
                    <a:pt x="4769645" y="469924"/>
                  </a:moveTo>
                  <a:lnTo>
                    <a:pt x="0" y="3749"/>
                  </a:lnTo>
                  <a:lnTo>
                    <a:pt x="0" y="0"/>
                  </a:lnTo>
                  <a:lnTo>
                    <a:pt x="4773741" y="466571"/>
                  </a:lnTo>
                  <a:lnTo>
                    <a:pt x="4769645" y="469924"/>
                  </a:lnTo>
                  <a:close/>
                </a:path>
              </a:pathLst>
            </a:custGeom>
            <a:solidFill>
              <a:srgbClr val="5AB4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997825" y="5226229"/>
              <a:ext cx="4778375" cy="470534"/>
            </a:xfrm>
            <a:custGeom>
              <a:avLst/>
              <a:gdLst/>
              <a:ahLst/>
              <a:cxnLst/>
              <a:rect l="l" t="t" r="r" b="b"/>
              <a:pathLst>
                <a:path w="4778375" h="470535">
                  <a:moveTo>
                    <a:pt x="4773758" y="470325"/>
                  </a:moveTo>
                  <a:lnTo>
                    <a:pt x="0" y="3749"/>
                  </a:lnTo>
                  <a:lnTo>
                    <a:pt x="0" y="0"/>
                  </a:lnTo>
                  <a:lnTo>
                    <a:pt x="4777854" y="466973"/>
                  </a:lnTo>
                  <a:lnTo>
                    <a:pt x="4773758" y="470325"/>
                  </a:lnTo>
                  <a:close/>
                </a:path>
              </a:pathLst>
            </a:custGeom>
            <a:solidFill>
              <a:srgbClr val="5FB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997825" y="5222460"/>
              <a:ext cx="4782185" cy="471170"/>
            </a:xfrm>
            <a:custGeom>
              <a:avLst/>
              <a:gdLst/>
              <a:ahLst/>
              <a:cxnLst/>
              <a:rect l="l" t="t" r="r" b="b"/>
              <a:pathLst>
                <a:path w="4782185" h="471170">
                  <a:moveTo>
                    <a:pt x="4777871" y="470728"/>
                  </a:moveTo>
                  <a:lnTo>
                    <a:pt x="0" y="3753"/>
                  </a:lnTo>
                  <a:lnTo>
                    <a:pt x="0" y="0"/>
                  </a:lnTo>
                  <a:lnTo>
                    <a:pt x="4781964" y="467378"/>
                  </a:lnTo>
                  <a:lnTo>
                    <a:pt x="4777871" y="470728"/>
                  </a:lnTo>
                  <a:close/>
                </a:path>
              </a:pathLst>
            </a:custGeom>
            <a:solidFill>
              <a:srgbClr val="66B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997825" y="5218691"/>
              <a:ext cx="4786630" cy="471170"/>
            </a:xfrm>
            <a:custGeom>
              <a:avLst/>
              <a:gdLst/>
              <a:ahLst/>
              <a:cxnLst/>
              <a:rect l="l" t="t" r="r" b="b"/>
              <a:pathLst>
                <a:path w="4786630" h="471170">
                  <a:moveTo>
                    <a:pt x="4781984" y="471130"/>
                  </a:moveTo>
                  <a:lnTo>
                    <a:pt x="0" y="3753"/>
                  </a:lnTo>
                  <a:lnTo>
                    <a:pt x="0" y="0"/>
                  </a:lnTo>
                  <a:lnTo>
                    <a:pt x="4786076" y="467780"/>
                  </a:lnTo>
                  <a:lnTo>
                    <a:pt x="4781984" y="471130"/>
                  </a:lnTo>
                  <a:close/>
                </a:path>
              </a:pathLst>
            </a:custGeom>
            <a:solidFill>
              <a:srgbClr val="6BB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997825" y="5214925"/>
              <a:ext cx="4788535" cy="471805"/>
            </a:xfrm>
            <a:custGeom>
              <a:avLst/>
              <a:gdLst/>
              <a:ahLst/>
              <a:cxnLst/>
              <a:rect l="l" t="t" r="r" b="b"/>
              <a:pathLst>
                <a:path w="4788535" h="471804">
                  <a:moveTo>
                    <a:pt x="4786093" y="471532"/>
                  </a:moveTo>
                  <a:lnTo>
                    <a:pt x="0" y="3750"/>
                  </a:lnTo>
                  <a:lnTo>
                    <a:pt x="0" y="0"/>
                  </a:lnTo>
                  <a:lnTo>
                    <a:pt x="4788021" y="467967"/>
                  </a:lnTo>
                  <a:lnTo>
                    <a:pt x="4786922" y="470854"/>
                  </a:lnTo>
                  <a:lnTo>
                    <a:pt x="4786093" y="471532"/>
                  </a:lnTo>
                  <a:close/>
                </a:path>
              </a:pathLst>
            </a:custGeom>
            <a:solidFill>
              <a:srgbClr val="6FB6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997825" y="5211157"/>
              <a:ext cx="4789805" cy="471805"/>
            </a:xfrm>
            <a:custGeom>
              <a:avLst/>
              <a:gdLst/>
              <a:ahLst/>
              <a:cxnLst/>
              <a:rect l="l" t="t" r="r" b="b"/>
              <a:pathLst>
                <a:path w="4789805" h="471804">
                  <a:moveTo>
                    <a:pt x="4788027" y="471721"/>
                  </a:moveTo>
                  <a:lnTo>
                    <a:pt x="0" y="3753"/>
                  </a:lnTo>
                  <a:lnTo>
                    <a:pt x="0" y="0"/>
                  </a:lnTo>
                  <a:lnTo>
                    <a:pt x="4789405" y="468105"/>
                  </a:lnTo>
                  <a:lnTo>
                    <a:pt x="4788027" y="471721"/>
                  </a:lnTo>
                  <a:close/>
                </a:path>
              </a:pathLst>
            </a:custGeom>
            <a:solidFill>
              <a:srgbClr val="74B7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997825" y="5207388"/>
              <a:ext cx="4791075" cy="472440"/>
            </a:xfrm>
            <a:custGeom>
              <a:avLst/>
              <a:gdLst/>
              <a:ahLst/>
              <a:cxnLst/>
              <a:rect l="l" t="t" r="r" b="b"/>
              <a:pathLst>
                <a:path w="4791075" h="472439">
                  <a:moveTo>
                    <a:pt x="4789412" y="471855"/>
                  </a:moveTo>
                  <a:lnTo>
                    <a:pt x="0" y="3753"/>
                  </a:lnTo>
                  <a:lnTo>
                    <a:pt x="0" y="0"/>
                  </a:lnTo>
                  <a:lnTo>
                    <a:pt x="4790789" y="468240"/>
                  </a:lnTo>
                  <a:lnTo>
                    <a:pt x="4789412" y="471855"/>
                  </a:lnTo>
                  <a:close/>
                </a:path>
              </a:pathLst>
            </a:custGeom>
            <a:solidFill>
              <a:srgbClr val="78B7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997825" y="5203622"/>
              <a:ext cx="4792345" cy="472440"/>
            </a:xfrm>
            <a:custGeom>
              <a:avLst/>
              <a:gdLst/>
              <a:ahLst/>
              <a:cxnLst/>
              <a:rect l="l" t="t" r="r" b="b"/>
              <a:pathLst>
                <a:path w="4792345" h="472439">
                  <a:moveTo>
                    <a:pt x="4790795" y="471991"/>
                  </a:moveTo>
                  <a:lnTo>
                    <a:pt x="0" y="3749"/>
                  </a:lnTo>
                  <a:lnTo>
                    <a:pt x="0" y="0"/>
                  </a:lnTo>
                  <a:lnTo>
                    <a:pt x="4792173" y="468372"/>
                  </a:lnTo>
                  <a:lnTo>
                    <a:pt x="4790795" y="471991"/>
                  </a:lnTo>
                  <a:close/>
                </a:path>
              </a:pathLst>
            </a:custGeom>
            <a:solidFill>
              <a:srgbClr val="7DB8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997825" y="5199853"/>
              <a:ext cx="4793615" cy="472440"/>
            </a:xfrm>
            <a:custGeom>
              <a:avLst/>
              <a:gdLst/>
              <a:ahLst/>
              <a:cxnLst/>
              <a:rect l="l" t="t" r="r" b="b"/>
              <a:pathLst>
                <a:path w="4793615" h="472439">
                  <a:moveTo>
                    <a:pt x="4792179" y="472127"/>
                  </a:moveTo>
                  <a:lnTo>
                    <a:pt x="0" y="3749"/>
                  </a:lnTo>
                  <a:lnTo>
                    <a:pt x="0" y="0"/>
                  </a:lnTo>
                  <a:lnTo>
                    <a:pt x="4793558" y="468507"/>
                  </a:lnTo>
                  <a:lnTo>
                    <a:pt x="4792179" y="472127"/>
                  </a:lnTo>
                  <a:close/>
                </a:path>
              </a:pathLst>
            </a:custGeom>
            <a:solidFill>
              <a:srgbClr val="81B8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997825" y="5196084"/>
              <a:ext cx="4795520" cy="472440"/>
            </a:xfrm>
            <a:custGeom>
              <a:avLst/>
              <a:gdLst/>
              <a:ahLst/>
              <a:cxnLst/>
              <a:rect l="l" t="t" r="r" b="b"/>
              <a:pathLst>
                <a:path w="4795520" h="472439">
                  <a:moveTo>
                    <a:pt x="4793563" y="472262"/>
                  </a:moveTo>
                  <a:lnTo>
                    <a:pt x="0" y="3753"/>
                  </a:lnTo>
                  <a:lnTo>
                    <a:pt x="0" y="0"/>
                  </a:lnTo>
                  <a:lnTo>
                    <a:pt x="4794941" y="468647"/>
                  </a:lnTo>
                  <a:lnTo>
                    <a:pt x="4793563" y="472262"/>
                  </a:lnTo>
                  <a:close/>
                </a:path>
              </a:pathLst>
            </a:custGeom>
            <a:solidFill>
              <a:srgbClr val="85B9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997825" y="5192315"/>
              <a:ext cx="4796790" cy="472440"/>
            </a:xfrm>
            <a:custGeom>
              <a:avLst/>
              <a:gdLst/>
              <a:ahLst/>
              <a:cxnLst/>
              <a:rect l="l" t="t" r="r" b="b"/>
              <a:pathLst>
                <a:path w="4796790" h="472439">
                  <a:moveTo>
                    <a:pt x="4794948" y="472397"/>
                  </a:moveTo>
                  <a:lnTo>
                    <a:pt x="0" y="3753"/>
                  </a:lnTo>
                  <a:lnTo>
                    <a:pt x="0" y="0"/>
                  </a:lnTo>
                  <a:lnTo>
                    <a:pt x="4796221" y="468771"/>
                  </a:lnTo>
                  <a:lnTo>
                    <a:pt x="4796221" y="469054"/>
                  </a:lnTo>
                  <a:lnTo>
                    <a:pt x="4794948" y="472397"/>
                  </a:lnTo>
                  <a:close/>
                </a:path>
              </a:pathLst>
            </a:custGeom>
            <a:solidFill>
              <a:srgbClr val="89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997825" y="5188549"/>
              <a:ext cx="4796790" cy="473075"/>
            </a:xfrm>
            <a:custGeom>
              <a:avLst/>
              <a:gdLst/>
              <a:ahLst/>
              <a:cxnLst/>
              <a:rect l="l" t="t" r="r" b="b"/>
              <a:pathLst>
                <a:path w="4796790" h="473075">
                  <a:moveTo>
                    <a:pt x="4796221" y="472522"/>
                  </a:moveTo>
                  <a:lnTo>
                    <a:pt x="0" y="3750"/>
                  </a:lnTo>
                  <a:lnTo>
                    <a:pt x="0" y="0"/>
                  </a:lnTo>
                  <a:lnTo>
                    <a:pt x="4796221" y="468769"/>
                  </a:lnTo>
                  <a:lnTo>
                    <a:pt x="4796221" y="472522"/>
                  </a:lnTo>
                  <a:close/>
                </a:path>
              </a:pathLst>
            </a:custGeom>
            <a:solidFill>
              <a:srgbClr val="8CB9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997825" y="5184780"/>
              <a:ext cx="4796790" cy="473075"/>
            </a:xfrm>
            <a:custGeom>
              <a:avLst/>
              <a:gdLst/>
              <a:ahLst/>
              <a:cxnLst/>
              <a:rect l="l" t="t" r="r" b="b"/>
              <a:pathLst>
                <a:path w="4796790" h="473075">
                  <a:moveTo>
                    <a:pt x="4796221" y="472522"/>
                  </a:moveTo>
                  <a:lnTo>
                    <a:pt x="0" y="3749"/>
                  </a:lnTo>
                  <a:lnTo>
                    <a:pt x="0" y="0"/>
                  </a:lnTo>
                  <a:lnTo>
                    <a:pt x="4796221" y="468768"/>
                  </a:lnTo>
                  <a:lnTo>
                    <a:pt x="4796221" y="472522"/>
                  </a:lnTo>
                  <a:close/>
                </a:path>
              </a:pathLst>
            </a:custGeom>
            <a:solidFill>
              <a:srgbClr val="91BA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997825" y="5181012"/>
              <a:ext cx="4796790" cy="473075"/>
            </a:xfrm>
            <a:custGeom>
              <a:avLst/>
              <a:gdLst/>
              <a:ahLst/>
              <a:cxnLst/>
              <a:rect l="l" t="t" r="r" b="b"/>
              <a:pathLst>
                <a:path w="4796790" h="473075">
                  <a:moveTo>
                    <a:pt x="4796221" y="472521"/>
                  </a:moveTo>
                  <a:lnTo>
                    <a:pt x="0" y="3753"/>
                  </a:lnTo>
                  <a:lnTo>
                    <a:pt x="0" y="0"/>
                  </a:lnTo>
                  <a:lnTo>
                    <a:pt x="4796221" y="468771"/>
                  </a:lnTo>
                  <a:lnTo>
                    <a:pt x="4796221" y="472521"/>
                  </a:lnTo>
                  <a:close/>
                </a:path>
              </a:pathLst>
            </a:custGeom>
            <a:solidFill>
              <a:srgbClr val="94BA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997825" y="5177246"/>
              <a:ext cx="4796790" cy="473075"/>
            </a:xfrm>
            <a:custGeom>
              <a:avLst/>
              <a:gdLst/>
              <a:ahLst/>
              <a:cxnLst/>
              <a:rect l="l" t="t" r="r" b="b"/>
              <a:pathLst>
                <a:path w="4796790" h="473075">
                  <a:moveTo>
                    <a:pt x="4796221" y="472522"/>
                  </a:moveTo>
                  <a:lnTo>
                    <a:pt x="0" y="3750"/>
                  </a:lnTo>
                  <a:lnTo>
                    <a:pt x="0" y="0"/>
                  </a:lnTo>
                  <a:lnTo>
                    <a:pt x="4796221" y="468769"/>
                  </a:lnTo>
                  <a:lnTo>
                    <a:pt x="4796221" y="472522"/>
                  </a:lnTo>
                  <a:close/>
                </a:path>
              </a:pathLst>
            </a:custGeom>
            <a:solidFill>
              <a:srgbClr val="98BB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997825" y="5173477"/>
              <a:ext cx="4796790" cy="473075"/>
            </a:xfrm>
            <a:custGeom>
              <a:avLst/>
              <a:gdLst/>
              <a:ahLst/>
              <a:cxnLst/>
              <a:rect l="l" t="t" r="r" b="b"/>
              <a:pathLst>
                <a:path w="4796790" h="473075">
                  <a:moveTo>
                    <a:pt x="4796221" y="472522"/>
                  </a:moveTo>
                  <a:lnTo>
                    <a:pt x="0" y="3749"/>
                  </a:lnTo>
                  <a:lnTo>
                    <a:pt x="0" y="0"/>
                  </a:lnTo>
                  <a:lnTo>
                    <a:pt x="4796221" y="468768"/>
                  </a:lnTo>
                  <a:lnTo>
                    <a:pt x="4796221" y="472522"/>
                  </a:lnTo>
                  <a:close/>
                </a:path>
              </a:pathLst>
            </a:custGeom>
            <a:solidFill>
              <a:srgbClr val="9BB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997825" y="5169708"/>
              <a:ext cx="4796790" cy="473075"/>
            </a:xfrm>
            <a:custGeom>
              <a:avLst/>
              <a:gdLst/>
              <a:ahLst/>
              <a:cxnLst/>
              <a:rect l="l" t="t" r="r" b="b"/>
              <a:pathLst>
                <a:path w="4796790" h="473075">
                  <a:moveTo>
                    <a:pt x="4796221" y="472522"/>
                  </a:moveTo>
                  <a:lnTo>
                    <a:pt x="0" y="3753"/>
                  </a:lnTo>
                  <a:lnTo>
                    <a:pt x="0" y="0"/>
                  </a:lnTo>
                  <a:lnTo>
                    <a:pt x="4796221" y="468772"/>
                  </a:lnTo>
                  <a:lnTo>
                    <a:pt x="4796221" y="472522"/>
                  </a:lnTo>
                  <a:close/>
                </a:path>
              </a:pathLst>
            </a:custGeom>
            <a:solidFill>
              <a:srgbClr val="9EBB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997825" y="5165939"/>
              <a:ext cx="4796790" cy="473075"/>
            </a:xfrm>
            <a:custGeom>
              <a:avLst/>
              <a:gdLst/>
              <a:ahLst/>
              <a:cxnLst/>
              <a:rect l="l" t="t" r="r" b="b"/>
              <a:pathLst>
                <a:path w="4796790" h="473075">
                  <a:moveTo>
                    <a:pt x="4796221" y="472522"/>
                  </a:moveTo>
                  <a:lnTo>
                    <a:pt x="0" y="3753"/>
                  </a:lnTo>
                  <a:lnTo>
                    <a:pt x="0" y="0"/>
                  </a:lnTo>
                  <a:lnTo>
                    <a:pt x="4796221" y="468771"/>
                  </a:lnTo>
                  <a:lnTo>
                    <a:pt x="4796221" y="472522"/>
                  </a:lnTo>
                  <a:close/>
                </a:path>
              </a:pathLst>
            </a:custGeom>
            <a:solidFill>
              <a:srgbClr val="A1BB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997825" y="5162174"/>
              <a:ext cx="4796790" cy="473075"/>
            </a:xfrm>
            <a:custGeom>
              <a:avLst/>
              <a:gdLst/>
              <a:ahLst/>
              <a:cxnLst/>
              <a:rect l="l" t="t" r="r" b="b"/>
              <a:pathLst>
                <a:path w="4796790" h="473075">
                  <a:moveTo>
                    <a:pt x="4796221" y="472521"/>
                  </a:moveTo>
                  <a:lnTo>
                    <a:pt x="0" y="3749"/>
                  </a:lnTo>
                  <a:lnTo>
                    <a:pt x="0" y="0"/>
                  </a:lnTo>
                  <a:lnTo>
                    <a:pt x="4796221" y="468768"/>
                  </a:lnTo>
                  <a:lnTo>
                    <a:pt x="4796221" y="472521"/>
                  </a:lnTo>
                  <a:close/>
                </a:path>
              </a:pathLst>
            </a:custGeom>
            <a:solidFill>
              <a:srgbClr val="A4BC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997825" y="5158404"/>
              <a:ext cx="4796790" cy="473075"/>
            </a:xfrm>
            <a:custGeom>
              <a:avLst/>
              <a:gdLst/>
              <a:ahLst/>
              <a:cxnLst/>
              <a:rect l="l" t="t" r="r" b="b"/>
              <a:pathLst>
                <a:path w="4796790" h="473075">
                  <a:moveTo>
                    <a:pt x="4796221" y="472522"/>
                  </a:moveTo>
                  <a:lnTo>
                    <a:pt x="0" y="3753"/>
                  </a:lnTo>
                  <a:lnTo>
                    <a:pt x="0" y="0"/>
                  </a:lnTo>
                  <a:lnTo>
                    <a:pt x="4796221" y="468772"/>
                  </a:lnTo>
                  <a:lnTo>
                    <a:pt x="4796221" y="472522"/>
                  </a:lnTo>
                  <a:close/>
                </a:path>
              </a:pathLst>
            </a:custGeom>
            <a:solidFill>
              <a:srgbClr val="A7BC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997825" y="5154636"/>
              <a:ext cx="4796790" cy="473075"/>
            </a:xfrm>
            <a:custGeom>
              <a:avLst/>
              <a:gdLst/>
              <a:ahLst/>
              <a:cxnLst/>
              <a:rect l="l" t="t" r="r" b="b"/>
              <a:pathLst>
                <a:path w="4796790" h="473075">
                  <a:moveTo>
                    <a:pt x="4796221" y="472521"/>
                  </a:moveTo>
                  <a:lnTo>
                    <a:pt x="0" y="3753"/>
                  </a:lnTo>
                  <a:lnTo>
                    <a:pt x="0" y="0"/>
                  </a:lnTo>
                  <a:lnTo>
                    <a:pt x="4796221" y="468771"/>
                  </a:lnTo>
                  <a:lnTo>
                    <a:pt x="4796221" y="472521"/>
                  </a:lnTo>
                  <a:close/>
                </a:path>
              </a:pathLst>
            </a:custGeom>
            <a:solidFill>
              <a:srgbClr val="AABC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997825" y="5150870"/>
              <a:ext cx="4796790" cy="473075"/>
            </a:xfrm>
            <a:custGeom>
              <a:avLst/>
              <a:gdLst/>
              <a:ahLst/>
              <a:cxnLst/>
              <a:rect l="l" t="t" r="r" b="b"/>
              <a:pathLst>
                <a:path w="4796790" h="473075">
                  <a:moveTo>
                    <a:pt x="4796221" y="472522"/>
                  </a:moveTo>
                  <a:lnTo>
                    <a:pt x="0" y="3750"/>
                  </a:lnTo>
                  <a:lnTo>
                    <a:pt x="0" y="0"/>
                  </a:lnTo>
                  <a:lnTo>
                    <a:pt x="4796221" y="468769"/>
                  </a:lnTo>
                  <a:lnTo>
                    <a:pt x="4796221" y="472522"/>
                  </a:lnTo>
                  <a:close/>
                </a:path>
              </a:pathLst>
            </a:custGeom>
            <a:solidFill>
              <a:srgbClr val="ACBC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997825" y="5147101"/>
              <a:ext cx="4796790" cy="473075"/>
            </a:xfrm>
            <a:custGeom>
              <a:avLst/>
              <a:gdLst/>
              <a:ahLst/>
              <a:cxnLst/>
              <a:rect l="l" t="t" r="r" b="b"/>
              <a:pathLst>
                <a:path w="4796790" h="473075">
                  <a:moveTo>
                    <a:pt x="4796221" y="472522"/>
                  </a:moveTo>
                  <a:lnTo>
                    <a:pt x="0" y="3749"/>
                  </a:lnTo>
                  <a:lnTo>
                    <a:pt x="0" y="0"/>
                  </a:lnTo>
                  <a:lnTo>
                    <a:pt x="4796221" y="468768"/>
                  </a:lnTo>
                  <a:lnTo>
                    <a:pt x="4796221" y="472522"/>
                  </a:lnTo>
                  <a:close/>
                </a:path>
              </a:pathLst>
            </a:custGeom>
            <a:solidFill>
              <a:srgbClr val="B0B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997825" y="5143332"/>
              <a:ext cx="4796790" cy="473075"/>
            </a:xfrm>
            <a:custGeom>
              <a:avLst/>
              <a:gdLst/>
              <a:ahLst/>
              <a:cxnLst/>
              <a:rect l="l" t="t" r="r" b="b"/>
              <a:pathLst>
                <a:path w="4796790" h="473075">
                  <a:moveTo>
                    <a:pt x="4796221" y="472521"/>
                  </a:moveTo>
                  <a:lnTo>
                    <a:pt x="0" y="3753"/>
                  </a:lnTo>
                  <a:lnTo>
                    <a:pt x="0" y="0"/>
                  </a:lnTo>
                  <a:lnTo>
                    <a:pt x="4796221" y="468771"/>
                  </a:lnTo>
                  <a:lnTo>
                    <a:pt x="4796221" y="472521"/>
                  </a:lnTo>
                  <a:close/>
                </a:path>
              </a:pathLst>
            </a:custGeom>
            <a:solidFill>
              <a:srgbClr val="B2B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997825" y="5139566"/>
              <a:ext cx="4796790" cy="473075"/>
            </a:xfrm>
            <a:custGeom>
              <a:avLst/>
              <a:gdLst/>
              <a:ahLst/>
              <a:cxnLst/>
              <a:rect l="l" t="t" r="r" b="b"/>
              <a:pathLst>
                <a:path w="4796790" h="473075">
                  <a:moveTo>
                    <a:pt x="4796221" y="472518"/>
                  </a:moveTo>
                  <a:lnTo>
                    <a:pt x="0" y="3749"/>
                  </a:lnTo>
                  <a:lnTo>
                    <a:pt x="0" y="0"/>
                  </a:lnTo>
                  <a:lnTo>
                    <a:pt x="4796221" y="468768"/>
                  </a:lnTo>
                  <a:lnTo>
                    <a:pt x="4796221" y="472518"/>
                  </a:lnTo>
                  <a:close/>
                </a:path>
              </a:pathLst>
            </a:custGeom>
            <a:solidFill>
              <a:srgbClr val="B5B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997825" y="5135833"/>
              <a:ext cx="4796790" cy="473075"/>
            </a:xfrm>
            <a:custGeom>
              <a:avLst/>
              <a:gdLst/>
              <a:ahLst/>
              <a:cxnLst/>
              <a:rect l="l" t="t" r="r" b="b"/>
              <a:pathLst>
                <a:path w="4796790" h="473075">
                  <a:moveTo>
                    <a:pt x="4796221" y="472485"/>
                  </a:moveTo>
                  <a:lnTo>
                    <a:pt x="0" y="3713"/>
                  </a:lnTo>
                  <a:lnTo>
                    <a:pt x="0" y="951"/>
                  </a:lnTo>
                  <a:lnTo>
                    <a:pt x="362" y="0"/>
                  </a:lnTo>
                  <a:lnTo>
                    <a:pt x="4796221" y="468732"/>
                  </a:lnTo>
                  <a:lnTo>
                    <a:pt x="4796221" y="472485"/>
                  </a:lnTo>
                  <a:close/>
                </a:path>
              </a:pathLst>
            </a:custGeom>
            <a:solidFill>
              <a:srgbClr val="B8B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998181" y="5130406"/>
              <a:ext cx="4796155" cy="474345"/>
            </a:xfrm>
            <a:custGeom>
              <a:avLst/>
              <a:gdLst/>
              <a:ahLst/>
              <a:cxnLst/>
              <a:rect l="l" t="t" r="r" b="b"/>
              <a:pathLst>
                <a:path w="4796155" h="474345">
                  <a:moveTo>
                    <a:pt x="4795863" y="468528"/>
                  </a:moveTo>
                  <a:lnTo>
                    <a:pt x="2070" y="0"/>
                  </a:lnTo>
                  <a:lnTo>
                    <a:pt x="1384" y="1803"/>
                  </a:lnTo>
                  <a:lnTo>
                    <a:pt x="0" y="5422"/>
                  </a:lnTo>
                  <a:lnTo>
                    <a:pt x="4795863" y="474154"/>
                  </a:lnTo>
                  <a:lnTo>
                    <a:pt x="4795863" y="472287"/>
                  </a:lnTo>
                  <a:lnTo>
                    <a:pt x="4795863" y="470395"/>
                  </a:lnTo>
                  <a:lnTo>
                    <a:pt x="4795863" y="468528"/>
                  </a:lnTo>
                  <a:close/>
                </a:path>
              </a:pathLst>
            </a:custGeom>
            <a:solidFill>
              <a:srgbClr val="BC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000266" y="5126764"/>
              <a:ext cx="4794250" cy="472440"/>
            </a:xfrm>
            <a:custGeom>
              <a:avLst/>
              <a:gdLst/>
              <a:ahLst/>
              <a:cxnLst/>
              <a:rect l="l" t="t" r="r" b="b"/>
              <a:pathLst>
                <a:path w="4794250" h="472439">
                  <a:moveTo>
                    <a:pt x="4793780" y="472148"/>
                  </a:moveTo>
                  <a:lnTo>
                    <a:pt x="0" y="3614"/>
                  </a:lnTo>
                  <a:lnTo>
                    <a:pt x="1377" y="0"/>
                  </a:lnTo>
                  <a:lnTo>
                    <a:pt x="4793780" y="468395"/>
                  </a:lnTo>
                  <a:lnTo>
                    <a:pt x="4793780" y="472148"/>
                  </a:lnTo>
                  <a:close/>
                </a:path>
              </a:pathLst>
            </a:custGeom>
            <a:solidFill>
              <a:srgbClr val="B8B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001651" y="5123126"/>
              <a:ext cx="4792980" cy="472440"/>
            </a:xfrm>
            <a:custGeom>
              <a:avLst/>
              <a:gdLst/>
              <a:ahLst/>
              <a:cxnLst/>
              <a:rect l="l" t="t" r="r" b="b"/>
              <a:pathLst>
                <a:path w="4792980" h="472439">
                  <a:moveTo>
                    <a:pt x="4792396" y="472013"/>
                  </a:moveTo>
                  <a:lnTo>
                    <a:pt x="0" y="3619"/>
                  </a:lnTo>
                  <a:lnTo>
                    <a:pt x="1378" y="0"/>
                  </a:lnTo>
                  <a:lnTo>
                    <a:pt x="4792396" y="468264"/>
                  </a:lnTo>
                  <a:lnTo>
                    <a:pt x="4792396" y="472013"/>
                  </a:lnTo>
                  <a:close/>
                </a:path>
              </a:pathLst>
            </a:custGeom>
            <a:solidFill>
              <a:srgbClr val="B5B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003037" y="5119492"/>
              <a:ext cx="4791075" cy="472440"/>
            </a:xfrm>
            <a:custGeom>
              <a:avLst/>
              <a:gdLst/>
              <a:ahLst/>
              <a:cxnLst/>
              <a:rect l="l" t="t" r="r" b="b"/>
              <a:pathLst>
                <a:path w="4791075" h="472439">
                  <a:moveTo>
                    <a:pt x="4791010" y="471877"/>
                  </a:moveTo>
                  <a:lnTo>
                    <a:pt x="0" y="3614"/>
                  </a:lnTo>
                  <a:lnTo>
                    <a:pt x="1377" y="0"/>
                  </a:lnTo>
                  <a:lnTo>
                    <a:pt x="4791010" y="468124"/>
                  </a:lnTo>
                  <a:lnTo>
                    <a:pt x="4791010" y="471877"/>
                  </a:lnTo>
                  <a:close/>
                </a:path>
              </a:pathLst>
            </a:custGeom>
            <a:solidFill>
              <a:srgbClr val="B3B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004421" y="5115858"/>
              <a:ext cx="4789805" cy="471805"/>
            </a:xfrm>
            <a:custGeom>
              <a:avLst/>
              <a:gdLst/>
              <a:ahLst/>
              <a:cxnLst/>
              <a:rect l="l" t="t" r="r" b="b"/>
              <a:pathLst>
                <a:path w="4789805" h="471804">
                  <a:moveTo>
                    <a:pt x="4789626" y="471739"/>
                  </a:moveTo>
                  <a:lnTo>
                    <a:pt x="0" y="3615"/>
                  </a:lnTo>
                  <a:lnTo>
                    <a:pt x="1377" y="0"/>
                  </a:lnTo>
                  <a:lnTo>
                    <a:pt x="4789626" y="467989"/>
                  </a:lnTo>
                  <a:lnTo>
                    <a:pt x="4789626" y="471739"/>
                  </a:lnTo>
                  <a:close/>
                </a:path>
              </a:pathLst>
            </a:custGeom>
            <a:solidFill>
              <a:srgbClr val="B0BC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1005806" y="5112233"/>
              <a:ext cx="4788535" cy="471805"/>
            </a:xfrm>
            <a:custGeom>
              <a:avLst/>
              <a:gdLst/>
              <a:ahLst/>
              <a:cxnLst/>
              <a:rect l="l" t="t" r="r" b="b"/>
              <a:pathLst>
                <a:path w="4788535" h="471804">
                  <a:moveTo>
                    <a:pt x="4788241" y="471595"/>
                  </a:moveTo>
                  <a:lnTo>
                    <a:pt x="0" y="3606"/>
                  </a:lnTo>
                  <a:lnTo>
                    <a:pt x="1319" y="144"/>
                  </a:lnTo>
                  <a:lnTo>
                    <a:pt x="1495" y="0"/>
                  </a:lnTo>
                  <a:lnTo>
                    <a:pt x="4788241" y="467845"/>
                  </a:lnTo>
                  <a:lnTo>
                    <a:pt x="4788241" y="471595"/>
                  </a:lnTo>
                  <a:close/>
                </a:path>
              </a:pathLst>
            </a:custGeom>
            <a:solidFill>
              <a:srgbClr val="AEBC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007323" y="5108865"/>
              <a:ext cx="4787265" cy="471805"/>
            </a:xfrm>
            <a:custGeom>
              <a:avLst/>
              <a:gdLst/>
              <a:ahLst/>
              <a:cxnLst/>
              <a:rect l="l" t="t" r="r" b="b"/>
              <a:pathLst>
                <a:path w="4787265" h="471804">
                  <a:moveTo>
                    <a:pt x="4786724" y="471193"/>
                  </a:moveTo>
                  <a:lnTo>
                    <a:pt x="0" y="3349"/>
                  </a:lnTo>
                  <a:lnTo>
                    <a:pt x="4091" y="0"/>
                  </a:lnTo>
                  <a:lnTo>
                    <a:pt x="4786724" y="467440"/>
                  </a:lnTo>
                  <a:lnTo>
                    <a:pt x="4786724" y="471193"/>
                  </a:lnTo>
                  <a:close/>
                </a:path>
              </a:pathLst>
            </a:custGeom>
            <a:solidFill>
              <a:srgbClr val="ACBC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011436" y="5105494"/>
              <a:ext cx="4782820" cy="471170"/>
            </a:xfrm>
            <a:custGeom>
              <a:avLst/>
              <a:gdLst/>
              <a:ahLst/>
              <a:cxnLst/>
              <a:rect l="l" t="t" r="r" b="b"/>
              <a:pathLst>
                <a:path w="4782820" h="471170">
                  <a:moveTo>
                    <a:pt x="4782611" y="470791"/>
                  </a:moveTo>
                  <a:lnTo>
                    <a:pt x="0" y="3353"/>
                  </a:lnTo>
                  <a:lnTo>
                    <a:pt x="4096" y="0"/>
                  </a:lnTo>
                  <a:lnTo>
                    <a:pt x="4782611" y="467042"/>
                  </a:lnTo>
                  <a:lnTo>
                    <a:pt x="4782611" y="470791"/>
                  </a:lnTo>
                  <a:close/>
                </a:path>
              </a:pathLst>
            </a:custGeom>
            <a:solidFill>
              <a:srgbClr val="A9BC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015554" y="5102128"/>
              <a:ext cx="4779010" cy="470534"/>
            </a:xfrm>
            <a:custGeom>
              <a:avLst/>
              <a:gdLst/>
              <a:ahLst/>
              <a:cxnLst/>
              <a:rect l="l" t="t" r="r" b="b"/>
              <a:pathLst>
                <a:path w="4779010" h="470535">
                  <a:moveTo>
                    <a:pt x="4778493" y="470389"/>
                  </a:moveTo>
                  <a:lnTo>
                    <a:pt x="0" y="3349"/>
                  </a:lnTo>
                  <a:lnTo>
                    <a:pt x="4091" y="0"/>
                  </a:lnTo>
                  <a:lnTo>
                    <a:pt x="4778493" y="466635"/>
                  </a:lnTo>
                  <a:lnTo>
                    <a:pt x="4778493" y="470389"/>
                  </a:lnTo>
                  <a:close/>
                </a:path>
              </a:pathLst>
            </a:custGeom>
            <a:solidFill>
              <a:srgbClr val="A7BC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019666" y="5098760"/>
              <a:ext cx="4774565" cy="470534"/>
            </a:xfrm>
            <a:custGeom>
              <a:avLst/>
              <a:gdLst/>
              <a:ahLst/>
              <a:cxnLst/>
              <a:rect l="l" t="t" r="r" b="b"/>
              <a:pathLst>
                <a:path w="4774565" h="470535">
                  <a:moveTo>
                    <a:pt x="4774381" y="469983"/>
                  </a:moveTo>
                  <a:lnTo>
                    <a:pt x="0" y="3350"/>
                  </a:lnTo>
                  <a:lnTo>
                    <a:pt x="4092" y="0"/>
                  </a:lnTo>
                  <a:lnTo>
                    <a:pt x="4774381" y="466234"/>
                  </a:lnTo>
                  <a:lnTo>
                    <a:pt x="4774381" y="469983"/>
                  </a:lnTo>
                  <a:close/>
                </a:path>
              </a:pathLst>
            </a:custGeom>
            <a:solidFill>
              <a:srgbClr val="A3BC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1023780" y="5095390"/>
              <a:ext cx="4770755" cy="469900"/>
            </a:xfrm>
            <a:custGeom>
              <a:avLst/>
              <a:gdLst/>
              <a:ahLst/>
              <a:cxnLst/>
              <a:rect l="l" t="t" r="r" b="b"/>
              <a:pathLst>
                <a:path w="4770755" h="469900">
                  <a:moveTo>
                    <a:pt x="4770267" y="469585"/>
                  </a:moveTo>
                  <a:lnTo>
                    <a:pt x="0" y="3352"/>
                  </a:lnTo>
                  <a:lnTo>
                    <a:pt x="4095" y="0"/>
                  </a:lnTo>
                  <a:lnTo>
                    <a:pt x="4770267" y="465834"/>
                  </a:lnTo>
                  <a:lnTo>
                    <a:pt x="4770267" y="469585"/>
                  </a:lnTo>
                  <a:close/>
                </a:path>
              </a:pathLst>
            </a:custGeom>
            <a:solidFill>
              <a:srgbClr val="A1BB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027898" y="5092022"/>
              <a:ext cx="4766310" cy="469265"/>
            </a:xfrm>
            <a:custGeom>
              <a:avLst/>
              <a:gdLst/>
              <a:ahLst/>
              <a:cxnLst/>
              <a:rect l="l" t="t" r="r" b="b"/>
              <a:pathLst>
                <a:path w="4766310" h="469264">
                  <a:moveTo>
                    <a:pt x="4766149" y="469182"/>
                  </a:moveTo>
                  <a:lnTo>
                    <a:pt x="0" y="3349"/>
                  </a:lnTo>
                  <a:lnTo>
                    <a:pt x="4091" y="0"/>
                  </a:lnTo>
                  <a:lnTo>
                    <a:pt x="4766149" y="465429"/>
                  </a:lnTo>
                  <a:lnTo>
                    <a:pt x="4766149" y="469182"/>
                  </a:lnTo>
                  <a:close/>
                </a:path>
              </a:pathLst>
            </a:custGeom>
            <a:solidFill>
              <a:srgbClr val="9EBB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032011" y="5088881"/>
              <a:ext cx="4762500" cy="468630"/>
            </a:xfrm>
            <a:custGeom>
              <a:avLst/>
              <a:gdLst/>
              <a:ahLst/>
              <a:cxnLst/>
              <a:rect l="l" t="t" r="r" b="b"/>
              <a:pathLst>
                <a:path w="4762500" h="468629">
                  <a:moveTo>
                    <a:pt x="4762036" y="468551"/>
                  </a:moveTo>
                  <a:lnTo>
                    <a:pt x="0" y="3124"/>
                  </a:lnTo>
                  <a:lnTo>
                    <a:pt x="1010" y="2297"/>
                  </a:lnTo>
                  <a:lnTo>
                    <a:pt x="6437" y="0"/>
                  </a:lnTo>
                  <a:lnTo>
                    <a:pt x="4762036" y="464802"/>
                  </a:lnTo>
                  <a:lnTo>
                    <a:pt x="4762036" y="468551"/>
                  </a:lnTo>
                  <a:close/>
                </a:path>
              </a:pathLst>
            </a:custGeom>
            <a:solidFill>
              <a:srgbClr val="9BB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038485" y="5085819"/>
              <a:ext cx="4756150" cy="467995"/>
            </a:xfrm>
            <a:custGeom>
              <a:avLst/>
              <a:gdLst/>
              <a:ahLst/>
              <a:cxnLst/>
              <a:rect l="l" t="t" r="r" b="b"/>
              <a:pathLst>
                <a:path w="4756150" h="467995">
                  <a:moveTo>
                    <a:pt x="4755562" y="467844"/>
                  </a:moveTo>
                  <a:lnTo>
                    <a:pt x="0" y="3046"/>
                  </a:lnTo>
                  <a:lnTo>
                    <a:pt x="7195" y="0"/>
                  </a:lnTo>
                  <a:lnTo>
                    <a:pt x="4755562" y="464090"/>
                  </a:lnTo>
                  <a:lnTo>
                    <a:pt x="4755562" y="467844"/>
                  </a:lnTo>
                  <a:close/>
                </a:path>
              </a:pathLst>
            </a:custGeom>
            <a:solidFill>
              <a:srgbClr val="99BB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045718" y="5082753"/>
              <a:ext cx="4748530" cy="467359"/>
            </a:xfrm>
            <a:custGeom>
              <a:avLst/>
              <a:gdLst/>
              <a:ahLst/>
              <a:cxnLst/>
              <a:rect l="l" t="t" r="r" b="b"/>
              <a:pathLst>
                <a:path w="4748530" h="467360">
                  <a:moveTo>
                    <a:pt x="4748329" y="467137"/>
                  </a:moveTo>
                  <a:lnTo>
                    <a:pt x="0" y="3049"/>
                  </a:lnTo>
                  <a:lnTo>
                    <a:pt x="7203" y="0"/>
                  </a:lnTo>
                  <a:lnTo>
                    <a:pt x="4748329" y="463387"/>
                  </a:lnTo>
                  <a:lnTo>
                    <a:pt x="4748329" y="467137"/>
                  </a:lnTo>
                  <a:close/>
                </a:path>
              </a:pathLst>
            </a:custGeom>
            <a:solidFill>
              <a:srgbClr val="95BA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052959" y="5079691"/>
              <a:ext cx="4741545" cy="466725"/>
            </a:xfrm>
            <a:custGeom>
              <a:avLst/>
              <a:gdLst/>
              <a:ahLst/>
              <a:cxnLst/>
              <a:rect l="l" t="t" r="r" b="b"/>
              <a:pathLst>
                <a:path w="4741545" h="466725">
                  <a:moveTo>
                    <a:pt x="4741088" y="466430"/>
                  </a:moveTo>
                  <a:lnTo>
                    <a:pt x="0" y="3046"/>
                  </a:lnTo>
                  <a:lnTo>
                    <a:pt x="7195" y="0"/>
                  </a:lnTo>
                  <a:lnTo>
                    <a:pt x="4741088" y="462676"/>
                  </a:lnTo>
                  <a:lnTo>
                    <a:pt x="4741088" y="466430"/>
                  </a:lnTo>
                  <a:close/>
                </a:path>
              </a:pathLst>
            </a:custGeom>
            <a:solidFill>
              <a:srgbClr val="91BA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060191" y="5076629"/>
              <a:ext cx="4733925" cy="466090"/>
            </a:xfrm>
            <a:custGeom>
              <a:avLst/>
              <a:gdLst/>
              <a:ahLst/>
              <a:cxnLst/>
              <a:rect l="l" t="t" r="r" b="b"/>
              <a:pathLst>
                <a:path w="4733925" h="466089">
                  <a:moveTo>
                    <a:pt x="4733856" y="465719"/>
                  </a:moveTo>
                  <a:lnTo>
                    <a:pt x="0" y="3046"/>
                  </a:lnTo>
                  <a:lnTo>
                    <a:pt x="7196" y="0"/>
                  </a:lnTo>
                  <a:lnTo>
                    <a:pt x="4733856" y="461970"/>
                  </a:lnTo>
                  <a:lnTo>
                    <a:pt x="4733856" y="465719"/>
                  </a:lnTo>
                  <a:close/>
                </a:path>
              </a:pathLst>
            </a:custGeom>
            <a:solidFill>
              <a:srgbClr val="8FBA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067425" y="5073698"/>
              <a:ext cx="4726940" cy="465455"/>
            </a:xfrm>
            <a:custGeom>
              <a:avLst/>
              <a:gdLst/>
              <a:ahLst/>
              <a:cxnLst/>
              <a:rect l="l" t="t" r="r" b="b"/>
              <a:pathLst>
                <a:path w="4726940" h="465454">
                  <a:moveTo>
                    <a:pt x="4726622" y="464881"/>
                  </a:moveTo>
                  <a:lnTo>
                    <a:pt x="0" y="2915"/>
                  </a:lnTo>
                  <a:lnTo>
                    <a:pt x="5082" y="763"/>
                  </a:lnTo>
                  <a:lnTo>
                    <a:pt x="8570" y="0"/>
                  </a:lnTo>
                  <a:lnTo>
                    <a:pt x="4726622" y="461131"/>
                  </a:lnTo>
                  <a:lnTo>
                    <a:pt x="4726622" y="464881"/>
                  </a:lnTo>
                  <a:close/>
                </a:path>
              </a:pathLst>
            </a:custGeom>
            <a:solidFill>
              <a:srgbClr val="8B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076059" y="5071092"/>
              <a:ext cx="4718050" cy="464184"/>
            </a:xfrm>
            <a:custGeom>
              <a:avLst/>
              <a:gdLst/>
              <a:ahLst/>
              <a:cxnLst/>
              <a:rect l="l" t="t" r="r" b="b"/>
              <a:pathLst>
                <a:path w="4718050" h="464185">
                  <a:moveTo>
                    <a:pt x="4717987" y="463718"/>
                  </a:moveTo>
                  <a:lnTo>
                    <a:pt x="0" y="2592"/>
                  </a:lnTo>
                  <a:lnTo>
                    <a:pt x="11840" y="0"/>
                  </a:lnTo>
                  <a:lnTo>
                    <a:pt x="4717987" y="459964"/>
                  </a:lnTo>
                  <a:lnTo>
                    <a:pt x="4717987" y="463718"/>
                  </a:lnTo>
                  <a:close/>
                </a:path>
              </a:pathLst>
            </a:custGeom>
            <a:solidFill>
              <a:srgbClr val="88B9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087961" y="5068484"/>
              <a:ext cx="4706620" cy="462915"/>
            </a:xfrm>
            <a:custGeom>
              <a:avLst/>
              <a:gdLst/>
              <a:ahLst/>
              <a:cxnLst/>
              <a:rect l="l" t="t" r="r" b="b"/>
              <a:pathLst>
                <a:path w="4706620" h="462914">
                  <a:moveTo>
                    <a:pt x="4706086" y="462553"/>
                  </a:moveTo>
                  <a:lnTo>
                    <a:pt x="0" y="2594"/>
                  </a:lnTo>
                  <a:lnTo>
                    <a:pt x="11851" y="0"/>
                  </a:lnTo>
                  <a:lnTo>
                    <a:pt x="4706086" y="458803"/>
                  </a:lnTo>
                  <a:lnTo>
                    <a:pt x="4706086" y="462553"/>
                  </a:lnTo>
                  <a:close/>
                </a:path>
              </a:pathLst>
            </a:custGeom>
            <a:solidFill>
              <a:srgbClr val="84B9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099876" y="5065877"/>
              <a:ext cx="4694555" cy="461645"/>
            </a:xfrm>
            <a:custGeom>
              <a:avLst/>
              <a:gdLst/>
              <a:ahLst/>
              <a:cxnLst/>
              <a:rect l="l" t="t" r="r" b="b"/>
              <a:pathLst>
                <a:path w="4694555" h="461645">
                  <a:moveTo>
                    <a:pt x="4694171" y="461390"/>
                  </a:moveTo>
                  <a:lnTo>
                    <a:pt x="0" y="2592"/>
                  </a:lnTo>
                  <a:lnTo>
                    <a:pt x="11840" y="0"/>
                  </a:lnTo>
                  <a:lnTo>
                    <a:pt x="4694171" y="457636"/>
                  </a:lnTo>
                  <a:lnTo>
                    <a:pt x="4694171" y="461390"/>
                  </a:lnTo>
                  <a:close/>
                </a:path>
              </a:pathLst>
            </a:custGeom>
            <a:solidFill>
              <a:srgbClr val="80B8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111777" y="5063362"/>
              <a:ext cx="4682490" cy="460375"/>
            </a:xfrm>
            <a:custGeom>
              <a:avLst/>
              <a:gdLst/>
              <a:ahLst/>
              <a:cxnLst/>
              <a:rect l="l" t="t" r="r" b="b"/>
              <a:pathLst>
                <a:path w="4682490" h="460375">
                  <a:moveTo>
                    <a:pt x="4682270" y="460133"/>
                  </a:moveTo>
                  <a:lnTo>
                    <a:pt x="0" y="2502"/>
                  </a:lnTo>
                  <a:lnTo>
                    <a:pt x="10805" y="136"/>
                  </a:lnTo>
                  <a:lnTo>
                    <a:pt x="12805" y="0"/>
                  </a:lnTo>
                  <a:lnTo>
                    <a:pt x="4682270" y="456383"/>
                  </a:lnTo>
                  <a:lnTo>
                    <a:pt x="4682270" y="460133"/>
                  </a:lnTo>
                  <a:close/>
                </a:path>
              </a:pathLst>
            </a:custGeom>
            <a:solidFill>
              <a:srgbClr val="7DB8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1124677" y="5061812"/>
              <a:ext cx="4669790" cy="458470"/>
            </a:xfrm>
            <a:custGeom>
              <a:avLst/>
              <a:gdLst/>
              <a:ahLst/>
              <a:cxnLst/>
              <a:rect l="l" t="t" r="r" b="b"/>
              <a:pathLst>
                <a:path w="4669790" h="458470">
                  <a:moveTo>
                    <a:pt x="4669370" y="457914"/>
                  </a:moveTo>
                  <a:lnTo>
                    <a:pt x="0" y="1543"/>
                  </a:lnTo>
                  <a:lnTo>
                    <a:pt x="22605" y="0"/>
                  </a:lnTo>
                  <a:lnTo>
                    <a:pt x="4669370" y="454164"/>
                  </a:lnTo>
                  <a:lnTo>
                    <a:pt x="4669370" y="457914"/>
                  </a:lnTo>
                  <a:close/>
                </a:path>
              </a:pathLst>
            </a:custGeom>
            <a:solidFill>
              <a:srgbClr val="78B7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1147399" y="5060261"/>
              <a:ext cx="4646930" cy="455930"/>
            </a:xfrm>
            <a:custGeom>
              <a:avLst/>
              <a:gdLst/>
              <a:ahLst/>
              <a:cxnLst/>
              <a:rect l="l" t="t" r="r" b="b"/>
              <a:pathLst>
                <a:path w="4646930" h="455929">
                  <a:moveTo>
                    <a:pt x="4646648" y="455695"/>
                  </a:moveTo>
                  <a:lnTo>
                    <a:pt x="0" y="1542"/>
                  </a:lnTo>
                  <a:lnTo>
                    <a:pt x="22589" y="0"/>
                  </a:lnTo>
                  <a:lnTo>
                    <a:pt x="4646648" y="451942"/>
                  </a:lnTo>
                  <a:lnTo>
                    <a:pt x="4646648" y="455695"/>
                  </a:lnTo>
                  <a:close/>
                </a:path>
              </a:pathLst>
            </a:custGeom>
            <a:solidFill>
              <a:srgbClr val="74B6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170105" y="5059562"/>
              <a:ext cx="4624070" cy="452755"/>
            </a:xfrm>
            <a:custGeom>
              <a:avLst/>
              <a:gdLst/>
              <a:ahLst/>
              <a:cxnLst/>
              <a:rect l="l" t="t" r="r" b="b"/>
              <a:pathLst>
                <a:path w="4624070" h="452754">
                  <a:moveTo>
                    <a:pt x="4623942" y="452622"/>
                  </a:moveTo>
                  <a:lnTo>
                    <a:pt x="0" y="691"/>
                  </a:lnTo>
                  <a:lnTo>
                    <a:pt x="10132" y="0"/>
                  </a:lnTo>
                  <a:lnTo>
                    <a:pt x="31319" y="0"/>
                  </a:lnTo>
                  <a:lnTo>
                    <a:pt x="4623942" y="448872"/>
                  </a:lnTo>
                  <a:lnTo>
                    <a:pt x="4623942" y="452622"/>
                  </a:lnTo>
                  <a:close/>
                </a:path>
              </a:pathLst>
            </a:custGeom>
            <a:solidFill>
              <a:srgbClr val="71B7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201630" y="5059562"/>
              <a:ext cx="4592955" cy="448945"/>
            </a:xfrm>
            <a:custGeom>
              <a:avLst/>
              <a:gdLst/>
              <a:ahLst/>
              <a:cxnLst/>
              <a:rect l="l" t="t" r="r" b="b"/>
              <a:pathLst>
                <a:path w="4592955" h="448945">
                  <a:moveTo>
                    <a:pt x="4592417" y="448853"/>
                  </a:moveTo>
                  <a:lnTo>
                    <a:pt x="0" y="0"/>
                  </a:lnTo>
                  <a:lnTo>
                    <a:pt x="38363" y="0"/>
                  </a:lnTo>
                  <a:lnTo>
                    <a:pt x="4592417" y="445099"/>
                  </a:lnTo>
                  <a:lnTo>
                    <a:pt x="4592417" y="448853"/>
                  </a:lnTo>
                  <a:close/>
                </a:path>
              </a:pathLst>
            </a:custGeom>
            <a:solidFill>
              <a:srgbClr val="6CB6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240191" y="5059562"/>
              <a:ext cx="4554220" cy="445134"/>
            </a:xfrm>
            <a:custGeom>
              <a:avLst/>
              <a:gdLst/>
              <a:ahLst/>
              <a:cxnLst/>
              <a:rect l="l" t="t" r="r" b="b"/>
              <a:pathLst>
                <a:path w="4554220" h="445135">
                  <a:moveTo>
                    <a:pt x="4553856" y="445080"/>
                  </a:moveTo>
                  <a:lnTo>
                    <a:pt x="0" y="0"/>
                  </a:lnTo>
                  <a:lnTo>
                    <a:pt x="38406" y="0"/>
                  </a:lnTo>
                  <a:lnTo>
                    <a:pt x="4553856" y="441330"/>
                  </a:lnTo>
                  <a:lnTo>
                    <a:pt x="4553856" y="445080"/>
                  </a:lnTo>
                  <a:close/>
                </a:path>
              </a:pathLst>
            </a:custGeom>
            <a:solidFill>
              <a:srgbClr val="67B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1278795" y="5059562"/>
              <a:ext cx="4515485" cy="441325"/>
            </a:xfrm>
            <a:custGeom>
              <a:avLst/>
              <a:gdLst/>
              <a:ahLst/>
              <a:cxnLst/>
              <a:rect l="l" t="t" r="r" b="b"/>
              <a:pathLst>
                <a:path w="4515485" h="441325">
                  <a:moveTo>
                    <a:pt x="4515252" y="441311"/>
                  </a:moveTo>
                  <a:lnTo>
                    <a:pt x="0" y="0"/>
                  </a:lnTo>
                  <a:lnTo>
                    <a:pt x="38364" y="0"/>
                  </a:lnTo>
                  <a:lnTo>
                    <a:pt x="4515252" y="437557"/>
                  </a:lnTo>
                  <a:lnTo>
                    <a:pt x="4515252" y="441311"/>
                  </a:lnTo>
                  <a:close/>
                </a:path>
              </a:pathLst>
            </a:custGeom>
            <a:solidFill>
              <a:srgbClr val="63B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317357" y="5059562"/>
              <a:ext cx="4476750" cy="438150"/>
            </a:xfrm>
            <a:custGeom>
              <a:avLst/>
              <a:gdLst/>
              <a:ahLst/>
              <a:cxnLst/>
              <a:rect l="l" t="t" r="r" b="b"/>
              <a:pathLst>
                <a:path w="4476750" h="438150">
                  <a:moveTo>
                    <a:pt x="4476690" y="437538"/>
                  </a:moveTo>
                  <a:lnTo>
                    <a:pt x="0" y="0"/>
                  </a:lnTo>
                  <a:lnTo>
                    <a:pt x="38405" y="0"/>
                  </a:lnTo>
                  <a:lnTo>
                    <a:pt x="4476690" y="433788"/>
                  </a:lnTo>
                  <a:lnTo>
                    <a:pt x="4476690" y="437538"/>
                  </a:lnTo>
                  <a:close/>
                </a:path>
              </a:pathLst>
            </a:custGeom>
            <a:solidFill>
              <a:srgbClr val="5DB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355961" y="5059562"/>
              <a:ext cx="4438650" cy="434340"/>
            </a:xfrm>
            <a:custGeom>
              <a:avLst/>
              <a:gdLst/>
              <a:ahLst/>
              <a:cxnLst/>
              <a:rect l="l" t="t" r="r" b="b"/>
              <a:pathLst>
                <a:path w="4438650" h="434339">
                  <a:moveTo>
                    <a:pt x="4438086" y="433768"/>
                  </a:moveTo>
                  <a:lnTo>
                    <a:pt x="0" y="0"/>
                  </a:lnTo>
                  <a:lnTo>
                    <a:pt x="38364" y="0"/>
                  </a:lnTo>
                  <a:lnTo>
                    <a:pt x="4438086" y="430015"/>
                  </a:lnTo>
                  <a:lnTo>
                    <a:pt x="4438086" y="433768"/>
                  </a:lnTo>
                  <a:close/>
                </a:path>
              </a:pathLst>
            </a:custGeom>
            <a:solidFill>
              <a:srgbClr val="59B5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394528" y="5059562"/>
              <a:ext cx="4399915" cy="430530"/>
            </a:xfrm>
            <a:custGeom>
              <a:avLst/>
              <a:gdLst/>
              <a:ahLst/>
              <a:cxnLst/>
              <a:rect l="l" t="t" r="r" b="b"/>
              <a:pathLst>
                <a:path w="4399915" h="430529">
                  <a:moveTo>
                    <a:pt x="4399519" y="429999"/>
                  </a:moveTo>
                  <a:lnTo>
                    <a:pt x="0" y="0"/>
                  </a:lnTo>
                  <a:lnTo>
                    <a:pt x="38364" y="0"/>
                  </a:lnTo>
                  <a:lnTo>
                    <a:pt x="4399519" y="426246"/>
                  </a:lnTo>
                  <a:lnTo>
                    <a:pt x="4399519" y="429999"/>
                  </a:lnTo>
                  <a:close/>
                </a:path>
              </a:pathLst>
            </a:custGeom>
            <a:solidFill>
              <a:srgbClr val="53B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1433091" y="5059562"/>
              <a:ext cx="4361180" cy="426720"/>
            </a:xfrm>
            <a:custGeom>
              <a:avLst/>
              <a:gdLst/>
              <a:ahLst/>
              <a:cxnLst/>
              <a:rect l="l" t="t" r="r" b="b"/>
              <a:pathLst>
                <a:path w="4361180" h="426720">
                  <a:moveTo>
                    <a:pt x="4360956" y="426226"/>
                  </a:moveTo>
                  <a:lnTo>
                    <a:pt x="0" y="0"/>
                  </a:lnTo>
                  <a:lnTo>
                    <a:pt x="38404" y="0"/>
                  </a:lnTo>
                  <a:lnTo>
                    <a:pt x="4360956" y="422477"/>
                  </a:lnTo>
                  <a:lnTo>
                    <a:pt x="4360956" y="426226"/>
                  </a:lnTo>
                  <a:close/>
                </a:path>
              </a:pathLst>
            </a:custGeom>
            <a:solidFill>
              <a:srgbClr val="4CB4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1471693" y="5059562"/>
              <a:ext cx="4322445" cy="422909"/>
            </a:xfrm>
            <a:custGeom>
              <a:avLst/>
              <a:gdLst/>
              <a:ahLst/>
              <a:cxnLst/>
              <a:rect l="l" t="t" r="r" b="b"/>
              <a:pathLst>
                <a:path w="4322445" h="422910">
                  <a:moveTo>
                    <a:pt x="4322353" y="422457"/>
                  </a:moveTo>
                  <a:lnTo>
                    <a:pt x="0" y="0"/>
                  </a:lnTo>
                  <a:lnTo>
                    <a:pt x="38365" y="0"/>
                  </a:lnTo>
                  <a:lnTo>
                    <a:pt x="4322353" y="418704"/>
                  </a:lnTo>
                  <a:lnTo>
                    <a:pt x="4322353" y="422457"/>
                  </a:lnTo>
                  <a:close/>
                </a:path>
              </a:pathLst>
            </a:custGeom>
            <a:solidFill>
              <a:srgbClr val="46B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1510257" y="5059562"/>
              <a:ext cx="4284345" cy="419100"/>
            </a:xfrm>
            <a:custGeom>
              <a:avLst/>
              <a:gdLst/>
              <a:ahLst/>
              <a:cxnLst/>
              <a:rect l="l" t="t" r="r" b="b"/>
              <a:pathLst>
                <a:path w="4284345" h="419100">
                  <a:moveTo>
                    <a:pt x="4283790" y="418684"/>
                  </a:moveTo>
                  <a:lnTo>
                    <a:pt x="0" y="0"/>
                  </a:lnTo>
                  <a:lnTo>
                    <a:pt x="38403" y="0"/>
                  </a:lnTo>
                  <a:lnTo>
                    <a:pt x="4283790" y="414935"/>
                  </a:lnTo>
                  <a:lnTo>
                    <a:pt x="4283790" y="418684"/>
                  </a:lnTo>
                  <a:close/>
                </a:path>
              </a:pathLst>
            </a:custGeom>
            <a:solidFill>
              <a:srgbClr val="3EB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1548859" y="5059562"/>
              <a:ext cx="4245610" cy="415290"/>
            </a:xfrm>
            <a:custGeom>
              <a:avLst/>
              <a:gdLst/>
              <a:ahLst/>
              <a:cxnLst/>
              <a:rect l="l" t="t" r="r" b="b"/>
              <a:pathLst>
                <a:path w="4245610" h="415289">
                  <a:moveTo>
                    <a:pt x="4245188" y="414915"/>
                  </a:moveTo>
                  <a:lnTo>
                    <a:pt x="0" y="0"/>
                  </a:lnTo>
                  <a:lnTo>
                    <a:pt x="38366" y="0"/>
                  </a:lnTo>
                  <a:lnTo>
                    <a:pt x="4245188" y="411162"/>
                  </a:lnTo>
                  <a:lnTo>
                    <a:pt x="4245188" y="414915"/>
                  </a:lnTo>
                  <a:close/>
                </a:path>
              </a:pathLst>
            </a:custGeom>
            <a:solidFill>
              <a:srgbClr val="34B3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1587423" y="5059562"/>
              <a:ext cx="4206875" cy="411480"/>
            </a:xfrm>
            <a:custGeom>
              <a:avLst/>
              <a:gdLst/>
              <a:ahLst/>
              <a:cxnLst/>
              <a:rect l="l" t="t" r="r" b="b"/>
              <a:pathLst>
                <a:path w="4206875" h="411479">
                  <a:moveTo>
                    <a:pt x="4206624" y="411142"/>
                  </a:moveTo>
                  <a:lnTo>
                    <a:pt x="0" y="0"/>
                  </a:lnTo>
                  <a:lnTo>
                    <a:pt x="38369" y="0"/>
                  </a:lnTo>
                  <a:lnTo>
                    <a:pt x="4206624" y="407393"/>
                  </a:lnTo>
                  <a:lnTo>
                    <a:pt x="4206624" y="411142"/>
                  </a:lnTo>
                  <a:close/>
                </a:path>
              </a:pathLst>
            </a:custGeom>
            <a:solidFill>
              <a:srgbClr val="2BB2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1625990" y="5059562"/>
              <a:ext cx="4168140" cy="407670"/>
            </a:xfrm>
            <a:custGeom>
              <a:avLst/>
              <a:gdLst/>
              <a:ahLst/>
              <a:cxnLst/>
              <a:rect l="l" t="t" r="r" b="b"/>
              <a:pathLst>
                <a:path w="4168140" h="407670">
                  <a:moveTo>
                    <a:pt x="4168057" y="407374"/>
                  </a:moveTo>
                  <a:lnTo>
                    <a:pt x="0" y="0"/>
                  </a:lnTo>
                  <a:lnTo>
                    <a:pt x="38395" y="0"/>
                  </a:lnTo>
                  <a:lnTo>
                    <a:pt x="4168057" y="403623"/>
                  </a:lnTo>
                  <a:lnTo>
                    <a:pt x="4168057" y="407374"/>
                  </a:lnTo>
                  <a:close/>
                </a:path>
              </a:pathLst>
            </a:custGeom>
            <a:solidFill>
              <a:srgbClr val="1BB2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1664584" y="5059562"/>
              <a:ext cx="4130040" cy="403860"/>
            </a:xfrm>
            <a:custGeom>
              <a:avLst/>
              <a:gdLst/>
              <a:ahLst/>
              <a:cxnLst/>
              <a:rect l="l" t="t" r="r" b="b"/>
              <a:pathLst>
                <a:path w="4130040" h="403860">
                  <a:moveTo>
                    <a:pt x="4129463" y="403604"/>
                  </a:moveTo>
                  <a:lnTo>
                    <a:pt x="0" y="0"/>
                  </a:lnTo>
                  <a:lnTo>
                    <a:pt x="38374" y="0"/>
                  </a:lnTo>
                  <a:lnTo>
                    <a:pt x="4129463" y="399851"/>
                  </a:lnTo>
                  <a:lnTo>
                    <a:pt x="4129463" y="403604"/>
                  </a:lnTo>
                  <a:close/>
                </a:path>
              </a:pathLst>
            </a:custGeom>
            <a:solidFill>
              <a:srgbClr val="00B1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1703157" y="5059562"/>
              <a:ext cx="4091304" cy="400050"/>
            </a:xfrm>
            <a:custGeom>
              <a:avLst/>
              <a:gdLst/>
              <a:ahLst/>
              <a:cxnLst/>
              <a:rect l="l" t="t" r="r" b="b"/>
              <a:pathLst>
                <a:path w="4091304" h="400050">
                  <a:moveTo>
                    <a:pt x="4090890" y="399831"/>
                  </a:moveTo>
                  <a:lnTo>
                    <a:pt x="0" y="0"/>
                  </a:lnTo>
                  <a:lnTo>
                    <a:pt x="38394" y="0"/>
                  </a:lnTo>
                  <a:lnTo>
                    <a:pt x="4090890" y="396081"/>
                  </a:lnTo>
                  <a:lnTo>
                    <a:pt x="4090890" y="399831"/>
                  </a:lnTo>
                  <a:close/>
                </a:path>
              </a:pathLst>
            </a:custGeom>
            <a:solidFill>
              <a:srgbClr val="00B1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1741757" y="5059562"/>
              <a:ext cx="4052570" cy="396240"/>
            </a:xfrm>
            <a:custGeom>
              <a:avLst/>
              <a:gdLst/>
              <a:ahLst/>
              <a:cxnLst/>
              <a:rect l="l" t="t" r="r" b="b"/>
              <a:pathLst>
                <a:path w="4052570" h="396239">
                  <a:moveTo>
                    <a:pt x="4052290" y="396062"/>
                  </a:moveTo>
                  <a:lnTo>
                    <a:pt x="0" y="0"/>
                  </a:lnTo>
                  <a:lnTo>
                    <a:pt x="38368" y="0"/>
                  </a:lnTo>
                  <a:lnTo>
                    <a:pt x="4052290" y="392308"/>
                  </a:lnTo>
                  <a:lnTo>
                    <a:pt x="4052290" y="396062"/>
                  </a:lnTo>
                  <a:close/>
                </a:path>
              </a:pathLst>
            </a:custGeom>
            <a:solidFill>
              <a:srgbClr val="00B1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1780323" y="5059562"/>
              <a:ext cx="4013835" cy="392430"/>
            </a:xfrm>
            <a:custGeom>
              <a:avLst/>
              <a:gdLst/>
              <a:ahLst/>
              <a:cxnLst/>
              <a:rect l="l" t="t" r="r" b="b"/>
              <a:pathLst>
                <a:path w="4013835" h="392429">
                  <a:moveTo>
                    <a:pt x="4013724" y="392289"/>
                  </a:moveTo>
                  <a:lnTo>
                    <a:pt x="0" y="0"/>
                  </a:lnTo>
                  <a:lnTo>
                    <a:pt x="38401" y="0"/>
                  </a:lnTo>
                  <a:lnTo>
                    <a:pt x="4013724" y="388539"/>
                  </a:lnTo>
                  <a:lnTo>
                    <a:pt x="4013724" y="392289"/>
                  </a:lnTo>
                  <a:close/>
                </a:path>
              </a:pathLst>
            </a:custGeom>
            <a:solidFill>
              <a:srgbClr val="00B0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1818919" y="5059565"/>
              <a:ext cx="3975735" cy="388620"/>
            </a:xfrm>
            <a:custGeom>
              <a:avLst/>
              <a:gdLst/>
              <a:ahLst/>
              <a:cxnLst/>
              <a:rect l="l" t="t" r="r" b="b"/>
              <a:pathLst>
                <a:path w="3975735" h="388620">
                  <a:moveTo>
                    <a:pt x="3975125" y="384771"/>
                  </a:moveTo>
                  <a:lnTo>
                    <a:pt x="38366" y="0"/>
                  </a:lnTo>
                  <a:lnTo>
                    <a:pt x="0" y="0"/>
                  </a:lnTo>
                  <a:lnTo>
                    <a:pt x="3975125" y="388518"/>
                  </a:lnTo>
                  <a:lnTo>
                    <a:pt x="3975125" y="384771"/>
                  </a:lnTo>
                  <a:close/>
                </a:path>
                <a:path w="3975735" h="388620">
                  <a:moveTo>
                    <a:pt x="3975125" y="381000"/>
                  </a:moveTo>
                  <a:lnTo>
                    <a:pt x="76936" y="0"/>
                  </a:lnTo>
                  <a:lnTo>
                    <a:pt x="38557" y="0"/>
                  </a:lnTo>
                  <a:lnTo>
                    <a:pt x="3975125" y="384746"/>
                  </a:lnTo>
                  <a:lnTo>
                    <a:pt x="3975125" y="381000"/>
                  </a:lnTo>
                  <a:close/>
                </a:path>
              </a:pathLst>
            </a:custGeom>
            <a:solidFill>
              <a:srgbClr val="00B0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1896057" y="5059562"/>
              <a:ext cx="3898265" cy="381000"/>
            </a:xfrm>
            <a:custGeom>
              <a:avLst/>
              <a:gdLst/>
              <a:ahLst/>
              <a:cxnLst/>
              <a:rect l="l" t="t" r="r" b="b"/>
              <a:pathLst>
                <a:path w="3898265" h="381000">
                  <a:moveTo>
                    <a:pt x="3897990" y="380977"/>
                  </a:moveTo>
                  <a:lnTo>
                    <a:pt x="0" y="0"/>
                  </a:lnTo>
                  <a:lnTo>
                    <a:pt x="38392" y="0"/>
                  </a:lnTo>
                  <a:lnTo>
                    <a:pt x="3897990" y="377228"/>
                  </a:lnTo>
                  <a:lnTo>
                    <a:pt x="3897990" y="380977"/>
                  </a:lnTo>
                  <a:close/>
                </a:path>
              </a:pathLst>
            </a:custGeom>
            <a:solidFill>
              <a:srgbClr val="00AF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1934655" y="5059562"/>
              <a:ext cx="3859529" cy="377825"/>
            </a:xfrm>
            <a:custGeom>
              <a:avLst/>
              <a:gdLst/>
              <a:ahLst/>
              <a:cxnLst/>
              <a:rect l="l" t="t" r="r" b="b"/>
              <a:pathLst>
                <a:path w="3859529" h="377825">
                  <a:moveTo>
                    <a:pt x="3859392" y="377208"/>
                  </a:moveTo>
                  <a:lnTo>
                    <a:pt x="0" y="0"/>
                  </a:lnTo>
                  <a:lnTo>
                    <a:pt x="38370" y="0"/>
                  </a:lnTo>
                  <a:lnTo>
                    <a:pt x="3859392" y="373455"/>
                  </a:lnTo>
                  <a:lnTo>
                    <a:pt x="3859392" y="377208"/>
                  </a:lnTo>
                  <a:close/>
                </a:path>
              </a:pathLst>
            </a:custGeom>
            <a:solidFill>
              <a:srgbClr val="00AF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1973223" y="5059562"/>
              <a:ext cx="3821429" cy="374015"/>
            </a:xfrm>
            <a:custGeom>
              <a:avLst/>
              <a:gdLst/>
              <a:ahLst/>
              <a:cxnLst/>
              <a:rect l="l" t="t" r="r" b="b"/>
              <a:pathLst>
                <a:path w="3821429" h="374014">
                  <a:moveTo>
                    <a:pt x="3820824" y="373435"/>
                  </a:moveTo>
                  <a:lnTo>
                    <a:pt x="0" y="0"/>
                  </a:lnTo>
                  <a:lnTo>
                    <a:pt x="38399" y="0"/>
                  </a:lnTo>
                  <a:lnTo>
                    <a:pt x="3820824" y="369686"/>
                  </a:lnTo>
                  <a:lnTo>
                    <a:pt x="3820824" y="373435"/>
                  </a:lnTo>
                  <a:close/>
                </a:path>
              </a:pathLst>
            </a:custGeom>
            <a:solidFill>
              <a:srgbClr val="00AE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2011820" y="5059562"/>
              <a:ext cx="3782695" cy="370205"/>
            </a:xfrm>
            <a:custGeom>
              <a:avLst/>
              <a:gdLst/>
              <a:ahLst/>
              <a:cxnLst/>
              <a:rect l="l" t="t" r="r" b="b"/>
              <a:pathLst>
                <a:path w="3782695" h="370204">
                  <a:moveTo>
                    <a:pt x="3782227" y="369666"/>
                  </a:moveTo>
                  <a:lnTo>
                    <a:pt x="0" y="0"/>
                  </a:lnTo>
                  <a:lnTo>
                    <a:pt x="38370" y="0"/>
                  </a:lnTo>
                  <a:lnTo>
                    <a:pt x="3782227" y="365913"/>
                  </a:lnTo>
                  <a:lnTo>
                    <a:pt x="3782227" y="369666"/>
                  </a:lnTo>
                  <a:close/>
                </a:path>
              </a:pathLst>
            </a:custGeom>
            <a:solidFill>
              <a:srgbClr val="00AE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2050389" y="5059562"/>
              <a:ext cx="3743960" cy="366395"/>
            </a:xfrm>
            <a:custGeom>
              <a:avLst/>
              <a:gdLst/>
              <a:ahLst/>
              <a:cxnLst/>
              <a:rect l="l" t="t" r="r" b="b"/>
              <a:pathLst>
                <a:path w="3743960" h="366395">
                  <a:moveTo>
                    <a:pt x="3743658" y="365893"/>
                  </a:moveTo>
                  <a:lnTo>
                    <a:pt x="0" y="0"/>
                  </a:lnTo>
                  <a:lnTo>
                    <a:pt x="38398" y="0"/>
                  </a:lnTo>
                  <a:lnTo>
                    <a:pt x="3743658" y="362144"/>
                  </a:lnTo>
                  <a:lnTo>
                    <a:pt x="3743658" y="365893"/>
                  </a:lnTo>
                  <a:close/>
                </a:path>
              </a:pathLst>
            </a:custGeom>
            <a:solidFill>
              <a:srgbClr val="00AE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2088987" y="5059562"/>
              <a:ext cx="3705225" cy="362585"/>
            </a:xfrm>
            <a:custGeom>
              <a:avLst/>
              <a:gdLst/>
              <a:ahLst/>
              <a:cxnLst/>
              <a:rect l="l" t="t" r="r" b="b"/>
              <a:pathLst>
                <a:path w="3705225" h="362585">
                  <a:moveTo>
                    <a:pt x="3705060" y="362124"/>
                  </a:moveTo>
                  <a:lnTo>
                    <a:pt x="0" y="0"/>
                  </a:lnTo>
                  <a:lnTo>
                    <a:pt x="38369" y="0"/>
                  </a:lnTo>
                  <a:lnTo>
                    <a:pt x="3705060" y="358371"/>
                  </a:lnTo>
                  <a:lnTo>
                    <a:pt x="3705060" y="362124"/>
                  </a:lnTo>
                  <a:close/>
                </a:path>
              </a:pathLst>
            </a:custGeom>
            <a:solidFill>
              <a:srgbClr val="00AD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2127546" y="5059562"/>
              <a:ext cx="3667125" cy="358775"/>
            </a:xfrm>
            <a:custGeom>
              <a:avLst/>
              <a:gdLst/>
              <a:ahLst/>
              <a:cxnLst/>
              <a:rect l="l" t="t" r="r" b="b"/>
              <a:pathLst>
                <a:path w="3667125" h="358775">
                  <a:moveTo>
                    <a:pt x="3666500" y="358355"/>
                  </a:moveTo>
                  <a:lnTo>
                    <a:pt x="0" y="0"/>
                  </a:lnTo>
                  <a:lnTo>
                    <a:pt x="38376" y="0"/>
                  </a:lnTo>
                  <a:lnTo>
                    <a:pt x="3666500" y="354602"/>
                  </a:lnTo>
                  <a:lnTo>
                    <a:pt x="3666500" y="358355"/>
                  </a:lnTo>
                  <a:close/>
                </a:path>
              </a:pathLst>
            </a:custGeom>
            <a:solidFill>
              <a:srgbClr val="00AD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2166112" y="5059565"/>
              <a:ext cx="3628390" cy="354965"/>
            </a:xfrm>
            <a:custGeom>
              <a:avLst/>
              <a:gdLst/>
              <a:ahLst/>
              <a:cxnLst/>
              <a:rect l="l" t="t" r="r" b="b"/>
              <a:pathLst>
                <a:path w="3628390" h="354964">
                  <a:moveTo>
                    <a:pt x="3627932" y="350837"/>
                  </a:moveTo>
                  <a:lnTo>
                    <a:pt x="38392" y="0"/>
                  </a:lnTo>
                  <a:lnTo>
                    <a:pt x="0" y="0"/>
                  </a:lnTo>
                  <a:lnTo>
                    <a:pt x="3627932" y="354584"/>
                  </a:lnTo>
                  <a:lnTo>
                    <a:pt x="3627932" y="350837"/>
                  </a:lnTo>
                  <a:close/>
                </a:path>
                <a:path w="3628390" h="354964">
                  <a:moveTo>
                    <a:pt x="3627932" y="347065"/>
                  </a:moveTo>
                  <a:lnTo>
                    <a:pt x="76974" y="0"/>
                  </a:lnTo>
                  <a:lnTo>
                    <a:pt x="38595" y="0"/>
                  </a:lnTo>
                  <a:lnTo>
                    <a:pt x="3627932" y="350812"/>
                  </a:lnTo>
                  <a:lnTo>
                    <a:pt x="3627932" y="347065"/>
                  </a:lnTo>
                  <a:close/>
                </a:path>
              </a:pathLst>
            </a:custGeom>
            <a:solidFill>
              <a:srgbClr val="00A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2243289" y="5059562"/>
              <a:ext cx="3550920" cy="347345"/>
            </a:xfrm>
            <a:custGeom>
              <a:avLst/>
              <a:gdLst/>
              <a:ahLst/>
              <a:cxnLst/>
              <a:rect l="l" t="t" r="r" b="b"/>
              <a:pathLst>
                <a:path w="3550920" h="347345">
                  <a:moveTo>
                    <a:pt x="3550758" y="347040"/>
                  </a:moveTo>
                  <a:lnTo>
                    <a:pt x="0" y="0"/>
                  </a:lnTo>
                  <a:lnTo>
                    <a:pt x="38396" y="0"/>
                  </a:lnTo>
                  <a:lnTo>
                    <a:pt x="3550758" y="343290"/>
                  </a:lnTo>
                  <a:lnTo>
                    <a:pt x="3550758" y="347040"/>
                  </a:lnTo>
                  <a:close/>
                </a:path>
              </a:pathLst>
            </a:custGeom>
            <a:solidFill>
              <a:srgbClr val="00A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2281884" y="5059562"/>
              <a:ext cx="3512185" cy="343535"/>
            </a:xfrm>
            <a:custGeom>
              <a:avLst/>
              <a:gdLst/>
              <a:ahLst/>
              <a:cxnLst/>
              <a:rect l="l" t="t" r="r" b="b"/>
              <a:pathLst>
                <a:path w="3512185" h="343535">
                  <a:moveTo>
                    <a:pt x="3512163" y="343271"/>
                  </a:moveTo>
                  <a:lnTo>
                    <a:pt x="0" y="0"/>
                  </a:lnTo>
                  <a:lnTo>
                    <a:pt x="38373" y="0"/>
                  </a:lnTo>
                  <a:lnTo>
                    <a:pt x="3512163" y="339517"/>
                  </a:lnTo>
                  <a:lnTo>
                    <a:pt x="3512163" y="343271"/>
                  </a:lnTo>
                  <a:close/>
                </a:path>
              </a:pathLst>
            </a:custGeom>
            <a:solidFill>
              <a:srgbClr val="00A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2320455" y="5059562"/>
              <a:ext cx="3474085" cy="339725"/>
            </a:xfrm>
            <a:custGeom>
              <a:avLst/>
              <a:gdLst/>
              <a:ahLst/>
              <a:cxnLst/>
              <a:rect l="l" t="t" r="r" b="b"/>
              <a:pathLst>
                <a:path w="3474085" h="339725">
                  <a:moveTo>
                    <a:pt x="3473592" y="339498"/>
                  </a:moveTo>
                  <a:lnTo>
                    <a:pt x="0" y="0"/>
                  </a:lnTo>
                  <a:lnTo>
                    <a:pt x="38368" y="0"/>
                  </a:lnTo>
                  <a:lnTo>
                    <a:pt x="3473592" y="335749"/>
                  </a:lnTo>
                  <a:lnTo>
                    <a:pt x="3473592" y="339498"/>
                  </a:lnTo>
                  <a:close/>
                </a:path>
              </a:pathLst>
            </a:custGeom>
            <a:solidFill>
              <a:srgbClr val="00AD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2359012" y="5059565"/>
              <a:ext cx="3435350" cy="335915"/>
            </a:xfrm>
            <a:custGeom>
              <a:avLst/>
              <a:gdLst/>
              <a:ahLst/>
              <a:cxnLst/>
              <a:rect l="l" t="t" r="r" b="b"/>
              <a:pathLst>
                <a:path w="3435350" h="335914">
                  <a:moveTo>
                    <a:pt x="3435032" y="330073"/>
                  </a:moveTo>
                  <a:lnTo>
                    <a:pt x="57848" y="0"/>
                  </a:lnTo>
                  <a:lnTo>
                    <a:pt x="38392" y="0"/>
                  </a:lnTo>
                  <a:lnTo>
                    <a:pt x="19469" y="0"/>
                  </a:lnTo>
                  <a:lnTo>
                    <a:pt x="0" y="0"/>
                  </a:lnTo>
                  <a:lnTo>
                    <a:pt x="3435032" y="335737"/>
                  </a:lnTo>
                  <a:lnTo>
                    <a:pt x="3435032" y="333832"/>
                  </a:lnTo>
                  <a:lnTo>
                    <a:pt x="3435032" y="331978"/>
                  </a:lnTo>
                  <a:lnTo>
                    <a:pt x="3435032" y="330073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2417290" y="5059562"/>
              <a:ext cx="3376929" cy="330200"/>
            </a:xfrm>
            <a:custGeom>
              <a:avLst/>
              <a:gdLst/>
              <a:ahLst/>
              <a:cxnLst/>
              <a:rect l="l" t="t" r="r" b="b"/>
              <a:pathLst>
                <a:path w="3376929" h="330200">
                  <a:moveTo>
                    <a:pt x="3376757" y="330036"/>
                  </a:moveTo>
                  <a:lnTo>
                    <a:pt x="0" y="0"/>
                  </a:lnTo>
                  <a:lnTo>
                    <a:pt x="38378" y="0"/>
                  </a:lnTo>
                  <a:lnTo>
                    <a:pt x="3376757" y="326283"/>
                  </a:lnTo>
                  <a:lnTo>
                    <a:pt x="3376757" y="330036"/>
                  </a:lnTo>
                  <a:close/>
                </a:path>
              </a:pathLst>
            </a:custGeom>
            <a:solidFill>
              <a:srgbClr val="00AE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2456094" y="5059562"/>
              <a:ext cx="3338195" cy="326390"/>
            </a:xfrm>
            <a:custGeom>
              <a:avLst/>
              <a:gdLst/>
              <a:ahLst/>
              <a:cxnLst/>
              <a:rect l="l" t="t" r="r" b="b"/>
              <a:pathLst>
                <a:path w="3338195" h="326389">
                  <a:moveTo>
                    <a:pt x="3337953" y="326244"/>
                  </a:moveTo>
                  <a:lnTo>
                    <a:pt x="0" y="0"/>
                  </a:lnTo>
                  <a:lnTo>
                    <a:pt x="38378" y="0"/>
                  </a:lnTo>
                  <a:lnTo>
                    <a:pt x="3337953" y="322491"/>
                  </a:lnTo>
                  <a:lnTo>
                    <a:pt x="3337953" y="326244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2494871" y="5059562"/>
              <a:ext cx="3299460" cy="322580"/>
            </a:xfrm>
            <a:custGeom>
              <a:avLst/>
              <a:gdLst/>
              <a:ahLst/>
              <a:cxnLst/>
              <a:rect l="l" t="t" r="r" b="b"/>
              <a:pathLst>
                <a:path w="3299460" h="322579">
                  <a:moveTo>
                    <a:pt x="3299176" y="322451"/>
                  </a:moveTo>
                  <a:lnTo>
                    <a:pt x="0" y="0"/>
                  </a:lnTo>
                  <a:lnTo>
                    <a:pt x="38394" y="0"/>
                  </a:lnTo>
                  <a:lnTo>
                    <a:pt x="3299176" y="318702"/>
                  </a:lnTo>
                  <a:lnTo>
                    <a:pt x="3299176" y="322451"/>
                  </a:lnTo>
                  <a:close/>
                </a:path>
              </a:pathLst>
            </a:custGeom>
            <a:solidFill>
              <a:srgbClr val="00B1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2533675" y="5059562"/>
              <a:ext cx="3260725" cy="318770"/>
            </a:xfrm>
            <a:custGeom>
              <a:avLst/>
              <a:gdLst/>
              <a:ahLst/>
              <a:cxnLst/>
              <a:rect l="l" t="t" r="r" b="b"/>
              <a:pathLst>
                <a:path w="3260725" h="318770">
                  <a:moveTo>
                    <a:pt x="3260372" y="318658"/>
                  </a:moveTo>
                  <a:lnTo>
                    <a:pt x="0" y="0"/>
                  </a:lnTo>
                  <a:lnTo>
                    <a:pt x="38388" y="0"/>
                  </a:lnTo>
                  <a:lnTo>
                    <a:pt x="3260372" y="314909"/>
                  </a:lnTo>
                  <a:lnTo>
                    <a:pt x="3260372" y="318658"/>
                  </a:lnTo>
                  <a:close/>
                </a:path>
              </a:pathLst>
            </a:custGeom>
            <a:solidFill>
              <a:srgbClr val="00B2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2572479" y="5059562"/>
              <a:ext cx="3221990" cy="314960"/>
            </a:xfrm>
            <a:custGeom>
              <a:avLst/>
              <a:gdLst/>
              <a:ahLst/>
              <a:cxnLst/>
              <a:rect l="l" t="t" r="r" b="b"/>
              <a:pathLst>
                <a:path w="3221990" h="314960">
                  <a:moveTo>
                    <a:pt x="3221568" y="314866"/>
                  </a:moveTo>
                  <a:lnTo>
                    <a:pt x="0" y="0"/>
                  </a:lnTo>
                  <a:lnTo>
                    <a:pt x="38387" y="0"/>
                  </a:lnTo>
                  <a:lnTo>
                    <a:pt x="3221568" y="311116"/>
                  </a:lnTo>
                  <a:lnTo>
                    <a:pt x="3221568" y="314866"/>
                  </a:lnTo>
                  <a:close/>
                </a:path>
              </a:pathLst>
            </a:custGeom>
            <a:solidFill>
              <a:srgbClr val="00B3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2611280" y="5059562"/>
              <a:ext cx="3183255" cy="311150"/>
            </a:xfrm>
            <a:custGeom>
              <a:avLst/>
              <a:gdLst/>
              <a:ahLst/>
              <a:cxnLst/>
              <a:rect l="l" t="t" r="r" b="b"/>
              <a:pathLst>
                <a:path w="3183254" h="311150">
                  <a:moveTo>
                    <a:pt x="3182767" y="311074"/>
                  </a:moveTo>
                  <a:lnTo>
                    <a:pt x="0" y="0"/>
                  </a:lnTo>
                  <a:lnTo>
                    <a:pt x="38390" y="0"/>
                  </a:lnTo>
                  <a:lnTo>
                    <a:pt x="3182767" y="307324"/>
                  </a:lnTo>
                  <a:lnTo>
                    <a:pt x="3182767" y="311074"/>
                  </a:lnTo>
                  <a:close/>
                </a:path>
              </a:pathLst>
            </a:custGeom>
            <a:solidFill>
              <a:srgbClr val="00B5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2650084" y="5059562"/>
              <a:ext cx="3144520" cy="307340"/>
            </a:xfrm>
            <a:custGeom>
              <a:avLst/>
              <a:gdLst/>
              <a:ahLst/>
              <a:cxnLst/>
              <a:rect l="l" t="t" r="r" b="b"/>
              <a:pathLst>
                <a:path w="3144520" h="307339">
                  <a:moveTo>
                    <a:pt x="3143963" y="307282"/>
                  </a:moveTo>
                  <a:lnTo>
                    <a:pt x="0" y="0"/>
                  </a:lnTo>
                  <a:lnTo>
                    <a:pt x="38387" y="0"/>
                  </a:lnTo>
                  <a:lnTo>
                    <a:pt x="3143963" y="303532"/>
                  </a:lnTo>
                  <a:lnTo>
                    <a:pt x="3143963" y="307282"/>
                  </a:lnTo>
                  <a:close/>
                </a:path>
              </a:pathLst>
            </a:custGeom>
            <a:solidFill>
              <a:srgbClr val="00B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2688882" y="5059562"/>
              <a:ext cx="3105785" cy="303530"/>
            </a:xfrm>
            <a:custGeom>
              <a:avLst/>
              <a:gdLst/>
              <a:ahLst/>
              <a:cxnLst/>
              <a:rect l="l" t="t" r="r" b="b"/>
              <a:pathLst>
                <a:path w="3105785" h="303529">
                  <a:moveTo>
                    <a:pt x="3105165" y="303489"/>
                  </a:moveTo>
                  <a:lnTo>
                    <a:pt x="0" y="0"/>
                  </a:lnTo>
                  <a:lnTo>
                    <a:pt x="38367" y="0"/>
                  </a:lnTo>
                  <a:lnTo>
                    <a:pt x="3105165" y="299740"/>
                  </a:lnTo>
                  <a:lnTo>
                    <a:pt x="3105165" y="303489"/>
                  </a:lnTo>
                  <a:close/>
                </a:path>
              </a:pathLst>
            </a:custGeom>
            <a:solidFill>
              <a:srgbClr val="00B7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2727673" y="5059562"/>
              <a:ext cx="3066415" cy="299720"/>
            </a:xfrm>
            <a:custGeom>
              <a:avLst/>
              <a:gdLst/>
              <a:ahLst/>
              <a:cxnLst/>
              <a:rect l="l" t="t" r="r" b="b"/>
              <a:pathLst>
                <a:path w="3066415" h="299720">
                  <a:moveTo>
                    <a:pt x="3066374" y="299700"/>
                  </a:moveTo>
                  <a:lnTo>
                    <a:pt x="0" y="0"/>
                  </a:lnTo>
                  <a:lnTo>
                    <a:pt x="38380" y="0"/>
                  </a:lnTo>
                  <a:lnTo>
                    <a:pt x="3066374" y="295947"/>
                  </a:lnTo>
                  <a:lnTo>
                    <a:pt x="3066374" y="299700"/>
                  </a:lnTo>
                  <a:close/>
                </a:path>
              </a:pathLst>
            </a:custGeom>
            <a:solidFill>
              <a:srgbClr val="00B9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2766477" y="5059562"/>
              <a:ext cx="3027680" cy="295910"/>
            </a:xfrm>
            <a:custGeom>
              <a:avLst/>
              <a:gdLst/>
              <a:ahLst/>
              <a:cxnLst/>
              <a:rect l="l" t="t" r="r" b="b"/>
              <a:pathLst>
                <a:path w="3027679" h="295910">
                  <a:moveTo>
                    <a:pt x="3027570" y="295907"/>
                  </a:moveTo>
                  <a:lnTo>
                    <a:pt x="0" y="0"/>
                  </a:lnTo>
                  <a:lnTo>
                    <a:pt x="38374" y="0"/>
                  </a:lnTo>
                  <a:lnTo>
                    <a:pt x="3027570" y="292154"/>
                  </a:lnTo>
                  <a:lnTo>
                    <a:pt x="3027570" y="295907"/>
                  </a:lnTo>
                  <a:close/>
                </a:path>
              </a:pathLst>
            </a:custGeom>
            <a:solidFill>
              <a:srgbClr val="00BA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2805281" y="5059562"/>
              <a:ext cx="2988945" cy="292735"/>
            </a:xfrm>
            <a:custGeom>
              <a:avLst/>
              <a:gdLst/>
              <a:ahLst/>
              <a:cxnLst/>
              <a:rect l="l" t="t" r="r" b="b"/>
              <a:pathLst>
                <a:path w="2988945" h="292735">
                  <a:moveTo>
                    <a:pt x="2988766" y="292115"/>
                  </a:moveTo>
                  <a:lnTo>
                    <a:pt x="0" y="0"/>
                  </a:lnTo>
                  <a:lnTo>
                    <a:pt x="38374" y="0"/>
                  </a:lnTo>
                  <a:lnTo>
                    <a:pt x="2988766" y="288362"/>
                  </a:lnTo>
                  <a:lnTo>
                    <a:pt x="2988766" y="292115"/>
                  </a:lnTo>
                  <a:close/>
                </a:path>
              </a:pathLst>
            </a:custGeom>
            <a:solidFill>
              <a:srgbClr val="00BB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2844082" y="5059562"/>
              <a:ext cx="2950210" cy="288925"/>
            </a:xfrm>
            <a:custGeom>
              <a:avLst/>
              <a:gdLst/>
              <a:ahLst/>
              <a:cxnLst/>
              <a:rect l="l" t="t" r="r" b="b"/>
              <a:pathLst>
                <a:path w="2950210" h="288925">
                  <a:moveTo>
                    <a:pt x="2949965" y="288323"/>
                  </a:moveTo>
                  <a:lnTo>
                    <a:pt x="0" y="0"/>
                  </a:lnTo>
                  <a:lnTo>
                    <a:pt x="38378" y="0"/>
                  </a:lnTo>
                  <a:lnTo>
                    <a:pt x="2949965" y="284569"/>
                  </a:lnTo>
                  <a:lnTo>
                    <a:pt x="2949965" y="288323"/>
                  </a:lnTo>
                  <a:close/>
                </a:path>
              </a:pathLst>
            </a:custGeom>
            <a:solidFill>
              <a:srgbClr val="00BD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2882861" y="5059562"/>
              <a:ext cx="2911475" cy="285115"/>
            </a:xfrm>
            <a:custGeom>
              <a:avLst/>
              <a:gdLst/>
              <a:ahLst/>
              <a:cxnLst/>
              <a:rect l="l" t="t" r="r" b="b"/>
              <a:pathLst>
                <a:path w="2911475" h="285114">
                  <a:moveTo>
                    <a:pt x="2911186" y="284531"/>
                  </a:moveTo>
                  <a:lnTo>
                    <a:pt x="0" y="0"/>
                  </a:lnTo>
                  <a:lnTo>
                    <a:pt x="38385" y="0"/>
                  </a:lnTo>
                  <a:lnTo>
                    <a:pt x="2911186" y="280781"/>
                  </a:lnTo>
                  <a:lnTo>
                    <a:pt x="2911186" y="284531"/>
                  </a:lnTo>
                  <a:close/>
                </a:path>
              </a:pathLst>
            </a:custGeom>
            <a:solidFill>
              <a:srgbClr val="00BE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2921665" y="5059562"/>
              <a:ext cx="2872740" cy="281305"/>
            </a:xfrm>
            <a:custGeom>
              <a:avLst/>
              <a:gdLst/>
              <a:ahLst/>
              <a:cxnLst/>
              <a:rect l="l" t="t" r="r" b="b"/>
              <a:pathLst>
                <a:path w="2872740" h="281304">
                  <a:moveTo>
                    <a:pt x="2872382" y="280738"/>
                  </a:moveTo>
                  <a:lnTo>
                    <a:pt x="0" y="0"/>
                  </a:lnTo>
                  <a:lnTo>
                    <a:pt x="38388" y="0"/>
                  </a:lnTo>
                  <a:lnTo>
                    <a:pt x="2872382" y="276988"/>
                  </a:lnTo>
                  <a:lnTo>
                    <a:pt x="2872382" y="280738"/>
                  </a:lnTo>
                  <a:close/>
                </a:path>
              </a:pathLst>
            </a:custGeom>
            <a:solidFill>
              <a:srgbClr val="00BF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2960464" y="5059562"/>
              <a:ext cx="2834005" cy="277495"/>
            </a:xfrm>
            <a:custGeom>
              <a:avLst/>
              <a:gdLst/>
              <a:ahLst/>
              <a:cxnLst/>
              <a:rect l="l" t="t" r="r" b="b"/>
              <a:pathLst>
                <a:path w="2834004" h="277495">
                  <a:moveTo>
                    <a:pt x="2833583" y="276945"/>
                  </a:moveTo>
                  <a:lnTo>
                    <a:pt x="0" y="0"/>
                  </a:lnTo>
                  <a:lnTo>
                    <a:pt x="38390" y="0"/>
                  </a:lnTo>
                  <a:lnTo>
                    <a:pt x="2833583" y="273196"/>
                  </a:lnTo>
                  <a:lnTo>
                    <a:pt x="2833583" y="276945"/>
                  </a:lnTo>
                  <a:close/>
                </a:path>
              </a:pathLst>
            </a:custGeom>
            <a:solidFill>
              <a:srgbClr val="00C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2999268" y="5059562"/>
              <a:ext cx="2795270" cy="273685"/>
            </a:xfrm>
            <a:custGeom>
              <a:avLst/>
              <a:gdLst/>
              <a:ahLst/>
              <a:cxnLst/>
              <a:rect l="l" t="t" r="r" b="b"/>
              <a:pathLst>
                <a:path w="2795270" h="273685">
                  <a:moveTo>
                    <a:pt x="2794779" y="273153"/>
                  </a:moveTo>
                  <a:lnTo>
                    <a:pt x="0" y="0"/>
                  </a:lnTo>
                  <a:lnTo>
                    <a:pt x="38390" y="0"/>
                  </a:lnTo>
                  <a:lnTo>
                    <a:pt x="2794779" y="269403"/>
                  </a:lnTo>
                  <a:lnTo>
                    <a:pt x="2794779" y="273153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3038072" y="5059562"/>
              <a:ext cx="2756535" cy="269875"/>
            </a:xfrm>
            <a:custGeom>
              <a:avLst/>
              <a:gdLst/>
              <a:ahLst/>
              <a:cxnLst/>
              <a:rect l="l" t="t" r="r" b="b"/>
              <a:pathLst>
                <a:path w="2756535" h="269875">
                  <a:moveTo>
                    <a:pt x="2755975" y="269360"/>
                  </a:moveTo>
                  <a:lnTo>
                    <a:pt x="0" y="0"/>
                  </a:lnTo>
                  <a:lnTo>
                    <a:pt x="38389" y="0"/>
                  </a:lnTo>
                  <a:lnTo>
                    <a:pt x="2755975" y="265611"/>
                  </a:lnTo>
                  <a:lnTo>
                    <a:pt x="2755975" y="269360"/>
                  </a:lnTo>
                  <a:close/>
                </a:path>
              </a:pathLst>
            </a:custGeom>
            <a:solidFill>
              <a:srgbClr val="23C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3076872" y="5059562"/>
              <a:ext cx="2717800" cy="266065"/>
            </a:xfrm>
            <a:custGeom>
              <a:avLst/>
              <a:gdLst/>
              <a:ahLst/>
              <a:cxnLst/>
              <a:rect l="l" t="t" r="r" b="b"/>
              <a:pathLst>
                <a:path w="2717800" h="266064">
                  <a:moveTo>
                    <a:pt x="2717175" y="265568"/>
                  </a:moveTo>
                  <a:lnTo>
                    <a:pt x="0" y="0"/>
                  </a:lnTo>
                  <a:lnTo>
                    <a:pt x="38387" y="0"/>
                  </a:lnTo>
                  <a:lnTo>
                    <a:pt x="2717175" y="261818"/>
                  </a:lnTo>
                  <a:lnTo>
                    <a:pt x="2717175" y="265568"/>
                  </a:lnTo>
                  <a:close/>
                </a:path>
              </a:pathLst>
            </a:custGeom>
            <a:solidFill>
              <a:srgbClr val="36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3115676" y="5059562"/>
              <a:ext cx="2678430" cy="262255"/>
            </a:xfrm>
            <a:custGeom>
              <a:avLst/>
              <a:gdLst/>
              <a:ahLst/>
              <a:cxnLst/>
              <a:rect l="l" t="t" r="r" b="b"/>
              <a:pathLst>
                <a:path w="2678429" h="262254">
                  <a:moveTo>
                    <a:pt x="2678371" y="261776"/>
                  </a:moveTo>
                  <a:lnTo>
                    <a:pt x="0" y="0"/>
                  </a:lnTo>
                  <a:lnTo>
                    <a:pt x="38387" y="0"/>
                  </a:lnTo>
                  <a:lnTo>
                    <a:pt x="2678371" y="258026"/>
                  </a:lnTo>
                  <a:lnTo>
                    <a:pt x="2678371" y="261776"/>
                  </a:lnTo>
                  <a:close/>
                </a:path>
              </a:pathLst>
            </a:custGeom>
            <a:solidFill>
              <a:srgbClr val="42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3154480" y="5059562"/>
              <a:ext cx="2639695" cy="258445"/>
            </a:xfrm>
            <a:custGeom>
              <a:avLst/>
              <a:gdLst/>
              <a:ahLst/>
              <a:cxnLst/>
              <a:rect l="l" t="t" r="r" b="b"/>
              <a:pathLst>
                <a:path w="2639695" h="258445">
                  <a:moveTo>
                    <a:pt x="2639567" y="257983"/>
                  </a:moveTo>
                  <a:lnTo>
                    <a:pt x="0" y="0"/>
                  </a:lnTo>
                  <a:lnTo>
                    <a:pt x="38387" y="0"/>
                  </a:lnTo>
                  <a:lnTo>
                    <a:pt x="2639567" y="254233"/>
                  </a:lnTo>
                  <a:lnTo>
                    <a:pt x="2639567" y="257983"/>
                  </a:lnTo>
                  <a:close/>
                </a:path>
              </a:pathLst>
            </a:custGeom>
            <a:solidFill>
              <a:srgbClr val="4C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3193279" y="5059562"/>
              <a:ext cx="2600960" cy="254635"/>
            </a:xfrm>
            <a:custGeom>
              <a:avLst/>
              <a:gdLst/>
              <a:ahLst/>
              <a:cxnLst/>
              <a:rect l="l" t="t" r="r" b="b"/>
              <a:pathLst>
                <a:path w="2600960" h="254635">
                  <a:moveTo>
                    <a:pt x="2600768" y="254191"/>
                  </a:moveTo>
                  <a:lnTo>
                    <a:pt x="0" y="0"/>
                  </a:lnTo>
                  <a:lnTo>
                    <a:pt x="38388" y="0"/>
                  </a:lnTo>
                  <a:lnTo>
                    <a:pt x="2600768" y="250441"/>
                  </a:lnTo>
                  <a:lnTo>
                    <a:pt x="2600768" y="254191"/>
                  </a:lnTo>
                  <a:close/>
                </a:path>
              </a:pathLst>
            </a:custGeom>
            <a:solidFill>
              <a:srgbClr val="56C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3232083" y="5059562"/>
              <a:ext cx="2562225" cy="250825"/>
            </a:xfrm>
            <a:custGeom>
              <a:avLst/>
              <a:gdLst/>
              <a:ahLst/>
              <a:cxnLst/>
              <a:rect l="l" t="t" r="r" b="b"/>
              <a:pathLst>
                <a:path w="2562225" h="250825">
                  <a:moveTo>
                    <a:pt x="2561964" y="250398"/>
                  </a:moveTo>
                  <a:lnTo>
                    <a:pt x="0" y="0"/>
                  </a:lnTo>
                  <a:lnTo>
                    <a:pt x="38387" y="0"/>
                  </a:lnTo>
                  <a:lnTo>
                    <a:pt x="2561964" y="246649"/>
                  </a:lnTo>
                  <a:lnTo>
                    <a:pt x="2561964" y="250398"/>
                  </a:lnTo>
                  <a:close/>
                </a:path>
              </a:pathLst>
            </a:custGeom>
            <a:solidFill>
              <a:srgbClr val="5EC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3270887" y="5059562"/>
              <a:ext cx="2523490" cy="247015"/>
            </a:xfrm>
            <a:custGeom>
              <a:avLst/>
              <a:gdLst/>
              <a:ahLst/>
              <a:cxnLst/>
              <a:rect l="l" t="t" r="r" b="b"/>
              <a:pathLst>
                <a:path w="2523490" h="247014">
                  <a:moveTo>
                    <a:pt x="2523160" y="246606"/>
                  </a:moveTo>
                  <a:lnTo>
                    <a:pt x="0" y="0"/>
                  </a:lnTo>
                  <a:lnTo>
                    <a:pt x="38387" y="0"/>
                  </a:lnTo>
                  <a:lnTo>
                    <a:pt x="2523160" y="242856"/>
                  </a:lnTo>
                  <a:lnTo>
                    <a:pt x="2523160" y="246606"/>
                  </a:lnTo>
                  <a:close/>
                </a:path>
              </a:pathLst>
            </a:custGeom>
            <a:solidFill>
              <a:srgbClr val="66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3309691" y="5059562"/>
              <a:ext cx="2484755" cy="243204"/>
            </a:xfrm>
            <a:custGeom>
              <a:avLst/>
              <a:gdLst/>
              <a:ahLst/>
              <a:cxnLst/>
              <a:rect l="l" t="t" r="r" b="b"/>
              <a:pathLst>
                <a:path w="2484754" h="243204">
                  <a:moveTo>
                    <a:pt x="2484356" y="242813"/>
                  </a:moveTo>
                  <a:lnTo>
                    <a:pt x="0" y="0"/>
                  </a:lnTo>
                  <a:lnTo>
                    <a:pt x="38387" y="0"/>
                  </a:lnTo>
                  <a:lnTo>
                    <a:pt x="2484356" y="239063"/>
                  </a:lnTo>
                  <a:lnTo>
                    <a:pt x="2484356" y="242813"/>
                  </a:lnTo>
                  <a:close/>
                </a:path>
              </a:pathLst>
            </a:custGeom>
            <a:solidFill>
              <a:srgbClr val="6C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3348491" y="5059562"/>
              <a:ext cx="2446020" cy="239395"/>
            </a:xfrm>
            <a:custGeom>
              <a:avLst/>
              <a:gdLst/>
              <a:ahLst/>
              <a:cxnLst/>
              <a:rect l="l" t="t" r="r" b="b"/>
              <a:pathLst>
                <a:path w="2446020" h="239395">
                  <a:moveTo>
                    <a:pt x="2445556" y="239021"/>
                  </a:moveTo>
                  <a:lnTo>
                    <a:pt x="0" y="0"/>
                  </a:lnTo>
                  <a:lnTo>
                    <a:pt x="38386" y="0"/>
                  </a:lnTo>
                  <a:lnTo>
                    <a:pt x="2445556" y="235271"/>
                  </a:lnTo>
                  <a:lnTo>
                    <a:pt x="2445556" y="239021"/>
                  </a:lnTo>
                  <a:close/>
                </a:path>
              </a:pathLst>
            </a:custGeom>
            <a:solidFill>
              <a:srgbClr val="75D1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3387295" y="5059562"/>
              <a:ext cx="2407285" cy="235585"/>
            </a:xfrm>
            <a:custGeom>
              <a:avLst/>
              <a:gdLst/>
              <a:ahLst/>
              <a:cxnLst/>
              <a:rect l="l" t="t" r="r" b="b"/>
              <a:pathLst>
                <a:path w="2407285" h="235585">
                  <a:moveTo>
                    <a:pt x="2406752" y="235229"/>
                  </a:moveTo>
                  <a:lnTo>
                    <a:pt x="0" y="0"/>
                  </a:lnTo>
                  <a:lnTo>
                    <a:pt x="38385" y="0"/>
                  </a:lnTo>
                  <a:lnTo>
                    <a:pt x="2406752" y="231478"/>
                  </a:lnTo>
                  <a:lnTo>
                    <a:pt x="2406752" y="235229"/>
                  </a:lnTo>
                  <a:close/>
                </a:path>
              </a:pathLst>
            </a:custGeom>
            <a:solidFill>
              <a:srgbClr val="7B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3426099" y="5059562"/>
              <a:ext cx="2368550" cy="231775"/>
            </a:xfrm>
            <a:custGeom>
              <a:avLst/>
              <a:gdLst/>
              <a:ahLst/>
              <a:cxnLst/>
              <a:rect l="l" t="t" r="r" b="b"/>
              <a:pathLst>
                <a:path w="2368550" h="231775">
                  <a:moveTo>
                    <a:pt x="2367948" y="231436"/>
                  </a:moveTo>
                  <a:lnTo>
                    <a:pt x="0" y="0"/>
                  </a:lnTo>
                  <a:lnTo>
                    <a:pt x="38385" y="0"/>
                  </a:lnTo>
                  <a:lnTo>
                    <a:pt x="2367948" y="227686"/>
                  </a:lnTo>
                  <a:lnTo>
                    <a:pt x="2367948" y="231436"/>
                  </a:lnTo>
                  <a:close/>
                </a:path>
              </a:pathLst>
            </a:custGeom>
            <a:solidFill>
              <a:srgbClr val="81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3464903" y="5059562"/>
              <a:ext cx="2329180" cy="227965"/>
            </a:xfrm>
            <a:custGeom>
              <a:avLst/>
              <a:gdLst/>
              <a:ahLst/>
              <a:cxnLst/>
              <a:rect l="l" t="t" r="r" b="b"/>
              <a:pathLst>
                <a:path w="2329179" h="227964">
                  <a:moveTo>
                    <a:pt x="2329144" y="227643"/>
                  </a:moveTo>
                  <a:lnTo>
                    <a:pt x="0" y="0"/>
                  </a:lnTo>
                  <a:lnTo>
                    <a:pt x="38385" y="0"/>
                  </a:lnTo>
                  <a:lnTo>
                    <a:pt x="2329144" y="223893"/>
                  </a:lnTo>
                  <a:lnTo>
                    <a:pt x="2329144" y="227643"/>
                  </a:lnTo>
                  <a:close/>
                </a:path>
              </a:pathLst>
            </a:custGeom>
            <a:solidFill>
              <a:srgbClr val="89D6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3503703" y="5059562"/>
              <a:ext cx="2290445" cy="224154"/>
            </a:xfrm>
            <a:custGeom>
              <a:avLst/>
              <a:gdLst/>
              <a:ahLst/>
              <a:cxnLst/>
              <a:rect l="l" t="t" r="r" b="b"/>
              <a:pathLst>
                <a:path w="2290445" h="224154">
                  <a:moveTo>
                    <a:pt x="2290344" y="223851"/>
                  </a:moveTo>
                  <a:lnTo>
                    <a:pt x="0" y="0"/>
                  </a:lnTo>
                  <a:lnTo>
                    <a:pt x="38385" y="0"/>
                  </a:lnTo>
                  <a:lnTo>
                    <a:pt x="2290344" y="220101"/>
                  </a:lnTo>
                  <a:lnTo>
                    <a:pt x="2290344" y="223851"/>
                  </a:lnTo>
                  <a:close/>
                </a:path>
              </a:pathLst>
            </a:custGeom>
            <a:solidFill>
              <a:srgbClr val="8F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3542507" y="5059562"/>
              <a:ext cx="2251710" cy="220345"/>
            </a:xfrm>
            <a:custGeom>
              <a:avLst/>
              <a:gdLst/>
              <a:ahLst/>
              <a:cxnLst/>
              <a:rect l="l" t="t" r="r" b="b"/>
              <a:pathLst>
                <a:path w="2251710" h="220345">
                  <a:moveTo>
                    <a:pt x="2251540" y="220058"/>
                  </a:moveTo>
                  <a:lnTo>
                    <a:pt x="0" y="0"/>
                  </a:lnTo>
                  <a:lnTo>
                    <a:pt x="38385" y="0"/>
                  </a:lnTo>
                  <a:lnTo>
                    <a:pt x="2251540" y="216309"/>
                  </a:lnTo>
                  <a:lnTo>
                    <a:pt x="2251540" y="220058"/>
                  </a:lnTo>
                  <a:close/>
                </a:path>
              </a:pathLst>
            </a:custGeom>
            <a:solidFill>
              <a:srgbClr val="95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3581311" y="5059562"/>
              <a:ext cx="2212975" cy="216535"/>
            </a:xfrm>
            <a:custGeom>
              <a:avLst/>
              <a:gdLst/>
              <a:ahLst/>
              <a:cxnLst/>
              <a:rect l="l" t="t" r="r" b="b"/>
              <a:pathLst>
                <a:path w="2212975" h="216535">
                  <a:moveTo>
                    <a:pt x="2212736" y="216266"/>
                  </a:moveTo>
                  <a:lnTo>
                    <a:pt x="0" y="0"/>
                  </a:lnTo>
                  <a:lnTo>
                    <a:pt x="38384" y="0"/>
                  </a:lnTo>
                  <a:lnTo>
                    <a:pt x="2212736" y="212516"/>
                  </a:lnTo>
                  <a:lnTo>
                    <a:pt x="2212736" y="216266"/>
                  </a:lnTo>
                  <a:close/>
                </a:path>
              </a:pathLst>
            </a:custGeom>
            <a:solidFill>
              <a:srgbClr val="9CDC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3620115" y="5059562"/>
              <a:ext cx="2174240" cy="212725"/>
            </a:xfrm>
            <a:custGeom>
              <a:avLst/>
              <a:gdLst/>
              <a:ahLst/>
              <a:cxnLst/>
              <a:rect l="l" t="t" r="r" b="b"/>
              <a:pathLst>
                <a:path w="2174240" h="212725">
                  <a:moveTo>
                    <a:pt x="2173932" y="212473"/>
                  </a:moveTo>
                  <a:lnTo>
                    <a:pt x="0" y="0"/>
                  </a:lnTo>
                  <a:lnTo>
                    <a:pt x="38380" y="0"/>
                  </a:lnTo>
                  <a:lnTo>
                    <a:pt x="2173932" y="208724"/>
                  </a:lnTo>
                  <a:lnTo>
                    <a:pt x="2173932" y="212473"/>
                  </a:lnTo>
                  <a:close/>
                </a:path>
              </a:pathLst>
            </a:custGeom>
            <a:solidFill>
              <a:srgbClr val="A1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3658919" y="5059562"/>
              <a:ext cx="2135505" cy="208915"/>
            </a:xfrm>
            <a:custGeom>
              <a:avLst/>
              <a:gdLst/>
              <a:ahLst/>
              <a:cxnLst/>
              <a:rect l="l" t="t" r="r" b="b"/>
              <a:pathLst>
                <a:path w="2135504" h="208914">
                  <a:moveTo>
                    <a:pt x="2135128" y="208681"/>
                  </a:moveTo>
                  <a:lnTo>
                    <a:pt x="0" y="0"/>
                  </a:lnTo>
                  <a:lnTo>
                    <a:pt x="38379" y="0"/>
                  </a:lnTo>
                  <a:lnTo>
                    <a:pt x="2135128" y="204931"/>
                  </a:lnTo>
                  <a:lnTo>
                    <a:pt x="2135128" y="208681"/>
                  </a:lnTo>
                  <a:close/>
                </a:path>
              </a:pathLst>
            </a:custGeom>
            <a:solidFill>
              <a:srgbClr val="A7DF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3697718" y="5059562"/>
              <a:ext cx="2096770" cy="205104"/>
            </a:xfrm>
            <a:custGeom>
              <a:avLst/>
              <a:gdLst/>
              <a:ahLst/>
              <a:cxnLst/>
              <a:rect l="l" t="t" r="r" b="b"/>
              <a:pathLst>
                <a:path w="2096770" h="205104">
                  <a:moveTo>
                    <a:pt x="2096329" y="204889"/>
                  </a:moveTo>
                  <a:lnTo>
                    <a:pt x="0" y="0"/>
                  </a:lnTo>
                  <a:lnTo>
                    <a:pt x="38384" y="0"/>
                  </a:lnTo>
                  <a:lnTo>
                    <a:pt x="2096329" y="201138"/>
                  </a:lnTo>
                  <a:lnTo>
                    <a:pt x="2096329" y="204889"/>
                  </a:lnTo>
                  <a:close/>
                </a:path>
              </a:pathLst>
            </a:custGeom>
            <a:solidFill>
              <a:srgbClr val="AE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3736522" y="5059562"/>
              <a:ext cx="2058035" cy="201295"/>
            </a:xfrm>
            <a:custGeom>
              <a:avLst/>
              <a:gdLst/>
              <a:ahLst/>
              <a:cxnLst/>
              <a:rect l="l" t="t" r="r" b="b"/>
              <a:pathLst>
                <a:path w="2058035" h="201295">
                  <a:moveTo>
                    <a:pt x="2057525" y="201096"/>
                  </a:moveTo>
                  <a:lnTo>
                    <a:pt x="0" y="0"/>
                  </a:lnTo>
                  <a:lnTo>
                    <a:pt x="38383" y="0"/>
                  </a:lnTo>
                  <a:lnTo>
                    <a:pt x="2057525" y="197346"/>
                  </a:lnTo>
                  <a:lnTo>
                    <a:pt x="2057525" y="201096"/>
                  </a:lnTo>
                  <a:close/>
                </a:path>
              </a:pathLst>
            </a:custGeom>
            <a:solidFill>
              <a:srgbClr val="B3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3775326" y="5059562"/>
              <a:ext cx="2019300" cy="197485"/>
            </a:xfrm>
            <a:custGeom>
              <a:avLst/>
              <a:gdLst/>
              <a:ahLst/>
              <a:cxnLst/>
              <a:rect l="l" t="t" r="r" b="b"/>
              <a:pathLst>
                <a:path w="2019300" h="197485">
                  <a:moveTo>
                    <a:pt x="2018721" y="197304"/>
                  </a:moveTo>
                  <a:lnTo>
                    <a:pt x="0" y="0"/>
                  </a:lnTo>
                  <a:lnTo>
                    <a:pt x="38378" y="0"/>
                  </a:lnTo>
                  <a:lnTo>
                    <a:pt x="2018721" y="193554"/>
                  </a:lnTo>
                  <a:lnTo>
                    <a:pt x="2018721" y="197304"/>
                  </a:lnTo>
                  <a:close/>
                </a:path>
              </a:pathLst>
            </a:custGeom>
            <a:solidFill>
              <a:srgbClr val="B9E5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3814126" y="5059562"/>
              <a:ext cx="1979930" cy="193675"/>
            </a:xfrm>
            <a:custGeom>
              <a:avLst/>
              <a:gdLst/>
              <a:ahLst/>
              <a:cxnLst/>
              <a:rect l="l" t="t" r="r" b="b"/>
              <a:pathLst>
                <a:path w="1979929" h="193675">
                  <a:moveTo>
                    <a:pt x="1979921" y="193511"/>
                  </a:moveTo>
                  <a:lnTo>
                    <a:pt x="0" y="0"/>
                  </a:lnTo>
                  <a:lnTo>
                    <a:pt x="38382" y="0"/>
                  </a:lnTo>
                  <a:lnTo>
                    <a:pt x="1979921" y="189761"/>
                  </a:lnTo>
                  <a:lnTo>
                    <a:pt x="1979921" y="193511"/>
                  </a:lnTo>
                  <a:close/>
                </a:path>
              </a:pathLst>
            </a:custGeom>
            <a:solidFill>
              <a:srgbClr val="BF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3852947" y="5059562"/>
              <a:ext cx="1941195" cy="189865"/>
            </a:xfrm>
            <a:custGeom>
              <a:avLst/>
              <a:gdLst/>
              <a:ahLst/>
              <a:cxnLst/>
              <a:rect l="l" t="t" r="r" b="b"/>
              <a:pathLst>
                <a:path w="1941195" h="189864">
                  <a:moveTo>
                    <a:pt x="1941100" y="189718"/>
                  </a:moveTo>
                  <a:lnTo>
                    <a:pt x="0" y="0"/>
                  </a:lnTo>
                  <a:lnTo>
                    <a:pt x="38365" y="0"/>
                  </a:lnTo>
                  <a:lnTo>
                    <a:pt x="1941100" y="185969"/>
                  </a:lnTo>
                  <a:lnTo>
                    <a:pt x="1941100" y="189718"/>
                  </a:lnTo>
                  <a:close/>
                </a:path>
              </a:pathLst>
            </a:custGeom>
            <a:solidFill>
              <a:srgbClr val="C4E9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3891734" y="5059562"/>
              <a:ext cx="1902460" cy="186055"/>
            </a:xfrm>
            <a:custGeom>
              <a:avLst/>
              <a:gdLst/>
              <a:ahLst/>
              <a:cxnLst/>
              <a:rect l="l" t="t" r="r" b="b"/>
              <a:pathLst>
                <a:path w="1902460" h="186054">
                  <a:moveTo>
                    <a:pt x="1902313" y="185926"/>
                  </a:moveTo>
                  <a:lnTo>
                    <a:pt x="0" y="0"/>
                  </a:lnTo>
                  <a:lnTo>
                    <a:pt x="38378" y="0"/>
                  </a:lnTo>
                  <a:lnTo>
                    <a:pt x="1902313" y="182176"/>
                  </a:lnTo>
                  <a:lnTo>
                    <a:pt x="1902313" y="185926"/>
                  </a:lnTo>
                  <a:close/>
                </a:path>
              </a:pathLst>
            </a:custGeom>
            <a:solidFill>
              <a:srgbClr val="CAEB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3930554" y="5059562"/>
              <a:ext cx="1863725" cy="182245"/>
            </a:xfrm>
            <a:custGeom>
              <a:avLst/>
              <a:gdLst/>
              <a:ahLst/>
              <a:cxnLst/>
              <a:rect l="l" t="t" r="r" b="b"/>
              <a:pathLst>
                <a:path w="1863725" h="182245">
                  <a:moveTo>
                    <a:pt x="1863492" y="182133"/>
                  </a:moveTo>
                  <a:lnTo>
                    <a:pt x="0" y="0"/>
                  </a:lnTo>
                  <a:lnTo>
                    <a:pt x="38383" y="0"/>
                  </a:lnTo>
                  <a:lnTo>
                    <a:pt x="1863492" y="178380"/>
                  </a:lnTo>
                  <a:lnTo>
                    <a:pt x="1863492" y="182133"/>
                  </a:lnTo>
                  <a:close/>
                </a:path>
              </a:pathLst>
            </a:custGeom>
            <a:solidFill>
              <a:srgbClr val="CF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3969337" y="5059562"/>
              <a:ext cx="1824989" cy="178435"/>
            </a:xfrm>
            <a:custGeom>
              <a:avLst/>
              <a:gdLst/>
              <a:ahLst/>
              <a:cxnLst/>
              <a:rect l="l" t="t" r="r" b="b"/>
              <a:pathLst>
                <a:path w="1824989" h="178435">
                  <a:moveTo>
                    <a:pt x="1824710" y="178341"/>
                  </a:moveTo>
                  <a:lnTo>
                    <a:pt x="0" y="0"/>
                  </a:lnTo>
                  <a:lnTo>
                    <a:pt x="38382" y="0"/>
                  </a:lnTo>
                  <a:lnTo>
                    <a:pt x="1824710" y="174591"/>
                  </a:lnTo>
                  <a:lnTo>
                    <a:pt x="1824710" y="178341"/>
                  </a:lnTo>
                  <a:close/>
                </a:path>
              </a:pathLst>
            </a:custGeom>
            <a:solidFill>
              <a:srgbClr val="D5EF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4008157" y="5059562"/>
              <a:ext cx="1786255" cy="174625"/>
            </a:xfrm>
            <a:custGeom>
              <a:avLst/>
              <a:gdLst/>
              <a:ahLst/>
              <a:cxnLst/>
              <a:rect l="l" t="t" r="r" b="b"/>
              <a:pathLst>
                <a:path w="1786254" h="174625">
                  <a:moveTo>
                    <a:pt x="1785890" y="174549"/>
                  </a:moveTo>
                  <a:lnTo>
                    <a:pt x="0" y="0"/>
                  </a:lnTo>
                  <a:lnTo>
                    <a:pt x="38388" y="0"/>
                  </a:lnTo>
                  <a:lnTo>
                    <a:pt x="1785890" y="170795"/>
                  </a:lnTo>
                  <a:lnTo>
                    <a:pt x="1785890" y="174549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4046945" y="5059562"/>
              <a:ext cx="1747520" cy="170815"/>
            </a:xfrm>
            <a:custGeom>
              <a:avLst/>
              <a:gdLst/>
              <a:ahLst/>
              <a:cxnLst/>
              <a:rect l="l" t="t" r="r" b="b"/>
              <a:pathLst>
                <a:path w="1747520" h="170814">
                  <a:moveTo>
                    <a:pt x="1747102" y="170756"/>
                  </a:moveTo>
                  <a:lnTo>
                    <a:pt x="0" y="0"/>
                  </a:lnTo>
                  <a:lnTo>
                    <a:pt x="38382" y="0"/>
                  </a:lnTo>
                  <a:lnTo>
                    <a:pt x="1747102" y="167006"/>
                  </a:lnTo>
                  <a:lnTo>
                    <a:pt x="1747102" y="170756"/>
                  </a:lnTo>
                  <a:close/>
                </a:path>
              </a:pathLst>
            </a:custGeom>
            <a:solidFill>
              <a:srgbClr val="E0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4085764" y="5059562"/>
              <a:ext cx="1708785" cy="167005"/>
            </a:xfrm>
            <a:custGeom>
              <a:avLst/>
              <a:gdLst/>
              <a:ahLst/>
              <a:cxnLst/>
              <a:rect l="l" t="t" r="r" b="b"/>
              <a:pathLst>
                <a:path w="1708785" h="167004">
                  <a:moveTo>
                    <a:pt x="1708283" y="166964"/>
                  </a:moveTo>
                  <a:lnTo>
                    <a:pt x="0" y="0"/>
                  </a:lnTo>
                  <a:lnTo>
                    <a:pt x="38389" y="0"/>
                  </a:lnTo>
                  <a:lnTo>
                    <a:pt x="1708283" y="163210"/>
                  </a:lnTo>
                  <a:lnTo>
                    <a:pt x="1708283" y="166964"/>
                  </a:lnTo>
                  <a:close/>
                </a:path>
              </a:pathLst>
            </a:custGeom>
            <a:solidFill>
              <a:srgbClr val="E6F5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4124565" y="5059562"/>
              <a:ext cx="1670050" cy="163195"/>
            </a:xfrm>
            <a:custGeom>
              <a:avLst/>
              <a:gdLst/>
              <a:ahLst/>
              <a:cxnLst/>
              <a:rect l="l" t="t" r="r" b="b"/>
              <a:pathLst>
                <a:path w="1670050" h="163195">
                  <a:moveTo>
                    <a:pt x="1669482" y="163171"/>
                  </a:moveTo>
                  <a:lnTo>
                    <a:pt x="0" y="0"/>
                  </a:lnTo>
                  <a:lnTo>
                    <a:pt x="38388" y="0"/>
                  </a:lnTo>
                  <a:lnTo>
                    <a:pt x="1669482" y="159418"/>
                  </a:lnTo>
                  <a:lnTo>
                    <a:pt x="1669482" y="163171"/>
                  </a:lnTo>
                  <a:close/>
                </a:path>
              </a:pathLst>
            </a:custGeom>
            <a:solidFill>
              <a:srgbClr val="EBF7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4163368" y="5059562"/>
              <a:ext cx="1630680" cy="159385"/>
            </a:xfrm>
            <a:custGeom>
              <a:avLst/>
              <a:gdLst/>
              <a:ahLst/>
              <a:cxnLst/>
              <a:rect l="l" t="t" r="r" b="b"/>
              <a:pathLst>
                <a:path w="1630679" h="159385">
                  <a:moveTo>
                    <a:pt x="1630679" y="159378"/>
                  </a:moveTo>
                  <a:lnTo>
                    <a:pt x="0" y="0"/>
                  </a:lnTo>
                  <a:lnTo>
                    <a:pt x="38388" y="0"/>
                  </a:lnTo>
                  <a:lnTo>
                    <a:pt x="1630679" y="155625"/>
                  </a:lnTo>
                  <a:lnTo>
                    <a:pt x="1630679" y="159378"/>
                  </a:lnTo>
                  <a:close/>
                </a:path>
              </a:pathLst>
            </a:custGeom>
            <a:solidFill>
              <a:srgbClr val="F0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4202172" y="5059562"/>
              <a:ext cx="1591945" cy="156210"/>
            </a:xfrm>
            <a:custGeom>
              <a:avLst/>
              <a:gdLst/>
              <a:ahLst/>
              <a:cxnLst/>
              <a:rect l="l" t="t" r="r" b="b"/>
              <a:pathLst>
                <a:path w="1591945" h="156210">
                  <a:moveTo>
                    <a:pt x="1591875" y="155586"/>
                  </a:moveTo>
                  <a:lnTo>
                    <a:pt x="0" y="0"/>
                  </a:lnTo>
                  <a:lnTo>
                    <a:pt x="38388" y="0"/>
                  </a:lnTo>
                  <a:lnTo>
                    <a:pt x="1591875" y="151833"/>
                  </a:lnTo>
                  <a:lnTo>
                    <a:pt x="1591875" y="155586"/>
                  </a:lnTo>
                  <a:close/>
                </a:path>
              </a:pathLst>
            </a:custGeom>
            <a:solidFill>
              <a:srgbClr val="F7FC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4240961" y="5059565"/>
              <a:ext cx="1553210" cy="152400"/>
            </a:xfrm>
            <a:custGeom>
              <a:avLst/>
              <a:gdLst/>
              <a:ahLst/>
              <a:cxnLst/>
              <a:rect l="l" t="t" r="r" b="b"/>
              <a:pathLst>
                <a:path w="1553210" h="152400">
                  <a:moveTo>
                    <a:pt x="1553083" y="146164"/>
                  </a:moveTo>
                  <a:lnTo>
                    <a:pt x="57569" y="0"/>
                  </a:lnTo>
                  <a:lnTo>
                    <a:pt x="38392" y="0"/>
                  </a:lnTo>
                  <a:lnTo>
                    <a:pt x="19189" y="0"/>
                  </a:lnTo>
                  <a:lnTo>
                    <a:pt x="0" y="0"/>
                  </a:lnTo>
                  <a:lnTo>
                    <a:pt x="1553083" y="151803"/>
                  </a:lnTo>
                  <a:lnTo>
                    <a:pt x="1553083" y="149923"/>
                  </a:lnTo>
                  <a:lnTo>
                    <a:pt x="1553083" y="148043"/>
                  </a:lnTo>
                  <a:lnTo>
                    <a:pt x="1553083" y="1461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4298762" y="5059562"/>
              <a:ext cx="1495425" cy="146685"/>
            </a:xfrm>
            <a:custGeom>
              <a:avLst/>
              <a:gdLst/>
              <a:ahLst/>
              <a:cxnLst/>
              <a:rect l="l" t="t" r="r" b="b"/>
              <a:pathLst>
                <a:path w="1495425" h="146685">
                  <a:moveTo>
                    <a:pt x="1495285" y="146144"/>
                  </a:moveTo>
                  <a:lnTo>
                    <a:pt x="0" y="0"/>
                  </a:lnTo>
                  <a:lnTo>
                    <a:pt x="38380" y="0"/>
                  </a:lnTo>
                  <a:lnTo>
                    <a:pt x="1495285" y="142394"/>
                  </a:lnTo>
                  <a:lnTo>
                    <a:pt x="1495285" y="146144"/>
                  </a:lnTo>
                  <a:close/>
                </a:path>
              </a:pathLst>
            </a:custGeom>
            <a:solidFill>
              <a:srgbClr val="EDF8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4337341" y="5059562"/>
              <a:ext cx="1457325" cy="142875"/>
            </a:xfrm>
            <a:custGeom>
              <a:avLst/>
              <a:gdLst/>
              <a:ahLst/>
              <a:cxnLst/>
              <a:rect l="l" t="t" r="r" b="b"/>
              <a:pathLst>
                <a:path w="1457325" h="142875">
                  <a:moveTo>
                    <a:pt x="1456706" y="142375"/>
                  </a:moveTo>
                  <a:lnTo>
                    <a:pt x="0" y="0"/>
                  </a:lnTo>
                  <a:lnTo>
                    <a:pt x="38389" y="0"/>
                  </a:lnTo>
                  <a:lnTo>
                    <a:pt x="1456706" y="138622"/>
                  </a:lnTo>
                  <a:lnTo>
                    <a:pt x="1456706" y="142375"/>
                  </a:lnTo>
                  <a:close/>
                </a:path>
              </a:pathLst>
            </a:custGeom>
            <a:solidFill>
              <a:srgbClr val="DF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4375947" y="5059562"/>
              <a:ext cx="1418590" cy="139065"/>
            </a:xfrm>
            <a:custGeom>
              <a:avLst/>
              <a:gdLst/>
              <a:ahLst/>
              <a:cxnLst/>
              <a:rect l="l" t="t" r="r" b="b"/>
              <a:pathLst>
                <a:path w="1418589" h="139064">
                  <a:moveTo>
                    <a:pt x="1418100" y="138601"/>
                  </a:moveTo>
                  <a:lnTo>
                    <a:pt x="0" y="0"/>
                  </a:lnTo>
                  <a:lnTo>
                    <a:pt x="38389" y="0"/>
                  </a:lnTo>
                  <a:lnTo>
                    <a:pt x="1418100" y="134849"/>
                  </a:lnTo>
                  <a:lnTo>
                    <a:pt x="1418100" y="138601"/>
                  </a:lnTo>
                  <a:close/>
                </a:path>
              </a:pathLst>
            </a:custGeom>
            <a:solidFill>
              <a:srgbClr val="CF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4414534" y="5059562"/>
              <a:ext cx="1379855" cy="135255"/>
            </a:xfrm>
            <a:custGeom>
              <a:avLst/>
              <a:gdLst/>
              <a:ahLst/>
              <a:cxnLst/>
              <a:rect l="l" t="t" r="r" b="b"/>
              <a:pathLst>
                <a:path w="1379854" h="135254">
                  <a:moveTo>
                    <a:pt x="1379513" y="134829"/>
                  </a:moveTo>
                  <a:lnTo>
                    <a:pt x="0" y="0"/>
                  </a:lnTo>
                  <a:lnTo>
                    <a:pt x="38380" y="0"/>
                  </a:lnTo>
                  <a:lnTo>
                    <a:pt x="1379513" y="131079"/>
                  </a:lnTo>
                  <a:lnTo>
                    <a:pt x="1379513" y="134829"/>
                  </a:lnTo>
                  <a:close/>
                </a:path>
              </a:pathLst>
            </a:custGeom>
            <a:solidFill>
              <a:srgbClr val="C0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4453137" y="5059562"/>
              <a:ext cx="1341120" cy="131445"/>
            </a:xfrm>
            <a:custGeom>
              <a:avLst/>
              <a:gdLst/>
              <a:ahLst/>
              <a:cxnLst/>
              <a:rect l="l" t="t" r="r" b="b"/>
              <a:pathLst>
                <a:path w="1341120" h="131445">
                  <a:moveTo>
                    <a:pt x="1340910" y="131056"/>
                  </a:moveTo>
                  <a:lnTo>
                    <a:pt x="0" y="0"/>
                  </a:lnTo>
                  <a:lnTo>
                    <a:pt x="38376" y="0"/>
                  </a:lnTo>
                  <a:lnTo>
                    <a:pt x="1340910" y="127306"/>
                  </a:lnTo>
                  <a:lnTo>
                    <a:pt x="1340910" y="131056"/>
                  </a:lnTo>
                  <a:close/>
                </a:path>
              </a:pathLst>
            </a:custGeom>
            <a:solidFill>
              <a:srgbClr val="B1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4491743" y="5059562"/>
              <a:ext cx="1302385" cy="127635"/>
            </a:xfrm>
            <a:custGeom>
              <a:avLst/>
              <a:gdLst/>
              <a:ahLst/>
              <a:cxnLst/>
              <a:rect l="l" t="t" r="r" b="b"/>
              <a:pathLst>
                <a:path w="1302385" h="127635">
                  <a:moveTo>
                    <a:pt x="1302304" y="127283"/>
                  </a:moveTo>
                  <a:lnTo>
                    <a:pt x="0" y="0"/>
                  </a:lnTo>
                  <a:lnTo>
                    <a:pt x="38364" y="0"/>
                  </a:lnTo>
                  <a:lnTo>
                    <a:pt x="1302304" y="123533"/>
                  </a:lnTo>
                  <a:lnTo>
                    <a:pt x="1302304" y="127283"/>
                  </a:lnTo>
                  <a:close/>
                </a:path>
              </a:pathLst>
            </a:custGeom>
            <a:solidFill>
              <a:srgbClr val="A1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4530317" y="5059562"/>
              <a:ext cx="1264285" cy="123825"/>
            </a:xfrm>
            <a:custGeom>
              <a:avLst/>
              <a:gdLst/>
              <a:ahLst/>
              <a:cxnLst/>
              <a:rect l="l" t="t" r="r" b="b"/>
              <a:pathLst>
                <a:path w="1264285" h="123825">
                  <a:moveTo>
                    <a:pt x="1263729" y="123514"/>
                  </a:moveTo>
                  <a:lnTo>
                    <a:pt x="0" y="0"/>
                  </a:lnTo>
                  <a:lnTo>
                    <a:pt x="38393" y="0"/>
                  </a:lnTo>
                  <a:lnTo>
                    <a:pt x="1263729" y="119760"/>
                  </a:lnTo>
                  <a:lnTo>
                    <a:pt x="1263729" y="123514"/>
                  </a:lnTo>
                  <a:close/>
                </a:path>
              </a:pathLst>
            </a:custGeom>
            <a:solidFill>
              <a:srgbClr val="91D9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4568921" y="5059562"/>
              <a:ext cx="1225550" cy="120014"/>
            </a:xfrm>
            <a:custGeom>
              <a:avLst/>
              <a:gdLst/>
              <a:ahLst/>
              <a:cxnLst/>
              <a:rect l="l" t="t" r="r" b="b"/>
              <a:pathLst>
                <a:path w="1225550" h="120014">
                  <a:moveTo>
                    <a:pt x="1225126" y="119741"/>
                  </a:moveTo>
                  <a:lnTo>
                    <a:pt x="0" y="0"/>
                  </a:lnTo>
                  <a:lnTo>
                    <a:pt x="38390" y="0"/>
                  </a:lnTo>
                  <a:lnTo>
                    <a:pt x="1225126" y="115988"/>
                  </a:lnTo>
                  <a:lnTo>
                    <a:pt x="1225126" y="119741"/>
                  </a:lnTo>
                  <a:close/>
                </a:path>
              </a:pathLst>
            </a:custGeom>
            <a:solidFill>
              <a:srgbClr val="80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4607515" y="5059562"/>
              <a:ext cx="1186815" cy="116205"/>
            </a:xfrm>
            <a:custGeom>
              <a:avLst/>
              <a:gdLst/>
              <a:ahLst/>
              <a:cxnLst/>
              <a:rect l="l" t="t" r="r" b="b"/>
              <a:pathLst>
                <a:path w="1186814" h="116204">
                  <a:moveTo>
                    <a:pt x="1186532" y="115968"/>
                  </a:moveTo>
                  <a:lnTo>
                    <a:pt x="0" y="0"/>
                  </a:lnTo>
                  <a:lnTo>
                    <a:pt x="38372" y="0"/>
                  </a:lnTo>
                  <a:lnTo>
                    <a:pt x="1186532" y="112218"/>
                  </a:lnTo>
                  <a:lnTo>
                    <a:pt x="1186532" y="115968"/>
                  </a:lnTo>
                  <a:close/>
                </a:path>
              </a:pathLst>
            </a:custGeom>
            <a:solidFill>
              <a:srgbClr val="6C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4646115" y="5059562"/>
              <a:ext cx="1148080" cy="112395"/>
            </a:xfrm>
            <a:custGeom>
              <a:avLst/>
              <a:gdLst/>
              <a:ahLst/>
              <a:cxnLst/>
              <a:rect l="l" t="t" r="r" b="b"/>
              <a:pathLst>
                <a:path w="1148079" h="112395">
                  <a:moveTo>
                    <a:pt x="1147932" y="112195"/>
                  </a:moveTo>
                  <a:lnTo>
                    <a:pt x="0" y="0"/>
                  </a:lnTo>
                  <a:lnTo>
                    <a:pt x="38378" y="0"/>
                  </a:lnTo>
                  <a:lnTo>
                    <a:pt x="1147932" y="108445"/>
                  </a:lnTo>
                  <a:lnTo>
                    <a:pt x="1147932" y="112195"/>
                  </a:lnTo>
                  <a:close/>
                </a:path>
              </a:pathLst>
            </a:custGeom>
            <a:solidFill>
              <a:srgbClr val="58CB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4684692" y="5059562"/>
              <a:ext cx="1109980" cy="108585"/>
            </a:xfrm>
            <a:custGeom>
              <a:avLst/>
              <a:gdLst/>
              <a:ahLst/>
              <a:cxnLst/>
              <a:rect l="l" t="t" r="r" b="b"/>
              <a:pathLst>
                <a:path w="1109979" h="108585">
                  <a:moveTo>
                    <a:pt x="1109355" y="108425"/>
                  </a:moveTo>
                  <a:lnTo>
                    <a:pt x="0" y="0"/>
                  </a:lnTo>
                  <a:lnTo>
                    <a:pt x="38391" y="0"/>
                  </a:lnTo>
                  <a:lnTo>
                    <a:pt x="1109355" y="104672"/>
                  </a:lnTo>
                  <a:lnTo>
                    <a:pt x="1109355" y="108425"/>
                  </a:lnTo>
                  <a:close/>
                </a:path>
              </a:pathLst>
            </a:custGeom>
            <a:solidFill>
              <a:srgbClr val="3D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4723298" y="5059562"/>
              <a:ext cx="1071245" cy="104775"/>
            </a:xfrm>
            <a:custGeom>
              <a:avLst/>
              <a:gdLst/>
              <a:ahLst/>
              <a:cxnLst/>
              <a:rect l="l" t="t" r="r" b="b"/>
              <a:pathLst>
                <a:path w="1071245" h="104775">
                  <a:moveTo>
                    <a:pt x="1070749" y="104652"/>
                  </a:moveTo>
                  <a:lnTo>
                    <a:pt x="0" y="0"/>
                  </a:lnTo>
                  <a:lnTo>
                    <a:pt x="38389" y="0"/>
                  </a:lnTo>
                  <a:lnTo>
                    <a:pt x="1070749" y="100899"/>
                  </a:lnTo>
                  <a:lnTo>
                    <a:pt x="1070749" y="104652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4761887" y="5059562"/>
              <a:ext cx="1032510" cy="100965"/>
            </a:xfrm>
            <a:custGeom>
              <a:avLst/>
              <a:gdLst/>
              <a:ahLst/>
              <a:cxnLst/>
              <a:rect l="l" t="t" r="r" b="b"/>
              <a:pathLst>
                <a:path w="1032510" h="100964">
                  <a:moveTo>
                    <a:pt x="1032160" y="100880"/>
                  </a:moveTo>
                  <a:lnTo>
                    <a:pt x="0" y="0"/>
                  </a:lnTo>
                  <a:lnTo>
                    <a:pt x="38378" y="0"/>
                  </a:lnTo>
                  <a:lnTo>
                    <a:pt x="1032160" y="97130"/>
                  </a:lnTo>
                  <a:lnTo>
                    <a:pt x="1032160" y="100880"/>
                  </a:lnTo>
                  <a:close/>
                </a:path>
              </a:pathLst>
            </a:custGeom>
            <a:solidFill>
              <a:srgbClr val="00BF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4800491" y="5059562"/>
              <a:ext cx="993775" cy="97155"/>
            </a:xfrm>
            <a:custGeom>
              <a:avLst/>
              <a:gdLst/>
              <a:ahLst/>
              <a:cxnLst/>
              <a:rect l="l" t="t" r="r" b="b"/>
              <a:pathLst>
                <a:path w="993775" h="97154">
                  <a:moveTo>
                    <a:pt x="993556" y="97107"/>
                  </a:moveTo>
                  <a:lnTo>
                    <a:pt x="0" y="0"/>
                  </a:lnTo>
                  <a:lnTo>
                    <a:pt x="38373" y="0"/>
                  </a:lnTo>
                  <a:lnTo>
                    <a:pt x="993556" y="93357"/>
                  </a:lnTo>
                  <a:lnTo>
                    <a:pt x="993556" y="97107"/>
                  </a:lnTo>
                  <a:close/>
                </a:path>
              </a:pathLst>
            </a:custGeom>
            <a:solidFill>
              <a:srgbClr val="00BB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4839097" y="5059562"/>
              <a:ext cx="955040" cy="93345"/>
            </a:xfrm>
            <a:custGeom>
              <a:avLst/>
              <a:gdLst/>
              <a:ahLst/>
              <a:cxnLst/>
              <a:rect l="l" t="t" r="r" b="b"/>
              <a:pathLst>
                <a:path w="955039" h="93345">
                  <a:moveTo>
                    <a:pt x="954950" y="93333"/>
                  </a:moveTo>
                  <a:lnTo>
                    <a:pt x="0" y="0"/>
                  </a:lnTo>
                  <a:lnTo>
                    <a:pt x="38361" y="0"/>
                  </a:lnTo>
                  <a:lnTo>
                    <a:pt x="954950" y="89584"/>
                  </a:lnTo>
                  <a:lnTo>
                    <a:pt x="954950" y="93333"/>
                  </a:lnTo>
                  <a:close/>
                </a:path>
              </a:pathLst>
            </a:custGeom>
            <a:solidFill>
              <a:srgbClr val="00B7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4877668" y="5059562"/>
              <a:ext cx="916940" cy="90170"/>
            </a:xfrm>
            <a:custGeom>
              <a:avLst/>
              <a:gdLst/>
              <a:ahLst/>
              <a:cxnLst/>
              <a:rect l="l" t="t" r="r" b="b"/>
              <a:pathLst>
                <a:path w="916939" h="90170">
                  <a:moveTo>
                    <a:pt x="916379" y="89564"/>
                  </a:moveTo>
                  <a:lnTo>
                    <a:pt x="0" y="0"/>
                  </a:lnTo>
                  <a:lnTo>
                    <a:pt x="38396" y="0"/>
                  </a:lnTo>
                  <a:lnTo>
                    <a:pt x="916379" y="85811"/>
                  </a:lnTo>
                  <a:lnTo>
                    <a:pt x="916379" y="89564"/>
                  </a:lnTo>
                  <a:close/>
                </a:path>
              </a:pathLst>
            </a:custGeom>
            <a:solidFill>
              <a:srgbClr val="00B4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4916272" y="5059562"/>
              <a:ext cx="878205" cy="86360"/>
            </a:xfrm>
            <a:custGeom>
              <a:avLst/>
              <a:gdLst/>
              <a:ahLst/>
              <a:cxnLst/>
              <a:rect l="l" t="t" r="r" b="b"/>
              <a:pathLst>
                <a:path w="878204" h="86360">
                  <a:moveTo>
                    <a:pt x="877775" y="85791"/>
                  </a:moveTo>
                  <a:lnTo>
                    <a:pt x="0" y="0"/>
                  </a:lnTo>
                  <a:lnTo>
                    <a:pt x="38392" y="0"/>
                  </a:lnTo>
                  <a:lnTo>
                    <a:pt x="877775" y="82038"/>
                  </a:lnTo>
                  <a:lnTo>
                    <a:pt x="877775" y="85791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4954867" y="5059565"/>
              <a:ext cx="839469" cy="82550"/>
            </a:xfrm>
            <a:custGeom>
              <a:avLst/>
              <a:gdLst/>
              <a:ahLst/>
              <a:cxnLst/>
              <a:rect l="l" t="t" r="r" b="b"/>
              <a:pathLst>
                <a:path w="839470" h="82550">
                  <a:moveTo>
                    <a:pt x="839177" y="77228"/>
                  </a:moveTo>
                  <a:lnTo>
                    <a:pt x="838822" y="76288"/>
                  </a:lnTo>
                  <a:lnTo>
                    <a:pt x="58242" y="0"/>
                  </a:lnTo>
                  <a:lnTo>
                    <a:pt x="38366" y="0"/>
                  </a:lnTo>
                  <a:lnTo>
                    <a:pt x="19850" y="0"/>
                  </a:lnTo>
                  <a:lnTo>
                    <a:pt x="0" y="0"/>
                  </a:lnTo>
                  <a:lnTo>
                    <a:pt x="839177" y="82016"/>
                  </a:lnTo>
                  <a:lnTo>
                    <a:pt x="839177" y="80086"/>
                  </a:lnTo>
                  <a:lnTo>
                    <a:pt x="839177" y="78270"/>
                  </a:lnTo>
                  <a:lnTo>
                    <a:pt x="839177" y="77228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5013994" y="5059562"/>
              <a:ext cx="779780" cy="76200"/>
            </a:xfrm>
            <a:custGeom>
              <a:avLst/>
              <a:gdLst/>
              <a:ahLst/>
              <a:cxnLst/>
              <a:rect l="l" t="t" r="r" b="b"/>
              <a:pathLst>
                <a:path w="779779" h="76200">
                  <a:moveTo>
                    <a:pt x="779663" y="76202"/>
                  </a:moveTo>
                  <a:lnTo>
                    <a:pt x="0" y="0"/>
                  </a:lnTo>
                  <a:lnTo>
                    <a:pt x="38398" y="0"/>
                  </a:lnTo>
                  <a:lnTo>
                    <a:pt x="778178" y="72303"/>
                  </a:lnTo>
                  <a:lnTo>
                    <a:pt x="779663" y="76202"/>
                  </a:lnTo>
                  <a:close/>
                </a:path>
              </a:pathLst>
            </a:custGeom>
            <a:solidFill>
              <a:srgbClr val="00AB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5053308" y="5059562"/>
              <a:ext cx="739140" cy="72390"/>
            </a:xfrm>
            <a:custGeom>
              <a:avLst/>
              <a:gdLst/>
              <a:ahLst/>
              <a:cxnLst/>
              <a:rect l="l" t="t" r="r" b="b"/>
              <a:pathLst>
                <a:path w="739139" h="72389">
                  <a:moveTo>
                    <a:pt x="738829" y="72211"/>
                  </a:moveTo>
                  <a:lnTo>
                    <a:pt x="0" y="0"/>
                  </a:lnTo>
                  <a:lnTo>
                    <a:pt x="38376" y="0"/>
                  </a:lnTo>
                  <a:lnTo>
                    <a:pt x="737345" y="68315"/>
                  </a:lnTo>
                  <a:lnTo>
                    <a:pt x="738829" y="72211"/>
                  </a:lnTo>
                  <a:close/>
                </a:path>
              </a:pathLst>
            </a:custGeom>
            <a:solidFill>
              <a:srgbClr val="00A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5092598" y="5059562"/>
              <a:ext cx="698500" cy="68580"/>
            </a:xfrm>
            <a:custGeom>
              <a:avLst/>
              <a:gdLst/>
              <a:ahLst/>
              <a:cxnLst/>
              <a:rect l="l" t="t" r="r" b="b"/>
              <a:pathLst>
                <a:path w="698500" h="68579">
                  <a:moveTo>
                    <a:pt x="698019" y="68222"/>
                  </a:moveTo>
                  <a:lnTo>
                    <a:pt x="0" y="0"/>
                  </a:lnTo>
                  <a:lnTo>
                    <a:pt x="38393" y="0"/>
                  </a:lnTo>
                  <a:lnTo>
                    <a:pt x="696534" y="64324"/>
                  </a:lnTo>
                  <a:lnTo>
                    <a:pt x="698019" y="68222"/>
                  </a:lnTo>
                  <a:close/>
                </a:path>
              </a:pathLst>
            </a:custGeom>
            <a:solidFill>
              <a:srgbClr val="00A9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5131905" y="5059562"/>
              <a:ext cx="657225" cy="64769"/>
            </a:xfrm>
            <a:custGeom>
              <a:avLst/>
              <a:gdLst/>
              <a:ahLst/>
              <a:cxnLst/>
              <a:rect l="l" t="t" r="r" b="b"/>
              <a:pathLst>
                <a:path w="657225" h="64770">
                  <a:moveTo>
                    <a:pt x="657192" y="64232"/>
                  </a:moveTo>
                  <a:lnTo>
                    <a:pt x="0" y="0"/>
                  </a:lnTo>
                  <a:lnTo>
                    <a:pt x="38375" y="0"/>
                  </a:lnTo>
                  <a:lnTo>
                    <a:pt x="655708" y="60336"/>
                  </a:lnTo>
                  <a:lnTo>
                    <a:pt x="657192" y="64232"/>
                  </a:lnTo>
                  <a:close/>
                </a:path>
              </a:pathLst>
            </a:custGeom>
            <a:solidFill>
              <a:srgbClr val="00A9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5171197" y="5059562"/>
              <a:ext cx="616585" cy="60325"/>
            </a:xfrm>
            <a:custGeom>
              <a:avLst/>
              <a:gdLst/>
              <a:ahLst/>
              <a:cxnLst/>
              <a:rect l="l" t="t" r="r" b="b"/>
              <a:pathLst>
                <a:path w="616585" h="60325">
                  <a:moveTo>
                    <a:pt x="616381" y="60243"/>
                  </a:moveTo>
                  <a:lnTo>
                    <a:pt x="0" y="0"/>
                  </a:lnTo>
                  <a:lnTo>
                    <a:pt x="38399" y="0"/>
                  </a:lnTo>
                  <a:lnTo>
                    <a:pt x="614896" y="56345"/>
                  </a:lnTo>
                  <a:lnTo>
                    <a:pt x="616381" y="60243"/>
                  </a:lnTo>
                  <a:close/>
                </a:path>
              </a:pathLst>
            </a:custGeom>
            <a:solidFill>
              <a:srgbClr val="00A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5210467" y="5059565"/>
              <a:ext cx="575945" cy="56515"/>
            </a:xfrm>
            <a:custGeom>
              <a:avLst/>
              <a:gdLst/>
              <a:ahLst/>
              <a:cxnLst/>
              <a:rect l="l" t="t" r="r" b="b"/>
              <a:pathLst>
                <a:path w="575945" h="56514">
                  <a:moveTo>
                    <a:pt x="575589" y="0"/>
                  </a:moveTo>
                  <a:lnTo>
                    <a:pt x="0" y="0"/>
                  </a:lnTo>
                  <a:lnTo>
                    <a:pt x="0" y="47777"/>
                  </a:lnTo>
                  <a:lnTo>
                    <a:pt x="0" y="56261"/>
                  </a:lnTo>
                  <a:lnTo>
                    <a:pt x="575589" y="56261"/>
                  </a:lnTo>
                  <a:lnTo>
                    <a:pt x="575589" y="47777"/>
                  </a:lnTo>
                  <a:lnTo>
                    <a:pt x="575589" y="0"/>
                  </a:lnTo>
                  <a:close/>
                </a:path>
              </a:pathLst>
            </a:custGeom>
            <a:solidFill>
              <a:srgbClr val="2FA7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5249786" y="5059565"/>
              <a:ext cx="534670" cy="52705"/>
            </a:xfrm>
            <a:custGeom>
              <a:avLst/>
              <a:gdLst/>
              <a:ahLst/>
              <a:cxnLst/>
              <a:rect l="l" t="t" r="r" b="b"/>
              <a:pathLst>
                <a:path w="534670" h="52704">
                  <a:moveTo>
                    <a:pt x="534225" y="0"/>
                  </a:moveTo>
                  <a:lnTo>
                    <a:pt x="0" y="0"/>
                  </a:lnTo>
                  <a:lnTo>
                    <a:pt x="0" y="47777"/>
                  </a:lnTo>
                  <a:lnTo>
                    <a:pt x="0" y="52209"/>
                  </a:lnTo>
                  <a:lnTo>
                    <a:pt x="534225" y="52209"/>
                  </a:lnTo>
                  <a:lnTo>
                    <a:pt x="534225" y="47777"/>
                  </a:lnTo>
                  <a:lnTo>
                    <a:pt x="534225" y="0"/>
                  </a:lnTo>
                  <a:close/>
                </a:path>
              </a:pathLst>
            </a:custGeom>
            <a:solidFill>
              <a:srgbClr val="47A6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5289077" y="5059562"/>
              <a:ext cx="490220" cy="48260"/>
            </a:xfrm>
            <a:custGeom>
              <a:avLst/>
              <a:gdLst/>
              <a:ahLst/>
              <a:cxnLst/>
              <a:rect l="l" t="t" r="r" b="b"/>
              <a:pathLst>
                <a:path w="490220" h="48260">
                  <a:moveTo>
                    <a:pt x="489609" y="47853"/>
                  </a:moveTo>
                  <a:lnTo>
                    <a:pt x="0" y="0"/>
                  </a:lnTo>
                  <a:lnTo>
                    <a:pt x="38400" y="0"/>
                  </a:lnTo>
                  <a:lnTo>
                    <a:pt x="484402" y="43590"/>
                  </a:lnTo>
                  <a:lnTo>
                    <a:pt x="489609" y="47853"/>
                  </a:lnTo>
                  <a:close/>
                </a:path>
              </a:pathLst>
            </a:custGeom>
            <a:solidFill>
              <a:srgbClr val="56A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5328392" y="5059562"/>
              <a:ext cx="445134" cy="43815"/>
            </a:xfrm>
            <a:custGeom>
              <a:avLst/>
              <a:gdLst/>
              <a:ahLst/>
              <a:cxnLst/>
              <a:rect l="l" t="t" r="r" b="b"/>
              <a:pathLst>
                <a:path w="445135" h="43814">
                  <a:moveTo>
                    <a:pt x="444962" y="43489"/>
                  </a:moveTo>
                  <a:lnTo>
                    <a:pt x="0" y="0"/>
                  </a:lnTo>
                  <a:lnTo>
                    <a:pt x="38361" y="0"/>
                  </a:lnTo>
                  <a:lnTo>
                    <a:pt x="439761" y="39231"/>
                  </a:lnTo>
                  <a:lnTo>
                    <a:pt x="444962" y="43489"/>
                  </a:lnTo>
                  <a:close/>
                </a:path>
              </a:pathLst>
            </a:custGeom>
            <a:solidFill>
              <a:srgbClr val="63A3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5367675" y="5059562"/>
              <a:ext cx="400685" cy="39370"/>
            </a:xfrm>
            <a:custGeom>
              <a:avLst/>
              <a:gdLst/>
              <a:ahLst/>
              <a:cxnLst/>
              <a:rect l="l" t="t" r="r" b="b"/>
              <a:pathLst>
                <a:path w="400685" h="39370">
                  <a:moveTo>
                    <a:pt x="400354" y="39129"/>
                  </a:moveTo>
                  <a:lnTo>
                    <a:pt x="0" y="0"/>
                  </a:lnTo>
                  <a:lnTo>
                    <a:pt x="38368" y="0"/>
                  </a:lnTo>
                  <a:lnTo>
                    <a:pt x="395152" y="34871"/>
                  </a:lnTo>
                  <a:lnTo>
                    <a:pt x="400354" y="39129"/>
                  </a:lnTo>
                  <a:close/>
                </a:path>
              </a:pathLst>
            </a:custGeom>
            <a:solidFill>
              <a:srgbClr val="6EA2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5406965" y="5059562"/>
              <a:ext cx="356235" cy="34925"/>
            </a:xfrm>
            <a:custGeom>
              <a:avLst/>
              <a:gdLst/>
              <a:ahLst/>
              <a:cxnLst/>
              <a:rect l="l" t="t" r="r" b="b"/>
              <a:pathLst>
                <a:path w="356235" h="34925">
                  <a:moveTo>
                    <a:pt x="355738" y="34769"/>
                  </a:moveTo>
                  <a:lnTo>
                    <a:pt x="0" y="0"/>
                  </a:lnTo>
                  <a:lnTo>
                    <a:pt x="38395" y="0"/>
                  </a:lnTo>
                  <a:lnTo>
                    <a:pt x="348886" y="30346"/>
                  </a:lnTo>
                  <a:lnTo>
                    <a:pt x="351887" y="31616"/>
                  </a:lnTo>
                  <a:lnTo>
                    <a:pt x="355738" y="34769"/>
                  </a:lnTo>
                  <a:close/>
                </a:path>
              </a:pathLst>
            </a:custGeom>
            <a:solidFill>
              <a:srgbClr val="77A0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5446274" y="5059562"/>
              <a:ext cx="309880" cy="30480"/>
            </a:xfrm>
            <a:custGeom>
              <a:avLst/>
              <a:gdLst/>
              <a:ahLst/>
              <a:cxnLst/>
              <a:rect l="l" t="t" r="r" b="b"/>
              <a:pathLst>
                <a:path w="309879" h="30479">
                  <a:moveTo>
                    <a:pt x="309303" y="30230"/>
                  </a:moveTo>
                  <a:lnTo>
                    <a:pt x="0" y="0"/>
                  </a:lnTo>
                  <a:lnTo>
                    <a:pt x="38374" y="0"/>
                  </a:lnTo>
                  <a:lnTo>
                    <a:pt x="297785" y="25354"/>
                  </a:lnTo>
                  <a:lnTo>
                    <a:pt x="309303" y="30230"/>
                  </a:lnTo>
                  <a:close/>
                </a:path>
              </a:pathLst>
            </a:custGeom>
            <a:solidFill>
              <a:srgbClr val="7E9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5485563" y="5059562"/>
              <a:ext cx="258445" cy="25400"/>
            </a:xfrm>
            <a:custGeom>
              <a:avLst/>
              <a:gdLst/>
              <a:ahLst/>
              <a:cxnLst/>
              <a:rect l="l" t="t" r="r" b="b"/>
              <a:pathLst>
                <a:path w="258445" h="25400">
                  <a:moveTo>
                    <a:pt x="258222" y="25238"/>
                  </a:moveTo>
                  <a:lnTo>
                    <a:pt x="0" y="0"/>
                  </a:lnTo>
                  <a:lnTo>
                    <a:pt x="38402" y="0"/>
                  </a:lnTo>
                  <a:lnTo>
                    <a:pt x="246694" y="20357"/>
                  </a:lnTo>
                  <a:lnTo>
                    <a:pt x="258222" y="25238"/>
                  </a:lnTo>
                  <a:close/>
                </a:path>
              </a:pathLst>
            </a:custGeom>
            <a:solidFill>
              <a:srgbClr val="849C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5524845" y="5059562"/>
              <a:ext cx="207645" cy="20320"/>
            </a:xfrm>
            <a:custGeom>
              <a:avLst/>
              <a:gdLst/>
              <a:ahLst/>
              <a:cxnLst/>
              <a:rect l="l" t="t" r="r" b="b"/>
              <a:pathLst>
                <a:path w="207645" h="20320">
                  <a:moveTo>
                    <a:pt x="207148" y="20246"/>
                  </a:moveTo>
                  <a:lnTo>
                    <a:pt x="0" y="0"/>
                  </a:lnTo>
                  <a:lnTo>
                    <a:pt x="38396" y="0"/>
                  </a:lnTo>
                  <a:lnTo>
                    <a:pt x="195622" y="15366"/>
                  </a:lnTo>
                  <a:lnTo>
                    <a:pt x="207148" y="20246"/>
                  </a:lnTo>
                  <a:close/>
                </a:path>
              </a:pathLst>
            </a:custGeom>
            <a:solidFill>
              <a:srgbClr val="899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5564155" y="5059562"/>
              <a:ext cx="156210" cy="15875"/>
            </a:xfrm>
            <a:custGeom>
              <a:avLst/>
              <a:gdLst/>
              <a:ahLst/>
              <a:cxnLst/>
              <a:rect l="l" t="t" r="r" b="b"/>
              <a:pathLst>
                <a:path w="156210" h="15875">
                  <a:moveTo>
                    <a:pt x="156038" y="15250"/>
                  </a:moveTo>
                  <a:lnTo>
                    <a:pt x="0" y="0"/>
                  </a:lnTo>
                  <a:lnTo>
                    <a:pt x="38373" y="0"/>
                  </a:lnTo>
                  <a:lnTo>
                    <a:pt x="126491" y="8612"/>
                  </a:lnTo>
                  <a:lnTo>
                    <a:pt x="155209" y="14899"/>
                  </a:lnTo>
                  <a:lnTo>
                    <a:pt x="156038" y="15250"/>
                  </a:lnTo>
                  <a:close/>
                </a:path>
              </a:pathLst>
            </a:custGeom>
            <a:solidFill>
              <a:srgbClr val="8E97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5603443" y="5059562"/>
              <a:ext cx="86995" cy="8890"/>
            </a:xfrm>
            <a:custGeom>
              <a:avLst/>
              <a:gdLst/>
              <a:ahLst/>
              <a:cxnLst/>
              <a:rect l="l" t="t" r="r" b="b"/>
              <a:pathLst>
                <a:path w="86995" h="8889">
                  <a:moveTo>
                    <a:pt x="86466" y="8451"/>
                  </a:moveTo>
                  <a:lnTo>
                    <a:pt x="0" y="0"/>
                  </a:lnTo>
                  <a:lnTo>
                    <a:pt x="8192" y="0"/>
                  </a:lnTo>
                  <a:lnTo>
                    <a:pt x="65848" y="3936"/>
                  </a:lnTo>
                  <a:lnTo>
                    <a:pt x="86466" y="8451"/>
                  </a:lnTo>
                  <a:close/>
                </a:path>
              </a:pathLst>
            </a:custGeom>
            <a:solidFill>
              <a:srgbClr val="939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109525" y="5107333"/>
              <a:ext cx="4573270" cy="583565"/>
            </a:xfrm>
            <a:custGeom>
              <a:avLst/>
              <a:gdLst/>
              <a:ahLst/>
              <a:cxnLst/>
              <a:rect l="l" t="t" r="r" b="b"/>
              <a:pathLst>
                <a:path w="4573270" h="583564">
                  <a:moveTo>
                    <a:pt x="4572821" y="583491"/>
                  </a:moveTo>
                  <a:lnTo>
                    <a:pt x="0" y="583491"/>
                  </a:lnTo>
                  <a:lnTo>
                    <a:pt x="0" y="0"/>
                  </a:lnTo>
                  <a:lnTo>
                    <a:pt x="4572821" y="0"/>
                  </a:lnTo>
                  <a:lnTo>
                    <a:pt x="4572821" y="5834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109525" y="5107333"/>
              <a:ext cx="4573270" cy="583565"/>
            </a:xfrm>
            <a:custGeom>
              <a:avLst/>
              <a:gdLst/>
              <a:ahLst/>
              <a:cxnLst/>
              <a:rect l="l" t="t" r="r" b="b"/>
              <a:pathLst>
                <a:path w="4573270" h="583564">
                  <a:moveTo>
                    <a:pt x="0" y="0"/>
                  </a:moveTo>
                  <a:lnTo>
                    <a:pt x="4572821" y="0"/>
                  </a:lnTo>
                  <a:lnTo>
                    <a:pt x="4572821" y="583491"/>
                  </a:lnTo>
                  <a:lnTo>
                    <a:pt x="0" y="583491"/>
                  </a:lnTo>
                  <a:lnTo>
                    <a:pt x="0" y="0"/>
                  </a:lnTo>
                  <a:close/>
                </a:path>
              </a:pathLst>
            </a:custGeom>
            <a:ln w="8427">
              <a:solidFill>
                <a:srgbClr val="9D9F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4" name="object 314"/>
          <p:cNvSpPr txBox="1"/>
          <p:nvPr/>
        </p:nvSpPr>
        <p:spPr>
          <a:xfrm>
            <a:off x="887094" y="647839"/>
            <a:ext cx="5278120" cy="4126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60"/>
              </a:lnSpc>
              <a:spcBef>
                <a:spcPts val="100"/>
              </a:spcBef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r>
              <a:rPr sz="2000" spc="-11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00ADEF"/>
                </a:solidFill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ts val="1880"/>
              </a:lnSpc>
            </a:pPr>
            <a:r>
              <a:rPr sz="1600" b="1" spc="-60" dirty="0">
                <a:latin typeface="Trebuchet MS"/>
                <a:cs typeface="Trebuchet MS"/>
              </a:rPr>
              <a:t>Complete </a:t>
            </a:r>
            <a:r>
              <a:rPr sz="1600" b="1" spc="-70" dirty="0">
                <a:latin typeface="Trebuchet MS"/>
                <a:cs typeface="Trebuchet MS"/>
              </a:rPr>
              <a:t>these </a:t>
            </a:r>
            <a:r>
              <a:rPr sz="1600" b="1" spc="-65" dirty="0">
                <a:latin typeface="Trebuchet MS"/>
                <a:cs typeface="Trebuchet MS"/>
              </a:rPr>
              <a:t>sentences </a:t>
            </a:r>
            <a:r>
              <a:rPr sz="1600" b="1" spc="-90" dirty="0">
                <a:latin typeface="Trebuchet MS"/>
                <a:cs typeface="Trebuchet MS"/>
              </a:rPr>
              <a:t>with </a:t>
            </a:r>
            <a:r>
              <a:rPr sz="1600" b="1" i="1" spc="-60" dirty="0">
                <a:latin typeface="Trebuchet MS"/>
                <a:cs typeface="Trebuchet MS"/>
              </a:rPr>
              <a:t>and</a:t>
            </a:r>
            <a:r>
              <a:rPr sz="1600" b="1" spc="-60" dirty="0">
                <a:latin typeface="Trebuchet MS"/>
                <a:cs typeface="Trebuchet MS"/>
              </a:rPr>
              <a:t>, </a:t>
            </a:r>
            <a:r>
              <a:rPr sz="1600" b="1" i="1" spc="-90" dirty="0">
                <a:latin typeface="Trebuchet MS"/>
                <a:cs typeface="Trebuchet MS"/>
              </a:rPr>
              <a:t>but </a:t>
            </a:r>
            <a:r>
              <a:rPr sz="1600" b="1" spc="-85" dirty="0">
                <a:latin typeface="Trebuchet MS"/>
                <a:cs typeface="Trebuchet MS"/>
              </a:rPr>
              <a:t>or</a:t>
            </a:r>
            <a:r>
              <a:rPr sz="1600" b="1" spc="55" dirty="0">
                <a:latin typeface="Trebuchet MS"/>
                <a:cs typeface="Trebuchet MS"/>
              </a:rPr>
              <a:t> </a:t>
            </a:r>
            <a:r>
              <a:rPr sz="1600" b="1" i="1" spc="-125" dirty="0">
                <a:latin typeface="Trebuchet MS"/>
                <a:cs typeface="Trebuchet MS"/>
              </a:rPr>
              <a:t>or</a:t>
            </a:r>
            <a:r>
              <a:rPr sz="1600" b="1" spc="-125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552450" algn="l"/>
                <a:tab pos="553085" algn="l"/>
                <a:tab pos="3385820" algn="l"/>
              </a:tabLst>
            </a:pPr>
            <a:r>
              <a:rPr sz="1600" spc="-120" dirty="0">
                <a:latin typeface="Trebuchet MS"/>
                <a:cs typeface="Trebuchet MS"/>
              </a:rPr>
              <a:t>I </a:t>
            </a:r>
            <a:r>
              <a:rPr sz="1600" dirty="0">
                <a:latin typeface="Trebuchet MS"/>
                <a:cs typeface="Trebuchet MS"/>
              </a:rPr>
              <a:t>asked </a:t>
            </a:r>
            <a:r>
              <a:rPr sz="1600" spc="-100" dirty="0">
                <a:latin typeface="Trebuchet MS"/>
                <a:cs typeface="Trebuchet MS"/>
              </a:rPr>
              <a:t>for</a:t>
            </a:r>
            <a:r>
              <a:rPr sz="1600" spc="-110" dirty="0">
                <a:latin typeface="Trebuchet MS"/>
                <a:cs typeface="Trebuchet MS"/>
              </a:rPr>
              <a:t> </a:t>
            </a:r>
            <a:r>
              <a:rPr sz="1600" spc="5" dirty="0">
                <a:latin typeface="Trebuchet MS"/>
                <a:cs typeface="Trebuchet MS"/>
              </a:rPr>
              <a:t>some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bread</a:t>
            </a:r>
            <a:r>
              <a:rPr sz="1600" u="sng" spc="-2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130" dirty="0">
                <a:latin typeface="Trebuchet MS"/>
                <a:cs typeface="Trebuchet MS"/>
              </a:rPr>
              <a:t>butter.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425"/>
              </a:spcBef>
              <a:buAutoNum type="arabicPlain"/>
              <a:tabLst>
                <a:tab pos="552450" algn="l"/>
                <a:tab pos="553085" algn="l"/>
                <a:tab pos="1689100" algn="l"/>
              </a:tabLst>
            </a:pPr>
            <a:r>
              <a:rPr sz="1600" spc="-70" dirty="0">
                <a:latin typeface="Trebuchet MS"/>
                <a:cs typeface="Trebuchet MS"/>
              </a:rPr>
              <a:t>Mr.</a:t>
            </a:r>
            <a:r>
              <a:rPr sz="1600" u="sng" spc="-7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15" dirty="0">
                <a:latin typeface="Trebuchet MS"/>
                <a:cs typeface="Trebuchet MS"/>
              </a:rPr>
              <a:t>Mrs. </a:t>
            </a:r>
            <a:r>
              <a:rPr sz="1600" spc="-20" dirty="0">
                <a:latin typeface="Trebuchet MS"/>
                <a:cs typeface="Trebuchet MS"/>
              </a:rPr>
              <a:t>Chen </a:t>
            </a:r>
            <a:r>
              <a:rPr sz="1600" spc="-30" dirty="0">
                <a:latin typeface="Trebuchet MS"/>
                <a:cs typeface="Trebuchet MS"/>
              </a:rPr>
              <a:t>have </a:t>
            </a:r>
            <a:r>
              <a:rPr sz="1600" spc="-90" dirty="0">
                <a:latin typeface="Trebuchet MS"/>
                <a:cs typeface="Trebuchet MS"/>
              </a:rPr>
              <a:t>three</a:t>
            </a:r>
            <a:r>
              <a:rPr sz="1600" spc="-280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children.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425"/>
              </a:spcBef>
              <a:buAutoNum type="arabicPlain"/>
              <a:tabLst>
                <a:tab pos="552450" algn="l"/>
                <a:tab pos="553085" algn="l"/>
                <a:tab pos="3487420" algn="l"/>
              </a:tabLst>
            </a:pPr>
            <a:r>
              <a:rPr sz="1600" spc="40" dirty="0">
                <a:latin typeface="Trebuchet MS"/>
                <a:cs typeface="Trebuchet MS"/>
              </a:rPr>
              <a:t>Maggie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220" dirty="0">
                <a:latin typeface="Trebuchet MS"/>
                <a:cs typeface="Trebuchet MS"/>
              </a:rPr>
              <a:t> </a:t>
            </a:r>
            <a:r>
              <a:rPr sz="1600" spc="20" dirty="0">
                <a:latin typeface="Trebuchet MS"/>
                <a:cs typeface="Trebuchet MS"/>
              </a:rPr>
              <a:t>good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singer</a:t>
            </a:r>
            <a:r>
              <a:rPr sz="1600" u="sng" spc="-3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30" dirty="0">
                <a:latin typeface="Trebuchet MS"/>
                <a:cs typeface="Trebuchet MS"/>
              </a:rPr>
              <a:t>poor</a:t>
            </a:r>
            <a:r>
              <a:rPr sz="1600" spc="-229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dancer.</a:t>
            </a:r>
            <a:endParaRPr sz="1600">
              <a:latin typeface="Trebuchet MS"/>
              <a:cs typeface="Trebuchet MS"/>
            </a:endParaRPr>
          </a:p>
          <a:p>
            <a:pPr marL="552450" marR="387350" indent="-288290">
              <a:lnSpc>
                <a:spcPct val="100000"/>
              </a:lnSpc>
              <a:spcBef>
                <a:spcPts val="425"/>
              </a:spcBef>
              <a:buAutoNum type="arabicPlain"/>
              <a:tabLst>
                <a:tab pos="552450" algn="l"/>
                <a:tab pos="553085" algn="l"/>
                <a:tab pos="4102735" algn="l"/>
              </a:tabLst>
            </a:pPr>
            <a:r>
              <a:rPr sz="1600" spc="-50" dirty="0">
                <a:latin typeface="Trebuchet MS"/>
                <a:cs typeface="Trebuchet MS"/>
              </a:rPr>
              <a:t>We </a:t>
            </a:r>
            <a:r>
              <a:rPr sz="1600" spc="-25" dirty="0">
                <a:latin typeface="Trebuchet MS"/>
                <a:cs typeface="Trebuchet MS"/>
              </a:rPr>
              <a:t>wish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200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Merry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Christmas</a:t>
            </a:r>
            <a:r>
              <a:rPr sz="1600" u="sng" spc="-3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165" dirty="0">
                <a:latin typeface="Trebuchet MS"/>
                <a:cs typeface="Trebuchet MS"/>
              </a:rPr>
              <a:t> </a:t>
            </a:r>
            <a:r>
              <a:rPr sz="1600" spc="-5" dirty="0">
                <a:latin typeface="Trebuchet MS"/>
                <a:cs typeface="Trebuchet MS"/>
              </a:rPr>
              <a:t>Happy  </a:t>
            </a:r>
            <a:r>
              <a:rPr sz="1600" dirty="0">
                <a:latin typeface="Trebuchet MS"/>
                <a:cs typeface="Trebuchet MS"/>
              </a:rPr>
              <a:t>New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125" dirty="0">
                <a:latin typeface="Trebuchet MS"/>
                <a:cs typeface="Trebuchet MS"/>
              </a:rPr>
              <a:t>Year.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425"/>
              </a:spcBef>
              <a:buAutoNum type="arabicPlain"/>
              <a:tabLst>
                <a:tab pos="552450" algn="l"/>
                <a:tab pos="553085" algn="l"/>
                <a:tab pos="3395345" algn="l"/>
              </a:tabLst>
            </a:pPr>
            <a:r>
              <a:rPr sz="1600" spc="-30" dirty="0">
                <a:latin typeface="Trebuchet MS"/>
                <a:cs typeface="Trebuchet MS"/>
              </a:rPr>
              <a:t>Is </a:t>
            </a:r>
            <a:r>
              <a:rPr sz="1600" spc="-105" dirty="0">
                <a:latin typeface="Trebuchet MS"/>
                <a:cs typeface="Trebuchet MS"/>
              </a:rPr>
              <a:t>their </a:t>
            </a:r>
            <a:r>
              <a:rPr sz="1600" spc="-20" dirty="0">
                <a:latin typeface="Trebuchet MS"/>
                <a:cs typeface="Trebuchet MS"/>
              </a:rPr>
              <a:t>new </a:t>
            </a:r>
            <a:r>
              <a:rPr sz="1600" spc="-10" dirty="0">
                <a:latin typeface="Trebuchet MS"/>
                <a:cs typeface="Trebuchet MS"/>
              </a:rPr>
              <a:t>baby</a:t>
            </a:r>
            <a:r>
              <a:rPr sz="1600" spc="-160" dirty="0">
                <a:latin typeface="Trebuchet MS"/>
                <a:cs typeface="Trebuchet MS"/>
              </a:rPr>
              <a:t>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boy</a:t>
            </a:r>
            <a:r>
              <a:rPr sz="1600" u="sng" spc="-3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girl?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425"/>
              </a:spcBef>
              <a:buAutoNum type="arabicPlain"/>
              <a:tabLst>
                <a:tab pos="552450" algn="l"/>
                <a:tab pos="553085" algn="l"/>
                <a:tab pos="3990975" algn="l"/>
              </a:tabLst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70" dirty="0">
                <a:latin typeface="Trebuchet MS"/>
                <a:cs typeface="Trebuchet MS"/>
              </a:rPr>
              <a:t>dictionary </a:t>
            </a:r>
            <a:r>
              <a:rPr sz="1600" spc="30" dirty="0">
                <a:latin typeface="Trebuchet MS"/>
                <a:cs typeface="Trebuchet MS"/>
              </a:rPr>
              <a:t>has</a:t>
            </a:r>
            <a:r>
              <a:rPr sz="1600" spc="-55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1000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-15" dirty="0">
                <a:latin typeface="Trebuchet MS"/>
                <a:cs typeface="Trebuchet MS"/>
              </a:rPr>
              <a:t>words</a:t>
            </a:r>
            <a:r>
              <a:rPr sz="1600" u="sng" spc="-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15" dirty="0">
                <a:latin typeface="Trebuchet MS"/>
                <a:cs typeface="Trebuchet MS"/>
              </a:rPr>
              <a:t>200</a:t>
            </a:r>
            <a:r>
              <a:rPr sz="1600" spc="-145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drawings.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425"/>
              </a:spcBef>
              <a:buAutoNum type="arabicPlain"/>
              <a:tabLst>
                <a:tab pos="552450" algn="l"/>
                <a:tab pos="553085" algn="l"/>
                <a:tab pos="3168015" algn="l"/>
              </a:tabLst>
            </a:pPr>
            <a:r>
              <a:rPr sz="1600" spc="-20" dirty="0">
                <a:latin typeface="Trebuchet MS"/>
                <a:cs typeface="Trebuchet MS"/>
              </a:rPr>
              <a:t>Sue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105" dirty="0">
                <a:latin typeface="Trebuchet MS"/>
                <a:cs typeface="Trebuchet MS"/>
              </a:rPr>
              <a:t>taller</a:t>
            </a:r>
            <a:r>
              <a:rPr sz="1600" spc="-175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than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Nat</a:t>
            </a:r>
            <a:r>
              <a:rPr sz="1600" u="sng" spc="-4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65" dirty="0">
                <a:latin typeface="Trebuchet MS"/>
                <a:cs typeface="Trebuchet MS"/>
              </a:rPr>
              <a:t>shorter </a:t>
            </a:r>
            <a:r>
              <a:rPr sz="1600" spc="-50" dirty="0">
                <a:latin typeface="Trebuchet MS"/>
                <a:cs typeface="Trebuchet MS"/>
              </a:rPr>
              <a:t>than</a:t>
            </a:r>
            <a:r>
              <a:rPr sz="1600" spc="-120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Mike.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425"/>
              </a:spcBef>
              <a:buAutoNum type="arabicPlain"/>
              <a:tabLst>
                <a:tab pos="552450" algn="l"/>
                <a:tab pos="553085" algn="l"/>
                <a:tab pos="3291840" algn="l"/>
              </a:tabLst>
            </a:pPr>
            <a:r>
              <a:rPr sz="1600" spc="-45" dirty="0">
                <a:latin typeface="Trebuchet MS"/>
                <a:cs typeface="Trebuchet MS"/>
              </a:rPr>
              <a:t>Are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5" dirty="0">
                <a:latin typeface="Trebuchet MS"/>
                <a:cs typeface="Trebuchet MS"/>
              </a:rPr>
              <a:t>going</a:t>
            </a:r>
            <a:r>
              <a:rPr sz="1600" spc="-145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by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train</a:t>
            </a:r>
            <a:r>
              <a:rPr sz="1600" u="sng" spc="-9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45" dirty="0">
                <a:latin typeface="Trebuchet MS"/>
                <a:cs typeface="Trebuchet MS"/>
              </a:rPr>
              <a:t>by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40" dirty="0">
                <a:latin typeface="Trebuchet MS"/>
                <a:cs typeface="Trebuchet MS"/>
              </a:rPr>
              <a:t>bus?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ts val="2360"/>
              </a:lnSpc>
              <a:spcBef>
                <a:spcPts val="790"/>
              </a:spcBef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r>
              <a:rPr sz="2000" spc="-11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00ADEF"/>
                </a:solidFill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  <a:p>
            <a:pPr marL="20955" marR="354965">
              <a:lnSpc>
                <a:spcPts val="1920"/>
              </a:lnSpc>
              <a:spcBef>
                <a:spcPts val="20"/>
              </a:spcBef>
            </a:pPr>
            <a:r>
              <a:rPr sz="1600" b="1" spc="-30" dirty="0">
                <a:latin typeface="Trebuchet MS"/>
                <a:cs typeface="Trebuchet MS"/>
              </a:rPr>
              <a:t>Choose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105" dirty="0">
                <a:latin typeface="Trebuchet MS"/>
                <a:cs typeface="Trebuchet MS"/>
              </a:rPr>
              <a:t>correct </a:t>
            </a:r>
            <a:r>
              <a:rPr sz="1600" b="1" i="1" spc="-75" dirty="0">
                <a:latin typeface="Trebuchet MS"/>
                <a:cs typeface="Trebuchet MS"/>
              </a:rPr>
              <a:t>conjunctions </a:t>
            </a:r>
            <a:r>
              <a:rPr sz="1600" b="1" i="1" spc="-105" dirty="0">
                <a:latin typeface="Trebuchet MS"/>
                <a:cs typeface="Trebuchet MS"/>
              </a:rPr>
              <a:t>of </a:t>
            </a:r>
            <a:r>
              <a:rPr sz="1600" b="1" i="1" spc="-100" dirty="0">
                <a:latin typeface="Trebuchet MS"/>
                <a:cs typeface="Trebuchet MS"/>
              </a:rPr>
              <a:t>time </a:t>
            </a:r>
            <a:r>
              <a:rPr sz="1600" b="1" spc="-85" dirty="0">
                <a:latin typeface="Trebuchet MS"/>
                <a:cs typeface="Trebuchet MS"/>
              </a:rPr>
              <a:t>from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40" dirty="0">
                <a:latin typeface="Trebuchet MS"/>
                <a:cs typeface="Trebuchet MS"/>
              </a:rPr>
              <a:t>box </a:t>
            </a:r>
            <a:r>
              <a:rPr sz="1600" b="1" spc="-90" dirty="0">
                <a:latin typeface="Trebuchet MS"/>
                <a:cs typeface="Trebuchet MS"/>
              </a:rPr>
              <a:t>to  </a:t>
            </a:r>
            <a:r>
              <a:rPr sz="1600" b="1" spc="-65" dirty="0">
                <a:latin typeface="Trebuchet MS"/>
                <a:cs typeface="Trebuchet MS"/>
              </a:rPr>
              <a:t>complete </a:t>
            </a:r>
            <a:r>
              <a:rPr sz="1600" b="1" spc="-70" dirty="0">
                <a:latin typeface="Trebuchet MS"/>
                <a:cs typeface="Trebuchet MS"/>
              </a:rPr>
              <a:t>these</a:t>
            </a:r>
            <a:r>
              <a:rPr sz="1600" b="1" spc="-50" dirty="0">
                <a:latin typeface="Trebuchet MS"/>
                <a:cs typeface="Trebuchet MS"/>
              </a:rPr>
              <a:t> </a:t>
            </a:r>
            <a:r>
              <a:rPr sz="1600" b="1" spc="-75" dirty="0">
                <a:latin typeface="Trebuchet MS"/>
                <a:cs typeface="Trebuchet MS"/>
              </a:rPr>
              <a:t>sentences.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20" name="object 320"/>
          <p:cNvSpPr txBox="1"/>
          <p:nvPr/>
        </p:nvSpPr>
        <p:spPr>
          <a:xfrm>
            <a:off x="3256991" y="8908974"/>
            <a:ext cx="300990" cy="210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90"/>
              </a:spcBef>
            </a:pPr>
            <a:r>
              <a:rPr sz="1200" spc="-60" dirty="0">
                <a:latin typeface="Trebuchet MS"/>
                <a:cs typeface="Trebuchet MS"/>
              </a:rPr>
              <a:t>137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15" name="object 315"/>
          <p:cNvSpPr txBox="1"/>
          <p:nvPr/>
        </p:nvSpPr>
        <p:spPr>
          <a:xfrm>
            <a:off x="4415790" y="5151450"/>
            <a:ext cx="5073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5" dirty="0">
                <a:latin typeface="Trebuchet MS"/>
                <a:cs typeface="Trebuchet MS"/>
              </a:rPr>
              <a:t>before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16" name="object 316"/>
          <p:cNvSpPr txBox="1"/>
          <p:nvPr/>
        </p:nvSpPr>
        <p:spPr>
          <a:xfrm>
            <a:off x="1895475" y="5151450"/>
            <a:ext cx="4413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15" dirty="0">
                <a:latin typeface="Trebuchet MS"/>
                <a:cs typeface="Trebuchet MS"/>
              </a:rPr>
              <a:t>when  </a:t>
            </a:r>
            <a:r>
              <a:rPr sz="1400" spc="-90" dirty="0">
                <a:latin typeface="Trebuchet MS"/>
                <a:cs typeface="Trebuchet MS"/>
              </a:rPr>
              <a:t>after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17" name="object 317"/>
          <p:cNvSpPr txBox="1"/>
          <p:nvPr/>
        </p:nvSpPr>
        <p:spPr>
          <a:xfrm>
            <a:off x="2759760" y="5151450"/>
            <a:ext cx="4184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5" dirty="0">
                <a:latin typeface="Trebuchet MS"/>
                <a:cs typeface="Trebuchet MS"/>
              </a:rPr>
              <a:t>while  </a:t>
            </a:r>
            <a:r>
              <a:rPr sz="1400" spc="-40" dirty="0">
                <a:latin typeface="Trebuchet MS"/>
                <a:cs typeface="Trebuchet MS"/>
              </a:rPr>
              <a:t>since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18" name="object 318"/>
          <p:cNvSpPr txBox="1"/>
          <p:nvPr/>
        </p:nvSpPr>
        <p:spPr>
          <a:xfrm>
            <a:off x="3587775" y="5151450"/>
            <a:ext cx="3359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45" dirty="0">
                <a:latin typeface="Trebuchet MS"/>
                <a:cs typeface="Trebuchet MS"/>
              </a:rPr>
              <a:t>as  </a:t>
            </a:r>
            <a:r>
              <a:rPr sz="1400" spc="-95" dirty="0">
                <a:latin typeface="Trebuchet MS"/>
                <a:cs typeface="Trebuchet MS"/>
              </a:rPr>
              <a:t>until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19" name="object 319"/>
          <p:cNvSpPr txBox="1"/>
          <p:nvPr/>
        </p:nvSpPr>
        <p:spPr>
          <a:xfrm>
            <a:off x="1139139" y="5901613"/>
            <a:ext cx="4899660" cy="2788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0355" marR="37465" indent="-288290">
              <a:lnSpc>
                <a:spcPct val="100000"/>
              </a:lnSpc>
              <a:spcBef>
                <a:spcPts val="100"/>
              </a:spcBef>
              <a:buAutoNum type="arabicPlain"/>
              <a:tabLst>
                <a:tab pos="300355" algn="l"/>
                <a:tab pos="300990" algn="l"/>
                <a:tab pos="3686810" algn="l"/>
              </a:tabLst>
            </a:pPr>
            <a:r>
              <a:rPr sz="1600" spc="-70" dirty="0">
                <a:latin typeface="Trebuchet MS"/>
                <a:cs typeface="Trebuchet MS"/>
              </a:rPr>
              <a:t>Jack </a:t>
            </a:r>
            <a:r>
              <a:rPr sz="1600" spc="-15" dirty="0">
                <a:latin typeface="Trebuchet MS"/>
                <a:cs typeface="Trebuchet MS"/>
              </a:rPr>
              <a:t>always </a:t>
            </a:r>
            <a:r>
              <a:rPr sz="1600" spc="-10" dirty="0">
                <a:latin typeface="Trebuchet MS"/>
                <a:cs typeface="Trebuchet MS"/>
              </a:rPr>
              <a:t>brushes</a:t>
            </a:r>
            <a:r>
              <a:rPr sz="1600" spc="-120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his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-110" dirty="0">
                <a:latin typeface="Trebuchet MS"/>
                <a:cs typeface="Trebuchet MS"/>
              </a:rPr>
              <a:t>teeth</a:t>
            </a:r>
            <a:r>
              <a:rPr sz="1600" u="sng" spc="-1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30" dirty="0">
                <a:latin typeface="Trebuchet MS"/>
                <a:cs typeface="Trebuchet MS"/>
              </a:rPr>
              <a:t>he </a:t>
            </a:r>
            <a:r>
              <a:rPr sz="1600" spc="30" dirty="0">
                <a:latin typeface="Trebuchet MS"/>
                <a:cs typeface="Trebuchet MS"/>
              </a:rPr>
              <a:t>has</a:t>
            </a:r>
            <a:r>
              <a:rPr sz="1600" spc="-210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eaten 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meal.</a:t>
            </a:r>
            <a:endParaRPr sz="1600">
              <a:latin typeface="Trebuchet MS"/>
              <a:cs typeface="Trebuchet MS"/>
            </a:endParaRPr>
          </a:p>
          <a:p>
            <a:pPr marL="300355" marR="5080" indent="-288290">
              <a:lnSpc>
                <a:spcPct val="100000"/>
              </a:lnSpc>
              <a:spcBef>
                <a:spcPts val="425"/>
              </a:spcBef>
              <a:buAutoNum type="arabicPlain"/>
              <a:tabLst>
                <a:tab pos="300355" algn="l"/>
                <a:tab pos="300990" algn="l"/>
                <a:tab pos="2491740" algn="l"/>
              </a:tabLst>
            </a:pPr>
            <a:r>
              <a:rPr sz="1600" spc="-170" dirty="0">
                <a:latin typeface="Trebuchet MS"/>
                <a:cs typeface="Trebuchet MS"/>
              </a:rPr>
              <a:t>It </a:t>
            </a:r>
            <a:r>
              <a:rPr sz="1600" spc="-70" dirty="0">
                <a:latin typeface="Trebuchet MS"/>
                <a:cs typeface="Trebuchet MS"/>
              </a:rPr>
              <a:t>started</a:t>
            </a:r>
            <a:r>
              <a:rPr sz="1600" spc="10" dirty="0">
                <a:latin typeface="Trebuchet MS"/>
                <a:cs typeface="Trebuchet MS"/>
              </a:rPr>
              <a:t> </a:t>
            </a:r>
            <a:r>
              <a:rPr sz="1600" spc="-110" dirty="0">
                <a:latin typeface="Trebuchet MS"/>
                <a:cs typeface="Trebuchet MS"/>
              </a:rPr>
              <a:t>to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rain</a:t>
            </a:r>
            <a:r>
              <a:rPr sz="1600" u="sng" spc="-5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70" dirty="0">
                <a:latin typeface="Trebuchet MS"/>
                <a:cs typeface="Trebuchet MS"/>
              </a:rPr>
              <a:t>children </a:t>
            </a:r>
            <a:r>
              <a:rPr sz="1600" spc="-55" dirty="0">
                <a:latin typeface="Trebuchet MS"/>
                <a:cs typeface="Trebuchet MS"/>
              </a:rPr>
              <a:t>were </a:t>
            </a:r>
            <a:r>
              <a:rPr sz="1600" spc="-35" dirty="0">
                <a:latin typeface="Trebuchet MS"/>
                <a:cs typeface="Trebuchet MS"/>
              </a:rPr>
              <a:t>playing</a:t>
            </a:r>
            <a:r>
              <a:rPr sz="1600" spc="-155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in 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garden.</a:t>
            </a:r>
            <a:endParaRPr sz="1600">
              <a:latin typeface="Trebuchet MS"/>
              <a:cs typeface="Trebuchet MS"/>
            </a:endParaRPr>
          </a:p>
          <a:p>
            <a:pPr marL="300355" indent="-288290">
              <a:lnSpc>
                <a:spcPct val="100000"/>
              </a:lnSpc>
              <a:spcBef>
                <a:spcPts val="425"/>
              </a:spcBef>
              <a:buAutoNum type="arabicPlain"/>
              <a:tabLst>
                <a:tab pos="300355" algn="l"/>
                <a:tab pos="300990" algn="l"/>
                <a:tab pos="2339340" algn="l"/>
              </a:tabLst>
            </a:pPr>
            <a:r>
              <a:rPr sz="1600" spc="-150" dirty="0">
                <a:latin typeface="Trebuchet MS"/>
                <a:cs typeface="Trebuchet MS"/>
              </a:rPr>
              <a:t>Let’s</a:t>
            </a:r>
            <a:r>
              <a:rPr sz="1600" spc="-65" dirty="0">
                <a:latin typeface="Trebuchet MS"/>
                <a:cs typeface="Trebuchet MS"/>
              </a:rPr>
              <a:t> </a:t>
            </a:r>
            <a:r>
              <a:rPr sz="1600" spc="40" dirty="0">
                <a:latin typeface="Trebuchet MS"/>
                <a:cs typeface="Trebuchet MS"/>
              </a:rPr>
              <a:t>go</a:t>
            </a:r>
            <a:r>
              <a:rPr sz="1600" spc="-65" dirty="0">
                <a:latin typeface="Trebuchet MS"/>
                <a:cs typeface="Trebuchet MS"/>
              </a:rPr>
              <a:t> </a:t>
            </a:r>
            <a:r>
              <a:rPr sz="1600" spc="-15" dirty="0">
                <a:latin typeface="Trebuchet MS"/>
                <a:cs typeface="Trebuchet MS"/>
              </a:rPr>
              <a:t>home</a:t>
            </a:r>
            <a:r>
              <a:rPr sz="1600" u="sng" spc="-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175" dirty="0">
                <a:latin typeface="Trebuchet MS"/>
                <a:cs typeface="Trebuchet MS"/>
              </a:rPr>
              <a:t>it </a:t>
            </a:r>
            <a:r>
              <a:rPr sz="1600" spc="-30" dirty="0">
                <a:latin typeface="Trebuchet MS"/>
                <a:cs typeface="Trebuchet MS"/>
              </a:rPr>
              <a:t>gets</a:t>
            </a:r>
            <a:r>
              <a:rPr sz="1600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dark.</a:t>
            </a:r>
            <a:endParaRPr sz="1600">
              <a:latin typeface="Trebuchet MS"/>
              <a:cs typeface="Trebuchet MS"/>
            </a:endParaRPr>
          </a:p>
          <a:p>
            <a:pPr marL="300355" indent="-288290">
              <a:lnSpc>
                <a:spcPct val="100000"/>
              </a:lnSpc>
              <a:spcBef>
                <a:spcPts val="425"/>
              </a:spcBef>
              <a:buAutoNum type="arabicPlain"/>
              <a:tabLst>
                <a:tab pos="300355" algn="l"/>
                <a:tab pos="300990" algn="l"/>
                <a:tab pos="3063240" algn="l"/>
              </a:tabLst>
            </a:pPr>
            <a:r>
              <a:rPr sz="1600" spc="-75" dirty="0">
                <a:latin typeface="Trebuchet MS"/>
                <a:cs typeface="Trebuchet MS"/>
              </a:rPr>
              <a:t>Give this </a:t>
            </a:r>
            <a:r>
              <a:rPr sz="1600" spc="-135" dirty="0">
                <a:latin typeface="Trebuchet MS"/>
                <a:cs typeface="Trebuchet MS"/>
              </a:rPr>
              <a:t>letter</a:t>
            </a:r>
            <a:r>
              <a:rPr sz="1600" spc="-65" dirty="0">
                <a:latin typeface="Trebuchet MS"/>
                <a:cs typeface="Trebuchet MS"/>
              </a:rPr>
              <a:t> </a:t>
            </a:r>
            <a:r>
              <a:rPr sz="1600" spc="-110" dirty="0">
                <a:latin typeface="Trebuchet MS"/>
                <a:cs typeface="Trebuchet MS"/>
              </a:rPr>
              <a:t>to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Anne</a:t>
            </a:r>
            <a:r>
              <a:rPr sz="1600" u="sng" spc="-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-10" dirty="0">
                <a:latin typeface="Trebuchet MS"/>
                <a:cs typeface="Trebuchet MS"/>
              </a:rPr>
              <a:t>see</a:t>
            </a:r>
            <a:r>
              <a:rPr sz="1600" spc="-145" dirty="0">
                <a:latin typeface="Trebuchet MS"/>
                <a:cs typeface="Trebuchet MS"/>
              </a:rPr>
              <a:t> </a:t>
            </a:r>
            <a:r>
              <a:rPr sz="1600" spc="-114" dirty="0">
                <a:latin typeface="Trebuchet MS"/>
                <a:cs typeface="Trebuchet MS"/>
              </a:rPr>
              <a:t>her.</a:t>
            </a:r>
            <a:endParaRPr sz="1600">
              <a:latin typeface="Trebuchet MS"/>
              <a:cs typeface="Trebuchet MS"/>
            </a:endParaRPr>
          </a:p>
          <a:p>
            <a:pPr marL="300355" indent="-288290">
              <a:lnSpc>
                <a:spcPct val="100000"/>
              </a:lnSpc>
              <a:spcBef>
                <a:spcPts val="425"/>
              </a:spcBef>
              <a:buAutoNum type="arabicPlain"/>
              <a:tabLst>
                <a:tab pos="300355" algn="l"/>
                <a:tab pos="300990" algn="l"/>
                <a:tab pos="2886710" algn="l"/>
              </a:tabLst>
            </a:pPr>
            <a:r>
              <a:rPr sz="1600" spc="-20" dirty="0">
                <a:latin typeface="Trebuchet MS"/>
                <a:cs typeface="Trebuchet MS"/>
              </a:rPr>
              <a:t>She </a:t>
            </a:r>
            <a:r>
              <a:rPr sz="1600" spc="30" dirty="0">
                <a:latin typeface="Trebuchet MS"/>
                <a:cs typeface="Trebuchet MS"/>
              </a:rPr>
              <a:t>has</a:t>
            </a:r>
            <a:r>
              <a:rPr sz="1600" spc="-130" dirty="0">
                <a:latin typeface="Trebuchet MS"/>
                <a:cs typeface="Trebuchet MS"/>
              </a:rPr>
              <a:t> </a:t>
            </a:r>
            <a:r>
              <a:rPr sz="1600" spc="-20" dirty="0">
                <a:latin typeface="Trebuchet MS"/>
                <a:cs typeface="Trebuchet MS"/>
              </a:rPr>
              <a:t>known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Jack</a:t>
            </a:r>
            <a:r>
              <a:rPr sz="1600" u="sng" spc="-7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30" dirty="0">
                <a:latin typeface="Trebuchet MS"/>
                <a:cs typeface="Trebuchet MS"/>
              </a:rPr>
              <a:t>he </a:t>
            </a:r>
            <a:r>
              <a:rPr sz="1600" spc="35" dirty="0">
                <a:latin typeface="Trebuchet MS"/>
                <a:cs typeface="Trebuchet MS"/>
              </a:rPr>
              <a:t>was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275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child.</a:t>
            </a:r>
            <a:endParaRPr sz="1600">
              <a:latin typeface="Trebuchet MS"/>
              <a:cs typeface="Trebuchet MS"/>
            </a:endParaRPr>
          </a:p>
          <a:p>
            <a:pPr marL="300355" marR="360045" indent="-288290">
              <a:lnSpc>
                <a:spcPct val="100000"/>
              </a:lnSpc>
              <a:spcBef>
                <a:spcPts val="425"/>
              </a:spcBef>
              <a:buAutoNum type="arabicPlain"/>
              <a:tabLst>
                <a:tab pos="300355" algn="l"/>
                <a:tab pos="300990" algn="l"/>
                <a:tab pos="4531360" algn="l"/>
              </a:tabLst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75" dirty="0">
                <a:latin typeface="Trebuchet MS"/>
                <a:cs typeface="Trebuchet MS"/>
              </a:rPr>
              <a:t>party </a:t>
            </a:r>
            <a:r>
              <a:rPr sz="1600" spc="15" dirty="0">
                <a:latin typeface="Trebuchet MS"/>
                <a:cs typeface="Trebuchet MS"/>
              </a:rPr>
              <a:t>began </a:t>
            </a:r>
            <a:r>
              <a:rPr sz="1600" spc="-85" dirty="0">
                <a:latin typeface="Trebuchet MS"/>
                <a:cs typeface="Trebuchet MS"/>
              </a:rPr>
              <a:t>at </a:t>
            </a:r>
            <a:r>
              <a:rPr sz="1600" spc="-35" dirty="0">
                <a:latin typeface="Trebuchet MS"/>
                <a:cs typeface="Trebuchet MS"/>
              </a:rPr>
              <a:t>8:00 </a:t>
            </a:r>
            <a:r>
              <a:rPr sz="1300" spc="-70" dirty="0">
                <a:latin typeface="Trebuchet MS"/>
                <a:cs typeface="Trebuchet MS"/>
              </a:rPr>
              <a:t>P</a:t>
            </a:r>
            <a:r>
              <a:rPr sz="1600" spc="-70" dirty="0">
                <a:latin typeface="Trebuchet MS"/>
                <a:cs typeface="Trebuchet MS"/>
              </a:rPr>
              <a:t>.</a:t>
            </a:r>
            <a:r>
              <a:rPr sz="1300" spc="-70" dirty="0">
                <a:latin typeface="Trebuchet MS"/>
                <a:cs typeface="Trebuchet MS"/>
              </a:rPr>
              <a:t>M</a:t>
            </a:r>
            <a:r>
              <a:rPr sz="1600" spc="-70" dirty="0">
                <a:latin typeface="Trebuchet MS"/>
                <a:cs typeface="Trebuchet MS"/>
              </a:rPr>
              <a:t>.</a:t>
            </a:r>
            <a:r>
              <a:rPr sz="1600" spc="-275" dirty="0">
                <a:latin typeface="Trebuchet MS"/>
                <a:cs typeface="Trebuchet MS"/>
              </a:rPr>
              <a:t> </a:t>
            </a:r>
            <a:r>
              <a:rPr sz="1600" spc="10" dirty="0">
                <a:latin typeface="Trebuchet MS"/>
                <a:cs typeface="Trebuchet MS"/>
              </a:rPr>
              <a:t>and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lasted 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1600" u="sng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	</a:t>
            </a:r>
            <a:r>
              <a:rPr sz="1600" dirty="0">
                <a:latin typeface="Trebuchet MS"/>
                <a:cs typeface="Trebuchet MS"/>
              </a:rPr>
              <a:t> </a:t>
            </a:r>
            <a:r>
              <a:rPr sz="1600" spc="-114" dirty="0">
                <a:latin typeface="Trebuchet MS"/>
                <a:cs typeface="Trebuchet MS"/>
              </a:rPr>
              <a:t>  </a:t>
            </a:r>
            <a:r>
              <a:rPr sz="1600" spc="95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midnight.</a:t>
            </a:r>
            <a:endParaRPr sz="1600">
              <a:latin typeface="Trebuchet MS"/>
              <a:cs typeface="Trebuchet MS"/>
            </a:endParaRPr>
          </a:p>
          <a:p>
            <a:pPr marL="300355" indent="-288290">
              <a:lnSpc>
                <a:spcPct val="100000"/>
              </a:lnSpc>
              <a:spcBef>
                <a:spcPts val="425"/>
              </a:spcBef>
              <a:buAutoNum type="arabicPlain"/>
              <a:tabLst>
                <a:tab pos="300355" algn="l"/>
                <a:tab pos="300990" algn="l"/>
                <a:tab pos="2998470" algn="l"/>
              </a:tabLst>
            </a:pPr>
            <a:r>
              <a:rPr sz="1600" spc="-75" dirty="0">
                <a:latin typeface="Trebuchet MS"/>
                <a:cs typeface="Trebuchet MS"/>
              </a:rPr>
              <a:t>Alice</a:t>
            </a:r>
            <a:r>
              <a:rPr sz="1600" spc="-55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looked</a:t>
            </a:r>
            <a:r>
              <a:rPr sz="1600" spc="-55" dirty="0">
                <a:latin typeface="Trebuchet MS"/>
                <a:cs typeface="Trebuchet MS"/>
              </a:rPr>
              <a:t> </a:t>
            </a:r>
            <a:r>
              <a:rPr sz="1600" spc="-15" dirty="0">
                <a:latin typeface="Trebuchet MS"/>
                <a:cs typeface="Trebuchet MS"/>
              </a:rPr>
              <a:t>unhappy</a:t>
            </a:r>
            <a:r>
              <a:rPr sz="1600" u="sng" spc="-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dirty="0">
                <a:latin typeface="Trebuchet MS"/>
                <a:cs typeface="Trebuchet MS"/>
              </a:rPr>
              <a:t>she </a:t>
            </a:r>
            <a:r>
              <a:rPr sz="1600" spc="-35" dirty="0">
                <a:latin typeface="Trebuchet MS"/>
                <a:cs typeface="Trebuchet MS"/>
              </a:rPr>
              <a:t>walked</a:t>
            </a:r>
            <a:r>
              <a:rPr sz="1600" spc="-180" dirty="0">
                <a:latin typeface="Trebuchet MS"/>
                <a:cs typeface="Trebuchet MS"/>
              </a:rPr>
              <a:t> </a:t>
            </a:r>
            <a:r>
              <a:rPr sz="1600" spc="-114" dirty="0">
                <a:latin typeface="Trebuchet MS"/>
                <a:cs typeface="Trebuchet MS"/>
              </a:rPr>
              <a:t>in.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75759" y="2796539"/>
            <a:ext cx="2263140" cy="14484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50046" y="6140457"/>
            <a:ext cx="1957668" cy="17075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3914" y="3070225"/>
            <a:ext cx="2165935" cy="12471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59384" y="5011420"/>
            <a:ext cx="1786885" cy="16198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3383" y="4558665"/>
            <a:ext cx="2020566" cy="14890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03500" y="3048003"/>
            <a:ext cx="1572260" cy="159920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4535805" y="4302125"/>
            <a:ext cx="1764664" cy="3563620"/>
            <a:chOff x="4535805" y="4302125"/>
            <a:chExt cx="1764664" cy="3563620"/>
          </a:xfrm>
        </p:grpSpPr>
        <p:sp>
          <p:nvSpPr>
            <p:cNvPr id="9" name="object 9"/>
            <p:cNvSpPr/>
            <p:nvPr/>
          </p:nvSpPr>
          <p:spPr>
            <a:xfrm>
              <a:off x="4535805" y="4302125"/>
              <a:ext cx="1764664" cy="3563620"/>
            </a:xfrm>
            <a:custGeom>
              <a:avLst/>
              <a:gdLst/>
              <a:ahLst/>
              <a:cxnLst/>
              <a:rect l="l" t="t" r="r" b="b"/>
              <a:pathLst>
                <a:path w="1764664" h="3563619">
                  <a:moveTo>
                    <a:pt x="1764664" y="3563619"/>
                  </a:moveTo>
                  <a:lnTo>
                    <a:pt x="0" y="3563619"/>
                  </a:lnTo>
                  <a:lnTo>
                    <a:pt x="0" y="0"/>
                  </a:lnTo>
                  <a:lnTo>
                    <a:pt x="1764664" y="0"/>
                  </a:lnTo>
                  <a:lnTo>
                    <a:pt x="1764664" y="3563619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31652" y="4302125"/>
              <a:ext cx="969010" cy="153035"/>
            </a:xfrm>
            <a:custGeom>
              <a:avLst/>
              <a:gdLst/>
              <a:ahLst/>
              <a:cxnLst/>
              <a:rect l="l" t="t" r="r" b="b"/>
              <a:pathLst>
                <a:path w="969010" h="153035">
                  <a:moveTo>
                    <a:pt x="968818" y="152739"/>
                  </a:moveTo>
                  <a:lnTo>
                    <a:pt x="876239" y="145939"/>
                  </a:lnTo>
                  <a:lnTo>
                    <a:pt x="747288" y="134268"/>
                  </a:lnTo>
                  <a:lnTo>
                    <a:pt x="684571" y="127653"/>
                  </a:lnTo>
                  <a:lnTo>
                    <a:pt x="623093" y="120535"/>
                  </a:lnTo>
                  <a:lnTo>
                    <a:pt x="562903" y="112925"/>
                  </a:lnTo>
                  <a:lnTo>
                    <a:pt x="504050" y="104834"/>
                  </a:lnTo>
                  <a:lnTo>
                    <a:pt x="446585" y="96273"/>
                  </a:lnTo>
                  <a:lnTo>
                    <a:pt x="390555" y="87254"/>
                  </a:lnTo>
                  <a:lnTo>
                    <a:pt x="336010" y="77788"/>
                  </a:lnTo>
                  <a:lnTo>
                    <a:pt x="283000" y="67887"/>
                  </a:lnTo>
                  <a:lnTo>
                    <a:pt x="231574" y="57562"/>
                  </a:lnTo>
                  <a:lnTo>
                    <a:pt x="181782" y="46825"/>
                  </a:lnTo>
                  <a:lnTo>
                    <a:pt x="133672" y="35687"/>
                  </a:lnTo>
                  <a:lnTo>
                    <a:pt x="87294" y="24159"/>
                  </a:lnTo>
                  <a:lnTo>
                    <a:pt x="42697" y="12253"/>
                  </a:lnTo>
                  <a:lnTo>
                    <a:pt x="0" y="0"/>
                  </a:lnTo>
                  <a:lnTo>
                    <a:pt x="968818" y="0"/>
                  </a:lnTo>
                  <a:lnTo>
                    <a:pt x="968818" y="1527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548640" y="536498"/>
            <a:ext cx="5760720" cy="786765"/>
            <a:chOff x="548640" y="536498"/>
            <a:chExt cx="5760720" cy="786765"/>
          </a:xfrm>
        </p:grpSpPr>
        <p:sp>
          <p:nvSpPr>
            <p:cNvPr id="12" name="object 12"/>
            <p:cNvSpPr/>
            <p:nvPr/>
          </p:nvSpPr>
          <p:spPr>
            <a:xfrm>
              <a:off x="1268426" y="1130300"/>
              <a:ext cx="5041265" cy="7620"/>
            </a:xfrm>
            <a:custGeom>
              <a:avLst/>
              <a:gdLst/>
              <a:ahLst/>
              <a:cxnLst/>
              <a:rect l="l" t="t" r="r" b="b"/>
              <a:pathLst>
                <a:path w="5041265" h="7619">
                  <a:moveTo>
                    <a:pt x="0" y="7258"/>
                  </a:moveTo>
                  <a:lnTo>
                    <a:pt x="5040934" y="7258"/>
                  </a:lnTo>
                  <a:lnTo>
                    <a:pt x="5040934" y="0"/>
                  </a:lnTo>
                  <a:lnTo>
                    <a:pt x="0" y="0"/>
                  </a:lnTo>
                  <a:lnTo>
                    <a:pt x="0" y="7258"/>
                  </a:lnTo>
                  <a:close/>
                </a:path>
              </a:pathLst>
            </a:custGeom>
            <a:solidFill>
              <a:srgbClr val="BAE6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68426" y="1136896"/>
              <a:ext cx="5041265" cy="13335"/>
            </a:xfrm>
            <a:custGeom>
              <a:avLst/>
              <a:gdLst/>
              <a:ahLst/>
              <a:cxnLst/>
              <a:rect l="l" t="t" r="r" b="b"/>
              <a:pathLst>
                <a:path w="5041265" h="13334">
                  <a:moveTo>
                    <a:pt x="0" y="13229"/>
                  </a:moveTo>
                  <a:lnTo>
                    <a:pt x="5040934" y="13229"/>
                  </a:lnTo>
                  <a:lnTo>
                    <a:pt x="5040934" y="0"/>
                  </a:lnTo>
                  <a:lnTo>
                    <a:pt x="0" y="0"/>
                  </a:lnTo>
                  <a:lnTo>
                    <a:pt x="0" y="13229"/>
                  </a:lnTo>
                  <a:close/>
                </a:path>
              </a:pathLst>
            </a:custGeom>
            <a:solidFill>
              <a:srgbClr val="BD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68426" y="1149476"/>
              <a:ext cx="5041265" cy="13335"/>
            </a:xfrm>
            <a:custGeom>
              <a:avLst/>
              <a:gdLst/>
              <a:ahLst/>
              <a:cxnLst/>
              <a:rect l="l" t="t" r="r" b="b"/>
              <a:pathLst>
                <a:path w="5041265" h="13334">
                  <a:moveTo>
                    <a:pt x="0" y="13229"/>
                  </a:moveTo>
                  <a:lnTo>
                    <a:pt x="5040934" y="13229"/>
                  </a:lnTo>
                  <a:lnTo>
                    <a:pt x="5040934" y="0"/>
                  </a:lnTo>
                  <a:lnTo>
                    <a:pt x="0" y="0"/>
                  </a:lnTo>
                  <a:lnTo>
                    <a:pt x="0" y="13229"/>
                  </a:lnTo>
                  <a:close/>
                </a:path>
              </a:pathLst>
            </a:custGeom>
            <a:solidFill>
              <a:srgbClr val="C1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36522" y="1162049"/>
              <a:ext cx="5073015" cy="13335"/>
            </a:xfrm>
            <a:custGeom>
              <a:avLst/>
              <a:gdLst/>
              <a:ahLst/>
              <a:cxnLst/>
              <a:rect l="l" t="t" r="r" b="b"/>
              <a:pathLst>
                <a:path w="5073015" h="13334">
                  <a:moveTo>
                    <a:pt x="5072837" y="0"/>
                  </a:moveTo>
                  <a:lnTo>
                    <a:pt x="0" y="0"/>
                  </a:lnTo>
                  <a:lnTo>
                    <a:pt x="0" y="889"/>
                  </a:lnTo>
                  <a:lnTo>
                    <a:pt x="0" y="13233"/>
                  </a:lnTo>
                  <a:lnTo>
                    <a:pt x="5072837" y="13233"/>
                  </a:lnTo>
                  <a:lnTo>
                    <a:pt x="5072837" y="889"/>
                  </a:lnTo>
                  <a:lnTo>
                    <a:pt x="5072837" y="0"/>
                  </a:lnTo>
                  <a:close/>
                </a:path>
              </a:pathLst>
            </a:custGeom>
            <a:solidFill>
              <a:srgbClr val="C4E9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36532" y="1174612"/>
              <a:ext cx="5073015" cy="13335"/>
            </a:xfrm>
            <a:custGeom>
              <a:avLst/>
              <a:gdLst/>
              <a:ahLst/>
              <a:cxnLst/>
              <a:rect l="l" t="t" r="r" b="b"/>
              <a:pathLst>
                <a:path w="5073015" h="13334">
                  <a:moveTo>
                    <a:pt x="0" y="13229"/>
                  </a:moveTo>
                  <a:lnTo>
                    <a:pt x="5072827" y="13229"/>
                  </a:lnTo>
                  <a:lnTo>
                    <a:pt x="5072827" y="0"/>
                  </a:lnTo>
                  <a:lnTo>
                    <a:pt x="0" y="0"/>
                  </a:lnTo>
                  <a:lnTo>
                    <a:pt x="0" y="13229"/>
                  </a:lnTo>
                  <a:close/>
                </a:path>
              </a:pathLst>
            </a:custGeom>
            <a:solidFill>
              <a:srgbClr val="C9E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36532" y="1187180"/>
              <a:ext cx="5073015" cy="13335"/>
            </a:xfrm>
            <a:custGeom>
              <a:avLst/>
              <a:gdLst/>
              <a:ahLst/>
              <a:cxnLst/>
              <a:rect l="l" t="t" r="r" b="b"/>
              <a:pathLst>
                <a:path w="5073015" h="13334">
                  <a:moveTo>
                    <a:pt x="0" y="13229"/>
                  </a:moveTo>
                  <a:lnTo>
                    <a:pt x="5072827" y="13229"/>
                  </a:lnTo>
                  <a:lnTo>
                    <a:pt x="5072827" y="0"/>
                  </a:lnTo>
                  <a:lnTo>
                    <a:pt x="0" y="0"/>
                  </a:lnTo>
                  <a:lnTo>
                    <a:pt x="0" y="13229"/>
                  </a:lnTo>
                  <a:close/>
                </a:path>
              </a:pathLst>
            </a:custGeom>
            <a:solidFill>
              <a:srgbClr val="CC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48640" y="1199755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5760720" y="0"/>
                  </a:moveTo>
                  <a:lnTo>
                    <a:pt x="0" y="0"/>
                  </a:lnTo>
                  <a:lnTo>
                    <a:pt x="0" y="6565"/>
                  </a:lnTo>
                  <a:lnTo>
                    <a:pt x="0" y="13233"/>
                  </a:lnTo>
                  <a:lnTo>
                    <a:pt x="5760720" y="13233"/>
                  </a:lnTo>
                  <a:lnTo>
                    <a:pt x="5760720" y="6565"/>
                  </a:lnTo>
                  <a:lnTo>
                    <a:pt x="5760720" y="0"/>
                  </a:lnTo>
                  <a:close/>
                </a:path>
              </a:pathLst>
            </a:custGeom>
            <a:solidFill>
              <a:srgbClr val="D0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48640" y="1212328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E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48640" y="1224896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F0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48640" y="1237464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48640" y="1250032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F2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48640" y="1262612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F4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48640" y="1269766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48640" y="1283044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48640" y="1296323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48640" y="1309601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79791" y="539767"/>
              <a:ext cx="688975" cy="623570"/>
            </a:xfrm>
            <a:custGeom>
              <a:avLst/>
              <a:gdLst/>
              <a:ahLst/>
              <a:cxnLst/>
              <a:rect l="l" t="t" r="r" b="b"/>
              <a:pathLst>
                <a:path w="688975" h="623569">
                  <a:moveTo>
                    <a:pt x="688634" y="623164"/>
                  </a:moveTo>
                  <a:lnTo>
                    <a:pt x="0" y="623164"/>
                  </a:lnTo>
                  <a:lnTo>
                    <a:pt x="0" y="0"/>
                  </a:lnTo>
                  <a:lnTo>
                    <a:pt x="688634" y="0"/>
                  </a:lnTo>
                  <a:lnTo>
                    <a:pt x="688634" y="623164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79791" y="539767"/>
              <a:ext cx="688975" cy="623570"/>
            </a:xfrm>
            <a:custGeom>
              <a:avLst/>
              <a:gdLst/>
              <a:ahLst/>
              <a:cxnLst/>
              <a:rect l="l" t="t" r="r" b="b"/>
              <a:pathLst>
                <a:path w="688975" h="623569">
                  <a:moveTo>
                    <a:pt x="0" y="0"/>
                  </a:moveTo>
                  <a:lnTo>
                    <a:pt x="688634" y="0"/>
                  </a:lnTo>
                  <a:lnTo>
                    <a:pt x="688634" y="623157"/>
                  </a:lnTo>
                  <a:lnTo>
                    <a:pt x="0" y="623157"/>
                  </a:lnTo>
                  <a:lnTo>
                    <a:pt x="0" y="0"/>
                  </a:lnTo>
                  <a:close/>
                </a:path>
              </a:pathLst>
            </a:custGeom>
            <a:ln w="6537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50797" y="580290"/>
              <a:ext cx="678180" cy="620395"/>
            </a:xfrm>
            <a:custGeom>
              <a:avLst/>
              <a:gdLst/>
              <a:ahLst/>
              <a:cxnLst/>
              <a:rect l="l" t="t" r="r" b="b"/>
              <a:pathLst>
                <a:path w="678180" h="620394">
                  <a:moveTo>
                    <a:pt x="0" y="0"/>
                  </a:moveTo>
                  <a:lnTo>
                    <a:pt x="678185" y="0"/>
                  </a:lnTo>
                </a:path>
                <a:path w="678180" h="620394">
                  <a:moveTo>
                    <a:pt x="0" y="25857"/>
                  </a:moveTo>
                  <a:lnTo>
                    <a:pt x="678185" y="25857"/>
                  </a:lnTo>
                </a:path>
                <a:path w="678180" h="620394">
                  <a:moveTo>
                    <a:pt x="0" y="51688"/>
                  </a:moveTo>
                  <a:lnTo>
                    <a:pt x="678185" y="51688"/>
                  </a:lnTo>
                </a:path>
                <a:path w="678180" h="620394">
                  <a:moveTo>
                    <a:pt x="0" y="77545"/>
                  </a:moveTo>
                  <a:lnTo>
                    <a:pt x="678185" y="77545"/>
                  </a:lnTo>
                </a:path>
                <a:path w="678180" h="620394">
                  <a:moveTo>
                    <a:pt x="0" y="103376"/>
                  </a:moveTo>
                  <a:lnTo>
                    <a:pt x="678185" y="103376"/>
                  </a:lnTo>
                </a:path>
                <a:path w="678180" h="620394">
                  <a:moveTo>
                    <a:pt x="0" y="129233"/>
                  </a:moveTo>
                  <a:lnTo>
                    <a:pt x="678185" y="129233"/>
                  </a:lnTo>
                </a:path>
                <a:path w="678180" h="620394">
                  <a:moveTo>
                    <a:pt x="0" y="413513"/>
                  </a:moveTo>
                  <a:lnTo>
                    <a:pt x="678185" y="413513"/>
                  </a:lnTo>
                </a:path>
                <a:path w="678180" h="620394">
                  <a:moveTo>
                    <a:pt x="0" y="439370"/>
                  </a:moveTo>
                  <a:lnTo>
                    <a:pt x="678185" y="439370"/>
                  </a:lnTo>
                </a:path>
                <a:path w="678180" h="620394">
                  <a:moveTo>
                    <a:pt x="0" y="594416"/>
                  </a:moveTo>
                  <a:lnTo>
                    <a:pt x="678185" y="594416"/>
                  </a:lnTo>
                </a:path>
                <a:path w="678180" h="620394">
                  <a:moveTo>
                    <a:pt x="0" y="620273"/>
                  </a:moveTo>
                  <a:lnTo>
                    <a:pt x="678185" y="620273"/>
                  </a:lnTo>
                </a:path>
              </a:pathLst>
            </a:custGeom>
            <a:ln w="8765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13536" y="620683"/>
              <a:ext cx="549275" cy="541655"/>
            </a:xfrm>
            <a:custGeom>
              <a:avLst/>
              <a:gdLst/>
              <a:ahLst/>
              <a:cxnLst/>
              <a:rect l="l" t="t" r="r" b="b"/>
              <a:pathLst>
                <a:path w="549275" h="541655">
                  <a:moveTo>
                    <a:pt x="274555" y="541331"/>
                  </a:moveTo>
                  <a:lnTo>
                    <a:pt x="225196" y="536971"/>
                  </a:lnTo>
                  <a:lnTo>
                    <a:pt x="178743" y="524400"/>
                  </a:lnTo>
                  <a:lnTo>
                    <a:pt x="135969" y="504382"/>
                  </a:lnTo>
                  <a:lnTo>
                    <a:pt x="97651" y="477682"/>
                  </a:lnTo>
                  <a:lnTo>
                    <a:pt x="64563" y="445063"/>
                  </a:lnTo>
                  <a:lnTo>
                    <a:pt x="37478" y="407289"/>
                  </a:lnTo>
                  <a:lnTo>
                    <a:pt x="17173" y="365124"/>
                  </a:lnTo>
                  <a:lnTo>
                    <a:pt x="4422" y="319332"/>
                  </a:lnTo>
                  <a:lnTo>
                    <a:pt x="0" y="270678"/>
                  </a:lnTo>
                  <a:lnTo>
                    <a:pt x="4422" y="222022"/>
                  </a:lnTo>
                  <a:lnTo>
                    <a:pt x="17173" y="176227"/>
                  </a:lnTo>
                  <a:lnTo>
                    <a:pt x="37478" y="134058"/>
                  </a:lnTo>
                  <a:lnTo>
                    <a:pt x="64563" y="96280"/>
                  </a:lnTo>
                  <a:lnTo>
                    <a:pt x="97651" y="63657"/>
                  </a:lnTo>
                  <a:lnTo>
                    <a:pt x="135969" y="36954"/>
                  </a:lnTo>
                  <a:lnTo>
                    <a:pt x="178743" y="16933"/>
                  </a:lnTo>
                  <a:lnTo>
                    <a:pt x="225196" y="4360"/>
                  </a:lnTo>
                  <a:lnTo>
                    <a:pt x="274555" y="0"/>
                  </a:lnTo>
                  <a:lnTo>
                    <a:pt x="323900" y="4360"/>
                  </a:lnTo>
                  <a:lnTo>
                    <a:pt x="370346" y="16933"/>
                  </a:lnTo>
                  <a:lnTo>
                    <a:pt x="413114" y="36954"/>
                  </a:lnTo>
                  <a:lnTo>
                    <a:pt x="451431" y="63657"/>
                  </a:lnTo>
                  <a:lnTo>
                    <a:pt x="484520" y="96280"/>
                  </a:lnTo>
                  <a:lnTo>
                    <a:pt x="511606" y="134058"/>
                  </a:lnTo>
                  <a:lnTo>
                    <a:pt x="531913" y="176227"/>
                  </a:lnTo>
                  <a:lnTo>
                    <a:pt x="544667" y="222022"/>
                  </a:lnTo>
                  <a:lnTo>
                    <a:pt x="549090" y="270678"/>
                  </a:lnTo>
                  <a:lnTo>
                    <a:pt x="544667" y="319332"/>
                  </a:lnTo>
                  <a:lnTo>
                    <a:pt x="531913" y="365124"/>
                  </a:lnTo>
                  <a:lnTo>
                    <a:pt x="511606" y="407289"/>
                  </a:lnTo>
                  <a:lnTo>
                    <a:pt x="484520" y="445063"/>
                  </a:lnTo>
                  <a:lnTo>
                    <a:pt x="451431" y="477682"/>
                  </a:lnTo>
                  <a:lnTo>
                    <a:pt x="413114" y="504382"/>
                  </a:lnTo>
                  <a:lnTo>
                    <a:pt x="370346" y="524400"/>
                  </a:lnTo>
                  <a:lnTo>
                    <a:pt x="323900" y="536971"/>
                  </a:lnTo>
                  <a:lnTo>
                    <a:pt x="274555" y="5413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436369" y="602297"/>
            <a:ext cx="22752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195" dirty="0">
                <a:latin typeface="Arial"/>
                <a:cs typeface="Arial"/>
              </a:rPr>
              <a:t>Interjections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46100" y="1697989"/>
            <a:ext cx="5762625" cy="653415"/>
          </a:xfrm>
          <a:custGeom>
            <a:avLst/>
            <a:gdLst/>
            <a:ahLst/>
            <a:cxnLst/>
            <a:rect l="l" t="t" r="r" b="b"/>
            <a:pathLst>
              <a:path w="5762625" h="653414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539114"/>
                </a:lnTo>
                <a:lnTo>
                  <a:pt x="1785" y="605194"/>
                </a:lnTo>
                <a:lnTo>
                  <a:pt x="14287" y="639127"/>
                </a:lnTo>
                <a:lnTo>
                  <a:pt x="48220" y="651629"/>
                </a:lnTo>
                <a:lnTo>
                  <a:pt x="114300" y="653414"/>
                </a:lnTo>
                <a:lnTo>
                  <a:pt x="5648325" y="653414"/>
                </a:lnTo>
                <a:lnTo>
                  <a:pt x="5714404" y="651629"/>
                </a:lnTo>
                <a:lnTo>
                  <a:pt x="5748337" y="639127"/>
                </a:lnTo>
                <a:lnTo>
                  <a:pt x="5760839" y="605194"/>
                </a:lnTo>
                <a:lnTo>
                  <a:pt x="5762625" y="539114"/>
                </a:lnTo>
                <a:lnTo>
                  <a:pt x="5762625" y="114300"/>
                </a:lnTo>
                <a:lnTo>
                  <a:pt x="5760839" y="48220"/>
                </a:lnTo>
                <a:lnTo>
                  <a:pt x="5748337" y="14287"/>
                </a:lnTo>
                <a:lnTo>
                  <a:pt x="5714404" y="1785"/>
                </a:lnTo>
                <a:lnTo>
                  <a:pt x="5648325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59593" y="1702587"/>
            <a:ext cx="57359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0190" marR="11874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rebuchet MS"/>
                <a:cs typeface="Trebuchet MS"/>
              </a:rPr>
              <a:t>An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b="1" spc="-140" dirty="0">
                <a:latin typeface="Trebuchet MS"/>
                <a:cs typeface="Trebuchet MS"/>
              </a:rPr>
              <a:t>interjection</a:t>
            </a:r>
            <a:r>
              <a:rPr sz="1800" b="1" spc="-130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is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55" dirty="0">
                <a:latin typeface="Trebuchet MS"/>
                <a:cs typeface="Trebuchet MS"/>
              </a:rPr>
              <a:t>a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word</a:t>
            </a:r>
            <a:r>
              <a:rPr sz="1800" spc="-130" dirty="0">
                <a:latin typeface="Trebuchet MS"/>
                <a:cs typeface="Trebuchet MS"/>
              </a:rPr>
              <a:t> that </a:t>
            </a:r>
            <a:r>
              <a:rPr sz="1800" spc="-35" dirty="0">
                <a:latin typeface="Trebuchet MS"/>
                <a:cs typeface="Trebuchet MS"/>
              </a:rPr>
              <a:t>expresses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55" dirty="0">
                <a:latin typeface="Trebuchet MS"/>
                <a:cs typeface="Trebuchet MS"/>
              </a:rPr>
              <a:t>a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sudden,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strong  </a:t>
            </a:r>
            <a:r>
              <a:rPr sz="1800" spc="-95" dirty="0">
                <a:latin typeface="Trebuchet MS"/>
                <a:cs typeface="Trebuchet MS"/>
              </a:rPr>
              <a:t>feeling </a:t>
            </a:r>
            <a:r>
              <a:rPr sz="1800" spc="-15" dirty="0">
                <a:latin typeface="Trebuchet MS"/>
                <a:cs typeface="Trebuchet MS"/>
              </a:rPr>
              <a:t>such </a:t>
            </a:r>
            <a:r>
              <a:rPr sz="1800" spc="60" dirty="0">
                <a:latin typeface="Trebuchet MS"/>
                <a:cs typeface="Trebuchet MS"/>
              </a:rPr>
              <a:t>as </a:t>
            </a:r>
            <a:r>
              <a:rPr sz="1800" b="1" spc="-95" dirty="0">
                <a:latin typeface="Trebuchet MS"/>
                <a:cs typeface="Trebuchet MS"/>
              </a:rPr>
              <a:t>surprise</a:t>
            </a:r>
            <a:r>
              <a:rPr sz="1800" spc="-95" dirty="0">
                <a:latin typeface="Trebuchet MS"/>
                <a:cs typeface="Trebuchet MS"/>
              </a:rPr>
              <a:t>, </a:t>
            </a:r>
            <a:r>
              <a:rPr sz="1800" b="1" spc="-75" dirty="0">
                <a:latin typeface="Trebuchet MS"/>
                <a:cs typeface="Trebuchet MS"/>
              </a:rPr>
              <a:t>pain</a:t>
            </a:r>
            <a:r>
              <a:rPr sz="1800" spc="-75" dirty="0">
                <a:latin typeface="Trebuchet MS"/>
                <a:cs typeface="Trebuchet MS"/>
              </a:rPr>
              <a:t>, </a:t>
            </a:r>
            <a:r>
              <a:rPr sz="1800" spc="-70" dirty="0">
                <a:latin typeface="Trebuchet MS"/>
                <a:cs typeface="Trebuchet MS"/>
              </a:rPr>
              <a:t>or</a:t>
            </a:r>
            <a:r>
              <a:rPr sz="1800" spc="-390" dirty="0">
                <a:latin typeface="Trebuchet MS"/>
                <a:cs typeface="Trebuchet MS"/>
              </a:rPr>
              <a:t> </a:t>
            </a:r>
            <a:r>
              <a:rPr sz="1800" b="1" spc="-80" dirty="0">
                <a:latin typeface="Trebuchet MS"/>
                <a:cs typeface="Trebuchet MS"/>
              </a:rPr>
              <a:t>pleasure</a:t>
            </a:r>
            <a:r>
              <a:rPr sz="1800" spc="-80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809663" y="7935386"/>
            <a:ext cx="5490210" cy="885825"/>
            <a:chOff x="809663" y="7935386"/>
            <a:chExt cx="5490210" cy="885825"/>
          </a:xfrm>
        </p:grpSpPr>
        <p:sp>
          <p:nvSpPr>
            <p:cNvPr id="36" name="object 36"/>
            <p:cNvSpPr/>
            <p:nvPr/>
          </p:nvSpPr>
          <p:spPr>
            <a:xfrm>
              <a:off x="809663" y="7935386"/>
              <a:ext cx="5489829" cy="8853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16653" y="7960315"/>
              <a:ext cx="5276215" cy="835660"/>
            </a:xfrm>
            <a:custGeom>
              <a:avLst/>
              <a:gdLst/>
              <a:ahLst/>
              <a:cxnLst/>
              <a:rect l="l" t="t" r="r" b="b"/>
              <a:pathLst>
                <a:path w="5276215" h="835659">
                  <a:moveTo>
                    <a:pt x="5275850" y="835489"/>
                  </a:moveTo>
                  <a:lnTo>
                    <a:pt x="0" y="835489"/>
                  </a:lnTo>
                  <a:lnTo>
                    <a:pt x="0" y="0"/>
                  </a:lnTo>
                  <a:lnTo>
                    <a:pt x="5275850" y="0"/>
                  </a:lnTo>
                  <a:lnTo>
                    <a:pt x="5275850" y="8354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16653" y="7960315"/>
              <a:ext cx="5276215" cy="835660"/>
            </a:xfrm>
            <a:custGeom>
              <a:avLst/>
              <a:gdLst/>
              <a:ahLst/>
              <a:cxnLst/>
              <a:rect l="l" t="t" r="r" b="b"/>
              <a:pathLst>
                <a:path w="5276215" h="835659">
                  <a:moveTo>
                    <a:pt x="0" y="835480"/>
                  </a:moveTo>
                  <a:lnTo>
                    <a:pt x="0" y="0"/>
                  </a:lnTo>
                  <a:lnTo>
                    <a:pt x="5275850" y="0"/>
                  </a:lnTo>
                  <a:lnTo>
                    <a:pt x="5275850" y="835480"/>
                  </a:lnTo>
                  <a:lnTo>
                    <a:pt x="0" y="835480"/>
                  </a:lnTo>
                  <a:close/>
                </a:path>
              </a:pathLst>
            </a:custGeom>
            <a:ln w="4046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93057" y="7979040"/>
              <a:ext cx="5131090" cy="7980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93056" y="7979040"/>
              <a:ext cx="5131435" cy="798195"/>
            </a:xfrm>
            <a:custGeom>
              <a:avLst/>
              <a:gdLst/>
              <a:ahLst/>
              <a:cxnLst/>
              <a:rect l="l" t="t" r="r" b="b"/>
              <a:pathLst>
                <a:path w="5131435" h="798195">
                  <a:moveTo>
                    <a:pt x="0" y="798030"/>
                  </a:moveTo>
                  <a:lnTo>
                    <a:pt x="0" y="0"/>
                  </a:lnTo>
                  <a:lnTo>
                    <a:pt x="5131091" y="0"/>
                  </a:lnTo>
                  <a:lnTo>
                    <a:pt x="5131091" y="798030"/>
                  </a:lnTo>
                  <a:lnTo>
                    <a:pt x="0" y="798030"/>
                  </a:lnTo>
                  <a:close/>
                </a:path>
              </a:pathLst>
            </a:custGeom>
            <a:ln w="4036">
              <a:solidFill>
                <a:srgbClr val="44C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916653" y="8081567"/>
            <a:ext cx="52038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20775" marR="363855">
              <a:lnSpc>
                <a:spcPct val="100000"/>
              </a:lnSpc>
              <a:spcBef>
                <a:spcPts val="100"/>
              </a:spcBef>
            </a:pPr>
            <a:r>
              <a:rPr sz="1600" spc="-75" dirty="0">
                <a:latin typeface="Trebuchet MS"/>
                <a:cs typeface="Trebuchet MS"/>
              </a:rPr>
              <a:t>Notice </a:t>
            </a:r>
            <a:r>
              <a:rPr sz="1600" spc="-105" dirty="0">
                <a:latin typeface="Trebuchet MS"/>
                <a:cs typeface="Trebuchet MS"/>
              </a:rPr>
              <a:t>that </a:t>
            </a:r>
            <a:r>
              <a:rPr sz="1600" spc="15" dirty="0">
                <a:latin typeface="Trebuchet MS"/>
                <a:cs typeface="Trebuchet MS"/>
              </a:rPr>
              <a:t>an </a:t>
            </a:r>
            <a:r>
              <a:rPr sz="1600" b="1" spc="-55" dirty="0">
                <a:latin typeface="Trebuchet MS"/>
                <a:cs typeface="Trebuchet MS"/>
              </a:rPr>
              <a:t>exclamation </a:t>
            </a:r>
            <a:r>
              <a:rPr sz="1600" b="1" spc="-75" dirty="0">
                <a:latin typeface="Trebuchet MS"/>
                <a:cs typeface="Trebuchet MS"/>
              </a:rPr>
              <a:t>point </a:t>
            </a:r>
            <a:r>
              <a:rPr sz="1600" spc="-155" dirty="0">
                <a:latin typeface="Trebuchet MS"/>
                <a:cs typeface="Trebuchet MS"/>
              </a:rPr>
              <a:t>(</a:t>
            </a:r>
            <a:r>
              <a:rPr sz="1600" b="1" spc="-155" dirty="0">
                <a:latin typeface="Trebuchet MS"/>
                <a:cs typeface="Trebuchet MS"/>
              </a:rPr>
              <a:t>!</a:t>
            </a:r>
            <a:r>
              <a:rPr sz="1600" spc="-155" dirty="0">
                <a:latin typeface="Trebuchet MS"/>
                <a:cs typeface="Trebuchet MS"/>
              </a:rPr>
              <a:t>) </a:t>
            </a:r>
            <a:r>
              <a:rPr sz="1600" spc="-35" dirty="0">
                <a:latin typeface="Trebuchet MS"/>
                <a:cs typeface="Trebuchet MS"/>
              </a:rPr>
              <a:t>is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often  </a:t>
            </a:r>
            <a:r>
              <a:rPr sz="1600" dirty="0">
                <a:latin typeface="Trebuchet MS"/>
                <a:cs typeface="Trebuchet MS"/>
              </a:rPr>
              <a:t>used </a:t>
            </a:r>
            <a:r>
              <a:rPr sz="1600" spc="-105" dirty="0">
                <a:latin typeface="Trebuchet MS"/>
                <a:cs typeface="Trebuchet MS"/>
              </a:rPr>
              <a:t>after</a:t>
            </a:r>
            <a:r>
              <a:rPr sz="1600" spc="-175" dirty="0">
                <a:latin typeface="Trebuchet MS"/>
                <a:cs typeface="Trebuchet MS"/>
              </a:rPr>
              <a:t> </a:t>
            </a:r>
            <a:r>
              <a:rPr sz="1600" spc="-100" dirty="0">
                <a:latin typeface="Trebuchet MS"/>
                <a:cs typeface="Trebuchet MS"/>
              </a:rPr>
              <a:t>interjections.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906788" y="2640685"/>
            <a:ext cx="82804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Trebuchet MS"/>
                <a:cs typeface="Trebuchet MS"/>
              </a:rPr>
              <a:t>Oh</a:t>
            </a:r>
            <a:r>
              <a:rPr sz="1700" spc="-160" dirty="0">
                <a:latin typeface="Trebuchet MS"/>
                <a:cs typeface="Trebuchet MS"/>
              </a:rPr>
              <a:t> </a:t>
            </a:r>
            <a:r>
              <a:rPr sz="1700" spc="-50" dirty="0">
                <a:latin typeface="Trebuchet MS"/>
                <a:cs typeface="Trebuchet MS"/>
              </a:rPr>
              <a:t>dear!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497046" y="4782540"/>
            <a:ext cx="56578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45" dirty="0">
                <a:latin typeface="Trebuchet MS"/>
                <a:cs typeface="Trebuchet MS"/>
              </a:rPr>
              <a:t>Ouch!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54575" y="7104735"/>
            <a:ext cx="84836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70" dirty="0">
                <a:latin typeface="Trebuchet MS"/>
                <a:cs typeface="Trebuchet MS"/>
              </a:rPr>
              <a:t>Look</a:t>
            </a:r>
            <a:r>
              <a:rPr sz="1700" spc="-150" dirty="0">
                <a:latin typeface="Trebuchet MS"/>
                <a:cs typeface="Trebuchet MS"/>
              </a:rPr>
              <a:t> </a:t>
            </a:r>
            <a:r>
              <a:rPr sz="1700" spc="-95" dirty="0">
                <a:latin typeface="Trebuchet MS"/>
                <a:cs typeface="Trebuchet MS"/>
              </a:rPr>
              <a:t>out!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080317" y="2640685"/>
            <a:ext cx="82613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9695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latin typeface="Trebuchet MS"/>
                <a:cs typeface="Trebuchet MS"/>
              </a:rPr>
              <a:t>Happy  </a:t>
            </a:r>
            <a:r>
              <a:rPr sz="1700" spc="-80" dirty="0">
                <a:latin typeface="Trebuchet MS"/>
                <a:cs typeface="Trebuchet MS"/>
              </a:rPr>
              <a:t>Birthday!</a:t>
            </a:r>
            <a:endParaRPr sz="1700">
              <a:latin typeface="Trebuchet MS"/>
              <a:cs typeface="Trebuchet MS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3888104" y="2952114"/>
            <a:ext cx="323850" cy="269875"/>
            <a:chOff x="3888104" y="2952114"/>
            <a:chExt cx="323850" cy="269875"/>
          </a:xfrm>
        </p:grpSpPr>
        <p:sp>
          <p:nvSpPr>
            <p:cNvPr id="47" name="object 47"/>
            <p:cNvSpPr/>
            <p:nvPr/>
          </p:nvSpPr>
          <p:spPr>
            <a:xfrm>
              <a:off x="3894454" y="2958464"/>
              <a:ext cx="311150" cy="257175"/>
            </a:xfrm>
            <a:custGeom>
              <a:avLst/>
              <a:gdLst/>
              <a:ahLst/>
              <a:cxnLst/>
              <a:rect l="l" t="t" r="r" b="b"/>
              <a:pathLst>
                <a:path w="311150" h="257175">
                  <a:moveTo>
                    <a:pt x="196850" y="0"/>
                  </a:moveTo>
                  <a:lnTo>
                    <a:pt x="114300" y="0"/>
                  </a:lnTo>
                  <a:lnTo>
                    <a:pt x="48220" y="1785"/>
                  </a:lnTo>
                  <a:lnTo>
                    <a:pt x="14287" y="14287"/>
                  </a:lnTo>
                  <a:lnTo>
                    <a:pt x="1785" y="48220"/>
                  </a:lnTo>
                  <a:lnTo>
                    <a:pt x="0" y="114300"/>
                  </a:lnTo>
                  <a:lnTo>
                    <a:pt x="0" y="142875"/>
                  </a:lnTo>
                  <a:lnTo>
                    <a:pt x="1785" y="208954"/>
                  </a:lnTo>
                  <a:lnTo>
                    <a:pt x="14287" y="242887"/>
                  </a:lnTo>
                  <a:lnTo>
                    <a:pt x="48220" y="255389"/>
                  </a:lnTo>
                  <a:lnTo>
                    <a:pt x="114300" y="257175"/>
                  </a:lnTo>
                  <a:lnTo>
                    <a:pt x="196850" y="257175"/>
                  </a:lnTo>
                  <a:lnTo>
                    <a:pt x="262929" y="255389"/>
                  </a:lnTo>
                  <a:lnTo>
                    <a:pt x="296862" y="242887"/>
                  </a:lnTo>
                  <a:lnTo>
                    <a:pt x="309364" y="208954"/>
                  </a:lnTo>
                  <a:lnTo>
                    <a:pt x="311150" y="142875"/>
                  </a:lnTo>
                  <a:lnTo>
                    <a:pt x="311150" y="114300"/>
                  </a:lnTo>
                  <a:lnTo>
                    <a:pt x="309364" y="48220"/>
                  </a:lnTo>
                  <a:lnTo>
                    <a:pt x="296862" y="14287"/>
                  </a:lnTo>
                  <a:lnTo>
                    <a:pt x="262929" y="1785"/>
                  </a:lnTo>
                  <a:lnTo>
                    <a:pt x="196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894454" y="2958464"/>
              <a:ext cx="311150" cy="257175"/>
            </a:xfrm>
            <a:custGeom>
              <a:avLst/>
              <a:gdLst/>
              <a:ahLst/>
              <a:cxnLst/>
              <a:rect l="l" t="t" r="r" b="b"/>
              <a:pathLst>
                <a:path w="311150" h="257175">
                  <a:moveTo>
                    <a:pt x="114300" y="0"/>
                  </a:moveTo>
                  <a:lnTo>
                    <a:pt x="48220" y="1785"/>
                  </a:lnTo>
                  <a:lnTo>
                    <a:pt x="14287" y="14287"/>
                  </a:lnTo>
                  <a:lnTo>
                    <a:pt x="1785" y="48220"/>
                  </a:lnTo>
                  <a:lnTo>
                    <a:pt x="0" y="114300"/>
                  </a:lnTo>
                  <a:lnTo>
                    <a:pt x="0" y="142875"/>
                  </a:lnTo>
                  <a:lnTo>
                    <a:pt x="1785" y="208954"/>
                  </a:lnTo>
                  <a:lnTo>
                    <a:pt x="14287" y="242887"/>
                  </a:lnTo>
                  <a:lnTo>
                    <a:pt x="48220" y="255389"/>
                  </a:lnTo>
                  <a:lnTo>
                    <a:pt x="114300" y="257175"/>
                  </a:lnTo>
                  <a:lnTo>
                    <a:pt x="196850" y="257175"/>
                  </a:lnTo>
                  <a:lnTo>
                    <a:pt x="262929" y="255389"/>
                  </a:lnTo>
                  <a:lnTo>
                    <a:pt x="296862" y="242887"/>
                  </a:lnTo>
                  <a:lnTo>
                    <a:pt x="309364" y="208954"/>
                  </a:lnTo>
                  <a:lnTo>
                    <a:pt x="311150" y="142875"/>
                  </a:lnTo>
                  <a:lnTo>
                    <a:pt x="311150" y="114300"/>
                  </a:lnTo>
                  <a:lnTo>
                    <a:pt x="309364" y="48220"/>
                  </a:lnTo>
                  <a:lnTo>
                    <a:pt x="296862" y="14287"/>
                  </a:lnTo>
                  <a:lnTo>
                    <a:pt x="262929" y="1785"/>
                  </a:lnTo>
                  <a:lnTo>
                    <a:pt x="196850" y="0"/>
                  </a:lnTo>
                  <a:lnTo>
                    <a:pt x="11430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1258950" y="2813405"/>
            <a:ext cx="72199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45" dirty="0">
                <a:latin typeface="Trebuchet MS"/>
                <a:cs typeface="Trebuchet MS"/>
              </a:rPr>
              <a:t>Cheers!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167877" y="4962245"/>
            <a:ext cx="40576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20" dirty="0">
                <a:latin typeface="Trebuchet MS"/>
                <a:cs typeface="Trebuchet MS"/>
              </a:rPr>
              <a:t>Ssh!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535805" y="4302125"/>
            <a:ext cx="1764664" cy="356362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43510" marR="689610">
              <a:lnSpc>
                <a:spcPct val="100000"/>
              </a:lnSpc>
              <a:spcBef>
                <a:spcPts val="270"/>
              </a:spcBef>
            </a:pPr>
            <a:r>
              <a:rPr sz="1600" spc="-45" dirty="0">
                <a:latin typeface="Trebuchet MS"/>
                <a:cs typeface="Trebuchet MS"/>
              </a:rPr>
              <a:t>Wow!  </a:t>
            </a:r>
            <a:r>
              <a:rPr sz="1600" spc="-10" dirty="0">
                <a:latin typeface="Trebuchet MS"/>
                <a:cs typeface="Trebuchet MS"/>
              </a:rPr>
              <a:t>Goodness!  </a:t>
            </a:r>
            <a:r>
              <a:rPr sz="1600" spc="-40" dirty="0">
                <a:latin typeface="Trebuchet MS"/>
                <a:cs typeface="Trebuchet MS"/>
              </a:rPr>
              <a:t>Oh!</a:t>
            </a:r>
            <a:endParaRPr sz="1600">
              <a:latin typeface="Trebuchet MS"/>
              <a:cs typeface="Trebuchet MS"/>
            </a:endParaRPr>
          </a:p>
          <a:p>
            <a:pPr marL="143510" marR="930910">
              <a:lnSpc>
                <a:spcPct val="100000"/>
              </a:lnSpc>
            </a:pPr>
            <a:r>
              <a:rPr sz="1600" spc="-30" dirty="0">
                <a:latin typeface="Trebuchet MS"/>
                <a:cs typeface="Trebuchet MS"/>
              </a:rPr>
              <a:t>Good!  </a:t>
            </a:r>
            <a:r>
              <a:rPr sz="1600" dirty="0">
                <a:latin typeface="Trebuchet MS"/>
                <a:cs typeface="Trebuchet MS"/>
              </a:rPr>
              <a:t>Oh </a:t>
            </a:r>
            <a:r>
              <a:rPr sz="1600" spc="-45" dirty="0">
                <a:latin typeface="Trebuchet MS"/>
                <a:cs typeface="Trebuchet MS"/>
              </a:rPr>
              <a:t>no!  </a:t>
            </a:r>
            <a:r>
              <a:rPr sz="1600" spc="-35" dirty="0">
                <a:latin typeface="Trebuchet MS"/>
                <a:cs typeface="Trebuchet MS"/>
              </a:rPr>
              <a:t>Hooray!  </a:t>
            </a:r>
            <a:r>
              <a:rPr sz="1600" spc="-45" dirty="0">
                <a:latin typeface="Trebuchet MS"/>
                <a:cs typeface="Trebuchet MS"/>
              </a:rPr>
              <a:t>Thanks!  </a:t>
            </a:r>
            <a:r>
              <a:rPr sz="1600" spc="-60" dirty="0">
                <a:latin typeface="Trebuchet MS"/>
                <a:cs typeface="Trebuchet MS"/>
              </a:rPr>
              <a:t>Help!</a:t>
            </a:r>
            <a:endParaRPr sz="1600">
              <a:latin typeface="Trebuchet MS"/>
              <a:cs typeface="Trebuchet MS"/>
            </a:endParaRPr>
          </a:p>
          <a:p>
            <a:pPr marL="143510" marR="699135" algn="just">
              <a:lnSpc>
                <a:spcPct val="100000"/>
              </a:lnSpc>
            </a:pPr>
            <a:r>
              <a:rPr sz="1600" spc="-5" dirty="0">
                <a:latin typeface="Trebuchet MS"/>
                <a:cs typeface="Trebuchet MS"/>
              </a:rPr>
              <a:t>Good</a:t>
            </a:r>
            <a:r>
              <a:rPr sz="1600" spc="-170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luck!  </a:t>
            </a:r>
            <a:r>
              <a:rPr sz="1600" spc="-100" dirty="0">
                <a:latin typeface="Trebuchet MS"/>
                <a:cs typeface="Trebuchet MS"/>
              </a:rPr>
              <a:t>Well </a:t>
            </a:r>
            <a:r>
              <a:rPr sz="1600" spc="-35" dirty="0">
                <a:latin typeface="Trebuchet MS"/>
                <a:cs typeface="Trebuchet MS"/>
              </a:rPr>
              <a:t>done!  </a:t>
            </a:r>
            <a:r>
              <a:rPr sz="1600" spc="-20" dirty="0">
                <a:latin typeface="Trebuchet MS"/>
                <a:cs typeface="Trebuchet MS"/>
              </a:rPr>
              <a:t>Gosh!</a:t>
            </a:r>
            <a:endParaRPr sz="1600">
              <a:latin typeface="Trebuchet MS"/>
              <a:cs typeface="Trebuchet MS"/>
            </a:endParaRPr>
          </a:p>
          <a:p>
            <a:pPr marL="143510">
              <a:lnSpc>
                <a:spcPct val="100000"/>
              </a:lnSpc>
            </a:pPr>
            <a:r>
              <a:rPr sz="1600" spc="-55" dirty="0">
                <a:latin typeface="Trebuchet MS"/>
                <a:cs typeface="Trebuchet MS"/>
              </a:rPr>
              <a:t>Hey!</a:t>
            </a:r>
            <a:endParaRPr sz="1600">
              <a:latin typeface="Trebuchet MS"/>
              <a:cs typeface="Trebuchet MS"/>
            </a:endParaRPr>
          </a:p>
          <a:p>
            <a:pPr marL="143510" marR="124460">
              <a:lnSpc>
                <a:spcPct val="100000"/>
              </a:lnSpc>
            </a:pPr>
            <a:r>
              <a:rPr sz="1600" spc="-30" dirty="0">
                <a:latin typeface="Trebuchet MS"/>
                <a:cs typeface="Trebuchet MS"/>
              </a:rPr>
              <a:t>Merry </a:t>
            </a:r>
            <a:r>
              <a:rPr sz="1600" spc="-45" dirty="0">
                <a:latin typeface="Trebuchet MS"/>
                <a:cs typeface="Trebuchet MS"/>
              </a:rPr>
              <a:t>Christmas!  </a:t>
            </a:r>
            <a:r>
              <a:rPr sz="1600" spc="-5" dirty="0">
                <a:latin typeface="Trebuchet MS"/>
                <a:cs typeface="Trebuchet MS"/>
              </a:rPr>
              <a:t>Happy </a:t>
            </a:r>
            <a:r>
              <a:rPr sz="1600" dirty="0">
                <a:latin typeface="Trebuchet MS"/>
                <a:cs typeface="Trebuchet MS"/>
              </a:rPr>
              <a:t>New</a:t>
            </a:r>
            <a:r>
              <a:rPr sz="1600" spc="-229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Year!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xfrm>
            <a:off x="576520" y="536496"/>
            <a:ext cx="695325" cy="62992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395"/>
              </a:spcBef>
            </a:pPr>
            <a:r>
              <a:rPr sz="3600" u="dbl" strike="dblStrike" spc="-235" dirty="0">
                <a:solidFill>
                  <a:srgbClr val="000000"/>
                </a:solidFill>
                <a:uFill>
                  <a:solidFill>
                    <a:srgbClr val="00ADEF"/>
                  </a:solidFill>
                </a:uFill>
                <a:latin typeface="Arial Black"/>
                <a:cs typeface="Arial Black"/>
              </a:rPr>
              <a:t>12</a:t>
            </a:r>
            <a:endParaRPr sz="3600">
              <a:latin typeface="Arial Black"/>
              <a:cs typeface="Arial Black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278244" y="7772400"/>
            <a:ext cx="1632585" cy="1174115"/>
            <a:chOff x="278244" y="7772400"/>
            <a:chExt cx="1632585" cy="1174115"/>
          </a:xfrm>
        </p:grpSpPr>
        <p:sp>
          <p:nvSpPr>
            <p:cNvPr id="54" name="object 54"/>
            <p:cNvSpPr/>
            <p:nvPr/>
          </p:nvSpPr>
          <p:spPr>
            <a:xfrm>
              <a:off x="278244" y="7772399"/>
              <a:ext cx="1632585" cy="1174115"/>
            </a:xfrm>
            <a:custGeom>
              <a:avLst/>
              <a:gdLst/>
              <a:ahLst/>
              <a:cxnLst/>
              <a:rect l="l" t="t" r="r" b="b"/>
              <a:pathLst>
                <a:path w="1632585" h="1174115">
                  <a:moveTo>
                    <a:pt x="1632508" y="587044"/>
                  </a:moveTo>
                  <a:lnTo>
                    <a:pt x="1630616" y="546862"/>
                  </a:lnTo>
                  <a:lnTo>
                    <a:pt x="1625053" y="507390"/>
                  </a:lnTo>
                  <a:lnTo>
                    <a:pt x="1615922" y="468744"/>
                  </a:lnTo>
                  <a:lnTo>
                    <a:pt x="1603349" y="430987"/>
                  </a:lnTo>
                  <a:lnTo>
                    <a:pt x="1587449" y="394233"/>
                  </a:lnTo>
                  <a:lnTo>
                    <a:pt x="1568361" y="358546"/>
                  </a:lnTo>
                  <a:lnTo>
                    <a:pt x="1546186" y="324027"/>
                  </a:lnTo>
                  <a:lnTo>
                    <a:pt x="1521053" y="290753"/>
                  </a:lnTo>
                  <a:lnTo>
                    <a:pt x="1493100" y="258826"/>
                  </a:lnTo>
                  <a:lnTo>
                    <a:pt x="1462417" y="228320"/>
                  </a:lnTo>
                  <a:lnTo>
                    <a:pt x="1429156" y="199339"/>
                  </a:lnTo>
                  <a:lnTo>
                    <a:pt x="1393431" y="171945"/>
                  </a:lnTo>
                  <a:lnTo>
                    <a:pt x="1355344" y="146253"/>
                  </a:lnTo>
                  <a:lnTo>
                    <a:pt x="1315034" y="122326"/>
                  </a:lnTo>
                  <a:lnTo>
                    <a:pt x="1272616" y="100266"/>
                  </a:lnTo>
                  <a:lnTo>
                    <a:pt x="1228229" y="80149"/>
                  </a:lnTo>
                  <a:lnTo>
                    <a:pt x="1181963" y="62077"/>
                  </a:lnTo>
                  <a:lnTo>
                    <a:pt x="1133970" y="46139"/>
                  </a:lnTo>
                  <a:lnTo>
                    <a:pt x="1084351" y="32410"/>
                  </a:lnTo>
                  <a:lnTo>
                    <a:pt x="1033233" y="20980"/>
                  </a:lnTo>
                  <a:lnTo>
                    <a:pt x="980744" y="11938"/>
                  </a:lnTo>
                  <a:lnTo>
                    <a:pt x="927011" y="5359"/>
                  </a:lnTo>
                  <a:lnTo>
                    <a:pt x="872134" y="1358"/>
                  </a:lnTo>
                  <a:lnTo>
                    <a:pt x="816254" y="0"/>
                  </a:lnTo>
                  <a:lnTo>
                    <a:pt x="760361" y="1358"/>
                  </a:lnTo>
                  <a:lnTo>
                    <a:pt x="705485" y="5359"/>
                  </a:lnTo>
                  <a:lnTo>
                    <a:pt x="651751" y="11938"/>
                  </a:lnTo>
                  <a:lnTo>
                    <a:pt x="599262" y="20980"/>
                  </a:lnTo>
                  <a:lnTo>
                    <a:pt x="548144" y="32410"/>
                  </a:lnTo>
                  <a:lnTo>
                    <a:pt x="498525" y="46139"/>
                  </a:lnTo>
                  <a:lnTo>
                    <a:pt x="450532" y="62077"/>
                  </a:lnTo>
                  <a:lnTo>
                    <a:pt x="404266" y="80149"/>
                  </a:lnTo>
                  <a:lnTo>
                    <a:pt x="359879" y="100266"/>
                  </a:lnTo>
                  <a:lnTo>
                    <a:pt x="317461" y="122326"/>
                  </a:lnTo>
                  <a:lnTo>
                    <a:pt x="277152" y="146253"/>
                  </a:lnTo>
                  <a:lnTo>
                    <a:pt x="239064" y="171945"/>
                  </a:lnTo>
                  <a:lnTo>
                    <a:pt x="203339" y="199339"/>
                  </a:lnTo>
                  <a:lnTo>
                    <a:pt x="170078" y="228320"/>
                  </a:lnTo>
                  <a:lnTo>
                    <a:pt x="139395" y="258826"/>
                  </a:lnTo>
                  <a:lnTo>
                    <a:pt x="111442" y="290753"/>
                  </a:lnTo>
                  <a:lnTo>
                    <a:pt x="86309" y="324027"/>
                  </a:lnTo>
                  <a:lnTo>
                    <a:pt x="64135" y="358546"/>
                  </a:lnTo>
                  <a:lnTo>
                    <a:pt x="45046" y="394233"/>
                  </a:lnTo>
                  <a:lnTo>
                    <a:pt x="29146" y="430987"/>
                  </a:lnTo>
                  <a:lnTo>
                    <a:pt x="16573" y="468744"/>
                  </a:lnTo>
                  <a:lnTo>
                    <a:pt x="7442" y="507390"/>
                  </a:lnTo>
                  <a:lnTo>
                    <a:pt x="1879" y="546862"/>
                  </a:lnTo>
                  <a:lnTo>
                    <a:pt x="0" y="587044"/>
                  </a:lnTo>
                  <a:lnTo>
                    <a:pt x="1879" y="627240"/>
                  </a:lnTo>
                  <a:lnTo>
                    <a:pt x="7442" y="666711"/>
                  </a:lnTo>
                  <a:lnTo>
                    <a:pt x="16573" y="705358"/>
                  </a:lnTo>
                  <a:lnTo>
                    <a:pt x="29146" y="743115"/>
                  </a:lnTo>
                  <a:lnTo>
                    <a:pt x="45046" y="779868"/>
                  </a:lnTo>
                  <a:lnTo>
                    <a:pt x="64135" y="815555"/>
                  </a:lnTo>
                  <a:lnTo>
                    <a:pt x="86309" y="850074"/>
                  </a:lnTo>
                  <a:lnTo>
                    <a:pt x="111442" y="883348"/>
                  </a:lnTo>
                  <a:lnTo>
                    <a:pt x="139395" y="915276"/>
                  </a:lnTo>
                  <a:lnTo>
                    <a:pt x="170078" y="945781"/>
                  </a:lnTo>
                  <a:lnTo>
                    <a:pt x="203339" y="974763"/>
                  </a:lnTo>
                  <a:lnTo>
                    <a:pt x="239077" y="1002157"/>
                  </a:lnTo>
                  <a:lnTo>
                    <a:pt x="277152" y="1027849"/>
                  </a:lnTo>
                  <a:lnTo>
                    <a:pt x="317461" y="1051775"/>
                  </a:lnTo>
                  <a:lnTo>
                    <a:pt x="359879" y="1073835"/>
                  </a:lnTo>
                  <a:lnTo>
                    <a:pt x="404266" y="1093952"/>
                  </a:lnTo>
                  <a:lnTo>
                    <a:pt x="450532" y="1112024"/>
                  </a:lnTo>
                  <a:lnTo>
                    <a:pt x="498525" y="1127963"/>
                  </a:lnTo>
                  <a:lnTo>
                    <a:pt x="548144" y="1141691"/>
                  </a:lnTo>
                  <a:lnTo>
                    <a:pt x="599262" y="1153121"/>
                  </a:lnTo>
                  <a:lnTo>
                    <a:pt x="651751" y="1162164"/>
                  </a:lnTo>
                  <a:lnTo>
                    <a:pt x="705485" y="1168742"/>
                  </a:lnTo>
                  <a:lnTo>
                    <a:pt x="760361" y="1172743"/>
                  </a:lnTo>
                  <a:lnTo>
                    <a:pt x="816254" y="1174089"/>
                  </a:lnTo>
                  <a:lnTo>
                    <a:pt x="872134" y="1172743"/>
                  </a:lnTo>
                  <a:lnTo>
                    <a:pt x="927011" y="1168742"/>
                  </a:lnTo>
                  <a:lnTo>
                    <a:pt x="980744" y="1162164"/>
                  </a:lnTo>
                  <a:lnTo>
                    <a:pt x="1033233" y="1153121"/>
                  </a:lnTo>
                  <a:lnTo>
                    <a:pt x="1084351" y="1141691"/>
                  </a:lnTo>
                  <a:lnTo>
                    <a:pt x="1133970" y="1127963"/>
                  </a:lnTo>
                  <a:lnTo>
                    <a:pt x="1181963" y="1112024"/>
                  </a:lnTo>
                  <a:lnTo>
                    <a:pt x="1228229" y="1093952"/>
                  </a:lnTo>
                  <a:lnTo>
                    <a:pt x="1272616" y="1073835"/>
                  </a:lnTo>
                  <a:lnTo>
                    <a:pt x="1315034" y="1051775"/>
                  </a:lnTo>
                  <a:lnTo>
                    <a:pt x="1355344" y="1027849"/>
                  </a:lnTo>
                  <a:lnTo>
                    <a:pt x="1393431" y="1002157"/>
                  </a:lnTo>
                  <a:lnTo>
                    <a:pt x="1429156" y="974763"/>
                  </a:lnTo>
                  <a:lnTo>
                    <a:pt x="1462417" y="945781"/>
                  </a:lnTo>
                  <a:lnTo>
                    <a:pt x="1493100" y="915276"/>
                  </a:lnTo>
                  <a:lnTo>
                    <a:pt x="1521053" y="883348"/>
                  </a:lnTo>
                  <a:lnTo>
                    <a:pt x="1546186" y="850074"/>
                  </a:lnTo>
                  <a:lnTo>
                    <a:pt x="1568361" y="815555"/>
                  </a:lnTo>
                  <a:lnTo>
                    <a:pt x="1587449" y="779868"/>
                  </a:lnTo>
                  <a:lnTo>
                    <a:pt x="1603349" y="743115"/>
                  </a:lnTo>
                  <a:lnTo>
                    <a:pt x="1615922" y="705358"/>
                  </a:lnTo>
                  <a:lnTo>
                    <a:pt x="1625053" y="666711"/>
                  </a:lnTo>
                  <a:lnTo>
                    <a:pt x="1630616" y="627240"/>
                  </a:lnTo>
                  <a:lnTo>
                    <a:pt x="1632508" y="5870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266682" y="8234737"/>
              <a:ext cx="544195" cy="646430"/>
            </a:xfrm>
            <a:custGeom>
              <a:avLst/>
              <a:gdLst/>
              <a:ahLst/>
              <a:cxnLst/>
              <a:rect l="l" t="t" r="r" b="b"/>
              <a:pathLst>
                <a:path w="544194" h="646429">
                  <a:moveTo>
                    <a:pt x="534732" y="0"/>
                  </a:moveTo>
                  <a:lnTo>
                    <a:pt x="536137" y="6113"/>
                  </a:lnTo>
                  <a:lnTo>
                    <a:pt x="541713" y="46773"/>
                  </a:lnTo>
                  <a:lnTo>
                    <a:pt x="543600" y="88220"/>
                  </a:lnTo>
                  <a:lnTo>
                    <a:pt x="541713" y="129667"/>
                  </a:lnTo>
                  <a:lnTo>
                    <a:pt x="540996" y="134893"/>
                  </a:lnTo>
                </a:path>
                <a:path w="544194" h="646429">
                  <a:moveTo>
                    <a:pt x="60088" y="630316"/>
                  </a:moveTo>
                  <a:lnTo>
                    <a:pt x="48954" y="633780"/>
                  </a:lnTo>
                  <a:lnTo>
                    <a:pt x="117" y="646043"/>
                  </a:lnTo>
                </a:path>
              </a:pathLst>
            </a:custGeom>
            <a:ln w="444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54030" y="8118867"/>
              <a:ext cx="663575" cy="706755"/>
            </a:xfrm>
            <a:custGeom>
              <a:avLst/>
              <a:gdLst/>
              <a:ahLst/>
              <a:cxnLst/>
              <a:rect l="l" t="t" r="r" b="b"/>
              <a:pathLst>
                <a:path w="663575" h="706754">
                  <a:moveTo>
                    <a:pt x="343992" y="0"/>
                  </a:moveTo>
                  <a:lnTo>
                    <a:pt x="306570" y="12866"/>
                  </a:lnTo>
                  <a:lnTo>
                    <a:pt x="13912" y="424841"/>
                  </a:lnTo>
                  <a:lnTo>
                    <a:pt x="0" y="467042"/>
                  </a:lnTo>
                  <a:lnTo>
                    <a:pt x="3993" y="485576"/>
                  </a:lnTo>
                  <a:lnTo>
                    <a:pt x="15233" y="499213"/>
                  </a:lnTo>
                  <a:lnTo>
                    <a:pt x="302342" y="700241"/>
                  </a:lnTo>
                  <a:lnTo>
                    <a:pt x="319006" y="706141"/>
                  </a:lnTo>
                  <a:lnTo>
                    <a:pt x="337791" y="703557"/>
                  </a:lnTo>
                  <a:lnTo>
                    <a:pt x="372687" y="676060"/>
                  </a:lnTo>
                  <a:lnTo>
                    <a:pt x="649103" y="281293"/>
                  </a:lnTo>
                  <a:lnTo>
                    <a:pt x="662993" y="239098"/>
                  </a:lnTo>
                  <a:lnTo>
                    <a:pt x="658993" y="220564"/>
                  </a:lnTo>
                  <a:lnTo>
                    <a:pt x="647757" y="206922"/>
                  </a:lnTo>
                  <a:lnTo>
                    <a:pt x="360648" y="5894"/>
                  </a:lnTo>
                  <a:lnTo>
                    <a:pt x="343992" y="0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54030" y="8118867"/>
              <a:ext cx="663575" cy="706755"/>
            </a:xfrm>
            <a:custGeom>
              <a:avLst/>
              <a:gdLst/>
              <a:ahLst/>
              <a:cxnLst/>
              <a:rect l="l" t="t" r="r" b="b"/>
              <a:pathLst>
                <a:path w="663575" h="706754">
                  <a:moveTo>
                    <a:pt x="647757" y="206922"/>
                  </a:moveTo>
                  <a:lnTo>
                    <a:pt x="658993" y="220564"/>
                  </a:lnTo>
                  <a:lnTo>
                    <a:pt x="662993" y="239098"/>
                  </a:lnTo>
                  <a:lnTo>
                    <a:pt x="659712" y="260136"/>
                  </a:lnTo>
                  <a:lnTo>
                    <a:pt x="372687" y="676060"/>
                  </a:lnTo>
                  <a:lnTo>
                    <a:pt x="337791" y="703557"/>
                  </a:lnTo>
                  <a:lnTo>
                    <a:pt x="319006" y="706141"/>
                  </a:lnTo>
                  <a:lnTo>
                    <a:pt x="302342" y="700241"/>
                  </a:lnTo>
                  <a:lnTo>
                    <a:pt x="15233" y="499213"/>
                  </a:lnTo>
                  <a:lnTo>
                    <a:pt x="3993" y="485576"/>
                  </a:lnTo>
                  <a:lnTo>
                    <a:pt x="0" y="467042"/>
                  </a:lnTo>
                  <a:lnTo>
                    <a:pt x="3292" y="446001"/>
                  </a:lnTo>
                  <a:lnTo>
                    <a:pt x="290328" y="30075"/>
                  </a:lnTo>
                  <a:lnTo>
                    <a:pt x="325212" y="2582"/>
                  </a:lnTo>
                  <a:lnTo>
                    <a:pt x="343992" y="0"/>
                  </a:lnTo>
                  <a:lnTo>
                    <a:pt x="360648" y="5894"/>
                  </a:lnTo>
                  <a:lnTo>
                    <a:pt x="647757" y="206922"/>
                  </a:lnTo>
                </a:path>
              </a:pathLst>
            </a:custGeom>
            <a:ln w="3175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328756" y="8166182"/>
              <a:ext cx="220878" cy="16916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978954" y="8185569"/>
              <a:ext cx="588010" cy="615950"/>
            </a:xfrm>
            <a:custGeom>
              <a:avLst/>
              <a:gdLst/>
              <a:ahLst/>
              <a:cxnLst/>
              <a:rect l="l" t="t" r="r" b="b"/>
              <a:pathLst>
                <a:path w="588010" h="615950">
                  <a:moveTo>
                    <a:pt x="280695" y="0"/>
                  </a:moveTo>
                  <a:lnTo>
                    <a:pt x="0" y="400888"/>
                  </a:lnTo>
                  <a:lnTo>
                    <a:pt x="306819" y="615721"/>
                  </a:lnTo>
                  <a:lnTo>
                    <a:pt x="587514" y="214833"/>
                  </a:lnTo>
                  <a:lnTo>
                    <a:pt x="2806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240878" y="8146770"/>
              <a:ext cx="330835" cy="271780"/>
            </a:xfrm>
            <a:custGeom>
              <a:avLst/>
              <a:gdLst/>
              <a:ahLst/>
              <a:cxnLst/>
              <a:rect l="l" t="t" r="r" b="b"/>
              <a:pathLst>
                <a:path w="330834" h="271779">
                  <a:moveTo>
                    <a:pt x="43459" y="23335"/>
                  </a:moveTo>
                  <a:lnTo>
                    <a:pt x="25609" y="27187"/>
                  </a:lnTo>
                  <a:lnTo>
                    <a:pt x="10128" y="36144"/>
                  </a:lnTo>
                  <a:lnTo>
                    <a:pt x="0" y="46177"/>
                  </a:lnTo>
                  <a:lnTo>
                    <a:pt x="321386" y="271208"/>
                  </a:lnTo>
                  <a:lnTo>
                    <a:pt x="327352" y="258253"/>
                  </a:lnTo>
                  <a:lnTo>
                    <a:pt x="330474" y="240647"/>
                  </a:lnTo>
                  <a:lnTo>
                    <a:pt x="327988" y="222557"/>
                  </a:lnTo>
                  <a:lnTo>
                    <a:pt x="317131" y="208153"/>
                  </a:lnTo>
                  <a:lnTo>
                    <a:pt x="264502" y="171310"/>
                  </a:lnTo>
                  <a:lnTo>
                    <a:pt x="310337" y="105841"/>
                  </a:lnTo>
                  <a:lnTo>
                    <a:pt x="304966" y="102082"/>
                  </a:lnTo>
                  <a:lnTo>
                    <a:pt x="278853" y="102082"/>
                  </a:lnTo>
                  <a:lnTo>
                    <a:pt x="265290" y="92595"/>
                  </a:lnTo>
                  <a:lnTo>
                    <a:pt x="263652" y="83248"/>
                  </a:lnTo>
                  <a:lnTo>
                    <a:pt x="267306" y="78016"/>
                  </a:lnTo>
                  <a:lnTo>
                    <a:pt x="239714" y="78016"/>
                  </a:lnTo>
                  <a:lnTo>
                    <a:pt x="229711" y="77839"/>
                  </a:lnTo>
                  <a:lnTo>
                    <a:pt x="220218" y="73698"/>
                  </a:lnTo>
                  <a:lnTo>
                    <a:pt x="213070" y="66190"/>
                  </a:lnTo>
                  <a:lnTo>
                    <a:pt x="212788" y="65455"/>
                  </a:lnTo>
                  <a:lnTo>
                    <a:pt x="113334" y="65455"/>
                  </a:lnTo>
                  <a:lnTo>
                    <a:pt x="60706" y="28600"/>
                  </a:lnTo>
                  <a:lnTo>
                    <a:pt x="43459" y="23335"/>
                  </a:lnTo>
                  <a:close/>
                </a:path>
                <a:path w="330834" h="271779">
                  <a:moveTo>
                    <a:pt x="292938" y="93662"/>
                  </a:moveTo>
                  <a:lnTo>
                    <a:pt x="288201" y="100431"/>
                  </a:lnTo>
                  <a:lnTo>
                    <a:pt x="278853" y="102082"/>
                  </a:lnTo>
                  <a:lnTo>
                    <a:pt x="304966" y="102082"/>
                  </a:lnTo>
                  <a:lnTo>
                    <a:pt x="292938" y="93662"/>
                  </a:lnTo>
                  <a:close/>
                </a:path>
                <a:path w="330834" h="271779">
                  <a:moveTo>
                    <a:pt x="257606" y="18618"/>
                  </a:moveTo>
                  <a:lnTo>
                    <a:pt x="249885" y="32207"/>
                  </a:lnTo>
                  <a:lnTo>
                    <a:pt x="256015" y="39836"/>
                  </a:lnTo>
                  <a:lnTo>
                    <a:pt x="259643" y="48941"/>
                  </a:lnTo>
                  <a:lnTo>
                    <a:pt x="260059" y="58447"/>
                  </a:lnTo>
                  <a:lnTo>
                    <a:pt x="256552" y="67284"/>
                  </a:lnTo>
                  <a:lnTo>
                    <a:pt x="249051" y="74430"/>
                  </a:lnTo>
                  <a:lnTo>
                    <a:pt x="239714" y="78016"/>
                  </a:lnTo>
                  <a:lnTo>
                    <a:pt x="267306" y="78016"/>
                  </a:lnTo>
                  <a:lnTo>
                    <a:pt x="268389" y="76466"/>
                  </a:lnTo>
                  <a:lnTo>
                    <a:pt x="268833" y="75882"/>
                  </a:lnTo>
                  <a:lnTo>
                    <a:pt x="275546" y="60991"/>
                  </a:lnTo>
                  <a:lnTo>
                    <a:pt x="276045" y="45345"/>
                  </a:lnTo>
                  <a:lnTo>
                    <a:pt x="270131" y="30651"/>
                  </a:lnTo>
                  <a:lnTo>
                    <a:pt x="257606" y="18618"/>
                  </a:lnTo>
                  <a:close/>
                </a:path>
                <a:path w="330834" h="271779">
                  <a:moveTo>
                    <a:pt x="159169" y="0"/>
                  </a:moveTo>
                  <a:lnTo>
                    <a:pt x="113334" y="65455"/>
                  </a:lnTo>
                  <a:lnTo>
                    <a:pt x="212788" y="65455"/>
                  </a:lnTo>
                  <a:lnTo>
                    <a:pt x="209481" y="56848"/>
                  </a:lnTo>
                  <a:lnTo>
                    <a:pt x="209657" y="46844"/>
                  </a:lnTo>
                  <a:lnTo>
                    <a:pt x="213610" y="37795"/>
                  </a:lnTo>
                  <a:lnTo>
                    <a:pt x="187032" y="37795"/>
                  </a:lnTo>
                  <a:lnTo>
                    <a:pt x="173469" y="28295"/>
                  </a:lnTo>
                  <a:lnTo>
                    <a:pt x="171831" y="18961"/>
                  </a:lnTo>
                  <a:lnTo>
                    <a:pt x="176568" y="12179"/>
                  </a:lnTo>
                  <a:lnTo>
                    <a:pt x="159169" y="0"/>
                  </a:lnTo>
                  <a:close/>
                </a:path>
                <a:path w="330834" h="271779">
                  <a:moveTo>
                    <a:pt x="240741" y="11509"/>
                  </a:moveTo>
                  <a:lnTo>
                    <a:pt x="225455" y="11545"/>
                  </a:lnTo>
                  <a:lnTo>
                    <a:pt x="212224" y="17652"/>
                  </a:lnTo>
                  <a:lnTo>
                    <a:pt x="201523" y="28752"/>
                  </a:lnTo>
                  <a:lnTo>
                    <a:pt x="196367" y="36144"/>
                  </a:lnTo>
                  <a:lnTo>
                    <a:pt x="187032" y="37795"/>
                  </a:lnTo>
                  <a:lnTo>
                    <a:pt x="213610" y="37795"/>
                  </a:lnTo>
                  <a:lnTo>
                    <a:pt x="213804" y="37350"/>
                  </a:lnTo>
                  <a:lnTo>
                    <a:pt x="221140" y="30812"/>
                  </a:lnTo>
                  <a:lnTo>
                    <a:pt x="230449" y="27944"/>
                  </a:lnTo>
                  <a:lnTo>
                    <a:pt x="252307" y="27944"/>
                  </a:lnTo>
                  <a:lnTo>
                    <a:pt x="257606" y="18618"/>
                  </a:lnTo>
                  <a:lnTo>
                    <a:pt x="240741" y="11509"/>
                  </a:lnTo>
                  <a:close/>
                </a:path>
                <a:path w="330834" h="271779">
                  <a:moveTo>
                    <a:pt x="252307" y="27944"/>
                  </a:moveTo>
                  <a:lnTo>
                    <a:pt x="230449" y="27944"/>
                  </a:lnTo>
                  <a:lnTo>
                    <a:pt x="240456" y="28494"/>
                  </a:lnTo>
                  <a:lnTo>
                    <a:pt x="249885" y="32207"/>
                  </a:lnTo>
                  <a:lnTo>
                    <a:pt x="252307" y="27944"/>
                  </a:lnTo>
                  <a:close/>
                </a:path>
              </a:pathLst>
            </a:custGeom>
            <a:solidFill>
              <a:srgbClr val="BC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240878" y="8146770"/>
              <a:ext cx="330835" cy="271780"/>
            </a:xfrm>
            <a:custGeom>
              <a:avLst/>
              <a:gdLst/>
              <a:ahLst/>
              <a:cxnLst/>
              <a:rect l="l" t="t" r="r" b="b"/>
              <a:pathLst>
                <a:path w="330834" h="271779">
                  <a:moveTo>
                    <a:pt x="249885" y="32207"/>
                  </a:moveTo>
                  <a:lnTo>
                    <a:pt x="240456" y="28494"/>
                  </a:lnTo>
                  <a:lnTo>
                    <a:pt x="230449" y="27944"/>
                  </a:lnTo>
                  <a:lnTo>
                    <a:pt x="221140" y="30812"/>
                  </a:lnTo>
                  <a:lnTo>
                    <a:pt x="213804" y="37350"/>
                  </a:lnTo>
                  <a:lnTo>
                    <a:pt x="209657" y="46844"/>
                  </a:lnTo>
                  <a:lnTo>
                    <a:pt x="209481" y="56848"/>
                  </a:lnTo>
                  <a:lnTo>
                    <a:pt x="213070" y="66190"/>
                  </a:lnTo>
                  <a:lnTo>
                    <a:pt x="220218" y="73698"/>
                  </a:lnTo>
                  <a:lnTo>
                    <a:pt x="229711" y="77839"/>
                  </a:lnTo>
                  <a:lnTo>
                    <a:pt x="239714" y="78016"/>
                  </a:lnTo>
                  <a:lnTo>
                    <a:pt x="249051" y="74430"/>
                  </a:lnTo>
                  <a:lnTo>
                    <a:pt x="256552" y="67284"/>
                  </a:lnTo>
                  <a:lnTo>
                    <a:pt x="260059" y="58447"/>
                  </a:lnTo>
                  <a:lnTo>
                    <a:pt x="259643" y="48941"/>
                  </a:lnTo>
                  <a:lnTo>
                    <a:pt x="256015" y="39836"/>
                  </a:lnTo>
                  <a:lnTo>
                    <a:pt x="249885" y="32207"/>
                  </a:lnTo>
                  <a:lnTo>
                    <a:pt x="257606" y="18618"/>
                  </a:lnTo>
                  <a:lnTo>
                    <a:pt x="270131" y="30651"/>
                  </a:lnTo>
                  <a:lnTo>
                    <a:pt x="276045" y="45345"/>
                  </a:lnTo>
                  <a:lnTo>
                    <a:pt x="275546" y="60991"/>
                  </a:lnTo>
                  <a:lnTo>
                    <a:pt x="268833" y="75882"/>
                  </a:lnTo>
                  <a:lnTo>
                    <a:pt x="268389" y="76466"/>
                  </a:lnTo>
                  <a:lnTo>
                    <a:pt x="263652" y="83248"/>
                  </a:lnTo>
                  <a:lnTo>
                    <a:pt x="265290" y="92595"/>
                  </a:lnTo>
                  <a:lnTo>
                    <a:pt x="272072" y="97332"/>
                  </a:lnTo>
                  <a:lnTo>
                    <a:pt x="278853" y="102082"/>
                  </a:lnTo>
                  <a:lnTo>
                    <a:pt x="288201" y="100431"/>
                  </a:lnTo>
                  <a:lnTo>
                    <a:pt x="292938" y="93662"/>
                  </a:lnTo>
                  <a:lnTo>
                    <a:pt x="310337" y="105841"/>
                  </a:lnTo>
                  <a:lnTo>
                    <a:pt x="264502" y="171310"/>
                  </a:lnTo>
                  <a:lnTo>
                    <a:pt x="317131" y="208153"/>
                  </a:lnTo>
                  <a:lnTo>
                    <a:pt x="327988" y="222557"/>
                  </a:lnTo>
                  <a:lnTo>
                    <a:pt x="330474" y="240647"/>
                  </a:lnTo>
                  <a:lnTo>
                    <a:pt x="327352" y="258253"/>
                  </a:lnTo>
                  <a:lnTo>
                    <a:pt x="321386" y="271208"/>
                  </a:lnTo>
                  <a:lnTo>
                    <a:pt x="162369" y="159867"/>
                  </a:lnTo>
                  <a:lnTo>
                    <a:pt x="0" y="46177"/>
                  </a:lnTo>
                  <a:lnTo>
                    <a:pt x="10131" y="36140"/>
                  </a:lnTo>
                  <a:lnTo>
                    <a:pt x="25609" y="27187"/>
                  </a:lnTo>
                  <a:lnTo>
                    <a:pt x="43459" y="23335"/>
                  </a:lnTo>
                  <a:lnTo>
                    <a:pt x="60706" y="28600"/>
                  </a:lnTo>
                  <a:lnTo>
                    <a:pt x="113334" y="65455"/>
                  </a:lnTo>
                  <a:lnTo>
                    <a:pt x="159169" y="0"/>
                  </a:lnTo>
                  <a:lnTo>
                    <a:pt x="176568" y="12179"/>
                  </a:lnTo>
                  <a:lnTo>
                    <a:pt x="171831" y="18961"/>
                  </a:lnTo>
                  <a:lnTo>
                    <a:pt x="173469" y="28295"/>
                  </a:lnTo>
                  <a:lnTo>
                    <a:pt x="180251" y="33045"/>
                  </a:lnTo>
                  <a:lnTo>
                    <a:pt x="187032" y="37795"/>
                  </a:lnTo>
                  <a:lnTo>
                    <a:pt x="196367" y="36144"/>
                  </a:lnTo>
                  <a:lnTo>
                    <a:pt x="201117" y="29362"/>
                  </a:lnTo>
                  <a:lnTo>
                    <a:pt x="201523" y="28752"/>
                  </a:lnTo>
                  <a:lnTo>
                    <a:pt x="212224" y="17652"/>
                  </a:lnTo>
                  <a:lnTo>
                    <a:pt x="225455" y="11545"/>
                  </a:lnTo>
                  <a:lnTo>
                    <a:pt x="240741" y="11509"/>
                  </a:lnTo>
                  <a:lnTo>
                    <a:pt x="257606" y="18618"/>
                  </a:lnTo>
                  <a:lnTo>
                    <a:pt x="249885" y="32207"/>
                  </a:lnTo>
                </a:path>
              </a:pathLst>
            </a:custGeom>
            <a:ln w="3175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488655" y="8166544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30" h="12700">
                  <a:moveTo>
                    <a:pt x="6642" y="0"/>
                  </a:moveTo>
                  <a:lnTo>
                    <a:pt x="0" y="9499"/>
                  </a:lnTo>
                  <a:lnTo>
                    <a:pt x="4622" y="12153"/>
                  </a:lnTo>
                  <a:lnTo>
                    <a:pt x="11163" y="1981"/>
                  </a:lnTo>
                  <a:lnTo>
                    <a:pt x="6642" y="0"/>
                  </a:lnTo>
                  <a:close/>
                </a:path>
              </a:pathLst>
            </a:custGeom>
            <a:solidFill>
              <a:srgbClr val="BC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76550" y="8083042"/>
              <a:ext cx="375920" cy="450850"/>
            </a:xfrm>
            <a:custGeom>
              <a:avLst/>
              <a:gdLst/>
              <a:ahLst/>
              <a:cxnLst/>
              <a:rect l="l" t="t" r="r" b="b"/>
              <a:pathLst>
                <a:path w="375919" h="450850">
                  <a:moveTo>
                    <a:pt x="212651" y="0"/>
                  </a:moveTo>
                  <a:lnTo>
                    <a:pt x="168863" y="2019"/>
                  </a:lnTo>
                  <a:lnTo>
                    <a:pt x="127826" y="9729"/>
                  </a:lnTo>
                  <a:lnTo>
                    <a:pt x="91507" y="22005"/>
                  </a:lnTo>
                  <a:lnTo>
                    <a:pt x="33011" y="60261"/>
                  </a:lnTo>
                  <a:lnTo>
                    <a:pt x="2194" y="116154"/>
                  </a:lnTo>
                  <a:lnTo>
                    <a:pt x="0" y="150944"/>
                  </a:lnTo>
                  <a:lnTo>
                    <a:pt x="6620" y="190296"/>
                  </a:lnTo>
                  <a:lnTo>
                    <a:pt x="33009" y="255382"/>
                  </a:lnTo>
                  <a:lnTo>
                    <a:pt x="76229" y="312724"/>
                  </a:lnTo>
                  <a:lnTo>
                    <a:pt x="90897" y="322871"/>
                  </a:lnTo>
                  <a:lnTo>
                    <a:pt x="196168" y="209067"/>
                  </a:lnTo>
                  <a:lnTo>
                    <a:pt x="155477" y="166915"/>
                  </a:lnTo>
                  <a:lnTo>
                    <a:pt x="145564" y="154376"/>
                  </a:lnTo>
                  <a:lnTo>
                    <a:pt x="137660" y="141868"/>
                  </a:lnTo>
                  <a:lnTo>
                    <a:pt x="131769" y="129393"/>
                  </a:lnTo>
                  <a:lnTo>
                    <a:pt x="127892" y="116954"/>
                  </a:lnTo>
                  <a:lnTo>
                    <a:pt x="135627" y="98539"/>
                  </a:lnTo>
                  <a:lnTo>
                    <a:pt x="145993" y="93770"/>
                  </a:lnTo>
                  <a:lnTo>
                    <a:pt x="157088" y="91485"/>
                  </a:lnTo>
                  <a:lnTo>
                    <a:pt x="168915" y="91690"/>
                  </a:lnTo>
                  <a:lnTo>
                    <a:pt x="211556" y="111390"/>
                  </a:lnTo>
                  <a:lnTo>
                    <a:pt x="240054" y="157257"/>
                  </a:lnTo>
                  <a:lnTo>
                    <a:pt x="241125" y="180003"/>
                  </a:lnTo>
                  <a:lnTo>
                    <a:pt x="236427" y="205435"/>
                  </a:lnTo>
                  <a:lnTo>
                    <a:pt x="229189" y="260074"/>
                  </a:lnTo>
                  <a:lnTo>
                    <a:pt x="227892" y="328769"/>
                  </a:lnTo>
                  <a:lnTo>
                    <a:pt x="229501" y="390556"/>
                  </a:lnTo>
                  <a:lnTo>
                    <a:pt x="245416" y="442900"/>
                  </a:lnTo>
                  <a:lnTo>
                    <a:pt x="278609" y="450382"/>
                  </a:lnTo>
                  <a:lnTo>
                    <a:pt x="319053" y="448263"/>
                  </a:lnTo>
                  <a:lnTo>
                    <a:pt x="355242" y="437893"/>
                  </a:lnTo>
                  <a:lnTo>
                    <a:pt x="375671" y="420619"/>
                  </a:lnTo>
                  <a:lnTo>
                    <a:pt x="368837" y="397789"/>
                  </a:lnTo>
                  <a:lnTo>
                    <a:pt x="354335" y="366546"/>
                  </a:lnTo>
                  <a:lnTo>
                    <a:pt x="337271" y="310411"/>
                  </a:lnTo>
                  <a:lnTo>
                    <a:pt x="324503" y="251797"/>
                  </a:lnTo>
                  <a:lnTo>
                    <a:pt x="322888" y="213118"/>
                  </a:lnTo>
                  <a:lnTo>
                    <a:pt x="338890" y="155117"/>
                  </a:lnTo>
                  <a:lnTo>
                    <a:pt x="343077" y="138919"/>
                  </a:lnTo>
                  <a:lnTo>
                    <a:pt x="344720" y="131254"/>
                  </a:lnTo>
                  <a:lnTo>
                    <a:pt x="344148" y="106427"/>
                  </a:lnTo>
                  <a:lnTo>
                    <a:pt x="337841" y="82583"/>
                  </a:lnTo>
                  <a:lnTo>
                    <a:pt x="325798" y="59722"/>
                  </a:lnTo>
                  <a:lnTo>
                    <a:pt x="308017" y="37845"/>
                  </a:lnTo>
                  <a:lnTo>
                    <a:pt x="282230" y="17912"/>
                  </a:lnTo>
                  <a:lnTo>
                    <a:pt x="250441" y="5297"/>
                  </a:lnTo>
                  <a:lnTo>
                    <a:pt x="212651" y="0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943106" y="8547354"/>
              <a:ext cx="151049" cy="17882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 rot="19020000">
            <a:off x="470656" y="8072821"/>
            <a:ext cx="165130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D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3256991" y="8908974"/>
            <a:ext cx="300990" cy="210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90"/>
              </a:spcBef>
            </a:pPr>
            <a:r>
              <a:rPr sz="1200" spc="-60" dirty="0">
                <a:latin typeface="Trebuchet MS"/>
                <a:cs typeface="Trebuchet MS"/>
              </a:rPr>
              <a:t>138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6" name="object 66"/>
          <p:cNvSpPr txBox="1"/>
          <p:nvPr/>
        </p:nvSpPr>
        <p:spPr>
          <a:xfrm rot="19320000">
            <a:off x="562167" y="8005035"/>
            <a:ext cx="137843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i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67" name="object 67"/>
          <p:cNvSpPr txBox="1"/>
          <p:nvPr/>
        </p:nvSpPr>
        <p:spPr>
          <a:xfrm rot="19860000">
            <a:off x="633807" y="7948645"/>
            <a:ext cx="162213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d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68" name="object 68"/>
          <p:cNvSpPr txBox="1"/>
          <p:nvPr/>
        </p:nvSpPr>
        <p:spPr>
          <a:xfrm rot="21180000">
            <a:off x="825656" y="7881029"/>
            <a:ext cx="15638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y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69" name="object 69"/>
          <p:cNvSpPr txBox="1"/>
          <p:nvPr/>
        </p:nvSpPr>
        <p:spPr>
          <a:xfrm rot="60000">
            <a:off x="946248" y="7874601"/>
            <a:ext cx="15906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o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70" name="object 70"/>
          <p:cNvSpPr txBox="1"/>
          <p:nvPr/>
        </p:nvSpPr>
        <p:spPr>
          <a:xfrm rot="300000">
            <a:off x="1069656" y="7882249"/>
            <a:ext cx="157707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u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71" name="object 71"/>
          <p:cNvSpPr txBox="1"/>
          <p:nvPr/>
        </p:nvSpPr>
        <p:spPr>
          <a:xfrm rot="900000">
            <a:off x="1263343" y="7921389"/>
            <a:ext cx="15638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k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72" name="object 72"/>
          <p:cNvSpPr txBox="1"/>
          <p:nvPr/>
        </p:nvSpPr>
        <p:spPr>
          <a:xfrm rot="1500000">
            <a:off x="1375208" y="7963037"/>
            <a:ext cx="15638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n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73" name="object 73"/>
          <p:cNvSpPr txBox="1"/>
          <p:nvPr/>
        </p:nvSpPr>
        <p:spPr>
          <a:xfrm rot="2160000">
            <a:off x="1478431" y="8027586"/>
            <a:ext cx="15906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o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74" name="object 74"/>
          <p:cNvSpPr txBox="1"/>
          <p:nvPr/>
        </p:nvSpPr>
        <p:spPr>
          <a:xfrm rot="2940000">
            <a:off x="1573151" y="8119820"/>
            <a:ext cx="171663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w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75" name="object 75"/>
          <p:cNvSpPr txBox="1"/>
          <p:nvPr/>
        </p:nvSpPr>
        <p:spPr>
          <a:xfrm rot="3780000">
            <a:off x="1654469" y="8228113"/>
            <a:ext cx="155088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?</a:t>
            </a:r>
            <a:endParaRPr sz="105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09679" y="7157084"/>
            <a:ext cx="5998210" cy="2023110"/>
            <a:chOff x="809679" y="7157084"/>
            <a:chExt cx="5998210" cy="2023110"/>
          </a:xfrm>
        </p:grpSpPr>
        <p:sp>
          <p:nvSpPr>
            <p:cNvPr id="3" name="object 3"/>
            <p:cNvSpPr/>
            <p:nvPr/>
          </p:nvSpPr>
          <p:spPr>
            <a:xfrm>
              <a:off x="809679" y="7370287"/>
              <a:ext cx="5489829" cy="18093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16669" y="7411099"/>
              <a:ext cx="5276215" cy="1368425"/>
            </a:xfrm>
            <a:custGeom>
              <a:avLst/>
              <a:gdLst/>
              <a:ahLst/>
              <a:cxnLst/>
              <a:rect l="l" t="t" r="r" b="b"/>
              <a:pathLst>
                <a:path w="5276215" h="1368425">
                  <a:moveTo>
                    <a:pt x="5275850" y="1368155"/>
                  </a:moveTo>
                  <a:lnTo>
                    <a:pt x="0" y="1368155"/>
                  </a:lnTo>
                  <a:lnTo>
                    <a:pt x="0" y="0"/>
                  </a:lnTo>
                  <a:lnTo>
                    <a:pt x="5275850" y="0"/>
                  </a:lnTo>
                  <a:lnTo>
                    <a:pt x="5275850" y="13681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6669" y="7411099"/>
              <a:ext cx="5276215" cy="1368425"/>
            </a:xfrm>
            <a:custGeom>
              <a:avLst/>
              <a:gdLst/>
              <a:ahLst/>
              <a:cxnLst/>
              <a:rect l="l" t="t" r="r" b="b"/>
              <a:pathLst>
                <a:path w="5276215" h="1368425">
                  <a:moveTo>
                    <a:pt x="0" y="1368158"/>
                  </a:moveTo>
                  <a:lnTo>
                    <a:pt x="0" y="0"/>
                  </a:lnTo>
                  <a:lnTo>
                    <a:pt x="5275850" y="0"/>
                  </a:lnTo>
                  <a:lnTo>
                    <a:pt x="5275850" y="1368158"/>
                  </a:lnTo>
                  <a:lnTo>
                    <a:pt x="0" y="1368158"/>
                  </a:lnTo>
                  <a:close/>
                </a:path>
              </a:pathLst>
            </a:custGeom>
            <a:ln w="6759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93072" y="7441775"/>
              <a:ext cx="5131091" cy="13068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93072" y="7441775"/>
              <a:ext cx="5131435" cy="1306830"/>
            </a:xfrm>
            <a:custGeom>
              <a:avLst/>
              <a:gdLst/>
              <a:ahLst/>
              <a:cxnLst/>
              <a:rect l="l" t="t" r="r" b="b"/>
              <a:pathLst>
                <a:path w="5131435" h="1306829">
                  <a:moveTo>
                    <a:pt x="0" y="1306819"/>
                  </a:moveTo>
                  <a:lnTo>
                    <a:pt x="0" y="0"/>
                  </a:lnTo>
                  <a:lnTo>
                    <a:pt x="5131091" y="0"/>
                  </a:lnTo>
                  <a:lnTo>
                    <a:pt x="5131091" y="1306819"/>
                  </a:lnTo>
                  <a:lnTo>
                    <a:pt x="0" y="1306819"/>
                  </a:lnTo>
                  <a:close/>
                </a:path>
              </a:pathLst>
            </a:custGeom>
            <a:ln w="6738">
              <a:solidFill>
                <a:srgbClr val="44C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15130" y="7163434"/>
              <a:ext cx="2586355" cy="1442085"/>
            </a:xfrm>
            <a:custGeom>
              <a:avLst/>
              <a:gdLst/>
              <a:ahLst/>
              <a:cxnLst/>
              <a:rect l="l" t="t" r="r" b="b"/>
              <a:pathLst>
                <a:path w="2586354" h="1442084">
                  <a:moveTo>
                    <a:pt x="1293177" y="0"/>
                  </a:moveTo>
                  <a:lnTo>
                    <a:pt x="1232302" y="784"/>
                  </a:lnTo>
                  <a:lnTo>
                    <a:pt x="1172151" y="3116"/>
                  </a:lnTo>
                  <a:lnTo>
                    <a:pt x="1112786" y="6959"/>
                  </a:lnTo>
                  <a:lnTo>
                    <a:pt x="1054270" y="12279"/>
                  </a:lnTo>
                  <a:lnTo>
                    <a:pt x="996665" y="19043"/>
                  </a:lnTo>
                  <a:lnTo>
                    <a:pt x="940032" y="27214"/>
                  </a:lnTo>
                  <a:lnTo>
                    <a:pt x="884435" y="36759"/>
                  </a:lnTo>
                  <a:lnTo>
                    <a:pt x="829934" y="47642"/>
                  </a:lnTo>
                  <a:lnTo>
                    <a:pt x="776593" y="59830"/>
                  </a:lnTo>
                  <a:lnTo>
                    <a:pt x="724472" y="73287"/>
                  </a:lnTo>
                  <a:lnTo>
                    <a:pt x="673635" y="87979"/>
                  </a:lnTo>
                  <a:lnTo>
                    <a:pt x="624144" y="103872"/>
                  </a:lnTo>
                  <a:lnTo>
                    <a:pt x="576060" y="120930"/>
                  </a:lnTo>
                  <a:lnTo>
                    <a:pt x="529445" y="139119"/>
                  </a:lnTo>
                  <a:lnTo>
                    <a:pt x="484363" y="158404"/>
                  </a:lnTo>
                  <a:lnTo>
                    <a:pt x="440874" y="178752"/>
                  </a:lnTo>
                  <a:lnTo>
                    <a:pt x="399040" y="200126"/>
                  </a:lnTo>
                  <a:lnTo>
                    <a:pt x="358925" y="222493"/>
                  </a:lnTo>
                  <a:lnTo>
                    <a:pt x="320590" y="245818"/>
                  </a:lnTo>
                  <a:lnTo>
                    <a:pt x="284098" y="270067"/>
                  </a:lnTo>
                  <a:lnTo>
                    <a:pt x="249509" y="295203"/>
                  </a:lnTo>
                  <a:lnTo>
                    <a:pt x="216887" y="321194"/>
                  </a:lnTo>
                  <a:lnTo>
                    <a:pt x="186294" y="348005"/>
                  </a:lnTo>
                  <a:lnTo>
                    <a:pt x="157791" y="375600"/>
                  </a:lnTo>
                  <a:lnTo>
                    <a:pt x="131440" y="403946"/>
                  </a:lnTo>
                  <a:lnTo>
                    <a:pt x="85447" y="462748"/>
                  </a:lnTo>
                  <a:lnTo>
                    <a:pt x="48809" y="524137"/>
                  </a:lnTo>
                  <a:lnTo>
                    <a:pt x="22024" y="587833"/>
                  </a:lnTo>
                  <a:lnTo>
                    <a:pt x="5588" y="653560"/>
                  </a:lnTo>
                  <a:lnTo>
                    <a:pt x="0" y="721042"/>
                  </a:lnTo>
                  <a:lnTo>
                    <a:pt x="1407" y="754985"/>
                  </a:lnTo>
                  <a:lnTo>
                    <a:pt x="12481" y="821624"/>
                  </a:lnTo>
                  <a:lnTo>
                    <a:pt x="34154" y="886371"/>
                  </a:lnTo>
                  <a:lnTo>
                    <a:pt x="65927" y="948947"/>
                  </a:lnTo>
                  <a:lnTo>
                    <a:pt x="107305" y="1009077"/>
                  </a:lnTo>
                  <a:lnTo>
                    <a:pt x="157791" y="1066484"/>
                  </a:lnTo>
                  <a:lnTo>
                    <a:pt x="186294" y="1094079"/>
                  </a:lnTo>
                  <a:lnTo>
                    <a:pt x="216887" y="1120890"/>
                  </a:lnTo>
                  <a:lnTo>
                    <a:pt x="249509" y="1146881"/>
                  </a:lnTo>
                  <a:lnTo>
                    <a:pt x="284098" y="1172017"/>
                  </a:lnTo>
                  <a:lnTo>
                    <a:pt x="320590" y="1196266"/>
                  </a:lnTo>
                  <a:lnTo>
                    <a:pt x="358925" y="1219591"/>
                  </a:lnTo>
                  <a:lnTo>
                    <a:pt x="399040" y="1241958"/>
                  </a:lnTo>
                  <a:lnTo>
                    <a:pt x="440874" y="1263332"/>
                  </a:lnTo>
                  <a:lnTo>
                    <a:pt x="484363" y="1283680"/>
                  </a:lnTo>
                  <a:lnTo>
                    <a:pt x="529445" y="1302965"/>
                  </a:lnTo>
                  <a:lnTo>
                    <a:pt x="576060" y="1321154"/>
                  </a:lnTo>
                  <a:lnTo>
                    <a:pt x="624144" y="1338212"/>
                  </a:lnTo>
                  <a:lnTo>
                    <a:pt x="673635" y="1354105"/>
                  </a:lnTo>
                  <a:lnTo>
                    <a:pt x="724472" y="1368797"/>
                  </a:lnTo>
                  <a:lnTo>
                    <a:pt x="776593" y="1382254"/>
                  </a:lnTo>
                  <a:lnTo>
                    <a:pt x="829934" y="1394442"/>
                  </a:lnTo>
                  <a:lnTo>
                    <a:pt x="884435" y="1405325"/>
                  </a:lnTo>
                  <a:lnTo>
                    <a:pt x="940032" y="1414870"/>
                  </a:lnTo>
                  <a:lnTo>
                    <a:pt x="996665" y="1423041"/>
                  </a:lnTo>
                  <a:lnTo>
                    <a:pt x="1054270" y="1429805"/>
                  </a:lnTo>
                  <a:lnTo>
                    <a:pt x="1112786" y="1435125"/>
                  </a:lnTo>
                  <a:lnTo>
                    <a:pt x="1172151" y="1438968"/>
                  </a:lnTo>
                  <a:lnTo>
                    <a:pt x="1232302" y="1441300"/>
                  </a:lnTo>
                  <a:lnTo>
                    <a:pt x="1293177" y="1442085"/>
                  </a:lnTo>
                  <a:lnTo>
                    <a:pt x="1354052" y="1441300"/>
                  </a:lnTo>
                  <a:lnTo>
                    <a:pt x="1414203" y="1438968"/>
                  </a:lnTo>
                  <a:lnTo>
                    <a:pt x="1473568" y="1435125"/>
                  </a:lnTo>
                  <a:lnTo>
                    <a:pt x="1532084" y="1429805"/>
                  </a:lnTo>
                  <a:lnTo>
                    <a:pt x="1589689" y="1423041"/>
                  </a:lnTo>
                  <a:lnTo>
                    <a:pt x="1646322" y="1414870"/>
                  </a:lnTo>
                  <a:lnTo>
                    <a:pt x="1701919" y="1405325"/>
                  </a:lnTo>
                  <a:lnTo>
                    <a:pt x="1756420" y="1394442"/>
                  </a:lnTo>
                  <a:lnTo>
                    <a:pt x="1809761" y="1382254"/>
                  </a:lnTo>
                  <a:lnTo>
                    <a:pt x="1861882" y="1368797"/>
                  </a:lnTo>
                  <a:lnTo>
                    <a:pt x="1912719" y="1354105"/>
                  </a:lnTo>
                  <a:lnTo>
                    <a:pt x="1962210" y="1338212"/>
                  </a:lnTo>
                  <a:lnTo>
                    <a:pt x="2010294" y="1321154"/>
                  </a:lnTo>
                  <a:lnTo>
                    <a:pt x="2056909" y="1302965"/>
                  </a:lnTo>
                  <a:lnTo>
                    <a:pt x="2101991" y="1283680"/>
                  </a:lnTo>
                  <a:lnTo>
                    <a:pt x="2145480" y="1263332"/>
                  </a:lnTo>
                  <a:lnTo>
                    <a:pt x="2187314" y="1241958"/>
                  </a:lnTo>
                  <a:lnTo>
                    <a:pt x="2227429" y="1219591"/>
                  </a:lnTo>
                  <a:lnTo>
                    <a:pt x="2265764" y="1196266"/>
                  </a:lnTo>
                  <a:lnTo>
                    <a:pt x="2302256" y="1172017"/>
                  </a:lnTo>
                  <a:lnTo>
                    <a:pt x="2336845" y="1146881"/>
                  </a:lnTo>
                  <a:lnTo>
                    <a:pt x="2369467" y="1120890"/>
                  </a:lnTo>
                  <a:lnTo>
                    <a:pt x="2400060" y="1094079"/>
                  </a:lnTo>
                  <a:lnTo>
                    <a:pt x="2428563" y="1066484"/>
                  </a:lnTo>
                  <a:lnTo>
                    <a:pt x="2454914" y="1038138"/>
                  </a:lnTo>
                  <a:lnTo>
                    <a:pt x="2500907" y="979336"/>
                  </a:lnTo>
                  <a:lnTo>
                    <a:pt x="2537545" y="917947"/>
                  </a:lnTo>
                  <a:lnTo>
                    <a:pt x="2564330" y="854251"/>
                  </a:lnTo>
                  <a:lnTo>
                    <a:pt x="2580766" y="788524"/>
                  </a:lnTo>
                  <a:lnTo>
                    <a:pt x="2586354" y="721042"/>
                  </a:lnTo>
                  <a:lnTo>
                    <a:pt x="2584947" y="687099"/>
                  </a:lnTo>
                  <a:lnTo>
                    <a:pt x="2573873" y="620460"/>
                  </a:lnTo>
                  <a:lnTo>
                    <a:pt x="2552200" y="555713"/>
                  </a:lnTo>
                  <a:lnTo>
                    <a:pt x="2520427" y="493137"/>
                  </a:lnTo>
                  <a:lnTo>
                    <a:pt x="2479049" y="433007"/>
                  </a:lnTo>
                  <a:lnTo>
                    <a:pt x="2428563" y="375600"/>
                  </a:lnTo>
                  <a:lnTo>
                    <a:pt x="2400060" y="348005"/>
                  </a:lnTo>
                  <a:lnTo>
                    <a:pt x="2369467" y="321194"/>
                  </a:lnTo>
                  <a:lnTo>
                    <a:pt x="2336845" y="295203"/>
                  </a:lnTo>
                  <a:lnTo>
                    <a:pt x="2302256" y="270067"/>
                  </a:lnTo>
                  <a:lnTo>
                    <a:pt x="2265764" y="245818"/>
                  </a:lnTo>
                  <a:lnTo>
                    <a:pt x="2227429" y="222493"/>
                  </a:lnTo>
                  <a:lnTo>
                    <a:pt x="2187314" y="200126"/>
                  </a:lnTo>
                  <a:lnTo>
                    <a:pt x="2145480" y="178752"/>
                  </a:lnTo>
                  <a:lnTo>
                    <a:pt x="2101991" y="158404"/>
                  </a:lnTo>
                  <a:lnTo>
                    <a:pt x="2056909" y="139119"/>
                  </a:lnTo>
                  <a:lnTo>
                    <a:pt x="2010294" y="120930"/>
                  </a:lnTo>
                  <a:lnTo>
                    <a:pt x="1962210" y="103872"/>
                  </a:lnTo>
                  <a:lnTo>
                    <a:pt x="1912719" y="87979"/>
                  </a:lnTo>
                  <a:lnTo>
                    <a:pt x="1861882" y="73287"/>
                  </a:lnTo>
                  <a:lnTo>
                    <a:pt x="1809761" y="59830"/>
                  </a:lnTo>
                  <a:lnTo>
                    <a:pt x="1756420" y="47642"/>
                  </a:lnTo>
                  <a:lnTo>
                    <a:pt x="1701919" y="36759"/>
                  </a:lnTo>
                  <a:lnTo>
                    <a:pt x="1646322" y="27214"/>
                  </a:lnTo>
                  <a:lnTo>
                    <a:pt x="1589689" y="19043"/>
                  </a:lnTo>
                  <a:lnTo>
                    <a:pt x="1532084" y="12279"/>
                  </a:lnTo>
                  <a:lnTo>
                    <a:pt x="1473568" y="6959"/>
                  </a:lnTo>
                  <a:lnTo>
                    <a:pt x="1414203" y="3116"/>
                  </a:lnTo>
                  <a:lnTo>
                    <a:pt x="1354052" y="784"/>
                  </a:lnTo>
                  <a:lnTo>
                    <a:pt x="12931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215130" y="7163434"/>
              <a:ext cx="2586355" cy="1442085"/>
            </a:xfrm>
            <a:custGeom>
              <a:avLst/>
              <a:gdLst/>
              <a:ahLst/>
              <a:cxnLst/>
              <a:rect l="l" t="t" r="r" b="b"/>
              <a:pathLst>
                <a:path w="2586354" h="1442084">
                  <a:moveTo>
                    <a:pt x="1293177" y="1442085"/>
                  </a:moveTo>
                  <a:lnTo>
                    <a:pt x="1354052" y="1441300"/>
                  </a:lnTo>
                  <a:lnTo>
                    <a:pt x="1414203" y="1438968"/>
                  </a:lnTo>
                  <a:lnTo>
                    <a:pt x="1473568" y="1435125"/>
                  </a:lnTo>
                  <a:lnTo>
                    <a:pt x="1532084" y="1429805"/>
                  </a:lnTo>
                  <a:lnTo>
                    <a:pt x="1589689" y="1423041"/>
                  </a:lnTo>
                  <a:lnTo>
                    <a:pt x="1646322" y="1414870"/>
                  </a:lnTo>
                  <a:lnTo>
                    <a:pt x="1701919" y="1405325"/>
                  </a:lnTo>
                  <a:lnTo>
                    <a:pt x="1756420" y="1394442"/>
                  </a:lnTo>
                  <a:lnTo>
                    <a:pt x="1809761" y="1382254"/>
                  </a:lnTo>
                  <a:lnTo>
                    <a:pt x="1861882" y="1368797"/>
                  </a:lnTo>
                  <a:lnTo>
                    <a:pt x="1912719" y="1354105"/>
                  </a:lnTo>
                  <a:lnTo>
                    <a:pt x="1962210" y="1338212"/>
                  </a:lnTo>
                  <a:lnTo>
                    <a:pt x="2010294" y="1321154"/>
                  </a:lnTo>
                  <a:lnTo>
                    <a:pt x="2056909" y="1302965"/>
                  </a:lnTo>
                  <a:lnTo>
                    <a:pt x="2101991" y="1283680"/>
                  </a:lnTo>
                  <a:lnTo>
                    <a:pt x="2145480" y="1263332"/>
                  </a:lnTo>
                  <a:lnTo>
                    <a:pt x="2187314" y="1241958"/>
                  </a:lnTo>
                  <a:lnTo>
                    <a:pt x="2227429" y="1219591"/>
                  </a:lnTo>
                  <a:lnTo>
                    <a:pt x="2265764" y="1196266"/>
                  </a:lnTo>
                  <a:lnTo>
                    <a:pt x="2302256" y="1172017"/>
                  </a:lnTo>
                  <a:lnTo>
                    <a:pt x="2336845" y="1146881"/>
                  </a:lnTo>
                  <a:lnTo>
                    <a:pt x="2369467" y="1120890"/>
                  </a:lnTo>
                  <a:lnTo>
                    <a:pt x="2400060" y="1094079"/>
                  </a:lnTo>
                  <a:lnTo>
                    <a:pt x="2428563" y="1066484"/>
                  </a:lnTo>
                  <a:lnTo>
                    <a:pt x="2454914" y="1038138"/>
                  </a:lnTo>
                  <a:lnTo>
                    <a:pt x="2500907" y="979336"/>
                  </a:lnTo>
                  <a:lnTo>
                    <a:pt x="2537545" y="917947"/>
                  </a:lnTo>
                  <a:lnTo>
                    <a:pt x="2564330" y="854251"/>
                  </a:lnTo>
                  <a:lnTo>
                    <a:pt x="2580766" y="788524"/>
                  </a:lnTo>
                  <a:lnTo>
                    <a:pt x="2586354" y="721042"/>
                  </a:lnTo>
                  <a:lnTo>
                    <a:pt x="2584947" y="687099"/>
                  </a:lnTo>
                  <a:lnTo>
                    <a:pt x="2573873" y="620460"/>
                  </a:lnTo>
                  <a:lnTo>
                    <a:pt x="2552200" y="555713"/>
                  </a:lnTo>
                  <a:lnTo>
                    <a:pt x="2520427" y="493137"/>
                  </a:lnTo>
                  <a:lnTo>
                    <a:pt x="2479049" y="433007"/>
                  </a:lnTo>
                  <a:lnTo>
                    <a:pt x="2428563" y="375600"/>
                  </a:lnTo>
                  <a:lnTo>
                    <a:pt x="2400060" y="348005"/>
                  </a:lnTo>
                  <a:lnTo>
                    <a:pt x="2369467" y="321194"/>
                  </a:lnTo>
                  <a:lnTo>
                    <a:pt x="2336845" y="295203"/>
                  </a:lnTo>
                  <a:lnTo>
                    <a:pt x="2302256" y="270067"/>
                  </a:lnTo>
                  <a:lnTo>
                    <a:pt x="2265764" y="245818"/>
                  </a:lnTo>
                  <a:lnTo>
                    <a:pt x="2227429" y="222493"/>
                  </a:lnTo>
                  <a:lnTo>
                    <a:pt x="2187314" y="200126"/>
                  </a:lnTo>
                  <a:lnTo>
                    <a:pt x="2145480" y="178752"/>
                  </a:lnTo>
                  <a:lnTo>
                    <a:pt x="2101991" y="158404"/>
                  </a:lnTo>
                  <a:lnTo>
                    <a:pt x="2056909" y="139119"/>
                  </a:lnTo>
                  <a:lnTo>
                    <a:pt x="2010294" y="120930"/>
                  </a:lnTo>
                  <a:lnTo>
                    <a:pt x="1962210" y="103872"/>
                  </a:lnTo>
                  <a:lnTo>
                    <a:pt x="1912719" y="87979"/>
                  </a:lnTo>
                  <a:lnTo>
                    <a:pt x="1861882" y="73287"/>
                  </a:lnTo>
                  <a:lnTo>
                    <a:pt x="1809761" y="59830"/>
                  </a:lnTo>
                  <a:lnTo>
                    <a:pt x="1756420" y="47642"/>
                  </a:lnTo>
                  <a:lnTo>
                    <a:pt x="1701919" y="36759"/>
                  </a:lnTo>
                  <a:lnTo>
                    <a:pt x="1646322" y="27214"/>
                  </a:lnTo>
                  <a:lnTo>
                    <a:pt x="1589689" y="19043"/>
                  </a:lnTo>
                  <a:lnTo>
                    <a:pt x="1532084" y="12279"/>
                  </a:lnTo>
                  <a:lnTo>
                    <a:pt x="1473568" y="6959"/>
                  </a:lnTo>
                  <a:lnTo>
                    <a:pt x="1414203" y="3116"/>
                  </a:lnTo>
                  <a:lnTo>
                    <a:pt x="1354052" y="784"/>
                  </a:lnTo>
                  <a:lnTo>
                    <a:pt x="1293177" y="0"/>
                  </a:lnTo>
                  <a:lnTo>
                    <a:pt x="1232302" y="784"/>
                  </a:lnTo>
                  <a:lnTo>
                    <a:pt x="1172151" y="3116"/>
                  </a:lnTo>
                  <a:lnTo>
                    <a:pt x="1112786" y="6959"/>
                  </a:lnTo>
                  <a:lnTo>
                    <a:pt x="1054270" y="12279"/>
                  </a:lnTo>
                  <a:lnTo>
                    <a:pt x="996665" y="19043"/>
                  </a:lnTo>
                  <a:lnTo>
                    <a:pt x="940032" y="27214"/>
                  </a:lnTo>
                  <a:lnTo>
                    <a:pt x="884435" y="36759"/>
                  </a:lnTo>
                  <a:lnTo>
                    <a:pt x="829934" y="47642"/>
                  </a:lnTo>
                  <a:lnTo>
                    <a:pt x="776593" y="59830"/>
                  </a:lnTo>
                  <a:lnTo>
                    <a:pt x="724472" y="73287"/>
                  </a:lnTo>
                  <a:lnTo>
                    <a:pt x="673635" y="87979"/>
                  </a:lnTo>
                  <a:lnTo>
                    <a:pt x="624144" y="103872"/>
                  </a:lnTo>
                  <a:lnTo>
                    <a:pt x="576060" y="120930"/>
                  </a:lnTo>
                  <a:lnTo>
                    <a:pt x="529445" y="139119"/>
                  </a:lnTo>
                  <a:lnTo>
                    <a:pt x="484363" y="158404"/>
                  </a:lnTo>
                  <a:lnTo>
                    <a:pt x="440874" y="178752"/>
                  </a:lnTo>
                  <a:lnTo>
                    <a:pt x="399040" y="200126"/>
                  </a:lnTo>
                  <a:lnTo>
                    <a:pt x="358925" y="222493"/>
                  </a:lnTo>
                  <a:lnTo>
                    <a:pt x="320590" y="245818"/>
                  </a:lnTo>
                  <a:lnTo>
                    <a:pt x="284098" y="270067"/>
                  </a:lnTo>
                  <a:lnTo>
                    <a:pt x="249509" y="295203"/>
                  </a:lnTo>
                  <a:lnTo>
                    <a:pt x="216887" y="321194"/>
                  </a:lnTo>
                  <a:lnTo>
                    <a:pt x="186294" y="348005"/>
                  </a:lnTo>
                  <a:lnTo>
                    <a:pt x="157791" y="375600"/>
                  </a:lnTo>
                  <a:lnTo>
                    <a:pt x="131440" y="403946"/>
                  </a:lnTo>
                  <a:lnTo>
                    <a:pt x="85447" y="462748"/>
                  </a:lnTo>
                  <a:lnTo>
                    <a:pt x="48809" y="524137"/>
                  </a:lnTo>
                  <a:lnTo>
                    <a:pt x="22024" y="587833"/>
                  </a:lnTo>
                  <a:lnTo>
                    <a:pt x="5588" y="653560"/>
                  </a:lnTo>
                  <a:lnTo>
                    <a:pt x="0" y="721042"/>
                  </a:lnTo>
                  <a:lnTo>
                    <a:pt x="1407" y="754985"/>
                  </a:lnTo>
                  <a:lnTo>
                    <a:pt x="12481" y="821624"/>
                  </a:lnTo>
                  <a:lnTo>
                    <a:pt x="34154" y="886371"/>
                  </a:lnTo>
                  <a:lnTo>
                    <a:pt x="65927" y="948947"/>
                  </a:lnTo>
                  <a:lnTo>
                    <a:pt x="107305" y="1009077"/>
                  </a:lnTo>
                  <a:lnTo>
                    <a:pt x="157791" y="1066484"/>
                  </a:lnTo>
                  <a:lnTo>
                    <a:pt x="186294" y="1094079"/>
                  </a:lnTo>
                  <a:lnTo>
                    <a:pt x="216887" y="1120890"/>
                  </a:lnTo>
                  <a:lnTo>
                    <a:pt x="249509" y="1146881"/>
                  </a:lnTo>
                  <a:lnTo>
                    <a:pt x="284098" y="1172017"/>
                  </a:lnTo>
                  <a:lnTo>
                    <a:pt x="320590" y="1196266"/>
                  </a:lnTo>
                  <a:lnTo>
                    <a:pt x="358925" y="1219591"/>
                  </a:lnTo>
                  <a:lnTo>
                    <a:pt x="399040" y="1241958"/>
                  </a:lnTo>
                  <a:lnTo>
                    <a:pt x="440874" y="1263332"/>
                  </a:lnTo>
                  <a:lnTo>
                    <a:pt x="484363" y="1283680"/>
                  </a:lnTo>
                  <a:lnTo>
                    <a:pt x="529445" y="1302965"/>
                  </a:lnTo>
                  <a:lnTo>
                    <a:pt x="576060" y="1321154"/>
                  </a:lnTo>
                  <a:lnTo>
                    <a:pt x="624144" y="1338212"/>
                  </a:lnTo>
                  <a:lnTo>
                    <a:pt x="673635" y="1354105"/>
                  </a:lnTo>
                  <a:lnTo>
                    <a:pt x="724472" y="1368797"/>
                  </a:lnTo>
                  <a:lnTo>
                    <a:pt x="776593" y="1382254"/>
                  </a:lnTo>
                  <a:lnTo>
                    <a:pt x="829934" y="1394442"/>
                  </a:lnTo>
                  <a:lnTo>
                    <a:pt x="884435" y="1405325"/>
                  </a:lnTo>
                  <a:lnTo>
                    <a:pt x="940032" y="1414870"/>
                  </a:lnTo>
                  <a:lnTo>
                    <a:pt x="996665" y="1423041"/>
                  </a:lnTo>
                  <a:lnTo>
                    <a:pt x="1054270" y="1429805"/>
                  </a:lnTo>
                  <a:lnTo>
                    <a:pt x="1112786" y="1435125"/>
                  </a:lnTo>
                  <a:lnTo>
                    <a:pt x="1172151" y="1438968"/>
                  </a:lnTo>
                  <a:lnTo>
                    <a:pt x="1232302" y="1441300"/>
                  </a:lnTo>
                  <a:lnTo>
                    <a:pt x="1293177" y="144208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111158" y="7209731"/>
              <a:ext cx="115258" cy="5963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02505" y="7212571"/>
              <a:ext cx="96048" cy="5679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31665" y="7306283"/>
              <a:ext cx="1654578" cy="118925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548640" y="544747"/>
            <a:ext cx="5760720" cy="786765"/>
            <a:chOff x="548640" y="544747"/>
            <a:chExt cx="5760720" cy="786765"/>
          </a:xfrm>
        </p:grpSpPr>
        <p:sp>
          <p:nvSpPr>
            <p:cNvPr id="14" name="object 14"/>
            <p:cNvSpPr/>
            <p:nvPr/>
          </p:nvSpPr>
          <p:spPr>
            <a:xfrm>
              <a:off x="1268465" y="1138555"/>
              <a:ext cx="5041265" cy="7620"/>
            </a:xfrm>
            <a:custGeom>
              <a:avLst/>
              <a:gdLst/>
              <a:ahLst/>
              <a:cxnLst/>
              <a:rect l="l" t="t" r="r" b="b"/>
              <a:pathLst>
                <a:path w="5041265" h="7619">
                  <a:moveTo>
                    <a:pt x="0" y="7259"/>
                  </a:moveTo>
                  <a:lnTo>
                    <a:pt x="5040894" y="7259"/>
                  </a:lnTo>
                  <a:lnTo>
                    <a:pt x="5040894" y="0"/>
                  </a:lnTo>
                  <a:lnTo>
                    <a:pt x="0" y="0"/>
                  </a:lnTo>
                  <a:lnTo>
                    <a:pt x="0" y="7259"/>
                  </a:lnTo>
                  <a:close/>
                </a:path>
              </a:pathLst>
            </a:custGeom>
            <a:solidFill>
              <a:srgbClr val="BAE6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68465" y="1145152"/>
              <a:ext cx="5041265" cy="13335"/>
            </a:xfrm>
            <a:custGeom>
              <a:avLst/>
              <a:gdLst/>
              <a:ahLst/>
              <a:cxnLst/>
              <a:rect l="l" t="t" r="r" b="b"/>
              <a:pathLst>
                <a:path w="5041265" h="13334">
                  <a:moveTo>
                    <a:pt x="0" y="13229"/>
                  </a:moveTo>
                  <a:lnTo>
                    <a:pt x="5040894" y="13229"/>
                  </a:lnTo>
                  <a:lnTo>
                    <a:pt x="5040894" y="0"/>
                  </a:lnTo>
                  <a:lnTo>
                    <a:pt x="0" y="0"/>
                  </a:lnTo>
                  <a:lnTo>
                    <a:pt x="0" y="13229"/>
                  </a:lnTo>
                  <a:close/>
                </a:path>
              </a:pathLst>
            </a:custGeom>
            <a:solidFill>
              <a:srgbClr val="BD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68465" y="1157720"/>
              <a:ext cx="5041265" cy="13335"/>
            </a:xfrm>
            <a:custGeom>
              <a:avLst/>
              <a:gdLst/>
              <a:ahLst/>
              <a:cxnLst/>
              <a:rect l="l" t="t" r="r" b="b"/>
              <a:pathLst>
                <a:path w="5041265" h="13334">
                  <a:moveTo>
                    <a:pt x="0" y="13229"/>
                  </a:moveTo>
                  <a:lnTo>
                    <a:pt x="5040894" y="13229"/>
                  </a:lnTo>
                  <a:lnTo>
                    <a:pt x="5040894" y="0"/>
                  </a:lnTo>
                  <a:lnTo>
                    <a:pt x="0" y="0"/>
                  </a:lnTo>
                  <a:lnTo>
                    <a:pt x="0" y="13229"/>
                  </a:lnTo>
                  <a:close/>
                </a:path>
              </a:pathLst>
            </a:custGeom>
            <a:solidFill>
              <a:srgbClr val="C1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36560" y="1170304"/>
              <a:ext cx="5073015" cy="13335"/>
            </a:xfrm>
            <a:custGeom>
              <a:avLst/>
              <a:gdLst/>
              <a:ahLst/>
              <a:cxnLst/>
              <a:rect l="l" t="t" r="r" b="b"/>
              <a:pathLst>
                <a:path w="5073015" h="13334">
                  <a:moveTo>
                    <a:pt x="5072799" y="0"/>
                  </a:moveTo>
                  <a:lnTo>
                    <a:pt x="0" y="0"/>
                  </a:lnTo>
                  <a:lnTo>
                    <a:pt x="0" y="876"/>
                  </a:lnTo>
                  <a:lnTo>
                    <a:pt x="0" y="13233"/>
                  </a:lnTo>
                  <a:lnTo>
                    <a:pt x="5072799" y="13233"/>
                  </a:lnTo>
                  <a:lnTo>
                    <a:pt x="5072799" y="876"/>
                  </a:lnTo>
                  <a:lnTo>
                    <a:pt x="5072799" y="0"/>
                  </a:lnTo>
                  <a:close/>
                </a:path>
              </a:pathLst>
            </a:custGeom>
            <a:solidFill>
              <a:srgbClr val="C4E9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36571" y="1182868"/>
              <a:ext cx="5073015" cy="13335"/>
            </a:xfrm>
            <a:custGeom>
              <a:avLst/>
              <a:gdLst/>
              <a:ahLst/>
              <a:cxnLst/>
              <a:rect l="l" t="t" r="r" b="b"/>
              <a:pathLst>
                <a:path w="5073015" h="13334">
                  <a:moveTo>
                    <a:pt x="0" y="13229"/>
                  </a:moveTo>
                  <a:lnTo>
                    <a:pt x="5072788" y="13229"/>
                  </a:lnTo>
                  <a:lnTo>
                    <a:pt x="5072788" y="0"/>
                  </a:lnTo>
                  <a:lnTo>
                    <a:pt x="0" y="0"/>
                  </a:lnTo>
                  <a:lnTo>
                    <a:pt x="0" y="13229"/>
                  </a:lnTo>
                  <a:close/>
                </a:path>
              </a:pathLst>
            </a:custGeom>
            <a:solidFill>
              <a:srgbClr val="C9E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36571" y="1195436"/>
              <a:ext cx="5073015" cy="13335"/>
            </a:xfrm>
            <a:custGeom>
              <a:avLst/>
              <a:gdLst/>
              <a:ahLst/>
              <a:cxnLst/>
              <a:rect l="l" t="t" r="r" b="b"/>
              <a:pathLst>
                <a:path w="5073015" h="13334">
                  <a:moveTo>
                    <a:pt x="0" y="13229"/>
                  </a:moveTo>
                  <a:lnTo>
                    <a:pt x="5072788" y="13229"/>
                  </a:lnTo>
                  <a:lnTo>
                    <a:pt x="5072788" y="0"/>
                  </a:lnTo>
                  <a:lnTo>
                    <a:pt x="0" y="0"/>
                  </a:lnTo>
                  <a:lnTo>
                    <a:pt x="0" y="13229"/>
                  </a:lnTo>
                  <a:close/>
                </a:path>
              </a:pathLst>
            </a:custGeom>
            <a:solidFill>
              <a:srgbClr val="CC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48640" y="1208010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5760720" y="0"/>
                  </a:moveTo>
                  <a:lnTo>
                    <a:pt x="0" y="0"/>
                  </a:lnTo>
                  <a:lnTo>
                    <a:pt x="0" y="6565"/>
                  </a:lnTo>
                  <a:lnTo>
                    <a:pt x="0" y="13233"/>
                  </a:lnTo>
                  <a:lnTo>
                    <a:pt x="5760720" y="13233"/>
                  </a:lnTo>
                  <a:lnTo>
                    <a:pt x="5760720" y="6565"/>
                  </a:lnTo>
                  <a:lnTo>
                    <a:pt x="5760720" y="0"/>
                  </a:lnTo>
                  <a:close/>
                </a:path>
              </a:pathLst>
            </a:custGeom>
            <a:solidFill>
              <a:srgbClr val="D0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48640" y="1220584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E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48640" y="1233152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F0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48640" y="1245720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48640" y="1258288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F2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48640" y="1270868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F4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48640" y="1278022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48640" y="1291301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48640" y="1304579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48640" y="1317857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79830" y="548015"/>
              <a:ext cx="688975" cy="623570"/>
            </a:xfrm>
            <a:custGeom>
              <a:avLst/>
              <a:gdLst/>
              <a:ahLst/>
              <a:cxnLst/>
              <a:rect l="l" t="t" r="r" b="b"/>
              <a:pathLst>
                <a:path w="688975" h="623569">
                  <a:moveTo>
                    <a:pt x="688634" y="623164"/>
                  </a:moveTo>
                  <a:lnTo>
                    <a:pt x="0" y="623164"/>
                  </a:lnTo>
                  <a:lnTo>
                    <a:pt x="0" y="0"/>
                  </a:lnTo>
                  <a:lnTo>
                    <a:pt x="688634" y="0"/>
                  </a:lnTo>
                  <a:lnTo>
                    <a:pt x="688634" y="623164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79830" y="548015"/>
              <a:ext cx="688975" cy="623570"/>
            </a:xfrm>
            <a:custGeom>
              <a:avLst/>
              <a:gdLst/>
              <a:ahLst/>
              <a:cxnLst/>
              <a:rect l="l" t="t" r="r" b="b"/>
              <a:pathLst>
                <a:path w="688975" h="623569">
                  <a:moveTo>
                    <a:pt x="0" y="0"/>
                  </a:moveTo>
                  <a:lnTo>
                    <a:pt x="688634" y="0"/>
                  </a:lnTo>
                  <a:lnTo>
                    <a:pt x="688634" y="623164"/>
                  </a:lnTo>
                  <a:lnTo>
                    <a:pt x="0" y="623164"/>
                  </a:lnTo>
                  <a:lnTo>
                    <a:pt x="0" y="0"/>
                  </a:lnTo>
                  <a:close/>
                </a:path>
              </a:pathLst>
            </a:custGeom>
            <a:ln w="6537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50842" y="588545"/>
              <a:ext cx="678180" cy="620395"/>
            </a:xfrm>
            <a:custGeom>
              <a:avLst/>
              <a:gdLst/>
              <a:ahLst/>
              <a:cxnLst/>
              <a:rect l="l" t="t" r="r" b="b"/>
              <a:pathLst>
                <a:path w="678180" h="620394">
                  <a:moveTo>
                    <a:pt x="0" y="0"/>
                  </a:moveTo>
                  <a:lnTo>
                    <a:pt x="678178" y="0"/>
                  </a:lnTo>
                </a:path>
                <a:path w="678180" h="620394">
                  <a:moveTo>
                    <a:pt x="0" y="25857"/>
                  </a:moveTo>
                  <a:lnTo>
                    <a:pt x="678178" y="25857"/>
                  </a:lnTo>
                </a:path>
                <a:path w="678180" h="620394">
                  <a:moveTo>
                    <a:pt x="0" y="51688"/>
                  </a:moveTo>
                  <a:lnTo>
                    <a:pt x="678178" y="51688"/>
                  </a:lnTo>
                </a:path>
                <a:path w="678180" h="620394">
                  <a:moveTo>
                    <a:pt x="0" y="77545"/>
                  </a:moveTo>
                  <a:lnTo>
                    <a:pt x="678178" y="77545"/>
                  </a:lnTo>
                </a:path>
                <a:path w="678180" h="620394">
                  <a:moveTo>
                    <a:pt x="0" y="103376"/>
                  </a:moveTo>
                  <a:lnTo>
                    <a:pt x="678178" y="103376"/>
                  </a:lnTo>
                </a:path>
                <a:path w="678180" h="620394">
                  <a:moveTo>
                    <a:pt x="0" y="129233"/>
                  </a:moveTo>
                  <a:lnTo>
                    <a:pt x="678178" y="129233"/>
                  </a:lnTo>
                </a:path>
                <a:path w="678180" h="620394">
                  <a:moveTo>
                    <a:pt x="0" y="155071"/>
                  </a:moveTo>
                  <a:lnTo>
                    <a:pt x="678178" y="155071"/>
                  </a:lnTo>
                </a:path>
                <a:path w="678180" h="620394">
                  <a:moveTo>
                    <a:pt x="0" y="439370"/>
                  </a:moveTo>
                  <a:lnTo>
                    <a:pt x="678178" y="439370"/>
                  </a:lnTo>
                </a:path>
                <a:path w="678180" h="620394">
                  <a:moveTo>
                    <a:pt x="0" y="594416"/>
                  </a:moveTo>
                  <a:lnTo>
                    <a:pt x="678178" y="594416"/>
                  </a:lnTo>
                </a:path>
                <a:path w="678180" h="620394">
                  <a:moveTo>
                    <a:pt x="0" y="620273"/>
                  </a:moveTo>
                  <a:lnTo>
                    <a:pt x="678178" y="620273"/>
                  </a:lnTo>
                </a:path>
              </a:pathLst>
            </a:custGeom>
            <a:ln w="8765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13581" y="628938"/>
              <a:ext cx="549275" cy="541655"/>
            </a:xfrm>
            <a:custGeom>
              <a:avLst/>
              <a:gdLst/>
              <a:ahLst/>
              <a:cxnLst/>
              <a:rect l="l" t="t" r="r" b="b"/>
              <a:pathLst>
                <a:path w="549275" h="541655">
                  <a:moveTo>
                    <a:pt x="274548" y="541331"/>
                  </a:moveTo>
                  <a:lnTo>
                    <a:pt x="225190" y="536971"/>
                  </a:lnTo>
                  <a:lnTo>
                    <a:pt x="178737" y="524400"/>
                  </a:lnTo>
                  <a:lnTo>
                    <a:pt x="135965" y="504382"/>
                  </a:lnTo>
                  <a:lnTo>
                    <a:pt x="97647" y="477682"/>
                  </a:lnTo>
                  <a:lnTo>
                    <a:pt x="64560" y="445063"/>
                  </a:lnTo>
                  <a:lnTo>
                    <a:pt x="37477" y="407289"/>
                  </a:lnTo>
                  <a:lnTo>
                    <a:pt x="17172" y="365124"/>
                  </a:lnTo>
                  <a:lnTo>
                    <a:pt x="4422" y="319332"/>
                  </a:lnTo>
                  <a:lnTo>
                    <a:pt x="0" y="270678"/>
                  </a:lnTo>
                  <a:lnTo>
                    <a:pt x="4422" y="222022"/>
                  </a:lnTo>
                  <a:lnTo>
                    <a:pt x="17172" y="176227"/>
                  </a:lnTo>
                  <a:lnTo>
                    <a:pt x="37477" y="134058"/>
                  </a:lnTo>
                  <a:lnTo>
                    <a:pt x="64560" y="96280"/>
                  </a:lnTo>
                  <a:lnTo>
                    <a:pt x="97647" y="63657"/>
                  </a:lnTo>
                  <a:lnTo>
                    <a:pt x="135965" y="36954"/>
                  </a:lnTo>
                  <a:lnTo>
                    <a:pt x="178737" y="16933"/>
                  </a:lnTo>
                  <a:lnTo>
                    <a:pt x="225190" y="4360"/>
                  </a:lnTo>
                  <a:lnTo>
                    <a:pt x="274548" y="0"/>
                  </a:lnTo>
                  <a:lnTo>
                    <a:pt x="323894" y="4360"/>
                  </a:lnTo>
                  <a:lnTo>
                    <a:pt x="370339" y="16933"/>
                  </a:lnTo>
                  <a:lnTo>
                    <a:pt x="413108" y="36954"/>
                  </a:lnTo>
                  <a:lnTo>
                    <a:pt x="451424" y="63657"/>
                  </a:lnTo>
                  <a:lnTo>
                    <a:pt x="484513" y="96280"/>
                  </a:lnTo>
                  <a:lnTo>
                    <a:pt x="511599" y="134058"/>
                  </a:lnTo>
                  <a:lnTo>
                    <a:pt x="531907" y="176227"/>
                  </a:lnTo>
                  <a:lnTo>
                    <a:pt x="544660" y="222022"/>
                  </a:lnTo>
                  <a:lnTo>
                    <a:pt x="549083" y="270678"/>
                  </a:lnTo>
                  <a:lnTo>
                    <a:pt x="544660" y="319332"/>
                  </a:lnTo>
                  <a:lnTo>
                    <a:pt x="531907" y="365124"/>
                  </a:lnTo>
                  <a:lnTo>
                    <a:pt x="511599" y="407289"/>
                  </a:lnTo>
                  <a:lnTo>
                    <a:pt x="484513" y="445063"/>
                  </a:lnTo>
                  <a:lnTo>
                    <a:pt x="451424" y="477682"/>
                  </a:lnTo>
                  <a:lnTo>
                    <a:pt x="413108" y="504382"/>
                  </a:lnTo>
                  <a:lnTo>
                    <a:pt x="370339" y="524400"/>
                  </a:lnTo>
                  <a:lnTo>
                    <a:pt x="323894" y="536971"/>
                  </a:lnTo>
                  <a:lnTo>
                    <a:pt x="274548" y="5413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436369" y="610552"/>
            <a:ext cx="18624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160" dirty="0">
                <a:latin typeface="Arial"/>
                <a:cs typeface="Arial"/>
              </a:rPr>
              <a:t>Sen</a:t>
            </a:r>
            <a:r>
              <a:rPr sz="2800" spc="80" dirty="0">
                <a:latin typeface="Arial"/>
                <a:cs typeface="Arial"/>
              </a:rPr>
              <a:t>t</a:t>
            </a:r>
            <a:r>
              <a:rPr sz="2800" spc="130" dirty="0">
                <a:latin typeface="Arial"/>
                <a:cs typeface="Arial"/>
              </a:rPr>
              <a:t>ences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46100" y="2317750"/>
            <a:ext cx="5762625" cy="951865"/>
          </a:xfrm>
          <a:custGeom>
            <a:avLst/>
            <a:gdLst/>
            <a:ahLst/>
            <a:cxnLst/>
            <a:rect l="l" t="t" r="r" b="b"/>
            <a:pathLst>
              <a:path w="5762625" h="951864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837564"/>
                </a:lnTo>
                <a:lnTo>
                  <a:pt x="1785" y="903644"/>
                </a:lnTo>
                <a:lnTo>
                  <a:pt x="14287" y="937577"/>
                </a:lnTo>
                <a:lnTo>
                  <a:pt x="48220" y="950079"/>
                </a:lnTo>
                <a:lnTo>
                  <a:pt x="114300" y="951864"/>
                </a:lnTo>
                <a:lnTo>
                  <a:pt x="5648325" y="951864"/>
                </a:lnTo>
                <a:lnTo>
                  <a:pt x="5714404" y="950079"/>
                </a:lnTo>
                <a:lnTo>
                  <a:pt x="5748337" y="937577"/>
                </a:lnTo>
                <a:lnTo>
                  <a:pt x="5760839" y="903644"/>
                </a:lnTo>
                <a:lnTo>
                  <a:pt x="5762625" y="837564"/>
                </a:lnTo>
                <a:lnTo>
                  <a:pt x="5762625" y="114300"/>
                </a:lnTo>
                <a:lnTo>
                  <a:pt x="5760839" y="48220"/>
                </a:lnTo>
                <a:lnTo>
                  <a:pt x="5748337" y="14287"/>
                </a:lnTo>
                <a:lnTo>
                  <a:pt x="5714404" y="1785"/>
                </a:lnTo>
                <a:lnTo>
                  <a:pt x="5648325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object 36"/>
          <p:cNvGrpSpPr/>
          <p:nvPr/>
        </p:nvGrpSpPr>
        <p:grpSpPr>
          <a:xfrm>
            <a:off x="544242" y="1692047"/>
            <a:ext cx="2407285" cy="454659"/>
            <a:chOff x="544242" y="1692047"/>
            <a:chExt cx="2407285" cy="454659"/>
          </a:xfrm>
        </p:grpSpPr>
        <p:sp>
          <p:nvSpPr>
            <p:cNvPr id="37" name="object 37"/>
            <p:cNvSpPr/>
            <p:nvPr/>
          </p:nvSpPr>
          <p:spPr>
            <a:xfrm>
              <a:off x="594309" y="1694992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60" y="0"/>
                  </a:moveTo>
                  <a:lnTo>
                    <a:pt x="0" y="0"/>
                  </a:lnTo>
                  <a:lnTo>
                    <a:pt x="0" y="16421"/>
                  </a:lnTo>
                  <a:lnTo>
                    <a:pt x="0" y="37592"/>
                  </a:lnTo>
                  <a:lnTo>
                    <a:pt x="0" y="413791"/>
                  </a:lnTo>
                  <a:lnTo>
                    <a:pt x="371360" y="413791"/>
                  </a:lnTo>
                  <a:lnTo>
                    <a:pt x="371360" y="37592"/>
                  </a:lnTo>
                  <a:lnTo>
                    <a:pt x="371360" y="16421"/>
                  </a:lnTo>
                  <a:lnTo>
                    <a:pt x="371360" y="0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94311" y="1694991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0" y="0"/>
                  </a:moveTo>
                  <a:lnTo>
                    <a:pt x="371370" y="0"/>
                  </a:lnTo>
                  <a:lnTo>
                    <a:pt x="371370" y="413788"/>
                  </a:lnTo>
                  <a:lnTo>
                    <a:pt x="0" y="413788"/>
                  </a:lnTo>
                  <a:lnTo>
                    <a:pt x="0" y="0"/>
                  </a:lnTo>
                  <a:close/>
                </a:path>
              </a:pathLst>
            </a:custGeom>
            <a:ln w="5887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68375" y="1711413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3" y="0"/>
                  </a:moveTo>
                  <a:lnTo>
                    <a:pt x="0" y="0"/>
                  </a:lnTo>
                  <a:lnTo>
                    <a:pt x="0" y="21170"/>
                  </a:lnTo>
                  <a:lnTo>
                    <a:pt x="0" y="413791"/>
                  </a:lnTo>
                  <a:lnTo>
                    <a:pt x="371373" y="413791"/>
                  </a:lnTo>
                  <a:lnTo>
                    <a:pt x="371373" y="21170"/>
                  </a:lnTo>
                  <a:lnTo>
                    <a:pt x="371373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15612" y="2069722"/>
              <a:ext cx="2035810" cy="0"/>
            </a:xfrm>
            <a:custGeom>
              <a:avLst/>
              <a:gdLst/>
              <a:ahLst/>
              <a:cxnLst/>
              <a:rect l="l" t="t" r="r" b="b"/>
              <a:pathLst>
                <a:path w="2035810">
                  <a:moveTo>
                    <a:pt x="0" y="0"/>
                  </a:moveTo>
                  <a:lnTo>
                    <a:pt x="2035705" y="0"/>
                  </a:lnTo>
                </a:path>
              </a:pathLst>
            </a:custGeom>
            <a:ln w="5929">
              <a:solidFill>
                <a:srgbClr val="AAE0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15612" y="2084327"/>
              <a:ext cx="1837055" cy="0"/>
            </a:xfrm>
            <a:custGeom>
              <a:avLst/>
              <a:gdLst/>
              <a:ahLst/>
              <a:cxnLst/>
              <a:rect l="l" t="t" r="r" b="b"/>
              <a:pathLst>
                <a:path w="1837055">
                  <a:moveTo>
                    <a:pt x="0" y="0"/>
                  </a:moveTo>
                  <a:lnTo>
                    <a:pt x="1836692" y="0"/>
                  </a:lnTo>
                </a:path>
              </a:pathLst>
            </a:custGeom>
            <a:ln w="5929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44242" y="1732578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0" y="413788"/>
                  </a:moveTo>
                  <a:lnTo>
                    <a:pt x="0" y="413788"/>
                  </a:lnTo>
                  <a:lnTo>
                    <a:pt x="0" y="0"/>
                  </a:lnTo>
                  <a:lnTo>
                    <a:pt x="371370" y="0"/>
                  </a:lnTo>
                  <a:lnTo>
                    <a:pt x="371370" y="413788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527639" y="1617002"/>
            <a:ext cx="5767705" cy="1564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6595" algn="l"/>
              </a:tabLst>
            </a:pPr>
            <a:r>
              <a:rPr sz="2400" spc="-805" dirty="0">
                <a:solidFill>
                  <a:srgbClr val="00ADEF"/>
                </a:solidFill>
                <a:latin typeface="Verdana"/>
                <a:cs typeface="Verdana"/>
              </a:rPr>
              <a:t>hWa	</a:t>
            </a:r>
            <a:r>
              <a:rPr sz="2400" spc="-65" dirty="0">
                <a:solidFill>
                  <a:srgbClr val="00ADEF"/>
                </a:solidFill>
                <a:latin typeface="Verdana"/>
                <a:cs typeface="Verdana"/>
              </a:rPr>
              <a:t>t </a:t>
            </a:r>
            <a:r>
              <a:rPr sz="2400" spc="-60" dirty="0">
                <a:solidFill>
                  <a:srgbClr val="00ADEF"/>
                </a:solidFill>
                <a:latin typeface="Verdana"/>
                <a:cs typeface="Verdana"/>
              </a:rPr>
              <a:t>is </a:t>
            </a:r>
            <a:r>
              <a:rPr sz="2400" spc="35" dirty="0">
                <a:solidFill>
                  <a:srgbClr val="00ADEF"/>
                </a:solidFill>
                <a:latin typeface="Verdana"/>
                <a:cs typeface="Verdana"/>
              </a:rPr>
              <a:t>a</a:t>
            </a:r>
            <a:r>
              <a:rPr sz="2400" spc="-620" dirty="0">
                <a:solidFill>
                  <a:srgbClr val="00ADEF"/>
                </a:solidFill>
                <a:latin typeface="Verdana"/>
                <a:cs typeface="Verdana"/>
              </a:rPr>
              <a:t> </a:t>
            </a:r>
            <a:r>
              <a:rPr sz="2400" spc="-135" dirty="0">
                <a:solidFill>
                  <a:srgbClr val="00ADEF"/>
                </a:solidFill>
                <a:latin typeface="Verdana"/>
                <a:cs typeface="Verdana"/>
              </a:rPr>
              <a:t>Sentence?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50">
              <a:latin typeface="Verdana"/>
              <a:cs typeface="Verdana"/>
            </a:endParaRPr>
          </a:p>
          <a:p>
            <a:pPr marL="227965" marR="675005">
              <a:lnSpc>
                <a:spcPct val="100000"/>
              </a:lnSpc>
              <a:spcBef>
                <a:spcPts val="5"/>
              </a:spcBef>
            </a:pPr>
            <a:r>
              <a:rPr sz="1800" spc="35" dirty="0">
                <a:latin typeface="Trebuchet MS"/>
                <a:cs typeface="Trebuchet MS"/>
              </a:rPr>
              <a:t>A </a:t>
            </a:r>
            <a:r>
              <a:rPr sz="1800" b="1" spc="-80" dirty="0">
                <a:latin typeface="Trebuchet MS"/>
                <a:cs typeface="Trebuchet MS"/>
              </a:rPr>
              <a:t>sentence </a:t>
            </a:r>
            <a:r>
              <a:rPr sz="1800" spc="-40" dirty="0">
                <a:latin typeface="Trebuchet MS"/>
                <a:cs typeface="Trebuchet MS"/>
              </a:rPr>
              <a:t>is </a:t>
            </a:r>
            <a:r>
              <a:rPr sz="1800" spc="55" dirty="0">
                <a:latin typeface="Trebuchet MS"/>
                <a:cs typeface="Trebuchet MS"/>
              </a:rPr>
              <a:t>a </a:t>
            </a:r>
            <a:r>
              <a:rPr sz="1800" spc="-10" dirty="0">
                <a:latin typeface="Trebuchet MS"/>
                <a:cs typeface="Trebuchet MS"/>
              </a:rPr>
              <a:t>group </a:t>
            </a:r>
            <a:r>
              <a:rPr sz="1800" spc="-100" dirty="0">
                <a:latin typeface="Trebuchet MS"/>
                <a:cs typeface="Trebuchet MS"/>
              </a:rPr>
              <a:t>of </a:t>
            </a:r>
            <a:r>
              <a:rPr sz="1800" spc="-15" dirty="0">
                <a:latin typeface="Trebuchet MS"/>
                <a:cs typeface="Trebuchet MS"/>
              </a:rPr>
              <a:t>words </a:t>
            </a:r>
            <a:r>
              <a:rPr sz="1800" spc="-114" dirty="0">
                <a:latin typeface="Trebuchet MS"/>
                <a:cs typeface="Trebuchet MS"/>
              </a:rPr>
              <a:t>that </a:t>
            </a:r>
            <a:r>
              <a:rPr sz="1800" spc="-15" dirty="0">
                <a:latin typeface="Trebuchet MS"/>
                <a:cs typeface="Trebuchet MS"/>
              </a:rPr>
              <a:t>expresses </a:t>
            </a:r>
            <a:r>
              <a:rPr sz="1800" spc="55" dirty="0">
                <a:latin typeface="Trebuchet MS"/>
                <a:cs typeface="Trebuchet MS"/>
              </a:rPr>
              <a:t>a  </a:t>
            </a:r>
            <a:r>
              <a:rPr sz="1800" spc="-75" dirty="0">
                <a:latin typeface="Trebuchet MS"/>
                <a:cs typeface="Trebuchet MS"/>
              </a:rPr>
              <a:t>complete </a:t>
            </a:r>
            <a:r>
              <a:rPr sz="1800" spc="-85" dirty="0">
                <a:latin typeface="Trebuchet MS"/>
                <a:cs typeface="Trebuchet MS"/>
              </a:rPr>
              <a:t>thought. </a:t>
            </a:r>
            <a:r>
              <a:rPr sz="1800" spc="35" dirty="0">
                <a:latin typeface="Trebuchet MS"/>
                <a:cs typeface="Trebuchet MS"/>
              </a:rPr>
              <a:t>A </a:t>
            </a:r>
            <a:r>
              <a:rPr sz="1800" spc="-55" dirty="0">
                <a:latin typeface="Trebuchet MS"/>
                <a:cs typeface="Trebuchet MS"/>
              </a:rPr>
              <a:t>sentence </a:t>
            </a:r>
            <a:r>
              <a:rPr sz="1800" spc="-50" dirty="0">
                <a:latin typeface="Trebuchet MS"/>
                <a:cs typeface="Trebuchet MS"/>
              </a:rPr>
              <a:t>must </a:t>
            </a:r>
            <a:r>
              <a:rPr sz="1800" spc="-35" dirty="0">
                <a:latin typeface="Trebuchet MS"/>
                <a:cs typeface="Trebuchet MS"/>
              </a:rPr>
              <a:t>have </a:t>
            </a:r>
            <a:r>
              <a:rPr sz="1800" spc="55" dirty="0">
                <a:latin typeface="Trebuchet MS"/>
                <a:cs typeface="Trebuchet MS"/>
              </a:rPr>
              <a:t>a</a:t>
            </a:r>
            <a:r>
              <a:rPr sz="1800" spc="-390" dirty="0">
                <a:latin typeface="Trebuchet MS"/>
                <a:cs typeface="Trebuchet MS"/>
              </a:rPr>
              <a:t> </a:t>
            </a:r>
            <a:r>
              <a:rPr sz="1800" b="1" spc="-100" dirty="0">
                <a:latin typeface="Trebuchet MS"/>
                <a:cs typeface="Trebuchet MS"/>
              </a:rPr>
              <a:t>subject  </a:t>
            </a:r>
            <a:r>
              <a:rPr sz="1800" spc="10" dirty="0">
                <a:latin typeface="Trebuchet MS"/>
                <a:cs typeface="Trebuchet MS"/>
              </a:rPr>
              <a:t>and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55" dirty="0">
                <a:latin typeface="Trebuchet MS"/>
                <a:cs typeface="Trebuchet MS"/>
              </a:rPr>
              <a:t>a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b="1" spc="-120" dirty="0">
                <a:latin typeface="Trebuchet MS"/>
                <a:cs typeface="Trebuchet MS"/>
              </a:rPr>
              <a:t>verb</a:t>
            </a:r>
            <a:r>
              <a:rPr sz="1800" spc="-120" dirty="0">
                <a:latin typeface="Trebuchet MS"/>
                <a:cs typeface="Trebuchet MS"/>
              </a:rPr>
              <a:t>,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but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200" dirty="0">
                <a:latin typeface="Trebuchet MS"/>
                <a:cs typeface="Trebuchet MS"/>
              </a:rPr>
              <a:t>it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may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or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may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not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have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20" dirty="0">
                <a:latin typeface="Trebuchet MS"/>
                <a:cs typeface="Trebuchet MS"/>
              </a:rPr>
              <a:t>an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130" dirty="0">
                <a:latin typeface="Trebuchet MS"/>
                <a:cs typeface="Trebuchet MS"/>
              </a:rPr>
              <a:t>object.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045335" y="7549438"/>
            <a:ext cx="19970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35" dirty="0">
                <a:latin typeface="Trebuchet MS"/>
                <a:cs typeface="Trebuchet MS"/>
              </a:rPr>
              <a:t>A </a:t>
            </a:r>
            <a:r>
              <a:rPr sz="1600" b="1" spc="-70" dirty="0">
                <a:latin typeface="Trebuchet MS"/>
                <a:cs typeface="Trebuchet MS"/>
              </a:rPr>
              <a:t>sentence </a:t>
            </a:r>
            <a:r>
              <a:rPr sz="1600" spc="-105" dirty="0">
                <a:latin typeface="Trebuchet MS"/>
                <a:cs typeface="Trebuchet MS"/>
              </a:rPr>
              <a:t>that</a:t>
            </a:r>
            <a:r>
              <a:rPr sz="1600" spc="-265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makes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045335" y="7793278"/>
            <a:ext cx="16649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75" dirty="0">
                <a:latin typeface="Trebuchet MS"/>
                <a:cs typeface="Trebuchet MS"/>
              </a:rPr>
              <a:t>statement</a:t>
            </a:r>
            <a:r>
              <a:rPr sz="1600" spc="-245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begins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045335" y="8037118"/>
            <a:ext cx="20808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95" dirty="0">
                <a:latin typeface="Trebuchet MS"/>
                <a:cs typeface="Trebuchet MS"/>
              </a:rPr>
              <a:t>with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55" dirty="0">
                <a:latin typeface="Trebuchet MS"/>
                <a:cs typeface="Trebuchet MS"/>
              </a:rPr>
              <a:t>capital </a:t>
            </a:r>
            <a:r>
              <a:rPr sz="1600" b="1" spc="-120" dirty="0">
                <a:latin typeface="Trebuchet MS"/>
                <a:cs typeface="Trebuchet MS"/>
              </a:rPr>
              <a:t>letter</a:t>
            </a:r>
            <a:r>
              <a:rPr sz="1600" b="1" spc="-250" dirty="0">
                <a:latin typeface="Trebuchet MS"/>
                <a:cs typeface="Trebuchet MS"/>
              </a:rPr>
              <a:t> </a:t>
            </a:r>
            <a:r>
              <a:rPr sz="1600" spc="10" dirty="0">
                <a:latin typeface="Trebuchet MS"/>
                <a:cs typeface="Trebuchet MS"/>
              </a:rPr>
              <a:t>and  </a:t>
            </a:r>
            <a:r>
              <a:rPr sz="1600" dirty="0">
                <a:latin typeface="Trebuchet MS"/>
                <a:cs typeface="Trebuchet MS"/>
              </a:rPr>
              <a:t>ends </a:t>
            </a:r>
            <a:r>
              <a:rPr sz="1600" spc="-95" dirty="0">
                <a:latin typeface="Trebuchet MS"/>
                <a:cs typeface="Trebuchet MS"/>
              </a:rPr>
              <a:t>with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175" dirty="0">
                <a:latin typeface="Trebuchet MS"/>
                <a:cs typeface="Trebuchet MS"/>
              </a:rPr>
              <a:t> </a:t>
            </a:r>
            <a:r>
              <a:rPr sz="1600" b="1" spc="-85" dirty="0">
                <a:latin typeface="Trebuchet MS"/>
                <a:cs typeface="Trebuchet MS"/>
              </a:rPr>
              <a:t>period</a:t>
            </a:r>
            <a:r>
              <a:rPr sz="1600" spc="-85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42925" y="3970654"/>
            <a:ext cx="5754370" cy="3175635"/>
          </a:xfrm>
          <a:custGeom>
            <a:avLst/>
            <a:gdLst/>
            <a:ahLst/>
            <a:cxnLst/>
            <a:rect l="l" t="t" r="r" b="b"/>
            <a:pathLst>
              <a:path w="5754370" h="3175634">
                <a:moveTo>
                  <a:pt x="5697220" y="0"/>
                </a:moveTo>
                <a:lnTo>
                  <a:pt x="57150" y="0"/>
                </a:lnTo>
                <a:lnTo>
                  <a:pt x="24110" y="892"/>
                </a:lnTo>
                <a:lnTo>
                  <a:pt x="7143" y="7143"/>
                </a:lnTo>
                <a:lnTo>
                  <a:pt x="892" y="24110"/>
                </a:lnTo>
                <a:lnTo>
                  <a:pt x="0" y="57150"/>
                </a:lnTo>
                <a:lnTo>
                  <a:pt x="0" y="3118485"/>
                </a:lnTo>
                <a:lnTo>
                  <a:pt x="892" y="3151524"/>
                </a:lnTo>
                <a:lnTo>
                  <a:pt x="7143" y="3168491"/>
                </a:lnTo>
                <a:lnTo>
                  <a:pt x="24110" y="3174742"/>
                </a:lnTo>
                <a:lnTo>
                  <a:pt x="57150" y="3175635"/>
                </a:lnTo>
                <a:lnTo>
                  <a:pt x="5697220" y="3175635"/>
                </a:lnTo>
                <a:lnTo>
                  <a:pt x="5730259" y="3174742"/>
                </a:lnTo>
                <a:lnTo>
                  <a:pt x="5747226" y="3168491"/>
                </a:lnTo>
                <a:lnTo>
                  <a:pt x="5753477" y="3151524"/>
                </a:lnTo>
                <a:lnTo>
                  <a:pt x="5754370" y="3118485"/>
                </a:lnTo>
                <a:lnTo>
                  <a:pt x="5754370" y="57150"/>
                </a:lnTo>
                <a:lnTo>
                  <a:pt x="5753477" y="24110"/>
                </a:lnTo>
                <a:lnTo>
                  <a:pt x="5747226" y="7143"/>
                </a:lnTo>
                <a:lnTo>
                  <a:pt x="5730259" y="892"/>
                </a:lnTo>
                <a:lnTo>
                  <a:pt x="5697220" y="0"/>
                </a:lnTo>
                <a:close/>
              </a:path>
            </a:pathLst>
          </a:custGeom>
          <a:solidFill>
            <a:srgbClr val="E1F3F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8" name="object 48"/>
          <p:cNvGraphicFramePr>
            <a:graphicFrameLocks noGrp="1"/>
          </p:cNvGraphicFramePr>
          <p:nvPr/>
        </p:nvGraphicFramePr>
        <p:xfrm>
          <a:off x="536178" y="3965495"/>
          <a:ext cx="5754368" cy="3337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8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5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03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5635">
                <a:tc>
                  <a:txBody>
                    <a:bodyPr/>
                    <a:lstStyle/>
                    <a:p>
                      <a:pPr marR="45085" algn="ctr">
                        <a:lnSpc>
                          <a:spcPts val="1845"/>
                        </a:lnSpc>
                      </a:pPr>
                      <a:r>
                        <a:rPr sz="1700" spc="-70" dirty="0">
                          <a:latin typeface="Trebuchet MS"/>
                          <a:cs typeface="Trebuchet MS"/>
                        </a:rPr>
                        <a:t>Sally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  <a:p>
                      <a:pPr marL="216535" marR="261620" algn="ctr">
                        <a:lnSpc>
                          <a:spcPct val="100000"/>
                        </a:lnSpc>
                      </a:pPr>
                      <a:r>
                        <a:rPr sz="1700" spc="-45" dirty="0">
                          <a:latin typeface="Trebuchet MS"/>
                          <a:cs typeface="Trebuchet MS"/>
                        </a:rPr>
                        <a:t>Wendy </a:t>
                      </a:r>
                      <a:r>
                        <a:rPr sz="1700" spc="10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1700" spc="-21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45" dirty="0">
                          <a:latin typeface="Trebuchet MS"/>
                          <a:cs typeface="Trebuchet MS"/>
                        </a:rPr>
                        <a:t>Kim  </a:t>
                      </a:r>
                      <a:r>
                        <a:rPr sz="1700" spc="-100" dirty="0">
                          <a:latin typeface="Trebuchet MS"/>
                          <a:cs typeface="Trebuchet MS"/>
                        </a:rPr>
                        <a:t>The </a:t>
                      </a:r>
                      <a:r>
                        <a:rPr sz="1700" spc="5" dirty="0">
                          <a:latin typeface="Trebuchet MS"/>
                          <a:cs typeface="Trebuchet MS"/>
                        </a:rPr>
                        <a:t>hedgehog  </a:t>
                      </a:r>
                      <a:r>
                        <a:rPr sz="1700" spc="40" dirty="0">
                          <a:latin typeface="Trebuchet MS"/>
                          <a:cs typeface="Trebuchet MS"/>
                        </a:rPr>
                        <a:t>Maggie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  <a:p>
                      <a:pPr marL="744220" marR="789940" algn="ctr">
                        <a:lnSpc>
                          <a:spcPct val="100000"/>
                        </a:lnSpc>
                      </a:pPr>
                      <a:r>
                        <a:rPr sz="1700" spc="-180" dirty="0">
                          <a:latin typeface="Trebuchet MS"/>
                          <a:cs typeface="Trebuchet MS"/>
                        </a:rPr>
                        <a:t>It  </a:t>
                      </a:r>
                      <a:r>
                        <a:rPr sz="1700" dirty="0">
                          <a:latin typeface="Trebuchet MS"/>
                          <a:cs typeface="Trebuchet MS"/>
                        </a:rPr>
                        <a:t>Dad   </a:t>
                      </a:r>
                      <a:r>
                        <a:rPr sz="1700" spc="-130" dirty="0">
                          <a:latin typeface="Trebuchet MS"/>
                          <a:cs typeface="Trebuchet MS"/>
                        </a:rPr>
                        <a:t>I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  <a:p>
                      <a:pPr marL="721995" marR="768350" algn="ctr">
                        <a:lnSpc>
                          <a:spcPct val="100000"/>
                        </a:lnSpc>
                      </a:pPr>
                      <a:r>
                        <a:rPr sz="1700" spc="-55" dirty="0">
                          <a:latin typeface="Trebuchet MS"/>
                          <a:cs typeface="Trebuchet MS"/>
                        </a:rPr>
                        <a:t>We  </a:t>
                      </a:r>
                      <a:r>
                        <a:rPr sz="1700" dirty="0">
                          <a:latin typeface="Trebuchet MS"/>
                          <a:cs typeface="Trebuchet MS"/>
                        </a:rPr>
                        <a:t>They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  <a:p>
                      <a:pPr marL="273685" marR="320040" algn="ctr">
                        <a:lnSpc>
                          <a:spcPct val="100000"/>
                        </a:lnSpc>
                      </a:pPr>
                      <a:r>
                        <a:rPr sz="1700" spc="-100" dirty="0">
                          <a:latin typeface="Trebuchet MS"/>
                          <a:cs typeface="Trebuchet MS"/>
                        </a:rPr>
                        <a:t>The </a:t>
                      </a:r>
                      <a:r>
                        <a:rPr sz="1700" spc="-85" dirty="0">
                          <a:latin typeface="Trebuchet MS"/>
                          <a:cs typeface="Trebuchet MS"/>
                        </a:rPr>
                        <a:t>dentist  </a:t>
                      </a:r>
                      <a:r>
                        <a:rPr sz="1700" spc="-100" dirty="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1700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55" dirty="0">
                          <a:latin typeface="Trebuchet MS"/>
                          <a:cs typeface="Trebuchet MS"/>
                        </a:rPr>
                        <a:t>old</a:t>
                      </a:r>
                      <a:r>
                        <a:rPr sz="1700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50" dirty="0">
                          <a:latin typeface="Trebuchet MS"/>
                          <a:cs typeface="Trebuchet MS"/>
                        </a:rPr>
                        <a:t>couple </a:t>
                      </a:r>
                      <a:r>
                        <a:rPr sz="17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85" dirty="0">
                          <a:latin typeface="Trebuchet MS"/>
                          <a:cs typeface="Trebuchet MS"/>
                        </a:rPr>
                        <a:t>Janet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ADEF"/>
                      </a:solidFill>
                      <a:prstDash val="solid"/>
                    </a:lnL>
                    <a:lnR w="3175">
                      <a:solidFill>
                        <a:srgbClr val="00ADEF"/>
                      </a:solidFill>
                      <a:prstDash val="solid"/>
                    </a:lnR>
                    <a:lnT w="12700">
                      <a:solidFill>
                        <a:srgbClr val="00ADEF"/>
                      </a:solidFill>
                      <a:prstDash val="solid"/>
                    </a:lnT>
                    <a:lnB w="12700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6260">
                        <a:lnSpc>
                          <a:spcPts val="1845"/>
                        </a:lnSpc>
                      </a:pPr>
                      <a:r>
                        <a:rPr sz="1700" spc="-40" dirty="0">
                          <a:latin typeface="Trebuchet MS"/>
                          <a:cs typeface="Trebuchet MS"/>
                        </a:rPr>
                        <a:t>is</a:t>
                      </a:r>
                      <a:r>
                        <a:rPr sz="1700" spc="-1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15" dirty="0">
                          <a:latin typeface="Trebuchet MS"/>
                          <a:cs typeface="Trebuchet MS"/>
                        </a:rPr>
                        <a:t>making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  <a:p>
                      <a:pPr marL="531495" marR="442595" indent="-78740">
                        <a:lnSpc>
                          <a:spcPct val="100000"/>
                        </a:lnSpc>
                      </a:pPr>
                      <a:r>
                        <a:rPr sz="1700" spc="-40" dirty="0">
                          <a:latin typeface="Trebuchet MS"/>
                          <a:cs typeface="Trebuchet MS"/>
                        </a:rPr>
                        <a:t>are</a:t>
                      </a:r>
                      <a:r>
                        <a:rPr sz="1700" spc="-1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85" dirty="0">
                          <a:latin typeface="Trebuchet MS"/>
                          <a:cs typeface="Trebuchet MS"/>
                        </a:rPr>
                        <a:t>fighting.  </a:t>
                      </a:r>
                      <a:r>
                        <a:rPr sz="1700" spc="-75" dirty="0">
                          <a:latin typeface="Trebuchet MS"/>
                          <a:cs typeface="Trebuchet MS"/>
                        </a:rPr>
                        <a:t>curled up.  </a:t>
                      </a:r>
                      <a:r>
                        <a:rPr sz="1700" spc="-40" dirty="0">
                          <a:latin typeface="Trebuchet MS"/>
                          <a:cs typeface="Trebuchet MS"/>
                        </a:rPr>
                        <a:t>is </a:t>
                      </a:r>
                      <a:r>
                        <a:rPr sz="1700" spc="-30" dirty="0">
                          <a:latin typeface="Trebuchet MS"/>
                          <a:cs typeface="Trebuchet MS"/>
                        </a:rPr>
                        <a:t>reading  </a:t>
                      </a:r>
                      <a:r>
                        <a:rPr sz="1700" spc="-40" dirty="0">
                          <a:latin typeface="Trebuchet MS"/>
                          <a:cs typeface="Trebuchet MS"/>
                        </a:rPr>
                        <a:t>is </a:t>
                      </a:r>
                      <a:r>
                        <a:rPr sz="1700" spc="-65" dirty="0">
                          <a:latin typeface="Trebuchet MS"/>
                          <a:cs typeface="Trebuchet MS"/>
                        </a:rPr>
                        <a:t>raining.  </a:t>
                      </a:r>
                      <a:r>
                        <a:rPr sz="1700" spc="-35" dirty="0">
                          <a:latin typeface="Trebuchet MS"/>
                          <a:cs typeface="Trebuchet MS"/>
                        </a:rPr>
                        <a:t>cooked  </a:t>
                      </a:r>
                      <a:r>
                        <a:rPr sz="1700" spc="25" dirty="0">
                          <a:latin typeface="Trebuchet MS"/>
                          <a:cs typeface="Trebuchet MS"/>
                        </a:rPr>
                        <a:t>am </a:t>
                      </a:r>
                      <a:r>
                        <a:rPr sz="1700" spc="-85" dirty="0">
                          <a:latin typeface="Trebuchet MS"/>
                          <a:cs typeface="Trebuchet MS"/>
                        </a:rPr>
                        <a:t>flying  </a:t>
                      </a:r>
                      <a:r>
                        <a:rPr sz="1700" spc="-40" dirty="0">
                          <a:latin typeface="Trebuchet MS"/>
                          <a:cs typeface="Trebuchet MS"/>
                        </a:rPr>
                        <a:t>are</a:t>
                      </a:r>
                      <a:r>
                        <a:rPr sz="17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50" dirty="0">
                          <a:latin typeface="Trebuchet MS"/>
                          <a:cs typeface="Trebuchet MS"/>
                        </a:rPr>
                        <a:t>eating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  <a:p>
                      <a:pPr marL="419734" marR="410209" indent="-635" algn="ctr">
                        <a:lnSpc>
                          <a:spcPct val="100000"/>
                        </a:lnSpc>
                      </a:pPr>
                      <a:r>
                        <a:rPr sz="1700" spc="-40" dirty="0">
                          <a:latin typeface="Trebuchet MS"/>
                          <a:cs typeface="Trebuchet MS"/>
                        </a:rPr>
                        <a:t>are</a:t>
                      </a:r>
                      <a:r>
                        <a:rPr sz="1700" spc="-1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5" dirty="0">
                          <a:latin typeface="Trebuchet MS"/>
                          <a:cs typeface="Trebuchet MS"/>
                        </a:rPr>
                        <a:t>washing  </a:t>
                      </a:r>
                      <a:r>
                        <a:rPr sz="1700" spc="-40" dirty="0">
                          <a:latin typeface="Trebuchet MS"/>
                          <a:cs typeface="Trebuchet MS"/>
                        </a:rPr>
                        <a:t>is</a:t>
                      </a:r>
                      <a:r>
                        <a:rPr sz="1700" spc="-1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30" dirty="0">
                          <a:latin typeface="Trebuchet MS"/>
                          <a:cs typeface="Trebuchet MS"/>
                        </a:rPr>
                        <a:t>examining </a:t>
                      </a:r>
                      <a:r>
                        <a:rPr sz="17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30" dirty="0">
                          <a:latin typeface="Trebuchet MS"/>
                          <a:cs typeface="Trebuchet MS"/>
                        </a:rPr>
                        <a:t>have  </a:t>
                      </a:r>
                      <a:r>
                        <a:rPr sz="1700" spc="-45" dirty="0">
                          <a:latin typeface="Trebuchet MS"/>
                          <a:cs typeface="Trebuchet MS"/>
                        </a:rPr>
                        <a:t>screamed.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3175">
                      <a:solidFill>
                        <a:srgbClr val="00ADEF"/>
                      </a:solidFill>
                      <a:prstDash val="solid"/>
                    </a:lnL>
                    <a:lnR w="3175">
                      <a:solidFill>
                        <a:srgbClr val="00ADEF"/>
                      </a:solidFill>
                      <a:prstDash val="solid"/>
                    </a:lnR>
                    <a:lnT w="12700">
                      <a:solidFill>
                        <a:srgbClr val="00ADEF"/>
                      </a:solidFill>
                      <a:prstDash val="solid"/>
                    </a:lnT>
                    <a:lnB w="12700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ts val="1845"/>
                        </a:lnSpc>
                      </a:pPr>
                      <a:r>
                        <a:rPr sz="1700" spc="5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700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105" dirty="0">
                          <a:latin typeface="Trebuchet MS"/>
                          <a:cs typeface="Trebuchet MS"/>
                        </a:rPr>
                        <a:t>doll.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R="8255" algn="ctr">
                        <a:lnSpc>
                          <a:spcPct val="100000"/>
                        </a:lnSpc>
                      </a:pPr>
                      <a:r>
                        <a:rPr sz="1700" spc="5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700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55" dirty="0">
                          <a:latin typeface="Trebuchet MS"/>
                          <a:cs typeface="Trebuchet MS"/>
                        </a:rPr>
                        <a:t>book.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607060" marR="615950" algn="ctr">
                        <a:lnSpc>
                          <a:spcPct val="100000"/>
                        </a:lnSpc>
                      </a:pPr>
                      <a:r>
                        <a:rPr sz="1700" dirty="0">
                          <a:latin typeface="Trebuchet MS"/>
                          <a:cs typeface="Trebuchet MS"/>
                        </a:rPr>
                        <a:t>dinne</a:t>
                      </a:r>
                      <a:r>
                        <a:rPr sz="1700" spc="-95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700" dirty="0">
                          <a:latin typeface="Trebuchet MS"/>
                          <a:cs typeface="Trebuchet MS"/>
                        </a:rPr>
                        <a:t>.  </a:t>
                      </a:r>
                      <a:r>
                        <a:rPr sz="1700" spc="5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700" spc="-140" dirty="0">
                          <a:latin typeface="Trebuchet MS"/>
                          <a:cs typeface="Trebuchet MS"/>
                        </a:rPr>
                        <a:t> kite.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  <a:p>
                      <a:pPr marL="288290" marR="297180" algn="ctr">
                        <a:lnSpc>
                          <a:spcPct val="100000"/>
                        </a:lnSpc>
                      </a:pPr>
                      <a:r>
                        <a:rPr sz="1700" spc="-50" dirty="0">
                          <a:latin typeface="Trebuchet MS"/>
                          <a:cs typeface="Trebuchet MS"/>
                        </a:rPr>
                        <a:t>our</a:t>
                      </a:r>
                      <a:r>
                        <a:rPr sz="1700" spc="-1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70" dirty="0">
                          <a:latin typeface="Trebuchet MS"/>
                          <a:cs typeface="Trebuchet MS"/>
                        </a:rPr>
                        <a:t>breakfast. </a:t>
                      </a:r>
                      <a:r>
                        <a:rPr sz="17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100" dirty="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1700" spc="-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40" dirty="0">
                          <a:latin typeface="Trebuchet MS"/>
                          <a:cs typeface="Trebuchet MS"/>
                        </a:rPr>
                        <a:t>dishes.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  <a:p>
                      <a:pPr marL="295910" marR="305435" algn="ctr">
                        <a:lnSpc>
                          <a:spcPct val="100000"/>
                        </a:lnSpc>
                      </a:pPr>
                      <a:r>
                        <a:rPr sz="1700" spc="-35" dirty="0">
                          <a:latin typeface="Trebuchet MS"/>
                          <a:cs typeface="Trebuchet MS"/>
                        </a:rPr>
                        <a:t>Susan’s</a:t>
                      </a:r>
                      <a:r>
                        <a:rPr sz="1700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130" dirty="0">
                          <a:latin typeface="Trebuchet MS"/>
                          <a:cs typeface="Trebuchet MS"/>
                        </a:rPr>
                        <a:t>teeth. </a:t>
                      </a:r>
                      <a:r>
                        <a:rPr sz="17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10" dirty="0">
                          <a:latin typeface="Trebuchet MS"/>
                          <a:cs typeface="Trebuchet MS"/>
                        </a:rPr>
                        <a:t>no</a:t>
                      </a:r>
                      <a:r>
                        <a:rPr sz="1700" spc="-11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90" dirty="0">
                          <a:latin typeface="Trebuchet MS"/>
                          <a:cs typeface="Trebuchet MS"/>
                        </a:rPr>
                        <a:t>children.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3175">
                      <a:solidFill>
                        <a:srgbClr val="00ADEF"/>
                      </a:solidFill>
                      <a:prstDash val="solid"/>
                    </a:lnL>
                    <a:lnR w="19050">
                      <a:solidFill>
                        <a:srgbClr val="00ADEF"/>
                      </a:solidFill>
                      <a:prstDash val="solid"/>
                    </a:lnR>
                    <a:lnT w="12700">
                      <a:solidFill>
                        <a:srgbClr val="00ADEF"/>
                      </a:solidFill>
                      <a:prstDash val="solid"/>
                    </a:lnT>
                    <a:lnB w="12700">
                      <a:solidFill>
                        <a:srgbClr val="00ADE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9" name="object 49"/>
          <p:cNvSpPr/>
          <p:nvPr/>
        </p:nvSpPr>
        <p:spPr>
          <a:xfrm>
            <a:off x="1045128" y="3583277"/>
            <a:ext cx="914947" cy="28639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988851" y="3583277"/>
            <a:ext cx="914956" cy="28639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933227" y="3583277"/>
            <a:ext cx="914938" cy="28639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1119225" y="3565880"/>
            <a:ext cx="71310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85" dirty="0">
                <a:solidFill>
                  <a:srgbClr val="00ADEF"/>
                </a:solidFill>
                <a:latin typeface="Trebuchet MS"/>
                <a:cs typeface="Trebuchet MS"/>
              </a:rPr>
              <a:t>Subject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229216" y="3565880"/>
            <a:ext cx="45339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150" dirty="0">
                <a:solidFill>
                  <a:srgbClr val="00ADEF"/>
                </a:solidFill>
                <a:latin typeface="Trebuchet MS"/>
                <a:cs typeface="Trebuchet MS"/>
              </a:rPr>
              <a:t>V</a:t>
            </a:r>
            <a:r>
              <a:rPr sz="1700" b="1" spc="-80" dirty="0">
                <a:solidFill>
                  <a:srgbClr val="00ADEF"/>
                </a:solidFill>
                <a:latin typeface="Trebuchet MS"/>
                <a:cs typeface="Trebuchet MS"/>
              </a:rPr>
              <a:t>erb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047526" y="3565880"/>
            <a:ext cx="63309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95" dirty="0">
                <a:solidFill>
                  <a:srgbClr val="00ADEF"/>
                </a:solidFill>
                <a:latin typeface="Trebuchet MS"/>
                <a:cs typeface="Trebuchet MS"/>
              </a:rPr>
              <a:t>Object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265929" y="7761605"/>
            <a:ext cx="486409" cy="314325"/>
          </a:xfrm>
          <a:prstGeom prst="rect">
            <a:avLst/>
          </a:prstGeom>
          <a:ln w="6350">
            <a:solidFill>
              <a:srgbClr val="000000"/>
            </a:solidFill>
          </a:ln>
        </p:spPr>
        <p:txBody>
          <a:bodyPr vert="horz" wrap="square" lIns="0" tIns="53340" rIns="0" bIns="0" rtlCol="0">
            <a:spAutoFit/>
          </a:bodyPr>
          <a:lstStyle/>
          <a:p>
            <a:pPr marL="63500" marR="22225" indent="-53975">
              <a:lnSpc>
                <a:spcPct val="76400"/>
              </a:lnSpc>
              <a:spcBef>
                <a:spcPts val="420"/>
              </a:spcBef>
            </a:pPr>
            <a:r>
              <a:rPr sz="1200" b="1" spc="-40" dirty="0">
                <a:solidFill>
                  <a:srgbClr val="00ADEF"/>
                </a:solidFill>
                <a:latin typeface="Trebuchet MS"/>
                <a:cs typeface="Trebuchet MS"/>
              </a:rPr>
              <a:t>capital  </a:t>
            </a:r>
            <a:r>
              <a:rPr sz="1200" b="1" spc="-90" dirty="0">
                <a:solidFill>
                  <a:srgbClr val="00ADEF"/>
                </a:solidFill>
                <a:latin typeface="Trebuchet MS"/>
                <a:cs typeface="Trebuchet MS"/>
              </a:rPr>
              <a:t>letter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002654" y="7743190"/>
            <a:ext cx="447675" cy="314325"/>
          </a:xfrm>
          <a:custGeom>
            <a:avLst/>
            <a:gdLst/>
            <a:ahLst/>
            <a:cxnLst/>
            <a:rect l="l" t="t" r="r" b="b"/>
            <a:pathLst>
              <a:path w="447675" h="314325">
                <a:moveTo>
                  <a:pt x="0" y="0"/>
                </a:moveTo>
                <a:lnTo>
                  <a:pt x="0" y="314324"/>
                </a:lnTo>
                <a:lnTo>
                  <a:pt x="447675" y="314324"/>
                </a:lnTo>
                <a:lnTo>
                  <a:pt x="447675" y="0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6005829" y="7766481"/>
            <a:ext cx="441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">
              <a:lnSpc>
                <a:spcPct val="100000"/>
              </a:lnSpc>
              <a:spcBef>
                <a:spcPts val="100"/>
              </a:spcBef>
            </a:pPr>
            <a:r>
              <a:rPr sz="1200" b="1" spc="-30" dirty="0">
                <a:solidFill>
                  <a:srgbClr val="00ADEF"/>
                </a:solidFill>
                <a:latin typeface="Trebuchet MS"/>
                <a:cs typeface="Trebuchet MS"/>
              </a:rPr>
              <a:t>pe</a:t>
            </a:r>
            <a:r>
              <a:rPr sz="1200" b="1" spc="-60" dirty="0">
                <a:solidFill>
                  <a:srgbClr val="00ADEF"/>
                </a:solidFill>
                <a:latin typeface="Trebuchet MS"/>
                <a:cs typeface="Trebuchet MS"/>
              </a:rPr>
              <a:t>riod</a:t>
            </a:r>
            <a:endParaRPr sz="1200">
              <a:latin typeface="Trebuchet MS"/>
              <a:cs typeface="Trebuchet MS"/>
            </a:endParaRPr>
          </a:p>
        </p:txBody>
      </p:sp>
      <p:graphicFrame>
        <p:nvGraphicFramePr>
          <p:cNvPr id="58" name="object 58"/>
          <p:cNvGraphicFramePr>
            <a:graphicFrameLocks noGrp="1"/>
          </p:cNvGraphicFramePr>
          <p:nvPr/>
        </p:nvGraphicFramePr>
        <p:xfrm>
          <a:off x="4907279" y="7646669"/>
          <a:ext cx="861693" cy="610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4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4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19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1270">
                        <a:lnSpc>
                          <a:spcPts val="1405"/>
                        </a:lnSpc>
                        <a:spcBef>
                          <a:spcPts val="80"/>
                        </a:spcBef>
                      </a:pPr>
                      <a:r>
                        <a:rPr sz="1200" b="1" dirty="0">
                          <a:solidFill>
                            <a:srgbClr val="00ADEF"/>
                          </a:solidFill>
                          <a:latin typeface="Trebuchet MS"/>
                          <a:cs typeface="Trebuchet MS"/>
                        </a:rPr>
                        <a:t>Sentence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016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5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559">
                <a:tc gridSpan="2">
                  <a:txBody>
                    <a:bodyPr/>
                    <a:lstStyle/>
                    <a:p>
                      <a:pPr marL="26034">
                        <a:lnSpc>
                          <a:spcPts val="1150"/>
                        </a:lnSpc>
                      </a:pPr>
                      <a:r>
                        <a:rPr sz="1000" b="1" spc="-55" dirty="0">
                          <a:solidFill>
                            <a:srgbClr val="00ADEF"/>
                          </a:solidFill>
                          <a:latin typeface="Trebuchet MS"/>
                          <a:cs typeface="Trebuchet MS"/>
                        </a:rPr>
                        <a:t>subject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0805">
                        <a:lnSpc>
                          <a:spcPts val="1150"/>
                        </a:lnSpc>
                      </a:pPr>
                      <a:r>
                        <a:rPr sz="1000" b="1" spc="-55" dirty="0">
                          <a:solidFill>
                            <a:srgbClr val="00ADEF"/>
                          </a:solidFill>
                          <a:latin typeface="Trebuchet MS"/>
                          <a:cs typeface="Trebuchet MS"/>
                        </a:rPr>
                        <a:t>verb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9" name="object 59"/>
          <p:cNvSpPr txBox="1">
            <a:spLocks noGrp="1"/>
          </p:cNvSpPr>
          <p:nvPr>
            <p:ph type="title"/>
          </p:nvPr>
        </p:nvSpPr>
        <p:spPr>
          <a:xfrm>
            <a:off x="576559" y="544744"/>
            <a:ext cx="695325" cy="62992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84"/>
              </a:spcBef>
            </a:pPr>
            <a:r>
              <a:rPr sz="3600" u="dbl" strike="dblStrike" spc="-235" dirty="0">
                <a:solidFill>
                  <a:srgbClr val="000000"/>
                </a:solidFill>
                <a:uFill>
                  <a:solidFill>
                    <a:srgbClr val="00ADEF"/>
                  </a:solidFill>
                </a:uFill>
                <a:latin typeface="Arial Black"/>
                <a:cs typeface="Arial Black"/>
              </a:rPr>
              <a:t>13</a:t>
            </a:r>
            <a:endParaRPr sz="3600">
              <a:latin typeface="Arial Black"/>
              <a:cs typeface="Arial Black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256768" y="7200900"/>
            <a:ext cx="1632585" cy="1174115"/>
            <a:chOff x="256768" y="7200900"/>
            <a:chExt cx="1632585" cy="1174115"/>
          </a:xfrm>
        </p:grpSpPr>
        <p:sp>
          <p:nvSpPr>
            <p:cNvPr id="61" name="object 61"/>
            <p:cNvSpPr/>
            <p:nvPr/>
          </p:nvSpPr>
          <p:spPr>
            <a:xfrm>
              <a:off x="256768" y="7200899"/>
              <a:ext cx="1632585" cy="1174115"/>
            </a:xfrm>
            <a:custGeom>
              <a:avLst/>
              <a:gdLst/>
              <a:ahLst/>
              <a:cxnLst/>
              <a:rect l="l" t="t" r="r" b="b"/>
              <a:pathLst>
                <a:path w="1632585" h="1174115">
                  <a:moveTo>
                    <a:pt x="1632508" y="587044"/>
                  </a:moveTo>
                  <a:lnTo>
                    <a:pt x="1630616" y="546862"/>
                  </a:lnTo>
                  <a:lnTo>
                    <a:pt x="1625053" y="507390"/>
                  </a:lnTo>
                  <a:lnTo>
                    <a:pt x="1615922" y="468744"/>
                  </a:lnTo>
                  <a:lnTo>
                    <a:pt x="1603349" y="430987"/>
                  </a:lnTo>
                  <a:lnTo>
                    <a:pt x="1587449" y="394233"/>
                  </a:lnTo>
                  <a:lnTo>
                    <a:pt x="1568361" y="358546"/>
                  </a:lnTo>
                  <a:lnTo>
                    <a:pt x="1546186" y="324027"/>
                  </a:lnTo>
                  <a:lnTo>
                    <a:pt x="1521053" y="290753"/>
                  </a:lnTo>
                  <a:lnTo>
                    <a:pt x="1493100" y="258826"/>
                  </a:lnTo>
                  <a:lnTo>
                    <a:pt x="1462417" y="228320"/>
                  </a:lnTo>
                  <a:lnTo>
                    <a:pt x="1429156" y="199339"/>
                  </a:lnTo>
                  <a:lnTo>
                    <a:pt x="1393418" y="171945"/>
                  </a:lnTo>
                  <a:lnTo>
                    <a:pt x="1355344" y="146253"/>
                  </a:lnTo>
                  <a:lnTo>
                    <a:pt x="1315034" y="122326"/>
                  </a:lnTo>
                  <a:lnTo>
                    <a:pt x="1272616" y="100266"/>
                  </a:lnTo>
                  <a:lnTo>
                    <a:pt x="1228229" y="80149"/>
                  </a:lnTo>
                  <a:lnTo>
                    <a:pt x="1181963" y="62077"/>
                  </a:lnTo>
                  <a:lnTo>
                    <a:pt x="1133970" y="46139"/>
                  </a:lnTo>
                  <a:lnTo>
                    <a:pt x="1084351" y="32410"/>
                  </a:lnTo>
                  <a:lnTo>
                    <a:pt x="1033233" y="20980"/>
                  </a:lnTo>
                  <a:lnTo>
                    <a:pt x="980744" y="11938"/>
                  </a:lnTo>
                  <a:lnTo>
                    <a:pt x="927011" y="5359"/>
                  </a:lnTo>
                  <a:lnTo>
                    <a:pt x="872134" y="1358"/>
                  </a:lnTo>
                  <a:lnTo>
                    <a:pt x="816254" y="0"/>
                  </a:lnTo>
                  <a:lnTo>
                    <a:pt x="760361" y="1358"/>
                  </a:lnTo>
                  <a:lnTo>
                    <a:pt x="705485" y="5359"/>
                  </a:lnTo>
                  <a:lnTo>
                    <a:pt x="651751" y="11938"/>
                  </a:lnTo>
                  <a:lnTo>
                    <a:pt x="599262" y="20980"/>
                  </a:lnTo>
                  <a:lnTo>
                    <a:pt x="548144" y="32410"/>
                  </a:lnTo>
                  <a:lnTo>
                    <a:pt x="498525" y="46139"/>
                  </a:lnTo>
                  <a:lnTo>
                    <a:pt x="450532" y="62077"/>
                  </a:lnTo>
                  <a:lnTo>
                    <a:pt x="404266" y="80149"/>
                  </a:lnTo>
                  <a:lnTo>
                    <a:pt x="359879" y="100266"/>
                  </a:lnTo>
                  <a:lnTo>
                    <a:pt x="317461" y="122326"/>
                  </a:lnTo>
                  <a:lnTo>
                    <a:pt x="277152" y="146253"/>
                  </a:lnTo>
                  <a:lnTo>
                    <a:pt x="239064" y="171945"/>
                  </a:lnTo>
                  <a:lnTo>
                    <a:pt x="203339" y="199339"/>
                  </a:lnTo>
                  <a:lnTo>
                    <a:pt x="170078" y="228320"/>
                  </a:lnTo>
                  <a:lnTo>
                    <a:pt x="139395" y="258826"/>
                  </a:lnTo>
                  <a:lnTo>
                    <a:pt x="111442" y="290753"/>
                  </a:lnTo>
                  <a:lnTo>
                    <a:pt x="86309" y="324027"/>
                  </a:lnTo>
                  <a:lnTo>
                    <a:pt x="64135" y="358546"/>
                  </a:lnTo>
                  <a:lnTo>
                    <a:pt x="45046" y="394233"/>
                  </a:lnTo>
                  <a:lnTo>
                    <a:pt x="29146" y="430987"/>
                  </a:lnTo>
                  <a:lnTo>
                    <a:pt x="16573" y="468744"/>
                  </a:lnTo>
                  <a:lnTo>
                    <a:pt x="7442" y="507390"/>
                  </a:lnTo>
                  <a:lnTo>
                    <a:pt x="1879" y="546862"/>
                  </a:lnTo>
                  <a:lnTo>
                    <a:pt x="0" y="587044"/>
                  </a:lnTo>
                  <a:lnTo>
                    <a:pt x="1879" y="627240"/>
                  </a:lnTo>
                  <a:lnTo>
                    <a:pt x="7442" y="666711"/>
                  </a:lnTo>
                  <a:lnTo>
                    <a:pt x="16573" y="705358"/>
                  </a:lnTo>
                  <a:lnTo>
                    <a:pt x="29146" y="743115"/>
                  </a:lnTo>
                  <a:lnTo>
                    <a:pt x="45046" y="779868"/>
                  </a:lnTo>
                  <a:lnTo>
                    <a:pt x="64135" y="815555"/>
                  </a:lnTo>
                  <a:lnTo>
                    <a:pt x="86309" y="850074"/>
                  </a:lnTo>
                  <a:lnTo>
                    <a:pt x="111442" y="883348"/>
                  </a:lnTo>
                  <a:lnTo>
                    <a:pt x="139395" y="915276"/>
                  </a:lnTo>
                  <a:lnTo>
                    <a:pt x="170078" y="945781"/>
                  </a:lnTo>
                  <a:lnTo>
                    <a:pt x="203339" y="974763"/>
                  </a:lnTo>
                  <a:lnTo>
                    <a:pt x="239077" y="1002157"/>
                  </a:lnTo>
                  <a:lnTo>
                    <a:pt x="277152" y="1027849"/>
                  </a:lnTo>
                  <a:lnTo>
                    <a:pt x="317461" y="1051775"/>
                  </a:lnTo>
                  <a:lnTo>
                    <a:pt x="359879" y="1073835"/>
                  </a:lnTo>
                  <a:lnTo>
                    <a:pt x="404266" y="1093952"/>
                  </a:lnTo>
                  <a:lnTo>
                    <a:pt x="450532" y="1112024"/>
                  </a:lnTo>
                  <a:lnTo>
                    <a:pt x="498525" y="1127963"/>
                  </a:lnTo>
                  <a:lnTo>
                    <a:pt x="548144" y="1141691"/>
                  </a:lnTo>
                  <a:lnTo>
                    <a:pt x="599262" y="1153121"/>
                  </a:lnTo>
                  <a:lnTo>
                    <a:pt x="651751" y="1162164"/>
                  </a:lnTo>
                  <a:lnTo>
                    <a:pt x="705485" y="1168742"/>
                  </a:lnTo>
                  <a:lnTo>
                    <a:pt x="760361" y="1172743"/>
                  </a:lnTo>
                  <a:lnTo>
                    <a:pt x="816254" y="1174089"/>
                  </a:lnTo>
                  <a:lnTo>
                    <a:pt x="872134" y="1172743"/>
                  </a:lnTo>
                  <a:lnTo>
                    <a:pt x="927011" y="1168742"/>
                  </a:lnTo>
                  <a:lnTo>
                    <a:pt x="980744" y="1162164"/>
                  </a:lnTo>
                  <a:lnTo>
                    <a:pt x="1033233" y="1153121"/>
                  </a:lnTo>
                  <a:lnTo>
                    <a:pt x="1084351" y="1141691"/>
                  </a:lnTo>
                  <a:lnTo>
                    <a:pt x="1133970" y="1127963"/>
                  </a:lnTo>
                  <a:lnTo>
                    <a:pt x="1181963" y="1112024"/>
                  </a:lnTo>
                  <a:lnTo>
                    <a:pt x="1228229" y="1093952"/>
                  </a:lnTo>
                  <a:lnTo>
                    <a:pt x="1272616" y="1073835"/>
                  </a:lnTo>
                  <a:lnTo>
                    <a:pt x="1315034" y="1051775"/>
                  </a:lnTo>
                  <a:lnTo>
                    <a:pt x="1355344" y="1027849"/>
                  </a:lnTo>
                  <a:lnTo>
                    <a:pt x="1393418" y="1002157"/>
                  </a:lnTo>
                  <a:lnTo>
                    <a:pt x="1429156" y="974763"/>
                  </a:lnTo>
                  <a:lnTo>
                    <a:pt x="1462417" y="945781"/>
                  </a:lnTo>
                  <a:lnTo>
                    <a:pt x="1493100" y="915276"/>
                  </a:lnTo>
                  <a:lnTo>
                    <a:pt x="1521053" y="883348"/>
                  </a:lnTo>
                  <a:lnTo>
                    <a:pt x="1546186" y="850074"/>
                  </a:lnTo>
                  <a:lnTo>
                    <a:pt x="1568361" y="815555"/>
                  </a:lnTo>
                  <a:lnTo>
                    <a:pt x="1587449" y="779868"/>
                  </a:lnTo>
                  <a:lnTo>
                    <a:pt x="1603349" y="743115"/>
                  </a:lnTo>
                  <a:lnTo>
                    <a:pt x="1615922" y="705358"/>
                  </a:lnTo>
                  <a:lnTo>
                    <a:pt x="1625053" y="666711"/>
                  </a:lnTo>
                  <a:lnTo>
                    <a:pt x="1630616" y="627240"/>
                  </a:lnTo>
                  <a:lnTo>
                    <a:pt x="1632508" y="5870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245207" y="7663257"/>
              <a:ext cx="544195" cy="646430"/>
            </a:xfrm>
            <a:custGeom>
              <a:avLst/>
              <a:gdLst/>
              <a:ahLst/>
              <a:cxnLst/>
              <a:rect l="l" t="t" r="r" b="b"/>
              <a:pathLst>
                <a:path w="544194" h="646429">
                  <a:moveTo>
                    <a:pt x="534749" y="0"/>
                  </a:moveTo>
                  <a:lnTo>
                    <a:pt x="536149" y="6093"/>
                  </a:lnTo>
                  <a:lnTo>
                    <a:pt x="541725" y="46753"/>
                  </a:lnTo>
                  <a:lnTo>
                    <a:pt x="543612" y="88199"/>
                  </a:lnTo>
                  <a:lnTo>
                    <a:pt x="541725" y="129646"/>
                  </a:lnTo>
                  <a:lnTo>
                    <a:pt x="541010" y="134862"/>
                  </a:lnTo>
                </a:path>
                <a:path w="544194" h="646429">
                  <a:moveTo>
                    <a:pt x="60087" y="630296"/>
                  </a:moveTo>
                  <a:lnTo>
                    <a:pt x="48955" y="633759"/>
                  </a:lnTo>
                  <a:lnTo>
                    <a:pt x="118" y="646023"/>
                  </a:lnTo>
                </a:path>
              </a:pathLst>
            </a:custGeom>
            <a:ln w="444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932559" y="7547367"/>
              <a:ext cx="663575" cy="706755"/>
            </a:xfrm>
            <a:custGeom>
              <a:avLst/>
              <a:gdLst/>
              <a:ahLst/>
              <a:cxnLst/>
              <a:rect l="l" t="t" r="r" b="b"/>
              <a:pathLst>
                <a:path w="663575" h="706754">
                  <a:moveTo>
                    <a:pt x="343994" y="0"/>
                  </a:moveTo>
                  <a:lnTo>
                    <a:pt x="306570" y="12866"/>
                  </a:lnTo>
                  <a:lnTo>
                    <a:pt x="13908" y="424841"/>
                  </a:lnTo>
                  <a:lnTo>
                    <a:pt x="0" y="467042"/>
                  </a:lnTo>
                  <a:lnTo>
                    <a:pt x="3994" y="485576"/>
                  </a:lnTo>
                  <a:lnTo>
                    <a:pt x="15228" y="499213"/>
                  </a:lnTo>
                  <a:lnTo>
                    <a:pt x="302337" y="700241"/>
                  </a:lnTo>
                  <a:lnTo>
                    <a:pt x="319001" y="706141"/>
                  </a:lnTo>
                  <a:lnTo>
                    <a:pt x="337786" y="703557"/>
                  </a:lnTo>
                  <a:lnTo>
                    <a:pt x="372683" y="676060"/>
                  </a:lnTo>
                  <a:lnTo>
                    <a:pt x="649098" y="281293"/>
                  </a:lnTo>
                  <a:lnTo>
                    <a:pt x="662998" y="239098"/>
                  </a:lnTo>
                  <a:lnTo>
                    <a:pt x="658996" y="220564"/>
                  </a:lnTo>
                  <a:lnTo>
                    <a:pt x="647752" y="206922"/>
                  </a:lnTo>
                  <a:lnTo>
                    <a:pt x="360656" y="5894"/>
                  </a:lnTo>
                  <a:lnTo>
                    <a:pt x="343994" y="0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932559" y="7547367"/>
              <a:ext cx="663575" cy="706755"/>
            </a:xfrm>
            <a:custGeom>
              <a:avLst/>
              <a:gdLst/>
              <a:ahLst/>
              <a:cxnLst/>
              <a:rect l="l" t="t" r="r" b="b"/>
              <a:pathLst>
                <a:path w="663575" h="706754">
                  <a:moveTo>
                    <a:pt x="647752" y="206922"/>
                  </a:moveTo>
                  <a:lnTo>
                    <a:pt x="658996" y="220564"/>
                  </a:lnTo>
                  <a:lnTo>
                    <a:pt x="662998" y="239098"/>
                  </a:lnTo>
                  <a:lnTo>
                    <a:pt x="659714" y="260136"/>
                  </a:lnTo>
                  <a:lnTo>
                    <a:pt x="372683" y="676060"/>
                  </a:lnTo>
                  <a:lnTo>
                    <a:pt x="337786" y="703557"/>
                  </a:lnTo>
                  <a:lnTo>
                    <a:pt x="319001" y="706141"/>
                  </a:lnTo>
                  <a:lnTo>
                    <a:pt x="302337" y="700241"/>
                  </a:lnTo>
                  <a:lnTo>
                    <a:pt x="15228" y="499213"/>
                  </a:lnTo>
                  <a:lnTo>
                    <a:pt x="3994" y="485576"/>
                  </a:lnTo>
                  <a:lnTo>
                    <a:pt x="0" y="467042"/>
                  </a:lnTo>
                  <a:lnTo>
                    <a:pt x="3289" y="446001"/>
                  </a:lnTo>
                  <a:lnTo>
                    <a:pt x="290323" y="30075"/>
                  </a:lnTo>
                  <a:lnTo>
                    <a:pt x="325213" y="2582"/>
                  </a:lnTo>
                  <a:lnTo>
                    <a:pt x="343994" y="0"/>
                  </a:lnTo>
                  <a:lnTo>
                    <a:pt x="360656" y="5894"/>
                  </a:lnTo>
                  <a:lnTo>
                    <a:pt x="647752" y="206922"/>
                  </a:lnTo>
                </a:path>
              </a:pathLst>
            </a:custGeom>
            <a:ln w="3175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307280" y="7594682"/>
              <a:ext cx="220878" cy="16916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957478" y="7614069"/>
              <a:ext cx="588010" cy="615950"/>
            </a:xfrm>
            <a:custGeom>
              <a:avLst/>
              <a:gdLst/>
              <a:ahLst/>
              <a:cxnLst/>
              <a:rect l="l" t="t" r="r" b="b"/>
              <a:pathLst>
                <a:path w="588010" h="615950">
                  <a:moveTo>
                    <a:pt x="280695" y="0"/>
                  </a:moveTo>
                  <a:lnTo>
                    <a:pt x="0" y="400888"/>
                  </a:lnTo>
                  <a:lnTo>
                    <a:pt x="306832" y="615721"/>
                  </a:lnTo>
                  <a:lnTo>
                    <a:pt x="587514" y="214833"/>
                  </a:lnTo>
                  <a:lnTo>
                    <a:pt x="2806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219415" y="7575270"/>
              <a:ext cx="330835" cy="271780"/>
            </a:xfrm>
            <a:custGeom>
              <a:avLst/>
              <a:gdLst/>
              <a:ahLst/>
              <a:cxnLst/>
              <a:rect l="l" t="t" r="r" b="b"/>
              <a:pathLst>
                <a:path w="330834" h="271779">
                  <a:moveTo>
                    <a:pt x="43448" y="23335"/>
                  </a:moveTo>
                  <a:lnTo>
                    <a:pt x="25603" y="27187"/>
                  </a:lnTo>
                  <a:lnTo>
                    <a:pt x="10126" y="36144"/>
                  </a:lnTo>
                  <a:lnTo>
                    <a:pt x="0" y="46177"/>
                  </a:lnTo>
                  <a:lnTo>
                    <a:pt x="321373" y="271208"/>
                  </a:lnTo>
                  <a:lnTo>
                    <a:pt x="327339" y="258253"/>
                  </a:lnTo>
                  <a:lnTo>
                    <a:pt x="330461" y="240647"/>
                  </a:lnTo>
                  <a:lnTo>
                    <a:pt x="327976" y="222557"/>
                  </a:lnTo>
                  <a:lnTo>
                    <a:pt x="317119" y="208152"/>
                  </a:lnTo>
                  <a:lnTo>
                    <a:pt x="264490" y="171310"/>
                  </a:lnTo>
                  <a:lnTo>
                    <a:pt x="310324" y="105841"/>
                  </a:lnTo>
                  <a:lnTo>
                    <a:pt x="304954" y="102082"/>
                  </a:lnTo>
                  <a:lnTo>
                    <a:pt x="278841" y="102082"/>
                  </a:lnTo>
                  <a:lnTo>
                    <a:pt x="265277" y="92595"/>
                  </a:lnTo>
                  <a:lnTo>
                    <a:pt x="263639" y="83248"/>
                  </a:lnTo>
                  <a:lnTo>
                    <a:pt x="267294" y="78016"/>
                  </a:lnTo>
                  <a:lnTo>
                    <a:pt x="239701" y="78016"/>
                  </a:lnTo>
                  <a:lnTo>
                    <a:pt x="229699" y="77839"/>
                  </a:lnTo>
                  <a:lnTo>
                    <a:pt x="220205" y="73698"/>
                  </a:lnTo>
                  <a:lnTo>
                    <a:pt x="213057" y="66190"/>
                  </a:lnTo>
                  <a:lnTo>
                    <a:pt x="212775" y="65455"/>
                  </a:lnTo>
                  <a:lnTo>
                    <a:pt x="113322" y="65455"/>
                  </a:lnTo>
                  <a:lnTo>
                    <a:pt x="60693" y="28600"/>
                  </a:lnTo>
                  <a:lnTo>
                    <a:pt x="43448" y="23335"/>
                  </a:lnTo>
                  <a:close/>
                </a:path>
                <a:path w="330834" h="271779">
                  <a:moveTo>
                    <a:pt x="292925" y="93662"/>
                  </a:moveTo>
                  <a:lnTo>
                    <a:pt x="288188" y="100431"/>
                  </a:lnTo>
                  <a:lnTo>
                    <a:pt x="278841" y="102082"/>
                  </a:lnTo>
                  <a:lnTo>
                    <a:pt x="304954" y="102082"/>
                  </a:lnTo>
                  <a:lnTo>
                    <a:pt x="292925" y="93662"/>
                  </a:lnTo>
                  <a:close/>
                </a:path>
                <a:path w="330834" h="271779">
                  <a:moveTo>
                    <a:pt x="257594" y="18618"/>
                  </a:moveTo>
                  <a:lnTo>
                    <a:pt x="249872" y="32207"/>
                  </a:lnTo>
                  <a:lnTo>
                    <a:pt x="256002" y="39836"/>
                  </a:lnTo>
                  <a:lnTo>
                    <a:pt x="259630" y="48941"/>
                  </a:lnTo>
                  <a:lnTo>
                    <a:pt x="260046" y="58447"/>
                  </a:lnTo>
                  <a:lnTo>
                    <a:pt x="256540" y="67284"/>
                  </a:lnTo>
                  <a:lnTo>
                    <a:pt x="249039" y="74430"/>
                  </a:lnTo>
                  <a:lnTo>
                    <a:pt x="239701" y="78016"/>
                  </a:lnTo>
                  <a:lnTo>
                    <a:pt x="267294" y="78016"/>
                  </a:lnTo>
                  <a:lnTo>
                    <a:pt x="268376" y="76466"/>
                  </a:lnTo>
                  <a:lnTo>
                    <a:pt x="268820" y="75882"/>
                  </a:lnTo>
                  <a:lnTo>
                    <a:pt x="275535" y="60991"/>
                  </a:lnTo>
                  <a:lnTo>
                    <a:pt x="276037" y="45345"/>
                  </a:lnTo>
                  <a:lnTo>
                    <a:pt x="270124" y="30651"/>
                  </a:lnTo>
                  <a:lnTo>
                    <a:pt x="257594" y="18618"/>
                  </a:lnTo>
                  <a:close/>
                </a:path>
                <a:path w="330834" h="271779">
                  <a:moveTo>
                    <a:pt x="159156" y="0"/>
                  </a:moveTo>
                  <a:lnTo>
                    <a:pt x="113322" y="65455"/>
                  </a:lnTo>
                  <a:lnTo>
                    <a:pt x="212775" y="65455"/>
                  </a:lnTo>
                  <a:lnTo>
                    <a:pt x="209469" y="56848"/>
                  </a:lnTo>
                  <a:lnTo>
                    <a:pt x="209645" y="46844"/>
                  </a:lnTo>
                  <a:lnTo>
                    <a:pt x="213597" y="37795"/>
                  </a:lnTo>
                  <a:lnTo>
                    <a:pt x="187020" y="37795"/>
                  </a:lnTo>
                  <a:lnTo>
                    <a:pt x="173469" y="28295"/>
                  </a:lnTo>
                  <a:lnTo>
                    <a:pt x="171818" y="18961"/>
                  </a:lnTo>
                  <a:lnTo>
                    <a:pt x="176568" y="12179"/>
                  </a:lnTo>
                  <a:lnTo>
                    <a:pt x="159156" y="0"/>
                  </a:lnTo>
                  <a:close/>
                </a:path>
                <a:path w="330834" h="271779">
                  <a:moveTo>
                    <a:pt x="240728" y="11509"/>
                  </a:moveTo>
                  <a:lnTo>
                    <a:pt x="225442" y="11545"/>
                  </a:lnTo>
                  <a:lnTo>
                    <a:pt x="212211" y="17652"/>
                  </a:lnTo>
                  <a:lnTo>
                    <a:pt x="201510" y="28752"/>
                  </a:lnTo>
                  <a:lnTo>
                    <a:pt x="201117" y="29362"/>
                  </a:lnTo>
                  <a:lnTo>
                    <a:pt x="196367" y="36144"/>
                  </a:lnTo>
                  <a:lnTo>
                    <a:pt x="187020" y="37795"/>
                  </a:lnTo>
                  <a:lnTo>
                    <a:pt x="213597" y="37795"/>
                  </a:lnTo>
                  <a:lnTo>
                    <a:pt x="213791" y="37350"/>
                  </a:lnTo>
                  <a:lnTo>
                    <a:pt x="221127" y="30812"/>
                  </a:lnTo>
                  <a:lnTo>
                    <a:pt x="230436" y="27944"/>
                  </a:lnTo>
                  <a:lnTo>
                    <a:pt x="252294" y="27944"/>
                  </a:lnTo>
                  <a:lnTo>
                    <a:pt x="257594" y="18618"/>
                  </a:lnTo>
                  <a:lnTo>
                    <a:pt x="240728" y="11509"/>
                  </a:lnTo>
                  <a:close/>
                </a:path>
                <a:path w="330834" h="271779">
                  <a:moveTo>
                    <a:pt x="252294" y="27944"/>
                  </a:moveTo>
                  <a:lnTo>
                    <a:pt x="230436" y="27944"/>
                  </a:lnTo>
                  <a:lnTo>
                    <a:pt x="240443" y="28494"/>
                  </a:lnTo>
                  <a:lnTo>
                    <a:pt x="249872" y="32207"/>
                  </a:lnTo>
                  <a:lnTo>
                    <a:pt x="252294" y="27944"/>
                  </a:lnTo>
                  <a:close/>
                </a:path>
              </a:pathLst>
            </a:custGeom>
            <a:solidFill>
              <a:srgbClr val="BC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219415" y="7575270"/>
              <a:ext cx="330835" cy="271780"/>
            </a:xfrm>
            <a:custGeom>
              <a:avLst/>
              <a:gdLst/>
              <a:ahLst/>
              <a:cxnLst/>
              <a:rect l="l" t="t" r="r" b="b"/>
              <a:pathLst>
                <a:path w="330834" h="271779">
                  <a:moveTo>
                    <a:pt x="249872" y="32207"/>
                  </a:moveTo>
                  <a:lnTo>
                    <a:pt x="240443" y="28494"/>
                  </a:lnTo>
                  <a:lnTo>
                    <a:pt x="230436" y="27944"/>
                  </a:lnTo>
                  <a:lnTo>
                    <a:pt x="221127" y="30812"/>
                  </a:lnTo>
                  <a:lnTo>
                    <a:pt x="213791" y="37350"/>
                  </a:lnTo>
                  <a:lnTo>
                    <a:pt x="209645" y="46844"/>
                  </a:lnTo>
                  <a:lnTo>
                    <a:pt x="209469" y="56848"/>
                  </a:lnTo>
                  <a:lnTo>
                    <a:pt x="213057" y="66190"/>
                  </a:lnTo>
                  <a:lnTo>
                    <a:pt x="220205" y="73698"/>
                  </a:lnTo>
                  <a:lnTo>
                    <a:pt x="229699" y="77839"/>
                  </a:lnTo>
                  <a:lnTo>
                    <a:pt x="239701" y="78016"/>
                  </a:lnTo>
                  <a:lnTo>
                    <a:pt x="249039" y="74430"/>
                  </a:lnTo>
                  <a:lnTo>
                    <a:pt x="256540" y="67284"/>
                  </a:lnTo>
                  <a:lnTo>
                    <a:pt x="260046" y="58447"/>
                  </a:lnTo>
                  <a:lnTo>
                    <a:pt x="259630" y="48941"/>
                  </a:lnTo>
                  <a:lnTo>
                    <a:pt x="256002" y="39836"/>
                  </a:lnTo>
                  <a:lnTo>
                    <a:pt x="249872" y="32207"/>
                  </a:lnTo>
                  <a:lnTo>
                    <a:pt x="257594" y="18618"/>
                  </a:lnTo>
                  <a:lnTo>
                    <a:pt x="270124" y="30651"/>
                  </a:lnTo>
                  <a:lnTo>
                    <a:pt x="276037" y="45345"/>
                  </a:lnTo>
                  <a:lnTo>
                    <a:pt x="275535" y="60991"/>
                  </a:lnTo>
                  <a:lnTo>
                    <a:pt x="268820" y="75882"/>
                  </a:lnTo>
                  <a:lnTo>
                    <a:pt x="268376" y="76466"/>
                  </a:lnTo>
                  <a:lnTo>
                    <a:pt x="263639" y="83248"/>
                  </a:lnTo>
                  <a:lnTo>
                    <a:pt x="265277" y="92595"/>
                  </a:lnTo>
                  <a:lnTo>
                    <a:pt x="272059" y="97332"/>
                  </a:lnTo>
                  <a:lnTo>
                    <a:pt x="278841" y="102082"/>
                  </a:lnTo>
                  <a:lnTo>
                    <a:pt x="288188" y="100431"/>
                  </a:lnTo>
                  <a:lnTo>
                    <a:pt x="292925" y="93662"/>
                  </a:lnTo>
                  <a:lnTo>
                    <a:pt x="310324" y="105841"/>
                  </a:lnTo>
                  <a:lnTo>
                    <a:pt x="264490" y="171310"/>
                  </a:lnTo>
                  <a:lnTo>
                    <a:pt x="317119" y="208152"/>
                  </a:lnTo>
                  <a:lnTo>
                    <a:pt x="327976" y="222557"/>
                  </a:lnTo>
                  <a:lnTo>
                    <a:pt x="330461" y="240647"/>
                  </a:lnTo>
                  <a:lnTo>
                    <a:pt x="327339" y="258253"/>
                  </a:lnTo>
                  <a:lnTo>
                    <a:pt x="321373" y="271208"/>
                  </a:lnTo>
                  <a:lnTo>
                    <a:pt x="162356" y="159867"/>
                  </a:lnTo>
                  <a:lnTo>
                    <a:pt x="0" y="46177"/>
                  </a:lnTo>
                  <a:lnTo>
                    <a:pt x="10129" y="36140"/>
                  </a:lnTo>
                  <a:lnTo>
                    <a:pt x="25603" y="27187"/>
                  </a:lnTo>
                  <a:lnTo>
                    <a:pt x="43448" y="23335"/>
                  </a:lnTo>
                  <a:lnTo>
                    <a:pt x="60693" y="28600"/>
                  </a:lnTo>
                  <a:lnTo>
                    <a:pt x="113322" y="65455"/>
                  </a:lnTo>
                  <a:lnTo>
                    <a:pt x="159156" y="0"/>
                  </a:lnTo>
                  <a:lnTo>
                    <a:pt x="176568" y="12179"/>
                  </a:lnTo>
                  <a:lnTo>
                    <a:pt x="171818" y="18961"/>
                  </a:lnTo>
                  <a:lnTo>
                    <a:pt x="173469" y="28295"/>
                  </a:lnTo>
                  <a:lnTo>
                    <a:pt x="180238" y="33045"/>
                  </a:lnTo>
                  <a:lnTo>
                    <a:pt x="187020" y="37795"/>
                  </a:lnTo>
                  <a:lnTo>
                    <a:pt x="196367" y="36144"/>
                  </a:lnTo>
                  <a:lnTo>
                    <a:pt x="201117" y="29362"/>
                  </a:lnTo>
                  <a:lnTo>
                    <a:pt x="201510" y="28752"/>
                  </a:lnTo>
                  <a:lnTo>
                    <a:pt x="212211" y="17652"/>
                  </a:lnTo>
                  <a:lnTo>
                    <a:pt x="225442" y="11545"/>
                  </a:lnTo>
                  <a:lnTo>
                    <a:pt x="240728" y="11509"/>
                  </a:lnTo>
                  <a:lnTo>
                    <a:pt x="257594" y="18618"/>
                  </a:lnTo>
                  <a:lnTo>
                    <a:pt x="249872" y="32207"/>
                  </a:lnTo>
                </a:path>
              </a:pathLst>
            </a:custGeom>
            <a:ln w="3175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467180" y="7595044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30" h="12700">
                  <a:moveTo>
                    <a:pt x="6654" y="0"/>
                  </a:moveTo>
                  <a:lnTo>
                    <a:pt x="0" y="9499"/>
                  </a:lnTo>
                  <a:lnTo>
                    <a:pt x="4622" y="12153"/>
                  </a:lnTo>
                  <a:lnTo>
                    <a:pt x="11163" y="1981"/>
                  </a:lnTo>
                  <a:lnTo>
                    <a:pt x="6654" y="0"/>
                  </a:lnTo>
                  <a:close/>
                </a:path>
              </a:pathLst>
            </a:custGeom>
            <a:solidFill>
              <a:srgbClr val="BC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55080" y="7511542"/>
              <a:ext cx="375920" cy="450850"/>
            </a:xfrm>
            <a:custGeom>
              <a:avLst/>
              <a:gdLst/>
              <a:ahLst/>
              <a:cxnLst/>
              <a:rect l="l" t="t" r="r" b="b"/>
              <a:pathLst>
                <a:path w="375919" h="450850">
                  <a:moveTo>
                    <a:pt x="212646" y="0"/>
                  </a:moveTo>
                  <a:lnTo>
                    <a:pt x="168857" y="2019"/>
                  </a:lnTo>
                  <a:lnTo>
                    <a:pt x="127823" y="9729"/>
                  </a:lnTo>
                  <a:lnTo>
                    <a:pt x="91508" y="22005"/>
                  </a:lnTo>
                  <a:lnTo>
                    <a:pt x="33018" y="60261"/>
                  </a:lnTo>
                  <a:lnTo>
                    <a:pt x="2195" y="116154"/>
                  </a:lnTo>
                  <a:lnTo>
                    <a:pt x="0" y="150944"/>
                  </a:lnTo>
                  <a:lnTo>
                    <a:pt x="6615" y="190296"/>
                  </a:lnTo>
                  <a:lnTo>
                    <a:pt x="33008" y="255382"/>
                  </a:lnTo>
                  <a:lnTo>
                    <a:pt x="76223" y="312724"/>
                  </a:lnTo>
                  <a:lnTo>
                    <a:pt x="90892" y="322871"/>
                  </a:lnTo>
                  <a:lnTo>
                    <a:pt x="196162" y="209067"/>
                  </a:lnTo>
                  <a:lnTo>
                    <a:pt x="155471" y="166915"/>
                  </a:lnTo>
                  <a:lnTo>
                    <a:pt x="145559" y="154376"/>
                  </a:lnTo>
                  <a:lnTo>
                    <a:pt x="137655" y="141868"/>
                  </a:lnTo>
                  <a:lnTo>
                    <a:pt x="131763" y="129393"/>
                  </a:lnTo>
                  <a:lnTo>
                    <a:pt x="127887" y="116954"/>
                  </a:lnTo>
                  <a:lnTo>
                    <a:pt x="135621" y="98539"/>
                  </a:lnTo>
                  <a:lnTo>
                    <a:pt x="145989" y="93770"/>
                  </a:lnTo>
                  <a:lnTo>
                    <a:pt x="157087" y="91485"/>
                  </a:lnTo>
                  <a:lnTo>
                    <a:pt x="168915" y="91690"/>
                  </a:lnTo>
                  <a:lnTo>
                    <a:pt x="211556" y="111390"/>
                  </a:lnTo>
                  <a:lnTo>
                    <a:pt x="240050" y="157257"/>
                  </a:lnTo>
                  <a:lnTo>
                    <a:pt x="241119" y="180003"/>
                  </a:lnTo>
                  <a:lnTo>
                    <a:pt x="236421" y="205435"/>
                  </a:lnTo>
                  <a:lnTo>
                    <a:pt x="229183" y="260074"/>
                  </a:lnTo>
                  <a:lnTo>
                    <a:pt x="227887" y="328769"/>
                  </a:lnTo>
                  <a:lnTo>
                    <a:pt x="229495" y="390556"/>
                  </a:lnTo>
                  <a:lnTo>
                    <a:pt x="245411" y="442900"/>
                  </a:lnTo>
                  <a:lnTo>
                    <a:pt x="278604" y="450382"/>
                  </a:lnTo>
                  <a:lnTo>
                    <a:pt x="319047" y="448263"/>
                  </a:lnTo>
                  <a:lnTo>
                    <a:pt x="355236" y="437893"/>
                  </a:lnTo>
                  <a:lnTo>
                    <a:pt x="375666" y="420619"/>
                  </a:lnTo>
                  <a:lnTo>
                    <a:pt x="368831" y="397789"/>
                  </a:lnTo>
                  <a:lnTo>
                    <a:pt x="354330" y="366546"/>
                  </a:lnTo>
                  <a:lnTo>
                    <a:pt x="337265" y="310411"/>
                  </a:lnTo>
                  <a:lnTo>
                    <a:pt x="324497" y="251797"/>
                  </a:lnTo>
                  <a:lnTo>
                    <a:pt x="322883" y="213118"/>
                  </a:lnTo>
                  <a:lnTo>
                    <a:pt x="338885" y="155117"/>
                  </a:lnTo>
                  <a:lnTo>
                    <a:pt x="343071" y="138919"/>
                  </a:lnTo>
                  <a:lnTo>
                    <a:pt x="344714" y="131254"/>
                  </a:lnTo>
                  <a:lnTo>
                    <a:pt x="344148" y="106427"/>
                  </a:lnTo>
                  <a:lnTo>
                    <a:pt x="337840" y="82583"/>
                  </a:lnTo>
                  <a:lnTo>
                    <a:pt x="325794" y="59722"/>
                  </a:lnTo>
                  <a:lnTo>
                    <a:pt x="308011" y="37845"/>
                  </a:lnTo>
                  <a:lnTo>
                    <a:pt x="282225" y="17912"/>
                  </a:lnTo>
                  <a:lnTo>
                    <a:pt x="250436" y="5297"/>
                  </a:lnTo>
                  <a:lnTo>
                    <a:pt x="212646" y="0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921631" y="7975854"/>
              <a:ext cx="151049" cy="17882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 rot="19020000">
            <a:off x="449181" y="7501319"/>
            <a:ext cx="165130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D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3256991" y="8908974"/>
            <a:ext cx="300990" cy="210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90"/>
              </a:spcBef>
            </a:pPr>
            <a:r>
              <a:rPr sz="1200" spc="-60" dirty="0">
                <a:latin typeface="Trebuchet MS"/>
                <a:cs typeface="Trebuchet MS"/>
              </a:rPr>
              <a:t>139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3" name="object 73"/>
          <p:cNvSpPr txBox="1"/>
          <p:nvPr/>
        </p:nvSpPr>
        <p:spPr>
          <a:xfrm rot="19320000">
            <a:off x="540693" y="7433531"/>
            <a:ext cx="137843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i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74" name="object 74"/>
          <p:cNvSpPr txBox="1"/>
          <p:nvPr/>
        </p:nvSpPr>
        <p:spPr>
          <a:xfrm rot="19860000">
            <a:off x="612334" y="7377145"/>
            <a:ext cx="162213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d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75" name="object 75"/>
          <p:cNvSpPr txBox="1"/>
          <p:nvPr/>
        </p:nvSpPr>
        <p:spPr>
          <a:xfrm rot="21180000">
            <a:off x="804182" y="7309529"/>
            <a:ext cx="15638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y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76" name="object 76"/>
          <p:cNvSpPr txBox="1"/>
          <p:nvPr/>
        </p:nvSpPr>
        <p:spPr>
          <a:xfrm rot="60000">
            <a:off x="924774" y="7303101"/>
            <a:ext cx="15906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o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77" name="object 77"/>
          <p:cNvSpPr txBox="1"/>
          <p:nvPr/>
        </p:nvSpPr>
        <p:spPr>
          <a:xfrm rot="300000">
            <a:off x="1048182" y="7310749"/>
            <a:ext cx="157707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u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78" name="object 78"/>
          <p:cNvSpPr txBox="1"/>
          <p:nvPr/>
        </p:nvSpPr>
        <p:spPr>
          <a:xfrm rot="900000">
            <a:off x="1241862" y="7349889"/>
            <a:ext cx="15638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k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79" name="object 79"/>
          <p:cNvSpPr txBox="1"/>
          <p:nvPr/>
        </p:nvSpPr>
        <p:spPr>
          <a:xfrm rot="1500000">
            <a:off x="1353733" y="7391537"/>
            <a:ext cx="15638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n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80" name="object 80"/>
          <p:cNvSpPr txBox="1"/>
          <p:nvPr/>
        </p:nvSpPr>
        <p:spPr>
          <a:xfrm rot="2160000">
            <a:off x="1456955" y="7456086"/>
            <a:ext cx="15906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o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81" name="object 81"/>
          <p:cNvSpPr txBox="1"/>
          <p:nvPr/>
        </p:nvSpPr>
        <p:spPr>
          <a:xfrm rot="2940000">
            <a:off x="1551675" y="7548320"/>
            <a:ext cx="171663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w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82" name="object 82"/>
          <p:cNvSpPr txBox="1"/>
          <p:nvPr/>
        </p:nvSpPr>
        <p:spPr>
          <a:xfrm rot="3780000">
            <a:off x="1632993" y="7656616"/>
            <a:ext cx="155088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?</a:t>
            </a:r>
            <a:endParaRPr sz="105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68935" y="4280540"/>
            <a:ext cx="895339" cy="2336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38346" y="4356105"/>
            <a:ext cx="773983" cy="22840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13404" y="4319904"/>
            <a:ext cx="871769" cy="22726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38003" y="4381500"/>
            <a:ext cx="1221731" cy="22244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8494" y="4363087"/>
            <a:ext cx="846393" cy="22658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88333" y="1445267"/>
            <a:ext cx="651506" cy="227710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90877" y="1471307"/>
            <a:ext cx="913127" cy="22548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89096" y="1379871"/>
            <a:ext cx="1096008" cy="233356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49123" y="1381134"/>
            <a:ext cx="1059718" cy="229107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7362" y="1275083"/>
            <a:ext cx="1253487" cy="243331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539779" y="7056755"/>
            <a:ext cx="5760720" cy="1763395"/>
            <a:chOff x="539779" y="7056755"/>
            <a:chExt cx="5760720" cy="1763395"/>
          </a:xfrm>
        </p:grpSpPr>
        <p:sp>
          <p:nvSpPr>
            <p:cNvPr id="13" name="object 13"/>
            <p:cNvSpPr/>
            <p:nvPr/>
          </p:nvSpPr>
          <p:spPr>
            <a:xfrm>
              <a:off x="539779" y="7056755"/>
              <a:ext cx="5760720" cy="1763395"/>
            </a:xfrm>
            <a:custGeom>
              <a:avLst/>
              <a:gdLst/>
              <a:ahLst/>
              <a:cxnLst/>
              <a:rect l="l" t="t" r="r" b="b"/>
              <a:pathLst>
                <a:path w="5760720" h="1763395">
                  <a:moveTo>
                    <a:pt x="5760690" y="1763395"/>
                  </a:moveTo>
                  <a:lnTo>
                    <a:pt x="0" y="1763395"/>
                  </a:lnTo>
                  <a:lnTo>
                    <a:pt x="0" y="0"/>
                  </a:lnTo>
                  <a:lnTo>
                    <a:pt x="5760690" y="0"/>
                  </a:lnTo>
                  <a:lnTo>
                    <a:pt x="5760690" y="1763395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2449" y="7194610"/>
              <a:ext cx="861123" cy="27501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36887" y="7194610"/>
              <a:ext cx="861123" cy="27501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22178" y="7194610"/>
              <a:ext cx="861140" cy="27501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645008" y="7056755"/>
              <a:ext cx="1655461" cy="41287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539779" y="7056755"/>
          <a:ext cx="5760084" cy="17633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7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7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98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44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6082">
                <a:tc>
                  <a:txBody>
                    <a:bodyPr/>
                    <a:lstStyle/>
                    <a:p>
                      <a:pPr marL="179070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600" b="1" spc="-75" dirty="0">
                          <a:solidFill>
                            <a:srgbClr val="00ADEF"/>
                          </a:solidFill>
                          <a:latin typeface="Trebuchet MS"/>
                          <a:cs typeface="Trebuchet MS"/>
                        </a:rPr>
                        <a:t>Country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48590" marB="0"/>
                </a:tc>
                <a:tc>
                  <a:txBody>
                    <a:bodyPr/>
                    <a:lstStyle/>
                    <a:p>
                      <a:pPr marL="239395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600" b="1" spc="-55" dirty="0">
                          <a:solidFill>
                            <a:srgbClr val="00ADEF"/>
                          </a:solidFill>
                          <a:latin typeface="Trebuchet MS"/>
                          <a:cs typeface="Trebuchet MS"/>
                        </a:rPr>
                        <a:t>People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48590" marB="0"/>
                </a:tc>
                <a:tc>
                  <a:txBody>
                    <a:bodyPr/>
                    <a:lstStyle/>
                    <a:p>
                      <a:pPr marL="273685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600" b="1" spc="-75" dirty="0">
                          <a:solidFill>
                            <a:srgbClr val="00ADEF"/>
                          </a:solidFill>
                          <a:latin typeface="Trebuchet MS"/>
                          <a:cs typeface="Trebuchet MS"/>
                        </a:rPr>
                        <a:t>Country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48590" marB="0"/>
                </a:tc>
                <a:tc>
                  <a:txBody>
                    <a:bodyPr/>
                    <a:lstStyle/>
                    <a:p>
                      <a:pPr marL="334010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600" b="1" spc="-55" dirty="0">
                          <a:solidFill>
                            <a:srgbClr val="00ADEF"/>
                          </a:solidFill>
                          <a:latin typeface="Trebuchet MS"/>
                          <a:cs typeface="Trebuchet MS"/>
                        </a:rPr>
                        <a:t>People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4859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611">
                <a:tc>
                  <a:txBody>
                    <a:bodyPr/>
                    <a:lstStyle/>
                    <a:p>
                      <a:pPr marL="179070">
                        <a:lnSpc>
                          <a:spcPts val="1895"/>
                        </a:lnSpc>
                        <a:spcBef>
                          <a:spcPts val="345"/>
                        </a:spcBef>
                      </a:pPr>
                      <a:r>
                        <a:rPr sz="1600" spc="-40" dirty="0">
                          <a:latin typeface="Trebuchet MS"/>
                          <a:cs typeface="Trebuchet MS"/>
                        </a:rPr>
                        <a:t>America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3815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L="239395">
                        <a:lnSpc>
                          <a:spcPts val="1895"/>
                        </a:lnSpc>
                        <a:spcBef>
                          <a:spcPts val="345"/>
                        </a:spcBef>
                      </a:pPr>
                      <a:r>
                        <a:rPr sz="1600" spc="-30" dirty="0">
                          <a:latin typeface="Trebuchet MS"/>
                          <a:cs typeface="Trebuchet MS"/>
                        </a:rPr>
                        <a:t>Americans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3815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L="273685">
                        <a:lnSpc>
                          <a:spcPts val="1895"/>
                        </a:lnSpc>
                        <a:spcBef>
                          <a:spcPts val="345"/>
                        </a:spcBef>
                      </a:pPr>
                      <a:r>
                        <a:rPr sz="1600" spc="-25" dirty="0">
                          <a:latin typeface="Trebuchet MS"/>
                          <a:cs typeface="Trebuchet MS"/>
                        </a:rPr>
                        <a:t>Korea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3815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L="334010">
                        <a:lnSpc>
                          <a:spcPts val="1895"/>
                        </a:lnSpc>
                        <a:spcBef>
                          <a:spcPts val="345"/>
                        </a:spcBef>
                      </a:pPr>
                      <a:r>
                        <a:rPr sz="1600" spc="-10" dirty="0">
                          <a:latin typeface="Trebuchet MS"/>
                          <a:cs typeface="Trebuchet MS"/>
                        </a:rPr>
                        <a:t>Koreans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3815" marB="0">
                    <a:solidFill>
                      <a:srgbClr val="E1F3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39">
                <a:tc>
                  <a:txBody>
                    <a:bodyPr/>
                    <a:lstStyle/>
                    <a:p>
                      <a:pPr marL="179705">
                        <a:lnSpc>
                          <a:spcPts val="1820"/>
                        </a:lnSpc>
                      </a:pPr>
                      <a:r>
                        <a:rPr sz="1600" spc="-75" dirty="0">
                          <a:latin typeface="Trebuchet MS"/>
                          <a:cs typeface="Trebuchet MS"/>
                        </a:rPr>
                        <a:t>Egypt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L="240029">
                        <a:lnSpc>
                          <a:spcPts val="1820"/>
                        </a:lnSpc>
                      </a:pPr>
                      <a:r>
                        <a:rPr sz="1600" spc="-45" dirty="0">
                          <a:latin typeface="Trebuchet MS"/>
                          <a:cs typeface="Trebuchet MS"/>
                        </a:rPr>
                        <a:t>Egyptians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L="273685">
                        <a:lnSpc>
                          <a:spcPts val="1820"/>
                        </a:lnSpc>
                      </a:pPr>
                      <a:r>
                        <a:rPr sz="1600" spc="5" dirty="0">
                          <a:latin typeface="Trebuchet MS"/>
                          <a:cs typeface="Trebuchet MS"/>
                        </a:rPr>
                        <a:t>Malaysia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L="334010">
                        <a:lnSpc>
                          <a:spcPts val="1820"/>
                        </a:lnSpc>
                      </a:pPr>
                      <a:r>
                        <a:rPr sz="1600" spc="10" dirty="0">
                          <a:latin typeface="Trebuchet MS"/>
                          <a:cs typeface="Trebuchet MS"/>
                        </a:rPr>
                        <a:t>Malaysians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E1F3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179705">
                        <a:lnSpc>
                          <a:spcPts val="1820"/>
                        </a:lnSpc>
                      </a:pPr>
                      <a:r>
                        <a:rPr sz="1600" spc="-45" dirty="0">
                          <a:latin typeface="Trebuchet MS"/>
                          <a:cs typeface="Trebuchet MS"/>
                        </a:rPr>
                        <a:t>India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L="240029">
                        <a:lnSpc>
                          <a:spcPts val="1820"/>
                        </a:lnSpc>
                      </a:pPr>
                      <a:r>
                        <a:rPr sz="1600" spc="-25" dirty="0">
                          <a:latin typeface="Trebuchet MS"/>
                          <a:cs typeface="Trebuchet MS"/>
                        </a:rPr>
                        <a:t>Indians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L="273685">
                        <a:lnSpc>
                          <a:spcPts val="1820"/>
                        </a:lnSpc>
                      </a:pPr>
                      <a:r>
                        <a:rPr sz="1600" spc="-45" dirty="0">
                          <a:latin typeface="Trebuchet MS"/>
                          <a:cs typeface="Trebuchet MS"/>
                        </a:rPr>
                        <a:t>Pakistan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L="334010">
                        <a:lnSpc>
                          <a:spcPts val="1820"/>
                        </a:lnSpc>
                      </a:pPr>
                      <a:r>
                        <a:rPr sz="1600" spc="-40" dirty="0">
                          <a:latin typeface="Trebuchet MS"/>
                          <a:cs typeface="Trebuchet MS"/>
                        </a:rPr>
                        <a:t>Pakistanis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E1F3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839">
                <a:tc>
                  <a:txBody>
                    <a:bodyPr/>
                    <a:lstStyle/>
                    <a:p>
                      <a:pPr marL="179705">
                        <a:lnSpc>
                          <a:spcPts val="1820"/>
                        </a:lnSpc>
                      </a:pPr>
                      <a:r>
                        <a:rPr sz="1600" spc="-105" dirty="0">
                          <a:latin typeface="Trebuchet MS"/>
                          <a:cs typeface="Trebuchet MS"/>
                        </a:rPr>
                        <a:t>Italy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L="240029">
                        <a:lnSpc>
                          <a:spcPts val="1820"/>
                        </a:lnSpc>
                      </a:pPr>
                      <a:r>
                        <a:rPr sz="1600" spc="-60" dirty="0">
                          <a:latin typeface="Trebuchet MS"/>
                          <a:cs typeface="Trebuchet MS"/>
                        </a:rPr>
                        <a:t>Italians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L="274320">
                        <a:lnSpc>
                          <a:spcPts val="1820"/>
                        </a:lnSpc>
                      </a:pPr>
                      <a:r>
                        <a:rPr sz="1600" spc="-70" dirty="0">
                          <a:latin typeface="Trebuchet MS"/>
                          <a:cs typeface="Trebuchet MS"/>
                        </a:rPr>
                        <a:t>France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L="334645">
                        <a:lnSpc>
                          <a:spcPts val="1820"/>
                        </a:lnSpc>
                      </a:pPr>
                      <a:r>
                        <a:rPr sz="1600" spc="-95" dirty="0">
                          <a:latin typeface="Trebuchet MS"/>
                          <a:cs typeface="Trebuchet MS"/>
                        </a:rPr>
                        <a:t>the </a:t>
                      </a:r>
                      <a:r>
                        <a:rPr sz="1600" spc="-80" dirty="0">
                          <a:latin typeface="Trebuchet MS"/>
                          <a:cs typeface="Trebuchet MS"/>
                        </a:rPr>
                        <a:t>French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E1F3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81">
                <a:tc>
                  <a:txBody>
                    <a:bodyPr/>
                    <a:lstStyle/>
                    <a:p>
                      <a:pPr marL="180340">
                        <a:lnSpc>
                          <a:spcPts val="1845"/>
                        </a:lnSpc>
                      </a:pPr>
                      <a:r>
                        <a:rPr sz="1600" spc="-20" dirty="0">
                          <a:latin typeface="Trebuchet MS"/>
                          <a:cs typeface="Trebuchet MS"/>
                        </a:rPr>
                        <a:t>Japan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L="240665">
                        <a:lnSpc>
                          <a:spcPts val="1845"/>
                        </a:lnSpc>
                      </a:pPr>
                      <a:r>
                        <a:rPr sz="1600" spc="-95" dirty="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1600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15" dirty="0">
                          <a:latin typeface="Trebuchet MS"/>
                          <a:cs typeface="Trebuchet MS"/>
                        </a:rPr>
                        <a:t>Japanese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L="274320">
                        <a:lnSpc>
                          <a:spcPts val="1845"/>
                        </a:lnSpc>
                      </a:pPr>
                      <a:r>
                        <a:rPr sz="1600" spc="-55" dirty="0">
                          <a:latin typeface="Trebuchet MS"/>
                          <a:cs typeface="Trebuchet MS"/>
                        </a:rPr>
                        <a:t>Thailand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L="334645">
                        <a:lnSpc>
                          <a:spcPts val="1845"/>
                        </a:lnSpc>
                      </a:pPr>
                      <a:r>
                        <a:rPr sz="1600" spc="-50" dirty="0">
                          <a:latin typeface="Trebuchet MS"/>
                          <a:cs typeface="Trebuchet MS"/>
                        </a:rPr>
                        <a:t>Thais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E1F3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" name="object 19"/>
          <p:cNvSpPr txBox="1"/>
          <p:nvPr/>
        </p:nvSpPr>
        <p:spPr>
          <a:xfrm>
            <a:off x="559593" y="530377"/>
            <a:ext cx="5739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marR="84709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10" dirty="0">
                <a:latin typeface="Trebuchet MS"/>
                <a:cs typeface="Trebuchet MS"/>
              </a:rPr>
              <a:t>names </a:t>
            </a:r>
            <a:r>
              <a:rPr sz="1800" spc="-100" dirty="0">
                <a:latin typeface="Trebuchet MS"/>
                <a:cs typeface="Trebuchet MS"/>
              </a:rPr>
              <a:t>of </a:t>
            </a:r>
            <a:r>
              <a:rPr sz="1800" spc="-70" dirty="0">
                <a:latin typeface="Trebuchet MS"/>
                <a:cs typeface="Trebuchet MS"/>
              </a:rPr>
              <a:t>countries </a:t>
            </a:r>
            <a:r>
              <a:rPr sz="1800" spc="10" dirty="0">
                <a:latin typeface="Trebuchet MS"/>
                <a:cs typeface="Trebuchet MS"/>
              </a:rPr>
              <a:t>and </a:t>
            </a:r>
            <a:r>
              <a:rPr sz="1800" spc="-120" dirty="0">
                <a:latin typeface="Trebuchet MS"/>
                <a:cs typeface="Trebuchet MS"/>
              </a:rPr>
              <a:t>their </a:t>
            </a:r>
            <a:r>
              <a:rPr sz="1800" spc="-45" dirty="0">
                <a:latin typeface="Trebuchet MS"/>
                <a:cs typeface="Trebuchet MS"/>
              </a:rPr>
              <a:t>people are</a:t>
            </a:r>
            <a:r>
              <a:rPr sz="1800" spc="-345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also  </a:t>
            </a:r>
            <a:r>
              <a:rPr sz="1800" spc="-55" dirty="0">
                <a:latin typeface="Trebuchet MS"/>
                <a:cs typeface="Trebuchet MS"/>
              </a:rPr>
              <a:t>proper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nouns.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46100" y="546100"/>
            <a:ext cx="5765800" cy="588645"/>
          </a:xfrm>
          <a:custGeom>
            <a:avLst/>
            <a:gdLst/>
            <a:ahLst/>
            <a:cxnLst/>
            <a:rect l="l" t="t" r="r" b="b"/>
            <a:pathLst>
              <a:path w="5765800" h="588644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474345"/>
                </a:lnTo>
                <a:lnTo>
                  <a:pt x="1785" y="540424"/>
                </a:lnTo>
                <a:lnTo>
                  <a:pt x="14287" y="574357"/>
                </a:lnTo>
                <a:lnTo>
                  <a:pt x="48220" y="586859"/>
                </a:lnTo>
                <a:lnTo>
                  <a:pt x="114300" y="588645"/>
                </a:lnTo>
                <a:lnTo>
                  <a:pt x="5651500" y="588645"/>
                </a:lnTo>
                <a:lnTo>
                  <a:pt x="5717579" y="586859"/>
                </a:lnTo>
                <a:lnTo>
                  <a:pt x="5751512" y="574357"/>
                </a:lnTo>
                <a:lnTo>
                  <a:pt x="5764014" y="540424"/>
                </a:lnTo>
                <a:lnTo>
                  <a:pt x="5765800" y="474345"/>
                </a:lnTo>
                <a:lnTo>
                  <a:pt x="5765800" y="114300"/>
                </a:lnTo>
                <a:lnTo>
                  <a:pt x="5764014" y="48220"/>
                </a:lnTo>
                <a:lnTo>
                  <a:pt x="5751512" y="14287"/>
                </a:lnTo>
                <a:lnTo>
                  <a:pt x="5717579" y="1785"/>
                </a:lnTo>
                <a:lnTo>
                  <a:pt x="5651500" y="0"/>
                </a:lnTo>
                <a:lnTo>
                  <a:pt x="114300" y="0"/>
                </a:lnTo>
                <a:close/>
              </a:path>
            </a:pathLst>
          </a:custGeom>
          <a:ln w="12699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890171" y="3730980"/>
            <a:ext cx="40195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85" dirty="0">
                <a:latin typeface="Trebuchet MS"/>
                <a:cs typeface="Trebuchet MS"/>
              </a:rPr>
              <a:t>Thai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500869" y="3730980"/>
            <a:ext cx="58610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45" dirty="0">
                <a:latin typeface="Trebuchet MS"/>
                <a:cs typeface="Trebuchet MS"/>
              </a:rPr>
              <a:t>Indian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24798" y="3730980"/>
            <a:ext cx="79375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65" dirty="0">
                <a:latin typeface="Trebuchet MS"/>
                <a:cs typeface="Trebuchet MS"/>
              </a:rPr>
              <a:t>Egyptian</a:t>
            </a:r>
            <a:endParaRPr sz="1700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518919" y="1936750"/>
            <a:ext cx="299085" cy="1465580"/>
            <a:chOff x="1518919" y="1936750"/>
            <a:chExt cx="299085" cy="1465580"/>
          </a:xfrm>
        </p:grpSpPr>
        <p:sp>
          <p:nvSpPr>
            <p:cNvPr id="25" name="object 25"/>
            <p:cNvSpPr/>
            <p:nvPr/>
          </p:nvSpPr>
          <p:spPr>
            <a:xfrm>
              <a:off x="1525269" y="1943100"/>
              <a:ext cx="286385" cy="1452880"/>
            </a:xfrm>
            <a:custGeom>
              <a:avLst/>
              <a:gdLst/>
              <a:ahLst/>
              <a:cxnLst/>
              <a:rect l="l" t="t" r="r" b="b"/>
              <a:pathLst>
                <a:path w="286385" h="1452879">
                  <a:moveTo>
                    <a:pt x="172085" y="0"/>
                  </a:moveTo>
                  <a:lnTo>
                    <a:pt x="114300" y="0"/>
                  </a:lnTo>
                  <a:lnTo>
                    <a:pt x="48220" y="1785"/>
                  </a:lnTo>
                  <a:lnTo>
                    <a:pt x="14287" y="14287"/>
                  </a:lnTo>
                  <a:lnTo>
                    <a:pt x="1785" y="48220"/>
                  </a:lnTo>
                  <a:lnTo>
                    <a:pt x="0" y="114300"/>
                  </a:lnTo>
                  <a:lnTo>
                    <a:pt x="0" y="1338579"/>
                  </a:lnTo>
                  <a:lnTo>
                    <a:pt x="1785" y="1404659"/>
                  </a:lnTo>
                  <a:lnTo>
                    <a:pt x="14287" y="1438592"/>
                  </a:lnTo>
                  <a:lnTo>
                    <a:pt x="48220" y="1451094"/>
                  </a:lnTo>
                  <a:lnTo>
                    <a:pt x="114300" y="1452879"/>
                  </a:lnTo>
                  <a:lnTo>
                    <a:pt x="172085" y="1452879"/>
                  </a:lnTo>
                  <a:lnTo>
                    <a:pt x="238164" y="1451094"/>
                  </a:lnTo>
                  <a:lnTo>
                    <a:pt x="272097" y="1438592"/>
                  </a:lnTo>
                  <a:lnTo>
                    <a:pt x="284599" y="1404659"/>
                  </a:lnTo>
                  <a:lnTo>
                    <a:pt x="286385" y="1338579"/>
                  </a:lnTo>
                  <a:lnTo>
                    <a:pt x="286385" y="114300"/>
                  </a:lnTo>
                  <a:lnTo>
                    <a:pt x="284599" y="48220"/>
                  </a:lnTo>
                  <a:lnTo>
                    <a:pt x="272097" y="14287"/>
                  </a:lnTo>
                  <a:lnTo>
                    <a:pt x="238164" y="1785"/>
                  </a:lnTo>
                  <a:lnTo>
                    <a:pt x="1720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525269" y="1943100"/>
              <a:ext cx="286385" cy="1452880"/>
            </a:xfrm>
            <a:custGeom>
              <a:avLst/>
              <a:gdLst/>
              <a:ahLst/>
              <a:cxnLst/>
              <a:rect l="l" t="t" r="r" b="b"/>
              <a:pathLst>
                <a:path w="286385" h="1452879">
                  <a:moveTo>
                    <a:pt x="114300" y="0"/>
                  </a:moveTo>
                  <a:lnTo>
                    <a:pt x="48220" y="1785"/>
                  </a:lnTo>
                  <a:lnTo>
                    <a:pt x="14287" y="14287"/>
                  </a:lnTo>
                  <a:lnTo>
                    <a:pt x="1785" y="48220"/>
                  </a:lnTo>
                  <a:lnTo>
                    <a:pt x="0" y="114300"/>
                  </a:lnTo>
                  <a:lnTo>
                    <a:pt x="0" y="1338579"/>
                  </a:lnTo>
                  <a:lnTo>
                    <a:pt x="1785" y="1404659"/>
                  </a:lnTo>
                  <a:lnTo>
                    <a:pt x="14287" y="1438592"/>
                  </a:lnTo>
                  <a:lnTo>
                    <a:pt x="48220" y="1451094"/>
                  </a:lnTo>
                  <a:lnTo>
                    <a:pt x="114300" y="1452879"/>
                  </a:lnTo>
                  <a:lnTo>
                    <a:pt x="172085" y="1452879"/>
                  </a:lnTo>
                  <a:lnTo>
                    <a:pt x="238164" y="1451094"/>
                  </a:lnTo>
                  <a:lnTo>
                    <a:pt x="272097" y="1438592"/>
                  </a:lnTo>
                  <a:lnTo>
                    <a:pt x="284599" y="1404659"/>
                  </a:lnTo>
                  <a:lnTo>
                    <a:pt x="286385" y="1338579"/>
                  </a:lnTo>
                  <a:lnTo>
                    <a:pt x="286385" y="114300"/>
                  </a:lnTo>
                  <a:lnTo>
                    <a:pt x="284599" y="48220"/>
                  </a:lnTo>
                  <a:lnTo>
                    <a:pt x="272097" y="14287"/>
                  </a:lnTo>
                  <a:lnTo>
                    <a:pt x="238164" y="1785"/>
                  </a:lnTo>
                  <a:lnTo>
                    <a:pt x="172085" y="0"/>
                  </a:lnTo>
                  <a:lnTo>
                    <a:pt x="11430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750949" y="3730980"/>
            <a:ext cx="89408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40" dirty="0">
                <a:latin typeface="Trebuchet MS"/>
                <a:cs typeface="Trebuchet MS"/>
              </a:rPr>
              <a:t>American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297834" y="8908974"/>
            <a:ext cx="219710" cy="21018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z="1200" spc="-100" dirty="0">
                <a:latin typeface="Trebuchet MS"/>
                <a:cs typeface="Trebuchet MS"/>
              </a:rPr>
              <a:t>14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647095" y="3730980"/>
            <a:ext cx="57023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85" dirty="0">
                <a:latin typeface="Trebuchet MS"/>
                <a:cs typeface="Trebuchet MS"/>
              </a:rPr>
              <a:t>Italian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447995" y="6647535"/>
            <a:ext cx="83375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Trebuchet MS"/>
                <a:cs typeface="Trebuchet MS"/>
              </a:rPr>
              <a:t>Pakistani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476216" y="6647535"/>
            <a:ext cx="64198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0" dirty="0">
                <a:latin typeface="Trebuchet MS"/>
                <a:cs typeface="Trebuchet MS"/>
              </a:rPr>
              <a:t>Filipino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393452" y="6647535"/>
            <a:ext cx="58547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15" dirty="0">
                <a:latin typeface="Trebuchet MS"/>
                <a:cs typeface="Trebuchet MS"/>
              </a:rPr>
              <a:t>Malay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187917" y="6647535"/>
            <a:ext cx="68199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25" dirty="0">
                <a:latin typeface="Trebuchet MS"/>
                <a:cs typeface="Trebuchet MS"/>
              </a:rPr>
              <a:t>Korean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42950" y="6647535"/>
            <a:ext cx="90106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90" dirty="0">
                <a:latin typeface="Trebuchet MS"/>
                <a:cs typeface="Trebuchet MS"/>
              </a:rPr>
              <a:t>J</a:t>
            </a:r>
            <a:r>
              <a:rPr sz="1700" spc="45" dirty="0">
                <a:latin typeface="Trebuchet MS"/>
                <a:cs typeface="Trebuchet MS"/>
              </a:rPr>
              <a:t>a</a:t>
            </a:r>
            <a:r>
              <a:rPr sz="1700" spc="-10" dirty="0">
                <a:latin typeface="Trebuchet MS"/>
                <a:cs typeface="Trebuchet MS"/>
              </a:rPr>
              <a:t>p</a:t>
            </a:r>
            <a:r>
              <a:rPr sz="1700" spc="45" dirty="0">
                <a:latin typeface="Trebuchet MS"/>
                <a:cs typeface="Trebuchet MS"/>
              </a:rPr>
              <a:t>a</a:t>
            </a:r>
            <a:r>
              <a:rPr sz="1700" spc="-20" dirty="0">
                <a:latin typeface="Trebuchet MS"/>
                <a:cs typeface="Trebuchet MS"/>
              </a:rPr>
              <a:t>n</a:t>
            </a:r>
            <a:r>
              <a:rPr sz="1700" spc="-50" dirty="0">
                <a:latin typeface="Trebuchet MS"/>
                <a:cs typeface="Trebuchet MS"/>
              </a:rPr>
              <a:t>e</a:t>
            </a:r>
            <a:r>
              <a:rPr sz="1700" spc="60" dirty="0">
                <a:latin typeface="Trebuchet MS"/>
                <a:cs typeface="Trebuchet MS"/>
              </a:rPr>
              <a:t>s</a:t>
            </a:r>
            <a:r>
              <a:rPr sz="1700" spc="-45" dirty="0">
                <a:latin typeface="Trebuchet MS"/>
                <a:cs typeface="Trebuchet MS"/>
              </a:rPr>
              <a:t>e</a:t>
            </a:r>
            <a:endParaRPr sz="1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93259" y="7602219"/>
            <a:ext cx="1710055" cy="12179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06240" y="5975996"/>
            <a:ext cx="2187575" cy="1172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64061" y="3914142"/>
            <a:ext cx="1894193" cy="13852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00904" y="1915795"/>
            <a:ext cx="1520189" cy="13576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539750" y="4182745"/>
            <a:ext cx="2826385" cy="1000760"/>
            <a:chOff x="539750" y="4182745"/>
            <a:chExt cx="2826385" cy="1000760"/>
          </a:xfrm>
        </p:grpSpPr>
        <p:sp>
          <p:nvSpPr>
            <p:cNvPr id="7" name="object 7"/>
            <p:cNvSpPr/>
            <p:nvPr/>
          </p:nvSpPr>
          <p:spPr>
            <a:xfrm>
              <a:off x="539750" y="4182745"/>
              <a:ext cx="2826385" cy="1000760"/>
            </a:xfrm>
            <a:custGeom>
              <a:avLst/>
              <a:gdLst/>
              <a:ahLst/>
              <a:cxnLst/>
              <a:rect l="l" t="t" r="r" b="b"/>
              <a:pathLst>
                <a:path w="2826385" h="1000760">
                  <a:moveTo>
                    <a:pt x="2826384" y="1000759"/>
                  </a:moveTo>
                  <a:lnTo>
                    <a:pt x="0" y="1000759"/>
                  </a:lnTo>
                  <a:lnTo>
                    <a:pt x="0" y="0"/>
                  </a:lnTo>
                  <a:lnTo>
                    <a:pt x="2826384" y="0"/>
                  </a:lnTo>
                  <a:lnTo>
                    <a:pt x="2826384" y="1000759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14453" y="4182745"/>
              <a:ext cx="1151890" cy="101600"/>
            </a:xfrm>
            <a:custGeom>
              <a:avLst/>
              <a:gdLst/>
              <a:ahLst/>
              <a:cxnLst/>
              <a:rect l="l" t="t" r="r" b="b"/>
              <a:pathLst>
                <a:path w="1151889" h="101600">
                  <a:moveTo>
                    <a:pt x="1151682" y="101175"/>
                  </a:moveTo>
                  <a:lnTo>
                    <a:pt x="1079584" y="99354"/>
                  </a:lnTo>
                  <a:lnTo>
                    <a:pt x="937953" y="94226"/>
                  </a:lnTo>
                  <a:lnTo>
                    <a:pt x="799292" y="87156"/>
                  </a:lnTo>
                  <a:lnTo>
                    <a:pt x="663873" y="78207"/>
                  </a:lnTo>
                  <a:lnTo>
                    <a:pt x="531966" y="67441"/>
                  </a:lnTo>
                  <a:lnTo>
                    <a:pt x="403845" y="54921"/>
                  </a:lnTo>
                  <a:lnTo>
                    <a:pt x="279780" y="40710"/>
                  </a:lnTo>
                  <a:lnTo>
                    <a:pt x="160043" y="24870"/>
                  </a:lnTo>
                  <a:lnTo>
                    <a:pt x="44908" y="7465"/>
                  </a:lnTo>
                  <a:lnTo>
                    <a:pt x="0" y="0"/>
                  </a:lnTo>
                  <a:lnTo>
                    <a:pt x="1151682" y="0"/>
                  </a:lnTo>
                  <a:lnTo>
                    <a:pt x="1151682" y="1011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44321" y="540145"/>
            <a:ext cx="2407285" cy="454659"/>
            <a:chOff x="544321" y="540145"/>
            <a:chExt cx="2407285" cy="454659"/>
          </a:xfrm>
        </p:grpSpPr>
        <p:sp>
          <p:nvSpPr>
            <p:cNvPr id="10" name="object 10"/>
            <p:cNvSpPr/>
            <p:nvPr/>
          </p:nvSpPr>
          <p:spPr>
            <a:xfrm>
              <a:off x="594360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3" y="0"/>
                  </a:moveTo>
                  <a:lnTo>
                    <a:pt x="0" y="0"/>
                  </a:lnTo>
                  <a:lnTo>
                    <a:pt x="0" y="16421"/>
                  </a:lnTo>
                  <a:lnTo>
                    <a:pt x="0" y="37592"/>
                  </a:lnTo>
                  <a:lnTo>
                    <a:pt x="0" y="413791"/>
                  </a:lnTo>
                  <a:lnTo>
                    <a:pt x="371373" y="413791"/>
                  </a:lnTo>
                  <a:lnTo>
                    <a:pt x="371373" y="37592"/>
                  </a:lnTo>
                  <a:lnTo>
                    <a:pt x="371373" y="16421"/>
                  </a:lnTo>
                  <a:lnTo>
                    <a:pt x="371373" y="0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4367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0" y="0"/>
                  </a:moveTo>
                  <a:lnTo>
                    <a:pt x="371393" y="0"/>
                  </a:lnTo>
                  <a:lnTo>
                    <a:pt x="371393" y="413788"/>
                  </a:lnTo>
                  <a:lnTo>
                    <a:pt x="0" y="413788"/>
                  </a:lnTo>
                  <a:lnTo>
                    <a:pt x="0" y="0"/>
                  </a:lnTo>
                  <a:close/>
                </a:path>
              </a:pathLst>
            </a:custGeom>
            <a:ln w="5887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68426" y="559510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3" y="0"/>
                  </a:moveTo>
                  <a:lnTo>
                    <a:pt x="0" y="0"/>
                  </a:lnTo>
                  <a:lnTo>
                    <a:pt x="0" y="21170"/>
                  </a:lnTo>
                  <a:lnTo>
                    <a:pt x="0" y="413791"/>
                  </a:lnTo>
                  <a:lnTo>
                    <a:pt x="371373" y="413791"/>
                  </a:lnTo>
                  <a:lnTo>
                    <a:pt x="371373" y="21170"/>
                  </a:lnTo>
                  <a:lnTo>
                    <a:pt x="371373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15691" y="917820"/>
              <a:ext cx="2035810" cy="0"/>
            </a:xfrm>
            <a:custGeom>
              <a:avLst/>
              <a:gdLst/>
              <a:ahLst/>
              <a:cxnLst/>
              <a:rect l="l" t="t" r="r" b="b"/>
              <a:pathLst>
                <a:path w="2035810">
                  <a:moveTo>
                    <a:pt x="0" y="0"/>
                  </a:moveTo>
                  <a:lnTo>
                    <a:pt x="2035682" y="0"/>
                  </a:lnTo>
                </a:path>
              </a:pathLst>
            </a:custGeom>
            <a:ln w="5929">
              <a:solidFill>
                <a:srgbClr val="AAE0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15691" y="932425"/>
              <a:ext cx="1837055" cy="0"/>
            </a:xfrm>
            <a:custGeom>
              <a:avLst/>
              <a:gdLst/>
              <a:ahLst/>
              <a:cxnLst/>
              <a:rect l="l" t="t" r="r" b="b"/>
              <a:pathLst>
                <a:path w="1837055">
                  <a:moveTo>
                    <a:pt x="0" y="0"/>
                  </a:moveTo>
                  <a:lnTo>
                    <a:pt x="1836669" y="0"/>
                  </a:lnTo>
                </a:path>
              </a:pathLst>
            </a:custGeom>
            <a:ln w="5929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44321" y="580676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0" y="413788"/>
                  </a:moveTo>
                  <a:lnTo>
                    <a:pt x="0" y="413788"/>
                  </a:lnTo>
                  <a:lnTo>
                    <a:pt x="0" y="0"/>
                  </a:lnTo>
                  <a:lnTo>
                    <a:pt x="371370" y="0"/>
                  </a:lnTo>
                  <a:lnTo>
                    <a:pt x="371370" y="413788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527050" y="460667"/>
            <a:ext cx="2724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60" dirty="0">
                <a:latin typeface="Verdana"/>
                <a:cs typeface="Verdana"/>
              </a:rPr>
              <a:t>Kinds </a:t>
            </a:r>
            <a:r>
              <a:rPr sz="2400" spc="-30" dirty="0">
                <a:latin typeface="Verdana"/>
                <a:cs typeface="Verdana"/>
              </a:rPr>
              <a:t>of</a:t>
            </a:r>
            <a:r>
              <a:rPr sz="2400" spc="-475" dirty="0">
                <a:latin typeface="Verdana"/>
                <a:cs typeface="Verdana"/>
              </a:rPr>
              <a:t> </a:t>
            </a:r>
            <a:r>
              <a:rPr sz="2400" spc="-110" dirty="0">
                <a:latin typeface="Verdana"/>
                <a:cs typeface="Verdana"/>
              </a:rPr>
              <a:t>Sentences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46100" y="1179830"/>
            <a:ext cx="5748020" cy="343535"/>
          </a:xfrm>
          <a:custGeom>
            <a:avLst/>
            <a:gdLst/>
            <a:ahLst/>
            <a:cxnLst/>
            <a:rect l="l" t="t" r="r" b="b"/>
            <a:pathLst>
              <a:path w="5748020" h="343534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229235"/>
                </a:lnTo>
                <a:lnTo>
                  <a:pt x="1785" y="295314"/>
                </a:lnTo>
                <a:lnTo>
                  <a:pt x="14287" y="329247"/>
                </a:lnTo>
                <a:lnTo>
                  <a:pt x="48220" y="341749"/>
                </a:lnTo>
                <a:lnTo>
                  <a:pt x="114300" y="343535"/>
                </a:lnTo>
                <a:lnTo>
                  <a:pt x="5633720" y="343535"/>
                </a:lnTo>
                <a:lnTo>
                  <a:pt x="5699799" y="341749"/>
                </a:lnTo>
                <a:lnTo>
                  <a:pt x="5733732" y="329247"/>
                </a:lnTo>
                <a:lnTo>
                  <a:pt x="5746234" y="295314"/>
                </a:lnTo>
                <a:lnTo>
                  <a:pt x="5748020" y="229235"/>
                </a:lnTo>
                <a:lnTo>
                  <a:pt x="5748020" y="114300"/>
                </a:lnTo>
                <a:lnTo>
                  <a:pt x="5746234" y="48220"/>
                </a:lnTo>
                <a:lnTo>
                  <a:pt x="5733732" y="14287"/>
                </a:lnTo>
                <a:lnTo>
                  <a:pt x="5699799" y="1785"/>
                </a:lnTo>
                <a:lnTo>
                  <a:pt x="5633720" y="0"/>
                </a:lnTo>
                <a:lnTo>
                  <a:pt x="114300" y="0"/>
                </a:lnTo>
                <a:close/>
              </a:path>
            </a:pathLst>
          </a:custGeom>
          <a:ln w="12699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210496" y="2339060"/>
            <a:ext cx="163068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8145" marR="5080" indent="-386080">
              <a:lnSpc>
                <a:spcPct val="100000"/>
              </a:lnSpc>
              <a:spcBef>
                <a:spcPts val="100"/>
              </a:spcBef>
            </a:pPr>
            <a:r>
              <a:rPr sz="1700" spc="-65" dirty="0">
                <a:latin typeface="Trebuchet MS"/>
                <a:cs typeface="Trebuchet MS"/>
              </a:rPr>
              <a:t>Richard </a:t>
            </a:r>
            <a:r>
              <a:rPr sz="1700" spc="-40" dirty="0">
                <a:latin typeface="Trebuchet MS"/>
                <a:cs typeface="Trebuchet MS"/>
              </a:rPr>
              <a:t>is</a:t>
            </a:r>
            <a:r>
              <a:rPr sz="1700" spc="-160" dirty="0">
                <a:latin typeface="Trebuchet MS"/>
                <a:cs typeface="Trebuchet MS"/>
              </a:rPr>
              <a:t> </a:t>
            </a:r>
            <a:r>
              <a:rPr sz="1700" spc="-50" dirty="0">
                <a:latin typeface="Trebuchet MS"/>
                <a:cs typeface="Trebuchet MS"/>
              </a:rPr>
              <a:t>feeding  </a:t>
            </a:r>
            <a:r>
              <a:rPr sz="1700" spc="-100" dirty="0">
                <a:latin typeface="Trebuchet MS"/>
                <a:cs typeface="Trebuchet MS"/>
              </a:rPr>
              <a:t>the </a:t>
            </a:r>
            <a:r>
              <a:rPr sz="1700" spc="-45" dirty="0">
                <a:latin typeface="Trebuchet MS"/>
                <a:cs typeface="Trebuchet MS"/>
              </a:rPr>
              <a:t>hens.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7050" y="1175537"/>
            <a:ext cx="575373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945">
              <a:lnSpc>
                <a:spcPct val="100000"/>
              </a:lnSpc>
              <a:spcBef>
                <a:spcPts val="100"/>
              </a:spcBef>
            </a:pPr>
            <a:r>
              <a:rPr sz="1800" spc="-100" dirty="0">
                <a:latin typeface="Trebuchet MS"/>
                <a:cs typeface="Trebuchet MS"/>
              </a:rPr>
              <a:t>There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b="1" spc="-100" dirty="0">
                <a:latin typeface="Trebuchet MS"/>
                <a:cs typeface="Trebuchet MS"/>
              </a:rPr>
              <a:t>four </a:t>
            </a:r>
            <a:r>
              <a:rPr sz="1800" b="1" spc="-65" dirty="0">
                <a:latin typeface="Trebuchet MS"/>
                <a:cs typeface="Trebuchet MS"/>
              </a:rPr>
              <a:t>kinds </a:t>
            </a:r>
            <a:r>
              <a:rPr sz="1800" spc="-100" dirty="0">
                <a:latin typeface="Trebuchet MS"/>
                <a:cs typeface="Trebuchet MS"/>
              </a:rPr>
              <a:t>of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sentences.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  <a:tabLst>
                <a:tab pos="469265" algn="l"/>
              </a:tabLst>
            </a:pPr>
            <a:r>
              <a:rPr sz="1800" dirty="0">
                <a:latin typeface="Webdings"/>
                <a:cs typeface="Webdings"/>
              </a:rPr>
              <a:t>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35" dirty="0">
                <a:latin typeface="Trebuchet MS"/>
                <a:cs typeface="Trebuchet MS"/>
              </a:rPr>
              <a:t>A </a:t>
            </a:r>
            <a:r>
              <a:rPr sz="1800" b="1" spc="-75" dirty="0">
                <a:latin typeface="Trebuchet MS"/>
                <a:cs typeface="Trebuchet MS"/>
              </a:rPr>
              <a:t>declarative </a:t>
            </a:r>
            <a:r>
              <a:rPr sz="1800" b="1" spc="-80" dirty="0">
                <a:latin typeface="Trebuchet MS"/>
                <a:cs typeface="Trebuchet MS"/>
              </a:rPr>
              <a:t>sentence </a:t>
            </a:r>
            <a:r>
              <a:rPr sz="1800" dirty="0">
                <a:latin typeface="Trebuchet MS"/>
                <a:cs typeface="Trebuchet MS"/>
              </a:rPr>
              <a:t>makes </a:t>
            </a:r>
            <a:r>
              <a:rPr sz="1800" spc="55" dirty="0">
                <a:latin typeface="Trebuchet MS"/>
                <a:cs typeface="Trebuchet MS"/>
              </a:rPr>
              <a:t>a</a:t>
            </a:r>
            <a:r>
              <a:rPr sz="1800" spc="-320" dirty="0">
                <a:latin typeface="Trebuchet MS"/>
                <a:cs typeface="Trebuchet MS"/>
              </a:rPr>
              <a:t> </a:t>
            </a:r>
            <a:r>
              <a:rPr sz="1800" b="1" spc="-95" dirty="0">
                <a:latin typeface="Trebuchet MS"/>
                <a:cs typeface="Trebuchet MS"/>
              </a:rPr>
              <a:t>statement</a:t>
            </a:r>
            <a:r>
              <a:rPr sz="1800" spc="-95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39750" y="2203450"/>
            <a:ext cx="2520315" cy="1000760"/>
            <a:chOff x="539750" y="2203450"/>
            <a:chExt cx="2520315" cy="1000760"/>
          </a:xfrm>
        </p:grpSpPr>
        <p:sp>
          <p:nvSpPr>
            <p:cNvPr id="21" name="object 21"/>
            <p:cNvSpPr/>
            <p:nvPr/>
          </p:nvSpPr>
          <p:spPr>
            <a:xfrm>
              <a:off x="539750" y="2203450"/>
              <a:ext cx="2520315" cy="1000760"/>
            </a:xfrm>
            <a:custGeom>
              <a:avLst/>
              <a:gdLst/>
              <a:ahLst/>
              <a:cxnLst/>
              <a:rect l="l" t="t" r="r" b="b"/>
              <a:pathLst>
                <a:path w="2520315" h="1000760">
                  <a:moveTo>
                    <a:pt x="2520314" y="1000759"/>
                  </a:moveTo>
                  <a:lnTo>
                    <a:pt x="0" y="1000759"/>
                  </a:lnTo>
                  <a:lnTo>
                    <a:pt x="0" y="0"/>
                  </a:lnTo>
                  <a:lnTo>
                    <a:pt x="2520314" y="0"/>
                  </a:lnTo>
                  <a:lnTo>
                    <a:pt x="2520314" y="1000759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08405" y="2203450"/>
              <a:ext cx="1151890" cy="85725"/>
            </a:xfrm>
            <a:custGeom>
              <a:avLst/>
              <a:gdLst/>
              <a:ahLst/>
              <a:cxnLst/>
              <a:rect l="l" t="t" r="r" b="b"/>
              <a:pathLst>
                <a:path w="1151889" h="85725">
                  <a:moveTo>
                    <a:pt x="1151659" y="85675"/>
                  </a:moveTo>
                  <a:lnTo>
                    <a:pt x="1047106" y="84025"/>
                  </a:lnTo>
                  <a:lnTo>
                    <a:pt x="903693" y="79892"/>
                  </a:lnTo>
                  <a:lnTo>
                    <a:pt x="763121" y="73785"/>
                  </a:lnTo>
                  <a:lnTo>
                    <a:pt x="625663" y="65768"/>
                  </a:lnTo>
                  <a:lnTo>
                    <a:pt x="491591" y="55902"/>
                  </a:lnTo>
                  <a:lnTo>
                    <a:pt x="361179" y="44251"/>
                  </a:lnTo>
                  <a:lnTo>
                    <a:pt x="234698" y="30878"/>
                  </a:lnTo>
                  <a:lnTo>
                    <a:pt x="112422" y="15845"/>
                  </a:lnTo>
                  <a:lnTo>
                    <a:pt x="0" y="0"/>
                  </a:lnTo>
                  <a:lnTo>
                    <a:pt x="1151659" y="0"/>
                  </a:lnTo>
                  <a:lnTo>
                    <a:pt x="1151659" y="856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39750" y="2203450"/>
            <a:ext cx="2520315" cy="100076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02870" marR="58419">
              <a:lnSpc>
                <a:spcPts val="2480"/>
              </a:lnSpc>
              <a:spcBef>
                <a:spcPts val="120"/>
              </a:spcBef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70" dirty="0">
                <a:latin typeface="Trebuchet MS"/>
                <a:cs typeface="Trebuchet MS"/>
              </a:rPr>
              <a:t>children </a:t>
            </a:r>
            <a:r>
              <a:rPr sz="1600" spc="-40" dirty="0">
                <a:latin typeface="Trebuchet MS"/>
                <a:cs typeface="Trebuchet MS"/>
              </a:rPr>
              <a:t>are</a:t>
            </a:r>
            <a:r>
              <a:rPr sz="1600" spc="-140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swimming. 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60" dirty="0">
                <a:latin typeface="Trebuchet MS"/>
                <a:cs typeface="Trebuchet MS"/>
              </a:rPr>
              <a:t>telephone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rang.</a:t>
            </a:r>
            <a:endParaRPr sz="1600">
              <a:latin typeface="Trebuchet MS"/>
              <a:cs typeface="Trebuchet MS"/>
            </a:endParaRPr>
          </a:p>
          <a:p>
            <a:pPr marL="102870">
              <a:lnSpc>
                <a:spcPct val="100000"/>
              </a:lnSpc>
              <a:spcBef>
                <a:spcPts val="395"/>
              </a:spcBef>
            </a:pPr>
            <a:r>
              <a:rPr sz="1600" spc="-65" dirty="0">
                <a:latin typeface="Trebuchet MS"/>
                <a:cs typeface="Trebuchet MS"/>
              </a:rPr>
              <a:t>Everyone </a:t>
            </a:r>
            <a:r>
              <a:rPr sz="1600" spc="-40" dirty="0">
                <a:latin typeface="Trebuchet MS"/>
                <a:cs typeface="Trebuchet MS"/>
              </a:rPr>
              <a:t>sat</a:t>
            </a:r>
            <a:r>
              <a:rPr sz="1600" spc="-114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down.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45465" y="3505796"/>
            <a:ext cx="46532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sz="1800" dirty="0">
                <a:latin typeface="Webdings"/>
                <a:cs typeface="Webdings"/>
              </a:rPr>
              <a:t>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10" dirty="0">
                <a:latin typeface="Trebuchet MS"/>
                <a:cs typeface="Trebuchet MS"/>
              </a:rPr>
              <a:t>An </a:t>
            </a:r>
            <a:r>
              <a:rPr sz="1800" b="1" spc="-90" dirty="0">
                <a:latin typeface="Trebuchet MS"/>
                <a:cs typeface="Trebuchet MS"/>
              </a:rPr>
              <a:t>interrogative </a:t>
            </a:r>
            <a:r>
              <a:rPr sz="1800" b="1" spc="-80" dirty="0">
                <a:latin typeface="Trebuchet MS"/>
                <a:cs typeface="Trebuchet MS"/>
              </a:rPr>
              <a:t>sentence </a:t>
            </a:r>
            <a:r>
              <a:rPr sz="1800" spc="30" dirty="0">
                <a:latin typeface="Trebuchet MS"/>
                <a:cs typeface="Trebuchet MS"/>
              </a:rPr>
              <a:t>asks </a:t>
            </a:r>
            <a:r>
              <a:rPr sz="1800" spc="55" dirty="0">
                <a:latin typeface="Trebuchet MS"/>
                <a:cs typeface="Trebuchet MS"/>
              </a:rPr>
              <a:t>a</a:t>
            </a:r>
            <a:r>
              <a:rPr sz="1800" spc="-300" dirty="0">
                <a:latin typeface="Trebuchet MS"/>
                <a:cs typeface="Trebuchet MS"/>
              </a:rPr>
              <a:t> </a:t>
            </a:r>
            <a:r>
              <a:rPr sz="1800" b="1" spc="-90" dirty="0">
                <a:latin typeface="Trebuchet MS"/>
                <a:cs typeface="Trebuchet MS"/>
              </a:rPr>
              <a:t>question</a:t>
            </a:r>
            <a:r>
              <a:rPr sz="1800" spc="-90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39750" y="4182745"/>
            <a:ext cx="2826385" cy="100076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02870">
              <a:lnSpc>
                <a:spcPct val="100000"/>
              </a:lnSpc>
              <a:spcBef>
                <a:spcPts val="505"/>
              </a:spcBef>
            </a:pPr>
            <a:r>
              <a:rPr sz="1600" spc="-50" dirty="0">
                <a:latin typeface="Trebuchet MS"/>
                <a:cs typeface="Trebuchet MS"/>
              </a:rPr>
              <a:t>Where </a:t>
            </a:r>
            <a:r>
              <a:rPr sz="1600" spc="-40" dirty="0">
                <a:latin typeface="Trebuchet MS"/>
                <a:cs typeface="Trebuchet MS"/>
              </a:rPr>
              <a:t>are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175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twins?</a:t>
            </a:r>
            <a:endParaRPr sz="1600">
              <a:latin typeface="Trebuchet MS"/>
              <a:cs typeface="Trebuchet MS"/>
            </a:endParaRPr>
          </a:p>
          <a:p>
            <a:pPr marL="102870" marR="55880">
              <a:lnSpc>
                <a:spcPct val="129400"/>
              </a:lnSpc>
            </a:pPr>
            <a:r>
              <a:rPr sz="1600" spc="-45" dirty="0">
                <a:latin typeface="Trebuchet MS"/>
                <a:cs typeface="Trebuchet MS"/>
              </a:rPr>
              <a:t>Are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5" dirty="0">
                <a:latin typeface="Trebuchet MS"/>
                <a:cs typeface="Trebuchet MS"/>
              </a:rPr>
              <a:t>going </a:t>
            </a:r>
            <a:r>
              <a:rPr sz="1600" spc="-5" dirty="0">
                <a:latin typeface="Trebuchet MS"/>
                <a:cs typeface="Trebuchet MS"/>
              </a:rPr>
              <a:t>shopping</a:t>
            </a:r>
            <a:r>
              <a:rPr sz="1600" spc="-295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today?  </a:t>
            </a:r>
            <a:r>
              <a:rPr sz="1600" spc="-55" dirty="0">
                <a:latin typeface="Trebuchet MS"/>
                <a:cs typeface="Trebuchet MS"/>
              </a:rPr>
              <a:t>What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55" dirty="0">
                <a:latin typeface="Trebuchet MS"/>
                <a:cs typeface="Trebuchet MS"/>
              </a:rPr>
              <a:t>your</a:t>
            </a:r>
            <a:r>
              <a:rPr sz="1600" spc="-175" dirty="0">
                <a:latin typeface="Trebuchet MS"/>
                <a:cs typeface="Trebuchet MS"/>
              </a:rPr>
              <a:t> </a:t>
            </a:r>
            <a:r>
              <a:rPr sz="1600" spc="20" dirty="0">
                <a:latin typeface="Trebuchet MS"/>
                <a:cs typeface="Trebuchet MS"/>
              </a:rPr>
              <a:t>name?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470249" y="4282795"/>
            <a:ext cx="142240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4495" marR="5080" indent="-392430">
              <a:lnSpc>
                <a:spcPct val="100000"/>
              </a:lnSpc>
              <a:spcBef>
                <a:spcPts val="100"/>
              </a:spcBef>
            </a:pPr>
            <a:r>
              <a:rPr sz="1700" spc="-60" dirty="0">
                <a:latin typeface="Trebuchet MS"/>
                <a:cs typeface="Trebuchet MS"/>
              </a:rPr>
              <a:t>What </a:t>
            </a:r>
            <a:r>
              <a:rPr sz="1700" spc="-40" dirty="0">
                <a:latin typeface="Trebuchet MS"/>
                <a:cs typeface="Trebuchet MS"/>
              </a:rPr>
              <a:t>is</a:t>
            </a:r>
            <a:r>
              <a:rPr sz="1700" spc="-165" dirty="0">
                <a:latin typeface="Trebuchet MS"/>
                <a:cs typeface="Trebuchet MS"/>
              </a:rPr>
              <a:t> </a:t>
            </a:r>
            <a:r>
              <a:rPr sz="1700" spc="-65" dirty="0">
                <a:latin typeface="Trebuchet MS"/>
                <a:cs typeface="Trebuchet MS"/>
              </a:rPr>
              <a:t>Richard  </a:t>
            </a:r>
            <a:r>
              <a:rPr sz="1700" spc="10" dirty="0">
                <a:latin typeface="Trebuchet MS"/>
                <a:cs typeface="Trebuchet MS"/>
              </a:rPr>
              <a:t>doing?</a:t>
            </a:r>
            <a:endParaRPr sz="1700">
              <a:latin typeface="Trebuchet MS"/>
              <a:cs typeface="Trebuchet M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39750" y="6396354"/>
            <a:ext cx="1728470" cy="695325"/>
            <a:chOff x="539750" y="6396354"/>
            <a:chExt cx="1728470" cy="695325"/>
          </a:xfrm>
        </p:grpSpPr>
        <p:sp>
          <p:nvSpPr>
            <p:cNvPr id="28" name="object 28"/>
            <p:cNvSpPr/>
            <p:nvPr/>
          </p:nvSpPr>
          <p:spPr>
            <a:xfrm>
              <a:off x="539750" y="6396354"/>
              <a:ext cx="1728470" cy="695325"/>
            </a:xfrm>
            <a:custGeom>
              <a:avLst/>
              <a:gdLst/>
              <a:ahLst/>
              <a:cxnLst/>
              <a:rect l="l" t="t" r="r" b="b"/>
              <a:pathLst>
                <a:path w="1728470" h="695325">
                  <a:moveTo>
                    <a:pt x="1728470" y="695325"/>
                  </a:moveTo>
                  <a:lnTo>
                    <a:pt x="0" y="695325"/>
                  </a:lnTo>
                  <a:lnTo>
                    <a:pt x="0" y="0"/>
                  </a:lnTo>
                  <a:lnTo>
                    <a:pt x="1728470" y="0"/>
                  </a:lnTo>
                  <a:lnTo>
                    <a:pt x="1728470" y="695325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42186" y="6396354"/>
              <a:ext cx="726440" cy="93980"/>
            </a:xfrm>
            <a:custGeom>
              <a:avLst/>
              <a:gdLst/>
              <a:ahLst/>
              <a:cxnLst/>
              <a:rect l="l" t="t" r="r" b="b"/>
              <a:pathLst>
                <a:path w="726439" h="93979">
                  <a:moveTo>
                    <a:pt x="726033" y="93692"/>
                  </a:moveTo>
                  <a:lnTo>
                    <a:pt x="626558" y="85361"/>
                  </a:lnTo>
                  <a:lnTo>
                    <a:pt x="498830" y="72749"/>
                  </a:lnTo>
                  <a:lnTo>
                    <a:pt x="375146" y="58433"/>
                  </a:lnTo>
                  <a:lnTo>
                    <a:pt x="255777" y="42477"/>
                  </a:lnTo>
                  <a:lnTo>
                    <a:pt x="140995" y="24944"/>
                  </a:lnTo>
                  <a:lnTo>
                    <a:pt x="85408" y="15606"/>
                  </a:lnTo>
                  <a:lnTo>
                    <a:pt x="31069" y="5897"/>
                  </a:lnTo>
                  <a:lnTo>
                    <a:pt x="0" y="0"/>
                  </a:lnTo>
                  <a:lnTo>
                    <a:pt x="726033" y="0"/>
                  </a:lnTo>
                  <a:lnTo>
                    <a:pt x="726033" y="936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39750" y="6396354"/>
            <a:ext cx="1728470" cy="695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02870" marR="165100">
              <a:lnSpc>
                <a:spcPts val="2490"/>
              </a:lnSpc>
              <a:spcBef>
                <a:spcPts val="110"/>
              </a:spcBef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90" dirty="0">
                <a:latin typeface="Trebuchet MS"/>
                <a:cs typeface="Trebuchet MS"/>
              </a:rPr>
              <a:t>silly </a:t>
            </a:r>
            <a:r>
              <a:rPr sz="1600" spc="-85" dirty="0">
                <a:latin typeface="Trebuchet MS"/>
                <a:cs typeface="Trebuchet MS"/>
              </a:rPr>
              <a:t>girl!  </a:t>
            </a:r>
            <a:r>
              <a:rPr sz="1600" spc="5" dirty="0">
                <a:latin typeface="Trebuchet MS"/>
                <a:cs typeface="Trebuchet MS"/>
              </a:rPr>
              <a:t>How </a:t>
            </a:r>
            <a:r>
              <a:rPr sz="1600" spc="-55" dirty="0">
                <a:latin typeface="Trebuchet MS"/>
                <a:cs typeface="Trebuchet MS"/>
              </a:rPr>
              <a:t>stupid </a:t>
            </a:r>
            <a:r>
              <a:rPr sz="1600" spc="-120" dirty="0">
                <a:latin typeface="Trebuchet MS"/>
                <a:cs typeface="Trebuchet MS"/>
              </a:rPr>
              <a:t>I</a:t>
            </a:r>
            <a:r>
              <a:rPr sz="1600" spc="-270" dirty="0">
                <a:latin typeface="Trebuchet MS"/>
                <a:cs typeface="Trebuchet MS"/>
              </a:rPr>
              <a:t> </a:t>
            </a:r>
            <a:r>
              <a:rPr sz="1600" spc="-20" dirty="0">
                <a:latin typeface="Trebuchet MS"/>
                <a:cs typeface="Trebuchet MS"/>
              </a:rPr>
              <a:t>am!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63244" y="5485091"/>
            <a:ext cx="5574665" cy="914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sz="1800" dirty="0">
                <a:latin typeface="Webdings"/>
                <a:cs typeface="Webdings"/>
              </a:rPr>
              <a:t>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10" dirty="0">
                <a:latin typeface="Trebuchet MS"/>
                <a:cs typeface="Trebuchet MS"/>
              </a:rPr>
              <a:t>An </a:t>
            </a:r>
            <a:r>
              <a:rPr sz="1800" b="1" spc="-65" dirty="0">
                <a:latin typeface="Trebuchet MS"/>
                <a:cs typeface="Trebuchet MS"/>
              </a:rPr>
              <a:t>exclamatory </a:t>
            </a:r>
            <a:r>
              <a:rPr sz="1800" b="1" spc="-80" dirty="0">
                <a:latin typeface="Trebuchet MS"/>
                <a:cs typeface="Trebuchet MS"/>
              </a:rPr>
              <a:t>sentence </a:t>
            </a:r>
            <a:r>
              <a:rPr sz="1800" spc="-15" dirty="0">
                <a:latin typeface="Trebuchet MS"/>
                <a:cs typeface="Trebuchet MS"/>
              </a:rPr>
              <a:t>expresses </a:t>
            </a:r>
            <a:r>
              <a:rPr sz="1800" spc="-40" dirty="0">
                <a:latin typeface="Trebuchet MS"/>
                <a:cs typeface="Trebuchet MS"/>
              </a:rPr>
              <a:t>strong</a:t>
            </a:r>
            <a:r>
              <a:rPr sz="1800" spc="-290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emotion.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00">
              <a:latin typeface="Trebuchet MS"/>
              <a:cs typeface="Trebuchet MS"/>
            </a:endParaRPr>
          </a:p>
          <a:p>
            <a:pPr marR="57150" algn="ctr">
              <a:lnSpc>
                <a:spcPct val="100000"/>
              </a:lnSpc>
            </a:pPr>
            <a:r>
              <a:rPr sz="1700" spc="-60" dirty="0">
                <a:latin typeface="Trebuchet MS"/>
                <a:cs typeface="Trebuchet MS"/>
              </a:rPr>
              <a:t>What </a:t>
            </a:r>
            <a:r>
              <a:rPr sz="1700" spc="-95" dirty="0">
                <a:latin typeface="Trebuchet MS"/>
                <a:cs typeface="Trebuchet MS"/>
              </a:rPr>
              <a:t>lovely</a:t>
            </a:r>
            <a:r>
              <a:rPr sz="1700" spc="-125" dirty="0">
                <a:latin typeface="Trebuchet MS"/>
                <a:cs typeface="Trebuchet MS"/>
              </a:rPr>
              <a:t> </a:t>
            </a:r>
            <a:r>
              <a:rPr sz="1700" spc="-70" dirty="0">
                <a:latin typeface="Trebuchet MS"/>
                <a:cs typeface="Trebuchet MS"/>
              </a:rPr>
              <a:t>weather!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27050" y="7285952"/>
            <a:ext cx="4314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sz="1800" dirty="0">
                <a:latin typeface="Webdings"/>
                <a:cs typeface="Webdings"/>
              </a:rPr>
              <a:t>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10" dirty="0">
                <a:latin typeface="Trebuchet MS"/>
                <a:cs typeface="Trebuchet MS"/>
              </a:rPr>
              <a:t>An </a:t>
            </a:r>
            <a:r>
              <a:rPr sz="1800" b="1" spc="-85" dirty="0">
                <a:latin typeface="Trebuchet MS"/>
                <a:cs typeface="Trebuchet MS"/>
              </a:rPr>
              <a:t>imperative </a:t>
            </a:r>
            <a:r>
              <a:rPr sz="1800" b="1" spc="-80" dirty="0">
                <a:latin typeface="Trebuchet MS"/>
                <a:cs typeface="Trebuchet MS"/>
              </a:rPr>
              <a:t>sentence </a:t>
            </a:r>
            <a:r>
              <a:rPr sz="1800" spc="-30" dirty="0">
                <a:latin typeface="Trebuchet MS"/>
                <a:cs typeface="Trebuchet MS"/>
              </a:rPr>
              <a:t>gives </a:t>
            </a:r>
            <a:r>
              <a:rPr sz="1800" spc="20" dirty="0">
                <a:latin typeface="Trebuchet MS"/>
                <a:cs typeface="Trebuchet MS"/>
              </a:rPr>
              <a:t>an</a:t>
            </a:r>
            <a:r>
              <a:rPr sz="1800" spc="-250" dirty="0">
                <a:latin typeface="Trebuchet MS"/>
                <a:cs typeface="Trebuchet MS"/>
              </a:rPr>
              <a:t> </a:t>
            </a:r>
            <a:r>
              <a:rPr sz="1800" b="1" spc="-114" dirty="0">
                <a:latin typeface="Trebuchet MS"/>
                <a:cs typeface="Trebuchet MS"/>
              </a:rPr>
              <a:t>order</a:t>
            </a:r>
            <a:r>
              <a:rPr sz="1800" spc="-114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39750" y="7793990"/>
            <a:ext cx="1728470" cy="1026160"/>
            <a:chOff x="539750" y="7793990"/>
            <a:chExt cx="1728470" cy="1026160"/>
          </a:xfrm>
        </p:grpSpPr>
        <p:sp>
          <p:nvSpPr>
            <p:cNvPr id="34" name="object 34"/>
            <p:cNvSpPr/>
            <p:nvPr/>
          </p:nvSpPr>
          <p:spPr>
            <a:xfrm>
              <a:off x="539750" y="7793990"/>
              <a:ext cx="1728470" cy="1026160"/>
            </a:xfrm>
            <a:custGeom>
              <a:avLst/>
              <a:gdLst/>
              <a:ahLst/>
              <a:cxnLst/>
              <a:rect l="l" t="t" r="r" b="b"/>
              <a:pathLst>
                <a:path w="1728470" h="1026159">
                  <a:moveTo>
                    <a:pt x="1728470" y="1026160"/>
                  </a:moveTo>
                  <a:lnTo>
                    <a:pt x="0" y="1026160"/>
                  </a:lnTo>
                  <a:lnTo>
                    <a:pt x="0" y="0"/>
                  </a:lnTo>
                  <a:lnTo>
                    <a:pt x="1728470" y="0"/>
                  </a:lnTo>
                  <a:lnTo>
                    <a:pt x="1728470" y="1026160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541512" y="7793990"/>
              <a:ext cx="727075" cy="93980"/>
            </a:xfrm>
            <a:custGeom>
              <a:avLst/>
              <a:gdLst/>
              <a:ahLst/>
              <a:cxnLst/>
              <a:rect l="l" t="t" r="r" b="b"/>
              <a:pathLst>
                <a:path w="727075" h="93979">
                  <a:moveTo>
                    <a:pt x="726708" y="93832"/>
                  </a:moveTo>
                  <a:lnTo>
                    <a:pt x="627232" y="85500"/>
                  </a:lnTo>
                  <a:lnTo>
                    <a:pt x="499504" y="72886"/>
                  </a:lnTo>
                  <a:lnTo>
                    <a:pt x="375820" y="58568"/>
                  </a:lnTo>
                  <a:lnTo>
                    <a:pt x="256452" y="42610"/>
                  </a:lnTo>
                  <a:lnTo>
                    <a:pt x="141669" y="25075"/>
                  </a:lnTo>
                  <a:lnTo>
                    <a:pt x="86082" y="15736"/>
                  </a:lnTo>
                  <a:lnTo>
                    <a:pt x="31744" y="6026"/>
                  </a:lnTo>
                  <a:lnTo>
                    <a:pt x="0" y="0"/>
                  </a:lnTo>
                  <a:lnTo>
                    <a:pt x="726708" y="0"/>
                  </a:lnTo>
                  <a:lnTo>
                    <a:pt x="726708" y="938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539750" y="7793990"/>
            <a:ext cx="1728470" cy="102616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02870" marR="222250" algn="just">
              <a:lnSpc>
                <a:spcPts val="2480"/>
              </a:lnSpc>
              <a:spcBef>
                <a:spcPts val="120"/>
              </a:spcBef>
            </a:pPr>
            <a:r>
              <a:rPr sz="1600" spc="-30" dirty="0">
                <a:latin typeface="Trebuchet MS"/>
                <a:cs typeface="Trebuchet MS"/>
              </a:rPr>
              <a:t>Please </a:t>
            </a:r>
            <a:r>
              <a:rPr sz="1600" spc="-100" dirty="0">
                <a:latin typeface="Trebuchet MS"/>
                <a:cs typeface="Trebuchet MS"/>
              </a:rPr>
              <a:t>sit </a:t>
            </a:r>
            <a:r>
              <a:rPr sz="1600" spc="-45" dirty="0">
                <a:latin typeface="Trebuchet MS"/>
                <a:cs typeface="Trebuchet MS"/>
              </a:rPr>
              <a:t>down.  </a:t>
            </a:r>
            <a:r>
              <a:rPr sz="1600" spc="-175" dirty="0">
                <a:latin typeface="Trebuchet MS"/>
                <a:cs typeface="Trebuchet MS"/>
              </a:rPr>
              <a:t>Tell </a:t>
            </a:r>
            <a:r>
              <a:rPr sz="1600" spc="-20" dirty="0">
                <a:latin typeface="Trebuchet MS"/>
                <a:cs typeface="Trebuchet MS"/>
              </a:rPr>
              <a:t>me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130" dirty="0">
                <a:latin typeface="Trebuchet MS"/>
                <a:cs typeface="Trebuchet MS"/>
              </a:rPr>
              <a:t> truth.  </a:t>
            </a:r>
            <a:r>
              <a:rPr sz="1600" spc="-15" dirty="0">
                <a:latin typeface="Trebuchet MS"/>
                <a:cs typeface="Trebuchet MS"/>
              </a:rPr>
              <a:t>Speak</a:t>
            </a:r>
            <a:r>
              <a:rPr sz="1600" spc="-95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up!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256991" y="8908974"/>
            <a:ext cx="300990" cy="210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90"/>
              </a:spcBef>
            </a:pPr>
            <a:r>
              <a:rPr sz="1200" spc="-60" dirty="0">
                <a:latin typeface="Trebuchet MS"/>
                <a:cs typeface="Trebuchet MS"/>
              </a:rPr>
              <a:t>140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287407" y="8040724"/>
            <a:ext cx="111569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5" dirty="0">
                <a:latin typeface="Trebuchet MS"/>
                <a:cs typeface="Trebuchet MS"/>
              </a:rPr>
              <a:t>Come</a:t>
            </a:r>
            <a:r>
              <a:rPr sz="1700" spc="-140" dirty="0">
                <a:latin typeface="Trebuchet MS"/>
                <a:cs typeface="Trebuchet MS"/>
              </a:rPr>
              <a:t> </a:t>
            </a:r>
            <a:r>
              <a:rPr sz="1700" spc="-50" dirty="0">
                <a:latin typeface="Trebuchet MS"/>
                <a:cs typeface="Trebuchet MS"/>
              </a:rPr>
              <a:t>back!</a:t>
            </a:r>
            <a:endParaRPr sz="1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2935" y="2275210"/>
            <a:ext cx="1944369" cy="15589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8172" y="5735320"/>
            <a:ext cx="2025362" cy="12598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877819" y="5814059"/>
            <a:ext cx="3422650" cy="1494155"/>
            <a:chOff x="2877819" y="5814059"/>
            <a:chExt cx="3422650" cy="1494155"/>
          </a:xfrm>
        </p:grpSpPr>
        <p:sp>
          <p:nvSpPr>
            <p:cNvPr id="5" name="object 5"/>
            <p:cNvSpPr/>
            <p:nvPr/>
          </p:nvSpPr>
          <p:spPr>
            <a:xfrm>
              <a:off x="2877819" y="5814059"/>
              <a:ext cx="3422650" cy="1494155"/>
            </a:xfrm>
            <a:custGeom>
              <a:avLst/>
              <a:gdLst/>
              <a:ahLst/>
              <a:cxnLst/>
              <a:rect l="l" t="t" r="r" b="b"/>
              <a:pathLst>
                <a:path w="3422650" h="1494154">
                  <a:moveTo>
                    <a:pt x="3422649" y="1494154"/>
                  </a:moveTo>
                  <a:lnTo>
                    <a:pt x="0" y="1494154"/>
                  </a:lnTo>
                  <a:lnTo>
                    <a:pt x="0" y="0"/>
                  </a:lnTo>
                  <a:lnTo>
                    <a:pt x="3422649" y="0"/>
                  </a:lnTo>
                  <a:lnTo>
                    <a:pt x="3422649" y="1494154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890918" y="5814059"/>
              <a:ext cx="1409700" cy="69850"/>
            </a:xfrm>
            <a:custGeom>
              <a:avLst/>
              <a:gdLst/>
              <a:ahLst/>
              <a:cxnLst/>
              <a:rect l="l" t="t" r="r" b="b"/>
              <a:pathLst>
                <a:path w="1409700" h="69850">
                  <a:moveTo>
                    <a:pt x="1142267" y="69540"/>
                  </a:moveTo>
                  <a:lnTo>
                    <a:pt x="1068448" y="69273"/>
                  </a:lnTo>
                  <a:lnTo>
                    <a:pt x="995203" y="68478"/>
                  </a:lnTo>
                  <a:lnTo>
                    <a:pt x="922565" y="67162"/>
                  </a:lnTo>
                  <a:lnTo>
                    <a:pt x="779249" y="63002"/>
                  </a:lnTo>
                  <a:lnTo>
                    <a:pt x="638773" y="56854"/>
                  </a:lnTo>
                  <a:lnTo>
                    <a:pt x="501408" y="48783"/>
                  </a:lnTo>
                  <a:lnTo>
                    <a:pt x="367428" y="38851"/>
                  </a:lnTo>
                  <a:lnTo>
                    <a:pt x="237104" y="27122"/>
                  </a:lnTo>
                  <a:lnTo>
                    <a:pt x="110709" y="13659"/>
                  </a:lnTo>
                  <a:lnTo>
                    <a:pt x="0" y="0"/>
                  </a:lnTo>
                  <a:lnTo>
                    <a:pt x="1409551" y="0"/>
                  </a:lnTo>
                  <a:lnTo>
                    <a:pt x="1409551" y="65954"/>
                  </a:lnTo>
                  <a:lnTo>
                    <a:pt x="1289333" y="68478"/>
                  </a:lnTo>
                  <a:lnTo>
                    <a:pt x="1142267" y="695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877820" y="2322194"/>
            <a:ext cx="3422650" cy="2106295"/>
            <a:chOff x="2877820" y="2322194"/>
            <a:chExt cx="3422650" cy="2106295"/>
          </a:xfrm>
        </p:grpSpPr>
        <p:sp>
          <p:nvSpPr>
            <p:cNvPr id="8" name="object 8"/>
            <p:cNvSpPr/>
            <p:nvPr/>
          </p:nvSpPr>
          <p:spPr>
            <a:xfrm>
              <a:off x="2877820" y="2322194"/>
              <a:ext cx="3422650" cy="2106295"/>
            </a:xfrm>
            <a:custGeom>
              <a:avLst/>
              <a:gdLst/>
              <a:ahLst/>
              <a:cxnLst/>
              <a:rect l="l" t="t" r="r" b="b"/>
              <a:pathLst>
                <a:path w="3422650" h="2106295">
                  <a:moveTo>
                    <a:pt x="3422650" y="2106295"/>
                  </a:moveTo>
                  <a:lnTo>
                    <a:pt x="0" y="2106295"/>
                  </a:lnTo>
                  <a:lnTo>
                    <a:pt x="0" y="0"/>
                  </a:lnTo>
                  <a:lnTo>
                    <a:pt x="3422650" y="0"/>
                  </a:lnTo>
                  <a:lnTo>
                    <a:pt x="3422650" y="2106295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888639" y="2322194"/>
              <a:ext cx="1412240" cy="69850"/>
            </a:xfrm>
            <a:custGeom>
              <a:avLst/>
              <a:gdLst/>
              <a:ahLst/>
              <a:cxnLst/>
              <a:rect l="l" t="t" r="r" b="b"/>
              <a:pathLst>
                <a:path w="1412239" h="69850">
                  <a:moveTo>
                    <a:pt x="1144546" y="69376"/>
                  </a:moveTo>
                  <a:lnTo>
                    <a:pt x="1070727" y="69111"/>
                  </a:lnTo>
                  <a:lnTo>
                    <a:pt x="997482" y="68321"/>
                  </a:lnTo>
                  <a:lnTo>
                    <a:pt x="924844" y="67014"/>
                  </a:lnTo>
                  <a:lnTo>
                    <a:pt x="781528" y="62880"/>
                  </a:lnTo>
                  <a:lnTo>
                    <a:pt x="641052" y="56773"/>
                  </a:lnTo>
                  <a:lnTo>
                    <a:pt x="503687" y="48754"/>
                  </a:lnTo>
                  <a:lnTo>
                    <a:pt x="369707" y="38888"/>
                  </a:lnTo>
                  <a:lnTo>
                    <a:pt x="239383" y="27235"/>
                  </a:lnTo>
                  <a:lnTo>
                    <a:pt x="112988" y="13861"/>
                  </a:lnTo>
                  <a:lnTo>
                    <a:pt x="0" y="0"/>
                  </a:lnTo>
                  <a:lnTo>
                    <a:pt x="1411830" y="0"/>
                  </a:lnTo>
                  <a:lnTo>
                    <a:pt x="1411830" y="65814"/>
                  </a:lnTo>
                  <a:lnTo>
                    <a:pt x="1291612" y="68321"/>
                  </a:lnTo>
                  <a:lnTo>
                    <a:pt x="1144546" y="693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24378" y="7215535"/>
            <a:ext cx="6383020" cy="1910080"/>
            <a:chOff x="324378" y="7215535"/>
            <a:chExt cx="6383020" cy="1910080"/>
          </a:xfrm>
        </p:grpSpPr>
        <p:sp>
          <p:nvSpPr>
            <p:cNvPr id="11" name="object 11"/>
            <p:cNvSpPr/>
            <p:nvPr/>
          </p:nvSpPr>
          <p:spPr>
            <a:xfrm>
              <a:off x="533687" y="7481696"/>
              <a:ext cx="5740793" cy="131784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5910" y="7509476"/>
              <a:ext cx="5636895" cy="1262380"/>
            </a:xfrm>
            <a:custGeom>
              <a:avLst/>
              <a:gdLst/>
              <a:ahLst/>
              <a:cxnLst/>
              <a:rect l="l" t="t" r="r" b="b"/>
              <a:pathLst>
                <a:path w="5636895" h="1262379">
                  <a:moveTo>
                    <a:pt x="468371" y="24130"/>
                  </a:moveTo>
                  <a:lnTo>
                    <a:pt x="166707" y="24130"/>
                  </a:lnTo>
                  <a:lnTo>
                    <a:pt x="202679" y="20320"/>
                  </a:lnTo>
                  <a:lnTo>
                    <a:pt x="289506" y="3810"/>
                  </a:lnTo>
                  <a:lnTo>
                    <a:pt x="325479" y="0"/>
                  </a:lnTo>
                  <a:lnTo>
                    <a:pt x="358970" y="3810"/>
                  </a:lnTo>
                  <a:lnTo>
                    <a:pt x="434880" y="20320"/>
                  </a:lnTo>
                  <a:lnTo>
                    <a:pt x="468371" y="24130"/>
                  </a:lnTo>
                  <a:close/>
                </a:path>
                <a:path w="5636895" h="1262379">
                  <a:moveTo>
                    <a:pt x="762098" y="24130"/>
                  </a:moveTo>
                  <a:lnTo>
                    <a:pt x="468371" y="24130"/>
                  </a:lnTo>
                  <a:lnTo>
                    <a:pt x="503103" y="20320"/>
                  </a:lnTo>
                  <a:lnTo>
                    <a:pt x="584474" y="3810"/>
                  </a:lnTo>
                  <a:lnTo>
                    <a:pt x="619206" y="0"/>
                  </a:lnTo>
                  <a:lnTo>
                    <a:pt x="652694" y="3810"/>
                  </a:lnTo>
                  <a:lnTo>
                    <a:pt x="728606" y="20320"/>
                  </a:lnTo>
                  <a:lnTo>
                    <a:pt x="762098" y="24130"/>
                  </a:lnTo>
                  <a:close/>
                </a:path>
                <a:path w="5636895" h="1262379">
                  <a:moveTo>
                    <a:pt x="1071698" y="24130"/>
                  </a:moveTo>
                  <a:lnTo>
                    <a:pt x="762098" y="24130"/>
                  </a:lnTo>
                  <a:lnTo>
                    <a:pt x="795589" y="20320"/>
                  </a:lnTo>
                  <a:lnTo>
                    <a:pt x="871499" y="3810"/>
                  </a:lnTo>
                  <a:lnTo>
                    <a:pt x="904991" y="0"/>
                  </a:lnTo>
                  <a:lnTo>
                    <a:pt x="942203" y="3810"/>
                  </a:lnTo>
                  <a:lnTo>
                    <a:pt x="1034486" y="20320"/>
                  </a:lnTo>
                  <a:lnTo>
                    <a:pt x="1071698" y="24130"/>
                  </a:lnTo>
                  <a:close/>
                </a:path>
                <a:path w="5636895" h="1262379">
                  <a:moveTo>
                    <a:pt x="1357482" y="24130"/>
                  </a:moveTo>
                  <a:lnTo>
                    <a:pt x="1071698" y="24130"/>
                  </a:lnTo>
                  <a:lnTo>
                    <a:pt x="1105189" y="20320"/>
                  </a:lnTo>
                  <a:lnTo>
                    <a:pt x="1181099" y="3810"/>
                  </a:lnTo>
                  <a:lnTo>
                    <a:pt x="1214590" y="0"/>
                  </a:lnTo>
                  <a:lnTo>
                    <a:pt x="1248082" y="3810"/>
                  </a:lnTo>
                  <a:lnTo>
                    <a:pt x="1323994" y="20320"/>
                  </a:lnTo>
                  <a:lnTo>
                    <a:pt x="1357482" y="24130"/>
                  </a:lnTo>
                  <a:close/>
                </a:path>
                <a:path w="5636895" h="1262379">
                  <a:moveTo>
                    <a:pt x="1659146" y="24130"/>
                  </a:moveTo>
                  <a:lnTo>
                    <a:pt x="1357482" y="24130"/>
                  </a:lnTo>
                  <a:lnTo>
                    <a:pt x="1392214" y="20320"/>
                  </a:lnTo>
                  <a:lnTo>
                    <a:pt x="1473586" y="3810"/>
                  </a:lnTo>
                  <a:lnTo>
                    <a:pt x="1508318" y="0"/>
                  </a:lnTo>
                  <a:lnTo>
                    <a:pt x="1543050" y="3810"/>
                  </a:lnTo>
                  <a:lnTo>
                    <a:pt x="1624418" y="20320"/>
                  </a:lnTo>
                  <a:lnTo>
                    <a:pt x="1659146" y="24130"/>
                  </a:lnTo>
                  <a:close/>
                </a:path>
                <a:path w="5636895" h="1262379">
                  <a:moveTo>
                    <a:pt x="1960810" y="24130"/>
                  </a:moveTo>
                  <a:lnTo>
                    <a:pt x="1659146" y="24130"/>
                  </a:lnTo>
                  <a:lnTo>
                    <a:pt x="1693878" y="20320"/>
                  </a:lnTo>
                  <a:lnTo>
                    <a:pt x="1775249" y="3810"/>
                  </a:lnTo>
                  <a:lnTo>
                    <a:pt x="1809982" y="0"/>
                  </a:lnTo>
                  <a:lnTo>
                    <a:pt x="1844714" y="3810"/>
                  </a:lnTo>
                  <a:lnTo>
                    <a:pt x="1926082" y="20320"/>
                  </a:lnTo>
                  <a:lnTo>
                    <a:pt x="1960810" y="24130"/>
                  </a:lnTo>
                  <a:close/>
                </a:path>
                <a:path w="5636895" h="1262379">
                  <a:moveTo>
                    <a:pt x="2262481" y="24130"/>
                  </a:moveTo>
                  <a:lnTo>
                    <a:pt x="1960810" y="24130"/>
                  </a:lnTo>
                  <a:lnTo>
                    <a:pt x="1995542" y="20320"/>
                  </a:lnTo>
                  <a:lnTo>
                    <a:pt x="2076913" y="3810"/>
                  </a:lnTo>
                  <a:lnTo>
                    <a:pt x="2111645" y="0"/>
                  </a:lnTo>
                  <a:lnTo>
                    <a:pt x="2146377" y="3810"/>
                  </a:lnTo>
                  <a:lnTo>
                    <a:pt x="2227749" y="20320"/>
                  </a:lnTo>
                  <a:lnTo>
                    <a:pt x="2262481" y="24130"/>
                  </a:lnTo>
                  <a:close/>
                </a:path>
                <a:path w="5636895" h="1262379">
                  <a:moveTo>
                    <a:pt x="2556201" y="24130"/>
                  </a:moveTo>
                  <a:lnTo>
                    <a:pt x="2262481" y="24130"/>
                  </a:lnTo>
                  <a:lnTo>
                    <a:pt x="2297209" y="20320"/>
                  </a:lnTo>
                  <a:lnTo>
                    <a:pt x="2378577" y="3810"/>
                  </a:lnTo>
                  <a:lnTo>
                    <a:pt x="2413309" y="0"/>
                  </a:lnTo>
                  <a:lnTo>
                    <a:pt x="2446797" y="3810"/>
                  </a:lnTo>
                  <a:lnTo>
                    <a:pt x="2522709" y="20320"/>
                  </a:lnTo>
                  <a:lnTo>
                    <a:pt x="2556201" y="24130"/>
                  </a:lnTo>
                  <a:close/>
                </a:path>
                <a:path w="5636895" h="1262379">
                  <a:moveTo>
                    <a:pt x="2857865" y="24130"/>
                  </a:moveTo>
                  <a:lnTo>
                    <a:pt x="2556201" y="24130"/>
                  </a:lnTo>
                  <a:lnTo>
                    <a:pt x="2590933" y="20320"/>
                  </a:lnTo>
                  <a:lnTo>
                    <a:pt x="2672304" y="3810"/>
                  </a:lnTo>
                  <a:lnTo>
                    <a:pt x="2707037" y="0"/>
                  </a:lnTo>
                  <a:lnTo>
                    <a:pt x="2741764" y="3810"/>
                  </a:lnTo>
                  <a:lnTo>
                    <a:pt x="2823133" y="20320"/>
                  </a:lnTo>
                  <a:lnTo>
                    <a:pt x="2857865" y="24130"/>
                  </a:lnTo>
                  <a:close/>
                </a:path>
                <a:path w="5636895" h="1262379">
                  <a:moveTo>
                    <a:pt x="3159528" y="24130"/>
                  </a:moveTo>
                  <a:lnTo>
                    <a:pt x="2857865" y="24130"/>
                  </a:lnTo>
                  <a:lnTo>
                    <a:pt x="2892597" y="20320"/>
                  </a:lnTo>
                  <a:lnTo>
                    <a:pt x="2973968" y="3810"/>
                  </a:lnTo>
                  <a:lnTo>
                    <a:pt x="3008700" y="0"/>
                  </a:lnTo>
                  <a:lnTo>
                    <a:pt x="3043428" y="3810"/>
                  </a:lnTo>
                  <a:lnTo>
                    <a:pt x="3124796" y="20320"/>
                  </a:lnTo>
                  <a:lnTo>
                    <a:pt x="3159528" y="24130"/>
                  </a:lnTo>
                  <a:close/>
                </a:path>
                <a:path w="5636895" h="1262379">
                  <a:moveTo>
                    <a:pt x="3453256" y="24130"/>
                  </a:moveTo>
                  <a:lnTo>
                    <a:pt x="3159528" y="24130"/>
                  </a:lnTo>
                  <a:lnTo>
                    <a:pt x="3193019" y="20320"/>
                  </a:lnTo>
                  <a:lnTo>
                    <a:pt x="3268929" y="3810"/>
                  </a:lnTo>
                  <a:lnTo>
                    <a:pt x="3302420" y="0"/>
                  </a:lnTo>
                  <a:lnTo>
                    <a:pt x="3337153" y="3810"/>
                  </a:lnTo>
                  <a:lnTo>
                    <a:pt x="3418524" y="20320"/>
                  </a:lnTo>
                  <a:lnTo>
                    <a:pt x="3453256" y="24130"/>
                  </a:lnTo>
                  <a:close/>
                </a:path>
                <a:path w="5636895" h="1262379">
                  <a:moveTo>
                    <a:pt x="3762856" y="24130"/>
                  </a:moveTo>
                  <a:lnTo>
                    <a:pt x="3453256" y="24130"/>
                  </a:lnTo>
                  <a:lnTo>
                    <a:pt x="3487985" y="20320"/>
                  </a:lnTo>
                  <a:lnTo>
                    <a:pt x="3569355" y="3810"/>
                  </a:lnTo>
                  <a:lnTo>
                    <a:pt x="3604084" y="0"/>
                  </a:lnTo>
                  <a:lnTo>
                    <a:pt x="3640056" y="3810"/>
                  </a:lnTo>
                  <a:lnTo>
                    <a:pt x="3726883" y="20320"/>
                  </a:lnTo>
                  <a:lnTo>
                    <a:pt x="3762856" y="24130"/>
                  </a:lnTo>
                  <a:close/>
                </a:path>
                <a:path w="5636895" h="1262379">
                  <a:moveTo>
                    <a:pt x="4056583" y="24130"/>
                  </a:moveTo>
                  <a:lnTo>
                    <a:pt x="3762856" y="24130"/>
                  </a:lnTo>
                  <a:lnTo>
                    <a:pt x="3795107" y="20320"/>
                  </a:lnTo>
                  <a:lnTo>
                    <a:pt x="3865561" y="3810"/>
                  </a:lnTo>
                  <a:lnTo>
                    <a:pt x="3897812" y="0"/>
                  </a:lnTo>
                  <a:lnTo>
                    <a:pt x="3933784" y="3810"/>
                  </a:lnTo>
                  <a:lnTo>
                    <a:pt x="4020611" y="20320"/>
                  </a:lnTo>
                  <a:lnTo>
                    <a:pt x="4056583" y="24130"/>
                  </a:lnTo>
                  <a:close/>
                </a:path>
                <a:path w="5636895" h="1262379">
                  <a:moveTo>
                    <a:pt x="4350304" y="24130"/>
                  </a:moveTo>
                  <a:lnTo>
                    <a:pt x="4056583" y="24130"/>
                  </a:lnTo>
                  <a:lnTo>
                    <a:pt x="4090074" y="20320"/>
                  </a:lnTo>
                  <a:lnTo>
                    <a:pt x="4165984" y="3810"/>
                  </a:lnTo>
                  <a:lnTo>
                    <a:pt x="4199476" y="0"/>
                  </a:lnTo>
                  <a:lnTo>
                    <a:pt x="4234208" y="3810"/>
                  </a:lnTo>
                  <a:lnTo>
                    <a:pt x="4315576" y="20320"/>
                  </a:lnTo>
                  <a:lnTo>
                    <a:pt x="4350304" y="24130"/>
                  </a:lnTo>
                  <a:close/>
                </a:path>
                <a:path w="5636895" h="1262379">
                  <a:moveTo>
                    <a:pt x="4961574" y="24130"/>
                  </a:moveTo>
                  <a:lnTo>
                    <a:pt x="4350304" y="24130"/>
                  </a:lnTo>
                  <a:lnTo>
                    <a:pt x="4385036" y="20320"/>
                  </a:lnTo>
                  <a:lnTo>
                    <a:pt x="4466407" y="3810"/>
                  </a:lnTo>
                  <a:lnTo>
                    <a:pt x="4501139" y="0"/>
                  </a:lnTo>
                  <a:lnTo>
                    <a:pt x="4537108" y="2540"/>
                  </a:lnTo>
                  <a:lnTo>
                    <a:pt x="4623937" y="13970"/>
                  </a:lnTo>
                  <a:lnTo>
                    <a:pt x="4659911" y="16510"/>
                  </a:lnTo>
                  <a:lnTo>
                    <a:pt x="4905565" y="16510"/>
                  </a:lnTo>
                  <a:lnTo>
                    <a:pt x="4925602" y="20320"/>
                  </a:lnTo>
                  <a:lnTo>
                    <a:pt x="4961574" y="24130"/>
                  </a:lnTo>
                  <a:close/>
                </a:path>
                <a:path w="5636895" h="1262379">
                  <a:moveTo>
                    <a:pt x="4905565" y="16510"/>
                  </a:moveTo>
                  <a:lnTo>
                    <a:pt x="4659911" y="16510"/>
                  </a:lnTo>
                  <a:lnTo>
                    <a:pt x="4693402" y="13970"/>
                  </a:lnTo>
                  <a:lnTo>
                    <a:pt x="4769312" y="2540"/>
                  </a:lnTo>
                  <a:lnTo>
                    <a:pt x="4802803" y="0"/>
                  </a:lnTo>
                  <a:lnTo>
                    <a:pt x="4838775" y="3810"/>
                  </a:lnTo>
                  <a:lnTo>
                    <a:pt x="4905565" y="16510"/>
                  </a:lnTo>
                  <a:close/>
                </a:path>
                <a:path w="5636895" h="1262379">
                  <a:moveTo>
                    <a:pt x="5263238" y="24130"/>
                  </a:moveTo>
                  <a:lnTo>
                    <a:pt x="4961574" y="24130"/>
                  </a:lnTo>
                  <a:lnTo>
                    <a:pt x="4996302" y="20320"/>
                  </a:lnTo>
                  <a:lnTo>
                    <a:pt x="5077670" y="3810"/>
                  </a:lnTo>
                  <a:lnTo>
                    <a:pt x="5112402" y="0"/>
                  </a:lnTo>
                  <a:lnTo>
                    <a:pt x="5147135" y="3810"/>
                  </a:lnTo>
                  <a:lnTo>
                    <a:pt x="5228506" y="20320"/>
                  </a:lnTo>
                  <a:lnTo>
                    <a:pt x="5263238" y="24130"/>
                  </a:lnTo>
                  <a:close/>
                </a:path>
                <a:path w="5636895" h="1262379">
                  <a:moveTo>
                    <a:pt x="5603958" y="18867"/>
                  </a:moveTo>
                  <a:lnTo>
                    <a:pt x="5598738" y="16510"/>
                  </a:lnTo>
                  <a:lnTo>
                    <a:pt x="5602985" y="17780"/>
                  </a:lnTo>
                  <a:lnTo>
                    <a:pt x="5603958" y="18867"/>
                  </a:lnTo>
                  <a:close/>
                </a:path>
                <a:path w="5636895" h="1262379">
                  <a:moveTo>
                    <a:pt x="5628906" y="72390"/>
                  </a:moveTo>
                  <a:lnTo>
                    <a:pt x="5636122" y="54610"/>
                  </a:lnTo>
                  <a:lnTo>
                    <a:pt x="5629567" y="46990"/>
                  </a:lnTo>
                  <a:lnTo>
                    <a:pt x="5608287" y="24130"/>
                  </a:lnTo>
                  <a:lnTo>
                    <a:pt x="5605259" y="20320"/>
                  </a:lnTo>
                  <a:lnTo>
                    <a:pt x="5636348" y="54610"/>
                  </a:lnTo>
                  <a:lnTo>
                    <a:pt x="5628906" y="72390"/>
                  </a:lnTo>
                  <a:close/>
                </a:path>
                <a:path w="5636895" h="1262379">
                  <a:moveTo>
                    <a:pt x="1978" y="1208123"/>
                  </a:moveTo>
                  <a:lnTo>
                    <a:pt x="1693" y="1207770"/>
                  </a:lnTo>
                  <a:lnTo>
                    <a:pt x="7442" y="1195070"/>
                  </a:lnTo>
                  <a:lnTo>
                    <a:pt x="1978" y="1208123"/>
                  </a:lnTo>
                  <a:close/>
                </a:path>
                <a:path w="5636895" h="1262379">
                  <a:moveTo>
                    <a:pt x="73515" y="1243330"/>
                  </a:moveTo>
                  <a:lnTo>
                    <a:pt x="20777" y="1239520"/>
                  </a:lnTo>
                  <a:lnTo>
                    <a:pt x="0" y="1212850"/>
                  </a:lnTo>
                  <a:lnTo>
                    <a:pt x="1978" y="1208123"/>
                  </a:lnTo>
                  <a:lnTo>
                    <a:pt x="6818" y="1214120"/>
                  </a:lnTo>
                  <a:lnTo>
                    <a:pt x="29934" y="1239520"/>
                  </a:lnTo>
                  <a:lnTo>
                    <a:pt x="73515" y="1243330"/>
                  </a:lnTo>
                  <a:close/>
                </a:path>
                <a:path w="5636895" h="1262379">
                  <a:moveTo>
                    <a:pt x="3175408" y="1254760"/>
                  </a:moveTo>
                  <a:lnTo>
                    <a:pt x="3140676" y="1252220"/>
                  </a:lnTo>
                  <a:lnTo>
                    <a:pt x="3059304" y="1235710"/>
                  </a:lnTo>
                  <a:lnTo>
                    <a:pt x="3024572" y="1231900"/>
                  </a:lnTo>
                  <a:lnTo>
                    <a:pt x="4524955" y="1231900"/>
                  </a:lnTo>
                  <a:lnTo>
                    <a:pt x="4490222" y="1236980"/>
                  </a:lnTo>
                  <a:lnTo>
                    <a:pt x="4480649" y="1239520"/>
                  </a:lnTo>
                  <a:lnTo>
                    <a:pt x="3326236" y="1239520"/>
                  </a:lnTo>
                  <a:lnTo>
                    <a:pt x="3291507" y="1242060"/>
                  </a:lnTo>
                  <a:lnTo>
                    <a:pt x="3210137" y="1253490"/>
                  </a:lnTo>
                  <a:lnTo>
                    <a:pt x="3175408" y="1254760"/>
                  </a:lnTo>
                  <a:close/>
                </a:path>
                <a:path w="5636895" h="1262379">
                  <a:moveTo>
                    <a:pt x="4667847" y="1254760"/>
                  </a:moveTo>
                  <a:lnTo>
                    <a:pt x="4634356" y="1252220"/>
                  </a:lnTo>
                  <a:lnTo>
                    <a:pt x="4558446" y="1235710"/>
                  </a:lnTo>
                  <a:lnTo>
                    <a:pt x="4524955" y="1231900"/>
                  </a:lnTo>
                  <a:lnTo>
                    <a:pt x="4826618" y="1231900"/>
                  </a:lnTo>
                  <a:lnTo>
                    <a:pt x="4790646" y="1235710"/>
                  </a:lnTo>
                  <a:lnTo>
                    <a:pt x="4703819" y="1252220"/>
                  </a:lnTo>
                  <a:lnTo>
                    <a:pt x="4667847" y="1254760"/>
                  </a:lnTo>
                  <a:close/>
                </a:path>
                <a:path w="5636895" h="1262379">
                  <a:moveTo>
                    <a:pt x="4977454" y="1254760"/>
                  </a:moveTo>
                  <a:lnTo>
                    <a:pt x="4942722" y="1252220"/>
                  </a:lnTo>
                  <a:lnTo>
                    <a:pt x="4861350" y="1235710"/>
                  </a:lnTo>
                  <a:lnTo>
                    <a:pt x="4826618" y="1231900"/>
                  </a:lnTo>
                  <a:lnTo>
                    <a:pt x="5120346" y="1231900"/>
                  </a:lnTo>
                  <a:lnTo>
                    <a:pt x="5086854" y="1235710"/>
                  </a:lnTo>
                  <a:lnTo>
                    <a:pt x="5010942" y="1252220"/>
                  </a:lnTo>
                  <a:lnTo>
                    <a:pt x="4977454" y="1254760"/>
                  </a:lnTo>
                  <a:close/>
                </a:path>
                <a:path w="5636895" h="1262379">
                  <a:moveTo>
                    <a:pt x="5279110" y="1254760"/>
                  </a:moveTo>
                  <a:lnTo>
                    <a:pt x="5243141" y="1252220"/>
                  </a:lnTo>
                  <a:lnTo>
                    <a:pt x="5156315" y="1235710"/>
                  </a:lnTo>
                  <a:lnTo>
                    <a:pt x="5120346" y="1231900"/>
                  </a:lnTo>
                  <a:lnTo>
                    <a:pt x="5422010" y="1231900"/>
                  </a:lnTo>
                  <a:lnTo>
                    <a:pt x="5388517" y="1235710"/>
                  </a:lnTo>
                  <a:lnTo>
                    <a:pt x="5312602" y="1252220"/>
                  </a:lnTo>
                  <a:lnTo>
                    <a:pt x="5279110" y="1254760"/>
                  </a:lnTo>
                  <a:close/>
                </a:path>
                <a:path w="5636895" h="1262379">
                  <a:moveTo>
                    <a:pt x="5585664" y="1254760"/>
                  </a:moveTo>
                  <a:lnTo>
                    <a:pt x="5536008" y="1248410"/>
                  </a:lnTo>
                  <a:lnTo>
                    <a:pt x="5454435" y="1234440"/>
                  </a:lnTo>
                  <a:lnTo>
                    <a:pt x="5422010" y="1231900"/>
                  </a:lnTo>
                  <a:lnTo>
                    <a:pt x="5596271" y="1231900"/>
                  </a:lnTo>
                  <a:lnTo>
                    <a:pt x="5589909" y="1242060"/>
                  </a:lnTo>
                  <a:lnTo>
                    <a:pt x="5585664" y="1254760"/>
                  </a:lnTo>
                  <a:close/>
                </a:path>
                <a:path w="5636895" h="1262379">
                  <a:moveTo>
                    <a:pt x="500122" y="1262380"/>
                  </a:moveTo>
                  <a:lnTo>
                    <a:pt x="466634" y="1259840"/>
                  </a:lnTo>
                  <a:lnTo>
                    <a:pt x="390722" y="1243330"/>
                  </a:lnTo>
                  <a:lnTo>
                    <a:pt x="357230" y="1239520"/>
                  </a:lnTo>
                  <a:lnTo>
                    <a:pt x="658894" y="1239520"/>
                  </a:lnTo>
                  <a:lnTo>
                    <a:pt x="622924" y="1243330"/>
                  </a:lnTo>
                  <a:lnTo>
                    <a:pt x="536095" y="1259840"/>
                  </a:lnTo>
                  <a:lnTo>
                    <a:pt x="500122" y="1262380"/>
                  </a:lnTo>
                  <a:close/>
                </a:path>
                <a:path w="5636895" h="1262379">
                  <a:moveTo>
                    <a:pt x="793850" y="1262380"/>
                  </a:moveTo>
                  <a:lnTo>
                    <a:pt x="761599" y="1259840"/>
                  </a:lnTo>
                  <a:lnTo>
                    <a:pt x="691145" y="1243330"/>
                  </a:lnTo>
                  <a:lnTo>
                    <a:pt x="658894" y="1239520"/>
                  </a:lnTo>
                  <a:lnTo>
                    <a:pt x="952621" y="1239520"/>
                  </a:lnTo>
                  <a:lnTo>
                    <a:pt x="916649" y="1243330"/>
                  </a:lnTo>
                  <a:lnTo>
                    <a:pt x="829822" y="1259840"/>
                  </a:lnTo>
                  <a:lnTo>
                    <a:pt x="793850" y="1262380"/>
                  </a:lnTo>
                  <a:close/>
                </a:path>
                <a:path w="5636895" h="1262379">
                  <a:moveTo>
                    <a:pt x="1095513" y="1262380"/>
                  </a:moveTo>
                  <a:lnTo>
                    <a:pt x="1062022" y="1259840"/>
                  </a:lnTo>
                  <a:lnTo>
                    <a:pt x="986112" y="1243330"/>
                  </a:lnTo>
                  <a:lnTo>
                    <a:pt x="952621" y="1239520"/>
                  </a:lnTo>
                  <a:lnTo>
                    <a:pt x="1254285" y="1239520"/>
                  </a:lnTo>
                  <a:lnTo>
                    <a:pt x="1218313" y="1243330"/>
                  </a:lnTo>
                  <a:lnTo>
                    <a:pt x="1131486" y="1259840"/>
                  </a:lnTo>
                  <a:lnTo>
                    <a:pt x="1095513" y="1262380"/>
                  </a:lnTo>
                  <a:close/>
                </a:path>
                <a:path w="5636895" h="1262379">
                  <a:moveTo>
                    <a:pt x="1405113" y="1262380"/>
                  </a:moveTo>
                  <a:lnTo>
                    <a:pt x="1370385" y="1259840"/>
                  </a:lnTo>
                  <a:lnTo>
                    <a:pt x="1289017" y="1243330"/>
                  </a:lnTo>
                  <a:lnTo>
                    <a:pt x="1254285" y="1239520"/>
                  </a:lnTo>
                  <a:lnTo>
                    <a:pt x="1548013" y="1239520"/>
                  </a:lnTo>
                  <a:lnTo>
                    <a:pt x="1514520" y="1243330"/>
                  </a:lnTo>
                  <a:lnTo>
                    <a:pt x="1438605" y="1259840"/>
                  </a:lnTo>
                  <a:lnTo>
                    <a:pt x="1405113" y="1262380"/>
                  </a:lnTo>
                  <a:close/>
                </a:path>
                <a:path w="5636895" h="1262379">
                  <a:moveTo>
                    <a:pt x="1690905" y="1254760"/>
                  </a:moveTo>
                  <a:lnTo>
                    <a:pt x="1657413" y="1253490"/>
                  </a:lnTo>
                  <a:lnTo>
                    <a:pt x="1581500" y="1242060"/>
                  </a:lnTo>
                  <a:lnTo>
                    <a:pt x="1548013" y="1239520"/>
                  </a:lnTo>
                  <a:lnTo>
                    <a:pt x="1849676" y="1239520"/>
                  </a:lnTo>
                  <a:lnTo>
                    <a:pt x="1813703" y="1242060"/>
                  </a:lnTo>
                  <a:lnTo>
                    <a:pt x="1726874" y="1253490"/>
                  </a:lnTo>
                  <a:lnTo>
                    <a:pt x="1690905" y="1254760"/>
                  </a:lnTo>
                  <a:close/>
                </a:path>
                <a:path w="5636895" h="1262379">
                  <a:moveTo>
                    <a:pt x="2000504" y="1254760"/>
                  </a:moveTo>
                  <a:lnTo>
                    <a:pt x="1965772" y="1253490"/>
                  </a:lnTo>
                  <a:lnTo>
                    <a:pt x="1884404" y="1242060"/>
                  </a:lnTo>
                  <a:lnTo>
                    <a:pt x="1849676" y="1239520"/>
                  </a:lnTo>
                  <a:lnTo>
                    <a:pt x="2143396" y="1239520"/>
                  </a:lnTo>
                  <a:lnTo>
                    <a:pt x="2109909" y="1242060"/>
                  </a:lnTo>
                  <a:lnTo>
                    <a:pt x="2033996" y="1253490"/>
                  </a:lnTo>
                  <a:lnTo>
                    <a:pt x="2000504" y="1254760"/>
                  </a:lnTo>
                  <a:close/>
                </a:path>
                <a:path w="5636895" h="1262379">
                  <a:moveTo>
                    <a:pt x="2302168" y="1254760"/>
                  </a:moveTo>
                  <a:lnTo>
                    <a:pt x="2266199" y="1253490"/>
                  </a:lnTo>
                  <a:lnTo>
                    <a:pt x="2179370" y="1242060"/>
                  </a:lnTo>
                  <a:lnTo>
                    <a:pt x="2143396" y="1239520"/>
                  </a:lnTo>
                  <a:lnTo>
                    <a:pt x="2437124" y="1239520"/>
                  </a:lnTo>
                  <a:lnTo>
                    <a:pt x="2404873" y="1242060"/>
                  </a:lnTo>
                  <a:lnTo>
                    <a:pt x="2334419" y="1253490"/>
                  </a:lnTo>
                  <a:lnTo>
                    <a:pt x="2302168" y="1254760"/>
                  </a:lnTo>
                  <a:close/>
                </a:path>
                <a:path w="5636895" h="1262379">
                  <a:moveTo>
                    <a:pt x="2595896" y="1262380"/>
                  </a:moveTo>
                  <a:lnTo>
                    <a:pt x="2559924" y="1259840"/>
                  </a:lnTo>
                  <a:lnTo>
                    <a:pt x="2473096" y="1243330"/>
                  </a:lnTo>
                  <a:lnTo>
                    <a:pt x="2437124" y="1239520"/>
                  </a:lnTo>
                  <a:lnTo>
                    <a:pt x="2738788" y="1239520"/>
                  </a:lnTo>
                  <a:lnTo>
                    <a:pt x="2705297" y="1243330"/>
                  </a:lnTo>
                  <a:lnTo>
                    <a:pt x="2629387" y="1259840"/>
                  </a:lnTo>
                  <a:lnTo>
                    <a:pt x="2595896" y="1262380"/>
                  </a:lnTo>
                  <a:close/>
                </a:path>
                <a:path w="5636895" h="1262379">
                  <a:moveTo>
                    <a:pt x="2881680" y="1254760"/>
                  </a:moveTo>
                  <a:lnTo>
                    <a:pt x="2848189" y="1253490"/>
                  </a:lnTo>
                  <a:lnTo>
                    <a:pt x="2772279" y="1242060"/>
                  </a:lnTo>
                  <a:lnTo>
                    <a:pt x="2738788" y="1239520"/>
                  </a:lnTo>
                  <a:lnTo>
                    <a:pt x="2973563" y="1239520"/>
                  </a:lnTo>
                  <a:lnTo>
                    <a:pt x="2915171" y="1252220"/>
                  </a:lnTo>
                  <a:lnTo>
                    <a:pt x="2881680" y="1254760"/>
                  </a:lnTo>
                  <a:close/>
                </a:path>
                <a:path w="5636895" h="1262379">
                  <a:moveTo>
                    <a:pt x="3461192" y="1262380"/>
                  </a:moveTo>
                  <a:lnTo>
                    <a:pt x="3428941" y="1259840"/>
                  </a:lnTo>
                  <a:lnTo>
                    <a:pt x="3358487" y="1243330"/>
                  </a:lnTo>
                  <a:lnTo>
                    <a:pt x="3326236" y="1239520"/>
                  </a:lnTo>
                  <a:lnTo>
                    <a:pt x="3619964" y="1239520"/>
                  </a:lnTo>
                  <a:lnTo>
                    <a:pt x="3583991" y="1243330"/>
                  </a:lnTo>
                  <a:lnTo>
                    <a:pt x="3497164" y="1259840"/>
                  </a:lnTo>
                  <a:lnTo>
                    <a:pt x="3461192" y="1262380"/>
                  </a:lnTo>
                  <a:close/>
                </a:path>
                <a:path w="5636895" h="1262379">
                  <a:moveTo>
                    <a:pt x="3778735" y="1262380"/>
                  </a:moveTo>
                  <a:lnTo>
                    <a:pt x="3742763" y="1259840"/>
                  </a:lnTo>
                  <a:lnTo>
                    <a:pt x="3655936" y="1243330"/>
                  </a:lnTo>
                  <a:lnTo>
                    <a:pt x="3619964" y="1239520"/>
                  </a:lnTo>
                  <a:lnTo>
                    <a:pt x="3921627" y="1239520"/>
                  </a:lnTo>
                  <a:lnTo>
                    <a:pt x="3888136" y="1243330"/>
                  </a:lnTo>
                  <a:lnTo>
                    <a:pt x="3812226" y="1259840"/>
                  </a:lnTo>
                  <a:lnTo>
                    <a:pt x="3778735" y="1262380"/>
                  </a:lnTo>
                  <a:close/>
                </a:path>
                <a:path w="5636895" h="1262379">
                  <a:moveTo>
                    <a:pt x="4072463" y="1262380"/>
                  </a:moveTo>
                  <a:lnTo>
                    <a:pt x="4037731" y="1259840"/>
                  </a:lnTo>
                  <a:lnTo>
                    <a:pt x="3956359" y="1243330"/>
                  </a:lnTo>
                  <a:lnTo>
                    <a:pt x="3921627" y="1239520"/>
                  </a:lnTo>
                  <a:lnTo>
                    <a:pt x="4223291" y="1239520"/>
                  </a:lnTo>
                  <a:lnTo>
                    <a:pt x="4188559" y="1243330"/>
                  </a:lnTo>
                  <a:lnTo>
                    <a:pt x="4107191" y="1259840"/>
                  </a:lnTo>
                  <a:lnTo>
                    <a:pt x="4072463" y="1262380"/>
                  </a:lnTo>
                  <a:close/>
                </a:path>
                <a:path w="5636895" h="1262379">
                  <a:moveTo>
                    <a:pt x="4374119" y="1262380"/>
                  </a:moveTo>
                  <a:lnTo>
                    <a:pt x="4339391" y="1259840"/>
                  </a:lnTo>
                  <a:lnTo>
                    <a:pt x="4258023" y="1243330"/>
                  </a:lnTo>
                  <a:lnTo>
                    <a:pt x="4223291" y="1239520"/>
                  </a:lnTo>
                  <a:lnTo>
                    <a:pt x="4480649" y="1239520"/>
                  </a:lnTo>
                  <a:lnTo>
                    <a:pt x="4408851" y="1258570"/>
                  </a:lnTo>
                  <a:lnTo>
                    <a:pt x="4374119" y="1262380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87701" y="7509476"/>
              <a:ext cx="5634990" cy="1262380"/>
            </a:xfrm>
            <a:custGeom>
              <a:avLst/>
              <a:gdLst/>
              <a:ahLst/>
              <a:cxnLst/>
              <a:rect l="l" t="t" r="r" b="b"/>
              <a:pathLst>
                <a:path w="5634990" h="1262379">
                  <a:moveTo>
                    <a:pt x="466579" y="24130"/>
                  </a:moveTo>
                  <a:lnTo>
                    <a:pt x="164915" y="24130"/>
                  </a:lnTo>
                  <a:lnTo>
                    <a:pt x="200887" y="20320"/>
                  </a:lnTo>
                  <a:lnTo>
                    <a:pt x="287715" y="3810"/>
                  </a:lnTo>
                  <a:lnTo>
                    <a:pt x="323687" y="0"/>
                  </a:lnTo>
                  <a:lnTo>
                    <a:pt x="357178" y="3810"/>
                  </a:lnTo>
                  <a:lnTo>
                    <a:pt x="433088" y="20320"/>
                  </a:lnTo>
                  <a:lnTo>
                    <a:pt x="466579" y="24130"/>
                  </a:lnTo>
                  <a:close/>
                </a:path>
                <a:path w="5634990" h="1262379">
                  <a:moveTo>
                    <a:pt x="760307" y="24130"/>
                  </a:moveTo>
                  <a:lnTo>
                    <a:pt x="466579" y="24130"/>
                  </a:lnTo>
                  <a:lnTo>
                    <a:pt x="501311" y="20320"/>
                  </a:lnTo>
                  <a:lnTo>
                    <a:pt x="582682" y="3810"/>
                  </a:lnTo>
                  <a:lnTo>
                    <a:pt x="617415" y="0"/>
                  </a:lnTo>
                  <a:lnTo>
                    <a:pt x="650902" y="3810"/>
                  </a:lnTo>
                  <a:lnTo>
                    <a:pt x="726815" y="20320"/>
                  </a:lnTo>
                  <a:lnTo>
                    <a:pt x="760307" y="24130"/>
                  </a:lnTo>
                  <a:close/>
                </a:path>
                <a:path w="5634990" h="1262379">
                  <a:moveTo>
                    <a:pt x="1069906" y="24130"/>
                  </a:moveTo>
                  <a:lnTo>
                    <a:pt x="760307" y="24130"/>
                  </a:lnTo>
                  <a:lnTo>
                    <a:pt x="793798" y="20320"/>
                  </a:lnTo>
                  <a:lnTo>
                    <a:pt x="869708" y="3810"/>
                  </a:lnTo>
                  <a:lnTo>
                    <a:pt x="903199" y="0"/>
                  </a:lnTo>
                  <a:lnTo>
                    <a:pt x="940411" y="3810"/>
                  </a:lnTo>
                  <a:lnTo>
                    <a:pt x="1032694" y="20320"/>
                  </a:lnTo>
                  <a:lnTo>
                    <a:pt x="1069906" y="24130"/>
                  </a:lnTo>
                  <a:close/>
                </a:path>
                <a:path w="5634990" h="1262379">
                  <a:moveTo>
                    <a:pt x="1355691" y="24130"/>
                  </a:moveTo>
                  <a:lnTo>
                    <a:pt x="1069906" y="24130"/>
                  </a:lnTo>
                  <a:lnTo>
                    <a:pt x="1103397" y="20320"/>
                  </a:lnTo>
                  <a:lnTo>
                    <a:pt x="1179307" y="3810"/>
                  </a:lnTo>
                  <a:lnTo>
                    <a:pt x="1212798" y="0"/>
                  </a:lnTo>
                  <a:lnTo>
                    <a:pt x="1246291" y="3810"/>
                  </a:lnTo>
                  <a:lnTo>
                    <a:pt x="1322203" y="20320"/>
                  </a:lnTo>
                  <a:lnTo>
                    <a:pt x="1355691" y="24130"/>
                  </a:lnTo>
                  <a:close/>
                </a:path>
                <a:path w="5634990" h="1262379">
                  <a:moveTo>
                    <a:pt x="1657354" y="24130"/>
                  </a:moveTo>
                  <a:lnTo>
                    <a:pt x="1355691" y="24130"/>
                  </a:lnTo>
                  <a:lnTo>
                    <a:pt x="1390423" y="20320"/>
                  </a:lnTo>
                  <a:lnTo>
                    <a:pt x="1471794" y="3810"/>
                  </a:lnTo>
                  <a:lnTo>
                    <a:pt x="1506526" y="0"/>
                  </a:lnTo>
                  <a:lnTo>
                    <a:pt x="1541258" y="3810"/>
                  </a:lnTo>
                  <a:lnTo>
                    <a:pt x="1622626" y="20320"/>
                  </a:lnTo>
                  <a:lnTo>
                    <a:pt x="1657354" y="24130"/>
                  </a:lnTo>
                  <a:close/>
                </a:path>
                <a:path w="5634990" h="1262379">
                  <a:moveTo>
                    <a:pt x="1959018" y="24130"/>
                  </a:moveTo>
                  <a:lnTo>
                    <a:pt x="1657354" y="24130"/>
                  </a:lnTo>
                  <a:lnTo>
                    <a:pt x="1692086" y="20320"/>
                  </a:lnTo>
                  <a:lnTo>
                    <a:pt x="1773458" y="3810"/>
                  </a:lnTo>
                  <a:lnTo>
                    <a:pt x="1808190" y="0"/>
                  </a:lnTo>
                  <a:lnTo>
                    <a:pt x="1842922" y="3810"/>
                  </a:lnTo>
                  <a:lnTo>
                    <a:pt x="1924290" y="20320"/>
                  </a:lnTo>
                  <a:lnTo>
                    <a:pt x="1959018" y="24130"/>
                  </a:lnTo>
                  <a:close/>
                </a:path>
                <a:path w="5634990" h="1262379">
                  <a:moveTo>
                    <a:pt x="2260689" y="24130"/>
                  </a:moveTo>
                  <a:lnTo>
                    <a:pt x="1959018" y="24130"/>
                  </a:lnTo>
                  <a:lnTo>
                    <a:pt x="1993750" y="20320"/>
                  </a:lnTo>
                  <a:lnTo>
                    <a:pt x="2075121" y="3810"/>
                  </a:lnTo>
                  <a:lnTo>
                    <a:pt x="2109853" y="0"/>
                  </a:lnTo>
                  <a:lnTo>
                    <a:pt x="2144586" y="3810"/>
                  </a:lnTo>
                  <a:lnTo>
                    <a:pt x="2225957" y="20320"/>
                  </a:lnTo>
                  <a:lnTo>
                    <a:pt x="2260689" y="24130"/>
                  </a:lnTo>
                  <a:close/>
                </a:path>
                <a:path w="5634990" h="1262379">
                  <a:moveTo>
                    <a:pt x="2554409" y="24130"/>
                  </a:moveTo>
                  <a:lnTo>
                    <a:pt x="2260689" y="24130"/>
                  </a:lnTo>
                  <a:lnTo>
                    <a:pt x="2295417" y="20320"/>
                  </a:lnTo>
                  <a:lnTo>
                    <a:pt x="2376785" y="3810"/>
                  </a:lnTo>
                  <a:lnTo>
                    <a:pt x="2411517" y="0"/>
                  </a:lnTo>
                  <a:lnTo>
                    <a:pt x="2445005" y="3810"/>
                  </a:lnTo>
                  <a:lnTo>
                    <a:pt x="2520917" y="20320"/>
                  </a:lnTo>
                  <a:lnTo>
                    <a:pt x="2554409" y="24130"/>
                  </a:lnTo>
                  <a:close/>
                </a:path>
                <a:path w="5634990" h="1262379">
                  <a:moveTo>
                    <a:pt x="2856073" y="24130"/>
                  </a:moveTo>
                  <a:lnTo>
                    <a:pt x="2554409" y="24130"/>
                  </a:lnTo>
                  <a:lnTo>
                    <a:pt x="2589141" y="20320"/>
                  </a:lnTo>
                  <a:lnTo>
                    <a:pt x="2670513" y="3810"/>
                  </a:lnTo>
                  <a:lnTo>
                    <a:pt x="2705245" y="0"/>
                  </a:lnTo>
                  <a:lnTo>
                    <a:pt x="2739973" y="3810"/>
                  </a:lnTo>
                  <a:lnTo>
                    <a:pt x="2821341" y="20320"/>
                  </a:lnTo>
                  <a:lnTo>
                    <a:pt x="2856073" y="24130"/>
                  </a:lnTo>
                  <a:close/>
                </a:path>
                <a:path w="5634990" h="1262379">
                  <a:moveTo>
                    <a:pt x="3157737" y="24130"/>
                  </a:moveTo>
                  <a:lnTo>
                    <a:pt x="2856073" y="24130"/>
                  </a:lnTo>
                  <a:lnTo>
                    <a:pt x="2890805" y="20320"/>
                  </a:lnTo>
                  <a:lnTo>
                    <a:pt x="2972176" y="3810"/>
                  </a:lnTo>
                  <a:lnTo>
                    <a:pt x="3006909" y="0"/>
                  </a:lnTo>
                  <a:lnTo>
                    <a:pt x="3041636" y="3810"/>
                  </a:lnTo>
                  <a:lnTo>
                    <a:pt x="3123005" y="20320"/>
                  </a:lnTo>
                  <a:lnTo>
                    <a:pt x="3157737" y="24130"/>
                  </a:lnTo>
                  <a:close/>
                </a:path>
                <a:path w="5634990" h="1262379">
                  <a:moveTo>
                    <a:pt x="3451464" y="24130"/>
                  </a:moveTo>
                  <a:lnTo>
                    <a:pt x="3157737" y="24130"/>
                  </a:lnTo>
                  <a:lnTo>
                    <a:pt x="3191228" y="20320"/>
                  </a:lnTo>
                  <a:lnTo>
                    <a:pt x="3267138" y="3810"/>
                  </a:lnTo>
                  <a:lnTo>
                    <a:pt x="3300629" y="0"/>
                  </a:lnTo>
                  <a:lnTo>
                    <a:pt x="3335361" y="3810"/>
                  </a:lnTo>
                  <a:lnTo>
                    <a:pt x="3416732" y="20320"/>
                  </a:lnTo>
                  <a:lnTo>
                    <a:pt x="3451464" y="24130"/>
                  </a:lnTo>
                  <a:close/>
                </a:path>
                <a:path w="5634990" h="1262379">
                  <a:moveTo>
                    <a:pt x="3761064" y="24130"/>
                  </a:moveTo>
                  <a:lnTo>
                    <a:pt x="3451464" y="24130"/>
                  </a:lnTo>
                  <a:lnTo>
                    <a:pt x="3486193" y="20320"/>
                  </a:lnTo>
                  <a:lnTo>
                    <a:pt x="3567563" y="3810"/>
                  </a:lnTo>
                  <a:lnTo>
                    <a:pt x="3602292" y="0"/>
                  </a:lnTo>
                  <a:lnTo>
                    <a:pt x="3638265" y="3810"/>
                  </a:lnTo>
                  <a:lnTo>
                    <a:pt x="3725092" y="20320"/>
                  </a:lnTo>
                  <a:lnTo>
                    <a:pt x="3761064" y="24130"/>
                  </a:lnTo>
                  <a:close/>
                </a:path>
                <a:path w="5634990" h="1262379">
                  <a:moveTo>
                    <a:pt x="4054792" y="24130"/>
                  </a:moveTo>
                  <a:lnTo>
                    <a:pt x="3761064" y="24130"/>
                  </a:lnTo>
                  <a:lnTo>
                    <a:pt x="3793315" y="20320"/>
                  </a:lnTo>
                  <a:lnTo>
                    <a:pt x="3863769" y="3810"/>
                  </a:lnTo>
                  <a:lnTo>
                    <a:pt x="3896020" y="0"/>
                  </a:lnTo>
                  <a:lnTo>
                    <a:pt x="3931992" y="3810"/>
                  </a:lnTo>
                  <a:lnTo>
                    <a:pt x="4018819" y="20320"/>
                  </a:lnTo>
                  <a:lnTo>
                    <a:pt x="4054792" y="24130"/>
                  </a:lnTo>
                  <a:close/>
                </a:path>
                <a:path w="5634990" h="1262379">
                  <a:moveTo>
                    <a:pt x="4348512" y="24130"/>
                  </a:moveTo>
                  <a:lnTo>
                    <a:pt x="4054792" y="24130"/>
                  </a:lnTo>
                  <a:lnTo>
                    <a:pt x="4088283" y="20320"/>
                  </a:lnTo>
                  <a:lnTo>
                    <a:pt x="4164193" y="3810"/>
                  </a:lnTo>
                  <a:lnTo>
                    <a:pt x="4197684" y="0"/>
                  </a:lnTo>
                  <a:lnTo>
                    <a:pt x="4232416" y="3810"/>
                  </a:lnTo>
                  <a:lnTo>
                    <a:pt x="4313784" y="20320"/>
                  </a:lnTo>
                  <a:lnTo>
                    <a:pt x="4348512" y="24130"/>
                  </a:lnTo>
                  <a:close/>
                </a:path>
                <a:path w="5634990" h="1262379">
                  <a:moveTo>
                    <a:pt x="4959783" y="24130"/>
                  </a:moveTo>
                  <a:lnTo>
                    <a:pt x="4348512" y="24130"/>
                  </a:lnTo>
                  <a:lnTo>
                    <a:pt x="4383244" y="20320"/>
                  </a:lnTo>
                  <a:lnTo>
                    <a:pt x="4464615" y="3810"/>
                  </a:lnTo>
                  <a:lnTo>
                    <a:pt x="4499347" y="0"/>
                  </a:lnTo>
                  <a:lnTo>
                    <a:pt x="4535317" y="2540"/>
                  </a:lnTo>
                  <a:lnTo>
                    <a:pt x="4622146" y="13970"/>
                  </a:lnTo>
                  <a:lnTo>
                    <a:pt x="4658119" y="16510"/>
                  </a:lnTo>
                  <a:lnTo>
                    <a:pt x="4903773" y="16510"/>
                  </a:lnTo>
                  <a:lnTo>
                    <a:pt x="4923810" y="20320"/>
                  </a:lnTo>
                  <a:lnTo>
                    <a:pt x="4959783" y="24130"/>
                  </a:lnTo>
                  <a:close/>
                </a:path>
                <a:path w="5634990" h="1262379">
                  <a:moveTo>
                    <a:pt x="4903773" y="16510"/>
                  </a:moveTo>
                  <a:lnTo>
                    <a:pt x="4658119" y="16510"/>
                  </a:lnTo>
                  <a:lnTo>
                    <a:pt x="4691610" y="13970"/>
                  </a:lnTo>
                  <a:lnTo>
                    <a:pt x="4767520" y="2540"/>
                  </a:lnTo>
                  <a:lnTo>
                    <a:pt x="4801011" y="0"/>
                  </a:lnTo>
                  <a:lnTo>
                    <a:pt x="4836983" y="3810"/>
                  </a:lnTo>
                  <a:lnTo>
                    <a:pt x="4903773" y="16510"/>
                  </a:lnTo>
                  <a:close/>
                </a:path>
                <a:path w="5634990" h="1262379">
                  <a:moveTo>
                    <a:pt x="5261446" y="24130"/>
                  </a:moveTo>
                  <a:lnTo>
                    <a:pt x="4959783" y="24130"/>
                  </a:lnTo>
                  <a:lnTo>
                    <a:pt x="4994511" y="20320"/>
                  </a:lnTo>
                  <a:lnTo>
                    <a:pt x="5075879" y="3810"/>
                  </a:lnTo>
                  <a:lnTo>
                    <a:pt x="5110611" y="0"/>
                  </a:lnTo>
                  <a:lnTo>
                    <a:pt x="5145343" y="3810"/>
                  </a:lnTo>
                  <a:lnTo>
                    <a:pt x="5226714" y="20320"/>
                  </a:lnTo>
                  <a:lnTo>
                    <a:pt x="5261446" y="24130"/>
                  </a:lnTo>
                  <a:close/>
                </a:path>
                <a:path w="5634990" h="1262379">
                  <a:moveTo>
                    <a:pt x="37401" y="67310"/>
                  </a:moveTo>
                  <a:lnTo>
                    <a:pt x="29959" y="50800"/>
                  </a:lnTo>
                  <a:lnTo>
                    <a:pt x="32891" y="38100"/>
                  </a:lnTo>
                  <a:lnTo>
                    <a:pt x="40877" y="29210"/>
                  </a:lnTo>
                  <a:lnTo>
                    <a:pt x="67141" y="8890"/>
                  </a:lnTo>
                  <a:lnTo>
                    <a:pt x="82102" y="11853"/>
                  </a:lnTo>
                  <a:lnTo>
                    <a:pt x="72882" y="21590"/>
                  </a:lnTo>
                  <a:lnTo>
                    <a:pt x="35518" y="62230"/>
                  </a:lnTo>
                  <a:lnTo>
                    <a:pt x="37401" y="67310"/>
                  </a:lnTo>
                  <a:close/>
                </a:path>
                <a:path w="5634990" h="1262379">
                  <a:moveTo>
                    <a:pt x="92791" y="13970"/>
                  </a:moveTo>
                  <a:lnTo>
                    <a:pt x="82102" y="11853"/>
                  </a:lnTo>
                  <a:lnTo>
                    <a:pt x="82503" y="11430"/>
                  </a:lnTo>
                  <a:lnTo>
                    <a:pt x="92791" y="13970"/>
                  </a:lnTo>
                  <a:close/>
                </a:path>
                <a:path w="5634990" h="1262379">
                  <a:moveTo>
                    <a:pt x="5594368" y="116840"/>
                  </a:moveTo>
                  <a:lnTo>
                    <a:pt x="5616918" y="85090"/>
                  </a:lnTo>
                  <a:lnTo>
                    <a:pt x="5584488" y="48260"/>
                  </a:lnTo>
                  <a:lnTo>
                    <a:pt x="5562041" y="24130"/>
                  </a:lnTo>
                  <a:lnTo>
                    <a:pt x="5559919" y="21590"/>
                  </a:lnTo>
                  <a:lnTo>
                    <a:pt x="5554749" y="16510"/>
                  </a:lnTo>
                  <a:lnTo>
                    <a:pt x="5596947" y="16510"/>
                  </a:lnTo>
                  <a:lnTo>
                    <a:pt x="5601722" y="17780"/>
                  </a:lnTo>
                  <a:lnTo>
                    <a:pt x="5603768" y="20320"/>
                  </a:lnTo>
                  <a:lnTo>
                    <a:pt x="5606795" y="24130"/>
                  </a:lnTo>
                  <a:lnTo>
                    <a:pt x="5628075" y="46990"/>
                  </a:lnTo>
                  <a:lnTo>
                    <a:pt x="5634428" y="54610"/>
                  </a:lnTo>
                  <a:lnTo>
                    <a:pt x="5627114" y="72390"/>
                  </a:lnTo>
                  <a:lnTo>
                    <a:pt x="5594368" y="116840"/>
                  </a:lnTo>
                  <a:close/>
                </a:path>
                <a:path w="5634990" h="1262379">
                  <a:moveTo>
                    <a:pt x="18324" y="1177866"/>
                  </a:moveTo>
                  <a:lnTo>
                    <a:pt x="17874" y="1177290"/>
                  </a:lnTo>
                  <a:lnTo>
                    <a:pt x="38396" y="1150620"/>
                  </a:lnTo>
                  <a:lnTo>
                    <a:pt x="18324" y="1177866"/>
                  </a:lnTo>
                  <a:close/>
                </a:path>
                <a:path w="5634990" h="1262379">
                  <a:moveTo>
                    <a:pt x="125838" y="1250950"/>
                  </a:moveTo>
                  <a:lnTo>
                    <a:pt x="71723" y="1243330"/>
                  </a:lnTo>
                  <a:lnTo>
                    <a:pt x="28463" y="1239520"/>
                  </a:lnTo>
                  <a:lnTo>
                    <a:pt x="5327" y="1214120"/>
                  </a:lnTo>
                  <a:lnTo>
                    <a:pt x="0" y="1207770"/>
                  </a:lnTo>
                  <a:lnTo>
                    <a:pt x="5650" y="1195070"/>
                  </a:lnTo>
                  <a:lnTo>
                    <a:pt x="18324" y="1177866"/>
                  </a:lnTo>
                  <a:lnTo>
                    <a:pt x="24814" y="1186180"/>
                  </a:lnTo>
                  <a:lnTo>
                    <a:pt x="48313" y="1212850"/>
                  </a:lnTo>
                  <a:lnTo>
                    <a:pt x="72882" y="1239520"/>
                  </a:lnTo>
                  <a:lnTo>
                    <a:pt x="76295" y="1243330"/>
                  </a:lnTo>
                  <a:lnTo>
                    <a:pt x="125838" y="1250950"/>
                  </a:lnTo>
                  <a:close/>
                </a:path>
                <a:path w="5634990" h="1262379">
                  <a:moveTo>
                    <a:pt x="5598743" y="1196584"/>
                  </a:moveTo>
                  <a:lnTo>
                    <a:pt x="5597836" y="1193800"/>
                  </a:lnTo>
                  <a:lnTo>
                    <a:pt x="5598957" y="1196340"/>
                  </a:lnTo>
                  <a:lnTo>
                    <a:pt x="5598743" y="1196584"/>
                  </a:lnTo>
                  <a:close/>
                </a:path>
                <a:path w="5634990" h="1262379">
                  <a:moveTo>
                    <a:pt x="5585570" y="1249680"/>
                  </a:moveTo>
                  <a:lnTo>
                    <a:pt x="5550206" y="1249680"/>
                  </a:lnTo>
                  <a:lnTo>
                    <a:pt x="5559919" y="1239520"/>
                  </a:lnTo>
                  <a:lnTo>
                    <a:pt x="5567815" y="1231900"/>
                  </a:lnTo>
                  <a:lnTo>
                    <a:pt x="5598743" y="1196584"/>
                  </a:lnTo>
                  <a:lnTo>
                    <a:pt x="5602797" y="1209040"/>
                  </a:lnTo>
                  <a:lnTo>
                    <a:pt x="5600270" y="1221740"/>
                  </a:lnTo>
                  <a:lnTo>
                    <a:pt x="5594480" y="1231900"/>
                  </a:lnTo>
                  <a:lnTo>
                    <a:pt x="5588117" y="1242060"/>
                  </a:lnTo>
                  <a:lnTo>
                    <a:pt x="5585570" y="1249680"/>
                  </a:lnTo>
                  <a:close/>
                </a:path>
                <a:path w="5634990" h="1262379">
                  <a:moveTo>
                    <a:pt x="3173616" y="1254760"/>
                  </a:moveTo>
                  <a:lnTo>
                    <a:pt x="3138884" y="1252220"/>
                  </a:lnTo>
                  <a:lnTo>
                    <a:pt x="3057513" y="1235710"/>
                  </a:lnTo>
                  <a:lnTo>
                    <a:pt x="3022780" y="1231900"/>
                  </a:lnTo>
                  <a:lnTo>
                    <a:pt x="4523163" y="1231900"/>
                  </a:lnTo>
                  <a:lnTo>
                    <a:pt x="4488431" y="1236980"/>
                  </a:lnTo>
                  <a:lnTo>
                    <a:pt x="4478858" y="1239520"/>
                  </a:lnTo>
                  <a:lnTo>
                    <a:pt x="3324444" y="1239520"/>
                  </a:lnTo>
                  <a:lnTo>
                    <a:pt x="3289715" y="1242060"/>
                  </a:lnTo>
                  <a:lnTo>
                    <a:pt x="3208345" y="1253490"/>
                  </a:lnTo>
                  <a:lnTo>
                    <a:pt x="3173616" y="1254760"/>
                  </a:lnTo>
                  <a:close/>
                </a:path>
                <a:path w="5634990" h="1262379">
                  <a:moveTo>
                    <a:pt x="4666055" y="1254760"/>
                  </a:moveTo>
                  <a:lnTo>
                    <a:pt x="4632564" y="1252220"/>
                  </a:lnTo>
                  <a:lnTo>
                    <a:pt x="4556654" y="1235710"/>
                  </a:lnTo>
                  <a:lnTo>
                    <a:pt x="4523163" y="1231900"/>
                  </a:lnTo>
                  <a:lnTo>
                    <a:pt x="4824827" y="1231900"/>
                  </a:lnTo>
                  <a:lnTo>
                    <a:pt x="4788854" y="1235710"/>
                  </a:lnTo>
                  <a:lnTo>
                    <a:pt x="4702027" y="1252220"/>
                  </a:lnTo>
                  <a:lnTo>
                    <a:pt x="4666055" y="1254760"/>
                  </a:lnTo>
                  <a:close/>
                </a:path>
                <a:path w="5634990" h="1262379">
                  <a:moveTo>
                    <a:pt x="4975662" y="1254760"/>
                  </a:moveTo>
                  <a:lnTo>
                    <a:pt x="4940930" y="1252220"/>
                  </a:lnTo>
                  <a:lnTo>
                    <a:pt x="4859559" y="1235710"/>
                  </a:lnTo>
                  <a:lnTo>
                    <a:pt x="4824827" y="1231900"/>
                  </a:lnTo>
                  <a:lnTo>
                    <a:pt x="5118554" y="1231900"/>
                  </a:lnTo>
                  <a:lnTo>
                    <a:pt x="5085062" y="1235710"/>
                  </a:lnTo>
                  <a:lnTo>
                    <a:pt x="5009150" y="1252220"/>
                  </a:lnTo>
                  <a:lnTo>
                    <a:pt x="4975662" y="1254760"/>
                  </a:lnTo>
                  <a:close/>
                </a:path>
                <a:path w="5634990" h="1262379">
                  <a:moveTo>
                    <a:pt x="5277318" y="1254760"/>
                  </a:moveTo>
                  <a:lnTo>
                    <a:pt x="5241349" y="1252220"/>
                  </a:lnTo>
                  <a:lnTo>
                    <a:pt x="5154523" y="1235710"/>
                  </a:lnTo>
                  <a:lnTo>
                    <a:pt x="5118554" y="1231900"/>
                  </a:lnTo>
                  <a:lnTo>
                    <a:pt x="5420218" y="1231900"/>
                  </a:lnTo>
                  <a:lnTo>
                    <a:pt x="5386726" y="1235710"/>
                  </a:lnTo>
                  <a:lnTo>
                    <a:pt x="5310810" y="1252220"/>
                  </a:lnTo>
                  <a:lnTo>
                    <a:pt x="5277318" y="1254760"/>
                  </a:lnTo>
                  <a:close/>
                </a:path>
                <a:path w="5634990" h="1262379">
                  <a:moveTo>
                    <a:pt x="498330" y="1262380"/>
                  </a:moveTo>
                  <a:lnTo>
                    <a:pt x="464842" y="1259840"/>
                  </a:lnTo>
                  <a:lnTo>
                    <a:pt x="388930" y="1243330"/>
                  </a:lnTo>
                  <a:lnTo>
                    <a:pt x="355438" y="1239520"/>
                  </a:lnTo>
                  <a:lnTo>
                    <a:pt x="657102" y="1239520"/>
                  </a:lnTo>
                  <a:lnTo>
                    <a:pt x="621133" y="1243330"/>
                  </a:lnTo>
                  <a:lnTo>
                    <a:pt x="534304" y="1259840"/>
                  </a:lnTo>
                  <a:lnTo>
                    <a:pt x="498330" y="1262380"/>
                  </a:lnTo>
                  <a:close/>
                </a:path>
                <a:path w="5634990" h="1262379">
                  <a:moveTo>
                    <a:pt x="792058" y="1262380"/>
                  </a:moveTo>
                  <a:lnTo>
                    <a:pt x="759807" y="1259840"/>
                  </a:lnTo>
                  <a:lnTo>
                    <a:pt x="689353" y="1243330"/>
                  </a:lnTo>
                  <a:lnTo>
                    <a:pt x="657102" y="1239520"/>
                  </a:lnTo>
                  <a:lnTo>
                    <a:pt x="950830" y="1239520"/>
                  </a:lnTo>
                  <a:lnTo>
                    <a:pt x="914857" y="1243330"/>
                  </a:lnTo>
                  <a:lnTo>
                    <a:pt x="828030" y="1259840"/>
                  </a:lnTo>
                  <a:lnTo>
                    <a:pt x="792058" y="1262380"/>
                  </a:lnTo>
                  <a:close/>
                </a:path>
                <a:path w="5634990" h="1262379">
                  <a:moveTo>
                    <a:pt x="1093722" y="1262380"/>
                  </a:moveTo>
                  <a:lnTo>
                    <a:pt x="1060231" y="1259840"/>
                  </a:lnTo>
                  <a:lnTo>
                    <a:pt x="984321" y="1243330"/>
                  </a:lnTo>
                  <a:lnTo>
                    <a:pt x="950830" y="1239520"/>
                  </a:lnTo>
                  <a:lnTo>
                    <a:pt x="1252493" y="1239520"/>
                  </a:lnTo>
                  <a:lnTo>
                    <a:pt x="1216521" y="1243330"/>
                  </a:lnTo>
                  <a:lnTo>
                    <a:pt x="1129694" y="1259840"/>
                  </a:lnTo>
                  <a:lnTo>
                    <a:pt x="1093722" y="1262380"/>
                  </a:lnTo>
                  <a:close/>
                </a:path>
                <a:path w="5634990" h="1262379">
                  <a:moveTo>
                    <a:pt x="1403321" y="1262380"/>
                  </a:moveTo>
                  <a:lnTo>
                    <a:pt x="1368593" y="1259840"/>
                  </a:lnTo>
                  <a:lnTo>
                    <a:pt x="1287225" y="1243330"/>
                  </a:lnTo>
                  <a:lnTo>
                    <a:pt x="1252493" y="1239520"/>
                  </a:lnTo>
                  <a:lnTo>
                    <a:pt x="1546221" y="1239520"/>
                  </a:lnTo>
                  <a:lnTo>
                    <a:pt x="1512729" y="1243330"/>
                  </a:lnTo>
                  <a:lnTo>
                    <a:pt x="1436813" y="1259840"/>
                  </a:lnTo>
                  <a:lnTo>
                    <a:pt x="1403321" y="1262380"/>
                  </a:lnTo>
                  <a:close/>
                </a:path>
                <a:path w="5634990" h="1262379">
                  <a:moveTo>
                    <a:pt x="1689113" y="1254760"/>
                  </a:moveTo>
                  <a:lnTo>
                    <a:pt x="1655621" y="1253490"/>
                  </a:lnTo>
                  <a:lnTo>
                    <a:pt x="1579709" y="1242060"/>
                  </a:lnTo>
                  <a:lnTo>
                    <a:pt x="1546221" y="1239520"/>
                  </a:lnTo>
                  <a:lnTo>
                    <a:pt x="1847885" y="1239520"/>
                  </a:lnTo>
                  <a:lnTo>
                    <a:pt x="1811911" y="1242060"/>
                  </a:lnTo>
                  <a:lnTo>
                    <a:pt x="1725082" y="1253490"/>
                  </a:lnTo>
                  <a:lnTo>
                    <a:pt x="1689113" y="1254760"/>
                  </a:lnTo>
                  <a:close/>
                </a:path>
                <a:path w="5634990" h="1262379">
                  <a:moveTo>
                    <a:pt x="1998713" y="1254760"/>
                  </a:moveTo>
                  <a:lnTo>
                    <a:pt x="1963981" y="1253490"/>
                  </a:lnTo>
                  <a:lnTo>
                    <a:pt x="1882612" y="1242060"/>
                  </a:lnTo>
                  <a:lnTo>
                    <a:pt x="1847885" y="1239520"/>
                  </a:lnTo>
                  <a:lnTo>
                    <a:pt x="2141605" y="1239520"/>
                  </a:lnTo>
                  <a:lnTo>
                    <a:pt x="2108117" y="1242060"/>
                  </a:lnTo>
                  <a:lnTo>
                    <a:pt x="2032205" y="1253490"/>
                  </a:lnTo>
                  <a:lnTo>
                    <a:pt x="1998713" y="1254760"/>
                  </a:lnTo>
                  <a:close/>
                </a:path>
                <a:path w="5634990" h="1262379">
                  <a:moveTo>
                    <a:pt x="2300376" y="1254760"/>
                  </a:moveTo>
                  <a:lnTo>
                    <a:pt x="2264407" y="1253490"/>
                  </a:lnTo>
                  <a:lnTo>
                    <a:pt x="2177578" y="1242060"/>
                  </a:lnTo>
                  <a:lnTo>
                    <a:pt x="2141605" y="1239520"/>
                  </a:lnTo>
                  <a:lnTo>
                    <a:pt x="2435333" y="1239520"/>
                  </a:lnTo>
                  <a:lnTo>
                    <a:pt x="2403081" y="1242060"/>
                  </a:lnTo>
                  <a:lnTo>
                    <a:pt x="2332627" y="1253490"/>
                  </a:lnTo>
                  <a:lnTo>
                    <a:pt x="2300376" y="1254760"/>
                  </a:lnTo>
                  <a:close/>
                </a:path>
                <a:path w="5634990" h="1262379">
                  <a:moveTo>
                    <a:pt x="2594104" y="1262380"/>
                  </a:moveTo>
                  <a:lnTo>
                    <a:pt x="2558132" y="1259840"/>
                  </a:lnTo>
                  <a:lnTo>
                    <a:pt x="2471305" y="1243330"/>
                  </a:lnTo>
                  <a:lnTo>
                    <a:pt x="2435333" y="1239520"/>
                  </a:lnTo>
                  <a:lnTo>
                    <a:pt x="2736996" y="1239520"/>
                  </a:lnTo>
                  <a:lnTo>
                    <a:pt x="2703505" y="1243330"/>
                  </a:lnTo>
                  <a:lnTo>
                    <a:pt x="2627595" y="1259840"/>
                  </a:lnTo>
                  <a:lnTo>
                    <a:pt x="2594104" y="1262380"/>
                  </a:lnTo>
                  <a:close/>
                </a:path>
                <a:path w="5634990" h="1262379">
                  <a:moveTo>
                    <a:pt x="2879888" y="1254760"/>
                  </a:moveTo>
                  <a:lnTo>
                    <a:pt x="2846397" y="1253490"/>
                  </a:lnTo>
                  <a:lnTo>
                    <a:pt x="2770487" y="1242060"/>
                  </a:lnTo>
                  <a:lnTo>
                    <a:pt x="2736996" y="1239520"/>
                  </a:lnTo>
                  <a:lnTo>
                    <a:pt x="2971772" y="1239520"/>
                  </a:lnTo>
                  <a:lnTo>
                    <a:pt x="2913379" y="1252220"/>
                  </a:lnTo>
                  <a:lnTo>
                    <a:pt x="2879888" y="1254760"/>
                  </a:lnTo>
                  <a:close/>
                </a:path>
                <a:path w="5634990" h="1262379">
                  <a:moveTo>
                    <a:pt x="3459400" y="1262380"/>
                  </a:moveTo>
                  <a:lnTo>
                    <a:pt x="3427149" y="1259840"/>
                  </a:lnTo>
                  <a:lnTo>
                    <a:pt x="3356695" y="1243330"/>
                  </a:lnTo>
                  <a:lnTo>
                    <a:pt x="3324444" y="1239520"/>
                  </a:lnTo>
                  <a:lnTo>
                    <a:pt x="3618172" y="1239520"/>
                  </a:lnTo>
                  <a:lnTo>
                    <a:pt x="3582200" y="1243330"/>
                  </a:lnTo>
                  <a:lnTo>
                    <a:pt x="3495372" y="1259840"/>
                  </a:lnTo>
                  <a:lnTo>
                    <a:pt x="3459400" y="1262380"/>
                  </a:lnTo>
                  <a:close/>
                </a:path>
                <a:path w="5634990" h="1262379">
                  <a:moveTo>
                    <a:pt x="3776943" y="1262380"/>
                  </a:moveTo>
                  <a:lnTo>
                    <a:pt x="3740971" y="1259840"/>
                  </a:lnTo>
                  <a:lnTo>
                    <a:pt x="3654144" y="1243330"/>
                  </a:lnTo>
                  <a:lnTo>
                    <a:pt x="3618172" y="1239520"/>
                  </a:lnTo>
                  <a:lnTo>
                    <a:pt x="3919835" y="1239520"/>
                  </a:lnTo>
                  <a:lnTo>
                    <a:pt x="3886344" y="1243330"/>
                  </a:lnTo>
                  <a:lnTo>
                    <a:pt x="3810434" y="1259840"/>
                  </a:lnTo>
                  <a:lnTo>
                    <a:pt x="3776943" y="1262380"/>
                  </a:lnTo>
                  <a:close/>
                </a:path>
                <a:path w="5634990" h="1262379">
                  <a:moveTo>
                    <a:pt x="4070671" y="1262380"/>
                  </a:moveTo>
                  <a:lnTo>
                    <a:pt x="4035939" y="1259840"/>
                  </a:lnTo>
                  <a:lnTo>
                    <a:pt x="3954568" y="1243330"/>
                  </a:lnTo>
                  <a:lnTo>
                    <a:pt x="3919835" y="1239520"/>
                  </a:lnTo>
                  <a:lnTo>
                    <a:pt x="4221499" y="1239520"/>
                  </a:lnTo>
                  <a:lnTo>
                    <a:pt x="4186767" y="1243330"/>
                  </a:lnTo>
                  <a:lnTo>
                    <a:pt x="4105399" y="1259840"/>
                  </a:lnTo>
                  <a:lnTo>
                    <a:pt x="4070671" y="1262380"/>
                  </a:lnTo>
                  <a:close/>
                </a:path>
                <a:path w="5634990" h="1262379">
                  <a:moveTo>
                    <a:pt x="4372327" y="1262380"/>
                  </a:moveTo>
                  <a:lnTo>
                    <a:pt x="4337599" y="1259840"/>
                  </a:lnTo>
                  <a:lnTo>
                    <a:pt x="4256231" y="1243330"/>
                  </a:lnTo>
                  <a:lnTo>
                    <a:pt x="4221499" y="1239520"/>
                  </a:lnTo>
                  <a:lnTo>
                    <a:pt x="4478858" y="1239520"/>
                  </a:lnTo>
                  <a:lnTo>
                    <a:pt x="4407059" y="1258570"/>
                  </a:lnTo>
                  <a:lnTo>
                    <a:pt x="4372327" y="1262380"/>
                  </a:lnTo>
                  <a:close/>
                </a:path>
                <a:path w="5634990" h="1262379">
                  <a:moveTo>
                    <a:pt x="5583873" y="1254760"/>
                  </a:moveTo>
                  <a:lnTo>
                    <a:pt x="5534216" y="1248410"/>
                  </a:lnTo>
                  <a:lnTo>
                    <a:pt x="5550206" y="1249680"/>
                  </a:lnTo>
                  <a:lnTo>
                    <a:pt x="5585570" y="1249680"/>
                  </a:lnTo>
                  <a:lnTo>
                    <a:pt x="5583873" y="1254760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05718" y="7509476"/>
              <a:ext cx="5599430" cy="1262380"/>
            </a:xfrm>
            <a:custGeom>
              <a:avLst/>
              <a:gdLst/>
              <a:ahLst/>
              <a:cxnLst/>
              <a:rect l="l" t="t" r="r" b="b"/>
              <a:pathLst>
                <a:path w="5599430" h="1262379">
                  <a:moveTo>
                    <a:pt x="448562" y="24130"/>
                  </a:moveTo>
                  <a:lnTo>
                    <a:pt x="146899" y="24130"/>
                  </a:lnTo>
                  <a:lnTo>
                    <a:pt x="182871" y="20320"/>
                  </a:lnTo>
                  <a:lnTo>
                    <a:pt x="269698" y="3810"/>
                  </a:lnTo>
                  <a:lnTo>
                    <a:pt x="305670" y="0"/>
                  </a:lnTo>
                  <a:lnTo>
                    <a:pt x="339161" y="3810"/>
                  </a:lnTo>
                  <a:lnTo>
                    <a:pt x="415071" y="20320"/>
                  </a:lnTo>
                  <a:lnTo>
                    <a:pt x="448562" y="24130"/>
                  </a:lnTo>
                  <a:close/>
                </a:path>
                <a:path w="5599430" h="1262379">
                  <a:moveTo>
                    <a:pt x="742290" y="24130"/>
                  </a:moveTo>
                  <a:lnTo>
                    <a:pt x="448562" y="24130"/>
                  </a:lnTo>
                  <a:lnTo>
                    <a:pt x="483295" y="20320"/>
                  </a:lnTo>
                  <a:lnTo>
                    <a:pt x="564666" y="3810"/>
                  </a:lnTo>
                  <a:lnTo>
                    <a:pt x="599398" y="0"/>
                  </a:lnTo>
                  <a:lnTo>
                    <a:pt x="632886" y="3810"/>
                  </a:lnTo>
                  <a:lnTo>
                    <a:pt x="708798" y="20320"/>
                  </a:lnTo>
                  <a:lnTo>
                    <a:pt x="742290" y="24130"/>
                  </a:lnTo>
                  <a:close/>
                </a:path>
                <a:path w="5599430" h="1262379">
                  <a:moveTo>
                    <a:pt x="1051890" y="24130"/>
                  </a:moveTo>
                  <a:lnTo>
                    <a:pt x="742290" y="24130"/>
                  </a:lnTo>
                  <a:lnTo>
                    <a:pt x="775781" y="20320"/>
                  </a:lnTo>
                  <a:lnTo>
                    <a:pt x="851691" y="3810"/>
                  </a:lnTo>
                  <a:lnTo>
                    <a:pt x="885182" y="0"/>
                  </a:lnTo>
                  <a:lnTo>
                    <a:pt x="922394" y="3810"/>
                  </a:lnTo>
                  <a:lnTo>
                    <a:pt x="1014678" y="20320"/>
                  </a:lnTo>
                  <a:lnTo>
                    <a:pt x="1051890" y="24130"/>
                  </a:lnTo>
                  <a:close/>
                </a:path>
                <a:path w="5599430" h="1262379">
                  <a:moveTo>
                    <a:pt x="1337674" y="24130"/>
                  </a:moveTo>
                  <a:lnTo>
                    <a:pt x="1051890" y="24130"/>
                  </a:lnTo>
                  <a:lnTo>
                    <a:pt x="1085381" y="20320"/>
                  </a:lnTo>
                  <a:lnTo>
                    <a:pt x="1161291" y="3810"/>
                  </a:lnTo>
                  <a:lnTo>
                    <a:pt x="1194782" y="0"/>
                  </a:lnTo>
                  <a:lnTo>
                    <a:pt x="1228274" y="3810"/>
                  </a:lnTo>
                  <a:lnTo>
                    <a:pt x="1304186" y="20320"/>
                  </a:lnTo>
                  <a:lnTo>
                    <a:pt x="1337674" y="24130"/>
                  </a:lnTo>
                  <a:close/>
                </a:path>
                <a:path w="5599430" h="1262379">
                  <a:moveTo>
                    <a:pt x="1639338" y="24130"/>
                  </a:moveTo>
                  <a:lnTo>
                    <a:pt x="1337674" y="24130"/>
                  </a:lnTo>
                  <a:lnTo>
                    <a:pt x="1372406" y="20320"/>
                  </a:lnTo>
                  <a:lnTo>
                    <a:pt x="1453777" y="3810"/>
                  </a:lnTo>
                  <a:lnTo>
                    <a:pt x="1488510" y="0"/>
                  </a:lnTo>
                  <a:lnTo>
                    <a:pt x="1523242" y="3810"/>
                  </a:lnTo>
                  <a:lnTo>
                    <a:pt x="1604610" y="20320"/>
                  </a:lnTo>
                  <a:lnTo>
                    <a:pt x="1639338" y="24130"/>
                  </a:lnTo>
                  <a:close/>
                </a:path>
                <a:path w="5599430" h="1262379">
                  <a:moveTo>
                    <a:pt x="1941001" y="24130"/>
                  </a:moveTo>
                  <a:lnTo>
                    <a:pt x="1639338" y="24130"/>
                  </a:lnTo>
                  <a:lnTo>
                    <a:pt x="1674070" y="20320"/>
                  </a:lnTo>
                  <a:lnTo>
                    <a:pt x="1755441" y="3810"/>
                  </a:lnTo>
                  <a:lnTo>
                    <a:pt x="1790173" y="0"/>
                  </a:lnTo>
                  <a:lnTo>
                    <a:pt x="1824905" y="3810"/>
                  </a:lnTo>
                  <a:lnTo>
                    <a:pt x="1906273" y="20320"/>
                  </a:lnTo>
                  <a:lnTo>
                    <a:pt x="1941001" y="24130"/>
                  </a:lnTo>
                  <a:close/>
                </a:path>
                <a:path w="5599430" h="1262379">
                  <a:moveTo>
                    <a:pt x="2242672" y="24130"/>
                  </a:moveTo>
                  <a:lnTo>
                    <a:pt x="1941001" y="24130"/>
                  </a:lnTo>
                  <a:lnTo>
                    <a:pt x="1975734" y="20320"/>
                  </a:lnTo>
                  <a:lnTo>
                    <a:pt x="2057105" y="3810"/>
                  </a:lnTo>
                  <a:lnTo>
                    <a:pt x="2091837" y="0"/>
                  </a:lnTo>
                  <a:lnTo>
                    <a:pt x="2126569" y="3810"/>
                  </a:lnTo>
                  <a:lnTo>
                    <a:pt x="2207940" y="20320"/>
                  </a:lnTo>
                  <a:lnTo>
                    <a:pt x="2242672" y="24130"/>
                  </a:lnTo>
                  <a:close/>
                </a:path>
                <a:path w="5599430" h="1262379">
                  <a:moveTo>
                    <a:pt x="2536393" y="24130"/>
                  </a:moveTo>
                  <a:lnTo>
                    <a:pt x="2242672" y="24130"/>
                  </a:lnTo>
                  <a:lnTo>
                    <a:pt x="2277400" y="20320"/>
                  </a:lnTo>
                  <a:lnTo>
                    <a:pt x="2358768" y="3810"/>
                  </a:lnTo>
                  <a:lnTo>
                    <a:pt x="2393501" y="0"/>
                  </a:lnTo>
                  <a:lnTo>
                    <a:pt x="2426988" y="3810"/>
                  </a:lnTo>
                  <a:lnTo>
                    <a:pt x="2502901" y="20320"/>
                  </a:lnTo>
                  <a:lnTo>
                    <a:pt x="2536393" y="24130"/>
                  </a:lnTo>
                  <a:close/>
                </a:path>
                <a:path w="5599430" h="1262379">
                  <a:moveTo>
                    <a:pt x="2838056" y="24130"/>
                  </a:moveTo>
                  <a:lnTo>
                    <a:pt x="2536393" y="24130"/>
                  </a:lnTo>
                  <a:lnTo>
                    <a:pt x="2571125" y="20320"/>
                  </a:lnTo>
                  <a:lnTo>
                    <a:pt x="2652496" y="3810"/>
                  </a:lnTo>
                  <a:lnTo>
                    <a:pt x="2687228" y="0"/>
                  </a:lnTo>
                  <a:lnTo>
                    <a:pt x="2721956" y="3810"/>
                  </a:lnTo>
                  <a:lnTo>
                    <a:pt x="2803324" y="20320"/>
                  </a:lnTo>
                  <a:lnTo>
                    <a:pt x="2838056" y="24130"/>
                  </a:lnTo>
                  <a:close/>
                </a:path>
                <a:path w="5599430" h="1262379">
                  <a:moveTo>
                    <a:pt x="3139720" y="24130"/>
                  </a:moveTo>
                  <a:lnTo>
                    <a:pt x="2838056" y="24130"/>
                  </a:lnTo>
                  <a:lnTo>
                    <a:pt x="2872789" y="20320"/>
                  </a:lnTo>
                  <a:lnTo>
                    <a:pt x="2954160" y="3810"/>
                  </a:lnTo>
                  <a:lnTo>
                    <a:pt x="2988892" y="0"/>
                  </a:lnTo>
                  <a:lnTo>
                    <a:pt x="3023620" y="3810"/>
                  </a:lnTo>
                  <a:lnTo>
                    <a:pt x="3104988" y="20320"/>
                  </a:lnTo>
                  <a:lnTo>
                    <a:pt x="3139720" y="24130"/>
                  </a:lnTo>
                  <a:close/>
                </a:path>
                <a:path w="5599430" h="1262379">
                  <a:moveTo>
                    <a:pt x="3433448" y="24130"/>
                  </a:moveTo>
                  <a:lnTo>
                    <a:pt x="3139720" y="24130"/>
                  </a:lnTo>
                  <a:lnTo>
                    <a:pt x="3173211" y="20320"/>
                  </a:lnTo>
                  <a:lnTo>
                    <a:pt x="3249121" y="3810"/>
                  </a:lnTo>
                  <a:lnTo>
                    <a:pt x="3282612" y="0"/>
                  </a:lnTo>
                  <a:lnTo>
                    <a:pt x="3317344" y="3810"/>
                  </a:lnTo>
                  <a:lnTo>
                    <a:pt x="3398716" y="20320"/>
                  </a:lnTo>
                  <a:lnTo>
                    <a:pt x="3433448" y="24130"/>
                  </a:lnTo>
                  <a:close/>
                </a:path>
                <a:path w="5599430" h="1262379">
                  <a:moveTo>
                    <a:pt x="3743047" y="24130"/>
                  </a:moveTo>
                  <a:lnTo>
                    <a:pt x="3433448" y="24130"/>
                  </a:lnTo>
                  <a:lnTo>
                    <a:pt x="3468177" y="20320"/>
                  </a:lnTo>
                  <a:lnTo>
                    <a:pt x="3549547" y="3810"/>
                  </a:lnTo>
                  <a:lnTo>
                    <a:pt x="3584276" y="0"/>
                  </a:lnTo>
                  <a:lnTo>
                    <a:pt x="3620248" y="3810"/>
                  </a:lnTo>
                  <a:lnTo>
                    <a:pt x="3707075" y="20320"/>
                  </a:lnTo>
                  <a:lnTo>
                    <a:pt x="3743047" y="24130"/>
                  </a:lnTo>
                  <a:close/>
                </a:path>
                <a:path w="5599430" h="1262379">
                  <a:moveTo>
                    <a:pt x="4036775" y="24130"/>
                  </a:moveTo>
                  <a:lnTo>
                    <a:pt x="3743047" y="24130"/>
                  </a:lnTo>
                  <a:lnTo>
                    <a:pt x="3775298" y="20320"/>
                  </a:lnTo>
                  <a:lnTo>
                    <a:pt x="3845753" y="3810"/>
                  </a:lnTo>
                  <a:lnTo>
                    <a:pt x="3878004" y="0"/>
                  </a:lnTo>
                  <a:lnTo>
                    <a:pt x="3913976" y="3810"/>
                  </a:lnTo>
                  <a:lnTo>
                    <a:pt x="4000803" y="20320"/>
                  </a:lnTo>
                  <a:lnTo>
                    <a:pt x="4036775" y="24130"/>
                  </a:lnTo>
                  <a:close/>
                </a:path>
                <a:path w="5599430" h="1262379">
                  <a:moveTo>
                    <a:pt x="4330495" y="24130"/>
                  </a:moveTo>
                  <a:lnTo>
                    <a:pt x="4036775" y="24130"/>
                  </a:lnTo>
                  <a:lnTo>
                    <a:pt x="4070266" y="20320"/>
                  </a:lnTo>
                  <a:lnTo>
                    <a:pt x="4146176" y="3810"/>
                  </a:lnTo>
                  <a:lnTo>
                    <a:pt x="4179667" y="0"/>
                  </a:lnTo>
                  <a:lnTo>
                    <a:pt x="4214399" y="3810"/>
                  </a:lnTo>
                  <a:lnTo>
                    <a:pt x="4295767" y="20320"/>
                  </a:lnTo>
                  <a:lnTo>
                    <a:pt x="4330495" y="24130"/>
                  </a:lnTo>
                  <a:close/>
                </a:path>
                <a:path w="5599430" h="1262379">
                  <a:moveTo>
                    <a:pt x="4941766" y="24130"/>
                  </a:moveTo>
                  <a:lnTo>
                    <a:pt x="4330495" y="24130"/>
                  </a:lnTo>
                  <a:lnTo>
                    <a:pt x="4365228" y="20320"/>
                  </a:lnTo>
                  <a:lnTo>
                    <a:pt x="4446599" y="3810"/>
                  </a:lnTo>
                  <a:lnTo>
                    <a:pt x="4481331" y="0"/>
                  </a:lnTo>
                  <a:lnTo>
                    <a:pt x="4517300" y="2540"/>
                  </a:lnTo>
                  <a:lnTo>
                    <a:pt x="4604129" y="13970"/>
                  </a:lnTo>
                  <a:lnTo>
                    <a:pt x="4640102" y="16510"/>
                  </a:lnTo>
                  <a:lnTo>
                    <a:pt x="4885757" y="16510"/>
                  </a:lnTo>
                  <a:lnTo>
                    <a:pt x="4905794" y="20320"/>
                  </a:lnTo>
                  <a:lnTo>
                    <a:pt x="4941766" y="24130"/>
                  </a:lnTo>
                  <a:close/>
                </a:path>
                <a:path w="5599430" h="1262379">
                  <a:moveTo>
                    <a:pt x="4885757" y="16510"/>
                  </a:moveTo>
                  <a:lnTo>
                    <a:pt x="4640102" y="16510"/>
                  </a:lnTo>
                  <a:lnTo>
                    <a:pt x="4673593" y="13970"/>
                  </a:lnTo>
                  <a:lnTo>
                    <a:pt x="4749504" y="2540"/>
                  </a:lnTo>
                  <a:lnTo>
                    <a:pt x="4782995" y="0"/>
                  </a:lnTo>
                  <a:lnTo>
                    <a:pt x="4818967" y="3810"/>
                  </a:lnTo>
                  <a:lnTo>
                    <a:pt x="4885757" y="16510"/>
                  </a:lnTo>
                  <a:close/>
                </a:path>
                <a:path w="5599430" h="1262379">
                  <a:moveTo>
                    <a:pt x="5243430" y="24130"/>
                  </a:moveTo>
                  <a:lnTo>
                    <a:pt x="4941766" y="24130"/>
                  </a:lnTo>
                  <a:lnTo>
                    <a:pt x="4976494" y="20320"/>
                  </a:lnTo>
                  <a:lnTo>
                    <a:pt x="5057862" y="3810"/>
                  </a:lnTo>
                  <a:lnTo>
                    <a:pt x="5092594" y="0"/>
                  </a:lnTo>
                  <a:lnTo>
                    <a:pt x="5127326" y="3810"/>
                  </a:lnTo>
                  <a:lnTo>
                    <a:pt x="5208698" y="20320"/>
                  </a:lnTo>
                  <a:lnTo>
                    <a:pt x="5243430" y="24130"/>
                  </a:lnTo>
                  <a:close/>
                </a:path>
                <a:path w="5599430" h="1262379">
                  <a:moveTo>
                    <a:pt x="52131" y="104140"/>
                  </a:moveTo>
                  <a:lnTo>
                    <a:pt x="19385" y="67310"/>
                  </a:lnTo>
                  <a:lnTo>
                    <a:pt x="17604" y="62230"/>
                  </a:lnTo>
                  <a:lnTo>
                    <a:pt x="30597" y="48260"/>
                  </a:lnTo>
                  <a:lnTo>
                    <a:pt x="55166" y="21590"/>
                  </a:lnTo>
                  <a:lnTo>
                    <a:pt x="64738" y="11430"/>
                  </a:lnTo>
                  <a:lnTo>
                    <a:pt x="74775" y="13970"/>
                  </a:lnTo>
                  <a:lnTo>
                    <a:pt x="97308" y="19050"/>
                  </a:lnTo>
                  <a:lnTo>
                    <a:pt x="101062" y="19674"/>
                  </a:lnTo>
                  <a:lnTo>
                    <a:pt x="98482" y="22860"/>
                  </a:lnTo>
                  <a:lnTo>
                    <a:pt x="73645" y="48260"/>
                  </a:lnTo>
                  <a:lnTo>
                    <a:pt x="49888" y="76200"/>
                  </a:lnTo>
                  <a:lnTo>
                    <a:pt x="38971" y="88900"/>
                  </a:lnTo>
                  <a:lnTo>
                    <a:pt x="52131" y="104140"/>
                  </a:lnTo>
                  <a:close/>
                </a:path>
                <a:path w="5599430" h="1262379">
                  <a:moveTo>
                    <a:pt x="5489229" y="12680"/>
                  </a:moveTo>
                  <a:lnTo>
                    <a:pt x="5475889" y="11430"/>
                  </a:lnTo>
                  <a:lnTo>
                    <a:pt x="5488116" y="11430"/>
                  </a:lnTo>
                  <a:lnTo>
                    <a:pt x="5489229" y="12680"/>
                  </a:lnTo>
                  <a:close/>
                </a:path>
                <a:path w="5599430" h="1262379">
                  <a:moveTo>
                    <a:pt x="5578172" y="114291"/>
                  </a:moveTo>
                  <a:lnTo>
                    <a:pt x="5569543" y="102870"/>
                  </a:lnTo>
                  <a:lnTo>
                    <a:pt x="5523123" y="48260"/>
                  </a:lnTo>
                  <a:lnTo>
                    <a:pt x="5499448" y="24130"/>
                  </a:lnTo>
                  <a:lnTo>
                    <a:pt x="5498286" y="22860"/>
                  </a:lnTo>
                  <a:lnTo>
                    <a:pt x="5489229" y="12680"/>
                  </a:lnTo>
                  <a:lnTo>
                    <a:pt x="5530092" y="16510"/>
                  </a:lnTo>
                  <a:lnTo>
                    <a:pt x="5537032" y="16510"/>
                  </a:lnTo>
                  <a:lnTo>
                    <a:pt x="5542202" y="21590"/>
                  </a:lnTo>
                  <a:lnTo>
                    <a:pt x="5544325" y="24130"/>
                  </a:lnTo>
                  <a:lnTo>
                    <a:pt x="5566772" y="48260"/>
                  </a:lnTo>
                  <a:lnTo>
                    <a:pt x="5590271" y="74930"/>
                  </a:lnTo>
                  <a:lnTo>
                    <a:pt x="5599043" y="85090"/>
                  </a:lnTo>
                  <a:lnTo>
                    <a:pt x="5578172" y="114291"/>
                  </a:lnTo>
                  <a:close/>
                </a:path>
                <a:path w="5599430" h="1262379">
                  <a:moveTo>
                    <a:pt x="120194" y="22860"/>
                  </a:moveTo>
                  <a:lnTo>
                    <a:pt x="101062" y="19674"/>
                  </a:lnTo>
                  <a:lnTo>
                    <a:pt x="101568" y="19050"/>
                  </a:lnTo>
                  <a:lnTo>
                    <a:pt x="120194" y="22860"/>
                  </a:lnTo>
                  <a:close/>
                </a:path>
                <a:path w="5599430" h="1262379">
                  <a:moveTo>
                    <a:pt x="20744" y="1149688"/>
                  </a:moveTo>
                  <a:lnTo>
                    <a:pt x="20488" y="1149350"/>
                  </a:lnTo>
                  <a:lnTo>
                    <a:pt x="27822" y="1131570"/>
                  </a:lnTo>
                  <a:lnTo>
                    <a:pt x="20744" y="1149688"/>
                  </a:lnTo>
                  <a:close/>
                </a:path>
                <a:path w="5599430" h="1262379">
                  <a:moveTo>
                    <a:pt x="156901" y="1259840"/>
                  </a:moveTo>
                  <a:lnTo>
                    <a:pt x="107822" y="1250950"/>
                  </a:lnTo>
                  <a:lnTo>
                    <a:pt x="58626" y="1243330"/>
                  </a:lnTo>
                  <a:lnTo>
                    <a:pt x="55166" y="1239520"/>
                  </a:lnTo>
                  <a:lnTo>
                    <a:pt x="30597" y="1212850"/>
                  </a:lnTo>
                  <a:lnTo>
                    <a:pt x="7098" y="1186180"/>
                  </a:lnTo>
                  <a:lnTo>
                    <a:pt x="0" y="1177290"/>
                  </a:lnTo>
                  <a:lnTo>
                    <a:pt x="20380" y="1150620"/>
                  </a:lnTo>
                  <a:lnTo>
                    <a:pt x="20744" y="1149688"/>
                  </a:lnTo>
                  <a:lnTo>
                    <a:pt x="27225" y="1158240"/>
                  </a:lnTo>
                  <a:lnTo>
                    <a:pt x="73645" y="1212850"/>
                  </a:lnTo>
                  <a:lnTo>
                    <a:pt x="98482" y="1238250"/>
                  </a:lnTo>
                  <a:lnTo>
                    <a:pt x="110312" y="1250950"/>
                  </a:lnTo>
                  <a:lnTo>
                    <a:pt x="156901" y="1259840"/>
                  </a:lnTo>
                  <a:close/>
                </a:path>
                <a:path w="5599430" h="1262379">
                  <a:moveTo>
                    <a:pt x="5562350" y="1166358"/>
                  </a:moveTo>
                  <a:lnTo>
                    <a:pt x="5557991" y="1159510"/>
                  </a:lnTo>
                  <a:lnTo>
                    <a:pt x="5562766" y="1165860"/>
                  </a:lnTo>
                  <a:lnTo>
                    <a:pt x="5562350" y="1166358"/>
                  </a:lnTo>
                  <a:close/>
                </a:path>
                <a:path w="5599430" h="1262379">
                  <a:moveTo>
                    <a:pt x="5538548" y="1243330"/>
                  </a:moveTo>
                  <a:lnTo>
                    <a:pt x="5493278" y="1243330"/>
                  </a:lnTo>
                  <a:lnTo>
                    <a:pt x="5498286" y="1238250"/>
                  </a:lnTo>
                  <a:lnTo>
                    <a:pt x="5505307" y="1231900"/>
                  </a:lnTo>
                  <a:lnTo>
                    <a:pt x="5523123" y="1212850"/>
                  </a:lnTo>
                  <a:lnTo>
                    <a:pt x="5546880" y="1184910"/>
                  </a:lnTo>
                  <a:lnTo>
                    <a:pt x="5562350" y="1166358"/>
                  </a:lnTo>
                  <a:lnTo>
                    <a:pt x="5579820" y="1193800"/>
                  </a:lnTo>
                  <a:lnTo>
                    <a:pt x="5581022" y="1196340"/>
                  </a:lnTo>
                  <a:lnTo>
                    <a:pt x="5566772" y="1212850"/>
                  </a:lnTo>
                  <a:lnTo>
                    <a:pt x="5550099" y="1231900"/>
                  </a:lnTo>
                  <a:lnTo>
                    <a:pt x="5542202" y="1239520"/>
                  </a:lnTo>
                  <a:lnTo>
                    <a:pt x="5538548" y="1243330"/>
                  </a:lnTo>
                  <a:close/>
                </a:path>
                <a:path w="5599430" h="1262379">
                  <a:moveTo>
                    <a:pt x="3155599" y="1254760"/>
                  </a:moveTo>
                  <a:lnTo>
                    <a:pt x="3120867" y="1252220"/>
                  </a:lnTo>
                  <a:lnTo>
                    <a:pt x="3039496" y="1235710"/>
                  </a:lnTo>
                  <a:lnTo>
                    <a:pt x="3004764" y="1231900"/>
                  </a:lnTo>
                  <a:lnTo>
                    <a:pt x="4505146" y="1231900"/>
                  </a:lnTo>
                  <a:lnTo>
                    <a:pt x="4470414" y="1236980"/>
                  </a:lnTo>
                  <a:lnTo>
                    <a:pt x="4460841" y="1239520"/>
                  </a:lnTo>
                  <a:lnTo>
                    <a:pt x="3306428" y="1239520"/>
                  </a:lnTo>
                  <a:lnTo>
                    <a:pt x="3271699" y="1242060"/>
                  </a:lnTo>
                  <a:lnTo>
                    <a:pt x="3190328" y="1253490"/>
                  </a:lnTo>
                  <a:lnTo>
                    <a:pt x="3155599" y="1254760"/>
                  </a:lnTo>
                  <a:close/>
                </a:path>
                <a:path w="5599430" h="1262379">
                  <a:moveTo>
                    <a:pt x="4648038" y="1254760"/>
                  </a:moveTo>
                  <a:lnTo>
                    <a:pt x="4614547" y="1252220"/>
                  </a:lnTo>
                  <a:lnTo>
                    <a:pt x="4538637" y="1235710"/>
                  </a:lnTo>
                  <a:lnTo>
                    <a:pt x="4505146" y="1231900"/>
                  </a:lnTo>
                  <a:lnTo>
                    <a:pt x="4806810" y="1231900"/>
                  </a:lnTo>
                  <a:lnTo>
                    <a:pt x="4770838" y="1235710"/>
                  </a:lnTo>
                  <a:lnTo>
                    <a:pt x="4684011" y="1252220"/>
                  </a:lnTo>
                  <a:lnTo>
                    <a:pt x="4648038" y="1254760"/>
                  </a:lnTo>
                  <a:close/>
                </a:path>
                <a:path w="5599430" h="1262379">
                  <a:moveTo>
                    <a:pt x="4957646" y="1254760"/>
                  </a:moveTo>
                  <a:lnTo>
                    <a:pt x="4922913" y="1252220"/>
                  </a:lnTo>
                  <a:lnTo>
                    <a:pt x="4841542" y="1235710"/>
                  </a:lnTo>
                  <a:lnTo>
                    <a:pt x="4806810" y="1231900"/>
                  </a:lnTo>
                  <a:lnTo>
                    <a:pt x="5100538" y="1231900"/>
                  </a:lnTo>
                  <a:lnTo>
                    <a:pt x="5067046" y="1235710"/>
                  </a:lnTo>
                  <a:lnTo>
                    <a:pt x="4991133" y="1252220"/>
                  </a:lnTo>
                  <a:lnTo>
                    <a:pt x="4957646" y="1254760"/>
                  </a:lnTo>
                  <a:close/>
                </a:path>
                <a:path w="5599430" h="1262379">
                  <a:moveTo>
                    <a:pt x="5259302" y="1254760"/>
                  </a:moveTo>
                  <a:lnTo>
                    <a:pt x="5223333" y="1252220"/>
                  </a:lnTo>
                  <a:lnTo>
                    <a:pt x="5136507" y="1235710"/>
                  </a:lnTo>
                  <a:lnTo>
                    <a:pt x="5100538" y="1231900"/>
                  </a:lnTo>
                  <a:lnTo>
                    <a:pt x="5402201" y="1231900"/>
                  </a:lnTo>
                  <a:lnTo>
                    <a:pt x="5368709" y="1235710"/>
                  </a:lnTo>
                  <a:lnTo>
                    <a:pt x="5292794" y="1252220"/>
                  </a:lnTo>
                  <a:lnTo>
                    <a:pt x="5259302" y="1254760"/>
                  </a:lnTo>
                  <a:close/>
                </a:path>
                <a:path w="5599430" h="1262379">
                  <a:moveTo>
                    <a:pt x="5532457" y="1249680"/>
                  </a:moveTo>
                  <a:lnTo>
                    <a:pt x="5516199" y="1248410"/>
                  </a:lnTo>
                  <a:lnTo>
                    <a:pt x="5434627" y="1234440"/>
                  </a:lnTo>
                  <a:lnTo>
                    <a:pt x="5493278" y="1243330"/>
                  </a:lnTo>
                  <a:lnTo>
                    <a:pt x="5538548" y="1243330"/>
                  </a:lnTo>
                  <a:lnTo>
                    <a:pt x="5532457" y="1249680"/>
                  </a:lnTo>
                  <a:close/>
                </a:path>
                <a:path w="5599430" h="1262379">
                  <a:moveTo>
                    <a:pt x="480314" y="1262380"/>
                  </a:moveTo>
                  <a:lnTo>
                    <a:pt x="446826" y="1259840"/>
                  </a:lnTo>
                  <a:lnTo>
                    <a:pt x="370914" y="1243330"/>
                  </a:lnTo>
                  <a:lnTo>
                    <a:pt x="337422" y="1239520"/>
                  </a:lnTo>
                  <a:lnTo>
                    <a:pt x="639085" y="1239520"/>
                  </a:lnTo>
                  <a:lnTo>
                    <a:pt x="603116" y="1243330"/>
                  </a:lnTo>
                  <a:lnTo>
                    <a:pt x="516287" y="1259840"/>
                  </a:lnTo>
                  <a:lnTo>
                    <a:pt x="480314" y="1262380"/>
                  </a:lnTo>
                  <a:close/>
                </a:path>
                <a:path w="5599430" h="1262379">
                  <a:moveTo>
                    <a:pt x="774041" y="1262380"/>
                  </a:moveTo>
                  <a:lnTo>
                    <a:pt x="741790" y="1259840"/>
                  </a:lnTo>
                  <a:lnTo>
                    <a:pt x="671336" y="1243330"/>
                  </a:lnTo>
                  <a:lnTo>
                    <a:pt x="639085" y="1239520"/>
                  </a:lnTo>
                  <a:lnTo>
                    <a:pt x="932813" y="1239520"/>
                  </a:lnTo>
                  <a:lnTo>
                    <a:pt x="896841" y="1243330"/>
                  </a:lnTo>
                  <a:lnTo>
                    <a:pt x="810014" y="1259840"/>
                  </a:lnTo>
                  <a:lnTo>
                    <a:pt x="774041" y="1262380"/>
                  </a:lnTo>
                  <a:close/>
                </a:path>
                <a:path w="5599430" h="1262379">
                  <a:moveTo>
                    <a:pt x="1075705" y="1262380"/>
                  </a:moveTo>
                  <a:lnTo>
                    <a:pt x="1042214" y="1259840"/>
                  </a:lnTo>
                  <a:lnTo>
                    <a:pt x="966304" y="1243330"/>
                  </a:lnTo>
                  <a:lnTo>
                    <a:pt x="932813" y="1239520"/>
                  </a:lnTo>
                  <a:lnTo>
                    <a:pt x="1234477" y="1239520"/>
                  </a:lnTo>
                  <a:lnTo>
                    <a:pt x="1198504" y="1243330"/>
                  </a:lnTo>
                  <a:lnTo>
                    <a:pt x="1111677" y="1259840"/>
                  </a:lnTo>
                  <a:lnTo>
                    <a:pt x="1075705" y="1262380"/>
                  </a:lnTo>
                  <a:close/>
                </a:path>
                <a:path w="5599430" h="1262379">
                  <a:moveTo>
                    <a:pt x="1385305" y="1262380"/>
                  </a:moveTo>
                  <a:lnTo>
                    <a:pt x="1350577" y="1259840"/>
                  </a:lnTo>
                  <a:lnTo>
                    <a:pt x="1269209" y="1243330"/>
                  </a:lnTo>
                  <a:lnTo>
                    <a:pt x="1234477" y="1239520"/>
                  </a:lnTo>
                  <a:lnTo>
                    <a:pt x="1528204" y="1239520"/>
                  </a:lnTo>
                  <a:lnTo>
                    <a:pt x="1494712" y="1243330"/>
                  </a:lnTo>
                  <a:lnTo>
                    <a:pt x="1418797" y="1259840"/>
                  </a:lnTo>
                  <a:lnTo>
                    <a:pt x="1385305" y="1262380"/>
                  </a:lnTo>
                  <a:close/>
                </a:path>
                <a:path w="5599430" h="1262379">
                  <a:moveTo>
                    <a:pt x="1671096" y="1254760"/>
                  </a:moveTo>
                  <a:lnTo>
                    <a:pt x="1637604" y="1253490"/>
                  </a:lnTo>
                  <a:lnTo>
                    <a:pt x="1561692" y="1242060"/>
                  </a:lnTo>
                  <a:lnTo>
                    <a:pt x="1528204" y="1239520"/>
                  </a:lnTo>
                  <a:lnTo>
                    <a:pt x="1829868" y="1239520"/>
                  </a:lnTo>
                  <a:lnTo>
                    <a:pt x="1793895" y="1242060"/>
                  </a:lnTo>
                  <a:lnTo>
                    <a:pt x="1707066" y="1253490"/>
                  </a:lnTo>
                  <a:lnTo>
                    <a:pt x="1671096" y="1254760"/>
                  </a:lnTo>
                  <a:close/>
                </a:path>
                <a:path w="5599430" h="1262379">
                  <a:moveTo>
                    <a:pt x="1980696" y="1254760"/>
                  </a:moveTo>
                  <a:lnTo>
                    <a:pt x="1945964" y="1253490"/>
                  </a:lnTo>
                  <a:lnTo>
                    <a:pt x="1864596" y="1242060"/>
                  </a:lnTo>
                  <a:lnTo>
                    <a:pt x="1829868" y="1239520"/>
                  </a:lnTo>
                  <a:lnTo>
                    <a:pt x="2123588" y="1239520"/>
                  </a:lnTo>
                  <a:lnTo>
                    <a:pt x="2090100" y="1242060"/>
                  </a:lnTo>
                  <a:lnTo>
                    <a:pt x="2014188" y="1253490"/>
                  </a:lnTo>
                  <a:lnTo>
                    <a:pt x="1980696" y="1254760"/>
                  </a:lnTo>
                  <a:close/>
                </a:path>
                <a:path w="5599430" h="1262379">
                  <a:moveTo>
                    <a:pt x="2282360" y="1254760"/>
                  </a:moveTo>
                  <a:lnTo>
                    <a:pt x="2246391" y="1253490"/>
                  </a:lnTo>
                  <a:lnTo>
                    <a:pt x="2159561" y="1242060"/>
                  </a:lnTo>
                  <a:lnTo>
                    <a:pt x="2123588" y="1239520"/>
                  </a:lnTo>
                  <a:lnTo>
                    <a:pt x="2417316" y="1239520"/>
                  </a:lnTo>
                  <a:lnTo>
                    <a:pt x="2385065" y="1242060"/>
                  </a:lnTo>
                  <a:lnTo>
                    <a:pt x="2314611" y="1253490"/>
                  </a:lnTo>
                  <a:lnTo>
                    <a:pt x="2282360" y="1254760"/>
                  </a:lnTo>
                  <a:close/>
                </a:path>
                <a:path w="5599430" h="1262379">
                  <a:moveTo>
                    <a:pt x="2576087" y="1262380"/>
                  </a:moveTo>
                  <a:lnTo>
                    <a:pt x="2540115" y="1259840"/>
                  </a:lnTo>
                  <a:lnTo>
                    <a:pt x="2453288" y="1243330"/>
                  </a:lnTo>
                  <a:lnTo>
                    <a:pt x="2417316" y="1239520"/>
                  </a:lnTo>
                  <a:lnTo>
                    <a:pt x="2718980" y="1239520"/>
                  </a:lnTo>
                  <a:lnTo>
                    <a:pt x="2685489" y="1243330"/>
                  </a:lnTo>
                  <a:lnTo>
                    <a:pt x="2609579" y="1259840"/>
                  </a:lnTo>
                  <a:lnTo>
                    <a:pt x="2576087" y="1262380"/>
                  </a:lnTo>
                  <a:close/>
                </a:path>
                <a:path w="5599430" h="1262379">
                  <a:moveTo>
                    <a:pt x="2861872" y="1254760"/>
                  </a:moveTo>
                  <a:lnTo>
                    <a:pt x="2828381" y="1253490"/>
                  </a:lnTo>
                  <a:lnTo>
                    <a:pt x="2752471" y="1242060"/>
                  </a:lnTo>
                  <a:lnTo>
                    <a:pt x="2718980" y="1239520"/>
                  </a:lnTo>
                  <a:lnTo>
                    <a:pt x="2953755" y="1239520"/>
                  </a:lnTo>
                  <a:lnTo>
                    <a:pt x="2895363" y="1252220"/>
                  </a:lnTo>
                  <a:lnTo>
                    <a:pt x="2861872" y="1254760"/>
                  </a:lnTo>
                  <a:close/>
                </a:path>
                <a:path w="5599430" h="1262379">
                  <a:moveTo>
                    <a:pt x="3441384" y="1262380"/>
                  </a:moveTo>
                  <a:lnTo>
                    <a:pt x="3409133" y="1259840"/>
                  </a:lnTo>
                  <a:lnTo>
                    <a:pt x="3338679" y="1243330"/>
                  </a:lnTo>
                  <a:lnTo>
                    <a:pt x="3306428" y="1239520"/>
                  </a:lnTo>
                  <a:lnTo>
                    <a:pt x="3600155" y="1239520"/>
                  </a:lnTo>
                  <a:lnTo>
                    <a:pt x="3564183" y="1243330"/>
                  </a:lnTo>
                  <a:lnTo>
                    <a:pt x="3477356" y="1259840"/>
                  </a:lnTo>
                  <a:lnTo>
                    <a:pt x="3441384" y="1262380"/>
                  </a:lnTo>
                  <a:close/>
                </a:path>
                <a:path w="5599430" h="1262379">
                  <a:moveTo>
                    <a:pt x="3758927" y="1262380"/>
                  </a:moveTo>
                  <a:lnTo>
                    <a:pt x="3722955" y="1259840"/>
                  </a:lnTo>
                  <a:lnTo>
                    <a:pt x="3636127" y="1243330"/>
                  </a:lnTo>
                  <a:lnTo>
                    <a:pt x="3600155" y="1239520"/>
                  </a:lnTo>
                  <a:lnTo>
                    <a:pt x="3901819" y="1239520"/>
                  </a:lnTo>
                  <a:lnTo>
                    <a:pt x="3868328" y="1243330"/>
                  </a:lnTo>
                  <a:lnTo>
                    <a:pt x="3792418" y="1259840"/>
                  </a:lnTo>
                  <a:lnTo>
                    <a:pt x="3758927" y="1262380"/>
                  </a:lnTo>
                  <a:close/>
                </a:path>
                <a:path w="5599430" h="1262379">
                  <a:moveTo>
                    <a:pt x="4052655" y="1262380"/>
                  </a:moveTo>
                  <a:lnTo>
                    <a:pt x="4017922" y="1259840"/>
                  </a:lnTo>
                  <a:lnTo>
                    <a:pt x="3936551" y="1243330"/>
                  </a:lnTo>
                  <a:lnTo>
                    <a:pt x="3901819" y="1239520"/>
                  </a:lnTo>
                  <a:lnTo>
                    <a:pt x="4203483" y="1239520"/>
                  </a:lnTo>
                  <a:lnTo>
                    <a:pt x="4168751" y="1243330"/>
                  </a:lnTo>
                  <a:lnTo>
                    <a:pt x="4087382" y="1259840"/>
                  </a:lnTo>
                  <a:lnTo>
                    <a:pt x="4052655" y="1262380"/>
                  </a:lnTo>
                  <a:close/>
                </a:path>
                <a:path w="5599430" h="1262379">
                  <a:moveTo>
                    <a:pt x="4354311" y="1262380"/>
                  </a:moveTo>
                  <a:lnTo>
                    <a:pt x="4319583" y="1259840"/>
                  </a:lnTo>
                  <a:lnTo>
                    <a:pt x="4238215" y="1243330"/>
                  </a:lnTo>
                  <a:lnTo>
                    <a:pt x="4203483" y="1239520"/>
                  </a:lnTo>
                  <a:lnTo>
                    <a:pt x="4460841" y="1239520"/>
                  </a:lnTo>
                  <a:lnTo>
                    <a:pt x="4389043" y="1258570"/>
                  </a:lnTo>
                  <a:lnTo>
                    <a:pt x="4354311" y="1262380"/>
                  </a:lnTo>
                  <a:close/>
                </a:path>
              </a:pathLst>
            </a:custGeom>
            <a:solidFill>
              <a:srgbClr val="AE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4378" y="7215535"/>
              <a:ext cx="6382491" cy="19100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 rot="17700000">
            <a:off x="408129" y="7599469"/>
            <a:ext cx="272818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200" dirty="0">
                <a:solidFill>
                  <a:srgbClr val="00ADEF"/>
                </a:solidFill>
                <a:latin typeface="Trebuchet MS"/>
                <a:cs typeface="Trebuchet MS"/>
              </a:rPr>
              <a:t>G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 rot="18600000">
            <a:off x="510412" y="7467187"/>
            <a:ext cx="227755" cy="214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9"/>
              </a:lnSpc>
            </a:pPr>
            <a:r>
              <a:rPr sz="1650" spc="-5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 rot="19380000">
            <a:off x="591290" y="7377305"/>
            <a:ext cx="251999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114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 rot="20340000">
            <a:off x="735214" y="7285311"/>
            <a:ext cx="2823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25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 rot="21360000">
            <a:off x="941852" y="7238595"/>
            <a:ext cx="281347" cy="219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5"/>
              </a:lnSpc>
            </a:pPr>
            <a:r>
              <a:rPr sz="1700" spc="-30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 rot="600000">
            <a:off x="1135915" y="7248979"/>
            <a:ext cx="254185" cy="218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0"/>
              </a:lnSpc>
            </a:pPr>
            <a:r>
              <a:rPr sz="1700" spc="105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 rot="1200000">
            <a:off x="1264082" y="7282792"/>
            <a:ext cx="2317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8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 rot="2220000">
            <a:off x="1418874" y="7376747"/>
            <a:ext cx="255306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-55" dirty="0">
                <a:solidFill>
                  <a:srgbClr val="00ADEF"/>
                </a:solidFill>
                <a:latin typeface="Trebuchet MS"/>
                <a:cs typeface="Trebuchet MS"/>
              </a:rPr>
              <a:t>H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 rot="3240000">
            <a:off x="1536837" y="7498594"/>
            <a:ext cx="250808" cy="213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5"/>
              </a:lnSpc>
            </a:pPr>
            <a:r>
              <a:rPr sz="1650" spc="125" dirty="0">
                <a:solidFill>
                  <a:srgbClr val="00ADEF"/>
                </a:solidFill>
                <a:latin typeface="Trebuchet MS"/>
                <a:cs typeface="Trebuchet MS"/>
              </a:rPr>
              <a:t>e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 rot="3900000">
            <a:off x="1608723" y="7596563"/>
            <a:ext cx="217990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-145" dirty="0">
                <a:solidFill>
                  <a:srgbClr val="00ADEF"/>
                </a:solidFill>
                <a:latin typeface="Trebuchet MS"/>
                <a:cs typeface="Trebuchet MS"/>
              </a:rPr>
              <a:t>l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 rot="4740000">
            <a:off x="1627666" y="7704874"/>
            <a:ext cx="247318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650" spc="75" dirty="0">
                <a:solidFill>
                  <a:srgbClr val="00ADEF"/>
                </a:solidFill>
                <a:latin typeface="Trebuchet MS"/>
                <a:cs typeface="Trebuchet MS"/>
              </a:rPr>
              <a:t>p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59593" y="4533417"/>
            <a:ext cx="572135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marR="231775">
              <a:lnSpc>
                <a:spcPct val="100000"/>
              </a:lnSpc>
              <a:spcBef>
                <a:spcPts val="100"/>
              </a:spcBef>
            </a:pPr>
            <a:r>
              <a:rPr sz="1800" spc="-70" dirty="0">
                <a:latin typeface="Trebuchet MS"/>
                <a:cs typeface="Trebuchet MS"/>
              </a:rPr>
              <a:t>Imperatives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spc="55" dirty="0">
                <a:latin typeface="Trebuchet MS"/>
                <a:cs typeface="Trebuchet MS"/>
              </a:rPr>
              <a:t>a </a:t>
            </a:r>
            <a:r>
              <a:rPr sz="1800" spc="-90" dirty="0">
                <a:latin typeface="Trebuchet MS"/>
                <a:cs typeface="Trebuchet MS"/>
              </a:rPr>
              <a:t>very </a:t>
            </a:r>
            <a:r>
              <a:rPr sz="1800" spc="-114" dirty="0">
                <a:latin typeface="Trebuchet MS"/>
                <a:cs typeface="Trebuchet MS"/>
              </a:rPr>
              <a:t>direct </a:t>
            </a:r>
            <a:r>
              <a:rPr sz="1800" spc="-15" dirty="0">
                <a:latin typeface="Trebuchet MS"/>
                <a:cs typeface="Trebuchet MS"/>
              </a:rPr>
              <a:t>way </a:t>
            </a:r>
            <a:r>
              <a:rPr sz="1800" spc="-100" dirty="0">
                <a:latin typeface="Trebuchet MS"/>
                <a:cs typeface="Trebuchet MS"/>
              </a:rPr>
              <a:t>of telling </a:t>
            </a:r>
            <a:r>
              <a:rPr sz="1800" spc="-45" dirty="0">
                <a:latin typeface="Trebuchet MS"/>
                <a:cs typeface="Trebuchet MS"/>
              </a:rPr>
              <a:t>people </a:t>
            </a:r>
            <a:r>
              <a:rPr sz="1800" spc="-125" dirty="0">
                <a:latin typeface="Trebuchet MS"/>
                <a:cs typeface="Trebuchet MS"/>
              </a:rPr>
              <a:t>to</a:t>
            </a:r>
            <a:r>
              <a:rPr sz="1800" spc="-39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do  </a:t>
            </a:r>
            <a:r>
              <a:rPr sz="1800" spc="-55" dirty="0">
                <a:latin typeface="Trebuchet MS"/>
                <a:cs typeface="Trebuchet MS"/>
              </a:rPr>
              <a:t>something. </a:t>
            </a:r>
            <a:r>
              <a:rPr sz="1800" spc="5" dirty="0">
                <a:latin typeface="Trebuchet MS"/>
                <a:cs typeface="Trebuchet MS"/>
              </a:rPr>
              <a:t>Using </a:t>
            </a:r>
            <a:r>
              <a:rPr sz="1800" b="1" spc="-15" dirty="0">
                <a:latin typeface="Trebuchet MS"/>
                <a:cs typeface="Trebuchet MS"/>
              </a:rPr>
              <a:t>do </a:t>
            </a:r>
            <a:r>
              <a:rPr sz="1800" spc="-70" dirty="0">
                <a:latin typeface="Trebuchet MS"/>
                <a:cs typeface="Trebuchet MS"/>
              </a:rPr>
              <a:t>or </a:t>
            </a:r>
            <a:r>
              <a:rPr sz="1800" b="1" spc="-40" dirty="0">
                <a:latin typeface="Trebuchet MS"/>
                <a:cs typeface="Trebuchet MS"/>
              </a:rPr>
              <a:t>please </a:t>
            </a:r>
            <a:r>
              <a:rPr sz="1800" spc="-75" dirty="0">
                <a:latin typeface="Trebuchet MS"/>
                <a:cs typeface="Trebuchet MS"/>
              </a:rPr>
              <a:t>before </a:t>
            </a:r>
            <a:r>
              <a:rPr sz="1800" spc="20" dirty="0">
                <a:latin typeface="Trebuchet MS"/>
                <a:cs typeface="Trebuchet MS"/>
              </a:rPr>
              <a:t>an </a:t>
            </a:r>
            <a:r>
              <a:rPr sz="1800" spc="-85" dirty="0">
                <a:latin typeface="Trebuchet MS"/>
                <a:cs typeface="Trebuchet MS"/>
              </a:rPr>
              <a:t>imperative </a:t>
            </a:r>
            <a:r>
              <a:rPr sz="1800" spc="-40" dirty="0">
                <a:latin typeface="Trebuchet MS"/>
                <a:cs typeface="Trebuchet MS"/>
              </a:rPr>
              <a:t>is  </a:t>
            </a:r>
            <a:r>
              <a:rPr sz="1800" spc="-45" dirty="0">
                <a:latin typeface="Trebuchet MS"/>
                <a:cs typeface="Trebuchet MS"/>
              </a:rPr>
              <a:t>more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-120" dirty="0">
                <a:latin typeface="Trebuchet MS"/>
                <a:cs typeface="Trebuchet MS"/>
              </a:rPr>
              <a:t>polite.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44242" y="540145"/>
            <a:ext cx="2407285" cy="454659"/>
            <a:chOff x="544242" y="540145"/>
            <a:chExt cx="2407285" cy="454659"/>
          </a:xfrm>
        </p:grpSpPr>
        <p:sp>
          <p:nvSpPr>
            <p:cNvPr id="29" name="object 29"/>
            <p:cNvSpPr/>
            <p:nvPr/>
          </p:nvSpPr>
          <p:spPr>
            <a:xfrm>
              <a:off x="594309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60" y="0"/>
                  </a:moveTo>
                  <a:lnTo>
                    <a:pt x="0" y="0"/>
                  </a:lnTo>
                  <a:lnTo>
                    <a:pt x="0" y="16421"/>
                  </a:lnTo>
                  <a:lnTo>
                    <a:pt x="0" y="37592"/>
                  </a:lnTo>
                  <a:lnTo>
                    <a:pt x="0" y="413791"/>
                  </a:lnTo>
                  <a:lnTo>
                    <a:pt x="371360" y="413791"/>
                  </a:lnTo>
                  <a:lnTo>
                    <a:pt x="371360" y="37592"/>
                  </a:lnTo>
                  <a:lnTo>
                    <a:pt x="371360" y="16421"/>
                  </a:lnTo>
                  <a:lnTo>
                    <a:pt x="371360" y="0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94311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0" y="0"/>
                  </a:moveTo>
                  <a:lnTo>
                    <a:pt x="371370" y="0"/>
                  </a:lnTo>
                  <a:lnTo>
                    <a:pt x="371370" y="413788"/>
                  </a:lnTo>
                  <a:lnTo>
                    <a:pt x="0" y="413788"/>
                  </a:lnTo>
                  <a:lnTo>
                    <a:pt x="0" y="0"/>
                  </a:lnTo>
                  <a:close/>
                </a:path>
              </a:pathLst>
            </a:custGeom>
            <a:ln w="5887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68375" y="559510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3" y="0"/>
                  </a:moveTo>
                  <a:lnTo>
                    <a:pt x="0" y="0"/>
                  </a:lnTo>
                  <a:lnTo>
                    <a:pt x="0" y="21170"/>
                  </a:lnTo>
                  <a:lnTo>
                    <a:pt x="0" y="413791"/>
                  </a:lnTo>
                  <a:lnTo>
                    <a:pt x="371373" y="413791"/>
                  </a:lnTo>
                  <a:lnTo>
                    <a:pt x="371373" y="21170"/>
                  </a:lnTo>
                  <a:lnTo>
                    <a:pt x="371373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15612" y="917820"/>
              <a:ext cx="2035810" cy="0"/>
            </a:xfrm>
            <a:custGeom>
              <a:avLst/>
              <a:gdLst/>
              <a:ahLst/>
              <a:cxnLst/>
              <a:rect l="l" t="t" r="r" b="b"/>
              <a:pathLst>
                <a:path w="2035810">
                  <a:moveTo>
                    <a:pt x="0" y="0"/>
                  </a:moveTo>
                  <a:lnTo>
                    <a:pt x="2035705" y="0"/>
                  </a:lnTo>
                </a:path>
              </a:pathLst>
            </a:custGeom>
            <a:ln w="5929">
              <a:solidFill>
                <a:srgbClr val="AAE0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15612" y="932425"/>
              <a:ext cx="1837055" cy="0"/>
            </a:xfrm>
            <a:custGeom>
              <a:avLst/>
              <a:gdLst/>
              <a:ahLst/>
              <a:cxnLst/>
              <a:rect l="l" t="t" r="r" b="b"/>
              <a:pathLst>
                <a:path w="1837055">
                  <a:moveTo>
                    <a:pt x="0" y="0"/>
                  </a:moveTo>
                  <a:lnTo>
                    <a:pt x="1836692" y="0"/>
                  </a:lnTo>
                </a:path>
              </a:pathLst>
            </a:custGeom>
            <a:ln w="5929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44242" y="580676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0" y="413788"/>
                  </a:moveTo>
                  <a:lnTo>
                    <a:pt x="0" y="413788"/>
                  </a:lnTo>
                  <a:lnTo>
                    <a:pt x="0" y="0"/>
                  </a:lnTo>
                  <a:lnTo>
                    <a:pt x="371370" y="0"/>
                  </a:lnTo>
                  <a:lnTo>
                    <a:pt x="371370" y="413788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527050" y="460667"/>
            <a:ext cx="21545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latin typeface="Verdana"/>
                <a:cs typeface="Verdana"/>
              </a:rPr>
              <a:t>The</a:t>
            </a:r>
            <a:r>
              <a:rPr sz="2400" spc="-285" dirty="0">
                <a:latin typeface="Verdana"/>
                <a:cs typeface="Verdana"/>
              </a:rPr>
              <a:t> </a:t>
            </a:r>
            <a:r>
              <a:rPr sz="2400" spc="-110" dirty="0">
                <a:latin typeface="Verdana"/>
                <a:cs typeface="Verdana"/>
              </a:rPr>
              <a:t>Imperative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46100" y="1179830"/>
            <a:ext cx="5748020" cy="909319"/>
          </a:xfrm>
          <a:custGeom>
            <a:avLst/>
            <a:gdLst/>
            <a:ahLst/>
            <a:cxnLst/>
            <a:rect l="l" t="t" r="r" b="b"/>
            <a:pathLst>
              <a:path w="5748020" h="909319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795020"/>
                </a:lnTo>
                <a:lnTo>
                  <a:pt x="1785" y="861099"/>
                </a:lnTo>
                <a:lnTo>
                  <a:pt x="14287" y="895032"/>
                </a:lnTo>
                <a:lnTo>
                  <a:pt x="48220" y="907534"/>
                </a:lnTo>
                <a:lnTo>
                  <a:pt x="114300" y="909320"/>
                </a:lnTo>
                <a:lnTo>
                  <a:pt x="5633720" y="909320"/>
                </a:lnTo>
                <a:lnTo>
                  <a:pt x="5699799" y="907534"/>
                </a:lnTo>
                <a:lnTo>
                  <a:pt x="5733732" y="895032"/>
                </a:lnTo>
                <a:lnTo>
                  <a:pt x="5746234" y="861099"/>
                </a:lnTo>
                <a:lnTo>
                  <a:pt x="5748020" y="795020"/>
                </a:lnTo>
                <a:lnTo>
                  <a:pt x="5748020" y="114300"/>
                </a:lnTo>
                <a:lnTo>
                  <a:pt x="5746234" y="48220"/>
                </a:lnTo>
                <a:lnTo>
                  <a:pt x="5733732" y="14287"/>
                </a:lnTo>
                <a:lnTo>
                  <a:pt x="5699799" y="1785"/>
                </a:lnTo>
                <a:lnTo>
                  <a:pt x="5633720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559593" y="1180617"/>
            <a:ext cx="572135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marR="365760">
              <a:lnSpc>
                <a:spcPct val="100000"/>
              </a:lnSpc>
              <a:spcBef>
                <a:spcPts val="100"/>
              </a:spcBef>
            </a:pPr>
            <a:r>
              <a:rPr sz="1800" spc="20" dirty="0">
                <a:latin typeface="Trebuchet MS"/>
                <a:cs typeface="Trebuchet MS"/>
              </a:rPr>
              <a:t>Use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15" dirty="0">
                <a:latin typeface="Trebuchet MS"/>
                <a:cs typeface="Trebuchet MS"/>
              </a:rPr>
              <a:t>base </a:t>
            </a:r>
            <a:r>
              <a:rPr sz="1800" spc="-85" dirty="0">
                <a:latin typeface="Trebuchet MS"/>
                <a:cs typeface="Trebuchet MS"/>
              </a:rPr>
              <a:t>form </a:t>
            </a:r>
            <a:r>
              <a:rPr sz="1800" spc="-100" dirty="0">
                <a:latin typeface="Trebuchet MS"/>
                <a:cs typeface="Trebuchet MS"/>
              </a:rPr>
              <a:t>of </a:t>
            </a:r>
            <a:r>
              <a:rPr sz="1800" spc="55" dirty="0">
                <a:latin typeface="Trebuchet MS"/>
                <a:cs typeface="Trebuchet MS"/>
              </a:rPr>
              <a:t>a </a:t>
            </a:r>
            <a:r>
              <a:rPr sz="1800" spc="-75" dirty="0">
                <a:latin typeface="Trebuchet MS"/>
                <a:cs typeface="Trebuchet MS"/>
              </a:rPr>
              <a:t>verb </a:t>
            </a:r>
            <a:r>
              <a:rPr sz="1800" spc="-125" dirty="0">
                <a:latin typeface="Trebuchet MS"/>
                <a:cs typeface="Trebuchet MS"/>
              </a:rPr>
              <a:t>to </a:t>
            </a:r>
            <a:r>
              <a:rPr sz="1800" spc="-55" dirty="0">
                <a:latin typeface="Trebuchet MS"/>
                <a:cs typeface="Trebuchet MS"/>
              </a:rPr>
              <a:t>give </a:t>
            </a:r>
            <a:r>
              <a:rPr sz="1800" b="1" spc="-20" dirty="0">
                <a:latin typeface="Trebuchet MS"/>
                <a:cs typeface="Trebuchet MS"/>
              </a:rPr>
              <a:t>commands </a:t>
            </a:r>
            <a:r>
              <a:rPr sz="1800" spc="-70" dirty="0">
                <a:latin typeface="Trebuchet MS"/>
                <a:cs typeface="Trebuchet MS"/>
              </a:rPr>
              <a:t>or  </a:t>
            </a:r>
            <a:r>
              <a:rPr sz="1800" spc="-15" dirty="0">
                <a:latin typeface="Trebuchet MS"/>
                <a:cs typeface="Trebuchet MS"/>
              </a:rPr>
              <a:t>make </a:t>
            </a:r>
            <a:r>
              <a:rPr sz="1800" spc="-114" dirty="0">
                <a:latin typeface="Trebuchet MS"/>
                <a:cs typeface="Trebuchet MS"/>
              </a:rPr>
              <a:t>direct </a:t>
            </a:r>
            <a:r>
              <a:rPr sz="1800" spc="-65" dirty="0">
                <a:latin typeface="Trebuchet MS"/>
                <a:cs typeface="Trebuchet MS"/>
              </a:rPr>
              <a:t>requests. </a:t>
            </a:r>
            <a:r>
              <a:rPr sz="1800" spc="-85" dirty="0">
                <a:latin typeface="Trebuchet MS"/>
                <a:cs typeface="Trebuchet MS"/>
              </a:rPr>
              <a:t>This </a:t>
            </a:r>
            <a:r>
              <a:rPr sz="1800" dirty="0">
                <a:latin typeface="Trebuchet MS"/>
                <a:cs typeface="Trebuchet MS"/>
              </a:rPr>
              <a:t>use </a:t>
            </a:r>
            <a:r>
              <a:rPr sz="1800" spc="-100" dirty="0">
                <a:latin typeface="Trebuchet MS"/>
                <a:cs typeface="Trebuchet MS"/>
              </a:rPr>
              <a:t>of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75" dirty="0">
                <a:latin typeface="Trebuchet MS"/>
                <a:cs typeface="Trebuchet MS"/>
              </a:rPr>
              <a:t>verb </a:t>
            </a:r>
            <a:r>
              <a:rPr sz="1800" spc="-40" dirty="0">
                <a:latin typeface="Trebuchet MS"/>
                <a:cs typeface="Trebuchet MS"/>
              </a:rPr>
              <a:t>is </a:t>
            </a:r>
            <a:r>
              <a:rPr sz="1800" spc="-70" dirty="0">
                <a:latin typeface="Trebuchet MS"/>
                <a:cs typeface="Trebuchet MS"/>
              </a:rPr>
              <a:t>called</a:t>
            </a:r>
            <a:r>
              <a:rPr sz="1800" spc="-345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the  </a:t>
            </a:r>
            <a:r>
              <a:rPr sz="1800" b="1" spc="-95" dirty="0">
                <a:latin typeface="Trebuchet MS"/>
                <a:cs typeface="Trebuchet MS"/>
              </a:rPr>
              <a:t>imperative.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46100" y="4528184"/>
            <a:ext cx="5748020" cy="919480"/>
          </a:xfrm>
          <a:custGeom>
            <a:avLst/>
            <a:gdLst/>
            <a:ahLst/>
            <a:cxnLst/>
            <a:rect l="l" t="t" r="r" b="b"/>
            <a:pathLst>
              <a:path w="5748020" h="919479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805179"/>
                </a:lnTo>
                <a:lnTo>
                  <a:pt x="1785" y="871259"/>
                </a:lnTo>
                <a:lnTo>
                  <a:pt x="14287" y="905192"/>
                </a:lnTo>
                <a:lnTo>
                  <a:pt x="48220" y="917694"/>
                </a:lnTo>
                <a:lnTo>
                  <a:pt x="114300" y="919479"/>
                </a:lnTo>
                <a:lnTo>
                  <a:pt x="5633720" y="919479"/>
                </a:lnTo>
                <a:lnTo>
                  <a:pt x="5699799" y="917694"/>
                </a:lnTo>
                <a:lnTo>
                  <a:pt x="5733732" y="905192"/>
                </a:lnTo>
                <a:lnTo>
                  <a:pt x="5746234" y="871259"/>
                </a:lnTo>
                <a:lnTo>
                  <a:pt x="5748020" y="805179"/>
                </a:lnTo>
                <a:lnTo>
                  <a:pt x="5748020" y="114300"/>
                </a:lnTo>
                <a:lnTo>
                  <a:pt x="5746234" y="48220"/>
                </a:lnTo>
                <a:lnTo>
                  <a:pt x="5733732" y="14287"/>
                </a:lnTo>
                <a:lnTo>
                  <a:pt x="5699799" y="1785"/>
                </a:lnTo>
                <a:lnTo>
                  <a:pt x="5633720" y="0"/>
                </a:lnTo>
                <a:lnTo>
                  <a:pt x="114300" y="0"/>
                </a:lnTo>
                <a:close/>
              </a:path>
            </a:pathLst>
          </a:custGeom>
          <a:ln w="12699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31327" y="3831945"/>
            <a:ext cx="216027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100"/>
              </a:spcBef>
            </a:pPr>
            <a:r>
              <a:rPr sz="1700" spc="-65" dirty="0">
                <a:latin typeface="Trebuchet MS"/>
                <a:cs typeface="Trebuchet MS"/>
              </a:rPr>
              <a:t>OK, </a:t>
            </a:r>
            <a:r>
              <a:rPr sz="1700" spc="-90" dirty="0">
                <a:latin typeface="Trebuchet MS"/>
                <a:cs typeface="Trebuchet MS"/>
              </a:rPr>
              <a:t>children, </a:t>
            </a:r>
            <a:r>
              <a:rPr sz="1700" b="1" spc="-40" dirty="0">
                <a:latin typeface="Trebuchet MS"/>
                <a:cs typeface="Trebuchet MS"/>
              </a:rPr>
              <a:t>open</a:t>
            </a:r>
            <a:r>
              <a:rPr sz="1700" b="1" spc="-145" dirty="0">
                <a:latin typeface="Trebuchet MS"/>
                <a:cs typeface="Trebuchet MS"/>
              </a:rPr>
              <a:t> </a:t>
            </a:r>
            <a:r>
              <a:rPr sz="1700" spc="-60" dirty="0">
                <a:latin typeface="Trebuchet MS"/>
                <a:cs typeface="Trebuchet MS"/>
              </a:rPr>
              <a:t>your  </a:t>
            </a:r>
            <a:r>
              <a:rPr sz="1700" spc="-5" dirty="0">
                <a:latin typeface="Trebuchet MS"/>
                <a:cs typeface="Trebuchet MS"/>
              </a:rPr>
              <a:t>books </a:t>
            </a:r>
            <a:r>
              <a:rPr sz="1700" spc="-114" dirty="0">
                <a:latin typeface="Trebuchet MS"/>
                <a:cs typeface="Trebuchet MS"/>
              </a:rPr>
              <a:t>to </a:t>
            </a:r>
            <a:r>
              <a:rPr sz="1700" spc="20" dirty="0">
                <a:latin typeface="Trebuchet MS"/>
                <a:cs typeface="Trebuchet MS"/>
              </a:rPr>
              <a:t>page</a:t>
            </a:r>
            <a:r>
              <a:rPr sz="1700" spc="-175" dirty="0">
                <a:latin typeface="Trebuchet MS"/>
                <a:cs typeface="Trebuchet MS"/>
              </a:rPr>
              <a:t> </a:t>
            </a:r>
            <a:r>
              <a:rPr sz="1700" spc="-55" dirty="0">
                <a:latin typeface="Trebuchet MS"/>
                <a:cs typeface="Trebuchet MS"/>
              </a:rPr>
              <a:t>25.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981200" y="7557693"/>
            <a:ext cx="3687445" cy="828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85" dirty="0">
                <a:latin typeface="Trebuchet MS"/>
                <a:cs typeface="Trebuchet MS"/>
              </a:rPr>
              <a:t>You </a:t>
            </a:r>
            <a:r>
              <a:rPr sz="1600" spc="-20" dirty="0">
                <a:latin typeface="Trebuchet MS"/>
                <a:cs typeface="Trebuchet MS"/>
              </a:rPr>
              <a:t>can </a:t>
            </a:r>
            <a:r>
              <a:rPr sz="1600" spc="-10" dirty="0">
                <a:latin typeface="Trebuchet MS"/>
                <a:cs typeface="Trebuchet MS"/>
              </a:rPr>
              <a:t>also </a:t>
            </a:r>
            <a:r>
              <a:rPr sz="1600" dirty="0">
                <a:latin typeface="Trebuchet MS"/>
                <a:cs typeface="Trebuchet MS"/>
              </a:rPr>
              <a:t>use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40" dirty="0">
                <a:latin typeface="Trebuchet MS"/>
                <a:cs typeface="Trebuchet MS"/>
              </a:rPr>
              <a:t>helping </a:t>
            </a:r>
            <a:r>
              <a:rPr sz="1600" spc="-70" dirty="0">
                <a:latin typeface="Trebuchet MS"/>
                <a:cs typeface="Trebuchet MS"/>
              </a:rPr>
              <a:t>verb </a:t>
            </a:r>
            <a:r>
              <a:rPr sz="1600" b="1" spc="-45" dirty="0">
                <a:latin typeface="Trebuchet MS"/>
                <a:cs typeface="Trebuchet MS"/>
              </a:rPr>
              <a:t>would</a:t>
            </a:r>
            <a:r>
              <a:rPr sz="1600" b="1" spc="-345" dirty="0">
                <a:latin typeface="Trebuchet MS"/>
                <a:cs typeface="Trebuchet MS"/>
              </a:rPr>
              <a:t> </a:t>
            </a:r>
            <a:r>
              <a:rPr sz="1600" spc="-110" dirty="0">
                <a:latin typeface="Trebuchet MS"/>
                <a:cs typeface="Trebuchet MS"/>
              </a:rPr>
              <a:t>to  </a:t>
            </a:r>
            <a:r>
              <a:rPr sz="1600" spc="5" dirty="0">
                <a:latin typeface="Trebuchet MS"/>
                <a:cs typeface="Trebuchet MS"/>
              </a:rPr>
              <a:t>sound </a:t>
            </a:r>
            <a:r>
              <a:rPr sz="1600" spc="-105" dirty="0">
                <a:latin typeface="Trebuchet MS"/>
                <a:cs typeface="Trebuchet MS"/>
              </a:rPr>
              <a:t>polite. For</a:t>
            </a:r>
            <a:r>
              <a:rPr sz="1600" spc="-160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example: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600" spc="-30" dirty="0">
                <a:latin typeface="Trebuchet MS"/>
                <a:cs typeface="Trebuchet MS"/>
              </a:rPr>
              <a:t>Please </a:t>
            </a:r>
            <a:r>
              <a:rPr sz="1600" b="1" spc="-45" dirty="0">
                <a:latin typeface="Trebuchet MS"/>
                <a:cs typeface="Trebuchet MS"/>
              </a:rPr>
              <a:t>would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-70" dirty="0">
                <a:latin typeface="Trebuchet MS"/>
                <a:cs typeface="Trebuchet MS"/>
              </a:rPr>
              <a:t>clear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235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table?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981200" y="8360967"/>
            <a:ext cx="26168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45" dirty="0">
                <a:latin typeface="Trebuchet MS"/>
                <a:cs typeface="Trebuchet MS"/>
              </a:rPr>
              <a:t>Would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-20" dirty="0">
                <a:latin typeface="Trebuchet MS"/>
                <a:cs typeface="Trebuchet MS"/>
              </a:rPr>
              <a:t>please </a:t>
            </a:r>
            <a:r>
              <a:rPr sz="1600" spc="-100" dirty="0">
                <a:latin typeface="Trebuchet MS"/>
                <a:cs typeface="Trebuchet MS"/>
              </a:rPr>
              <a:t>talk</a:t>
            </a:r>
            <a:r>
              <a:rPr sz="1600" spc="-300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quietly?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31492" y="6888835"/>
            <a:ext cx="146812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45" dirty="0">
                <a:latin typeface="Trebuchet MS"/>
                <a:cs typeface="Trebuchet MS"/>
              </a:rPr>
              <a:t>Please </a:t>
            </a:r>
            <a:r>
              <a:rPr sz="1700" spc="-35" dirty="0">
                <a:latin typeface="Trebuchet MS"/>
                <a:cs typeface="Trebuchet MS"/>
              </a:rPr>
              <a:t>come</a:t>
            </a:r>
            <a:r>
              <a:rPr sz="1700" spc="-175" dirty="0">
                <a:latin typeface="Trebuchet MS"/>
                <a:cs typeface="Trebuchet MS"/>
              </a:rPr>
              <a:t> </a:t>
            </a:r>
            <a:r>
              <a:rPr sz="1700" spc="-120" dirty="0">
                <a:latin typeface="Trebuchet MS"/>
                <a:cs typeface="Trebuchet MS"/>
              </a:rPr>
              <a:t>in.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957195" y="5728893"/>
            <a:ext cx="3193415" cy="1531620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sz="1600" b="1" spc="10" dirty="0">
                <a:latin typeface="Trebuchet MS"/>
                <a:cs typeface="Trebuchet MS"/>
              </a:rPr>
              <a:t>Do </a:t>
            </a:r>
            <a:r>
              <a:rPr sz="1600" spc="-100" dirty="0">
                <a:latin typeface="Trebuchet MS"/>
                <a:cs typeface="Trebuchet MS"/>
              </a:rPr>
              <a:t>sit</a:t>
            </a:r>
            <a:r>
              <a:rPr sz="1600" spc="-185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down.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600" b="1" spc="10" dirty="0">
                <a:latin typeface="Trebuchet MS"/>
                <a:cs typeface="Trebuchet MS"/>
              </a:rPr>
              <a:t>Do </a:t>
            </a:r>
            <a:r>
              <a:rPr sz="1600" spc="-60" dirty="0">
                <a:latin typeface="Trebuchet MS"/>
                <a:cs typeface="Trebuchet MS"/>
              </a:rPr>
              <a:t>check </a:t>
            </a:r>
            <a:r>
              <a:rPr sz="1600" spc="-55" dirty="0">
                <a:latin typeface="Trebuchet MS"/>
                <a:cs typeface="Trebuchet MS"/>
              </a:rPr>
              <a:t>these </a:t>
            </a:r>
            <a:r>
              <a:rPr sz="1600" spc="-50" dirty="0">
                <a:latin typeface="Trebuchet MS"/>
                <a:cs typeface="Trebuchet MS"/>
              </a:rPr>
              <a:t>figures</a:t>
            </a:r>
            <a:r>
              <a:rPr sz="1600" spc="-245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again.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600" b="1" spc="-40" dirty="0">
                <a:latin typeface="Trebuchet MS"/>
                <a:cs typeface="Trebuchet MS"/>
              </a:rPr>
              <a:t>Please </a:t>
            </a:r>
            <a:r>
              <a:rPr sz="1600" spc="-55" dirty="0">
                <a:latin typeface="Trebuchet MS"/>
                <a:cs typeface="Trebuchet MS"/>
              </a:rPr>
              <a:t>help </a:t>
            </a:r>
            <a:r>
              <a:rPr sz="1600" spc="-45" dirty="0">
                <a:latin typeface="Trebuchet MS"/>
                <a:cs typeface="Trebuchet MS"/>
              </a:rPr>
              <a:t>yourselves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5" dirty="0">
                <a:latin typeface="Trebuchet MS"/>
                <a:cs typeface="Trebuchet MS"/>
              </a:rPr>
              <a:t>some</a:t>
            </a:r>
            <a:r>
              <a:rPr sz="1600" spc="-180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food.</a:t>
            </a:r>
            <a:endParaRPr sz="1600">
              <a:latin typeface="Trebuchet MS"/>
              <a:cs typeface="Trebuchet MS"/>
            </a:endParaRPr>
          </a:p>
          <a:p>
            <a:pPr marL="12700" marR="358775">
              <a:lnSpc>
                <a:spcPct val="100000"/>
              </a:lnSpc>
              <a:spcBef>
                <a:spcPts val="565"/>
              </a:spcBef>
            </a:pPr>
            <a:r>
              <a:rPr sz="1600" b="1" spc="-40" dirty="0">
                <a:latin typeface="Trebuchet MS"/>
                <a:cs typeface="Trebuchet MS"/>
              </a:rPr>
              <a:t>Please </a:t>
            </a:r>
            <a:r>
              <a:rPr sz="1600" spc="-100" dirty="0">
                <a:latin typeface="Trebuchet MS"/>
                <a:cs typeface="Trebuchet MS"/>
              </a:rPr>
              <a:t>don’t </a:t>
            </a:r>
            <a:r>
              <a:rPr sz="1600" spc="-5" dirty="0">
                <a:latin typeface="Trebuchet MS"/>
                <a:cs typeface="Trebuchet MS"/>
              </a:rPr>
              <a:t>change </a:t>
            </a:r>
            <a:r>
              <a:rPr sz="1600" spc="-45" dirty="0">
                <a:latin typeface="Trebuchet MS"/>
                <a:cs typeface="Trebuchet MS"/>
              </a:rPr>
              <a:t>anything</a:t>
            </a:r>
            <a:r>
              <a:rPr sz="1600" spc="-165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on  </a:t>
            </a:r>
            <a:r>
              <a:rPr sz="1600" spc="-40" dirty="0">
                <a:latin typeface="Trebuchet MS"/>
                <a:cs typeface="Trebuchet MS"/>
              </a:rPr>
              <a:t>my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computer.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877820" y="2322194"/>
            <a:ext cx="3422650" cy="210629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9"/>
              </a:spcBef>
            </a:pPr>
            <a:r>
              <a:rPr sz="1600" b="1" spc="-55" dirty="0">
                <a:latin typeface="Trebuchet MS"/>
                <a:cs typeface="Trebuchet MS"/>
              </a:rPr>
              <a:t>Stand</a:t>
            </a:r>
            <a:r>
              <a:rPr sz="1600" spc="-55" dirty="0">
                <a:latin typeface="Trebuchet MS"/>
                <a:cs typeface="Trebuchet MS"/>
              </a:rPr>
              <a:t>,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everyone!</a:t>
            </a:r>
            <a:endParaRPr sz="1600">
              <a:latin typeface="Trebuchet MS"/>
              <a:cs typeface="Trebuchet MS"/>
            </a:endParaRPr>
          </a:p>
          <a:p>
            <a:pPr marL="91440">
              <a:lnSpc>
                <a:spcPct val="100000"/>
              </a:lnSpc>
            </a:pPr>
            <a:r>
              <a:rPr sz="1600" b="1" spc="-110" dirty="0">
                <a:latin typeface="Trebuchet MS"/>
                <a:cs typeface="Trebuchet MS"/>
              </a:rPr>
              <a:t>Tidy </a:t>
            </a:r>
            <a:r>
              <a:rPr sz="1600" spc="-55" dirty="0">
                <a:latin typeface="Trebuchet MS"/>
                <a:cs typeface="Trebuchet MS"/>
              </a:rPr>
              <a:t>your </a:t>
            </a:r>
            <a:r>
              <a:rPr sz="1600" spc="-25" dirty="0">
                <a:latin typeface="Trebuchet MS"/>
                <a:cs typeface="Trebuchet MS"/>
              </a:rPr>
              <a:t>bedroom</a:t>
            </a:r>
            <a:r>
              <a:rPr sz="1600" spc="-105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immediately!</a:t>
            </a:r>
            <a:endParaRPr sz="1600">
              <a:latin typeface="Trebuchet MS"/>
              <a:cs typeface="Trebuchet MS"/>
            </a:endParaRPr>
          </a:p>
          <a:p>
            <a:pPr marL="91440">
              <a:lnSpc>
                <a:spcPct val="100000"/>
              </a:lnSpc>
            </a:pPr>
            <a:r>
              <a:rPr sz="1600" b="1" spc="-30" dirty="0">
                <a:latin typeface="Trebuchet MS"/>
                <a:cs typeface="Trebuchet MS"/>
              </a:rPr>
              <a:t>Choose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145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partner!</a:t>
            </a:r>
            <a:endParaRPr sz="1600">
              <a:latin typeface="Trebuchet MS"/>
              <a:cs typeface="Trebuchet MS"/>
            </a:endParaRPr>
          </a:p>
          <a:p>
            <a:pPr marL="91440">
              <a:lnSpc>
                <a:spcPct val="100000"/>
              </a:lnSpc>
            </a:pPr>
            <a:r>
              <a:rPr sz="1600" b="1" spc="-90" dirty="0">
                <a:latin typeface="Trebuchet MS"/>
                <a:cs typeface="Trebuchet MS"/>
              </a:rPr>
              <a:t>Eat </a:t>
            </a:r>
            <a:r>
              <a:rPr sz="1600" spc="-85" dirty="0">
                <a:latin typeface="Trebuchet MS"/>
                <a:cs typeface="Trebuchet MS"/>
              </a:rPr>
              <a:t>plenty </a:t>
            </a:r>
            <a:r>
              <a:rPr sz="1600" spc="-90" dirty="0">
                <a:latin typeface="Trebuchet MS"/>
                <a:cs typeface="Trebuchet MS"/>
              </a:rPr>
              <a:t>of </a:t>
            </a:r>
            <a:r>
              <a:rPr sz="1600" spc="-55" dirty="0">
                <a:latin typeface="Trebuchet MS"/>
                <a:cs typeface="Trebuchet MS"/>
              </a:rPr>
              <a:t>vegetables.</a:t>
            </a:r>
            <a:endParaRPr sz="1600">
              <a:latin typeface="Trebuchet MS"/>
              <a:cs typeface="Trebuchet MS"/>
            </a:endParaRPr>
          </a:p>
          <a:p>
            <a:pPr marL="91440">
              <a:lnSpc>
                <a:spcPct val="100000"/>
              </a:lnSpc>
            </a:pPr>
            <a:r>
              <a:rPr sz="1600" b="1" spc="-105" dirty="0">
                <a:latin typeface="Trebuchet MS"/>
                <a:cs typeface="Trebuchet MS"/>
              </a:rPr>
              <a:t>Find </a:t>
            </a:r>
            <a:r>
              <a:rPr sz="1600" spc="5" dirty="0">
                <a:latin typeface="Trebuchet MS"/>
                <a:cs typeface="Trebuchet MS"/>
              </a:rPr>
              <a:t>some </a:t>
            </a:r>
            <a:r>
              <a:rPr sz="1600" spc="-70" dirty="0">
                <a:latin typeface="Trebuchet MS"/>
                <a:cs typeface="Trebuchet MS"/>
              </a:rPr>
              <a:t>nice </a:t>
            </a:r>
            <a:r>
              <a:rPr sz="1600" spc="-30" dirty="0">
                <a:latin typeface="Trebuchet MS"/>
                <a:cs typeface="Trebuchet MS"/>
              </a:rPr>
              <a:t>round</a:t>
            </a:r>
            <a:r>
              <a:rPr sz="1600" spc="-155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pebbles.</a:t>
            </a:r>
            <a:endParaRPr sz="1600">
              <a:latin typeface="Trebuchet MS"/>
              <a:cs typeface="Trebuchet MS"/>
            </a:endParaRPr>
          </a:p>
          <a:p>
            <a:pPr marL="91440">
              <a:lnSpc>
                <a:spcPct val="100000"/>
              </a:lnSpc>
            </a:pPr>
            <a:r>
              <a:rPr sz="1600" b="1" spc="-25" dirty="0">
                <a:latin typeface="Trebuchet MS"/>
                <a:cs typeface="Trebuchet MS"/>
              </a:rPr>
              <a:t>Come </a:t>
            </a:r>
            <a:r>
              <a:rPr sz="1600" spc="-30" dirty="0">
                <a:latin typeface="Trebuchet MS"/>
                <a:cs typeface="Trebuchet MS"/>
              </a:rPr>
              <a:t>back</a:t>
            </a:r>
            <a:r>
              <a:rPr sz="1600" spc="-204" dirty="0">
                <a:latin typeface="Trebuchet MS"/>
                <a:cs typeface="Trebuchet MS"/>
              </a:rPr>
              <a:t> </a:t>
            </a:r>
            <a:r>
              <a:rPr sz="1600" spc="-15" dirty="0">
                <a:latin typeface="Trebuchet MS"/>
                <a:cs typeface="Trebuchet MS"/>
              </a:rPr>
              <a:t>soon!</a:t>
            </a:r>
            <a:endParaRPr sz="1600">
              <a:latin typeface="Trebuchet MS"/>
              <a:cs typeface="Trebuchet MS"/>
            </a:endParaRPr>
          </a:p>
          <a:p>
            <a:pPr marL="91440">
              <a:lnSpc>
                <a:spcPct val="100000"/>
              </a:lnSpc>
            </a:pPr>
            <a:r>
              <a:rPr sz="1600" b="1" spc="-120" dirty="0">
                <a:latin typeface="Trebuchet MS"/>
                <a:cs typeface="Trebuchet MS"/>
              </a:rPr>
              <a:t>Take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sandwich.</a:t>
            </a:r>
            <a:endParaRPr sz="1600">
              <a:latin typeface="Trebuchet MS"/>
              <a:cs typeface="Trebuchet MS"/>
            </a:endParaRPr>
          </a:p>
          <a:p>
            <a:pPr marL="91440">
              <a:lnSpc>
                <a:spcPct val="100000"/>
              </a:lnSpc>
            </a:pPr>
            <a:r>
              <a:rPr sz="1600" b="1" spc="-25" dirty="0">
                <a:latin typeface="Trebuchet MS"/>
                <a:cs typeface="Trebuchet MS"/>
              </a:rPr>
              <a:t>Come </a:t>
            </a:r>
            <a:r>
              <a:rPr sz="1600" spc="10" dirty="0">
                <a:latin typeface="Trebuchet MS"/>
                <a:cs typeface="Trebuchet MS"/>
              </a:rPr>
              <a:t>and </a:t>
            </a:r>
            <a:r>
              <a:rPr sz="1600" b="1" spc="-60" dirty="0">
                <a:latin typeface="Trebuchet MS"/>
                <a:cs typeface="Trebuchet MS"/>
              </a:rPr>
              <a:t>look </a:t>
            </a:r>
            <a:r>
              <a:rPr sz="1600" spc="-85" dirty="0">
                <a:latin typeface="Trebuchet MS"/>
                <a:cs typeface="Trebuchet MS"/>
              </a:rPr>
              <a:t>at </a:t>
            </a:r>
            <a:r>
              <a:rPr sz="1600" spc="-100" dirty="0">
                <a:latin typeface="Trebuchet MS"/>
                <a:cs typeface="Trebuchet MS"/>
              </a:rPr>
              <a:t>this,</a:t>
            </a:r>
            <a:r>
              <a:rPr sz="1600" spc="-280" dirty="0">
                <a:latin typeface="Trebuchet MS"/>
                <a:cs typeface="Trebuchet MS"/>
              </a:rPr>
              <a:t> </a:t>
            </a:r>
            <a:r>
              <a:rPr sz="1600" spc="-120" dirty="0">
                <a:latin typeface="Trebuchet MS"/>
                <a:cs typeface="Trebuchet MS"/>
              </a:rPr>
              <a:t>Tom!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5062017" y="8034185"/>
            <a:ext cx="1423670" cy="792480"/>
            <a:chOff x="5062017" y="8034185"/>
            <a:chExt cx="1423670" cy="792480"/>
          </a:xfrm>
        </p:grpSpPr>
        <p:sp>
          <p:nvSpPr>
            <p:cNvPr id="46" name="object 46"/>
            <p:cNvSpPr/>
            <p:nvPr/>
          </p:nvSpPr>
          <p:spPr>
            <a:xfrm>
              <a:off x="6117002" y="8034185"/>
              <a:ext cx="65803" cy="4244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957799" y="8049042"/>
              <a:ext cx="59435" cy="4669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391037" y="8053287"/>
              <a:ext cx="42454" cy="4244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531135" y="8059655"/>
              <a:ext cx="46699" cy="4032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794351" y="8104227"/>
              <a:ext cx="691225" cy="72186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062017" y="8123329"/>
              <a:ext cx="700493" cy="69279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5234520" y="8385886"/>
            <a:ext cx="31559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-20" dirty="0">
                <a:solidFill>
                  <a:srgbClr val="00ADEF"/>
                </a:solidFill>
                <a:latin typeface="Trebuchet MS"/>
                <a:cs typeface="Trebuchet MS"/>
              </a:rPr>
              <a:t>Please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256991" y="8908974"/>
            <a:ext cx="300990" cy="210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90"/>
              </a:spcBef>
            </a:pPr>
            <a:r>
              <a:rPr sz="1200" spc="-60" dirty="0">
                <a:latin typeface="Trebuchet MS"/>
                <a:cs typeface="Trebuchet MS"/>
              </a:rPr>
              <a:t>141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066269" y="8385886"/>
            <a:ext cx="3079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-15" dirty="0">
                <a:solidFill>
                  <a:srgbClr val="00ADEF"/>
                </a:solidFill>
                <a:latin typeface="Trebuchet MS"/>
                <a:cs typeface="Trebuchet MS"/>
              </a:rPr>
              <a:t>W</a:t>
            </a:r>
            <a:r>
              <a:rPr sz="800" b="1" spc="-25" dirty="0">
                <a:solidFill>
                  <a:srgbClr val="00ADEF"/>
                </a:solidFill>
                <a:latin typeface="Trebuchet MS"/>
                <a:cs typeface="Trebuchet MS"/>
              </a:rPr>
              <a:t>ould</a:t>
            </a:r>
            <a:endParaRPr sz="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1738" y="545329"/>
            <a:ext cx="5749290" cy="8259445"/>
            <a:chOff x="541738" y="545329"/>
            <a:chExt cx="5749290" cy="8259445"/>
          </a:xfrm>
        </p:grpSpPr>
        <p:sp>
          <p:nvSpPr>
            <p:cNvPr id="3" name="object 3"/>
            <p:cNvSpPr/>
            <p:nvPr/>
          </p:nvSpPr>
          <p:spPr>
            <a:xfrm>
              <a:off x="541738" y="545329"/>
              <a:ext cx="5744845" cy="8259445"/>
            </a:xfrm>
            <a:custGeom>
              <a:avLst/>
              <a:gdLst/>
              <a:ahLst/>
              <a:cxnLst/>
              <a:rect l="l" t="t" r="r" b="b"/>
              <a:pathLst>
                <a:path w="5744845" h="8259445">
                  <a:moveTo>
                    <a:pt x="5744672" y="8259359"/>
                  </a:moveTo>
                  <a:lnTo>
                    <a:pt x="28702" y="8259359"/>
                  </a:lnTo>
                  <a:lnTo>
                    <a:pt x="19135" y="6984859"/>
                  </a:lnTo>
                  <a:lnTo>
                    <a:pt x="3189" y="4172413"/>
                  </a:lnTo>
                  <a:lnTo>
                    <a:pt x="0" y="1338600"/>
                  </a:lnTo>
                  <a:lnTo>
                    <a:pt x="28702" y="0"/>
                  </a:lnTo>
                  <a:lnTo>
                    <a:pt x="4818851" y="0"/>
                  </a:lnTo>
                  <a:lnTo>
                    <a:pt x="5744672" y="1022237"/>
                  </a:lnTo>
                  <a:lnTo>
                    <a:pt x="5744672" y="8259359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414563" y="631456"/>
              <a:ext cx="870585" cy="1092835"/>
            </a:xfrm>
            <a:custGeom>
              <a:avLst/>
              <a:gdLst/>
              <a:ahLst/>
              <a:cxnLst/>
              <a:rect l="l" t="t" r="r" b="b"/>
              <a:pathLst>
                <a:path w="870585" h="1092835">
                  <a:moveTo>
                    <a:pt x="156381" y="1092214"/>
                  </a:moveTo>
                  <a:lnTo>
                    <a:pt x="175054" y="711223"/>
                  </a:lnTo>
                  <a:lnTo>
                    <a:pt x="164988" y="470454"/>
                  </a:lnTo>
                  <a:lnTo>
                    <a:pt x="111524" y="267511"/>
                  </a:lnTo>
                  <a:lnTo>
                    <a:pt x="0" y="0"/>
                  </a:lnTo>
                  <a:lnTo>
                    <a:pt x="870525" y="940508"/>
                  </a:lnTo>
                  <a:lnTo>
                    <a:pt x="805933" y="931112"/>
                  </a:lnTo>
                  <a:lnTo>
                    <a:pt x="638767" y="928095"/>
                  </a:lnTo>
                  <a:lnTo>
                    <a:pt x="408944" y="969210"/>
                  </a:lnTo>
                  <a:lnTo>
                    <a:pt x="156381" y="1092214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71039" y="547608"/>
              <a:ext cx="220561" cy="24545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99922" y="616889"/>
              <a:ext cx="302260" cy="299085"/>
            </a:xfrm>
            <a:custGeom>
              <a:avLst/>
              <a:gdLst/>
              <a:ahLst/>
              <a:cxnLst/>
              <a:rect l="l" t="t" r="r" b="b"/>
              <a:pathLst>
                <a:path w="302260" h="299084">
                  <a:moveTo>
                    <a:pt x="301970" y="298913"/>
                  </a:moveTo>
                  <a:lnTo>
                    <a:pt x="14809" y="35522"/>
                  </a:lnTo>
                  <a:lnTo>
                    <a:pt x="0" y="0"/>
                  </a:lnTo>
                  <a:lnTo>
                    <a:pt x="189829" y="174115"/>
                  </a:lnTo>
                  <a:lnTo>
                    <a:pt x="301970" y="298913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14471" y="651787"/>
              <a:ext cx="398145" cy="386715"/>
            </a:xfrm>
            <a:custGeom>
              <a:avLst/>
              <a:gdLst/>
              <a:ahLst/>
              <a:cxnLst/>
              <a:rect l="l" t="t" r="r" b="b"/>
              <a:pathLst>
                <a:path w="398145" h="386715">
                  <a:moveTo>
                    <a:pt x="397583" y="386610"/>
                  </a:moveTo>
                  <a:lnTo>
                    <a:pt x="14808" y="35520"/>
                  </a:lnTo>
                  <a:lnTo>
                    <a:pt x="0" y="0"/>
                  </a:lnTo>
                  <a:lnTo>
                    <a:pt x="285475" y="261849"/>
                  </a:lnTo>
                  <a:lnTo>
                    <a:pt x="397583" y="386610"/>
                  </a:lnTo>
                  <a:close/>
                </a:path>
              </a:pathLst>
            </a:custGeom>
            <a:solidFill>
              <a:srgbClr val="1FC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29019" y="686683"/>
              <a:ext cx="493395" cy="474980"/>
            </a:xfrm>
            <a:custGeom>
              <a:avLst/>
              <a:gdLst/>
              <a:ahLst/>
              <a:cxnLst/>
              <a:rect l="l" t="t" r="r" b="b"/>
              <a:pathLst>
                <a:path w="493395" h="474980">
                  <a:moveTo>
                    <a:pt x="493313" y="474438"/>
                  </a:moveTo>
                  <a:lnTo>
                    <a:pt x="14817" y="35542"/>
                  </a:lnTo>
                  <a:lnTo>
                    <a:pt x="0" y="0"/>
                  </a:lnTo>
                  <a:lnTo>
                    <a:pt x="381100" y="349560"/>
                  </a:lnTo>
                  <a:lnTo>
                    <a:pt x="493313" y="474438"/>
                  </a:lnTo>
                  <a:close/>
                </a:path>
              </a:pathLst>
            </a:custGeom>
            <a:solidFill>
              <a:srgbClr val="2DC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43586" y="721625"/>
              <a:ext cx="589280" cy="562610"/>
            </a:xfrm>
            <a:custGeom>
              <a:avLst/>
              <a:gdLst/>
              <a:ahLst/>
              <a:cxnLst/>
              <a:rect l="l" t="t" r="r" b="b"/>
              <a:pathLst>
                <a:path w="589279" h="562610">
                  <a:moveTo>
                    <a:pt x="588919" y="562103"/>
                  </a:moveTo>
                  <a:lnTo>
                    <a:pt x="14798" y="35497"/>
                  </a:lnTo>
                  <a:lnTo>
                    <a:pt x="0" y="0"/>
                  </a:lnTo>
                  <a:lnTo>
                    <a:pt x="476803" y="437334"/>
                  </a:lnTo>
                  <a:lnTo>
                    <a:pt x="588919" y="562103"/>
                  </a:lnTo>
                  <a:close/>
                </a:path>
              </a:pathLst>
            </a:custGeom>
            <a:solidFill>
              <a:srgbClr val="39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58135" y="756524"/>
              <a:ext cx="685165" cy="650240"/>
            </a:xfrm>
            <a:custGeom>
              <a:avLst/>
              <a:gdLst/>
              <a:ahLst/>
              <a:cxnLst/>
              <a:rect l="l" t="t" r="r" b="b"/>
              <a:pathLst>
                <a:path w="685164" h="650240">
                  <a:moveTo>
                    <a:pt x="684557" y="649827"/>
                  </a:moveTo>
                  <a:lnTo>
                    <a:pt x="14807" y="35518"/>
                  </a:lnTo>
                  <a:lnTo>
                    <a:pt x="0" y="0"/>
                  </a:lnTo>
                  <a:lnTo>
                    <a:pt x="572481" y="525102"/>
                  </a:lnTo>
                  <a:lnTo>
                    <a:pt x="684557" y="649827"/>
                  </a:lnTo>
                  <a:close/>
                </a:path>
              </a:pathLst>
            </a:custGeom>
            <a:solidFill>
              <a:srgbClr val="42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72692" y="791440"/>
              <a:ext cx="780415" cy="737870"/>
            </a:xfrm>
            <a:custGeom>
              <a:avLst/>
              <a:gdLst/>
              <a:ahLst/>
              <a:cxnLst/>
              <a:rect l="l" t="t" r="r" b="b"/>
              <a:pathLst>
                <a:path w="780414" h="737869">
                  <a:moveTo>
                    <a:pt x="780311" y="737672"/>
                  </a:moveTo>
                  <a:lnTo>
                    <a:pt x="12412" y="33325"/>
                  </a:lnTo>
                  <a:lnTo>
                    <a:pt x="9871" y="23678"/>
                  </a:lnTo>
                  <a:lnTo>
                    <a:pt x="0" y="0"/>
                  </a:lnTo>
                  <a:lnTo>
                    <a:pt x="668159" y="612862"/>
                  </a:lnTo>
                  <a:lnTo>
                    <a:pt x="780311" y="737672"/>
                  </a:lnTo>
                  <a:close/>
                </a:path>
              </a:pathLst>
            </a:custGeom>
            <a:solidFill>
              <a:srgbClr val="4C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84970" y="824255"/>
              <a:ext cx="805815" cy="747395"/>
            </a:xfrm>
            <a:custGeom>
              <a:avLst/>
              <a:gdLst/>
              <a:ahLst/>
              <a:cxnLst/>
              <a:rect l="l" t="t" r="r" b="b"/>
              <a:pathLst>
                <a:path w="805814" h="747394">
                  <a:moveTo>
                    <a:pt x="805491" y="746844"/>
                  </a:moveTo>
                  <a:lnTo>
                    <a:pt x="782578" y="739751"/>
                  </a:lnTo>
                  <a:lnTo>
                    <a:pt x="7621" y="28930"/>
                  </a:lnTo>
                  <a:lnTo>
                    <a:pt x="0" y="0"/>
                  </a:lnTo>
                  <a:lnTo>
                    <a:pt x="766054" y="702655"/>
                  </a:lnTo>
                  <a:lnTo>
                    <a:pt x="805587" y="746650"/>
                  </a:lnTo>
                  <a:lnTo>
                    <a:pt x="805491" y="746844"/>
                  </a:lnTo>
                  <a:close/>
                </a:path>
              </a:pathLst>
            </a:custGeom>
            <a:solidFill>
              <a:srgbClr val="53C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92462" y="852694"/>
              <a:ext cx="775970" cy="711835"/>
            </a:xfrm>
            <a:custGeom>
              <a:avLst/>
              <a:gdLst/>
              <a:ahLst/>
              <a:cxnLst/>
              <a:rect l="l" t="t" r="r" b="b"/>
              <a:pathLst>
                <a:path w="775970" h="711835">
                  <a:moveTo>
                    <a:pt x="775722" y="711509"/>
                  </a:moveTo>
                  <a:lnTo>
                    <a:pt x="739618" y="700332"/>
                  </a:lnTo>
                  <a:lnTo>
                    <a:pt x="7616" y="28911"/>
                  </a:lnTo>
                  <a:lnTo>
                    <a:pt x="0" y="0"/>
                  </a:lnTo>
                  <a:lnTo>
                    <a:pt x="775722" y="711509"/>
                  </a:lnTo>
                  <a:close/>
                </a:path>
              </a:pathLst>
            </a:custGeom>
            <a:solidFill>
              <a:srgbClr val="59CB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99955" y="881134"/>
              <a:ext cx="732790" cy="672465"/>
            </a:xfrm>
            <a:custGeom>
              <a:avLst/>
              <a:gdLst/>
              <a:ahLst/>
              <a:cxnLst/>
              <a:rect l="l" t="t" r="r" b="b"/>
              <a:pathLst>
                <a:path w="732789" h="672465">
                  <a:moveTo>
                    <a:pt x="732713" y="672073"/>
                  </a:moveTo>
                  <a:lnTo>
                    <a:pt x="718590" y="667701"/>
                  </a:lnTo>
                  <a:lnTo>
                    <a:pt x="700699" y="664632"/>
                  </a:lnTo>
                  <a:lnTo>
                    <a:pt x="7620" y="28925"/>
                  </a:lnTo>
                  <a:lnTo>
                    <a:pt x="0" y="0"/>
                  </a:lnTo>
                  <a:lnTo>
                    <a:pt x="732713" y="672073"/>
                  </a:lnTo>
                  <a:close/>
                </a:path>
              </a:pathLst>
            </a:custGeom>
            <a:solidFill>
              <a:srgbClr val="60C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07442" y="909554"/>
              <a:ext cx="694055" cy="636905"/>
            </a:xfrm>
            <a:custGeom>
              <a:avLst/>
              <a:gdLst/>
              <a:ahLst/>
              <a:cxnLst/>
              <a:rect l="l" t="t" r="r" b="b"/>
              <a:pathLst>
                <a:path w="694054" h="636905">
                  <a:moveTo>
                    <a:pt x="693709" y="636297"/>
                  </a:moveTo>
                  <a:lnTo>
                    <a:pt x="664287" y="631250"/>
                  </a:lnTo>
                  <a:lnTo>
                    <a:pt x="7621" y="28930"/>
                  </a:lnTo>
                  <a:lnTo>
                    <a:pt x="0" y="0"/>
                  </a:lnTo>
                  <a:lnTo>
                    <a:pt x="693709" y="636297"/>
                  </a:lnTo>
                  <a:close/>
                </a:path>
              </a:pathLst>
            </a:custGeom>
            <a:solidFill>
              <a:srgbClr val="66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14935" y="937996"/>
              <a:ext cx="657860" cy="603250"/>
            </a:xfrm>
            <a:custGeom>
              <a:avLst/>
              <a:gdLst/>
              <a:ahLst/>
              <a:cxnLst/>
              <a:rect l="l" t="t" r="r" b="b"/>
              <a:pathLst>
                <a:path w="657860" h="603250">
                  <a:moveTo>
                    <a:pt x="657297" y="602894"/>
                  </a:moveTo>
                  <a:lnTo>
                    <a:pt x="627875" y="597847"/>
                  </a:lnTo>
                  <a:lnTo>
                    <a:pt x="7620" y="28924"/>
                  </a:lnTo>
                  <a:lnTo>
                    <a:pt x="0" y="0"/>
                  </a:lnTo>
                  <a:lnTo>
                    <a:pt x="657297" y="602894"/>
                  </a:lnTo>
                  <a:close/>
                </a:path>
              </a:pathLst>
            </a:custGeom>
            <a:solidFill>
              <a:srgbClr val="6B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22427" y="966433"/>
              <a:ext cx="621030" cy="569595"/>
            </a:xfrm>
            <a:custGeom>
              <a:avLst/>
              <a:gdLst/>
              <a:ahLst/>
              <a:cxnLst/>
              <a:rect l="l" t="t" r="r" b="b"/>
              <a:pathLst>
                <a:path w="621029" h="569594">
                  <a:moveTo>
                    <a:pt x="620879" y="569495"/>
                  </a:moveTo>
                  <a:lnTo>
                    <a:pt x="591478" y="564451"/>
                  </a:lnTo>
                  <a:lnTo>
                    <a:pt x="7620" y="28924"/>
                  </a:lnTo>
                  <a:lnTo>
                    <a:pt x="0" y="0"/>
                  </a:lnTo>
                  <a:lnTo>
                    <a:pt x="620879" y="569495"/>
                  </a:lnTo>
                  <a:close/>
                </a:path>
              </a:pathLst>
            </a:custGeom>
            <a:solidFill>
              <a:srgbClr val="71D0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529915" y="994853"/>
              <a:ext cx="584835" cy="536575"/>
            </a:xfrm>
            <a:custGeom>
              <a:avLst/>
              <a:gdLst/>
              <a:ahLst/>
              <a:cxnLst/>
              <a:rect l="l" t="t" r="r" b="b"/>
              <a:pathLst>
                <a:path w="584835" h="536575">
                  <a:moveTo>
                    <a:pt x="584489" y="536116"/>
                  </a:moveTo>
                  <a:lnTo>
                    <a:pt x="555067" y="531069"/>
                  </a:lnTo>
                  <a:lnTo>
                    <a:pt x="6303" y="27720"/>
                  </a:lnTo>
                  <a:lnTo>
                    <a:pt x="6114" y="23208"/>
                  </a:lnTo>
                  <a:lnTo>
                    <a:pt x="0" y="0"/>
                  </a:lnTo>
                  <a:lnTo>
                    <a:pt x="584489" y="536116"/>
                  </a:lnTo>
                  <a:close/>
                </a:path>
              </a:pathLst>
            </a:custGeom>
            <a:solidFill>
              <a:srgbClr val="77D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536201" y="1022175"/>
              <a:ext cx="549910" cy="504190"/>
            </a:xfrm>
            <a:custGeom>
              <a:avLst/>
              <a:gdLst/>
              <a:ahLst/>
              <a:cxnLst/>
              <a:rect l="l" t="t" r="r" b="b"/>
              <a:pathLst>
                <a:path w="549910" h="504190">
                  <a:moveTo>
                    <a:pt x="549286" y="503834"/>
                  </a:moveTo>
                  <a:lnTo>
                    <a:pt x="519862" y="498786"/>
                  </a:lnTo>
                  <a:lnTo>
                    <a:pt x="954" y="22823"/>
                  </a:lnTo>
                  <a:lnTo>
                    <a:pt x="0" y="0"/>
                  </a:lnTo>
                  <a:lnTo>
                    <a:pt x="549286" y="503834"/>
                  </a:lnTo>
                  <a:close/>
                </a:path>
              </a:pathLst>
            </a:custGeom>
            <a:solidFill>
              <a:srgbClr val="7C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37139" y="1044609"/>
              <a:ext cx="520065" cy="476884"/>
            </a:xfrm>
            <a:custGeom>
              <a:avLst/>
              <a:gdLst/>
              <a:ahLst/>
              <a:cxnLst/>
              <a:rect l="l" t="t" r="r" b="b"/>
              <a:pathLst>
                <a:path w="520064" h="476884">
                  <a:moveTo>
                    <a:pt x="491694" y="472928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515299" y="472643"/>
                  </a:lnTo>
                  <a:lnTo>
                    <a:pt x="497304" y="472643"/>
                  </a:lnTo>
                  <a:lnTo>
                    <a:pt x="491694" y="472928"/>
                  </a:lnTo>
                  <a:close/>
                </a:path>
                <a:path w="520064" h="476884">
                  <a:moveTo>
                    <a:pt x="519439" y="476440"/>
                  </a:moveTo>
                  <a:lnTo>
                    <a:pt x="497304" y="472643"/>
                  </a:lnTo>
                  <a:lnTo>
                    <a:pt x="515299" y="472643"/>
                  </a:lnTo>
                  <a:lnTo>
                    <a:pt x="519439" y="476440"/>
                  </a:lnTo>
                  <a:close/>
                </a:path>
              </a:pathLst>
            </a:custGeom>
            <a:solidFill>
              <a:srgbClr val="81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38077" y="1067027"/>
              <a:ext cx="491490" cy="452120"/>
            </a:xfrm>
            <a:custGeom>
              <a:avLst/>
              <a:gdLst/>
              <a:ahLst/>
              <a:cxnLst/>
              <a:rect l="l" t="t" r="r" b="b"/>
              <a:pathLst>
                <a:path w="491489" h="452119">
                  <a:moveTo>
                    <a:pt x="468481" y="451644"/>
                  </a:moveTo>
                  <a:lnTo>
                    <a:pt x="954" y="22812"/>
                  </a:lnTo>
                  <a:lnTo>
                    <a:pt x="0" y="0"/>
                  </a:lnTo>
                  <a:lnTo>
                    <a:pt x="491138" y="450492"/>
                  </a:lnTo>
                  <a:lnTo>
                    <a:pt x="468481" y="451644"/>
                  </a:lnTo>
                  <a:close/>
                </a:path>
              </a:pathLst>
            </a:custGeom>
            <a:solidFill>
              <a:srgbClr val="8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539015" y="1089451"/>
              <a:ext cx="467995" cy="430530"/>
            </a:xfrm>
            <a:custGeom>
              <a:avLst/>
              <a:gdLst/>
              <a:ahLst/>
              <a:cxnLst/>
              <a:rect l="l" t="t" r="r" b="b"/>
              <a:pathLst>
                <a:path w="467995" h="430530">
                  <a:moveTo>
                    <a:pt x="445263" y="430353"/>
                  </a:moveTo>
                  <a:lnTo>
                    <a:pt x="954" y="22814"/>
                  </a:lnTo>
                  <a:lnTo>
                    <a:pt x="0" y="0"/>
                  </a:lnTo>
                  <a:lnTo>
                    <a:pt x="467926" y="429200"/>
                  </a:lnTo>
                  <a:lnTo>
                    <a:pt x="445263" y="430353"/>
                  </a:lnTo>
                  <a:close/>
                </a:path>
              </a:pathLst>
            </a:custGeom>
            <a:solidFill>
              <a:srgbClr val="8BD7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539952" y="1111876"/>
              <a:ext cx="445134" cy="409575"/>
            </a:xfrm>
            <a:custGeom>
              <a:avLst/>
              <a:gdLst/>
              <a:ahLst/>
              <a:cxnLst/>
              <a:rect l="l" t="t" r="r" b="b"/>
              <a:pathLst>
                <a:path w="445135" h="409575">
                  <a:moveTo>
                    <a:pt x="422063" y="409060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444721" y="407908"/>
                  </a:lnTo>
                  <a:lnTo>
                    <a:pt x="422063" y="409060"/>
                  </a:lnTo>
                  <a:close/>
                </a:path>
              </a:pathLst>
            </a:custGeom>
            <a:solidFill>
              <a:srgbClr val="90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540890" y="1134288"/>
              <a:ext cx="421640" cy="387985"/>
            </a:xfrm>
            <a:custGeom>
              <a:avLst/>
              <a:gdLst/>
              <a:ahLst/>
              <a:cxnLst/>
              <a:rect l="l" t="t" r="r" b="b"/>
              <a:pathLst>
                <a:path w="421639" h="387984">
                  <a:moveTo>
                    <a:pt x="398854" y="387781"/>
                  </a:moveTo>
                  <a:lnTo>
                    <a:pt x="953" y="22806"/>
                  </a:lnTo>
                  <a:lnTo>
                    <a:pt x="0" y="0"/>
                  </a:lnTo>
                  <a:lnTo>
                    <a:pt x="421521" y="386628"/>
                  </a:lnTo>
                  <a:lnTo>
                    <a:pt x="398854" y="387781"/>
                  </a:lnTo>
                  <a:close/>
                </a:path>
              </a:pathLst>
            </a:custGeom>
            <a:solidFill>
              <a:srgbClr val="96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541828" y="1156718"/>
              <a:ext cx="398780" cy="367030"/>
            </a:xfrm>
            <a:custGeom>
              <a:avLst/>
              <a:gdLst/>
              <a:ahLst/>
              <a:cxnLst/>
              <a:rect l="l" t="t" r="r" b="b"/>
              <a:pathLst>
                <a:path w="398779" h="367030">
                  <a:moveTo>
                    <a:pt x="375645" y="366483"/>
                  </a:moveTo>
                  <a:lnTo>
                    <a:pt x="953" y="22808"/>
                  </a:lnTo>
                  <a:lnTo>
                    <a:pt x="0" y="0"/>
                  </a:lnTo>
                  <a:lnTo>
                    <a:pt x="398294" y="365331"/>
                  </a:lnTo>
                  <a:lnTo>
                    <a:pt x="375645" y="366483"/>
                  </a:lnTo>
                  <a:close/>
                </a:path>
              </a:pathLst>
            </a:custGeom>
            <a:solidFill>
              <a:srgbClr val="9ADB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542765" y="1179130"/>
              <a:ext cx="375285" cy="345440"/>
            </a:xfrm>
            <a:custGeom>
              <a:avLst/>
              <a:gdLst/>
              <a:ahLst/>
              <a:cxnLst/>
              <a:rect l="l" t="t" r="r" b="b"/>
              <a:pathLst>
                <a:path w="375285" h="345440">
                  <a:moveTo>
                    <a:pt x="352432" y="345204"/>
                  </a:moveTo>
                  <a:lnTo>
                    <a:pt x="954" y="22814"/>
                  </a:lnTo>
                  <a:lnTo>
                    <a:pt x="0" y="0"/>
                  </a:lnTo>
                  <a:lnTo>
                    <a:pt x="375095" y="344052"/>
                  </a:lnTo>
                  <a:lnTo>
                    <a:pt x="352432" y="345204"/>
                  </a:lnTo>
                  <a:close/>
                </a:path>
              </a:pathLst>
            </a:custGeom>
            <a:solidFill>
              <a:srgbClr val="9FDD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43703" y="1201567"/>
              <a:ext cx="352425" cy="324485"/>
            </a:xfrm>
            <a:custGeom>
              <a:avLst/>
              <a:gdLst/>
              <a:ahLst/>
              <a:cxnLst/>
              <a:rect l="l" t="t" r="r" b="b"/>
              <a:pathLst>
                <a:path w="352425" h="324484">
                  <a:moveTo>
                    <a:pt x="329219" y="323901"/>
                  </a:moveTo>
                  <a:lnTo>
                    <a:pt x="953" y="22802"/>
                  </a:lnTo>
                  <a:lnTo>
                    <a:pt x="0" y="0"/>
                  </a:lnTo>
                  <a:lnTo>
                    <a:pt x="351876" y="322748"/>
                  </a:lnTo>
                  <a:lnTo>
                    <a:pt x="329219" y="323901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44641" y="1223985"/>
              <a:ext cx="328930" cy="302895"/>
            </a:xfrm>
            <a:custGeom>
              <a:avLst/>
              <a:gdLst/>
              <a:ahLst/>
              <a:cxnLst/>
              <a:rect l="l" t="t" r="r" b="b"/>
              <a:pathLst>
                <a:path w="328929" h="302894">
                  <a:moveTo>
                    <a:pt x="306013" y="302615"/>
                  </a:moveTo>
                  <a:lnTo>
                    <a:pt x="953" y="22807"/>
                  </a:lnTo>
                  <a:lnTo>
                    <a:pt x="0" y="0"/>
                  </a:lnTo>
                  <a:lnTo>
                    <a:pt x="328663" y="301463"/>
                  </a:lnTo>
                  <a:lnTo>
                    <a:pt x="306013" y="302615"/>
                  </a:lnTo>
                  <a:close/>
                </a:path>
              </a:pathLst>
            </a:custGeom>
            <a:solidFill>
              <a:srgbClr val="A8E0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545578" y="1246397"/>
              <a:ext cx="306070" cy="281940"/>
            </a:xfrm>
            <a:custGeom>
              <a:avLst/>
              <a:gdLst/>
              <a:ahLst/>
              <a:cxnLst/>
              <a:rect l="l" t="t" r="r" b="b"/>
              <a:pathLst>
                <a:path w="306070" h="281940">
                  <a:moveTo>
                    <a:pt x="282801" y="281336"/>
                  </a:moveTo>
                  <a:lnTo>
                    <a:pt x="51" y="21987"/>
                  </a:lnTo>
                  <a:lnTo>
                    <a:pt x="520" y="12434"/>
                  </a:lnTo>
                  <a:lnTo>
                    <a:pt x="0" y="0"/>
                  </a:lnTo>
                  <a:lnTo>
                    <a:pt x="305463" y="280183"/>
                  </a:lnTo>
                  <a:lnTo>
                    <a:pt x="282801" y="281336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544619" y="1268025"/>
              <a:ext cx="284480" cy="260985"/>
            </a:xfrm>
            <a:custGeom>
              <a:avLst/>
              <a:gdLst/>
              <a:ahLst/>
              <a:cxnLst/>
              <a:rect l="l" t="t" r="r" b="b"/>
              <a:pathLst>
                <a:path w="284479" h="260984">
                  <a:moveTo>
                    <a:pt x="261485" y="260840"/>
                  </a:moveTo>
                  <a:lnTo>
                    <a:pt x="0" y="20995"/>
                  </a:lnTo>
                  <a:lnTo>
                    <a:pt x="1028" y="0"/>
                  </a:lnTo>
                  <a:lnTo>
                    <a:pt x="284147" y="259688"/>
                  </a:lnTo>
                  <a:lnTo>
                    <a:pt x="261485" y="260840"/>
                  </a:lnTo>
                  <a:close/>
                </a:path>
              </a:pathLst>
            </a:custGeom>
            <a:solidFill>
              <a:srgbClr val="B1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543609" y="1288661"/>
              <a:ext cx="262890" cy="242570"/>
            </a:xfrm>
            <a:custGeom>
              <a:avLst/>
              <a:gdLst/>
              <a:ahLst/>
              <a:cxnLst/>
              <a:rect l="l" t="t" r="r" b="b"/>
              <a:pathLst>
                <a:path w="262889" h="242569">
                  <a:moveTo>
                    <a:pt x="241300" y="242315"/>
                  </a:moveTo>
                  <a:lnTo>
                    <a:pt x="0" y="20985"/>
                  </a:lnTo>
                  <a:lnTo>
                    <a:pt x="1028" y="0"/>
                  </a:lnTo>
                  <a:lnTo>
                    <a:pt x="262889" y="240184"/>
                  </a:lnTo>
                  <a:lnTo>
                    <a:pt x="244078" y="241141"/>
                  </a:lnTo>
                  <a:lnTo>
                    <a:pt x="241300" y="242315"/>
                  </a:lnTo>
                  <a:close/>
                </a:path>
              </a:pathLst>
            </a:custGeom>
            <a:solidFill>
              <a:srgbClr val="B6E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527434" y="1309298"/>
              <a:ext cx="257745" cy="3305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683124" y="2401709"/>
              <a:ext cx="559435" cy="238760"/>
            </a:xfrm>
            <a:custGeom>
              <a:avLst/>
              <a:gdLst/>
              <a:ahLst/>
              <a:cxnLst/>
              <a:rect l="l" t="t" r="r" b="b"/>
              <a:pathLst>
                <a:path w="559435" h="238760">
                  <a:moveTo>
                    <a:pt x="559435" y="0"/>
                  </a:moveTo>
                  <a:lnTo>
                    <a:pt x="0" y="0"/>
                  </a:lnTo>
                  <a:lnTo>
                    <a:pt x="0" y="238759"/>
                  </a:lnTo>
                  <a:lnTo>
                    <a:pt x="559435" y="238759"/>
                  </a:lnTo>
                  <a:lnTo>
                    <a:pt x="5594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683124" y="2401709"/>
              <a:ext cx="559435" cy="238760"/>
            </a:xfrm>
            <a:custGeom>
              <a:avLst/>
              <a:gdLst/>
              <a:ahLst/>
              <a:cxnLst/>
              <a:rect l="l" t="t" r="r" b="b"/>
              <a:pathLst>
                <a:path w="559435" h="238760">
                  <a:moveTo>
                    <a:pt x="0" y="0"/>
                  </a:moveTo>
                  <a:lnTo>
                    <a:pt x="0" y="238759"/>
                  </a:lnTo>
                  <a:lnTo>
                    <a:pt x="559435" y="238759"/>
                  </a:lnTo>
                  <a:lnTo>
                    <a:pt x="559435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683124" y="2795409"/>
              <a:ext cx="559435" cy="238760"/>
            </a:xfrm>
            <a:custGeom>
              <a:avLst/>
              <a:gdLst/>
              <a:ahLst/>
              <a:cxnLst/>
              <a:rect l="l" t="t" r="r" b="b"/>
              <a:pathLst>
                <a:path w="559435" h="238760">
                  <a:moveTo>
                    <a:pt x="559435" y="0"/>
                  </a:moveTo>
                  <a:lnTo>
                    <a:pt x="0" y="0"/>
                  </a:lnTo>
                  <a:lnTo>
                    <a:pt x="0" y="238760"/>
                  </a:lnTo>
                  <a:lnTo>
                    <a:pt x="559435" y="238760"/>
                  </a:lnTo>
                  <a:lnTo>
                    <a:pt x="5594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683124" y="2795409"/>
              <a:ext cx="559435" cy="238760"/>
            </a:xfrm>
            <a:custGeom>
              <a:avLst/>
              <a:gdLst/>
              <a:ahLst/>
              <a:cxnLst/>
              <a:rect l="l" t="t" r="r" b="b"/>
              <a:pathLst>
                <a:path w="559435" h="238760">
                  <a:moveTo>
                    <a:pt x="0" y="0"/>
                  </a:moveTo>
                  <a:lnTo>
                    <a:pt x="0" y="238760"/>
                  </a:lnTo>
                  <a:lnTo>
                    <a:pt x="559435" y="238760"/>
                  </a:lnTo>
                  <a:lnTo>
                    <a:pt x="559435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683124" y="3189109"/>
              <a:ext cx="559435" cy="238760"/>
            </a:xfrm>
            <a:custGeom>
              <a:avLst/>
              <a:gdLst/>
              <a:ahLst/>
              <a:cxnLst/>
              <a:rect l="l" t="t" r="r" b="b"/>
              <a:pathLst>
                <a:path w="559435" h="238760">
                  <a:moveTo>
                    <a:pt x="559435" y="0"/>
                  </a:moveTo>
                  <a:lnTo>
                    <a:pt x="0" y="0"/>
                  </a:lnTo>
                  <a:lnTo>
                    <a:pt x="0" y="238760"/>
                  </a:lnTo>
                  <a:lnTo>
                    <a:pt x="559435" y="238760"/>
                  </a:lnTo>
                  <a:lnTo>
                    <a:pt x="5594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683124" y="3189109"/>
              <a:ext cx="559435" cy="238760"/>
            </a:xfrm>
            <a:custGeom>
              <a:avLst/>
              <a:gdLst/>
              <a:ahLst/>
              <a:cxnLst/>
              <a:rect l="l" t="t" r="r" b="b"/>
              <a:pathLst>
                <a:path w="559435" h="238760">
                  <a:moveTo>
                    <a:pt x="0" y="0"/>
                  </a:moveTo>
                  <a:lnTo>
                    <a:pt x="0" y="238760"/>
                  </a:lnTo>
                  <a:lnTo>
                    <a:pt x="559435" y="238760"/>
                  </a:lnTo>
                  <a:lnTo>
                    <a:pt x="559435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683124" y="3582809"/>
              <a:ext cx="559435" cy="238760"/>
            </a:xfrm>
            <a:custGeom>
              <a:avLst/>
              <a:gdLst/>
              <a:ahLst/>
              <a:cxnLst/>
              <a:rect l="l" t="t" r="r" b="b"/>
              <a:pathLst>
                <a:path w="559435" h="238760">
                  <a:moveTo>
                    <a:pt x="559435" y="0"/>
                  </a:moveTo>
                  <a:lnTo>
                    <a:pt x="0" y="0"/>
                  </a:lnTo>
                  <a:lnTo>
                    <a:pt x="0" y="238760"/>
                  </a:lnTo>
                  <a:lnTo>
                    <a:pt x="559435" y="238760"/>
                  </a:lnTo>
                  <a:lnTo>
                    <a:pt x="5594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683124" y="3582809"/>
              <a:ext cx="559435" cy="238760"/>
            </a:xfrm>
            <a:custGeom>
              <a:avLst/>
              <a:gdLst/>
              <a:ahLst/>
              <a:cxnLst/>
              <a:rect l="l" t="t" r="r" b="b"/>
              <a:pathLst>
                <a:path w="559435" h="238760">
                  <a:moveTo>
                    <a:pt x="0" y="0"/>
                  </a:moveTo>
                  <a:lnTo>
                    <a:pt x="0" y="238760"/>
                  </a:lnTo>
                  <a:lnTo>
                    <a:pt x="559435" y="238760"/>
                  </a:lnTo>
                  <a:lnTo>
                    <a:pt x="559435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683124" y="3976509"/>
              <a:ext cx="559435" cy="238760"/>
            </a:xfrm>
            <a:custGeom>
              <a:avLst/>
              <a:gdLst/>
              <a:ahLst/>
              <a:cxnLst/>
              <a:rect l="l" t="t" r="r" b="b"/>
              <a:pathLst>
                <a:path w="559435" h="238760">
                  <a:moveTo>
                    <a:pt x="559435" y="0"/>
                  </a:moveTo>
                  <a:lnTo>
                    <a:pt x="0" y="0"/>
                  </a:lnTo>
                  <a:lnTo>
                    <a:pt x="0" y="238760"/>
                  </a:lnTo>
                  <a:lnTo>
                    <a:pt x="559435" y="238760"/>
                  </a:lnTo>
                  <a:lnTo>
                    <a:pt x="5594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683124" y="3976509"/>
              <a:ext cx="559435" cy="238760"/>
            </a:xfrm>
            <a:custGeom>
              <a:avLst/>
              <a:gdLst/>
              <a:ahLst/>
              <a:cxnLst/>
              <a:rect l="l" t="t" r="r" b="b"/>
              <a:pathLst>
                <a:path w="559435" h="238760">
                  <a:moveTo>
                    <a:pt x="0" y="0"/>
                  </a:moveTo>
                  <a:lnTo>
                    <a:pt x="0" y="238760"/>
                  </a:lnTo>
                  <a:lnTo>
                    <a:pt x="559435" y="238760"/>
                  </a:lnTo>
                  <a:lnTo>
                    <a:pt x="559435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683124" y="4370209"/>
              <a:ext cx="559435" cy="238760"/>
            </a:xfrm>
            <a:custGeom>
              <a:avLst/>
              <a:gdLst/>
              <a:ahLst/>
              <a:cxnLst/>
              <a:rect l="l" t="t" r="r" b="b"/>
              <a:pathLst>
                <a:path w="559435" h="238760">
                  <a:moveTo>
                    <a:pt x="559435" y="0"/>
                  </a:moveTo>
                  <a:lnTo>
                    <a:pt x="0" y="0"/>
                  </a:lnTo>
                  <a:lnTo>
                    <a:pt x="0" y="238760"/>
                  </a:lnTo>
                  <a:lnTo>
                    <a:pt x="559435" y="238760"/>
                  </a:lnTo>
                  <a:lnTo>
                    <a:pt x="5594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683124" y="4370209"/>
              <a:ext cx="559435" cy="238760"/>
            </a:xfrm>
            <a:custGeom>
              <a:avLst/>
              <a:gdLst/>
              <a:ahLst/>
              <a:cxnLst/>
              <a:rect l="l" t="t" r="r" b="b"/>
              <a:pathLst>
                <a:path w="559435" h="238760">
                  <a:moveTo>
                    <a:pt x="0" y="0"/>
                  </a:moveTo>
                  <a:lnTo>
                    <a:pt x="0" y="238760"/>
                  </a:lnTo>
                  <a:lnTo>
                    <a:pt x="559435" y="238760"/>
                  </a:lnTo>
                  <a:lnTo>
                    <a:pt x="559435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683124" y="4763909"/>
              <a:ext cx="559435" cy="238760"/>
            </a:xfrm>
            <a:custGeom>
              <a:avLst/>
              <a:gdLst/>
              <a:ahLst/>
              <a:cxnLst/>
              <a:rect l="l" t="t" r="r" b="b"/>
              <a:pathLst>
                <a:path w="559435" h="238760">
                  <a:moveTo>
                    <a:pt x="559435" y="0"/>
                  </a:moveTo>
                  <a:lnTo>
                    <a:pt x="0" y="0"/>
                  </a:lnTo>
                  <a:lnTo>
                    <a:pt x="0" y="238760"/>
                  </a:lnTo>
                  <a:lnTo>
                    <a:pt x="559435" y="238760"/>
                  </a:lnTo>
                  <a:lnTo>
                    <a:pt x="5594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683124" y="4763909"/>
              <a:ext cx="559435" cy="238760"/>
            </a:xfrm>
            <a:custGeom>
              <a:avLst/>
              <a:gdLst/>
              <a:ahLst/>
              <a:cxnLst/>
              <a:rect l="l" t="t" r="r" b="b"/>
              <a:pathLst>
                <a:path w="559435" h="238760">
                  <a:moveTo>
                    <a:pt x="0" y="0"/>
                  </a:moveTo>
                  <a:lnTo>
                    <a:pt x="0" y="238760"/>
                  </a:lnTo>
                  <a:lnTo>
                    <a:pt x="559435" y="238760"/>
                  </a:lnTo>
                  <a:lnTo>
                    <a:pt x="559435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683124" y="5157609"/>
              <a:ext cx="559435" cy="238760"/>
            </a:xfrm>
            <a:custGeom>
              <a:avLst/>
              <a:gdLst/>
              <a:ahLst/>
              <a:cxnLst/>
              <a:rect l="l" t="t" r="r" b="b"/>
              <a:pathLst>
                <a:path w="559435" h="238760">
                  <a:moveTo>
                    <a:pt x="559435" y="0"/>
                  </a:moveTo>
                  <a:lnTo>
                    <a:pt x="0" y="0"/>
                  </a:lnTo>
                  <a:lnTo>
                    <a:pt x="0" y="238760"/>
                  </a:lnTo>
                  <a:lnTo>
                    <a:pt x="559435" y="238760"/>
                  </a:lnTo>
                  <a:lnTo>
                    <a:pt x="5594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683124" y="5157609"/>
              <a:ext cx="559435" cy="238760"/>
            </a:xfrm>
            <a:custGeom>
              <a:avLst/>
              <a:gdLst/>
              <a:ahLst/>
              <a:cxnLst/>
              <a:rect l="l" t="t" r="r" b="b"/>
              <a:pathLst>
                <a:path w="559435" h="238760">
                  <a:moveTo>
                    <a:pt x="0" y="0"/>
                  </a:moveTo>
                  <a:lnTo>
                    <a:pt x="0" y="238760"/>
                  </a:lnTo>
                  <a:lnTo>
                    <a:pt x="559435" y="238760"/>
                  </a:lnTo>
                  <a:lnTo>
                    <a:pt x="559435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683124" y="5551309"/>
              <a:ext cx="559435" cy="238760"/>
            </a:xfrm>
            <a:custGeom>
              <a:avLst/>
              <a:gdLst/>
              <a:ahLst/>
              <a:cxnLst/>
              <a:rect l="l" t="t" r="r" b="b"/>
              <a:pathLst>
                <a:path w="559435" h="238760">
                  <a:moveTo>
                    <a:pt x="559435" y="0"/>
                  </a:moveTo>
                  <a:lnTo>
                    <a:pt x="0" y="0"/>
                  </a:lnTo>
                  <a:lnTo>
                    <a:pt x="0" y="238760"/>
                  </a:lnTo>
                  <a:lnTo>
                    <a:pt x="559435" y="238760"/>
                  </a:lnTo>
                  <a:lnTo>
                    <a:pt x="5594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683124" y="5551309"/>
              <a:ext cx="559435" cy="238760"/>
            </a:xfrm>
            <a:custGeom>
              <a:avLst/>
              <a:gdLst/>
              <a:ahLst/>
              <a:cxnLst/>
              <a:rect l="l" t="t" r="r" b="b"/>
              <a:pathLst>
                <a:path w="559435" h="238760">
                  <a:moveTo>
                    <a:pt x="0" y="0"/>
                  </a:moveTo>
                  <a:lnTo>
                    <a:pt x="0" y="238760"/>
                  </a:lnTo>
                  <a:lnTo>
                    <a:pt x="559435" y="238760"/>
                  </a:lnTo>
                  <a:lnTo>
                    <a:pt x="559435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683124" y="5945009"/>
              <a:ext cx="559435" cy="238760"/>
            </a:xfrm>
            <a:custGeom>
              <a:avLst/>
              <a:gdLst/>
              <a:ahLst/>
              <a:cxnLst/>
              <a:rect l="l" t="t" r="r" b="b"/>
              <a:pathLst>
                <a:path w="559435" h="238760">
                  <a:moveTo>
                    <a:pt x="559435" y="0"/>
                  </a:moveTo>
                  <a:lnTo>
                    <a:pt x="0" y="0"/>
                  </a:lnTo>
                  <a:lnTo>
                    <a:pt x="0" y="238760"/>
                  </a:lnTo>
                  <a:lnTo>
                    <a:pt x="559435" y="238760"/>
                  </a:lnTo>
                  <a:lnTo>
                    <a:pt x="5594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683124" y="5945009"/>
              <a:ext cx="559435" cy="238760"/>
            </a:xfrm>
            <a:custGeom>
              <a:avLst/>
              <a:gdLst/>
              <a:ahLst/>
              <a:cxnLst/>
              <a:rect l="l" t="t" r="r" b="b"/>
              <a:pathLst>
                <a:path w="559435" h="238760">
                  <a:moveTo>
                    <a:pt x="0" y="0"/>
                  </a:moveTo>
                  <a:lnTo>
                    <a:pt x="0" y="238760"/>
                  </a:lnTo>
                  <a:lnTo>
                    <a:pt x="559435" y="238760"/>
                  </a:lnTo>
                  <a:lnTo>
                    <a:pt x="559435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683124" y="6338709"/>
              <a:ext cx="559435" cy="238760"/>
            </a:xfrm>
            <a:custGeom>
              <a:avLst/>
              <a:gdLst/>
              <a:ahLst/>
              <a:cxnLst/>
              <a:rect l="l" t="t" r="r" b="b"/>
              <a:pathLst>
                <a:path w="559435" h="238759">
                  <a:moveTo>
                    <a:pt x="559435" y="0"/>
                  </a:moveTo>
                  <a:lnTo>
                    <a:pt x="0" y="0"/>
                  </a:lnTo>
                  <a:lnTo>
                    <a:pt x="0" y="238760"/>
                  </a:lnTo>
                  <a:lnTo>
                    <a:pt x="559435" y="238760"/>
                  </a:lnTo>
                  <a:lnTo>
                    <a:pt x="5594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683124" y="6338709"/>
              <a:ext cx="559435" cy="238760"/>
            </a:xfrm>
            <a:custGeom>
              <a:avLst/>
              <a:gdLst/>
              <a:ahLst/>
              <a:cxnLst/>
              <a:rect l="l" t="t" r="r" b="b"/>
              <a:pathLst>
                <a:path w="559435" h="238759">
                  <a:moveTo>
                    <a:pt x="0" y="0"/>
                  </a:moveTo>
                  <a:lnTo>
                    <a:pt x="0" y="238760"/>
                  </a:lnTo>
                  <a:lnTo>
                    <a:pt x="559435" y="238760"/>
                  </a:lnTo>
                  <a:lnTo>
                    <a:pt x="559435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683124" y="6732409"/>
              <a:ext cx="559435" cy="238760"/>
            </a:xfrm>
            <a:custGeom>
              <a:avLst/>
              <a:gdLst/>
              <a:ahLst/>
              <a:cxnLst/>
              <a:rect l="l" t="t" r="r" b="b"/>
              <a:pathLst>
                <a:path w="559435" h="238759">
                  <a:moveTo>
                    <a:pt x="559435" y="0"/>
                  </a:moveTo>
                  <a:lnTo>
                    <a:pt x="0" y="0"/>
                  </a:lnTo>
                  <a:lnTo>
                    <a:pt x="0" y="238760"/>
                  </a:lnTo>
                  <a:lnTo>
                    <a:pt x="559435" y="238760"/>
                  </a:lnTo>
                  <a:lnTo>
                    <a:pt x="5594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683124" y="6732409"/>
              <a:ext cx="559435" cy="238760"/>
            </a:xfrm>
            <a:custGeom>
              <a:avLst/>
              <a:gdLst/>
              <a:ahLst/>
              <a:cxnLst/>
              <a:rect l="l" t="t" r="r" b="b"/>
              <a:pathLst>
                <a:path w="559435" h="238759">
                  <a:moveTo>
                    <a:pt x="0" y="0"/>
                  </a:moveTo>
                  <a:lnTo>
                    <a:pt x="0" y="238760"/>
                  </a:lnTo>
                  <a:lnTo>
                    <a:pt x="559435" y="238760"/>
                  </a:lnTo>
                  <a:lnTo>
                    <a:pt x="559435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683124" y="7126109"/>
              <a:ext cx="559435" cy="238760"/>
            </a:xfrm>
            <a:custGeom>
              <a:avLst/>
              <a:gdLst/>
              <a:ahLst/>
              <a:cxnLst/>
              <a:rect l="l" t="t" r="r" b="b"/>
              <a:pathLst>
                <a:path w="559435" h="238759">
                  <a:moveTo>
                    <a:pt x="559435" y="0"/>
                  </a:moveTo>
                  <a:lnTo>
                    <a:pt x="0" y="0"/>
                  </a:lnTo>
                  <a:lnTo>
                    <a:pt x="0" y="238760"/>
                  </a:lnTo>
                  <a:lnTo>
                    <a:pt x="559435" y="238760"/>
                  </a:lnTo>
                  <a:lnTo>
                    <a:pt x="5594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683124" y="7126109"/>
              <a:ext cx="559435" cy="238760"/>
            </a:xfrm>
            <a:custGeom>
              <a:avLst/>
              <a:gdLst/>
              <a:ahLst/>
              <a:cxnLst/>
              <a:rect l="l" t="t" r="r" b="b"/>
              <a:pathLst>
                <a:path w="559435" h="238759">
                  <a:moveTo>
                    <a:pt x="0" y="0"/>
                  </a:moveTo>
                  <a:lnTo>
                    <a:pt x="0" y="238760"/>
                  </a:lnTo>
                  <a:lnTo>
                    <a:pt x="559435" y="238760"/>
                  </a:lnTo>
                  <a:lnTo>
                    <a:pt x="559435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683124" y="7519809"/>
              <a:ext cx="559435" cy="238760"/>
            </a:xfrm>
            <a:custGeom>
              <a:avLst/>
              <a:gdLst/>
              <a:ahLst/>
              <a:cxnLst/>
              <a:rect l="l" t="t" r="r" b="b"/>
              <a:pathLst>
                <a:path w="559435" h="238759">
                  <a:moveTo>
                    <a:pt x="559435" y="0"/>
                  </a:moveTo>
                  <a:lnTo>
                    <a:pt x="0" y="0"/>
                  </a:lnTo>
                  <a:lnTo>
                    <a:pt x="0" y="238760"/>
                  </a:lnTo>
                  <a:lnTo>
                    <a:pt x="559435" y="238760"/>
                  </a:lnTo>
                  <a:lnTo>
                    <a:pt x="5594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683124" y="7519809"/>
              <a:ext cx="559435" cy="238760"/>
            </a:xfrm>
            <a:custGeom>
              <a:avLst/>
              <a:gdLst/>
              <a:ahLst/>
              <a:cxnLst/>
              <a:rect l="l" t="t" r="r" b="b"/>
              <a:pathLst>
                <a:path w="559435" h="238759">
                  <a:moveTo>
                    <a:pt x="0" y="0"/>
                  </a:moveTo>
                  <a:lnTo>
                    <a:pt x="0" y="238760"/>
                  </a:lnTo>
                  <a:lnTo>
                    <a:pt x="559435" y="238760"/>
                  </a:lnTo>
                  <a:lnTo>
                    <a:pt x="559435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887094" y="526236"/>
            <a:ext cx="4691380" cy="768286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endParaRPr sz="2000">
              <a:latin typeface="Trebuchet MS"/>
              <a:cs typeface="Trebuchet MS"/>
            </a:endParaRPr>
          </a:p>
          <a:p>
            <a:pPr marL="12700" marR="339090">
              <a:lnSpc>
                <a:spcPct val="100000"/>
              </a:lnSpc>
              <a:spcBef>
                <a:spcPts val="770"/>
              </a:spcBef>
            </a:pPr>
            <a:r>
              <a:rPr sz="1600" b="1" spc="-80" dirty="0">
                <a:latin typeface="Trebuchet MS"/>
                <a:cs typeface="Trebuchet MS"/>
              </a:rPr>
              <a:t>Look </a:t>
            </a:r>
            <a:r>
              <a:rPr sz="1600" b="1" spc="-50" dirty="0">
                <a:latin typeface="Trebuchet MS"/>
                <a:cs typeface="Trebuchet MS"/>
              </a:rPr>
              <a:t>at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30" dirty="0">
                <a:latin typeface="Trebuchet MS"/>
                <a:cs typeface="Trebuchet MS"/>
              </a:rPr>
              <a:t>groups </a:t>
            </a:r>
            <a:r>
              <a:rPr sz="1600" b="1" spc="-70" dirty="0">
                <a:latin typeface="Trebuchet MS"/>
                <a:cs typeface="Trebuchet MS"/>
              </a:rPr>
              <a:t>of </a:t>
            </a:r>
            <a:r>
              <a:rPr sz="1600" b="1" spc="-45" dirty="0">
                <a:latin typeface="Trebuchet MS"/>
                <a:cs typeface="Trebuchet MS"/>
              </a:rPr>
              <a:t>words </a:t>
            </a:r>
            <a:r>
              <a:rPr sz="1600" b="1" spc="-75" dirty="0">
                <a:latin typeface="Trebuchet MS"/>
                <a:cs typeface="Trebuchet MS"/>
              </a:rPr>
              <a:t>below. </a:t>
            </a:r>
            <a:r>
              <a:rPr sz="1600" b="1" spc="10" dirty="0">
                <a:latin typeface="Trebuchet MS"/>
                <a:cs typeface="Trebuchet MS"/>
              </a:rPr>
              <a:t>Do </a:t>
            </a:r>
            <a:r>
              <a:rPr sz="1600" b="1" spc="-55" dirty="0">
                <a:latin typeface="Trebuchet MS"/>
                <a:cs typeface="Trebuchet MS"/>
              </a:rPr>
              <a:t>you </a:t>
            </a:r>
            <a:r>
              <a:rPr sz="1600" b="1" spc="-40" dirty="0">
                <a:latin typeface="Trebuchet MS"/>
                <a:cs typeface="Trebuchet MS"/>
              </a:rPr>
              <a:t>know  </a:t>
            </a:r>
            <a:r>
              <a:rPr sz="1600" b="1" spc="-70" dirty="0">
                <a:latin typeface="Trebuchet MS"/>
                <a:cs typeface="Trebuchet MS"/>
              </a:rPr>
              <a:t>which </a:t>
            </a:r>
            <a:r>
              <a:rPr sz="1600" b="1" spc="-60" dirty="0">
                <a:latin typeface="Trebuchet MS"/>
                <a:cs typeface="Trebuchet MS"/>
              </a:rPr>
              <a:t>are </a:t>
            </a:r>
            <a:r>
              <a:rPr sz="1600" b="1" i="1" spc="-55" dirty="0">
                <a:latin typeface="Trebuchet MS"/>
                <a:cs typeface="Trebuchet MS"/>
              </a:rPr>
              <a:t>sentences </a:t>
            </a:r>
            <a:r>
              <a:rPr sz="1600" b="1" dirty="0">
                <a:latin typeface="Trebuchet MS"/>
                <a:cs typeface="Trebuchet MS"/>
              </a:rPr>
              <a:t>and </a:t>
            </a:r>
            <a:r>
              <a:rPr sz="1600" b="1" spc="-70" dirty="0">
                <a:latin typeface="Trebuchet MS"/>
                <a:cs typeface="Trebuchet MS"/>
              </a:rPr>
              <a:t>which </a:t>
            </a:r>
            <a:r>
              <a:rPr sz="1600" b="1" spc="-60" dirty="0">
                <a:latin typeface="Trebuchet MS"/>
                <a:cs typeface="Trebuchet MS"/>
              </a:rPr>
              <a:t>are</a:t>
            </a:r>
            <a:r>
              <a:rPr sz="1600" b="1" spc="-80" dirty="0">
                <a:latin typeface="Trebuchet MS"/>
                <a:cs typeface="Trebuchet MS"/>
              </a:rPr>
              <a:t> </a:t>
            </a:r>
            <a:r>
              <a:rPr sz="1600" b="1" spc="-45" dirty="0">
                <a:latin typeface="Trebuchet MS"/>
                <a:cs typeface="Trebuchet MS"/>
              </a:rPr>
              <a:t>not?</a:t>
            </a:r>
            <a:endParaRPr sz="16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1415"/>
              </a:spcBef>
            </a:pPr>
            <a:r>
              <a:rPr sz="1600" b="1" spc="-90" dirty="0">
                <a:latin typeface="Trebuchet MS"/>
                <a:cs typeface="Trebuchet MS"/>
              </a:rPr>
              <a:t>Put </a:t>
            </a:r>
            <a:r>
              <a:rPr sz="1600" b="1" spc="65" dirty="0">
                <a:latin typeface="Trebuchet MS"/>
                <a:cs typeface="Trebuchet MS"/>
              </a:rPr>
              <a:t>a </a:t>
            </a:r>
            <a:r>
              <a:rPr sz="1600" b="1" spc="-60" dirty="0">
                <a:latin typeface="Trebuchet MS"/>
                <a:cs typeface="Trebuchet MS"/>
              </a:rPr>
              <a:t>checkmark </a:t>
            </a:r>
            <a:r>
              <a:rPr sz="1600" b="1" spc="-90" dirty="0">
                <a:latin typeface="Trebuchet MS"/>
                <a:cs typeface="Trebuchet MS"/>
              </a:rPr>
              <a:t>in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20" dirty="0">
                <a:latin typeface="Trebuchet MS"/>
                <a:cs typeface="Trebuchet MS"/>
              </a:rPr>
              <a:t>space </a:t>
            </a:r>
            <a:r>
              <a:rPr sz="1600" b="1" spc="-90" dirty="0">
                <a:latin typeface="Trebuchet MS"/>
                <a:cs typeface="Trebuchet MS"/>
              </a:rPr>
              <a:t>next to </a:t>
            </a:r>
            <a:r>
              <a:rPr sz="1600" b="1" spc="-75" dirty="0">
                <a:latin typeface="Trebuchet MS"/>
                <a:cs typeface="Trebuchet MS"/>
              </a:rPr>
              <a:t>sentences, </a:t>
            </a:r>
            <a:r>
              <a:rPr sz="1600" b="1" dirty="0">
                <a:latin typeface="Trebuchet MS"/>
                <a:cs typeface="Trebuchet MS"/>
              </a:rPr>
              <a:t>and  </a:t>
            </a:r>
            <a:r>
              <a:rPr sz="1600" b="1" spc="5" dirty="0">
                <a:latin typeface="Trebuchet MS"/>
                <a:cs typeface="Trebuchet MS"/>
              </a:rPr>
              <a:t>an </a:t>
            </a:r>
            <a:r>
              <a:rPr sz="1600" b="1" spc="15" dirty="0">
                <a:latin typeface="Trebuchet MS"/>
                <a:cs typeface="Trebuchet MS"/>
              </a:rPr>
              <a:t>X </a:t>
            </a:r>
            <a:r>
              <a:rPr sz="1600" b="1" spc="-90" dirty="0">
                <a:latin typeface="Trebuchet MS"/>
                <a:cs typeface="Trebuchet MS"/>
              </a:rPr>
              <a:t>next to other </a:t>
            </a:r>
            <a:r>
              <a:rPr sz="1600" b="1" spc="-55" dirty="0">
                <a:latin typeface="Trebuchet MS"/>
                <a:cs typeface="Trebuchet MS"/>
              </a:rPr>
              <a:t>word</a:t>
            </a:r>
            <a:r>
              <a:rPr sz="1600" b="1" spc="-90" dirty="0">
                <a:latin typeface="Trebuchet MS"/>
                <a:cs typeface="Trebuchet MS"/>
              </a:rPr>
              <a:t> </a:t>
            </a:r>
            <a:r>
              <a:rPr sz="1600" b="1" spc="-50" dirty="0">
                <a:latin typeface="Trebuchet MS"/>
                <a:cs typeface="Trebuchet MS"/>
              </a:rPr>
              <a:t>groups.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buAutoNum type="arabicPlain"/>
              <a:tabLst>
                <a:tab pos="551815" algn="l"/>
                <a:tab pos="552450" algn="l"/>
              </a:tabLst>
            </a:pPr>
            <a:r>
              <a:rPr sz="1600" spc="-15" dirty="0">
                <a:latin typeface="Trebuchet MS"/>
                <a:cs typeface="Trebuchet MS"/>
              </a:rPr>
              <a:t>Mrs.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20" dirty="0">
                <a:latin typeface="Trebuchet MS"/>
                <a:cs typeface="Trebuchet MS"/>
              </a:rPr>
              <a:t>Chen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is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20" dirty="0">
                <a:latin typeface="Trebuchet MS"/>
                <a:cs typeface="Trebuchet MS"/>
              </a:rPr>
              <a:t>good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teacher.</a:t>
            </a:r>
            <a:endParaRPr sz="1600">
              <a:latin typeface="Trebuchet MS"/>
              <a:cs typeface="Trebuchet MS"/>
            </a:endParaRPr>
          </a:p>
          <a:p>
            <a:pPr marL="552450" indent="-288925">
              <a:lnSpc>
                <a:spcPct val="100000"/>
              </a:lnSpc>
              <a:spcBef>
                <a:spcPts val="1180"/>
              </a:spcBef>
              <a:buAutoNum type="arabicPlain"/>
              <a:tabLst>
                <a:tab pos="551815" algn="l"/>
                <a:tab pos="553085" algn="l"/>
              </a:tabLst>
            </a:pPr>
            <a:r>
              <a:rPr sz="1600" spc="-80" dirty="0">
                <a:latin typeface="Trebuchet MS"/>
                <a:cs typeface="Trebuchet MS"/>
              </a:rPr>
              <a:t>not </a:t>
            </a:r>
            <a:r>
              <a:rPr sz="1600" spc="-85" dirty="0">
                <a:latin typeface="Trebuchet MS"/>
                <a:cs typeface="Trebuchet MS"/>
              </a:rPr>
              <a:t>well</a:t>
            </a:r>
            <a:r>
              <a:rPr sz="1600" spc="-95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today</a:t>
            </a:r>
            <a:endParaRPr sz="1600">
              <a:latin typeface="Trebuchet MS"/>
              <a:cs typeface="Trebuchet MS"/>
            </a:endParaRPr>
          </a:p>
          <a:p>
            <a:pPr marL="552450" indent="-288925">
              <a:lnSpc>
                <a:spcPct val="100000"/>
              </a:lnSpc>
              <a:spcBef>
                <a:spcPts val="1180"/>
              </a:spcBef>
              <a:buAutoNum type="arabicPlain"/>
              <a:tabLst>
                <a:tab pos="551815" algn="l"/>
                <a:tab pos="553085" algn="l"/>
              </a:tabLst>
            </a:pPr>
            <a:r>
              <a:rPr sz="1600" spc="10" dirty="0">
                <a:latin typeface="Trebuchet MS"/>
                <a:cs typeface="Trebuchet MS"/>
              </a:rPr>
              <a:t>Do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50" dirty="0">
                <a:latin typeface="Trebuchet MS"/>
                <a:cs typeface="Trebuchet MS"/>
              </a:rPr>
              <a:t>work</a:t>
            </a:r>
            <a:r>
              <a:rPr sz="1600" spc="-175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yourself.</a:t>
            </a:r>
            <a:endParaRPr sz="1600">
              <a:latin typeface="Trebuchet MS"/>
              <a:cs typeface="Trebuchet MS"/>
            </a:endParaRPr>
          </a:p>
          <a:p>
            <a:pPr marL="552450" indent="-288925">
              <a:lnSpc>
                <a:spcPct val="100000"/>
              </a:lnSpc>
              <a:spcBef>
                <a:spcPts val="1180"/>
              </a:spcBef>
              <a:buAutoNum type="arabicPlain"/>
              <a:tabLst>
                <a:tab pos="551815" algn="l"/>
                <a:tab pos="553085" algn="l"/>
              </a:tabLst>
            </a:pPr>
            <a:r>
              <a:rPr sz="1600" spc="5" dirty="0">
                <a:latin typeface="Trebuchet MS"/>
                <a:cs typeface="Trebuchet MS"/>
              </a:rPr>
              <a:t>How </a:t>
            </a:r>
            <a:r>
              <a:rPr sz="1600" spc="-40" dirty="0">
                <a:latin typeface="Trebuchet MS"/>
                <a:cs typeface="Trebuchet MS"/>
              </a:rPr>
              <a:t>are</a:t>
            </a:r>
            <a:r>
              <a:rPr sz="1600" spc="-180" dirty="0">
                <a:latin typeface="Trebuchet MS"/>
                <a:cs typeface="Trebuchet MS"/>
              </a:rPr>
              <a:t> </a:t>
            </a:r>
            <a:r>
              <a:rPr sz="1600" spc="5" dirty="0">
                <a:latin typeface="Trebuchet MS"/>
                <a:cs typeface="Trebuchet MS"/>
              </a:rPr>
              <a:t>you?</a:t>
            </a:r>
            <a:endParaRPr sz="1600">
              <a:latin typeface="Trebuchet MS"/>
              <a:cs typeface="Trebuchet MS"/>
            </a:endParaRPr>
          </a:p>
          <a:p>
            <a:pPr marL="552450" indent="-288925">
              <a:lnSpc>
                <a:spcPct val="100000"/>
              </a:lnSpc>
              <a:spcBef>
                <a:spcPts val="1180"/>
              </a:spcBef>
              <a:buAutoNum type="arabicPlain"/>
              <a:tabLst>
                <a:tab pos="551815" algn="l"/>
                <a:tab pos="553085" algn="l"/>
              </a:tabLst>
            </a:pPr>
            <a:r>
              <a:rPr sz="1600" spc="-25" dirty="0">
                <a:latin typeface="Trebuchet MS"/>
                <a:cs typeface="Trebuchet MS"/>
              </a:rPr>
              <a:t>basic </a:t>
            </a:r>
            <a:r>
              <a:rPr sz="1600" spc="-55" dirty="0">
                <a:latin typeface="Trebuchet MS"/>
                <a:cs typeface="Trebuchet MS"/>
              </a:rPr>
              <a:t>rules </a:t>
            </a:r>
            <a:r>
              <a:rPr sz="1600" spc="-90" dirty="0">
                <a:latin typeface="Trebuchet MS"/>
                <a:cs typeface="Trebuchet MS"/>
              </a:rPr>
              <a:t>of</a:t>
            </a:r>
            <a:r>
              <a:rPr sz="1600" spc="-180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grammar</a:t>
            </a:r>
            <a:endParaRPr sz="1600">
              <a:latin typeface="Trebuchet MS"/>
              <a:cs typeface="Trebuchet MS"/>
            </a:endParaRPr>
          </a:p>
          <a:p>
            <a:pPr marL="552450" indent="-288925">
              <a:lnSpc>
                <a:spcPct val="100000"/>
              </a:lnSpc>
              <a:spcBef>
                <a:spcPts val="1180"/>
              </a:spcBef>
              <a:buAutoNum type="arabicPlain"/>
              <a:tabLst>
                <a:tab pos="551815" algn="l"/>
                <a:tab pos="553085" algn="l"/>
              </a:tabLst>
            </a:pPr>
            <a:r>
              <a:rPr sz="1600" spc="-25" dirty="0">
                <a:latin typeface="Trebuchet MS"/>
                <a:cs typeface="Trebuchet MS"/>
              </a:rPr>
              <a:t>bread </a:t>
            </a:r>
            <a:r>
              <a:rPr sz="1600" spc="10" dirty="0">
                <a:latin typeface="Trebuchet MS"/>
                <a:cs typeface="Trebuchet MS"/>
              </a:rPr>
              <a:t>and</a:t>
            </a:r>
            <a:r>
              <a:rPr sz="1600" spc="-150" dirty="0">
                <a:latin typeface="Trebuchet MS"/>
                <a:cs typeface="Trebuchet MS"/>
              </a:rPr>
              <a:t> </a:t>
            </a:r>
            <a:r>
              <a:rPr sz="1600" spc="-105" dirty="0">
                <a:latin typeface="Trebuchet MS"/>
                <a:cs typeface="Trebuchet MS"/>
              </a:rPr>
              <a:t>butter</a:t>
            </a:r>
            <a:endParaRPr sz="1600">
              <a:latin typeface="Trebuchet MS"/>
              <a:cs typeface="Trebuchet MS"/>
            </a:endParaRPr>
          </a:p>
          <a:p>
            <a:pPr marL="552450" indent="-288925">
              <a:lnSpc>
                <a:spcPct val="100000"/>
              </a:lnSpc>
              <a:spcBef>
                <a:spcPts val="1180"/>
              </a:spcBef>
              <a:buAutoNum type="arabicPlain"/>
              <a:tabLst>
                <a:tab pos="551815" algn="l"/>
                <a:tab pos="553085" algn="l"/>
              </a:tabLst>
            </a:pPr>
            <a:r>
              <a:rPr sz="1600" spc="-55" dirty="0">
                <a:latin typeface="Trebuchet MS"/>
                <a:cs typeface="Trebuchet MS"/>
              </a:rPr>
              <a:t>Welcome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45" dirty="0">
                <a:latin typeface="Trebuchet MS"/>
                <a:cs typeface="Trebuchet MS"/>
              </a:rPr>
              <a:t>National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Zoo.</a:t>
            </a:r>
            <a:endParaRPr sz="1600">
              <a:latin typeface="Trebuchet MS"/>
              <a:cs typeface="Trebuchet MS"/>
            </a:endParaRPr>
          </a:p>
          <a:p>
            <a:pPr marL="552450" indent="-288925">
              <a:lnSpc>
                <a:spcPct val="100000"/>
              </a:lnSpc>
              <a:spcBef>
                <a:spcPts val="1180"/>
              </a:spcBef>
              <a:buAutoNum type="arabicPlain"/>
              <a:tabLst>
                <a:tab pos="551815" algn="l"/>
                <a:tab pos="553085" algn="l"/>
              </a:tabLst>
            </a:pPr>
            <a:r>
              <a:rPr sz="1600" spc="-20" dirty="0">
                <a:latin typeface="Trebuchet MS"/>
                <a:cs typeface="Trebuchet MS"/>
              </a:rPr>
              <a:t>brush </a:t>
            </a:r>
            <a:r>
              <a:rPr sz="1600" spc="-30" dirty="0">
                <a:latin typeface="Trebuchet MS"/>
                <a:cs typeface="Trebuchet MS"/>
              </a:rPr>
              <a:t>his</a:t>
            </a:r>
            <a:r>
              <a:rPr sz="1600" spc="-210" dirty="0">
                <a:latin typeface="Trebuchet MS"/>
                <a:cs typeface="Trebuchet MS"/>
              </a:rPr>
              <a:t> </a:t>
            </a:r>
            <a:r>
              <a:rPr sz="1600" spc="-110" dirty="0">
                <a:latin typeface="Trebuchet MS"/>
                <a:cs typeface="Trebuchet MS"/>
              </a:rPr>
              <a:t>teeth</a:t>
            </a:r>
            <a:endParaRPr sz="1600">
              <a:latin typeface="Trebuchet MS"/>
              <a:cs typeface="Trebuchet MS"/>
            </a:endParaRPr>
          </a:p>
          <a:p>
            <a:pPr marL="552450" indent="-288925">
              <a:lnSpc>
                <a:spcPct val="100000"/>
              </a:lnSpc>
              <a:spcBef>
                <a:spcPts val="1180"/>
              </a:spcBef>
              <a:buAutoNum type="arabicPlain"/>
              <a:tabLst>
                <a:tab pos="551815" algn="l"/>
                <a:tab pos="553085" algn="l"/>
              </a:tabLst>
            </a:pPr>
            <a:r>
              <a:rPr sz="1600" spc="-60" dirty="0">
                <a:latin typeface="Trebuchet MS"/>
                <a:cs typeface="Trebuchet MS"/>
              </a:rPr>
              <a:t>toys 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195" dirty="0">
                <a:latin typeface="Trebuchet MS"/>
                <a:cs typeface="Trebuchet MS"/>
              </a:rPr>
              <a:t> </a:t>
            </a:r>
            <a:r>
              <a:rPr sz="1600" spc="-20" dirty="0">
                <a:latin typeface="Trebuchet MS"/>
                <a:cs typeface="Trebuchet MS"/>
              </a:rPr>
              <a:t>box</a:t>
            </a:r>
            <a:endParaRPr sz="1600">
              <a:latin typeface="Trebuchet MS"/>
              <a:cs typeface="Trebuchet MS"/>
            </a:endParaRPr>
          </a:p>
          <a:p>
            <a:pPr marL="552450" indent="-360680">
              <a:lnSpc>
                <a:spcPct val="100000"/>
              </a:lnSpc>
              <a:spcBef>
                <a:spcPts val="1180"/>
              </a:spcBef>
              <a:buAutoNum type="arabicPlain"/>
              <a:tabLst>
                <a:tab pos="551815" algn="l"/>
                <a:tab pos="553085" algn="l"/>
              </a:tabLst>
            </a:pPr>
            <a:r>
              <a:rPr sz="1600" spc="-40" dirty="0">
                <a:latin typeface="Trebuchet MS"/>
                <a:cs typeface="Trebuchet MS"/>
              </a:rPr>
              <a:t>more </a:t>
            </a:r>
            <a:r>
              <a:rPr sz="1600" spc="-50" dirty="0">
                <a:latin typeface="Trebuchet MS"/>
                <a:cs typeface="Trebuchet MS"/>
              </a:rPr>
              <a:t>than</a:t>
            </a:r>
            <a:r>
              <a:rPr sz="1600" spc="-135" dirty="0">
                <a:latin typeface="Trebuchet MS"/>
                <a:cs typeface="Trebuchet MS"/>
              </a:rPr>
              <a:t> </a:t>
            </a:r>
            <a:r>
              <a:rPr sz="1600" spc="-20" dirty="0">
                <a:latin typeface="Trebuchet MS"/>
                <a:cs typeface="Trebuchet MS"/>
              </a:rPr>
              <a:t>one</a:t>
            </a:r>
            <a:endParaRPr sz="1600">
              <a:latin typeface="Trebuchet MS"/>
              <a:cs typeface="Trebuchet MS"/>
            </a:endParaRPr>
          </a:p>
          <a:p>
            <a:pPr marL="552450" indent="-360680">
              <a:lnSpc>
                <a:spcPct val="100000"/>
              </a:lnSpc>
              <a:spcBef>
                <a:spcPts val="1180"/>
              </a:spcBef>
              <a:buAutoNum type="arabicPlain"/>
              <a:tabLst>
                <a:tab pos="551815" algn="l"/>
                <a:tab pos="553085" algn="l"/>
              </a:tabLst>
            </a:pPr>
            <a:r>
              <a:rPr sz="1600" spc="-55" dirty="0">
                <a:latin typeface="Trebuchet MS"/>
                <a:cs typeface="Trebuchet MS"/>
              </a:rPr>
              <a:t>What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100" dirty="0">
                <a:latin typeface="Trebuchet MS"/>
                <a:cs typeface="Trebuchet MS"/>
              </a:rPr>
              <a:t>time</a:t>
            </a:r>
            <a:r>
              <a:rPr sz="1600" spc="-160" dirty="0">
                <a:latin typeface="Trebuchet MS"/>
                <a:cs typeface="Trebuchet MS"/>
              </a:rPr>
              <a:t> </a:t>
            </a:r>
            <a:r>
              <a:rPr sz="1600" spc="25" dirty="0">
                <a:latin typeface="Trebuchet MS"/>
                <a:cs typeface="Trebuchet MS"/>
              </a:rPr>
              <a:t>now?</a:t>
            </a:r>
            <a:endParaRPr sz="1600">
              <a:latin typeface="Trebuchet MS"/>
              <a:cs typeface="Trebuchet MS"/>
            </a:endParaRPr>
          </a:p>
          <a:p>
            <a:pPr marL="552450" indent="-360680">
              <a:lnSpc>
                <a:spcPct val="100000"/>
              </a:lnSpc>
              <a:spcBef>
                <a:spcPts val="1180"/>
              </a:spcBef>
              <a:buAutoNum type="arabicPlain"/>
              <a:tabLst>
                <a:tab pos="551815" algn="l"/>
                <a:tab pos="553085" algn="l"/>
              </a:tabLst>
            </a:pPr>
            <a:r>
              <a:rPr sz="1600" spc="-120" dirty="0">
                <a:latin typeface="Trebuchet MS"/>
                <a:cs typeface="Trebuchet MS"/>
              </a:rPr>
              <a:t>Sit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down!</a:t>
            </a:r>
            <a:endParaRPr sz="1600">
              <a:latin typeface="Trebuchet MS"/>
              <a:cs typeface="Trebuchet MS"/>
            </a:endParaRPr>
          </a:p>
          <a:p>
            <a:pPr marL="552450" indent="-360680">
              <a:lnSpc>
                <a:spcPct val="100000"/>
              </a:lnSpc>
              <a:spcBef>
                <a:spcPts val="1180"/>
              </a:spcBef>
              <a:buAutoNum type="arabicPlain"/>
              <a:tabLst>
                <a:tab pos="551815" algn="l"/>
                <a:tab pos="553085" algn="l"/>
              </a:tabLst>
            </a:pPr>
            <a:r>
              <a:rPr sz="1600" spc="-30" dirty="0">
                <a:latin typeface="Trebuchet MS"/>
                <a:cs typeface="Trebuchet MS"/>
              </a:rPr>
              <a:t>Please come</a:t>
            </a:r>
            <a:r>
              <a:rPr sz="1600" spc="-145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here.</a:t>
            </a:r>
            <a:endParaRPr sz="1600">
              <a:latin typeface="Trebuchet MS"/>
              <a:cs typeface="Trebuchet MS"/>
            </a:endParaRPr>
          </a:p>
          <a:p>
            <a:pPr marL="552450" indent="-360680">
              <a:lnSpc>
                <a:spcPct val="100000"/>
              </a:lnSpc>
              <a:spcBef>
                <a:spcPts val="1180"/>
              </a:spcBef>
              <a:buAutoNum type="arabicPlain"/>
              <a:tabLst>
                <a:tab pos="551815" algn="l"/>
                <a:tab pos="553085" algn="l"/>
              </a:tabLst>
            </a:pPr>
            <a:r>
              <a:rPr sz="1600" spc="15" dirty="0">
                <a:latin typeface="Trebuchet MS"/>
                <a:cs typeface="Trebuchet MS"/>
              </a:rPr>
              <a:t>Mark </a:t>
            </a:r>
            <a:r>
              <a:rPr sz="1600" spc="-35" dirty="0">
                <a:latin typeface="Trebuchet MS"/>
                <a:cs typeface="Trebuchet MS"/>
              </a:rPr>
              <a:t>is</a:t>
            </a:r>
            <a:r>
              <a:rPr sz="1600" spc="-190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sleeping.</a:t>
            </a:r>
            <a:endParaRPr sz="1600">
              <a:latin typeface="Trebuchet MS"/>
              <a:cs typeface="Trebuchet MS"/>
            </a:endParaRPr>
          </a:p>
          <a:p>
            <a:pPr marL="552450" indent="-360680">
              <a:lnSpc>
                <a:spcPct val="100000"/>
              </a:lnSpc>
              <a:spcBef>
                <a:spcPts val="1180"/>
              </a:spcBef>
              <a:buAutoNum type="arabicPlain"/>
              <a:tabLst>
                <a:tab pos="551815" algn="l"/>
                <a:tab pos="553085" algn="l"/>
              </a:tabLst>
            </a:pPr>
            <a:r>
              <a:rPr sz="1600" spc="-10" dirty="0">
                <a:latin typeface="Trebuchet MS"/>
                <a:cs typeface="Trebuchet MS"/>
              </a:rPr>
              <a:t>Open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165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door.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4679950" y="7910334"/>
            <a:ext cx="565785" cy="245110"/>
            <a:chOff x="4679950" y="7910334"/>
            <a:chExt cx="565785" cy="245110"/>
          </a:xfrm>
        </p:grpSpPr>
        <p:sp>
          <p:nvSpPr>
            <p:cNvPr id="63" name="object 63"/>
            <p:cNvSpPr/>
            <p:nvPr/>
          </p:nvSpPr>
          <p:spPr>
            <a:xfrm>
              <a:off x="4683125" y="7913509"/>
              <a:ext cx="559435" cy="238760"/>
            </a:xfrm>
            <a:custGeom>
              <a:avLst/>
              <a:gdLst/>
              <a:ahLst/>
              <a:cxnLst/>
              <a:rect l="l" t="t" r="r" b="b"/>
              <a:pathLst>
                <a:path w="559435" h="238759">
                  <a:moveTo>
                    <a:pt x="559435" y="0"/>
                  </a:moveTo>
                  <a:lnTo>
                    <a:pt x="0" y="0"/>
                  </a:lnTo>
                  <a:lnTo>
                    <a:pt x="0" y="238760"/>
                  </a:lnTo>
                  <a:lnTo>
                    <a:pt x="559435" y="238760"/>
                  </a:lnTo>
                  <a:lnTo>
                    <a:pt x="5594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683125" y="7913509"/>
              <a:ext cx="559435" cy="238760"/>
            </a:xfrm>
            <a:custGeom>
              <a:avLst/>
              <a:gdLst/>
              <a:ahLst/>
              <a:cxnLst/>
              <a:rect l="l" t="t" r="r" b="b"/>
              <a:pathLst>
                <a:path w="559435" h="238759">
                  <a:moveTo>
                    <a:pt x="0" y="0"/>
                  </a:moveTo>
                  <a:lnTo>
                    <a:pt x="0" y="238760"/>
                  </a:lnTo>
                  <a:lnTo>
                    <a:pt x="559435" y="238760"/>
                  </a:lnTo>
                  <a:lnTo>
                    <a:pt x="559435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3256991" y="8908974"/>
            <a:ext cx="300990" cy="210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90"/>
              </a:spcBef>
            </a:pPr>
            <a:r>
              <a:rPr sz="1200" spc="-60" dirty="0">
                <a:latin typeface="Trebuchet MS"/>
                <a:cs typeface="Trebuchet MS"/>
              </a:rPr>
              <a:t>142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49332" y="2851153"/>
            <a:ext cx="2773667" cy="18263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59130" y="2748292"/>
            <a:ext cx="2001519" cy="17881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94962" y="5130813"/>
            <a:ext cx="914951" cy="2863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38689" y="5130813"/>
            <a:ext cx="914956" cy="2863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83065" y="5130813"/>
            <a:ext cx="914938" cy="2863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544242" y="540145"/>
            <a:ext cx="2407285" cy="454659"/>
            <a:chOff x="544242" y="540145"/>
            <a:chExt cx="2407285" cy="454659"/>
          </a:xfrm>
        </p:grpSpPr>
        <p:sp>
          <p:nvSpPr>
            <p:cNvPr id="8" name="object 8"/>
            <p:cNvSpPr/>
            <p:nvPr/>
          </p:nvSpPr>
          <p:spPr>
            <a:xfrm>
              <a:off x="594309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60" y="0"/>
                  </a:moveTo>
                  <a:lnTo>
                    <a:pt x="0" y="0"/>
                  </a:lnTo>
                  <a:lnTo>
                    <a:pt x="0" y="16421"/>
                  </a:lnTo>
                  <a:lnTo>
                    <a:pt x="0" y="37592"/>
                  </a:lnTo>
                  <a:lnTo>
                    <a:pt x="0" y="413791"/>
                  </a:lnTo>
                  <a:lnTo>
                    <a:pt x="371360" y="413791"/>
                  </a:lnTo>
                  <a:lnTo>
                    <a:pt x="371360" y="37592"/>
                  </a:lnTo>
                  <a:lnTo>
                    <a:pt x="371360" y="16421"/>
                  </a:lnTo>
                  <a:lnTo>
                    <a:pt x="371360" y="0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4311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0" y="0"/>
                  </a:moveTo>
                  <a:lnTo>
                    <a:pt x="371370" y="0"/>
                  </a:lnTo>
                  <a:lnTo>
                    <a:pt x="371370" y="413788"/>
                  </a:lnTo>
                  <a:lnTo>
                    <a:pt x="0" y="413788"/>
                  </a:lnTo>
                  <a:lnTo>
                    <a:pt x="0" y="0"/>
                  </a:lnTo>
                  <a:close/>
                </a:path>
              </a:pathLst>
            </a:custGeom>
            <a:ln w="5887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8375" y="559510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3" y="0"/>
                  </a:moveTo>
                  <a:lnTo>
                    <a:pt x="0" y="0"/>
                  </a:lnTo>
                  <a:lnTo>
                    <a:pt x="0" y="21170"/>
                  </a:lnTo>
                  <a:lnTo>
                    <a:pt x="0" y="413791"/>
                  </a:lnTo>
                  <a:lnTo>
                    <a:pt x="371373" y="413791"/>
                  </a:lnTo>
                  <a:lnTo>
                    <a:pt x="371373" y="21170"/>
                  </a:lnTo>
                  <a:lnTo>
                    <a:pt x="371373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15612" y="917820"/>
              <a:ext cx="2035810" cy="0"/>
            </a:xfrm>
            <a:custGeom>
              <a:avLst/>
              <a:gdLst/>
              <a:ahLst/>
              <a:cxnLst/>
              <a:rect l="l" t="t" r="r" b="b"/>
              <a:pathLst>
                <a:path w="2035810">
                  <a:moveTo>
                    <a:pt x="0" y="0"/>
                  </a:moveTo>
                  <a:lnTo>
                    <a:pt x="2035705" y="0"/>
                  </a:lnTo>
                </a:path>
              </a:pathLst>
            </a:custGeom>
            <a:ln w="5929">
              <a:solidFill>
                <a:srgbClr val="AAE0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15612" y="932425"/>
              <a:ext cx="1837055" cy="0"/>
            </a:xfrm>
            <a:custGeom>
              <a:avLst/>
              <a:gdLst/>
              <a:ahLst/>
              <a:cxnLst/>
              <a:rect l="l" t="t" r="r" b="b"/>
              <a:pathLst>
                <a:path w="1837055">
                  <a:moveTo>
                    <a:pt x="0" y="0"/>
                  </a:moveTo>
                  <a:lnTo>
                    <a:pt x="1836692" y="0"/>
                  </a:lnTo>
                </a:path>
              </a:pathLst>
            </a:custGeom>
            <a:ln w="5929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4242" y="580676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0" y="413788"/>
                  </a:moveTo>
                  <a:lnTo>
                    <a:pt x="0" y="413788"/>
                  </a:lnTo>
                  <a:lnTo>
                    <a:pt x="0" y="0"/>
                  </a:lnTo>
                  <a:lnTo>
                    <a:pt x="371370" y="0"/>
                  </a:lnTo>
                  <a:lnTo>
                    <a:pt x="371370" y="413788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27050" y="460667"/>
            <a:ext cx="38703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latin typeface="Verdana"/>
                <a:cs typeface="Verdana"/>
              </a:rPr>
              <a:t>The</a:t>
            </a:r>
            <a:r>
              <a:rPr sz="2400" spc="-260" dirty="0">
                <a:latin typeface="Verdana"/>
                <a:cs typeface="Verdana"/>
              </a:rPr>
              <a:t> </a:t>
            </a:r>
            <a:r>
              <a:rPr sz="2400" spc="-114" dirty="0">
                <a:latin typeface="Verdana"/>
                <a:cs typeface="Verdana"/>
              </a:rPr>
              <a:t>Subject</a:t>
            </a:r>
            <a:r>
              <a:rPr sz="2400" spc="-260" dirty="0">
                <a:latin typeface="Verdana"/>
                <a:cs typeface="Verdana"/>
              </a:rPr>
              <a:t> </a:t>
            </a:r>
            <a:r>
              <a:rPr sz="2400" spc="-20" dirty="0">
                <a:latin typeface="Verdana"/>
                <a:cs typeface="Verdana"/>
              </a:rPr>
              <a:t>and</a:t>
            </a:r>
            <a:r>
              <a:rPr sz="2400" spc="-260" dirty="0">
                <a:latin typeface="Verdana"/>
                <a:cs typeface="Verdana"/>
              </a:rPr>
              <a:t> </a:t>
            </a:r>
            <a:r>
              <a:rPr sz="2400" spc="-85" dirty="0">
                <a:latin typeface="Verdana"/>
                <a:cs typeface="Verdana"/>
              </a:rPr>
              <a:t>the</a:t>
            </a:r>
            <a:r>
              <a:rPr sz="2400" spc="-254" dirty="0">
                <a:latin typeface="Verdana"/>
                <a:cs typeface="Verdana"/>
              </a:rPr>
              <a:t> </a:t>
            </a:r>
            <a:r>
              <a:rPr sz="2400" spc="-65" dirty="0">
                <a:latin typeface="Verdana"/>
                <a:cs typeface="Verdana"/>
              </a:rPr>
              <a:t>Object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46100" y="1179830"/>
            <a:ext cx="5748020" cy="1243965"/>
          </a:xfrm>
          <a:custGeom>
            <a:avLst/>
            <a:gdLst/>
            <a:ahLst/>
            <a:cxnLst/>
            <a:rect l="l" t="t" r="r" b="b"/>
            <a:pathLst>
              <a:path w="5748020" h="1243964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1129665"/>
                </a:lnTo>
                <a:lnTo>
                  <a:pt x="1785" y="1195744"/>
                </a:lnTo>
                <a:lnTo>
                  <a:pt x="14287" y="1229677"/>
                </a:lnTo>
                <a:lnTo>
                  <a:pt x="48220" y="1242179"/>
                </a:lnTo>
                <a:lnTo>
                  <a:pt x="114300" y="1243965"/>
                </a:lnTo>
                <a:lnTo>
                  <a:pt x="5633720" y="1243965"/>
                </a:lnTo>
                <a:lnTo>
                  <a:pt x="5699799" y="1242179"/>
                </a:lnTo>
                <a:lnTo>
                  <a:pt x="5733732" y="1229677"/>
                </a:lnTo>
                <a:lnTo>
                  <a:pt x="5746234" y="1195744"/>
                </a:lnTo>
                <a:lnTo>
                  <a:pt x="5748020" y="1129665"/>
                </a:lnTo>
                <a:lnTo>
                  <a:pt x="5748020" y="114300"/>
                </a:lnTo>
                <a:lnTo>
                  <a:pt x="5746234" y="48220"/>
                </a:lnTo>
                <a:lnTo>
                  <a:pt x="5733732" y="14287"/>
                </a:lnTo>
                <a:lnTo>
                  <a:pt x="5699799" y="1785"/>
                </a:lnTo>
                <a:lnTo>
                  <a:pt x="5633720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59593" y="1180617"/>
            <a:ext cx="5721350" cy="1194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marR="36195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b="1" spc="-100" dirty="0">
                <a:latin typeface="Trebuchet MS"/>
                <a:cs typeface="Trebuchet MS"/>
              </a:rPr>
              <a:t>subject </a:t>
            </a:r>
            <a:r>
              <a:rPr sz="1800" spc="-100" dirty="0">
                <a:latin typeface="Trebuchet MS"/>
                <a:cs typeface="Trebuchet MS"/>
              </a:rPr>
              <a:t>of </a:t>
            </a:r>
            <a:r>
              <a:rPr sz="1800" spc="55" dirty="0">
                <a:latin typeface="Trebuchet MS"/>
                <a:cs typeface="Trebuchet MS"/>
              </a:rPr>
              <a:t>a </a:t>
            </a:r>
            <a:r>
              <a:rPr sz="1800" spc="-55" dirty="0">
                <a:latin typeface="Trebuchet MS"/>
                <a:cs typeface="Trebuchet MS"/>
              </a:rPr>
              <a:t>sentence </a:t>
            </a:r>
            <a:r>
              <a:rPr sz="1800" spc="-40" dirty="0">
                <a:latin typeface="Trebuchet MS"/>
                <a:cs typeface="Trebuchet MS"/>
              </a:rPr>
              <a:t>sometimes </a:t>
            </a:r>
            <a:r>
              <a:rPr sz="1800" spc="5" dirty="0">
                <a:latin typeface="Trebuchet MS"/>
                <a:cs typeface="Trebuchet MS"/>
              </a:rPr>
              <a:t>does</a:t>
            </a:r>
            <a:r>
              <a:rPr sz="1800" spc="-32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something  </a:t>
            </a:r>
            <a:r>
              <a:rPr sz="1800" spc="-125" dirty="0">
                <a:latin typeface="Trebuchet MS"/>
                <a:cs typeface="Trebuchet MS"/>
              </a:rPr>
              <a:t>to </a:t>
            </a:r>
            <a:r>
              <a:rPr sz="1800" spc="-5" dirty="0">
                <a:latin typeface="Trebuchet MS"/>
                <a:cs typeface="Trebuchet MS"/>
              </a:rPr>
              <a:t>someone </a:t>
            </a:r>
            <a:r>
              <a:rPr sz="1800" spc="-70" dirty="0">
                <a:latin typeface="Trebuchet MS"/>
                <a:cs typeface="Trebuchet MS"/>
              </a:rPr>
              <a:t>or </a:t>
            </a:r>
            <a:r>
              <a:rPr sz="1800" spc="-35" dirty="0">
                <a:latin typeface="Trebuchet MS"/>
                <a:cs typeface="Trebuchet MS"/>
              </a:rPr>
              <a:t>something</a:t>
            </a:r>
            <a:r>
              <a:rPr sz="1800" spc="-18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else.</a:t>
            </a:r>
            <a:endParaRPr sz="1800">
              <a:latin typeface="Trebuchet MS"/>
              <a:cs typeface="Trebuchet MS"/>
            </a:endParaRPr>
          </a:p>
          <a:p>
            <a:pPr marL="195580" marR="577215">
              <a:lnSpc>
                <a:spcPct val="100000"/>
              </a:lnSpc>
              <a:spcBef>
                <a:spcPts val="565"/>
              </a:spcBef>
            </a:pP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25" dirty="0">
                <a:latin typeface="Trebuchet MS"/>
                <a:cs typeface="Trebuchet MS"/>
              </a:rPr>
              <a:t>person </a:t>
            </a:r>
            <a:r>
              <a:rPr sz="1800" spc="-70" dirty="0">
                <a:latin typeface="Trebuchet MS"/>
                <a:cs typeface="Trebuchet MS"/>
              </a:rPr>
              <a:t>or </a:t>
            </a:r>
            <a:r>
              <a:rPr sz="1800" spc="-65" dirty="0">
                <a:latin typeface="Trebuchet MS"/>
                <a:cs typeface="Trebuchet MS"/>
              </a:rPr>
              <a:t>thing </a:t>
            </a:r>
            <a:r>
              <a:rPr sz="1800" spc="-114" dirty="0">
                <a:latin typeface="Trebuchet MS"/>
                <a:cs typeface="Trebuchet MS"/>
              </a:rPr>
              <a:t>that </a:t>
            </a:r>
            <a:r>
              <a:rPr sz="1800" spc="-70" dirty="0">
                <a:latin typeface="Trebuchet MS"/>
                <a:cs typeface="Trebuchet MS"/>
              </a:rPr>
              <a:t>receives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75" dirty="0">
                <a:latin typeface="Trebuchet MS"/>
                <a:cs typeface="Trebuchet MS"/>
              </a:rPr>
              <a:t>action </a:t>
            </a:r>
            <a:r>
              <a:rPr sz="1800" spc="-40" dirty="0">
                <a:latin typeface="Trebuchet MS"/>
                <a:cs typeface="Trebuchet MS"/>
              </a:rPr>
              <a:t>is</a:t>
            </a:r>
            <a:r>
              <a:rPr sz="1800" spc="-235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called  </a:t>
            </a:r>
            <a:r>
              <a:rPr sz="1800" spc="-105" dirty="0">
                <a:latin typeface="Trebuchet MS"/>
                <a:cs typeface="Trebuchet MS"/>
              </a:rPr>
              <a:t>the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b="1" spc="-125" dirty="0">
                <a:latin typeface="Trebuchet MS"/>
                <a:cs typeface="Trebuchet MS"/>
              </a:rPr>
              <a:t>object</a:t>
            </a:r>
            <a:r>
              <a:rPr sz="1800" spc="-125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42925" y="5529579"/>
            <a:ext cx="5754370" cy="3233420"/>
          </a:xfrm>
          <a:custGeom>
            <a:avLst/>
            <a:gdLst/>
            <a:ahLst/>
            <a:cxnLst/>
            <a:rect l="l" t="t" r="r" b="b"/>
            <a:pathLst>
              <a:path w="5754370" h="3233420">
                <a:moveTo>
                  <a:pt x="5697220" y="0"/>
                </a:moveTo>
                <a:lnTo>
                  <a:pt x="57150" y="0"/>
                </a:lnTo>
                <a:lnTo>
                  <a:pt x="24110" y="892"/>
                </a:lnTo>
                <a:lnTo>
                  <a:pt x="7143" y="7143"/>
                </a:lnTo>
                <a:lnTo>
                  <a:pt x="892" y="24110"/>
                </a:lnTo>
                <a:lnTo>
                  <a:pt x="0" y="57150"/>
                </a:lnTo>
                <a:lnTo>
                  <a:pt x="0" y="3176270"/>
                </a:lnTo>
                <a:lnTo>
                  <a:pt x="892" y="3209309"/>
                </a:lnTo>
                <a:lnTo>
                  <a:pt x="7143" y="3226276"/>
                </a:lnTo>
                <a:lnTo>
                  <a:pt x="24110" y="3232527"/>
                </a:lnTo>
                <a:lnTo>
                  <a:pt x="57150" y="3233420"/>
                </a:lnTo>
                <a:lnTo>
                  <a:pt x="5697220" y="3233420"/>
                </a:lnTo>
                <a:lnTo>
                  <a:pt x="5730259" y="3232527"/>
                </a:lnTo>
                <a:lnTo>
                  <a:pt x="5747226" y="3226276"/>
                </a:lnTo>
                <a:lnTo>
                  <a:pt x="5753477" y="3209309"/>
                </a:lnTo>
                <a:lnTo>
                  <a:pt x="5754370" y="3176270"/>
                </a:lnTo>
                <a:lnTo>
                  <a:pt x="5754370" y="57150"/>
                </a:lnTo>
                <a:lnTo>
                  <a:pt x="5753477" y="24110"/>
                </a:lnTo>
                <a:lnTo>
                  <a:pt x="5747226" y="7143"/>
                </a:lnTo>
                <a:lnTo>
                  <a:pt x="5730259" y="892"/>
                </a:lnTo>
                <a:lnTo>
                  <a:pt x="5697220" y="0"/>
                </a:lnTo>
                <a:close/>
              </a:path>
            </a:pathLst>
          </a:custGeom>
          <a:solidFill>
            <a:srgbClr val="E1F3F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536178" y="5524420"/>
          <a:ext cx="5754369" cy="32334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6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5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29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6212">
                <a:tc>
                  <a:txBody>
                    <a:bodyPr/>
                    <a:lstStyle/>
                    <a:p>
                      <a:pPr marR="115570" algn="ctr">
                        <a:lnSpc>
                          <a:spcPts val="1814"/>
                        </a:lnSpc>
                      </a:pPr>
                      <a:r>
                        <a:rPr sz="1700" spc="15" dirty="0">
                          <a:latin typeface="Trebuchet MS"/>
                          <a:cs typeface="Trebuchet MS"/>
                        </a:rPr>
                        <a:t>Susan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ADEF"/>
                      </a:solidFill>
                      <a:prstDash val="solid"/>
                    </a:lnL>
                    <a:lnR w="3175">
                      <a:solidFill>
                        <a:srgbClr val="00ADEF"/>
                      </a:solidFill>
                      <a:prstDash val="solid"/>
                    </a:lnR>
                    <a:lnT w="12700">
                      <a:solidFill>
                        <a:srgbClr val="00ADE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57150" algn="ctr">
                        <a:lnSpc>
                          <a:spcPts val="1814"/>
                        </a:lnSpc>
                      </a:pPr>
                      <a:r>
                        <a:rPr sz="1700" spc="30" dirty="0">
                          <a:latin typeface="Trebuchet MS"/>
                          <a:cs typeface="Trebuchet MS"/>
                        </a:rPr>
                        <a:t>has</a:t>
                      </a:r>
                      <a:r>
                        <a:rPr sz="1700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30" dirty="0">
                          <a:latin typeface="Trebuchet MS"/>
                          <a:cs typeface="Trebuchet MS"/>
                        </a:rPr>
                        <a:t>bought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3175">
                      <a:solidFill>
                        <a:srgbClr val="00ADEF"/>
                      </a:solidFill>
                      <a:prstDash val="solid"/>
                    </a:lnL>
                    <a:lnR w="3175">
                      <a:solidFill>
                        <a:srgbClr val="00ADEF"/>
                      </a:solidFill>
                      <a:prstDash val="solid"/>
                    </a:lnR>
                    <a:lnT w="12700">
                      <a:solidFill>
                        <a:srgbClr val="00ADE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6350" algn="ctr">
                        <a:lnSpc>
                          <a:spcPts val="1814"/>
                        </a:lnSpc>
                      </a:pPr>
                      <a:r>
                        <a:rPr sz="1700" spc="5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700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70" dirty="0">
                          <a:latin typeface="Trebuchet MS"/>
                          <a:cs typeface="Trebuchet MS"/>
                        </a:rPr>
                        <a:t>painting.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3175">
                      <a:solidFill>
                        <a:srgbClr val="00ADEF"/>
                      </a:solidFill>
                      <a:prstDash val="solid"/>
                    </a:lnL>
                    <a:lnR w="19050">
                      <a:solidFill>
                        <a:srgbClr val="00ADEF"/>
                      </a:solidFill>
                      <a:prstDash val="solid"/>
                    </a:lnR>
                    <a:lnT w="12700">
                      <a:solidFill>
                        <a:srgbClr val="00ADE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758"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700" spc="10" dirty="0">
                          <a:latin typeface="Trebuchet MS"/>
                          <a:cs typeface="Trebuchet MS"/>
                        </a:rPr>
                        <a:t>Hannah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00ADEF"/>
                      </a:solidFill>
                      <a:prstDash val="solid"/>
                    </a:lnL>
                    <a:lnR w="3175">
                      <a:solidFill>
                        <a:srgbClr val="00ADE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5651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700" spc="-40" dirty="0">
                          <a:latin typeface="Trebuchet MS"/>
                          <a:cs typeface="Trebuchet MS"/>
                        </a:rPr>
                        <a:t>is</a:t>
                      </a:r>
                      <a:r>
                        <a:rPr sz="1700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30" dirty="0">
                          <a:latin typeface="Trebuchet MS"/>
                          <a:cs typeface="Trebuchet MS"/>
                        </a:rPr>
                        <a:t>reading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5400" marB="0">
                    <a:lnL w="3175">
                      <a:solidFill>
                        <a:srgbClr val="00ADEF"/>
                      </a:solidFill>
                      <a:prstDash val="solid"/>
                    </a:lnL>
                    <a:lnR w="3175">
                      <a:solidFill>
                        <a:srgbClr val="00ADE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35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700" spc="-65" dirty="0">
                          <a:latin typeface="Trebuchet MS"/>
                          <a:cs typeface="Trebuchet MS"/>
                        </a:rPr>
                        <a:t>her</a:t>
                      </a:r>
                      <a:r>
                        <a:rPr sz="1700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55" dirty="0">
                          <a:latin typeface="Trebuchet MS"/>
                          <a:cs typeface="Trebuchet MS"/>
                        </a:rPr>
                        <a:t>book.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5400" marB="0">
                    <a:lnL w="3175">
                      <a:solidFill>
                        <a:srgbClr val="00ADEF"/>
                      </a:solidFill>
                      <a:prstDash val="solid"/>
                    </a:lnL>
                    <a:lnR w="19050">
                      <a:solidFill>
                        <a:srgbClr val="00ADEF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758">
                <a:tc>
                  <a:txBody>
                    <a:bodyPr/>
                    <a:lstStyle/>
                    <a:p>
                      <a:pPr marR="11493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700" spc="-100" dirty="0">
                          <a:latin typeface="Trebuchet MS"/>
                          <a:cs typeface="Trebuchet MS"/>
                        </a:rPr>
                        <a:t>The </a:t>
                      </a:r>
                      <a:r>
                        <a:rPr sz="1700" spc="-65" dirty="0">
                          <a:latin typeface="Trebuchet MS"/>
                          <a:cs typeface="Trebuchet MS"/>
                        </a:rPr>
                        <a:t>twins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00ADEF"/>
                      </a:solidFill>
                      <a:prstDash val="solid"/>
                    </a:lnL>
                    <a:lnR w="3175">
                      <a:solidFill>
                        <a:srgbClr val="00ADE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5651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700" spc="-60" dirty="0">
                          <a:latin typeface="Trebuchet MS"/>
                          <a:cs typeface="Trebuchet MS"/>
                        </a:rPr>
                        <a:t>climbed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5400" marB="0">
                    <a:lnL w="3175">
                      <a:solidFill>
                        <a:srgbClr val="00ADEF"/>
                      </a:solidFill>
                      <a:prstDash val="solid"/>
                    </a:lnL>
                    <a:lnR w="3175">
                      <a:solidFill>
                        <a:srgbClr val="00ADE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571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700" spc="-100" dirty="0">
                          <a:latin typeface="Trebuchet MS"/>
                          <a:cs typeface="Trebuchet MS"/>
                        </a:rPr>
                        <a:t>the </a:t>
                      </a:r>
                      <a:r>
                        <a:rPr sz="1700" spc="-135" dirty="0">
                          <a:latin typeface="Trebuchet MS"/>
                          <a:cs typeface="Trebuchet MS"/>
                        </a:rPr>
                        <a:t>hill.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5400" marB="0">
                    <a:lnL w="3175">
                      <a:solidFill>
                        <a:srgbClr val="00ADEF"/>
                      </a:solidFill>
                      <a:prstDash val="solid"/>
                    </a:lnL>
                    <a:lnR w="19050">
                      <a:solidFill>
                        <a:srgbClr val="00ADEF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758">
                <a:tc>
                  <a:txBody>
                    <a:bodyPr/>
                    <a:lstStyle/>
                    <a:p>
                      <a:pPr marR="11493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700" spc="-20" dirty="0">
                          <a:latin typeface="Trebuchet MS"/>
                          <a:cs typeface="Trebuchet MS"/>
                        </a:rPr>
                        <a:t>James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00ADEF"/>
                      </a:solidFill>
                      <a:prstDash val="solid"/>
                    </a:lnL>
                    <a:lnR w="3175">
                      <a:solidFill>
                        <a:srgbClr val="00ADE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5588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700" spc="-60" dirty="0">
                          <a:latin typeface="Trebuchet MS"/>
                          <a:cs typeface="Trebuchet MS"/>
                        </a:rPr>
                        <a:t>stroked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5400" marB="0">
                    <a:lnL w="3175">
                      <a:solidFill>
                        <a:srgbClr val="00ADEF"/>
                      </a:solidFill>
                      <a:prstDash val="solid"/>
                    </a:lnL>
                    <a:lnR w="3175">
                      <a:solidFill>
                        <a:srgbClr val="00ADE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700" spc="-100" dirty="0">
                          <a:latin typeface="Trebuchet MS"/>
                          <a:cs typeface="Trebuchet MS"/>
                        </a:rPr>
                        <a:t>the </a:t>
                      </a:r>
                      <a:r>
                        <a:rPr sz="1700" spc="-120" dirty="0">
                          <a:latin typeface="Trebuchet MS"/>
                          <a:cs typeface="Trebuchet MS"/>
                        </a:rPr>
                        <a:t>cat.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5400" marB="0">
                    <a:lnL w="3175">
                      <a:solidFill>
                        <a:srgbClr val="00ADEF"/>
                      </a:solidFill>
                      <a:prstDash val="solid"/>
                    </a:lnL>
                    <a:lnR w="19050">
                      <a:solidFill>
                        <a:srgbClr val="00ADEF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758">
                <a:tc>
                  <a:txBody>
                    <a:bodyPr/>
                    <a:lstStyle/>
                    <a:p>
                      <a:pPr marR="11430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700" spc="70" dirty="0">
                          <a:latin typeface="Trebuchet MS"/>
                          <a:cs typeface="Trebuchet MS"/>
                        </a:rPr>
                        <a:t>Mom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00ADEF"/>
                      </a:solidFill>
                      <a:prstDash val="solid"/>
                    </a:lnL>
                    <a:lnR w="3175">
                      <a:solidFill>
                        <a:srgbClr val="00ADE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5588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700" spc="-40" dirty="0">
                          <a:latin typeface="Trebuchet MS"/>
                          <a:cs typeface="Trebuchet MS"/>
                        </a:rPr>
                        <a:t>is</a:t>
                      </a:r>
                      <a:r>
                        <a:rPr sz="1700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35" dirty="0">
                          <a:latin typeface="Trebuchet MS"/>
                          <a:cs typeface="Trebuchet MS"/>
                        </a:rPr>
                        <a:t>holding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5400" marB="0">
                    <a:lnL w="3175">
                      <a:solidFill>
                        <a:srgbClr val="00ADEF"/>
                      </a:solidFill>
                      <a:prstDash val="solid"/>
                    </a:lnL>
                    <a:lnR w="3175">
                      <a:solidFill>
                        <a:srgbClr val="00ADE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700" spc="-100" dirty="0">
                          <a:latin typeface="Trebuchet MS"/>
                          <a:cs typeface="Trebuchet MS"/>
                        </a:rPr>
                        <a:t>the </a:t>
                      </a:r>
                      <a:r>
                        <a:rPr sz="1700" spc="-75" dirty="0">
                          <a:latin typeface="Trebuchet MS"/>
                          <a:cs typeface="Trebuchet MS"/>
                        </a:rPr>
                        <a:t>baby.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5400" marB="0">
                    <a:lnL w="3175">
                      <a:solidFill>
                        <a:srgbClr val="00ADEF"/>
                      </a:solidFill>
                      <a:prstDash val="solid"/>
                    </a:lnL>
                    <a:lnR w="19050">
                      <a:solidFill>
                        <a:srgbClr val="00ADEF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758">
                <a:tc>
                  <a:txBody>
                    <a:bodyPr/>
                    <a:lstStyle/>
                    <a:p>
                      <a:pPr marR="113664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700" spc="-45" dirty="0">
                          <a:latin typeface="Trebuchet MS"/>
                          <a:cs typeface="Trebuchet MS"/>
                        </a:rPr>
                        <a:t>Jacob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00ADEF"/>
                      </a:solidFill>
                      <a:prstDash val="solid"/>
                    </a:lnL>
                    <a:lnR w="3175">
                      <a:solidFill>
                        <a:srgbClr val="00ADE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55244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700" spc="-40" dirty="0">
                          <a:latin typeface="Trebuchet MS"/>
                          <a:cs typeface="Trebuchet MS"/>
                        </a:rPr>
                        <a:t>is</a:t>
                      </a:r>
                      <a:r>
                        <a:rPr sz="1700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15" dirty="0">
                          <a:latin typeface="Trebuchet MS"/>
                          <a:cs typeface="Trebuchet MS"/>
                        </a:rPr>
                        <a:t>making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5400" marB="0">
                    <a:lnL w="3175">
                      <a:solidFill>
                        <a:srgbClr val="00ADEF"/>
                      </a:solidFill>
                      <a:prstDash val="solid"/>
                    </a:lnL>
                    <a:lnR w="3175">
                      <a:solidFill>
                        <a:srgbClr val="00ADE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700" spc="5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700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140" dirty="0">
                          <a:latin typeface="Trebuchet MS"/>
                          <a:cs typeface="Trebuchet MS"/>
                        </a:rPr>
                        <a:t>kite.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5400" marB="0">
                    <a:lnL w="3175">
                      <a:solidFill>
                        <a:srgbClr val="00ADEF"/>
                      </a:solidFill>
                      <a:prstDash val="solid"/>
                    </a:lnL>
                    <a:lnR w="19050">
                      <a:solidFill>
                        <a:srgbClr val="00ADEF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0758">
                <a:tc>
                  <a:txBody>
                    <a:bodyPr/>
                    <a:lstStyle/>
                    <a:p>
                      <a:pPr marR="113664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700" spc="-95" dirty="0">
                          <a:latin typeface="Trebuchet MS"/>
                          <a:cs typeface="Trebuchet MS"/>
                        </a:rPr>
                        <a:t>They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00ADEF"/>
                      </a:solidFill>
                      <a:prstDash val="solid"/>
                    </a:lnL>
                    <a:lnR w="3175">
                      <a:solidFill>
                        <a:srgbClr val="00ADE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55244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700" spc="-55" dirty="0">
                          <a:latin typeface="Trebuchet MS"/>
                          <a:cs typeface="Trebuchet MS"/>
                        </a:rPr>
                        <a:t>were</a:t>
                      </a:r>
                      <a:r>
                        <a:rPr sz="1700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40" dirty="0">
                          <a:latin typeface="Trebuchet MS"/>
                          <a:cs typeface="Trebuchet MS"/>
                        </a:rPr>
                        <a:t>playing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5400" marB="0">
                    <a:lnL w="3175">
                      <a:solidFill>
                        <a:srgbClr val="00ADEF"/>
                      </a:solidFill>
                      <a:prstDash val="solid"/>
                    </a:lnL>
                    <a:lnR w="3175">
                      <a:solidFill>
                        <a:srgbClr val="00ADE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700" spc="-100" dirty="0">
                          <a:latin typeface="Trebuchet MS"/>
                          <a:cs typeface="Trebuchet MS"/>
                        </a:rPr>
                        <a:t>football.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5400" marB="0">
                    <a:lnL w="3175">
                      <a:solidFill>
                        <a:srgbClr val="00ADEF"/>
                      </a:solidFill>
                      <a:prstDash val="solid"/>
                    </a:lnL>
                    <a:lnR w="19050">
                      <a:solidFill>
                        <a:srgbClr val="00ADEF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0758">
                <a:tc>
                  <a:txBody>
                    <a:bodyPr/>
                    <a:lstStyle/>
                    <a:p>
                      <a:pPr marR="113664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700" dirty="0">
                          <a:latin typeface="Trebuchet MS"/>
                          <a:cs typeface="Trebuchet MS"/>
                        </a:rPr>
                        <a:t>I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00ADEF"/>
                      </a:solidFill>
                      <a:prstDash val="solid"/>
                    </a:lnL>
                    <a:lnR w="3175">
                      <a:solidFill>
                        <a:srgbClr val="00ADE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55244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700" spc="25" dirty="0">
                          <a:latin typeface="Trebuchet MS"/>
                          <a:cs typeface="Trebuchet MS"/>
                        </a:rPr>
                        <a:t>am</a:t>
                      </a:r>
                      <a:r>
                        <a:rPr sz="1700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80" dirty="0">
                          <a:latin typeface="Trebuchet MS"/>
                          <a:cs typeface="Trebuchet MS"/>
                        </a:rPr>
                        <a:t>writing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5400" marB="0">
                    <a:lnL w="3175">
                      <a:solidFill>
                        <a:srgbClr val="00ADEF"/>
                      </a:solidFill>
                      <a:prstDash val="solid"/>
                    </a:lnL>
                    <a:lnR w="3175">
                      <a:solidFill>
                        <a:srgbClr val="00ADE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700" spc="5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700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114" dirty="0">
                          <a:latin typeface="Trebuchet MS"/>
                          <a:cs typeface="Trebuchet MS"/>
                        </a:rPr>
                        <a:t>story.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5400" marB="0">
                    <a:lnL w="3175">
                      <a:solidFill>
                        <a:srgbClr val="00ADEF"/>
                      </a:solidFill>
                      <a:prstDash val="solid"/>
                    </a:lnL>
                    <a:lnR w="19050">
                      <a:solidFill>
                        <a:srgbClr val="00ADEF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0758">
                <a:tc>
                  <a:txBody>
                    <a:bodyPr/>
                    <a:lstStyle/>
                    <a:p>
                      <a:pPr marR="113664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700" spc="-25" dirty="0">
                          <a:latin typeface="Trebuchet MS"/>
                          <a:cs typeface="Trebuchet MS"/>
                        </a:rPr>
                        <a:t>Emma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00ADEF"/>
                      </a:solidFill>
                      <a:prstDash val="solid"/>
                    </a:lnL>
                    <a:lnR w="3175">
                      <a:solidFill>
                        <a:srgbClr val="00ADE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55244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700" spc="-20" dirty="0">
                          <a:latin typeface="Trebuchet MS"/>
                          <a:cs typeface="Trebuchet MS"/>
                        </a:rPr>
                        <a:t>crossed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5400" marB="0">
                    <a:lnL w="3175">
                      <a:solidFill>
                        <a:srgbClr val="00ADEF"/>
                      </a:solidFill>
                      <a:prstDash val="solid"/>
                    </a:lnL>
                    <a:lnR w="3175">
                      <a:solidFill>
                        <a:srgbClr val="00ADE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700" spc="-100" dirty="0">
                          <a:latin typeface="Trebuchet MS"/>
                          <a:cs typeface="Trebuchet MS"/>
                        </a:rPr>
                        <a:t>the </a:t>
                      </a:r>
                      <a:r>
                        <a:rPr sz="1700" spc="-120" dirty="0">
                          <a:latin typeface="Trebuchet MS"/>
                          <a:cs typeface="Trebuchet MS"/>
                        </a:rPr>
                        <a:t>street.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5400" marB="0">
                    <a:lnL w="3175">
                      <a:solidFill>
                        <a:srgbClr val="00ADEF"/>
                      </a:solidFill>
                      <a:prstDash val="solid"/>
                    </a:lnL>
                    <a:lnR w="19050">
                      <a:solidFill>
                        <a:srgbClr val="00ADEF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1137">
                <a:tc>
                  <a:txBody>
                    <a:bodyPr/>
                    <a:lstStyle/>
                    <a:p>
                      <a:pPr marR="113664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700" spc="-90" dirty="0">
                          <a:latin typeface="Trebuchet MS"/>
                          <a:cs typeface="Trebuchet MS"/>
                        </a:rPr>
                        <a:t>You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00ADEF"/>
                      </a:solidFill>
                      <a:prstDash val="solid"/>
                    </a:lnL>
                    <a:lnR w="3175">
                      <a:solidFill>
                        <a:srgbClr val="00ADEF"/>
                      </a:solidFill>
                      <a:prstDash val="solid"/>
                    </a:lnR>
                    <a:lnB w="12700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5244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700" spc="-30" dirty="0">
                          <a:latin typeface="Trebuchet MS"/>
                          <a:cs typeface="Trebuchet MS"/>
                        </a:rPr>
                        <a:t>have</a:t>
                      </a:r>
                      <a:r>
                        <a:rPr sz="1700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85" dirty="0">
                          <a:latin typeface="Trebuchet MS"/>
                          <a:cs typeface="Trebuchet MS"/>
                        </a:rPr>
                        <a:t>forgotten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5400" marB="0">
                    <a:lnL w="3175">
                      <a:solidFill>
                        <a:srgbClr val="00ADEF"/>
                      </a:solidFill>
                      <a:prstDash val="solid"/>
                    </a:lnL>
                    <a:lnR w="3175">
                      <a:solidFill>
                        <a:srgbClr val="00ADEF"/>
                      </a:solidFill>
                      <a:prstDash val="solid"/>
                    </a:lnR>
                    <a:lnB w="12700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700" spc="-60" dirty="0">
                          <a:latin typeface="Trebuchet MS"/>
                          <a:cs typeface="Trebuchet MS"/>
                        </a:rPr>
                        <a:t>your</a:t>
                      </a:r>
                      <a:r>
                        <a:rPr sz="1700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75" dirty="0">
                          <a:latin typeface="Trebuchet MS"/>
                          <a:cs typeface="Trebuchet MS"/>
                        </a:rPr>
                        <a:t>umbrella.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5400" marB="0">
                    <a:lnL w="3175">
                      <a:solidFill>
                        <a:srgbClr val="00ADEF"/>
                      </a:solidFill>
                      <a:prstDash val="solid"/>
                    </a:lnL>
                    <a:lnR w="19050">
                      <a:solidFill>
                        <a:srgbClr val="00ADEF"/>
                      </a:solidFill>
                      <a:prstDash val="solid"/>
                    </a:lnR>
                    <a:lnB w="12700">
                      <a:solidFill>
                        <a:srgbClr val="00ADE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2" name="object 22"/>
          <p:cNvSpPr txBox="1"/>
          <p:nvPr/>
        </p:nvSpPr>
        <p:spPr>
          <a:xfrm>
            <a:off x="3256991" y="8908974"/>
            <a:ext cx="300990" cy="210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90"/>
              </a:spcBef>
            </a:pPr>
            <a:r>
              <a:rPr sz="1200" spc="-60" dirty="0">
                <a:latin typeface="Trebuchet MS"/>
                <a:cs typeface="Trebuchet MS"/>
              </a:rPr>
              <a:t>143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82992" y="5120995"/>
            <a:ext cx="71310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85" dirty="0">
                <a:solidFill>
                  <a:srgbClr val="00ADEF"/>
                </a:solidFill>
                <a:latin typeface="Trebuchet MS"/>
                <a:cs typeface="Trebuchet MS"/>
              </a:rPr>
              <a:t>Subject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192983" y="4559020"/>
            <a:ext cx="2918460" cy="846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9259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Trebuchet MS"/>
                <a:cs typeface="Trebuchet MS"/>
              </a:rPr>
              <a:t>We </a:t>
            </a:r>
            <a:r>
              <a:rPr sz="1700" spc="-30" dirty="0">
                <a:latin typeface="Trebuchet MS"/>
                <a:cs typeface="Trebuchet MS"/>
              </a:rPr>
              <a:t>have </a:t>
            </a:r>
            <a:r>
              <a:rPr sz="1700" spc="-110" dirty="0">
                <a:latin typeface="Trebuchet MS"/>
                <a:cs typeface="Trebuchet MS"/>
              </a:rPr>
              <a:t>built </a:t>
            </a:r>
            <a:r>
              <a:rPr sz="1700" spc="50" dirty="0">
                <a:latin typeface="Trebuchet MS"/>
                <a:cs typeface="Trebuchet MS"/>
              </a:rPr>
              <a:t>a</a:t>
            </a:r>
            <a:r>
              <a:rPr sz="1700" spc="-245" dirty="0">
                <a:latin typeface="Trebuchet MS"/>
                <a:cs typeface="Trebuchet MS"/>
              </a:rPr>
              <a:t> </a:t>
            </a:r>
            <a:r>
              <a:rPr sz="1700" spc="-45" dirty="0">
                <a:latin typeface="Trebuchet MS"/>
                <a:cs typeface="Trebuchet MS"/>
              </a:rPr>
              <a:t>sandcastle.</a:t>
            </a:r>
            <a:endParaRPr sz="1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0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866900" algn="l"/>
              </a:tabLst>
            </a:pPr>
            <a:r>
              <a:rPr sz="1700" b="1" spc="-100" dirty="0">
                <a:solidFill>
                  <a:srgbClr val="00ADEF"/>
                </a:solidFill>
                <a:latin typeface="Trebuchet MS"/>
                <a:cs typeface="Trebuchet MS"/>
              </a:rPr>
              <a:t>Verb	</a:t>
            </a:r>
            <a:r>
              <a:rPr sz="1700" b="1" spc="-95" dirty="0">
                <a:solidFill>
                  <a:srgbClr val="00ADEF"/>
                </a:solidFill>
                <a:latin typeface="Trebuchet MS"/>
                <a:cs typeface="Trebuchet MS"/>
              </a:rPr>
              <a:t>Object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00657" y="4559020"/>
            <a:ext cx="208661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25" dirty="0">
                <a:latin typeface="Trebuchet MS"/>
                <a:cs typeface="Trebuchet MS"/>
              </a:rPr>
              <a:t>Dad </a:t>
            </a:r>
            <a:r>
              <a:rPr sz="1700" spc="-40" dirty="0">
                <a:latin typeface="Trebuchet MS"/>
                <a:cs typeface="Trebuchet MS"/>
              </a:rPr>
              <a:t>is </a:t>
            </a:r>
            <a:r>
              <a:rPr sz="1700" spc="-35" dirty="0">
                <a:latin typeface="Trebuchet MS"/>
                <a:cs typeface="Trebuchet MS"/>
              </a:rPr>
              <a:t>cooking</a:t>
            </a:r>
            <a:r>
              <a:rPr sz="1700" spc="-305" dirty="0">
                <a:latin typeface="Trebuchet MS"/>
                <a:cs typeface="Trebuchet MS"/>
              </a:rPr>
              <a:t> </a:t>
            </a:r>
            <a:r>
              <a:rPr sz="1700" spc="-60" dirty="0">
                <a:latin typeface="Trebuchet MS"/>
                <a:cs typeface="Trebuchet MS"/>
              </a:rPr>
              <a:t>supper.</a:t>
            </a:r>
            <a:endParaRPr sz="1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57925" y="2845623"/>
            <a:ext cx="1917700" cy="1530985"/>
            <a:chOff x="2557925" y="2845623"/>
            <a:chExt cx="1917700" cy="1530985"/>
          </a:xfrm>
        </p:grpSpPr>
        <p:sp>
          <p:nvSpPr>
            <p:cNvPr id="3" name="object 3"/>
            <p:cNvSpPr/>
            <p:nvPr/>
          </p:nvSpPr>
          <p:spPr>
            <a:xfrm>
              <a:off x="2956559" y="3107232"/>
              <a:ext cx="1518919" cy="126910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557925" y="2845623"/>
              <a:ext cx="621669" cy="7397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09758" y="3016428"/>
              <a:ext cx="558062" cy="54037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674308" y="4687571"/>
            <a:ext cx="914938" cy="2863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339701" y="7728617"/>
            <a:ext cx="5949950" cy="1126490"/>
            <a:chOff x="339701" y="7728617"/>
            <a:chExt cx="5949950" cy="1126490"/>
          </a:xfrm>
        </p:grpSpPr>
        <p:sp>
          <p:nvSpPr>
            <p:cNvPr id="8" name="object 8"/>
            <p:cNvSpPr/>
            <p:nvPr/>
          </p:nvSpPr>
          <p:spPr>
            <a:xfrm>
              <a:off x="766296" y="7993236"/>
              <a:ext cx="5522734" cy="79720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15427" y="8011198"/>
              <a:ext cx="5424805" cy="762000"/>
            </a:xfrm>
            <a:custGeom>
              <a:avLst/>
              <a:gdLst/>
              <a:ahLst/>
              <a:cxnLst/>
              <a:rect l="l" t="t" r="r" b="b"/>
              <a:pathLst>
                <a:path w="5424805" h="762000">
                  <a:moveTo>
                    <a:pt x="450764" y="13970"/>
                  </a:moveTo>
                  <a:lnTo>
                    <a:pt x="160440" y="13970"/>
                  </a:lnTo>
                  <a:lnTo>
                    <a:pt x="195060" y="11430"/>
                  </a:lnTo>
                  <a:lnTo>
                    <a:pt x="278624" y="2540"/>
                  </a:lnTo>
                  <a:lnTo>
                    <a:pt x="313243" y="0"/>
                  </a:lnTo>
                  <a:lnTo>
                    <a:pt x="345476" y="2540"/>
                  </a:lnTo>
                  <a:lnTo>
                    <a:pt x="418532" y="11430"/>
                  </a:lnTo>
                  <a:lnTo>
                    <a:pt x="450764" y="13970"/>
                  </a:lnTo>
                  <a:close/>
                </a:path>
                <a:path w="5424805" h="762000">
                  <a:moveTo>
                    <a:pt x="733450" y="13970"/>
                  </a:moveTo>
                  <a:lnTo>
                    <a:pt x="450764" y="13970"/>
                  </a:lnTo>
                  <a:lnTo>
                    <a:pt x="484191" y="11430"/>
                  </a:lnTo>
                  <a:lnTo>
                    <a:pt x="562503" y="2540"/>
                  </a:lnTo>
                  <a:lnTo>
                    <a:pt x="595930" y="0"/>
                  </a:lnTo>
                  <a:lnTo>
                    <a:pt x="628159" y="2540"/>
                  </a:lnTo>
                  <a:lnTo>
                    <a:pt x="701217" y="11430"/>
                  </a:lnTo>
                  <a:lnTo>
                    <a:pt x="733450" y="13970"/>
                  </a:lnTo>
                  <a:close/>
                </a:path>
                <a:path w="5424805" h="762000">
                  <a:moveTo>
                    <a:pt x="1031412" y="13970"/>
                  </a:moveTo>
                  <a:lnTo>
                    <a:pt x="733450" y="13970"/>
                  </a:lnTo>
                  <a:lnTo>
                    <a:pt x="765683" y="11430"/>
                  </a:lnTo>
                  <a:lnTo>
                    <a:pt x="838739" y="2540"/>
                  </a:lnTo>
                  <a:lnTo>
                    <a:pt x="870971" y="0"/>
                  </a:lnTo>
                  <a:lnTo>
                    <a:pt x="906784" y="2540"/>
                  </a:lnTo>
                  <a:lnTo>
                    <a:pt x="995599" y="11430"/>
                  </a:lnTo>
                  <a:lnTo>
                    <a:pt x="1031412" y="13970"/>
                  </a:lnTo>
                  <a:close/>
                </a:path>
                <a:path w="5424805" h="762000">
                  <a:moveTo>
                    <a:pt x="1306453" y="13970"/>
                  </a:moveTo>
                  <a:lnTo>
                    <a:pt x="1031412" y="13970"/>
                  </a:lnTo>
                  <a:lnTo>
                    <a:pt x="1063644" y="11430"/>
                  </a:lnTo>
                  <a:lnTo>
                    <a:pt x="1136701" y="2540"/>
                  </a:lnTo>
                  <a:lnTo>
                    <a:pt x="1168933" y="0"/>
                  </a:lnTo>
                  <a:lnTo>
                    <a:pt x="1201166" y="2540"/>
                  </a:lnTo>
                  <a:lnTo>
                    <a:pt x="1274224" y="11430"/>
                  </a:lnTo>
                  <a:lnTo>
                    <a:pt x="1306453" y="13970"/>
                  </a:lnTo>
                  <a:close/>
                </a:path>
                <a:path w="5424805" h="762000">
                  <a:moveTo>
                    <a:pt x="1596777" y="13970"/>
                  </a:moveTo>
                  <a:lnTo>
                    <a:pt x="1306453" y="13970"/>
                  </a:lnTo>
                  <a:lnTo>
                    <a:pt x="1339880" y="11430"/>
                  </a:lnTo>
                  <a:lnTo>
                    <a:pt x="1418192" y="2540"/>
                  </a:lnTo>
                  <a:lnTo>
                    <a:pt x="1451619" y="0"/>
                  </a:lnTo>
                  <a:lnTo>
                    <a:pt x="1485045" y="2540"/>
                  </a:lnTo>
                  <a:lnTo>
                    <a:pt x="1563355" y="11430"/>
                  </a:lnTo>
                  <a:lnTo>
                    <a:pt x="1596777" y="13970"/>
                  </a:lnTo>
                  <a:close/>
                </a:path>
                <a:path w="5424805" h="762000">
                  <a:moveTo>
                    <a:pt x="1887101" y="13970"/>
                  </a:moveTo>
                  <a:lnTo>
                    <a:pt x="1596777" y="13970"/>
                  </a:lnTo>
                  <a:lnTo>
                    <a:pt x="1630204" y="11430"/>
                  </a:lnTo>
                  <a:lnTo>
                    <a:pt x="1708516" y="2540"/>
                  </a:lnTo>
                  <a:lnTo>
                    <a:pt x="1741943" y="0"/>
                  </a:lnTo>
                  <a:lnTo>
                    <a:pt x="1775369" y="2540"/>
                  </a:lnTo>
                  <a:lnTo>
                    <a:pt x="1853679" y="11430"/>
                  </a:lnTo>
                  <a:lnTo>
                    <a:pt x="1887101" y="13970"/>
                  </a:lnTo>
                  <a:close/>
                </a:path>
                <a:path w="5424805" h="762000">
                  <a:moveTo>
                    <a:pt x="2177425" y="13970"/>
                  </a:moveTo>
                  <a:lnTo>
                    <a:pt x="1887101" y="13970"/>
                  </a:lnTo>
                  <a:lnTo>
                    <a:pt x="1920528" y="11430"/>
                  </a:lnTo>
                  <a:lnTo>
                    <a:pt x="1998840" y="2540"/>
                  </a:lnTo>
                  <a:lnTo>
                    <a:pt x="2032267" y="0"/>
                  </a:lnTo>
                  <a:lnTo>
                    <a:pt x="2065693" y="2540"/>
                  </a:lnTo>
                  <a:lnTo>
                    <a:pt x="2144003" y="11430"/>
                  </a:lnTo>
                  <a:lnTo>
                    <a:pt x="2177425" y="13970"/>
                  </a:lnTo>
                  <a:close/>
                </a:path>
                <a:path w="5424805" h="762000">
                  <a:moveTo>
                    <a:pt x="2460111" y="13970"/>
                  </a:moveTo>
                  <a:lnTo>
                    <a:pt x="2177425" y="13970"/>
                  </a:lnTo>
                  <a:lnTo>
                    <a:pt x="2210852" y="11430"/>
                  </a:lnTo>
                  <a:lnTo>
                    <a:pt x="2289164" y="2540"/>
                  </a:lnTo>
                  <a:lnTo>
                    <a:pt x="2322590" y="0"/>
                  </a:lnTo>
                  <a:lnTo>
                    <a:pt x="2354820" y="2540"/>
                  </a:lnTo>
                  <a:lnTo>
                    <a:pt x="2427878" y="11430"/>
                  </a:lnTo>
                  <a:lnTo>
                    <a:pt x="2460111" y="13970"/>
                  </a:lnTo>
                  <a:close/>
                </a:path>
                <a:path w="5424805" h="762000">
                  <a:moveTo>
                    <a:pt x="2750435" y="13970"/>
                  </a:moveTo>
                  <a:lnTo>
                    <a:pt x="2460111" y="13970"/>
                  </a:lnTo>
                  <a:lnTo>
                    <a:pt x="2493538" y="11430"/>
                  </a:lnTo>
                  <a:lnTo>
                    <a:pt x="2571850" y="2540"/>
                  </a:lnTo>
                  <a:lnTo>
                    <a:pt x="2605277" y="0"/>
                  </a:lnTo>
                  <a:lnTo>
                    <a:pt x="2638699" y="2540"/>
                  </a:lnTo>
                  <a:lnTo>
                    <a:pt x="2717009" y="11430"/>
                  </a:lnTo>
                  <a:lnTo>
                    <a:pt x="2750435" y="13970"/>
                  </a:lnTo>
                  <a:close/>
                </a:path>
                <a:path w="5424805" h="762000">
                  <a:moveTo>
                    <a:pt x="3040759" y="13970"/>
                  </a:moveTo>
                  <a:lnTo>
                    <a:pt x="2750435" y="13970"/>
                  </a:lnTo>
                  <a:lnTo>
                    <a:pt x="2783862" y="11430"/>
                  </a:lnTo>
                  <a:lnTo>
                    <a:pt x="2862171" y="2540"/>
                  </a:lnTo>
                  <a:lnTo>
                    <a:pt x="2895593" y="0"/>
                  </a:lnTo>
                  <a:lnTo>
                    <a:pt x="2929020" y="2540"/>
                  </a:lnTo>
                  <a:lnTo>
                    <a:pt x="3007332" y="11430"/>
                  </a:lnTo>
                  <a:lnTo>
                    <a:pt x="3040759" y="13970"/>
                  </a:lnTo>
                  <a:close/>
                </a:path>
                <a:path w="5424805" h="762000">
                  <a:moveTo>
                    <a:pt x="3323445" y="13970"/>
                  </a:moveTo>
                  <a:lnTo>
                    <a:pt x="3040759" y="13970"/>
                  </a:lnTo>
                  <a:lnTo>
                    <a:pt x="3072991" y="11430"/>
                  </a:lnTo>
                  <a:lnTo>
                    <a:pt x="3146048" y="2540"/>
                  </a:lnTo>
                  <a:lnTo>
                    <a:pt x="3178280" y="0"/>
                  </a:lnTo>
                  <a:lnTo>
                    <a:pt x="3211706" y="2540"/>
                  </a:lnTo>
                  <a:lnTo>
                    <a:pt x="3290019" y="11430"/>
                  </a:lnTo>
                  <a:lnTo>
                    <a:pt x="3323445" y="13970"/>
                  </a:lnTo>
                  <a:close/>
                </a:path>
                <a:path w="5424805" h="762000">
                  <a:moveTo>
                    <a:pt x="3621407" y="13970"/>
                  </a:moveTo>
                  <a:lnTo>
                    <a:pt x="3323445" y="13970"/>
                  </a:lnTo>
                  <a:lnTo>
                    <a:pt x="3356868" y="11430"/>
                  </a:lnTo>
                  <a:lnTo>
                    <a:pt x="3435177" y="2540"/>
                  </a:lnTo>
                  <a:lnTo>
                    <a:pt x="3468603" y="0"/>
                  </a:lnTo>
                  <a:lnTo>
                    <a:pt x="3503223" y="2540"/>
                  </a:lnTo>
                  <a:lnTo>
                    <a:pt x="3586787" y="11430"/>
                  </a:lnTo>
                  <a:lnTo>
                    <a:pt x="3621407" y="13970"/>
                  </a:lnTo>
                  <a:close/>
                </a:path>
                <a:path w="5424805" h="762000">
                  <a:moveTo>
                    <a:pt x="3904093" y="13970"/>
                  </a:moveTo>
                  <a:lnTo>
                    <a:pt x="3621407" y="13970"/>
                  </a:lnTo>
                  <a:lnTo>
                    <a:pt x="3652445" y="11430"/>
                  </a:lnTo>
                  <a:lnTo>
                    <a:pt x="3720251" y="2540"/>
                  </a:lnTo>
                  <a:lnTo>
                    <a:pt x="3751290" y="0"/>
                  </a:lnTo>
                  <a:lnTo>
                    <a:pt x="3785910" y="2540"/>
                  </a:lnTo>
                  <a:lnTo>
                    <a:pt x="3869473" y="11430"/>
                  </a:lnTo>
                  <a:lnTo>
                    <a:pt x="3904093" y="13970"/>
                  </a:lnTo>
                  <a:close/>
                </a:path>
                <a:path w="5424805" h="762000">
                  <a:moveTo>
                    <a:pt x="4186772" y="13970"/>
                  </a:moveTo>
                  <a:lnTo>
                    <a:pt x="3904093" y="13970"/>
                  </a:lnTo>
                  <a:lnTo>
                    <a:pt x="3936322" y="11430"/>
                  </a:lnTo>
                  <a:lnTo>
                    <a:pt x="4009380" y="2540"/>
                  </a:lnTo>
                  <a:lnTo>
                    <a:pt x="4041614" y="0"/>
                  </a:lnTo>
                  <a:lnTo>
                    <a:pt x="4075039" y="2540"/>
                  </a:lnTo>
                  <a:lnTo>
                    <a:pt x="4153346" y="11430"/>
                  </a:lnTo>
                  <a:lnTo>
                    <a:pt x="4186772" y="13970"/>
                  </a:lnTo>
                  <a:close/>
                </a:path>
                <a:path w="5424805" h="762000">
                  <a:moveTo>
                    <a:pt x="4775065" y="13970"/>
                  </a:moveTo>
                  <a:lnTo>
                    <a:pt x="4186772" y="13970"/>
                  </a:lnTo>
                  <a:lnTo>
                    <a:pt x="4220199" y="11430"/>
                  </a:lnTo>
                  <a:lnTo>
                    <a:pt x="4298511" y="2540"/>
                  </a:lnTo>
                  <a:lnTo>
                    <a:pt x="4331937" y="0"/>
                  </a:lnTo>
                  <a:lnTo>
                    <a:pt x="4366554" y="1270"/>
                  </a:lnTo>
                  <a:lnTo>
                    <a:pt x="4450120" y="7620"/>
                  </a:lnTo>
                  <a:lnTo>
                    <a:pt x="4484741" y="8890"/>
                  </a:lnTo>
                  <a:lnTo>
                    <a:pt x="4716568" y="8890"/>
                  </a:lnTo>
                  <a:lnTo>
                    <a:pt x="4740444" y="11430"/>
                  </a:lnTo>
                  <a:lnTo>
                    <a:pt x="4775065" y="13970"/>
                  </a:lnTo>
                  <a:close/>
                </a:path>
                <a:path w="5424805" h="762000">
                  <a:moveTo>
                    <a:pt x="4716568" y="8890"/>
                  </a:moveTo>
                  <a:lnTo>
                    <a:pt x="4484741" y="8890"/>
                  </a:lnTo>
                  <a:lnTo>
                    <a:pt x="4516970" y="7620"/>
                  </a:lnTo>
                  <a:lnTo>
                    <a:pt x="4590028" y="1270"/>
                  </a:lnTo>
                  <a:lnTo>
                    <a:pt x="4622261" y="0"/>
                  </a:lnTo>
                  <a:lnTo>
                    <a:pt x="4656878" y="2540"/>
                  </a:lnTo>
                  <a:lnTo>
                    <a:pt x="4716568" y="8890"/>
                  </a:lnTo>
                  <a:close/>
                </a:path>
                <a:path w="5424805" h="762000">
                  <a:moveTo>
                    <a:pt x="5065388" y="13970"/>
                  </a:moveTo>
                  <a:lnTo>
                    <a:pt x="4775065" y="13970"/>
                  </a:lnTo>
                  <a:lnTo>
                    <a:pt x="4808487" y="11430"/>
                  </a:lnTo>
                  <a:lnTo>
                    <a:pt x="4886796" y="2540"/>
                  </a:lnTo>
                  <a:lnTo>
                    <a:pt x="4920223" y="0"/>
                  </a:lnTo>
                  <a:lnTo>
                    <a:pt x="4953649" y="2540"/>
                  </a:lnTo>
                  <a:lnTo>
                    <a:pt x="5031962" y="11430"/>
                  </a:lnTo>
                  <a:lnTo>
                    <a:pt x="5065388" y="13970"/>
                  </a:lnTo>
                  <a:close/>
                </a:path>
                <a:path w="5424805" h="762000">
                  <a:moveTo>
                    <a:pt x="5391660" y="10160"/>
                  </a:moveTo>
                  <a:lnTo>
                    <a:pt x="5341274" y="10160"/>
                  </a:lnTo>
                  <a:lnTo>
                    <a:pt x="5388277" y="8890"/>
                  </a:lnTo>
                  <a:lnTo>
                    <a:pt x="5391660" y="10160"/>
                  </a:lnTo>
                  <a:close/>
                </a:path>
                <a:path w="5424805" h="762000">
                  <a:moveTo>
                    <a:pt x="5392100" y="10325"/>
                  </a:moveTo>
                  <a:lnTo>
                    <a:pt x="5391660" y="10160"/>
                  </a:lnTo>
                  <a:lnTo>
                    <a:pt x="5391857" y="10160"/>
                  </a:lnTo>
                  <a:lnTo>
                    <a:pt x="5392100" y="10325"/>
                  </a:lnTo>
                  <a:close/>
                </a:path>
                <a:path w="5424805" h="762000">
                  <a:moveTo>
                    <a:pt x="5423936" y="31446"/>
                  </a:moveTo>
                  <a:lnTo>
                    <a:pt x="5403828" y="17780"/>
                  </a:lnTo>
                  <a:lnTo>
                    <a:pt x="5397468" y="13970"/>
                  </a:lnTo>
                  <a:lnTo>
                    <a:pt x="5392100" y="10325"/>
                  </a:lnTo>
                  <a:lnTo>
                    <a:pt x="5401811" y="13970"/>
                  </a:lnTo>
                  <a:lnTo>
                    <a:pt x="5413378" y="19050"/>
                  </a:lnTo>
                  <a:lnTo>
                    <a:pt x="5421443" y="24130"/>
                  </a:lnTo>
                  <a:lnTo>
                    <a:pt x="5423936" y="31446"/>
                  </a:lnTo>
                  <a:close/>
                </a:path>
                <a:path w="5424805" h="762000">
                  <a:moveTo>
                    <a:pt x="5424473" y="33020"/>
                  </a:moveTo>
                  <a:lnTo>
                    <a:pt x="5423936" y="31446"/>
                  </a:lnTo>
                  <a:lnTo>
                    <a:pt x="5424383" y="31750"/>
                  </a:lnTo>
                  <a:lnTo>
                    <a:pt x="5424473" y="33020"/>
                  </a:lnTo>
                  <a:close/>
                </a:path>
                <a:path w="5424805" h="762000">
                  <a:moveTo>
                    <a:pt x="2229" y="729232"/>
                  </a:moveTo>
                  <a:lnTo>
                    <a:pt x="1888" y="728980"/>
                  </a:lnTo>
                  <a:lnTo>
                    <a:pt x="7162" y="721360"/>
                  </a:lnTo>
                  <a:lnTo>
                    <a:pt x="2229" y="729232"/>
                  </a:lnTo>
                  <a:close/>
                </a:path>
                <a:path w="5424805" h="762000">
                  <a:moveTo>
                    <a:pt x="70750" y="750570"/>
                  </a:moveTo>
                  <a:lnTo>
                    <a:pt x="19996" y="748030"/>
                  </a:lnTo>
                  <a:lnTo>
                    <a:pt x="0" y="732790"/>
                  </a:lnTo>
                  <a:lnTo>
                    <a:pt x="2229" y="729232"/>
                  </a:lnTo>
                  <a:lnTo>
                    <a:pt x="20675" y="742950"/>
                  </a:lnTo>
                  <a:lnTo>
                    <a:pt x="28774" y="748030"/>
                  </a:lnTo>
                  <a:lnTo>
                    <a:pt x="70750" y="750570"/>
                  </a:lnTo>
                  <a:close/>
                </a:path>
                <a:path w="5424805" h="762000">
                  <a:moveTo>
                    <a:pt x="3056041" y="758190"/>
                  </a:moveTo>
                  <a:lnTo>
                    <a:pt x="3022615" y="755650"/>
                  </a:lnTo>
                  <a:lnTo>
                    <a:pt x="2944302" y="746760"/>
                  </a:lnTo>
                  <a:lnTo>
                    <a:pt x="2910876" y="744220"/>
                  </a:lnTo>
                  <a:lnTo>
                    <a:pt x="4354858" y="744220"/>
                  </a:lnTo>
                  <a:lnTo>
                    <a:pt x="4321431" y="746760"/>
                  </a:lnTo>
                  <a:lnTo>
                    <a:pt x="4305769" y="749300"/>
                  </a:lnTo>
                  <a:lnTo>
                    <a:pt x="3201200" y="749300"/>
                  </a:lnTo>
                  <a:lnTo>
                    <a:pt x="3167773" y="750570"/>
                  </a:lnTo>
                  <a:lnTo>
                    <a:pt x="3089464" y="756920"/>
                  </a:lnTo>
                  <a:lnTo>
                    <a:pt x="3056041" y="758190"/>
                  </a:lnTo>
                  <a:close/>
                </a:path>
                <a:path w="5424805" h="762000">
                  <a:moveTo>
                    <a:pt x="4492378" y="758190"/>
                  </a:moveTo>
                  <a:lnTo>
                    <a:pt x="4460145" y="755650"/>
                  </a:lnTo>
                  <a:lnTo>
                    <a:pt x="4387087" y="746760"/>
                  </a:lnTo>
                  <a:lnTo>
                    <a:pt x="4354858" y="744220"/>
                  </a:lnTo>
                  <a:lnTo>
                    <a:pt x="4645181" y="744220"/>
                  </a:lnTo>
                  <a:lnTo>
                    <a:pt x="4610561" y="746760"/>
                  </a:lnTo>
                  <a:lnTo>
                    <a:pt x="4526998" y="755650"/>
                  </a:lnTo>
                  <a:lnTo>
                    <a:pt x="4492378" y="758190"/>
                  </a:lnTo>
                  <a:close/>
                </a:path>
                <a:path w="5424805" h="762000">
                  <a:moveTo>
                    <a:pt x="4790347" y="758190"/>
                  </a:moveTo>
                  <a:lnTo>
                    <a:pt x="4756920" y="755650"/>
                  </a:lnTo>
                  <a:lnTo>
                    <a:pt x="4678608" y="746760"/>
                  </a:lnTo>
                  <a:lnTo>
                    <a:pt x="4645181" y="744220"/>
                  </a:lnTo>
                  <a:lnTo>
                    <a:pt x="4927868" y="744220"/>
                  </a:lnTo>
                  <a:lnTo>
                    <a:pt x="4895635" y="746760"/>
                  </a:lnTo>
                  <a:lnTo>
                    <a:pt x="4822576" y="755650"/>
                  </a:lnTo>
                  <a:lnTo>
                    <a:pt x="4790347" y="758190"/>
                  </a:lnTo>
                  <a:close/>
                </a:path>
                <a:path w="5424805" h="762000">
                  <a:moveTo>
                    <a:pt x="5080664" y="758190"/>
                  </a:moveTo>
                  <a:lnTo>
                    <a:pt x="5046044" y="755650"/>
                  </a:lnTo>
                  <a:lnTo>
                    <a:pt x="4962484" y="746760"/>
                  </a:lnTo>
                  <a:lnTo>
                    <a:pt x="4927868" y="744220"/>
                  </a:lnTo>
                  <a:lnTo>
                    <a:pt x="5218192" y="744220"/>
                  </a:lnTo>
                  <a:lnTo>
                    <a:pt x="5185958" y="746760"/>
                  </a:lnTo>
                  <a:lnTo>
                    <a:pt x="5112897" y="755650"/>
                  </a:lnTo>
                  <a:lnTo>
                    <a:pt x="5080664" y="758190"/>
                  </a:lnTo>
                  <a:close/>
                </a:path>
                <a:path w="5424805" h="762000">
                  <a:moveTo>
                    <a:pt x="5375694" y="756920"/>
                  </a:moveTo>
                  <a:lnTo>
                    <a:pt x="5327904" y="753110"/>
                  </a:lnTo>
                  <a:lnTo>
                    <a:pt x="5285887" y="749300"/>
                  </a:lnTo>
                  <a:lnTo>
                    <a:pt x="5249398" y="745490"/>
                  </a:lnTo>
                  <a:lnTo>
                    <a:pt x="5218192" y="744220"/>
                  </a:lnTo>
                  <a:lnTo>
                    <a:pt x="5385903" y="744220"/>
                  </a:lnTo>
                  <a:lnTo>
                    <a:pt x="5379780" y="750570"/>
                  </a:lnTo>
                  <a:lnTo>
                    <a:pt x="5375694" y="756920"/>
                  </a:lnTo>
                  <a:close/>
                </a:path>
                <a:path w="5424805" h="762000">
                  <a:moveTo>
                    <a:pt x="481322" y="762000"/>
                  </a:moveTo>
                  <a:lnTo>
                    <a:pt x="449093" y="760730"/>
                  </a:lnTo>
                  <a:lnTo>
                    <a:pt x="376034" y="750570"/>
                  </a:lnTo>
                  <a:lnTo>
                    <a:pt x="343801" y="749300"/>
                  </a:lnTo>
                  <a:lnTo>
                    <a:pt x="634125" y="749300"/>
                  </a:lnTo>
                  <a:lnTo>
                    <a:pt x="599508" y="750570"/>
                  </a:lnTo>
                  <a:lnTo>
                    <a:pt x="515943" y="760730"/>
                  </a:lnTo>
                  <a:lnTo>
                    <a:pt x="481322" y="762000"/>
                  </a:lnTo>
                  <a:close/>
                </a:path>
                <a:path w="5424805" h="762000">
                  <a:moveTo>
                    <a:pt x="764008" y="762000"/>
                  </a:moveTo>
                  <a:lnTo>
                    <a:pt x="732969" y="760730"/>
                  </a:lnTo>
                  <a:lnTo>
                    <a:pt x="665164" y="750570"/>
                  </a:lnTo>
                  <a:lnTo>
                    <a:pt x="634125" y="749300"/>
                  </a:lnTo>
                  <a:lnTo>
                    <a:pt x="916811" y="749300"/>
                  </a:lnTo>
                  <a:lnTo>
                    <a:pt x="882191" y="750570"/>
                  </a:lnTo>
                  <a:lnTo>
                    <a:pt x="798628" y="760730"/>
                  </a:lnTo>
                  <a:lnTo>
                    <a:pt x="764008" y="762000"/>
                  </a:lnTo>
                  <a:close/>
                </a:path>
                <a:path w="5424805" h="762000">
                  <a:moveTo>
                    <a:pt x="1054332" y="762000"/>
                  </a:moveTo>
                  <a:lnTo>
                    <a:pt x="1022100" y="760730"/>
                  </a:lnTo>
                  <a:lnTo>
                    <a:pt x="949043" y="750570"/>
                  </a:lnTo>
                  <a:lnTo>
                    <a:pt x="916811" y="749300"/>
                  </a:lnTo>
                  <a:lnTo>
                    <a:pt x="1207135" y="749300"/>
                  </a:lnTo>
                  <a:lnTo>
                    <a:pt x="1172515" y="750570"/>
                  </a:lnTo>
                  <a:lnTo>
                    <a:pt x="1088952" y="760730"/>
                  </a:lnTo>
                  <a:lnTo>
                    <a:pt x="1054332" y="762000"/>
                  </a:lnTo>
                  <a:close/>
                </a:path>
                <a:path w="5424805" h="762000">
                  <a:moveTo>
                    <a:pt x="1352294" y="762000"/>
                  </a:moveTo>
                  <a:lnTo>
                    <a:pt x="1318871" y="760730"/>
                  </a:lnTo>
                  <a:lnTo>
                    <a:pt x="1240562" y="750570"/>
                  </a:lnTo>
                  <a:lnTo>
                    <a:pt x="1207135" y="749300"/>
                  </a:lnTo>
                  <a:lnTo>
                    <a:pt x="1489821" y="749300"/>
                  </a:lnTo>
                  <a:lnTo>
                    <a:pt x="1457588" y="750570"/>
                  </a:lnTo>
                  <a:lnTo>
                    <a:pt x="1384527" y="760730"/>
                  </a:lnTo>
                  <a:lnTo>
                    <a:pt x="1352294" y="762000"/>
                  </a:lnTo>
                  <a:close/>
                </a:path>
                <a:path w="5424805" h="762000">
                  <a:moveTo>
                    <a:pt x="1627342" y="758190"/>
                  </a:moveTo>
                  <a:lnTo>
                    <a:pt x="1595109" y="756920"/>
                  </a:lnTo>
                  <a:lnTo>
                    <a:pt x="1522051" y="750570"/>
                  </a:lnTo>
                  <a:lnTo>
                    <a:pt x="1489821" y="749300"/>
                  </a:lnTo>
                  <a:lnTo>
                    <a:pt x="1780145" y="749300"/>
                  </a:lnTo>
                  <a:lnTo>
                    <a:pt x="1745524" y="750570"/>
                  </a:lnTo>
                  <a:lnTo>
                    <a:pt x="1661959" y="756920"/>
                  </a:lnTo>
                  <a:lnTo>
                    <a:pt x="1627342" y="758190"/>
                  </a:lnTo>
                  <a:close/>
                </a:path>
                <a:path w="5424805" h="762000">
                  <a:moveTo>
                    <a:pt x="1925304" y="758190"/>
                  </a:moveTo>
                  <a:lnTo>
                    <a:pt x="1891877" y="756920"/>
                  </a:lnTo>
                  <a:lnTo>
                    <a:pt x="1813568" y="750570"/>
                  </a:lnTo>
                  <a:lnTo>
                    <a:pt x="1780145" y="749300"/>
                  </a:lnTo>
                  <a:lnTo>
                    <a:pt x="2062824" y="749300"/>
                  </a:lnTo>
                  <a:lnTo>
                    <a:pt x="2030595" y="750570"/>
                  </a:lnTo>
                  <a:lnTo>
                    <a:pt x="1957537" y="756920"/>
                  </a:lnTo>
                  <a:lnTo>
                    <a:pt x="1925304" y="758190"/>
                  </a:lnTo>
                  <a:close/>
                </a:path>
                <a:path w="5424805" h="762000">
                  <a:moveTo>
                    <a:pt x="2215628" y="758190"/>
                  </a:moveTo>
                  <a:lnTo>
                    <a:pt x="2181008" y="756920"/>
                  </a:lnTo>
                  <a:lnTo>
                    <a:pt x="2097444" y="750570"/>
                  </a:lnTo>
                  <a:lnTo>
                    <a:pt x="2062824" y="749300"/>
                  </a:lnTo>
                  <a:lnTo>
                    <a:pt x="2345511" y="749300"/>
                  </a:lnTo>
                  <a:lnTo>
                    <a:pt x="2314472" y="750570"/>
                  </a:lnTo>
                  <a:lnTo>
                    <a:pt x="2246666" y="756920"/>
                  </a:lnTo>
                  <a:lnTo>
                    <a:pt x="2215628" y="758190"/>
                  </a:lnTo>
                  <a:close/>
                </a:path>
                <a:path w="5424805" h="762000">
                  <a:moveTo>
                    <a:pt x="2498314" y="762000"/>
                  </a:moveTo>
                  <a:lnTo>
                    <a:pt x="2463693" y="760730"/>
                  </a:lnTo>
                  <a:lnTo>
                    <a:pt x="2380128" y="750570"/>
                  </a:lnTo>
                  <a:lnTo>
                    <a:pt x="2345511" y="749300"/>
                  </a:lnTo>
                  <a:lnTo>
                    <a:pt x="2635834" y="749300"/>
                  </a:lnTo>
                  <a:lnTo>
                    <a:pt x="2603602" y="750570"/>
                  </a:lnTo>
                  <a:lnTo>
                    <a:pt x="2530546" y="760730"/>
                  </a:lnTo>
                  <a:lnTo>
                    <a:pt x="2498314" y="762000"/>
                  </a:lnTo>
                  <a:close/>
                </a:path>
                <a:path w="5424805" h="762000">
                  <a:moveTo>
                    <a:pt x="2773355" y="758190"/>
                  </a:moveTo>
                  <a:lnTo>
                    <a:pt x="2741123" y="756920"/>
                  </a:lnTo>
                  <a:lnTo>
                    <a:pt x="2668067" y="750570"/>
                  </a:lnTo>
                  <a:lnTo>
                    <a:pt x="2635834" y="749300"/>
                  </a:lnTo>
                  <a:lnTo>
                    <a:pt x="2857770" y="749300"/>
                  </a:lnTo>
                  <a:lnTo>
                    <a:pt x="2805587" y="755650"/>
                  </a:lnTo>
                  <a:lnTo>
                    <a:pt x="2773355" y="758190"/>
                  </a:lnTo>
                  <a:close/>
                </a:path>
                <a:path w="5424805" h="762000">
                  <a:moveTo>
                    <a:pt x="3331083" y="762000"/>
                  </a:moveTo>
                  <a:lnTo>
                    <a:pt x="3300044" y="760730"/>
                  </a:lnTo>
                  <a:lnTo>
                    <a:pt x="3232238" y="750570"/>
                  </a:lnTo>
                  <a:lnTo>
                    <a:pt x="3201200" y="749300"/>
                  </a:lnTo>
                  <a:lnTo>
                    <a:pt x="3483886" y="749300"/>
                  </a:lnTo>
                  <a:lnTo>
                    <a:pt x="3449266" y="750570"/>
                  </a:lnTo>
                  <a:lnTo>
                    <a:pt x="3365703" y="760730"/>
                  </a:lnTo>
                  <a:lnTo>
                    <a:pt x="3331083" y="762000"/>
                  </a:lnTo>
                  <a:close/>
                </a:path>
                <a:path w="5424805" h="762000">
                  <a:moveTo>
                    <a:pt x="3636689" y="762000"/>
                  </a:moveTo>
                  <a:lnTo>
                    <a:pt x="3602069" y="760730"/>
                  </a:lnTo>
                  <a:lnTo>
                    <a:pt x="3518506" y="750570"/>
                  </a:lnTo>
                  <a:lnTo>
                    <a:pt x="3483886" y="749300"/>
                  </a:lnTo>
                  <a:lnTo>
                    <a:pt x="3774210" y="749300"/>
                  </a:lnTo>
                  <a:lnTo>
                    <a:pt x="3741977" y="750570"/>
                  </a:lnTo>
                  <a:lnTo>
                    <a:pt x="3668918" y="760730"/>
                  </a:lnTo>
                  <a:lnTo>
                    <a:pt x="3636689" y="762000"/>
                  </a:lnTo>
                  <a:close/>
                </a:path>
                <a:path w="5424805" h="762000">
                  <a:moveTo>
                    <a:pt x="3919368" y="762000"/>
                  </a:moveTo>
                  <a:lnTo>
                    <a:pt x="3885945" y="760730"/>
                  </a:lnTo>
                  <a:lnTo>
                    <a:pt x="3807633" y="750570"/>
                  </a:lnTo>
                  <a:lnTo>
                    <a:pt x="3774210" y="749300"/>
                  </a:lnTo>
                  <a:lnTo>
                    <a:pt x="4064534" y="749300"/>
                  </a:lnTo>
                  <a:lnTo>
                    <a:pt x="4031107" y="750570"/>
                  </a:lnTo>
                  <a:lnTo>
                    <a:pt x="3952795" y="760730"/>
                  </a:lnTo>
                  <a:lnTo>
                    <a:pt x="3919368" y="762000"/>
                  </a:lnTo>
                  <a:close/>
                </a:path>
                <a:path w="5424805" h="762000">
                  <a:moveTo>
                    <a:pt x="4209692" y="762000"/>
                  </a:moveTo>
                  <a:lnTo>
                    <a:pt x="4176270" y="760730"/>
                  </a:lnTo>
                  <a:lnTo>
                    <a:pt x="4097960" y="750570"/>
                  </a:lnTo>
                  <a:lnTo>
                    <a:pt x="4064534" y="749300"/>
                  </a:lnTo>
                  <a:lnTo>
                    <a:pt x="4305769" y="749300"/>
                  </a:lnTo>
                  <a:lnTo>
                    <a:pt x="4243119" y="759460"/>
                  </a:lnTo>
                  <a:lnTo>
                    <a:pt x="4209692" y="762000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17407" y="8011198"/>
              <a:ext cx="5422900" cy="762000"/>
            </a:xfrm>
            <a:custGeom>
              <a:avLst/>
              <a:gdLst/>
              <a:ahLst/>
              <a:cxnLst/>
              <a:rect l="l" t="t" r="r" b="b"/>
              <a:pathLst>
                <a:path w="5422900" h="762000">
                  <a:moveTo>
                    <a:pt x="448785" y="13970"/>
                  </a:moveTo>
                  <a:lnTo>
                    <a:pt x="158461" y="13970"/>
                  </a:lnTo>
                  <a:lnTo>
                    <a:pt x="193081" y="11430"/>
                  </a:lnTo>
                  <a:lnTo>
                    <a:pt x="276644" y="2540"/>
                  </a:lnTo>
                  <a:lnTo>
                    <a:pt x="311264" y="0"/>
                  </a:lnTo>
                  <a:lnTo>
                    <a:pt x="343496" y="2540"/>
                  </a:lnTo>
                  <a:lnTo>
                    <a:pt x="416553" y="11430"/>
                  </a:lnTo>
                  <a:lnTo>
                    <a:pt x="448785" y="13970"/>
                  </a:lnTo>
                  <a:close/>
                </a:path>
                <a:path w="5422900" h="762000">
                  <a:moveTo>
                    <a:pt x="731471" y="13970"/>
                  </a:moveTo>
                  <a:lnTo>
                    <a:pt x="448785" y="13970"/>
                  </a:lnTo>
                  <a:lnTo>
                    <a:pt x="482211" y="11430"/>
                  </a:lnTo>
                  <a:lnTo>
                    <a:pt x="560524" y="2540"/>
                  </a:lnTo>
                  <a:lnTo>
                    <a:pt x="593950" y="0"/>
                  </a:lnTo>
                  <a:lnTo>
                    <a:pt x="626179" y="2540"/>
                  </a:lnTo>
                  <a:lnTo>
                    <a:pt x="699238" y="11430"/>
                  </a:lnTo>
                  <a:lnTo>
                    <a:pt x="731471" y="13970"/>
                  </a:lnTo>
                  <a:close/>
                </a:path>
                <a:path w="5422900" h="762000">
                  <a:moveTo>
                    <a:pt x="1029432" y="13970"/>
                  </a:moveTo>
                  <a:lnTo>
                    <a:pt x="731471" y="13970"/>
                  </a:lnTo>
                  <a:lnTo>
                    <a:pt x="763703" y="11430"/>
                  </a:lnTo>
                  <a:lnTo>
                    <a:pt x="836760" y="2540"/>
                  </a:lnTo>
                  <a:lnTo>
                    <a:pt x="868992" y="0"/>
                  </a:lnTo>
                  <a:lnTo>
                    <a:pt x="904805" y="2540"/>
                  </a:lnTo>
                  <a:lnTo>
                    <a:pt x="993619" y="11430"/>
                  </a:lnTo>
                  <a:lnTo>
                    <a:pt x="1029432" y="13970"/>
                  </a:lnTo>
                  <a:close/>
                </a:path>
                <a:path w="5422900" h="762000">
                  <a:moveTo>
                    <a:pt x="1304474" y="13970"/>
                  </a:moveTo>
                  <a:lnTo>
                    <a:pt x="1029432" y="13970"/>
                  </a:lnTo>
                  <a:lnTo>
                    <a:pt x="1061665" y="11430"/>
                  </a:lnTo>
                  <a:lnTo>
                    <a:pt x="1134721" y="2540"/>
                  </a:lnTo>
                  <a:lnTo>
                    <a:pt x="1166953" y="0"/>
                  </a:lnTo>
                  <a:lnTo>
                    <a:pt x="1199186" y="2540"/>
                  </a:lnTo>
                  <a:lnTo>
                    <a:pt x="1272245" y="11430"/>
                  </a:lnTo>
                  <a:lnTo>
                    <a:pt x="1304474" y="13970"/>
                  </a:lnTo>
                  <a:close/>
                </a:path>
                <a:path w="5422900" h="762000">
                  <a:moveTo>
                    <a:pt x="1594798" y="13970"/>
                  </a:moveTo>
                  <a:lnTo>
                    <a:pt x="1304474" y="13970"/>
                  </a:lnTo>
                  <a:lnTo>
                    <a:pt x="1337900" y="11430"/>
                  </a:lnTo>
                  <a:lnTo>
                    <a:pt x="1416213" y="2540"/>
                  </a:lnTo>
                  <a:lnTo>
                    <a:pt x="1449639" y="0"/>
                  </a:lnTo>
                  <a:lnTo>
                    <a:pt x="1483066" y="2540"/>
                  </a:lnTo>
                  <a:lnTo>
                    <a:pt x="1561375" y="11430"/>
                  </a:lnTo>
                  <a:lnTo>
                    <a:pt x="1594798" y="13970"/>
                  </a:lnTo>
                  <a:close/>
                </a:path>
                <a:path w="5422900" h="762000">
                  <a:moveTo>
                    <a:pt x="1885122" y="13970"/>
                  </a:moveTo>
                  <a:lnTo>
                    <a:pt x="1594798" y="13970"/>
                  </a:lnTo>
                  <a:lnTo>
                    <a:pt x="1628224" y="11430"/>
                  </a:lnTo>
                  <a:lnTo>
                    <a:pt x="1706537" y="2540"/>
                  </a:lnTo>
                  <a:lnTo>
                    <a:pt x="1739963" y="0"/>
                  </a:lnTo>
                  <a:lnTo>
                    <a:pt x="1773390" y="2540"/>
                  </a:lnTo>
                  <a:lnTo>
                    <a:pt x="1851699" y="11430"/>
                  </a:lnTo>
                  <a:lnTo>
                    <a:pt x="1885122" y="13970"/>
                  </a:lnTo>
                  <a:close/>
                </a:path>
                <a:path w="5422900" h="762000">
                  <a:moveTo>
                    <a:pt x="2175445" y="13970"/>
                  </a:moveTo>
                  <a:lnTo>
                    <a:pt x="1885122" y="13970"/>
                  </a:lnTo>
                  <a:lnTo>
                    <a:pt x="1918548" y="11430"/>
                  </a:lnTo>
                  <a:lnTo>
                    <a:pt x="1996861" y="2540"/>
                  </a:lnTo>
                  <a:lnTo>
                    <a:pt x="2030287" y="0"/>
                  </a:lnTo>
                  <a:lnTo>
                    <a:pt x="2063714" y="2540"/>
                  </a:lnTo>
                  <a:lnTo>
                    <a:pt x="2142023" y="11430"/>
                  </a:lnTo>
                  <a:lnTo>
                    <a:pt x="2175445" y="13970"/>
                  </a:lnTo>
                  <a:close/>
                </a:path>
                <a:path w="5422900" h="762000">
                  <a:moveTo>
                    <a:pt x="2458132" y="13970"/>
                  </a:moveTo>
                  <a:lnTo>
                    <a:pt x="2175445" y="13970"/>
                  </a:lnTo>
                  <a:lnTo>
                    <a:pt x="2208872" y="11430"/>
                  </a:lnTo>
                  <a:lnTo>
                    <a:pt x="2287184" y="2540"/>
                  </a:lnTo>
                  <a:lnTo>
                    <a:pt x="2320611" y="0"/>
                  </a:lnTo>
                  <a:lnTo>
                    <a:pt x="2352840" y="2540"/>
                  </a:lnTo>
                  <a:lnTo>
                    <a:pt x="2425899" y="11430"/>
                  </a:lnTo>
                  <a:lnTo>
                    <a:pt x="2458132" y="13970"/>
                  </a:lnTo>
                  <a:close/>
                </a:path>
                <a:path w="5422900" h="762000">
                  <a:moveTo>
                    <a:pt x="2748456" y="13970"/>
                  </a:moveTo>
                  <a:lnTo>
                    <a:pt x="2458132" y="13970"/>
                  </a:lnTo>
                  <a:lnTo>
                    <a:pt x="2491558" y="11430"/>
                  </a:lnTo>
                  <a:lnTo>
                    <a:pt x="2569871" y="2540"/>
                  </a:lnTo>
                  <a:lnTo>
                    <a:pt x="2603297" y="0"/>
                  </a:lnTo>
                  <a:lnTo>
                    <a:pt x="2636720" y="2540"/>
                  </a:lnTo>
                  <a:lnTo>
                    <a:pt x="2715029" y="11430"/>
                  </a:lnTo>
                  <a:lnTo>
                    <a:pt x="2748456" y="13970"/>
                  </a:lnTo>
                  <a:close/>
                </a:path>
                <a:path w="5422900" h="762000">
                  <a:moveTo>
                    <a:pt x="3038779" y="13970"/>
                  </a:moveTo>
                  <a:lnTo>
                    <a:pt x="2748456" y="13970"/>
                  </a:lnTo>
                  <a:lnTo>
                    <a:pt x="2781882" y="11430"/>
                  </a:lnTo>
                  <a:lnTo>
                    <a:pt x="2860192" y="2540"/>
                  </a:lnTo>
                  <a:lnTo>
                    <a:pt x="2893614" y="0"/>
                  </a:lnTo>
                  <a:lnTo>
                    <a:pt x="2927041" y="2540"/>
                  </a:lnTo>
                  <a:lnTo>
                    <a:pt x="3005353" y="11430"/>
                  </a:lnTo>
                  <a:lnTo>
                    <a:pt x="3038779" y="13970"/>
                  </a:lnTo>
                  <a:close/>
                </a:path>
                <a:path w="5422900" h="762000">
                  <a:moveTo>
                    <a:pt x="3321466" y="13970"/>
                  </a:moveTo>
                  <a:lnTo>
                    <a:pt x="3038779" y="13970"/>
                  </a:lnTo>
                  <a:lnTo>
                    <a:pt x="3071012" y="11430"/>
                  </a:lnTo>
                  <a:lnTo>
                    <a:pt x="3144068" y="2540"/>
                  </a:lnTo>
                  <a:lnTo>
                    <a:pt x="3176300" y="0"/>
                  </a:lnTo>
                  <a:lnTo>
                    <a:pt x="3209727" y="2540"/>
                  </a:lnTo>
                  <a:lnTo>
                    <a:pt x="3288039" y="11430"/>
                  </a:lnTo>
                  <a:lnTo>
                    <a:pt x="3321466" y="13970"/>
                  </a:lnTo>
                  <a:close/>
                </a:path>
                <a:path w="5422900" h="762000">
                  <a:moveTo>
                    <a:pt x="3619427" y="13970"/>
                  </a:moveTo>
                  <a:lnTo>
                    <a:pt x="3321466" y="13970"/>
                  </a:lnTo>
                  <a:lnTo>
                    <a:pt x="3354888" y="11430"/>
                  </a:lnTo>
                  <a:lnTo>
                    <a:pt x="3433198" y="2540"/>
                  </a:lnTo>
                  <a:lnTo>
                    <a:pt x="3466624" y="0"/>
                  </a:lnTo>
                  <a:lnTo>
                    <a:pt x="3501244" y="2540"/>
                  </a:lnTo>
                  <a:lnTo>
                    <a:pt x="3584807" y="11430"/>
                  </a:lnTo>
                  <a:lnTo>
                    <a:pt x="3619427" y="13970"/>
                  </a:lnTo>
                  <a:close/>
                </a:path>
                <a:path w="5422900" h="762000">
                  <a:moveTo>
                    <a:pt x="3902113" y="13970"/>
                  </a:moveTo>
                  <a:lnTo>
                    <a:pt x="3619427" y="13970"/>
                  </a:lnTo>
                  <a:lnTo>
                    <a:pt x="3650466" y="11430"/>
                  </a:lnTo>
                  <a:lnTo>
                    <a:pt x="3718272" y="2540"/>
                  </a:lnTo>
                  <a:lnTo>
                    <a:pt x="3749310" y="0"/>
                  </a:lnTo>
                  <a:lnTo>
                    <a:pt x="3783930" y="2540"/>
                  </a:lnTo>
                  <a:lnTo>
                    <a:pt x="3867493" y="11430"/>
                  </a:lnTo>
                  <a:lnTo>
                    <a:pt x="3902113" y="13970"/>
                  </a:lnTo>
                  <a:close/>
                </a:path>
                <a:path w="5422900" h="762000">
                  <a:moveTo>
                    <a:pt x="4184792" y="13970"/>
                  </a:moveTo>
                  <a:lnTo>
                    <a:pt x="3902113" y="13970"/>
                  </a:lnTo>
                  <a:lnTo>
                    <a:pt x="3934343" y="11430"/>
                  </a:lnTo>
                  <a:lnTo>
                    <a:pt x="4007401" y="2540"/>
                  </a:lnTo>
                  <a:lnTo>
                    <a:pt x="4039634" y="0"/>
                  </a:lnTo>
                  <a:lnTo>
                    <a:pt x="4073060" y="2540"/>
                  </a:lnTo>
                  <a:lnTo>
                    <a:pt x="4151367" y="11430"/>
                  </a:lnTo>
                  <a:lnTo>
                    <a:pt x="4184792" y="13970"/>
                  </a:lnTo>
                  <a:close/>
                </a:path>
                <a:path w="5422900" h="762000">
                  <a:moveTo>
                    <a:pt x="4773085" y="13970"/>
                  </a:moveTo>
                  <a:lnTo>
                    <a:pt x="4184792" y="13970"/>
                  </a:lnTo>
                  <a:lnTo>
                    <a:pt x="4218219" y="11430"/>
                  </a:lnTo>
                  <a:lnTo>
                    <a:pt x="4296531" y="2540"/>
                  </a:lnTo>
                  <a:lnTo>
                    <a:pt x="4329958" y="0"/>
                  </a:lnTo>
                  <a:lnTo>
                    <a:pt x="4364575" y="1270"/>
                  </a:lnTo>
                  <a:lnTo>
                    <a:pt x="4448140" y="7620"/>
                  </a:lnTo>
                  <a:lnTo>
                    <a:pt x="4482761" y="8890"/>
                  </a:lnTo>
                  <a:lnTo>
                    <a:pt x="4714588" y="8890"/>
                  </a:lnTo>
                  <a:lnTo>
                    <a:pt x="4738464" y="11430"/>
                  </a:lnTo>
                  <a:lnTo>
                    <a:pt x="4773085" y="13970"/>
                  </a:lnTo>
                  <a:close/>
                </a:path>
                <a:path w="5422900" h="762000">
                  <a:moveTo>
                    <a:pt x="4714588" y="8890"/>
                  </a:moveTo>
                  <a:lnTo>
                    <a:pt x="4482761" y="8890"/>
                  </a:lnTo>
                  <a:lnTo>
                    <a:pt x="4514990" y="7620"/>
                  </a:lnTo>
                  <a:lnTo>
                    <a:pt x="4588049" y="1270"/>
                  </a:lnTo>
                  <a:lnTo>
                    <a:pt x="4620282" y="0"/>
                  </a:lnTo>
                  <a:lnTo>
                    <a:pt x="4654899" y="2540"/>
                  </a:lnTo>
                  <a:lnTo>
                    <a:pt x="4714588" y="8890"/>
                  </a:lnTo>
                  <a:close/>
                </a:path>
                <a:path w="5422900" h="762000">
                  <a:moveTo>
                    <a:pt x="5063409" y="13970"/>
                  </a:moveTo>
                  <a:lnTo>
                    <a:pt x="4773085" y="13970"/>
                  </a:lnTo>
                  <a:lnTo>
                    <a:pt x="4806508" y="11430"/>
                  </a:lnTo>
                  <a:lnTo>
                    <a:pt x="4884817" y="2540"/>
                  </a:lnTo>
                  <a:lnTo>
                    <a:pt x="4918243" y="0"/>
                  </a:lnTo>
                  <a:lnTo>
                    <a:pt x="4951670" y="2540"/>
                  </a:lnTo>
                  <a:lnTo>
                    <a:pt x="5029982" y="11430"/>
                  </a:lnTo>
                  <a:lnTo>
                    <a:pt x="5063409" y="13970"/>
                  </a:lnTo>
                  <a:close/>
                </a:path>
                <a:path w="5422900" h="762000">
                  <a:moveTo>
                    <a:pt x="35740" y="39370"/>
                  </a:moveTo>
                  <a:lnTo>
                    <a:pt x="28578" y="30480"/>
                  </a:lnTo>
                  <a:lnTo>
                    <a:pt x="31400" y="22860"/>
                  </a:lnTo>
                  <a:lnTo>
                    <a:pt x="39085" y="16510"/>
                  </a:lnTo>
                  <a:lnTo>
                    <a:pt x="64362" y="5080"/>
                  </a:lnTo>
                  <a:lnTo>
                    <a:pt x="78784" y="6563"/>
                  </a:lnTo>
                  <a:lnTo>
                    <a:pt x="61425" y="17780"/>
                  </a:lnTo>
                  <a:lnTo>
                    <a:pt x="34805" y="35560"/>
                  </a:lnTo>
                  <a:lnTo>
                    <a:pt x="34062" y="36830"/>
                  </a:lnTo>
                  <a:lnTo>
                    <a:pt x="35740" y="39370"/>
                  </a:lnTo>
                  <a:close/>
                </a:path>
                <a:path w="5422900" h="762000">
                  <a:moveTo>
                    <a:pt x="89048" y="7620"/>
                  </a:moveTo>
                  <a:lnTo>
                    <a:pt x="78784" y="6563"/>
                  </a:lnTo>
                  <a:lnTo>
                    <a:pt x="79115" y="6350"/>
                  </a:lnTo>
                  <a:lnTo>
                    <a:pt x="89048" y="7620"/>
                  </a:lnTo>
                  <a:close/>
                </a:path>
                <a:path w="5422900" h="762000">
                  <a:moveTo>
                    <a:pt x="5339294" y="10160"/>
                  </a:moveTo>
                  <a:lnTo>
                    <a:pt x="5346571" y="8890"/>
                  </a:lnTo>
                  <a:lnTo>
                    <a:pt x="5346823" y="9956"/>
                  </a:lnTo>
                  <a:lnTo>
                    <a:pt x="5339294" y="10160"/>
                  </a:lnTo>
                  <a:close/>
                </a:path>
                <a:path w="5422900" h="762000">
                  <a:moveTo>
                    <a:pt x="5383815" y="69850"/>
                  </a:moveTo>
                  <a:lnTo>
                    <a:pt x="5405554" y="50800"/>
                  </a:lnTo>
                  <a:lnTo>
                    <a:pt x="5385745" y="35560"/>
                  </a:lnTo>
                  <a:lnTo>
                    <a:pt x="5359124" y="17780"/>
                  </a:lnTo>
                  <a:lnTo>
                    <a:pt x="5352686" y="13970"/>
                  </a:lnTo>
                  <a:lnTo>
                    <a:pt x="5346871" y="10160"/>
                  </a:lnTo>
                  <a:lnTo>
                    <a:pt x="5346823" y="9956"/>
                  </a:lnTo>
                  <a:lnTo>
                    <a:pt x="5386297" y="8890"/>
                  </a:lnTo>
                  <a:lnTo>
                    <a:pt x="5389681" y="10160"/>
                  </a:lnTo>
                  <a:lnTo>
                    <a:pt x="5390540" y="10160"/>
                  </a:lnTo>
                  <a:lnTo>
                    <a:pt x="5395777" y="13970"/>
                  </a:lnTo>
                  <a:lnTo>
                    <a:pt x="5402137" y="17780"/>
                  </a:lnTo>
                  <a:lnTo>
                    <a:pt x="5422312" y="31750"/>
                  </a:lnTo>
                  <a:lnTo>
                    <a:pt x="5422493" y="33020"/>
                  </a:lnTo>
                  <a:lnTo>
                    <a:pt x="5415331" y="43180"/>
                  </a:lnTo>
                  <a:lnTo>
                    <a:pt x="5383815" y="69850"/>
                  </a:lnTo>
                  <a:close/>
                </a:path>
                <a:path w="5422900" h="762000">
                  <a:moveTo>
                    <a:pt x="17113" y="711263"/>
                  </a:moveTo>
                  <a:lnTo>
                    <a:pt x="36698" y="694690"/>
                  </a:lnTo>
                  <a:lnTo>
                    <a:pt x="17113" y="711263"/>
                  </a:lnTo>
                  <a:close/>
                </a:path>
                <a:path w="5422900" h="762000">
                  <a:moveTo>
                    <a:pt x="120446" y="755610"/>
                  </a:moveTo>
                  <a:lnTo>
                    <a:pt x="68771" y="750570"/>
                  </a:lnTo>
                  <a:lnTo>
                    <a:pt x="27113" y="748030"/>
                  </a:lnTo>
                  <a:lnTo>
                    <a:pt x="18990" y="742950"/>
                  </a:lnTo>
                  <a:lnTo>
                    <a:pt x="0" y="728980"/>
                  </a:lnTo>
                  <a:lnTo>
                    <a:pt x="5183" y="721360"/>
                  </a:lnTo>
                  <a:lnTo>
                    <a:pt x="17113" y="711263"/>
                  </a:lnTo>
                  <a:lnTo>
                    <a:pt x="61425" y="742950"/>
                  </a:lnTo>
                  <a:lnTo>
                    <a:pt x="73542" y="750570"/>
                  </a:lnTo>
                  <a:lnTo>
                    <a:pt x="120446" y="755610"/>
                  </a:lnTo>
                  <a:close/>
                </a:path>
                <a:path w="5422900" h="762000">
                  <a:moveTo>
                    <a:pt x="5387937" y="721756"/>
                  </a:moveTo>
                  <a:lnTo>
                    <a:pt x="5387154" y="720090"/>
                  </a:lnTo>
                  <a:lnTo>
                    <a:pt x="5388342" y="721360"/>
                  </a:lnTo>
                  <a:lnTo>
                    <a:pt x="5387937" y="721756"/>
                  </a:lnTo>
                  <a:close/>
                </a:path>
                <a:path w="5422900" h="762000">
                  <a:moveTo>
                    <a:pt x="5375349" y="754380"/>
                  </a:moveTo>
                  <a:lnTo>
                    <a:pt x="5341898" y="754380"/>
                  </a:lnTo>
                  <a:lnTo>
                    <a:pt x="5357409" y="744220"/>
                  </a:lnTo>
                  <a:lnTo>
                    <a:pt x="5359124" y="742950"/>
                  </a:lnTo>
                  <a:lnTo>
                    <a:pt x="5385745" y="723900"/>
                  </a:lnTo>
                  <a:lnTo>
                    <a:pt x="5387937" y="721756"/>
                  </a:lnTo>
                  <a:lnTo>
                    <a:pt x="5391928" y="730250"/>
                  </a:lnTo>
                  <a:lnTo>
                    <a:pt x="5389496" y="737870"/>
                  </a:lnTo>
                  <a:lnTo>
                    <a:pt x="5383923" y="744220"/>
                  </a:lnTo>
                  <a:lnTo>
                    <a:pt x="5377800" y="750570"/>
                  </a:lnTo>
                  <a:lnTo>
                    <a:pt x="5375349" y="754380"/>
                  </a:lnTo>
                  <a:close/>
                </a:path>
                <a:path w="5422900" h="762000">
                  <a:moveTo>
                    <a:pt x="3054062" y="758190"/>
                  </a:moveTo>
                  <a:lnTo>
                    <a:pt x="3020635" y="755650"/>
                  </a:lnTo>
                  <a:lnTo>
                    <a:pt x="2942323" y="746760"/>
                  </a:lnTo>
                  <a:lnTo>
                    <a:pt x="2908896" y="744220"/>
                  </a:lnTo>
                  <a:lnTo>
                    <a:pt x="4352878" y="744220"/>
                  </a:lnTo>
                  <a:lnTo>
                    <a:pt x="4319452" y="746760"/>
                  </a:lnTo>
                  <a:lnTo>
                    <a:pt x="4303789" y="749300"/>
                  </a:lnTo>
                  <a:lnTo>
                    <a:pt x="3199220" y="749300"/>
                  </a:lnTo>
                  <a:lnTo>
                    <a:pt x="3165794" y="750570"/>
                  </a:lnTo>
                  <a:lnTo>
                    <a:pt x="3087484" y="756920"/>
                  </a:lnTo>
                  <a:lnTo>
                    <a:pt x="3054062" y="758190"/>
                  </a:lnTo>
                  <a:close/>
                </a:path>
                <a:path w="5422900" h="762000">
                  <a:moveTo>
                    <a:pt x="4490399" y="758190"/>
                  </a:moveTo>
                  <a:lnTo>
                    <a:pt x="4458166" y="755650"/>
                  </a:lnTo>
                  <a:lnTo>
                    <a:pt x="4385107" y="746760"/>
                  </a:lnTo>
                  <a:lnTo>
                    <a:pt x="4352878" y="744220"/>
                  </a:lnTo>
                  <a:lnTo>
                    <a:pt x="4643202" y="744220"/>
                  </a:lnTo>
                  <a:lnTo>
                    <a:pt x="4608582" y="746760"/>
                  </a:lnTo>
                  <a:lnTo>
                    <a:pt x="4525019" y="755650"/>
                  </a:lnTo>
                  <a:lnTo>
                    <a:pt x="4490399" y="758190"/>
                  </a:lnTo>
                  <a:close/>
                </a:path>
                <a:path w="5422900" h="762000">
                  <a:moveTo>
                    <a:pt x="4788368" y="758190"/>
                  </a:moveTo>
                  <a:lnTo>
                    <a:pt x="4754941" y="755650"/>
                  </a:lnTo>
                  <a:lnTo>
                    <a:pt x="4676629" y="746760"/>
                  </a:lnTo>
                  <a:lnTo>
                    <a:pt x="4643202" y="744220"/>
                  </a:lnTo>
                  <a:lnTo>
                    <a:pt x="4925888" y="744220"/>
                  </a:lnTo>
                  <a:lnTo>
                    <a:pt x="4893655" y="746760"/>
                  </a:lnTo>
                  <a:lnTo>
                    <a:pt x="4820597" y="755650"/>
                  </a:lnTo>
                  <a:lnTo>
                    <a:pt x="4788368" y="758190"/>
                  </a:lnTo>
                  <a:close/>
                </a:path>
                <a:path w="5422900" h="762000">
                  <a:moveTo>
                    <a:pt x="5078684" y="758190"/>
                  </a:moveTo>
                  <a:lnTo>
                    <a:pt x="5044064" y="755650"/>
                  </a:lnTo>
                  <a:lnTo>
                    <a:pt x="4960504" y="746760"/>
                  </a:lnTo>
                  <a:lnTo>
                    <a:pt x="4925888" y="744220"/>
                  </a:lnTo>
                  <a:lnTo>
                    <a:pt x="5216212" y="744220"/>
                  </a:lnTo>
                  <a:lnTo>
                    <a:pt x="5183979" y="746760"/>
                  </a:lnTo>
                  <a:lnTo>
                    <a:pt x="5110917" y="755650"/>
                  </a:lnTo>
                  <a:lnTo>
                    <a:pt x="5078684" y="758190"/>
                  </a:lnTo>
                  <a:close/>
                </a:path>
                <a:path w="5422900" h="762000">
                  <a:moveTo>
                    <a:pt x="479342" y="762000"/>
                  </a:moveTo>
                  <a:lnTo>
                    <a:pt x="447113" y="760730"/>
                  </a:lnTo>
                  <a:lnTo>
                    <a:pt x="374055" y="750570"/>
                  </a:lnTo>
                  <a:lnTo>
                    <a:pt x="341822" y="749300"/>
                  </a:lnTo>
                  <a:lnTo>
                    <a:pt x="632146" y="749300"/>
                  </a:lnTo>
                  <a:lnTo>
                    <a:pt x="597529" y="750570"/>
                  </a:lnTo>
                  <a:lnTo>
                    <a:pt x="513963" y="760730"/>
                  </a:lnTo>
                  <a:lnTo>
                    <a:pt x="479342" y="762000"/>
                  </a:lnTo>
                  <a:close/>
                </a:path>
                <a:path w="5422900" h="762000">
                  <a:moveTo>
                    <a:pt x="762029" y="762000"/>
                  </a:moveTo>
                  <a:lnTo>
                    <a:pt x="730990" y="760730"/>
                  </a:lnTo>
                  <a:lnTo>
                    <a:pt x="663184" y="750570"/>
                  </a:lnTo>
                  <a:lnTo>
                    <a:pt x="632146" y="749300"/>
                  </a:lnTo>
                  <a:lnTo>
                    <a:pt x="914832" y="749300"/>
                  </a:lnTo>
                  <a:lnTo>
                    <a:pt x="880212" y="750570"/>
                  </a:lnTo>
                  <a:lnTo>
                    <a:pt x="796649" y="760730"/>
                  </a:lnTo>
                  <a:lnTo>
                    <a:pt x="762029" y="762000"/>
                  </a:lnTo>
                  <a:close/>
                </a:path>
                <a:path w="5422900" h="762000">
                  <a:moveTo>
                    <a:pt x="1052353" y="762000"/>
                  </a:moveTo>
                  <a:lnTo>
                    <a:pt x="1020121" y="760730"/>
                  </a:lnTo>
                  <a:lnTo>
                    <a:pt x="947064" y="750570"/>
                  </a:lnTo>
                  <a:lnTo>
                    <a:pt x="914832" y="749300"/>
                  </a:lnTo>
                  <a:lnTo>
                    <a:pt x="1205156" y="749300"/>
                  </a:lnTo>
                  <a:lnTo>
                    <a:pt x="1170536" y="750570"/>
                  </a:lnTo>
                  <a:lnTo>
                    <a:pt x="1086973" y="760730"/>
                  </a:lnTo>
                  <a:lnTo>
                    <a:pt x="1052353" y="762000"/>
                  </a:lnTo>
                  <a:close/>
                </a:path>
                <a:path w="5422900" h="762000">
                  <a:moveTo>
                    <a:pt x="1350314" y="762000"/>
                  </a:moveTo>
                  <a:lnTo>
                    <a:pt x="1316892" y="760730"/>
                  </a:lnTo>
                  <a:lnTo>
                    <a:pt x="1238582" y="750570"/>
                  </a:lnTo>
                  <a:lnTo>
                    <a:pt x="1205156" y="749300"/>
                  </a:lnTo>
                  <a:lnTo>
                    <a:pt x="1487842" y="749300"/>
                  </a:lnTo>
                  <a:lnTo>
                    <a:pt x="1455609" y="750570"/>
                  </a:lnTo>
                  <a:lnTo>
                    <a:pt x="1382547" y="760730"/>
                  </a:lnTo>
                  <a:lnTo>
                    <a:pt x="1350314" y="762000"/>
                  </a:lnTo>
                  <a:close/>
                </a:path>
                <a:path w="5422900" h="762000">
                  <a:moveTo>
                    <a:pt x="1625363" y="758190"/>
                  </a:moveTo>
                  <a:lnTo>
                    <a:pt x="1593130" y="756920"/>
                  </a:lnTo>
                  <a:lnTo>
                    <a:pt x="1520071" y="750570"/>
                  </a:lnTo>
                  <a:lnTo>
                    <a:pt x="1487842" y="749300"/>
                  </a:lnTo>
                  <a:lnTo>
                    <a:pt x="1778166" y="749300"/>
                  </a:lnTo>
                  <a:lnTo>
                    <a:pt x="1743545" y="750570"/>
                  </a:lnTo>
                  <a:lnTo>
                    <a:pt x="1659980" y="756920"/>
                  </a:lnTo>
                  <a:lnTo>
                    <a:pt x="1625363" y="758190"/>
                  </a:lnTo>
                  <a:close/>
                </a:path>
                <a:path w="5422900" h="762000">
                  <a:moveTo>
                    <a:pt x="1923324" y="758190"/>
                  </a:moveTo>
                  <a:lnTo>
                    <a:pt x="1889898" y="756920"/>
                  </a:lnTo>
                  <a:lnTo>
                    <a:pt x="1811588" y="750570"/>
                  </a:lnTo>
                  <a:lnTo>
                    <a:pt x="1778166" y="749300"/>
                  </a:lnTo>
                  <a:lnTo>
                    <a:pt x="2060845" y="749300"/>
                  </a:lnTo>
                  <a:lnTo>
                    <a:pt x="2028616" y="750570"/>
                  </a:lnTo>
                  <a:lnTo>
                    <a:pt x="1955557" y="756920"/>
                  </a:lnTo>
                  <a:lnTo>
                    <a:pt x="1923324" y="758190"/>
                  </a:lnTo>
                  <a:close/>
                </a:path>
                <a:path w="5422900" h="762000">
                  <a:moveTo>
                    <a:pt x="2213648" y="758190"/>
                  </a:moveTo>
                  <a:lnTo>
                    <a:pt x="2179028" y="756920"/>
                  </a:lnTo>
                  <a:lnTo>
                    <a:pt x="2095465" y="750570"/>
                  </a:lnTo>
                  <a:lnTo>
                    <a:pt x="2060845" y="749300"/>
                  </a:lnTo>
                  <a:lnTo>
                    <a:pt x="2343531" y="749300"/>
                  </a:lnTo>
                  <a:lnTo>
                    <a:pt x="2312492" y="750570"/>
                  </a:lnTo>
                  <a:lnTo>
                    <a:pt x="2244687" y="756920"/>
                  </a:lnTo>
                  <a:lnTo>
                    <a:pt x="2213648" y="758190"/>
                  </a:lnTo>
                  <a:close/>
                </a:path>
                <a:path w="5422900" h="762000">
                  <a:moveTo>
                    <a:pt x="2496334" y="762000"/>
                  </a:moveTo>
                  <a:lnTo>
                    <a:pt x="2461713" y="760730"/>
                  </a:lnTo>
                  <a:lnTo>
                    <a:pt x="2378148" y="750570"/>
                  </a:lnTo>
                  <a:lnTo>
                    <a:pt x="2343531" y="749300"/>
                  </a:lnTo>
                  <a:lnTo>
                    <a:pt x="2633855" y="749300"/>
                  </a:lnTo>
                  <a:lnTo>
                    <a:pt x="2601623" y="750570"/>
                  </a:lnTo>
                  <a:lnTo>
                    <a:pt x="2528566" y="760730"/>
                  </a:lnTo>
                  <a:lnTo>
                    <a:pt x="2496334" y="762000"/>
                  </a:lnTo>
                  <a:close/>
                </a:path>
                <a:path w="5422900" h="762000">
                  <a:moveTo>
                    <a:pt x="2771376" y="758190"/>
                  </a:moveTo>
                  <a:lnTo>
                    <a:pt x="2739144" y="756920"/>
                  </a:lnTo>
                  <a:lnTo>
                    <a:pt x="2666087" y="750570"/>
                  </a:lnTo>
                  <a:lnTo>
                    <a:pt x="2633855" y="749300"/>
                  </a:lnTo>
                  <a:lnTo>
                    <a:pt x="2855791" y="749300"/>
                  </a:lnTo>
                  <a:lnTo>
                    <a:pt x="2803608" y="755650"/>
                  </a:lnTo>
                  <a:lnTo>
                    <a:pt x="2771376" y="758190"/>
                  </a:lnTo>
                  <a:close/>
                </a:path>
                <a:path w="5422900" h="762000">
                  <a:moveTo>
                    <a:pt x="3329103" y="762000"/>
                  </a:moveTo>
                  <a:lnTo>
                    <a:pt x="3298065" y="760730"/>
                  </a:lnTo>
                  <a:lnTo>
                    <a:pt x="3230259" y="750570"/>
                  </a:lnTo>
                  <a:lnTo>
                    <a:pt x="3199220" y="749300"/>
                  </a:lnTo>
                  <a:lnTo>
                    <a:pt x="3481907" y="749300"/>
                  </a:lnTo>
                  <a:lnTo>
                    <a:pt x="3447287" y="750570"/>
                  </a:lnTo>
                  <a:lnTo>
                    <a:pt x="3363723" y="760730"/>
                  </a:lnTo>
                  <a:lnTo>
                    <a:pt x="3329103" y="762000"/>
                  </a:lnTo>
                  <a:close/>
                </a:path>
                <a:path w="5422900" h="762000">
                  <a:moveTo>
                    <a:pt x="3634710" y="762000"/>
                  </a:moveTo>
                  <a:lnTo>
                    <a:pt x="3600090" y="760730"/>
                  </a:lnTo>
                  <a:lnTo>
                    <a:pt x="3516527" y="750570"/>
                  </a:lnTo>
                  <a:lnTo>
                    <a:pt x="3481907" y="749300"/>
                  </a:lnTo>
                  <a:lnTo>
                    <a:pt x="3772230" y="749300"/>
                  </a:lnTo>
                  <a:lnTo>
                    <a:pt x="3739997" y="750570"/>
                  </a:lnTo>
                  <a:lnTo>
                    <a:pt x="3666939" y="760730"/>
                  </a:lnTo>
                  <a:lnTo>
                    <a:pt x="3634710" y="762000"/>
                  </a:lnTo>
                  <a:close/>
                </a:path>
                <a:path w="5422900" h="762000">
                  <a:moveTo>
                    <a:pt x="3917389" y="762000"/>
                  </a:moveTo>
                  <a:lnTo>
                    <a:pt x="3883965" y="760730"/>
                  </a:lnTo>
                  <a:lnTo>
                    <a:pt x="3805654" y="750570"/>
                  </a:lnTo>
                  <a:lnTo>
                    <a:pt x="3772230" y="749300"/>
                  </a:lnTo>
                  <a:lnTo>
                    <a:pt x="4062554" y="749300"/>
                  </a:lnTo>
                  <a:lnTo>
                    <a:pt x="4029128" y="750570"/>
                  </a:lnTo>
                  <a:lnTo>
                    <a:pt x="3950815" y="760730"/>
                  </a:lnTo>
                  <a:lnTo>
                    <a:pt x="3917389" y="762000"/>
                  </a:lnTo>
                  <a:close/>
                </a:path>
                <a:path w="5422900" h="762000">
                  <a:moveTo>
                    <a:pt x="4207713" y="762000"/>
                  </a:moveTo>
                  <a:lnTo>
                    <a:pt x="4174290" y="760730"/>
                  </a:lnTo>
                  <a:lnTo>
                    <a:pt x="4095981" y="750570"/>
                  </a:lnTo>
                  <a:lnTo>
                    <a:pt x="4062554" y="749300"/>
                  </a:lnTo>
                  <a:lnTo>
                    <a:pt x="4303789" y="749300"/>
                  </a:lnTo>
                  <a:lnTo>
                    <a:pt x="4241139" y="759460"/>
                  </a:lnTo>
                  <a:lnTo>
                    <a:pt x="4207713" y="762000"/>
                  </a:lnTo>
                  <a:close/>
                </a:path>
                <a:path w="5422900" h="762000">
                  <a:moveTo>
                    <a:pt x="5373715" y="756920"/>
                  </a:moveTo>
                  <a:lnTo>
                    <a:pt x="5325925" y="753110"/>
                  </a:lnTo>
                  <a:lnTo>
                    <a:pt x="5341898" y="754380"/>
                  </a:lnTo>
                  <a:lnTo>
                    <a:pt x="5375349" y="754380"/>
                  </a:lnTo>
                  <a:lnTo>
                    <a:pt x="5373715" y="756920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34567" y="8011198"/>
              <a:ext cx="5388610" cy="762000"/>
            </a:xfrm>
            <a:custGeom>
              <a:avLst/>
              <a:gdLst/>
              <a:ahLst/>
              <a:cxnLst/>
              <a:rect l="l" t="t" r="r" b="b"/>
              <a:pathLst>
                <a:path w="5388610" h="762000">
                  <a:moveTo>
                    <a:pt x="431625" y="13970"/>
                  </a:moveTo>
                  <a:lnTo>
                    <a:pt x="141301" y="13970"/>
                  </a:lnTo>
                  <a:lnTo>
                    <a:pt x="175921" y="11430"/>
                  </a:lnTo>
                  <a:lnTo>
                    <a:pt x="259484" y="2540"/>
                  </a:lnTo>
                  <a:lnTo>
                    <a:pt x="294104" y="0"/>
                  </a:lnTo>
                  <a:lnTo>
                    <a:pt x="326336" y="2540"/>
                  </a:lnTo>
                  <a:lnTo>
                    <a:pt x="399393" y="11430"/>
                  </a:lnTo>
                  <a:lnTo>
                    <a:pt x="431625" y="13970"/>
                  </a:lnTo>
                  <a:close/>
                </a:path>
                <a:path w="5388610" h="762000">
                  <a:moveTo>
                    <a:pt x="714311" y="13970"/>
                  </a:moveTo>
                  <a:lnTo>
                    <a:pt x="431625" y="13970"/>
                  </a:lnTo>
                  <a:lnTo>
                    <a:pt x="465051" y="11430"/>
                  </a:lnTo>
                  <a:lnTo>
                    <a:pt x="543364" y="2540"/>
                  </a:lnTo>
                  <a:lnTo>
                    <a:pt x="576790" y="0"/>
                  </a:lnTo>
                  <a:lnTo>
                    <a:pt x="609019" y="2540"/>
                  </a:lnTo>
                  <a:lnTo>
                    <a:pt x="682078" y="11430"/>
                  </a:lnTo>
                  <a:lnTo>
                    <a:pt x="714311" y="13970"/>
                  </a:lnTo>
                  <a:close/>
                </a:path>
                <a:path w="5388610" h="762000">
                  <a:moveTo>
                    <a:pt x="1012272" y="13970"/>
                  </a:moveTo>
                  <a:lnTo>
                    <a:pt x="714311" y="13970"/>
                  </a:lnTo>
                  <a:lnTo>
                    <a:pt x="746543" y="11430"/>
                  </a:lnTo>
                  <a:lnTo>
                    <a:pt x="819600" y="2540"/>
                  </a:lnTo>
                  <a:lnTo>
                    <a:pt x="851832" y="0"/>
                  </a:lnTo>
                  <a:lnTo>
                    <a:pt x="887645" y="2540"/>
                  </a:lnTo>
                  <a:lnTo>
                    <a:pt x="976459" y="11430"/>
                  </a:lnTo>
                  <a:lnTo>
                    <a:pt x="1012272" y="13970"/>
                  </a:lnTo>
                  <a:close/>
                </a:path>
                <a:path w="5388610" h="762000">
                  <a:moveTo>
                    <a:pt x="1287314" y="13970"/>
                  </a:moveTo>
                  <a:lnTo>
                    <a:pt x="1012272" y="13970"/>
                  </a:lnTo>
                  <a:lnTo>
                    <a:pt x="1044505" y="11430"/>
                  </a:lnTo>
                  <a:lnTo>
                    <a:pt x="1117561" y="2540"/>
                  </a:lnTo>
                  <a:lnTo>
                    <a:pt x="1149793" y="0"/>
                  </a:lnTo>
                  <a:lnTo>
                    <a:pt x="1182026" y="2540"/>
                  </a:lnTo>
                  <a:lnTo>
                    <a:pt x="1255085" y="11430"/>
                  </a:lnTo>
                  <a:lnTo>
                    <a:pt x="1287314" y="13970"/>
                  </a:lnTo>
                  <a:close/>
                </a:path>
                <a:path w="5388610" h="762000">
                  <a:moveTo>
                    <a:pt x="1577638" y="13970"/>
                  </a:moveTo>
                  <a:lnTo>
                    <a:pt x="1287314" y="13970"/>
                  </a:lnTo>
                  <a:lnTo>
                    <a:pt x="1320740" y="11430"/>
                  </a:lnTo>
                  <a:lnTo>
                    <a:pt x="1399053" y="2540"/>
                  </a:lnTo>
                  <a:lnTo>
                    <a:pt x="1432479" y="0"/>
                  </a:lnTo>
                  <a:lnTo>
                    <a:pt x="1465906" y="2540"/>
                  </a:lnTo>
                  <a:lnTo>
                    <a:pt x="1544215" y="11430"/>
                  </a:lnTo>
                  <a:lnTo>
                    <a:pt x="1577638" y="13970"/>
                  </a:lnTo>
                  <a:close/>
                </a:path>
                <a:path w="5388610" h="762000">
                  <a:moveTo>
                    <a:pt x="1867962" y="13970"/>
                  </a:moveTo>
                  <a:lnTo>
                    <a:pt x="1577638" y="13970"/>
                  </a:lnTo>
                  <a:lnTo>
                    <a:pt x="1611064" y="11430"/>
                  </a:lnTo>
                  <a:lnTo>
                    <a:pt x="1689377" y="2540"/>
                  </a:lnTo>
                  <a:lnTo>
                    <a:pt x="1722803" y="0"/>
                  </a:lnTo>
                  <a:lnTo>
                    <a:pt x="1756230" y="2540"/>
                  </a:lnTo>
                  <a:lnTo>
                    <a:pt x="1834539" y="11430"/>
                  </a:lnTo>
                  <a:lnTo>
                    <a:pt x="1867962" y="13970"/>
                  </a:lnTo>
                  <a:close/>
                </a:path>
                <a:path w="5388610" h="762000">
                  <a:moveTo>
                    <a:pt x="2158285" y="13970"/>
                  </a:moveTo>
                  <a:lnTo>
                    <a:pt x="1867962" y="13970"/>
                  </a:lnTo>
                  <a:lnTo>
                    <a:pt x="1901388" y="11430"/>
                  </a:lnTo>
                  <a:lnTo>
                    <a:pt x="1979701" y="2540"/>
                  </a:lnTo>
                  <a:lnTo>
                    <a:pt x="2013127" y="0"/>
                  </a:lnTo>
                  <a:lnTo>
                    <a:pt x="2046554" y="2540"/>
                  </a:lnTo>
                  <a:lnTo>
                    <a:pt x="2124863" y="11430"/>
                  </a:lnTo>
                  <a:lnTo>
                    <a:pt x="2158285" y="13970"/>
                  </a:lnTo>
                  <a:close/>
                </a:path>
                <a:path w="5388610" h="762000">
                  <a:moveTo>
                    <a:pt x="2440972" y="13970"/>
                  </a:moveTo>
                  <a:lnTo>
                    <a:pt x="2158285" y="13970"/>
                  </a:lnTo>
                  <a:lnTo>
                    <a:pt x="2191712" y="11430"/>
                  </a:lnTo>
                  <a:lnTo>
                    <a:pt x="2270024" y="2540"/>
                  </a:lnTo>
                  <a:lnTo>
                    <a:pt x="2303451" y="0"/>
                  </a:lnTo>
                  <a:lnTo>
                    <a:pt x="2335680" y="2540"/>
                  </a:lnTo>
                  <a:lnTo>
                    <a:pt x="2408739" y="11430"/>
                  </a:lnTo>
                  <a:lnTo>
                    <a:pt x="2440972" y="13970"/>
                  </a:lnTo>
                  <a:close/>
                </a:path>
                <a:path w="5388610" h="762000">
                  <a:moveTo>
                    <a:pt x="2731296" y="13970"/>
                  </a:moveTo>
                  <a:lnTo>
                    <a:pt x="2440972" y="13970"/>
                  </a:lnTo>
                  <a:lnTo>
                    <a:pt x="2474398" y="11430"/>
                  </a:lnTo>
                  <a:lnTo>
                    <a:pt x="2552711" y="2540"/>
                  </a:lnTo>
                  <a:lnTo>
                    <a:pt x="2586137" y="0"/>
                  </a:lnTo>
                  <a:lnTo>
                    <a:pt x="2619560" y="2540"/>
                  </a:lnTo>
                  <a:lnTo>
                    <a:pt x="2697869" y="11430"/>
                  </a:lnTo>
                  <a:lnTo>
                    <a:pt x="2731296" y="13970"/>
                  </a:lnTo>
                  <a:close/>
                </a:path>
                <a:path w="5388610" h="762000">
                  <a:moveTo>
                    <a:pt x="3021619" y="13970"/>
                  </a:moveTo>
                  <a:lnTo>
                    <a:pt x="2731296" y="13970"/>
                  </a:lnTo>
                  <a:lnTo>
                    <a:pt x="2764722" y="11430"/>
                  </a:lnTo>
                  <a:lnTo>
                    <a:pt x="2843031" y="2540"/>
                  </a:lnTo>
                  <a:lnTo>
                    <a:pt x="2876454" y="0"/>
                  </a:lnTo>
                  <a:lnTo>
                    <a:pt x="2909880" y="2540"/>
                  </a:lnTo>
                  <a:lnTo>
                    <a:pt x="2988193" y="11430"/>
                  </a:lnTo>
                  <a:lnTo>
                    <a:pt x="3021619" y="13970"/>
                  </a:lnTo>
                  <a:close/>
                </a:path>
                <a:path w="5388610" h="762000">
                  <a:moveTo>
                    <a:pt x="3304306" y="13970"/>
                  </a:moveTo>
                  <a:lnTo>
                    <a:pt x="3021619" y="13970"/>
                  </a:lnTo>
                  <a:lnTo>
                    <a:pt x="3053852" y="11430"/>
                  </a:lnTo>
                  <a:lnTo>
                    <a:pt x="3126908" y="2540"/>
                  </a:lnTo>
                  <a:lnTo>
                    <a:pt x="3159140" y="0"/>
                  </a:lnTo>
                  <a:lnTo>
                    <a:pt x="3192567" y="2540"/>
                  </a:lnTo>
                  <a:lnTo>
                    <a:pt x="3270879" y="11430"/>
                  </a:lnTo>
                  <a:lnTo>
                    <a:pt x="3304306" y="13970"/>
                  </a:lnTo>
                  <a:close/>
                </a:path>
                <a:path w="5388610" h="762000">
                  <a:moveTo>
                    <a:pt x="3602267" y="13970"/>
                  </a:moveTo>
                  <a:lnTo>
                    <a:pt x="3304306" y="13970"/>
                  </a:lnTo>
                  <a:lnTo>
                    <a:pt x="3337728" y="11430"/>
                  </a:lnTo>
                  <a:lnTo>
                    <a:pt x="3416037" y="2540"/>
                  </a:lnTo>
                  <a:lnTo>
                    <a:pt x="3449464" y="0"/>
                  </a:lnTo>
                  <a:lnTo>
                    <a:pt x="3484084" y="2540"/>
                  </a:lnTo>
                  <a:lnTo>
                    <a:pt x="3567647" y="11430"/>
                  </a:lnTo>
                  <a:lnTo>
                    <a:pt x="3602267" y="13970"/>
                  </a:lnTo>
                  <a:close/>
                </a:path>
                <a:path w="5388610" h="762000">
                  <a:moveTo>
                    <a:pt x="3884953" y="13970"/>
                  </a:moveTo>
                  <a:lnTo>
                    <a:pt x="3602267" y="13970"/>
                  </a:lnTo>
                  <a:lnTo>
                    <a:pt x="3633306" y="11430"/>
                  </a:lnTo>
                  <a:lnTo>
                    <a:pt x="3701112" y="2540"/>
                  </a:lnTo>
                  <a:lnTo>
                    <a:pt x="3732150" y="0"/>
                  </a:lnTo>
                  <a:lnTo>
                    <a:pt x="3766770" y="2540"/>
                  </a:lnTo>
                  <a:lnTo>
                    <a:pt x="3850333" y="11430"/>
                  </a:lnTo>
                  <a:lnTo>
                    <a:pt x="3884953" y="13970"/>
                  </a:lnTo>
                  <a:close/>
                </a:path>
                <a:path w="5388610" h="762000">
                  <a:moveTo>
                    <a:pt x="4167632" y="13970"/>
                  </a:moveTo>
                  <a:lnTo>
                    <a:pt x="3884953" y="13970"/>
                  </a:lnTo>
                  <a:lnTo>
                    <a:pt x="3917182" y="11430"/>
                  </a:lnTo>
                  <a:lnTo>
                    <a:pt x="3990241" y="2540"/>
                  </a:lnTo>
                  <a:lnTo>
                    <a:pt x="4022474" y="0"/>
                  </a:lnTo>
                  <a:lnTo>
                    <a:pt x="4055900" y="2540"/>
                  </a:lnTo>
                  <a:lnTo>
                    <a:pt x="4134207" y="11430"/>
                  </a:lnTo>
                  <a:lnTo>
                    <a:pt x="4167632" y="13970"/>
                  </a:lnTo>
                  <a:close/>
                </a:path>
                <a:path w="5388610" h="762000">
                  <a:moveTo>
                    <a:pt x="4755925" y="13970"/>
                  </a:moveTo>
                  <a:lnTo>
                    <a:pt x="4167632" y="13970"/>
                  </a:lnTo>
                  <a:lnTo>
                    <a:pt x="4201059" y="11430"/>
                  </a:lnTo>
                  <a:lnTo>
                    <a:pt x="4279371" y="2540"/>
                  </a:lnTo>
                  <a:lnTo>
                    <a:pt x="4312798" y="0"/>
                  </a:lnTo>
                  <a:lnTo>
                    <a:pt x="4347415" y="1270"/>
                  </a:lnTo>
                  <a:lnTo>
                    <a:pt x="4430980" y="7620"/>
                  </a:lnTo>
                  <a:lnTo>
                    <a:pt x="4465601" y="8890"/>
                  </a:lnTo>
                  <a:lnTo>
                    <a:pt x="4697428" y="8890"/>
                  </a:lnTo>
                  <a:lnTo>
                    <a:pt x="4721304" y="11430"/>
                  </a:lnTo>
                  <a:lnTo>
                    <a:pt x="4755925" y="13970"/>
                  </a:lnTo>
                  <a:close/>
                </a:path>
                <a:path w="5388610" h="762000">
                  <a:moveTo>
                    <a:pt x="4697428" y="8890"/>
                  </a:moveTo>
                  <a:lnTo>
                    <a:pt x="4465601" y="8890"/>
                  </a:lnTo>
                  <a:lnTo>
                    <a:pt x="4497830" y="7620"/>
                  </a:lnTo>
                  <a:lnTo>
                    <a:pt x="4570889" y="1270"/>
                  </a:lnTo>
                  <a:lnTo>
                    <a:pt x="4603122" y="0"/>
                  </a:lnTo>
                  <a:lnTo>
                    <a:pt x="4637739" y="2540"/>
                  </a:lnTo>
                  <a:lnTo>
                    <a:pt x="4697428" y="8890"/>
                  </a:lnTo>
                  <a:close/>
                </a:path>
                <a:path w="5388610" h="762000">
                  <a:moveTo>
                    <a:pt x="5046249" y="13970"/>
                  </a:moveTo>
                  <a:lnTo>
                    <a:pt x="4755925" y="13970"/>
                  </a:lnTo>
                  <a:lnTo>
                    <a:pt x="4789347" y="11430"/>
                  </a:lnTo>
                  <a:lnTo>
                    <a:pt x="4867657" y="2540"/>
                  </a:lnTo>
                  <a:lnTo>
                    <a:pt x="4901083" y="0"/>
                  </a:lnTo>
                  <a:lnTo>
                    <a:pt x="4934510" y="2540"/>
                  </a:lnTo>
                  <a:lnTo>
                    <a:pt x="5012822" y="11430"/>
                  </a:lnTo>
                  <a:lnTo>
                    <a:pt x="5046249" y="13970"/>
                  </a:lnTo>
                  <a:close/>
                </a:path>
                <a:path w="5388610" h="762000">
                  <a:moveTo>
                    <a:pt x="5283476" y="7321"/>
                  </a:moveTo>
                  <a:lnTo>
                    <a:pt x="5183770" y="0"/>
                  </a:lnTo>
                  <a:lnTo>
                    <a:pt x="5282142" y="6350"/>
                  </a:lnTo>
                  <a:lnTo>
                    <a:pt x="5283476" y="7321"/>
                  </a:lnTo>
                  <a:close/>
                </a:path>
                <a:path w="5388610" h="762000">
                  <a:moveTo>
                    <a:pt x="50095" y="62230"/>
                  </a:moveTo>
                  <a:lnTo>
                    <a:pt x="18580" y="39370"/>
                  </a:lnTo>
                  <a:lnTo>
                    <a:pt x="17010" y="36830"/>
                  </a:lnTo>
                  <a:lnTo>
                    <a:pt x="17933" y="35560"/>
                  </a:lnTo>
                  <a:lnTo>
                    <a:pt x="44554" y="17780"/>
                  </a:lnTo>
                  <a:lnTo>
                    <a:pt x="62205" y="6350"/>
                  </a:lnTo>
                  <a:lnTo>
                    <a:pt x="71888" y="7620"/>
                  </a:lnTo>
                  <a:lnTo>
                    <a:pt x="93575" y="11430"/>
                  </a:lnTo>
                  <a:lnTo>
                    <a:pt x="96968" y="11610"/>
                  </a:lnTo>
                  <a:lnTo>
                    <a:pt x="87101" y="17780"/>
                  </a:lnTo>
                  <a:lnTo>
                    <a:pt x="60092" y="35560"/>
                  </a:lnTo>
                  <a:lnTo>
                    <a:pt x="37574" y="52070"/>
                  </a:lnTo>
                  <a:lnTo>
                    <a:pt x="50095" y="62230"/>
                  </a:lnTo>
                  <a:close/>
                </a:path>
                <a:path w="5388610" h="762000">
                  <a:moveTo>
                    <a:pt x="5366655" y="69850"/>
                  </a:moveTo>
                  <a:lnTo>
                    <a:pt x="5326137" y="35560"/>
                  </a:lnTo>
                  <a:lnTo>
                    <a:pt x="5292610" y="13970"/>
                  </a:lnTo>
                  <a:lnTo>
                    <a:pt x="5283476" y="7321"/>
                  </a:lnTo>
                  <a:lnTo>
                    <a:pt x="5322134" y="10160"/>
                  </a:lnTo>
                  <a:lnTo>
                    <a:pt x="5329999" y="10160"/>
                  </a:lnTo>
                  <a:lnTo>
                    <a:pt x="5335814" y="13970"/>
                  </a:lnTo>
                  <a:lnTo>
                    <a:pt x="5342253" y="17780"/>
                  </a:lnTo>
                  <a:lnTo>
                    <a:pt x="5368874" y="35560"/>
                  </a:lnTo>
                  <a:lnTo>
                    <a:pt x="5388529" y="50800"/>
                  </a:lnTo>
                  <a:lnTo>
                    <a:pt x="5366655" y="69850"/>
                  </a:lnTo>
                  <a:close/>
                </a:path>
                <a:path w="5388610" h="762000">
                  <a:moveTo>
                    <a:pt x="5329999" y="10160"/>
                  </a:moveTo>
                  <a:lnTo>
                    <a:pt x="5322134" y="10160"/>
                  </a:lnTo>
                  <a:lnTo>
                    <a:pt x="5329688" y="8890"/>
                  </a:lnTo>
                  <a:lnTo>
                    <a:pt x="5329999" y="10160"/>
                  </a:lnTo>
                  <a:close/>
                </a:path>
                <a:path w="5388610" h="762000">
                  <a:moveTo>
                    <a:pt x="141301" y="13970"/>
                  </a:moveTo>
                  <a:lnTo>
                    <a:pt x="96968" y="11610"/>
                  </a:lnTo>
                  <a:lnTo>
                    <a:pt x="97256" y="11430"/>
                  </a:lnTo>
                  <a:lnTo>
                    <a:pt x="141301" y="13970"/>
                  </a:lnTo>
                  <a:close/>
                </a:path>
                <a:path w="5388610" h="762000">
                  <a:moveTo>
                    <a:pt x="20143" y="693724"/>
                  </a:moveTo>
                  <a:lnTo>
                    <a:pt x="19751" y="693420"/>
                  </a:lnTo>
                  <a:lnTo>
                    <a:pt x="26700" y="683260"/>
                  </a:lnTo>
                  <a:lnTo>
                    <a:pt x="20143" y="693724"/>
                  </a:lnTo>
                  <a:close/>
                </a:path>
                <a:path w="5388610" h="762000">
                  <a:moveTo>
                    <a:pt x="150924" y="760730"/>
                  </a:moveTo>
                  <a:lnTo>
                    <a:pt x="56721" y="750570"/>
                  </a:lnTo>
                  <a:lnTo>
                    <a:pt x="44554" y="742950"/>
                  </a:lnTo>
                  <a:lnTo>
                    <a:pt x="0" y="711200"/>
                  </a:lnTo>
                  <a:lnTo>
                    <a:pt x="19538" y="694690"/>
                  </a:lnTo>
                  <a:lnTo>
                    <a:pt x="20143" y="693724"/>
                  </a:lnTo>
                  <a:lnTo>
                    <a:pt x="34464" y="704850"/>
                  </a:lnTo>
                  <a:lnTo>
                    <a:pt x="60092" y="723900"/>
                  </a:lnTo>
                  <a:lnTo>
                    <a:pt x="87101" y="742950"/>
                  </a:lnTo>
                  <a:lnTo>
                    <a:pt x="107133" y="755650"/>
                  </a:lnTo>
                  <a:lnTo>
                    <a:pt x="150924" y="760730"/>
                  </a:lnTo>
                  <a:close/>
                </a:path>
                <a:path w="5388610" h="762000">
                  <a:moveTo>
                    <a:pt x="5353240" y="703885"/>
                  </a:moveTo>
                  <a:lnTo>
                    <a:pt x="5348985" y="699770"/>
                  </a:lnTo>
                  <a:lnTo>
                    <a:pt x="5353709" y="703580"/>
                  </a:lnTo>
                  <a:lnTo>
                    <a:pt x="5353240" y="703885"/>
                  </a:lnTo>
                  <a:close/>
                </a:path>
                <a:path w="5388610" h="762000">
                  <a:moveTo>
                    <a:pt x="5330824" y="750570"/>
                  </a:moveTo>
                  <a:lnTo>
                    <a:pt x="5286714" y="750570"/>
                  </a:lnTo>
                  <a:lnTo>
                    <a:pt x="5297406" y="744220"/>
                  </a:lnTo>
                  <a:lnTo>
                    <a:pt x="5299128" y="742950"/>
                  </a:lnTo>
                  <a:lnTo>
                    <a:pt x="5326137" y="723900"/>
                  </a:lnTo>
                  <a:lnTo>
                    <a:pt x="5351765" y="704850"/>
                  </a:lnTo>
                  <a:lnTo>
                    <a:pt x="5353240" y="703885"/>
                  </a:lnTo>
                  <a:lnTo>
                    <a:pt x="5369993" y="720090"/>
                  </a:lnTo>
                  <a:lnTo>
                    <a:pt x="5371257" y="722630"/>
                  </a:lnTo>
                  <a:lnTo>
                    <a:pt x="5368874" y="723900"/>
                  </a:lnTo>
                  <a:lnTo>
                    <a:pt x="5342253" y="742950"/>
                  </a:lnTo>
                  <a:lnTo>
                    <a:pt x="5340538" y="744220"/>
                  </a:lnTo>
                  <a:lnTo>
                    <a:pt x="5330824" y="750570"/>
                  </a:lnTo>
                  <a:close/>
                </a:path>
                <a:path w="5388610" h="762000">
                  <a:moveTo>
                    <a:pt x="3036902" y="758190"/>
                  </a:moveTo>
                  <a:lnTo>
                    <a:pt x="3003475" y="755650"/>
                  </a:lnTo>
                  <a:lnTo>
                    <a:pt x="2925163" y="746760"/>
                  </a:lnTo>
                  <a:lnTo>
                    <a:pt x="2891736" y="744220"/>
                  </a:lnTo>
                  <a:lnTo>
                    <a:pt x="4335718" y="744220"/>
                  </a:lnTo>
                  <a:lnTo>
                    <a:pt x="4302291" y="746760"/>
                  </a:lnTo>
                  <a:lnTo>
                    <a:pt x="4286629" y="749300"/>
                  </a:lnTo>
                  <a:lnTo>
                    <a:pt x="3182060" y="749300"/>
                  </a:lnTo>
                  <a:lnTo>
                    <a:pt x="3148634" y="750570"/>
                  </a:lnTo>
                  <a:lnTo>
                    <a:pt x="3070324" y="756920"/>
                  </a:lnTo>
                  <a:lnTo>
                    <a:pt x="3036902" y="758190"/>
                  </a:lnTo>
                  <a:close/>
                </a:path>
                <a:path w="5388610" h="762000">
                  <a:moveTo>
                    <a:pt x="4473239" y="758190"/>
                  </a:moveTo>
                  <a:lnTo>
                    <a:pt x="4441006" y="755650"/>
                  </a:lnTo>
                  <a:lnTo>
                    <a:pt x="4367947" y="746760"/>
                  </a:lnTo>
                  <a:lnTo>
                    <a:pt x="4335718" y="744220"/>
                  </a:lnTo>
                  <a:lnTo>
                    <a:pt x="4626042" y="744220"/>
                  </a:lnTo>
                  <a:lnTo>
                    <a:pt x="4591422" y="746760"/>
                  </a:lnTo>
                  <a:lnTo>
                    <a:pt x="4507859" y="755650"/>
                  </a:lnTo>
                  <a:lnTo>
                    <a:pt x="4473239" y="758190"/>
                  </a:lnTo>
                  <a:close/>
                </a:path>
                <a:path w="5388610" h="762000">
                  <a:moveTo>
                    <a:pt x="4771207" y="758190"/>
                  </a:moveTo>
                  <a:lnTo>
                    <a:pt x="4737781" y="755650"/>
                  </a:lnTo>
                  <a:lnTo>
                    <a:pt x="4659469" y="746760"/>
                  </a:lnTo>
                  <a:lnTo>
                    <a:pt x="4626042" y="744220"/>
                  </a:lnTo>
                  <a:lnTo>
                    <a:pt x="4908728" y="744220"/>
                  </a:lnTo>
                  <a:lnTo>
                    <a:pt x="4876495" y="746760"/>
                  </a:lnTo>
                  <a:lnTo>
                    <a:pt x="4803437" y="755650"/>
                  </a:lnTo>
                  <a:lnTo>
                    <a:pt x="4771207" y="758190"/>
                  </a:lnTo>
                  <a:close/>
                </a:path>
                <a:path w="5388610" h="762000">
                  <a:moveTo>
                    <a:pt x="5061524" y="758190"/>
                  </a:moveTo>
                  <a:lnTo>
                    <a:pt x="5026904" y="755650"/>
                  </a:lnTo>
                  <a:lnTo>
                    <a:pt x="4943344" y="746760"/>
                  </a:lnTo>
                  <a:lnTo>
                    <a:pt x="4908728" y="744220"/>
                  </a:lnTo>
                  <a:lnTo>
                    <a:pt x="5199052" y="744220"/>
                  </a:lnTo>
                  <a:lnTo>
                    <a:pt x="5166819" y="746760"/>
                  </a:lnTo>
                  <a:lnTo>
                    <a:pt x="5093757" y="755650"/>
                  </a:lnTo>
                  <a:lnTo>
                    <a:pt x="5061524" y="758190"/>
                  </a:lnTo>
                  <a:close/>
                </a:path>
                <a:path w="5388610" h="762000">
                  <a:moveTo>
                    <a:pt x="462182" y="762000"/>
                  </a:moveTo>
                  <a:lnTo>
                    <a:pt x="429953" y="760730"/>
                  </a:lnTo>
                  <a:lnTo>
                    <a:pt x="356895" y="750570"/>
                  </a:lnTo>
                  <a:lnTo>
                    <a:pt x="324662" y="749300"/>
                  </a:lnTo>
                  <a:lnTo>
                    <a:pt x="614986" y="749300"/>
                  </a:lnTo>
                  <a:lnTo>
                    <a:pt x="580369" y="750570"/>
                  </a:lnTo>
                  <a:lnTo>
                    <a:pt x="496803" y="760730"/>
                  </a:lnTo>
                  <a:lnTo>
                    <a:pt x="462182" y="762000"/>
                  </a:lnTo>
                  <a:close/>
                </a:path>
                <a:path w="5388610" h="762000">
                  <a:moveTo>
                    <a:pt x="744869" y="762000"/>
                  </a:moveTo>
                  <a:lnTo>
                    <a:pt x="713830" y="760730"/>
                  </a:lnTo>
                  <a:lnTo>
                    <a:pt x="646024" y="750570"/>
                  </a:lnTo>
                  <a:lnTo>
                    <a:pt x="614986" y="749300"/>
                  </a:lnTo>
                  <a:lnTo>
                    <a:pt x="897672" y="749300"/>
                  </a:lnTo>
                  <a:lnTo>
                    <a:pt x="863052" y="750570"/>
                  </a:lnTo>
                  <a:lnTo>
                    <a:pt x="779489" y="760730"/>
                  </a:lnTo>
                  <a:lnTo>
                    <a:pt x="744869" y="762000"/>
                  </a:lnTo>
                  <a:close/>
                </a:path>
                <a:path w="5388610" h="762000">
                  <a:moveTo>
                    <a:pt x="1035193" y="762000"/>
                  </a:moveTo>
                  <a:lnTo>
                    <a:pt x="1002960" y="760730"/>
                  </a:lnTo>
                  <a:lnTo>
                    <a:pt x="929904" y="750570"/>
                  </a:lnTo>
                  <a:lnTo>
                    <a:pt x="897672" y="749300"/>
                  </a:lnTo>
                  <a:lnTo>
                    <a:pt x="1187996" y="749300"/>
                  </a:lnTo>
                  <a:lnTo>
                    <a:pt x="1153376" y="750570"/>
                  </a:lnTo>
                  <a:lnTo>
                    <a:pt x="1069813" y="760730"/>
                  </a:lnTo>
                  <a:lnTo>
                    <a:pt x="1035193" y="762000"/>
                  </a:lnTo>
                  <a:close/>
                </a:path>
                <a:path w="5388610" h="762000">
                  <a:moveTo>
                    <a:pt x="1333154" y="762000"/>
                  </a:moveTo>
                  <a:lnTo>
                    <a:pt x="1299732" y="760730"/>
                  </a:lnTo>
                  <a:lnTo>
                    <a:pt x="1221422" y="750570"/>
                  </a:lnTo>
                  <a:lnTo>
                    <a:pt x="1187996" y="749300"/>
                  </a:lnTo>
                  <a:lnTo>
                    <a:pt x="1470682" y="749300"/>
                  </a:lnTo>
                  <a:lnTo>
                    <a:pt x="1438449" y="750570"/>
                  </a:lnTo>
                  <a:lnTo>
                    <a:pt x="1365387" y="760730"/>
                  </a:lnTo>
                  <a:lnTo>
                    <a:pt x="1333154" y="762000"/>
                  </a:lnTo>
                  <a:close/>
                </a:path>
                <a:path w="5388610" h="762000">
                  <a:moveTo>
                    <a:pt x="1608203" y="758190"/>
                  </a:moveTo>
                  <a:lnTo>
                    <a:pt x="1575970" y="756920"/>
                  </a:lnTo>
                  <a:lnTo>
                    <a:pt x="1502911" y="750570"/>
                  </a:lnTo>
                  <a:lnTo>
                    <a:pt x="1470682" y="749300"/>
                  </a:lnTo>
                  <a:lnTo>
                    <a:pt x="1761006" y="749300"/>
                  </a:lnTo>
                  <a:lnTo>
                    <a:pt x="1726385" y="750570"/>
                  </a:lnTo>
                  <a:lnTo>
                    <a:pt x="1642820" y="756920"/>
                  </a:lnTo>
                  <a:lnTo>
                    <a:pt x="1608203" y="758190"/>
                  </a:lnTo>
                  <a:close/>
                </a:path>
                <a:path w="5388610" h="762000">
                  <a:moveTo>
                    <a:pt x="1906164" y="758190"/>
                  </a:moveTo>
                  <a:lnTo>
                    <a:pt x="1872738" y="756920"/>
                  </a:lnTo>
                  <a:lnTo>
                    <a:pt x="1794428" y="750570"/>
                  </a:lnTo>
                  <a:lnTo>
                    <a:pt x="1761006" y="749300"/>
                  </a:lnTo>
                  <a:lnTo>
                    <a:pt x="2043685" y="749300"/>
                  </a:lnTo>
                  <a:lnTo>
                    <a:pt x="2011456" y="750570"/>
                  </a:lnTo>
                  <a:lnTo>
                    <a:pt x="1938397" y="756920"/>
                  </a:lnTo>
                  <a:lnTo>
                    <a:pt x="1906164" y="758190"/>
                  </a:lnTo>
                  <a:close/>
                </a:path>
                <a:path w="5388610" h="762000">
                  <a:moveTo>
                    <a:pt x="2196488" y="758190"/>
                  </a:moveTo>
                  <a:lnTo>
                    <a:pt x="2161868" y="756920"/>
                  </a:lnTo>
                  <a:lnTo>
                    <a:pt x="2078305" y="750570"/>
                  </a:lnTo>
                  <a:lnTo>
                    <a:pt x="2043685" y="749300"/>
                  </a:lnTo>
                  <a:lnTo>
                    <a:pt x="2326371" y="749300"/>
                  </a:lnTo>
                  <a:lnTo>
                    <a:pt x="2295332" y="750570"/>
                  </a:lnTo>
                  <a:lnTo>
                    <a:pt x="2227527" y="756920"/>
                  </a:lnTo>
                  <a:lnTo>
                    <a:pt x="2196488" y="758190"/>
                  </a:lnTo>
                  <a:close/>
                </a:path>
                <a:path w="5388610" h="762000">
                  <a:moveTo>
                    <a:pt x="2479174" y="762000"/>
                  </a:moveTo>
                  <a:lnTo>
                    <a:pt x="2444553" y="760730"/>
                  </a:lnTo>
                  <a:lnTo>
                    <a:pt x="2360988" y="750570"/>
                  </a:lnTo>
                  <a:lnTo>
                    <a:pt x="2326371" y="749300"/>
                  </a:lnTo>
                  <a:lnTo>
                    <a:pt x="2616695" y="749300"/>
                  </a:lnTo>
                  <a:lnTo>
                    <a:pt x="2584463" y="750570"/>
                  </a:lnTo>
                  <a:lnTo>
                    <a:pt x="2511406" y="760730"/>
                  </a:lnTo>
                  <a:lnTo>
                    <a:pt x="2479174" y="762000"/>
                  </a:lnTo>
                  <a:close/>
                </a:path>
                <a:path w="5388610" h="762000">
                  <a:moveTo>
                    <a:pt x="2754216" y="758190"/>
                  </a:moveTo>
                  <a:lnTo>
                    <a:pt x="2721984" y="756920"/>
                  </a:lnTo>
                  <a:lnTo>
                    <a:pt x="2648927" y="750570"/>
                  </a:lnTo>
                  <a:lnTo>
                    <a:pt x="2616695" y="749300"/>
                  </a:lnTo>
                  <a:lnTo>
                    <a:pt x="2838631" y="749300"/>
                  </a:lnTo>
                  <a:lnTo>
                    <a:pt x="2786448" y="755650"/>
                  </a:lnTo>
                  <a:lnTo>
                    <a:pt x="2754216" y="758190"/>
                  </a:lnTo>
                  <a:close/>
                </a:path>
                <a:path w="5388610" h="762000">
                  <a:moveTo>
                    <a:pt x="3311943" y="762000"/>
                  </a:moveTo>
                  <a:lnTo>
                    <a:pt x="3280905" y="760730"/>
                  </a:lnTo>
                  <a:lnTo>
                    <a:pt x="3213099" y="750570"/>
                  </a:lnTo>
                  <a:lnTo>
                    <a:pt x="3182060" y="749300"/>
                  </a:lnTo>
                  <a:lnTo>
                    <a:pt x="3464746" y="749300"/>
                  </a:lnTo>
                  <a:lnTo>
                    <a:pt x="3430126" y="750570"/>
                  </a:lnTo>
                  <a:lnTo>
                    <a:pt x="3346563" y="760730"/>
                  </a:lnTo>
                  <a:lnTo>
                    <a:pt x="3311943" y="762000"/>
                  </a:lnTo>
                  <a:close/>
                </a:path>
                <a:path w="5388610" h="762000">
                  <a:moveTo>
                    <a:pt x="3617550" y="762000"/>
                  </a:moveTo>
                  <a:lnTo>
                    <a:pt x="3582930" y="760730"/>
                  </a:lnTo>
                  <a:lnTo>
                    <a:pt x="3499366" y="750570"/>
                  </a:lnTo>
                  <a:lnTo>
                    <a:pt x="3464746" y="749300"/>
                  </a:lnTo>
                  <a:lnTo>
                    <a:pt x="3755070" y="749300"/>
                  </a:lnTo>
                  <a:lnTo>
                    <a:pt x="3722837" y="750570"/>
                  </a:lnTo>
                  <a:lnTo>
                    <a:pt x="3649779" y="760730"/>
                  </a:lnTo>
                  <a:lnTo>
                    <a:pt x="3617550" y="762000"/>
                  </a:lnTo>
                  <a:close/>
                </a:path>
                <a:path w="5388610" h="762000">
                  <a:moveTo>
                    <a:pt x="3900229" y="762000"/>
                  </a:moveTo>
                  <a:lnTo>
                    <a:pt x="3866805" y="760730"/>
                  </a:lnTo>
                  <a:lnTo>
                    <a:pt x="3788494" y="750570"/>
                  </a:lnTo>
                  <a:lnTo>
                    <a:pt x="3755070" y="749300"/>
                  </a:lnTo>
                  <a:lnTo>
                    <a:pt x="4045394" y="749300"/>
                  </a:lnTo>
                  <a:lnTo>
                    <a:pt x="4011968" y="750570"/>
                  </a:lnTo>
                  <a:lnTo>
                    <a:pt x="3933655" y="760730"/>
                  </a:lnTo>
                  <a:lnTo>
                    <a:pt x="3900229" y="762000"/>
                  </a:lnTo>
                  <a:close/>
                </a:path>
                <a:path w="5388610" h="762000">
                  <a:moveTo>
                    <a:pt x="4190553" y="762000"/>
                  </a:moveTo>
                  <a:lnTo>
                    <a:pt x="4157130" y="760730"/>
                  </a:lnTo>
                  <a:lnTo>
                    <a:pt x="4078821" y="750570"/>
                  </a:lnTo>
                  <a:lnTo>
                    <a:pt x="4045394" y="749300"/>
                  </a:lnTo>
                  <a:lnTo>
                    <a:pt x="4286629" y="749300"/>
                  </a:lnTo>
                  <a:lnTo>
                    <a:pt x="4223979" y="759460"/>
                  </a:lnTo>
                  <a:lnTo>
                    <a:pt x="4190553" y="762000"/>
                  </a:lnTo>
                  <a:close/>
                </a:path>
                <a:path w="5388610" h="762000">
                  <a:moveTo>
                    <a:pt x="5324995" y="754380"/>
                  </a:moveTo>
                  <a:lnTo>
                    <a:pt x="5308765" y="753110"/>
                  </a:lnTo>
                  <a:lnTo>
                    <a:pt x="5266748" y="749300"/>
                  </a:lnTo>
                  <a:lnTo>
                    <a:pt x="5286714" y="750570"/>
                  </a:lnTo>
                  <a:lnTo>
                    <a:pt x="5330824" y="750570"/>
                  </a:lnTo>
                  <a:lnTo>
                    <a:pt x="5324995" y="754380"/>
                  </a:lnTo>
                  <a:close/>
                </a:path>
              </a:pathLst>
            </a:custGeom>
            <a:solidFill>
              <a:srgbClr val="AE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9701" y="7728617"/>
              <a:ext cx="5903459" cy="112633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 rot="17700000">
            <a:off x="423363" y="8112559"/>
            <a:ext cx="272818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200" dirty="0">
                <a:solidFill>
                  <a:srgbClr val="00ADEF"/>
                </a:solidFill>
                <a:latin typeface="Trebuchet MS"/>
                <a:cs typeface="Trebuchet MS"/>
              </a:rPr>
              <a:t>G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 rot="18600000">
            <a:off x="525644" y="7980275"/>
            <a:ext cx="227755" cy="214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9"/>
              </a:lnSpc>
            </a:pPr>
            <a:r>
              <a:rPr sz="1650" spc="-5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 rot="19380000">
            <a:off x="606519" y="7890391"/>
            <a:ext cx="251999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114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 rot="20340000">
            <a:off x="750439" y="7798401"/>
            <a:ext cx="2823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25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 rot="21360000">
            <a:off x="957075" y="7751688"/>
            <a:ext cx="281347" cy="219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5"/>
              </a:lnSpc>
            </a:pPr>
            <a:r>
              <a:rPr sz="1700" spc="-30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 rot="600000">
            <a:off x="1151137" y="7762076"/>
            <a:ext cx="254185" cy="218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0"/>
              </a:lnSpc>
            </a:pPr>
            <a:r>
              <a:rPr sz="1700" spc="105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 rot="1200000">
            <a:off x="1279303" y="7795890"/>
            <a:ext cx="2317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8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 rot="2220000">
            <a:off x="1434083" y="7889846"/>
            <a:ext cx="255306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-55" dirty="0">
                <a:solidFill>
                  <a:srgbClr val="00ADEF"/>
                </a:solidFill>
                <a:latin typeface="Trebuchet MS"/>
                <a:cs typeface="Trebuchet MS"/>
              </a:rPr>
              <a:t>H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 rot="3180000">
            <a:off x="1550883" y="8011813"/>
            <a:ext cx="253155" cy="213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5"/>
              </a:lnSpc>
            </a:pPr>
            <a:r>
              <a:rPr sz="1650" spc="125" dirty="0">
                <a:solidFill>
                  <a:srgbClr val="00ADEF"/>
                </a:solidFill>
                <a:latin typeface="Trebuchet MS"/>
                <a:cs typeface="Trebuchet MS"/>
              </a:rPr>
              <a:t>e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 rot="3900000">
            <a:off x="1623941" y="8109662"/>
            <a:ext cx="217990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-145" dirty="0">
                <a:solidFill>
                  <a:srgbClr val="00ADEF"/>
                </a:solidFill>
                <a:latin typeface="Trebuchet MS"/>
                <a:cs typeface="Trebuchet MS"/>
              </a:rPr>
              <a:t>l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 rot="4740000">
            <a:off x="1642883" y="8217972"/>
            <a:ext cx="247318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650" spc="75" dirty="0">
                <a:solidFill>
                  <a:srgbClr val="00ADEF"/>
                </a:solidFill>
                <a:latin typeface="Trebuchet MS"/>
                <a:cs typeface="Trebuchet MS"/>
              </a:rPr>
              <a:t>p</a:t>
            </a:r>
            <a:endParaRPr sz="1650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44321" y="540145"/>
            <a:ext cx="2407285" cy="454659"/>
            <a:chOff x="544321" y="540145"/>
            <a:chExt cx="2407285" cy="454659"/>
          </a:xfrm>
        </p:grpSpPr>
        <p:sp>
          <p:nvSpPr>
            <p:cNvPr id="25" name="object 25"/>
            <p:cNvSpPr/>
            <p:nvPr/>
          </p:nvSpPr>
          <p:spPr>
            <a:xfrm>
              <a:off x="594360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3" y="0"/>
                  </a:moveTo>
                  <a:lnTo>
                    <a:pt x="0" y="0"/>
                  </a:lnTo>
                  <a:lnTo>
                    <a:pt x="0" y="16421"/>
                  </a:lnTo>
                  <a:lnTo>
                    <a:pt x="0" y="37592"/>
                  </a:lnTo>
                  <a:lnTo>
                    <a:pt x="0" y="413791"/>
                  </a:lnTo>
                  <a:lnTo>
                    <a:pt x="371373" y="413791"/>
                  </a:lnTo>
                  <a:lnTo>
                    <a:pt x="371373" y="37592"/>
                  </a:lnTo>
                  <a:lnTo>
                    <a:pt x="371373" y="16421"/>
                  </a:lnTo>
                  <a:lnTo>
                    <a:pt x="371373" y="0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94367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0" y="0"/>
                  </a:moveTo>
                  <a:lnTo>
                    <a:pt x="371393" y="0"/>
                  </a:lnTo>
                  <a:lnTo>
                    <a:pt x="371393" y="413788"/>
                  </a:lnTo>
                  <a:lnTo>
                    <a:pt x="0" y="413788"/>
                  </a:lnTo>
                  <a:lnTo>
                    <a:pt x="0" y="0"/>
                  </a:lnTo>
                  <a:close/>
                </a:path>
              </a:pathLst>
            </a:custGeom>
            <a:ln w="5887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68426" y="559510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3" y="0"/>
                  </a:moveTo>
                  <a:lnTo>
                    <a:pt x="0" y="0"/>
                  </a:lnTo>
                  <a:lnTo>
                    <a:pt x="0" y="21170"/>
                  </a:lnTo>
                  <a:lnTo>
                    <a:pt x="0" y="413791"/>
                  </a:lnTo>
                  <a:lnTo>
                    <a:pt x="371373" y="413791"/>
                  </a:lnTo>
                  <a:lnTo>
                    <a:pt x="371373" y="21170"/>
                  </a:lnTo>
                  <a:lnTo>
                    <a:pt x="371373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15691" y="917820"/>
              <a:ext cx="2035810" cy="0"/>
            </a:xfrm>
            <a:custGeom>
              <a:avLst/>
              <a:gdLst/>
              <a:ahLst/>
              <a:cxnLst/>
              <a:rect l="l" t="t" r="r" b="b"/>
              <a:pathLst>
                <a:path w="2035810">
                  <a:moveTo>
                    <a:pt x="0" y="0"/>
                  </a:moveTo>
                  <a:lnTo>
                    <a:pt x="2035682" y="0"/>
                  </a:lnTo>
                </a:path>
              </a:pathLst>
            </a:custGeom>
            <a:ln w="5929">
              <a:solidFill>
                <a:srgbClr val="AAE0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15691" y="932425"/>
              <a:ext cx="1837055" cy="0"/>
            </a:xfrm>
            <a:custGeom>
              <a:avLst/>
              <a:gdLst/>
              <a:ahLst/>
              <a:cxnLst/>
              <a:rect l="l" t="t" r="r" b="b"/>
              <a:pathLst>
                <a:path w="1837055">
                  <a:moveTo>
                    <a:pt x="0" y="0"/>
                  </a:moveTo>
                  <a:lnTo>
                    <a:pt x="1836669" y="0"/>
                  </a:lnTo>
                </a:path>
              </a:pathLst>
            </a:custGeom>
            <a:ln w="5929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44321" y="580676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0" y="413788"/>
                  </a:moveTo>
                  <a:lnTo>
                    <a:pt x="0" y="413788"/>
                  </a:lnTo>
                  <a:lnTo>
                    <a:pt x="0" y="0"/>
                  </a:lnTo>
                  <a:lnTo>
                    <a:pt x="371370" y="0"/>
                  </a:lnTo>
                  <a:lnTo>
                    <a:pt x="371370" y="413788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527050" y="460667"/>
            <a:ext cx="3886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60" dirty="0">
                <a:latin typeface="Verdana"/>
                <a:cs typeface="Verdana"/>
              </a:rPr>
              <a:t>Direct </a:t>
            </a:r>
            <a:r>
              <a:rPr sz="2400" spc="-20" dirty="0">
                <a:latin typeface="Verdana"/>
                <a:cs typeface="Verdana"/>
              </a:rPr>
              <a:t>and</a:t>
            </a:r>
            <a:r>
              <a:rPr sz="2400" spc="-605" dirty="0">
                <a:latin typeface="Verdana"/>
                <a:cs typeface="Verdana"/>
              </a:rPr>
              <a:t> </a:t>
            </a:r>
            <a:r>
              <a:rPr sz="2400" spc="-85" dirty="0">
                <a:latin typeface="Verdana"/>
                <a:cs typeface="Verdana"/>
              </a:rPr>
              <a:t>Indirect </a:t>
            </a:r>
            <a:r>
              <a:rPr sz="2400" spc="-70" dirty="0">
                <a:latin typeface="Verdana"/>
                <a:cs typeface="Verdana"/>
              </a:rPr>
              <a:t>Objects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46100" y="1179830"/>
            <a:ext cx="5748020" cy="1002030"/>
          </a:xfrm>
          <a:custGeom>
            <a:avLst/>
            <a:gdLst/>
            <a:ahLst/>
            <a:cxnLst/>
            <a:rect l="l" t="t" r="r" b="b"/>
            <a:pathLst>
              <a:path w="5748020" h="1002030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887552"/>
                </a:lnTo>
                <a:lnTo>
                  <a:pt x="1785" y="953631"/>
                </a:lnTo>
                <a:lnTo>
                  <a:pt x="14287" y="987564"/>
                </a:lnTo>
                <a:lnTo>
                  <a:pt x="48220" y="1000066"/>
                </a:lnTo>
                <a:lnTo>
                  <a:pt x="114300" y="1001852"/>
                </a:lnTo>
                <a:lnTo>
                  <a:pt x="5633720" y="1001852"/>
                </a:lnTo>
                <a:lnTo>
                  <a:pt x="5699799" y="1000066"/>
                </a:lnTo>
                <a:lnTo>
                  <a:pt x="5733732" y="987564"/>
                </a:lnTo>
                <a:lnTo>
                  <a:pt x="5746234" y="953631"/>
                </a:lnTo>
                <a:lnTo>
                  <a:pt x="5748020" y="887552"/>
                </a:lnTo>
                <a:lnTo>
                  <a:pt x="5748020" y="114300"/>
                </a:lnTo>
                <a:lnTo>
                  <a:pt x="5746234" y="48220"/>
                </a:lnTo>
                <a:lnTo>
                  <a:pt x="5733732" y="14287"/>
                </a:lnTo>
                <a:lnTo>
                  <a:pt x="5699799" y="1785"/>
                </a:lnTo>
                <a:lnTo>
                  <a:pt x="5633720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988820" y="8103157"/>
            <a:ext cx="380237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b="1" spc="-100" dirty="0">
                <a:latin typeface="Trebuchet MS"/>
                <a:cs typeface="Trebuchet MS"/>
              </a:rPr>
              <a:t>indirect </a:t>
            </a:r>
            <a:r>
              <a:rPr sz="1600" b="1" spc="-95" dirty="0">
                <a:latin typeface="Trebuchet MS"/>
                <a:cs typeface="Trebuchet MS"/>
              </a:rPr>
              <a:t>object </a:t>
            </a:r>
            <a:r>
              <a:rPr sz="1600" spc="-45" dirty="0">
                <a:latin typeface="Trebuchet MS"/>
                <a:cs typeface="Trebuchet MS"/>
              </a:rPr>
              <a:t>usually </a:t>
            </a:r>
            <a:r>
              <a:rPr sz="1600" spc="-15" dirty="0">
                <a:latin typeface="Trebuchet MS"/>
                <a:cs typeface="Trebuchet MS"/>
              </a:rPr>
              <a:t>comes </a:t>
            </a:r>
            <a:r>
              <a:rPr sz="1600" spc="-65" dirty="0">
                <a:latin typeface="Trebuchet MS"/>
                <a:cs typeface="Trebuchet MS"/>
              </a:rPr>
              <a:t>before</a:t>
            </a:r>
            <a:r>
              <a:rPr sz="1600" spc="-120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endParaRPr sz="1600">
              <a:latin typeface="Trebuchet MS"/>
              <a:cs typeface="Trebuchet MS"/>
            </a:endParaRPr>
          </a:p>
          <a:p>
            <a:pPr marL="25400">
              <a:lnSpc>
                <a:spcPct val="100000"/>
              </a:lnSpc>
            </a:pPr>
            <a:r>
              <a:rPr sz="1600" b="1" spc="-105" dirty="0">
                <a:latin typeface="Trebuchet MS"/>
                <a:cs typeface="Trebuchet MS"/>
              </a:rPr>
              <a:t>direct</a:t>
            </a:r>
            <a:r>
              <a:rPr sz="1600" b="1" spc="-60" dirty="0">
                <a:latin typeface="Trebuchet MS"/>
                <a:cs typeface="Trebuchet MS"/>
              </a:rPr>
              <a:t> </a:t>
            </a:r>
            <a:r>
              <a:rPr sz="1600" b="1" spc="-110" dirty="0">
                <a:latin typeface="Trebuchet MS"/>
                <a:cs typeface="Trebuchet MS"/>
              </a:rPr>
              <a:t>object</a:t>
            </a:r>
            <a:r>
              <a:rPr sz="1600" spc="-110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42950" y="1198397"/>
            <a:ext cx="542353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rebuchet MS"/>
                <a:cs typeface="Trebuchet MS"/>
              </a:rPr>
              <a:t>Some </a:t>
            </a:r>
            <a:r>
              <a:rPr sz="1800" spc="-45" dirty="0">
                <a:latin typeface="Trebuchet MS"/>
                <a:cs typeface="Trebuchet MS"/>
              </a:rPr>
              <a:t>verbs </a:t>
            </a:r>
            <a:r>
              <a:rPr sz="1800" spc="-35" dirty="0">
                <a:latin typeface="Trebuchet MS"/>
                <a:cs typeface="Trebuchet MS"/>
              </a:rPr>
              <a:t>have </a:t>
            </a:r>
            <a:r>
              <a:rPr sz="1800" b="1" spc="-70" dirty="0">
                <a:latin typeface="Trebuchet MS"/>
                <a:cs typeface="Trebuchet MS"/>
              </a:rPr>
              <a:t>two </a:t>
            </a:r>
            <a:r>
              <a:rPr sz="1800" b="1" spc="-110" dirty="0">
                <a:latin typeface="Trebuchet MS"/>
                <a:cs typeface="Trebuchet MS"/>
              </a:rPr>
              <a:t>objects</a:t>
            </a:r>
            <a:r>
              <a:rPr sz="1800" spc="-110" dirty="0">
                <a:latin typeface="Trebuchet MS"/>
                <a:cs typeface="Trebuchet MS"/>
              </a:rPr>
              <a:t>.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b="1" spc="-120" dirty="0">
                <a:latin typeface="Trebuchet MS"/>
                <a:cs typeface="Trebuchet MS"/>
              </a:rPr>
              <a:t>direct </a:t>
            </a:r>
            <a:r>
              <a:rPr sz="1800" b="1" spc="-105" dirty="0">
                <a:latin typeface="Trebuchet MS"/>
                <a:cs typeface="Trebuchet MS"/>
              </a:rPr>
              <a:t>object</a:t>
            </a:r>
            <a:r>
              <a:rPr sz="1800" b="1" spc="-200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receives 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75" dirty="0">
                <a:latin typeface="Trebuchet MS"/>
                <a:cs typeface="Trebuchet MS"/>
              </a:rPr>
              <a:t>action </a:t>
            </a:r>
            <a:r>
              <a:rPr sz="1800" spc="-100" dirty="0">
                <a:latin typeface="Trebuchet MS"/>
                <a:cs typeface="Trebuchet MS"/>
              </a:rPr>
              <a:t>of </a:t>
            </a:r>
            <a:r>
              <a:rPr sz="1800" spc="-105" dirty="0">
                <a:latin typeface="Trebuchet MS"/>
                <a:cs typeface="Trebuchet MS"/>
              </a:rPr>
              <a:t>the verb. The </a:t>
            </a:r>
            <a:r>
              <a:rPr sz="1800" b="1" spc="-114" dirty="0">
                <a:latin typeface="Trebuchet MS"/>
                <a:cs typeface="Trebuchet MS"/>
              </a:rPr>
              <a:t>indirect </a:t>
            </a:r>
            <a:r>
              <a:rPr sz="1800" b="1" spc="-105" dirty="0">
                <a:latin typeface="Trebuchet MS"/>
                <a:cs typeface="Trebuchet MS"/>
              </a:rPr>
              <a:t>object </a:t>
            </a:r>
            <a:r>
              <a:rPr sz="1800" spc="-110" dirty="0">
                <a:latin typeface="Trebuchet MS"/>
                <a:cs typeface="Trebuchet MS"/>
              </a:rPr>
              <a:t>tells </a:t>
            </a:r>
            <a:r>
              <a:rPr sz="1800" spc="-125" dirty="0">
                <a:latin typeface="Trebuchet MS"/>
                <a:cs typeface="Trebuchet MS"/>
              </a:rPr>
              <a:t>to </a:t>
            </a:r>
            <a:r>
              <a:rPr sz="1800" spc="-5" dirty="0">
                <a:latin typeface="Trebuchet MS"/>
                <a:cs typeface="Trebuchet MS"/>
              </a:rPr>
              <a:t>whom  </a:t>
            </a:r>
            <a:r>
              <a:rPr sz="1800" spc="-70" dirty="0">
                <a:latin typeface="Trebuchet MS"/>
                <a:cs typeface="Trebuchet MS"/>
              </a:rPr>
              <a:t>or </a:t>
            </a:r>
            <a:r>
              <a:rPr sz="1800" spc="-110" dirty="0">
                <a:latin typeface="Trebuchet MS"/>
                <a:cs typeface="Trebuchet MS"/>
              </a:rPr>
              <a:t>for </a:t>
            </a:r>
            <a:r>
              <a:rPr sz="1800" spc="-5" dirty="0">
                <a:latin typeface="Trebuchet MS"/>
                <a:cs typeface="Trebuchet MS"/>
              </a:rPr>
              <a:t>whom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75" dirty="0">
                <a:latin typeface="Trebuchet MS"/>
                <a:cs typeface="Trebuchet MS"/>
              </a:rPr>
              <a:t>action </a:t>
            </a:r>
            <a:r>
              <a:rPr sz="1800" spc="-40" dirty="0">
                <a:latin typeface="Trebuchet MS"/>
                <a:cs typeface="Trebuchet MS"/>
              </a:rPr>
              <a:t>is</a:t>
            </a:r>
            <a:r>
              <a:rPr sz="1800" spc="-215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done.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42925" y="5075554"/>
            <a:ext cx="5754370" cy="2607310"/>
          </a:xfrm>
          <a:custGeom>
            <a:avLst/>
            <a:gdLst/>
            <a:ahLst/>
            <a:cxnLst/>
            <a:rect l="l" t="t" r="r" b="b"/>
            <a:pathLst>
              <a:path w="5754370" h="2607309">
                <a:moveTo>
                  <a:pt x="5697220" y="0"/>
                </a:moveTo>
                <a:lnTo>
                  <a:pt x="57150" y="0"/>
                </a:lnTo>
                <a:lnTo>
                  <a:pt x="24110" y="892"/>
                </a:lnTo>
                <a:lnTo>
                  <a:pt x="7143" y="7143"/>
                </a:lnTo>
                <a:lnTo>
                  <a:pt x="892" y="24110"/>
                </a:lnTo>
                <a:lnTo>
                  <a:pt x="0" y="57150"/>
                </a:lnTo>
                <a:lnTo>
                  <a:pt x="0" y="2550160"/>
                </a:lnTo>
                <a:lnTo>
                  <a:pt x="892" y="2583199"/>
                </a:lnTo>
                <a:lnTo>
                  <a:pt x="7143" y="2600166"/>
                </a:lnTo>
                <a:lnTo>
                  <a:pt x="24110" y="2606417"/>
                </a:lnTo>
                <a:lnTo>
                  <a:pt x="57150" y="2607310"/>
                </a:lnTo>
                <a:lnTo>
                  <a:pt x="5697220" y="2607310"/>
                </a:lnTo>
                <a:lnTo>
                  <a:pt x="5730259" y="2606417"/>
                </a:lnTo>
                <a:lnTo>
                  <a:pt x="5747226" y="2600166"/>
                </a:lnTo>
                <a:lnTo>
                  <a:pt x="5753477" y="2583199"/>
                </a:lnTo>
                <a:lnTo>
                  <a:pt x="5754370" y="2550160"/>
                </a:lnTo>
                <a:lnTo>
                  <a:pt x="5754370" y="57150"/>
                </a:lnTo>
                <a:lnTo>
                  <a:pt x="5753477" y="24110"/>
                </a:lnTo>
                <a:lnTo>
                  <a:pt x="5747226" y="7143"/>
                </a:lnTo>
                <a:lnTo>
                  <a:pt x="5730259" y="892"/>
                </a:lnTo>
                <a:lnTo>
                  <a:pt x="5697220" y="0"/>
                </a:lnTo>
                <a:close/>
              </a:path>
            </a:pathLst>
          </a:custGeom>
          <a:solidFill>
            <a:srgbClr val="E1F3F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536178" y="5070395"/>
          <a:ext cx="5754369" cy="26073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8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7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79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97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07310">
                <a:tc>
                  <a:txBody>
                    <a:bodyPr/>
                    <a:lstStyle/>
                    <a:p>
                      <a:pPr marL="60960" algn="ctr">
                        <a:lnSpc>
                          <a:spcPts val="1950"/>
                        </a:lnSpc>
                      </a:pPr>
                      <a:r>
                        <a:rPr sz="1700" spc="-100" dirty="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1700" spc="-11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10" dirty="0">
                          <a:latin typeface="Trebuchet MS"/>
                          <a:cs typeface="Trebuchet MS"/>
                        </a:rPr>
                        <a:t>bank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  <a:p>
                      <a:pPr marL="212090" marR="186055" algn="ctr">
                        <a:lnSpc>
                          <a:spcPct val="127699"/>
                        </a:lnSpc>
                      </a:pPr>
                      <a:r>
                        <a:rPr sz="1700" dirty="0">
                          <a:latin typeface="Trebuchet MS"/>
                          <a:cs typeface="Trebuchet MS"/>
                        </a:rPr>
                        <a:t>Madison   </a:t>
                      </a:r>
                      <a:r>
                        <a:rPr sz="1700" spc="-130" dirty="0">
                          <a:latin typeface="Trebuchet MS"/>
                          <a:cs typeface="Trebuchet MS"/>
                        </a:rPr>
                        <a:t>I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  <a:p>
                      <a:pPr marL="217804" marR="109855" indent="-6350">
                        <a:lnSpc>
                          <a:spcPct val="127699"/>
                        </a:lnSpc>
                      </a:pPr>
                      <a:r>
                        <a:rPr sz="1700" dirty="0">
                          <a:latin typeface="Trebuchet MS"/>
                          <a:cs typeface="Trebuchet MS"/>
                        </a:rPr>
                        <a:t>Grandma  </a:t>
                      </a:r>
                      <a:r>
                        <a:rPr sz="1700" spc="-30" dirty="0">
                          <a:latin typeface="Trebuchet MS"/>
                          <a:cs typeface="Trebuchet MS"/>
                        </a:rPr>
                        <a:t>Andrew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  <a:p>
                      <a:pPr marL="212090" marR="200025" indent="-59055" algn="ctr">
                        <a:lnSpc>
                          <a:spcPct val="127699"/>
                        </a:lnSpc>
                      </a:pPr>
                      <a:r>
                        <a:rPr sz="1700" spc="-55" dirty="0">
                          <a:latin typeface="Trebuchet MS"/>
                          <a:cs typeface="Trebuchet MS"/>
                        </a:rPr>
                        <a:t>We  </a:t>
                      </a:r>
                      <a:r>
                        <a:rPr sz="1700" spc="-15" dirty="0">
                          <a:latin typeface="Trebuchet MS"/>
                          <a:cs typeface="Trebuchet MS"/>
                        </a:rPr>
                        <a:t>Joshua  </a:t>
                      </a:r>
                      <a:r>
                        <a:rPr sz="1700" spc="50" dirty="0">
                          <a:latin typeface="Trebuchet MS"/>
                          <a:cs typeface="Trebuchet MS"/>
                        </a:rPr>
                        <a:t>Miss</a:t>
                      </a:r>
                      <a:r>
                        <a:rPr sz="1700" spc="-1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100" dirty="0">
                          <a:latin typeface="Trebuchet MS"/>
                          <a:cs typeface="Trebuchet MS"/>
                        </a:rPr>
                        <a:t>Lee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ADEF"/>
                      </a:solidFill>
                      <a:prstDash val="solid"/>
                    </a:lnL>
                    <a:lnR w="3175">
                      <a:solidFill>
                        <a:srgbClr val="00ADEF"/>
                      </a:solidFill>
                      <a:prstDash val="solid"/>
                    </a:lnR>
                    <a:lnT w="12700">
                      <a:solidFill>
                        <a:srgbClr val="00ADEF"/>
                      </a:solidFill>
                      <a:prstDash val="solid"/>
                    </a:lnT>
                    <a:lnB w="12700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ts val="1950"/>
                        </a:lnSpc>
                      </a:pPr>
                      <a:r>
                        <a:rPr sz="1700" spc="-30" dirty="0">
                          <a:latin typeface="Trebuchet MS"/>
                          <a:cs typeface="Trebuchet MS"/>
                        </a:rPr>
                        <a:t>lends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  <a:p>
                      <a:pPr marL="224154" marR="172720" algn="ctr">
                        <a:lnSpc>
                          <a:spcPct val="127699"/>
                        </a:lnSpc>
                      </a:pPr>
                      <a:r>
                        <a:rPr sz="1700" spc="-40" dirty="0">
                          <a:latin typeface="Trebuchet MS"/>
                          <a:cs typeface="Trebuchet MS"/>
                        </a:rPr>
                        <a:t>is </a:t>
                      </a:r>
                      <a:r>
                        <a:rPr sz="1700" spc="-15" dirty="0">
                          <a:latin typeface="Trebuchet MS"/>
                          <a:cs typeface="Trebuchet MS"/>
                        </a:rPr>
                        <a:t>making  </a:t>
                      </a:r>
                      <a:r>
                        <a:rPr sz="1700" spc="25" dirty="0">
                          <a:latin typeface="Trebuchet MS"/>
                          <a:cs typeface="Trebuchet MS"/>
                        </a:rPr>
                        <a:t>am</a:t>
                      </a:r>
                      <a:r>
                        <a:rPr sz="1700" spc="-1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80" dirty="0">
                          <a:latin typeface="Trebuchet MS"/>
                          <a:cs typeface="Trebuchet MS"/>
                        </a:rPr>
                        <a:t>writing </a:t>
                      </a:r>
                      <a:r>
                        <a:rPr sz="17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40" dirty="0">
                          <a:latin typeface="Trebuchet MS"/>
                          <a:cs typeface="Trebuchet MS"/>
                        </a:rPr>
                        <a:t>is </a:t>
                      </a:r>
                      <a:r>
                        <a:rPr sz="1700" spc="-30" dirty="0">
                          <a:latin typeface="Trebuchet MS"/>
                          <a:cs typeface="Trebuchet MS"/>
                        </a:rPr>
                        <a:t>reading  </a:t>
                      </a:r>
                      <a:r>
                        <a:rPr sz="1700" spc="-5" dirty="0">
                          <a:latin typeface="Trebuchet MS"/>
                          <a:cs typeface="Trebuchet MS"/>
                        </a:rPr>
                        <a:t>gave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  <a:p>
                      <a:pPr marL="4381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700" spc="-155" dirty="0">
                          <a:latin typeface="Trebuchet MS"/>
                          <a:cs typeface="Trebuchet MS"/>
                        </a:rPr>
                        <a:t>left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  <a:p>
                      <a:pPr marL="224790" marR="172085" algn="ctr">
                        <a:lnSpc>
                          <a:spcPct val="127699"/>
                        </a:lnSpc>
                      </a:pPr>
                      <a:r>
                        <a:rPr sz="1700" spc="-40" dirty="0">
                          <a:latin typeface="Trebuchet MS"/>
                          <a:cs typeface="Trebuchet MS"/>
                        </a:rPr>
                        <a:t>is</a:t>
                      </a:r>
                      <a:r>
                        <a:rPr sz="1700" spc="-1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5" dirty="0">
                          <a:latin typeface="Trebuchet MS"/>
                          <a:cs typeface="Trebuchet MS"/>
                        </a:rPr>
                        <a:t>showing </a:t>
                      </a:r>
                      <a:r>
                        <a:rPr sz="17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45" dirty="0">
                          <a:latin typeface="Trebuchet MS"/>
                          <a:cs typeface="Trebuchet MS"/>
                        </a:rPr>
                        <a:t>found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3175">
                      <a:solidFill>
                        <a:srgbClr val="00ADEF"/>
                      </a:solidFill>
                      <a:prstDash val="solid"/>
                    </a:lnL>
                    <a:lnR w="3175">
                      <a:solidFill>
                        <a:srgbClr val="00ADEF"/>
                      </a:solidFill>
                      <a:prstDash val="solid"/>
                    </a:lnR>
                    <a:lnT w="12700">
                      <a:solidFill>
                        <a:srgbClr val="00ADEF"/>
                      </a:solidFill>
                      <a:prstDash val="solid"/>
                    </a:lnT>
                    <a:lnB w="12700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2230" algn="ctr">
                        <a:lnSpc>
                          <a:spcPts val="1950"/>
                        </a:lnSpc>
                      </a:pPr>
                      <a:r>
                        <a:rPr sz="1700" spc="-45" dirty="0">
                          <a:latin typeface="Trebuchet MS"/>
                          <a:cs typeface="Trebuchet MS"/>
                        </a:rPr>
                        <a:t>people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  <a:p>
                      <a:pPr marL="379730" marR="441959" indent="-635" algn="ctr">
                        <a:lnSpc>
                          <a:spcPct val="127699"/>
                        </a:lnSpc>
                      </a:pPr>
                      <a:r>
                        <a:rPr sz="1700" spc="-65" dirty="0">
                          <a:latin typeface="Trebuchet MS"/>
                          <a:cs typeface="Trebuchet MS"/>
                        </a:rPr>
                        <a:t>her </a:t>
                      </a:r>
                      <a:r>
                        <a:rPr sz="1700" spc="-80" dirty="0">
                          <a:latin typeface="Trebuchet MS"/>
                          <a:cs typeface="Trebuchet MS"/>
                        </a:rPr>
                        <a:t>doll  </a:t>
                      </a:r>
                      <a:r>
                        <a:rPr sz="1700" dirty="0">
                          <a:latin typeface="Trebuchet MS"/>
                          <a:cs typeface="Trebuchet MS"/>
                        </a:rPr>
                        <a:t>Grandma  </a:t>
                      </a:r>
                      <a:r>
                        <a:rPr sz="1700" spc="-5" dirty="0">
                          <a:latin typeface="Trebuchet MS"/>
                          <a:cs typeface="Trebuchet MS"/>
                        </a:rPr>
                        <a:t>Diana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  <a:p>
                      <a:pPr marL="599440" marR="542925" indent="-119380">
                        <a:lnSpc>
                          <a:spcPct val="127699"/>
                        </a:lnSpc>
                      </a:pPr>
                      <a:r>
                        <a:rPr sz="1700" spc="-30" dirty="0">
                          <a:latin typeface="Trebuchet MS"/>
                          <a:cs typeface="Trebuchet MS"/>
                        </a:rPr>
                        <a:t>his</a:t>
                      </a:r>
                      <a:r>
                        <a:rPr sz="1700" spc="-1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30" dirty="0">
                          <a:latin typeface="Trebuchet MS"/>
                          <a:cs typeface="Trebuchet MS"/>
                        </a:rPr>
                        <a:t>dog  </a:t>
                      </a:r>
                      <a:r>
                        <a:rPr sz="1700" spc="-35" dirty="0">
                          <a:latin typeface="Trebuchet MS"/>
                          <a:cs typeface="Trebuchet MS"/>
                        </a:rPr>
                        <a:t>you  </a:t>
                      </a:r>
                      <a:r>
                        <a:rPr sz="1700" spc="25" dirty="0">
                          <a:latin typeface="Trebuchet MS"/>
                          <a:cs typeface="Trebuchet MS"/>
                        </a:rPr>
                        <a:t>us  </a:t>
                      </a:r>
                      <a:r>
                        <a:rPr sz="1700" spc="-80" dirty="0">
                          <a:latin typeface="Trebuchet MS"/>
                          <a:cs typeface="Trebuchet MS"/>
                        </a:rPr>
                        <a:t>Alice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3175">
                      <a:solidFill>
                        <a:srgbClr val="00ADEF"/>
                      </a:solidFill>
                      <a:prstDash val="solid"/>
                    </a:lnL>
                    <a:lnR w="3175">
                      <a:solidFill>
                        <a:srgbClr val="00ADEF"/>
                      </a:solidFill>
                      <a:prstDash val="solid"/>
                    </a:lnR>
                    <a:lnT w="12700">
                      <a:solidFill>
                        <a:srgbClr val="00ADEF"/>
                      </a:solidFill>
                      <a:prstDash val="solid"/>
                    </a:lnT>
                    <a:lnB w="12700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1280" algn="ctr">
                        <a:lnSpc>
                          <a:spcPts val="1950"/>
                        </a:lnSpc>
                      </a:pPr>
                      <a:r>
                        <a:rPr sz="1700" spc="-80" dirty="0">
                          <a:latin typeface="Trebuchet MS"/>
                          <a:cs typeface="Trebuchet MS"/>
                        </a:rPr>
                        <a:t>money.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  <a:p>
                      <a:pPr marL="353695" marR="421640" indent="-13970" algn="just">
                        <a:lnSpc>
                          <a:spcPct val="127699"/>
                        </a:lnSpc>
                      </a:pPr>
                      <a:r>
                        <a:rPr sz="1700" spc="5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700" spc="-1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40" dirty="0">
                          <a:latin typeface="Trebuchet MS"/>
                          <a:cs typeface="Trebuchet MS"/>
                        </a:rPr>
                        <a:t>dress.  </a:t>
                      </a:r>
                      <a:r>
                        <a:rPr sz="1700" spc="50" dirty="0">
                          <a:latin typeface="Trebuchet MS"/>
                          <a:cs typeface="Trebuchet MS"/>
                        </a:rPr>
                        <a:t>a </a:t>
                      </a:r>
                      <a:r>
                        <a:rPr sz="1700" spc="-165" dirty="0">
                          <a:latin typeface="Trebuchet MS"/>
                          <a:cs typeface="Trebuchet MS"/>
                        </a:rPr>
                        <a:t>letter.  </a:t>
                      </a:r>
                      <a:r>
                        <a:rPr sz="1700" spc="50" dirty="0">
                          <a:latin typeface="Trebuchet MS"/>
                          <a:cs typeface="Trebuchet MS"/>
                        </a:rPr>
                        <a:t>a </a:t>
                      </a:r>
                      <a:r>
                        <a:rPr sz="1700" spc="-114" dirty="0">
                          <a:latin typeface="Trebuchet MS"/>
                          <a:cs typeface="Trebuchet MS"/>
                        </a:rPr>
                        <a:t>story.  </a:t>
                      </a:r>
                      <a:r>
                        <a:rPr sz="1700" spc="5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700" spc="-1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55" dirty="0">
                          <a:latin typeface="Trebuchet MS"/>
                          <a:cs typeface="Trebuchet MS"/>
                        </a:rPr>
                        <a:t>bone.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  <a:p>
                      <a:pPr marL="184150" marR="265430" indent="-635" algn="ctr">
                        <a:lnSpc>
                          <a:spcPct val="127699"/>
                        </a:lnSpc>
                      </a:pPr>
                      <a:r>
                        <a:rPr sz="1700" spc="5" dirty="0">
                          <a:latin typeface="Trebuchet MS"/>
                          <a:cs typeface="Trebuchet MS"/>
                        </a:rPr>
                        <a:t>some</a:t>
                      </a:r>
                      <a:r>
                        <a:rPr sz="1700" spc="-1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80" dirty="0">
                          <a:latin typeface="Trebuchet MS"/>
                          <a:cs typeface="Trebuchet MS"/>
                        </a:rPr>
                        <a:t>food.  </a:t>
                      </a:r>
                      <a:r>
                        <a:rPr sz="1700" spc="-30" dirty="0">
                          <a:latin typeface="Trebuchet MS"/>
                          <a:cs typeface="Trebuchet MS"/>
                        </a:rPr>
                        <a:t>his</a:t>
                      </a:r>
                      <a:r>
                        <a:rPr sz="1700" spc="-1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35" dirty="0">
                          <a:latin typeface="Trebuchet MS"/>
                          <a:cs typeface="Trebuchet MS"/>
                        </a:rPr>
                        <a:t>stamps. </a:t>
                      </a:r>
                      <a:r>
                        <a:rPr sz="17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5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700" spc="-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105" dirty="0">
                          <a:latin typeface="Trebuchet MS"/>
                          <a:cs typeface="Trebuchet MS"/>
                        </a:rPr>
                        <a:t>chair.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3175">
                      <a:solidFill>
                        <a:srgbClr val="00ADEF"/>
                      </a:solidFill>
                      <a:prstDash val="solid"/>
                    </a:lnL>
                    <a:lnR w="19050">
                      <a:solidFill>
                        <a:srgbClr val="00ADEF"/>
                      </a:solidFill>
                      <a:prstDash val="solid"/>
                    </a:lnR>
                    <a:lnT w="12700">
                      <a:solidFill>
                        <a:srgbClr val="00ADEF"/>
                      </a:solidFill>
                      <a:prstDash val="solid"/>
                    </a:lnT>
                    <a:lnB w="12700">
                      <a:solidFill>
                        <a:srgbClr val="00ADE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" name="object 37"/>
          <p:cNvSpPr/>
          <p:nvPr/>
        </p:nvSpPr>
        <p:spPr>
          <a:xfrm>
            <a:off x="1995738" y="4687571"/>
            <a:ext cx="914938" cy="28639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184598" y="4687571"/>
            <a:ext cx="1456929" cy="28639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866327" y="4687571"/>
            <a:ext cx="1251823" cy="28639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59142" y="4684115"/>
            <a:ext cx="71310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85" dirty="0">
                <a:solidFill>
                  <a:srgbClr val="00ADEF"/>
                </a:solidFill>
                <a:latin typeface="Trebuchet MS"/>
                <a:cs typeface="Trebuchet MS"/>
              </a:rPr>
              <a:t>Subject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221433" y="4684115"/>
            <a:ext cx="45339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150" dirty="0">
                <a:solidFill>
                  <a:srgbClr val="00ADEF"/>
                </a:solidFill>
                <a:latin typeface="Trebuchet MS"/>
                <a:cs typeface="Trebuchet MS"/>
              </a:rPr>
              <a:t>V</a:t>
            </a:r>
            <a:r>
              <a:rPr sz="1700" b="1" spc="-80" dirty="0">
                <a:solidFill>
                  <a:srgbClr val="00ADEF"/>
                </a:solidFill>
                <a:latin typeface="Trebuchet MS"/>
                <a:cs typeface="Trebuchet MS"/>
              </a:rPr>
              <a:t>erb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232492" y="4684115"/>
            <a:ext cx="138239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100" dirty="0">
                <a:solidFill>
                  <a:srgbClr val="00ADEF"/>
                </a:solidFill>
                <a:latin typeface="Trebuchet MS"/>
                <a:cs typeface="Trebuchet MS"/>
              </a:rPr>
              <a:t>Indirect</a:t>
            </a:r>
            <a:r>
              <a:rPr sz="1700" b="1" spc="-105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700" b="1" spc="-95" dirty="0">
                <a:solidFill>
                  <a:srgbClr val="00ADEF"/>
                </a:solidFill>
                <a:latin typeface="Trebuchet MS"/>
                <a:cs typeface="Trebuchet MS"/>
              </a:rPr>
              <a:t>Object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892763" y="4684115"/>
            <a:ext cx="123063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105" dirty="0">
                <a:solidFill>
                  <a:srgbClr val="00ADEF"/>
                </a:solidFill>
                <a:latin typeface="Trebuchet MS"/>
                <a:cs typeface="Trebuchet MS"/>
              </a:rPr>
              <a:t>Direct</a:t>
            </a:r>
            <a:r>
              <a:rPr sz="1700" b="1" spc="-10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700" b="1" spc="-95" dirty="0">
                <a:solidFill>
                  <a:srgbClr val="00ADEF"/>
                </a:solidFill>
                <a:latin typeface="Trebuchet MS"/>
                <a:cs typeface="Trebuchet MS"/>
              </a:rPr>
              <a:t>Object</a:t>
            </a:r>
            <a:endParaRPr sz="1700">
              <a:latin typeface="Trebuchet MS"/>
              <a:cs typeface="Trebuchet MS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229360" y="2441119"/>
            <a:ext cx="798195" cy="1863089"/>
            <a:chOff x="1229360" y="2441119"/>
            <a:chExt cx="798195" cy="1863089"/>
          </a:xfrm>
        </p:grpSpPr>
        <p:sp>
          <p:nvSpPr>
            <p:cNvPr id="45" name="object 45"/>
            <p:cNvSpPr/>
            <p:nvPr/>
          </p:nvSpPr>
          <p:spPr>
            <a:xfrm>
              <a:off x="1322070" y="2495092"/>
              <a:ext cx="705484" cy="171888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229360" y="2441119"/>
              <a:ext cx="733425" cy="186281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2317750" y="2564942"/>
            <a:ext cx="775335" cy="488315"/>
          </a:xfrm>
          <a:prstGeom prst="rect">
            <a:avLst/>
          </a:prstGeom>
          <a:ln w="6350">
            <a:solidFill>
              <a:srgbClr val="000000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176530" marR="72390" indent="-48260">
              <a:lnSpc>
                <a:spcPct val="100000"/>
              </a:lnSpc>
              <a:spcBef>
                <a:spcPts val="20"/>
              </a:spcBef>
            </a:pPr>
            <a:r>
              <a:rPr sz="1400" b="1" spc="-85" dirty="0">
                <a:solidFill>
                  <a:srgbClr val="00ADEF"/>
                </a:solidFill>
                <a:latin typeface="Trebuchet MS"/>
                <a:cs typeface="Trebuchet MS"/>
              </a:rPr>
              <a:t>indi</a:t>
            </a:r>
            <a:r>
              <a:rPr sz="1400" b="1" spc="-11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r>
              <a:rPr sz="1400" b="1" spc="-75" dirty="0">
                <a:solidFill>
                  <a:srgbClr val="00ADEF"/>
                </a:solidFill>
                <a:latin typeface="Trebuchet MS"/>
                <a:cs typeface="Trebuchet MS"/>
              </a:rPr>
              <a:t>ect  </a:t>
            </a:r>
            <a:r>
              <a:rPr sz="1400" b="1" spc="-85" dirty="0">
                <a:solidFill>
                  <a:srgbClr val="00ADEF"/>
                </a:solidFill>
                <a:latin typeface="Trebuchet MS"/>
                <a:cs typeface="Trebuchet MS"/>
              </a:rPr>
              <a:t>object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256991" y="8908974"/>
            <a:ext cx="300990" cy="210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90"/>
              </a:spcBef>
            </a:pPr>
            <a:r>
              <a:rPr sz="1200" spc="-60" dirty="0">
                <a:latin typeface="Trebuchet MS"/>
                <a:cs typeface="Trebuchet MS"/>
              </a:rPr>
              <a:t>144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544936" y="3609238"/>
            <a:ext cx="131889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00"/>
              </a:spcBef>
            </a:pPr>
            <a:r>
              <a:rPr sz="1700" spc="25" dirty="0">
                <a:latin typeface="Trebuchet MS"/>
                <a:cs typeface="Trebuchet MS"/>
              </a:rPr>
              <a:t>Dad</a:t>
            </a:r>
            <a:r>
              <a:rPr sz="1700" spc="-120" dirty="0">
                <a:latin typeface="Trebuchet MS"/>
                <a:cs typeface="Trebuchet MS"/>
              </a:rPr>
              <a:t> </a:t>
            </a:r>
            <a:r>
              <a:rPr sz="1700" spc="-30" dirty="0">
                <a:latin typeface="Trebuchet MS"/>
                <a:cs typeface="Trebuchet MS"/>
              </a:rPr>
              <a:t>bought</a:t>
            </a:r>
            <a:endParaRPr sz="1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700" b="1" spc="-50" dirty="0">
                <a:latin typeface="Trebuchet MS"/>
                <a:cs typeface="Trebuchet MS"/>
              </a:rPr>
              <a:t>James </a:t>
            </a:r>
            <a:r>
              <a:rPr sz="1700" b="1" spc="70" dirty="0">
                <a:latin typeface="Trebuchet MS"/>
                <a:cs typeface="Trebuchet MS"/>
              </a:rPr>
              <a:t>a</a:t>
            </a:r>
            <a:r>
              <a:rPr sz="1700" b="1" spc="-135" dirty="0">
                <a:latin typeface="Trebuchet MS"/>
                <a:cs typeface="Trebuchet MS"/>
              </a:rPr>
              <a:t> </a:t>
            </a:r>
            <a:r>
              <a:rPr sz="1700" b="1" spc="-100" dirty="0">
                <a:latin typeface="Trebuchet MS"/>
                <a:cs typeface="Trebuchet MS"/>
              </a:rPr>
              <a:t>bike</a:t>
            </a:r>
            <a:r>
              <a:rPr sz="1700" spc="-100" dirty="0">
                <a:latin typeface="Trebuchet MS"/>
                <a:cs typeface="Trebuchet MS"/>
              </a:rPr>
              <a:t>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984625" y="2625902"/>
            <a:ext cx="775335" cy="488315"/>
          </a:xfrm>
          <a:prstGeom prst="rect">
            <a:avLst/>
          </a:prstGeom>
          <a:ln w="6350">
            <a:solidFill>
              <a:srgbClr val="000000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149860" marR="146050" indent="20955">
              <a:lnSpc>
                <a:spcPct val="100000"/>
              </a:lnSpc>
              <a:spcBef>
                <a:spcPts val="20"/>
              </a:spcBef>
            </a:pPr>
            <a:r>
              <a:rPr sz="1400" b="1" spc="-90" dirty="0">
                <a:solidFill>
                  <a:srgbClr val="00ADEF"/>
                </a:solidFill>
                <a:latin typeface="Trebuchet MS"/>
                <a:cs typeface="Trebuchet MS"/>
              </a:rPr>
              <a:t>direct  </a:t>
            </a:r>
            <a:r>
              <a:rPr sz="1400" b="1" spc="-85" dirty="0">
                <a:solidFill>
                  <a:srgbClr val="00ADEF"/>
                </a:solidFill>
                <a:latin typeface="Trebuchet MS"/>
                <a:cs typeface="Trebuchet MS"/>
              </a:rPr>
              <a:t>object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1086" y="545329"/>
            <a:ext cx="5749290" cy="8259445"/>
            <a:chOff x="541086" y="545329"/>
            <a:chExt cx="5749290" cy="8259445"/>
          </a:xfrm>
        </p:grpSpPr>
        <p:sp>
          <p:nvSpPr>
            <p:cNvPr id="3" name="object 3"/>
            <p:cNvSpPr/>
            <p:nvPr/>
          </p:nvSpPr>
          <p:spPr>
            <a:xfrm>
              <a:off x="541086" y="545329"/>
              <a:ext cx="5744845" cy="8259445"/>
            </a:xfrm>
            <a:custGeom>
              <a:avLst/>
              <a:gdLst/>
              <a:ahLst/>
              <a:cxnLst/>
              <a:rect l="l" t="t" r="r" b="b"/>
              <a:pathLst>
                <a:path w="5744845" h="8259445">
                  <a:moveTo>
                    <a:pt x="5744666" y="8259359"/>
                  </a:moveTo>
                  <a:lnTo>
                    <a:pt x="28697" y="8259359"/>
                  </a:lnTo>
                  <a:lnTo>
                    <a:pt x="19131" y="6984859"/>
                  </a:lnTo>
                  <a:lnTo>
                    <a:pt x="3188" y="4172413"/>
                  </a:lnTo>
                  <a:lnTo>
                    <a:pt x="0" y="1338600"/>
                  </a:lnTo>
                  <a:lnTo>
                    <a:pt x="28697" y="0"/>
                  </a:lnTo>
                  <a:lnTo>
                    <a:pt x="4818858" y="0"/>
                  </a:lnTo>
                  <a:lnTo>
                    <a:pt x="5744666" y="1022237"/>
                  </a:lnTo>
                  <a:lnTo>
                    <a:pt x="5744666" y="8259359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413905" y="631456"/>
              <a:ext cx="870585" cy="1092835"/>
            </a:xfrm>
            <a:custGeom>
              <a:avLst/>
              <a:gdLst/>
              <a:ahLst/>
              <a:cxnLst/>
              <a:rect l="l" t="t" r="r" b="b"/>
              <a:pathLst>
                <a:path w="870585" h="1092835">
                  <a:moveTo>
                    <a:pt x="156394" y="1092214"/>
                  </a:moveTo>
                  <a:lnTo>
                    <a:pt x="175066" y="711223"/>
                  </a:lnTo>
                  <a:lnTo>
                    <a:pt x="165000" y="470454"/>
                  </a:lnTo>
                  <a:lnTo>
                    <a:pt x="111531" y="267511"/>
                  </a:lnTo>
                  <a:lnTo>
                    <a:pt x="0" y="0"/>
                  </a:lnTo>
                  <a:lnTo>
                    <a:pt x="870525" y="940508"/>
                  </a:lnTo>
                  <a:lnTo>
                    <a:pt x="805935" y="931112"/>
                  </a:lnTo>
                  <a:lnTo>
                    <a:pt x="638773" y="928095"/>
                  </a:lnTo>
                  <a:lnTo>
                    <a:pt x="408955" y="969210"/>
                  </a:lnTo>
                  <a:lnTo>
                    <a:pt x="156394" y="1092214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70393" y="547608"/>
              <a:ext cx="220603" cy="2455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99276" y="616889"/>
              <a:ext cx="302260" cy="299085"/>
            </a:xfrm>
            <a:custGeom>
              <a:avLst/>
              <a:gdLst/>
              <a:ahLst/>
              <a:cxnLst/>
              <a:rect l="l" t="t" r="r" b="b"/>
              <a:pathLst>
                <a:path w="302260" h="299084">
                  <a:moveTo>
                    <a:pt x="301943" y="298887"/>
                  </a:moveTo>
                  <a:lnTo>
                    <a:pt x="14809" y="35522"/>
                  </a:lnTo>
                  <a:lnTo>
                    <a:pt x="0" y="0"/>
                  </a:lnTo>
                  <a:lnTo>
                    <a:pt x="189811" y="174098"/>
                  </a:lnTo>
                  <a:lnTo>
                    <a:pt x="301943" y="298887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13833" y="651806"/>
              <a:ext cx="398145" cy="386715"/>
            </a:xfrm>
            <a:custGeom>
              <a:avLst/>
              <a:gdLst/>
              <a:ahLst/>
              <a:cxnLst/>
              <a:rect l="l" t="t" r="r" b="b"/>
              <a:pathLst>
                <a:path w="398145" h="386715">
                  <a:moveTo>
                    <a:pt x="397600" y="386626"/>
                  </a:moveTo>
                  <a:lnTo>
                    <a:pt x="14808" y="35520"/>
                  </a:lnTo>
                  <a:lnTo>
                    <a:pt x="0" y="0"/>
                  </a:lnTo>
                  <a:lnTo>
                    <a:pt x="285501" y="261873"/>
                  </a:lnTo>
                  <a:lnTo>
                    <a:pt x="397600" y="386626"/>
                  </a:lnTo>
                  <a:close/>
                </a:path>
              </a:pathLst>
            </a:custGeom>
            <a:solidFill>
              <a:srgbClr val="1FC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28381" y="686702"/>
              <a:ext cx="493395" cy="474980"/>
            </a:xfrm>
            <a:custGeom>
              <a:avLst/>
              <a:gdLst/>
              <a:ahLst/>
              <a:cxnLst/>
              <a:rect l="l" t="t" r="r" b="b"/>
              <a:pathLst>
                <a:path w="493395" h="474980">
                  <a:moveTo>
                    <a:pt x="493260" y="474377"/>
                  </a:moveTo>
                  <a:lnTo>
                    <a:pt x="14809" y="35523"/>
                  </a:lnTo>
                  <a:lnTo>
                    <a:pt x="0" y="0"/>
                  </a:lnTo>
                  <a:lnTo>
                    <a:pt x="381117" y="349575"/>
                  </a:lnTo>
                  <a:lnTo>
                    <a:pt x="493260" y="474377"/>
                  </a:lnTo>
                  <a:close/>
                </a:path>
              </a:pathLst>
            </a:custGeom>
            <a:solidFill>
              <a:srgbClr val="2DC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42940" y="721624"/>
              <a:ext cx="589280" cy="562610"/>
            </a:xfrm>
            <a:custGeom>
              <a:avLst/>
              <a:gdLst/>
              <a:ahLst/>
              <a:cxnLst/>
              <a:rect l="l" t="t" r="r" b="b"/>
              <a:pathLst>
                <a:path w="589279" h="562610">
                  <a:moveTo>
                    <a:pt x="588865" y="562054"/>
                  </a:moveTo>
                  <a:lnTo>
                    <a:pt x="14798" y="35497"/>
                  </a:lnTo>
                  <a:lnTo>
                    <a:pt x="0" y="0"/>
                  </a:lnTo>
                  <a:lnTo>
                    <a:pt x="476758" y="437293"/>
                  </a:lnTo>
                  <a:lnTo>
                    <a:pt x="588865" y="562054"/>
                  </a:lnTo>
                  <a:close/>
                </a:path>
              </a:pathLst>
            </a:custGeom>
            <a:solidFill>
              <a:srgbClr val="39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57498" y="756543"/>
              <a:ext cx="685165" cy="650240"/>
            </a:xfrm>
            <a:custGeom>
              <a:avLst/>
              <a:gdLst/>
              <a:ahLst/>
              <a:cxnLst/>
              <a:rect l="l" t="t" r="r" b="b"/>
              <a:pathLst>
                <a:path w="685164" h="650240">
                  <a:moveTo>
                    <a:pt x="684547" y="649818"/>
                  </a:moveTo>
                  <a:lnTo>
                    <a:pt x="14807" y="35518"/>
                  </a:lnTo>
                  <a:lnTo>
                    <a:pt x="0" y="0"/>
                  </a:lnTo>
                  <a:lnTo>
                    <a:pt x="572480" y="525102"/>
                  </a:lnTo>
                  <a:lnTo>
                    <a:pt x="684547" y="649818"/>
                  </a:lnTo>
                  <a:close/>
                </a:path>
              </a:pathLst>
            </a:custGeom>
            <a:solidFill>
              <a:srgbClr val="42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72046" y="791440"/>
              <a:ext cx="780415" cy="737870"/>
            </a:xfrm>
            <a:custGeom>
              <a:avLst/>
              <a:gdLst/>
              <a:ahLst/>
              <a:cxnLst/>
              <a:rect l="l" t="t" r="r" b="b"/>
              <a:pathLst>
                <a:path w="780414" h="737869">
                  <a:moveTo>
                    <a:pt x="780239" y="737606"/>
                  </a:moveTo>
                  <a:lnTo>
                    <a:pt x="12412" y="33325"/>
                  </a:lnTo>
                  <a:lnTo>
                    <a:pt x="9871" y="23679"/>
                  </a:lnTo>
                  <a:lnTo>
                    <a:pt x="0" y="0"/>
                  </a:lnTo>
                  <a:lnTo>
                    <a:pt x="668096" y="612804"/>
                  </a:lnTo>
                  <a:lnTo>
                    <a:pt x="780239" y="737606"/>
                  </a:lnTo>
                  <a:close/>
                </a:path>
              </a:pathLst>
            </a:custGeom>
            <a:solidFill>
              <a:srgbClr val="4C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84325" y="824257"/>
              <a:ext cx="805815" cy="747395"/>
            </a:xfrm>
            <a:custGeom>
              <a:avLst/>
              <a:gdLst/>
              <a:ahLst/>
              <a:cxnLst/>
              <a:rect l="l" t="t" r="r" b="b"/>
              <a:pathLst>
                <a:path w="805814" h="747394">
                  <a:moveTo>
                    <a:pt x="805478" y="746842"/>
                  </a:moveTo>
                  <a:lnTo>
                    <a:pt x="782564" y="739748"/>
                  </a:lnTo>
                  <a:lnTo>
                    <a:pt x="7625" y="28943"/>
                  </a:lnTo>
                  <a:lnTo>
                    <a:pt x="0" y="0"/>
                  </a:lnTo>
                  <a:lnTo>
                    <a:pt x="766040" y="702651"/>
                  </a:lnTo>
                  <a:lnTo>
                    <a:pt x="805574" y="746648"/>
                  </a:lnTo>
                  <a:lnTo>
                    <a:pt x="805478" y="746842"/>
                  </a:lnTo>
                  <a:close/>
                </a:path>
              </a:pathLst>
            </a:custGeom>
            <a:solidFill>
              <a:srgbClr val="53C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91820" y="852709"/>
              <a:ext cx="775970" cy="711835"/>
            </a:xfrm>
            <a:custGeom>
              <a:avLst/>
              <a:gdLst/>
              <a:ahLst/>
              <a:cxnLst/>
              <a:rect l="l" t="t" r="r" b="b"/>
              <a:pathLst>
                <a:path w="775970" h="711835">
                  <a:moveTo>
                    <a:pt x="775706" y="711494"/>
                  </a:moveTo>
                  <a:lnTo>
                    <a:pt x="739601" y="700316"/>
                  </a:lnTo>
                  <a:lnTo>
                    <a:pt x="7616" y="28911"/>
                  </a:lnTo>
                  <a:lnTo>
                    <a:pt x="0" y="0"/>
                  </a:lnTo>
                  <a:lnTo>
                    <a:pt x="775706" y="711494"/>
                  </a:lnTo>
                  <a:close/>
                </a:path>
              </a:pathLst>
            </a:custGeom>
            <a:solidFill>
              <a:srgbClr val="59CB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99309" y="881133"/>
              <a:ext cx="732790" cy="672465"/>
            </a:xfrm>
            <a:custGeom>
              <a:avLst/>
              <a:gdLst/>
              <a:ahLst/>
              <a:cxnLst/>
              <a:rect l="l" t="t" r="r" b="b"/>
              <a:pathLst>
                <a:path w="732789" h="672465">
                  <a:moveTo>
                    <a:pt x="732720" y="672080"/>
                  </a:moveTo>
                  <a:lnTo>
                    <a:pt x="718580" y="667702"/>
                  </a:lnTo>
                  <a:lnTo>
                    <a:pt x="700703" y="664635"/>
                  </a:lnTo>
                  <a:lnTo>
                    <a:pt x="7620" y="28925"/>
                  </a:lnTo>
                  <a:lnTo>
                    <a:pt x="0" y="0"/>
                  </a:lnTo>
                  <a:lnTo>
                    <a:pt x="732720" y="672080"/>
                  </a:lnTo>
                  <a:close/>
                </a:path>
              </a:pathLst>
            </a:custGeom>
            <a:solidFill>
              <a:srgbClr val="60C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06800" y="909569"/>
              <a:ext cx="694055" cy="636905"/>
            </a:xfrm>
            <a:custGeom>
              <a:avLst/>
              <a:gdLst/>
              <a:ahLst/>
              <a:cxnLst/>
              <a:rect l="l" t="t" r="r" b="b"/>
              <a:pathLst>
                <a:path w="694054" h="636905">
                  <a:moveTo>
                    <a:pt x="693693" y="636282"/>
                  </a:moveTo>
                  <a:lnTo>
                    <a:pt x="664271" y="631235"/>
                  </a:lnTo>
                  <a:lnTo>
                    <a:pt x="7621" y="28930"/>
                  </a:lnTo>
                  <a:lnTo>
                    <a:pt x="0" y="0"/>
                  </a:lnTo>
                  <a:lnTo>
                    <a:pt x="693693" y="636282"/>
                  </a:lnTo>
                  <a:close/>
                </a:path>
              </a:pathLst>
            </a:custGeom>
            <a:solidFill>
              <a:srgbClr val="66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14292" y="938006"/>
              <a:ext cx="657860" cy="603250"/>
            </a:xfrm>
            <a:custGeom>
              <a:avLst/>
              <a:gdLst/>
              <a:ahLst/>
              <a:cxnLst/>
              <a:rect l="l" t="t" r="r" b="b"/>
              <a:pathLst>
                <a:path w="657860" h="603250">
                  <a:moveTo>
                    <a:pt x="657296" y="602886"/>
                  </a:moveTo>
                  <a:lnTo>
                    <a:pt x="627876" y="597839"/>
                  </a:lnTo>
                  <a:lnTo>
                    <a:pt x="7616" y="28912"/>
                  </a:lnTo>
                  <a:lnTo>
                    <a:pt x="0" y="0"/>
                  </a:lnTo>
                  <a:lnTo>
                    <a:pt x="657296" y="602886"/>
                  </a:lnTo>
                  <a:close/>
                </a:path>
              </a:pathLst>
            </a:custGeom>
            <a:solidFill>
              <a:srgbClr val="6B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21780" y="966432"/>
              <a:ext cx="621030" cy="569595"/>
            </a:xfrm>
            <a:custGeom>
              <a:avLst/>
              <a:gdLst/>
              <a:ahLst/>
              <a:cxnLst/>
              <a:rect l="l" t="t" r="r" b="b"/>
              <a:pathLst>
                <a:path w="621029" h="569594">
                  <a:moveTo>
                    <a:pt x="620883" y="569499"/>
                  </a:moveTo>
                  <a:lnTo>
                    <a:pt x="591468" y="564452"/>
                  </a:lnTo>
                  <a:lnTo>
                    <a:pt x="7621" y="28928"/>
                  </a:lnTo>
                  <a:lnTo>
                    <a:pt x="0" y="0"/>
                  </a:lnTo>
                  <a:lnTo>
                    <a:pt x="620883" y="569499"/>
                  </a:lnTo>
                  <a:close/>
                </a:path>
              </a:pathLst>
            </a:custGeom>
            <a:solidFill>
              <a:srgbClr val="71D0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529272" y="994867"/>
              <a:ext cx="584835" cy="536575"/>
            </a:xfrm>
            <a:custGeom>
              <a:avLst/>
              <a:gdLst/>
              <a:ahLst/>
              <a:cxnLst/>
              <a:rect l="l" t="t" r="r" b="b"/>
              <a:pathLst>
                <a:path w="584835" h="536575">
                  <a:moveTo>
                    <a:pt x="584473" y="536102"/>
                  </a:moveTo>
                  <a:lnTo>
                    <a:pt x="555051" y="531054"/>
                  </a:lnTo>
                  <a:lnTo>
                    <a:pt x="6299" y="27717"/>
                  </a:lnTo>
                  <a:lnTo>
                    <a:pt x="6110" y="23194"/>
                  </a:lnTo>
                  <a:lnTo>
                    <a:pt x="0" y="0"/>
                  </a:lnTo>
                  <a:lnTo>
                    <a:pt x="584473" y="536102"/>
                  </a:lnTo>
                  <a:close/>
                </a:path>
              </a:pathLst>
            </a:custGeom>
            <a:solidFill>
              <a:srgbClr val="77D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535554" y="1022182"/>
              <a:ext cx="549910" cy="504190"/>
            </a:xfrm>
            <a:custGeom>
              <a:avLst/>
              <a:gdLst/>
              <a:ahLst/>
              <a:cxnLst/>
              <a:rect l="l" t="t" r="r" b="b"/>
              <a:pathLst>
                <a:path w="549910" h="504190">
                  <a:moveTo>
                    <a:pt x="549288" y="503828"/>
                  </a:moveTo>
                  <a:lnTo>
                    <a:pt x="519866" y="498781"/>
                  </a:lnTo>
                  <a:lnTo>
                    <a:pt x="953" y="22814"/>
                  </a:lnTo>
                  <a:lnTo>
                    <a:pt x="0" y="0"/>
                  </a:lnTo>
                  <a:lnTo>
                    <a:pt x="549288" y="503828"/>
                  </a:lnTo>
                  <a:close/>
                </a:path>
              </a:pathLst>
            </a:custGeom>
            <a:solidFill>
              <a:srgbClr val="7C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36492" y="1044620"/>
              <a:ext cx="519430" cy="476884"/>
            </a:xfrm>
            <a:custGeom>
              <a:avLst/>
              <a:gdLst/>
              <a:ahLst/>
              <a:cxnLst/>
              <a:rect l="l" t="t" r="r" b="b"/>
              <a:pathLst>
                <a:path w="519429" h="476884">
                  <a:moveTo>
                    <a:pt x="491683" y="472918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515288" y="472633"/>
                  </a:lnTo>
                  <a:lnTo>
                    <a:pt x="497298" y="472633"/>
                  </a:lnTo>
                  <a:lnTo>
                    <a:pt x="491683" y="472918"/>
                  </a:lnTo>
                  <a:close/>
                </a:path>
                <a:path w="519429" h="476884">
                  <a:moveTo>
                    <a:pt x="519427" y="476429"/>
                  </a:moveTo>
                  <a:lnTo>
                    <a:pt x="497298" y="472633"/>
                  </a:lnTo>
                  <a:lnTo>
                    <a:pt x="515288" y="472633"/>
                  </a:lnTo>
                  <a:lnTo>
                    <a:pt x="519427" y="476429"/>
                  </a:lnTo>
                  <a:close/>
                </a:path>
              </a:pathLst>
            </a:custGeom>
            <a:solidFill>
              <a:srgbClr val="81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37430" y="1067037"/>
              <a:ext cx="491490" cy="452120"/>
            </a:xfrm>
            <a:custGeom>
              <a:avLst/>
              <a:gdLst/>
              <a:ahLst/>
              <a:cxnLst/>
              <a:rect l="l" t="t" r="r" b="b"/>
              <a:pathLst>
                <a:path w="491489" h="452119">
                  <a:moveTo>
                    <a:pt x="468480" y="451634"/>
                  </a:moveTo>
                  <a:lnTo>
                    <a:pt x="953" y="22808"/>
                  </a:lnTo>
                  <a:lnTo>
                    <a:pt x="0" y="0"/>
                  </a:lnTo>
                  <a:lnTo>
                    <a:pt x="491128" y="450482"/>
                  </a:lnTo>
                  <a:lnTo>
                    <a:pt x="468480" y="451634"/>
                  </a:lnTo>
                  <a:close/>
                </a:path>
              </a:pathLst>
            </a:custGeom>
            <a:solidFill>
              <a:srgbClr val="8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538366" y="1089448"/>
              <a:ext cx="467995" cy="430530"/>
            </a:xfrm>
            <a:custGeom>
              <a:avLst/>
              <a:gdLst/>
              <a:ahLst/>
              <a:cxnLst/>
              <a:rect l="l" t="t" r="r" b="b"/>
              <a:pathLst>
                <a:path w="467995" h="430530">
                  <a:moveTo>
                    <a:pt x="445266" y="430355"/>
                  </a:moveTo>
                  <a:lnTo>
                    <a:pt x="953" y="22814"/>
                  </a:lnTo>
                  <a:lnTo>
                    <a:pt x="0" y="0"/>
                  </a:lnTo>
                  <a:lnTo>
                    <a:pt x="467928" y="429203"/>
                  </a:lnTo>
                  <a:lnTo>
                    <a:pt x="445266" y="430355"/>
                  </a:lnTo>
                  <a:close/>
                </a:path>
              </a:pathLst>
            </a:custGeom>
            <a:solidFill>
              <a:srgbClr val="8BD7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539304" y="1111885"/>
              <a:ext cx="445134" cy="409575"/>
            </a:xfrm>
            <a:custGeom>
              <a:avLst/>
              <a:gdLst/>
              <a:ahLst/>
              <a:cxnLst/>
              <a:rect l="l" t="t" r="r" b="b"/>
              <a:pathLst>
                <a:path w="445135" h="409575">
                  <a:moveTo>
                    <a:pt x="422053" y="409051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444711" y="407899"/>
                  </a:lnTo>
                  <a:lnTo>
                    <a:pt x="422053" y="409051"/>
                  </a:lnTo>
                  <a:close/>
                </a:path>
              </a:pathLst>
            </a:custGeom>
            <a:solidFill>
              <a:srgbClr val="90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540241" y="1134297"/>
              <a:ext cx="421640" cy="387985"/>
            </a:xfrm>
            <a:custGeom>
              <a:avLst/>
              <a:gdLst/>
              <a:ahLst/>
              <a:cxnLst/>
              <a:rect l="l" t="t" r="r" b="b"/>
              <a:pathLst>
                <a:path w="421639" h="387984">
                  <a:moveTo>
                    <a:pt x="398854" y="387772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421512" y="386620"/>
                  </a:lnTo>
                  <a:lnTo>
                    <a:pt x="398854" y="387772"/>
                  </a:lnTo>
                  <a:close/>
                </a:path>
              </a:pathLst>
            </a:custGeom>
            <a:solidFill>
              <a:srgbClr val="96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541179" y="1156718"/>
              <a:ext cx="398780" cy="367030"/>
            </a:xfrm>
            <a:custGeom>
              <a:avLst/>
              <a:gdLst/>
              <a:ahLst/>
              <a:cxnLst/>
              <a:rect l="l" t="t" r="r" b="b"/>
              <a:pathLst>
                <a:path w="398779" h="367030">
                  <a:moveTo>
                    <a:pt x="375637" y="366483"/>
                  </a:moveTo>
                  <a:lnTo>
                    <a:pt x="953" y="22816"/>
                  </a:lnTo>
                  <a:lnTo>
                    <a:pt x="0" y="0"/>
                  </a:lnTo>
                  <a:lnTo>
                    <a:pt x="398289" y="365331"/>
                  </a:lnTo>
                  <a:lnTo>
                    <a:pt x="375637" y="366483"/>
                  </a:lnTo>
                  <a:close/>
                </a:path>
              </a:pathLst>
            </a:custGeom>
            <a:solidFill>
              <a:srgbClr val="9ADB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542116" y="1179138"/>
              <a:ext cx="375285" cy="345440"/>
            </a:xfrm>
            <a:custGeom>
              <a:avLst/>
              <a:gdLst/>
              <a:ahLst/>
              <a:cxnLst/>
              <a:rect l="l" t="t" r="r" b="b"/>
              <a:pathLst>
                <a:path w="375285" h="345440">
                  <a:moveTo>
                    <a:pt x="352424" y="345196"/>
                  </a:moveTo>
                  <a:lnTo>
                    <a:pt x="953" y="22814"/>
                  </a:lnTo>
                  <a:lnTo>
                    <a:pt x="0" y="0"/>
                  </a:lnTo>
                  <a:lnTo>
                    <a:pt x="375086" y="344044"/>
                  </a:lnTo>
                  <a:lnTo>
                    <a:pt x="352424" y="345196"/>
                  </a:lnTo>
                  <a:close/>
                </a:path>
              </a:pathLst>
            </a:custGeom>
            <a:solidFill>
              <a:srgbClr val="9FDD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43053" y="1201562"/>
              <a:ext cx="352425" cy="324485"/>
            </a:xfrm>
            <a:custGeom>
              <a:avLst/>
              <a:gdLst/>
              <a:ahLst/>
              <a:cxnLst/>
              <a:rect l="l" t="t" r="r" b="b"/>
              <a:pathLst>
                <a:path w="352425" h="324484">
                  <a:moveTo>
                    <a:pt x="329224" y="323905"/>
                  </a:moveTo>
                  <a:lnTo>
                    <a:pt x="953" y="22802"/>
                  </a:lnTo>
                  <a:lnTo>
                    <a:pt x="0" y="0"/>
                  </a:lnTo>
                  <a:lnTo>
                    <a:pt x="351881" y="322752"/>
                  </a:lnTo>
                  <a:lnTo>
                    <a:pt x="329224" y="323905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43991" y="1223985"/>
              <a:ext cx="328930" cy="302895"/>
            </a:xfrm>
            <a:custGeom>
              <a:avLst/>
              <a:gdLst/>
              <a:ahLst/>
              <a:cxnLst/>
              <a:rect l="l" t="t" r="r" b="b"/>
              <a:pathLst>
                <a:path w="328929" h="302894">
                  <a:moveTo>
                    <a:pt x="306005" y="302615"/>
                  </a:moveTo>
                  <a:lnTo>
                    <a:pt x="953" y="22815"/>
                  </a:lnTo>
                  <a:lnTo>
                    <a:pt x="0" y="0"/>
                  </a:lnTo>
                  <a:lnTo>
                    <a:pt x="328659" y="301463"/>
                  </a:lnTo>
                  <a:lnTo>
                    <a:pt x="306005" y="302615"/>
                  </a:lnTo>
                  <a:close/>
                </a:path>
              </a:pathLst>
            </a:custGeom>
            <a:solidFill>
              <a:srgbClr val="A8E0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544928" y="1246404"/>
              <a:ext cx="306070" cy="281940"/>
            </a:xfrm>
            <a:custGeom>
              <a:avLst/>
              <a:gdLst/>
              <a:ahLst/>
              <a:cxnLst/>
              <a:rect l="l" t="t" r="r" b="b"/>
              <a:pathLst>
                <a:path w="306070" h="281940">
                  <a:moveTo>
                    <a:pt x="282793" y="281329"/>
                  </a:moveTo>
                  <a:lnTo>
                    <a:pt x="50" y="21986"/>
                  </a:lnTo>
                  <a:lnTo>
                    <a:pt x="519" y="12426"/>
                  </a:lnTo>
                  <a:lnTo>
                    <a:pt x="0" y="0"/>
                  </a:lnTo>
                  <a:lnTo>
                    <a:pt x="305456" y="280176"/>
                  </a:lnTo>
                  <a:lnTo>
                    <a:pt x="282793" y="281329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543968" y="1268020"/>
              <a:ext cx="284480" cy="260985"/>
            </a:xfrm>
            <a:custGeom>
              <a:avLst/>
              <a:gdLst/>
              <a:ahLst/>
              <a:cxnLst/>
              <a:rect l="l" t="t" r="r" b="b"/>
              <a:pathLst>
                <a:path w="284479" h="260984">
                  <a:moveTo>
                    <a:pt x="261491" y="260845"/>
                  </a:moveTo>
                  <a:lnTo>
                    <a:pt x="0" y="20995"/>
                  </a:lnTo>
                  <a:lnTo>
                    <a:pt x="1029" y="0"/>
                  </a:lnTo>
                  <a:lnTo>
                    <a:pt x="284153" y="259693"/>
                  </a:lnTo>
                  <a:lnTo>
                    <a:pt x="261491" y="260845"/>
                  </a:lnTo>
                  <a:close/>
                </a:path>
              </a:pathLst>
            </a:custGeom>
            <a:solidFill>
              <a:srgbClr val="B1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542957" y="1288667"/>
              <a:ext cx="262890" cy="242570"/>
            </a:xfrm>
            <a:custGeom>
              <a:avLst/>
              <a:gdLst/>
              <a:ahLst/>
              <a:cxnLst/>
              <a:rect l="l" t="t" r="r" b="b"/>
              <a:pathLst>
                <a:path w="262889" h="242569">
                  <a:moveTo>
                    <a:pt x="241296" y="242311"/>
                  </a:moveTo>
                  <a:lnTo>
                    <a:pt x="0" y="20985"/>
                  </a:lnTo>
                  <a:lnTo>
                    <a:pt x="1028" y="0"/>
                  </a:lnTo>
                  <a:lnTo>
                    <a:pt x="262883" y="240179"/>
                  </a:lnTo>
                  <a:lnTo>
                    <a:pt x="244077" y="241135"/>
                  </a:lnTo>
                  <a:lnTo>
                    <a:pt x="241296" y="242311"/>
                  </a:lnTo>
                  <a:close/>
                </a:path>
              </a:pathLst>
            </a:custGeom>
            <a:solidFill>
              <a:srgbClr val="B6E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526776" y="1309299"/>
              <a:ext cx="257753" cy="3305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87094" y="648474"/>
            <a:ext cx="5078730" cy="784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60"/>
              </a:lnSpc>
              <a:spcBef>
                <a:spcPts val="100"/>
              </a:spcBef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r>
              <a:rPr sz="2000" spc="-11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00ADEF"/>
                </a:solidFill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  <a:p>
            <a:pPr marL="33655" marR="576580">
              <a:lnSpc>
                <a:spcPts val="1920"/>
              </a:lnSpc>
              <a:spcBef>
                <a:spcPts val="25"/>
              </a:spcBef>
            </a:pPr>
            <a:r>
              <a:rPr sz="1600" b="1" spc="-25" dirty="0">
                <a:latin typeface="Trebuchet MS"/>
                <a:cs typeface="Trebuchet MS"/>
              </a:rPr>
              <a:t>Read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55" dirty="0">
                <a:latin typeface="Trebuchet MS"/>
                <a:cs typeface="Trebuchet MS"/>
              </a:rPr>
              <a:t>following </a:t>
            </a:r>
            <a:r>
              <a:rPr sz="1600" b="1" spc="-75" dirty="0">
                <a:latin typeface="Trebuchet MS"/>
                <a:cs typeface="Trebuchet MS"/>
              </a:rPr>
              <a:t>sentences. </a:t>
            </a:r>
            <a:r>
              <a:rPr sz="1600" b="1" spc="-100" dirty="0">
                <a:latin typeface="Trebuchet MS"/>
                <a:cs typeface="Trebuchet MS"/>
              </a:rPr>
              <a:t>Then </a:t>
            </a:r>
            <a:r>
              <a:rPr sz="1600" b="1" spc="-30" dirty="0">
                <a:latin typeface="Trebuchet MS"/>
                <a:cs typeface="Trebuchet MS"/>
              </a:rPr>
              <a:t>draw </a:t>
            </a:r>
            <a:r>
              <a:rPr sz="1600" b="1" spc="65" dirty="0">
                <a:latin typeface="Trebuchet MS"/>
                <a:cs typeface="Trebuchet MS"/>
              </a:rPr>
              <a:t>a </a:t>
            </a:r>
            <a:r>
              <a:rPr sz="1600" b="1" spc="-90" dirty="0">
                <a:latin typeface="Trebuchet MS"/>
                <a:cs typeface="Trebuchet MS"/>
              </a:rPr>
              <a:t>line  </a:t>
            </a:r>
            <a:r>
              <a:rPr sz="1600" b="1" spc="-70" dirty="0">
                <a:latin typeface="Trebuchet MS"/>
                <a:cs typeface="Trebuchet MS"/>
              </a:rPr>
              <a:t>under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i="1" spc="-90" dirty="0">
                <a:latin typeface="Trebuchet MS"/>
                <a:cs typeface="Trebuchet MS"/>
              </a:rPr>
              <a:t>subjects </a:t>
            </a:r>
            <a:r>
              <a:rPr sz="1600" b="1" dirty="0">
                <a:latin typeface="Trebuchet MS"/>
                <a:cs typeface="Trebuchet MS"/>
              </a:rPr>
              <a:t>and </a:t>
            </a:r>
            <a:r>
              <a:rPr sz="1600" b="1" spc="65" dirty="0">
                <a:latin typeface="Trebuchet MS"/>
                <a:cs typeface="Trebuchet MS"/>
              </a:rPr>
              <a:t>a </a:t>
            </a:r>
            <a:r>
              <a:rPr sz="1600" b="1" spc="-110" dirty="0">
                <a:latin typeface="Trebuchet MS"/>
                <a:cs typeface="Trebuchet MS"/>
              </a:rPr>
              <a:t>circle </a:t>
            </a:r>
            <a:r>
              <a:rPr sz="1600" b="1" spc="-45" dirty="0">
                <a:latin typeface="Trebuchet MS"/>
                <a:cs typeface="Trebuchet MS"/>
              </a:rPr>
              <a:t>around </a:t>
            </a:r>
            <a:r>
              <a:rPr sz="1600" b="1" spc="-95" dirty="0">
                <a:latin typeface="Trebuchet MS"/>
                <a:cs typeface="Trebuchet MS"/>
              </a:rPr>
              <a:t>the</a:t>
            </a:r>
            <a:r>
              <a:rPr sz="1600" b="1" spc="-100" dirty="0">
                <a:latin typeface="Trebuchet MS"/>
                <a:cs typeface="Trebuchet MS"/>
              </a:rPr>
              <a:t> </a:t>
            </a:r>
            <a:r>
              <a:rPr sz="1600" b="1" i="1" spc="-105" dirty="0">
                <a:latin typeface="Trebuchet MS"/>
                <a:cs typeface="Trebuchet MS"/>
              </a:rPr>
              <a:t>objects</a:t>
            </a:r>
            <a:r>
              <a:rPr sz="1600" b="1" spc="-105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785"/>
              </a:spcBef>
              <a:buAutoNum type="arabicPlain"/>
              <a:tabLst>
                <a:tab pos="551815" algn="l"/>
                <a:tab pos="552450" algn="l"/>
              </a:tabLst>
            </a:pPr>
            <a:r>
              <a:rPr sz="1600" spc="-10" dirty="0">
                <a:latin typeface="Trebuchet MS"/>
                <a:cs typeface="Trebuchet MS"/>
              </a:rPr>
              <a:t>Anne </a:t>
            </a:r>
            <a:r>
              <a:rPr sz="1600" spc="30" dirty="0">
                <a:latin typeface="Trebuchet MS"/>
                <a:cs typeface="Trebuchet MS"/>
              </a:rPr>
              <a:t>has </a:t>
            </a:r>
            <a:r>
              <a:rPr sz="1600" spc="-20" dirty="0">
                <a:latin typeface="Trebuchet MS"/>
                <a:cs typeface="Trebuchet MS"/>
              </a:rPr>
              <a:t>drawn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345" dirty="0">
                <a:latin typeface="Trebuchet MS"/>
                <a:cs typeface="Trebuchet MS"/>
              </a:rPr>
              <a:t> </a:t>
            </a:r>
            <a:r>
              <a:rPr sz="1600" spc="-20" dirty="0">
                <a:latin typeface="Trebuchet MS"/>
                <a:cs typeface="Trebuchet MS"/>
              </a:rPr>
              <a:t>panda.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51815" algn="l"/>
                <a:tab pos="552450" algn="l"/>
              </a:tabLst>
            </a:pPr>
            <a:r>
              <a:rPr sz="1600" spc="-90" dirty="0">
                <a:latin typeface="Trebuchet MS"/>
                <a:cs typeface="Trebuchet MS"/>
              </a:rPr>
              <a:t>They </a:t>
            </a:r>
            <a:r>
              <a:rPr sz="1600" spc="-40" dirty="0">
                <a:latin typeface="Trebuchet MS"/>
                <a:cs typeface="Trebuchet MS"/>
              </a:rPr>
              <a:t>are </a:t>
            </a:r>
            <a:r>
              <a:rPr sz="1600" spc="-35" dirty="0">
                <a:latin typeface="Trebuchet MS"/>
                <a:cs typeface="Trebuchet MS"/>
              </a:rPr>
              <a:t>playing </a:t>
            </a:r>
            <a:r>
              <a:rPr sz="1600" spc="-75" dirty="0">
                <a:latin typeface="Trebuchet MS"/>
                <a:cs typeface="Trebuchet MS"/>
              </a:rPr>
              <a:t>table</a:t>
            </a:r>
            <a:r>
              <a:rPr sz="1600" spc="-180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tennis.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51815" algn="l"/>
                <a:tab pos="552450" algn="l"/>
              </a:tabLst>
            </a:pPr>
            <a:r>
              <a:rPr sz="1600" spc="-160" dirty="0">
                <a:latin typeface="Trebuchet MS"/>
                <a:cs typeface="Trebuchet MS"/>
              </a:rPr>
              <a:t>Little </a:t>
            </a:r>
            <a:r>
              <a:rPr sz="1600" spc="-55" dirty="0">
                <a:latin typeface="Trebuchet MS"/>
                <a:cs typeface="Trebuchet MS"/>
              </a:rPr>
              <a:t>Kate </a:t>
            </a:r>
            <a:r>
              <a:rPr sz="1600" spc="-5" dirty="0">
                <a:latin typeface="Trebuchet MS"/>
                <a:cs typeface="Trebuchet MS"/>
              </a:rPr>
              <a:t>knows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45" dirty="0">
                <a:latin typeface="Trebuchet MS"/>
                <a:cs typeface="Trebuchet MS"/>
              </a:rPr>
              <a:t>alphabet</a:t>
            </a:r>
            <a:r>
              <a:rPr sz="1600" spc="-114" dirty="0">
                <a:latin typeface="Trebuchet MS"/>
                <a:cs typeface="Trebuchet MS"/>
              </a:rPr>
              <a:t> </a:t>
            </a:r>
            <a:r>
              <a:rPr sz="1600" spc="-105" dirty="0">
                <a:latin typeface="Trebuchet MS"/>
                <a:cs typeface="Trebuchet MS"/>
              </a:rPr>
              <a:t>well.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51815" algn="l"/>
                <a:tab pos="552450" algn="l"/>
              </a:tabLst>
            </a:pPr>
            <a:r>
              <a:rPr sz="1600" spc="20" dirty="0">
                <a:latin typeface="Trebuchet MS"/>
                <a:cs typeface="Trebuchet MS"/>
              </a:rPr>
              <a:t>Dad </a:t>
            </a:r>
            <a:r>
              <a:rPr sz="1600" spc="-30" dirty="0">
                <a:latin typeface="Trebuchet MS"/>
                <a:cs typeface="Trebuchet MS"/>
              </a:rPr>
              <a:t>bought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250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computer.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560"/>
              </a:spcBef>
              <a:buAutoNum type="arabicPlain"/>
              <a:tabLst>
                <a:tab pos="551815" algn="l"/>
                <a:tab pos="552450" algn="l"/>
              </a:tabLst>
            </a:pPr>
            <a:r>
              <a:rPr sz="1600" spc="-120" dirty="0">
                <a:latin typeface="Trebuchet MS"/>
                <a:cs typeface="Trebuchet MS"/>
              </a:rPr>
              <a:t>I </a:t>
            </a:r>
            <a:r>
              <a:rPr sz="1600" spc="25" dirty="0">
                <a:latin typeface="Trebuchet MS"/>
                <a:cs typeface="Trebuchet MS"/>
              </a:rPr>
              <a:t>am </a:t>
            </a:r>
            <a:r>
              <a:rPr sz="1600" spc="-80" dirty="0">
                <a:latin typeface="Trebuchet MS"/>
                <a:cs typeface="Trebuchet MS"/>
              </a:rPr>
              <a:t>writing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195" dirty="0">
                <a:latin typeface="Trebuchet MS"/>
                <a:cs typeface="Trebuchet MS"/>
              </a:rPr>
              <a:t> </a:t>
            </a:r>
            <a:r>
              <a:rPr sz="1600" spc="-155" dirty="0">
                <a:latin typeface="Trebuchet MS"/>
                <a:cs typeface="Trebuchet MS"/>
              </a:rPr>
              <a:t>letter.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51815" algn="l"/>
                <a:tab pos="552450" algn="l"/>
              </a:tabLst>
            </a:pPr>
            <a:r>
              <a:rPr sz="1600" spc="-50" dirty="0">
                <a:latin typeface="Trebuchet MS"/>
                <a:cs typeface="Trebuchet MS"/>
              </a:rPr>
              <a:t>Birds </a:t>
            </a:r>
            <a:r>
              <a:rPr sz="1600" spc="-30" dirty="0">
                <a:latin typeface="Trebuchet MS"/>
                <a:cs typeface="Trebuchet MS"/>
              </a:rPr>
              <a:t>have</a:t>
            </a:r>
            <a:r>
              <a:rPr sz="1600" spc="-155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feathers.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51815" algn="l"/>
                <a:tab pos="552450" algn="l"/>
              </a:tabLst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35" dirty="0">
                <a:latin typeface="Trebuchet MS"/>
                <a:cs typeface="Trebuchet MS"/>
              </a:rPr>
              <a:t>workmen </a:t>
            </a:r>
            <a:r>
              <a:rPr sz="1600" spc="-40" dirty="0">
                <a:latin typeface="Trebuchet MS"/>
                <a:cs typeface="Trebuchet MS"/>
              </a:rPr>
              <a:t>are </a:t>
            </a:r>
            <a:r>
              <a:rPr sz="1600" spc="-45" dirty="0">
                <a:latin typeface="Trebuchet MS"/>
                <a:cs typeface="Trebuchet MS"/>
              </a:rPr>
              <a:t>building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215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house.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51815" algn="l"/>
                <a:tab pos="552450" algn="l"/>
              </a:tabLst>
            </a:pPr>
            <a:r>
              <a:rPr sz="1600" spc="-15" dirty="0">
                <a:latin typeface="Trebuchet MS"/>
                <a:cs typeface="Trebuchet MS"/>
              </a:rPr>
              <a:t>Samantha </a:t>
            </a:r>
            <a:r>
              <a:rPr sz="1600" spc="30" dirty="0">
                <a:latin typeface="Trebuchet MS"/>
                <a:cs typeface="Trebuchet MS"/>
              </a:rPr>
              <a:t>has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245" dirty="0">
                <a:latin typeface="Trebuchet MS"/>
                <a:cs typeface="Trebuchet MS"/>
              </a:rPr>
              <a:t> </a:t>
            </a:r>
            <a:r>
              <a:rPr sz="1600" spc="-114" dirty="0">
                <a:latin typeface="Trebuchet MS"/>
                <a:cs typeface="Trebuchet MS"/>
              </a:rPr>
              <a:t>pretty </a:t>
            </a:r>
            <a:r>
              <a:rPr sz="1600" spc="-100" dirty="0">
                <a:latin typeface="Trebuchet MS"/>
                <a:cs typeface="Trebuchet MS"/>
              </a:rPr>
              <a:t>doll.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51815" algn="l"/>
                <a:tab pos="552450" algn="l"/>
              </a:tabLst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70" dirty="0">
                <a:latin typeface="Trebuchet MS"/>
                <a:cs typeface="Trebuchet MS"/>
              </a:rPr>
              <a:t>children received </a:t>
            </a:r>
            <a:r>
              <a:rPr sz="1600" spc="-20" dirty="0">
                <a:latin typeface="Trebuchet MS"/>
                <a:cs typeface="Trebuchet MS"/>
              </a:rPr>
              <a:t>one </a:t>
            </a:r>
            <a:r>
              <a:rPr sz="1600" spc="-110" dirty="0">
                <a:latin typeface="Trebuchet MS"/>
                <a:cs typeface="Trebuchet MS"/>
              </a:rPr>
              <a:t>gift</a:t>
            </a:r>
            <a:r>
              <a:rPr sz="1600" spc="-180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each.</a:t>
            </a:r>
            <a:endParaRPr sz="1600">
              <a:latin typeface="Trebuchet MS"/>
              <a:cs typeface="Trebuchet MS"/>
            </a:endParaRPr>
          </a:p>
          <a:p>
            <a:pPr marL="551815" indent="-360680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51815" algn="l"/>
                <a:tab pos="552450" algn="l"/>
              </a:tabLst>
            </a:pPr>
            <a:r>
              <a:rPr sz="1600" spc="10" dirty="0">
                <a:latin typeface="Trebuchet MS"/>
                <a:cs typeface="Trebuchet MS"/>
              </a:rPr>
              <a:t>Do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-25" dirty="0">
                <a:latin typeface="Trebuchet MS"/>
                <a:cs typeface="Trebuchet MS"/>
              </a:rPr>
              <a:t>know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300" dirty="0">
                <a:latin typeface="Trebuchet MS"/>
                <a:cs typeface="Trebuchet MS"/>
              </a:rPr>
              <a:t> </a:t>
            </a:r>
            <a:r>
              <a:rPr sz="1600" spc="5" dirty="0">
                <a:latin typeface="Trebuchet MS"/>
                <a:cs typeface="Trebuchet MS"/>
              </a:rPr>
              <a:t>answer?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Trebuchet MS"/>
              <a:cs typeface="Trebuchet MS"/>
            </a:endParaRPr>
          </a:p>
          <a:p>
            <a:pPr marL="12700">
              <a:lnSpc>
                <a:spcPts val="2360"/>
              </a:lnSpc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r>
              <a:rPr sz="2000" spc="-11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00ADEF"/>
                </a:solidFill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  <a:p>
            <a:pPr marL="33655" marR="486409" indent="12700">
              <a:lnSpc>
                <a:spcPts val="1920"/>
              </a:lnSpc>
              <a:spcBef>
                <a:spcPts val="25"/>
              </a:spcBef>
            </a:pPr>
            <a:r>
              <a:rPr sz="1600" b="1" spc="-114" dirty="0">
                <a:latin typeface="Trebuchet MS"/>
                <a:cs typeface="Trebuchet MS"/>
              </a:rPr>
              <a:t>There </a:t>
            </a:r>
            <a:r>
              <a:rPr sz="1600" b="1" spc="-60" dirty="0">
                <a:latin typeface="Trebuchet MS"/>
                <a:cs typeface="Trebuchet MS"/>
              </a:rPr>
              <a:t>are </a:t>
            </a:r>
            <a:r>
              <a:rPr sz="1600" b="1" spc="-65" dirty="0">
                <a:latin typeface="Trebuchet MS"/>
                <a:cs typeface="Trebuchet MS"/>
              </a:rPr>
              <a:t>two </a:t>
            </a:r>
            <a:r>
              <a:rPr sz="1600" b="1" spc="-85" dirty="0">
                <a:latin typeface="Trebuchet MS"/>
                <a:cs typeface="Trebuchet MS"/>
              </a:rPr>
              <a:t>objects </a:t>
            </a:r>
            <a:r>
              <a:rPr sz="1600" b="1" spc="-90" dirty="0">
                <a:latin typeface="Trebuchet MS"/>
                <a:cs typeface="Trebuchet MS"/>
              </a:rPr>
              <a:t>in </a:t>
            </a:r>
            <a:r>
              <a:rPr sz="1600" b="1" spc="-35" dirty="0">
                <a:latin typeface="Trebuchet MS"/>
                <a:cs typeface="Trebuchet MS"/>
              </a:rPr>
              <a:t>each </a:t>
            </a:r>
            <a:r>
              <a:rPr sz="1600" b="1" spc="-80" dirty="0">
                <a:latin typeface="Trebuchet MS"/>
                <a:cs typeface="Trebuchet MS"/>
              </a:rPr>
              <a:t>sentence. </a:t>
            </a:r>
            <a:r>
              <a:rPr sz="1600" b="1" spc="-15" dirty="0">
                <a:latin typeface="Trebuchet MS"/>
                <a:cs typeface="Trebuchet MS"/>
              </a:rPr>
              <a:t>Draw </a:t>
            </a:r>
            <a:r>
              <a:rPr sz="1600" b="1" spc="65" dirty="0">
                <a:latin typeface="Trebuchet MS"/>
                <a:cs typeface="Trebuchet MS"/>
              </a:rPr>
              <a:t>a  </a:t>
            </a:r>
            <a:r>
              <a:rPr sz="1600" b="1" spc="-90" dirty="0">
                <a:latin typeface="Trebuchet MS"/>
                <a:cs typeface="Trebuchet MS"/>
              </a:rPr>
              <a:t>line </a:t>
            </a:r>
            <a:r>
              <a:rPr sz="1600" b="1" spc="-70" dirty="0">
                <a:latin typeface="Trebuchet MS"/>
                <a:cs typeface="Trebuchet MS"/>
              </a:rPr>
              <a:t>under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i="1" spc="-120" dirty="0">
                <a:latin typeface="Trebuchet MS"/>
                <a:cs typeface="Trebuchet MS"/>
              </a:rPr>
              <a:t>direct </a:t>
            </a:r>
            <a:r>
              <a:rPr sz="1600" b="1" i="1" spc="-100" dirty="0">
                <a:latin typeface="Trebuchet MS"/>
                <a:cs typeface="Trebuchet MS"/>
              </a:rPr>
              <a:t>objects </a:t>
            </a:r>
            <a:r>
              <a:rPr sz="1600" b="1" dirty="0">
                <a:latin typeface="Trebuchet MS"/>
                <a:cs typeface="Trebuchet MS"/>
              </a:rPr>
              <a:t>and </a:t>
            </a:r>
            <a:r>
              <a:rPr sz="1600" b="1" spc="65" dirty="0">
                <a:latin typeface="Trebuchet MS"/>
                <a:cs typeface="Trebuchet MS"/>
              </a:rPr>
              <a:t>a </a:t>
            </a:r>
            <a:r>
              <a:rPr sz="1600" b="1" spc="-110" dirty="0">
                <a:latin typeface="Trebuchet MS"/>
                <a:cs typeface="Trebuchet MS"/>
              </a:rPr>
              <a:t>circle </a:t>
            </a:r>
            <a:r>
              <a:rPr sz="1600" b="1" spc="-45" dirty="0">
                <a:latin typeface="Trebuchet MS"/>
                <a:cs typeface="Trebuchet MS"/>
              </a:rPr>
              <a:t>around </a:t>
            </a:r>
            <a:r>
              <a:rPr sz="1600" b="1" spc="-95" dirty="0">
                <a:latin typeface="Trebuchet MS"/>
                <a:cs typeface="Trebuchet MS"/>
              </a:rPr>
              <a:t>the  </a:t>
            </a:r>
            <a:r>
              <a:rPr sz="1600" b="1" i="1" spc="-114" dirty="0">
                <a:latin typeface="Trebuchet MS"/>
                <a:cs typeface="Trebuchet MS"/>
              </a:rPr>
              <a:t>indirect</a:t>
            </a:r>
            <a:r>
              <a:rPr sz="1600" b="1" i="1" spc="-60" dirty="0">
                <a:latin typeface="Trebuchet MS"/>
                <a:cs typeface="Trebuchet MS"/>
              </a:rPr>
              <a:t> </a:t>
            </a:r>
            <a:r>
              <a:rPr sz="1600" b="1" i="1" spc="-105" dirty="0">
                <a:latin typeface="Trebuchet MS"/>
                <a:cs typeface="Trebuchet MS"/>
              </a:rPr>
              <a:t>objects</a:t>
            </a:r>
            <a:r>
              <a:rPr sz="1600" b="1" spc="-105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785"/>
              </a:spcBef>
              <a:buAutoNum type="arabicPlain"/>
              <a:tabLst>
                <a:tab pos="551815" algn="l"/>
                <a:tab pos="552450" algn="l"/>
              </a:tabLst>
            </a:pPr>
            <a:r>
              <a:rPr sz="1600" spc="20" dirty="0">
                <a:latin typeface="Trebuchet MS"/>
                <a:cs typeface="Trebuchet MS"/>
              </a:rPr>
              <a:t>Dad </a:t>
            </a:r>
            <a:r>
              <a:rPr sz="1600" spc="-5" dirty="0">
                <a:latin typeface="Trebuchet MS"/>
                <a:cs typeface="Trebuchet MS"/>
              </a:rPr>
              <a:t>gave </a:t>
            </a:r>
            <a:r>
              <a:rPr sz="1600" spc="-20" dirty="0">
                <a:latin typeface="Trebuchet MS"/>
                <a:cs typeface="Trebuchet MS"/>
              </a:rPr>
              <a:t>Dave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340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present.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51815" algn="l"/>
                <a:tab pos="552450" algn="l"/>
              </a:tabLst>
            </a:pPr>
            <a:r>
              <a:rPr sz="1600" spc="65" dirty="0">
                <a:latin typeface="Trebuchet MS"/>
                <a:cs typeface="Trebuchet MS"/>
              </a:rPr>
              <a:t>Mom</a:t>
            </a:r>
            <a:r>
              <a:rPr sz="1600" spc="-345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15" dirty="0">
                <a:latin typeface="Trebuchet MS"/>
                <a:cs typeface="Trebuchet MS"/>
              </a:rPr>
              <a:t>making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70" dirty="0">
                <a:latin typeface="Trebuchet MS"/>
                <a:cs typeface="Trebuchet MS"/>
              </a:rPr>
              <a:t>children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65" dirty="0">
                <a:latin typeface="Trebuchet MS"/>
                <a:cs typeface="Trebuchet MS"/>
              </a:rPr>
              <a:t>meal.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51815" algn="l"/>
                <a:tab pos="552450" algn="l"/>
              </a:tabLst>
            </a:pPr>
            <a:r>
              <a:rPr sz="1600" spc="-70" dirty="0">
                <a:latin typeface="Trebuchet MS"/>
                <a:cs typeface="Trebuchet MS"/>
              </a:rPr>
              <a:t>Mr. </a:t>
            </a:r>
            <a:r>
              <a:rPr sz="1600" spc="-20" dirty="0">
                <a:latin typeface="Trebuchet MS"/>
                <a:cs typeface="Trebuchet MS"/>
              </a:rPr>
              <a:t>Thomas </a:t>
            </a:r>
            <a:r>
              <a:rPr sz="1600" spc="-30" dirty="0">
                <a:latin typeface="Trebuchet MS"/>
                <a:cs typeface="Trebuchet MS"/>
              </a:rPr>
              <a:t>bought </a:t>
            </a:r>
            <a:r>
              <a:rPr sz="1600" spc="-70" dirty="0">
                <a:latin typeface="Trebuchet MS"/>
                <a:cs typeface="Trebuchet MS"/>
              </a:rPr>
              <a:t>them </a:t>
            </a:r>
            <a:r>
              <a:rPr sz="1600" spc="-85" dirty="0">
                <a:latin typeface="Trebuchet MS"/>
                <a:cs typeface="Trebuchet MS"/>
              </a:rPr>
              <a:t>ice </a:t>
            </a:r>
            <a:r>
              <a:rPr sz="1600" spc="-40" dirty="0">
                <a:latin typeface="Trebuchet MS"/>
                <a:cs typeface="Trebuchet MS"/>
              </a:rPr>
              <a:t>cream</a:t>
            </a:r>
            <a:r>
              <a:rPr sz="1600" spc="-240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cones.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51815" algn="l"/>
                <a:tab pos="552450" algn="l"/>
              </a:tabLst>
            </a:pPr>
            <a:r>
              <a:rPr sz="1600" spc="-120" dirty="0">
                <a:latin typeface="Trebuchet MS"/>
                <a:cs typeface="Trebuchet MS"/>
              </a:rPr>
              <a:t>I </a:t>
            </a:r>
            <a:r>
              <a:rPr sz="1600" spc="-55" dirty="0">
                <a:latin typeface="Trebuchet MS"/>
                <a:cs typeface="Trebuchet MS"/>
              </a:rPr>
              <a:t>sent </a:t>
            </a:r>
            <a:r>
              <a:rPr sz="1600" spc="-10" dirty="0">
                <a:latin typeface="Trebuchet MS"/>
                <a:cs typeface="Trebuchet MS"/>
              </a:rPr>
              <a:t>Anne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65" dirty="0">
                <a:latin typeface="Trebuchet MS"/>
                <a:cs typeface="Trebuchet MS"/>
              </a:rPr>
              <a:t>birthday</a:t>
            </a:r>
            <a:r>
              <a:rPr sz="1600" spc="-295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card.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51815" algn="l"/>
                <a:tab pos="552450" algn="l"/>
              </a:tabLst>
            </a:pPr>
            <a:r>
              <a:rPr sz="1600" spc="-35" dirty="0">
                <a:latin typeface="Trebuchet MS"/>
                <a:cs typeface="Trebuchet MS"/>
              </a:rPr>
              <a:t>Granny </a:t>
            </a:r>
            <a:r>
              <a:rPr sz="1600" spc="-95" dirty="0">
                <a:latin typeface="Trebuchet MS"/>
                <a:cs typeface="Trebuchet MS"/>
              </a:rPr>
              <a:t>told </a:t>
            </a:r>
            <a:r>
              <a:rPr sz="1600" spc="20" dirty="0">
                <a:latin typeface="Trebuchet MS"/>
                <a:cs typeface="Trebuchet MS"/>
              </a:rPr>
              <a:t>us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235" dirty="0">
                <a:latin typeface="Trebuchet MS"/>
                <a:cs typeface="Trebuchet MS"/>
              </a:rPr>
              <a:t> </a:t>
            </a:r>
            <a:r>
              <a:rPr sz="1600" spc="-110" dirty="0">
                <a:latin typeface="Trebuchet MS"/>
                <a:cs typeface="Trebuchet MS"/>
              </a:rPr>
              <a:t>story.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51815" algn="l"/>
                <a:tab pos="552450" algn="l"/>
              </a:tabLst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80" dirty="0">
                <a:latin typeface="Trebuchet MS"/>
                <a:cs typeface="Trebuchet MS"/>
              </a:rPr>
              <a:t>waiter </a:t>
            </a:r>
            <a:r>
              <a:rPr sz="1600" spc="-40" dirty="0">
                <a:latin typeface="Trebuchet MS"/>
                <a:cs typeface="Trebuchet MS"/>
              </a:rPr>
              <a:t>brought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15" dirty="0">
                <a:latin typeface="Trebuchet MS"/>
                <a:cs typeface="Trebuchet MS"/>
              </a:rPr>
              <a:t>guests </a:t>
            </a:r>
            <a:r>
              <a:rPr sz="1600" spc="-105" dirty="0">
                <a:latin typeface="Trebuchet MS"/>
                <a:cs typeface="Trebuchet MS"/>
              </a:rPr>
              <a:t>their</a:t>
            </a:r>
            <a:r>
              <a:rPr sz="1600" spc="-190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drinks.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51815" algn="l"/>
                <a:tab pos="552450" algn="l"/>
              </a:tabLst>
            </a:pPr>
            <a:r>
              <a:rPr sz="1600" spc="5" dirty="0">
                <a:latin typeface="Trebuchet MS"/>
                <a:cs typeface="Trebuchet MS"/>
              </a:rPr>
              <a:t>Can </a:t>
            </a:r>
            <a:r>
              <a:rPr sz="1600" spc="-120" dirty="0">
                <a:latin typeface="Trebuchet MS"/>
                <a:cs typeface="Trebuchet MS"/>
              </a:rPr>
              <a:t>I </a:t>
            </a:r>
            <a:r>
              <a:rPr sz="1600" spc="-60" dirty="0">
                <a:latin typeface="Trebuchet MS"/>
                <a:cs typeface="Trebuchet MS"/>
              </a:rPr>
              <a:t>get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225" dirty="0">
                <a:latin typeface="Trebuchet MS"/>
                <a:cs typeface="Trebuchet MS"/>
              </a:rPr>
              <a:t> </a:t>
            </a:r>
            <a:r>
              <a:rPr sz="1600" spc="-5" dirty="0">
                <a:latin typeface="Trebuchet MS"/>
                <a:cs typeface="Trebuchet MS"/>
              </a:rPr>
              <a:t>sandwich?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51815" algn="l"/>
                <a:tab pos="552450" algn="l"/>
              </a:tabLst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70" dirty="0">
                <a:latin typeface="Trebuchet MS"/>
                <a:cs typeface="Trebuchet MS"/>
              </a:rPr>
              <a:t>police </a:t>
            </a:r>
            <a:r>
              <a:rPr sz="1600" spc="-105" dirty="0">
                <a:latin typeface="Trebuchet MS"/>
                <a:cs typeface="Trebuchet MS"/>
              </a:rPr>
              <a:t>officer </a:t>
            </a:r>
            <a:r>
              <a:rPr sz="1600" dirty="0">
                <a:latin typeface="Trebuchet MS"/>
                <a:cs typeface="Trebuchet MS"/>
              </a:rPr>
              <a:t>showed </a:t>
            </a:r>
            <a:r>
              <a:rPr sz="1600" spc="20" dirty="0">
                <a:latin typeface="Trebuchet MS"/>
                <a:cs typeface="Trebuchet MS"/>
              </a:rPr>
              <a:t>us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15" dirty="0">
                <a:latin typeface="Trebuchet MS"/>
                <a:cs typeface="Trebuchet MS"/>
              </a:rPr>
              <a:t>way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265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museum.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256991" y="8908974"/>
            <a:ext cx="300990" cy="210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90"/>
              </a:spcBef>
            </a:pPr>
            <a:r>
              <a:rPr sz="1200" spc="-60" dirty="0">
                <a:latin typeface="Trebuchet MS"/>
                <a:cs typeface="Trebuchet MS"/>
              </a:rPr>
              <a:t>145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4184" y="3117278"/>
            <a:ext cx="1955814" cy="16090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3881" y="3203003"/>
            <a:ext cx="2367258" cy="142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3811170" y="5148593"/>
            <a:ext cx="1927860" cy="286385"/>
            <a:chOff x="3811170" y="5148593"/>
            <a:chExt cx="1927860" cy="286385"/>
          </a:xfrm>
        </p:grpSpPr>
        <p:sp>
          <p:nvSpPr>
            <p:cNvPr id="5" name="object 5"/>
            <p:cNvSpPr/>
            <p:nvPr/>
          </p:nvSpPr>
          <p:spPr>
            <a:xfrm>
              <a:off x="5034712" y="5148593"/>
              <a:ext cx="704215" cy="56515"/>
            </a:xfrm>
            <a:custGeom>
              <a:avLst/>
              <a:gdLst/>
              <a:ahLst/>
              <a:cxnLst/>
              <a:rect l="l" t="t" r="r" b="b"/>
              <a:pathLst>
                <a:path w="704214" h="56514">
                  <a:moveTo>
                    <a:pt x="703908" y="55886"/>
                  </a:moveTo>
                  <a:lnTo>
                    <a:pt x="0" y="0"/>
                  </a:lnTo>
                  <a:lnTo>
                    <a:pt x="24247" y="0"/>
                  </a:lnTo>
                  <a:lnTo>
                    <a:pt x="703908" y="53962"/>
                  </a:lnTo>
                  <a:lnTo>
                    <a:pt x="703908" y="55886"/>
                  </a:lnTo>
                  <a:close/>
                </a:path>
              </a:pathLst>
            </a:custGeom>
            <a:solidFill>
              <a:srgbClr val="EB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10473" y="5148593"/>
              <a:ext cx="728345" cy="58419"/>
            </a:xfrm>
            <a:custGeom>
              <a:avLst/>
              <a:gdLst/>
              <a:ahLst/>
              <a:cxnLst/>
              <a:rect l="l" t="t" r="r" b="b"/>
              <a:pathLst>
                <a:path w="728345" h="58420">
                  <a:moveTo>
                    <a:pt x="728146" y="57810"/>
                  </a:moveTo>
                  <a:lnTo>
                    <a:pt x="0" y="0"/>
                  </a:lnTo>
                  <a:lnTo>
                    <a:pt x="24248" y="0"/>
                  </a:lnTo>
                  <a:lnTo>
                    <a:pt x="728146" y="55886"/>
                  </a:lnTo>
                  <a:lnTo>
                    <a:pt x="728146" y="57810"/>
                  </a:lnTo>
                  <a:close/>
                </a:path>
              </a:pathLst>
            </a:custGeom>
            <a:solidFill>
              <a:srgbClr val="ECE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86234" y="5148593"/>
              <a:ext cx="752475" cy="60325"/>
            </a:xfrm>
            <a:custGeom>
              <a:avLst/>
              <a:gdLst/>
              <a:ahLst/>
              <a:cxnLst/>
              <a:rect l="l" t="t" r="r" b="b"/>
              <a:pathLst>
                <a:path w="752475" h="60325">
                  <a:moveTo>
                    <a:pt x="752385" y="59735"/>
                  </a:moveTo>
                  <a:lnTo>
                    <a:pt x="0" y="0"/>
                  </a:lnTo>
                  <a:lnTo>
                    <a:pt x="24262" y="0"/>
                  </a:lnTo>
                  <a:lnTo>
                    <a:pt x="752385" y="57809"/>
                  </a:lnTo>
                  <a:lnTo>
                    <a:pt x="752385" y="59735"/>
                  </a:lnTo>
                  <a:close/>
                </a:path>
              </a:pathLst>
            </a:custGeom>
            <a:solidFill>
              <a:srgbClr val="EDED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962006" y="5148593"/>
              <a:ext cx="777240" cy="62230"/>
            </a:xfrm>
            <a:custGeom>
              <a:avLst/>
              <a:gdLst/>
              <a:ahLst/>
              <a:cxnLst/>
              <a:rect l="l" t="t" r="r" b="b"/>
              <a:pathLst>
                <a:path w="777239" h="62229">
                  <a:moveTo>
                    <a:pt x="776614" y="61659"/>
                  </a:moveTo>
                  <a:lnTo>
                    <a:pt x="0" y="0"/>
                  </a:lnTo>
                  <a:lnTo>
                    <a:pt x="24252" y="0"/>
                  </a:lnTo>
                  <a:lnTo>
                    <a:pt x="776614" y="59733"/>
                  </a:lnTo>
                  <a:lnTo>
                    <a:pt x="776614" y="61659"/>
                  </a:lnTo>
                  <a:close/>
                </a:path>
              </a:pathLst>
            </a:custGeom>
            <a:solidFill>
              <a:srgbClr val="EE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937767" y="5148593"/>
              <a:ext cx="801370" cy="64135"/>
            </a:xfrm>
            <a:custGeom>
              <a:avLst/>
              <a:gdLst/>
              <a:ahLst/>
              <a:cxnLst/>
              <a:rect l="l" t="t" r="r" b="b"/>
              <a:pathLst>
                <a:path w="801370" h="64135">
                  <a:moveTo>
                    <a:pt x="800852" y="63584"/>
                  </a:moveTo>
                  <a:lnTo>
                    <a:pt x="0" y="0"/>
                  </a:lnTo>
                  <a:lnTo>
                    <a:pt x="24262" y="0"/>
                  </a:lnTo>
                  <a:lnTo>
                    <a:pt x="800852" y="61657"/>
                  </a:lnTo>
                  <a:lnTo>
                    <a:pt x="800852" y="63584"/>
                  </a:lnTo>
                  <a:close/>
                </a:path>
              </a:pathLst>
            </a:custGeom>
            <a:solidFill>
              <a:srgbClr val="EF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913538" y="5148593"/>
              <a:ext cx="825500" cy="66040"/>
            </a:xfrm>
            <a:custGeom>
              <a:avLst/>
              <a:gdLst/>
              <a:ahLst/>
              <a:cxnLst/>
              <a:rect l="l" t="t" r="r" b="b"/>
              <a:pathLst>
                <a:path w="825500" h="66039">
                  <a:moveTo>
                    <a:pt x="825082" y="65507"/>
                  </a:moveTo>
                  <a:lnTo>
                    <a:pt x="0" y="0"/>
                  </a:lnTo>
                  <a:lnTo>
                    <a:pt x="24251" y="0"/>
                  </a:lnTo>
                  <a:lnTo>
                    <a:pt x="825082" y="63582"/>
                  </a:lnTo>
                  <a:lnTo>
                    <a:pt x="825082" y="65507"/>
                  </a:lnTo>
                  <a:close/>
                </a:path>
              </a:pathLst>
            </a:custGeom>
            <a:solidFill>
              <a:srgbClr val="F0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889299" y="5148593"/>
              <a:ext cx="849630" cy="67945"/>
            </a:xfrm>
            <a:custGeom>
              <a:avLst/>
              <a:gdLst/>
              <a:ahLst/>
              <a:cxnLst/>
              <a:rect l="l" t="t" r="r" b="b"/>
              <a:pathLst>
                <a:path w="849629" h="67945">
                  <a:moveTo>
                    <a:pt x="849321" y="67431"/>
                  </a:moveTo>
                  <a:lnTo>
                    <a:pt x="0" y="0"/>
                  </a:lnTo>
                  <a:lnTo>
                    <a:pt x="24251" y="0"/>
                  </a:lnTo>
                  <a:lnTo>
                    <a:pt x="849321" y="65507"/>
                  </a:lnTo>
                  <a:lnTo>
                    <a:pt x="849321" y="67431"/>
                  </a:lnTo>
                  <a:close/>
                </a:path>
              </a:pathLst>
            </a:custGeom>
            <a:solidFill>
              <a:srgbClr val="F2F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865072" y="5148593"/>
              <a:ext cx="873760" cy="69850"/>
            </a:xfrm>
            <a:custGeom>
              <a:avLst/>
              <a:gdLst/>
              <a:ahLst/>
              <a:cxnLst/>
              <a:rect l="l" t="t" r="r" b="b"/>
              <a:pathLst>
                <a:path w="873760" h="69850">
                  <a:moveTo>
                    <a:pt x="873548" y="69355"/>
                  </a:moveTo>
                  <a:lnTo>
                    <a:pt x="0" y="0"/>
                  </a:lnTo>
                  <a:lnTo>
                    <a:pt x="24253" y="0"/>
                  </a:lnTo>
                  <a:lnTo>
                    <a:pt x="873548" y="67429"/>
                  </a:lnTo>
                  <a:lnTo>
                    <a:pt x="873548" y="69355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840833" y="5148593"/>
              <a:ext cx="897890" cy="71755"/>
            </a:xfrm>
            <a:custGeom>
              <a:avLst/>
              <a:gdLst/>
              <a:ahLst/>
              <a:cxnLst/>
              <a:rect l="l" t="t" r="r" b="b"/>
              <a:pathLst>
                <a:path w="897889" h="71754">
                  <a:moveTo>
                    <a:pt x="897787" y="71280"/>
                  </a:moveTo>
                  <a:lnTo>
                    <a:pt x="0" y="0"/>
                  </a:lnTo>
                  <a:lnTo>
                    <a:pt x="24252" y="0"/>
                  </a:lnTo>
                  <a:lnTo>
                    <a:pt x="897787" y="69354"/>
                  </a:lnTo>
                  <a:lnTo>
                    <a:pt x="897787" y="71280"/>
                  </a:lnTo>
                  <a:close/>
                </a:path>
              </a:pathLst>
            </a:custGeom>
            <a:solidFill>
              <a:srgbClr val="F3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816606" y="5148593"/>
              <a:ext cx="922019" cy="73660"/>
            </a:xfrm>
            <a:custGeom>
              <a:avLst/>
              <a:gdLst/>
              <a:ahLst/>
              <a:cxnLst/>
              <a:rect l="l" t="t" r="r" b="b"/>
              <a:pathLst>
                <a:path w="922020" h="73660">
                  <a:moveTo>
                    <a:pt x="922013" y="73202"/>
                  </a:moveTo>
                  <a:lnTo>
                    <a:pt x="0" y="0"/>
                  </a:lnTo>
                  <a:lnTo>
                    <a:pt x="24252" y="0"/>
                  </a:lnTo>
                  <a:lnTo>
                    <a:pt x="922013" y="71278"/>
                  </a:lnTo>
                  <a:lnTo>
                    <a:pt x="922013" y="73202"/>
                  </a:lnTo>
                  <a:close/>
                </a:path>
              </a:pathLst>
            </a:custGeom>
            <a:solidFill>
              <a:srgbClr val="F4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792368" y="5148593"/>
              <a:ext cx="946785" cy="75565"/>
            </a:xfrm>
            <a:custGeom>
              <a:avLst/>
              <a:gdLst/>
              <a:ahLst/>
              <a:cxnLst/>
              <a:rect l="l" t="t" r="r" b="b"/>
              <a:pathLst>
                <a:path w="946785" h="75564">
                  <a:moveTo>
                    <a:pt x="946252" y="75127"/>
                  </a:moveTo>
                  <a:lnTo>
                    <a:pt x="0" y="0"/>
                  </a:lnTo>
                  <a:lnTo>
                    <a:pt x="24250" y="0"/>
                  </a:lnTo>
                  <a:lnTo>
                    <a:pt x="946252" y="73202"/>
                  </a:lnTo>
                  <a:lnTo>
                    <a:pt x="946252" y="75127"/>
                  </a:lnTo>
                  <a:close/>
                </a:path>
              </a:pathLst>
            </a:custGeom>
            <a:solidFill>
              <a:srgbClr val="F5F5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768129" y="5148593"/>
              <a:ext cx="970915" cy="77470"/>
            </a:xfrm>
            <a:custGeom>
              <a:avLst/>
              <a:gdLst/>
              <a:ahLst/>
              <a:cxnLst/>
              <a:rect l="l" t="t" r="r" b="b"/>
              <a:pathLst>
                <a:path w="970914" h="77470">
                  <a:moveTo>
                    <a:pt x="970491" y="77051"/>
                  </a:moveTo>
                  <a:lnTo>
                    <a:pt x="0" y="0"/>
                  </a:lnTo>
                  <a:lnTo>
                    <a:pt x="24251" y="0"/>
                  </a:lnTo>
                  <a:lnTo>
                    <a:pt x="970491" y="75127"/>
                  </a:lnTo>
                  <a:lnTo>
                    <a:pt x="970491" y="77051"/>
                  </a:lnTo>
                  <a:close/>
                </a:path>
              </a:pathLst>
            </a:custGeom>
            <a:solidFill>
              <a:srgbClr val="F6F6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743903" y="5148593"/>
              <a:ext cx="995044" cy="79375"/>
            </a:xfrm>
            <a:custGeom>
              <a:avLst/>
              <a:gdLst/>
              <a:ahLst/>
              <a:cxnLst/>
              <a:rect l="l" t="t" r="r" b="b"/>
              <a:pathLst>
                <a:path w="995045" h="79375">
                  <a:moveTo>
                    <a:pt x="994717" y="78976"/>
                  </a:moveTo>
                  <a:lnTo>
                    <a:pt x="0" y="0"/>
                  </a:lnTo>
                  <a:lnTo>
                    <a:pt x="24249" y="0"/>
                  </a:lnTo>
                  <a:lnTo>
                    <a:pt x="994717" y="77049"/>
                  </a:lnTo>
                  <a:lnTo>
                    <a:pt x="994717" y="78976"/>
                  </a:lnTo>
                  <a:close/>
                </a:path>
              </a:pathLst>
            </a:custGeom>
            <a:solidFill>
              <a:srgbClr val="F7F7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719664" y="5148593"/>
              <a:ext cx="1019175" cy="81280"/>
            </a:xfrm>
            <a:custGeom>
              <a:avLst/>
              <a:gdLst/>
              <a:ahLst/>
              <a:cxnLst/>
              <a:rect l="l" t="t" r="r" b="b"/>
              <a:pathLst>
                <a:path w="1019175" h="81279">
                  <a:moveTo>
                    <a:pt x="1018956" y="80900"/>
                  </a:moveTo>
                  <a:lnTo>
                    <a:pt x="0" y="0"/>
                  </a:lnTo>
                  <a:lnTo>
                    <a:pt x="24249" y="0"/>
                  </a:lnTo>
                  <a:lnTo>
                    <a:pt x="1018956" y="78974"/>
                  </a:lnTo>
                  <a:lnTo>
                    <a:pt x="1018956" y="80900"/>
                  </a:lnTo>
                  <a:close/>
                </a:path>
              </a:pathLst>
            </a:custGeom>
            <a:solidFill>
              <a:srgbClr val="F8F8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695434" y="5148593"/>
              <a:ext cx="1043305" cy="83185"/>
            </a:xfrm>
            <a:custGeom>
              <a:avLst/>
              <a:gdLst/>
              <a:ahLst/>
              <a:cxnLst/>
              <a:rect l="l" t="t" r="r" b="b"/>
              <a:pathLst>
                <a:path w="1043304" h="83185">
                  <a:moveTo>
                    <a:pt x="1043185" y="82823"/>
                  </a:moveTo>
                  <a:lnTo>
                    <a:pt x="0" y="0"/>
                  </a:lnTo>
                  <a:lnTo>
                    <a:pt x="24253" y="0"/>
                  </a:lnTo>
                  <a:lnTo>
                    <a:pt x="1043185" y="80898"/>
                  </a:lnTo>
                  <a:lnTo>
                    <a:pt x="1043185" y="82823"/>
                  </a:lnTo>
                  <a:close/>
                </a:path>
              </a:pathLst>
            </a:custGeom>
            <a:solidFill>
              <a:srgbClr val="F9F9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671197" y="5148593"/>
              <a:ext cx="1067435" cy="85090"/>
            </a:xfrm>
            <a:custGeom>
              <a:avLst/>
              <a:gdLst/>
              <a:ahLst/>
              <a:cxnLst/>
              <a:rect l="l" t="t" r="r" b="b"/>
              <a:pathLst>
                <a:path w="1067435" h="85089">
                  <a:moveTo>
                    <a:pt x="1067423" y="84747"/>
                  </a:moveTo>
                  <a:lnTo>
                    <a:pt x="0" y="0"/>
                  </a:lnTo>
                  <a:lnTo>
                    <a:pt x="24252" y="0"/>
                  </a:lnTo>
                  <a:lnTo>
                    <a:pt x="1067423" y="82823"/>
                  </a:lnTo>
                  <a:lnTo>
                    <a:pt x="1067423" y="84747"/>
                  </a:lnTo>
                  <a:close/>
                </a:path>
              </a:pathLst>
            </a:custGeom>
            <a:solidFill>
              <a:srgbClr val="FAFA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646971" y="5148593"/>
              <a:ext cx="1092200" cy="86995"/>
            </a:xfrm>
            <a:custGeom>
              <a:avLst/>
              <a:gdLst/>
              <a:ahLst/>
              <a:cxnLst/>
              <a:rect l="l" t="t" r="r" b="b"/>
              <a:pathLst>
                <a:path w="1092200" h="86995">
                  <a:moveTo>
                    <a:pt x="1091649" y="86672"/>
                  </a:moveTo>
                  <a:lnTo>
                    <a:pt x="0" y="0"/>
                  </a:lnTo>
                  <a:lnTo>
                    <a:pt x="24250" y="0"/>
                  </a:lnTo>
                  <a:lnTo>
                    <a:pt x="1091649" y="84745"/>
                  </a:lnTo>
                  <a:lnTo>
                    <a:pt x="1091649" y="86672"/>
                  </a:lnTo>
                  <a:close/>
                </a:path>
              </a:pathLst>
            </a:custGeom>
            <a:solidFill>
              <a:srgbClr val="FCF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622732" y="5148593"/>
              <a:ext cx="1116330" cy="88900"/>
            </a:xfrm>
            <a:custGeom>
              <a:avLst/>
              <a:gdLst/>
              <a:ahLst/>
              <a:cxnLst/>
              <a:rect l="l" t="t" r="r" b="b"/>
              <a:pathLst>
                <a:path w="1116329" h="88900">
                  <a:moveTo>
                    <a:pt x="1115887" y="88596"/>
                  </a:moveTo>
                  <a:lnTo>
                    <a:pt x="0" y="0"/>
                  </a:lnTo>
                  <a:lnTo>
                    <a:pt x="24249" y="0"/>
                  </a:lnTo>
                  <a:lnTo>
                    <a:pt x="1115887" y="86670"/>
                  </a:lnTo>
                  <a:lnTo>
                    <a:pt x="1115887" y="88596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586287" y="5148605"/>
              <a:ext cx="1152525" cy="92075"/>
            </a:xfrm>
            <a:custGeom>
              <a:avLst/>
              <a:gdLst/>
              <a:ahLst/>
              <a:cxnLst/>
              <a:rect l="l" t="t" r="r" b="b"/>
              <a:pathLst>
                <a:path w="1152525" h="92075">
                  <a:moveTo>
                    <a:pt x="1152321" y="88595"/>
                  </a:moveTo>
                  <a:lnTo>
                    <a:pt x="36449" y="0"/>
                  </a:lnTo>
                  <a:lnTo>
                    <a:pt x="24257" y="0"/>
                  </a:lnTo>
                  <a:lnTo>
                    <a:pt x="12204" y="0"/>
                  </a:lnTo>
                  <a:lnTo>
                    <a:pt x="0" y="0"/>
                  </a:lnTo>
                  <a:lnTo>
                    <a:pt x="1152321" y="91478"/>
                  </a:lnTo>
                  <a:lnTo>
                    <a:pt x="1152321" y="90512"/>
                  </a:lnTo>
                  <a:lnTo>
                    <a:pt x="1152321" y="89560"/>
                  </a:lnTo>
                  <a:lnTo>
                    <a:pt x="1152321" y="885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562119" y="5148593"/>
              <a:ext cx="1176655" cy="93980"/>
            </a:xfrm>
            <a:custGeom>
              <a:avLst/>
              <a:gdLst/>
              <a:ahLst/>
              <a:cxnLst/>
              <a:rect l="l" t="t" r="r" b="b"/>
              <a:pathLst>
                <a:path w="1176654" h="93979">
                  <a:moveTo>
                    <a:pt x="1176501" y="93408"/>
                  </a:moveTo>
                  <a:lnTo>
                    <a:pt x="0" y="0"/>
                  </a:lnTo>
                  <a:lnTo>
                    <a:pt x="24254" y="0"/>
                  </a:lnTo>
                  <a:lnTo>
                    <a:pt x="1176501" y="91483"/>
                  </a:lnTo>
                  <a:lnTo>
                    <a:pt x="1176501" y="93408"/>
                  </a:lnTo>
                  <a:close/>
                </a:path>
              </a:pathLst>
            </a:custGeom>
            <a:solidFill>
              <a:srgbClr val="F8F8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537945" y="5148593"/>
              <a:ext cx="1200785" cy="95885"/>
            </a:xfrm>
            <a:custGeom>
              <a:avLst/>
              <a:gdLst/>
              <a:ahLst/>
              <a:cxnLst/>
              <a:rect l="l" t="t" r="r" b="b"/>
              <a:pathLst>
                <a:path w="1200785" h="95885">
                  <a:moveTo>
                    <a:pt x="1200675" y="95328"/>
                  </a:moveTo>
                  <a:lnTo>
                    <a:pt x="0" y="0"/>
                  </a:lnTo>
                  <a:lnTo>
                    <a:pt x="24247" y="0"/>
                  </a:lnTo>
                  <a:lnTo>
                    <a:pt x="1200675" y="93402"/>
                  </a:lnTo>
                  <a:lnTo>
                    <a:pt x="1200675" y="95328"/>
                  </a:lnTo>
                  <a:close/>
                </a:path>
              </a:pathLst>
            </a:custGeom>
            <a:solidFill>
              <a:srgbClr val="F5F5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513754" y="5148593"/>
              <a:ext cx="1224915" cy="97790"/>
            </a:xfrm>
            <a:custGeom>
              <a:avLst/>
              <a:gdLst/>
              <a:ahLst/>
              <a:cxnLst/>
              <a:rect l="l" t="t" r="r" b="b"/>
              <a:pathLst>
                <a:path w="1224914" h="97789">
                  <a:moveTo>
                    <a:pt x="1224866" y="97249"/>
                  </a:moveTo>
                  <a:lnTo>
                    <a:pt x="0" y="0"/>
                  </a:lnTo>
                  <a:lnTo>
                    <a:pt x="24262" y="0"/>
                  </a:lnTo>
                  <a:lnTo>
                    <a:pt x="1224866" y="95322"/>
                  </a:lnTo>
                  <a:lnTo>
                    <a:pt x="1224866" y="97249"/>
                  </a:lnTo>
                  <a:close/>
                </a:path>
              </a:pathLst>
            </a:custGeom>
            <a:solidFill>
              <a:srgbClr val="F2F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89571" y="5148593"/>
              <a:ext cx="1249045" cy="99695"/>
            </a:xfrm>
            <a:custGeom>
              <a:avLst/>
              <a:gdLst/>
              <a:ahLst/>
              <a:cxnLst/>
              <a:rect l="l" t="t" r="r" b="b"/>
              <a:pathLst>
                <a:path w="1249045" h="99695">
                  <a:moveTo>
                    <a:pt x="1249049" y="99167"/>
                  </a:moveTo>
                  <a:lnTo>
                    <a:pt x="0" y="0"/>
                  </a:lnTo>
                  <a:lnTo>
                    <a:pt x="24256" y="0"/>
                  </a:lnTo>
                  <a:lnTo>
                    <a:pt x="1249049" y="97243"/>
                  </a:lnTo>
                  <a:lnTo>
                    <a:pt x="1249049" y="99167"/>
                  </a:lnTo>
                  <a:close/>
                </a:path>
              </a:pathLst>
            </a:custGeom>
            <a:solidFill>
              <a:srgbClr val="F0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65398" y="5148593"/>
              <a:ext cx="1273810" cy="101600"/>
            </a:xfrm>
            <a:custGeom>
              <a:avLst/>
              <a:gdLst/>
              <a:ahLst/>
              <a:cxnLst/>
              <a:rect l="l" t="t" r="r" b="b"/>
              <a:pathLst>
                <a:path w="1273810" h="101600">
                  <a:moveTo>
                    <a:pt x="1273221" y="101088"/>
                  </a:moveTo>
                  <a:lnTo>
                    <a:pt x="0" y="0"/>
                  </a:lnTo>
                  <a:lnTo>
                    <a:pt x="24247" y="0"/>
                  </a:lnTo>
                  <a:lnTo>
                    <a:pt x="1273221" y="99161"/>
                  </a:lnTo>
                  <a:lnTo>
                    <a:pt x="1273221" y="101088"/>
                  </a:lnTo>
                  <a:close/>
                </a:path>
              </a:pathLst>
            </a:custGeom>
            <a:solidFill>
              <a:srgbClr val="EDEE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41216" y="5148593"/>
              <a:ext cx="1297940" cy="103505"/>
            </a:xfrm>
            <a:custGeom>
              <a:avLst/>
              <a:gdLst/>
              <a:ahLst/>
              <a:cxnLst/>
              <a:rect l="l" t="t" r="r" b="b"/>
              <a:pathLst>
                <a:path w="1297939" h="103504">
                  <a:moveTo>
                    <a:pt x="1297404" y="103006"/>
                  </a:moveTo>
                  <a:lnTo>
                    <a:pt x="0" y="0"/>
                  </a:lnTo>
                  <a:lnTo>
                    <a:pt x="24254" y="0"/>
                  </a:lnTo>
                  <a:lnTo>
                    <a:pt x="1297404" y="101082"/>
                  </a:lnTo>
                  <a:lnTo>
                    <a:pt x="1297404" y="103006"/>
                  </a:lnTo>
                  <a:close/>
                </a:path>
              </a:pathLst>
            </a:custGeom>
            <a:solidFill>
              <a:srgbClr val="ECE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17025" y="5148593"/>
              <a:ext cx="1322070" cy="105410"/>
            </a:xfrm>
            <a:custGeom>
              <a:avLst/>
              <a:gdLst/>
              <a:ahLst/>
              <a:cxnLst/>
              <a:rect l="l" t="t" r="r" b="b"/>
              <a:pathLst>
                <a:path w="1322070" h="105410">
                  <a:moveTo>
                    <a:pt x="1321595" y="104927"/>
                  </a:moveTo>
                  <a:lnTo>
                    <a:pt x="0" y="0"/>
                  </a:lnTo>
                  <a:lnTo>
                    <a:pt x="24262" y="0"/>
                  </a:lnTo>
                  <a:lnTo>
                    <a:pt x="1321595" y="103001"/>
                  </a:lnTo>
                  <a:lnTo>
                    <a:pt x="1321595" y="104927"/>
                  </a:lnTo>
                  <a:close/>
                </a:path>
              </a:pathLst>
            </a:custGeom>
            <a:solidFill>
              <a:srgbClr val="EAEB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392851" y="5148593"/>
              <a:ext cx="1346200" cy="107314"/>
            </a:xfrm>
            <a:custGeom>
              <a:avLst/>
              <a:gdLst/>
              <a:ahLst/>
              <a:cxnLst/>
              <a:rect l="l" t="t" r="r" b="b"/>
              <a:pathLst>
                <a:path w="1346200" h="107314">
                  <a:moveTo>
                    <a:pt x="1345769" y="106848"/>
                  </a:moveTo>
                  <a:lnTo>
                    <a:pt x="0" y="0"/>
                  </a:lnTo>
                  <a:lnTo>
                    <a:pt x="24248" y="0"/>
                  </a:lnTo>
                  <a:lnTo>
                    <a:pt x="1345769" y="104921"/>
                  </a:lnTo>
                  <a:lnTo>
                    <a:pt x="1345769" y="106848"/>
                  </a:lnTo>
                  <a:close/>
                </a:path>
              </a:pathLst>
            </a:custGeom>
            <a:solidFill>
              <a:srgbClr val="E8E9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368669" y="5148593"/>
              <a:ext cx="1370330" cy="109220"/>
            </a:xfrm>
            <a:custGeom>
              <a:avLst/>
              <a:gdLst/>
              <a:ahLst/>
              <a:cxnLst/>
              <a:rect l="l" t="t" r="r" b="b"/>
              <a:pathLst>
                <a:path w="1370329" h="109220">
                  <a:moveTo>
                    <a:pt x="1369951" y="108767"/>
                  </a:moveTo>
                  <a:lnTo>
                    <a:pt x="0" y="0"/>
                  </a:lnTo>
                  <a:lnTo>
                    <a:pt x="24256" y="0"/>
                  </a:lnTo>
                  <a:lnTo>
                    <a:pt x="1369951" y="106842"/>
                  </a:lnTo>
                  <a:lnTo>
                    <a:pt x="1369951" y="108767"/>
                  </a:lnTo>
                  <a:close/>
                </a:path>
              </a:pathLst>
            </a:custGeom>
            <a:solidFill>
              <a:srgbClr val="E7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344497" y="5148593"/>
              <a:ext cx="1394460" cy="111125"/>
            </a:xfrm>
            <a:custGeom>
              <a:avLst/>
              <a:gdLst/>
              <a:ahLst/>
              <a:cxnLst/>
              <a:rect l="l" t="t" r="r" b="b"/>
              <a:pathLst>
                <a:path w="1394460" h="111125">
                  <a:moveTo>
                    <a:pt x="1394123" y="110687"/>
                  </a:moveTo>
                  <a:lnTo>
                    <a:pt x="0" y="0"/>
                  </a:lnTo>
                  <a:lnTo>
                    <a:pt x="24245" y="0"/>
                  </a:lnTo>
                  <a:lnTo>
                    <a:pt x="1394123" y="108761"/>
                  </a:lnTo>
                  <a:lnTo>
                    <a:pt x="1394123" y="110687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320306" y="5148593"/>
              <a:ext cx="1418590" cy="113030"/>
            </a:xfrm>
            <a:custGeom>
              <a:avLst/>
              <a:gdLst/>
              <a:ahLst/>
              <a:cxnLst/>
              <a:rect l="l" t="t" r="r" b="b"/>
              <a:pathLst>
                <a:path w="1418589" h="113029">
                  <a:moveTo>
                    <a:pt x="1418314" y="112607"/>
                  </a:moveTo>
                  <a:lnTo>
                    <a:pt x="0" y="0"/>
                  </a:lnTo>
                  <a:lnTo>
                    <a:pt x="24262" y="0"/>
                  </a:lnTo>
                  <a:lnTo>
                    <a:pt x="1418314" y="110681"/>
                  </a:lnTo>
                  <a:lnTo>
                    <a:pt x="1418314" y="112607"/>
                  </a:lnTo>
                  <a:close/>
                </a:path>
              </a:pathLst>
            </a:custGeom>
            <a:solidFill>
              <a:srgbClr val="E4E5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296123" y="5148593"/>
              <a:ext cx="1442720" cy="114935"/>
            </a:xfrm>
            <a:custGeom>
              <a:avLst/>
              <a:gdLst/>
              <a:ahLst/>
              <a:cxnLst/>
              <a:rect l="l" t="t" r="r" b="b"/>
              <a:pathLst>
                <a:path w="1442720" h="114935">
                  <a:moveTo>
                    <a:pt x="1442496" y="114526"/>
                  </a:moveTo>
                  <a:lnTo>
                    <a:pt x="0" y="0"/>
                  </a:lnTo>
                  <a:lnTo>
                    <a:pt x="24257" y="0"/>
                  </a:lnTo>
                  <a:lnTo>
                    <a:pt x="1442496" y="112602"/>
                  </a:lnTo>
                  <a:lnTo>
                    <a:pt x="1442496" y="114526"/>
                  </a:lnTo>
                  <a:close/>
                </a:path>
              </a:pathLst>
            </a:custGeom>
            <a:solidFill>
              <a:srgbClr val="E3E4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271951" y="5148593"/>
              <a:ext cx="1466850" cy="116839"/>
            </a:xfrm>
            <a:custGeom>
              <a:avLst/>
              <a:gdLst/>
              <a:ahLst/>
              <a:cxnLst/>
              <a:rect l="l" t="t" r="r" b="b"/>
              <a:pathLst>
                <a:path w="1466850" h="116839">
                  <a:moveTo>
                    <a:pt x="1466669" y="116447"/>
                  </a:moveTo>
                  <a:lnTo>
                    <a:pt x="0" y="0"/>
                  </a:lnTo>
                  <a:lnTo>
                    <a:pt x="24245" y="0"/>
                  </a:lnTo>
                  <a:lnTo>
                    <a:pt x="1466669" y="114520"/>
                  </a:lnTo>
                  <a:lnTo>
                    <a:pt x="1466669" y="116447"/>
                  </a:lnTo>
                  <a:close/>
                </a:path>
              </a:pathLst>
            </a:custGeom>
            <a:solidFill>
              <a:srgbClr val="E2E3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247766" y="5148593"/>
              <a:ext cx="1490980" cy="118745"/>
            </a:xfrm>
            <a:custGeom>
              <a:avLst/>
              <a:gdLst/>
              <a:ahLst/>
              <a:cxnLst/>
              <a:rect l="l" t="t" r="r" b="b"/>
              <a:pathLst>
                <a:path w="1490979" h="118745">
                  <a:moveTo>
                    <a:pt x="1490854" y="118365"/>
                  </a:moveTo>
                  <a:lnTo>
                    <a:pt x="0" y="0"/>
                  </a:lnTo>
                  <a:lnTo>
                    <a:pt x="24257" y="0"/>
                  </a:lnTo>
                  <a:lnTo>
                    <a:pt x="1490854" y="116441"/>
                  </a:lnTo>
                  <a:lnTo>
                    <a:pt x="1490854" y="118365"/>
                  </a:lnTo>
                  <a:close/>
                </a:path>
              </a:pathLst>
            </a:custGeom>
            <a:solidFill>
              <a:srgbClr val="E1E2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223594" y="5148593"/>
              <a:ext cx="1515110" cy="120650"/>
            </a:xfrm>
            <a:custGeom>
              <a:avLst/>
              <a:gdLst/>
              <a:ahLst/>
              <a:cxnLst/>
              <a:rect l="l" t="t" r="r" b="b"/>
              <a:pathLst>
                <a:path w="1515110" h="120650">
                  <a:moveTo>
                    <a:pt x="1515026" y="120286"/>
                  </a:moveTo>
                  <a:lnTo>
                    <a:pt x="0" y="0"/>
                  </a:lnTo>
                  <a:lnTo>
                    <a:pt x="24246" y="0"/>
                  </a:lnTo>
                  <a:lnTo>
                    <a:pt x="1515026" y="118360"/>
                  </a:lnTo>
                  <a:lnTo>
                    <a:pt x="1515026" y="120286"/>
                  </a:lnTo>
                  <a:close/>
                </a:path>
              </a:pathLst>
            </a:custGeom>
            <a:solidFill>
              <a:srgbClr val="E0E1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199406" y="5148593"/>
              <a:ext cx="1539240" cy="122555"/>
            </a:xfrm>
            <a:custGeom>
              <a:avLst/>
              <a:gdLst/>
              <a:ahLst/>
              <a:cxnLst/>
              <a:rect l="l" t="t" r="r" b="b"/>
              <a:pathLst>
                <a:path w="1539239" h="122554">
                  <a:moveTo>
                    <a:pt x="1539214" y="122207"/>
                  </a:moveTo>
                  <a:lnTo>
                    <a:pt x="0" y="0"/>
                  </a:lnTo>
                  <a:lnTo>
                    <a:pt x="24244" y="0"/>
                  </a:lnTo>
                  <a:lnTo>
                    <a:pt x="1539214" y="120280"/>
                  </a:lnTo>
                  <a:lnTo>
                    <a:pt x="1539214" y="122207"/>
                  </a:lnTo>
                  <a:close/>
                </a:path>
              </a:pathLst>
            </a:custGeom>
            <a:solidFill>
              <a:srgbClr val="DFE0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175220" y="5148593"/>
              <a:ext cx="1564005" cy="124460"/>
            </a:xfrm>
            <a:custGeom>
              <a:avLst/>
              <a:gdLst/>
              <a:ahLst/>
              <a:cxnLst/>
              <a:rect l="l" t="t" r="r" b="b"/>
              <a:pathLst>
                <a:path w="1564004" h="124460">
                  <a:moveTo>
                    <a:pt x="1563400" y="124125"/>
                  </a:moveTo>
                  <a:lnTo>
                    <a:pt x="0" y="0"/>
                  </a:lnTo>
                  <a:lnTo>
                    <a:pt x="24258" y="0"/>
                  </a:lnTo>
                  <a:lnTo>
                    <a:pt x="1563400" y="122201"/>
                  </a:lnTo>
                  <a:lnTo>
                    <a:pt x="1563400" y="124125"/>
                  </a:lnTo>
                  <a:close/>
                </a:path>
              </a:pathLst>
            </a:custGeom>
            <a:solidFill>
              <a:srgbClr val="DEDF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151049" y="5148593"/>
              <a:ext cx="1588135" cy="126364"/>
            </a:xfrm>
            <a:custGeom>
              <a:avLst/>
              <a:gdLst/>
              <a:ahLst/>
              <a:cxnLst/>
              <a:rect l="l" t="t" r="r" b="b"/>
              <a:pathLst>
                <a:path w="1588135" h="126364">
                  <a:moveTo>
                    <a:pt x="1587571" y="126046"/>
                  </a:moveTo>
                  <a:lnTo>
                    <a:pt x="0" y="0"/>
                  </a:lnTo>
                  <a:lnTo>
                    <a:pt x="24242" y="0"/>
                  </a:lnTo>
                  <a:lnTo>
                    <a:pt x="1587571" y="124119"/>
                  </a:lnTo>
                  <a:lnTo>
                    <a:pt x="1587571" y="126046"/>
                  </a:lnTo>
                  <a:close/>
                </a:path>
              </a:pathLst>
            </a:custGeom>
            <a:solidFill>
              <a:srgbClr val="DDDF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126861" y="5148593"/>
              <a:ext cx="1612265" cy="128270"/>
            </a:xfrm>
            <a:custGeom>
              <a:avLst/>
              <a:gdLst/>
              <a:ahLst/>
              <a:cxnLst/>
              <a:rect l="l" t="t" r="r" b="b"/>
              <a:pathLst>
                <a:path w="1612264" h="128270">
                  <a:moveTo>
                    <a:pt x="1611758" y="127965"/>
                  </a:moveTo>
                  <a:lnTo>
                    <a:pt x="0" y="0"/>
                  </a:lnTo>
                  <a:lnTo>
                    <a:pt x="24261" y="0"/>
                  </a:lnTo>
                  <a:lnTo>
                    <a:pt x="1611758" y="126040"/>
                  </a:lnTo>
                  <a:lnTo>
                    <a:pt x="1611758" y="127965"/>
                  </a:lnTo>
                  <a:close/>
                </a:path>
              </a:pathLst>
            </a:custGeom>
            <a:solidFill>
              <a:srgbClr val="DDDE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102673" y="5148593"/>
              <a:ext cx="1636395" cy="130175"/>
            </a:xfrm>
            <a:custGeom>
              <a:avLst/>
              <a:gdLst/>
              <a:ahLst/>
              <a:cxnLst/>
              <a:rect l="l" t="t" r="r" b="b"/>
              <a:pathLst>
                <a:path w="1636395" h="130175">
                  <a:moveTo>
                    <a:pt x="1635946" y="129885"/>
                  </a:moveTo>
                  <a:lnTo>
                    <a:pt x="0" y="0"/>
                  </a:lnTo>
                  <a:lnTo>
                    <a:pt x="24259" y="0"/>
                  </a:lnTo>
                  <a:lnTo>
                    <a:pt x="1635946" y="127960"/>
                  </a:lnTo>
                  <a:lnTo>
                    <a:pt x="1635946" y="129885"/>
                  </a:lnTo>
                  <a:close/>
                </a:path>
              </a:pathLst>
            </a:custGeom>
            <a:solidFill>
              <a:srgbClr val="DC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078503" y="5148593"/>
              <a:ext cx="1660525" cy="132080"/>
            </a:xfrm>
            <a:custGeom>
              <a:avLst/>
              <a:gdLst/>
              <a:ahLst/>
              <a:cxnLst/>
              <a:rect l="l" t="t" r="r" b="b"/>
              <a:pathLst>
                <a:path w="1660525" h="132079">
                  <a:moveTo>
                    <a:pt x="1660116" y="131806"/>
                  </a:moveTo>
                  <a:lnTo>
                    <a:pt x="0" y="0"/>
                  </a:lnTo>
                  <a:lnTo>
                    <a:pt x="24241" y="0"/>
                  </a:lnTo>
                  <a:lnTo>
                    <a:pt x="1660116" y="129879"/>
                  </a:lnTo>
                  <a:lnTo>
                    <a:pt x="1660116" y="131806"/>
                  </a:lnTo>
                  <a:close/>
                </a:path>
              </a:pathLst>
            </a:custGeom>
            <a:solidFill>
              <a:srgbClr val="DBDC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054315" y="5148593"/>
              <a:ext cx="1684655" cy="133985"/>
            </a:xfrm>
            <a:custGeom>
              <a:avLst/>
              <a:gdLst/>
              <a:ahLst/>
              <a:cxnLst/>
              <a:rect l="l" t="t" r="r" b="b"/>
              <a:pathLst>
                <a:path w="1684654" h="133985">
                  <a:moveTo>
                    <a:pt x="1684304" y="133724"/>
                  </a:moveTo>
                  <a:lnTo>
                    <a:pt x="0" y="0"/>
                  </a:lnTo>
                  <a:lnTo>
                    <a:pt x="24259" y="0"/>
                  </a:lnTo>
                  <a:lnTo>
                    <a:pt x="1684304" y="131800"/>
                  </a:lnTo>
                  <a:lnTo>
                    <a:pt x="1684304" y="133724"/>
                  </a:lnTo>
                  <a:close/>
                </a:path>
              </a:pathLst>
            </a:custGeom>
            <a:solidFill>
              <a:srgbClr val="DADB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030146" y="5148593"/>
              <a:ext cx="1708785" cy="135890"/>
            </a:xfrm>
            <a:custGeom>
              <a:avLst/>
              <a:gdLst/>
              <a:ahLst/>
              <a:cxnLst/>
              <a:rect l="l" t="t" r="r" b="b"/>
              <a:pathLst>
                <a:path w="1708785" h="135889">
                  <a:moveTo>
                    <a:pt x="1708474" y="135645"/>
                  </a:moveTo>
                  <a:lnTo>
                    <a:pt x="0" y="0"/>
                  </a:lnTo>
                  <a:lnTo>
                    <a:pt x="24244" y="0"/>
                  </a:lnTo>
                  <a:lnTo>
                    <a:pt x="1708474" y="133719"/>
                  </a:lnTo>
                  <a:lnTo>
                    <a:pt x="1708474" y="135645"/>
                  </a:lnTo>
                  <a:close/>
                </a:path>
              </a:pathLst>
            </a:custGeom>
            <a:solidFill>
              <a:srgbClr val="D9DB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981767" y="5148605"/>
              <a:ext cx="1757045" cy="139700"/>
            </a:xfrm>
            <a:custGeom>
              <a:avLst/>
              <a:gdLst/>
              <a:ahLst/>
              <a:cxnLst/>
              <a:rect l="l" t="t" r="r" b="b"/>
              <a:pathLst>
                <a:path w="1757045" h="139700">
                  <a:moveTo>
                    <a:pt x="1756841" y="135636"/>
                  </a:moveTo>
                  <a:lnTo>
                    <a:pt x="48450" y="0"/>
                  </a:lnTo>
                  <a:lnTo>
                    <a:pt x="24257" y="0"/>
                  </a:lnTo>
                  <a:lnTo>
                    <a:pt x="0" y="0"/>
                  </a:lnTo>
                  <a:lnTo>
                    <a:pt x="1756841" y="139484"/>
                  </a:lnTo>
                  <a:lnTo>
                    <a:pt x="1756841" y="137566"/>
                  </a:lnTo>
                  <a:lnTo>
                    <a:pt x="1756841" y="135636"/>
                  </a:lnTo>
                  <a:close/>
                </a:path>
              </a:pathLst>
            </a:custGeom>
            <a:solidFill>
              <a:srgbClr val="D9D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957600" y="5148593"/>
              <a:ext cx="1781175" cy="141605"/>
            </a:xfrm>
            <a:custGeom>
              <a:avLst/>
              <a:gdLst/>
              <a:ahLst/>
              <a:cxnLst/>
              <a:rect l="l" t="t" r="r" b="b"/>
              <a:pathLst>
                <a:path w="1781175" h="141604">
                  <a:moveTo>
                    <a:pt x="1781019" y="141405"/>
                  </a:moveTo>
                  <a:lnTo>
                    <a:pt x="0" y="0"/>
                  </a:lnTo>
                  <a:lnTo>
                    <a:pt x="24243" y="0"/>
                  </a:lnTo>
                  <a:lnTo>
                    <a:pt x="1781019" y="139478"/>
                  </a:lnTo>
                  <a:lnTo>
                    <a:pt x="1781019" y="141405"/>
                  </a:lnTo>
                  <a:close/>
                </a:path>
              </a:pathLst>
            </a:custGeom>
            <a:solidFill>
              <a:srgbClr val="D8D9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933411" y="5148593"/>
              <a:ext cx="1805305" cy="143510"/>
            </a:xfrm>
            <a:custGeom>
              <a:avLst/>
              <a:gdLst/>
              <a:ahLst/>
              <a:cxnLst/>
              <a:rect l="l" t="t" r="r" b="b"/>
              <a:pathLst>
                <a:path w="1805304" h="143510">
                  <a:moveTo>
                    <a:pt x="1805209" y="143324"/>
                  </a:moveTo>
                  <a:lnTo>
                    <a:pt x="0" y="0"/>
                  </a:lnTo>
                  <a:lnTo>
                    <a:pt x="24264" y="0"/>
                  </a:lnTo>
                  <a:lnTo>
                    <a:pt x="1805209" y="141399"/>
                  </a:lnTo>
                  <a:lnTo>
                    <a:pt x="1805209" y="143324"/>
                  </a:lnTo>
                  <a:close/>
                </a:path>
              </a:pathLst>
            </a:custGeom>
            <a:solidFill>
              <a:srgbClr val="D7D8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885044" y="5148605"/>
              <a:ext cx="1853564" cy="147320"/>
            </a:xfrm>
            <a:custGeom>
              <a:avLst/>
              <a:gdLst/>
              <a:ahLst/>
              <a:cxnLst/>
              <a:rect l="l" t="t" r="r" b="b"/>
              <a:pathLst>
                <a:path w="1853564" h="147320">
                  <a:moveTo>
                    <a:pt x="1853565" y="143319"/>
                  </a:moveTo>
                  <a:lnTo>
                    <a:pt x="48437" y="0"/>
                  </a:lnTo>
                  <a:lnTo>
                    <a:pt x="24269" y="0"/>
                  </a:lnTo>
                  <a:lnTo>
                    <a:pt x="0" y="0"/>
                  </a:lnTo>
                  <a:lnTo>
                    <a:pt x="1853565" y="147154"/>
                  </a:lnTo>
                  <a:lnTo>
                    <a:pt x="1853565" y="145237"/>
                  </a:lnTo>
                  <a:lnTo>
                    <a:pt x="1853565" y="143319"/>
                  </a:lnTo>
                  <a:close/>
                </a:path>
              </a:pathLst>
            </a:custGeom>
            <a:solidFill>
              <a:srgbClr val="D6D7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856240" y="5148605"/>
              <a:ext cx="1882775" cy="151130"/>
            </a:xfrm>
            <a:custGeom>
              <a:avLst/>
              <a:gdLst/>
              <a:ahLst/>
              <a:cxnLst/>
              <a:rect l="l" t="t" r="r" b="b"/>
              <a:pathLst>
                <a:path w="1882775" h="151129">
                  <a:moveTo>
                    <a:pt x="1882368" y="147154"/>
                  </a:moveTo>
                  <a:lnTo>
                    <a:pt x="28879" y="0"/>
                  </a:lnTo>
                  <a:lnTo>
                    <a:pt x="15328" y="0"/>
                  </a:lnTo>
                  <a:lnTo>
                    <a:pt x="10655" y="469"/>
                  </a:lnTo>
                  <a:lnTo>
                    <a:pt x="0" y="1549"/>
                  </a:lnTo>
                  <a:lnTo>
                    <a:pt x="1882368" y="151003"/>
                  </a:lnTo>
                  <a:lnTo>
                    <a:pt x="1882368" y="149072"/>
                  </a:lnTo>
                  <a:lnTo>
                    <a:pt x="1882368" y="147154"/>
                  </a:lnTo>
                  <a:close/>
                </a:path>
              </a:pathLst>
            </a:custGeom>
            <a:solidFill>
              <a:srgbClr val="D5D7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847001" y="5150141"/>
              <a:ext cx="1891664" cy="151765"/>
            </a:xfrm>
            <a:custGeom>
              <a:avLst/>
              <a:gdLst/>
              <a:ahLst/>
              <a:cxnLst/>
              <a:rect l="l" t="t" r="r" b="b"/>
              <a:pathLst>
                <a:path w="1891664" h="151764">
                  <a:moveTo>
                    <a:pt x="1891618" y="151376"/>
                  </a:moveTo>
                  <a:lnTo>
                    <a:pt x="0" y="1190"/>
                  </a:lnTo>
                  <a:lnTo>
                    <a:pt x="1062" y="831"/>
                  </a:lnTo>
                  <a:lnTo>
                    <a:pt x="9273" y="0"/>
                  </a:lnTo>
                  <a:lnTo>
                    <a:pt x="1891618" y="149449"/>
                  </a:lnTo>
                  <a:lnTo>
                    <a:pt x="1891618" y="151376"/>
                  </a:lnTo>
                  <a:close/>
                </a:path>
              </a:pathLst>
            </a:custGeom>
            <a:solidFill>
              <a:srgbClr val="D4D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837800" y="5151335"/>
              <a:ext cx="1901189" cy="154305"/>
            </a:xfrm>
            <a:custGeom>
              <a:avLst/>
              <a:gdLst/>
              <a:ahLst/>
              <a:cxnLst/>
              <a:rect l="l" t="t" r="r" b="b"/>
              <a:pathLst>
                <a:path w="1901189" h="154304">
                  <a:moveTo>
                    <a:pt x="1900809" y="150177"/>
                  </a:moveTo>
                  <a:lnTo>
                    <a:pt x="9207" y="0"/>
                  </a:lnTo>
                  <a:lnTo>
                    <a:pt x="4622" y="1562"/>
                  </a:lnTo>
                  <a:lnTo>
                    <a:pt x="0" y="3111"/>
                  </a:lnTo>
                  <a:lnTo>
                    <a:pt x="1900809" y="154025"/>
                  </a:lnTo>
                  <a:lnTo>
                    <a:pt x="1900809" y="152107"/>
                  </a:lnTo>
                  <a:lnTo>
                    <a:pt x="1900809" y="150177"/>
                  </a:lnTo>
                  <a:close/>
                </a:path>
              </a:pathLst>
            </a:custGeom>
            <a:solidFill>
              <a:srgbClr val="D4D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828719" y="5154447"/>
              <a:ext cx="1910080" cy="154940"/>
            </a:xfrm>
            <a:custGeom>
              <a:avLst/>
              <a:gdLst/>
              <a:ahLst/>
              <a:cxnLst/>
              <a:rect l="l" t="t" r="r" b="b"/>
              <a:pathLst>
                <a:path w="1910079" h="154939">
                  <a:moveTo>
                    <a:pt x="1909889" y="150914"/>
                  </a:moveTo>
                  <a:lnTo>
                    <a:pt x="9093" y="0"/>
                  </a:lnTo>
                  <a:lnTo>
                    <a:pt x="4483" y="1549"/>
                  </a:lnTo>
                  <a:lnTo>
                    <a:pt x="139" y="3022"/>
                  </a:lnTo>
                  <a:lnTo>
                    <a:pt x="0" y="3124"/>
                  </a:lnTo>
                  <a:lnTo>
                    <a:pt x="1909889" y="154749"/>
                  </a:lnTo>
                  <a:lnTo>
                    <a:pt x="1909889" y="152831"/>
                  </a:lnTo>
                  <a:lnTo>
                    <a:pt x="1909889" y="150914"/>
                  </a:lnTo>
                  <a:close/>
                </a:path>
              </a:pathLst>
            </a:custGeom>
            <a:solidFill>
              <a:srgbClr val="D3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824058" y="5157558"/>
              <a:ext cx="1915160" cy="155575"/>
            </a:xfrm>
            <a:custGeom>
              <a:avLst/>
              <a:gdLst/>
              <a:ahLst/>
              <a:cxnLst/>
              <a:rect l="l" t="t" r="r" b="b"/>
              <a:pathLst>
                <a:path w="1915160" h="155575">
                  <a:moveTo>
                    <a:pt x="1914550" y="151638"/>
                  </a:moveTo>
                  <a:lnTo>
                    <a:pt x="4673" y="0"/>
                  </a:lnTo>
                  <a:lnTo>
                    <a:pt x="2336" y="1739"/>
                  </a:lnTo>
                  <a:lnTo>
                    <a:pt x="0" y="3479"/>
                  </a:lnTo>
                  <a:lnTo>
                    <a:pt x="1914550" y="155486"/>
                  </a:lnTo>
                  <a:lnTo>
                    <a:pt x="1914550" y="153568"/>
                  </a:lnTo>
                  <a:lnTo>
                    <a:pt x="1914550" y="151638"/>
                  </a:lnTo>
                  <a:close/>
                </a:path>
              </a:pathLst>
            </a:custGeom>
            <a:solidFill>
              <a:srgbClr val="D2D3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820541" y="5161025"/>
              <a:ext cx="1918335" cy="154940"/>
            </a:xfrm>
            <a:custGeom>
              <a:avLst/>
              <a:gdLst/>
              <a:ahLst/>
              <a:cxnLst/>
              <a:rect l="l" t="t" r="r" b="b"/>
              <a:pathLst>
                <a:path w="1918335" h="154939">
                  <a:moveTo>
                    <a:pt x="1918068" y="152006"/>
                  </a:moveTo>
                  <a:lnTo>
                    <a:pt x="3517" y="0"/>
                  </a:lnTo>
                  <a:lnTo>
                    <a:pt x="2349" y="876"/>
                  </a:lnTo>
                  <a:lnTo>
                    <a:pt x="1181" y="1739"/>
                  </a:lnTo>
                  <a:lnTo>
                    <a:pt x="0" y="2616"/>
                  </a:lnTo>
                  <a:lnTo>
                    <a:pt x="1918068" y="154901"/>
                  </a:lnTo>
                  <a:lnTo>
                    <a:pt x="1918068" y="153936"/>
                  </a:lnTo>
                  <a:lnTo>
                    <a:pt x="1918068" y="152984"/>
                  </a:lnTo>
                  <a:lnTo>
                    <a:pt x="1918068" y="152006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818211" y="5163640"/>
              <a:ext cx="1920875" cy="154305"/>
            </a:xfrm>
            <a:custGeom>
              <a:avLst/>
              <a:gdLst/>
              <a:ahLst/>
              <a:cxnLst/>
              <a:rect l="l" t="t" r="r" b="b"/>
              <a:pathLst>
                <a:path w="1920875" h="154304">
                  <a:moveTo>
                    <a:pt x="1920408" y="154210"/>
                  </a:moveTo>
                  <a:lnTo>
                    <a:pt x="0" y="1740"/>
                  </a:lnTo>
                  <a:lnTo>
                    <a:pt x="2340" y="0"/>
                  </a:lnTo>
                  <a:lnTo>
                    <a:pt x="1920408" y="152286"/>
                  </a:lnTo>
                  <a:lnTo>
                    <a:pt x="1920408" y="154210"/>
                  </a:lnTo>
                  <a:close/>
                </a:path>
              </a:pathLst>
            </a:custGeom>
            <a:solidFill>
              <a:srgbClr val="D6D7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815903" y="5165379"/>
              <a:ext cx="1922780" cy="154940"/>
            </a:xfrm>
            <a:custGeom>
              <a:avLst/>
              <a:gdLst/>
              <a:ahLst/>
              <a:cxnLst/>
              <a:rect l="l" t="t" r="r" b="b"/>
              <a:pathLst>
                <a:path w="1922779" h="154939">
                  <a:moveTo>
                    <a:pt x="1922717" y="154396"/>
                  </a:moveTo>
                  <a:lnTo>
                    <a:pt x="0" y="1742"/>
                  </a:lnTo>
                  <a:lnTo>
                    <a:pt x="2311" y="0"/>
                  </a:lnTo>
                  <a:lnTo>
                    <a:pt x="1922717" y="152471"/>
                  </a:lnTo>
                  <a:lnTo>
                    <a:pt x="1922717" y="154396"/>
                  </a:lnTo>
                  <a:close/>
                </a:path>
              </a:pathLst>
            </a:custGeom>
            <a:solidFill>
              <a:srgbClr val="D9DB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815152" y="5167122"/>
              <a:ext cx="1924050" cy="154940"/>
            </a:xfrm>
            <a:custGeom>
              <a:avLst/>
              <a:gdLst/>
              <a:ahLst/>
              <a:cxnLst/>
              <a:rect l="l" t="t" r="r" b="b"/>
              <a:pathLst>
                <a:path w="1924050" h="154939">
                  <a:moveTo>
                    <a:pt x="1923468" y="154579"/>
                  </a:moveTo>
                  <a:lnTo>
                    <a:pt x="0" y="1864"/>
                  </a:lnTo>
                  <a:lnTo>
                    <a:pt x="751" y="0"/>
                  </a:lnTo>
                  <a:lnTo>
                    <a:pt x="1923468" y="152653"/>
                  </a:lnTo>
                  <a:lnTo>
                    <a:pt x="1923468" y="154579"/>
                  </a:lnTo>
                  <a:close/>
                </a:path>
              </a:pathLst>
            </a:custGeom>
            <a:solidFill>
              <a:srgbClr val="DDDE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814401" y="5168986"/>
              <a:ext cx="1924685" cy="154940"/>
            </a:xfrm>
            <a:custGeom>
              <a:avLst/>
              <a:gdLst/>
              <a:ahLst/>
              <a:cxnLst/>
              <a:rect l="l" t="t" r="r" b="b"/>
              <a:pathLst>
                <a:path w="1924685" h="154939">
                  <a:moveTo>
                    <a:pt x="1924219" y="154639"/>
                  </a:moveTo>
                  <a:lnTo>
                    <a:pt x="0" y="1864"/>
                  </a:lnTo>
                  <a:lnTo>
                    <a:pt x="751" y="0"/>
                  </a:lnTo>
                  <a:lnTo>
                    <a:pt x="1924219" y="152713"/>
                  </a:lnTo>
                  <a:lnTo>
                    <a:pt x="1924219" y="154639"/>
                  </a:lnTo>
                  <a:close/>
                </a:path>
              </a:pathLst>
            </a:custGeom>
            <a:solidFill>
              <a:srgbClr val="DFE0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813649" y="5170851"/>
              <a:ext cx="1925320" cy="154940"/>
            </a:xfrm>
            <a:custGeom>
              <a:avLst/>
              <a:gdLst/>
              <a:ahLst/>
              <a:cxnLst/>
              <a:rect l="l" t="t" r="r" b="b"/>
              <a:pathLst>
                <a:path w="1925320" h="154939">
                  <a:moveTo>
                    <a:pt x="1924971" y="154699"/>
                  </a:moveTo>
                  <a:lnTo>
                    <a:pt x="0" y="1866"/>
                  </a:lnTo>
                  <a:lnTo>
                    <a:pt x="751" y="0"/>
                  </a:lnTo>
                  <a:lnTo>
                    <a:pt x="1924971" y="152774"/>
                  </a:lnTo>
                  <a:lnTo>
                    <a:pt x="1924971" y="154699"/>
                  </a:lnTo>
                  <a:close/>
                </a:path>
              </a:pathLst>
            </a:custGeom>
            <a:solidFill>
              <a:srgbClr val="E2E3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812898" y="5172716"/>
              <a:ext cx="1925955" cy="154940"/>
            </a:xfrm>
            <a:custGeom>
              <a:avLst/>
              <a:gdLst/>
              <a:ahLst/>
              <a:cxnLst/>
              <a:rect l="l" t="t" r="r" b="b"/>
              <a:pathLst>
                <a:path w="1925954" h="154939">
                  <a:moveTo>
                    <a:pt x="1925722" y="154760"/>
                  </a:moveTo>
                  <a:lnTo>
                    <a:pt x="0" y="1866"/>
                  </a:lnTo>
                  <a:lnTo>
                    <a:pt x="751" y="0"/>
                  </a:lnTo>
                  <a:lnTo>
                    <a:pt x="1925722" y="152834"/>
                  </a:lnTo>
                  <a:lnTo>
                    <a:pt x="1925722" y="154760"/>
                  </a:lnTo>
                  <a:close/>
                </a:path>
              </a:pathLst>
            </a:custGeom>
            <a:solidFill>
              <a:srgbClr val="E4E5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812146" y="5174583"/>
              <a:ext cx="1926589" cy="154940"/>
            </a:xfrm>
            <a:custGeom>
              <a:avLst/>
              <a:gdLst/>
              <a:ahLst/>
              <a:cxnLst/>
              <a:rect l="l" t="t" r="r" b="b"/>
              <a:pathLst>
                <a:path w="1926589" h="154939">
                  <a:moveTo>
                    <a:pt x="1926473" y="154818"/>
                  </a:moveTo>
                  <a:lnTo>
                    <a:pt x="0" y="1864"/>
                  </a:lnTo>
                  <a:lnTo>
                    <a:pt x="751" y="0"/>
                  </a:lnTo>
                  <a:lnTo>
                    <a:pt x="1926473" y="152892"/>
                  </a:lnTo>
                  <a:lnTo>
                    <a:pt x="1926473" y="154818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811395" y="5176448"/>
              <a:ext cx="1927225" cy="154940"/>
            </a:xfrm>
            <a:custGeom>
              <a:avLst/>
              <a:gdLst/>
              <a:ahLst/>
              <a:cxnLst/>
              <a:rect l="l" t="t" r="r" b="b"/>
              <a:pathLst>
                <a:path w="1927225" h="154939">
                  <a:moveTo>
                    <a:pt x="1927225" y="154878"/>
                  </a:moveTo>
                  <a:lnTo>
                    <a:pt x="0" y="1866"/>
                  </a:lnTo>
                  <a:lnTo>
                    <a:pt x="751" y="0"/>
                  </a:lnTo>
                  <a:lnTo>
                    <a:pt x="1927225" y="152951"/>
                  </a:lnTo>
                  <a:lnTo>
                    <a:pt x="1927225" y="154878"/>
                  </a:lnTo>
                  <a:close/>
                </a:path>
              </a:pathLst>
            </a:custGeom>
            <a:solidFill>
              <a:srgbClr val="E7E8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811170" y="5178313"/>
              <a:ext cx="1927860" cy="154940"/>
            </a:xfrm>
            <a:custGeom>
              <a:avLst/>
              <a:gdLst/>
              <a:ahLst/>
              <a:cxnLst/>
              <a:rect l="l" t="t" r="r" b="b"/>
              <a:pathLst>
                <a:path w="1927860" h="154939">
                  <a:moveTo>
                    <a:pt x="1927450" y="154937"/>
                  </a:moveTo>
                  <a:lnTo>
                    <a:pt x="0" y="1908"/>
                  </a:lnTo>
                  <a:lnTo>
                    <a:pt x="0" y="560"/>
                  </a:lnTo>
                  <a:lnTo>
                    <a:pt x="225" y="0"/>
                  </a:lnTo>
                  <a:lnTo>
                    <a:pt x="1927450" y="153013"/>
                  </a:lnTo>
                  <a:lnTo>
                    <a:pt x="1927450" y="154937"/>
                  </a:lnTo>
                  <a:close/>
                </a:path>
              </a:pathLst>
            </a:custGeom>
            <a:solidFill>
              <a:srgbClr val="E9EA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811170" y="5180221"/>
              <a:ext cx="1927860" cy="155575"/>
            </a:xfrm>
            <a:custGeom>
              <a:avLst/>
              <a:gdLst/>
              <a:ahLst/>
              <a:cxnLst/>
              <a:rect l="l" t="t" r="r" b="b"/>
              <a:pathLst>
                <a:path w="1927860" h="155575">
                  <a:moveTo>
                    <a:pt x="1927450" y="154955"/>
                  </a:moveTo>
                  <a:lnTo>
                    <a:pt x="0" y="1924"/>
                  </a:lnTo>
                  <a:lnTo>
                    <a:pt x="0" y="0"/>
                  </a:lnTo>
                  <a:lnTo>
                    <a:pt x="1927450" y="153029"/>
                  </a:lnTo>
                  <a:lnTo>
                    <a:pt x="1927450" y="154955"/>
                  </a:lnTo>
                  <a:close/>
                </a:path>
              </a:pathLst>
            </a:custGeom>
            <a:solidFill>
              <a:srgbClr val="EB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811170" y="5182145"/>
              <a:ext cx="1927860" cy="155575"/>
            </a:xfrm>
            <a:custGeom>
              <a:avLst/>
              <a:gdLst/>
              <a:ahLst/>
              <a:cxnLst/>
              <a:rect l="l" t="t" r="r" b="b"/>
              <a:pathLst>
                <a:path w="1927860" h="155575">
                  <a:moveTo>
                    <a:pt x="1927450" y="154955"/>
                  </a:moveTo>
                  <a:lnTo>
                    <a:pt x="0" y="1924"/>
                  </a:lnTo>
                  <a:lnTo>
                    <a:pt x="0" y="0"/>
                  </a:lnTo>
                  <a:lnTo>
                    <a:pt x="1927450" y="153029"/>
                  </a:lnTo>
                  <a:lnTo>
                    <a:pt x="1927450" y="154955"/>
                  </a:lnTo>
                  <a:close/>
                </a:path>
              </a:pathLst>
            </a:custGeom>
            <a:solidFill>
              <a:srgbClr val="ECE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811170" y="5184070"/>
              <a:ext cx="1927860" cy="155575"/>
            </a:xfrm>
            <a:custGeom>
              <a:avLst/>
              <a:gdLst/>
              <a:ahLst/>
              <a:cxnLst/>
              <a:rect l="l" t="t" r="r" b="b"/>
              <a:pathLst>
                <a:path w="1927860" h="155575">
                  <a:moveTo>
                    <a:pt x="1927450" y="154955"/>
                  </a:moveTo>
                  <a:lnTo>
                    <a:pt x="0" y="1926"/>
                  </a:lnTo>
                  <a:lnTo>
                    <a:pt x="0" y="0"/>
                  </a:lnTo>
                  <a:lnTo>
                    <a:pt x="1927450" y="153031"/>
                  </a:lnTo>
                  <a:lnTo>
                    <a:pt x="1927450" y="154955"/>
                  </a:lnTo>
                  <a:close/>
                </a:path>
              </a:pathLst>
            </a:custGeom>
            <a:solidFill>
              <a:srgbClr val="EDEE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811170" y="5185994"/>
              <a:ext cx="1927860" cy="155575"/>
            </a:xfrm>
            <a:custGeom>
              <a:avLst/>
              <a:gdLst/>
              <a:ahLst/>
              <a:cxnLst/>
              <a:rect l="l" t="t" r="r" b="b"/>
              <a:pathLst>
                <a:path w="1927860" h="155575">
                  <a:moveTo>
                    <a:pt x="1927450" y="154955"/>
                  </a:moveTo>
                  <a:lnTo>
                    <a:pt x="0" y="1926"/>
                  </a:lnTo>
                  <a:lnTo>
                    <a:pt x="0" y="0"/>
                  </a:lnTo>
                  <a:lnTo>
                    <a:pt x="1927450" y="153031"/>
                  </a:lnTo>
                  <a:lnTo>
                    <a:pt x="1927450" y="154955"/>
                  </a:lnTo>
                  <a:close/>
                </a:path>
              </a:pathLst>
            </a:custGeom>
            <a:solidFill>
              <a:srgbClr val="EE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811170" y="5187921"/>
              <a:ext cx="1927860" cy="155575"/>
            </a:xfrm>
            <a:custGeom>
              <a:avLst/>
              <a:gdLst/>
              <a:ahLst/>
              <a:cxnLst/>
              <a:rect l="l" t="t" r="r" b="b"/>
              <a:pathLst>
                <a:path w="1927860" h="155575">
                  <a:moveTo>
                    <a:pt x="1927450" y="154955"/>
                  </a:moveTo>
                  <a:lnTo>
                    <a:pt x="0" y="1924"/>
                  </a:lnTo>
                  <a:lnTo>
                    <a:pt x="0" y="0"/>
                  </a:lnTo>
                  <a:lnTo>
                    <a:pt x="1927450" y="153029"/>
                  </a:lnTo>
                  <a:lnTo>
                    <a:pt x="1927450" y="154955"/>
                  </a:lnTo>
                  <a:close/>
                </a:path>
              </a:pathLst>
            </a:custGeom>
            <a:solidFill>
              <a:srgbClr val="F0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811170" y="5189845"/>
              <a:ext cx="1927860" cy="155575"/>
            </a:xfrm>
            <a:custGeom>
              <a:avLst/>
              <a:gdLst/>
              <a:ahLst/>
              <a:cxnLst/>
              <a:rect l="l" t="t" r="r" b="b"/>
              <a:pathLst>
                <a:path w="1927860" h="155575">
                  <a:moveTo>
                    <a:pt x="1927450" y="154955"/>
                  </a:moveTo>
                  <a:lnTo>
                    <a:pt x="0" y="1924"/>
                  </a:lnTo>
                  <a:lnTo>
                    <a:pt x="0" y="0"/>
                  </a:lnTo>
                  <a:lnTo>
                    <a:pt x="1927450" y="153029"/>
                  </a:lnTo>
                  <a:lnTo>
                    <a:pt x="1927450" y="154955"/>
                  </a:lnTo>
                  <a:close/>
                </a:path>
              </a:pathLst>
            </a:custGeom>
            <a:solidFill>
              <a:srgbClr val="F1F1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811170" y="5191770"/>
              <a:ext cx="1927860" cy="155575"/>
            </a:xfrm>
            <a:custGeom>
              <a:avLst/>
              <a:gdLst/>
              <a:ahLst/>
              <a:cxnLst/>
              <a:rect l="l" t="t" r="r" b="b"/>
              <a:pathLst>
                <a:path w="1927860" h="155575">
                  <a:moveTo>
                    <a:pt x="1927450" y="154955"/>
                  </a:moveTo>
                  <a:lnTo>
                    <a:pt x="0" y="1926"/>
                  </a:lnTo>
                  <a:lnTo>
                    <a:pt x="0" y="0"/>
                  </a:lnTo>
                  <a:lnTo>
                    <a:pt x="1927450" y="153031"/>
                  </a:lnTo>
                  <a:lnTo>
                    <a:pt x="1927450" y="154955"/>
                  </a:lnTo>
                  <a:close/>
                </a:path>
              </a:pathLst>
            </a:custGeom>
            <a:solidFill>
              <a:srgbClr val="F2F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811170" y="5193694"/>
              <a:ext cx="1927860" cy="155575"/>
            </a:xfrm>
            <a:custGeom>
              <a:avLst/>
              <a:gdLst/>
              <a:ahLst/>
              <a:cxnLst/>
              <a:rect l="l" t="t" r="r" b="b"/>
              <a:pathLst>
                <a:path w="1927860" h="155575">
                  <a:moveTo>
                    <a:pt x="1927450" y="154957"/>
                  </a:moveTo>
                  <a:lnTo>
                    <a:pt x="0" y="1926"/>
                  </a:lnTo>
                  <a:lnTo>
                    <a:pt x="0" y="0"/>
                  </a:lnTo>
                  <a:lnTo>
                    <a:pt x="1927450" y="153031"/>
                  </a:lnTo>
                  <a:lnTo>
                    <a:pt x="1927450" y="154957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811170" y="5195621"/>
              <a:ext cx="1927860" cy="155575"/>
            </a:xfrm>
            <a:custGeom>
              <a:avLst/>
              <a:gdLst/>
              <a:ahLst/>
              <a:cxnLst/>
              <a:rect l="l" t="t" r="r" b="b"/>
              <a:pathLst>
                <a:path w="1927860" h="155575">
                  <a:moveTo>
                    <a:pt x="1927450" y="154955"/>
                  </a:moveTo>
                  <a:lnTo>
                    <a:pt x="0" y="1924"/>
                  </a:lnTo>
                  <a:lnTo>
                    <a:pt x="0" y="0"/>
                  </a:lnTo>
                  <a:lnTo>
                    <a:pt x="1927450" y="153029"/>
                  </a:lnTo>
                  <a:lnTo>
                    <a:pt x="1927450" y="154955"/>
                  </a:lnTo>
                  <a:close/>
                </a:path>
              </a:pathLst>
            </a:custGeom>
            <a:solidFill>
              <a:srgbClr val="F3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811170" y="5197545"/>
              <a:ext cx="1927860" cy="155575"/>
            </a:xfrm>
            <a:custGeom>
              <a:avLst/>
              <a:gdLst/>
              <a:ahLst/>
              <a:cxnLst/>
              <a:rect l="l" t="t" r="r" b="b"/>
              <a:pathLst>
                <a:path w="1927860" h="155575">
                  <a:moveTo>
                    <a:pt x="1927450" y="154955"/>
                  </a:moveTo>
                  <a:lnTo>
                    <a:pt x="0" y="1926"/>
                  </a:lnTo>
                  <a:lnTo>
                    <a:pt x="0" y="0"/>
                  </a:lnTo>
                  <a:lnTo>
                    <a:pt x="1927450" y="153031"/>
                  </a:lnTo>
                  <a:lnTo>
                    <a:pt x="1927450" y="154955"/>
                  </a:lnTo>
                  <a:close/>
                </a:path>
              </a:pathLst>
            </a:custGeom>
            <a:solidFill>
              <a:srgbClr val="F4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811170" y="5199470"/>
              <a:ext cx="1927860" cy="155575"/>
            </a:xfrm>
            <a:custGeom>
              <a:avLst/>
              <a:gdLst/>
              <a:ahLst/>
              <a:cxnLst/>
              <a:rect l="l" t="t" r="r" b="b"/>
              <a:pathLst>
                <a:path w="1927860" h="155575">
                  <a:moveTo>
                    <a:pt x="1927450" y="154955"/>
                  </a:moveTo>
                  <a:lnTo>
                    <a:pt x="0" y="1926"/>
                  </a:lnTo>
                  <a:lnTo>
                    <a:pt x="0" y="0"/>
                  </a:lnTo>
                  <a:lnTo>
                    <a:pt x="1927450" y="153031"/>
                  </a:lnTo>
                  <a:lnTo>
                    <a:pt x="1927450" y="154955"/>
                  </a:lnTo>
                  <a:close/>
                </a:path>
              </a:pathLst>
            </a:custGeom>
            <a:solidFill>
              <a:srgbClr val="F5F5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3811170" y="5201394"/>
              <a:ext cx="1927860" cy="155575"/>
            </a:xfrm>
            <a:custGeom>
              <a:avLst/>
              <a:gdLst/>
              <a:ahLst/>
              <a:cxnLst/>
              <a:rect l="l" t="t" r="r" b="b"/>
              <a:pathLst>
                <a:path w="1927860" h="155575">
                  <a:moveTo>
                    <a:pt x="1927450" y="154957"/>
                  </a:moveTo>
                  <a:lnTo>
                    <a:pt x="0" y="1926"/>
                  </a:lnTo>
                  <a:lnTo>
                    <a:pt x="0" y="0"/>
                  </a:lnTo>
                  <a:lnTo>
                    <a:pt x="1927450" y="153031"/>
                  </a:lnTo>
                  <a:lnTo>
                    <a:pt x="1927450" y="154957"/>
                  </a:lnTo>
                  <a:close/>
                </a:path>
              </a:pathLst>
            </a:custGeom>
            <a:solidFill>
              <a:srgbClr val="F6F6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811170" y="5203320"/>
              <a:ext cx="1927860" cy="155575"/>
            </a:xfrm>
            <a:custGeom>
              <a:avLst/>
              <a:gdLst/>
              <a:ahLst/>
              <a:cxnLst/>
              <a:rect l="l" t="t" r="r" b="b"/>
              <a:pathLst>
                <a:path w="1927860" h="155575">
                  <a:moveTo>
                    <a:pt x="1927450" y="154955"/>
                  </a:moveTo>
                  <a:lnTo>
                    <a:pt x="0" y="1924"/>
                  </a:lnTo>
                  <a:lnTo>
                    <a:pt x="0" y="0"/>
                  </a:lnTo>
                  <a:lnTo>
                    <a:pt x="1927450" y="153029"/>
                  </a:lnTo>
                  <a:lnTo>
                    <a:pt x="1927450" y="154955"/>
                  </a:lnTo>
                  <a:close/>
                </a:path>
              </a:pathLst>
            </a:custGeom>
            <a:solidFill>
              <a:srgbClr val="F7F7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811170" y="5205245"/>
              <a:ext cx="1927860" cy="155575"/>
            </a:xfrm>
            <a:custGeom>
              <a:avLst/>
              <a:gdLst/>
              <a:ahLst/>
              <a:cxnLst/>
              <a:rect l="l" t="t" r="r" b="b"/>
              <a:pathLst>
                <a:path w="1927860" h="155575">
                  <a:moveTo>
                    <a:pt x="1927450" y="154955"/>
                  </a:moveTo>
                  <a:lnTo>
                    <a:pt x="0" y="1926"/>
                  </a:lnTo>
                  <a:lnTo>
                    <a:pt x="0" y="0"/>
                  </a:lnTo>
                  <a:lnTo>
                    <a:pt x="1927450" y="153031"/>
                  </a:lnTo>
                  <a:lnTo>
                    <a:pt x="1927450" y="154955"/>
                  </a:lnTo>
                  <a:close/>
                </a:path>
              </a:pathLst>
            </a:custGeom>
            <a:solidFill>
              <a:srgbClr val="F8F8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811168" y="5207177"/>
              <a:ext cx="1927860" cy="157480"/>
            </a:xfrm>
            <a:custGeom>
              <a:avLst/>
              <a:gdLst/>
              <a:ahLst/>
              <a:cxnLst/>
              <a:rect l="l" t="t" r="r" b="b"/>
              <a:pathLst>
                <a:path w="1927860" h="157479">
                  <a:moveTo>
                    <a:pt x="1927440" y="153035"/>
                  </a:moveTo>
                  <a:lnTo>
                    <a:pt x="0" y="0"/>
                  </a:lnTo>
                  <a:lnTo>
                    <a:pt x="0" y="1930"/>
                  </a:lnTo>
                  <a:lnTo>
                    <a:pt x="0" y="3848"/>
                  </a:lnTo>
                  <a:lnTo>
                    <a:pt x="1927440" y="156883"/>
                  </a:lnTo>
                  <a:lnTo>
                    <a:pt x="1927440" y="154952"/>
                  </a:lnTo>
                  <a:lnTo>
                    <a:pt x="1927440" y="153035"/>
                  </a:lnTo>
                  <a:close/>
                </a:path>
              </a:pathLst>
            </a:custGeom>
            <a:solidFill>
              <a:srgbClr val="F9F9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811170" y="5211020"/>
              <a:ext cx="1927860" cy="155575"/>
            </a:xfrm>
            <a:custGeom>
              <a:avLst/>
              <a:gdLst/>
              <a:ahLst/>
              <a:cxnLst/>
              <a:rect l="l" t="t" r="r" b="b"/>
              <a:pathLst>
                <a:path w="1927860" h="155575">
                  <a:moveTo>
                    <a:pt x="1927450" y="154955"/>
                  </a:moveTo>
                  <a:lnTo>
                    <a:pt x="0" y="1924"/>
                  </a:lnTo>
                  <a:lnTo>
                    <a:pt x="0" y="0"/>
                  </a:lnTo>
                  <a:lnTo>
                    <a:pt x="1927450" y="153029"/>
                  </a:lnTo>
                  <a:lnTo>
                    <a:pt x="1927450" y="154955"/>
                  </a:lnTo>
                  <a:close/>
                </a:path>
              </a:pathLst>
            </a:custGeom>
            <a:solidFill>
              <a:srgbClr val="FAFA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811170" y="5212945"/>
              <a:ext cx="1927860" cy="155575"/>
            </a:xfrm>
            <a:custGeom>
              <a:avLst/>
              <a:gdLst/>
              <a:ahLst/>
              <a:cxnLst/>
              <a:rect l="l" t="t" r="r" b="b"/>
              <a:pathLst>
                <a:path w="1927860" h="155575">
                  <a:moveTo>
                    <a:pt x="1927450" y="154955"/>
                  </a:moveTo>
                  <a:lnTo>
                    <a:pt x="0" y="1926"/>
                  </a:lnTo>
                  <a:lnTo>
                    <a:pt x="0" y="0"/>
                  </a:lnTo>
                  <a:lnTo>
                    <a:pt x="1927450" y="153031"/>
                  </a:lnTo>
                  <a:lnTo>
                    <a:pt x="1927450" y="154955"/>
                  </a:lnTo>
                  <a:close/>
                </a:path>
              </a:pathLst>
            </a:custGeom>
            <a:solidFill>
              <a:srgbClr val="FCF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811168" y="5214873"/>
              <a:ext cx="1927860" cy="157480"/>
            </a:xfrm>
            <a:custGeom>
              <a:avLst/>
              <a:gdLst/>
              <a:ahLst/>
              <a:cxnLst/>
              <a:rect l="l" t="t" r="r" b="b"/>
              <a:pathLst>
                <a:path w="1927860" h="157479">
                  <a:moveTo>
                    <a:pt x="1927440" y="153035"/>
                  </a:moveTo>
                  <a:lnTo>
                    <a:pt x="0" y="0"/>
                  </a:lnTo>
                  <a:lnTo>
                    <a:pt x="0" y="1930"/>
                  </a:lnTo>
                  <a:lnTo>
                    <a:pt x="0" y="3848"/>
                  </a:lnTo>
                  <a:lnTo>
                    <a:pt x="1927440" y="156883"/>
                  </a:lnTo>
                  <a:lnTo>
                    <a:pt x="1927440" y="154965"/>
                  </a:lnTo>
                  <a:lnTo>
                    <a:pt x="1927440" y="153035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811168" y="5218721"/>
              <a:ext cx="1927860" cy="156210"/>
            </a:xfrm>
            <a:custGeom>
              <a:avLst/>
              <a:gdLst/>
              <a:ahLst/>
              <a:cxnLst/>
              <a:rect l="l" t="t" r="r" b="b"/>
              <a:pathLst>
                <a:path w="1927860" h="156210">
                  <a:moveTo>
                    <a:pt x="1927440" y="153035"/>
                  </a:moveTo>
                  <a:lnTo>
                    <a:pt x="0" y="0"/>
                  </a:lnTo>
                  <a:lnTo>
                    <a:pt x="0" y="965"/>
                  </a:lnTo>
                  <a:lnTo>
                    <a:pt x="0" y="1930"/>
                  </a:lnTo>
                  <a:lnTo>
                    <a:pt x="0" y="2882"/>
                  </a:lnTo>
                  <a:lnTo>
                    <a:pt x="1927440" y="155917"/>
                  </a:lnTo>
                  <a:lnTo>
                    <a:pt x="1927440" y="154965"/>
                  </a:lnTo>
                  <a:lnTo>
                    <a:pt x="1927440" y="153987"/>
                  </a:lnTo>
                  <a:lnTo>
                    <a:pt x="1927440" y="1530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3811170" y="5221595"/>
              <a:ext cx="1927860" cy="155575"/>
            </a:xfrm>
            <a:custGeom>
              <a:avLst/>
              <a:gdLst/>
              <a:ahLst/>
              <a:cxnLst/>
              <a:rect l="l" t="t" r="r" b="b"/>
              <a:pathLst>
                <a:path w="1927860" h="155575">
                  <a:moveTo>
                    <a:pt x="1927450" y="154955"/>
                  </a:moveTo>
                  <a:lnTo>
                    <a:pt x="0" y="1926"/>
                  </a:lnTo>
                  <a:lnTo>
                    <a:pt x="0" y="0"/>
                  </a:lnTo>
                  <a:lnTo>
                    <a:pt x="1927450" y="153031"/>
                  </a:lnTo>
                  <a:lnTo>
                    <a:pt x="1927450" y="154955"/>
                  </a:lnTo>
                  <a:close/>
                </a:path>
              </a:pathLst>
            </a:custGeom>
            <a:solidFill>
              <a:srgbClr val="F8F8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811170" y="5223516"/>
              <a:ext cx="1927860" cy="155575"/>
            </a:xfrm>
            <a:custGeom>
              <a:avLst/>
              <a:gdLst/>
              <a:ahLst/>
              <a:cxnLst/>
              <a:rect l="l" t="t" r="r" b="b"/>
              <a:pathLst>
                <a:path w="1927860" h="155575">
                  <a:moveTo>
                    <a:pt x="1927450" y="154955"/>
                  </a:moveTo>
                  <a:lnTo>
                    <a:pt x="0" y="1926"/>
                  </a:lnTo>
                  <a:lnTo>
                    <a:pt x="0" y="0"/>
                  </a:lnTo>
                  <a:lnTo>
                    <a:pt x="1927450" y="153031"/>
                  </a:lnTo>
                  <a:lnTo>
                    <a:pt x="1927450" y="154955"/>
                  </a:lnTo>
                  <a:close/>
                </a:path>
              </a:pathLst>
            </a:custGeom>
            <a:solidFill>
              <a:srgbClr val="F5F5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811170" y="5225436"/>
              <a:ext cx="1927860" cy="155575"/>
            </a:xfrm>
            <a:custGeom>
              <a:avLst/>
              <a:gdLst/>
              <a:ahLst/>
              <a:cxnLst/>
              <a:rect l="l" t="t" r="r" b="b"/>
              <a:pathLst>
                <a:path w="1927860" h="155575">
                  <a:moveTo>
                    <a:pt x="1927450" y="154955"/>
                  </a:moveTo>
                  <a:lnTo>
                    <a:pt x="0" y="1924"/>
                  </a:lnTo>
                  <a:lnTo>
                    <a:pt x="0" y="0"/>
                  </a:lnTo>
                  <a:lnTo>
                    <a:pt x="1927450" y="153029"/>
                  </a:lnTo>
                  <a:lnTo>
                    <a:pt x="1927450" y="154955"/>
                  </a:lnTo>
                  <a:close/>
                </a:path>
              </a:pathLst>
            </a:custGeom>
            <a:solidFill>
              <a:srgbClr val="F2F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3811170" y="5227357"/>
              <a:ext cx="1927860" cy="155575"/>
            </a:xfrm>
            <a:custGeom>
              <a:avLst/>
              <a:gdLst/>
              <a:ahLst/>
              <a:cxnLst/>
              <a:rect l="l" t="t" r="r" b="b"/>
              <a:pathLst>
                <a:path w="1927860" h="155575">
                  <a:moveTo>
                    <a:pt x="1927450" y="154955"/>
                  </a:moveTo>
                  <a:lnTo>
                    <a:pt x="0" y="1924"/>
                  </a:lnTo>
                  <a:lnTo>
                    <a:pt x="0" y="0"/>
                  </a:lnTo>
                  <a:lnTo>
                    <a:pt x="1927450" y="153029"/>
                  </a:lnTo>
                  <a:lnTo>
                    <a:pt x="1927450" y="154955"/>
                  </a:lnTo>
                  <a:close/>
                </a:path>
              </a:pathLst>
            </a:custGeom>
            <a:solidFill>
              <a:srgbClr val="F0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3811170" y="5229277"/>
              <a:ext cx="1927860" cy="155575"/>
            </a:xfrm>
            <a:custGeom>
              <a:avLst/>
              <a:gdLst/>
              <a:ahLst/>
              <a:cxnLst/>
              <a:rect l="l" t="t" r="r" b="b"/>
              <a:pathLst>
                <a:path w="1927860" h="155575">
                  <a:moveTo>
                    <a:pt x="1927450" y="154955"/>
                  </a:moveTo>
                  <a:lnTo>
                    <a:pt x="0" y="1924"/>
                  </a:lnTo>
                  <a:lnTo>
                    <a:pt x="0" y="0"/>
                  </a:lnTo>
                  <a:lnTo>
                    <a:pt x="1927450" y="153029"/>
                  </a:lnTo>
                  <a:lnTo>
                    <a:pt x="1927450" y="154955"/>
                  </a:lnTo>
                  <a:close/>
                </a:path>
              </a:pathLst>
            </a:custGeom>
            <a:solidFill>
              <a:srgbClr val="EDEE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3811170" y="5231196"/>
              <a:ext cx="1927860" cy="155575"/>
            </a:xfrm>
            <a:custGeom>
              <a:avLst/>
              <a:gdLst/>
              <a:ahLst/>
              <a:cxnLst/>
              <a:rect l="l" t="t" r="r" b="b"/>
              <a:pathLst>
                <a:path w="1927860" h="155575">
                  <a:moveTo>
                    <a:pt x="1927450" y="154957"/>
                  </a:moveTo>
                  <a:lnTo>
                    <a:pt x="0" y="1926"/>
                  </a:lnTo>
                  <a:lnTo>
                    <a:pt x="0" y="0"/>
                  </a:lnTo>
                  <a:lnTo>
                    <a:pt x="1927450" y="153031"/>
                  </a:lnTo>
                  <a:lnTo>
                    <a:pt x="1927450" y="154957"/>
                  </a:lnTo>
                  <a:close/>
                </a:path>
              </a:pathLst>
            </a:custGeom>
            <a:solidFill>
              <a:srgbClr val="ECE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3811170" y="5233117"/>
              <a:ext cx="1927860" cy="155575"/>
            </a:xfrm>
            <a:custGeom>
              <a:avLst/>
              <a:gdLst/>
              <a:ahLst/>
              <a:cxnLst/>
              <a:rect l="l" t="t" r="r" b="b"/>
              <a:pathLst>
                <a:path w="1927860" h="155575">
                  <a:moveTo>
                    <a:pt x="1927450" y="154955"/>
                  </a:moveTo>
                  <a:lnTo>
                    <a:pt x="0" y="1926"/>
                  </a:lnTo>
                  <a:lnTo>
                    <a:pt x="0" y="0"/>
                  </a:lnTo>
                  <a:lnTo>
                    <a:pt x="1927450" y="153031"/>
                  </a:lnTo>
                  <a:lnTo>
                    <a:pt x="1927450" y="154955"/>
                  </a:lnTo>
                  <a:close/>
                </a:path>
              </a:pathLst>
            </a:custGeom>
            <a:solidFill>
              <a:srgbClr val="EAEB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3811170" y="5235037"/>
              <a:ext cx="1927860" cy="155575"/>
            </a:xfrm>
            <a:custGeom>
              <a:avLst/>
              <a:gdLst/>
              <a:ahLst/>
              <a:cxnLst/>
              <a:rect l="l" t="t" r="r" b="b"/>
              <a:pathLst>
                <a:path w="1927860" h="155575">
                  <a:moveTo>
                    <a:pt x="1927450" y="154955"/>
                  </a:moveTo>
                  <a:lnTo>
                    <a:pt x="0" y="1926"/>
                  </a:lnTo>
                  <a:lnTo>
                    <a:pt x="0" y="0"/>
                  </a:lnTo>
                  <a:lnTo>
                    <a:pt x="1927450" y="153031"/>
                  </a:lnTo>
                  <a:lnTo>
                    <a:pt x="1927450" y="154955"/>
                  </a:lnTo>
                  <a:close/>
                </a:path>
              </a:pathLst>
            </a:custGeom>
            <a:solidFill>
              <a:srgbClr val="E8E9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3811170" y="5236958"/>
              <a:ext cx="1927860" cy="155575"/>
            </a:xfrm>
            <a:custGeom>
              <a:avLst/>
              <a:gdLst/>
              <a:ahLst/>
              <a:cxnLst/>
              <a:rect l="l" t="t" r="r" b="b"/>
              <a:pathLst>
                <a:path w="1927860" h="155575">
                  <a:moveTo>
                    <a:pt x="1927450" y="154955"/>
                  </a:moveTo>
                  <a:lnTo>
                    <a:pt x="0" y="1926"/>
                  </a:lnTo>
                  <a:lnTo>
                    <a:pt x="0" y="0"/>
                  </a:lnTo>
                  <a:lnTo>
                    <a:pt x="1927450" y="153031"/>
                  </a:lnTo>
                  <a:lnTo>
                    <a:pt x="1927450" y="154955"/>
                  </a:lnTo>
                  <a:close/>
                </a:path>
              </a:pathLst>
            </a:custGeom>
            <a:solidFill>
              <a:srgbClr val="E7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3811170" y="5238879"/>
              <a:ext cx="1927860" cy="155575"/>
            </a:xfrm>
            <a:custGeom>
              <a:avLst/>
              <a:gdLst/>
              <a:ahLst/>
              <a:cxnLst/>
              <a:rect l="l" t="t" r="r" b="b"/>
              <a:pathLst>
                <a:path w="1927860" h="155575">
                  <a:moveTo>
                    <a:pt x="1927450" y="154955"/>
                  </a:moveTo>
                  <a:lnTo>
                    <a:pt x="0" y="1924"/>
                  </a:lnTo>
                  <a:lnTo>
                    <a:pt x="0" y="0"/>
                  </a:lnTo>
                  <a:lnTo>
                    <a:pt x="1927450" y="153029"/>
                  </a:lnTo>
                  <a:lnTo>
                    <a:pt x="1927450" y="154955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3811170" y="5240799"/>
              <a:ext cx="1927860" cy="155575"/>
            </a:xfrm>
            <a:custGeom>
              <a:avLst/>
              <a:gdLst/>
              <a:ahLst/>
              <a:cxnLst/>
              <a:rect l="l" t="t" r="r" b="b"/>
              <a:pathLst>
                <a:path w="1927860" h="155575">
                  <a:moveTo>
                    <a:pt x="1927450" y="154955"/>
                  </a:moveTo>
                  <a:lnTo>
                    <a:pt x="0" y="1924"/>
                  </a:lnTo>
                  <a:lnTo>
                    <a:pt x="0" y="0"/>
                  </a:lnTo>
                  <a:lnTo>
                    <a:pt x="1927450" y="153029"/>
                  </a:lnTo>
                  <a:lnTo>
                    <a:pt x="1927450" y="154955"/>
                  </a:lnTo>
                  <a:close/>
                </a:path>
              </a:pathLst>
            </a:custGeom>
            <a:solidFill>
              <a:srgbClr val="E4E5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3811170" y="5242720"/>
              <a:ext cx="1927860" cy="155575"/>
            </a:xfrm>
            <a:custGeom>
              <a:avLst/>
              <a:gdLst/>
              <a:ahLst/>
              <a:cxnLst/>
              <a:rect l="l" t="t" r="r" b="b"/>
              <a:pathLst>
                <a:path w="1927860" h="155575">
                  <a:moveTo>
                    <a:pt x="1927450" y="154955"/>
                  </a:moveTo>
                  <a:lnTo>
                    <a:pt x="0" y="1924"/>
                  </a:lnTo>
                  <a:lnTo>
                    <a:pt x="0" y="0"/>
                  </a:lnTo>
                  <a:lnTo>
                    <a:pt x="1927450" y="153029"/>
                  </a:lnTo>
                  <a:lnTo>
                    <a:pt x="1927450" y="154955"/>
                  </a:lnTo>
                  <a:close/>
                </a:path>
              </a:pathLst>
            </a:custGeom>
            <a:solidFill>
              <a:srgbClr val="E3E4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3811170" y="5244640"/>
              <a:ext cx="1927860" cy="155575"/>
            </a:xfrm>
            <a:custGeom>
              <a:avLst/>
              <a:gdLst/>
              <a:ahLst/>
              <a:cxnLst/>
              <a:rect l="l" t="t" r="r" b="b"/>
              <a:pathLst>
                <a:path w="1927860" h="155575">
                  <a:moveTo>
                    <a:pt x="1927450" y="154955"/>
                  </a:moveTo>
                  <a:lnTo>
                    <a:pt x="0" y="1924"/>
                  </a:lnTo>
                  <a:lnTo>
                    <a:pt x="0" y="0"/>
                  </a:lnTo>
                  <a:lnTo>
                    <a:pt x="1927450" y="153029"/>
                  </a:lnTo>
                  <a:lnTo>
                    <a:pt x="1927450" y="154955"/>
                  </a:lnTo>
                  <a:close/>
                </a:path>
              </a:pathLst>
            </a:custGeom>
            <a:solidFill>
              <a:srgbClr val="E2E3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3811170" y="5246559"/>
              <a:ext cx="1927860" cy="155575"/>
            </a:xfrm>
            <a:custGeom>
              <a:avLst/>
              <a:gdLst/>
              <a:ahLst/>
              <a:cxnLst/>
              <a:rect l="l" t="t" r="r" b="b"/>
              <a:pathLst>
                <a:path w="1927860" h="155575">
                  <a:moveTo>
                    <a:pt x="1927450" y="154955"/>
                  </a:moveTo>
                  <a:lnTo>
                    <a:pt x="0" y="1926"/>
                  </a:lnTo>
                  <a:lnTo>
                    <a:pt x="0" y="0"/>
                  </a:lnTo>
                  <a:lnTo>
                    <a:pt x="1927450" y="153031"/>
                  </a:lnTo>
                  <a:lnTo>
                    <a:pt x="1927450" y="154955"/>
                  </a:lnTo>
                  <a:close/>
                </a:path>
              </a:pathLst>
            </a:custGeom>
            <a:solidFill>
              <a:srgbClr val="E1E2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3811170" y="5248480"/>
              <a:ext cx="1927860" cy="155575"/>
            </a:xfrm>
            <a:custGeom>
              <a:avLst/>
              <a:gdLst/>
              <a:ahLst/>
              <a:cxnLst/>
              <a:rect l="l" t="t" r="r" b="b"/>
              <a:pathLst>
                <a:path w="1927860" h="155575">
                  <a:moveTo>
                    <a:pt x="1927450" y="154955"/>
                  </a:moveTo>
                  <a:lnTo>
                    <a:pt x="0" y="1926"/>
                  </a:lnTo>
                  <a:lnTo>
                    <a:pt x="0" y="0"/>
                  </a:lnTo>
                  <a:lnTo>
                    <a:pt x="1927450" y="153031"/>
                  </a:lnTo>
                  <a:lnTo>
                    <a:pt x="1927450" y="154955"/>
                  </a:lnTo>
                  <a:close/>
                </a:path>
              </a:pathLst>
            </a:custGeom>
            <a:solidFill>
              <a:srgbClr val="E0E1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3811170" y="5250400"/>
              <a:ext cx="1927860" cy="154940"/>
            </a:xfrm>
            <a:custGeom>
              <a:avLst/>
              <a:gdLst/>
              <a:ahLst/>
              <a:cxnLst/>
              <a:rect l="l" t="t" r="r" b="b"/>
              <a:pathLst>
                <a:path w="1927860" h="154939">
                  <a:moveTo>
                    <a:pt x="1927195" y="154935"/>
                  </a:moveTo>
                  <a:lnTo>
                    <a:pt x="0" y="1926"/>
                  </a:lnTo>
                  <a:lnTo>
                    <a:pt x="0" y="0"/>
                  </a:lnTo>
                  <a:lnTo>
                    <a:pt x="1927450" y="153031"/>
                  </a:lnTo>
                  <a:lnTo>
                    <a:pt x="1927450" y="154303"/>
                  </a:lnTo>
                  <a:lnTo>
                    <a:pt x="1927195" y="154935"/>
                  </a:lnTo>
                  <a:close/>
                </a:path>
              </a:pathLst>
            </a:custGeom>
            <a:solidFill>
              <a:srgbClr val="DFE0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3811170" y="5252321"/>
              <a:ext cx="1927225" cy="154940"/>
            </a:xfrm>
            <a:custGeom>
              <a:avLst/>
              <a:gdLst/>
              <a:ahLst/>
              <a:cxnLst/>
              <a:rect l="l" t="t" r="r" b="b"/>
              <a:pathLst>
                <a:path w="1927225" h="154939">
                  <a:moveTo>
                    <a:pt x="1926446" y="154876"/>
                  </a:moveTo>
                  <a:lnTo>
                    <a:pt x="0" y="1926"/>
                  </a:lnTo>
                  <a:lnTo>
                    <a:pt x="0" y="0"/>
                  </a:lnTo>
                  <a:lnTo>
                    <a:pt x="1927197" y="153011"/>
                  </a:lnTo>
                  <a:lnTo>
                    <a:pt x="1926446" y="154876"/>
                  </a:lnTo>
                  <a:close/>
                </a:path>
              </a:pathLst>
            </a:custGeom>
            <a:solidFill>
              <a:srgbClr val="DEDF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3811170" y="5254241"/>
              <a:ext cx="1926589" cy="154940"/>
            </a:xfrm>
            <a:custGeom>
              <a:avLst/>
              <a:gdLst/>
              <a:ahLst/>
              <a:cxnLst/>
              <a:rect l="l" t="t" r="r" b="b"/>
              <a:pathLst>
                <a:path w="1926589" h="154939">
                  <a:moveTo>
                    <a:pt x="1925696" y="154816"/>
                  </a:moveTo>
                  <a:lnTo>
                    <a:pt x="0" y="1924"/>
                  </a:lnTo>
                  <a:lnTo>
                    <a:pt x="0" y="0"/>
                  </a:lnTo>
                  <a:lnTo>
                    <a:pt x="1926448" y="152949"/>
                  </a:lnTo>
                  <a:lnTo>
                    <a:pt x="1925696" y="154816"/>
                  </a:lnTo>
                  <a:close/>
                </a:path>
              </a:pathLst>
            </a:custGeom>
            <a:solidFill>
              <a:srgbClr val="DDDF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3811170" y="5256162"/>
              <a:ext cx="1925955" cy="154940"/>
            </a:xfrm>
            <a:custGeom>
              <a:avLst/>
              <a:gdLst/>
              <a:ahLst/>
              <a:cxnLst/>
              <a:rect l="l" t="t" r="r" b="b"/>
              <a:pathLst>
                <a:path w="1925955" h="154939">
                  <a:moveTo>
                    <a:pt x="1924947" y="154756"/>
                  </a:moveTo>
                  <a:lnTo>
                    <a:pt x="0" y="1924"/>
                  </a:lnTo>
                  <a:lnTo>
                    <a:pt x="0" y="0"/>
                  </a:lnTo>
                  <a:lnTo>
                    <a:pt x="1925698" y="152890"/>
                  </a:lnTo>
                  <a:lnTo>
                    <a:pt x="1924947" y="154756"/>
                  </a:lnTo>
                  <a:close/>
                </a:path>
              </a:pathLst>
            </a:custGeom>
            <a:solidFill>
              <a:srgbClr val="DDDE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3811170" y="5258081"/>
              <a:ext cx="1925320" cy="154940"/>
            </a:xfrm>
            <a:custGeom>
              <a:avLst/>
              <a:gdLst/>
              <a:ahLst/>
              <a:cxnLst/>
              <a:rect l="l" t="t" r="r" b="b"/>
              <a:pathLst>
                <a:path w="1925319" h="154939">
                  <a:moveTo>
                    <a:pt x="1924197" y="154699"/>
                  </a:moveTo>
                  <a:lnTo>
                    <a:pt x="0" y="1926"/>
                  </a:lnTo>
                  <a:lnTo>
                    <a:pt x="0" y="0"/>
                  </a:lnTo>
                  <a:lnTo>
                    <a:pt x="1924949" y="152832"/>
                  </a:lnTo>
                  <a:lnTo>
                    <a:pt x="1924197" y="154699"/>
                  </a:lnTo>
                  <a:close/>
                </a:path>
              </a:pathLst>
            </a:custGeom>
            <a:solidFill>
              <a:srgbClr val="DC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3811170" y="5260001"/>
              <a:ext cx="1924685" cy="154940"/>
            </a:xfrm>
            <a:custGeom>
              <a:avLst/>
              <a:gdLst/>
              <a:ahLst/>
              <a:cxnLst/>
              <a:rect l="l" t="t" r="r" b="b"/>
              <a:pathLst>
                <a:path w="1924685" h="154939">
                  <a:moveTo>
                    <a:pt x="1923448" y="154637"/>
                  </a:moveTo>
                  <a:lnTo>
                    <a:pt x="0" y="1926"/>
                  </a:lnTo>
                  <a:lnTo>
                    <a:pt x="0" y="0"/>
                  </a:lnTo>
                  <a:lnTo>
                    <a:pt x="1924199" y="152773"/>
                  </a:lnTo>
                  <a:lnTo>
                    <a:pt x="1923448" y="154637"/>
                  </a:lnTo>
                  <a:close/>
                </a:path>
              </a:pathLst>
            </a:custGeom>
            <a:solidFill>
              <a:srgbClr val="DBDC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3811170" y="5261922"/>
              <a:ext cx="1924050" cy="154940"/>
            </a:xfrm>
            <a:custGeom>
              <a:avLst/>
              <a:gdLst/>
              <a:ahLst/>
              <a:cxnLst/>
              <a:rect l="l" t="t" r="r" b="b"/>
              <a:pathLst>
                <a:path w="1924050" h="154939">
                  <a:moveTo>
                    <a:pt x="1922703" y="154567"/>
                  </a:moveTo>
                  <a:lnTo>
                    <a:pt x="0" y="1926"/>
                  </a:lnTo>
                  <a:lnTo>
                    <a:pt x="0" y="0"/>
                  </a:lnTo>
                  <a:lnTo>
                    <a:pt x="1923450" y="152713"/>
                  </a:lnTo>
                  <a:lnTo>
                    <a:pt x="1922703" y="154567"/>
                  </a:lnTo>
                  <a:close/>
                </a:path>
              </a:pathLst>
            </a:custGeom>
            <a:solidFill>
              <a:srgbClr val="DADB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3811170" y="5263842"/>
              <a:ext cx="1922780" cy="154940"/>
            </a:xfrm>
            <a:custGeom>
              <a:avLst/>
              <a:gdLst/>
              <a:ahLst/>
              <a:cxnLst/>
              <a:rect l="l" t="t" r="r" b="b"/>
              <a:pathLst>
                <a:path w="1922780" h="154939">
                  <a:moveTo>
                    <a:pt x="1920355" y="154392"/>
                  </a:moveTo>
                  <a:lnTo>
                    <a:pt x="0" y="1926"/>
                  </a:lnTo>
                  <a:lnTo>
                    <a:pt x="0" y="0"/>
                  </a:lnTo>
                  <a:lnTo>
                    <a:pt x="1922694" y="152653"/>
                  </a:lnTo>
                  <a:lnTo>
                    <a:pt x="1920355" y="154392"/>
                  </a:lnTo>
                  <a:close/>
                </a:path>
              </a:pathLst>
            </a:custGeom>
            <a:solidFill>
              <a:srgbClr val="D9DB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3811168" y="5265775"/>
              <a:ext cx="1920875" cy="156210"/>
            </a:xfrm>
            <a:custGeom>
              <a:avLst/>
              <a:gdLst/>
              <a:ahLst/>
              <a:cxnLst/>
              <a:rect l="l" t="t" r="r" b="b"/>
              <a:pathLst>
                <a:path w="1920875" h="156210">
                  <a:moveTo>
                    <a:pt x="1920354" y="152463"/>
                  </a:moveTo>
                  <a:lnTo>
                    <a:pt x="0" y="0"/>
                  </a:lnTo>
                  <a:lnTo>
                    <a:pt x="0" y="1917"/>
                  </a:lnTo>
                  <a:lnTo>
                    <a:pt x="0" y="3835"/>
                  </a:lnTo>
                  <a:lnTo>
                    <a:pt x="1915680" y="155930"/>
                  </a:lnTo>
                  <a:lnTo>
                    <a:pt x="1918004" y="154203"/>
                  </a:lnTo>
                  <a:lnTo>
                    <a:pt x="1920354" y="152463"/>
                  </a:lnTo>
                  <a:close/>
                </a:path>
              </a:pathLst>
            </a:custGeom>
            <a:solidFill>
              <a:srgbClr val="D9D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3811170" y="5269604"/>
              <a:ext cx="1915795" cy="154305"/>
            </a:xfrm>
            <a:custGeom>
              <a:avLst/>
              <a:gdLst/>
              <a:ahLst/>
              <a:cxnLst/>
              <a:rect l="l" t="t" r="r" b="b"/>
              <a:pathLst>
                <a:path w="1915795" h="154304">
                  <a:moveTo>
                    <a:pt x="1913353" y="153836"/>
                  </a:moveTo>
                  <a:lnTo>
                    <a:pt x="0" y="1924"/>
                  </a:lnTo>
                  <a:lnTo>
                    <a:pt x="0" y="0"/>
                  </a:lnTo>
                  <a:lnTo>
                    <a:pt x="1915694" y="152096"/>
                  </a:lnTo>
                  <a:lnTo>
                    <a:pt x="1913353" y="153836"/>
                  </a:lnTo>
                  <a:close/>
                </a:path>
              </a:pathLst>
            </a:custGeom>
            <a:solidFill>
              <a:srgbClr val="D8D9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3811170" y="5271525"/>
              <a:ext cx="1913889" cy="153670"/>
            </a:xfrm>
            <a:custGeom>
              <a:avLst/>
              <a:gdLst/>
              <a:ahLst/>
              <a:cxnLst/>
              <a:rect l="l" t="t" r="r" b="b"/>
              <a:pathLst>
                <a:path w="1913889" h="153670">
                  <a:moveTo>
                    <a:pt x="1911019" y="153651"/>
                  </a:moveTo>
                  <a:lnTo>
                    <a:pt x="0" y="1924"/>
                  </a:lnTo>
                  <a:lnTo>
                    <a:pt x="0" y="0"/>
                  </a:lnTo>
                  <a:lnTo>
                    <a:pt x="1913360" y="151910"/>
                  </a:lnTo>
                  <a:lnTo>
                    <a:pt x="1911019" y="153651"/>
                  </a:lnTo>
                  <a:close/>
                </a:path>
              </a:pathLst>
            </a:custGeom>
            <a:solidFill>
              <a:srgbClr val="D7D8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3811168" y="5273446"/>
              <a:ext cx="1911350" cy="154940"/>
            </a:xfrm>
            <a:custGeom>
              <a:avLst/>
              <a:gdLst/>
              <a:ahLst/>
              <a:cxnLst/>
              <a:rect l="l" t="t" r="r" b="b"/>
              <a:pathLst>
                <a:path w="1911350" h="154939">
                  <a:moveTo>
                    <a:pt x="1911019" y="151726"/>
                  </a:moveTo>
                  <a:lnTo>
                    <a:pt x="0" y="0"/>
                  </a:lnTo>
                  <a:lnTo>
                    <a:pt x="0" y="1930"/>
                  </a:lnTo>
                  <a:lnTo>
                    <a:pt x="0" y="3848"/>
                  </a:lnTo>
                  <a:lnTo>
                    <a:pt x="1903044" y="154940"/>
                  </a:lnTo>
                  <a:lnTo>
                    <a:pt x="1907654" y="153390"/>
                  </a:lnTo>
                  <a:lnTo>
                    <a:pt x="1909749" y="152679"/>
                  </a:lnTo>
                  <a:lnTo>
                    <a:pt x="1911019" y="151726"/>
                  </a:lnTo>
                  <a:close/>
                </a:path>
              </a:pathLst>
            </a:custGeom>
            <a:solidFill>
              <a:srgbClr val="D6D7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811168" y="5277294"/>
              <a:ext cx="1903095" cy="154305"/>
            </a:xfrm>
            <a:custGeom>
              <a:avLst/>
              <a:gdLst/>
              <a:ahLst/>
              <a:cxnLst/>
              <a:rect l="l" t="t" r="r" b="b"/>
              <a:pathLst>
                <a:path w="1903095" h="154304">
                  <a:moveTo>
                    <a:pt x="1903056" y="151091"/>
                  </a:moveTo>
                  <a:lnTo>
                    <a:pt x="0" y="0"/>
                  </a:lnTo>
                  <a:lnTo>
                    <a:pt x="0" y="1917"/>
                  </a:lnTo>
                  <a:lnTo>
                    <a:pt x="0" y="3848"/>
                  </a:lnTo>
                  <a:lnTo>
                    <a:pt x="1893836" y="154203"/>
                  </a:lnTo>
                  <a:lnTo>
                    <a:pt x="1898408" y="152654"/>
                  </a:lnTo>
                  <a:lnTo>
                    <a:pt x="1903056" y="151091"/>
                  </a:lnTo>
                  <a:close/>
                </a:path>
              </a:pathLst>
            </a:custGeom>
            <a:solidFill>
              <a:srgbClr val="D5D7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811170" y="5281126"/>
              <a:ext cx="1894205" cy="152400"/>
            </a:xfrm>
            <a:custGeom>
              <a:avLst/>
              <a:gdLst/>
              <a:ahLst/>
              <a:cxnLst/>
              <a:rect l="l" t="t" r="r" b="b"/>
              <a:pathLst>
                <a:path w="1894205" h="152400">
                  <a:moveTo>
                    <a:pt x="1887519" y="151785"/>
                  </a:moveTo>
                  <a:lnTo>
                    <a:pt x="0" y="1924"/>
                  </a:lnTo>
                  <a:lnTo>
                    <a:pt x="0" y="0"/>
                  </a:lnTo>
                  <a:lnTo>
                    <a:pt x="1893858" y="150362"/>
                  </a:lnTo>
                  <a:lnTo>
                    <a:pt x="1890556" y="151478"/>
                  </a:lnTo>
                  <a:lnTo>
                    <a:pt x="1887519" y="151785"/>
                  </a:lnTo>
                  <a:close/>
                </a:path>
              </a:pathLst>
            </a:custGeom>
            <a:solidFill>
              <a:srgbClr val="D4D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811168" y="5283047"/>
              <a:ext cx="1887855" cy="152400"/>
            </a:xfrm>
            <a:custGeom>
              <a:avLst/>
              <a:gdLst/>
              <a:ahLst/>
              <a:cxnLst/>
              <a:rect l="l" t="t" r="r" b="b"/>
              <a:pathLst>
                <a:path w="1887854" h="152400">
                  <a:moveTo>
                    <a:pt x="1887550" y="149872"/>
                  </a:moveTo>
                  <a:lnTo>
                    <a:pt x="0" y="0"/>
                  </a:lnTo>
                  <a:lnTo>
                    <a:pt x="0" y="1930"/>
                  </a:lnTo>
                  <a:lnTo>
                    <a:pt x="0" y="3848"/>
                  </a:lnTo>
                  <a:lnTo>
                    <a:pt x="1865236" y="151942"/>
                  </a:lnTo>
                  <a:lnTo>
                    <a:pt x="1867039" y="151942"/>
                  </a:lnTo>
                  <a:lnTo>
                    <a:pt x="1876831" y="150952"/>
                  </a:lnTo>
                  <a:lnTo>
                    <a:pt x="1887550" y="149872"/>
                  </a:lnTo>
                  <a:close/>
                </a:path>
              </a:pathLst>
            </a:custGeom>
            <a:solidFill>
              <a:srgbClr val="D4D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3811168" y="5286895"/>
              <a:ext cx="1865630" cy="148590"/>
            </a:xfrm>
            <a:custGeom>
              <a:avLst/>
              <a:gdLst/>
              <a:ahLst/>
              <a:cxnLst/>
              <a:rect l="l" t="t" r="r" b="b"/>
              <a:pathLst>
                <a:path w="1865629" h="148589">
                  <a:moveTo>
                    <a:pt x="1865312" y="148094"/>
                  </a:moveTo>
                  <a:lnTo>
                    <a:pt x="0" y="0"/>
                  </a:lnTo>
                  <a:lnTo>
                    <a:pt x="0" y="1917"/>
                  </a:lnTo>
                  <a:lnTo>
                    <a:pt x="0" y="3848"/>
                  </a:lnTo>
                  <a:lnTo>
                    <a:pt x="1816874" y="148094"/>
                  </a:lnTo>
                  <a:lnTo>
                    <a:pt x="1841068" y="148094"/>
                  </a:lnTo>
                  <a:lnTo>
                    <a:pt x="1865312" y="148094"/>
                  </a:lnTo>
                  <a:close/>
                </a:path>
              </a:pathLst>
            </a:custGeom>
            <a:solidFill>
              <a:srgbClr val="D3D4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3811168" y="5290730"/>
              <a:ext cx="1817370" cy="144780"/>
            </a:xfrm>
            <a:custGeom>
              <a:avLst/>
              <a:gdLst/>
              <a:ahLst/>
              <a:cxnLst/>
              <a:rect l="l" t="t" r="r" b="b"/>
              <a:pathLst>
                <a:path w="1817370" h="144779">
                  <a:moveTo>
                    <a:pt x="1816938" y="144259"/>
                  </a:moveTo>
                  <a:lnTo>
                    <a:pt x="0" y="0"/>
                  </a:lnTo>
                  <a:lnTo>
                    <a:pt x="0" y="1917"/>
                  </a:lnTo>
                  <a:lnTo>
                    <a:pt x="0" y="3848"/>
                  </a:lnTo>
                  <a:lnTo>
                    <a:pt x="1768500" y="144259"/>
                  </a:lnTo>
                  <a:lnTo>
                    <a:pt x="1792693" y="144259"/>
                  </a:lnTo>
                  <a:lnTo>
                    <a:pt x="1816938" y="144259"/>
                  </a:lnTo>
                  <a:close/>
                </a:path>
              </a:pathLst>
            </a:custGeom>
            <a:solidFill>
              <a:srgbClr val="D2D3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3811168" y="5294578"/>
              <a:ext cx="1769110" cy="140970"/>
            </a:xfrm>
            <a:custGeom>
              <a:avLst/>
              <a:gdLst/>
              <a:ahLst/>
              <a:cxnLst/>
              <a:rect l="l" t="t" r="r" b="b"/>
              <a:pathLst>
                <a:path w="1769110" h="140970">
                  <a:moveTo>
                    <a:pt x="1768576" y="140411"/>
                  </a:moveTo>
                  <a:lnTo>
                    <a:pt x="0" y="0"/>
                  </a:lnTo>
                  <a:lnTo>
                    <a:pt x="0" y="977"/>
                  </a:lnTo>
                  <a:lnTo>
                    <a:pt x="0" y="1917"/>
                  </a:lnTo>
                  <a:lnTo>
                    <a:pt x="0" y="2908"/>
                  </a:lnTo>
                  <a:lnTo>
                    <a:pt x="1731873" y="140411"/>
                  </a:lnTo>
                  <a:lnTo>
                    <a:pt x="1744306" y="140411"/>
                  </a:lnTo>
                  <a:lnTo>
                    <a:pt x="1756143" y="140411"/>
                  </a:lnTo>
                  <a:lnTo>
                    <a:pt x="1768576" y="140411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3811170" y="5297496"/>
              <a:ext cx="1732280" cy="137795"/>
            </a:xfrm>
            <a:custGeom>
              <a:avLst/>
              <a:gdLst/>
              <a:ahLst/>
              <a:cxnLst/>
              <a:rect l="l" t="t" r="r" b="b"/>
              <a:pathLst>
                <a:path w="1732280" h="137795">
                  <a:moveTo>
                    <a:pt x="1731683" y="137488"/>
                  </a:moveTo>
                  <a:lnTo>
                    <a:pt x="1707442" y="137488"/>
                  </a:lnTo>
                  <a:lnTo>
                    <a:pt x="0" y="1926"/>
                  </a:lnTo>
                  <a:lnTo>
                    <a:pt x="0" y="0"/>
                  </a:lnTo>
                  <a:lnTo>
                    <a:pt x="1731683" y="137488"/>
                  </a:lnTo>
                  <a:close/>
                </a:path>
              </a:pathLst>
            </a:custGeom>
            <a:solidFill>
              <a:srgbClr val="D6D7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3811170" y="5299437"/>
              <a:ext cx="1707514" cy="135890"/>
            </a:xfrm>
            <a:custGeom>
              <a:avLst/>
              <a:gdLst/>
              <a:ahLst/>
              <a:cxnLst/>
              <a:rect l="l" t="t" r="r" b="b"/>
              <a:pathLst>
                <a:path w="1707514" h="135889">
                  <a:moveTo>
                    <a:pt x="1707226" y="135546"/>
                  </a:moveTo>
                  <a:lnTo>
                    <a:pt x="1682982" y="135546"/>
                  </a:lnTo>
                  <a:lnTo>
                    <a:pt x="0" y="1926"/>
                  </a:lnTo>
                  <a:lnTo>
                    <a:pt x="0" y="0"/>
                  </a:lnTo>
                  <a:lnTo>
                    <a:pt x="1707226" y="135546"/>
                  </a:lnTo>
                  <a:close/>
                </a:path>
              </a:pathLst>
            </a:custGeom>
            <a:solidFill>
              <a:srgbClr val="D9DB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3811170" y="5301379"/>
              <a:ext cx="1683385" cy="133985"/>
            </a:xfrm>
            <a:custGeom>
              <a:avLst/>
              <a:gdLst/>
              <a:ahLst/>
              <a:cxnLst/>
              <a:rect l="l" t="t" r="r" b="b"/>
              <a:pathLst>
                <a:path w="1683385" h="133985">
                  <a:moveTo>
                    <a:pt x="1682787" y="133604"/>
                  </a:moveTo>
                  <a:lnTo>
                    <a:pt x="1658527" y="133604"/>
                  </a:lnTo>
                  <a:lnTo>
                    <a:pt x="0" y="1924"/>
                  </a:lnTo>
                  <a:lnTo>
                    <a:pt x="0" y="0"/>
                  </a:lnTo>
                  <a:lnTo>
                    <a:pt x="1682787" y="133604"/>
                  </a:lnTo>
                  <a:close/>
                </a:path>
              </a:pathLst>
            </a:custGeom>
            <a:solidFill>
              <a:srgbClr val="DDDE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3811170" y="5303319"/>
              <a:ext cx="1658620" cy="132080"/>
            </a:xfrm>
            <a:custGeom>
              <a:avLst/>
              <a:gdLst/>
              <a:ahLst/>
              <a:cxnLst/>
              <a:rect l="l" t="t" r="r" b="b"/>
              <a:pathLst>
                <a:path w="1658619" h="132079">
                  <a:moveTo>
                    <a:pt x="1658333" y="131664"/>
                  </a:moveTo>
                  <a:lnTo>
                    <a:pt x="1634067" y="131664"/>
                  </a:lnTo>
                  <a:lnTo>
                    <a:pt x="0" y="1926"/>
                  </a:lnTo>
                  <a:lnTo>
                    <a:pt x="0" y="0"/>
                  </a:lnTo>
                  <a:lnTo>
                    <a:pt x="1658333" y="131664"/>
                  </a:lnTo>
                  <a:close/>
                </a:path>
              </a:pathLst>
            </a:custGeom>
            <a:solidFill>
              <a:srgbClr val="DFE0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3811170" y="5305261"/>
              <a:ext cx="1634489" cy="130175"/>
            </a:xfrm>
            <a:custGeom>
              <a:avLst/>
              <a:gdLst/>
              <a:ahLst/>
              <a:cxnLst/>
              <a:rect l="l" t="t" r="r" b="b"/>
              <a:pathLst>
                <a:path w="1634489" h="130175">
                  <a:moveTo>
                    <a:pt x="1633872" y="129722"/>
                  </a:moveTo>
                  <a:lnTo>
                    <a:pt x="1609630" y="129722"/>
                  </a:lnTo>
                  <a:lnTo>
                    <a:pt x="0" y="1926"/>
                  </a:lnTo>
                  <a:lnTo>
                    <a:pt x="0" y="0"/>
                  </a:lnTo>
                  <a:lnTo>
                    <a:pt x="1633872" y="129722"/>
                  </a:lnTo>
                  <a:close/>
                </a:path>
              </a:pathLst>
            </a:custGeom>
            <a:solidFill>
              <a:srgbClr val="E2E3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3811170" y="5307203"/>
              <a:ext cx="1609725" cy="128270"/>
            </a:xfrm>
            <a:custGeom>
              <a:avLst/>
              <a:gdLst/>
              <a:ahLst/>
              <a:cxnLst/>
              <a:rect l="l" t="t" r="r" b="b"/>
              <a:pathLst>
                <a:path w="1609725" h="128270">
                  <a:moveTo>
                    <a:pt x="1609435" y="127780"/>
                  </a:moveTo>
                  <a:lnTo>
                    <a:pt x="1585173" y="127780"/>
                  </a:lnTo>
                  <a:lnTo>
                    <a:pt x="0" y="1924"/>
                  </a:lnTo>
                  <a:lnTo>
                    <a:pt x="0" y="0"/>
                  </a:lnTo>
                  <a:lnTo>
                    <a:pt x="1609435" y="127780"/>
                  </a:lnTo>
                  <a:close/>
                </a:path>
              </a:pathLst>
            </a:custGeom>
            <a:solidFill>
              <a:srgbClr val="E3E4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3811170" y="5309145"/>
              <a:ext cx="1585595" cy="126364"/>
            </a:xfrm>
            <a:custGeom>
              <a:avLst/>
              <a:gdLst/>
              <a:ahLst/>
              <a:cxnLst/>
              <a:rect l="l" t="t" r="r" b="b"/>
              <a:pathLst>
                <a:path w="1585594" h="126364">
                  <a:moveTo>
                    <a:pt x="1584974" y="125838"/>
                  </a:moveTo>
                  <a:lnTo>
                    <a:pt x="1560716" y="125838"/>
                  </a:lnTo>
                  <a:lnTo>
                    <a:pt x="0" y="1924"/>
                  </a:lnTo>
                  <a:lnTo>
                    <a:pt x="0" y="0"/>
                  </a:lnTo>
                  <a:lnTo>
                    <a:pt x="1584974" y="125838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3811170" y="5311085"/>
              <a:ext cx="1560830" cy="124460"/>
            </a:xfrm>
            <a:custGeom>
              <a:avLst/>
              <a:gdLst/>
              <a:ahLst/>
              <a:cxnLst/>
              <a:rect l="l" t="t" r="r" b="b"/>
              <a:pathLst>
                <a:path w="1560830" h="124460">
                  <a:moveTo>
                    <a:pt x="1560522" y="123898"/>
                  </a:moveTo>
                  <a:lnTo>
                    <a:pt x="1536278" y="123898"/>
                  </a:lnTo>
                  <a:lnTo>
                    <a:pt x="0" y="1926"/>
                  </a:lnTo>
                  <a:lnTo>
                    <a:pt x="0" y="0"/>
                  </a:lnTo>
                  <a:lnTo>
                    <a:pt x="1560522" y="123898"/>
                  </a:lnTo>
                  <a:close/>
                </a:path>
              </a:pathLst>
            </a:custGeom>
            <a:solidFill>
              <a:srgbClr val="E7E8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3811170" y="5313027"/>
              <a:ext cx="1536700" cy="122555"/>
            </a:xfrm>
            <a:custGeom>
              <a:avLst/>
              <a:gdLst/>
              <a:ahLst/>
              <a:cxnLst/>
              <a:rect l="l" t="t" r="r" b="b"/>
              <a:pathLst>
                <a:path w="1536700" h="122554">
                  <a:moveTo>
                    <a:pt x="1536080" y="121956"/>
                  </a:moveTo>
                  <a:lnTo>
                    <a:pt x="1511817" y="121956"/>
                  </a:lnTo>
                  <a:lnTo>
                    <a:pt x="0" y="1926"/>
                  </a:lnTo>
                  <a:lnTo>
                    <a:pt x="0" y="0"/>
                  </a:lnTo>
                  <a:lnTo>
                    <a:pt x="1536080" y="121956"/>
                  </a:lnTo>
                  <a:close/>
                </a:path>
              </a:pathLst>
            </a:custGeom>
            <a:solidFill>
              <a:srgbClr val="E8E9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3811170" y="5314969"/>
              <a:ext cx="1511935" cy="120014"/>
            </a:xfrm>
            <a:custGeom>
              <a:avLst/>
              <a:gdLst/>
              <a:ahLst/>
              <a:cxnLst/>
              <a:rect l="l" t="t" r="r" b="b"/>
              <a:pathLst>
                <a:path w="1511935" h="120014">
                  <a:moveTo>
                    <a:pt x="1511623" y="120014"/>
                  </a:moveTo>
                  <a:lnTo>
                    <a:pt x="1487362" y="120014"/>
                  </a:lnTo>
                  <a:lnTo>
                    <a:pt x="0" y="1924"/>
                  </a:lnTo>
                  <a:lnTo>
                    <a:pt x="0" y="0"/>
                  </a:lnTo>
                  <a:lnTo>
                    <a:pt x="1511623" y="120014"/>
                  </a:lnTo>
                  <a:close/>
                </a:path>
              </a:pathLst>
            </a:custGeom>
            <a:solidFill>
              <a:srgbClr val="EAEB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3811170" y="5316909"/>
              <a:ext cx="1487170" cy="118110"/>
            </a:xfrm>
            <a:custGeom>
              <a:avLst/>
              <a:gdLst/>
              <a:ahLst/>
              <a:cxnLst/>
              <a:rect l="l" t="t" r="r" b="b"/>
              <a:pathLst>
                <a:path w="1487169" h="118110">
                  <a:moveTo>
                    <a:pt x="1487167" y="118074"/>
                  </a:moveTo>
                  <a:lnTo>
                    <a:pt x="1462923" y="118074"/>
                  </a:lnTo>
                  <a:lnTo>
                    <a:pt x="0" y="1926"/>
                  </a:lnTo>
                  <a:lnTo>
                    <a:pt x="0" y="0"/>
                  </a:lnTo>
                  <a:lnTo>
                    <a:pt x="1487167" y="118074"/>
                  </a:lnTo>
                  <a:close/>
                </a:path>
              </a:pathLst>
            </a:custGeom>
            <a:solidFill>
              <a:srgbClr val="ECE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3811170" y="5318851"/>
              <a:ext cx="1463040" cy="116205"/>
            </a:xfrm>
            <a:custGeom>
              <a:avLst/>
              <a:gdLst/>
              <a:ahLst/>
              <a:cxnLst/>
              <a:rect l="l" t="t" r="r" b="b"/>
              <a:pathLst>
                <a:path w="1463039" h="116204">
                  <a:moveTo>
                    <a:pt x="1462710" y="116132"/>
                  </a:moveTo>
                  <a:lnTo>
                    <a:pt x="1438466" y="116132"/>
                  </a:lnTo>
                  <a:lnTo>
                    <a:pt x="0" y="1926"/>
                  </a:lnTo>
                  <a:lnTo>
                    <a:pt x="0" y="0"/>
                  </a:lnTo>
                  <a:lnTo>
                    <a:pt x="1462710" y="116132"/>
                  </a:lnTo>
                  <a:close/>
                </a:path>
              </a:pathLst>
            </a:custGeom>
            <a:solidFill>
              <a:srgbClr val="EDED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3811170" y="5320793"/>
              <a:ext cx="1438275" cy="114300"/>
            </a:xfrm>
            <a:custGeom>
              <a:avLst/>
              <a:gdLst/>
              <a:ahLst/>
              <a:cxnLst/>
              <a:rect l="l" t="t" r="r" b="b"/>
              <a:pathLst>
                <a:path w="1438275" h="114300">
                  <a:moveTo>
                    <a:pt x="1438268" y="114190"/>
                  </a:moveTo>
                  <a:lnTo>
                    <a:pt x="1414011" y="114190"/>
                  </a:lnTo>
                  <a:lnTo>
                    <a:pt x="0" y="1924"/>
                  </a:lnTo>
                  <a:lnTo>
                    <a:pt x="0" y="0"/>
                  </a:lnTo>
                  <a:lnTo>
                    <a:pt x="1438268" y="114190"/>
                  </a:lnTo>
                  <a:close/>
                </a:path>
              </a:pathLst>
            </a:custGeom>
            <a:solidFill>
              <a:srgbClr val="EE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3811170" y="5322733"/>
              <a:ext cx="1414145" cy="112395"/>
            </a:xfrm>
            <a:custGeom>
              <a:avLst/>
              <a:gdLst/>
              <a:ahLst/>
              <a:cxnLst/>
              <a:rect l="l" t="t" r="r" b="b"/>
              <a:pathLst>
                <a:path w="1414144" h="112395">
                  <a:moveTo>
                    <a:pt x="1413817" y="112250"/>
                  </a:moveTo>
                  <a:lnTo>
                    <a:pt x="1389552" y="112250"/>
                  </a:lnTo>
                  <a:lnTo>
                    <a:pt x="0" y="1926"/>
                  </a:lnTo>
                  <a:lnTo>
                    <a:pt x="0" y="0"/>
                  </a:lnTo>
                  <a:lnTo>
                    <a:pt x="1413817" y="112250"/>
                  </a:lnTo>
                  <a:close/>
                </a:path>
              </a:pathLst>
            </a:custGeom>
            <a:solidFill>
              <a:srgbClr val="EF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3811170" y="5324675"/>
              <a:ext cx="1389380" cy="110489"/>
            </a:xfrm>
            <a:custGeom>
              <a:avLst/>
              <a:gdLst/>
              <a:ahLst/>
              <a:cxnLst/>
              <a:rect l="l" t="t" r="r" b="b"/>
              <a:pathLst>
                <a:path w="1389380" h="110489">
                  <a:moveTo>
                    <a:pt x="1389356" y="110308"/>
                  </a:moveTo>
                  <a:lnTo>
                    <a:pt x="1365111" y="110308"/>
                  </a:lnTo>
                  <a:lnTo>
                    <a:pt x="0" y="1926"/>
                  </a:lnTo>
                  <a:lnTo>
                    <a:pt x="0" y="0"/>
                  </a:lnTo>
                  <a:lnTo>
                    <a:pt x="1389356" y="110308"/>
                  </a:lnTo>
                  <a:close/>
                </a:path>
              </a:pathLst>
            </a:custGeom>
            <a:solidFill>
              <a:srgbClr val="F0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3811170" y="5326617"/>
              <a:ext cx="1365250" cy="108585"/>
            </a:xfrm>
            <a:custGeom>
              <a:avLst/>
              <a:gdLst/>
              <a:ahLst/>
              <a:cxnLst/>
              <a:rect l="l" t="t" r="r" b="b"/>
              <a:pathLst>
                <a:path w="1365250" h="108585">
                  <a:moveTo>
                    <a:pt x="1364916" y="108367"/>
                  </a:moveTo>
                  <a:lnTo>
                    <a:pt x="1340661" y="108367"/>
                  </a:lnTo>
                  <a:lnTo>
                    <a:pt x="0" y="1924"/>
                  </a:lnTo>
                  <a:lnTo>
                    <a:pt x="0" y="0"/>
                  </a:lnTo>
                  <a:lnTo>
                    <a:pt x="1364916" y="108367"/>
                  </a:lnTo>
                  <a:close/>
                </a:path>
              </a:pathLst>
            </a:custGeom>
            <a:solidFill>
              <a:srgbClr val="F1F1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3811170" y="5328559"/>
              <a:ext cx="1340485" cy="106680"/>
            </a:xfrm>
            <a:custGeom>
              <a:avLst/>
              <a:gdLst/>
              <a:ahLst/>
              <a:cxnLst/>
              <a:rect l="l" t="t" r="r" b="b"/>
              <a:pathLst>
                <a:path w="1340485" h="106679">
                  <a:moveTo>
                    <a:pt x="1340455" y="106425"/>
                  </a:moveTo>
                  <a:lnTo>
                    <a:pt x="1316200" y="106425"/>
                  </a:lnTo>
                  <a:lnTo>
                    <a:pt x="0" y="1924"/>
                  </a:lnTo>
                  <a:lnTo>
                    <a:pt x="0" y="0"/>
                  </a:lnTo>
                  <a:lnTo>
                    <a:pt x="1340455" y="106425"/>
                  </a:lnTo>
                  <a:close/>
                </a:path>
              </a:pathLst>
            </a:custGeom>
            <a:solidFill>
              <a:srgbClr val="F2F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3811170" y="5330499"/>
              <a:ext cx="1316355" cy="104775"/>
            </a:xfrm>
            <a:custGeom>
              <a:avLst/>
              <a:gdLst/>
              <a:ahLst/>
              <a:cxnLst/>
              <a:rect l="l" t="t" r="r" b="b"/>
              <a:pathLst>
                <a:path w="1316354" h="104775">
                  <a:moveTo>
                    <a:pt x="1316006" y="104485"/>
                  </a:moveTo>
                  <a:lnTo>
                    <a:pt x="1291757" y="104485"/>
                  </a:lnTo>
                  <a:lnTo>
                    <a:pt x="0" y="1926"/>
                  </a:lnTo>
                  <a:lnTo>
                    <a:pt x="0" y="0"/>
                  </a:lnTo>
                  <a:lnTo>
                    <a:pt x="1316006" y="104485"/>
                  </a:lnTo>
                  <a:close/>
                </a:path>
              </a:pathLst>
            </a:custGeom>
            <a:solidFill>
              <a:srgbClr val="F3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3811168" y="5332450"/>
              <a:ext cx="1291590" cy="102870"/>
            </a:xfrm>
            <a:custGeom>
              <a:avLst/>
              <a:gdLst/>
              <a:ahLst/>
              <a:cxnLst/>
              <a:rect l="l" t="t" r="r" b="b"/>
              <a:pathLst>
                <a:path w="1291589" h="102870">
                  <a:moveTo>
                    <a:pt x="1267104" y="102539"/>
                  </a:moveTo>
                  <a:lnTo>
                    <a:pt x="0" y="1943"/>
                  </a:lnTo>
                  <a:lnTo>
                    <a:pt x="0" y="3860"/>
                  </a:lnTo>
                  <a:lnTo>
                    <a:pt x="1242847" y="102539"/>
                  </a:lnTo>
                  <a:lnTo>
                    <a:pt x="1267104" y="102539"/>
                  </a:lnTo>
                  <a:close/>
                </a:path>
                <a:path w="1291589" h="102870">
                  <a:moveTo>
                    <a:pt x="1291539" y="102539"/>
                  </a:moveTo>
                  <a:lnTo>
                    <a:pt x="0" y="0"/>
                  </a:lnTo>
                  <a:lnTo>
                    <a:pt x="0" y="1917"/>
                  </a:lnTo>
                  <a:lnTo>
                    <a:pt x="1267294" y="102539"/>
                  </a:lnTo>
                  <a:lnTo>
                    <a:pt x="1291539" y="102539"/>
                  </a:lnTo>
                  <a:close/>
                </a:path>
              </a:pathLst>
            </a:custGeom>
            <a:solidFill>
              <a:srgbClr val="F4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3811170" y="5336323"/>
              <a:ext cx="1242695" cy="99060"/>
            </a:xfrm>
            <a:custGeom>
              <a:avLst/>
              <a:gdLst/>
              <a:ahLst/>
              <a:cxnLst/>
              <a:rect l="l" t="t" r="r" b="b"/>
              <a:pathLst>
                <a:path w="1242694" h="99060">
                  <a:moveTo>
                    <a:pt x="1242651" y="98661"/>
                  </a:moveTo>
                  <a:lnTo>
                    <a:pt x="1218389" y="98661"/>
                  </a:lnTo>
                  <a:lnTo>
                    <a:pt x="0" y="1926"/>
                  </a:lnTo>
                  <a:lnTo>
                    <a:pt x="0" y="0"/>
                  </a:lnTo>
                  <a:lnTo>
                    <a:pt x="1242651" y="98661"/>
                  </a:lnTo>
                  <a:close/>
                </a:path>
              </a:pathLst>
            </a:custGeom>
            <a:solidFill>
              <a:srgbClr val="F5F5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3811170" y="5338264"/>
              <a:ext cx="1218565" cy="97155"/>
            </a:xfrm>
            <a:custGeom>
              <a:avLst/>
              <a:gdLst/>
              <a:ahLst/>
              <a:cxnLst/>
              <a:rect l="l" t="t" r="r" b="b"/>
              <a:pathLst>
                <a:path w="1218564" h="97154">
                  <a:moveTo>
                    <a:pt x="1218194" y="96719"/>
                  </a:moveTo>
                  <a:lnTo>
                    <a:pt x="1193945" y="96719"/>
                  </a:lnTo>
                  <a:lnTo>
                    <a:pt x="0" y="1926"/>
                  </a:lnTo>
                  <a:lnTo>
                    <a:pt x="0" y="0"/>
                  </a:lnTo>
                  <a:lnTo>
                    <a:pt x="1218194" y="96719"/>
                  </a:lnTo>
                  <a:close/>
                </a:path>
              </a:pathLst>
            </a:custGeom>
            <a:solidFill>
              <a:srgbClr val="F6F6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3811170" y="5340206"/>
              <a:ext cx="1193800" cy="95250"/>
            </a:xfrm>
            <a:custGeom>
              <a:avLst/>
              <a:gdLst/>
              <a:ahLst/>
              <a:cxnLst/>
              <a:rect l="l" t="t" r="r" b="b"/>
              <a:pathLst>
                <a:path w="1193800" h="95250">
                  <a:moveTo>
                    <a:pt x="1193749" y="94777"/>
                  </a:moveTo>
                  <a:lnTo>
                    <a:pt x="1169486" y="94777"/>
                  </a:lnTo>
                  <a:lnTo>
                    <a:pt x="0" y="1926"/>
                  </a:lnTo>
                  <a:lnTo>
                    <a:pt x="0" y="0"/>
                  </a:lnTo>
                  <a:lnTo>
                    <a:pt x="1193749" y="94777"/>
                  </a:lnTo>
                  <a:close/>
                </a:path>
              </a:pathLst>
            </a:custGeom>
            <a:solidFill>
              <a:srgbClr val="F7F7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3811170" y="5342148"/>
              <a:ext cx="1169670" cy="93345"/>
            </a:xfrm>
            <a:custGeom>
              <a:avLst/>
              <a:gdLst/>
              <a:ahLst/>
              <a:cxnLst/>
              <a:rect l="l" t="t" r="r" b="b"/>
              <a:pathLst>
                <a:path w="1169669" h="93345">
                  <a:moveTo>
                    <a:pt x="1169292" y="92835"/>
                  </a:moveTo>
                  <a:lnTo>
                    <a:pt x="1145038" y="92835"/>
                  </a:lnTo>
                  <a:lnTo>
                    <a:pt x="0" y="1924"/>
                  </a:lnTo>
                  <a:lnTo>
                    <a:pt x="0" y="0"/>
                  </a:lnTo>
                  <a:lnTo>
                    <a:pt x="1169292" y="92835"/>
                  </a:lnTo>
                  <a:close/>
                </a:path>
              </a:pathLst>
            </a:custGeom>
            <a:solidFill>
              <a:srgbClr val="F8F8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3811170" y="5344088"/>
              <a:ext cx="1144905" cy="91440"/>
            </a:xfrm>
            <a:custGeom>
              <a:avLst/>
              <a:gdLst/>
              <a:ahLst/>
              <a:cxnLst/>
              <a:rect l="l" t="t" r="r" b="b"/>
              <a:pathLst>
                <a:path w="1144904" h="91439">
                  <a:moveTo>
                    <a:pt x="1144840" y="90895"/>
                  </a:moveTo>
                  <a:lnTo>
                    <a:pt x="1120592" y="90895"/>
                  </a:lnTo>
                  <a:lnTo>
                    <a:pt x="0" y="1926"/>
                  </a:lnTo>
                  <a:lnTo>
                    <a:pt x="0" y="0"/>
                  </a:lnTo>
                  <a:lnTo>
                    <a:pt x="1144840" y="90895"/>
                  </a:lnTo>
                  <a:close/>
                </a:path>
              </a:pathLst>
            </a:custGeom>
            <a:solidFill>
              <a:srgbClr val="F9F9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3811168" y="5346039"/>
              <a:ext cx="1120775" cy="89535"/>
            </a:xfrm>
            <a:custGeom>
              <a:avLst/>
              <a:gdLst/>
              <a:ahLst/>
              <a:cxnLst/>
              <a:rect l="l" t="t" r="r" b="b"/>
              <a:pathLst>
                <a:path w="1120775" h="89535">
                  <a:moveTo>
                    <a:pt x="1095933" y="88950"/>
                  </a:moveTo>
                  <a:lnTo>
                    <a:pt x="0" y="1943"/>
                  </a:lnTo>
                  <a:lnTo>
                    <a:pt x="0" y="3860"/>
                  </a:lnTo>
                  <a:lnTo>
                    <a:pt x="1071676" y="88950"/>
                  </a:lnTo>
                  <a:lnTo>
                    <a:pt x="1095933" y="88950"/>
                  </a:lnTo>
                  <a:close/>
                </a:path>
                <a:path w="1120775" h="89535">
                  <a:moveTo>
                    <a:pt x="1120381" y="88950"/>
                  </a:moveTo>
                  <a:lnTo>
                    <a:pt x="0" y="0"/>
                  </a:lnTo>
                  <a:lnTo>
                    <a:pt x="0" y="1917"/>
                  </a:lnTo>
                  <a:lnTo>
                    <a:pt x="1096124" y="88950"/>
                  </a:lnTo>
                  <a:lnTo>
                    <a:pt x="1120381" y="88950"/>
                  </a:lnTo>
                  <a:close/>
                </a:path>
              </a:pathLst>
            </a:custGeom>
            <a:solidFill>
              <a:srgbClr val="FAFA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3811170" y="5349912"/>
              <a:ext cx="1071880" cy="85090"/>
            </a:xfrm>
            <a:custGeom>
              <a:avLst/>
              <a:gdLst/>
              <a:ahLst/>
              <a:cxnLst/>
              <a:rect l="l" t="t" r="r" b="b"/>
              <a:pathLst>
                <a:path w="1071880" h="85089">
                  <a:moveTo>
                    <a:pt x="1071490" y="85071"/>
                  </a:moveTo>
                  <a:lnTo>
                    <a:pt x="1047227" y="85071"/>
                  </a:lnTo>
                  <a:lnTo>
                    <a:pt x="0" y="1926"/>
                  </a:lnTo>
                  <a:lnTo>
                    <a:pt x="0" y="0"/>
                  </a:lnTo>
                  <a:lnTo>
                    <a:pt x="1071490" y="85071"/>
                  </a:lnTo>
                  <a:close/>
                </a:path>
              </a:pathLst>
            </a:custGeom>
            <a:solidFill>
              <a:srgbClr val="FCF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3811168" y="5351855"/>
              <a:ext cx="1047115" cy="83185"/>
            </a:xfrm>
            <a:custGeom>
              <a:avLst/>
              <a:gdLst/>
              <a:ahLst/>
              <a:cxnLst/>
              <a:rect l="l" t="t" r="r" b="b"/>
              <a:pathLst>
                <a:path w="1047114" h="83185">
                  <a:moveTo>
                    <a:pt x="1022578" y="83134"/>
                  </a:moveTo>
                  <a:lnTo>
                    <a:pt x="0" y="1943"/>
                  </a:lnTo>
                  <a:lnTo>
                    <a:pt x="0" y="3873"/>
                  </a:lnTo>
                  <a:lnTo>
                    <a:pt x="998321" y="83134"/>
                  </a:lnTo>
                  <a:lnTo>
                    <a:pt x="1022578" y="83134"/>
                  </a:lnTo>
                  <a:close/>
                </a:path>
                <a:path w="1047114" h="83185">
                  <a:moveTo>
                    <a:pt x="1047026" y="83134"/>
                  </a:moveTo>
                  <a:lnTo>
                    <a:pt x="0" y="0"/>
                  </a:lnTo>
                  <a:lnTo>
                    <a:pt x="0" y="1930"/>
                  </a:lnTo>
                  <a:lnTo>
                    <a:pt x="1022781" y="83134"/>
                  </a:lnTo>
                  <a:lnTo>
                    <a:pt x="1047026" y="83134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3811168" y="5355742"/>
              <a:ext cx="998219" cy="79375"/>
            </a:xfrm>
            <a:custGeom>
              <a:avLst/>
              <a:gdLst/>
              <a:ahLst/>
              <a:cxnLst/>
              <a:rect l="l" t="t" r="r" b="b"/>
              <a:pathLst>
                <a:path w="998220" h="79375">
                  <a:moveTo>
                    <a:pt x="998118" y="79248"/>
                  </a:moveTo>
                  <a:lnTo>
                    <a:pt x="0" y="0"/>
                  </a:lnTo>
                  <a:lnTo>
                    <a:pt x="0" y="952"/>
                  </a:lnTo>
                  <a:lnTo>
                    <a:pt x="0" y="1930"/>
                  </a:lnTo>
                  <a:lnTo>
                    <a:pt x="0" y="2870"/>
                  </a:lnTo>
                  <a:lnTo>
                    <a:pt x="961974" y="79248"/>
                  </a:lnTo>
                  <a:lnTo>
                    <a:pt x="973874" y="79248"/>
                  </a:lnTo>
                  <a:lnTo>
                    <a:pt x="986218" y="79248"/>
                  </a:lnTo>
                  <a:lnTo>
                    <a:pt x="998118" y="792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3811170" y="5358588"/>
              <a:ext cx="962660" cy="76835"/>
            </a:xfrm>
            <a:custGeom>
              <a:avLst/>
              <a:gdLst/>
              <a:ahLst/>
              <a:cxnLst/>
              <a:rect l="l" t="t" r="r" b="b"/>
              <a:pathLst>
                <a:path w="962660" h="76835">
                  <a:moveTo>
                    <a:pt x="962220" y="76396"/>
                  </a:moveTo>
                  <a:lnTo>
                    <a:pt x="937966" y="76396"/>
                  </a:lnTo>
                  <a:lnTo>
                    <a:pt x="0" y="1926"/>
                  </a:lnTo>
                  <a:lnTo>
                    <a:pt x="0" y="0"/>
                  </a:lnTo>
                  <a:lnTo>
                    <a:pt x="962220" y="76396"/>
                  </a:lnTo>
                  <a:close/>
                </a:path>
              </a:pathLst>
            </a:custGeom>
            <a:solidFill>
              <a:srgbClr val="F4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3811170" y="5360495"/>
              <a:ext cx="938530" cy="74930"/>
            </a:xfrm>
            <a:custGeom>
              <a:avLst/>
              <a:gdLst/>
              <a:ahLst/>
              <a:cxnLst/>
              <a:rect l="l" t="t" r="r" b="b"/>
              <a:pathLst>
                <a:path w="938530" h="74929">
                  <a:moveTo>
                    <a:pt x="938199" y="74488"/>
                  </a:moveTo>
                  <a:lnTo>
                    <a:pt x="913949" y="74488"/>
                  </a:lnTo>
                  <a:lnTo>
                    <a:pt x="0" y="1926"/>
                  </a:lnTo>
                  <a:lnTo>
                    <a:pt x="0" y="0"/>
                  </a:lnTo>
                  <a:lnTo>
                    <a:pt x="938199" y="74488"/>
                  </a:lnTo>
                  <a:close/>
                </a:path>
              </a:pathLst>
            </a:custGeom>
            <a:solidFill>
              <a:srgbClr val="EDEE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3811170" y="5362402"/>
              <a:ext cx="914400" cy="73025"/>
            </a:xfrm>
            <a:custGeom>
              <a:avLst/>
              <a:gdLst/>
              <a:ahLst/>
              <a:cxnLst/>
              <a:rect l="l" t="t" r="r" b="b"/>
              <a:pathLst>
                <a:path w="914400" h="73025">
                  <a:moveTo>
                    <a:pt x="914191" y="72581"/>
                  </a:moveTo>
                  <a:lnTo>
                    <a:pt x="889941" y="72581"/>
                  </a:lnTo>
                  <a:lnTo>
                    <a:pt x="0" y="1924"/>
                  </a:lnTo>
                  <a:lnTo>
                    <a:pt x="0" y="0"/>
                  </a:lnTo>
                  <a:lnTo>
                    <a:pt x="914191" y="72581"/>
                  </a:lnTo>
                  <a:close/>
                </a:path>
              </a:pathLst>
            </a:custGeom>
            <a:solidFill>
              <a:srgbClr val="E7E8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3811170" y="5364307"/>
              <a:ext cx="890269" cy="71120"/>
            </a:xfrm>
            <a:custGeom>
              <a:avLst/>
              <a:gdLst/>
              <a:ahLst/>
              <a:cxnLst/>
              <a:rect l="l" t="t" r="r" b="b"/>
              <a:pathLst>
                <a:path w="890269" h="71120">
                  <a:moveTo>
                    <a:pt x="890186" y="70676"/>
                  </a:moveTo>
                  <a:lnTo>
                    <a:pt x="865934" y="70676"/>
                  </a:lnTo>
                  <a:lnTo>
                    <a:pt x="0" y="1926"/>
                  </a:lnTo>
                  <a:lnTo>
                    <a:pt x="0" y="0"/>
                  </a:lnTo>
                  <a:lnTo>
                    <a:pt x="890186" y="70676"/>
                  </a:lnTo>
                  <a:close/>
                </a:path>
              </a:pathLst>
            </a:custGeom>
            <a:solidFill>
              <a:srgbClr val="E2E3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3811170" y="5366214"/>
              <a:ext cx="866775" cy="69215"/>
            </a:xfrm>
            <a:custGeom>
              <a:avLst/>
              <a:gdLst/>
              <a:ahLst/>
              <a:cxnLst/>
              <a:rect l="l" t="t" r="r" b="b"/>
              <a:pathLst>
                <a:path w="866775" h="69214">
                  <a:moveTo>
                    <a:pt x="866178" y="68769"/>
                  </a:moveTo>
                  <a:lnTo>
                    <a:pt x="841928" y="68769"/>
                  </a:lnTo>
                  <a:lnTo>
                    <a:pt x="0" y="1924"/>
                  </a:lnTo>
                  <a:lnTo>
                    <a:pt x="0" y="0"/>
                  </a:lnTo>
                  <a:lnTo>
                    <a:pt x="866178" y="68769"/>
                  </a:lnTo>
                  <a:close/>
                </a:path>
              </a:pathLst>
            </a:custGeom>
            <a:solidFill>
              <a:srgbClr val="DEDF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3811170" y="5368119"/>
              <a:ext cx="842644" cy="67310"/>
            </a:xfrm>
            <a:custGeom>
              <a:avLst/>
              <a:gdLst/>
              <a:ahLst/>
              <a:cxnLst/>
              <a:rect l="l" t="t" r="r" b="b"/>
              <a:pathLst>
                <a:path w="842644" h="67310">
                  <a:moveTo>
                    <a:pt x="842172" y="66864"/>
                  </a:moveTo>
                  <a:lnTo>
                    <a:pt x="817907" y="66864"/>
                  </a:lnTo>
                  <a:lnTo>
                    <a:pt x="0" y="1926"/>
                  </a:lnTo>
                  <a:lnTo>
                    <a:pt x="0" y="0"/>
                  </a:lnTo>
                  <a:lnTo>
                    <a:pt x="842172" y="66864"/>
                  </a:lnTo>
                  <a:close/>
                </a:path>
              </a:pathLst>
            </a:custGeom>
            <a:solidFill>
              <a:srgbClr val="DBDC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3811170" y="5370026"/>
              <a:ext cx="818515" cy="65405"/>
            </a:xfrm>
            <a:custGeom>
              <a:avLst/>
              <a:gdLst/>
              <a:ahLst/>
              <a:cxnLst/>
              <a:rect l="l" t="t" r="r" b="b"/>
              <a:pathLst>
                <a:path w="818514" h="65404">
                  <a:moveTo>
                    <a:pt x="818153" y="64957"/>
                  </a:moveTo>
                  <a:lnTo>
                    <a:pt x="793898" y="64957"/>
                  </a:lnTo>
                  <a:lnTo>
                    <a:pt x="0" y="1926"/>
                  </a:lnTo>
                  <a:lnTo>
                    <a:pt x="0" y="0"/>
                  </a:lnTo>
                  <a:lnTo>
                    <a:pt x="818153" y="64957"/>
                  </a:lnTo>
                  <a:close/>
                </a:path>
              </a:pathLst>
            </a:custGeom>
            <a:solidFill>
              <a:srgbClr val="D8D9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3811170" y="5371933"/>
              <a:ext cx="794385" cy="63500"/>
            </a:xfrm>
            <a:custGeom>
              <a:avLst/>
              <a:gdLst/>
              <a:ahLst/>
              <a:cxnLst/>
              <a:rect l="l" t="t" r="r" b="b"/>
              <a:pathLst>
                <a:path w="794385" h="63500">
                  <a:moveTo>
                    <a:pt x="794144" y="63050"/>
                  </a:moveTo>
                  <a:lnTo>
                    <a:pt x="769895" y="63050"/>
                  </a:lnTo>
                  <a:lnTo>
                    <a:pt x="0" y="1924"/>
                  </a:lnTo>
                  <a:lnTo>
                    <a:pt x="0" y="0"/>
                  </a:lnTo>
                  <a:lnTo>
                    <a:pt x="794144" y="63050"/>
                  </a:lnTo>
                  <a:close/>
                </a:path>
              </a:pathLst>
            </a:custGeom>
            <a:solidFill>
              <a:srgbClr val="D4D6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3811170" y="5373838"/>
              <a:ext cx="770255" cy="61594"/>
            </a:xfrm>
            <a:custGeom>
              <a:avLst/>
              <a:gdLst/>
              <a:ahLst/>
              <a:cxnLst/>
              <a:rect l="l" t="t" r="r" b="b"/>
              <a:pathLst>
                <a:path w="770254" h="61595">
                  <a:moveTo>
                    <a:pt x="770137" y="61145"/>
                  </a:moveTo>
                  <a:lnTo>
                    <a:pt x="745884" y="61145"/>
                  </a:lnTo>
                  <a:lnTo>
                    <a:pt x="0" y="1926"/>
                  </a:lnTo>
                  <a:lnTo>
                    <a:pt x="0" y="0"/>
                  </a:lnTo>
                  <a:lnTo>
                    <a:pt x="770137" y="61145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3811170" y="5375745"/>
              <a:ext cx="746125" cy="59690"/>
            </a:xfrm>
            <a:custGeom>
              <a:avLst/>
              <a:gdLst/>
              <a:ahLst/>
              <a:cxnLst/>
              <a:rect l="l" t="t" r="r" b="b"/>
              <a:pathLst>
                <a:path w="746125" h="59689">
                  <a:moveTo>
                    <a:pt x="746130" y="59238"/>
                  </a:moveTo>
                  <a:lnTo>
                    <a:pt x="721866" y="59238"/>
                  </a:lnTo>
                  <a:lnTo>
                    <a:pt x="0" y="1926"/>
                  </a:lnTo>
                  <a:lnTo>
                    <a:pt x="0" y="0"/>
                  </a:lnTo>
                  <a:lnTo>
                    <a:pt x="746130" y="59238"/>
                  </a:lnTo>
                  <a:close/>
                </a:path>
              </a:pathLst>
            </a:custGeom>
            <a:solidFill>
              <a:srgbClr val="CFD0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3811170" y="5377652"/>
              <a:ext cx="722630" cy="57785"/>
            </a:xfrm>
            <a:custGeom>
              <a:avLst/>
              <a:gdLst/>
              <a:ahLst/>
              <a:cxnLst/>
              <a:rect l="l" t="t" r="r" b="b"/>
              <a:pathLst>
                <a:path w="722629" h="57785">
                  <a:moveTo>
                    <a:pt x="722110" y="57331"/>
                  </a:moveTo>
                  <a:lnTo>
                    <a:pt x="697861" y="57331"/>
                  </a:lnTo>
                  <a:lnTo>
                    <a:pt x="0" y="1924"/>
                  </a:lnTo>
                  <a:lnTo>
                    <a:pt x="0" y="0"/>
                  </a:lnTo>
                  <a:lnTo>
                    <a:pt x="722110" y="57331"/>
                  </a:lnTo>
                  <a:close/>
                </a:path>
              </a:pathLst>
            </a:custGeom>
            <a:solidFill>
              <a:srgbClr val="CCCE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3811170" y="5379557"/>
              <a:ext cx="698500" cy="55880"/>
            </a:xfrm>
            <a:custGeom>
              <a:avLst/>
              <a:gdLst/>
              <a:ahLst/>
              <a:cxnLst/>
              <a:rect l="l" t="t" r="r" b="b"/>
              <a:pathLst>
                <a:path w="698500" h="55879">
                  <a:moveTo>
                    <a:pt x="698106" y="55426"/>
                  </a:moveTo>
                  <a:lnTo>
                    <a:pt x="673850" y="55426"/>
                  </a:lnTo>
                  <a:lnTo>
                    <a:pt x="0" y="1926"/>
                  </a:lnTo>
                  <a:lnTo>
                    <a:pt x="0" y="0"/>
                  </a:lnTo>
                  <a:lnTo>
                    <a:pt x="698106" y="55426"/>
                  </a:lnTo>
                  <a:close/>
                </a:path>
              </a:pathLst>
            </a:custGeom>
            <a:solidFill>
              <a:srgbClr val="CACB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3811170" y="5381464"/>
              <a:ext cx="674370" cy="53975"/>
            </a:xfrm>
            <a:custGeom>
              <a:avLst/>
              <a:gdLst/>
              <a:ahLst/>
              <a:cxnLst/>
              <a:rect l="l" t="t" r="r" b="b"/>
              <a:pathLst>
                <a:path w="674370" h="53975">
                  <a:moveTo>
                    <a:pt x="674096" y="53519"/>
                  </a:moveTo>
                  <a:lnTo>
                    <a:pt x="649848" y="53519"/>
                  </a:lnTo>
                  <a:lnTo>
                    <a:pt x="0" y="1924"/>
                  </a:lnTo>
                  <a:lnTo>
                    <a:pt x="0" y="0"/>
                  </a:lnTo>
                  <a:lnTo>
                    <a:pt x="674096" y="53519"/>
                  </a:lnTo>
                  <a:close/>
                </a:path>
              </a:pathLst>
            </a:custGeom>
            <a:solidFill>
              <a:srgbClr val="C8CA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3811170" y="5383369"/>
              <a:ext cx="650240" cy="52069"/>
            </a:xfrm>
            <a:custGeom>
              <a:avLst/>
              <a:gdLst/>
              <a:ahLst/>
              <a:cxnLst/>
              <a:rect l="l" t="t" r="r" b="b"/>
              <a:pathLst>
                <a:path w="650239" h="52070">
                  <a:moveTo>
                    <a:pt x="650091" y="51614"/>
                  </a:moveTo>
                  <a:lnTo>
                    <a:pt x="625837" y="51614"/>
                  </a:lnTo>
                  <a:lnTo>
                    <a:pt x="0" y="1926"/>
                  </a:lnTo>
                  <a:lnTo>
                    <a:pt x="0" y="0"/>
                  </a:lnTo>
                  <a:lnTo>
                    <a:pt x="650091" y="51614"/>
                  </a:lnTo>
                  <a:close/>
                </a:path>
              </a:pathLst>
            </a:custGeom>
            <a:solidFill>
              <a:srgbClr val="C5C7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3811170" y="5385276"/>
              <a:ext cx="626110" cy="50165"/>
            </a:xfrm>
            <a:custGeom>
              <a:avLst/>
              <a:gdLst/>
              <a:ahLst/>
              <a:cxnLst/>
              <a:rect l="l" t="t" r="r" b="b"/>
              <a:pathLst>
                <a:path w="626110" h="50164">
                  <a:moveTo>
                    <a:pt x="626074" y="49707"/>
                  </a:moveTo>
                  <a:lnTo>
                    <a:pt x="601816" y="49707"/>
                  </a:lnTo>
                  <a:lnTo>
                    <a:pt x="0" y="1926"/>
                  </a:lnTo>
                  <a:lnTo>
                    <a:pt x="0" y="0"/>
                  </a:lnTo>
                  <a:lnTo>
                    <a:pt x="626074" y="49707"/>
                  </a:lnTo>
                  <a:close/>
                </a:path>
              </a:pathLst>
            </a:custGeom>
            <a:solidFill>
              <a:srgbClr val="C4C5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3811170" y="5387183"/>
              <a:ext cx="602615" cy="48260"/>
            </a:xfrm>
            <a:custGeom>
              <a:avLst/>
              <a:gdLst/>
              <a:ahLst/>
              <a:cxnLst/>
              <a:rect l="l" t="t" r="r" b="b"/>
              <a:pathLst>
                <a:path w="602614" h="48260">
                  <a:moveTo>
                    <a:pt x="602062" y="47800"/>
                  </a:moveTo>
                  <a:lnTo>
                    <a:pt x="577815" y="47800"/>
                  </a:lnTo>
                  <a:lnTo>
                    <a:pt x="0" y="1924"/>
                  </a:lnTo>
                  <a:lnTo>
                    <a:pt x="0" y="0"/>
                  </a:lnTo>
                  <a:lnTo>
                    <a:pt x="602062" y="47800"/>
                  </a:lnTo>
                  <a:close/>
                </a:path>
              </a:pathLst>
            </a:custGeom>
            <a:solidFill>
              <a:srgbClr val="C2C4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3811170" y="5389088"/>
              <a:ext cx="578485" cy="46355"/>
            </a:xfrm>
            <a:custGeom>
              <a:avLst/>
              <a:gdLst/>
              <a:ahLst/>
              <a:cxnLst/>
              <a:rect l="l" t="t" r="r" b="b"/>
              <a:pathLst>
                <a:path w="578485" h="46354">
                  <a:moveTo>
                    <a:pt x="578057" y="45895"/>
                  </a:moveTo>
                  <a:lnTo>
                    <a:pt x="553803" y="45895"/>
                  </a:lnTo>
                  <a:lnTo>
                    <a:pt x="0" y="1926"/>
                  </a:lnTo>
                  <a:lnTo>
                    <a:pt x="0" y="0"/>
                  </a:lnTo>
                  <a:lnTo>
                    <a:pt x="578057" y="45895"/>
                  </a:lnTo>
                  <a:close/>
                </a:path>
              </a:pathLst>
            </a:custGeom>
            <a:solidFill>
              <a:srgbClr val="C0C1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3811170" y="5390995"/>
              <a:ext cx="554355" cy="44450"/>
            </a:xfrm>
            <a:custGeom>
              <a:avLst/>
              <a:gdLst/>
              <a:ahLst/>
              <a:cxnLst/>
              <a:rect l="l" t="t" r="r" b="b"/>
              <a:pathLst>
                <a:path w="554354" h="44450">
                  <a:moveTo>
                    <a:pt x="554041" y="43988"/>
                  </a:moveTo>
                  <a:lnTo>
                    <a:pt x="529785" y="43988"/>
                  </a:lnTo>
                  <a:lnTo>
                    <a:pt x="0" y="1926"/>
                  </a:lnTo>
                  <a:lnTo>
                    <a:pt x="0" y="0"/>
                  </a:lnTo>
                  <a:lnTo>
                    <a:pt x="554041" y="43988"/>
                  </a:lnTo>
                  <a:close/>
                </a:path>
              </a:pathLst>
            </a:custGeom>
            <a:solidFill>
              <a:srgbClr val="BEC0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3811170" y="5392902"/>
              <a:ext cx="530225" cy="42545"/>
            </a:xfrm>
            <a:custGeom>
              <a:avLst/>
              <a:gdLst/>
              <a:ahLst/>
              <a:cxnLst/>
              <a:rect l="l" t="t" r="r" b="b"/>
              <a:pathLst>
                <a:path w="530225" h="42545">
                  <a:moveTo>
                    <a:pt x="530028" y="42081"/>
                  </a:moveTo>
                  <a:lnTo>
                    <a:pt x="505782" y="42081"/>
                  </a:lnTo>
                  <a:lnTo>
                    <a:pt x="0" y="1924"/>
                  </a:lnTo>
                  <a:lnTo>
                    <a:pt x="0" y="0"/>
                  </a:lnTo>
                  <a:lnTo>
                    <a:pt x="530028" y="42081"/>
                  </a:lnTo>
                  <a:close/>
                </a:path>
              </a:pathLst>
            </a:custGeom>
            <a:solidFill>
              <a:srgbClr val="BCBE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3811170" y="5394807"/>
              <a:ext cx="506095" cy="40640"/>
            </a:xfrm>
            <a:custGeom>
              <a:avLst/>
              <a:gdLst/>
              <a:ahLst/>
              <a:cxnLst/>
              <a:rect l="l" t="t" r="r" b="b"/>
              <a:pathLst>
                <a:path w="506095" h="40639">
                  <a:moveTo>
                    <a:pt x="506027" y="40176"/>
                  </a:moveTo>
                  <a:lnTo>
                    <a:pt x="481769" y="40176"/>
                  </a:lnTo>
                  <a:lnTo>
                    <a:pt x="0" y="1926"/>
                  </a:lnTo>
                  <a:lnTo>
                    <a:pt x="0" y="0"/>
                  </a:lnTo>
                  <a:lnTo>
                    <a:pt x="506027" y="40176"/>
                  </a:lnTo>
                  <a:close/>
                </a:path>
              </a:pathLst>
            </a:custGeom>
            <a:solidFill>
              <a:srgbClr val="BC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3811170" y="5396714"/>
              <a:ext cx="482600" cy="38735"/>
            </a:xfrm>
            <a:custGeom>
              <a:avLst/>
              <a:gdLst/>
              <a:ahLst/>
              <a:cxnLst/>
              <a:rect l="l" t="t" r="r" b="b"/>
              <a:pathLst>
                <a:path w="482600" h="38735">
                  <a:moveTo>
                    <a:pt x="482015" y="38269"/>
                  </a:moveTo>
                  <a:lnTo>
                    <a:pt x="457769" y="38269"/>
                  </a:lnTo>
                  <a:lnTo>
                    <a:pt x="0" y="1924"/>
                  </a:lnTo>
                  <a:lnTo>
                    <a:pt x="0" y="0"/>
                  </a:lnTo>
                  <a:lnTo>
                    <a:pt x="482015" y="38269"/>
                  </a:lnTo>
                  <a:close/>
                </a:path>
              </a:pathLst>
            </a:custGeom>
            <a:solidFill>
              <a:srgbClr val="BAB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3811170" y="5398619"/>
              <a:ext cx="458470" cy="36830"/>
            </a:xfrm>
            <a:custGeom>
              <a:avLst/>
              <a:gdLst/>
              <a:ahLst/>
              <a:cxnLst/>
              <a:rect l="l" t="t" r="r" b="b"/>
              <a:pathLst>
                <a:path w="458470" h="36829">
                  <a:moveTo>
                    <a:pt x="458011" y="36364"/>
                  </a:moveTo>
                  <a:lnTo>
                    <a:pt x="433749" y="36364"/>
                  </a:lnTo>
                  <a:lnTo>
                    <a:pt x="0" y="1926"/>
                  </a:lnTo>
                  <a:lnTo>
                    <a:pt x="0" y="0"/>
                  </a:lnTo>
                  <a:lnTo>
                    <a:pt x="458011" y="36364"/>
                  </a:lnTo>
                  <a:close/>
                </a:path>
              </a:pathLst>
            </a:custGeom>
            <a:solidFill>
              <a:srgbClr val="B8BA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3811170" y="5400526"/>
              <a:ext cx="434340" cy="34925"/>
            </a:xfrm>
            <a:custGeom>
              <a:avLst/>
              <a:gdLst/>
              <a:ahLst/>
              <a:cxnLst/>
              <a:rect l="l" t="t" r="r" b="b"/>
              <a:pathLst>
                <a:path w="434339" h="34925">
                  <a:moveTo>
                    <a:pt x="433995" y="34457"/>
                  </a:moveTo>
                  <a:lnTo>
                    <a:pt x="409735" y="34457"/>
                  </a:lnTo>
                  <a:lnTo>
                    <a:pt x="0" y="1926"/>
                  </a:lnTo>
                  <a:lnTo>
                    <a:pt x="0" y="0"/>
                  </a:lnTo>
                  <a:lnTo>
                    <a:pt x="433995" y="34457"/>
                  </a:lnTo>
                  <a:close/>
                </a:path>
              </a:pathLst>
            </a:custGeom>
            <a:solidFill>
              <a:srgbClr val="B6B8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3811170" y="5402433"/>
              <a:ext cx="410209" cy="33020"/>
            </a:xfrm>
            <a:custGeom>
              <a:avLst/>
              <a:gdLst/>
              <a:ahLst/>
              <a:cxnLst/>
              <a:rect l="l" t="t" r="r" b="b"/>
              <a:pathLst>
                <a:path w="410210" h="33020">
                  <a:moveTo>
                    <a:pt x="409981" y="32550"/>
                  </a:moveTo>
                  <a:lnTo>
                    <a:pt x="385736" y="32550"/>
                  </a:lnTo>
                  <a:lnTo>
                    <a:pt x="0" y="1924"/>
                  </a:lnTo>
                  <a:lnTo>
                    <a:pt x="0" y="0"/>
                  </a:lnTo>
                  <a:lnTo>
                    <a:pt x="409981" y="32550"/>
                  </a:lnTo>
                  <a:close/>
                </a:path>
              </a:pathLst>
            </a:custGeom>
            <a:solidFill>
              <a:srgbClr val="B6B8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3811170" y="5404339"/>
              <a:ext cx="386080" cy="31115"/>
            </a:xfrm>
            <a:custGeom>
              <a:avLst/>
              <a:gdLst/>
              <a:ahLst/>
              <a:cxnLst/>
              <a:rect l="l" t="t" r="r" b="b"/>
              <a:pathLst>
                <a:path w="386079" h="31114">
                  <a:moveTo>
                    <a:pt x="385978" y="30645"/>
                  </a:moveTo>
                  <a:lnTo>
                    <a:pt x="361721" y="30645"/>
                  </a:lnTo>
                  <a:lnTo>
                    <a:pt x="649" y="1977"/>
                  </a:lnTo>
                  <a:lnTo>
                    <a:pt x="0" y="364"/>
                  </a:lnTo>
                  <a:lnTo>
                    <a:pt x="0" y="0"/>
                  </a:lnTo>
                  <a:lnTo>
                    <a:pt x="385978" y="30645"/>
                  </a:lnTo>
                  <a:close/>
                </a:path>
              </a:pathLst>
            </a:custGeom>
            <a:solidFill>
              <a:srgbClr val="B4B6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3811811" y="5406296"/>
              <a:ext cx="361950" cy="29209"/>
            </a:xfrm>
            <a:custGeom>
              <a:avLst/>
              <a:gdLst/>
              <a:ahLst/>
              <a:cxnLst/>
              <a:rect l="l" t="t" r="r" b="b"/>
              <a:pathLst>
                <a:path w="361950" h="29210">
                  <a:moveTo>
                    <a:pt x="361325" y="28687"/>
                  </a:moveTo>
                  <a:lnTo>
                    <a:pt x="337081" y="28687"/>
                  </a:lnTo>
                  <a:lnTo>
                    <a:pt x="800" y="1988"/>
                  </a:lnTo>
                  <a:lnTo>
                    <a:pt x="0" y="0"/>
                  </a:lnTo>
                  <a:lnTo>
                    <a:pt x="361325" y="28687"/>
                  </a:lnTo>
                  <a:close/>
                </a:path>
              </a:pathLst>
            </a:custGeom>
            <a:solidFill>
              <a:srgbClr val="B3B5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3812605" y="5408266"/>
              <a:ext cx="336550" cy="27305"/>
            </a:xfrm>
            <a:custGeom>
              <a:avLst/>
              <a:gdLst/>
              <a:ahLst/>
              <a:cxnLst/>
              <a:rect l="l" t="t" r="r" b="b"/>
              <a:pathLst>
                <a:path w="336550" h="27304">
                  <a:moveTo>
                    <a:pt x="336511" y="26717"/>
                  </a:moveTo>
                  <a:lnTo>
                    <a:pt x="312268" y="26717"/>
                  </a:lnTo>
                  <a:lnTo>
                    <a:pt x="800" y="1988"/>
                  </a:lnTo>
                  <a:lnTo>
                    <a:pt x="0" y="0"/>
                  </a:lnTo>
                  <a:lnTo>
                    <a:pt x="336511" y="26717"/>
                  </a:lnTo>
                  <a:close/>
                </a:path>
              </a:pathLst>
            </a:custGeom>
            <a:solidFill>
              <a:srgbClr val="B1B4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3813397" y="5410234"/>
              <a:ext cx="311785" cy="24765"/>
            </a:xfrm>
            <a:custGeom>
              <a:avLst/>
              <a:gdLst/>
              <a:ahLst/>
              <a:cxnLst/>
              <a:rect l="l" t="t" r="r" b="b"/>
              <a:pathLst>
                <a:path w="311785" h="24764">
                  <a:moveTo>
                    <a:pt x="311720" y="24749"/>
                  </a:moveTo>
                  <a:lnTo>
                    <a:pt x="287459" y="24749"/>
                  </a:lnTo>
                  <a:lnTo>
                    <a:pt x="801" y="1990"/>
                  </a:lnTo>
                  <a:lnTo>
                    <a:pt x="0" y="0"/>
                  </a:lnTo>
                  <a:lnTo>
                    <a:pt x="311720" y="24749"/>
                  </a:lnTo>
                  <a:close/>
                </a:path>
              </a:pathLst>
            </a:custGeom>
            <a:solidFill>
              <a:srgbClr val="B1B3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3814191" y="5412204"/>
              <a:ext cx="287020" cy="22860"/>
            </a:xfrm>
            <a:custGeom>
              <a:avLst/>
              <a:gdLst/>
              <a:ahLst/>
              <a:cxnLst/>
              <a:rect l="l" t="t" r="r" b="b"/>
              <a:pathLst>
                <a:path w="287020" h="22860">
                  <a:moveTo>
                    <a:pt x="286912" y="22779"/>
                  </a:moveTo>
                  <a:lnTo>
                    <a:pt x="262669" y="22779"/>
                  </a:lnTo>
                  <a:lnTo>
                    <a:pt x="800" y="1988"/>
                  </a:lnTo>
                  <a:lnTo>
                    <a:pt x="0" y="0"/>
                  </a:lnTo>
                  <a:lnTo>
                    <a:pt x="286912" y="22779"/>
                  </a:lnTo>
                  <a:close/>
                </a:path>
              </a:pathLst>
            </a:custGeom>
            <a:solidFill>
              <a:srgbClr val="B0B2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3814984" y="5414173"/>
              <a:ext cx="262255" cy="20955"/>
            </a:xfrm>
            <a:custGeom>
              <a:avLst/>
              <a:gdLst/>
              <a:ahLst/>
              <a:cxnLst/>
              <a:rect l="l" t="t" r="r" b="b"/>
              <a:pathLst>
                <a:path w="262254" h="20954">
                  <a:moveTo>
                    <a:pt x="262118" y="20811"/>
                  </a:moveTo>
                  <a:lnTo>
                    <a:pt x="237860" y="20811"/>
                  </a:lnTo>
                  <a:lnTo>
                    <a:pt x="801" y="1989"/>
                  </a:lnTo>
                  <a:lnTo>
                    <a:pt x="0" y="0"/>
                  </a:lnTo>
                  <a:lnTo>
                    <a:pt x="262118" y="20811"/>
                  </a:lnTo>
                  <a:close/>
                </a:path>
              </a:pathLst>
            </a:custGeom>
            <a:solidFill>
              <a:srgbClr val="AEB0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3815777" y="5416142"/>
              <a:ext cx="237490" cy="19050"/>
            </a:xfrm>
            <a:custGeom>
              <a:avLst/>
              <a:gdLst/>
              <a:ahLst/>
              <a:cxnLst/>
              <a:rect l="l" t="t" r="r" b="b"/>
              <a:pathLst>
                <a:path w="237489" h="19050">
                  <a:moveTo>
                    <a:pt x="237308" y="18841"/>
                  </a:moveTo>
                  <a:lnTo>
                    <a:pt x="213046" y="18841"/>
                  </a:lnTo>
                  <a:lnTo>
                    <a:pt x="2535" y="2127"/>
                  </a:lnTo>
                  <a:lnTo>
                    <a:pt x="139" y="347"/>
                  </a:lnTo>
                  <a:lnTo>
                    <a:pt x="0" y="0"/>
                  </a:lnTo>
                  <a:lnTo>
                    <a:pt x="237308" y="18841"/>
                  </a:lnTo>
                  <a:close/>
                </a:path>
              </a:pathLst>
            </a:custGeom>
            <a:solidFill>
              <a:srgbClr val="ADAF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3818283" y="5418248"/>
              <a:ext cx="210820" cy="17145"/>
            </a:xfrm>
            <a:custGeom>
              <a:avLst/>
              <a:gdLst/>
              <a:ahLst/>
              <a:cxnLst/>
              <a:rect l="l" t="t" r="r" b="b"/>
              <a:pathLst>
                <a:path w="210820" h="17145">
                  <a:moveTo>
                    <a:pt x="210786" y="16735"/>
                  </a:moveTo>
                  <a:lnTo>
                    <a:pt x="186544" y="16735"/>
                  </a:lnTo>
                  <a:lnTo>
                    <a:pt x="2898" y="2154"/>
                  </a:lnTo>
                  <a:lnTo>
                    <a:pt x="0" y="0"/>
                  </a:lnTo>
                  <a:lnTo>
                    <a:pt x="210786" y="16735"/>
                  </a:lnTo>
                  <a:close/>
                </a:path>
              </a:pathLst>
            </a:custGeom>
            <a:solidFill>
              <a:srgbClr val="ADAF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3821152" y="5420381"/>
              <a:ext cx="184150" cy="14604"/>
            </a:xfrm>
            <a:custGeom>
              <a:avLst/>
              <a:gdLst/>
              <a:ahLst/>
              <a:cxnLst/>
              <a:rect l="l" t="t" r="r" b="b"/>
              <a:pathLst>
                <a:path w="184150" h="14604">
                  <a:moveTo>
                    <a:pt x="183917" y="14602"/>
                  </a:moveTo>
                  <a:lnTo>
                    <a:pt x="159657" y="14602"/>
                  </a:lnTo>
                  <a:lnTo>
                    <a:pt x="2900" y="2156"/>
                  </a:lnTo>
                  <a:lnTo>
                    <a:pt x="0" y="0"/>
                  </a:lnTo>
                  <a:lnTo>
                    <a:pt x="183917" y="14602"/>
                  </a:lnTo>
                  <a:close/>
                </a:path>
              </a:pathLst>
            </a:custGeom>
            <a:solidFill>
              <a:srgbClr val="ACAE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3824023" y="5422516"/>
              <a:ext cx="157480" cy="12700"/>
            </a:xfrm>
            <a:custGeom>
              <a:avLst/>
              <a:gdLst/>
              <a:ahLst/>
              <a:cxnLst/>
              <a:rect l="l" t="t" r="r" b="b"/>
              <a:pathLst>
                <a:path w="157479" h="12700">
                  <a:moveTo>
                    <a:pt x="157029" y="12467"/>
                  </a:moveTo>
                  <a:lnTo>
                    <a:pt x="132769" y="12467"/>
                  </a:lnTo>
                  <a:lnTo>
                    <a:pt x="2900" y="2156"/>
                  </a:lnTo>
                  <a:lnTo>
                    <a:pt x="0" y="0"/>
                  </a:lnTo>
                  <a:lnTo>
                    <a:pt x="157029" y="12467"/>
                  </a:lnTo>
                  <a:close/>
                </a:path>
              </a:pathLst>
            </a:custGeom>
            <a:solidFill>
              <a:srgbClr val="AAAC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3826895" y="5424651"/>
              <a:ext cx="130175" cy="10795"/>
            </a:xfrm>
            <a:custGeom>
              <a:avLst/>
              <a:gdLst/>
              <a:ahLst/>
              <a:cxnLst/>
              <a:rect l="l" t="t" r="r" b="b"/>
              <a:pathLst>
                <a:path w="130175" h="10795">
                  <a:moveTo>
                    <a:pt x="130140" y="10332"/>
                  </a:moveTo>
                  <a:lnTo>
                    <a:pt x="105899" y="10332"/>
                  </a:lnTo>
                  <a:lnTo>
                    <a:pt x="4356" y="2270"/>
                  </a:lnTo>
                  <a:lnTo>
                    <a:pt x="1968" y="1463"/>
                  </a:lnTo>
                  <a:lnTo>
                    <a:pt x="0" y="0"/>
                  </a:lnTo>
                  <a:lnTo>
                    <a:pt x="130140" y="10332"/>
                  </a:lnTo>
                  <a:close/>
                </a:path>
              </a:pathLst>
            </a:custGeom>
            <a:solidFill>
              <a:srgbClr val="A9AB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3831176" y="5426896"/>
              <a:ext cx="102235" cy="8255"/>
            </a:xfrm>
            <a:custGeom>
              <a:avLst/>
              <a:gdLst/>
              <a:ahLst/>
              <a:cxnLst/>
              <a:rect l="l" t="t" r="r" b="b"/>
              <a:pathLst>
                <a:path w="102235" h="8254">
                  <a:moveTo>
                    <a:pt x="101863" y="8087"/>
                  </a:moveTo>
                  <a:lnTo>
                    <a:pt x="77600" y="8087"/>
                  </a:lnTo>
                  <a:lnTo>
                    <a:pt x="7450" y="2518"/>
                  </a:lnTo>
                  <a:lnTo>
                    <a:pt x="0" y="0"/>
                  </a:lnTo>
                  <a:lnTo>
                    <a:pt x="101863" y="8087"/>
                  </a:lnTo>
                  <a:close/>
                </a:path>
              </a:pathLst>
            </a:custGeom>
            <a:solidFill>
              <a:srgbClr val="A8AB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3838550" y="5429389"/>
              <a:ext cx="70485" cy="5715"/>
            </a:xfrm>
            <a:custGeom>
              <a:avLst/>
              <a:gdLst/>
              <a:ahLst/>
              <a:cxnLst/>
              <a:rect l="l" t="t" r="r" b="b"/>
              <a:pathLst>
                <a:path w="70485" h="5714">
                  <a:moveTo>
                    <a:pt x="70471" y="5595"/>
                  </a:moveTo>
                  <a:lnTo>
                    <a:pt x="46230" y="5595"/>
                  </a:lnTo>
                  <a:lnTo>
                    <a:pt x="7442" y="2515"/>
                  </a:lnTo>
                  <a:lnTo>
                    <a:pt x="0" y="0"/>
                  </a:lnTo>
                  <a:lnTo>
                    <a:pt x="70471" y="5595"/>
                  </a:lnTo>
                  <a:close/>
                </a:path>
              </a:pathLst>
            </a:custGeom>
            <a:solidFill>
              <a:srgbClr val="A8A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3845918" y="5431879"/>
              <a:ext cx="39370" cy="3175"/>
            </a:xfrm>
            <a:custGeom>
              <a:avLst/>
              <a:gdLst/>
              <a:ahLst/>
              <a:cxnLst/>
              <a:rect l="l" t="t" r="r" b="b"/>
              <a:pathLst>
                <a:path w="39370" h="3175">
                  <a:moveTo>
                    <a:pt x="39104" y="3104"/>
                  </a:moveTo>
                  <a:lnTo>
                    <a:pt x="25656" y="3104"/>
                  </a:lnTo>
                  <a:lnTo>
                    <a:pt x="2145" y="725"/>
                  </a:lnTo>
                  <a:lnTo>
                    <a:pt x="0" y="0"/>
                  </a:lnTo>
                  <a:lnTo>
                    <a:pt x="39104" y="3104"/>
                  </a:lnTo>
                  <a:close/>
                </a:path>
              </a:pathLst>
            </a:custGeom>
            <a:solidFill>
              <a:srgbClr val="A7A9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4" name="object 184"/>
          <p:cNvSpPr/>
          <p:nvPr/>
        </p:nvSpPr>
        <p:spPr>
          <a:xfrm>
            <a:off x="542925" y="5529579"/>
            <a:ext cx="5754370" cy="2827020"/>
          </a:xfrm>
          <a:custGeom>
            <a:avLst/>
            <a:gdLst/>
            <a:ahLst/>
            <a:cxnLst/>
            <a:rect l="l" t="t" r="r" b="b"/>
            <a:pathLst>
              <a:path w="5754370" h="2827020">
                <a:moveTo>
                  <a:pt x="5697220" y="0"/>
                </a:moveTo>
                <a:lnTo>
                  <a:pt x="57150" y="0"/>
                </a:lnTo>
                <a:lnTo>
                  <a:pt x="24110" y="892"/>
                </a:lnTo>
                <a:lnTo>
                  <a:pt x="7143" y="7143"/>
                </a:lnTo>
                <a:lnTo>
                  <a:pt x="892" y="24110"/>
                </a:lnTo>
                <a:lnTo>
                  <a:pt x="0" y="57150"/>
                </a:lnTo>
                <a:lnTo>
                  <a:pt x="0" y="2769870"/>
                </a:lnTo>
                <a:lnTo>
                  <a:pt x="892" y="2802909"/>
                </a:lnTo>
                <a:lnTo>
                  <a:pt x="7143" y="2819876"/>
                </a:lnTo>
                <a:lnTo>
                  <a:pt x="24110" y="2826127"/>
                </a:lnTo>
                <a:lnTo>
                  <a:pt x="57150" y="2827020"/>
                </a:lnTo>
                <a:lnTo>
                  <a:pt x="5697220" y="2827020"/>
                </a:lnTo>
                <a:lnTo>
                  <a:pt x="5730259" y="2826127"/>
                </a:lnTo>
                <a:lnTo>
                  <a:pt x="5747226" y="2819876"/>
                </a:lnTo>
                <a:lnTo>
                  <a:pt x="5753477" y="2802909"/>
                </a:lnTo>
                <a:lnTo>
                  <a:pt x="5754370" y="2769870"/>
                </a:lnTo>
                <a:lnTo>
                  <a:pt x="5754370" y="57150"/>
                </a:lnTo>
                <a:lnTo>
                  <a:pt x="5753477" y="24110"/>
                </a:lnTo>
                <a:lnTo>
                  <a:pt x="5747226" y="7143"/>
                </a:lnTo>
                <a:lnTo>
                  <a:pt x="5730259" y="892"/>
                </a:lnTo>
                <a:lnTo>
                  <a:pt x="5697220" y="0"/>
                </a:lnTo>
                <a:close/>
              </a:path>
            </a:pathLst>
          </a:custGeom>
          <a:solidFill>
            <a:srgbClr val="E1F3F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85" name="object 185"/>
          <p:cNvGraphicFramePr>
            <a:graphicFrameLocks noGrp="1"/>
          </p:cNvGraphicFramePr>
          <p:nvPr/>
        </p:nvGraphicFramePr>
        <p:xfrm>
          <a:off x="536178" y="5524420"/>
          <a:ext cx="5754370" cy="28270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3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1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396">
                <a:tc>
                  <a:txBody>
                    <a:bodyPr/>
                    <a:lstStyle/>
                    <a:p>
                      <a:pPr marL="175895">
                        <a:lnSpc>
                          <a:spcPts val="2010"/>
                        </a:lnSpc>
                      </a:pPr>
                      <a:r>
                        <a:rPr sz="1700" spc="-105" dirty="0">
                          <a:latin typeface="Trebuchet MS"/>
                          <a:cs typeface="Trebuchet MS"/>
                        </a:rPr>
                        <a:t>Peter </a:t>
                      </a:r>
                      <a:r>
                        <a:rPr sz="1700" spc="-40" dirty="0">
                          <a:latin typeface="Trebuchet MS"/>
                          <a:cs typeface="Trebuchet MS"/>
                        </a:rPr>
                        <a:t>is</a:t>
                      </a:r>
                      <a:r>
                        <a:rPr sz="1700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55" dirty="0">
                          <a:latin typeface="Trebuchet MS"/>
                          <a:cs typeface="Trebuchet MS"/>
                        </a:rPr>
                        <a:t>running.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00ADEF"/>
                      </a:solidFill>
                      <a:prstDash val="solid"/>
                    </a:lnL>
                    <a:lnR w="3175">
                      <a:solidFill>
                        <a:srgbClr val="00ADEF"/>
                      </a:solidFill>
                      <a:prstDash val="solid"/>
                    </a:lnR>
                    <a:lnT w="12700">
                      <a:solidFill>
                        <a:srgbClr val="00ADE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03200">
                        <a:lnSpc>
                          <a:spcPts val="2010"/>
                        </a:lnSpc>
                      </a:pPr>
                      <a:r>
                        <a:rPr sz="1700" spc="-15" dirty="0">
                          <a:latin typeface="Trebuchet MS"/>
                          <a:cs typeface="Trebuchet MS"/>
                        </a:rPr>
                        <a:t>He </a:t>
                      </a:r>
                      <a:r>
                        <a:rPr sz="1700" spc="-40" dirty="0">
                          <a:latin typeface="Trebuchet MS"/>
                          <a:cs typeface="Trebuchet MS"/>
                        </a:rPr>
                        <a:t>is </a:t>
                      </a:r>
                      <a:r>
                        <a:rPr sz="1700" b="1" spc="-85" dirty="0">
                          <a:latin typeface="Trebuchet MS"/>
                          <a:cs typeface="Trebuchet MS"/>
                        </a:rPr>
                        <a:t>not</a:t>
                      </a:r>
                      <a:r>
                        <a:rPr sz="1700" b="1" spc="-2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55" dirty="0">
                          <a:latin typeface="Trebuchet MS"/>
                          <a:cs typeface="Trebuchet MS"/>
                        </a:rPr>
                        <a:t>walking.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3175">
                      <a:solidFill>
                        <a:srgbClr val="00ADEF"/>
                      </a:solidFill>
                      <a:prstDash val="solid"/>
                    </a:lnL>
                    <a:lnR w="19050">
                      <a:solidFill>
                        <a:srgbClr val="00ADEF"/>
                      </a:solidFill>
                      <a:prstDash val="solid"/>
                    </a:lnR>
                    <a:lnT w="12700">
                      <a:solidFill>
                        <a:srgbClr val="00ADE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835">
                <a:tc>
                  <a:txBody>
                    <a:bodyPr/>
                    <a:lstStyle/>
                    <a:p>
                      <a:pPr marL="17589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700" spc="-55" dirty="0">
                          <a:latin typeface="Trebuchet MS"/>
                          <a:cs typeface="Trebuchet MS"/>
                        </a:rPr>
                        <a:t>We </a:t>
                      </a:r>
                      <a:r>
                        <a:rPr sz="1700" spc="-20" dirty="0">
                          <a:latin typeface="Trebuchet MS"/>
                          <a:cs typeface="Trebuchet MS"/>
                        </a:rPr>
                        <a:t>should </a:t>
                      </a:r>
                      <a:r>
                        <a:rPr sz="1700" spc="-150" dirty="0">
                          <a:latin typeface="Trebuchet MS"/>
                          <a:cs typeface="Trebuchet MS"/>
                        </a:rPr>
                        <a:t>tell </a:t>
                      </a:r>
                      <a:r>
                        <a:rPr sz="1700" spc="-100" dirty="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1700" spc="-1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140" dirty="0">
                          <a:latin typeface="Trebuchet MS"/>
                          <a:cs typeface="Trebuchet MS"/>
                        </a:rPr>
                        <a:t>truth.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7305" marB="0">
                    <a:lnL w="19050">
                      <a:solidFill>
                        <a:srgbClr val="00ADEF"/>
                      </a:solidFill>
                      <a:prstDash val="solid"/>
                    </a:lnL>
                    <a:lnR w="3175">
                      <a:solidFill>
                        <a:srgbClr val="00ADE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700" spc="-55" dirty="0">
                          <a:latin typeface="Trebuchet MS"/>
                          <a:cs typeface="Trebuchet MS"/>
                        </a:rPr>
                        <a:t>We </a:t>
                      </a:r>
                      <a:r>
                        <a:rPr sz="1700" spc="-20" dirty="0">
                          <a:latin typeface="Trebuchet MS"/>
                          <a:cs typeface="Trebuchet MS"/>
                        </a:rPr>
                        <a:t>should </a:t>
                      </a:r>
                      <a:r>
                        <a:rPr sz="1700" b="1" spc="-95" dirty="0">
                          <a:latin typeface="Trebuchet MS"/>
                          <a:cs typeface="Trebuchet MS"/>
                        </a:rPr>
                        <a:t>never </a:t>
                      </a:r>
                      <a:r>
                        <a:rPr sz="1700" spc="-150" dirty="0">
                          <a:latin typeface="Trebuchet MS"/>
                          <a:cs typeface="Trebuchet MS"/>
                        </a:rPr>
                        <a:t>tell</a:t>
                      </a:r>
                      <a:r>
                        <a:rPr sz="1700" spc="-20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95" dirty="0">
                          <a:latin typeface="Trebuchet MS"/>
                          <a:cs typeface="Trebuchet MS"/>
                        </a:rPr>
                        <a:t>lies.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7305" marB="0">
                    <a:lnL w="3175">
                      <a:solidFill>
                        <a:srgbClr val="00ADEF"/>
                      </a:solidFill>
                      <a:prstDash val="solid"/>
                    </a:lnL>
                    <a:lnR w="19050">
                      <a:solidFill>
                        <a:srgbClr val="00ADEF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835">
                <a:tc>
                  <a:txBody>
                    <a:bodyPr/>
                    <a:lstStyle/>
                    <a:p>
                      <a:pPr marL="17589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700" spc="-70" dirty="0">
                          <a:latin typeface="Trebuchet MS"/>
                          <a:cs typeface="Trebuchet MS"/>
                        </a:rPr>
                        <a:t>Everyone </a:t>
                      </a:r>
                      <a:r>
                        <a:rPr sz="1700" spc="-40" dirty="0">
                          <a:latin typeface="Trebuchet MS"/>
                          <a:cs typeface="Trebuchet MS"/>
                        </a:rPr>
                        <a:t>is </a:t>
                      </a:r>
                      <a:r>
                        <a:rPr sz="1700" spc="-80" dirty="0">
                          <a:latin typeface="Trebuchet MS"/>
                          <a:cs typeface="Trebuchet MS"/>
                        </a:rPr>
                        <a:t>in </a:t>
                      </a:r>
                      <a:r>
                        <a:rPr sz="1700" spc="-100" dirty="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1700" spc="-2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35" dirty="0">
                          <a:latin typeface="Trebuchet MS"/>
                          <a:cs typeface="Trebuchet MS"/>
                        </a:rPr>
                        <a:t>garden.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7305" marB="0">
                    <a:lnL w="19050">
                      <a:solidFill>
                        <a:srgbClr val="00ADEF"/>
                      </a:solidFill>
                      <a:prstDash val="solid"/>
                    </a:lnL>
                    <a:lnR w="3175">
                      <a:solidFill>
                        <a:srgbClr val="00ADE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0320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700" spc="-95" dirty="0">
                          <a:latin typeface="Trebuchet MS"/>
                          <a:cs typeface="Trebuchet MS"/>
                        </a:rPr>
                        <a:t>There </a:t>
                      </a:r>
                      <a:r>
                        <a:rPr sz="1700" spc="-40" dirty="0">
                          <a:latin typeface="Trebuchet MS"/>
                          <a:cs typeface="Trebuchet MS"/>
                        </a:rPr>
                        <a:t>is </a:t>
                      </a:r>
                      <a:r>
                        <a:rPr sz="1700" b="1" spc="-40" dirty="0">
                          <a:latin typeface="Trebuchet MS"/>
                          <a:cs typeface="Trebuchet MS"/>
                        </a:rPr>
                        <a:t>no </a:t>
                      </a:r>
                      <a:r>
                        <a:rPr sz="1700" b="1" spc="-50" dirty="0">
                          <a:latin typeface="Trebuchet MS"/>
                          <a:cs typeface="Trebuchet MS"/>
                        </a:rPr>
                        <a:t>one </a:t>
                      </a:r>
                      <a:r>
                        <a:rPr sz="1700" spc="-80" dirty="0">
                          <a:latin typeface="Trebuchet MS"/>
                          <a:cs typeface="Trebuchet MS"/>
                        </a:rPr>
                        <a:t>in </a:t>
                      </a:r>
                      <a:r>
                        <a:rPr sz="1700" spc="-100" dirty="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1700" spc="-2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35" dirty="0">
                          <a:latin typeface="Trebuchet MS"/>
                          <a:cs typeface="Trebuchet MS"/>
                        </a:rPr>
                        <a:t>house.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7305" marB="0">
                    <a:lnL w="3175">
                      <a:solidFill>
                        <a:srgbClr val="00ADEF"/>
                      </a:solidFill>
                      <a:prstDash val="solid"/>
                    </a:lnL>
                    <a:lnR w="19050">
                      <a:solidFill>
                        <a:srgbClr val="00ADEF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835">
                <a:tc>
                  <a:txBody>
                    <a:bodyPr/>
                    <a:lstStyle/>
                    <a:p>
                      <a:pPr marL="17589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700" spc="-100" dirty="0">
                          <a:latin typeface="Trebuchet MS"/>
                          <a:cs typeface="Trebuchet MS"/>
                        </a:rPr>
                        <a:t>The </a:t>
                      </a:r>
                      <a:r>
                        <a:rPr sz="1700" spc="-70" dirty="0">
                          <a:latin typeface="Trebuchet MS"/>
                          <a:cs typeface="Trebuchet MS"/>
                        </a:rPr>
                        <a:t>fridge </a:t>
                      </a:r>
                      <a:r>
                        <a:rPr sz="1700" spc="-40" dirty="0">
                          <a:latin typeface="Trebuchet MS"/>
                          <a:cs typeface="Trebuchet MS"/>
                        </a:rPr>
                        <a:t>is</a:t>
                      </a:r>
                      <a:r>
                        <a:rPr sz="1700" spc="-114" dirty="0">
                          <a:latin typeface="Trebuchet MS"/>
                          <a:cs typeface="Trebuchet MS"/>
                        </a:rPr>
                        <a:t> empty.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7305" marB="0">
                    <a:lnL w="19050">
                      <a:solidFill>
                        <a:srgbClr val="00ADEF"/>
                      </a:solidFill>
                      <a:prstDash val="solid"/>
                    </a:lnL>
                    <a:lnR w="3175">
                      <a:solidFill>
                        <a:srgbClr val="00ADE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700" spc="-95" dirty="0">
                          <a:latin typeface="Trebuchet MS"/>
                          <a:cs typeface="Trebuchet MS"/>
                        </a:rPr>
                        <a:t>There </a:t>
                      </a:r>
                      <a:r>
                        <a:rPr sz="1700" spc="-40" dirty="0">
                          <a:latin typeface="Trebuchet MS"/>
                          <a:cs typeface="Trebuchet MS"/>
                        </a:rPr>
                        <a:t>is </a:t>
                      </a:r>
                      <a:r>
                        <a:rPr sz="1700" b="1" spc="-55" dirty="0">
                          <a:latin typeface="Trebuchet MS"/>
                          <a:cs typeface="Trebuchet MS"/>
                        </a:rPr>
                        <a:t>nothing </a:t>
                      </a:r>
                      <a:r>
                        <a:rPr sz="1700" spc="-80" dirty="0">
                          <a:latin typeface="Trebuchet MS"/>
                          <a:cs typeface="Trebuchet MS"/>
                        </a:rPr>
                        <a:t>in</a:t>
                      </a:r>
                      <a:r>
                        <a:rPr sz="1700" spc="-1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190" dirty="0">
                          <a:latin typeface="Trebuchet MS"/>
                          <a:cs typeface="Trebuchet MS"/>
                        </a:rPr>
                        <a:t>it.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7305" marB="0">
                    <a:lnL w="3175">
                      <a:solidFill>
                        <a:srgbClr val="00ADEF"/>
                      </a:solidFill>
                      <a:prstDash val="solid"/>
                    </a:lnL>
                    <a:lnR w="19050">
                      <a:solidFill>
                        <a:srgbClr val="00ADEF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834">
                <a:tc>
                  <a:txBody>
                    <a:bodyPr/>
                    <a:lstStyle/>
                    <a:p>
                      <a:pPr marL="17589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700" spc="-180" dirty="0">
                          <a:latin typeface="Trebuchet MS"/>
                          <a:cs typeface="Trebuchet MS"/>
                        </a:rPr>
                        <a:t>It </a:t>
                      </a:r>
                      <a:r>
                        <a:rPr sz="1700" spc="-40" dirty="0">
                          <a:latin typeface="Trebuchet MS"/>
                          <a:cs typeface="Trebuchet MS"/>
                        </a:rPr>
                        <a:t>is </a:t>
                      </a:r>
                      <a:r>
                        <a:rPr sz="1700" spc="-85" dirty="0">
                          <a:latin typeface="Trebuchet MS"/>
                          <a:cs typeface="Trebuchet MS"/>
                        </a:rPr>
                        <a:t>very</a:t>
                      </a:r>
                      <a:r>
                        <a:rPr sz="1700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100" dirty="0">
                          <a:latin typeface="Trebuchet MS"/>
                          <a:cs typeface="Trebuchet MS"/>
                        </a:rPr>
                        <a:t>cloudy.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7305" marB="0">
                    <a:lnL w="19050">
                      <a:solidFill>
                        <a:srgbClr val="00ADEF"/>
                      </a:solidFill>
                      <a:prstDash val="solid"/>
                    </a:lnL>
                    <a:lnR w="3175">
                      <a:solidFill>
                        <a:srgbClr val="00ADE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700" spc="-180" dirty="0">
                          <a:latin typeface="Trebuchet MS"/>
                          <a:cs typeface="Trebuchet MS"/>
                        </a:rPr>
                        <a:t>It </a:t>
                      </a:r>
                      <a:r>
                        <a:rPr sz="1700" spc="-105" dirty="0">
                          <a:latin typeface="Trebuchet MS"/>
                          <a:cs typeface="Trebuchet MS"/>
                        </a:rPr>
                        <a:t>is</a:t>
                      </a:r>
                      <a:r>
                        <a:rPr sz="1700" b="1" spc="-105" dirty="0">
                          <a:latin typeface="Trebuchet MS"/>
                          <a:cs typeface="Trebuchet MS"/>
                        </a:rPr>
                        <a:t>n’t</a:t>
                      </a:r>
                      <a:r>
                        <a:rPr sz="1700" b="1" spc="-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65" dirty="0">
                          <a:latin typeface="Trebuchet MS"/>
                          <a:cs typeface="Trebuchet MS"/>
                        </a:rPr>
                        <a:t>sunny.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7305" marB="0">
                    <a:lnL w="3175">
                      <a:solidFill>
                        <a:srgbClr val="00ADEF"/>
                      </a:solidFill>
                      <a:prstDash val="solid"/>
                    </a:lnL>
                    <a:lnR w="19050">
                      <a:solidFill>
                        <a:srgbClr val="00ADEF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9699">
                <a:tc>
                  <a:txBody>
                    <a:bodyPr/>
                    <a:lstStyle/>
                    <a:p>
                      <a:pPr marL="175895" marR="81153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700" spc="-130" dirty="0">
                          <a:latin typeface="Trebuchet MS"/>
                          <a:cs typeface="Trebuchet MS"/>
                        </a:rPr>
                        <a:t>I </a:t>
                      </a:r>
                      <a:r>
                        <a:rPr sz="1700" spc="-30" dirty="0">
                          <a:latin typeface="Trebuchet MS"/>
                          <a:cs typeface="Trebuchet MS"/>
                        </a:rPr>
                        <a:t>have </a:t>
                      </a:r>
                      <a:r>
                        <a:rPr sz="1700" spc="-25" dirty="0">
                          <a:latin typeface="Trebuchet MS"/>
                          <a:cs typeface="Trebuchet MS"/>
                        </a:rPr>
                        <a:t>sold </a:t>
                      </a:r>
                      <a:r>
                        <a:rPr sz="1700" spc="-100" dirty="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1700" spc="-229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70" dirty="0">
                          <a:latin typeface="Trebuchet MS"/>
                          <a:cs typeface="Trebuchet MS"/>
                        </a:rPr>
                        <a:t>last  </a:t>
                      </a:r>
                      <a:r>
                        <a:rPr sz="1700" spc="-45" dirty="0">
                          <a:latin typeface="Trebuchet MS"/>
                          <a:cs typeface="Trebuchet MS"/>
                        </a:rPr>
                        <a:t>newspaper.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7305" marB="0">
                    <a:lnL w="19050">
                      <a:solidFill>
                        <a:srgbClr val="00ADEF"/>
                      </a:solidFill>
                      <a:prstDash val="solid"/>
                    </a:lnL>
                    <a:lnR w="3175">
                      <a:solidFill>
                        <a:srgbClr val="00ADE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700" spc="-130" dirty="0">
                          <a:latin typeface="Trebuchet MS"/>
                          <a:cs typeface="Trebuchet MS"/>
                        </a:rPr>
                        <a:t>I </a:t>
                      </a:r>
                      <a:r>
                        <a:rPr sz="1700" spc="-30" dirty="0">
                          <a:latin typeface="Trebuchet MS"/>
                          <a:cs typeface="Trebuchet MS"/>
                        </a:rPr>
                        <a:t>have </a:t>
                      </a:r>
                      <a:r>
                        <a:rPr sz="1700" b="1" spc="-40" dirty="0">
                          <a:latin typeface="Trebuchet MS"/>
                          <a:cs typeface="Trebuchet MS"/>
                        </a:rPr>
                        <a:t>no </a:t>
                      </a:r>
                      <a:r>
                        <a:rPr sz="1700" spc="-5" dirty="0">
                          <a:latin typeface="Trebuchet MS"/>
                          <a:cs typeface="Trebuchet MS"/>
                        </a:rPr>
                        <a:t>newspapers</a:t>
                      </a:r>
                      <a:r>
                        <a:rPr sz="1700" spc="-1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165" dirty="0">
                          <a:latin typeface="Trebuchet MS"/>
                          <a:cs typeface="Trebuchet MS"/>
                        </a:rPr>
                        <a:t>left.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7305" marB="0">
                    <a:lnL w="3175">
                      <a:solidFill>
                        <a:srgbClr val="00ADEF"/>
                      </a:solidFill>
                      <a:prstDash val="solid"/>
                    </a:lnL>
                    <a:lnR w="19050">
                      <a:solidFill>
                        <a:srgbClr val="00ADEF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584">
                <a:tc>
                  <a:txBody>
                    <a:bodyPr/>
                    <a:lstStyle/>
                    <a:p>
                      <a:pPr marL="175895" marR="675005" indent="-63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700" spc="-15" dirty="0">
                          <a:latin typeface="Trebuchet MS"/>
                          <a:cs typeface="Trebuchet MS"/>
                        </a:rPr>
                        <a:t>Someone </a:t>
                      </a:r>
                      <a:r>
                        <a:rPr sz="1700" spc="30" dirty="0">
                          <a:latin typeface="Trebuchet MS"/>
                          <a:cs typeface="Trebuchet MS"/>
                        </a:rPr>
                        <a:t>has</a:t>
                      </a:r>
                      <a:r>
                        <a:rPr sz="1700" spc="-21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60" dirty="0">
                          <a:latin typeface="Trebuchet MS"/>
                          <a:cs typeface="Trebuchet MS"/>
                        </a:rPr>
                        <a:t>eaten  </a:t>
                      </a:r>
                      <a:r>
                        <a:rPr sz="1700" spc="-90" dirty="0">
                          <a:latin typeface="Trebuchet MS"/>
                          <a:cs typeface="Trebuchet MS"/>
                        </a:rPr>
                        <a:t>all </a:t>
                      </a:r>
                      <a:r>
                        <a:rPr sz="1700" spc="-100" dirty="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1700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60" dirty="0">
                          <a:latin typeface="Trebuchet MS"/>
                          <a:cs typeface="Trebuchet MS"/>
                        </a:rPr>
                        <a:t>cookies.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7305" marB="0">
                    <a:lnL w="19050">
                      <a:solidFill>
                        <a:srgbClr val="00ADEF"/>
                      </a:solidFill>
                      <a:prstDash val="solid"/>
                    </a:lnL>
                    <a:lnR w="3175">
                      <a:solidFill>
                        <a:srgbClr val="00ADEF"/>
                      </a:solidFill>
                      <a:prstDash val="solid"/>
                    </a:lnR>
                    <a:lnB w="12700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700" spc="-95" dirty="0">
                          <a:latin typeface="Trebuchet MS"/>
                          <a:cs typeface="Trebuchet MS"/>
                        </a:rPr>
                        <a:t>There </a:t>
                      </a:r>
                      <a:r>
                        <a:rPr sz="1700" spc="-40" dirty="0">
                          <a:latin typeface="Trebuchet MS"/>
                          <a:cs typeface="Trebuchet MS"/>
                        </a:rPr>
                        <a:t>are </a:t>
                      </a:r>
                      <a:r>
                        <a:rPr sz="1700" b="1" spc="-50" dirty="0">
                          <a:latin typeface="Trebuchet MS"/>
                          <a:cs typeface="Trebuchet MS"/>
                        </a:rPr>
                        <a:t>none </a:t>
                      </a:r>
                      <a:r>
                        <a:rPr sz="1700" spc="-80" dirty="0">
                          <a:latin typeface="Trebuchet MS"/>
                          <a:cs typeface="Trebuchet MS"/>
                        </a:rPr>
                        <a:t>in </a:t>
                      </a:r>
                      <a:r>
                        <a:rPr sz="1700" spc="-100" dirty="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1700" spc="-2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15" dirty="0">
                          <a:latin typeface="Trebuchet MS"/>
                          <a:cs typeface="Trebuchet MS"/>
                        </a:rPr>
                        <a:t>bag.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7305" marB="0">
                    <a:lnL w="3175">
                      <a:solidFill>
                        <a:srgbClr val="00ADEF"/>
                      </a:solidFill>
                      <a:prstDash val="solid"/>
                    </a:lnL>
                    <a:lnR w="19050">
                      <a:solidFill>
                        <a:srgbClr val="00ADEF"/>
                      </a:solidFill>
                      <a:prstDash val="solid"/>
                    </a:lnR>
                    <a:lnB w="12700">
                      <a:solidFill>
                        <a:srgbClr val="00ADE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6" name="object 186"/>
          <p:cNvSpPr/>
          <p:nvPr/>
        </p:nvSpPr>
        <p:spPr>
          <a:xfrm>
            <a:off x="931408" y="5148593"/>
            <a:ext cx="1812802" cy="2863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 txBox="1"/>
          <p:nvPr/>
        </p:nvSpPr>
        <p:spPr>
          <a:xfrm>
            <a:off x="1018514" y="5145760"/>
            <a:ext cx="163512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90" dirty="0">
                <a:solidFill>
                  <a:srgbClr val="00ADEF"/>
                </a:solidFill>
                <a:latin typeface="Trebuchet MS"/>
                <a:cs typeface="Trebuchet MS"/>
              </a:rPr>
              <a:t>Positive </a:t>
            </a:r>
            <a:r>
              <a:rPr sz="1700" b="1" spc="-75" dirty="0">
                <a:solidFill>
                  <a:srgbClr val="00ADEF"/>
                </a:solidFill>
                <a:latin typeface="Trebuchet MS"/>
                <a:cs typeface="Trebuchet MS"/>
              </a:rPr>
              <a:t>sentence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88" name="object 188"/>
          <p:cNvSpPr txBox="1"/>
          <p:nvPr/>
        </p:nvSpPr>
        <p:spPr>
          <a:xfrm>
            <a:off x="3904881" y="5145760"/>
            <a:ext cx="176657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40" dirty="0">
                <a:solidFill>
                  <a:srgbClr val="00ADEF"/>
                </a:solidFill>
                <a:latin typeface="Trebuchet MS"/>
                <a:cs typeface="Trebuchet MS"/>
              </a:rPr>
              <a:t>Negative</a:t>
            </a:r>
            <a:r>
              <a:rPr sz="1700" b="1" spc="-12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700" b="1" spc="-75" dirty="0">
                <a:solidFill>
                  <a:srgbClr val="00ADEF"/>
                </a:solidFill>
                <a:latin typeface="Trebuchet MS"/>
                <a:cs typeface="Trebuchet MS"/>
              </a:rPr>
              <a:t>sentence</a:t>
            </a:r>
            <a:endParaRPr sz="1700">
              <a:latin typeface="Trebuchet MS"/>
              <a:cs typeface="Trebuchet MS"/>
            </a:endParaRPr>
          </a:p>
        </p:txBody>
      </p:sp>
      <p:grpSp>
        <p:nvGrpSpPr>
          <p:cNvPr id="189" name="object 189"/>
          <p:cNvGrpSpPr/>
          <p:nvPr/>
        </p:nvGrpSpPr>
        <p:grpSpPr>
          <a:xfrm>
            <a:off x="544321" y="540145"/>
            <a:ext cx="2407285" cy="454659"/>
            <a:chOff x="544321" y="540145"/>
            <a:chExt cx="2407285" cy="454659"/>
          </a:xfrm>
        </p:grpSpPr>
        <p:sp>
          <p:nvSpPr>
            <p:cNvPr id="190" name="object 190"/>
            <p:cNvSpPr/>
            <p:nvPr/>
          </p:nvSpPr>
          <p:spPr>
            <a:xfrm>
              <a:off x="594360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3" y="0"/>
                  </a:moveTo>
                  <a:lnTo>
                    <a:pt x="0" y="0"/>
                  </a:lnTo>
                  <a:lnTo>
                    <a:pt x="0" y="16421"/>
                  </a:lnTo>
                  <a:lnTo>
                    <a:pt x="0" y="37592"/>
                  </a:lnTo>
                  <a:lnTo>
                    <a:pt x="0" y="413791"/>
                  </a:lnTo>
                  <a:lnTo>
                    <a:pt x="371373" y="413791"/>
                  </a:lnTo>
                  <a:lnTo>
                    <a:pt x="371373" y="37592"/>
                  </a:lnTo>
                  <a:lnTo>
                    <a:pt x="371373" y="16421"/>
                  </a:lnTo>
                  <a:lnTo>
                    <a:pt x="371373" y="0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594367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0" y="0"/>
                  </a:moveTo>
                  <a:lnTo>
                    <a:pt x="371393" y="0"/>
                  </a:lnTo>
                  <a:lnTo>
                    <a:pt x="371393" y="413788"/>
                  </a:lnTo>
                  <a:lnTo>
                    <a:pt x="0" y="413788"/>
                  </a:lnTo>
                  <a:lnTo>
                    <a:pt x="0" y="0"/>
                  </a:lnTo>
                  <a:close/>
                </a:path>
              </a:pathLst>
            </a:custGeom>
            <a:ln w="5887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568426" y="559510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3" y="0"/>
                  </a:moveTo>
                  <a:lnTo>
                    <a:pt x="0" y="0"/>
                  </a:lnTo>
                  <a:lnTo>
                    <a:pt x="0" y="21170"/>
                  </a:lnTo>
                  <a:lnTo>
                    <a:pt x="0" y="413791"/>
                  </a:lnTo>
                  <a:lnTo>
                    <a:pt x="371373" y="413791"/>
                  </a:lnTo>
                  <a:lnTo>
                    <a:pt x="371373" y="21170"/>
                  </a:lnTo>
                  <a:lnTo>
                    <a:pt x="371373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915691" y="917820"/>
              <a:ext cx="2035810" cy="0"/>
            </a:xfrm>
            <a:custGeom>
              <a:avLst/>
              <a:gdLst/>
              <a:ahLst/>
              <a:cxnLst/>
              <a:rect l="l" t="t" r="r" b="b"/>
              <a:pathLst>
                <a:path w="2035810">
                  <a:moveTo>
                    <a:pt x="0" y="0"/>
                  </a:moveTo>
                  <a:lnTo>
                    <a:pt x="2035682" y="0"/>
                  </a:lnTo>
                </a:path>
              </a:pathLst>
            </a:custGeom>
            <a:ln w="5929">
              <a:solidFill>
                <a:srgbClr val="AAE0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915691" y="932425"/>
              <a:ext cx="1837055" cy="0"/>
            </a:xfrm>
            <a:custGeom>
              <a:avLst/>
              <a:gdLst/>
              <a:ahLst/>
              <a:cxnLst/>
              <a:rect l="l" t="t" r="r" b="b"/>
              <a:pathLst>
                <a:path w="1837055">
                  <a:moveTo>
                    <a:pt x="0" y="0"/>
                  </a:moveTo>
                  <a:lnTo>
                    <a:pt x="1836669" y="0"/>
                  </a:lnTo>
                </a:path>
              </a:pathLst>
            </a:custGeom>
            <a:ln w="5929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544321" y="580676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0" y="413788"/>
                  </a:moveTo>
                  <a:lnTo>
                    <a:pt x="0" y="413788"/>
                  </a:lnTo>
                  <a:lnTo>
                    <a:pt x="0" y="0"/>
                  </a:lnTo>
                  <a:lnTo>
                    <a:pt x="371370" y="0"/>
                  </a:lnTo>
                  <a:lnTo>
                    <a:pt x="371370" y="413788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6" name="object 196"/>
          <p:cNvSpPr txBox="1">
            <a:spLocks noGrp="1"/>
          </p:cNvSpPr>
          <p:nvPr>
            <p:ph type="title"/>
          </p:nvPr>
        </p:nvSpPr>
        <p:spPr>
          <a:xfrm>
            <a:off x="527050" y="460667"/>
            <a:ext cx="4664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90" dirty="0">
                <a:latin typeface="Verdana"/>
                <a:cs typeface="Verdana"/>
              </a:rPr>
              <a:t>Positive </a:t>
            </a:r>
            <a:r>
              <a:rPr sz="2400" spc="-20" dirty="0">
                <a:latin typeface="Verdana"/>
                <a:cs typeface="Verdana"/>
              </a:rPr>
              <a:t>and </a:t>
            </a:r>
            <a:r>
              <a:rPr sz="2400" spc="-50" dirty="0">
                <a:latin typeface="Verdana"/>
                <a:cs typeface="Verdana"/>
              </a:rPr>
              <a:t>Negative</a:t>
            </a:r>
            <a:r>
              <a:rPr sz="2400" spc="-665" dirty="0">
                <a:latin typeface="Verdana"/>
                <a:cs typeface="Verdana"/>
              </a:rPr>
              <a:t> </a:t>
            </a:r>
            <a:r>
              <a:rPr sz="2400" spc="-110" dirty="0">
                <a:latin typeface="Verdana"/>
                <a:cs typeface="Verdana"/>
              </a:rPr>
              <a:t>Sentences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97" name="object 197"/>
          <p:cNvSpPr txBox="1"/>
          <p:nvPr/>
        </p:nvSpPr>
        <p:spPr>
          <a:xfrm>
            <a:off x="559593" y="1122315"/>
            <a:ext cx="5721350" cy="153606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13995" algn="just">
              <a:lnSpc>
                <a:spcPct val="100000"/>
              </a:lnSpc>
              <a:spcBef>
                <a:spcPts val="630"/>
              </a:spcBef>
            </a:pPr>
            <a:r>
              <a:rPr sz="1800" spc="35" dirty="0">
                <a:latin typeface="Trebuchet MS"/>
                <a:cs typeface="Trebuchet MS"/>
              </a:rPr>
              <a:t>A </a:t>
            </a:r>
            <a:r>
              <a:rPr sz="1800" b="1" spc="-90" dirty="0">
                <a:latin typeface="Trebuchet MS"/>
                <a:cs typeface="Trebuchet MS"/>
              </a:rPr>
              <a:t>positive </a:t>
            </a:r>
            <a:r>
              <a:rPr sz="1800" b="1" spc="-80" dirty="0">
                <a:latin typeface="Trebuchet MS"/>
                <a:cs typeface="Trebuchet MS"/>
              </a:rPr>
              <a:t>sentence </a:t>
            </a:r>
            <a:r>
              <a:rPr sz="1800" spc="-110" dirty="0">
                <a:latin typeface="Trebuchet MS"/>
                <a:cs typeface="Trebuchet MS"/>
              </a:rPr>
              <a:t>tells </a:t>
            </a:r>
            <a:r>
              <a:rPr sz="1800" spc="-35" dirty="0">
                <a:latin typeface="Trebuchet MS"/>
                <a:cs typeface="Trebuchet MS"/>
              </a:rPr>
              <a:t>you </a:t>
            </a:r>
            <a:r>
              <a:rPr sz="1800" spc="-114" dirty="0">
                <a:latin typeface="Trebuchet MS"/>
                <a:cs typeface="Trebuchet MS"/>
              </a:rPr>
              <a:t>that </a:t>
            </a:r>
            <a:r>
              <a:rPr sz="1800" spc="-35" dirty="0">
                <a:latin typeface="Trebuchet MS"/>
                <a:cs typeface="Trebuchet MS"/>
              </a:rPr>
              <a:t>something </a:t>
            </a:r>
            <a:r>
              <a:rPr sz="1800" spc="-40" dirty="0">
                <a:latin typeface="Trebuchet MS"/>
                <a:cs typeface="Trebuchet MS"/>
              </a:rPr>
              <a:t>is</a:t>
            </a:r>
            <a:r>
              <a:rPr sz="1800" spc="-285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so.</a:t>
            </a:r>
            <a:endParaRPr sz="1800">
              <a:latin typeface="Trebuchet MS"/>
              <a:cs typeface="Trebuchet MS"/>
            </a:endParaRPr>
          </a:p>
          <a:p>
            <a:pPr marL="213995" marR="425450" algn="just">
              <a:lnSpc>
                <a:spcPct val="100000"/>
              </a:lnSpc>
              <a:spcBef>
                <a:spcPts val="565"/>
              </a:spcBef>
            </a:pPr>
            <a:r>
              <a:rPr sz="1800" spc="35" dirty="0">
                <a:latin typeface="Trebuchet MS"/>
                <a:cs typeface="Trebuchet MS"/>
              </a:rPr>
              <a:t>A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sentence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114" dirty="0">
                <a:latin typeface="Trebuchet MS"/>
                <a:cs typeface="Trebuchet MS"/>
              </a:rPr>
              <a:t>that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110" dirty="0">
                <a:latin typeface="Trebuchet MS"/>
                <a:cs typeface="Trebuchet MS"/>
              </a:rPr>
              <a:t>tells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you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something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40" dirty="0">
                <a:latin typeface="Trebuchet MS"/>
                <a:cs typeface="Trebuchet MS"/>
              </a:rPr>
              <a:t>is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i="1" spc="-105" dirty="0">
                <a:latin typeface="Trebuchet MS"/>
                <a:cs typeface="Trebuchet MS"/>
              </a:rPr>
              <a:t>not</a:t>
            </a:r>
            <a:r>
              <a:rPr sz="1800" i="1" spc="-95" dirty="0">
                <a:latin typeface="Trebuchet MS"/>
                <a:cs typeface="Trebuchet MS"/>
              </a:rPr>
              <a:t> </a:t>
            </a:r>
            <a:r>
              <a:rPr sz="1800" spc="35" dirty="0">
                <a:latin typeface="Trebuchet MS"/>
                <a:cs typeface="Trebuchet MS"/>
              </a:rPr>
              <a:t>so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40" dirty="0">
                <a:latin typeface="Trebuchet MS"/>
                <a:cs typeface="Trebuchet MS"/>
              </a:rPr>
              <a:t>is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called  </a:t>
            </a:r>
            <a:r>
              <a:rPr sz="1800" spc="55" dirty="0">
                <a:latin typeface="Trebuchet MS"/>
                <a:cs typeface="Trebuchet MS"/>
              </a:rPr>
              <a:t>a </a:t>
            </a:r>
            <a:r>
              <a:rPr sz="1800" b="1" spc="-55" dirty="0">
                <a:latin typeface="Trebuchet MS"/>
                <a:cs typeface="Trebuchet MS"/>
              </a:rPr>
              <a:t>negative </a:t>
            </a:r>
            <a:r>
              <a:rPr sz="1800" b="1" spc="-95" dirty="0">
                <a:latin typeface="Trebuchet MS"/>
                <a:cs typeface="Trebuchet MS"/>
              </a:rPr>
              <a:t>sentence</a:t>
            </a:r>
            <a:r>
              <a:rPr sz="1800" spc="-95" dirty="0">
                <a:latin typeface="Trebuchet MS"/>
                <a:cs typeface="Trebuchet MS"/>
              </a:rPr>
              <a:t>. </a:t>
            </a:r>
            <a:r>
              <a:rPr sz="1800" spc="-190" dirty="0">
                <a:latin typeface="Trebuchet MS"/>
                <a:cs typeface="Trebuchet MS"/>
              </a:rPr>
              <a:t>It </a:t>
            </a:r>
            <a:r>
              <a:rPr sz="1800" spc="-50" dirty="0">
                <a:latin typeface="Trebuchet MS"/>
                <a:cs typeface="Trebuchet MS"/>
              </a:rPr>
              <a:t>contains </a:t>
            </a:r>
            <a:r>
              <a:rPr sz="1800" spc="55" dirty="0">
                <a:latin typeface="Trebuchet MS"/>
                <a:cs typeface="Trebuchet MS"/>
              </a:rPr>
              <a:t>a </a:t>
            </a:r>
            <a:r>
              <a:rPr sz="1800" spc="-60" dirty="0">
                <a:latin typeface="Trebuchet MS"/>
                <a:cs typeface="Trebuchet MS"/>
              </a:rPr>
              <a:t>negative </a:t>
            </a:r>
            <a:r>
              <a:rPr sz="1800" spc="-35" dirty="0">
                <a:latin typeface="Trebuchet MS"/>
                <a:cs typeface="Trebuchet MS"/>
              </a:rPr>
              <a:t>word</a:t>
            </a:r>
            <a:r>
              <a:rPr sz="1800" spc="-390" dirty="0">
                <a:latin typeface="Trebuchet MS"/>
                <a:cs typeface="Trebuchet MS"/>
              </a:rPr>
              <a:t> </a:t>
            </a:r>
            <a:r>
              <a:rPr sz="1800" spc="-110" dirty="0">
                <a:latin typeface="Trebuchet MS"/>
                <a:cs typeface="Trebuchet MS"/>
              </a:rPr>
              <a:t>like  </a:t>
            </a:r>
            <a:r>
              <a:rPr sz="1800" b="1" spc="-120" dirty="0">
                <a:latin typeface="Trebuchet MS"/>
                <a:cs typeface="Trebuchet MS"/>
              </a:rPr>
              <a:t>not</a:t>
            </a:r>
            <a:r>
              <a:rPr sz="1800" spc="-120" dirty="0">
                <a:latin typeface="Trebuchet MS"/>
                <a:cs typeface="Trebuchet MS"/>
              </a:rPr>
              <a:t>, </a:t>
            </a:r>
            <a:r>
              <a:rPr sz="1800" b="1" spc="-120" dirty="0">
                <a:latin typeface="Trebuchet MS"/>
                <a:cs typeface="Trebuchet MS"/>
              </a:rPr>
              <a:t>never</a:t>
            </a:r>
            <a:r>
              <a:rPr sz="1800" spc="-120" dirty="0">
                <a:latin typeface="Trebuchet MS"/>
                <a:cs typeface="Trebuchet MS"/>
              </a:rPr>
              <a:t>, </a:t>
            </a:r>
            <a:r>
              <a:rPr sz="1800" b="1" spc="-100" dirty="0">
                <a:latin typeface="Trebuchet MS"/>
                <a:cs typeface="Trebuchet MS"/>
              </a:rPr>
              <a:t>no</a:t>
            </a:r>
            <a:r>
              <a:rPr sz="1800" spc="-100" dirty="0">
                <a:latin typeface="Trebuchet MS"/>
                <a:cs typeface="Trebuchet MS"/>
              </a:rPr>
              <a:t>, </a:t>
            </a:r>
            <a:r>
              <a:rPr sz="1800" b="1" spc="-40" dirty="0">
                <a:latin typeface="Trebuchet MS"/>
                <a:cs typeface="Trebuchet MS"/>
              </a:rPr>
              <a:t>no </a:t>
            </a:r>
            <a:r>
              <a:rPr sz="1800" b="1" spc="-90" dirty="0">
                <a:latin typeface="Trebuchet MS"/>
                <a:cs typeface="Trebuchet MS"/>
              </a:rPr>
              <a:t>one</a:t>
            </a:r>
            <a:r>
              <a:rPr sz="1800" spc="-90" dirty="0">
                <a:latin typeface="Trebuchet MS"/>
                <a:cs typeface="Trebuchet MS"/>
              </a:rPr>
              <a:t>, </a:t>
            </a:r>
            <a:r>
              <a:rPr sz="1800" b="1" spc="-65" dirty="0">
                <a:latin typeface="Trebuchet MS"/>
                <a:cs typeface="Trebuchet MS"/>
              </a:rPr>
              <a:t>nobody</a:t>
            </a:r>
            <a:r>
              <a:rPr sz="1800" spc="-65" dirty="0">
                <a:latin typeface="Trebuchet MS"/>
                <a:cs typeface="Trebuchet MS"/>
              </a:rPr>
              <a:t>, </a:t>
            </a:r>
            <a:r>
              <a:rPr sz="1800" b="1" spc="-85" dirty="0">
                <a:latin typeface="Trebuchet MS"/>
                <a:cs typeface="Trebuchet MS"/>
              </a:rPr>
              <a:t>none</a:t>
            </a:r>
            <a:r>
              <a:rPr sz="1800" spc="-85" dirty="0">
                <a:latin typeface="Trebuchet MS"/>
                <a:cs typeface="Trebuchet MS"/>
              </a:rPr>
              <a:t>, </a:t>
            </a:r>
            <a:r>
              <a:rPr sz="1800" spc="-70" dirty="0">
                <a:latin typeface="Trebuchet MS"/>
                <a:cs typeface="Trebuchet MS"/>
              </a:rPr>
              <a:t>or </a:t>
            </a:r>
            <a:r>
              <a:rPr sz="1800" spc="55" dirty="0">
                <a:latin typeface="Trebuchet MS"/>
                <a:cs typeface="Trebuchet MS"/>
              </a:rPr>
              <a:t>a </a:t>
            </a:r>
            <a:r>
              <a:rPr sz="1800" spc="-60" dirty="0">
                <a:latin typeface="Trebuchet MS"/>
                <a:cs typeface="Trebuchet MS"/>
              </a:rPr>
              <a:t>negative  </a:t>
            </a:r>
            <a:r>
              <a:rPr sz="1800" spc="-75" dirty="0">
                <a:latin typeface="Trebuchet MS"/>
                <a:cs typeface="Trebuchet MS"/>
              </a:rPr>
              <a:t>verb </a:t>
            </a:r>
            <a:r>
              <a:rPr sz="1800" spc="-110" dirty="0">
                <a:latin typeface="Trebuchet MS"/>
                <a:cs typeface="Trebuchet MS"/>
              </a:rPr>
              <a:t>like </a:t>
            </a:r>
            <a:r>
              <a:rPr sz="1800" b="1" spc="-125" dirty="0">
                <a:latin typeface="Trebuchet MS"/>
                <a:cs typeface="Trebuchet MS"/>
              </a:rPr>
              <a:t>isn’t </a:t>
            </a:r>
            <a:r>
              <a:rPr sz="1800" spc="-70" dirty="0">
                <a:latin typeface="Trebuchet MS"/>
                <a:cs typeface="Trebuchet MS"/>
              </a:rPr>
              <a:t>or </a:t>
            </a:r>
            <a:r>
              <a:rPr sz="1800" b="1" spc="-100" dirty="0">
                <a:latin typeface="Trebuchet MS"/>
                <a:cs typeface="Trebuchet MS"/>
              </a:rPr>
              <a:t>can’t </a:t>
            </a:r>
            <a:r>
              <a:rPr sz="1800" spc="-70" dirty="0">
                <a:latin typeface="Trebuchet MS"/>
                <a:cs typeface="Trebuchet MS"/>
              </a:rPr>
              <a:t>or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b="1" spc="-120" dirty="0">
                <a:latin typeface="Trebuchet MS"/>
                <a:cs typeface="Trebuchet MS"/>
              </a:rPr>
              <a:t>won’t</a:t>
            </a:r>
            <a:r>
              <a:rPr sz="1800" spc="-120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98" name="object 198"/>
          <p:cNvSpPr/>
          <p:nvPr/>
        </p:nvSpPr>
        <p:spPr>
          <a:xfrm>
            <a:off x="546100" y="1179830"/>
            <a:ext cx="5748020" cy="1536700"/>
          </a:xfrm>
          <a:custGeom>
            <a:avLst/>
            <a:gdLst/>
            <a:ahLst/>
            <a:cxnLst/>
            <a:rect l="l" t="t" r="r" b="b"/>
            <a:pathLst>
              <a:path w="5748020" h="1536700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1421942"/>
                </a:lnTo>
                <a:lnTo>
                  <a:pt x="1785" y="1488022"/>
                </a:lnTo>
                <a:lnTo>
                  <a:pt x="14287" y="1521955"/>
                </a:lnTo>
                <a:lnTo>
                  <a:pt x="48220" y="1534456"/>
                </a:lnTo>
                <a:lnTo>
                  <a:pt x="114300" y="1536242"/>
                </a:lnTo>
                <a:lnTo>
                  <a:pt x="5633720" y="1536242"/>
                </a:lnTo>
                <a:lnTo>
                  <a:pt x="5699799" y="1534456"/>
                </a:lnTo>
                <a:lnTo>
                  <a:pt x="5733732" y="1521955"/>
                </a:lnTo>
                <a:lnTo>
                  <a:pt x="5746234" y="1488022"/>
                </a:lnTo>
                <a:lnTo>
                  <a:pt x="5748020" y="1421942"/>
                </a:lnTo>
                <a:lnTo>
                  <a:pt x="5748020" y="114300"/>
                </a:lnTo>
                <a:lnTo>
                  <a:pt x="5746234" y="48220"/>
                </a:lnTo>
                <a:lnTo>
                  <a:pt x="5733732" y="14287"/>
                </a:lnTo>
                <a:lnTo>
                  <a:pt x="5699799" y="1785"/>
                </a:lnTo>
                <a:lnTo>
                  <a:pt x="5633720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 txBox="1"/>
          <p:nvPr/>
        </p:nvSpPr>
        <p:spPr>
          <a:xfrm rot="21360000">
            <a:off x="1781574" y="4050595"/>
            <a:ext cx="53530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b="1" spc="-420" dirty="0">
                <a:solidFill>
                  <a:srgbClr val="00ADEF"/>
                </a:solidFill>
                <a:latin typeface="Trebuchet MS"/>
                <a:cs typeface="Trebuchet MS"/>
              </a:rPr>
              <a:t>Y</a:t>
            </a:r>
            <a:r>
              <a:rPr sz="2400" b="1" spc="-55" dirty="0">
                <a:solidFill>
                  <a:srgbClr val="00ADEF"/>
                </a:solidFill>
                <a:latin typeface="Trebuchet MS"/>
                <a:cs typeface="Trebuchet MS"/>
              </a:rPr>
              <a:t>es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01" name="object 201"/>
          <p:cNvSpPr txBox="1"/>
          <p:nvPr/>
        </p:nvSpPr>
        <p:spPr>
          <a:xfrm>
            <a:off x="3256991" y="8908974"/>
            <a:ext cx="300990" cy="210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90"/>
              </a:spcBef>
            </a:pPr>
            <a:r>
              <a:rPr sz="1200" spc="-60" dirty="0">
                <a:latin typeface="Trebuchet MS"/>
                <a:cs typeface="Trebuchet MS"/>
              </a:rPr>
              <a:t>146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00" name="object 200"/>
          <p:cNvSpPr txBox="1"/>
          <p:nvPr/>
        </p:nvSpPr>
        <p:spPr>
          <a:xfrm rot="21360000">
            <a:off x="4686356" y="4214507"/>
            <a:ext cx="490898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b="1" spc="5" dirty="0">
                <a:solidFill>
                  <a:srgbClr val="00ADEF"/>
                </a:solidFill>
                <a:latin typeface="Trebuchet MS"/>
                <a:cs typeface="Trebuchet MS"/>
              </a:rPr>
              <a:t>No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9750" y="4915541"/>
            <a:ext cx="5760720" cy="2097405"/>
            <a:chOff x="539750" y="4915541"/>
            <a:chExt cx="5760720" cy="2097405"/>
          </a:xfrm>
        </p:grpSpPr>
        <p:sp>
          <p:nvSpPr>
            <p:cNvPr id="3" name="object 3"/>
            <p:cNvSpPr/>
            <p:nvPr/>
          </p:nvSpPr>
          <p:spPr>
            <a:xfrm>
              <a:off x="4140869" y="4915541"/>
              <a:ext cx="1105489" cy="28639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9750" y="4915541"/>
              <a:ext cx="5760720" cy="20973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3545839" y="3114039"/>
            <a:ext cx="1962150" cy="604520"/>
            <a:chOff x="3545839" y="3114039"/>
            <a:chExt cx="1962150" cy="604520"/>
          </a:xfrm>
        </p:grpSpPr>
        <p:sp>
          <p:nvSpPr>
            <p:cNvPr id="6" name="object 6"/>
            <p:cNvSpPr/>
            <p:nvPr/>
          </p:nvSpPr>
          <p:spPr>
            <a:xfrm>
              <a:off x="3545839" y="3114039"/>
              <a:ext cx="1962150" cy="604520"/>
            </a:xfrm>
            <a:custGeom>
              <a:avLst/>
              <a:gdLst/>
              <a:ahLst/>
              <a:cxnLst/>
              <a:rect l="l" t="t" r="r" b="b"/>
              <a:pathLst>
                <a:path w="1962150" h="604520">
                  <a:moveTo>
                    <a:pt x="1962149" y="604519"/>
                  </a:moveTo>
                  <a:lnTo>
                    <a:pt x="0" y="604519"/>
                  </a:lnTo>
                  <a:lnTo>
                    <a:pt x="0" y="0"/>
                  </a:lnTo>
                  <a:lnTo>
                    <a:pt x="1962149" y="0"/>
                  </a:lnTo>
                  <a:lnTo>
                    <a:pt x="1962149" y="604519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33803" y="3114039"/>
              <a:ext cx="474345" cy="54610"/>
            </a:xfrm>
            <a:custGeom>
              <a:avLst/>
              <a:gdLst/>
              <a:ahLst/>
              <a:cxnLst/>
              <a:rect l="l" t="t" r="r" b="b"/>
              <a:pathLst>
                <a:path w="474345" h="54610">
                  <a:moveTo>
                    <a:pt x="474185" y="54586"/>
                  </a:moveTo>
                  <a:lnTo>
                    <a:pt x="361828" y="44454"/>
                  </a:lnTo>
                  <a:lnTo>
                    <a:pt x="235521" y="31070"/>
                  </a:lnTo>
                  <a:lnTo>
                    <a:pt x="113412" y="16025"/>
                  </a:lnTo>
                  <a:lnTo>
                    <a:pt x="0" y="0"/>
                  </a:lnTo>
                  <a:lnTo>
                    <a:pt x="474185" y="0"/>
                  </a:lnTo>
                  <a:lnTo>
                    <a:pt x="474185" y="545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187449" y="3114039"/>
            <a:ext cx="1800225" cy="604520"/>
            <a:chOff x="1187449" y="3114039"/>
            <a:chExt cx="1800225" cy="604520"/>
          </a:xfrm>
        </p:grpSpPr>
        <p:sp>
          <p:nvSpPr>
            <p:cNvPr id="9" name="object 9"/>
            <p:cNvSpPr/>
            <p:nvPr/>
          </p:nvSpPr>
          <p:spPr>
            <a:xfrm>
              <a:off x="1187449" y="3114039"/>
              <a:ext cx="1800225" cy="604520"/>
            </a:xfrm>
            <a:custGeom>
              <a:avLst/>
              <a:gdLst/>
              <a:ahLst/>
              <a:cxnLst/>
              <a:rect l="l" t="t" r="r" b="b"/>
              <a:pathLst>
                <a:path w="1800225" h="604520">
                  <a:moveTo>
                    <a:pt x="1800224" y="604519"/>
                  </a:moveTo>
                  <a:lnTo>
                    <a:pt x="0" y="604519"/>
                  </a:lnTo>
                  <a:lnTo>
                    <a:pt x="0" y="0"/>
                  </a:lnTo>
                  <a:lnTo>
                    <a:pt x="1800224" y="0"/>
                  </a:lnTo>
                  <a:lnTo>
                    <a:pt x="1800224" y="604519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514773" y="3114039"/>
              <a:ext cx="473075" cy="54610"/>
            </a:xfrm>
            <a:custGeom>
              <a:avLst/>
              <a:gdLst/>
              <a:ahLst/>
              <a:cxnLst/>
              <a:rect l="l" t="t" r="r" b="b"/>
              <a:pathLst>
                <a:path w="473075" h="54610">
                  <a:moveTo>
                    <a:pt x="472901" y="54597"/>
                  </a:moveTo>
                  <a:lnTo>
                    <a:pt x="360746" y="44454"/>
                  </a:lnTo>
                  <a:lnTo>
                    <a:pt x="234816" y="31070"/>
                  </a:lnTo>
                  <a:lnTo>
                    <a:pt x="113073" y="16025"/>
                  </a:lnTo>
                  <a:lnTo>
                    <a:pt x="0" y="0"/>
                  </a:lnTo>
                  <a:lnTo>
                    <a:pt x="472901" y="0"/>
                  </a:lnTo>
                  <a:lnTo>
                    <a:pt x="472901" y="545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544242" y="540145"/>
            <a:ext cx="2407285" cy="454659"/>
            <a:chOff x="544242" y="540145"/>
            <a:chExt cx="2407285" cy="454659"/>
          </a:xfrm>
        </p:grpSpPr>
        <p:sp>
          <p:nvSpPr>
            <p:cNvPr id="12" name="object 12"/>
            <p:cNvSpPr/>
            <p:nvPr/>
          </p:nvSpPr>
          <p:spPr>
            <a:xfrm>
              <a:off x="594309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60" y="0"/>
                  </a:moveTo>
                  <a:lnTo>
                    <a:pt x="0" y="0"/>
                  </a:lnTo>
                  <a:lnTo>
                    <a:pt x="0" y="16421"/>
                  </a:lnTo>
                  <a:lnTo>
                    <a:pt x="0" y="37592"/>
                  </a:lnTo>
                  <a:lnTo>
                    <a:pt x="0" y="413791"/>
                  </a:lnTo>
                  <a:lnTo>
                    <a:pt x="371360" y="413791"/>
                  </a:lnTo>
                  <a:lnTo>
                    <a:pt x="371360" y="37592"/>
                  </a:lnTo>
                  <a:lnTo>
                    <a:pt x="371360" y="16421"/>
                  </a:lnTo>
                  <a:lnTo>
                    <a:pt x="371360" y="0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94311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0" y="0"/>
                  </a:moveTo>
                  <a:lnTo>
                    <a:pt x="371370" y="0"/>
                  </a:lnTo>
                  <a:lnTo>
                    <a:pt x="371370" y="413788"/>
                  </a:lnTo>
                  <a:lnTo>
                    <a:pt x="0" y="413788"/>
                  </a:lnTo>
                  <a:lnTo>
                    <a:pt x="0" y="0"/>
                  </a:lnTo>
                  <a:close/>
                </a:path>
              </a:pathLst>
            </a:custGeom>
            <a:ln w="5887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8375" y="559510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3" y="0"/>
                  </a:moveTo>
                  <a:lnTo>
                    <a:pt x="0" y="0"/>
                  </a:lnTo>
                  <a:lnTo>
                    <a:pt x="0" y="21170"/>
                  </a:lnTo>
                  <a:lnTo>
                    <a:pt x="0" y="413791"/>
                  </a:lnTo>
                  <a:lnTo>
                    <a:pt x="371373" y="413791"/>
                  </a:lnTo>
                  <a:lnTo>
                    <a:pt x="371373" y="21170"/>
                  </a:lnTo>
                  <a:lnTo>
                    <a:pt x="371373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15612" y="917820"/>
              <a:ext cx="2035810" cy="0"/>
            </a:xfrm>
            <a:custGeom>
              <a:avLst/>
              <a:gdLst/>
              <a:ahLst/>
              <a:cxnLst/>
              <a:rect l="l" t="t" r="r" b="b"/>
              <a:pathLst>
                <a:path w="2035810">
                  <a:moveTo>
                    <a:pt x="0" y="0"/>
                  </a:moveTo>
                  <a:lnTo>
                    <a:pt x="2035705" y="0"/>
                  </a:lnTo>
                </a:path>
              </a:pathLst>
            </a:custGeom>
            <a:ln w="5929">
              <a:solidFill>
                <a:srgbClr val="AAE0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15612" y="932425"/>
              <a:ext cx="1837055" cy="0"/>
            </a:xfrm>
            <a:custGeom>
              <a:avLst/>
              <a:gdLst/>
              <a:ahLst/>
              <a:cxnLst/>
              <a:rect l="l" t="t" r="r" b="b"/>
              <a:pathLst>
                <a:path w="1837055">
                  <a:moveTo>
                    <a:pt x="0" y="0"/>
                  </a:moveTo>
                  <a:lnTo>
                    <a:pt x="1836692" y="0"/>
                  </a:lnTo>
                </a:path>
              </a:pathLst>
            </a:custGeom>
            <a:ln w="5929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44242" y="580676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0" y="413788"/>
                  </a:moveTo>
                  <a:lnTo>
                    <a:pt x="0" y="413788"/>
                  </a:lnTo>
                  <a:lnTo>
                    <a:pt x="0" y="0"/>
                  </a:lnTo>
                  <a:lnTo>
                    <a:pt x="371370" y="0"/>
                  </a:lnTo>
                  <a:lnTo>
                    <a:pt x="371370" y="413788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527050" y="460667"/>
            <a:ext cx="1489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90" dirty="0">
                <a:latin typeface="Verdana"/>
                <a:cs typeface="Verdana"/>
              </a:rPr>
              <a:t>Q</a:t>
            </a:r>
            <a:r>
              <a:rPr sz="2400" spc="-95" dirty="0">
                <a:latin typeface="Verdana"/>
                <a:cs typeface="Verdana"/>
              </a:rPr>
              <a:t>ue</a:t>
            </a:r>
            <a:r>
              <a:rPr sz="2400" spc="-50" dirty="0">
                <a:latin typeface="Verdana"/>
                <a:cs typeface="Verdana"/>
              </a:rPr>
              <a:t>s</a:t>
            </a:r>
            <a:r>
              <a:rPr sz="2400" spc="-55" dirty="0">
                <a:latin typeface="Verdana"/>
                <a:cs typeface="Verdana"/>
              </a:rPr>
              <a:t>tions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46100" y="1179830"/>
            <a:ext cx="5748020" cy="685800"/>
          </a:xfrm>
          <a:custGeom>
            <a:avLst/>
            <a:gdLst/>
            <a:ahLst/>
            <a:cxnLst/>
            <a:rect l="l" t="t" r="r" b="b"/>
            <a:pathLst>
              <a:path w="5748020" h="685800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571500"/>
                </a:lnTo>
                <a:lnTo>
                  <a:pt x="1785" y="637579"/>
                </a:lnTo>
                <a:lnTo>
                  <a:pt x="14287" y="671512"/>
                </a:lnTo>
                <a:lnTo>
                  <a:pt x="48220" y="684014"/>
                </a:lnTo>
                <a:lnTo>
                  <a:pt x="114300" y="685800"/>
                </a:lnTo>
                <a:lnTo>
                  <a:pt x="5633720" y="685800"/>
                </a:lnTo>
                <a:lnTo>
                  <a:pt x="5699799" y="684014"/>
                </a:lnTo>
                <a:lnTo>
                  <a:pt x="5733732" y="671512"/>
                </a:lnTo>
                <a:lnTo>
                  <a:pt x="5746234" y="637579"/>
                </a:lnTo>
                <a:lnTo>
                  <a:pt x="5748020" y="571500"/>
                </a:lnTo>
                <a:lnTo>
                  <a:pt x="5748020" y="114300"/>
                </a:lnTo>
                <a:lnTo>
                  <a:pt x="5746234" y="48220"/>
                </a:lnTo>
                <a:lnTo>
                  <a:pt x="5733732" y="14287"/>
                </a:lnTo>
                <a:lnTo>
                  <a:pt x="5699799" y="1785"/>
                </a:lnTo>
                <a:lnTo>
                  <a:pt x="5633720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59593" y="1214272"/>
            <a:ext cx="5721350" cy="1591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0059" marR="159385">
              <a:lnSpc>
                <a:spcPct val="100000"/>
              </a:lnSpc>
              <a:spcBef>
                <a:spcPts val="100"/>
              </a:spcBef>
            </a:pPr>
            <a:r>
              <a:rPr sz="1800" spc="-100" dirty="0">
                <a:latin typeface="Trebuchet MS"/>
                <a:cs typeface="Trebuchet MS"/>
              </a:rPr>
              <a:t>There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spc="-85" dirty="0">
                <a:latin typeface="Trebuchet MS"/>
                <a:cs typeface="Trebuchet MS"/>
              </a:rPr>
              <a:t>two </a:t>
            </a:r>
            <a:r>
              <a:rPr sz="1800" spc="-35" dirty="0">
                <a:latin typeface="Trebuchet MS"/>
                <a:cs typeface="Trebuchet MS"/>
              </a:rPr>
              <a:t>kinds </a:t>
            </a:r>
            <a:r>
              <a:rPr sz="1800" spc="-100" dirty="0">
                <a:latin typeface="Trebuchet MS"/>
                <a:cs typeface="Trebuchet MS"/>
              </a:rPr>
              <a:t>of </a:t>
            </a:r>
            <a:r>
              <a:rPr sz="1800" spc="-55" dirty="0">
                <a:latin typeface="Trebuchet MS"/>
                <a:cs typeface="Trebuchet MS"/>
              </a:rPr>
              <a:t>questions: </a:t>
            </a:r>
            <a:r>
              <a:rPr sz="1800" spc="-25" dirty="0">
                <a:latin typeface="Trebuchet MS"/>
                <a:cs typeface="Trebuchet MS"/>
              </a:rPr>
              <a:t>yes </a:t>
            </a:r>
            <a:r>
              <a:rPr sz="1800" spc="-70" dirty="0">
                <a:latin typeface="Trebuchet MS"/>
                <a:cs typeface="Trebuchet MS"/>
              </a:rPr>
              <a:t>or </a:t>
            </a:r>
            <a:r>
              <a:rPr sz="1800" spc="-10" dirty="0">
                <a:latin typeface="Trebuchet MS"/>
                <a:cs typeface="Trebuchet MS"/>
              </a:rPr>
              <a:t>no</a:t>
            </a:r>
            <a:r>
              <a:rPr sz="1800" spc="-320" dirty="0">
                <a:latin typeface="Trebuchet MS"/>
                <a:cs typeface="Trebuchet MS"/>
              </a:rPr>
              <a:t> </a:t>
            </a:r>
            <a:r>
              <a:rPr sz="1800" spc="-40" dirty="0">
                <a:latin typeface="Trebuchet MS"/>
                <a:cs typeface="Trebuchet MS"/>
              </a:rPr>
              <a:t>questions  </a:t>
            </a:r>
            <a:r>
              <a:rPr sz="1800" spc="10" dirty="0">
                <a:latin typeface="Trebuchet MS"/>
                <a:cs typeface="Trebuchet MS"/>
              </a:rPr>
              <a:t>and </a:t>
            </a:r>
            <a:r>
              <a:rPr sz="1800" b="1" spc="-35" dirty="0">
                <a:latin typeface="Trebuchet MS"/>
                <a:cs typeface="Trebuchet MS"/>
              </a:rPr>
              <a:t>wh</a:t>
            </a:r>
            <a:r>
              <a:rPr sz="1800" spc="-35" dirty="0">
                <a:latin typeface="Trebuchet MS"/>
                <a:cs typeface="Trebuchet MS"/>
              </a:rPr>
              <a:t>-</a:t>
            </a:r>
            <a:r>
              <a:rPr sz="1800" spc="-204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questions.</a:t>
            </a:r>
            <a:endParaRPr sz="1800">
              <a:latin typeface="Trebuchet MS"/>
              <a:cs typeface="Trebuchet MS"/>
            </a:endParaRPr>
          </a:p>
          <a:p>
            <a:pPr marL="480059" marR="285750" indent="-457200" algn="just">
              <a:lnSpc>
                <a:spcPct val="100000"/>
              </a:lnSpc>
              <a:spcBef>
                <a:spcPts val="1525"/>
              </a:spcBef>
            </a:pPr>
            <a:r>
              <a:rPr sz="1800" dirty="0">
                <a:latin typeface="Webdings"/>
                <a:cs typeface="Webdings"/>
              </a:rPr>
              <a:t></a:t>
            </a:r>
            <a:r>
              <a:rPr sz="1800" spc="190" dirty="0">
                <a:latin typeface="Times New Roman"/>
                <a:cs typeface="Times New Roman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You </a:t>
            </a:r>
            <a:r>
              <a:rPr sz="1800" spc="15" dirty="0">
                <a:latin typeface="Trebuchet MS"/>
                <a:cs typeface="Trebuchet MS"/>
              </a:rPr>
              <a:t>ask </a:t>
            </a:r>
            <a:r>
              <a:rPr sz="1800" spc="55" dirty="0">
                <a:latin typeface="Trebuchet MS"/>
                <a:cs typeface="Trebuchet MS"/>
              </a:rPr>
              <a:t>a </a:t>
            </a:r>
            <a:r>
              <a:rPr sz="1800" b="1" spc="-60" dirty="0">
                <a:latin typeface="Trebuchet MS"/>
                <a:cs typeface="Trebuchet MS"/>
              </a:rPr>
              <a:t>yes </a:t>
            </a:r>
            <a:r>
              <a:rPr sz="1800" spc="-70" dirty="0">
                <a:latin typeface="Trebuchet MS"/>
                <a:cs typeface="Trebuchet MS"/>
              </a:rPr>
              <a:t>or </a:t>
            </a:r>
            <a:r>
              <a:rPr sz="1800" b="1" spc="-40" dirty="0">
                <a:latin typeface="Trebuchet MS"/>
                <a:cs typeface="Trebuchet MS"/>
              </a:rPr>
              <a:t>no </a:t>
            </a:r>
            <a:r>
              <a:rPr sz="1800" spc="-50" dirty="0">
                <a:latin typeface="Trebuchet MS"/>
                <a:cs typeface="Trebuchet MS"/>
              </a:rPr>
              <a:t>question </a:t>
            </a:r>
            <a:r>
              <a:rPr sz="1800" spc="-125" dirty="0">
                <a:latin typeface="Trebuchet MS"/>
                <a:cs typeface="Trebuchet MS"/>
              </a:rPr>
              <a:t>to </a:t>
            </a:r>
            <a:r>
              <a:rPr sz="1800" spc="-65" dirty="0">
                <a:latin typeface="Trebuchet MS"/>
                <a:cs typeface="Trebuchet MS"/>
              </a:rPr>
              <a:t>get </a:t>
            </a:r>
            <a:r>
              <a:rPr sz="1800" b="1" spc="-60" dirty="0">
                <a:latin typeface="Trebuchet MS"/>
                <a:cs typeface="Trebuchet MS"/>
              </a:rPr>
              <a:t>yes </a:t>
            </a:r>
            <a:r>
              <a:rPr sz="1800" spc="-70" dirty="0">
                <a:latin typeface="Trebuchet MS"/>
                <a:cs typeface="Trebuchet MS"/>
              </a:rPr>
              <a:t>or </a:t>
            </a:r>
            <a:r>
              <a:rPr sz="1800" b="1" spc="-40" dirty="0">
                <a:latin typeface="Trebuchet MS"/>
                <a:cs typeface="Trebuchet MS"/>
              </a:rPr>
              <a:t>no </a:t>
            </a:r>
            <a:r>
              <a:rPr sz="1800" spc="60" dirty="0">
                <a:latin typeface="Trebuchet MS"/>
                <a:cs typeface="Trebuchet MS"/>
              </a:rPr>
              <a:t>as </a:t>
            </a:r>
            <a:r>
              <a:rPr sz="1800" spc="-105" dirty="0">
                <a:latin typeface="Trebuchet MS"/>
                <a:cs typeface="Trebuchet MS"/>
              </a:rPr>
              <a:t>the  </a:t>
            </a:r>
            <a:r>
              <a:rPr sz="1800" spc="-55" dirty="0">
                <a:latin typeface="Trebuchet MS"/>
                <a:cs typeface="Trebuchet MS"/>
              </a:rPr>
              <a:t>answer. </a:t>
            </a:r>
            <a:r>
              <a:rPr sz="1800" spc="20" dirty="0">
                <a:latin typeface="Trebuchet MS"/>
                <a:cs typeface="Trebuchet MS"/>
              </a:rPr>
              <a:t>Use</a:t>
            </a:r>
            <a:r>
              <a:rPr sz="1800" spc="-375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45" dirty="0">
                <a:latin typeface="Trebuchet MS"/>
                <a:cs typeface="Trebuchet MS"/>
              </a:rPr>
              <a:t>verbs </a:t>
            </a:r>
            <a:r>
              <a:rPr sz="1800" b="1" spc="-100" dirty="0">
                <a:latin typeface="Trebuchet MS"/>
                <a:cs typeface="Trebuchet MS"/>
              </a:rPr>
              <a:t>be</a:t>
            </a:r>
            <a:r>
              <a:rPr sz="1800" spc="-100" dirty="0">
                <a:latin typeface="Trebuchet MS"/>
                <a:cs typeface="Trebuchet MS"/>
              </a:rPr>
              <a:t>, </a:t>
            </a:r>
            <a:r>
              <a:rPr sz="1800" b="1" spc="-45" dirty="0">
                <a:latin typeface="Trebuchet MS"/>
                <a:cs typeface="Trebuchet MS"/>
              </a:rPr>
              <a:t>have </a:t>
            </a:r>
            <a:r>
              <a:rPr sz="1800" spc="-70" dirty="0">
                <a:latin typeface="Trebuchet MS"/>
                <a:cs typeface="Trebuchet MS"/>
              </a:rPr>
              <a:t>or </a:t>
            </a:r>
            <a:r>
              <a:rPr sz="1800" b="1" spc="-85" dirty="0">
                <a:latin typeface="Trebuchet MS"/>
                <a:cs typeface="Trebuchet MS"/>
              </a:rPr>
              <a:t>do</a:t>
            </a:r>
            <a:r>
              <a:rPr sz="1800" spc="-85" dirty="0">
                <a:latin typeface="Trebuchet MS"/>
                <a:cs typeface="Trebuchet MS"/>
              </a:rPr>
              <a:t>, </a:t>
            </a:r>
            <a:r>
              <a:rPr sz="1800" spc="-70" dirty="0">
                <a:latin typeface="Trebuchet MS"/>
                <a:cs typeface="Trebuchet MS"/>
              </a:rPr>
              <a:t>or </a:t>
            </a:r>
            <a:r>
              <a:rPr sz="1800" spc="-20" dirty="0">
                <a:latin typeface="Trebuchet MS"/>
                <a:cs typeface="Trebuchet MS"/>
              </a:rPr>
              <a:t>any </a:t>
            </a:r>
            <a:r>
              <a:rPr sz="1800" spc="-100" dirty="0">
                <a:latin typeface="Trebuchet MS"/>
                <a:cs typeface="Trebuchet MS"/>
              </a:rPr>
              <a:t>of </a:t>
            </a:r>
            <a:r>
              <a:rPr sz="1800" spc="-105" dirty="0">
                <a:latin typeface="Trebuchet MS"/>
                <a:cs typeface="Trebuchet MS"/>
              </a:rPr>
              <a:t>the  </a:t>
            </a:r>
            <a:r>
              <a:rPr sz="1800" spc="-45" dirty="0">
                <a:latin typeface="Trebuchet MS"/>
                <a:cs typeface="Trebuchet MS"/>
              </a:rPr>
              <a:t>helping </a:t>
            </a:r>
            <a:r>
              <a:rPr sz="1800" spc="-75" dirty="0">
                <a:latin typeface="Trebuchet MS"/>
                <a:cs typeface="Trebuchet MS"/>
              </a:rPr>
              <a:t>verbs, </a:t>
            </a:r>
            <a:r>
              <a:rPr sz="1800" spc="-125" dirty="0">
                <a:latin typeface="Trebuchet MS"/>
                <a:cs typeface="Trebuchet MS"/>
              </a:rPr>
              <a:t>to </a:t>
            </a:r>
            <a:r>
              <a:rPr sz="1800" spc="15" dirty="0">
                <a:latin typeface="Trebuchet MS"/>
                <a:cs typeface="Trebuchet MS"/>
              </a:rPr>
              <a:t>ask </a:t>
            </a:r>
            <a:r>
              <a:rPr sz="1800" b="1" spc="-60" dirty="0">
                <a:latin typeface="Trebuchet MS"/>
                <a:cs typeface="Trebuchet MS"/>
              </a:rPr>
              <a:t>yes </a:t>
            </a:r>
            <a:r>
              <a:rPr sz="1800" spc="-70" dirty="0">
                <a:latin typeface="Trebuchet MS"/>
                <a:cs typeface="Trebuchet MS"/>
              </a:rPr>
              <a:t>or </a:t>
            </a:r>
            <a:r>
              <a:rPr sz="1800" b="1" spc="-40" dirty="0">
                <a:latin typeface="Trebuchet MS"/>
                <a:cs typeface="Trebuchet MS"/>
              </a:rPr>
              <a:t>no</a:t>
            </a:r>
            <a:r>
              <a:rPr sz="1800" b="1" spc="-310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questions.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87449" y="3114039"/>
            <a:ext cx="1800225" cy="60452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115570" indent="-635">
              <a:lnSpc>
                <a:spcPct val="100000"/>
              </a:lnSpc>
              <a:spcBef>
                <a:spcPts val="439"/>
              </a:spcBef>
            </a:pPr>
            <a:r>
              <a:rPr sz="1600" spc="5" dirty="0">
                <a:latin typeface="Trebuchet MS"/>
                <a:cs typeface="Trebuchet MS"/>
              </a:rPr>
              <a:t>Can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10" dirty="0">
                <a:latin typeface="Trebuchet MS"/>
                <a:cs typeface="Trebuchet MS"/>
              </a:rPr>
              <a:t>swim?</a:t>
            </a:r>
            <a:r>
              <a:rPr sz="1600" spc="-300" dirty="0">
                <a:latin typeface="Trebuchet MS"/>
                <a:cs typeface="Trebuchet MS"/>
              </a:rPr>
              <a:t> </a:t>
            </a:r>
            <a:r>
              <a:rPr sz="1600" b="1" spc="-135" dirty="0">
                <a:latin typeface="Trebuchet MS"/>
                <a:cs typeface="Trebuchet MS"/>
              </a:rPr>
              <a:t>Yes</a:t>
            </a:r>
            <a:r>
              <a:rPr sz="1600" spc="-135" dirty="0">
                <a:latin typeface="Trebuchet MS"/>
                <a:cs typeface="Trebuchet MS"/>
              </a:rPr>
              <a:t>.  </a:t>
            </a:r>
            <a:r>
              <a:rPr sz="1600" spc="-30" dirty="0">
                <a:latin typeface="Trebuchet MS"/>
                <a:cs typeface="Trebuchet MS"/>
              </a:rPr>
              <a:t>Is </a:t>
            </a:r>
            <a:r>
              <a:rPr sz="1600" spc="-175" dirty="0">
                <a:latin typeface="Trebuchet MS"/>
                <a:cs typeface="Trebuchet MS"/>
              </a:rPr>
              <a:t>it </a:t>
            </a:r>
            <a:r>
              <a:rPr sz="1600" spc="-20" dirty="0">
                <a:latin typeface="Trebuchet MS"/>
                <a:cs typeface="Trebuchet MS"/>
              </a:rPr>
              <a:t>raining?</a:t>
            </a:r>
            <a:r>
              <a:rPr sz="1600" spc="-45" dirty="0">
                <a:latin typeface="Trebuchet MS"/>
                <a:cs typeface="Trebuchet MS"/>
              </a:rPr>
              <a:t> </a:t>
            </a:r>
            <a:r>
              <a:rPr sz="1600" b="1" spc="-60" dirty="0">
                <a:latin typeface="Trebuchet MS"/>
                <a:cs typeface="Trebuchet MS"/>
              </a:rPr>
              <a:t>No</a:t>
            </a:r>
            <a:r>
              <a:rPr sz="1600" spc="-60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545839" y="3114039"/>
            <a:ext cx="1962150" cy="60452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97155" marR="26670">
              <a:lnSpc>
                <a:spcPct val="100000"/>
              </a:lnSpc>
              <a:spcBef>
                <a:spcPts val="439"/>
              </a:spcBef>
            </a:pPr>
            <a:r>
              <a:rPr sz="1600" spc="-45" dirty="0">
                <a:latin typeface="Trebuchet MS"/>
                <a:cs typeface="Trebuchet MS"/>
              </a:rPr>
              <a:t>Are </a:t>
            </a:r>
            <a:r>
              <a:rPr sz="1600" spc="-90" dirty="0">
                <a:latin typeface="Trebuchet MS"/>
                <a:cs typeface="Trebuchet MS"/>
              </a:rPr>
              <a:t>they </a:t>
            </a:r>
            <a:r>
              <a:rPr sz="1600" spc="-5" dirty="0">
                <a:latin typeface="Trebuchet MS"/>
                <a:cs typeface="Trebuchet MS"/>
              </a:rPr>
              <a:t>coming?</a:t>
            </a:r>
            <a:r>
              <a:rPr sz="1600" spc="-170" dirty="0">
                <a:latin typeface="Trebuchet MS"/>
                <a:cs typeface="Trebuchet MS"/>
              </a:rPr>
              <a:t> </a:t>
            </a:r>
            <a:r>
              <a:rPr sz="1600" b="1" spc="-60" dirty="0">
                <a:latin typeface="Trebuchet MS"/>
                <a:cs typeface="Trebuchet MS"/>
              </a:rPr>
              <a:t>No</a:t>
            </a:r>
            <a:r>
              <a:rPr sz="1600" spc="-60" dirty="0">
                <a:latin typeface="Trebuchet MS"/>
                <a:cs typeface="Trebuchet MS"/>
              </a:rPr>
              <a:t>.  </a:t>
            </a:r>
            <a:r>
              <a:rPr sz="1600" spc="55" dirty="0">
                <a:latin typeface="Trebuchet MS"/>
                <a:cs typeface="Trebuchet MS"/>
              </a:rPr>
              <a:t>May </a:t>
            </a:r>
            <a:r>
              <a:rPr sz="1600" spc="-120" dirty="0">
                <a:latin typeface="Trebuchet MS"/>
                <a:cs typeface="Trebuchet MS"/>
              </a:rPr>
              <a:t>I </a:t>
            </a:r>
            <a:r>
              <a:rPr sz="1600" spc="-30" dirty="0">
                <a:latin typeface="Trebuchet MS"/>
                <a:cs typeface="Trebuchet MS"/>
              </a:rPr>
              <a:t>come </a:t>
            </a:r>
            <a:r>
              <a:rPr sz="1600" spc="-10" dirty="0">
                <a:latin typeface="Trebuchet MS"/>
                <a:cs typeface="Trebuchet MS"/>
              </a:rPr>
              <a:t>in?</a:t>
            </a:r>
            <a:r>
              <a:rPr sz="1600" spc="-285" dirty="0">
                <a:latin typeface="Trebuchet MS"/>
                <a:cs typeface="Trebuchet MS"/>
              </a:rPr>
              <a:t> </a:t>
            </a:r>
            <a:r>
              <a:rPr sz="1600" b="1" spc="-135" dirty="0">
                <a:latin typeface="Trebuchet MS"/>
                <a:cs typeface="Trebuchet MS"/>
              </a:rPr>
              <a:t>Yes</a:t>
            </a:r>
            <a:r>
              <a:rPr sz="1600" spc="-135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27050" y="3757244"/>
            <a:ext cx="577024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sz="1800" dirty="0">
                <a:latin typeface="Webdings"/>
                <a:cs typeface="Webdings"/>
              </a:rPr>
              <a:t>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75" dirty="0">
                <a:latin typeface="Trebuchet MS"/>
                <a:cs typeface="Trebuchet MS"/>
              </a:rPr>
              <a:t>In </a:t>
            </a:r>
            <a:r>
              <a:rPr sz="1800" spc="-55" dirty="0">
                <a:latin typeface="Trebuchet MS"/>
                <a:cs typeface="Trebuchet MS"/>
              </a:rPr>
              <a:t>questions,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45" dirty="0">
                <a:latin typeface="Trebuchet MS"/>
                <a:cs typeface="Trebuchet MS"/>
              </a:rPr>
              <a:t>helping </a:t>
            </a:r>
            <a:r>
              <a:rPr sz="1800" spc="-70" dirty="0">
                <a:latin typeface="Trebuchet MS"/>
                <a:cs typeface="Trebuchet MS"/>
              </a:rPr>
              <a:t>or auxiliary </a:t>
            </a:r>
            <a:r>
              <a:rPr sz="1800" spc="-45" dirty="0">
                <a:latin typeface="Trebuchet MS"/>
                <a:cs typeface="Trebuchet MS"/>
              </a:rPr>
              <a:t>verbs </a:t>
            </a:r>
            <a:r>
              <a:rPr sz="1800" spc="-35" dirty="0">
                <a:latin typeface="Trebuchet MS"/>
                <a:cs typeface="Trebuchet MS"/>
              </a:rPr>
              <a:t>come</a:t>
            </a:r>
            <a:r>
              <a:rPr sz="1800" spc="-290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before 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90" dirty="0">
                <a:latin typeface="Trebuchet MS"/>
                <a:cs typeface="Trebuchet MS"/>
              </a:rPr>
              <a:t>subject </a:t>
            </a:r>
            <a:r>
              <a:rPr sz="1800" spc="-100" dirty="0">
                <a:latin typeface="Trebuchet MS"/>
                <a:cs typeface="Trebuchet MS"/>
              </a:rPr>
              <a:t>of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75" dirty="0">
                <a:latin typeface="Trebuchet MS"/>
                <a:cs typeface="Trebuchet MS"/>
              </a:rPr>
              <a:t>sentence. </a:t>
            </a:r>
            <a:r>
              <a:rPr sz="1800" spc="-30" dirty="0">
                <a:latin typeface="Trebuchet MS"/>
                <a:cs typeface="Trebuchet MS"/>
              </a:rPr>
              <a:t>When </a:t>
            </a:r>
            <a:r>
              <a:rPr sz="1800" b="1" spc="-45" dirty="0">
                <a:latin typeface="Trebuchet MS"/>
                <a:cs typeface="Trebuchet MS"/>
              </a:rPr>
              <a:t>be </a:t>
            </a:r>
            <a:r>
              <a:rPr sz="1800" spc="10" dirty="0">
                <a:latin typeface="Trebuchet MS"/>
                <a:cs typeface="Trebuchet MS"/>
              </a:rPr>
              <a:t>and</a:t>
            </a:r>
            <a:r>
              <a:rPr sz="1800" spc="-215" dirty="0">
                <a:latin typeface="Trebuchet MS"/>
                <a:cs typeface="Trebuchet MS"/>
              </a:rPr>
              <a:t> </a:t>
            </a:r>
            <a:r>
              <a:rPr sz="1800" b="1" spc="-45" dirty="0">
                <a:latin typeface="Trebuchet MS"/>
                <a:cs typeface="Trebuchet MS"/>
              </a:rPr>
              <a:t>have</a:t>
            </a:r>
            <a:endParaRPr sz="1800">
              <a:latin typeface="Trebuchet MS"/>
              <a:cs typeface="Trebuchet MS"/>
            </a:endParaRPr>
          </a:p>
          <a:p>
            <a:pPr marL="469900" marR="589915">
              <a:lnSpc>
                <a:spcPct val="100000"/>
              </a:lnSpc>
            </a:pP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dirty="0">
                <a:latin typeface="Trebuchet MS"/>
                <a:cs typeface="Trebuchet MS"/>
              </a:rPr>
              <a:t>used </a:t>
            </a:r>
            <a:r>
              <a:rPr sz="1800" spc="60" dirty="0">
                <a:latin typeface="Trebuchet MS"/>
                <a:cs typeface="Trebuchet MS"/>
              </a:rPr>
              <a:t>as</a:t>
            </a:r>
            <a:r>
              <a:rPr sz="1800" spc="-375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ordinary </a:t>
            </a:r>
            <a:r>
              <a:rPr sz="1800" spc="-75" dirty="0">
                <a:latin typeface="Trebuchet MS"/>
                <a:cs typeface="Trebuchet MS"/>
              </a:rPr>
              <a:t>verbs, </a:t>
            </a:r>
            <a:r>
              <a:rPr sz="1800" spc="-100" dirty="0">
                <a:latin typeface="Trebuchet MS"/>
                <a:cs typeface="Trebuchet MS"/>
              </a:rPr>
              <a:t>they </a:t>
            </a:r>
            <a:r>
              <a:rPr sz="1800" spc="-35" dirty="0">
                <a:latin typeface="Trebuchet MS"/>
                <a:cs typeface="Trebuchet MS"/>
              </a:rPr>
              <a:t>come </a:t>
            </a:r>
            <a:r>
              <a:rPr sz="1800" spc="-75" dirty="0">
                <a:latin typeface="Trebuchet MS"/>
                <a:cs typeface="Trebuchet MS"/>
              </a:rPr>
              <a:t>before </a:t>
            </a:r>
            <a:r>
              <a:rPr sz="1800" spc="-105" dirty="0">
                <a:latin typeface="Trebuchet MS"/>
                <a:cs typeface="Trebuchet MS"/>
              </a:rPr>
              <a:t>the  </a:t>
            </a:r>
            <a:r>
              <a:rPr sz="1800" spc="-85" dirty="0">
                <a:latin typeface="Trebuchet MS"/>
                <a:cs typeface="Trebuchet MS"/>
              </a:rPr>
              <a:t>subjects,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-114" dirty="0">
                <a:latin typeface="Trebuchet MS"/>
                <a:cs typeface="Trebuchet MS"/>
              </a:rPr>
              <a:t>too.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24378" y="7001539"/>
            <a:ext cx="5966460" cy="1800860"/>
            <a:chOff x="324378" y="7001539"/>
            <a:chExt cx="5966460" cy="1800860"/>
          </a:xfrm>
        </p:grpSpPr>
        <p:sp>
          <p:nvSpPr>
            <p:cNvPr id="25" name="object 25"/>
            <p:cNvSpPr/>
            <p:nvPr/>
          </p:nvSpPr>
          <p:spPr>
            <a:xfrm>
              <a:off x="533208" y="7268347"/>
              <a:ext cx="5757090" cy="153350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86085" y="7309360"/>
              <a:ext cx="5651500" cy="1447800"/>
            </a:xfrm>
            <a:custGeom>
              <a:avLst/>
              <a:gdLst/>
              <a:ahLst/>
              <a:cxnLst/>
              <a:rect l="l" t="t" r="r" b="b"/>
              <a:pathLst>
                <a:path w="5651500" h="1447800">
                  <a:moveTo>
                    <a:pt x="436036" y="12699"/>
                  </a:moveTo>
                  <a:lnTo>
                    <a:pt x="203215" y="12699"/>
                  </a:lnTo>
                  <a:lnTo>
                    <a:pt x="290276" y="0"/>
                  </a:lnTo>
                  <a:lnTo>
                    <a:pt x="359922" y="0"/>
                  </a:lnTo>
                  <a:lnTo>
                    <a:pt x="436036" y="12699"/>
                  </a:lnTo>
                  <a:close/>
                </a:path>
                <a:path w="5651500" h="1447800">
                  <a:moveTo>
                    <a:pt x="730542" y="12699"/>
                  </a:moveTo>
                  <a:lnTo>
                    <a:pt x="504438" y="12699"/>
                  </a:lnTo>
                  <a:lnTo>
                    <a:pt x="586022" y="0"/>
                  </a:lnTo>
                  <a:lnTo>
                    <a:pt x="654428" y="0"/>
                  </a:lnTo>
                  <a:lnTo>
                    <a:pt x="730542" y="12699"/>
                  </a:lnTo>
                  <a:close/>
                </a:path>
                <a:path w="5651500" h="1447800">
                  <a:moveTo>
                    <a:pt x="1037238" y="12699"/>
                  </a:moveTo>
                  <a:lnTo>
                    <a:pt x="797701" y="12699"/>
                  </a:lnTo>
                  <a:lnTo>
                    <a:pt x="873815" y="0"/>
                  </a:lnTo>
                  <a:lnTo>
                    <a:pt x="944704" y="0"/>
                  </a:lnTo>
                  <a:lnTo>
                    <a:pt x="1037238" y="12699"/>
                  </a:lnTo>
                  <a:close/>
                </a:path>
                <a:path w="5651500" h="1447800">
                  <a:moveTo>
                    <a:pt x="1327515" y="12699"/>
                  </a:moveTo>
                  <a:lnTo>
                    <a:pt x="1108127" y="12699"/>
                  </a:lnTo>
                  <a:lnTo>
                    <a:pt x="1184242" y="0"/>
                  </a:lnTo>
                  <a:lnTo>
                    <a:pt x="1251403" y="0"/>
                  </a:lnTo>
                  <a:lnTo>
                    <a:pt x="1327515" y="12699"/>
                  </a:lnTo>
                  <a:close/>
                </a:path>
                <a:path w="5651500" h="1447800">
                  <a:moveTo>
                    <a:pt x="1628737" y="12699"/>
                  </a:moveTo>
                  <a:lnTo>
                    <a:pt x="1395920" y="12699"/>
                  </a:lnTo>
                  <a:lnTo>
                    <a:pt x="1477505" y="0"/>
                  </a:lnTo>
                  <a:lnTo>
                    <a:pt x="1547150" y="0"/>
                  </a:lnTo>
                  <a:lnTo>
                    <a:pt x="1628737" y="12699"/>
                  </a:lnTo>
                  <a:close/>
                </a:path>
                <a:path w="5651500" h="1447800">
                  <a:moveTo>
                    <a:pt x="1931204" y="12699"/>
                  </a:moveTo>
                  <a:lnTo>
                    <a:pt x="1698387" y="12699"/>
                  </a:lnTo>
                  <a:lnTo>
                    <a:pt x="1779971" y="0"/>
                  </a:lnTo>
                  <a:lnTo>
                    <a:pt x="1849616" y="0"/>
                  </a:lnTo>
                  <a:lnTo>
                    <a:pt x="1931204" y="12699"/>
                  </a:lnTo>
                  <a:close/>
                </a:path>
                <a:path w="5651500" h="1447800">
                  <a:moveTo>
                    <a:pt x="2233671" y="12699"/>
                  </a:moveTo>
                  <a:lnTo>
                    <a:pt x="2000853" y="12699"/>
                  </a:lnTo>
                  <a:lnTo>
                    <a:pt x="2082438" y="0"/>
                  </a:lnTo>
                  <a:lnTo>
                    <a:pt x="2152083" y="0"/>
                  </a:lnTo>
                  <a:lnTo>
                    <a:pt x="2233671" y="12699"/>
                  </a:lnTo>
                  <a:close/>
                </a:path>
                <a:path w="5651500" h="1447800">
                  <a:moveTo>
                    <a:pt x="2529423" y="12699"/>
                  </a:moveTo>
                  <a:lnTo>
                    <a:pt x="2303320" y="12699"/>
                  </a:lnTo>
                  <a:lnTo>
                    <a:pt x="2384904" y="0"/>
                  </a:lnTo>
                  <a:lnTo>
                    <a:pt x="2453306" y="0"/>
                  </a:lnTo>
                  <a:lnTo>
                    <a:pt x="2529423" y="12699"/>
                  </a:lnTo>
                  <a:close/>
                </a:path>
                <a:path w="5651500" h="1447800">
                  <a:moveTo>
                    <a:pt x="2830647" y="12699"/>
                  </a:moveTo>
                  <a:lnTo>
                    <a:pt x="2597825" y="12699"/>
                  </a:lnTo>
                  <a:lnTo>
                    <a:pt x="2679410" y="0"/>
                  </a:lnTo>
                  <a:lnTo>
                    <a:pt x="2749059" y="0"/>
                  </a:lnTo>
                  <a:lnTo>
                    <a:pt x="2830647" y="12699"/>
                  </a:lnTo>
                  <a:close/>
                </a:path>
                <a:path w="5651500" h="1447800">
                  <a:moveTo>
                    <a:pt x="3133110" y="12699"/>
                  </a:moveTo>
                  <a:lnTo>
                    <a:pt x="2900292" y="12699"/>
                  </a:lnTo>
                  <a:lnTo>
                    <a:pt x="2981876" y="0"/>
                  </a:lnTo>
                  <a:lnTo>
                    <a:pt x="3051525" y="0"/>
                  </a:lnTo>
                  <a:lnTo>
                    <a:pt x="3133110" y="12699"/>
                  </a:lnTo>
                  <a:close/>
                </a:path>
                <a:path w="5651500" h="1447800">
                  <a:moveTo>
                    <a:pt x="3427619" y="12699"/>
                  </a:moveTo>
                  <a:lnTo>
                    <a:pt x="3201512" y="12699"/>
                  </a:lnTo>
                  <a:lnTo>
                    <a:pt x="3277629" y="0"/>
                  </a:lnTo>
                  <a:lnTo>
                    <a:pt x="3346032" y="0"/>
                  </a:lnTo>
                  <a:lnTo>
                    <a:pt x="3427619" y="12699"/>
                  </a:lnTo>
                  <a:close/>
                </a:path>
                <a:path w="5651500" h="1447800">
                  <a:moveTo>
                    <a:pt x="3736800" y="12699"/>
                  </a:moveTo>
                  <a:lnTo>
                    <a:pt x="3497265" y="12699"/>
                  </a:lnTo>
                  <a:lnTo>
                    <a:pt x="3578852" y="0"/>
                  </a:lnTo>
                  <a:lnTo>
                    <a:pt x="3649745" y="0"/>
                  </a:lnTo>
                  <a:lnTo>
                    <a:pt x="3736800" y="12699"/>
                  </a:lnTo>
                  <a:close/>
                </a:path>
                <a:path w="5651500" h="1447800">
                  <a:moveTo>
                    <a:pt x="4031305" y="12699"/>
                  </a:moveTo>
                  <a:lnTo>
                    <a:pt x="3805202" y="12699"/>
                  </a:lnTo>
                  <a:lnTo>
                    <a:pt x="3875845" y="0"/>
                  </a:lnTo>
                  <a:lnTo>
                    <a:pt x="3944247" y="0"/>
                  </a:lnTo>
                  <a:lnTo>
                    <a:pt x="4031305" y="12699"/>
                  </a:lnTo>
                  <a:close/>
                </a:path>
                <a:path w="5651500" h="1447800">
                  <a:moveTo>
                    <a:pt x="4327058" y="12699"/>
                  </a:moveTo>
                  <a:lnTo>
                    <a:pt x="4100954" y="12699"/>
                  </a:lnTo>
                  <a:lnTo>
                    <a:pt x="4177072" y="0"/>
                  </a:lnTo>
                  <a:lnTo>
                    <a:pt x="4245473" y="0"/>
                  </a:lnTo>
                  <a:lnTo>
                    <a:pt x="4327058" y="12699"/>
                  </a:lnTo>
                  <a:close/>
                </a:path>
                <a:path w="5651500" h="1447800">
                  <a:moveTo>
                    <a:pt x="4938705" y="12699"/>
                  </a:moveTo>
                  <a:lnTo>
                    <a:pt x="4396707" y="12699"/>
                  </a:lnTo>
                  <a:lnTo>
                    <a:pt x="4478292" y="0"/>
                  </a:lnTo>
                  <a:lnTo>
                    <a:pt x="4895176" y="0"/>
                  </a:lnTo>
                  <a:lnTo>
                    <a:pt x="4938705" y="12699"/>
                  </a:lnTo>
                  <a:close/>
                </a:path>
                <a:path w="5651500" h="1447800">
                  <a:moveTo>
                    <a:pt x="5242418" y="12699"/>
                  </a:moveTo>
                  <a:lnTo>
                    <a:pt x="5009598" y="12699"/>
                  </a:lnTo>
                  <a:lnTo>
                    <a:pt x="5091185" y="0"/>
                  </a:lnTo>
                  <a:lnTo>
                    <a:pt x="5160831" y="0"/>
                  </a:lnTo>
                  <a:lnTo>
                    <a:pt x="5242418" y="12699"/>
                  </a:lnTo>
                  <a:close/>
                </a:path>
                <a:path w="5651500" h="1447800">
                  <a:moveTo>
                    <a:pt x="5627739" y="12699"/>
                  </a:moveTo>
                  <a:lnTo>
                    <a:pt x="5310821" y="12699"/>
                  </a:lnTo>
                  <a:lnTo>
                    <a:pt x="5386935" y="0"/>
                  </a:lnTo>
                  <a:lnTo>
                    <a:pt x="5613640" y="0"/>
                  </a:lnTo>
                  <a:lnTo>
                    <a:pt x="5627739" y="12699"/>
                  </a:lnTo>
                  <a:close/>
                </a:path>
                <a:path w="5651500" h="1447800">
                  <a:moveTo>
                    <a:pt x="5651342" y="50799"/>
                  </a:moveTo>
                  <a:lnTo>
                    <a:pt x="5648379" y="50799"/>
                  </a:lnTo>
                  <a:lnTo>
                    <a:pt x="5644836" y="38099"/>
                  </a:lnTo>
                  <a:lnTo>
                    <a:pt x="5629852" y="25399"/>
                  </a:lnTo>
                  <a:lnTo>
                    <a:pt x="5627739" y="12699"/>
                  </a:lnTo>
                  <a:lnTo>
                    <a:pt x="5639787" y="25399"/>
                  </a:lnTo>
                  <a:lnTo>
                    <a:pt x="5648187" y="38099"/>
                  </a:lnTo>
                  <a:lnTo>
                    <a:pt x="5651342" y="50799"/>
                  </a:lnTo>
                  <a:close/>
                </a:path>
                <a:path w="5651500" h="1447800">
                  <a:moveTo>
                    <a:pt x="29704" y="1422399"/>
                  </a:moveTo>
                  <a:lnTo>
                    <a:pt x="3474" y="1422399"/>
                  </a:lnTo>
                  <a:lnTo>
                    <a:pt x="652" y="1409699"/>
                  </a:lnTo>
                  <a:lnTo>
                    <a:pt x="0" y="1396999"/>
                  </a:lnTo>
                  <a:lnTo>
                    <a:pt x="7462" y="1371599"/>
                  </a:lnTo>
                  <a:lnTo>
                    <a:pt x="2908" y="1396999"/>
                  </a:lnTo>
                  <a:lnTo>
                    <a:pt x="6543" y="1396999"/>
                  </a:lnTo>
                  <a:lnTo>
                    <a:pt x="29704" y="1422399"/>
                  </a:lnTo>
                  <a:close/>
                </a:path>
                <a:path w="5651500" h="1447800">
                  <a:moveTo>
                    <a:pt x="30779" y="1424790"/>
                  </a:moveTo>
                  <a:lnTo>
                    <a:pt x="20825" y="1422399"/>
                  </a:lnTo>
                  <a:lnTo>
                    <a:pt x="30338" y="1422399"/>
                  </a:lnTo>
                  <a:lnTo>
                    <a:pt x="30779" y="1424790"/>
                  </a:lnTo>
                  <a:close/>
                </a:path>
                <a:path w="5651500" h="1447800">
                  <a:moveTo>
                    <a:pt x="537521" y="1447799"/>
                  </a:moveTo>
                  <a:lnTo>
                    <a:pt x="467873" y="1447799"/>
                  </a:lnTo>
                  <a:lnTo>
                    <a:pt x="391761" y="1435099"/>
                  </a:lnTo>
                  <a:lnTo>
                    <a:pt x="358181" y="1422399"/>
                  </a:lnTo>
                  <a:lnTo>
                    <a:pt x="660647" y="1422399"/>
                  </a:lnTo>
                  <a:lnTo>
                    <a:pt x="624579" y="1435099"/>
                  </a:lnTo>
                  <a:lnTo>
                    <a:pt x="537521" y="1447799"/>
                  </a:lnTo>
                  <a:close/>
                </a:path>
                <a:path w="5651500" h="1447800">
                  <a:moveTo>
                    <a:pt x="832027" y="1447799"/>
                  </a:moveTo>
                  <a:lnTo>
                    <a:pt x="763625" y="1447799"/>
                  </a:lnTo>
                  <a:lnTo>
                    <a:pt x="692981" y="1435099"/>
                  </a:lnTo>
                  <a:lnTo>
                    <a:pt x="660647" y="1422399"/>
                  </a:lnTo>
                  <a:lnTo>
                    <a:pt x="955157" y="1422399"/>
                  </a:lnTo>
                  <a:lnTo>
                    <a:pt x="919088" y="1435099"/>
                  </a:lnTo>
                  <a:lnTo>
                    <a:pt x="832027" y="1447799"/>
                  </a:lnTo>
                  <a:close/>
                </a:path>
                <a:path w="5651500" h="1447800">
                  <a:moveTo>
                    <a:pt x="1134494" y="1447799"/>
                  </a:moveTo>
                  <a:lnTo>
                    <a:pt x="1064848" y="1447799"/>
                  </a:lnTo>
                  <a:lnTo>
                    <a:pt x="988734" y="1435099"/>
                  </a:lnTo>
                  <a:lnTo>
                    <a:pt x="955157" y="1422399"/>
                  </a:lnTo>
                  <a:lnTo>
                    <a:pt x="1257623" y="1422399"/>
                  </a:lnTo>
                  <a:lnTo>
                    <a:pt x="1221554" y="1435099"/>
                  </a:lnTo>
                  <a:lnTo>
                    <a:pt x="1134494" y="1447799"/>
                  </a:lnTo>
                  <a:close/>
                </a:path>
                <a:path w="5651500" h="1447800">
                  <a:moveTo>
                    <a:pt x="1442433" y="1447799"/>
                  </a:moveTo>
                  <a:lnTo>
                    <a:pt x="1374028" y="1447799"/>
                  </a:lnTo>
                  <a:lnTo>
                    <a:pt x="1292444" y="1435099"/>
                  </a:lnTo>
                  <a:lnTo>
                    <a:pt x="1257623" y="1422399"/>
                  </a:lnTo>
                  <a:lnTo>
                    <a:pt x="1552125" y="1422399"/>
                  </a:lnTo>
                  <a:lnTo>
                    <a:pt x="1518545" y="1435099"/>
                  </a:lnTo>
                  <a:lnTo>
                    <a:pt x="1442433" y="1447799"/>
                  </a:lnTo>
                  <a:close/>
                </a:path>
                <a:path w="5651500" h="1447800">
                  <a:moveTo>
                    <a:pt x="1731466" y="1447799"/>
                  </a:moveTo>
                  <a:lnTo>
                    <a:pt x="1661821" y="1447799"/>
                  </a:lnTo>
                  <a:lnTo>
                    <a:pt x="1585707" y="1435099"/>
                  </a:lnTo>
                  <a:lnTo>
                    <a:pt x="1552125" y="1422399"/>
                  </a:lnTo>
                  <a:lnTo>
                    <a:pt x="1854592" y="1422399"/>
                  </a:lnTo>
                  <a:lnTo>
                    <a:pt x="1818524" y="1435099"/>
                  </a:lnTo>
                  <a:lnTo>
                    <a:pt x="1731466" y="1447799"/>
                  </a:lnTo>
                  <a:close/>
                </a:path>
                <a:path w="5651500" h="1447800">
                  <a:moveTo>
                    <a:pt x="2039406" y="1447799"/>
                  </a:moveTo>
                  <a:lnTo>
                    <a:pt x="1971004" y="1447799"/>
                  </a:lnTo>
                  <a:lnTo>
                    <a:pt x="1889417" y="1435099"/>
                  </a:lnTo>
                  <a:lnTo>
                    <a:pt x="1854592" y="1422399"/>
                  </a:lnTo>
                  <a:lnTo>
                    <a:pt x="2149101" y="1422399"/>
                  </a:lnTo>
                  <a:lnTo>
                    <a:pt x="2115520" y="1435099"/>
                  </a:lnTo>
                  <a:lnTo>
                    <a:pt x="2039406" y="1447799"/>
                  </a:lnTo>
                  <a:close/>
                </a:path>
                <a:path w="5651500" h="1447800">
                  <a:moveTo>
                    <a:pt x="2340629" y="1447799"/>
                  </a:moveTo>
                  <a:lnTo>
                    <a:pt x="2272228" y="1447799"/>
                  </a:lnTo>
                  <a:lnTo>
                    <a:pt x="2185169" y="1435099"/>
                  </a:lnTo>
                  <a:lnTo>
                    <a:pt x="2149101" y="1422399"/>
                  </a:lnTo>
                  <a:lnTo>
                    <a:pt x="2443603" y="1422399"/>
                  </a:lnTo>
                  <a:lnTo>
                    <a:pt x="2411270" y="1435099"/>
                  </a:lnTo>
                  <a:lnTo>
                    <a:pt x="2340629" y="1447799"/>
                  </a:lnTo>
                  <a:close/>
                </a:path>
                <a:path w="5651500" h="1447800">
                  <a:moveTo>
                    <a:pt x="2636379" y="1447799"/>
                  </a:moveTo>
                  <a:lnTo>
                    <a:pt x="2566733" y="1447799"/>
                  </a:lnTo>
                  <a:lnTo>
                    <a:pt x="2479672" y="1435099"/>
                  </a:lnTo>
                  <a:lnTo>
                    <a:pt x="2443603" y="1422399"/>
                  </a:lnTo>
                  <a:lnTo>
                    <a:pt x="2746070" y="1422399"/>
                  </a:lnTo>
                  <a:lnTo>
                    <a:pt x="2712493" y="1435099"/>
                  </a:lnTo>
                  <a:lnTo>
                    <a:pt x="2636379" y="1447799"/>
                  </a:lnTo>
                  <a:close/>
                </a:path>
                <a:path w="5651500" h="1447800">
                  <a:moveTo>
                    <a:pt x="2889350" y="1447799"/>
                  </a:moveTo>
                  <a:lnTo>
                    <a:pt x="2855769" y="1447799"/>
                  </a:lnTo>
                  <a:lnTo>
                    <a:pt x="2779651" y="1435099"/>
                  </a:lnTo>
                  <a:lnTo>
                    <a:pt x="2746070" y="1422399"/>
                  </a:lnTo>
                  <a:lnTo>
                    <a:pt x="2999041" y="1422399"/>
                  </a:lnTo>
                  <a:lnTo>
                    <a:pt x="2922927" y="1435099"/>
                  </a:lnTo>
                  <a:lnTo>
                    <a:pt x="2889350" y="1447799"/>
                  </a:lnTo>
                  <a:close/>
                </a:path>
                <a:path w="5651500" h="1447800">
                  <a:moveTo>
                    <a:pt x="3218677" y="1447799"/>
                  </a:moveTo>
                  <a:lnTo>
                    <a:pt x="3183852" y="1447799"/>
                  </a:lnTo>
                  <a:lnTo>
                    <a:pt x="3149031" y="1435099"/>
                  </a:lnTo>
                  <a:lnTo>
                    <a:pt x="3067444" y="1422399"/>
                  </a:lnTo>
                  <a:lnTo>
                    <a:pt x="3335089" y="1422399"/>
                  </a:lnTo>
                  <a:lnTo>
                    <a:pt x="3300264" y="1435099"/>
                  </a:lnTo>
                  <a:lnTo>
                    <a:pt x="3218677" y="1447799"/>
                  </a:lnTo>
                  <a:close/>
                </a:path>
                <a:path w="5651500" h="1447800">
                  <a:moveTo>
                    <a:pt x="3506469" y="1447799"/>
                  </a:moveTo>
                  <a:lnTo>
                    <a:pt x="3438067" y="1447799"/>
                  </a:lnTo>
                  <a:lnTo>
                    <a:pt x="3367423" y="1435099"/>
                  </a:lnTo>
                  <a:lnTo>
                    <a:pt x="3335089" y="1422399"/>
                  </a:lnTo>
                  <a:lnTo>
                    <a:pt x="3629591" y="1422399"/>
                  </a:lnTo>
                  <a:lnTo>
                    <a:pt x="3593526" y="1435099"/>
                  </a:lnTo>
                  <a:lnTo>
                    <a:pt x="3506469" y="1447799"/>
                  </a:lnTo>
                  <a:close/>
                </a:path>
                <a:path w="5651500" h="1447800">
                  <a:moveTo>
                    <a:pt x="3822367" y="1447799"/>
                  </a:moveTo>
                  <a:lnTo>
                    <a:pt x="3752717" y="1447799"/>
                  </a:lnTo>
                  <a:lnTo>
                    <a:pt x="3665659" y="1435099"/>
                  </a:lnTo>
                  <a:lnTo>
                    <a:pt x="3629591" y="1422399"/>
                  </a:lnTo>
                  <a:lnTo>
                    <a:pt x="3932065" y="1422399"/>
                  </a:lnTo>
                  <a:lnTo>
                    <a:pt x="3898484" y="1435099"/>
                  </a:lnTo>
                  <a:lnTo>
                    <a:pt x="3822367" y="1447799"/>
                  </a:lnTo>
                  <a:close/>
                </a:path>
                <a:path w="5651500" h="1447800">
                  <a:moveTo>
                    <a:pt x="4118119" y="1447799"/>
                  </a:moveTo>
                  <a:lnTo>
                    <a:pt x="4048470" y="1447799"/>
                  </a:lnTo>
                  <a:lnTo>
                    <a:pt x="3966886" y="1435099"/>
                  </a:lnTo>
                  <a:lnTo>
                    <a:pt x="3932065" y="1422399"/>
                  </a:lnTo>
                  <a:lnTo>
                    <a:pt x="4234532" y="1422399"/>
                  </a:lnTo>
                  <a:lnTo>
                    <a:pt x="4199707" y="1435099"/>
                  </a:lnTo>
                  <a:lnTo>
                    <a:pt x="4118119" y="1447799"/>
                  </a:lnTo>
                  <a:close/>
                </a:path>
                <a:path w="5651500" h="1447800">
                  <a:moveTo>
                    <a:pt x="4420586" y="1447799"/>
                  </a:moveTo>
                  <a:lnTo>
                    <a:pt x="4350937" y="1447799"/>
                  </a:lnTo>
                  <a:lnTo>
                    <a:pt x="4269352" y="1435099"/>
                  </a:lnTo>
                  <a:lnTo>
                    <a:pt x="4234532" y="1422399"/>
                  </a:lnTo>
                  <a:lnTo>
                    <a:pt x="4502171" y="1422399"/>
                  </a:lnTo>
                  <a:lnTo>
                    <a:pt x="4420586" y="1447799"/>
                  </a:lnTo>
                  <a:close/>
                </a:path>
                <a:path w="5651500" h="1447800">
                  <a:moveTo>
                    <a:pt x="4680271" y="1447799"/>
                  </a:moveTo>
                  <a:lnTo>
                    <a:pt x="4646689" y="1435099"/>
                  </a:lnTo>
                  <a:lnTo>
                    <a:pt x="4570572" y="1422399"/>
                  </a:lnTo>
                  <a:lnTo>
                    <a:pt x="4803393" y="1422399"/>
                  </a:lnTo>
                  <a:lnTo>
                    <a:pt x="4716336" y="1435099"/>
                  </a:lnTo>
                  <a:lnTo>
                    <a:pt x="4680271" y="1447799"/>
                  </a:lnTo>
                  <a:close/>
                </a:path>
                <a:path w="5651500" h="1447800">
                  <a:moveTo>
                    <a:pt x="4990695" y="1447799"/>
                  </a:moveTo>
                  <a:lnTo>
                    <a:pt x="4955870" y="1435099"/>
                  </a:lnTo>
                  <a:lnTo>
                    <a:pt x="4874282" y="1422399"/>
                  </a:lnTo>
                  <a:lnTo>
                    <a:pt x="5100387" y="1422399"/>
                  </a:lnTo>
                  <a:lnTo>
                    <a:pt x="5024275" y="1435099"/>
                  </a:lnTo>
                  <a:lnTo>
                    <a:pt x="4990695" y="1447799"/>
                  </a:lnTo>
                  <a:close/>
                </a:path>
                <a:path w="5651500" h="1447800">
                  <a:moveTo>
                    <a:pt x="5293161" y="1447799"/>
                  </a:moveTo>
                  <a:lnTo>
                    <a:pt x="5257093" y="1435099"/>
                  </a:lnTo>
                  <a:lnTo>
                    <a:pt x="5170035" y="1422399"/>
                  </a:lnTo>
                  <a:lnTo>
                    <a:pt x="5402853" y="1422399"/>
                  </a:lnTo>
                  <a:lnTo>
                    <a:pt x="5326741" y="1435099"/>
                  </a:lnTo>
                  <a:lnTo>
                    <a:pt x="5293161" y="1447799"/>
                  </a:lnTo>
                  <a:close/>
                </a:path>
                <a:path w="5651500" h="1447800">
                  <a:moveTo>
                    <a:pt x="73703" y="1435099"/>
                  </a:moveTo>
                  <a:lnTo>
                    <a:pt x="32678" y="1435099"/>
                  </a:lnTo>
                  <a:lnTo>
                    <a:pt x="30779" y="1424790"/>
                  </a:lnTo>
                  <a:lnTo>
                    <a:pt x="73703" y="1435099"/>
                  </a:lnTo>
                  <a:close/>
                </a:path>
                <a:path w="5651500" h="1447800">
                  <a:moveTo>
                    <a:pt x="5600524" y="1447799"/>
                  </a:moveTo>
                  <a:lnTo>
                    <a:pt x="5600225" y="1447799"/>
                  </a:lnTo>
                  <a:lnTo>
                    <a:pt x="5550736" y="1435099"/>
                  </a:lnTo>
                  <a:lnTo>
                    <a:pt x="5600524" y="1447799"/>
                  </a:lnTo>
                  <a:close/>
                </a:path>
                <a:path w="5651500" h="1447800">
                  <a:moveTo>
                    <a:pt x="5600773" y="1447799"/>
                  </a:moveTo>
                  <a:lnTo>
                    <a:pt x="5600524" y="1447799"/>
                  </a:lnTo>
                  <a:lnTo>
                    <a:pt x="5604781" y="1435099"/>
                  </a:lnTo>
                  <a:lnTo>
                    <a:pt x="5600773" y="1447799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89079" y="7309360"/>
              <a:ext cx="5648960" cy="1447800"/>
            </a:xfrm>
            <a:custGeom>
              <a:avLst/>
              <a:gdLst/>
              <a:ahLst/>
              <a:cxnLst/>
              <a:rect l="l" t="t" r="r" b="b"/>
              <a:pathLst>
                <a:path w="5648960" h="1447800">
                  <a:moveTo>
                    <a:pt x="35230" y="59846"/>
                  </a:moveTo>
                  <a:lnTo>
                    <a:pt x="28842" y="38099"/>
                  </a:lnTo>
                  <a:lnTo>
                    <a:pt x="31780" y="25399"/>
                  </a:lnTo>
                  <a:lnTo>
                    <a:pt x="39785" y="12699"/>
                  </a:lnTo>
                  <a:lnTo>
                    <a:pt x="66123" y="0"/>
                  </a:lnTo>
                  <a:lnTo>
                    <a:pt x="75080" y="0"/>
                  </a:lnTo>
                  <a:lnTo>
                    <a:pt x="70033" y="12699"/>
                  </a:lnTo>
                  <a:lnTo>
                    <a:pt x="46649" y="38099"/>
                  </a:lnTo>
                  <a:lnTo>
                    <a:pt x="35230" y="59846"/>
                  </a:lnTo>
                  <a:close/>
                </a:path>
                <a:path w="5648960" h="1447800">
                  <a:moveTo>
                    <a:pt x="433042" y="12699"/>
                  </a:moveTo>
                  <a:lnTo>
                    <a:pt x="200222" y="12699"/>
                  </a:lnTo>
                  <a:lnTo>
                    <a:pt x="287282" y="0"/>
                  </a:lnTo>
                  <a:lnTo>
                    <a:pt x="356928" y="0"/>
                  </a:lnTo>
                  <a:lnTo>
                    <a:pt x="433042" y="12699"/>
                  </a:lnTo>
                  <a:close/>
                </a:path>
                <a:path w="5648960" h="1447800">
                  <a:moveTo>
                    <a:pt x="727549" y="12699"/>
                  </a:moveTo>
                  <a:lnTo>
                    <a:pt x="501444" y="12699"/>
                  </a:lnTo>
                  <a:lnTo>
                    <a:pt x="583029" y="0"/>
                  </a:lnTo>
                  <a:lnTo>
                    <a:pt x="651434" y="0"/>
                  </a:lnTo>
                  <a:lnTo>
                    <a:pt x="727549" y="12699"/>
                  </a:lnTo>
                  <a:close/>
                </a:path>
                <a:path w="5648960" h="1447800">
                  <a:moveTo>
                    <a:pt x="1034244" y="12699"/>
                  </a:moveTo>
                  <a:lnTo>
                    <a:pt x="794707" y="12699"/>
                  </a:lnTo>
                  <a:lnTo>
                    <a:pt x="870821" y="0"/>
                  </a:lnTo>
                  <a:lnTo>
                    <a:pt x="941710" y="0"/>
                  </a:lnTo>
                  <a:lnTo>
                    <a:pt x="1034244" y="12699"/>
                  </a:lnTo>
                  <a:close/>
                </a:path>
                <a:path w="5648960" h="1447800">
                  <a:moveTo>
                    <a:pt x="1324521" y="12699"/>
                  </a:moveTo>
                  <a:lnTo>
                    <a:pt x="1105134" y="12699"/>
                  </a:lnTo>
                  <a:lnTo>
                    <a:pt x="1181248" y="0"/>
                  </a:lnTo>
                  <a:lnTo>
                    <a:pt x="1248409" y="0"/>
                  </a:lnTo>
                  <a:lnTo>
                    <a:pt x="1324521" y="12699"/>
                  </a:lnTo>
                  <a:close/>
                </a:path>
                <a:path w="5648960" h="1447800">
                  <a:moveTo>
                    <a:pt x="1625744" y="12699"/>
                  </a:moveTo>
                  <a:lnTo>
                    <a:pt x="1392926" y="12699"/>
                  </a:lnTo>
                  <a:lnTo>
                    <a:pt x="1474511" y="0"/>
                  </a:lnTo>
                  <a:lnTo>
                    <a:pt x="1544156" y="0"/>
                  </a:lnTo>
                  <a:lnTo>
                    <a:pt x="1625744" y="12699"/>
                  </a:lnTo>
                  <a:close/>
                </a:path>
                <a:path w="5648960" h="1447800">
                  <a:moveTo>
                    <a:pt x="1928210" y="12699"/>
                  </a:moveTo>
                  <a:lnTo>
                    <a:pt x="1695393" y="12699"/>
                  </a:lnTo>
                  <a:lnTo>
                    <a:pt x="1776977" y="0"/>
                  </a:lnTo>
                  <a:lnTo>
                    <a:pt x="1846622" y="0"/>
                  </a:lnTo>
                  <a:lnTo>
                    <a:pt x="1928210" y="12699"/>
                  </a:lnTo>
                  <a:close/>
                </a:path>
                <a:path w="5648960" h="1447800">
                  <a:moveTo>
                    <a:pt x="2230677" y="12699"/>
                  </a:moveTo>
                  <a:lnTo>
                    <a:pt x="1997859" y="12699"/>
                  </a:lnTo>
                  <a:lnTo>
                    <a:pt x="2079444" y="0"/>
                  </a:lnTo>
                  <a:lnTo>
                    <a:pt x="2149089" y="0"/>
                  </a:lnTo>
                  <a:lnTo>
                    <a:pt x="2230677" y="12699"/>
                  </a:lnTo>
                  <a:close/>
                </a:path>
                <a:path w="5648960" h="1447800">
                  <a:moveTo>
                    <a:pt x="2526430" y="12699"/>
                  </a:moveTo>
                  <a:lnTo>
                    <a:pt x="2300326" y="12699"/>
                  </a:lnTo>
                  <a:lnTo>
                    <a:pt x="2381911" y="0"/>
                  </a:lnTo>
                  <a:lnTo>
                    <a:pt x="2450312" y="0"/>
                  </a:lnTo>
                  <a:lnTo>
                    <a:pt x="2526430" y="12699"/>
                  </a:lnTo>
                  <a:close/>
                </a:path>
                <a:path w="5648960" h="1447800">
                  <a:moveTo>
                    <a:pt x="2827653" y="12699"/>
                  </a:moveTo>
                  <a:lnTo>
                    <a:pt x="2594831" y="12699"/>
                  </a:lnTo>
                  <a:lnTo>
                    <a:pt x="2676416" y="0"/>
                  </a:lnTo>
                  <a:lnTo>
                    <a:pt x="2746065" y="0"/>
                  </a:lnTo>
                  <a:lnTo>
                    <a:pt x="2827653" y="12699"/>
                  </a:lnTo>
                  <a:close/>
                </a:path>
                <a:path w="5648960" h="1447800">
                  <a:moveTo>
                    <a:pt x="3130116" y="12699"/>
                  </a:moveTo>
                  <a:lnTo>
                    <a:pt x="2897298" y="12699"/>
                  </a:lnTo>
                  <a:lnTo>
                    <a:pt x="2978883" y="0"/>
                  </a:lnTo>
                  <a:lnTo>
                    <a:pt x="3048532" y="0"/>
                  </a:lnTo>
                  <a:lnTo>
                    <a:pt x="3130116" y="12699"/>
                  </a:lnTo>
                  <a:close/>
                </a:path>
                <a:path w="5648960" h="1447800">
                  <a:moveTo>
                    <a:pt x="3424625" y="12699"/>
                  </a:moveTo>
                  <a:lnTo>
                    <a:pt x="3198518" y="12699"/>
                  </a:lnTo>
                  <a:lnTo>
                    <a:pt x="3274635" y="0"/>
                  </a:lnTo>
                  <a:lnTo>
                    <a:pt x="3343038" y="0"/>
                  </a:lnTo>
                  <a:lnTo>
                    <a:pt x="3424625" y="12699"/>
                  </a:lnTo>
                  <a:close/>
                </a:path>
                <a:path w="5648960" h="1447800">
                  <a:moveTo>
                    <a:pt x="3733806" y="12699"/>
                  </a:moveTo>
                  <a:lnTo>
                    <a:pt x="3494271" y="12699"/>
                  </a:lnTo>
                  <a:lnTo>
                    <a:pt x="3575859" y="0"/>
                  </a:lnTo>
                  <a:lnTo>
                    <a:pt x="3646751" y="0"/>
                  </a:lnTo>
                  <a:lnTo>
                    <a:pt x="3733806" y="12699"/>
                  </a:lnTo>
                  <a:close/>
                </a:path>
                <a:path w="5648960" h="1447800">
                  <a:moveTo>
                    <a:pt x="4028311" y="12699"/>
                  </a:moveTo>
                  <a:lnTo>
                    <a:pt x="3802208" y="12699"/>
                  </a:lnTo>
                  <a:lnTo>
                    <a:pt x="3872851" y="0"/>
                  </a:lnTo>
                  <a:lnTo>
                    <a:pt x="3941253" y="0"/>
                  </a:lnTo>
                  <a:lnTo>
                    <a:pt x="4028311" y="12699"/>
                  </a:lnTo>
                  <a:close/>
                </a:path>
                <a:path w="5648960" h="1447800">
                  <a:moveTo>
                    <a:pt x="4324064" y="12699"/>
                  </a:moveTo>
                  <a:lnTo>
                    <a:pt x="4097961" y="12699"/>
                  </a:lnTo>
                  <a:lnTo>
                    <a:pt x="4174078" y="0"/>
                  </a:lnTo>
                  <a:lnTo>
                    <a:pt x="4242480" y="0"/>
                  </a:lnTo>
                  <a:lnTo>
                    <a:pt x="4324064" y="12699"/>
                  </a:lnTo>
                  <a:close/>
                </a:path>
                <a:path w="5648960" h="1447800">
                  <a:moveTo>
                    <a:pt x="4935711" y="12699"/>
                  </a:moveTo>
                  <a:lnTo>
                    <a:pt x="4393713" y="12699"/>
                  </a:lnTo>
                  <a:lnTo>
                    <a:pt x="4475298" y="0"/>
                  </a:lnTo>
                  <a:lnTo>
                    <a:pt x="4892182" y="0"/>
                  </a:lnTo>
                  <a:lnTo>
                    <a:pt x="4935711" y="12699"/>
                  </a:lnTo>
                  <a:close/>
                </a:path>
                <a:path w="5648960" h="1447800">
                  <a:moveTo>
                    <a:pt x="5239424" y="12699"/>
                  </a:moveTo>
                  <a:lnTo>
                    <a:pt x="5006604" y="12699"/>
                  </a:lnTo>
                  <a:lnTo>
                    <a:pt x="5088192" y="0"/>
                  </a:lnTo>
                  <a:lnTo>
                    <a:pt x="5157838" y="0"/>
                  </a:lnTo>
                  <a:lnTo>
                    <a:pt x="5239424" y="12699"/>
                  </a:lnTo>
                  <a:close/>
                </a:path>
                <a:path w="5648960" h="1447800">
                  <a:moveTo>
                    <a:pt x="5627398" y="84369"/>
                  </a:moveTo>
                  <a:lnTo>
                    <a:pt x="5621154" y="76199"/>
                  </a:lnTo>
                  <a:lnTo>
                    <a:pt x="5598742" y="38099"/>
                  </a:lnTo>
                  <a:lnTo>
                    <a:pt x="5580621" y="12699"/>
                  </a:lnTo>
                  <a:lnTo>
                    <a:pt x="5575359" y="12699"/>
                  </a:lnTo>
                  <a:lnTo>
                    <a:pt x="5570312" y="0"/>
                  </a:lnTo>
                  <a:lnTo>
                    <a:pt x="5610646" y="0"/>
                  </a:lnTo>
                  <a:lnTo>
                    <a:pt x="5624746" y="12699"/>
                  </a:lnTo>
                  <a:lnTo>
                    <a:pt x="5628569" y="25399"/>
                  </a:lnTo>
                  <a:lnTo>
                    <a:pt x="5642144" y="38099"/>
                  </a:lnTo>
                  <a:lnTo>
                    <a:pt x="5645234" y="50799"/>
                  </a:lnTo>
                  <a:lnTo>
                    <a:pt x="5648349" y="50799"/>
                  </a:lnTo>
                  <a:lnTo>
                    <a:pt x="5640886" y="63499"/>
                  </a:lnTo>
                  <a:lnTo>
                    <a:pt x="5627398" y="84369"/>
                  </a:lnTo>
                  <a:close/>
                </a:path>
                <a:path w="5648960" h="1447800">
                  <a:moveTo>
                    <a:pt x="36304" y="63499"/>
                  </a:moveTo>
                  <a:lnTo>
                    <a:pt x="33311" y="63499"/>
                  </a:lnTo>
                  <a:lnTo>
                    <a:pt x="35230" y="59846"/>
                  </a:lnTo>
                  <a:lnTo>
                    <a:pt x="36304" y="63499"/>
                  </a:lnTo>
                  <a:close/>
                </a:path>
                <a:path w="5648960" h="1447800">
                  <a:moveTo>
                    <a:pt x="5608053" y="114299"/>
                  </a:moveTo>
                  <a:lnTo>
                    <a:pt x="5627398" y="84369"/>
                  </a:lnTo>
                  <a:lnTo>
                    <a:pt x="5630859" y="88899"/>
                  </a:lnTo>
                  <a:lnTo>
                    <a:pt x="5608053" y="114299"/>
                  </a:lnTo>
                  <a:close/>
                </a:path>
                <a:path w="5648960" h="1447800">
                  <a:moveTo>
                    <a:pt x="70033" y="1422399"/>
                  </a:moveTo>
                  <a:lnTo>
                    <a:pt x="27011" y="1422399"/>
                  </a:lnTo>
                  <a:lnTo>
                    <a:pt x="3850" y="1396999"/>
                  </a:lnTo>
                  <a:lnTo>
                    <a:pt x="0" y="1396999"/>
                  </a:lnTo>
                  <a:lnTo>
                    <a:pt x="4468" y="1371599"/>
                  </a:lnTo>
                  <a:lnTo>
                    <a:pt x="37301" y="1320799"/>
                  </a:lnTo>
                  <a:lnTo>
                    <a:pt x="17563" y="1358899"/>
                  </a:lnTo>
                  <a:lnTo>
                    <a:pt x="24237" y="1371599"/>
                  </a:lnTo>
                  <a:lnTo>
                    <a:pt x="46649" y="1396999"/>
                  </a:lnTo>
                  <a:lnTo>
                    <a:pt x="70033" y="1422399"/>
                  </a:lnTo>
                  <a:close/>
                </a:path>
                <a:path w="5648960" h="1447800">
                  <a:moveTo>
                    <a:pt x="5597572" y="1447799"/>
                  </a:moveTo>
                  <a:lnTo>
                    <a:pt x="5565111" y="1439535"/>
                  </a:lnTo>
                  <a:lnTo>
                    <a:pt x="5575359" y="1422399"/>
                  </a:lnTo>
                  <a:lnTo>
                    <a:pt x="5598742" y="1396999"/>
                  </a:lnTo>
                  <a:lnTo>
                    <a:pt x="5611834" y="1384299"/>
                  </a:lnTo>
                  <a:lnTo>
                    <a:pt x="5611538" y="1371599"/>
                  </a:lnTo>
                  <a:lnTo>
                    <a:pt x="5616513" y="1396999"/>
                  </a:lnTo>
                  <a:lnTo>
                    <a:pt x="5613977" y="1409699"/>
                  </a:lnTo>
                  <a:lnTo>
                    <a:pt x="5608169" y="1422399"/>
                  </a:lnTo>
                  <a:lnTo>
                    <a:pt x="5601787" y="1435099"/>
                  </a:lnTo>
                  <a:lnTo>
                    <a:pt x="5597572" y="1447799"/>
                  </a:lnTo>
                  <a:close/>
                </a:path>
                <a:path w="5648960" h="1447800">
                  <a:moveTo>
                    <a:pt x="82582" y="1435099"/>
                  </a:moveTo>
                  <a:lnTo>
                    <a:pt x="30059" y="1435099"/>
                  </a:lnTo>
                  <a:lnTo>
                    <a:pt x="27645" y="1422399"/>
                  </a:lnTo>
                  <a:lnTo>
                    <a:pt x="72001" y="1422399"/>
                  </a:lnTo>
                  <a:lnTo>
                    <a:pt x="82582" y="1435099"/>
                  </a:lnTo>
                  <a:close/>
                </a:path>
                <a:path w="5648960" h="1447800">
                  <a:moveTo>
                    <a:pt x="534527" y="1447799"/>
                  </a:moveTo>
                  <a:lnTo>
                    <a:pt x="464879" y="1447799"/>
                  </a:lnTo>
                  <a:lnTo>
                    <a:pt x="388767" y="1435099"/>
                  </a:lnTo>
                  <a:lnTo>
                    <a:pt x="355187" y="1422399"/>
                  </a:lnTo>
                  <a:lnTo>
                    <a:pt x="657654" y="1422399"/>
                  </a:lnTo>
                  <a:lnTo>
                    <a:pt x="621586" y="1435099"/>
                  </a:lnTo>
                  <a:lnTo>
                    <a:pt x="534527" y="1447799"/>
                  </a:lnTo>
                  <a:close/>
                </a:path>
                <a:path w="5648960" h="1447800">
                  <a:moveTo>
                    <a:pt x="829034" y="1447799"/>
                  </a:moveTo>
                  <a:lnTo>
                    <a:pt x="760631" y="1447799"/>
                  </a:lnTo>
                  <a:lnTo>
                    <a:pt x="689987" y="1435099"/>
                  </a:lnTo>
                  <a:lnTo>
                    <a:pt x="657654" y="1422399"/>
                  </a:lnTo>
                  <a:lnTo>
                    <a:pt x="952163" y="1422399"/>
                  </a:lnTo>
                  <a:lnTo>
                    <a:pt x="916094" y="1435099"/>
                  </a:lnTo>
                  <a:lnTo>
                    <a:pt x="829034" y="1447799"/>
                  </a:lnTo>
                  <a:close/>
                </a:path>
                <a:path w="5648960" h="1447800">
                  <a:moveTo>
                    <a:pt x="1131500" y="1447799"/>
                  </a:moveTo>
                  <a:lnTo>
                    <a:pt x="1061854" y="1447799"/>
                  </a:lnTo>
                  <a:lnTo>
                    <a:pt x="985740" y="1435099"/>
                  </a:lnTo>
                  <a:lnTo>
                    <a:pt x="952163" y="1422399"/>
                  </a:lnTo>
                  <a:lnTo>
                    <a:pt x="1254630" y="1422399"/>
                  </a:lnTo>
                  <a:lnTo>
                    <a:pt x="1218561" y="1435099"/>
                  </a:lnTo>
                  <a:lnTo>
                    <a:pt x="1131500" y="1447799"/>
                  </a:lnTo>
                  <a:close/>
                </a:path>
                <a:path w="5648960" h="1447800">
                  <a:moveTo>
                    <a:pt x="1439439" y="1447799"/>
                  </a:moveTo>
                  <a:lnTo>
                    <a:pt x="1371035" y="1447799"/>
                  </a:lnTo>
                  <a:lnTo>
                    <a:pt x="1289450" y="1435099"/>
                  </a:lnTo>
                  <a:lnTo>
                    <a:pt x="1254630" y="1422399"/>
                  </a:lnTo>
                  <a:lnTo>
                    <a:pt x="1549132" y="1422399"/>
                  </a:lnTo>
                  <a:lnTo>
                    <a:pt x="1515551" y="1435099"/>
                  </a:lnTo>
                  <a:lnTo>
                    <a:pt x="1439439" y="1447799"/>
                  </a:lnTo>
                  <a:close/>
                </a:path>
                <a:path w="5648960" h="1447800">
                  <a:moveTo>
                    <a:pt x="1728472" y="1447799"/>
                  </a:moveTo>
                  <a:lnTo>
                    <a:pt x="1658827" y="1447799"/>
                  </a:lnTo>
                  <a:lnTo>
                    <a:pt x="1582713" y="1435099"/>
                  </a:lnTo>
                  <a:lnTo>
                    <a:pt x="1549132" y="1422399"/>
                  </a:lnTo>
                  <a:lnTo>
                    <a:pt x="1851598" y="1422399"/>
                  </a:lnTo>
                  <a:lnTo>
                    <a:pt x="1815530" y="1435099"/>
                  </a:lnTo>
                  <a:lnTo>
                    <a:pt x="1728472" y="1447799"/>
                  </a:lnTo>
                  <a:close/>
                </a:path>
                <a:path w="5648960" h="1447800">
                  <a:moveTo>
                    <a:pt x="2036412" y="1447799"/>
                  </a:moveTo>
                  <a:lnTo>
                    <a:pt x="1968011" y="1447799"/>
                  </a:lnTo>
                  <a:lnTo>
                    <a:pt x="1886423" y="1435099"/>
                  </a:lnTo>
                  <a:lnTo>
                    <a:pt x="1851598" y="1422399"/>
                  </a:lnTo>
                  <a:lnTo>
                    <a:pt x="2146108" y="1422399"/>
                  </a:lnTo>
                  <a:lnTo>
                    <a:pt x="2112526" y="1435099"/>
                  </a:lnTo>
                  <a:lnTo>
                    <a:pt x="2036412" y="1447799"/>
                  </a:lnTo>
                  <a:close/>
                </a:path>
                <a:path w="5648960" h="1447800">
                  <a:moveTo>
                    <a:pt x="2337635" y="1447799"/>
                  </a:moveTo>
                  <a:lnTo>
                    <a:pt x="2269234" y="1447799"/>
                  </a:lnTo>
                  <a:lnTo>
                    <a:pt x="2182176" y="1435099"/>
                  </a:lnTo>
                  <a:lnTo>
                    <a:pt x="2146108" y="1422399"/>
                  </a:lnTo>
                  <a:lnTo>
                    <a:pt x="2440610" y="1422399"/>
                  </a:lnTo>
                  <a:lnTo>
                    <a:pt x="2408276" y="1435099"/>
                  </a:lnTo>
                  <a:lnTo>
                    <a:pt x="2337635" y="1447799"/>
                  </a:lnTo>
                  <a:close/>
                </a:path>
                <a:path w="5648960" h="1447800">
                  <a:moveTo>
                    <a:pt x="2633385" y="1447799"/>
                  </a:moveTo>
                  <a:lnTo>
                    <a:pt x="2563739" y="1447799"/>
                  </a:lnTo>
                  <a:lnTo>
                    <a:pt x="2476679" y="1435099"/>
                  </a:lnTo>
                  <a:lnTo>
                    <a:pt x="2440610" y="1422399"/>
                  </a:lnTo>
                  <a:lnTo>
                    <a:pt x="2743076" y="1422399"/>
                  </a:lnTo>
                  <a:lnTo>
                    <a:pt x="2709499" y="1435099"/>
                  </a:lnTo>
                  <a:lnTo>
                    <a:pt x="2633385" y="1447799"/>
                  </a:lnTo>
                  <a:close/>
                </a:path>
                <a:path w="5648960" h="1447800">
                  <a:moveTo>
                    <a:pt x="2886356" y="1447799"/>
                  </a:moveTo>
                  <a:lnTo>
                    <a:pt x="2852775" y="1447799"/>
                  </a:lnTo>
                  <a:lnTo>
                    <a:pt x="2776658" y="1435099"/>
                  </a:lnTo>
                  <a:lnTo>
                    <a:pt x="2743076" y="1422399"/>
                  </a:lnTo>
                  <a:lnTo>
                    <a:pt x="2996048" y="1422399"/>
                  </a:lnTo>
                  <a:lnTo>
                    <a:pt x="2919933" y="1435099"/>
                  </a:lnTo>
                  <a:lnTo>
                    <a:pt x="2886356" y="1447799"/>
                  </a:lnTo>
                  <a:close/>
                </a:path>
                <a:path w="5648960" h="1447800">
                  <a:moveTo>
                    <a:pt x="3215683" y="1447799"/>
                  </a:moveTo>
                  <a:lnTo>
                    <a:pt x="3180858" y="1447799"/>
                  </a:lnTo>
                  <a:lnTo>
                    <a:pt x="3146037" y="1435099"/>
                  </a:lnTo>
                  <a:lnTo>
                    <a:pt x="3064450" y="1422399"/>
                  </a:lnTo>
                  <a:lnTo>
                    <a:pt x="3332095" y="1422399"/>
                  </a:lnTo>
                  <a:lnTo>
                    <a:pt x="3297271" y="1435099"/>
                  </a:lnTo>
                  <a:lnTo>
                    <a:pt x="3215683" y="1447799"/>
                  </a:lnTo>
                  <a:close/>
                </a:path>
                <a:path w="5648960" h="1447800">
                  <a:moveTo>
                    <a:pt x="3503475" y="1447799"/>
                  </a:moveTo>
                  <a:lnTo>
                    <a:pt x="3435073" y="1447799"/>
                  </a:lnTo>
                  <a:lnTo>
                    <a:pt x="3364429" y="1435099"/>
                  </a:lnTo>
                  <a:lnTo>
                    <a:pt x="3332095" y="1422399"/>
                  </a:lnTo>
                  <a:lnTo>
                    <a:pt x="3626597" y="1422399"/>
                  </a:lnTo>
                  <a:lnTo>
                    <a:pt x="3590533" y="1435099"/>
                  </a:lnTo>
                  <a:lnTo>
                    <a:pt x="3503475" y="1447799"/>
                  </a:lnTo>
                  <a:close/>
                </a:path>
                <a:path w="5648960" h="1447800">
                  <a:moveTo>
                    <a:pt x="3819373" y="1447799"/>
                  </a:moveTo>
                  <a:lnTo>
                    <a:pt x="3749724" y="1447799"/>
                  </a:lnTo>
                  <a:lnTo>
                    <a:pt x="3662665" y="1435099"/>
                  </a:lnTo>
                  <a:lnTo>
                    <a:pt x="3626597" y="1422399"/>
                  </a:lnTo>
                  <a:lnTo>
                    <a:pt x="3929071" y="1422399"/>
                  </a:lnTo>
                  <a:lnTo>
                    <a:pt x="3895490" y="1435099"/>
                  </a:lnTo>
                  <a:lnTo>
                    <a:pt x="3819373" y="1447799"/>
                  </a:lnTo>
                  <a:close/>
                </a:path>
                <a:path w="5648960" h="1447800">
                  <a:moveTo>
                    <a:pt x="4115126" y="1447799"/>
                  </a:moveTo>
                  <a:lnTo>
                    <a:pt x="4045476" y="1447799"/>
                  </a:lnTo>
                  <a:lnTo>
                    <a:pt x="3963892" y="1435099"/>
                  </a:lnTo>
                  <a:lnTo>
                    <a:pt x="3929071" y="1422399"/>
                  </a:lnTo>
                  <a:lnTo>
                    <a:pt x="4231538" y="1422399"/>
                  </a:lnTo>
                  <a:lnTo>
                    <a:pt x="4196713" y="1435099"/>
                  </a:lnTo>
                  <a:lnTo>
                    <a:pt x="4115126" y="1447799"/>
                  </a:lnTo>
                  <a:close/>
                </a:path>
                <a:path w="5648960" h="1447800">
                  <a:moveTo>
                    <a:pt x="4417592" y="1447799"/>
                  </a:moveTo>
                  <a:lnTo>
                    <a:pt x="4347943" y="1447799"/>
                  </a:lnTo>
                  <a:lnTo>
                    <a:pt x="4266358" y="1435099"/>
                  </a:lnTo>
                  <a:lnTo>
                    <a:pt x="4231538" y="1422399"/>
                  </a:lnTo>
                  <a:lnTo>
                    <a:pt x="4499177" y="1422399"/>
                  </a:lnTo>
                  <a:lnTo>
                    <a:pt x="4417592" y="1447799"/>
                  </a:lnTo>
                  <a:close/>
                </a:path>
                <a:path w="5648960" h="1447800">
                  <a:moveTo>
                    <a:pt x="4677277" y="1447799"/>
                  </a:moveTo>
                  <a:lnTo>
                    <a:pt x="4643696" y="1435099"/>
                  </a:lnTo>
                  <a:lnTo>
                    <a:pt x="4567578" y="1422399"/>
                  </a:lnTo>
                  <a:lnTo>
                    <a:pt x="4800399" y="1422399"/>
                  </a:lnTo>
                  <a:lnTo>
                    <a:pt x="4713342" y="1435099"/>
                  </a:lnTo>
                  <a:lnTo>
                    <a:pt x="4677277" y="1447799"/>
                  </a:lnTo>
                  <a:close/>
                </a:path>
                <a:path w="5648960" h="1447800">
                  <a:moveTo>
                    <a:pt x="4987701" y="1447799"/>
                  </a:moveTo>
                  <a:lnTo>
                    <a:pt x="4952876" y="1435099"/>
                  </a:lnTo>
                  <a:lnTo>
                    <a:pt x="4871288" y="1422399"/>
                  </a:lnTo>
                  <a:lnTo>
                    <a:pt x="5097393" y="1422399"/>
                  </a:lnTo>
                  <a:lnTo>
                    <a:pt x="5021281" y="1435099"/>
                  </a:lnTo>
                  <a:lnTo>
                    <a:pt x="4987701" y="1447799"/>
                  </a:lnTo>
                  <a:close/>
                </a:path>
                <a:path w="5648960" h="1447800">
                  <a:moveTo>
                    <a:pt x="5290167" y="1447799"/>
                  </a:moveTo>
                  <a:lnTo>
                    <a:pt x="5254099" y="1435099"/>
                  </a:lnTo>
                  <a:lnTo>
                    <a:pt x="5167041" y="1422399"/>
                  </a:lnTo>
                  <a:lnTo>
                    <a:pt x="5399860" y="1422399"/>
                  </a:lnTo>
                  <a:lnTo>
                    <a:pt x="5323748" y="1435099"/>
                  </a:lnTo>
                  <a:lnTo>
                    <a:pt x="5290167" y="1447799"/>
                  </a:lnTo>
                  <a:close/>
                </a:path>
                <a:path w="5648960" h="1447800">
                  <a:moveTo>
                    <a:pt x="5560169" y="1447799"/>
                  </a:moveTo>
                  <a:lnTo>
                    <a:pt x="5547742" y="1435099"/>
                  </a:lnTo>
                  <a:lnTo>
                    <a:pt x="5565111" y="1439535"/>
                  </a:lnTo>
                  <a:lnTo>
                    <a:pt x="5560169" y="1447799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06786" y="7309360"/>
              <a:ext cx="5613400" cy="1447800"/>
            </a:xfrm>
            <a:custGeom>
              <a:avLst/>
              <a:gdLst/>
              <a:ahLst/>
              <a:cxnLst/>
              <a:rect l="l" t="t" r="r" b="b"/>
              <a:pathLst>
                <a:path w="5613400" h="1447800">
                  <a:moveTo>
                    <a:pt x="38735" y="86868"/>
                  </a:moveTo>
                  <a:lnTo>
                    <a:pt x="18597" y="63499"/>
                  </a:lnTo>
                  <a:lnTo>
                    <a:pt x="15689" y="63499"/>
                  </a:lnTo>
                  <a:lnTo>
                    <a:pt x="29244" y="38099"/>
                  </a:lnTo>
                  <a:lnTo>
                    <a:pt x="52627" y="12699"/>
                  </a:lnTo>
                  <a:lnTo>
                    <a:pt x="57674" y="0"/>
                  </a:lnTo>
                  <a:lnTo>
                    <a:pt x="96725" y="0"/>
                  </a:lnTo>
                  <a:lnTo>
                    <a:pt x="119673" y="12699"/>
                  </a:lnTo>
                  <a:lnTo>
                    <a:pt x="95710" y="12699"/>
                  </a:lnTo>
                  <a:lnTo>
                    <a:pt x="72100" y="38099"/>
                  </a:lnTo>
                  <a:lnTo>
                    <a:pt x="49469" y="76199"/>
                  </a:lnTo>
                  <a:lnTo>
                    <a:pt x="38735" y="86868"/>
                  </a:lnTo>
                  <a:close/>
                </a:path>
                <a:path w="5613400" h="1447800">
                  <a:moveTo>
                    <a:pt x="415336" y="12699"/>
                  </a:moveTo>
                  <a:lnTo>
                    <a:pt x="182515" y="12699"/>
                  </a:lnTo>
                  <a:lnTo>
                    <a:pt x="269575" y="0"/>
                  </a:lnTo>
                  <a:lnTo>
                    <a:pt x="339221" y="0"/>
                  </a:lnTo>
                  <a:lnTo>
                    <a:pt x="415336" y="12699"/>
                  </a:lnTo>
                  <a:close/>
                </a:path>
                <a:path w="5613400" h="1447800">
                  <a:moveTo>
                    <a:pt x="709842" y="12699"/>
                  </a:moveTo>
                  <a:lnTo>
                    <a:pt x="483737" y="12699"/>
                  </a:lnTo>
                  <a:lnTo>
                    <a:pt x="565322" y="0"/>
                  </a:lnTo>
                  <a:lnTo>
                    <a:pt x="633728" y="0"/>
                  </a:lnTo>
                  <a:lnTo>
                    <a:pt x="709842" y="12699"/>
                  </a:lnTo>
                  <a:close/>
                </a:path>
                <a:path w="5613400" h="1447800">
                  <a:moveTo>
                    <a:pt x="1016538" y="12699"/>
                  </a:moveTo>
                  <a:lnTo>
                    <a:pt x="777000" y="12699"/>
                  </a:lnTo>
                  <a:lnTo>
                    <a:pt x="853114" y="0"/>
                  </a:lnTo>
                  <a:lnTo>
                    <a:pt x="924004" y="0"/>
                  </a:lnTo>
                  <a:lnTo>
                    <a:pt x="1016538" y="12699"/>
                  </a:lnTo>
                  <a:close/>
                </a:path>
                <a:path w="5613400" h="1447800">
                  <a:moveTo>
                    <a:pt x="1306815" y="12699"/>
                  </a:moveTo>
                  <a:lnTo>
                    <a:pt x="1087427" y="12699"/>
                  </a:lnTo>
                  <a:lnTo>
                    <a:pt x="1163541" y="0"/>
                  </a:lnTo>
                  <a:lnTo>
                    <a:pt x="1230703" y="0"/>
                  </a:lnTo>
                  <a:lnTo>
                    <a:pt x="1306815" y="12699"/>
                  </a:lnTo>
                  <a:close/>
                </a:path>
                <a:path w="5613400" h="1447800">
                  <a:moveTo>
                    <a:pt x="1608037" y="12699"/>
                  </a:moveTo>
                  <a:lnTo>
                    <a:pt x="1375220" y="12699"/>
                  </a:lnTo>
                  <a:lnTo>
                    <a:pt x="1456804" y="0"/>
                  </a:lnTo>
                  <a:lnTo>
                    <a:pt x="1526449" y="0"/>
                  </a:lnTo>
                  <a:lnTo>
                    <a:pt x="1608037" y="12699"/>
                  </a:lnTo>
                  <a:close/>
                </a:path>
                <a:path w="5613400" h="1447800">
                  <a:moveTo>
                    <a:pt x="1910504" y="12699"/>
                  </a:moveTo>
                  <a:lnTo>
                    <a:pt x="1677686" y="12699"/>
                  </a:lnTo>
                  <a:lnTo>
                    <a:pt x="1759271" y="0"/>
                  </a:lnTo>
                  <a:lnTo>
                    <a:pt x="1828916" y="0"/>
                  </a:lnTo>
                  <a:lnTo>
                    <a:pt x="1910504" y="12699"/>
                  </a:lnTo>
                  <a:close/>
                </a:path>
                <a:path w="5613400" h="1447800">
                  <a:moveTo>
                    <a:pt x="2212970" y="12699"/>
                  </a:moveTo>
                  <a:lnTo>
                    <a:pt x="1980153" y="12699"/>
                  </a:lnTo>
                  <a:lnTo>
                    <a:pt x="2061737" y="0"/>
                  </a:lnTo>
                  <a:lnTo>
                    <a:pt x="2131382" y="0"/>
                  </a:lnTo>
                  <a:lnTo>
                    <a:pt x="2212970" y="12699"/>
                  </a:lnTo>
                  <a:close/>
                </a:path>
                <a:path w="5613400" h="1447800">
                  <a:moveTo>
                    <a:pt x="2508723" y="12699"/>
                  </a:moveTo>
                  <a:lnTo>
                    <a:pt x="2282619" y="12699"/>
                  </a:lnTo>
                  <a:lnTo>
                    <a:pt x="2364204" y="0"/>
                  </a:lnTo>
                  <a:lnTo>
                    <a:pt x="2432606" y="0"/>
                  </a:lnTo>
                  <a:lnTo>
                    <a:pt x="2508723" y="12699"/>
                  </a:lnTo>
                  <a:close/>
                </a:path>
                <a:path w="5613400" h="1447800">
                  <a:moveTo>
                    <a:pt x="2809946" y="12699"/>
                  </a:moveTo>
                  <a:lnTo>
                    <a:pt x="2577125" y="12699"/>
                  </a:lnTo>
                  <a:lnTo>
                    <a:pt x="2658709" y="0"/>
                  </a:lnTo>
                  <a:lnTo>
                    <a:pt x="2728358" y="0"/>
                  </a:lnTo>
                  <a:lnTo>
                    <a:pt x="2809946" y="12699"/>
                  </a:lnTo>
                  <a:close/>
                </a:path>
                <a:path w="5613400" h="1447800">
                  <a:moveTo>
                    <a:pt x="3112410" y="12699"/>
                  </a:moveTo>
                  <a:lnTo>
                    <a:pt x="2879591" y="12699"/>
                  </a:lnTo>
                  <a:lnTo>
                    <a:pt x="2961176" y="0"/>
                  </a:lnTo>
                  <a:lnTo>
                    <a:pt x="3030825" y="0"/>
                  </a:lnTo>
                  <a:lnTo>
                    <a:pt x="3112410" y="12699"/>
                  </a:lnTo>
                  <a:close/>
                </a:path>
                <a:path w="5613400" h="1447800">
                  <a:moveTo>
                    <a:pt x="3406918" y="12699"/>
                  </a:moveTo>
                  <a:lnTo>
                    <a:pt x="3180811" y="12699"/>
                  </a:lnTo>
                  <a:lnTo>
                    <a:pt x="3256929" y="0"/>
                  </a:lnTo>
                  <a:lnTo>
                    <a:pt x="3325331" y="0"/>
                  </a:lnTo>
                  <a:lnTo>
                    <a:pt x="3406918" y="12699"/>
                  </a:lnTo>
                  <a:close/>
                </a:path>
                <a:path w="5613400" h="1447800">
                  <a:moveTo>
                    <a:pt x="3716100" y="12699"/>
                  </a:moveTo>
                  <a:lnTo>
                    <a:pt x="3476564" y="12699"/>
                  </a:lnTo>
                  <a:lnTo>
                    <a:pt x="3558152" y="0"/>
                  </a:lnTo>
                  <a:lnTo>
                    <a:pt x="3629044" y="0"/>
                  </a:lnTo>
                  <a:lnTo>
                    <a:pt x="3716100" y="12699"/>
                  </a:lnTo>
                  <a:close/>
                </a:path>
                <a:path w="5613400" h="1447800">
                  <a:moveTo>
                    <a:pt x="4010605" y="12699"/>
                  </a:moveTo>
                  <a:lnTo>
                    <a:pt x="3784501" y="12699"/>
                  </a:lnTo>
                  <a:lnTo>
                    <a:pt x="3855145" y="0"/>
                  </a:lnTo>
                  <a:lnTo>
                    <a:pt x="3923546" y="0"/>
                  </a:lnTo>
                  <a:lnTo>
                    <a:pt x="4010605" y="12699"/>
                  </a:lnTo>
                  <a:close/>
                </a:path>
                <a:path w="5613400" h="1447800">
                  <a:moveTo>
                    <a:pt x="4306358" y="12699"/>
                  </a:moveTo>
                  <a:lnTo>
                    <a:pt x="4080254" y="12699"/>
                  </a:lnTo>
                  <a:lnTo>
                    <a:pt x="4156371" y="0"/>
                  </a:lnTo>
                  <a:lnTo>
                    <a:pt x="4224773" y="0"/>
                  </a:lnTo>
                  <a:lnTo>
                    <a:pt x="4306358" y="12699"/>
                  </a:lnTo>
                  <a:close/>
                </a:path>
                <a:path w="5613400" h="1447800">
                  <a:moveTo>
                    <a:pt x="4918004" y="12699"/>
                  </a:moveTo>
                  <a:lnTo>
                    <a:pt x="4376007" y="12699"/>
                  </a:lnTo>
                  <a:lnTo>
                    <a:pt x="4457591" y="0"/>
                  </a:lnTo>
                  <a:lnTo>
                    <a:pt x="4874475" y="0"/>
                  </a:lnTo>
                  <a:lnTo>
                    <a:pt x="4918004" y="12699"/>
                  </a:lnTo>
                  <a:close/>
                </a:path>
                <a:path w="5613400" h="1447800">
                  <a:moveTo>
                    <a:pt x="5221718" y="12699"/>
                  </a:moveTo>
                  <a:lnTo>
                    <a:pt x="4988897" y="12699"/>
                  </a:lnTo>
                  <a:lnTo>
                    <a:pt x="5070485" y="0"/>
                  </a:lnTo>
                  <a:lnTo>
                    <a:pt x="5140131" y="0"/>
                  </a:lnTo>
                  <a:lnTo>
                    <a:pt x="5221718" y="12699"/>
                  </a:lnTo>
                  <a:close/>
                </a:path>
                <a:path w="5613400" h="1447800">
                  <a:moveTo>
                    <a:pt x="5557953" y="12699"/>
                  </a:moveTo>
                  <a:lnTo>
                    <a:pt x="5514268" y="12699"/>
                  </a:lnTo>
                  <a:lnTo>
                    <a:pt x="5507775" y="0"/>
                  </a:lnTo>
                  <a:lnTo>
                    <a:pt x="5552906" y="0"/>
                  </a:lnTo>
                  <a:lnTo>
                    <a:pt x="5557953" y="12699"/>
                  </a:lnTo>
                  <a:close/>
                </a:path>
                <a:path w="5613400" h="1447800">
                  <a:moveTo>
                    <a:pt x="5591320" y="113222"/>
                  </a:moveTo>
                  <a:lnTo>
                    <a:pt x="5582149" y="101599"/>
                  </a:lnTo>
                  <a:lnTo>
                    <a:pt x="5560509" y="76199"/>
                  </a:lnTo>
                  <a:lnTo>
                    <a:pt x="5537878" y="38099"/>
                  </a:lnTo>
                  <a:lnTo>
                    <a:pt x="5518293" y="12699"/>
                  </a:lnTo>
                  <a:lnTo>
                    <a:pt x="5563215" y="12699"/>
                  </a:lnTo>
                  <a:lnTo>
                    <a:pt x="5581336" y="38099"/>
                  </a:lnTo>
                  <a:lnTo>
                    <a:pt x="5603749" y="76199"/>
                  </a:lnTo>
                  <a:lnTo>
                    <a:pt x="5613296" y="88899"/>
                  </a:lnTo>
                  <a:lnTo>
                    <a:pt x="5591320" y="113222"/>
                  </a:lnTo>
                  <a:close/>
                </a:path>
                <a:path w="5613400" h="1447800">
                  <a:moveTo>
                    <a:pt x="51430" y="101599"/>
                  </a:moveTo>
                  <a:lnTo>
                    <a:pt x="36691" y="88899"/>
                  </a:lnTo>
                  <a:lnTo>
                    <a:pt x="38735" y="86868"/>
                  </a:lnTo>
                  <a:lnTo>
                    <a:pt x="51430" y="101599"/>
                  </a:lnTo>
                  <a:close/>
                </a:path>
                <a:path w="5613400" h="1447800">
                  <a:moveTo>
                    <a:pt x="5592170" y="114299"/>
                  </a:moveTo>
                  <a:lnTo>
                    <a:pt x="5590346" y="114299"/>
                  </a:lnTo>
                  <a:lnTo>
                    <a:pt x="5591320" y="113222"/>
                  </a:lnTo>
                  <a:lnTo>
                    <a:pt x="5592170" y="114299"/>
                  </a:lnTo>
                  <a:close/>
                </a:path>
                <a:path w="5613400" h="1447800">
                  <a:moveTo>
                    <a:pt x="95710" y="1422399"/>
                  </a:moveTo>
                  <a:lnTo>
                    <a:pt x="52627" y="1422399"/>
                  </a:lnTo>
                  <a:lnTo>
                    <a:pt x="29244" y="1396999"/>
                  </a:lnTo>
                  <a:lnTo>
                    <a:pt x="6832" y="1371599"/>
                  </a:lnTo>
                  <a:lnTo>
                    <a:pt x="0" y="1358899"/>
                  </a:lnTo>
                  <a:lnTo>
                    <a:pt x="19594" y="1320799"/>
                  </a:lnTo>
                  <a:lnTo>
                    <a:pt x="27057" y="1308099"/>
                  </a:lnTo>
                  <a:lnTo>
                    <a:pt x="20717" y="1320799"/>
                  </a:lnTo>
                  <a:lnTo>
                    <a:pt x="27829" y="1333499"/>
                  </a:lnTo>
                  <a:lnTo>
                    <a:pt x="49469" y="1371599"/>
                  </a:lnTo>
                  <a:lnTo>
                    <a:pt x="72100" y="1396999"/>
                  </a:lnTo>
                  <a:lnTo>
                    <a:pt x="95710" y="1422399"/>
                  </a:lnTo>
                  <a:close/>
                </a:path>
                <a:path w="5613400" h="1447800">
                  <a:moveTo>
                    <a:pt x="5542710" y="1447799"/>
                  </a:moveTo>
                  <a:lnTo>
                    <a:pt x="5530036" y="1435099"/>
                  </a:lnTo>
                  <a:lnTo>
                    <a:pt x="5509843" y="1429241"/>
                  </a:lnTo>
                  <a:lnTo>
                    <a:pt x="5514268" y="1422399"/>
                  </a:lnTo>
                  <a:lnTo>
                    <a:pt x="5537878" y="1396999"/>
                  </a:lnTo>
                  <a:lnTo>
                    <a:pt x="5560509" y="1371599"/>
                  </a:lnTo>
                  <a:lnTo>
                    <a:pt x="5575132" y="1346199"/>
                  </a:lnTo>
                  <a:lnTo>
                    <a:pt x="5571945" y="1333499"/>
                  </a:lnTo>
                  <a:lnTo>
                    <a:pt x="5593832" y="1371599"/>
                  </a:lnTo>
                  <a:lnTo>
                    <a:pt x="5594189" y="1384299"/>
                  </a:lnTo>
                  <a:lnTo>
                    <a:pt x="5581336" y="1396999"/>
                  </a:lnTo>
                  <a:lnTo>
                    <a:pt x="5557953" y="1422399"/>
                  </a:lnTo>
                  <a:lnTo>
                    <a:pt x="5542710" y="1447799"/>
                  </a:lnTo>
                  <a:close/>
                </a:path>
                <a:path w="5613400" h="1447800">
                  <a:moveTo>
                    <a:pt x="104793" y="1435099"/>
                  </a:moveTo>
                  <a:lnTo>
                    <a:pt x="65176" y="1435099"/>
                  </a:lnTo>
                  <a:lnTo>
                    <a:pt x="54595" y="1422399"/>
                  </a:lnTo>
                  <a:lnTo>
                    <a:pt x="99076" y="1422399"/>
                  </a:lnTo>
                  <a:lnTo>
                    <a:pt x="104793" y="1435099"/>
                  </a:lnTo>
                  <a:close/>
                </a:path>
                <a:path w="5613400" h="1447800">
                  <a:moveTo>
                    <a:pt x="516821" y="1447799"/>
                  </a:moveTo>
                  <a:lnTo>
                    <a:pt x="447173" y="1447799"/>
                  </a:lnTo>
                  <a:lnTo>
                    <a:pt x="371060" y="1435099"/>
                  </a:lnTo>
                  <a:lnTo>
                    <a:pt x="337480" y="1422399"/>
                  </a:lnTo>
                  <a:lnTo>
                    <a:pt x="639947" y="1422399"/>
                  </a:lnTo>
                  <a:lnTo>
                    <a:pt x="603879" y="1435099"/>
                  </a:lnTo>
                  <a:lnTo>
                    <a:pt x="516821" y="1447799"/>
                  </a:lnTo>
                  <a:close/>
                </a:path>
                <a:path w="5613400" h="1447800">
                  <a:moveTo>
                    <a:pt x="811327" y="1447799"/>
                  </a:moveTo>
                  <a:lnTo>
                    <a:pt x="742924" y="1447799"/>
                  </a:lnTo>
                  <a:lnTo>
                    <a:pt x="672281" y="1435099"/>
                  </a:lnTo>
                  <a:lnTo>
                    <a:pt x="639947" y="1422399"/>
                  </a:lnTo>
                  <a:lnTo>
                    <a:pt x="934456" y="1422399"/>
                  </a:lnTo>
                  <a:lnTo>
                    <a:pt x="898387" y="1435099"/>
                  </a:lnTo>
                  <a:lnTo>
                    <a:pt x="811327" y="1447799"/>
                  </a:lnTo>
                  <a:close/>
                </a:path>
                <a:path w="5613400" h="1447800">
                  <a:moveTo>
                    <a:pt x="1113794" y="1447799"/>
                  </a:moveTo>
                  <a:lnTo>
                    <a:pt x="1044148" y="1447799"/>
                  </a:lnTo>
                  <a:lnTo>
                    <a:pt x="968033" y="1435099"/>
                  </a:lnTo>
                  <a:lnTo>
                    <a:pt x="934456" y="1422399"/>
                  </a:lnTo>
                  <a:lnTo>
                    <a:pt x="1236923" y="1422399"/>
                  </a:lnTo>
                  <a:lnTo>
                    <a:pt x="1200854" y="1435099"/>
                  </a:lnTo>
                  <a:lnTo>
                    <a:pt x="1113794" y="1447799"/>
                  </a:lnTo>
                  <a:close/>
                </a:path>
                <a:path w="5613400" h="1447800">
                  <a:moveTo>
                    <a:pt x="1421733" y="1447799"/>
                  </a:moveTo>
                  <a:lnTo>
                    <a:pt x="1353328" y="1447799"/>
                  </a:lnTo>
                  <a:lnTo>
                    <a:pt x="1271743" y="1435099"/>
                  </a:lnTo>
                  <a:lnTo>
                    <a:pt x="1236923" y="1422399"/>
                  </a:lnTo>
                  <a:lnTo>
                    <a:pt x="1531425" y="1422399"/>
                  </a:lnTo>
                  <a:lnTo>
                    <a:pt x="1497845" y="1435099"/>
                  </a:lnTo>
                  <a:lnTo>
                    <a:pt x="1421733" y="1447799"/>
                  </a:lnTo>
                  <a:close/>
                </a:path>
                <a:path w="5613400" h="1447800">
                  <a:moveTo>
                    <a:pt x="1710765" y="1447799"/>
                  </a:moveTo>
                  <a:lnTo>
                    <a:pt x="1641120" y="1447799"/>
                  </a:lnTo>
                  <a:lnTo>
                    <a:pt x="1565006" y="1435099"/>
                  </a:lnTo>
                  <a:lnTo>
                    <a:pt x="1531425" y="1422399"/>
                  </a:lnTo>
                  <a:lnTo>
                    <a:pt x="1833892" y="1422399"/>
                  </a:lnTo>
                  <a:lnTo>
                    <a:pt x="1797824" y="1435099"/>
                  </a:lnTo>
                  <a:lnTo>
                    <a:pt x="1710765" y="1447799"/>
                  </a:lnTo>
                  <a:close/>
                </a:path>
                <a:path w="5613400" h="1447800">
                  <a:moveTo>
                    <a:pt x="2018706" y="1447799"/>
                  </a:moveTo>
                  <a:lnTo>
                    <a:pt x="1950304" y="1447799"/>
                  </a:lnTo>
                  <a:lnTo>
                    <a:pt x="1868716" y="1435099"/>
                  </a:lnTo>
                  <a:lnTo>
                    <a:pt x="1833892" y="1422399"/>
                  </a:lnTo>
                  <a:lnTo>
                    <a:pt x="2128401" y="1422399"/>
                  </a:lnTo>
                  <a:lnTo>
                    <a:pt x="2094820" y="1435099"/>
                  </a:lnTo>
                  <a:lnTo>
                    <a:pt x="2018706" y="1447799"/>
                  </a:lnTo>
                  <a:close/>
                </a:path>
                <a:path w="5613400" h="1447800">
                  <a:moveTo>
                    <a:pt x="2319929" y="1447799"/>
                  </a:moveTo>
                  <a:lnTo>
                    <a:pt x="2251527" y="1447799"/>
                  </a:lnTo>
                  <a:lnTo>
                    <a:pt x="2164469" y="1435099"/>
                  </a:lnTo>
                  <a:lnTo>
                    <a:pt x="2128401" y="1422399"/>
                  </a:lnTo>
                  <a:lnTo>
                    <a:pt x="2422903" y="1422399"/>
                  </a:lnTo>
                  <a:lnTo>
                    <a:pt x="2390569" y="1435099"/>
                  </a:lnTo>
                  <a:lnTo>
                    <a:pt x="2319929" y="1447799"/>
                  </a:lnTo>
                  <a:close/>
                </a:path>
                <a:path w="5613400" h="1447800">
                  <a:moveTo>
                    <a:pt x="2615678" y="1447799"/>
                  </a:moveTo>
                  <a:lnTo>
                    <a:pt x="2546032" y="1447799"/>
                  </a:lnTo>
                  <a:lnTo>
                    <a:pt x="2458972" y="1435099"/>
                  </a:lnTo>
                  <a:lnTo>
                    <a:pt x="2422903" y="1422399"/>
                  </a:lnTo>
                  <a:lnTo>
                    <a:pt x="2725370" y="1422399"/>
                  </a:lnTo>
                  <a:lnTo>
                    <a:pt x="2691793" y="1435099"/>
                  </a:lnTo>
                  <a:lnTo>
                    <a:pt x="2615678" y="1447799"/>
                  </a:lnTo>
                  <a:close/>
                </a:path>
                <a:path w="5613400" h="1447800">
                  <a:moveTo>
                    <a:pt x="2868650" y="1447799"/>
                  </a:moveTo>
                  <a:lnTo>
                    <a:pt x="2835068" y="1447799"/>
                  </a:lnTo>
                  <a:lnTo>
                    <a:pt x="2758951" y="1435099"/>
                  </a:lnTo>
                  <a:lnTo>
                    <a:pt x="2725370" y="1422399"/>
                  </a:lnTo>
                  <a:lnTo>
                    <a:pt x="2978341" y="1422399"/>
                  </a:lnTo>
                  <a:lnTo>
                    <a:pt x="2902227" y="1435099"/>
                  </a:lnTo>
                  <a:lnTo>
                    <a:pt x="2868650" y="1447799"/>
                  </a:lnTo>
                  <a:close/>
                </a:path>
                <a:path w="5613400" h="1447800">
                  <a:moveTo>
                    <a:pt x="3197976" y="1447799"/>
                  </a:moveTo>
                  <a:lnTo>
                    <a:pt x="3163152" y="1447799"/>
                  </a:lnTo>
                  <a:lnTo>
                    <a:pt x="3128330" y="1435099"/>
                  </a:lnTo>
                  <a:lnTo>
                    <a:pt x="3046743" y="1422399"/>
                  </a:lnTo>
                  <a:lnTo>
                    <a:pt x="3314389" y="1422399"/>
                  </a:lnTo>
                  <a:lnTo>
                    <a:pt x="3279564" y="1435099"/>
                  </a:lnTo>
                  <a:lnTo>
                    <a:pt x="3197976" y="1447799"/>
                  </a:lnTo>
                  <a:close/>
                </a:path>
                <a:path w="5613400" h="1447800">
                  <a:moveTo>
                    <a:pt x="3485769" y="1447799"/>
                  </a:moveTo>
                  <a:lnTo>
                    <a:pt x="3417366" y="1447799"/>
                  </a:lnTo>
                  <a:lnTo>
                    <a:pt x="3346722" y="1435099"/>
                  </a:lnTo>
                  <a:lnTo>
                    <a:pt x="3314389" y="1422399"/>
                  </a:lnTo>
                  <a:lnTo>
                    <a:pt x="3608891" y="1422399"/>
                  </a:lnTo>
                  <a:lnTo>
                    <a:pt x="3572826" y="1435099"/>
                  </a:lnTo>
                  <a:lnTo>
                    <a:pt x="3485769" y="1447799"/>
                  </a:lnTo>
                  <a:close/>
                </a:path>
                <a:path w="5613400" h="1447800">
                  <a:moveTo>
                    <a:pt x="3801666" y="1447799"/>
                  </a:moveTo>
                  <a:lnTo>
                    <a:pt x="3732017" y="1447799"/>
                  </a:lnTo>
                  <a:lnTo>
                    <a:pt x="3644959" y="1435099"/>
                  </a:lnTo>
                  <a:lnTo>
                    <a:pt x="3608891" y="1422399"/>
                  </a:lnTo>
                  <a:lnTo>
                    <a:pt x="3911365" y="1422399"/>
                  </a:lnTo>
                  <a:lnTo>
                    <a:pt x="3877783" y="1435099"/>
                  </a:lnTo>
                  <a:lnTo>
                    <a:pt x="3801666" y="1447799"/>
                  </a:lnTo>
                  <a:close/>
                </a:path>
                <a:path w="5613400" h="1447800">
                  <a:moveTo>
                    <a:pt x="4097419" y="1447799"/>
                  </a:moveTo>
                  <a:lnTo>
                    <a:pt x="4027770" y="1447799"/>
                  </a:lnTo>
                  <a:lnTo>
                    <a:pt x="3946185" y="1435099"/>
                  </a:lnTo>
                  <a:lnTo>
                    <a:pt x="3911365" y="1422399"/>
                  </a:lnTo>
                  <a:lnTo>
                    <a:pt x="4213831" y="1422399"/>
                  </a:lnTo>
                  <a:lnTo>
                    <a:pt x="4179007" y="1435099"/>
                  </a:lnTo>
                  <a:lnTo>
                    <a:pt x="4097419" y="1447799"/>
                  </a:lnTo>
                  <a:close/>
                </a:path>
                <a:path w="5613400" h="1447800">
                  <a:moveTo>
                    <a:pt x="4399885" y="1447799"/>
                  </a:moveTo>
                  <a:lnTo>
                    <a:pt x="4330236" y="1447799"/>
                  </a:lnTo>
                  <a:lnTo>
                    <a:pt x="4248652" y="1435099"/>
                  </a:lnTo>
                  <a:lnTo>
                    <a:pt x="4213831" y="1422399"/>
                  </a:lnTo>
                  <a:lnTo>
                    <a:pt x="4481470" y="1422399"/>
                  </a:lnTo>
                  <a:lnTo>
                    <a:pt x="4399885" y="1447799"/>
                  </a:lnTo>
                  <a:close/>
                </a:path>
                <a:path w="5613400" h="1447800">
                  <a:moveTo>
                    <a:pt x="4659570" y="1447799"/>
                  </a:moveTo>
                  <a:lnTo>
                    <a:pt x="4625989" y="1435099"/>
                  </a:lnTo>
                  <a:lnTo>
                    <a:pt x="4549872" y="1422399"/>
                  </a:lnTo>
                  <a:lnTo>
                    <a:pt x="4782692" y="1422399"/>
                  </a:lnTo>
                  <a:lnTo>
                    <a:pt x="4695635" y="1435099"/>
                  </a:lnTo>
                  <a:lnTo>
                    <a:pt x="4659570" y="1447799"/>
                  </a:lnTo>
                  <a:close/>
                </a:path>
                <a:path w="5613400" h="1447800">
                  <a:moveTo>
                    <a:pt x="4969994" y="1447799"/>
                  </a:moveTo>
                  <a:lnTo>
                    <a:pt x="4935169" y="1435099"/>
                  </a:lnTo>
                  <a:lnTo>
                    <a:pt x="4853582" y="1422399"/>
                  </a:lnTo>
                  <a:lnTo>
                    <a:pt x="5079686" y="1422399"/>
                  </a:lnTo>
                  <a:lnTo>
                    <a:pt x="5003574" y="1435099"/>
                  </a:lnTo>
                  <a:lnTo>
                    <a:pt x="4969994" y="1447799"/>
                  </a:lnTo>
                  <a:close/>
                </a:path>
                <a:path w="5613400" h="1447800">
                  <a:moveTo>
                    <a:pt x="5272461" y="1447799"/>
                  </a:moveTo>
                  <a:lnTo>
                    <a:pt x="5236393" y="1435099"/>
                  </a:lnTo>
                  <a:lnTo>
                    <a:pt x="5149335" y="1422399"/>
                  </a:lnTo>
                  <a:lnTo>
                    <a:pt x="5382153" y="1422399"/>
                  </a:lnTo>
                  <a:lnTo>
                    <a:pt x="5306041" y="1435099"/>
                  </a:lnTo>
                  <a:lnTo>
                    <a:pt x="5272461" y="1447799"/>
                  </a:lnTo>
                  <a:close/>
                </a:path>
                <a:path w="5613400" h="1447800">
                  <a:moveTo>
                    <a:pt x="5506053" y="1435099"/>
                  </a:moveTo>
                  <a:lnTo>
                    <a:pt x="5486263" y="1422399"/>
                  </a:lnTo>
                  <a:lnTo>
                    <a:pt x="5509843" y="1429241"/>
                  </a:lnTo>
                  <a:lnTo>
                    <a:pt x="5506053" y="1435099"/>
                  </a:lnTo>
                  <a:close/>
                </a:path>
                <a:path w="5613400" h="1447800">
                  <a:moveTo>
                    <a:pt x="156475" y="1447799"/>
                  </a:moveTo>
                  <a:lnTo>
                    <a:pt x="110510" y="1447799"/>
                  </a:lnTo>
                  <a:lnTo>
                    <a:pt x="104793" y="1435099"/>
                  </a:lnTo>
                  <a:lnTo>
                    <a:pt x="107263" y="1435099"/>
                  </a:lnTo>
                  <a:lnTo>
                    <a:pt x="156475" y="1447799"/>
                  </a:lnTo>
                  <a:close/>
                </a:path>
              </a:pathLst>
            </a:custGeom>
            <a:solidFill>
              <a:srgbClr val="AE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24378" y="7001539"/>
              <a:ext cx="5918143" cy="177341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 rot="17700000">
            <a:off x="408128" y="7385487"/>
            <a:ext cx="272818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200" dirty="0">
                <a:solidFill>
                  <a:srgbClr val="00ADEF"/>
                </a:solidFill>
                <a:latin typeface="Trebuchet MS"/>
                <a:cs typeface="Trebuchet MS"/>
              </a:rPr>
              <a:t>G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256991" y="8908974"/>
            <a:ext cx="300990" cy="210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90"/>
              </a:spcBef>
            </a:pPr>
            <a:r>
              <a:rPr sz="1200" spc="-60" dirty="0">
                <a:latin typeface="Trebuchet MS"/>
                <a:cs typeface="Trebuchet MS"/>
              </a:rPr>
              <a:t>147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 rot="18600000">
            <a:off x="510411" y="7253192"/>
            <a:ext cx="227755" cy="214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9"/>
              </a:lnSpc>
            </a:pPr>
            <a:r>
              <a:rPr sz="1650" spc="-5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 rot="19380000">
            <a:off x="591291" y="7163310"/>
            <a:ext cx="251999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114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 rot="20340000">
            <a:off x="735214" y="7071315"/>
            <a:ext cx="2823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25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 rot="21360000">
            <a:off x="941853" y="7024600"/>
            <a:ext cx="281347" cy="219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5"/>
              </a:lnSpc>
            </a:pPr>
            <a:r>
              <a:rPr sz="1700" spc="-30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 rot="600000">
            <a:off x="1135915" y="7034985"/>
            <a:ext cx="254185" cy="218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0"/>
              </a:lnSpc>
            </a:pPr>
            <a:r>
              <a:rPr sz="1700" spc="105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 rot="1200000">
            <a:off x="1264082" y="7068810"/>
            <a:ext cx="2317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8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 rot="2220000">
            <a:off x="1418874" y="7162752"/>
            <a:ext cx="255306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-55" dirty="0">
                <a:solidFill>
                  <a:srgbClr val="00ADEF"/>
                </a:solidFill>
                <a:latin typeface="Trebuchet MS"/>
                <a:cs typeface="Trebuchet MS"/>
              </a:rPr>
              <a:t>H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 rot="3240000">
            <a:off x="1536838" y="7284599"/>
            <a:ext cx="250808" cy="213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5"/>
              </a:lnSpc>
            </a:pPr>
            <a:r>
              <a:rPr sz="1650" spc="125" dirty="0">
                <a:solidFill>
                  <a:srgbClr val="00ADEF"/>
                </a:solidFill>
                <a:latin typeface="Trebuchet MS"/>
                <a:cs typeface="Trebuchet MS"/>
              </a:rPr>
              <a:t>e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 rot="3900000">
            <a:off x="1608723" y="7382568"/>
            <a:ext cx="217990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-145" dirty="0">
                <a:solidFill>
                  <a:srgbClr val="00ADEF"/>
                </a:solidFill>
                <a:latin typeface="Trebuchet MS"/>
                <a:cs typeface="Trebuchet MS"/>
              </a:rPr>
              <a:t>l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 rot="4740000">
            <a:off x="1627666" y="7490879"/>
            <a:ext cx="247318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650" spc="75" dirty="0">
                <a:solidFill>
                  <a:srgbClr val="00ADEF"/>
                </a:solidFill>
                <a:latin typeface="Trebuchet MS"/>
                <a:cs typeface="Trebuchet MS"/>
              </a:rPr>
              <a:t>p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981200" y="7358303"/>
            <a:ext cx="3681729" cy="131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45" dirty="0">
                <a:latin typeface="Trebuchet MS"/>
                <a:cs typeface="Trebuchet MS"/>
              </a:rPr>
              <a:t>Here </a:t>
            </a:r>
            <a:r>
              <a:rPr sz="1600" spc="-40" dirty="0">
                <a:latin typeface="Trebuchet MS"/>
                <a:cs typeface="Trebuchet MS"/>
              </a:rPr>
              <a:t>are </a:t>
            </a:r>
            <a:r>
              <a:rPr sz="1600" spc="5" dirty="0">
                <a:latin typeface="Trebuchet MS"/>
                <a:cs typeface="Trebuchet MS"/>
              </a:rPr>
              <a:t>some </a:t>
            </a:r>
            <a:r>
              <a:rPr sz="1600" spc="-105" dirty="0">
                <a:latin typeface="Trebuchet MS"/>
                <a:cs typeface="Trebuchet MS"/>
              </a:rPr>
              <a:t>different </a:t>
            </a:r>
            <a:r>
              <a:rPr sz="1600" spc="5" dirty="0">
                <a:latin typeface="Trebuchet MS"/>
                <a:cs typeface="Trebuchet MS"/>
              </a:rPr>
              <a:t>ways </a:t>
            </a:r>
            <a:r>
              <a:rPr sz="1600" spc="-90" dirty="0">
                <a:latin typeface="Trebuchet MS"/>
                <a:cs typeface="Trebuchet MS"/>
              </a:rPr>
              <a:t>of </a:t>
            </a:r>
            <a:r>
              <a:rPr sz="1600" spc="-5" dirty="0">
                <a:latin typeface="Trebuchet MS"/>
                <a:cs typeface="Trebuchet MS"/>
              </a:rPr>
              <a:t>asking</a:t>
            </a:r>
            <a:r>
              <a:rPr sz="1600" spc="-330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the  </a:t>
            </a:r>
            <a:r>
              <a:rPr sz="1600" spc="15" dirty="0">
                <a:latin typeface="Trebuchet MS"/>
                <a:cs typeface="Trebuchet MS"/>
              </a:rPr>
              <a:t>same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question:</a:t>
            </a:r>
            <a:endParaRPr sz="1600">
              <a:latin typeface="Trebuchet MS"/>
              <a:cs typeface="Trebuchet MS"/>
            </a:endParaRPr>
          </a:p>
          <a:p>
            <a:pPr marL="387350">
              <a:lnSpc>
                <a:spcPct val="100000"/>
              </a:lnSpc>
              <a:spcBef>
                <a:spcPts val="565"/>
              </a:spcBef>
            </a:pPr>
            <a:r>
              <a:rPr sz="1600" spc="40" dirty="0">
                <a:latin typeface="Trebuchet MS"/>
                <a:cs typeface="Trebuchet MS"/>
              </a:rPr>
              <a:t>Has </a:t>
            </a:r>
            <a:r>
              <a:rPr sz="1600" spc="-30" dirty="0">
                <a:latin typeface="Trebuchet MS"/>
                <a:cs typeface="Trebuchet MS"/>
              </a:rPr>
              <a:t>he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310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sister called </a:t>
            </a:r>
            <a:r>
              <a:rPr sz="1600" spc="-15" dirty="0">
                <a:latin typeface="Trebuchet MS"/>
                <a:cs typeface="Trebuchet MS"/>
              </a:rPr>
              <a:t>Jane?</a:t>
            </a:r>
            <a:endParaRPr sz="1600">
              <a:latin typeface="Trebuchet MS"/>
              <a:cs typeface="Trebuchet MS"/>
            </a:endParaRPr>
          </a:p>
          <a:p>
            <a:pPr marL="387350" marR="363220">
              <a:lnSpc>
                <a:spcPct val="100000"/>
              </a:lnSpc>
            </a:pPr>
            <a:r>
              <a:rPr sz="1600" spc="10" dirty="0">
                <a:latin typeface="Trebuchet MS"/>
                <a:cs typeface="Trebuchet MS"/>
              </a:rPr>
              <a:t>Does </a:t>
            </a:r>
            <a:r>
              <a:rPr sz="1600" spc="-30" dirty="0">
                <a:latin typeface="Trebuchet MS"/>
                <a:cs typeface="Trebuchet MS"/>
              </a:rPr>
              <a:t>he have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345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sister called </a:t>
            </a:r>
            <a:r>
              <a:rPr sz="1600" spc="-15" dirty="0">
                <a:latin typeface="Trebuchet MS"/>
                <a:cs typeface="Trebuchet MS"/>
              </a:rPr>
              <a:t>Jane?  </a:t>
            </a:r>
            <a:r>
              <a:rPr sz="1600" spc="40" dirty="0">
                <a:latin typeface="Trebuchet MS"/>
                <a:cs typeface="Trebuchet MS"/>
              </a:rPr>
              <a:t>Has </a:t>
            </a:r>
            <a:r>
              <a:rPr sz="1600" spc="-30" dirty="0">
                <a:latin typeface="Trebuchet MS"/>
                <a:cs typeface="Trebuchet MS"/>
              </a:rPr>
              <a:t>he </a:t>
            </a:r>
            <a:r>
              <a:rPr sz="1600" spc="-45" dirty="0">
                <a:latin typeface="Trebuchet MS"/>
                <a:cs typeface="Trebuchet MS"/>
              </a:rPr>
              <a:t>got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355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sister called </a:t>
            </a:r>
            <a:r>
              <a:rPr sz="1600" spc="-15" dirty="0">
                <a:latin typeface="Trebuchet MS"/>
                <a:cs typeface="Trebuchet MS"/>
              </a:rPr>
              <a:t>Jane?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87018" y="4832858"/>
            <a:ext cx="2325370" cy="2157095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493395">
              <a:lnSpc>
                <a:spcPct val="100000"/>
              </a:lnSpc>
              <a:spcBef>
                <a:spcPts val="810"/>
              </a:spcBef>
            </a:pPr>
            <a:r>
              <a:rPr sz="1600" b="1" spc="-65" dirty="0">
                <a:solidFill>
                  <a:srgbClr val="00ADEF"/>
                </a:solidFill>
                <a:latin typeface="Trebuchet MS"/>
                <a:cs typeface="Trebuchet MS"/>
              </a:rPr>
              <a:t>Statement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1600" spc="-100" dirty="0">
                <a:latin typeface="Trebuchet MS"/>
                <a:cs typeface="Trebuchet MS"/>
              </a:rPr>
              <a:t>Jim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145" dirty="0">
                <a:latin typeface="Trebuchet MS"/>
                <a:cs typeface="Trebuchet MS"/>
              </a:rPr>
              <a:t>ill</a:t>
            </a:r>
            <a:r>
              <a:rPr sz="1600" spc="-130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today.</a:t>
            </a:r>
            <a:endParaRPr sz="1600">
              <a:latin typeface="Trebuchet MS"/>
              <a:cs typeface="Trebuchet MS"/>
            </a:endParaRPr>
          </a:p>
          <a:p>
            <a:pPr marL="12700" marR="201930">
              <a:lnSpc>
                <a:spcPct val="100000"/>
              </a:lnSpc>
            </a:pPr>
            <a:r>
              <a:rPr sz="1600" spc="-20" dirty="0">
                <a:latin typeface="Trebuchet MS"/>
                <a:cs typeface="Trebuchet MS"/>
              </a:rPr>
              <a:t>She </a:t>
            </a:r>
            <a:r>
              <a:rPr sz="1600" spc="30" dirty="0">
                <a:latin typeface="Trebuchet MS"/>
                <a:cs typeface="Trebuchet MS"/>
              </a:rPr>
              <a:t>has </a:t>
            </a:r>
            <a:r>
              <a:rPr sz="1600" spc="15" dirty="0">
                <a:latin typeface="Trebuchet MS"/>
                <a:cs typeface="Trebuchet MS"/>
              </a:rPr>
              <a:t>an</a:t>
            </a:r>
            <a:r>
              <a:rPr sz="1600" spc="-330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older </a:t>
            </a:r>
            <a:r>
              <a:rPr sz="1600" spc="-75" dirty="0">
                <a:latin typeface="Trebuchet MS"/>
                <a:cs typeface="Trebuchet MS"/>
              </a:rPr>
              <a:t>brother 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50" dirty="0">
                <a:latin typeface="Trebuchet MS"/>
                <a:cs typeface="Trebuchet MS"/>
              </a:rPr>
              <a:t>cats want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25" dirty="0">
                <a:latin typeface="Trebuchet MS"/>
                <a:cs typeface="Trebuchet MS"/>
              </a:rPr>
              <a:t>be </a:t>
            </a:r>
            <a:r>
              <a:rPr sz="1600" spc="-105" dirty="0">
                <a:latin typeface="Trebuchet MS"/>
                <a:cs typeface="Trebuchet MS"/>
              </a:rPr>
              <a:t>fed.  </a:t>
            </a:r>
            <a:r>
              <a:rPr sz="1600" spc="-50" dirty="0">
                <a:latin typeface="Trebuchet MS"/>
                <a:cs typeface="Trebuchet MS"/>
              </a:rPr>
              <a:t>We </a:t>
            </a:r>
            <a:r>
              <a:rPr sz="1600" spc="-20" dirty="0">
                <a:latin typeface="Trebuchet MS"/>
                <a:cs typeface="Trebuchet MS"/>
              </a:rPr>
              <a:t>should </a:t>
            </a:r>
            <a:r>
              <a:rPr sz="1600" spc="40" dirty="0">
                <a:latin typeface="Trebuchet MS"/>
                <a:cs typeface="Trebuchet MS"/>
              </a:rPr>
              <a:t>go</a:t>
            </a:r>
            <a:r>
              <a:rPr sz="1600" spc="-204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now.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600" spc="-170" dirty="0">
                <a:latin typeface="Trebuchet MS"/>
                <a:cs typeface="Trebuchet MS"/>
              </a:rPr>
              <a:t>It </a:t>
            </a:r>
            <a:r>
              <a:rPr sz="1600" spc="-110" dirty="0">
                <a:latin typeface="Trebuchet MS"/>
                <a:cs typeface="Trebuchet MS"/>
              </a:rPr>
              <a:t>will </a:t>
            </a:r>
            <a:r>
              <a:rPr sz="1600" spc="-55" dirty="0">
                <a:latin typeface="Trebuchet MS"/>
                <a:cs typeface="Trebuchet MS"/>
              </a:rPr>
              <a:t>rain</a:t>
            </a:r>
            <a:r>
              <a:rPr sz="1600" spc="10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tomorrow.</a:t>
            </a:r>
            <a:endParaRPr sz="1600">
              <a:latin typeface="Trebuchet MS"/>
              <a:cs typeface="Trebuchet MS"/>
            </a:endParaRPr>
          </a:p>
          <a:p>
            <a:pPr marL="12700" marR="5080" indent="-635">
              <a:lnSpc>
                <a:spcPct val="100000"/>
              </a:lnSpc>
            </a:pPr>
            <a:r>
              <a:rPr sz="1600" spc="-85" dirty="0">
                <a:latin typeface="Trebuchet MS"/>
                <a:cs typeface="Trebuchet MS"/>
              </a:rPr>
              <a:t>You </a:t>
            </a:r>
            <a:r>
              <a:rPr sz="1600" spc="-10" dirty="0">
                <a:latin typeface="Trebuchet MS"/>
                <a:cs typeface="Trebuchet MS"/>
              </a:rPr>
              <a:t>may </a:t>
            </a:r>
            <a:r>
              <a:rPr sz="1600" dirty="0">
                <a:latin typeface="Trebuchet MS"/>
                <a:cs typeface="Trebuchet MS"/>
              </a:rPr>
              <a:t>use </a:t>
            </a:r>
            <a:r>
              <a:rPr sz="1600" spc="-40" dirty="0">
                <a:latin typeface="Trebuchet MS"/>
                <a:cs typeface="Trebuchet MS"/>
              </a:rPr>
              <a:t>my</a:t>
            </a:r>
            <a:r>
              <a:rPr sz="1600" spc="-290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computer.  </a:t>
            </a:r>
            <a:r>
              <a:rPr sz="1600" spc="-55" dirty="0">
                <a:latin typeface="Trebuchet MS"/>
                <a:cs typeface="Trebuchet MS"/>
              </a:rPr>
              <a:t>Kate </a:t>
            </a:r>
            <a:r>
              <a:rPr sz="1600" spc="-20" dirty="0">
                <a:latin typeface="Trebuchet MS"/>
                <a:cs typeface="Trebuchet MS"/>
              </a:rPr>
              <a:t>can </a:t>
            </a:r>
            <a:r>
              <a:rPr sz="1600" spc="-75" dirty="0">
                <a:latin typeface="Trebuchet MS"/>
                <a:cs typeface="Trebuchet MS"/>
              </a:rPr>
              <a:t>ride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204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bike.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587115" y="4832909"/>
            <a:ext cx="2386965" cy="2156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92175" indent="686435">
              <a:lnSpc>
                <a:spcPct val="137000"/>
              </a:lnSpc>
              <a:spcBef>
                <a:spcPts val="100"/>
              </a:spcBef>
            </a:pPr>
            <a:r>
              <a:rPr sz="1600" b="1" spc="-55" dirty="0">
                <a:solidFill>
                  <a:srgbClr val="00ADEF"/>
                </a:solidFill>
                <a:latin typeface="Trebuchet MS"/>
                <a:cs typeface="Trebuchet MS"/>
              </a:rPr>
              <a:t>Question  </a:t>
            </a:r>
            <a:r>
              <a:rPr sz="1600" b="1" spc="-35" dirty="0">
                <a:latin typeface="Trebuchet MS"/>
                <a:cs typeface="Trebuchet MS"/>
              </a:rPr>
              <a:t>Is </a:t>
            </a:r>
            <a:r>
              <a:rPr sz="1600" spc="-100" dirty="0">
                <a:latin typeface="Trebuchet MS"/>
                <a:cs typeface="Trebuchet MS"/>
              </a:rPr>
              <a:t>Jim </a:t>
            </a:r>
            <a:r>
              <a:rPr sz="1600" spc="-145" dirty="0">
                <a:latin typeface="Trebuchet MS"/>
                <a:cs typeface="Trebuchet MS"/>
              </a:rPr>
              <a:t>ill</a:t>
            </a:r>
            <a:r>
              <a:rPr sz="1600" spc="-114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today?</a:t>
            </a:r>
            <a:endParaRPr sz="16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sz="1600" b="1" spc="30" dirty="0">
                <a:latin typeface="Trebuchet MS"/>
                <a:cs typeface="Trebuchet MS"/>
              </a:rPr>
              <a:t>Has </a:t>
            </a:r>
            <a:r>
              <a:rPr sz="1600" dirty="0">
                <a:latin typeface="Trebuchet MS"/>
                <a:cs typeface="Trebuchet MS"/>
              </a:rPr>
              <a:t>she </a:t>
            </a:r>
            <a:r>
              <a:rPr sz="1600" spc="15" dirty="0">
                <a:latin typeface="Trebuchet MS"/>
                <a:cs typeface="Trebuchet MS"/>
              </a:rPr>
              <a:t>an </a:t>
            </a:r>
            <a:r>
              <a:rPr sz="1600" spc="-65" dirty="0">
                <a:latin typeface="Trebuchet MS"/>
                <a:cs typeface="Trebuchet MS"/>
              </a:rPr>
              <a:t>older </a:t>
            </a:r>
            <a:r>
              <a:rPr sz="1600" spc="-50" dirty="0">
                <a:latin typeface="Trebuchet MS"/>
                <a:cs typeface="Trebuchet MS"/>
              </a:rPr>
              <a:t>brother?  </a:t>
            </a:r>
            <a:r>
              <a:rPr sz="1600" b="1" spc="10" dirty="0">
                <a:latin typeface="Trebuchet MS"/>
                <a:cs typeface="Trebuchet MS"/>
              </a:rPr>
              <a:t>Do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50" dirty="0">
                <a:latin typeface="Trebuchet MS"/>
                <a:cs typeface="Trebuchet MS"/>
              </a:rPr>
              <a:t>cats </a:t>
            </a:r>
            <a:r>
              <a:rPr sz="1600" b="1" spc="-40" dirty="0">
                <a:latin typeface="Trebuchet MS"/>
                <a:cs typeface="Trebuchet MS"/>
              </a:rPr>
              <a:t>want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25" dirty="0">
                <a:latin typeface="Trebuchet MS"/>
                <a:cs typeface="Trebuchet MS"/>
              </a:rPr>
              <a:t>be</a:t>
            </a:r>
            <a:r>
              <a:rPr sz="1600" spc="-254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fed?  </a:t>
            </a:r>
            <a:r>
              <a:rPr sz="1600" b="1" spc="-40" dirty="0">
                <a:latin typeface="Trebuchet MS"/>
                <a:cs typeface="Trebuchet MS"/>
              </a:rPr>
              <a:t>Should </a:t>
            </a:r>
            <a:r>
              <a:rPr sz="1600" spc="-25" dirty="0">
                <a:latin typeface="Trebuchet MS"/>
                <a:cs typeface="Trebuchet MS"/>
              </a:rPr>
              <a:t>we </a:t>
            </a:r>
            <a:r>
              <a:rPr sz="1600" b="1" spc="45" dirty="0">
                <a:latin typeface="Trebuchet MS"/>
                <a:cs typeface="Trebuchet MS"/>
              </a:rPr>
              <a:t>go</a:t>
            </a:r>
            <a:r>
              <a:rPr sz="1600" b="1" spc="-200" dirty="0">
                <a:latin typeface="Trebuchet MS"/>
                <a:cs typeface="Trebuchet MS"/>
              </a:rPr>
              <a:t> </a:t>
            </a:r>
            <a:r>
              <a:rPr sz="1600" spc="25" dirty="0">
                <a:latin typeface="Trebuchet MS"/>
                <a:cs typeface="Trebuchet MS"/>
              </a:rPr>
              <a:t>now?</a:t>
            </a:r>
            <a:endParaRPr sz="1600">
              <a:latin typeface="Trebuchet MS"/>
              <a:cs typeface="Trebuchet MS"/>
            </a:endParaRPr>
          </a:p>
          <a:p>
            <a:pPr marL="12700" marR="144780">
              <a:lnSpc>
                <a:spcPct val="100000"/>
              </a:lnSpc>
            </a:pPr>
            <a:r>
              <a:rPr sz="1600" b="1" spc="-85" dirty="0">
                <a:latin typeface="Trebuchet MS"/>
                <a:cs typeface="Trebuchet MS"/>
              </a:rPr>
              <a:t>Will </a:t>
            </a:r>
            <a:r>
              <a:rPr sz="1600" spc="-175" dirty="0">
                <a:latin typeface="Trebuchet MS"/>
                <a:cs typeface="Trebuchet MS"/>
              </a:rPr>
              <a:t>it </a:t>
            </a:r>
            <a:r>
              <a:rPr sz="1600" b="1" spc="-70" dirty="0">
                <a:latin typeface="Trebuchet MS"/>
                <a:cs typeface="Trebuchet MS"/>
              </a:rPr>
              <a:t>rain </a:t>
            </a:r>
            <a:r>
              <a:rPr sz="1600" spc="-40" dirty="0">
                <a:latin typeface="Trebuchet MS"/>
                <a:cs typeface="Trebuchet MS"/>
              </a:rPr>
              <a:t>tomorrow?  </a:t>
            </a:r>
            <a:r>
              <a:rPr sz="1600" b="1" spc="60" dirty="0">
                <a:latin typeface="Trebuchet MS"/>
                <a:cs typeface="Trebuchet MS"/>
              </a:rPr>
              <a:t>May </a:t>
            </a:r>
            <a:r>
              <a:rPr sz="1600" spc="-120" dirty="0">
                <a:latin typeface="Trebuchet MS"/>
                <a:cs typeface="Trebuchet MS"/>
              </a:rPr>
              <a:t>I </a:t>
            </a:r>
            <a:r>
              <a:rPr sz="1600" b="1" spc="-45" dirty="0">
                <a:latin typeface="Trebuchet MS"/>
                <a:cs typeface="Trebuchet MS"/>
              </a:rPr>
              <a:t>use </a:t>
            </a:r>
            <a:r>
              <a:rPr sz="1600" spc="-55" dirty="0">
                <a:latin typeface="Trebuchet MS"/>
                <a:cs typeface="Trebuchet MS"/>
              </a:rPr>
              <a:t>your</a:t>
            </a:r>
            <a:r>
              <a:rPr sz="1600" spc="-295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computer?  </a:t>
            </a:r>
            <a:r>
              <a:rPr sz="1600" b="1" dirty="0">
                <a:latin typeface="Trebuchet MS"/>
                <a:cs typeface="Trebuchet MS"/>
              </a:rPr>
              <a:t>Can </a:t>
            </a:r>
            <a:r>
              <a:rPr sz="1600" spc="-55" dirty="0">
                <a:latin typeface="Trebuchet MS"/>
                <a:cs typeface="Trebuchet MS"/>
              </a:rPr>
              <a:t>Kate </a:t>
            </a:r>
            <a:r>
              <a:rPr sz="1600" b="1" spc="-90" dirty="0">
                <a:latin typeface="Trebuchet MS"/>
                <a:cs typeface="Trebuchet MS"/>
              </a:rPr>
              <a:t>ride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215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bike?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3431" y="4335145"/>
            <a:ext cx="1858008" cy="1795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75030" y="8134350"/>
            <a:ext cx="3420110" cy="575945"/>
            <a:chOff x="875030" y="8134350"/>
            <a:chExt cx="3420110" cy="575945"/>
          </a:xfrm>
        </p:grpSpPr>
        <p:sp>
          <p:nvSpPr>
            <p:cNvPr id="4" name="object 4"/>
            <p:cNvSpPr/>
            <p:nvPr/>
          </p:nvSpPr>
          <p:spPr>
            <a:xfrm>
              <a:off x="875030" y="8134350"/>
              <a:ext cx="3420110" cy="575945"/>
            </a:xfrm>
            <a:custGeom>
              <a:avLst/>
              <a:gdLst/>
              <a:ahLst/>
              <a:cxnLst/>
              <a:rect l="l" t="t" r="r" b="b"/>
              <a:pathLst>
                <a:path w="3420110" h="575945">
                  <a:moveTo>
                    <a:pt x="3420110" y="575945"/>
                  </a:moveTo>
                  <a:lnTo>
                    <a:pt x="0" y="575945"/>
                  </a:lnTo>
                  <a:lnTo>
                    <a:pt x="0" y="0"/>
                  </a:lnTo>
                  <a:lnTo>
                    <a:pt x="3420110" y="0"/>
                  </a:lnTo>
                  <a:lnTo>
                    <a:pt x="3420110" y="575945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90857" y="8134350"/>
              <a:ext cx="1304290" cy="70485"/>
            </a:xfrm>
            <a:custGeom>
              <a:avLst/>
              <a:gdLst/>
              <a:ahLst/>
              <a:cxnLst/>
              <a:rect l="l" t="t" r="r" b="b"/>
              <a:pathLst>
                <a:path w="1304289" h="70484">
                  <a:moveTo>
                    <a:pt x="1141590" y="69866"/>
                  </a:moveTo>
                  <a:lnTo>
                    <a:pt x="1067826" y="69598"/>
                  </a:lnTo>
                  <a:lnTo>
                    <a:pt x="994635" y="68799"/>
                  </a:lnTo>
                  <a:lnTo>
                    <a:pt x="922052" y="67478"/>
                  </a:lnTo>
                  <a:lnTo>
                    <a:pt x="778843" y="63299"/>
                  </a:lnTo>
                  <a:lnTo>
                    <a:pt x="638472" y="57125"/>
                  </a:lnTo>
                  <a:lnTo>
                    <a:pt x="501210" y="49018"/>
                  </a:lnTo>
                  <a:lnTo>
                    <a:pt x="367330" y="39043"/>
                  </a:lnTo>
                  <a:lnTo>
                    <a:pt x="237104" y="27263"/>
                  </a:lnTo>
                  <a:lnTo>
                    <a:pt x="110805" y="13742"/>
                  </a:lnTo>
                  <a:lnTo>
                    <a:pt x="0" y="0"/>
                  </a:lnTo>
                  <a:lnTo>
                    <a:pt x="1304283" y="0"/>
                  </a:lnTo>
                  <a:lnTo>
                    <a:pt x="1304283" y="68513"/>
                  </a:lnTo>
                  <a:lnTo>
                    <a:pt x="1141590" y="698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539750" y="2988309"/>
            <a:ext cx="4043679" cy="4384675"/>
            <a:chOff x="539750" y="2988309"/>
            <a:chExt cx="4043679" cy="4384675"/>
          </a:xfrm>
        </p:grpSpPr>
        <p:sp>
          <p:nvSpPr>
            <p:cNvPr id="7" name="object 7"/>
            <p:cNvSpPr/>
            <p:nvPr/>
          </p:nvSpPr>
          <p:spPr>
            <a:xfrm>
              <a:off x="539750" y="2988309"/>
              <a:ext cx="4043679" cy="4384675"/>
            </a:xfrm>
            <a:custGeom>
              <a:avLst/>
              <a:gdLst/>
              <a:ahLst/>
              <a:cxnLst/>
              <a:rect l="l" t="t" r="r" b="b"/>
              <a:pathLst>
                <a:path w="4043679" h="4384675">
                  <a:moveTo>
                    <a:pt x="4043679" y="4384675"/>
                  </a:moveTo>
                  <a:lnTo>
                    <a:pt x="0" y="4384675"/>
                  </a:lnTo>
                  <a:lnTo>
                    <a:pt x="0" y="0"/>
                  </a:lnTo>
                  <a:lnTo>
                    <a:pt x="4043679" y="0"/>
                  </a:lnTo>
                  <a:lnTo>
                    <a:pt x="4043679" y="4384675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18110" y="2988309"/>
              <a:ext cx="1565910" cy="86995"/>
            </a:xfrm>
            <a:custGeom>
              <a:avLst/>
              <a:gdLst/>
              <a:ahLst/>
              <a:cxnLst/>
              <a:rect l="l" t="t" r="r" b="b"/>
              <a:pathLst>
                <a:path w="1565910" h="86994">
                  <a:moveTo>
                    <a:pt x="1263861" y="86589"/>
                  </a:moveTo>
                  <a:lnTo>
                    <a:pt x="1190106" y="86323"/>
                  </a:lnTo>
                  <a:lnTo>
                    <a:pt x="1116924" y="85530"/>
                  </a:lnTo>
                  <a:lnTo>
                    <a:pt x="1044350" y="84217"/>
                  </a:lnTo>
                  <a:lnTo>
                    <a:pt x="901159" y="80067"/>
                  </a:lnTo>
                  <a:lnTo>
                    <a:pt x="760805" y="73934"/>
                  </a:lnTo>
                  <a:lnTo>
                    <a:pt x="623560" y="65882"/>
                  </a:lnTo>
                  <a:lnTo>
                    <a:pt x="489696" y="55974"/>
                  </a:lnTo>
                  <a:lnTo>
                    <a:pt x="359485" y="44273"/>
                  </a:lnTo>
                  <a:lnTo>
                    <a:pt x="233200" y="30843"/>
                  </a:lnTo>
                  <a:lnTo>
                    <a:pt x="111113" y="15746"/>
                  </a:lnTo>
                  <a:lnTo>
                    <a:pt x="0" y="0"/>
                  </a:lnTo>
                  <a:lnTo>
                    <a:pt x="1565319" y="0"/>
                  </a:lnTo>
                  <a:lnTo>
                    <a:pt x="1565319" y="82067"/>
                  </a:lnTo>
                  <a:lnTo>
                    <a:pt x="1410799" y="85530"/>
                  </a:lnTo>
                  <a:lnTo>
                    <a:pt x="1263861" y="865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92150" y="7484071"/>
            <a:ext cx="54952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165" marR="5080" indent="-292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Webdings"/>
                <a:cs typeface="Webdings"/>
              </a:rPr>
              <a:t>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170" dirty="0">
                <a:latin typeface="Trebuchet MS"/>
                <a:cs typeface="Trebuchet MS"/>
              </a:rPr>
              <a:t>If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b="1" spc="-15" dirty="0">
                <a:latin typeface="Trebuchet MS"/>
                <a:cs typeface="Trebuchet MS"/>
              </a:rPr>
              <a:t>wh- </a:t>
            </a:r>
            <a:r>
              <a:rPr sz="1800" spc="-50" dirty="0">
                <a:latin typeface="Trebuchet MS"/>
                <a:cs typeface="Trebuchet MS"/>
              </a:rPr>
              <a:t>question </a:t>
            </a:r>
            <a:r>
              <a:rPr sz="1800" spc="-35" dirty="0">
                <a:latin typeface="Trebuchet MS"/>
                <a:cs typeface="Trebuchet MS"/>
              </a:rPr>
              <a:t>word </a:t>
            </a:r>
            <a:r>
              <a:rPr sz="1800" spc="-40" dirty="0">
                <a:latin typeface="Trebuchet MS"/>
                <a:cs typeface="Trebuchet MS"/>
              </a:rPr>
              <a:t>is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90" dirty="0">
                <a:latin typeface="Trebuchet MS"/>
                <a:cs typeface="Trebuchet MS"/>
              </a:rPr>
              <a:t>subject </a:t>
            </a:r>
            <a:r>
              <a:rPr sz="1800" spc="-100" dirty="0">
                <a:latin typeface="Trebuchet MS"/>
                <a:cs typeface="Trebuchet MS"/>
              </a:rPr>
              <a:t>of </a:t>
            </a:r>
            <a:r>
              <a:rPr sz="1800" spc="-105" dirty="0">
                <a:latin typeface="Trebuchet MS"/>
                <a:cs typeface="Trebuchet MS"/>
              </a:rPr>
              <a:t>the</a:t>
            </a:r>
            <a:r>
              <a:rPr sz="1800" spc="-204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question,  </a:t>
            </a:r>
            <a:r>
              <a:rPr sz="1800" spc="-200" dirty="0">
                <a:latin typeface="Trebuchet MS"/>
                <a:cs typeface="Trebuchet MS"/>
              </a:rPr>
              <a:t>it </a:t>
            </a:r>
            <a:r>
              <a:rPr sz="1800" spc="-15" dirty="0">
                <a:latin typeface="Trebuchet MS"/>
                <a:cs typeface="Trebuchet MS"/>
              </a:rPr>
              <a:t>comes </a:t>
            </a:r>
            <a:r>
              <a:rPr sz="1800" spc="-75" dirty="0">
                <a:latin typeface="Trebuchet MS"/>
                <a:cs typeface="Trebuchet MS"/>
              </a:rPr>
              <a:t>before </a:t>
            </a:r>
            <a:r>
              <a:rPr sz="1800" spc="-105" dirty="0">
                <a:latin typeface="Trebuchet MS"/>
                <a:cs typeface="Trebuchet MS"/>
              </a:rPr>
              <a:t>the verb. </a:t>
            </a:r>
            <a:r>
              <a:rPr sz="1800" spc="-114" dirty="0">
                <a:latin typeface="Trebuchet MS"/>
                <a:cs typeface="Trebuchet MS"/>
              </a:rPr>
              <a:t>For</a:t>
            </a:r>
            <a:r>
              <a:rPr sz="1800" spc="-75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example: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46100" y="546100"/>
            <a:ext cx="5748020" cy="635635"/>
          </a:xfrm>
          <a:custGeom>
            <a:avLst/>
            <a:gdLst/>
            <a:ahLst/>
            <a:cxnLst/>
            <a:rect l="l" t="t" r="r" b="b"/>
            <a:pathLst>
              <a:path w="5748020" h="635635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521334"/>
                </a:lnTo>
                <a:lnTo>
                  <a:pt x="1785" y="587414"/>
                </a:lnTo>
                <a:lnTo>
                  <a:pt x="14287" y="621347"/>
                </a:lnTo>
                <a:lnTo>
                  <a:pt x="48220" y="633849"/>
                </a:lnTo>
                <a:lnTo>
                  <a:pt x="114300" y="635634"/>
                </a:lnTo>
                <a:lnTo>
                  <a:pt x="5633720" y="635634"/>
                </a:lnTo>
                <a:lnTo>
                  <a:pt x="5699799" y="633849"/>
                </a:lnTo>
                <a:lnTo>
                  <a:pt x="5733732" y="621347"/>
                </a:lnTo>
                <a:lnTo>
                  <a:pt x="5746234" y="587414"/>
                </a:lnTo>
                <a:lnTo>
                  <a:pt x="5748020" y="521334"/>
                </a:lnTo>
                <a:lnTo>
                  <a:pt x="5748020" y="114300"/>
                </a:lnTo>
                <a:lnTo>
                  <a:pt x="5746234" y="48220"/>
                </a:lnTo>
                <a:lnTo>
                  <a:pt x="5733732" y="14287"/>
                </a:lnTo>
                <a:lnTo>
                  <a:pt x="5699799" y="1785"/>
                </a:lnTo>
                <a:lnTo>
                  <a:pt x="5633720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59593" y="549427"/>
            <a:ext cx="5721350" cy="1864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2410" marR="711835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Trebuchet MS"/>
                <a:cs typeface="Trebuchet MS"/>
              </a:rPr>
              <a:t>Wh</a:t>
            </a:r>
            <a:r>
              <a:rPr sz="1800" spc="-20" dirty="0">
                <a:latin typeface="Trebuchet MS"/>
                <a:cs typeface="Trebuchet MS"/>
              </a:rPr>
              <a:t>- </a:t>
            </a:r>
            <a:r>
              <a:rPr sz="1800" spc="-40" dirty="0">
                <a:latin typeface="Trebuchet MS"/>
                <a:cs typeface="Trebuchet MS"/>
              </a:rPr>
              <a:t>questions </a:t>
            </a:r>
            <a:r>
              <a:rPr sz="1800" spc="-50" dirty="0">
                <a:latin typeface="Trebuchet MS"/>
                <a:cs typeface="Trebuchet MS"/>
              </a:rPr>
              <a:t>usually </a:t>
            </a:r>
            <a:r>
              <a:rPr sz="1800" spc="-70" dirty="0">
                <a:latin typeface="Trebuchet MS"/>
                <a:cs typeface="Trebuchet MS"/>
              </a:rPr>
              <a:t>include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45" dirty="0">
                <a:latin typeface="Trebuchet MS"/>
                <a:cs typeface="Trebuchet MS"/>
              </a:rPr>
              <a:t>verbs </a:t>
            </a:r>
            <a:r>
              <a:rPr sz="1800" b="1" spc="-100" dirty="0">
                <a:latin typeface="Trebuchet MS"/>
                <a:cs typeface="Trebuchet MS"/>
              </a:rPr>
              <a:t>be</a:t>
            </a:r>
            <a:r>
              <a:rPr sz="1800" spc="-100" dirty="0">
                <a:latin typeface="Trebuchet MS"/>
                <a:cs typeface="Trebuchet MS"/>
              </a:rPr>
              <a:t>,</a:t>
            </a:r>
            <a:r>
              <a:rPr sz="1800" spc="-330" dirty="0">
                <a:latin typeface="Trebuchet MS"/>
                <a:cs typeface="Trebuchet MS"/>
              </a:rPr>
              <a:t> </a:t>
            </a:r>
            <a:r>
              <a:rPr sz="1800" b="1" spc="-80" dirty="0">
                <a:latin typeface="Trebuchet MS"/>
                <a:cs typeface="Trebuchet MS"/>
              </a:rPr>
              <a:t>have</a:t>
            </a:r>
            <a:r>
              <a:rPr sz="1800" spc="-80" dirty="0">
                <a:latin typeface="Trebuchet MS"/>
                <a:cs typeface="Trebuchet MS"/>
              </a:rPr>
              <a:t>,  </a:t>
            </a:r>
            <a:r>
              <a:rPr sz="1800" b="1" spc="-85" dirty="0">
                <a:latin typeface="Trebuchet MS"/>
                <a:cs typeface="Trebuchet MS"/>
              </a:rPr>
              <a:t>do</a:t>
            </a:r>
            <a:r>
              <a:rPr sz="1800" spc="-85" dirty="0">
                <a:latin typeface="Trebuchet MS"/>
                <a:cs typeface="Trebuchet MS"/>
              </a:rPr>
              <a:t>, </a:t>
            </a:r>
            <a:r>
              <a:rPr sz="1800" spc="-70" dirty="0">
                <a:latin typeface="Trebuchet MS"/>
                <a:cs typeface="Trebuchet MS"/>
              </a:rPr>
              <a:t>or </a:t>
            </a:r>
            <a:r>
              <a:rPr sz="1800" spc="-20" dirty="0">
                <a:latin typeface="Trebuchet MS"/>
                <a:cs typeface="Trebuchet MS"/>
              </a:rPr>
              <a:t>any </a:t>
            </a:r>
            <a:r>
              <a:rPr sz="1800" spc="-100" dirty="0">
                <a:latin typeface="Trebuchet MS"/>
                <a:cs typeface="Trebuchet MS"/>
              </a:rPr>
              <a:t>of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45" dirty="0">
                <a:latin typeface="Trebuchet MS"/>
                <a:cs typeface="Trebuchet MS"/>
              </a:rPr>
              <a:t>helping</a:t>
            </a:r>
            <a:r>
              <a:rPr sz="1800" spc="-195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verbs.</a:t>
            </a:r>
            <a:endParaRPr sz="1800">
              <a:latin typeface="Trebuchet MS"/>
              <a:cs typeface="Trebuchet MS"/>
            </a:endParaRPr>
          </a:p>
          <a:p>
            <a:pPr marL="436880" marR="194945" indent="-292100">
              <a:lnSpc>
                <a:spcPct val="100000"/>
              </a:lnSpc>
              <a:spcBef>
                <a:spcPts val="1520"/>
              </a:spcBef>
            </a:pPr>
            <a:r>
              <a:rPr sz="1800" dirty="0">
                <a:latin typeface="Webdings"/>
                <a:cs typeface="Webdings"/>
              </a:rPr>
              <a:t>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210" dirty="0">
                <a:latin typeface="Trebuchet MS"/>
                <a:cs typeface="Trebuchet MS"/>
              </a:rPr>
              <a:t>To </a:t>
            </a:r>
            <a:r>
              <a:rPr sz="1800" spc="15" dirty="0">
                <a:latin typeface="Trebuchet MS"/>
                <a:cs typeface="Trebuchet MS"/>
              </a:rPr>
              <a:t>ask </a:t>
            </a:r>
            <a:r>
              <a:rPr sz="1800" spc="-110" dirty="0">
                <a:latin typeface="Trebuchet MS"/>
                <a:cs typeface="Trebuchet MS"/>
              </a:rPr>
              <a:t>for </a:t>
            </a:r>
            <a:r>
              <a:rPr sz="1800" spc="-105" dirty="0">
                <a:latin typeface="Trebuchet MS"/>
                <a:cs typeface="Trebuchet MS"/>
              </a:rPr>
              <a:t>facts, </a:t>
            </a:r>
            <a:r>
              <a:rPr sz="1800" dirty="0">
                <a:latin typeface="Trebuchet MS"/>
                <a:cs typeface="Trebuchet MS"/>
              </a:rPr>
              <a:t>use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50" dirty="0">
                <a:latin typeface="Trebuchet MS"/>
                <a:cs typeface="Trebuchet MS"/>
              </a:rPr>
              <a:t>question </a:t>
            </a:r>
            <a:r>
              <a:rPr sz="1800" spc="-15" dirty="0">
                <a:latin typeface="Trebuchet MS"/>
                <a:cs typeface="Trebuchet MS"/>
              </a:rPr>
              <a:t>words </a:t>
            </a:r>
            <a:r>
              <a:rPr sz="1800" b="1" spc="-80" dirty="0">
                <a:latin typeface="Trebuchet MS"/>
                <a:cs typeface="Trebuchet MS"/>
              </a:rPr>
              <a:t>what</a:t>
            </a:r>
            <a:r>
              <a:rPr sz="1800" spc="-80" dirty="0">
                <a:latin typeface="Trebuchet MS"/>
                <a:cs typeface="Trebuchet MS"/>
              </a:rPr>
              <a:t>,</a:t>
            </a:r>
            <a:r>
              <a:rPr sz="1800" spc="-250" dirty="0">
                <a:latin typeface="Trebuchet MS"/>
                <a:cs typeface="Trebuchet MS"/>
              </a:rPr>
              <a:t> </a:t>
            </a:r>
            <a:r>
              <a:rPr sz="1800" b="1" spc="-100" dirty="0">
                <a:latin typeface="Trebuchet MS"/>
                <a:cs typeface="Trebuchet MS"/>
              </a:rPr>
              <a:t>which</a:t>
            </a:r>
            <a:r>
              <a:rPr sz="1800" spc="-100" dirty="0">
                <a:latin typeface="Trebuchet MS"/>
                <a:cs typeface="Trebuchet MS"/>
              </a:rPr>
              <a:t>,  </a:t>
            </a:r>
            <a:r>
              <a:rPr sz="1800" b="1" spc="-80" dirty="0">
                <a:latin typeface="Trebuchet MS"/>
                <a:cs typeface="Trebuchet MS"/>
              </a:rPr>
              <a:t>who</a:t>
            </a:r>
            <a:r>
              <a:rPr sz="1800" spc="-80" dirty="0">
                <a:latin typeface="Trebuchet MS"/>
                <a:cs typeface="Trebuchet MS"/>
              </a:rPr>
              <a:t>, </a:t>
            </a:r>
            <a:r>
              <a:rPr sz="1800" b="1" spc="-65" dirty="0">
                <a:latin typeface="Trebuchet MS"/>
                <a:cs typeface="Trebuchet MS"/>
              </a:rPr>
              <a:t>whom</a:t>
            </a:r>
            <a:r>
              <a:rPr sz="1800" spc="-65" dirty="0">
                <a:latin typeface="Trebuchet MS"/>
                <a:cs typeface="Trebuchet MS"/>
              </a:rPr>
              <a:t>, </a:t>
            </a:r>
            <a:r>
              <a:rPr sz="1800" b="1" spc="-80" dirty="0">
                <a:latin typeface="Trebuchet MS"/>
                <a:cs typeface="Trebuchet MS"/>
              </a:rPr>
              <a:t>how</a:t>
            </a:r>
            <a:r>
              <a:rPr sz="1800" spc="-80" dirty="0">
                <a:latin typeface="Trebuchet MS"/>
                <a:cs typeface="Trebuchet MS"/>
              </a:rPr>
              <a:t>, </a:t>
            </a:r>
            <a:r>
              <a:rPr sz="1800" b="1" spc="-85" dirty="0">
                <a:latin typeface="Trebuchet MS"/>
                <a:cs typeface="Trebuchet MS"/>
              </a:rPr>
              <a:t>when</a:t>
            </a:r>
            <a:r>
              <a:rPr sz="1800" spc="-85" dirty="0">
                <a:latin typeface="Trebuchet MS"/>
                <a:cs typeface="Trebuchet MS"/>
              </a:rPr>
              <a:t>, </a:t>
            </a:r>
            <a:r>
              <a:rPr sz="1800" b="1" spc="-105" dirty="0">
                <a:latin typeface="Trebuchet MS"/>
                <a:cs typeface="Trebuchet MS"/>
              </a:rPr>
              <a:t>where</a:t>
            </a:r>
            <a:r>
              <a:rPr sz="1800" spc="-105" dirty="0">
                <a:latin typeface="Trebuchet MS"/>
                <a:cs typeface="Trebuchet MS"/>
              </a:rPr>
              <a:t>. The </a:t>
            </a:r>
            <a:r>
              <a:rPr sz="1800" spc="-45" dirty="0">
                <a:latin typeface="Trebuchet MS"/>
                <a:cs typeface="Trebuchet MS"/>
              </a:rPr>
              <a:t>helping verbs  </a:t>
            </a:r>
            <a:r>
              <a:rPr sz="1800" spc="-85" dirty="0">
                <a:latin typeface="Trebuchet MS"/>
                <a:cs typeface="Trebuchet MS"/>
              </a:rPr>
              <a:t>in </a:t>
            </a:r>
            <a:r>
              <a:rPr sz="1800" b="1" spc="-35" dirty="0">
                <a:latin typeface="Trebuchet MS"/>
                <a:cs typeface="Trebuchet MS"/>
              </a:rPr>
              <a:t>wh</a:t>
            </a:r>
            <a:r>
              <a:rPr sz="1800" spc="-35" dirty="0">
                <a:latin typeface="Trebuchet MS"/>
                <a:cs typeface="Trebuchet MS"/>
              </a:rPr>
              <a:t>- </a:t>
            </a:r>
            <a:r>
              <a:rPr sz="1800" spc="-40" dirty="0">
                <a:latin typeface="Trebuchet MS"/>
                <a:cs typeface="Trebuchet MS"/>
              </a:rPr>
              <a:t>questions </a:t>
            </a:r>
            <a:r>
              <a:rPr sz="1800" spc="-50" dirty="0">
                <a:latin typeface="Trebuchet MS"/>
                <a:cs typeface="Trebuchet MS"/>
              </a:rPr>
              <a:t>usually </a:t>
            </a:r>
            <a:r>
              <a:rPr sz="1800" spc="-35" dirty="0">
                <a:latin typeface="Trebuchet MS"/>
                <a:cs typeface="Trebuchet MS"/>
              </a:rPr>
              <a:t>come </a:t>
            </a:r>
            <a:r>
              <a:rPr sz="1800" spc="-75" dirty="0">
                <a:latin typeface="Trebuchet MS"/>
                <a:cs typeface="Trebuchet MS"/>
              </a:rPr>
              <a:t>before </a:t>
            </a:r>
            <a:r>
              <a:rPr sz="1800" spc="-105" dirty="0">
                <a:latin typeface="Trebuchet MS"/>
                <a:cs typeface="Trebuchet MS"/>
              </a:rPr>
              <a:t>the subject. </a:t>
            </a:r>
            <a:r>
              <a:rPr sz="1800" dirty="0">
                <a:latin typeface="Trebuchet MS"/>
                <a:cs typeface="Trebuchet MS"/>
              </a:rPr>
              <a:t>So  </a:t>
            </a:r>
            <a:r>
              <a:rPr sz="1800" spc="5" dirty="0">
                <a:latin typeface="Trebuchet MS"/>
                <a:cs typeface="Trebuchet MS"/>
              </a:rPr>
              <a:t>does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the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verb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b="1" spc="-45" dirty="0">
                <a:latin typeface="Trebuchet MS"/>
                <a:cs typeface="Trebuchet MS"/>
              </a:rPr>
              <a:t>be</a:t>
            </a:r>
            <a:r>
              <a:rPr sz="1800" b="1" spc="-65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when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200" dirty="0">
                <a:latin typeface="Trebuchet MS"/>
                <a:cs typeface="Trebuchet MS"/>
              </a:rPr>
              <a:t>it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40" dirty="0">
                <a:latin typeface="Trebuchet MS"/>
                <a:cs typeface="Trebuchet MS"/>
              </a:rPr>
              <a:t>is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used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60" dirty="0">
                <a:latin typeface="Trebuchet MS"/>
                <a:cs typeface="Trebuchet MS"/>
              </a:rPr>
              <a:t>as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20" dirty="0">
                <a:latin typeface="Trebuchet MS"/>
                <a:cs typeface="Trebuchet MS"/>
              </a:rPr>
              <a:t>an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ordinary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verb.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56991" y="8908974"/>
            <a:ext cx="300990" cy="210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90"/>
              </a:spcBef>
            </a:pPr>
            <a:r>
              <a:rPr sz="1200" spc="-60" dirty="0">
                <a:latin typeface="Trebuchet MS"/>
                <a:cs typeface="Trebuchet MS"/>
              </a:rPr>
              <a:t>148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9750" y="2988309"/>
            <a:ext cx="4043679" cy="438467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06045">
              <a:lnSpc>
                <a:spcPct val="100000"/>
              </a:lnSpc>
              <a:spcBef>
                <a:spcPts val="484"/>
              </a:spcBef>
            </a:pPr>
            <a:r>
              <a:rPr sz="1700" spc="-55" dirty="0">
                <a:latin typeface="Trebuchet MS"/>
                <a:cs typeface="Trebuchet MS"/>
              </a:rPr>
              <a:t>Where </a:t>
            </a:r>
            <a:r>
              <a:rPr sz="1700" b="1" spc="-65" dirty="0">
                <a:latin typeface="Trebuchet MS"/>
                <a:cs typeface="Trebuchet MS"/>
              </a:rPr>
              <a:t>are</a:t>
            </a:r>
            <a:r>
              <a:rPr sz="1700" b="1" spc="-130" dirty="0">
                <a:latin typeface="Trebuchet MS"/>
                <a:cs typeface="Trebuchet MS"/>
              </a:rPr>
              <a:t> </a:t>
            </a:r>
            <a:r>
              <a:rPr sz="1700" spc="5" dirty="0">
                <a:latin typeface="Trebuchet MS"/>
                <a:cs typeface="Trebuchet MS"/>
              </a:rPr>
              <a:t>you?</a:t>
            </a:r>
            <a:endParaRPr sz="1700">
              <a:latin typeface="Trebuchet MS"/>
              <a:cs typeface="Trebuchet MS"/>
            </a:endParaRPr>
          </a:p>
          <a:p>
            <a:pPr marL="106045" marR="1555115">
              <a:lnSpc>
                <a:spcPct val="127699"/>
              </a:lnSpc>
            </a:pPr>
            <a:r>
              <a:rPr sz="1700" spc="-60" dirty="0">
                <a:latin typeface="Trebuchet MS"/>
                <a:cs typeface="Trebuchet MS"/>
              </a:rPr>
              <a:t>What </a:t>
            </a:r>
            <a:r>
              <a:rPr sz="1700" b="1" spc="-70" dirty="0">
                <a:latin typeface="Trebuchet MS"/>
                <a:cs typeface="Trebuchet MS"/>
              </a:rPr>
              <a:t>is </a:t>
            </a:r>
            <a:r>
              <a:rPr sz="1700" spc="-35" dirty="0">
                <a:latin typeface="Trebuchet MS"/>
                <a:cs typeface="Trebuchet MS"/>
              </a:rPr>
              <a:t>David </a:t>
            </a:r>
            <a:r>
              <a:rPr sz="1700" b="1" dirty="0">
                <a:latin typeface="Trebuchet MS"/>
                <a:cs typeface="Trebuchet MS"/>
              </a:rPr>
              <a:t>saying</a:t>
            </a:r>
            <a:r>
              <a:rPr sz="1700" dirty="0">
                <a:latin typeface="Trebuchet MS"/>
                <a:cs typeface="Trebuchet MS"/>
              </a:rPr>
              <a:t>?  </a:t>
            </a:r>
            <a:r>
              <a:rPr sz="1700" spc="5" dirty="0">
                <a:latin typeface="Trebuchet MS"/>
                <a:cs typeface="Trebuchet MS"/>
              </a:rPr>
              <a:t>How </a:t>
            </a:r>
            <a:r>
              <a:rPr sz="1700" b="1" spc="-55" dirty="0">
                <a:latin typeface="Trebuchet MS"/>
                <a:cs typeface="Trebuchet MS"/>
              </a:rPr>
              <a:t>did </a:t>
            </a:r>
            <a:r>
              <a:rPr sz="1700" spc="-35" dirty="0">
                <a:latin typeface="Trebuchet MS"/>
                <a:cs typeface="Trebuchet MS"/>
              </a:rPr>
              <a:t>you </a:t>
            </a:r>
            <a:r>
              <a:rPr sz="1700" b="1" spc="-40" dirty="0">
                <a:latin typeface="Trebuchet MS"/>
                <a:cs typeface="Trebuchet MS"/>
              </a:rPr>
              <a:t>get up</a:t>
            </a:r>
            <a:r>
              <a:rPr sz="1700" b="1" spc="-320" dirty="0">
                <a:latin typeface="Trebuchet MS"/>
                <a:cs typeface="Trebuchet MS"/>
              </a:rPr>
              <a:t> </a:t>
            </a:r>
            <a:r>
              <a:rPr sz="1700" spc="-20" dirty="0">
                <a:latin typeface="Trebuchet MS"/>
                <a:cs typeface="Trebuchet MS"/>
              </a:rPr>
              <a:t>here?  </a:t>
            </a:r>
            <a:r>
              <a:rPr sz="1700" spc="-45" dirty="0">
                <a:latin typeface="Trebuchet MS"/>
                <a:cs typeface="Trebuchet MS"/>
              </a:rPr>
              <a:t>Why </a:t>
            </a:r>
            <a:r>
              <a:rPr sz="1700" b="1" spc="15" dirty="0">
                <a:latin typeface="Trebuchet MS"/>
                <a:cs typeface="Trebuchet MS"/>
              </a:rPr>
              <a:t>was </a:t>
            </a:r>
            <a:r>
              <a:rPr sz="1700" spc="-100" dirty="0">
                <a:latin typeface="Trebuchet MS"/>
                <a:cs typeface="Trebuchet MS"/>
              </a:rPr>
              <a:t>the </a:t>
            </a:r>
            <a:r>
              <a:rPr sz="1700" spc="-85" dirty="0">
                <a:latin typeface="Trebuchet MS"/>
                <a:cs typeface="Trebuchet MS"/>
              </a:rPr>
              <a:t>girl</a:t>
            </a:r>
            <a:r>
              <a:rPr sz="1700" spc="-229" dirty="0">
                <a:latin typeface="Trebuchet MS"/>
                <a:cs typeface="Trebuchet MS"/>
              </a:rPr>
              <a:t> </a:t>
            </a:r>
            <a:r>
              <a:rPr sz="1700" b="1" spc="-40" dirty="0">
                <a:latin typeface="Trebuchet MS"/>
                <a:cs typeface="Trebuchet MS"/>
              </a:rPr>
              <a:t>crying</a:t>
            </a:r>
            <a:r>
              <a:rPr sz="1700" spc="-40" dirty="0">
                <a:latin typeface="Trebuchet MS"/>
                <a:cs typeface="Trebuchet MS"/>
              </a:rPr>
              <a:t>?</a:t>
            </a:r>
            <a:endParaRPr sz="1700">
              <a:latin typeface="Trebuchet MS"/>
              <a:cs typeface="Trebuchet MS"/>
            </a:endParaRPr>
          </a:p>
          <a:p>
            <a:pPr marL="106045">
              <a:lnSpc>
                <a:spcPct val="100000"/>
              </a:lnSpc>
              <a:spcBef>
                <a:spcPts val="565"/>
              </a:spcBef>
            </a:pPr>
            <a:r>
              <a:rPr sz="1700" spc="-60" dirty="0">
                <a:latin typeface="Trebuchet MS"/>
                <a:cs typeface="Trebuchet MS"/>
              </a:rPr>
              <a:t>Which </a:t>
            </a:r>
            <a:r>
              <a:rPr sz="1700" spc="-75" dirty="0">
                <a:latin typeface="Trebuchet MS"/>
                <a:cs typeface="Trebuchet MS"/>
              </a:rPr>
              <a:t>color </a:t>
            </a:r>
            <a:r>
              <a:rPr sz="1700" b="1" spc="-15" dirty="0">
                <a:latin typeface="Trebuchet MS"/>
                <a:cs typeface="Trebuchet MS"/>
              </a:rPr>
              <a:t>do </a:t>
            </a:r>
            <a:r>
              <a:rPr sz="1700" spc="-35" dirty="0">
                <a:latin typeface="Trebuchet MS"/>
                <a:cs typeface="Trebuchet MS"/>
              </a:rPr>
              <a:t>you</a:t>
            </a:r>
            <a:r>
              <a:rPr sz="1700" spc="-185" dirty="0">
                <a:latin typeface="Trebuchet MS"/>
                <a:cs typeface="Trebuchet MS"/>
              </a:rPr>
              <a:t> </a:t>
            </a:r>
            <a:r>
              <a:rPr sz="1700" b="1" spc="-75" dirty="0">
                <a:latin typeface="Trebuchet MS"/>
                <a:cs typeface="Trebuchet MS"/>
              </a:rPr>
              <a:t>prefer</a:t>
            </a:r>
            <a:r>
              <a:rPr sz="1700" spc="-75" dirty="0">
                <a:latin typeface="Trebuchet MS"/>
                <a:cs typeface="Trebuchet MS"/>
              </a:rPr>
              <a:t>?</a:t>
            </a:r>
            <a:endParaRPr sz="1700">
              <a:latin typeface="Trebuchet MS"/>
              <a:cs typeface="Trebuchet MS"/>
            </a:endParaRPr>
          </a:p>
          <a:p>
            <a:pPr marL="106045" marR="193040">
              <a:lnSpc>
                <a:spcPct val="127699"/>
              </a:lnSpc>
            </a:pPr>
            <a:r>
              <a:rPr sz="1700" spc="-15" dirty="0">
                <a:latin typeface="Trebuchet MS"/>
                <a:cs typeface="Trebuchet MS"/>
              </a:rPr>
              <a:t>Who </a:t>
            </a:r>
            <a:r>
              <a:rPr sz="1700" b="1" spc="-70" dirty="0">
                <a:latin typeface="Trebuchet MS"/>
                <a:cs typeface="Trebuchet MS"/>
              </a:rPr>
              <a:t>is </a:t>
            </a:r>
            <a:r>
              <a:rPr sz="1700" dirty="0">
                <a:latin typeface="Trebuchet MS"/>
                <a:cs typeface="Trebuchet MS"/>
              </a:rPr>
              <a:t>she </a:t>
            </a:r>
            <a:r>
              <a:rPr sz="1700" b="1" spc="5" dirty="0">
                <a:latin typeface="Trebuchet MS"/>
                <a:cs typeface="Trebuchet MS"/>
              </a:rPr>
              <a:t>going </a:t>
            </a:r>
            <a:r>
              <a:rPr sz="1700" spc="-125" dirty="0">
                <a:latin typeface="Trebuchet MS"/>
                <a:cs typeface="Trebuchet MS"/>
              </a:rPr>
              <a:t>t</a:t>
            </a:r>
            <a:r>
              <a:rPr sz="1700" b="1" spc="-125" dirty="0">
                <a:latin typeface="Trebuchet MS"/>
                <a:cs typeface="Trebuchet MS"/>
              </a:rPr>
              <a:t>o </a:t>
            </a:r>
            <a:r>
              <a:rPr sz="1700" b="1" spc="-114" dirty="0">
                <a:latin typeface="Trebuchet MS"/>
                <a:cs typeface="Trebuchet MS"/>
              </a:rPr>
              <a:t>invite </a:t>
            </a:r>
            <a:r>
              <a:rPr sz="1700" spc="-114" dirty="0">
                <a:latin typeface="Trebuchet MS"/>
                <a:cs typeface="Trebuchet MS"/>
              </a:rPr>
              <a:t>to </a:t>
            </a:r>
            <a:r>
              <a:rPr sz="1700" spc="-65" dirty="0">
                <a:latin typeface="Trebuchet MS"/>
                <a:cs typeface="Trebuchet MS"/>
              </a:rPr>
              <a:t>her </a:t>
            </a:r>
            <a:r>
              <a:rPr sz="1700" spc="-45" dirty="0">
                <a:latin typeface="Trebuchet MS"/>
                <a:cs typeface="Trebuchet MS"/>
              </a:rPr>
              <a:t>party?  </a:t>
            </a:r>
            <a:r>
              <a:rPr sz="1700" spc="-10" dirty="0">
                <a:latin typeface="Trebuchet MS"/>
                <a:cs typeface="Trebuchet MS"/>
              </a:rPr>
              <a:t>Whom </a:t>
            </a:r>
            <a:r>
              <a:rPr sz="1700" b="1" spc="-70" dirty="0">
                <a:latin typeface="Trebuchet MS"/>
                <a:cs typeface="Trebuchet MS"/>
              </a:rPr>
              <a:t>is </a:t>
            </a:r>
            <a:r>
              <a:rPr sz="1700" dirty="0">
                <a:latin typeface="Trebuchet MS"/>
                <a:cs typeface="Trebuchet MS"/>
              </a:rPr>
              <a:t>she </a:t>
            </a:r>
            <a:r>
              <a:rPr sz="1700" b="1" spc="5" dirty="0">
                <a:latin typeface="Trebuchet MS"/>
                <a:cs typeface="Trebuchet MS"/>
              </a:rPr>
              <a:t>going </a:t>
            </a:r>
            <a:r>
              <a:rPr sz="1700" b="1" spc="-95" dirty="0">
                <a:latin typeface="Trebuchet MS"/>
                <a:cs typeface="Trebuchet MS"/>
              </a:rPr>
              <a:t>to </a:t>
            </a:r>
            <a:r>
              <a:rPr sz="1700" b="1" spc="-114" dirty="0">
                <a:latin typeface="Trebuchet MS"/>
                <a:cs typeface="Trebuchet MS"/>
              </a:rPr>
              <a:t>invite </a:t>
            </a:r>
            <a:r>
              <a:rPr sz="1700" spc="-114" dirty="0">
                <a:latin typeface="Trebuchet MS"/>
                <a:cs typeface="Trebuchet MS"/>
              </a:rPr>
              <a:t>to </a:t>
            </a:r>
            <a:r>
              <a:rPr sz="1700" spc="-65" dirty="0">
                <a:latin typeface="Trebuchet MS"/>
                <a:cs typeface="Trebuchet MS"/>
              </a:rPr>
              <a:t>her</a:t>
            </a:r>
            <a:r>
              <a:rPr sz="1700" spc="-280" dirty="0">
                <a:latin typeface="Trebuchet MS"/>
                <a:cs typeface="Trebuchet MS"/>
              </a:rPr>
              <a:t> </a:t>
            </a:r>
            <a:r>
              <a:rPr sz="1700" spc="-45" dirty="0">
                <a:latin typeface="Trebuchet MS"/>
                <a:cs typeface="Trebuchet MS"/>
              </a:rPr>
              <a:t>party?  </a:t>
            </a:r>
            <a:r>
              <a:rPr sz="1700" spc="-60" dirty="0">
                <a:latin typeface="Trebuchet MS"/>
                <a:cs typeface="Trebuchet MS"/>
              </a:rPr>
              <a:t>What </a:t>
            </a:r>
            <a:r>
              <a:rPr sz="1700" b="1" spc="-70" dirty="0">
                <a:latin typeface="Trebuchet MS"/>
                <a:cs typeface="Trebuchet MS"/>
              </a:rPr>
              <a:t>is </a:t>
            </a:r>
            <a:r>
              <a:rPr sz="1700" spc="-60" dirty="0">
                <a:latin typeface="Trebuchet MS"/>
                <a:cs typeface="Trebuchet MS"/>
              </a:rPr>
              <a:t>your</a:t>
            </a:r>
            <a:r>
              <a:rPr sz="1700" spc="-145" dirty="0">
                <a:latin typeface="Trebuchet MS"/>
                <a:cs typeface="Trebuchet MS"/>
              </a:rPr>
              <a:t> </a:t>
            </a:r>
            <a:r>
              <a:rPr sz="1700" spc="-25" dirty="0">
                <a:latin typeface="Trebuchet MS"/>
                <a:cs typeface="Trebuchet MS"/>
              </a:rPr>
              <a:t>problem?</a:t>
            </a:r>
            <a:endParaRPr sz="1700">
              <a:latin typeface="Trebuchet MS"/>
              <a:cs typeface="Trebuchet MS"/>
            </a:endParaRPr>
          </a:p>
          <a:p>
            <a:pPr marL="106045" marR="172720">
              <a:lnSpc>
                <a:spcPct val="127699"/>
              </a:lnSpc>
            </a:pPr>
            <a:r>
              <a:rPr sz="1700" spc="-30" dirty="0">
                <a:latin typeface="Trebuchet MS"/>
                <a:cs typeface="Trebuchet MS"/>
              </a:rPr>
              <a:t>When </a:t>
            </a:r>
            <a:r>
              <a:rPr sz="1700" b="1" spc="-15" dirty="0">
                <a:latin typeface="Trebuchet MS"/>
                <a:cs typeface="Trebuchet MS"/>
              </a:rPr>
              <a:t>do </a:t>
            </a:r>
            <a:r>
              <a:rPr sz="1700" spc="-100" dirty="0">
                <a:latin typeface="Trebuchet MS"/>
                <a:cs typeface="Trebuchet MS"/>
              </a:rPr>
              <a:t>the </a:t>
            </a:r>
            <a:r>
              <a:rPr sz="1700" spc="-45" dirty="0">
                <a:latin typeface="Trebuchet MS"/>
                <a:cs typeface="Trebuchet MS"/>
              </a:rPr>
              <a:t>stores </a:t>
            </a:r>
            <a:r>
              <a:rPr sz="1700" b="1" spc="-40" dirty="0">
                <a:latin typeface="Trebuchet MS"/>
                <a:cs typeface="Trebuchet MS"/>
              </a:rPr>
              <a:t>open </a:t>
            </a:r>
            <a:r>
              <a:rPr sz="1700" spc="-80" dirty="0">
                <a:latin typeface="Trebuchet MS"/>
                <a:cs typeface="Trebuchet MS"/>
              </a:rPr>
              <a:t>in </a:t>
            </a:r>
            <a:r>
              <a:rPr sz="1700" spc="-100" dirty="0">
                <a:latin typeface="Trebuchet MS"/>
                <a:cs typeface="Trebuchet MS"/>
              </a:rPr>
              <a:t>the</a:t>
            </a:r>
            <a:r>
              <a:rPr sz="1700" spc="-345" dirty="0">
                <a:latin typeface="Trebuchet MS"/>
                <a:cs typeface="Trebuchet MS"/>
              </a:rPr>
              <a:t> </a:t>
            </a:r>
            <a:r>
              <a:rPr sz="1700" spc="-10" dirty="0">
                <a:latin typeface="Trebuchet MS"/>
                <a:cs typeface="Trebuchet MS"/>
              </a:rPr>
              <a:t>morning?  </a:t>
            </a:r>
            <a:r>
              <a:rPr sz="1700" spc="-55" dirty="0">
                <a:latin typeface="Trebuchet MS"/>
                <a:cs typeface="Trebuchet MS"/>
              </a:rPr>
              <a:t>Where </a:t>
            </a:r>
            <a:r>
              <a:rPr sz="1700" b="1" spc="-50" dirty="0">
                <a:latin typeface="Trebuchet MS"/>
                <a:cs typeface="Trebuchet MS"/>
              </a:rPr>
              <a:t>shall </a:t>
            </a:r>
            <a:r>
              <a:rPr sz="1700" spc="-130" dirty="0">
                <a:latin typeface="Trebuchet MS"/>
                <a:cs typeface="Trebuchet MS"/>
              </a:rPr>
              <a:t>I </a:t>
            </a:r>
            <a:r>
              <a:rPr sz="1700" b="1" spc="-85" dirty="0">
                <a:latin typeface="Trebuchet MS"/>
                <a:cs typeface="Trebuchet MS"/>
              </a:rPr>
              <a:t>put </a:t>
            </a:r>
            <a:r>
              <a:rPr sz="1700" spc="-80" dirty="0">
                <a:latin typeface="Trebuchet MS"/>
                <a:cs typeface="Trebuchet MS"/>
              </a:rPr>
              <a:t>this</a:t>
            </a:r>
            <a:r>
              <a:rPr sz="1700" spc="-110" dirty="0">
                <a:latin typeface="Trebuchet MS"/>
                <a:cs typeface="Trebuchet MS"/>
              </a:rPr>
              <a:t> </a:t>
            </a:r>
            <a:r>
              <a:rPr sz="1700" spc="15" dirty="0">
                <a:latin typeface="Trebuchet MS"/>
                <a:cs typeface="Trebuchet MS"/>
              </a:rPr>
              <a:t>box?</a:t>
            </a:r>
            <a:endParaRPr sz="1700">
              <a:latin typeface="Trebuchet MS"/>
              <a:cs typeface="Trebuchet MS"/>
            </a:endParaRPr>
          </a:p>
          <a:p>
            <a:pPr marL="106045" marR="445134" algn="just">
              <a:lnSpc>
                <a:spcPct val="127699"/>
              </a:lnSpc>
            </a:pPr>
            <a:r>
              <a:rPr sz="1700" spc="-60" dirty="0">
                <a:latin typeface="Trebuchet MS"/>
                <a:cs typeface="Trebuchet MS"/>
              </a:rPr>
              <a:t>What </a:t>
            </a:r>
            <a:r>
              <a:rPr sz="1700" b="1" spc="-45" dirty="0">
                <a:latin typeface="Trebuchet MS"/>
                <a:cs typeface="Trebuchet MS"/>
              </a:rPr>
              <a:t>have </a:t>
            </a:r>
            <a:r>
              <a:rPr sz="1700" spc="-35" dirty="0">
                <a:latin typeface="Trebuchet MS"/>
                <a:cs typeface="Trebuchet MS"/>
              </a:rPr>
              <a:t>you </a:t>
            </a:r>
            <a:r>
              <a:rPr sz="1700" b="1" spc="-40" dirty="0">
                <a:latin typeface="Trebuchet MS"/>
                <a:cs typeface="Trebuchet MS"/>
              </a:rPr>
              <a:t>done </a:t>
            </a:r>
            <a:r>
              <a:rPr sz="1700" spc="-114" dirty="0">
                <a:latin typeface="Trebuchet MS"/>
                <a:cs typeface="Trebuchet MS"/>
              </a:rPr>
              <a:t>to </a:t>
            </a:r>
            <a:r>
              <a:rPr sz="1700" spc="-40" dirty="0">
                <a:latin typeface="Trebuchet MS"/>
                <a:cs typeface="Trebuchet MS"/>
              </a:rPr>
              <a:t>my</a:t>
            </a:r>
            <a:r>
              <a:rPr sz="1700" spc="-225" dirty="0">
                <a:latin typeface="Trebuchet MS"/>
                <a:cs typeface="Trebuchet MS"/>
              </a:rPr>
              <a:t> </a:t>
            </a:r>
            <a:r>
              <a:rPr sz="1700" spc="-45" dirty="0">
                <a:latin typeface="Trebuchet MS"/>
                <a:cs typeface="Trebuchet MS"/>
              </a:rPr>
              <a:t>computer?  </a:t>
            </a:r>
            <a:r>
              <a:rPr sz="1700" spc="5" dirty="0">
                <a:latin typeface="Trebuchet MS"/>
                <a:cs typeface="Trebuchet MS"/>
              </a:rPr>
              <a:t>How </a:t>
            </a:r>
            <a:r>
              <a:rPr sz="1700" b="1" spc="25" dirty="0">
                <a:latin typeface="Trebuchet MS"/>
                <a:cs typeface="Trebuchet MS"/>
              </a:rPr>
              <a:t>am </a:t>
            </a:r>
            <a:r>
              <a:rPr sz="1700" spc="-130" dirty="0">
                <a:latin typeface="Trebuchet MS"/>
                <a:cs typeface="Trebuchet MS"/>
              </a:rPr>
              <a:t>I </a:t>
            </a:r>
            <a:r>
              <a:rPr sz="1700" b="1" spc="5" dirty="0">
                <a:latin typeface="Trebuchet MS"/>
                <a:cs typeface="Trebuchet MS"/>
              </a:rPr>
              <a:t>going </a:t>
            </a:r>
            <a:r>
              <a:rPr sz="1700" b="1" spc="-95" dirty="0">
                <a:latin typeface="Trebuchet MS"/>
                <a:cs typeface="Trebuchet MS"/>
              </a:rPr>
              <a:t>to </a:t>
            </a:r>
            <a:r>
              <a:rPr sz="1700" b="1" spc="-90" dirty="0">
                <a:latin typeface="Trebuchet MS"/>
                <a:cs typeface="Trebuchet MS"/>
              </a:rPr>
              <a:t>finish </a:t>
            </a:r>
            <a:r>
              <a:rPr sz="1700" spc="-90" dirty="0">
                <a:latin typeface="Trebuchet MS"/>
                <a:cs typeface="Trebuchet MS"/>
              </a:rPr>
              <a:t>all </a:t>
            </a:r>
            <a:r>
              <a:rPr sz="1700" spc="-80" dirty="0">
                <a:latin typeface="Trebuchet MS"/>
                <a:cs typeface="Trebuchet MS"/>
              </a:rPr>
              <a:t>this</a:t>
            </a:r>
            <a:r>
              <a:rPr sz="1700" spc="-305" dirty="0">
                <a:latin typeface="Trebuchet MS"/>
                <a:cs typeface="Trebuchet MS"/>
              </a:rPr>
              <a:t> </a:t>
            </a:r>
            <a:r>
              <a:rPr sz="1700" spc="-15" dirty="0">
                <a:latin typeface="Trebuchet MS"/>
                <a:cs typeface="Trebuchet MS"/>
              </a:rPr>
              <a:t>work?  </a:t>
            </a:r>
            <a:r>
              <a:rPr sz="1700" spc="-60" dirty="0">
                <a:latin typeface="Trebuchet MS"/>
                <a:cs typeface="Trebuchet MS"/>
              </a:rPr>
              <a:t>What </a:t>
            </a:r>
            <a:r>
              <a:rPr sz="1700" b="1" spc="-45" dirty="0">
                <a:latin typeface="Trebuchet MS"/>
                <a:cs typeface="Trebuchet MS"/>
              </a:rPr>
              <a:t>would </a:t>
            </a:r>
            <a:r>
              <a:rPr sz="1700" spc="-35" dirty="0">
                <a:latin typeface="Trebuchet MS"/>
                <a:cs typeface="Trebuchet MS"/>
              </a:rPr>
              <a:t>you </a:t>
            </a:r>
            <a:r>
              <a:rPr sz="1700" b="1" spc="-100" dirty="0">
                <a:latin typeface="Trebuchet MS"/>
                <a:cs typeface="Trebuchet MS"/>
              </a:rPr>
              <a:t>like </a:t>
            </a:r>
            <a:r>
              <a:rPr sz="1700" spc="-105" dirty="0">
                <a:latin typeface="Trebuchet MS"/>
                <a:cs typeface="Trebuchet MS"/>
              </a:rPr>
              <a:t>for</a:t>
            </a:r>
            <a:r>
              <a:rPr sz="1700" spc="-229" dirty="0">
                <a:latin typeface="Trebuchet MS"/>
                <a:cs typeface="Trebuchet MS"/>
              </a:rPr>
              <a:t> </a:t>
            </a:r>
            <a:r>
              <a:rPr sz="1700" spc="-30" dirty="0">
                <a:latin typeface="Trebuchet MS"/>
                <a:cs typeface="Trebuchet MS"/>
              </a:rPr>
              <a:t>dinner?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75111" y="6150965"/>
            <a:ext cx="158051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latin typeface="Trebuchet MS"/>
                <a:cs typeface="Trebuchet MS"/>
              </a:rPr>
              <a:t>Whose</a:t>
            </a:r>
            <a:r>
              <a:rPr sz="1700" spc="-155" dirty="0">
                <a:latin typeface="Trebuchet MS"/>
                <a:cs typeface="Trebuchet MS"/>
              </a:rPr>
              <a:t> </a:t>
            </a:r>
            <a:r>
              <a:rPr sz="1700" spc="-75" dirty="0">
                <a:latin typeface="Trebuchet MS"/>
                <a:cs typeface="Trebuchet MS"/>
              </a:rPr>
              <a:t>dictionary</a:t>
            </a:r>
            <a:endParaRPr sz="1700">
              <a:latin typeface="Trebuchet MS"/>
              <a:cs typeface="Trebuchet MS"/>
            </a:endParaRPr>
          </a:p>
          <a:p>
            <a:pPr marL="53340" algn="ctr">
              <a:lnSpc>
                <a:spcPct val="100000"/>
              </a:lnSpc>
            </a:pPr>
            <a:r>
              <a:rPr sz="1700" b="1" spc="-70" dirty="0">
                <a:latin typeface="Trebuchet MS"/>
                <a:cs typeface="Trebuchet MS"/>
              </a:rPr>
              <a:t>is</a:t>
            </a:r>
            <a:r>
              <a:rPr sz="1700" b="1" spc="-100" dirty="0">
                <a:latin typeface="Trebuchet MS"/>
                <a:cs typeface="Trebuchet MS"/>
              </a:rPr>
              <a:t> </a:t>
            </a:r>
            <a:r>
              <a:rPr sz="1700" spc="-40" dirty="0">
                <a:latin typeface="Trebuchet MS"/>
                <a:cs typeface="Trebuchet MS"/>
              </a:rPr>
              <a:t>this?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75030" y="8134350"/>
            <a:ext cx="3420110" cy="5759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15265">
              <a:lnSpc>
                <a:spcPct val="100000"/>
              </a:lnSpc>
              <a:spcBef>
                <a:spcPts val="225"/>
              </a:spcBef>
            </a:pPr>
            <a:r>
              <a:rPr sz="1600" spc="-15" dirty="0">
                <a:latin typeface="Trebuchet MS"/>
                <a:cs typeface="Trebuchet MS"/>
              </a:rPr>
              <a:t>Who </a:t>
            </a:r>
            <a:r>
              <a:rPr sz="1600" b="1" spc="-80" dirty="0">
                <a:latin typeface="Trebuchet MS"/>
                <a:cs typeface="Trebuchet MS"/>
              </a:rPr>
              <a:t>told </a:t>
            </a:r>
            <a:r>
              <a:rPr sz="1600" spc="-30" dirty="0">
                <a:latin typeface="Trebuchet MS"/>
                <a:cs typeface="Trebuchet MS"/>
              </a:rPr>
              <a:t>you</a:t>
            </a:r>
            <a:r>
              <a:rPr sz="1600" spc="-165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that?</a:t>
            </a:r>
            <a:endParaRPr sz="1600">
              <a:latin typeface="Trebuchet MS"/>
              <a:cs typeface="Trebuchet MS"/>
            </a:endParaRPr>
          </a:p>
          <a:p>
            <a:pPr marL="215265">
              <a:lnSpc>
                <a:spcPct val="100000"/>
              </a:lnSpc>
            </a:pPr>
            <a:r>
              <a:rPr sz="1600" spc="-55" dirty="0">
                <a:latin typeface="Trebuchet MS"/>
                <a:cs typeface="Trebuchet MS"/>
              </a:rPr>
              <a:t>What </a:t>
            </a:r>
            <a:r>
              <a:rPr sz="1600" b="1" spc="-5" dirty="0">
                <a:latin typeface="Trebuchet MS"/>
                <a:cs typeface="Trebuchet MS"/>
              </a:rPr>
              <a:t>made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-5" dirty="0">
                <a:latin typeface="Trebuchet MS"/>
                <a:cs typeface="Trebuchet MS"/>
              </a:rPr>
              <a:t>change </a:t>
            </a:r>
            <a:r>
              <a:rPr sz="1600" spc="-55" dirty="0">
                <a:latin typeface="Trebuchet MS"/>
                <a:cs typeface="Trebuchet MS"/>
              </a:rPr>
              <a:t>your</a:t>
            </a:r>
            <a:r>
              <a:rPr sz="1600" spc="-365" dirty="0">
                <a:latin typeface="Trebuchet MS"/>
                <a:cs typeface="Trebuchet MS"/>
              </a:rPr>
              <a:t> </a:t>
            </a:r>
            <a:r>
              <a:rPr sz="1600" spc="-5" dirty="0">
                <a:latin typeface="Trebuchet MS"/>
                <a:cs typeface="Trebuchet MS"/>
              </a:rPr>
              <a:t>mind?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1086" y="545329"/>
            <a:ext cx="5749290" cy="8259445"/>
            <a:chOff x="541086" y="545329"/>
            <a:chExt cx="5749290" cy="8259445"/>
          </a:xfrm>
        </p:grpSpPr>
        <p:sp>
          <p:nvSpPr>
            <p:cNvPr id="3" name="object 3"/>
            <p:cNvSpPr/>
            <p:nvPr/>
          </p:nvSpPr>
          <p:spPr>
            <a:xfrm>
              <a:off x="541086" y="545329"/>
              <a:ext cx="5744845" cy="8259445"/>
            </a:xfrm>
            <a:custGeom>
              <a:avLst/>
              <a:gdLst/>
              <a:ahLst/>
              <a:cxnLst/>
              <a:rect l="l" t="t" r="r" b="b"/>
              <a:pathLst>
                <a:path w="5744845" h="8259445">
                  <a:moveTo>
                    <a:pt x="5744666" y="8259359"/>
                  </a:moveTo>
                  <a:lnTo>
                    <a:pt x="28697" y="8259359"/>
                  </a:lnTo>
                  <a:lnTo>
                    <a:pt x="19131" y="6984859"/>
                  </a:lnTo>
                  <a:lnTo>
                    <a:pt x="3188" y="4172413"/>
                  </a:lnTo>
                  <a:lnTo>
                    <a:pt x="0" y="1338600"/>
                  </a:lnTo>
                  <a:lnTo>
                    <a:pt x="28697" y="0"/>
                  </a:lnTo>
                  <a:lnTo>
                    <a:pt x="4818858" y="0"/>
                  </a:lnTo>
                  <a:lnTo>
                    <a:pt x="5744666" y="1022237"/>
                  </a:lnTo>
                  <a:lnTo>
                    <a:pt x="5744666" y="8259359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413905" y="631456"/>
              <a:ext cx="870585" cy="1092835"/>
            </a:xfrm>
            <a:custGeom>
              <a:avLst/>
              <a:gdLst/>
              <a:ahLst/>
              <a:cxnLst/>
              <a:rect l="l" t="t" r="r" b="b"/>
              <a:pathLst>
                <a:path w="870585" h="1092835">
                  <a:moveTo>
                    <a:pt x="156394" y="1092214"/>
                  </a:moveTo>
                  <a:lnTo>
                    <a:pt x="175066" y="711223"/>
                  </a:lnTo>
                  <a:lnTo>
                    <a:pt x="165000" y="470454"/>
                  </a:lnTo>
                  <a:lnTo>
                    <a:pt x="111531" y="267511"/>
                  </a:lnTo>
                  <a:lnTo>
                    <a:pt x="0" y="0"/>
                  </a:lnTo>
                  <a:lnTo>
                    <a:pt x="870525" y="940508"/>
                  </a:lnTo>
                  <a:lnTo>
                    <a:pt x="805935" y="931112"/>
                  </a:lnTo>
                  <a:lnTo>
                    <a:pt x="638773" y="928095"/>
                  </a:lnTo>
                  <a:lnTo>
                    <a:pt x="408955" y="969210"/>
                  </a:lnTo>
                  <a:lnTo>
                    <a:pt x="156394" y="1092214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70393" y="547608"/>
              <a:ext cx="220603" cy="2455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99276" y="616889"/>
              <a:ext cx="302260" cy="299085"/>
            </a:xfrm>
            <a:custGeom>
              <a:avLst/>
              <a:gdLst/>
              <a:ahLst/>
              <a:cxnLst/>
              <a:rect l="l" t="t" r="r" b="b"/>
              <a:pathLst>
                <a:path w="302260" h="299084">
                  <a:moveTo>
                    <a:pt x="301943" y="298887"/>
                  </a:moveTo>
                  <a:lnTo>
                    <a:pt x="14809" y="35522"/>
                  </a:lnTo>
                  <a:lnTo>
                    <a:pt x="0" y="0"/>
                  </a:lnTo>
                  <a:lnTo>
                    <a:pt x="189811" y="174098"/>
                  </a:lnTo>
                  <a:lnTo>
                    <a:pt x="301943" y="298887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13833" y="651806"/>
              <a:ext cx="398145" cy="386715"/>
            </a:xfrm>
            <a:custGeom>
              <a:avLst/>
              <a:gdLst/>
              <a:ahLst/>
              <a:cxnLst/>
              <a:rect l="l" t="t" r="r" b="b"/>
              <a:pathLst>
                <a:path w="398145" h="386715">
                  <a:moveTo>
                    <a:pt x="397600" y="386626"/>
                  </a:moveTo>
                  <a:lnTo>
                    <a:pt x="14808" y="35520"/>
                  </a:lnTo>
                  <a:lnTo>
                    <a:pt x="0" y="0"/>
                  </a:lnTo>
                  <a:lnTo>
                    <a:pt x="285501" y="261873"/>
                  </a:lnTo>
                  <a:lnTo>
                    <a:pt x="397600" y="386626"/>
                  </a:lnTo>
                  <a:close/>
                </a:path>
              </a:pathLst>
            </a:custGeom>
            <a:solidFill>
              <a:srgbClr val="1FC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28381" y="686702"/>
              <a:ext cx="493395" cy="474980"/>
            </a:xfrm>
            <a:custGeom>
              <a:avLst/>
              <a:gdLst/>
              <a:ahLst/>
              <a:cxnLst/>
              <a:rect l="l" t="t" r="r" b="b"/>
              <a:pathLst>
                <a:path w="493395" h="474980">
                  <a:moveTo>
                    <a:pt x="493260" y="474377"/>
                  </a:moveTo>
                  <a:lnTo>
                    <a:pt x="14809" y="35523"/>
                  </a:lnTo>
                  <a:lnTo>
                    <a:pt x="0" y="0"/>
                  </a:lnTo>
                  <a:lnTo>
                    <a:pt x="381117" y="349575"/>
                  </a:lnTo>
                  <a:lnTo>
                    <a:pt x="493260" y="474377"/>
                  </a:lnTo>
                  <a:close/>
                </a:path>
              </a:pathLst>
            </a:custGeom>
            <a:solidFill>
              <a:srgbClr val="2DC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42940" y="721624"/>
              <a:ext cx="589280" cy="562610"/>
            </a:xfrm>
            <a:custGeom>
              <a:avLst/>
              <a:gdLst/>
              <a:ahLst/>
              <a:cxnLst/>
              <a:rect l="l" t="t" r="r" b="b"/>
              <a:pathLst>
                <a:path w="589279" h="562610">
                  <a:moveTo>
                    <a:pt x="588865" y="562054"/>
                  </a:moveTo>
                  <a:lnTo>
                    <a:pt x="14798" y="35497"/>
                  </a:lnTo>
                  <a:lnTo>
                    <a:pt x="0" y="0"/>
                  </a:lnTo>
                  <a:lnTo>
                    <a:pt x="476758" y="437293"/>
                  </a:lnTo>
                  <a:lnTo>
                    <a:pt x="588865" y="562054"/>
                  </a:lnTo>
                  <a:close/>
                </a:path>
              </a:pathLst>
            </a:custGeom>
            <a:solidFill>
              <a:srgbClr val="39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57498" y="756543"/>
              <a:ext cx="685165" cy="650240"/>
            </a:xfrm>
            <a:custGeom>
              <a:avLst/>
              <a:gdLst/>
              <a:ahLst/>
              <a:cxnLst/>
              <a:rect l="l" t="t" r="r" b="b"/>
              <a:pathLst>
                <a:path w="685164" h="650240">
                  <a:moveTo>
                    <a:pt x="684547" y="649818"/>
                  </a:moveTo>
                  <a:lnTo>
                    <a:pt x="14807" y="35518"/>
                  </a:lnTo>
                  <a:lnTo>
                    <a:pt x="0" y="0"/>
                  </a:lnTo>
                  <a:lnTo>
                    <a:pt x="572480" y="525102"/>
                  </a:lnTo>
                  <a:lnTo>
                    <a:pt x="684547" y="649818"/>
                  </a:lnTo>
                  <a:close/>
                </a:path>
              </a:pathLst>
            </a:custGeom>
            <a:solidFill>
              <a:srgbClr val="42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72046" y="791440"/>
              <a:ext cx="780415" cy="737870"/>
            </a:xfrm>
            <a:custGeom>
              <a:avLst/>
              <a:gdLst/>
              <a:ahLst/>
              <a:cxnLst/>
              <a:rect l="l" t="t" r="r" b="b"/>
              <a:pathLst>
                <a:path w="780414" h="737869">
                  <a:moveTo>
                    <a:pt x="780239" y="737606"/>
                  </a:moveTo>
                  <a:lnTo>
                    <a:pt x="12412" y="33325"/>
                  </a:lnTo>
                  <a:lnTo>
                    <a:pt x="9871" y="23679"/>
                  </a:lnTo>
                  <a:lnTo>
                    <a:pt x="0" y="0"/>
                  </a:lnTo>
                  <a:lnTo>
                    <a:pt x="668096" y="612804"/>
                  </a:lnTo>
                  <a:lnTo>
                    <a:pt x="780239" y="737606"/>
                  </a:lnTo>
                  <a:close/>
                </a:path>
              </a:pathLst>
            </a:custGeom>
            <a:solidFill>
              <a:srgbClr val="4C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84325" y="824257"/>
              <a:ext cx="805815" cy="747395"/>
            </a:xfrm>
            <a:custGeom>
              <a:avLst/>
              <a:gdLst/>
              <a:ahLst/>
              <a:cxnLst/>
              <a:rect l="l" t="t" r="r" b="b"/>
              <a:pathLst>
                <a:path w="805814" h="747394">
                  <a:moveTo>
                    <a:pt x="805478" y="746842"/>
                  </a:moveTo>
                  <a:lnTo>
                    <a:pt x="782564" y="739748"/>
                  </a:lnTo>
                  <a:lnTo>
                    <a:pt x="7625" y="28943"/>
                  </a:lnTo>
                  <a:lnTo>
                    <a:pt x="0" y="0"/>
                  </a:lnTo>
                  <a:lnTo>
                    <a:pt x="766040" y="702651"/>
                  </a:lnTo>
                  <a:lnTo>
                    <a:pt x="805574" y="746648"/>
                  </a:lnTo>
                  <a:lnTo>
                    <a:pt x="805478" y="746842"/>
                  </a:lnTo>
                  <a:close/>
                </a:path>
              </a:pathLst>
            </a:custGeom>
            <a:solidFill>
              <a:srgbClr val="53C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91820" y="852709"/>
              <a:ext cx="775970" cy="711835"/>
            </a:xfrm>
            <a:custGeom>
              <a:avLst/>
              <a:gdLst/>
              <a:ahLst/>
              <a:cxnLst/>
              <a:rect l="l" t="t" r="r" b="b"/>
              <a:pathLst>
                <a:path w="775970" h="711835">
                  <a:moveTo>
                    <a:pt x="775706" y="711494"/>
                  </a:moveTo>
                  <a:lnTo>
                    <a:pt x="739601" y="700316"/>
                  </a:lnTo>
                  <a:lnTo>
                    <a:pt x="7616" y="28911"/>
                  </a:lnTo>
                  <a:lnTo>
                    <a:pt x="0" y="0"/>
                  </a:lnTo>
                  <a:lnTo>
                    <a:pt x="775706" y="711494"/>
                  </a:lnTo>
                  <a:close/>
                </a:path>
              </a:pathLst>
            </a:custGeom>
            <a:solidFill>
              <a:srgbClr val="59CB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99309" y="881133"/>
              <a:ext cx="732790" cy="672465"/>
            </a:xfrm>
            <a:custGeom>
              <a:avLst/>
              <a:gdLst/>
              <a:ahLst/>
              <a:cxnLst/>
              <a:rect l="l" t="t" r="r" b="b"/>
              <a:pathLst>
                <a:path w="732789" h="672465">
                  <a:moveTo>
                    <a:pt x="732720" y="672080"/>
                  </a:moveTo>
                  <a:lnTo>
                    <a:pt x="718580" y="667702"/>
                  </a:lnTo>
                  <a:lnTo>
                    <a:pt x="700703" y="664635"/>
                  </a:lnTo>
                  <a:lnTo>
                    <a:pt x="7620" y="28925"/>
                  </a:lnTo>
                  <a:lnTo>
                    <a:pt x="0" y="0"/>
                  </a:lnTo>
                  <a:lnTo>
                    <a:pt x="732720" y="672080"/>
                  </a:lnTo>
                  <a:close/>
                </a:path>
              </a:pathLst>
            </a:custGeom>
            <a:solidFill>
              <a:srgbClr val="60C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06800" y="909569"/>
              <a:ext cx="694055" cy="636905"/>
            </a:xfrm>
            <a:custGeom>
              <a:avLst/>
              <a:gdLst/>
              <a:ahLst/>
              <a:cxnLst/>
              <a:rect l="l" t="t" r="r" b="b"/>
              <a:pathLst>
                <a:path w="694054" h="636905">
                  <a:moveTo>
                    <a:pt x="693693" y="636282"/>
                  </a:moveTo>
                  <a:lnTo>
                    <a:pt x="664271" y="631235"/>
                  </a:lnTo>
                  <a:lnTo>
                    <a:pt x="7621" y="28930"/>
                  </a:lnTo>
                  <a:lnTo>
                    <a:pt x="0" y="0"/>
                  </a:lnTo>
                  <a:lnTo>
                    <a:pt x="693693" y="636282"/>
                  </a:lnTo>
                  <a:close/>
                </a:path>
              </a:pathLst>
            </a:custGeom>
            <a:solidFill>
              <a:srgbClr val="66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14292" y="938006"/>
              <a:ext cx="657860" cy="603250"/>
            </a:xfrm>
            <a:custGeom>
              <a:avLst/>
              <a:gdLst/>
              <a:ahLst/>
              <a:cxnLst/>
              <a:rect l="l" t="t" r="r" b="b"/>
              <a:pathLst>
                <a:path w="657860" h="603250">
                  <a:moveTo>
                    <a:pt x="657296" y="602886"/>
                  </a:moveTo>
                  <a:lnTo>
                    <a:pt x="627876" y="597839"/>
                  </a:lnTo>
                  <a:lnTo>
                    <a:pt x="7616" y="28912"/>
                  </a:lnTo>
                  <a:lnTo>
                    <a:pt x="0" y="0"/>
                  </a:lnTo>
                  <a:lnTo>
                    <a:pt x="657296" y="602886"/>
                  </a:lnTo>
                  <a:close/>
                </a:path>
              </a:pathLst>
            </a:custGeom>
            <a:solidFill>
              <a:srgbClr val="6B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21780" y="966432"/>
              <a:ext cx="621030" cy="569595"/>
            </a:xfrm>
            <a:custGeom>
              <a:avLst/>
              <a:gdLst/>
              <a:ahLst/>
              <a:cxnLst/>
              <a:rect l="l" t="t" r="r" b="b"/>
              <a:pathLst>
                <a:path w="621029" h="569594">
                  <a:moveTo>
                    <a:pt x="620883" y="569499"/>
                  </a:moveTo>
                  <a:lnTo>
                    <a:pt x="591468" y="564452"/>
                  </a:lnTo>
                  <a:lnTo>
                    <a:pt x="7621" y="28928"/>
                  </a:lnTo>
                  <a:lnTo>
                    <a:pt x="0" y="0"/>
                  </a:lnTo>
                  <a:lnTo>
                    <a:pt x="620883" y="569499"/>
                  </a:lnTo>
                  <a:close/>
                </a:path>
              </a:pathLst>
            </a:custGeom>
            <a:solidFill>
              <a:srgbClr val="71D0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529272" y="994867"/>
              <a:ext cx="584835" cy="536575"/>
            </a:xfrm>
            <a:custGeom>
              <a:avLst/>
              <a:gdLst/>
              <a:ahLst/>
              <a:cxnLst/>
              <a:rect l="l" t="t" r="r" b="b"/>
              <a:pathLst>
                <a:path w="584835" h="536575">
                  <a:moveTo>
                    <a:pt x="584473" y="536102"/>
                  </a:moveTo>
                  <a:lnTo>
                    <a:pt x="555051" y="531054"/>
                  </a:lnTo>
                  <a:lnTo>
                    <a:pt x="6299" y="27717"/>
                  </a:lnTo>
                  <a:lnTo>
                    <a:pt x="6110" y="23194"/>
                  </a:lnTo>
                  <a:lnTo>
                    <a:pt x="0" y="0"/>
                  </a:lnTo>
                  <a:lnTo>
                    <a:pt x="584473" y="536102"/>
                  </a:lnTo>
                  <a:close/>
                </a:path>
              </a:pathLst>
            </a:custGeom>
            <a:solidFill>
              <a:srgbClr val="77D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535554" y="1022182"/>
              <a:ext cx="549910" cy="504190"/>
            </a:xfrm>
            <a:custGeom>
              <a:avLst/>
              <a:gdLst/>
              <a:ahLst/>
              <a:cxnLst/>
              <a:rect l="l" t="t" r="r" b="b"/>
              <a:pathLst>
                <a:path w="549910" h="504190">
                  <a:moveTo>
                    <a:pt x="549288" y="503828"/>
                  </a:moveTo>
                  <a:lnTo>
                    <a:pt x="519866" y="498781"/>
                  </a:lnTo>
                  <a:lnTo>
                    <a:pt x="953" y="22814"/>
                  </a:lnTo>
                  <a:lnTo>
                    <a:pt x="0" y="0"/>
                  </a:lnTo>
                  <a:lnTo>
                    <a:pt x="549288" y="503828"/>
                  </a:lnTo>
                  <a:close/>
                </a:path>
              </a:pathLst>
            </a:custGeom>
            <a:solidFill>
              <a:srgbClr val="7C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36492" y="1044620"/>
              <a:ext cx="519430" cy="476884"/>
            </a:xfrm>
            <a:custGeom>
              <a:avLst/>
              <a:gdLst/>
              <a:ahLst/>
              <a:cxnLst/>
              <a:rect l="l" t="t" r="r" b="b"/>
              <a:pathLst>
                <a:path w="519429" h="476884">
                  <a:moveTo>
                    <a:pt x="491683" y="472918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515288" y="472633"/>
                  </a:lnTo>
                  <a:lnTo>
                    <a:pt x="497298" y="472633"/>
                  </a:lnTo>
                  <a:lnTo>
                    <a:pt x="491683" y="472918"/>
                  </a:lnTo>
                  <a:close/>
                </a:path>
                <a:path w="519429" h="476884">
                  <a:moveTo>
                    <a:pt x="519427" y="476429"/>
                  </a:moveTo>
                  <a:lnTo>
                    <a:pt x="497298" y="472633"/>
                  </a:lnTo>
                  <a:lnTo>
                    <a:pt x="515288" y="472633"/>
                  </a:lnTo>
                  <a:lnTo>
                    <a:pt x="519427" y="476429"/>
                  </a:lnTo>
                  <a:close/>
                </a:path>
              </a:pathLst>
            </a:custGeom>
            <a:solidFill>
              <a:srgbClr val="81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37430" y="1067037"/>
              <a:ext cx="491490" cy="452120"/>
            </a:xfrm>
            <a:custGeom>
              <a:avLst/>
              <a:gdLst/>
              <a:ahLst/>
              <a:cxnLst/>
              <a:rect l="l" t="t" r="r" b="b"/>
              <a:pathLst>
                <a:path w="491489" h="452119">
                  <a:moveTo>
                    <a:pt x="468480" y="451634"/>
                  </a:moveTo>
                  <a:lnTo>
                    <a:pt x="953" y="22808"/>
                  </a:lnTo>
                  <a:lnTo>
                    <a:pt x="0" y="0"/>
                  </a:lnTo>
                  <a:lnTo>
                    <a:pt x="491128" y="450482"/>
                  </a:lnTo>
                  <a:lnTo>
                    <a:pt x="468480" y="451634"/>
                  </a:lnTo>
                  <a:close/>
                </a:path>
              </a:pathLst>
            </a:custGeom>
            <a:solidFill>
              <a:srgbClr val="8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538366" y="1089448"/>
              <a:ext cx="467995" cy="430530"/>
            </a:xfrm>
            <a:custGeom>
              <a:avLst/>
              <a:gdLst/>
              <a:ahLst/>
              <a:cxnLst/>
              <a:rect l="l" t="t" r="r" b="b"/>
              <a:pathLst>
                <a:path w="467995" h="430530">
                  <a:moveTo>
                    <a:pt x="445266" y="430355"/>
                  </a:moveTo>
                  <a:lnTo>
                    <a:pt x="953" y="22814"/>
                  </a:lnTo>
                  <a:lnTo>
                    <a:pt x="0" y="0"/>
                  </a:lnTo>
                  <a:lnTo>
                    <a:pt x="467928" y="429203"/>
                  </a:lnTo>
                  <a:lnTo>
                    <a:pt x="445266" y="430355"/>
                  </a:lnTo>
                  <a:close/>
                </a:path>
              </a:pathLst>
            </a:custGeom>
            <a:solidFill>
              <a:srgbClr val="8BD7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539304" y="1111885"/>
              <a:ext cx="445134" cy="409575"/>
            </a:xfrm>
            <a:custGeom>
              <a:avLst/>
              <a:gdLst/>
              <a:ahLst/>
              <a:cxnLst/>
              <a:rect l="l" t="t" r="r" b="b"/>
              <a:pathLst>
                <a:path w="445135" h="409575">
                  <a:moveTo>
                    <a:pt x="422053" y="409051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444711" y="407899"/>
                  </a:lnTo>
                  <a:lnTo>
                    <a:pt x="422053" y="409051"/>
                  </a:lnTo>
                  <a:close/>
                </a:path>
              </a:pathLst>
            </a:custGeom>
            <a:solidFill>
              <a:srgbClr val="90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540241" y="1134297"/>
              <a:ext cx="421640" cy="387985"/>
            </a:xfrm>
            <a:custGeom>
              <a:avLst/>
              <a:gdLst/>
              <a:ahLst/>
              <a:cxnLst/>
              <a:rect l="l" t="t" r="r" b="b"/>
              <a:pathLst>
                <a:path w="421639" h="387984">
                  <a:moveTo>
                    <a:pt x="398854" y="387772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421512" y="386620"/>
                  </a:lnTo>
                  <a:lnTo>
                    <a:pt x="398854" y="387772"/>
                  </a:lnTo>
                  <a:close/>
                </a:path>
              </a:pathLst>
            </a:custGeom>
            <a:solidFill>
              <a:srgbClr val="96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541179" y="1156718"/>
              <a:ext cx="398780" cy="367030"/>
            </a:xfrm>
            <a:custGeom>
              <a:avLst/>
              <a:gdLst/>
              <a:ahLst/>
              <a:cxnLst/>
              <a:rect l="l" t="t" r="r" b="b"/>
              <a:pathLst>
                <a:path w="398779" h="367030">
                  <a:moveTo>
                    <a:pt x="375637" y="366483"/>
                  </a:moveTo>
                  <a:lnTo>
                    <a:pt x="953" y="22816"/>
                  </a:lnTo>
                  <a:lnTo>
                    <a:pt x="0" y="0"/>
                  </a:lnTo>
                  <a:lnTo>
                    <a:pt x="398289" y="365331"/>
                  </a:lnTo>
                  <a:lnTo>
                    <a:pt x="375637" y="366483"/>
                  </a:lnTo>
                  <a:close/>
                </a:path>
              </a:pathLst>
            </a:custGeom>
            <a:solidFill>
              <a:srgbClr val="9ADB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542116" y="1179138"/>
              <a:ext cx="375285" cy="345440"/>
            </a:xfrm>
            <a:custGeom>
              <a:avLst/>
              <a:gdLst/>
              <a:ahLst/>
              <a:cxnLst/>
              <a:rect l="l" t="t" r="r" b="b"/>
              <a:pathLst>
                <a:path w="375285" h="345440">
                  <a:moveTo>
                    <a:pt x="352424" y="345196"/>
                  </a:moveTo>
                  <a:lnTo>
                    <a:pt x="953" y="22814"/>
                  </a:lnTo>
                  <a:lnTo>
                    <a:pt x="0" y="0"/>
                  </a:lnTo>
                  <a:lnTo>
                    <a:pt x="375086" y="344044"/>
                  </a:lnTo>
                  <a:lnTo>
                    <a:pt x="352424" y="345196"/>
                  </a:lnTo>
                  <a:close/>
                </a:path>
              </a:pathLst>
            </a:custGeom>
            <a:solidFill>
              <a:srgbClr val="9FDD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43053" y="1201562"/>
              <a:ext cx="352425" cy="324485"/>
            </a:xfrm>
            <a:custGeom>
              <a:avLst/>
              <a:gdLst/>
              <a:ahLst/>
              <a:cxnLst/>
              <a:rect l="l" t="t" r="r" b="b"/>
              <a:pathLst>
                <a:path w="352425" h="324484">
                  <a:moveTo>
                    <a:pt x="329224" y="323905"/>
                  </a:moveTo>
                  <a:lnTo>
                    <a:pt x="953" y="22802"/>
                  </a:lnTo>
                  <a:lnTo>
                    <a:pt x="0" y="0"/>
                  </a:lnTo>
                  <a:lnTo>
                    <a:pt x="351881" y="322752"/>
                  </a:lnTo>
                  <a:lnTo>
                    <a:pt x="329224" y="323905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43991" y="1223985"/>
              <a:ext cx="328930" cy="302895"/>
            </a:xfrm>
            <a:custGeom>
              <a:avLst/>
              <a:gdLst/>
              <a:ahLst/>
              <a:cxnLst/>
              <a:rect l="l" t="t" r="r" b="b"/>
              <a:pathLst>
                <a:path w="328929" h="302894">
                  <a:moveTo>
                    <a:pt x="306005" y="302615"/>
                  </a:moveTo>
                  <a:lnTo>
                    <a:pt x="953" y="22815"/>
                  </a:lnTo>
                  <a:lnTo>
                    <a:pt x="0" y="0"/>
                  </a:lnTo>
                  <a:lnTo>
                    <a:pt x="328659" y="301463"/>
                  </a:lnTo>
                  <a:lnTo>
                    <a:pt x="306005" y="302615"/>
                  </a:lnTo>
                  <a:close/>
                </a:path>
              </a:pathLst>
            </a:custGeom>
            <a:solidFill>
              <a:srgbClr val="A8E0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544928" y="1246404"/>
              <a:ext cx="306070" cy="281940"/>
            </a:xfrm>
            <a:custGeom>
              <a:avLst/>
              <a:gdLst/>
              <a:ahLst/>
              <a:cxnLst/>
              <a:rect l="l" t="t" r="r" b="b"/>
              <a:pathLst>
                <a:path w="306070" h="281940">
                  <a:moveTo>
                    <a:pt x="282793" y="281329"/>
                  </a:moveTo>
                  <a:lnTo>
                    <a:pt x="50" y="21986"/>
                  </a:lnTo>
                  <a:lnTo>
                    <a:pt x="519" y="12426"/>
                  </a:lnTo>
                  <a:lnTo>
                    <a:pt x="0" y="0"/>
                  </a:lnTo>
                  <a:lnTo>
                    <a:pt x="305456" y="280176"/>
                  </a:lnTo>
                  <a:lnTo>
                    <a:pt x="282793" y="281329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543968" y="1268020"/>
              <a:ext cx="284480" cy="260985"/>
            </a:xfrm>
            <a:custGeom>
              <a:avLst/>
              <a:gdLst/>
              <a:ahLst/>
              <a:cxnLst/>
              <a:rect l="l" t="t" r="r" b="b"/>
              <a:pathLst>
                <a:path w="284479" h="260984">
                  <a:moveTo>
                    <a:pt x="261491" y="260845"/>
                  </a:moveTo>
                  <a:lnTo>
                    <a:pt x="0" y="20995"/>
                  </a:lnTo>
                  <a:lnTo>
                    <a:pt x="1029" y="0"/>
                  </a:lnTo>
                  <a:lnTo>
                    <a:pt x="284153" y="259693"/>
                  </a:lnTo>
                  <a:lnTo>
                    <a:pt x="261491" y="260845"/>
                  </a:lnTo>
                  <a:close/>
                </a:path>
              </a:pathLst>
            </a:custGeom>
            <a:solidFill>
              <a:srgbClr val="B1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542957" y="1288667"/>
              <a:ext cx="262890" cy="242570"/>
            </a:xfrm>
            <a:custGeom>
              <a:avLst/>
              <a:gdLst/>
              <a:ahLst/>
              <a:cxnLst/>
              <a:rect l="l" t="t" r="r" b="b"/>
              <a:pathLst>
                <a:path w="262889" h="242569">
                  <a:moveTo>
                    <a:pt x="241296" y="242311"/>
                  </a:moveTo>
                  <a:lnTo>
                    <a:pt x="0" y="20985"/>
                  </a:lnTo>
                  <a:lnTo>
                    <a:pt x="1028" y="0"/>
                  </a:lnTo>
                  <a:lnTo>
                    <a:pt x="262883" y="240179"/>
                  </a:lnTo>
                  <a:lnTo>
                    <a:pt x="244077" y="241135"/>
                  </a:lnTo>
                  <a:lnTo>
                    <a:pt x="241296" y="242311"/>
                  </a:lnTo>
                  <a:close/>
                </a:path>
              </a:pathLst>
            </a:custGeom>
            <a:solidFill>
              <a:srgbClr val="B6E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526776" y="1309299"/>
              <a:ext cx="257753" cy="3305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82650" y="612279"/>
            <a:ext cx="5198110" cy="4391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">
              <a:lnSpc>
                <a:spcPts val="2360"/>
              </a:lnSpc>
              <a:spcBef>
                <a:spcPts val="100"/>
              </a:spcBef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r>
              <a:rPr sz="2000" spc="-11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00ADEF"/>
                </a:solidFill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  <a:p>
            <a:pPr marL="16510">
              <a:lnSpc>
                <a:spcPts val="1880"/>
              </a:lnSpc>
            </a:pPr>
            <a:r>
              <a:rPr sz="1600" b="1" spc="-105" dirty="0">
                <a:latin typeface="Trebuchet MS"/>
                <a:cs typeface="Trebuchet MS"/>
              </a:rPr>
              <a:t>Write </a:t>
            </a:r>
            <a:r>
              <a:rPr sz="1600" b="1" i="1" spc="-100" dirty="0">
                <a:latin typeface="Trebuchet MS"/>
                <a:cs typeface="Trebuchet MS"/>
              </a:rPr>
              <a:t>short </a:t>
            </a:r>
            <a:r>
              <a:rPr sz="1600" b="1" i="1" spc="-50" dirty="0">
                <a:latin typeface="Trebuchet MS"/>
                <a:cs typeface="Trebuchet MS"/>
              </a:rPr>
              <a:t>answers </a:t>
            </a:r>
            <a:r>
              <a:rPr sz="1600" b="1" spc="-90" dirty="0">
                <a:latin typeface="Trebuchet MS"/>
                <a:cs typeface="Trebuchet MS"/>
              </a:rPr>
              <a:t>to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55" dirty="0">
                <a:latin typeface="Trebuchet MS"/>
                <a:cs typeface="Trebuchet MS"/>
              </a:rPr>
              <a:t>following</a:t>
            </a:r>
            <a:r>
              <a:rPr sz="1600" b="1" spc="110" dirty="0">
                <a:latin typeface="Trebuchet MS"/>
                <a:cs typeface="Trebuchet MS"/>
              </a:rPr>
              <a:t> </a:t>
            </a:r>
            <a:r>
              <a:rPr sz="1600" b="1" spc="-70" dirty="0">
                <a:latin typeface="Trebuchet MS"/>
                <a:cs typeface="Trebuchet MS"/>
              </a:rPr>
              <a:t>questions.</a:t>
            </a:r>
            <a:endParaRPr sz="1600">
              <a:latin typeface="Trebuchet MS"/>
              <a:cs typeface="Trebuchet MS"/>
            </a:endParaRPr>
          </a:p>
          <a:p>
            <a:pPr marL="196850">
              <a:lnSpc>
                <a:spcPct val="100000"/>
              </a:lnSpc>
              <a:spcBef>
                <a:spcPts val="525"/>
              </a:spcBef>
              <a:tabLst>
                <a:tab pos="1942464" algn="l"/>
              </a:tabLst>
            </a:pPr>
            <a:r>
              <a:rPr sz="1400" b="1" spc="-65" dirty="0">
                <a:latin typeface="Trebuchet MS"/>
                <a:cs typeface="Trebuchet MS"/>
              </a:rPr>
              <a:t>Example</a:t>
            </a:r>
            <a:r>
              <a:rPr sz="1400" spc="-65" dirty="0">
                <a:latin typeface="Trebuchet MS"/>
                <a:cs typeface="Trebuchet MS"/>
              </a:rPr>
              <a:t>:  </a:t>
            </a:r>
            <a:r>
              <a:rPr sz="1400" spc="-25" dirty="0">
                <a:latin typeface="Trebuchet MS"/>
                <a:cs typeface="Trebuchet MS"/>
              </a:rPr>
              <a:t>Is</a:t>
            </a:r>
            <a:r>
              <a:rPr sz="1400" spc="-100" dirty="0">
                <a:latin typeface="Trebuchet MS"/>
                <a:cs typeface="Trebuchet MS"/>
              </a:rPr>
              <a:t> </a:t>
            </a:r>
            <a:r>
              <a:rPr sz="1400" spc="-25" dirty="0">
                <a:latin typeface="Trebuchet MS"/>
                <a:cs typeface="Trebuchet MS"/>
              </a:rPr>
              <a:t>he</a:t>
            </a:r>
            <a:r>
              <a:rPr sz="1400" spc="-75" dirty="0">
                <a:latin typeface="Trebuchet MS"/>
                <a:cs typeface="Trebuchet MS"/>
              </a:rPr>
              <a:t> </a:t>
            </a:r>
            <a:r>
              <a:rPr sz="1400" spc="-60" dirty="0">
                <a:latin typeface="Trebuchet MS"/>
                <a:cs typeface="Trebuchet MS"/>
              </a:rPr>
              <a:t>tall?	</a:t>
            </a:r>
            <a:r>
              <a:rPr sz="1400" spc="-90" dirty="0">
                <a:latin typeface="Trebuchet MS"/>
                <a:cs typeface="Trebuchet MS"/>
              </a:rPr>
              <a:t>Yes, </a:t>
            </a:r>
            <a:r>
              <a:rPr sz="1400" u="sng" spc="-2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he</a:t>
            </a:r>
            <a:r>
              <a:rPr sz="1400" u="sng" spc="-6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1400" u="sng" spc="-8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is</a:t>
            </a:r>
            <a:r>
              <a:rPr sz="1400" spc="-80" dirty="0">
                <a:latin typeface="Trebuchet MS"/>
                <a:cs typeface="Trebuchet MS"/>
              </a:rPr>
              <a:t>.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250">
              <a:latin typeface="Trebuchet MS"/>
              <a:cs typeface="Trebuchet MS"/>
            </a:endParaRPr>
          </a:p>
          <a:p>
            <a:pPr marL="556895" indent="-292100">
              <a:lnSpc>
                <a:spcPct val="100000"/>
              </a:lnSpc>
              <a:buAutoNum type="arabicPlain"/>
              <a:tabLst>
                <a:tab pos="556260" algn="l"/>
                <a:tab pos="557530" algn="l"/>
                <a:tab pos="4358640" algn="l"/>
              </a:tabLst>
            </a:pPr>
            <a:r>
              <a:rPr sz="1600" spc="10" dirty="0">
                <a:latin typeface="Trebuchet MS"/>
                <a:cs typeface="Trebuchet MS"/>
              </a:rPr>
              <a:t>Do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-25" dirty="0">
                <a:latin typeface="Trebuchet MS"/>
                <a:cs typeface="Trebuchet MS"/>
              </a:rPr>
              <a:t>know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250" dirty="0">
                <a:latin typeface="Trebuchet MS"/>
                <a:cs typeface="Trebuchet MS"/>
              </a:rPr>
              <a:t> </a:t>
            </a:r>
            <a:r>
              <a:rPr sz="1600" spc="5" dirty="0">
                <a:latin typeface="Trebuchet MS"/>
                <a:cs typeface="Trebuchet MS"/>
              </a:rPr>
              <a:t>answer?</a:t>
            </a:r>
            <a:r>
              <a:rPr sz="1600" spc="300" dirty="0">
                <a:latin typeface="Trebuchet MS"/>
                <a:cs typeface="Trebuchet MS"/>
              </a:rPr>
              <a:t> </a:t>
            </a:r>
            <a:r>
              <a:rPr sz="1600" spc="-100" dirty="0">
                <a:latin typeface="Trebuchet MS"/>
                <a:cs typeface="Trebuchet MS"/>
              </a:rPr>
              <a:t>Yes,</a:t>
            </a:r>
            <a:r>
              <a:rPr sz="1600" u="sng" spc="-10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190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556895" indent="-292100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556260" algn="l"/>
                <a:tab pos="557530" algn="l"/>
                <a:tab pos="2399665" algn="l"/>
                <a:tab pos="3863975" algn="l"/>
              </a:tabLst>
            </a:pPr>
            <a:r>
              <a:rPr sz="1600" spc="-30" dirty="0">
                <a:latin typeface="Trebuchet MS"/>
                <a:cs typeface="Trebuchet MS"/>
              </a:rPr>
              <a:t>Is </a:t>
            </a:r>
            <a:r>
              <a:rPr sz="1600" spc="-5" dirty="0">
                <a:latin typeface="Trebuchet MS"/>
                <a:cs typeface="Trebuchet MS"/>
              </a:rPr>
              <a:t>Sara</a:t>
            </a:r>
            <a:r>
              <a:rPr sz="1600" spc="-140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at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15" dirty="0">
                <a:latin typeface="Trebuchet MS"/>
                <a:cs typeface="Trebuchet MS"/>
              </a:rPr>
              <a:t>home?	</a:t>
            </a:r>
            <a:r>
              <a:rPr sz="1600" spc="-50" dirty="0">
                <a:latin typeface="Trebuchet MS"/>
                <a:cs typeface="Trebuchet MS"/>
              </a:rPr>
              <a:t>No,</a:t>
            </a:r>
            <a:r>
              <a:rPr sz="1600" u="sng" spc="-5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190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556895" indent="-292100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556260" algn="l"/>
                <a:tab pos="557530" algn="l"/>
                <a:tab pos="3314065" algn="l"/>
                <a:tab pos="4815840" algn="l"/>
              </a:tabLst>
            </a:pPr>
            <a:r>
              <a:rPr sz="1600" spc="10" dirty="0">
                <a:latin typeface="Trebuchet MS"/>
                <a:cs typeface="Trebuchet MS"/>
              </a:rPr>
              <a:t>Do </a:t>
            </a:r>
            <a:r>
              <a:rPr sz="1600" spc="-90" dirty="0">
                <a:latin typeface="Trebuchet MS"/>
                <a:cs typeface="Trebuchet MS"/>
              </a:rPr>
              <a:t>they </a:t>
            </a:r>
            <a:r>
              <a:rPr sz="1600" spc="-25" dirty="0">
                <a:latin typeface="Trebuchet MS"/>
                <a:cs typeface="Trebuchet MS"/>
              </a:rPr>
              <a:t>know</a:t>
            </a:r>
            <a:r>
              <a:rPr sz="1600" spc="-145" dirty="0">
                <a:latin typeface="Trebuchet MS"/>
                <a:cs typeface="Trebuchet MS"/>
              </a:rPr>
              <a:t> </a:t>
            </a:r>
            <a:r>
              <a:rPr sz="1600" spc="-15" dirty="0">
                <a:latin typeface="Trebuchet MS"/>
                <a:cs typeface="Trebuchet MS"/>
              </a:rPr>
              <a:t>any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10" dirty="0">
                <a:latin typeface="Trebuchet MS"/>
                <a:cs typeface="Trebuchet MS"/>
              </a:rPr>
              <a:t>grammar?	</a:t>
            </a:r>
            <a:r>
              <a:rPr sz="1600" spc="-100" dirty="0">
                <a:latin typeface="Trebuchet MS"/>
                <a:cs typeface="Trebuchet MS"/>
              </a:rPr>
              <a:t>Yes,</a:t>
            </a:r>
            <a:r>
              <a:rPr sz="1600" u="sng" spc="-10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190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556895" marR="581660" indent="-291465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556260" algn="l"/>
                <a:tab pos="557530" algn="l"/>
                <a:tab pos="2058035" algn="l"/>
              </a:tabLst>
            </a:pPr>
            <a:r>
              <a:rPr sz="1600" spc="-45" dirty="0">
                <a:latin typeface="Trebuchet MS"/>
                <a:cs typeface="Trebuchet MS"/>
              </a:rPr>
              <a:t>Are </a:t>
            </a:r>
            <a:r>
              <a:rPr sz="1600" spc="-85" dirty="0">
                <a:latin typeface="Trebuchet MS"/>
                <a:cs typeface="Trebuchet MS"/>
              </a:rPr>
              <a:t>all </a:t>
            </a:r>
            <a:r>
              <a:rPr sz="1600" spc="-90" dirty="0">
                <a:latin typeface="Trebuchet MS"/>
                <a:cs typeface="Trebuchet MS"/>
              </a:rPr>
              <a:t>of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-25" dirty="0">
                <a:latin typeface="Trebuchet MS"/>
                <a:cs typeface="Trebuchet MS"/>
              </a:rPr>
              <a:t>coming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40" dirty="0">
                <a:latin typeface="Trebuchet MS"/>
                <a:cs typeface="Trebuchet MS"/>
              </a:rPr>
              <a:t>my </a:t>
            </a:r>
            <a:r>
              <a:rPr sz="1600" spc="-5" dirty="0">
                <a:latin typeface="Trebuchet MS"/>
                <a:cs typeface="Trebuchet MS"/>
              </a:rPr>
              <a:t>house </a:t>
            </a:r>
            <a:r>
              <a:rPr sz="1600" spc="-75" dirty="0">
                <a:latin typeface="Trebuchet MS"/>
                <a:cs typeface="Trebuchet MS"/>
              </a:rPr>
              <a:t>this</a:t>
            </a:r>
            <a:r>
              <a:rPr sz="1600" spc="-325" dirty="0">
                <a:latin typeface="Trebuchet MS"/>
                <a:cs typeface="Trebuchet MS"/>
              </a:rPr>
              <a:t> </a:t>
            </a:r>
            <a:r>
              <a:rPr sz="1600" spc="-20" dirty="0">
                <a:latin typeface="Trebuchet MS"/>
                <a:cs typeface="Trebuchet MS"/>
              </a:rPr>
              <a:t>evening?  </a:t>
            </a:r>
            <a:r>
              <a:rPr sz="1600" spc="-100" dirty="0">
                <a:latin typeface="Trebuchet MS"/>
                <a:cs typeface="Trebuchet MS"/>
              </a:rPr>
              <a:t>Yes,</a:t>
            </a:r>
            <a:r>
              <a:rPr sz="1600" u="sng" spc="-10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190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556895" indent="-292100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556260" algn="l"/>
                <a:tab pos="557530" algn="l"/>
                <a:tab pos="3771265" algn="l"/>
                <a:tab pos="5133975" algn="l"/>
              </a:tabLst>
            </a:pPr>
            <a:r>
              <a:rPr sz="1600" spc="-30" dirty="0">
                <a:latin typeface="Trebuchet MS"/>
                <a:cs typeface="Trebuchet MS"/>
              </a:rPr>
              <a:t>Is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15" dirty="0">
                <a:latin typeface="Trebuchet MS"/>
                <a:cs typeface="Trebuchet MS"/>
              </a:rPr>
              <a:t>Mrs.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20" dirty="0">
                <a:latin typeface="Trebuchet MS"/>
                <a:cs typeface="Trebuchet MS"/>
              </a:rPr>
              <a:t>Chen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your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English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teacher?</a:t>
            </a:r>
            <a:r>
              <a:rPr sz="1600" dirty="0">
                <a:latin typeface="Trebuchet MS"/>
                <a:cs typeface="Trebuchet MS"/>
              </a:rPr>
              <a:t>	</a:t>
            </a:r>
            <a:r>
              <a:rPr sz="1600" spc="-50" dirty="0">
                <a:latin typeface="Trebuchet MS"/>
                <a:cs typeface="Trebuchet MS"/>
              </a:rPr>
              <a:t>No,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1600" u="sng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	</a:t>
            </a:r>
            <a:r>
              <a:rPr sz="1600" spc="-190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556895" indent="-292100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556260" algn="l"/>
                <a:tab pos="557530" algn="l"/>
                <a:tab pos="3446145" algn="l"/>
              </a:tabLst>
            </a:pPr>
            <a:r>
              <a:rPr sz="1600" spc="5" dirty="0">
                <a:latin typeface="Trebuchet MS"/>
                <a:cs typeface="Trebuchet MS"/>
              </a:rPr>
              <a:t>Can </a:t>
            </a:r>
            <a:r>
              <a:rPr sz="1600" spc="-30" dirty="0">
                <a:latin typeface="Trebuchet MS"/>
                <a:cs typeface="Trebuchet MS"/>
              </a:rPr>
              <a:t>you</a:t>
            </a:r>
            <a:r>
              <a:rPr sz="1600" spc="-160" dirty="0">
                <a:latin typeface="Trebuchet MS"/>
                <a:cs typeface="Trebuchet MS"/>
              </a:rPr>
              <a:t> </a:t>
            </a:r>
            <a:r>
              <a:rPr sz="1600" spc="5" dirty="0">
                <a:latin typeface="Trebuchet MS"/>
                <a:cs typeface="Trebuchet MS"/>
              </a:rPr>
              <a:t>dance?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No,</a:t>
            </a:r>
            <a:r>
              <a:rPr sz="1600" u="sng" spc="-5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190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250">
              <a:latin typeface="Trebuchet MS"/>
              <a:cs typeface="Trebuchet MS"/>
            </a:endParaRPr>
          </a:p>
          <a:p>
            <a:pPr marL="16510">
              <a:lnSpc>
                <a:spcPts val="2360"/>
              </a:lnSpc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r>
              <a:rPr sz="2000" spc="-11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00ADEF"/>
                </a:solidFill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  <a:p>
            <a:pPr marL="12700" marR="471805" indent="4445">
              <a:lnSpc>
                <a:spcPts val="1920"/>
              </a:lnSpc>
              <a:spcBef>
                <a:spcPts val="25"/>
              </a:spcBef>
            </a:pPr>
            <a:r>
              <a:rPr sz="1600" b="1" spc="-145" dirty="0">
                <a:latin typeface="Trebuchet MS"/>
                <a:cs typeface="Trebuchet MS"/>
              </a:rPr>
              <a:t>Fill </a:t>
            </a:r>
            <a:r>
              <a:rPr sz="1600" b="1" spc="-90" dirty="0">
                <a:latin typeface="Trebuchet MS"/>
                <a:cs typeface="Trebuchet MS"/>
              </a:rPr>
              <a:t>in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35" dirty="0">
                <a:latin typeface="Trebuchet MS"/>
                <a:cs typeface="Trebuchet MS"/>
              </a:rPr>
              <a:t>blanks </a:t>
            </a:r>
            <a:r>
              <a:rPr sz="1600" b="1" spc="-90" dirty="0">
                <a:latin typeface="Trebuchet MS"/>
                <a:cs typeface="Trebuchet MS"/>
              </a:rPr>
              <a:t>with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105" dirty="0">
                <a:latin typeface="Trebuchet MS"/>
                <a:cs typeface="Trebuchet MS"/>
              </a:rPr>
              <a:t>correct </a:t>
            </a:r>
            <a:r>
              <a:rPr sz="1600" b="1" spc="-65" dirty="0">
                <a:latin typeface="Trebuchet MS"/>
                <a:cs typeface="Trebuchet MS"/>
              </a:rPr>
              <a:t>question </a:t>
            </a:r>
            <a:r>
              <a:rPr sz="1600" b="1" spc="-45" dirty="0">
                <a:latin typeface="Trebuchet MS"/>
                <a:cs typeface="Trebuchet MS"/>
              </a:rPr>
              <a:t>words </a:t>
            </a:r>
            <a:r>
              <a:rPr sz="1600" b="1" spc="-85" dirty="0">
                <a:latin typeface="Trebuchet MS"/>
                <a:cs typeface="Trebuchet MS"/>
              </a:rPr>
              <a:t>from  </a:t>
            </a:r>
            <a:r>
              <a:rPr sz="1600" b="1" spc="-95" dirty="0">
                <a:latin typeface="Trebuchet MS"/>
                <a:cs typeface="Trebuchet MS"/>
              </a:rPr>
              <a:t>the</a:t>
            </a:r>
            <a:r>
              <a:rPr sz="1600" b="1" spc="-60" dirty="0">
                <a:latin typeface="Trebuchet MS"/>
                <a:cs typeface="Trebuchet MS"/>
              </a:rPr>
              <a:t> </a:t>
            </a:r>
            <a:r>
              <a:rPr sz="1600" b="1" spc="-70" dirty="0">
                <a:latin typeface="Trebuchet MS"/>
                <a:cs typeface="Trebuchet MS"/>
              </a:rPr>
              <a:t>box.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135430" y="5775896"/>
            <a:ext cx="3606165" cy="2839720"/>
          </a:xfrm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/>
          <a:p>
            <a:pPr marL="303530" indent="-291465">
              <a:lnSpc>
                <a:spcPct val="100000"/>
              </a:lnSpc>
              <a:spcBef>
                <a:spcPts val="950"/>
              </a:spcBef>
              <a:buAutoNum type="arabicPlain"/>
              <a:tabLst>
                <a:tab pos="303530" algn="l"/>
                <a:tab pos="304165" algn="l"/>
                <a:tab pos="1116330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55" dirty="0">
                <a:latin typeface="Trebuchet MS"/>
                <a:cs typeface="Trebuchet MS"/>
              </a:rPr>
              <a:t>your</a:t>
            </a:r>
            <a:r>
              <a:rPr sz="1600" spc="-145" dirty="0">
                <a:latin typeface="Trebuchet MS"/>
                <a:cs typeface="Trebuchet MS"/>
              </a:rPr>
              <a:t> </a:t>
            </a:r>
            <a:r>
              <a:rPr sz="1600" spc="20" dirty="0">
                <a:latin typeface="Trebuchet MS"/>
                <a:cs typeface="Trebuchet MS"/>
              </a:rPr>
              <a:t>house?</a:t>
            </a:r>
            <a:endParaRPr sz="1600">
              <a:latin typeface="Trebuchet MS"/>
              <a:cs typeface="Trebuchet MS"/>
            </a:endParaRPr>
          </a:p>
          <a:p>
            <a:pPr marL="303530" indent="-291465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303530" algn="l"/>
                <a:tab pos="304165" algn="l"/>
                <a:tab pos="1116330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 wallet </a:t>
            </a:r>
            <a:r>
              <a:rPr sz="1600" spc="-35" dirty="0">
                <a:latin typeface="Trebuchet MS"/>
                <a:cs typeface="Trebuchet MS"/>
              </a:rPr>
              <a:t>is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this?</a:t>
            </a:r>
            <a:endParaRPr sz="1600">
              <a:latin typeface="Trebuchet MS"/>
              <a:cs typeface="Trebuchet MS"/>
            </a:endParaRPr>
          </a:p>
          <a:p>
            <a:pPr marL="303530" indent="-291465">
              <a:lnSpc>
                <a:spcPct val="100000"/>
              </a:lnSpc>
              <a:spcBef>
                <a:spcPts val="844"/>
              </a:spcBef>
              <a:buAutoNum type="arabicPlain"/>
              <a:tabLst>
                <a:tab pos="303530" algn="l"/>
                <a:tab pos="304165" algn="l"/>
                <a:tab pos="1116330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are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-15" dirty="0">
                <a:latin typeface="Trebuchet MS"/>
                <a:cs typeface="Trebuchet MS"/>
              </a:rPr>
              <a:t>always</a:t>
            </a:r>
            <a:r>
              <a:rPr sz="1600" spc="-195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late?</a:t>
            </a:r>
            <a:endParaRPr sz="1600">
              <a:latin typeface="Trebuchet MS"/>
              <a:cs typeface="Trebuchet MS"/>
            </a:endParaRPr>
          </a:p>
          <a:p>
            <a:pPr marL="303530" indent="-291465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303530" algn="l"/>
                <a:tab pos="304165" algn="l"/>
                <a:tab pos="1116330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wrote </a:t>
            </a:r>
            <a:r>
              <a:rPr sz="1600" spc="-75" dirty="0">
                <a:latin typeface="Trebuchet MS"/>
                <a:cs typeface="Trebuchet MS"/>
              </a:rPr>
              <a:t>this</a:t>
            </a:r>
            <a:r>
              <a:rPr sz="1600" spc="-100" dirty="0">
                <a:latin typeface="Trebuchet MS"/>
                <a:cs typeface="Trebuchet MS"/>
              </a:rPr>
              <a:t> </a:t>
            </a:r>
            <a:r>
              <a:rPr sz="1600" spc="10" dirty="0">
                <a:latin typeface="Trebuchet MS"/>
                <a:cs typeface="Trebuchet MS"/>
              </a:rPr>
              <a:t>book?</a:t>
            </a:r>
            <a:endParaRPr sz="1600">
              <a:latin typeface="Trebuchet MS"/>
              <a:cs typeface="Trebuchet MS"/>
            </a:endParaRPr>
          </a:p>
          <a:p>
            <a:pPr marL="303530" indent="-291465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303530" algn="l"/>
                <a:tab pos="304165" algn="l"/>
                <a:tab pos="1116330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of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75" dirty="0">
                <a:latin typeface="Trebuchet MS"/>
                <a:cs typeface="Trebuchet MS"/>
              </a:rPr>
              <a:t>two </a:t>
            </a:r>
            <a:r>
              <a:rPr sz="1600" spc="-5" dirty="0">
                <a:latin typeface="Trebuchet MS"/>
                <a:cs typeface="Trebuchet MS"/>
              </a:rPr>
              <a:t>boys </a:t>
            </a:r>
            <a:r>
              <a:rPr sz="1600" spc="-35" dirty="0">
                <a:latin typeface="Trebuchet MS"/>
                <a:cs typeface="Trebuchet MS"/>
              </a:rPr>
              <a:t>is</a:t>
            </a:r>
            <a:r>
              <a:rPr sz="1600" spc="-190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smarter?</a:t>
            </a:r>
            <a:endParaRPr sz="1600">
              <a:latin typeface="Trebuchet MS"/>
              <a:cs typeface="Trebuchet MS"/>
            </a:endParaRPr>
          </a:p>
          <a:p>
            <a:pPr marL="303530" indent="-291465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303530" algn="l"/>
                <a:tab pos="304165" algn="l"/>
                <a:tab pos="1116330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size </a:t>
            </a:r>
            <a:r>
              <a:rPr sz="1600" dirty="0">
                <a:latin typeface="Trebuchet MS"/>
                <a:cs typeface="Trebuchet MS"/>
              </a:rPr>
              <a:t>do </a:t>
            </a:r>
            <a:r>
              <a:rPr sz="1600" spc="-30" dirty="0">
                <a:latin typeface="Trebuchet MS"/>
                <a:cs typeface="Trebuchet MS"/>
              </a:rPr>
              <a:t>you</a:t>
            </a:r>
            <a:r>
              <a:rPr sz="1600" spc="-229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wear?</a:t>
            </a:r>
            <a:endParaRPr sz="1600">
              <a:latin typeface="Trebuchet MS"/>
              <a:cs typeface="Trebuchet MS"/>
            </a:endParaRPr>
          </a:p>
          <a:p>
            <a:pPr marL="303530" indent="-291465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303530" algn="l"/>
                <a:tab pos="304165" algn="l"/>
                <a:tab pos="1116330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old </a:t>
            </a:r>
            <a:r>
              <a:rPr sz="1600" spc="-35" dirty="0">
                <a:latin typeface="Trebuchet MS"/>
                <a:cs typeface="Trebuchet MS"/>
              </a:rPr>
              <a:t>is</a:t>
            </a:r>
            <a:r>
              <a:rPr sz="1600" spc="-125" dirty="0">
                <a:latin typeface="Trebuchet MS"/>
                <a:cs typeface="Trebuchet MS"/>
              </a:rPr>
              <a:t> </a:t>
            </a:r>
            <a:r>
              <a:rPr sz="1600" spc="20" dirty="0">
                <a:latin typeface="Trebuchet MS"/>
                <a:cs typeface="Trebuchet MS"/>
              </a:rPr>
              <a:t>he?</a:t>
            </a:r>
            <a:endParaRPr sz="1600">
              <a:latin typeface="Trebuchet MS"/>
              <a:cs typeface="Trebuchet MS"/>
            </a:endParaRPr>
          </a:p>
          <a:p>
            <a:pPr marL="303530" indent="-291465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303530" algn="l"/>
                <a:tab pos="304165" algn="l"/>
                <a:tab pos="1116330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145" dirty="0">
                <a:latin typeface="Trebuchet MS"/>
                <a:cs typeface="Trebuchet MS"/>
              </a:rPr>
              <a:t>Jeff </a:t>
            </a:r>
            <a:r>
              <a:rPr sz="1600" spc="5" dirty="0">
                <a:latin typeface="Trebuchet MS"/>
                <a:cs typeface="Trebuchet MS"/>
              </a:rPr>
              <a:t>going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60" dirty="0">
                <a:latin typeface="Trebuchet MS"/>
                <a:cs typeface="Trebuchet MS"/>
              </a:rPr>
              <a:t>get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190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haircut?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890034" y="5167343"/>
            <a:ext cx="4892040" cy="568960"/>
            <a:chOff x="890034" y="5167343"/>
            <a:chExt cx="4892040" cy="568960"/>
          </a:xfrm>
        </p:grpSpPr>
        <p:sp>
          <p:nvSpPr>
            <p:cNvPr id="36" name="object 36"/>
            <p:cNvSpPr/>
            <p:nvPr/>
          </p:nvSpPr>
          <p:spPr>
            <a:xfrm>
              <a:off x="894845" y="5679666"/>
              <a:ext cx="702945" cy="56515"/>
            </a:xfrm>
            <a:custGeom>
              <a:avLst/>
              <a:gdLst/>
              <a:ahLst/>
              <a:cxnLst/>
              <a:rect l="l" t="t" r="r" b="b"/>
              <a:pathLst>
                <a:path w="702944" h="56514">
                  <a:moveTo>
                    <a:pt x="702665" y="56395"/>
                  </a:moveTo>
                  <a:lnTo>
                    <a:pt x="663524" y="56395"/>
                  </a:lnTo>
                  <a:lnTo>
                    <a:pt x="1913" y="3294"/>
                  </a:lnTo>
                  <a:lnTo>
                    <a:pt x="0" y="0"/>
                  </a:lnTo>
                  <a:lnTo>
                    <a:pt x="702665" y="56395"/>
                  </a:lnTo>
                  <a:close/>
                </a:path>
              </a:pathLst>
            </a:custGeom>
            <a:solidFill>
              <a:srgbClr val="5FA4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92915" y="5676342"/>
              <a:ext cx="744220" cy="60325"/>
            </a:xfrm>
            <a:custGeom>
              <a:avLst/>
              <a:gdLst/>
              <a:ahLst/>
              <a:cxnLst/>
              <a:rect l="l" t="t" r="r" b="b"/>
              <a:pathLst>
                <a:path w="744219" h="60325">
                  <a:moveTo>
                    <a:pt x="744079" y="59720"/>
                  </a:moveTo>
                  <a:lnTo>
                    <a:pt x="704922" y="59720"/>
                  </a:lnTo>
                  <a:lnTo>
                    <a:pt x="1914" y="3296"/>
                  </a:lnTo>
                  <a:lnTo>
                    <a:pt x="0" y="0"/>
                  </a:lnTo>
                  <a:lnTo>
                    <a:pt x="744079" y="59720"/>
                  </a:lnTo>
                  <a:close/>
                </a:path>
              </a:pathLst>
            </a:custGeom>
            <a:solidFill>
              <a:srgbClr val="56A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90984" y="5673017"/>
              <a:ext cx="786130" cy="63500"/>
            </a:xfrm>
            <a:custGeom>
              <a:avLst/>
              <a:gdLst/>
              <a:ahLst/>
              <a:cxnLst/>
              <a:rect l="l" t="t" r="r" b="b"/>
              <a:pathLst>
                <a:path w="786130" h="63500">
                  <a:moveTo>
                    <a:pt x="785510" y="63045"/>
                  </a:moveTo>
                  <a:lnTo>
                    <a:pt x="746346" y="63045"/>
                  </a:lnTo>
                  <a:lnTo>
                    <a:pt x="1914" y="3297"/>
                  </a:lnTo>
                  <a:lnTo>
                    <a:pt x="0" y="0"/>
                  </a:lnTo>
                  <a:lnTo>
                    <a:pt x="785510" y="63045"/>
                  </a:lnTo>
                  <a:close/>
                </a:path>
              </a:pathLst>
            </a:custGeom>
            <a:solidFill>
              <a:srgbClr val="4EA6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90034" y="5669774"/>
              <a:ext cx="826135" cy="66675"/>
            </a:xfrm>
            <a:custGeom>
              <a:avLst/>
              <a:gdLst/>
              <a:ahLst/>
              <a:cxnLst/>
              <a:rect l="l" t="t" r="r" b="b"/>
              <a:pathLst>
                <a:path w="826135" h="66675">
                  <a:moveTo>
                    <a:pt x="825921" y="66288"/>
                  </a:moveTo>
                  <a:lnTo>
                    <a:pt x="786779" y="66288"/>
                  </a:lnTo>
                  <a:lnTo>
                    <a:pt x="934" y="3216"/>
                  </a:lnTo>
                  <a:lnTo>
                    <a:pt x="0" y="1606"/>
                  </a:lnTo>
                  <a:lnTo>
                    <a:pt x="0" y="0"/>
                  </a:lnTo>
                  <a:lnTo>
                    <a:pt x="825921" y="66288"/>
                  </a:lnTo>
                  <a:close/>
                </a:path>
              </a:pathLst>
            </a:custGeom>
            <a:solidFill>
              <a:srgbClr val="43A6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90034" y="5666604"/>
              <a:ext cx="865505" cy="69850"/>
            </a:xfrm>
            <a:custGeom>
              <a:avLst/>
              <a:gdLst/>
              <a:ahLst/>
              <a:cxnLst/>
              <a:rect l="l" t="t" r="r" b="b"/>
              <a:pathLst>
                <a:path w="865505" h="69850">
                  <a:moveTo>
                    <a:pt x="865414" y="69457"/>
                  </a:moveTo>
                  <a:lnTo>
                    <a:pt x="826277" y="69457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865414" y="69457"/>
                  </a:lnTo>
                  <a:close/>
                </a:path>
              </a:pathLst>
            </a:custGeom>
            <a:solidFill>
              <a:srgbClr val="36A7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90034" y="5663435"/>
              <a:ext cx="905510" cy="73025"/>
            </a:xfrm>
            <a:custGeom>
              <a:avLst/>
              <a:gdLst/>
              <a:ahLst/>
              <a:cxnLst/>
              <a:rect l="l" t="t" r="r" b="b"/>
              <a:pathLst>
                <a:path w="905510" h="73025">
                  <a:moveTo>
                    <a:pt x="904896" y="72627"/>
                  </a:moveTo>
                  <a:lnTo>
                    <a:pt x="865738" y="72627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904896" y="72627"/>
                  </a:lnTo>
                  <a:close/>
                </a:path>
              </a:pathLst>
            </a:custGeom>
            <a:solidFill>
              <a:srgbClr val="23A7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90034" y="5660265"/>
              <a:ext cx="944880" cy="76200"/>
            </a:xfrm>
            <a:custGeom>
              <a:avLst/>
              <a:gdLst/>
              <a:ahLst/>
              <a:cxnLst/>
              <a:rect l="l" t="t" r="r" b="b"/>
              <a:pathLst>
                <a:path w="944880" h="76200">
                  <a:moveTo>
                    <a:pt x="944394" y="75797"/>
                  </a:moveTo>
                  <a:lnTo>
                    <a:pt x="905232" y="75797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944394" y="75797"/>
                  </a:lnTo>
                  <a:close/>
                </a:path>
              </a:pathLst>
            </a:custGeom>
            <a:solidFill>
              <a:srgbClr val="00A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90034" y="5657098"/>
              <a:ext cx="984250" cy="79375"/>
            </a:xfrm>
            <a:custGeom>
              <a:avLst/>
              <a:gdLst/>
              <a:ahLst/>
              <a:cxnLst/>
              <a:rect l="l" t="t" r="r" b="b"/>
              <a:pathLst>
                <a:path w="984250" h="79375">
                  <a:moveTo>
                    <a:pt x="983858" y="78964"/>
                  </a:moveTo>
                  <a:lnTo>
                    <a:pt x="944720" y="78964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983858" y="78964"/>
                  </a:lnTo>
                  <a:close/>
                </a:path>
              </a:pathLst>
            </a:custGeom>
            <a:solidFill>
              <a:srgbClr val="00A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90034" y="5653928"/>
              <a:ext cx="1023619" cy="82550"/>
            </a:xfrm>
            <a:custGeom>
              <a:avLst/>
              <a:gdLst/>
              <a:ahLst/>
              <a:cxnLst/>
              <a:rect l="l" t="t" r="r" b="b"/>
              <a:pathLst>
                <a:path w="1023620" h="82550">
                  <a:moveTo>
                    <a:pt x="1023356" y="82134"/>
                  </a:moveTo>
                  <a:lnTo>
                    <a:pt x="984213" y="82134"/>
                  </a:lnTo>
                  <a:lnTo>
                    <a:pt x="0" y="3141"/>
                  </a:lnTo>
                  <a:lnTo>
                    <a:pt x="0" y="0"/>
                  </a:lnTo>
                  <a:lnTo>
                    <a:pt x="1023356" y="82134"/>
                  </a:lnTo>
                  <a:close/>
                </a:path>
              </a:pathLst>
            </a:custGeom>
            <a:solidFill>
              <a:srgbClr val="00A9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90034" y="5650758"/>
              <a:ext cx="1062990" cy="85725"/>
            </a:xfrm>
            <a:custGeom>
              <a:avLst/>
              <a:gdLst/>
              <a:ahLst/>
              <a:cxnLst/>
              <a:rect l="l" t="t" r="r" b="b"/>
              <a:pathLst>
                <a:path w="1062990" h="85725">
                  <a:moveTo>
                    <a:pt x="1062837" y="85303"/>
                  </a:moveTo>
                  <a:lnTo>
                    <a:pt x="1023676" y="85303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1062837" y="85303"/>
                  </a:lnTo>
                  <a:close/>
                </a:path>
              </a:pathLst>
            </a:custGeom>
            <a:solidFill>
              <a:srgbClr val="00A9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90034" y="5647589"/>
              <a:ext cx="1102360" cy="88900"/>
            </a:xfrm>
            <a:custGeom>
              <a:avLst/>
              <a:gdLst/>
              <a:ahLst/>
              <a:cxnLst/>
              <a:rect l="l" t="t" r="r" b="b"/>
              <a:pathLst>
                <a:path w="1102360" h="88900">
                  <a:moveTo>
                    <a:pt x="1102330" y="88473"/>
                  </a:moveTo>
                  <a:lnTo>
                    <a:pt x="1063173" y="88473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1102330" y="88473"/>
                  </a:lnTo>
                  <a:close/>
                </a:path>
              </a:pathLst>
            </a:custGeom>
            <a:solidFill>
              <a:srgbClr val="00A9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90034" y="5644422"/>
              <a:ext cx="1142365" cy="92075"/>
            </a:xfrm>
            <a:custGeom>
              <a:avLst/>
              <a:gdLst/>
              <a:ahLst/>
              <a:cxnLst/>
              <a:rect l="l" t="t" r="r" b="b"/>
              <a:pathLst>
                <a:path w="1142364" h="92075">
                  <a:moveTo>
                    <a:pt x="1141793" y="91639"/>
                  </a:moveTo>
                  <a:lnTo>
                    <a:pt x="1102654" y="91639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1141793" y="91639"/>
                  </a:lnTo>
                  <a:close/>
                </a:path>
              </a:pathLst>
            </a:custGeom>
            <a:solidFill>
              <a:srgbClr val="00A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90034" y="5641252"/>
              <a:ext cx="1181735" cy="95250"/>
            </a:xfrm>
            <a:custGeom>
              <a:avLst/>
              <a:gdLst/>
              <a:ahLst/>
              <a:cxnLst/>
              <a:rect l="l" t="t" r="r" b="b"/>
              <a:pathLst>
                <a:path w="1181735" h="95250">
                  <a:moveTo>
                    <a:pt x="1181291" y="94810"/>
                  </a:moveTo>
                  <a:lnTo>
                    <a:pt x="1142154" y="94810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1181291" y="94810"/>
                  </a:lnTo>
                  <a:close/>
                </a:path>
              </a:pathLst>
            </a:custGeom>
            <a:solidFill>
              <a:srgbClr val="00A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90034" y="5638082"/>
              <a:ext cx="1221105" cy="98425"/>
            </a:xfrm>
            <a:custGeom>
              <a:avLst/>
              <a:gdLst/>
              <a:ahLst/>
              <a:cxnLst/>
              <a:rect l="l" t="t" r="r" b="b"/>
              <a:pathLst>
                <a:path w="1221105" h="98425">
                  <a:moveTo>
                    <a:pt x="1220773" y="97979"/>
                  </a:moveTo>
                  <a:lnTo>
                    <a:pt x="1181617" y="97979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1220773" y="97979"/>
                  </a:lnTo>
                  <a:close/>
                </a:path>
              </a:pathLst>
            </a:custGeom>
            <a:solidFill>
              <a:srgbClr val="00AB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90034" y="5634912"/>
              <a:ext cx="1260475" cy="101600"/>
            </a:xfrm>
            <a:custGeom>
              <a:avLst/>
              <a:gdLst/>
              <a:ahLst/>
              <a:cxnLst/>
              <a:rect l="l" t="t" r="r" b="b"/>
              <a:pathLst>
                <a:path w="1260474" h="101600">
                  <a:moveTo>
                    <a:pt x="1260270" y="101149"/>
                  </a:moveTo>
                  <a:lnTo>
                    <a:pt x="1221111" y="101149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1260270" y="101149"/>
                  </a:lnTo>
                  <a:close/>
                </a:path>
              </a:pathLst>
            </a:custGeom>
            <a:solidFill>
              <a:srgbClr val="00AB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90028" y="5630138"/>
              <a:ext cx="1320165" cy="106045"/>
            </a:xfrm>
            <a:custGeom>
              <a:avLst/>
              <a:gdLst/>
              <a:ahLst/>
              <a:cxnLst/>
              <a:rect l="l" t="t" r="r" b="b"/>
              <a:pathLst>
                <a:path w="1320164" h="106045">
                  <a:moveTo>
                    <a:pt x="1319872" y="105930"/>
                  </a:moveTo>
                  <a:lnTo>
                    <a:pt x="0" y="0"/>
                  </a:lnTo>
                  <a:lnTo>
                    <a:pt x="0" y="1612"/>
                  </a:lnTo>
                  <a:lnTo>
                    <a:pt x="0" y="3136"/>
                  </a:lnTo>
                  <a:lnTo>
                    <a:pt x="0" y="4749"/>
                  </a:lnTo>
                  <a:lnTo>
                    <a:pt x="1260602" y="105930"/>
                  </a:lnTo>
                  <a:lnTo>
                    <a:pt x="1280718" y="105930"/>
                  </a:lnTo>
                  <a:lnTo>
                    <a:pt x="1299730" y="105930"/>
                  </a:lnTo>
                  <a:lnTo>
                    <a:pt x="1319872" y="105930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90034" y="5626919"/>
              <a:ext cx="1360170" cy="109220"/>
            </a:xfrm>
            <a:custGeom>
              <a:avLst/>
              <a:gdLst/>
              <a:ahLst/>
              <a:cxnLst/>
              <a:rect l="l" t="t" r="r" b="b"/>
              <a:pathLst>
                <a:path w="1360170" h="109220">
                  <a:moveTo>
                    <a:pt x="1359874" y="109143"/>
                  </a:moveTo>
                  <a:lnTo>
                    <a:pt x="1320729" y="109143"/>
                  </a:lnTo>
                  <a:lnTo>
                    <a:pt x="0" y="3141"/>
                  </a:lnTo>
                  <a:lnTo>
                    <a:pt x="0" y="0"/>
                  </a:lnTo>
                  <a:lnTo>
                    <a:pt x="1359874" y="109143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90034" y="5623707"/>
              <a:ext cx="1400175" cy="112395"/>
            </a:xfrm>
            <a:custGeom>
              <a:avLst/>
              <a:gdLst/>
              <a:ahLst/>
              <a:cxnLst/>
              <a:rect l="l" t="t" r="r" b="b"/>
              <a:pathLst>
                <a:path w="1400174" h="112395">
                  <a:moveTo>
                    <a:pt x="1399880" y="112355"/>
                  </a:moveTo>
                  <a:lnTo>
                    <a:pt x="1360722" y="112355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1399880" y="112355"/>
                  </a:lnTo>
                  <a:close/>
                </a:path>
              </a:pathLst>
            </a:custGeom>
            <a:solidFill>
              <a:srgbClr val="00B3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90034" y="5620495"/>
              <a:ext cx="1440180" cy="115570"/>
            </a:xfrm>
            <a:custGeom>
              <a:avLst/>
              <a:gdLst/>
              <a:ahLst/>
              <a:cxnLst/>
              <a:rect l="l" t="t" r="r" b="b"/>
              <a:pathLst>
                <a:path w="1440180" h="115570">
                  <a:moveTo>
                    <a:pt x="1439903" y="115567"/>
                  </a:moveTo>
                  <a:lnTo>
                    <a:pt x="1400748" y="115567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1439903" y="115567"/>
                  </a:lnTo>
                  <a:close/>
                </a:path>
              </a:pathLst>
            </a:custGeom>
            <a:solidFill>
              <a:srgbClr val="00B5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90034" y="5617285"/>
              <a:ext cx="1480185" cy="119380"/>
            </a:xfrm>
            <a:custGeom>
              <a:avLst/>
              <a:gdLst/>
              <a:ahLst/>
              <a:cxnLst/>
              <a:rect l="l" t="t" r="r" b="b"/>
              <a:pathLst>
                <a:path w="1480185" h="119379">
                  <a:moveTo>
                    <a:pt x="1479902" y="118776"/>
                  </a:moveTo>
                  <a:lnTo>
                    <a:pt x="1440757" y="118776"/>
                  </a:lnTo>
                  <a:lnTo>
                    <a:pt x="0" y="3141"/>
                  </a:lnTo>
                  <a:lnTo>
                    <a:pt x="0" y="0"/>
                  </a:lnTo>
                  <a:lnTo>
                    <a:pt x="1479902" y="118776"/>
                  </a:lnTo>
                  <a:close/>
                </a:path>
              </a:pathLst>
            </a:custGeom>
            <a:solidFill>
              <a:srgbClr val="00B9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90034" y="5614074"/>
              <a:ext cx="1520190" cy="122555"/>
            </a:xfrm>
            <a:custGeom>
              <a:avLst/>
              <a:gdLst/>
              <a:ahLst/>
              <a:cxnLst/>
              <a:rect l="l" t="t" r="r" b="b"/>
              <a:pathLst>
                <a:path w="1520190" h="122554">
                  <a:moveTo>
                    <a:pt x="1519908" y="121988"/>
                  </a:moveTo>
                  <a:lnTo>
                    <a:pt x="1480751" y="121988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1519908" y="121988"/>
                  </a:lnTo>
                  <a:close/>
                </a:path>
              </a:pathLst>
            </a:custGeom>
            <a:solidFill>
              <a:srgbClr val="00BC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90034" y="5610864"/>
              <a:ext cx="1560195" cy="125730"/>
            </a:xfrm>
            <a:custGeom>
              <a:avLst/>
              <a:gdLst/>
              <a:ahLst/>
              <a:cxnLst/>
              <a:rect l="l" t="t" r="r" b="b"/>
              <a:pathLst>
                <a:path w="1560195" h="125729">
                  <a:moveTo>
                    <a:pt x="1559906" y="125197"/>
                  </a:moveTo>
                  <a:lnTo>
                    <a:pt x="1520763" y="125197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1559906" y="125197"/>
                  </a:lnTo>
                  <a:close/>
                </a:path>
              </a:pathLst>
            </a:custGeom>
            <a:solidFill>
              <a:srgbClr val="00BF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90034" y="5607653"/>
              <a:ext cx="1600200" cy="128905"/>
            </a:xfrm>
            <a:custGeom>
              <a:avLst/>
              <a:gdLst/>
              <a:ahLst/>
              <a:cxnLst/>
              <a:rect l="l" t="t" r="r" b="b"/>
              <a:pathLst>
                <a:path w="1600199" h="128904">
                  <a:moveTo>
                    <a:pt x="1599911" y="128409"/>
                  </a:moveTo>
                  <a:lnTo>
                    <a:pt x="1560757" y="128409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1599911" y="128409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90034" y="5604443"/>
              <a:ext cx="1640205" cy="132080"/>
            </a:xfrm>
            <a:custGeom>
              <a:avLst/>
              <a:gdLst/>
              <a:ahLst/>
              <a:cxnLst/>
              <a:rect l="l" t="t" r="r" b="b"/>
              <a:pathLst>
                <a:path w="1640205" h="132079">
                  <a:moveTo>
                    <a:pt x="1639912" y="131619"/>
                  </a:moveTo>
                  <a:lnTo>
                    <a:pt x="1600780" y="131619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1639912" y="131619"/>
                  </a:lnTo>
                  <a:close/>
                </a:path>
              </a:pathLst>
            </a:custGeom>
            <a:solidFill>
              <a:srgbClr val="39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90034" y="5601231"/>
              <a:ext cx="1680210" cy="135255"/>
            </a:xfrm>
            <a:custGeom>
              <a:avLst/>
              <a:gdLst/>
              <a:ahLst/>
              <a:cxnLst/>
              <a:rect l="l" t="t" r="r" b="b"/>
              <a:pathLst>
                <a:path w="1680210" h="135254">
                  <a:moveTo>
                    <a:pt x="1679935" y="134830"/>
                  </a:moveTo>
                  <a:lnTo>
                    <a:pt x="1640790" y="134830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1679935" y="134830"/>
                  </a:lnTo>
                  <a:close/>
                </a:path>
              </a:pathLst>
            </a:custGeom>
            <a:solidFill>
              <a:srgbClr val="51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90034" y="5598019"/>
              <a:ext cx="1720214" cy="138430"/>
            </a:xfrm>
            <a:custGeom>
              <a:avLst/>
              <a:gdLst/>
              <a:ahLst/>
              <a:cxnLst/>
              <a:rect l="l" t="t" r="r" b="b"/>
              <a:pathLst>
                <a:path w="1720214" h="138429">
                  <a:moveTo>
                    <a:pt x="1719939" y="138042"/>
                  </a:moveTo>
                  <a:lnTo>
                    <a:pt x="1680789" y="138042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1719939" y="138042"/>
                  </a:lnTo>
                  <a:close/>
                </a:path>
              </a:pathLst>
            </a:custGeom>
            <a:solidFill>
              <a:srgbClr val="64CD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90034" y="5594810"/>
              <a:ext cx="1760220" cy="141605"/>
            </a:xfrm>
            <a:custGeom>
              <a:avLst/>
              <a:gdLst/>
              <a:ahLst/>
              <a:cxnLst/>
              <a:rect l="l" t="t" r="r" b="b"/>
              <a:pathLst>
                <a:path w="1760220" h="141604">
                  <a:moveTo>
                    <a:pt x="1759940" y="141252"/>
                  </a:moveTo>
                  <a:lnTo>
                    <a:pt x="1720794" y="141252"/>
                  </a:lnTo>
                  <a:lnTo>
                    <a:pt x="0" y="3141"/>
                  </a:lnTo>
                  <a:lnTo>
                    <a:pt x="0" y="0"/>
                  </a:lnTo>
                  <a:lnTo>
                    <a:pt x="1759940" y="141252"/>
                  </a:lnTo>
                  <a:close/>
                </a:path>
              </a:pathLst>
            </a:custGeom>
            <a:solidFill>
              <a:srgbClr val="76D1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90034" y="5591598"/>
              <a:ext cx="1800225" cy="144780"/>
            </a:xfrm>
            <a:custGeom>
              <a:avLst/>
              <a:gdLst/>
              <a:ahLst/>
              <a:cxnLst/>
              <a:rect l="l" t="t" r="r" b="b"/>
              <a:pathLst>
                <a:path w="1800225" h="144779">
                  <a:moveTo>
                    <a:pt x="1799948" y="144464"/>
                  </a:moveTo>
                  <a:lnTo>
                    <a:pt x="1760795" y="144464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1799948" y="144464"/>
                  </a:lnTo>
                  <a:close/>
                </a:path>
              </a:pathLst>
            </a:custGeom>
            <a:solidFill>
              <a:srgbClr val="85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90034" y="5588389"/>
              <a:ext cx="1840230" cy="147955"/>
            </a:xfrm>
            <a:custGeom>
              <a:avLst/>
              <a:gdLst/>
              <a:ahLst/>
              <a:cxnLst/>
              <a:rect l="l" t="t" r="r" b="b"/>
              <a:pathLst>
                <a:path w="1840230" h="147954">
                  <a:moveTo>
                    <a:pt x="1839944" y="147673"/>
                  </a:moveTo>
                  <a:lnTo>
                    <a:pt x="1800815" y="147673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1839944" y="147673"/>
                  </a:lnTo>
                  <a:close/>
                </a:path>
              </a:pathLst>
            </a:custGeom>
            <a:solidFill>
              <a:srgbClr val="93D9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90034" y="5585176"/>
              <a:ext cx="1880235" cy="151130"/>
            </a:xfrm>
            <a:custGeom>
              <a:avLst/>
              <a:gdLst/>
              <a:ahLst/>
              <a:cxnLst/>
              <a:rect l="l" t="t" r="r" b="b"/>
              <a:pathLst>
                <a:path w="1880235" h="151129">
                  <a:moveTo>
                    <a:pt x="1879969" y="150885"/>
                  </a:moveTo>
                  <a:lnTo>
                    <a:pt x="1840821" y="150885"/>
                  </a:lnTo>
                  <a:lnTo>
                    <a:pt x="0" y="3141"/>
                  </a:lnTo>
                  <a:lnTo>
                    <a:pt x="0" y="0"/>
                  </a:lnTo>
                  <a:lnTo>
                    <a:pt x="1879969" y="150885"/>
                  </a:lnTo>
                  <a:close/>
                </a:path>
              </a:pathLst>
            </a:custGeom>
            <a:solidFill>
              <a:srgbClr val="A1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890034" y="5581964"/>
              <a:ext cx="1920239" cy="154305"/>
            </a:xfrm>
            <a:custGeom>
              <a:avLst/>
              <a:gdLst/>
              <a:ahLst/>
              <a:cxnLst/>
              <a:rect l="l" t="t" r="r" b="b"/>
              <a:pathLst>
                <a:path w="1920239" h="154304">
                  <a:moveTo>
                    <a:pt x="1919972" y="154097"/>
                  </a:moveTo>
                  <a:lnTo>
                    <a:pt x="1880819" y="154097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1919972" y="154097"/>
                  </a:lnTo>
                  <a:close/>
                </a:path>
              </a:pathLst>
            </a:custGeom>
            <a:solidFill>
              <a:srgbClr val="AF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890034" y="5578755"/>
              <a:ext cx="1960245" cy="157480"/>
            </a:xfrm>
            <a:custGeom>
              <a:avLst/>
              <a:gdLst/>
              <a:ahLst/>
              <a:cxnLst/>
              <a:rect l="l" t="t" r="r" b="b"/>
              <a:pathLst>
                <a:path w="1960245" h="157479">
                  <a:moveTo>
                    <a:pt x="1959973" y="157306"/>
                  </a:moveTo>
                  <a:lnTo>
                    <a:pt x="1920826" y="157306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1959973" y="157306"/>
                  </a:lnTo>
                  <a:close/>
                </a:path>
              </a:pathLst>
            </a:custGeom>
            <a:solidFill>
              <a:srgbClr val="BCE6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890034" y="5575543"/>
              <a:ext cx="2000250" cy="160655"/>
            </a:xfrm>
            <a:custGeom>
              <a:avLst/>
              <a:gdLst/>
              <a:ahLst/>
              <a:cxnLst/>
              <a:rect l="l" t="t" r="r" b="b"/>
              <a:pathLst>
                <a:path w="2000250" h="160654">
                  <a:moveTo>
                    <a:pt x="1999980" y="160519"/>
                  </a:moveTo>
                  <a:lnTo>
                    <a:pt x="1960828" y="160519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1999980" y="160519"/>
                  </a:lnTo>
                  <a:close/>
                </a:path>
              </a:pathLst>
            </a:custGeom>
            <a:solidFill>
              <a:srgbClr val="C9E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890034" y="5572334"/>
              <a:ext cx="2040255" cy="163830"/>
            </a:xfrm>
            <a:custGeom>
              <a:avLst/>
              <a:gdLst/>
              <a:ahLst/>
              <a:cxnLst/>
              <a:rect l="l" t="t" r="r" b="b"/>
              <a:pathLst>
                <a:path w="2040255" h="163829">
                  <a:moveTo>
                    <a:pt x="2039978" y="163728"/>
                  </a:moveTo>
                  <a:lnTo>
                    <a:pt x="2000847" y="163728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2039978" y="163728"/>
                  </a:lnTo>
                  <a:close/>
                </a:path>
              </a:pathLst>
            </a:custGeom>
            <a:solidFill>
              <a:srgbClr val="D6F0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890034" y="5569122"/>
              <a:ext cx="2080260" cy="167005"/>
            </a:xfrm>
            <a:custGeom>
              <a:avLst/>
              <a:gdLst/>
              <a:ahLst/>
              <a:cxnLst/>
              <a:rect l="l" t="t" r="r" b="b"/>
              <a:pathLst>
                <a:path w="2080260" h="167004">
                  <a:moveTo>
                    <a:pt x="2080002" y="166940"/>
                  </a:moveTo>
                  <a:lnTo>
                    <a:pt x="2040854" y="166940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2080002" y="166940"/>
                  </a:lnTo>
                  <a:close/>
                </a:path>
              </a:pathLst>
            </a:custGeom>
            <a:solidFill>
              <a:srgbClr val="E3F4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890034" y="5565910"/>
              <a:ext cx="2120265" cy="170180"/>
            </a:xfrm>
            <a:custGeom>
              <a:avLst/>
              <a:gdLst/>
              <a:ahLst/>
              <a:cxnLst/>
              <a:rect l="l" t="t" r="r" b="b"/>
              <a:pathLst>
                <a:path w="2120265" h="170179">
                  <a:moveTo>
                    <a:pt x="2120003" y="170152"/>
                  </a:moveTo>
                  <a:lnTo>
                    <a:pt x="2080853" y="170152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2120003" y="170152"/>
                  </a:lnTo>
                  <a:close/>
                </a:path>
              </a:pathLst>
            </a:custGeom>
            <a:solidFill>
              <a:srgbClr val="EF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890028" y="5561139"/>
              <a:ext cx="2179955" cy="175260"/>
            </a:xfrm>
            <a:custGeom>
              <a:avLst/>
              <a:gdLst/>
              <a:ahLst/>
              <a:cxnLst/>
              <a:rect l="l" t="t" r="r" b="b"/>
              <a:pathLst>
                <a:path w="2179955" h="175260">
                  <a:moveTo>
                    <a:pt x="2179536" y="174929"/>
                  </a:moveTo>
                  <a:lnTo>
                    <a:pt x="0" y="0"/>
                  </a:lnTo>
                  <a:lnTo>
                    <a:pt x="0" y="1562"/>
                  </a:lnTo>
                  <a:lnTo>
                    <a:pt x="0" y="3136"/>
                  </a:lnTo>
                  <a:lnTo>
                    <a:pt x="0" y="4711"/>
                  </a:lnTo>
                  <a:lnTo>
                    <a:pt x="2120862" y="174929"/>
                  </a:lnTo>
                  <a:lnTo>
                    <a:pt x="2140381" y="174929"/>
                  </a:lnTo>
                  <a:lnTo>
                    <a:pt x="2160003" y="174929"/>
                  </a:lnTo>
                  <a:lnTo>
                    <a:pt x="2179536" y="1749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890034" y="5557975"/>
              <a:ext cx="2219325" cy="178435"/>
            </a:xfrm>
            <a:custGeom>
              <a:avLst/>
              <a:gdLst/>
              <a:ahLst/>
              <a:cxnLst/>
              <a:rect l="l" t="t" r="r" b="b"/>
              <a:pathLst>
                <a:path w="2219325" h="178435">
                  <a:moveTo>
                    <a:pt x="2218883" y="178086"/>
                  </a:moveTo>
                  <a:lnTo>
                    <a:pt x="2179734" y="178086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2218883" y="178086"/>
                  </a:lnTo>
                  <a:close/>
                </a:path>
              </a:pathLst>
            </a:custGeom>
            <a:solidFill>
              <a:srgbClr val="F7FC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890034" y="5554815"/>
              <a:ext cx="2258695" cy="181610"/>
            </a:xfrm>
            <a:custGeom>
              <a:avLst/>
              <a:gdLst/>
              <a:ahLst/>
              <a:cxnLst/>
              <a:rect l="l" t="t" r="r" b="b"/>
              <a:pathLst>
                <a:path w="2258695" h="181610">
                  <a:moveTo>
                    <a:pt x="2258259" y="181247"/>
                  </a:moveTo>
                  <a:lnTo>
                    <a:pt x="2219109" y="181247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2258259" y="181247"/>
                  </a:lnTo>
                  <a:close/>
                </a:path>
              </a:pathLst>
            </a:custGeom>
            <a:solidFill>
              <a:srgbClr val="F3FA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90034" y="5551655"/>
              <a:ext cx="2298065" cy="184785"/>
            </a:xfrm>
            <a:custGeom>
              <a:avLst/>
              <a:gdLst/>
              <a:ahLst/>
              <a:cxnLst/>
              <a:rect l="l" t="t" r="r" b="b"/>
              <a:pathLst>
                <a:path w="2298065" h="184785">
                  <a:moveTo>
                    <a:pt x="2297610" y="184407"/>
                  </a:moveTo>
                  <a:lnTo>
                    <a:pt x="2258461" y="184407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2297610" y="184407"/>
                  </a:lnTo>
                  <a:close/>
                </a:path>
              </a:pathLst>
            </a:custGeom>
            <a:solidFill>
              <a:srgbClr val="EDF8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90034" y="5548498"/>
              <a:ext cx="2337435" cy="187960"/>
            </a:xfrm>
            <a:custGeom>
              <a:avLst/>
              <a:gdLst/>
              <a:ahLst/>
              <a:cxnLst/>
              <a:rect l="l" t="t" r="r" b="b"/>
              <a:pathLst>
                <a:path w="2337435" h="187960">
                  <a:moveTo>
                    <a:pt x="2336962" y="187563"/>
                  </a:moveTo>
                  <a:lnTo>
                    <a:pt x="2297812" y="187563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2336962" y="187563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90034" y="5545338"/>
              <a:ext cx="2376805" cy="191135"/>
            </a:xfrm>
            <a:custGeom>
              <a:avLst/>
              <a:gdLst/>
              <a:ahLst/>
              <a:cxnLst/>
              <a:rect l="l" t="t" r="r" b="b"/>
              <a:pathLst>
                <a:path w="2376804" h="191135">
                  <a:moveTo>
                    <a:pt x="2376338" y="190724"/>
                  </a:moveTo>
                  <a:lnTo>
                    <a:pt x="2337187" y="190724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2376338" y="190724"/>
                  </a:lnTo>
                  <a:close/>
                </a:path>
              </a:pathLst>
            </a:custGeom>
            <a:solidFill>
              <a:srgbClr val="E4F5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90034" y="5542178"/>
              <a:ext cx="2416175" cy="194310"/>
            </a:xfrm>
            <a:custGeom>
              <a:avLst/>
              <a:gdLst/>
              <a:ahLst/>
              <a:cxnLst/>
              <a:rect l="l" t="t" r="r" b="b"/>
              <a:pathLst>
                <a:path w="2416175" h="194310">
                  <a:moveTo>
                    <a:pt x="2415688" y="193884"/>
                  </a:moveTo>
                  <a:lnTo>
                    <a:pt x="2376540" y="193884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2415688" y="193884"/>
                  </a:lnTo>
                  <a:close/>
                </a:path>
              </a:pathLst>
            </a:custGeom>
            <a:solidFill>
              <a:srgbClr val="DF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90034" y="5539021"/>
              <a:ext cx="2455545" cy="197485"/>
            </a:xfrm>
            <a:custGeom>
              <a:avLst/>
              <a:gdLst/>
              <a:ahLst/>
              <a:cxnLst/>
              <a:rect l="l" t="t" r="r" b="b"/>
              <a:pathLst>
                <a:path w="2455545" h="197485">
                  <a:moveTo>
                    <a:pt x="2455042" y="197040"/>
                  </a:moveTo>
                  <a:lnTo>
                    <a:pt x="2415911" y="197040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2455042" y="197040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890034" y="5535861"/>
              <a:ext cx="2494915" cy="200660"/>
            </a:xfrm>
            <a:custGeom>
              <a:avLst/>
              <a:gdLst/>
              <a:ahLst/>
              <a:cxnLst/>
              <a:rect l="l" t="t" r="r" b="b"/>
              <a:pathLst>
                <a:path w="2494915" h="200660">
                  <a:moveTo>
                    <a:pt x="2494412" y="200201"/>
                  </a:moveTo>
                  <a:lnTo>
                    <a:pt x="2455261" y="200201"/>
                  </a:lnTo>
                  <a:lnTo>
                    <a:pt x="0" y="3141"/>
                  </a:lnTo>
                  <a:lnTo>
                    <a:pt x="0" y="0"/>
                  </a:lnTo>
                  <a:lnTo>
                    <a:pt x="2494412" y="200201"/>
                  </a:lnTo>
                  <a:close/>
                </a:path>
              </a:pathLst>
            </a:custGeom>
            <a:solidFill>
              <a:srgbClr val="D5EF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90034" y="5532702"/>
              <a:ext cx="2534285" cy="203835"/>
            </a:xfrm>
            <a:custGeom>
              <a:avLst/>
              <a:gdLst/>
              <a:ahLst/>
              <a:cxnLst/>
              <a:rect l="l" t="t" r="r" b="b"/>
              <a:pathLst>
                <a:path w="2534285" h="203835">
                  <a:moveTo>
                    <a:pt x="2533762" y="203360"/>
                  </a:moveTo>
                  <a:lnTo>
                    <a:pt x="2494614" y="203360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2533762" y="203360"/>
                  </a:lnTo>
                  <a:close/>
                </a:path>
              </a:pathLst>
            </a:custGeom>
            <a:solidFill>
              <a:srgbClr val="D0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90034" y="5529544"/>
              <a:ext cx="2573655" cy="207010"/>
            </a:xfrm>
            <a:custGeom>
              <a:avLst/>
              <a:gdLst/>
              <a:ahLst/>
              <a:cxnLst/>
              <a:rect l="l" t="t" r="r" b="b"/>
              <a:pathLst>
                <a:path w="2573655" h="207010">
                  <a:moveTo>
                    <a:pt x="2573116" y="206517"/>
                  </a:moveTo>
                  <a:lnTo>
                    <a:pt x="2533968" y="206517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2573116" y="206517"/>
                  </a:lnTo>
                  <a:close/>
                </a:path>
              </a:pathLst>
            </a:custGeom>
            <a:solidFill>
              <a:srgbClr val="CC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90034" y="5526384"/>
              <a:ext cx="2613025" cy="210185"/>
            </a:xfrm>
            <a:custGeom>
              <a:avLst/>
              <a:gdLst/>
              <a:ahLst/>
              <a:cxnLst/>
              <a:rect l="l" t="t" r="r" b="b"/>
              <a:pathLst>
                <a:path w="2613025" h="210185">
                  <a:moveTo>
                    <a:pt x="2612491" y="209678"/>
                  </a:moveTo>
                  <a:lnTo>
                    <a:pt x="2573339" y="209678"/>
                  </a:lnTo>
                  <a:lnTo>
                    <a:pt x="0" y="3141"/>
                  </a:lnTo>
                  <a:lnTo>
                    <a:pt x="0" y="0"/>
                  </a:lnTo>
                  <a:lnTo>
                    <a:pt x="2612491" y="209678"/>
                  </a:lnTo>
                  <a:close/>
                </a:path>
              </a:pathLst>
            </a:custGeom>
            <a:solidFill>
              <a:srgbClr val="C7EA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90034" y="5523225"/>
              <a:ext cx="2652395" cy="213360"/>
            </a:xfrm>
            <a:custGeom>
              <a:avLst/>
              <a:gdLst/>
              <a:ahLst/>
              <a:cxnLst/>
              <a:rect l="l" t="t" r="r" b="b"/>
              <a:pathLst>
                <a:path w="2652395" h="213360">
                  <a:moveTo>
                    <a:pt x="2651841" y="212837"/>
                  </a:moveTo>
                  <a:lnTo>
                    <a:pt x="2612698" y="212837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2651841" y="212837"/>
                  </a:lnTo>
                  <a:close/>
                </a:path>
              </a:pathLst>
            </a:custGeom>
            <a:solidFill>
              <a:srgbClr val="C1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90034" y="5520067"/>
              <a:ext cx="2691765" cy="216535"/>
            </a:xfrm>
            <a:custGeom>
              <a:avLst/>
              <a:gdLst/>
              <a:ahLst/>
              <a:cxnLst/>
              <a:rect l="l" t="t" r="r" b="b"/>
              <a:pathLst>
                <a:path w="2691765" h="216535">
                  <a:moveTo>
                    <a:pt x="2691195" y="215994"/>
                  </a:moveTo>
                  <a:lnTo>
                    <a:pt x="2652046" y="215994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2691195" y="215994"/>
                  </a:lnTo>
                  <a:close/>
                </a:path>
              </a:pathLst>
            </a:custGeom>
            <a:solidFill>
              <a:srgbClr val="BD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90034" y="5516907"/>
              <a:ext cx="2731135" cy="219710"/>
            </a:xfrm>
            <a:custGeom>
              <a:avLst/>
              <a:gdLst/>
              <a:ahLst/>
              <a:cxnLst/>
              <a:rect l="l" t="t" r="r" b="b"/>
              <a:pathLst>
                <a:path w="2731135" h="219710">
                  <a:moveTo>
                    <a:pt x="2730570" y="219155"/>
                  </a:moveTo>
                  <a:lnTo>
                    <a:pt x="2691418" y="219155"/>
                  </a:lnTo>
                  <a:lnTo>
                    <a:pt x="0" y="3141"/>
                  </a:lnTo>
                  <a:lnTo>
                    <a:pt x="0" y="0"/>
                  </a:lnTo>
                  <a:lnTo>
                    <a:pt x="2730570" y="219155"/>
                  </a:lnTo>
                  <a:close/>
                </a:path>
              </a:pathLst>
            </a:custGeom>
            <a:solidFill>
              <a:srgbClr val="B7E5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890034" y="5513748"/>
              <a:ext cx="2770505" cy="222885"/>
            </a:xfrm>
            <a:custGeom>
              <a:avLst/>
              <a:gdLst/>
              <a:ahLst/>
              <a:cxnLst/>
              <a:rect l="l" t="t" r="r" b="b"/>
              <a:pathLst>
                <a:path w="2770504" h="222885">
                  <a:moveTo>
                    <a:pt x="2769919" y="222314"/>
                  </a:moveTo>
                  <a:lnTo>
                    <a:pt x="2730772" y="222314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2769919" y="222314"/>
                  </a:lnTo>
                  <a:close/>
                </a:path>
              </a:pathLst>
            </a:custGeom>
            <a:solidFill>
              <a:srgbClr val="B2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890034" y="5510590"/>
              <a:ext cx="2809875" cy="226060"/>
            </a:xfrm>
            <a:custGeom>
              <a:avLst/>
              <a:gdLst/>
              <a:ahLst/>
              <a:cxnLst/>
              <a:rect l="l" t="t" r="r" b="b"/>
              <a:pathLst>
                <a:path w="2809875" h="226060">
                  <a:moveTo>
                    <a:pt x="2809274" y="225471"/>
                  </a:moveTo>
                  <a:lnTo>
                    <a:pt x="2770121" y="225471"/>
                  </a:lnTo>
                  <a:lnTo>
                    <a:pt x="0" y="3141"/>
                  </a:lnTo>
                  <a:lnTo>
                    <a:pt x="0" y="0"/>
                  </a:lnTo>
                  <a:lnTo>
                    <a:pt x="2809274" y="225471"/>
                  </a:lnTo>
                  <a:close/>
                </a:path>
              </a:pathLst>
            </a:custGeom>
            <a:solidFill>
              <a:srgbClr val="AE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890034" y="5507430"/>
              <a:ext cx="2849245" cy="229235"/>
            </a:xfrm>
            <a:custGeom>
              <a:avLst/>
              <a:gdLst/>
              <a:ahLst/>
              <a:cxnLst/>
              <a:rect l="l" t="t" r="r" b="b"/>
              <a:pathLst>
                <a:path w="2849245" h="229235">
                  <a:moveTo>
                    <a:pt x="2848649" y="228632"/>
                  </a:moveTo>
                  <a:lnTo>
                    <a:pt x="2809496" y="228632"/>
                  </a:lnTo>
                  <a:lnTo>
                    <a:pt x="0" y="3141"/>
                  </a:lnTo>
                  <a:lnTo>
                    <a:pt x="0" y="0"/>
                  </a:lnTo>
                  <a:lnTo>
                    <a:pt x="2848649" y="228632"/>
                  </a:lnTo>
                  <a:close/>
                </a:path>
              </a:pathLst>
            </a:custGeom>
            <a:solidFill>
              <a:srgbClr val="A8E0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890034" y="5504271"/>
              <a:ext cx="2888615" cy="232410"/>
            </a:xfrm>
            <a:custGeom>
              <a:avLst/>
              <a:gdLst/>
              <a:ahLst/>
              <a:cxnLst/>
              <a:rect l="l" t="t" r="r" b="b"/>
              <a:pathLst>
                <a:path w="2888615" h="232410">
                  <a:moveTo>
                    <a:pt x="2887997" y="231791"/>
                  </a:moveTo>
                  <a:lnTo>
                    <a:pt x="2848851" y="231791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2887997" y="231791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90034" y="5501113"/>
              <a:ext cx="2927350" cy="234950"/>
            </a:xfrm>
            <a:custGeom>
              <a:avLst/>
              <a:gdLst/>
              <a:ahLst/>
              <a:cxnLst/>
              <a:rect l="l" t="t" r="r" b="b"/>
              <a:pathLst>
                <a:path w="2927350" h="234950">
                  <a:moveTo>
                    <a:pt x="2927353" y="234948"/>
                  </a:moveTo>
                  <a:lnTo>
                    <a:pt x="2888199" y="234948"/>
                  </a:lnTo>
                  <a:lnTo>
                    <a:pt x="0" y="3141"/>
                  </a:lnTo>
                  <a:lnTo>
                    <a:pt x="0" y="0"/>
                  </a:lnTo>
                  <a:lnTo>
                    <a:pt x="2927353" y="234948"/>
                  </a:lnTo>
                  <a:close/>
                </a:path>
              </a:pathLst>
            </a:custGeom>
            <a:solidFill>
              <a:srgbClr val="9EDC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890034" y="5497954"/>
              <a:ext cx="2966720" cy="238125"/>
            </a:xfrm>
            <a:custGeom>
              <a:avLst/>
              <a:gdLst/>
              <a:ahLst/>
              <a:cxnLst/>
              <a:rect l="l" t="t" r="r" b="b"/>
              <a:pathLst>
                <a:path w="2966720" h="238125">
                  <a:moveTo>
                    <a:pt x="2966725" y="238108"/>
                  </a:moveTo>
                  <a:lnTo>
                    <a:pt x="2927574" y="238108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2966725" y="238108"/>
                  </a:lnTo>
                  <a:close/>
                </a:path>
              </a:pathLst>
            </a:custGeom>
            <a:solidFill>
              <a:srgbClr val="98DB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890034" y="5494794"/>
              <a:ext cx="3006090" cy="241300"/>
            </a:xfrm>
            <a:custGeom>
              <a:avLst/>
              <a:gdLst/>
              <a:ahLst/>
              <a:cxnLst/>
              <a:rect l="l" t="t" r="r" b="b"/>
              <a:pathLst>
                <a:path w="3006090" h="241300">
                  <a:moveTo>
                    <a:pt x="3006070" y="241268"/>
                  </a:moveTo>
                  <a:lnTo>
                    <a:pt x="2966930" y="241268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3006070" y="241268"/>
                  </a:lnTo>
                  <a:close/>
                </a:path>
              </a:pathLst>
            </a:custGeom>
            <a:solidFill>
              <a:srgbClr val="93D9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890034" y="5491636"/>
              <a:ext cx="3045460" cy="244475"/>
            </a:xfrm>
            <a:custGeom>
              <a:avLst/>
              <a:gdLst/>
              <a:ahLst/>
              <a:cxnLst/>
              <a:rect l="l" t="t" r="r" b="b"/>
              <a:pathLst>
                <a:path w="3045460" h="244475">
                  <a:moveTo>
                    <a:pt x="3045432" y="244425"/>
                  </a:moveTo>
                  <a:lnTo>
                    <a:pt x="3006277" y="244425"/>
                  </a:lnTo>
                  <a:lnTo>
                    <a:pt x="0" y="3141"/>
                  </a:lnTo>
                  <a:lnTo>
                    <a:pt x="0" y="0"/>
                  </a:lnTo>
                  <a:lnTo>
                    <a:pt x="3045432" y="244425"/>
                  </a:lnTo>
                  <a:close/>
                </a:path>
              </a:pathLst>
            </a:custGeom>
            <a:solidFill>
              <a:srgbClr val="8E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890034" y="5488477"/>
              <a:ext cx="3084830" cy="247650"/>
            </a:xfrm>
            <a:custGeom>
              <a:avLst/>
              <a:gdLst/>
              <a:ahLst/>
              <a:cxnLst/>
              <a:rect l="l" t="t" r="r" b="b"/>
              <a:pathLst>
                <a:path w="3084830" h="247650">
                  <a:moveTo>
                    <a:pt x="3084779" y="247585"/>
                  </a:moveTo>
                  <a:lnTo>
                    <a:pt x="3045633" y="247585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3084779" y="247585"/>
                  </a:lnTo>
                  <a:close/>
                </a:path>
              </a:pathLst>
            </a:custGeom>
            <a:solidFill>
              <a:srgbClr val="88D6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90034" y="5485317"/>
              <a:ext cx="3124200" cy="250825"/>
            </a:xfrm>
            <a:custGeom>
              <a:avLst/>
              <a:gdLst/>
              <a:ahLst/>
              <a:cxnLst/>
              <a:rect l="l" t="t" r="r" b="b"/>
              <a:pathLst>
                <a:path w="3124200" h="250825">
                  <a:moveTo>
                    <a:pt x="3124154" y="250745"/>
                  </a:moveTo>
                  <a:lnTo>
                    <a:pt x="3085009" y="250745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3124154" y="250745"/>
                  </a:lnTo>
                  <a:close/>
                </a:path>
              </a:pathLst>
            </a:custGeom>
            <a:solidFill>
              <a:srgbClr val="83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890034" y="5482159"/>
              <a:ext cx="3163570" cy="254000"/>
            </a:xfrm>
            <a:custGeom>
              <a:avLst/>
              <a:gdLst/>
              <a:ahLst/>
              <a:cxnLst/>
              <a:rect l="l" t="t" r="r" b="b"/>
              <a:pathLst>
                <a:path w="3163570" h="254000">
                  <a:moveTo>
                    <a:pt x="3163510" y="253902"/>
                  </a:moveTo>
                  <a:lnTo>
                    <a:pt x="3124356" y="253902"/>
                  </a:lnTo>
                  <a:lnTo>
                    <a:pt x="0" y="3141"/>
                  </a:lnTo>
                  <a:lnTo>
                    <a:pt x="0" y="0"/>
                  </a:lnTo>
                  <a:lnTo>
                    <a:pt x="3163510" y="253902"/>
                  </a:lnTo>
                  <a:close/>
                </a:path>
              </a:pathLst>
            </a:custGeom>
            <a:solidFill>
              <a:srgbClr val="7C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890034" y="5479000"/>
              <a:ext cx="3202940" cy="257175"/>
            </a:xfrm>
            <a:custGeom>
              <a:avLst/>
              <a:gdLst/>
              <a:ahLst/>
              <a:cxnLst/>
              <a:rect l="l" t="t" r="r" b="b"/>
              <a:pathLst>
                <a:path w="3202940" h="257175">
                  <a:moveTo>
                    <a:pt x="3202857" y="257062"/>
                  </a:moveTo>
                  <a:lnTo>
                    <a:pt x="3163712" y="257062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3202857" y="257062"/>
                  </a:lnTo>
                  <a:close/>
                </a:path>
              </a:pathLst>
            </a:custGeom>
            <a:solidFill>
              <a:srgbClr val="76D1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890034" y="5475840"/>
              <a:ext cx="3242310" cy="260350"/>
            </a:xfrm>
            <a:custGeom>
              <a:avLst/>
              <a:gdLst/>
              <a:ahLst/>
              <a:cxnLst/>
              <a:rect l="l" t="t" r="r" b="b"/>
              <a:pathLst>
                <a:path w="3242310" h="260350">
                  <a:moveTo>
                    <a:pt x="3242226" y="260222"/>
                  </a:moveTo>
                  <a:lnTo>
                    <a:pt x="3203085" y="260222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3242226" y="260222"/>
                  </a:lnTo>
                  <a:close/>
                </a:path>
              </a:pathLst>
            </a:custGeom>
            <a:solidFill>
              <a:srgbClr val="71D0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890034" y="5472683"/>
              <a:ext cx="3281679" cy="263525"/>
            </a:xfrm>
            <a:custGeom>
              <a:avLst/>
              <a:gdLst/>
              <a:ahLst/>
              <a:cxnLst/>
              <a:rect l="l" t="t" r="r" b="b"/>
              <a:pathLst>
                <a:path w="3281679" h="263525">
                  <a:moveTo>
                    <a:pt x="3281587" y="263379"/>
                  </a:moveTo>
                  <a:lnTo>
                    <a:pt x="3242428" y="263379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3281587" y="263379"/>
                  </a:lnTo>
                  <a:close/>
                </a:path>
              </a:pathLst>
            </a:custGeom>
            <a:solidFill>
              <a:srgbClr val="6A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90034" y="5469523"/>
              <a:ext cx="3321050" cy="266700"/>
            </a:xfrm>
            <a:custGeom>
              <a:avLst/>
              <a:gdLst/>
              <a:ahLst/>
              <a:cxnLst/>
              <a:rect l="l" t="t" r="r" b="b"/>
              <a:pathLst>
                <a:path w="3321050" h="266700">
                  <a:moveTo>
                    <a:pt x="3320962" y="266539"/>
                  </a:moveTo>
                  <a:lnTo>
                    <a:pt x="3281803" y="266539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3320962" y="266539"/>
                  </a:lnTo>
                  <a:close/>
                </a:path>
              </a:pathLst>
            </a:custGeom>
            <a:solidFill>
              <a:srgbClr val="64CD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890034" y="5466363"/>
              <a:ext cx="3360420" cy="269875"/>
            </a:xfrm>
            <a:custGeom>
              <a:avLst/>
              <a:gdLst/>
              <a:ahLst/>
              <a:cxnLst/>
              <a:rect l="l" t="t" r="r" b="b"/>
              <a:pathLst>
                <a:path w="3360420" h="269875">
                  <a:moveTo>
                    <a:pt x="3360304" y="269699"/>
                  </a:moveTo>
                  <a:lnTo>
                    <a:pt x="3321164" y="269699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3360304" y="269699"/>
                  </a:lnTo>
                  <a:close/>
                </a:path>
              </a:pathLst>
            </a:custGeom>
            <a:solidFill>
              <a:srgbClr val="5DC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890034" y="5463206"/>
              <a:ext cx="3399790" cy="273050"/>
            </a:xfrm>
            <a:custGeom>
              <a:avLst/>
              <a:gdLst/>
              <a:ahLst/>
              <a:cxnLst/>
              <a:rect l="l" t="t" r="r" b="b"/>
              <a:pathLst>
                <a:path w="3399790" h="273050">
                  <a:moveTo>
                    <a:pt x="3399666" y="272856"/>
                  </a:moveTo>
                  <a:lnTo>
                    <a:pt x="3360506" y="272856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3399666" y="272856"/>
                  </a:lnTo>
                  <a:close/>
                </a:path>
              </a:pathLst>
            </a:custGeom>
            <a:solidFill>
              <a:srgbClr val="54C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890034" y="5460046"/>
              <a:ext cx="3439160" cy="276225"/>
            </a:xfrm>
            <a:custGeom>
              <a:avLst/>
              <a:gdLst/>
              <a:ahLst/>
              <a:cxnLst/>
              <a:rect l="l" t="t" r="r" b="b"/>
              <a:pathLst>
                <a:path w="3439160" h="276225">
                  <a:moveTo>
                    <a:pt x="3439013" y="276016"/>
                  </a:moveTo>
                  <a:lnTo>
                    <a:pt x="3399870" y="276016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3439013" y="276016"/>
                  </a:lnTo>
                  <a:close/>
                </a:path>
              </a:pathLst>
            </a:custGeom>
            <a:solidFill>
              <a:srgbClr val="4E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890034" y="5456886"/>
              <a:ext cx="3478529" cy="279400"/>
            </a:xfrm>
            <a:custGeom>
              <a:avLst/>
              <a:gdLst/>
              <a:ahLst/>
              <a:cxnLst/>
              <a:rect l="l" t="t" r="r" b="b"/>
              <a:pathLst>
                <a:path w="3478529" h="279400">
                  <a:moveTo>
                    <a:pt x="3478382" y="279176"/>
                  </a:moveTo>
                  <a:lnTo>
                    <a:pt x="3439243" y="279176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3478382" y="279176"/>
                  </a:lnTo>
                  <a:close/>
                </a:path>
              </a:pathLst>
            </a:custGeom>
            <a:solidFill>
              <a:srgbClr val="44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890034" y="5453729"/>
              <a:ext cx="3517900" cy="282575"/>
            </a:xfrm>
            <a:custGeom>
              <a:avLst/>
              <a:gdLst/>
              <a:ahLst/>
              <a:cxnLst/>
              <a:rect l="l" t="t" r="r" b="b"/>
              <a:pathLst>
                <a:path w="3517900" h="282575">
                  <a:moveTo>
                    <a:pt x="3517745" y="282332"/>
                  </a:moveTo>
                  <a:lnTo>
                    <a:pt x="3478584" y="282332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3517745" y="282332"/>
                  </a:lnTo>
                  <a:close/>
                </a:path>
              </a:pathLst>
            </a:custGeom>
            <a:solidFill>
              <a:srgbClr val="39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890034" y="5450569"/>
              <a:ext cx="3557270" cy="285750"/>
            </a:xfrm>
            <a:custGeom>
              <a:avLst/>
              <a:gdLst/>
              <a:ahLst/>
              <a:cxnLst/>
              <a:rect l="l" t="t" r="r" b="b"/>
              <a:pathLst>
                <a:path w="3557270" h="285750">
                  <a:moveTo>
                    <a:pt x="3557092" y="285493"/>
                  </a:moveTo>
                  <a:lnTo>
                    <a:pt x="3517949" y="285493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3557092" y="285493"/>
                  </a:lnTo>
                  <a:close/>
                </a:path>
              </a:pathLst>
            </a:custGeom>
            <a:solidFill>
              <a:srgbClr val="2DC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890034" y="5447409"/>
              <a:ext cx="3596640" cy="288925"/>
            </a:xfrm>
            <a:custGeom>
              <a:avLst/>
              <a:gdLst/>
              <a:ahLst/>
              <a:cxnLst/>
              <a:rect l="l" t="t" r="r" b="b"/>
              <a:pathLst>
                <a:path w="3596640" h="288925">
                  <a:moveTo>
                    <a:pt x="3596460" y="288653"/>
                  </a:moveTo>
                  <a:lnTo>
                    <a:pt x="3557322" y="288653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3596460" y="288653"/>
                  </a:lnTo>
                  <a:close/>
                </a:path>
              </a:pathLst>
            </a:custGeom>
            <a:solidFill>
              <a:srgbClr val="1AC3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890034" y="5444252"/>
              <a:ext cx="3636010" cy="292100"/>
            </a:xfrm>
            <a:custGeom>
              <a:avLst/>
              <a:gdLst/>
              <a:ahLst/>
              <a:cxnLst/>
              <a:rect l="l" t="t" r="r" b="b"/>
              <a:pathLst>
                <a:path w="3636010" h="292100">
                  <a:moveTo>
                    <a:pt x="3635824" y="291809"/>
                  </a:moveTo>
                  <a:lnTo>
                    <a:pt x="3596662" y="291809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3635824" y="291809"/>
                  </a:lnTo>
                  <a:close/>
                </a:path>
              </a:pathLst>
            </a:custGeom>
            <a:solidFill>
              <a:srgbClr val="00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890034" y="5441092"/>
              <a:ext cx="3675379" cy="295275"/>
            </a:xfrm>
            <a:custGeom>
              <a:avLst/>
              <a:gdLst/>
              <a:ahLst/>
              <a:cxnLst/>
              <a:rect l="l" t="t" r="r" b="b"/>
              <a:pathLst>
                <a:path w="3675379" h="295275">
                  <a:moveTo>
                    <a:pt x="3675163" y="294970"/>
                  </a:moveTo>
                  <a:lnTo>
                    <a:pt x="3636026" y="294970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3675163" y="294970"/>
                  </a:lnTo>
                  <a:close/>
                </a:path>
              </a:pathLst>
            </a:custGeom>
            <a:solidFill>
              <a:srgbClr val="00C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890034" y="5437932"/>
              <a:ext cx="3714750" cy="298450"/>
            </a:xfrm>
            <a:custGeom>
              <a:avLst/>
              <a:gdLst/>
              <a:ahLst/>
              <a:cxnLst/>
              <a:rect l="l" t="t" r="r" b="b"/>
              <a:pathLst>
                <a:path w="3714750" h="298450">
                  <a:moveTo>
                    <a:pt x="3714536" y="298129"/>
                  </a:moveTo>
                  <a:lnTo>
                    <a:pt x="3675395" y="298129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3714536" y="298129"/>
                  </a:lnTo>
                  <a:close/>
                </a:path>
              </a:pathLst>
            </a:custGeom>
            <a:solidFill>
              <a:srgbClr val="00BF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890034" y="5434775"/>
              <a:ext cx="3754120" cy="301625"/>
            </a:xfrm>
            <a:custGeom>
              <a:avLst/>
              <a:gdLst/>
              <a:ahLst/>
              <a:cxnLst/>
              <a:rect l="l" t="t" r="r" b="b"/>
              <a:pathLst>
                <a:path w="3754120" h="301625">
                  <a:moveTo>
                    <a:pt x="3753896" y="301286"/>
                  </a:moveTo>
                  <a:lnTo>
                    <a:pt x="3714740" y="301286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3753896" y="301286"/>
                  </a:lnTo>
                  <a:close/>
                </a:path>
              </a:pathLst>
            </a:custGeom>
            <a:solidFill>
              <a:srgbClr val="00BE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90034" y="5431615"/>
              <a:ext cx="3793490" cy="304800"/>
            </a:xfrm>
            <a:custGeom>
              <a:avLst/>
              <a:gdLst/>
              <a:ahLst/>
              <a:cxnLst/>
              <a:rect l="l" t="t" r="r" b="b"/>
              <a:pathLst>
                <a:path w="3793490" h="304800">
                  <a:moveTo>
                    <a:pt x="3793241" y="304447"/>
                  </a:moveTo>
                  <a:lnTo>
                    <a:pt x="3754105" y="304447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3793241" y="304447"/>
                  </a:lnTo>
                  <a:close/>
                </a:path>
              </a:pathLst>
            </a:custGeom>
            <a:solidFill>
              <a:srgbClr val="00BD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890034" y="5428458"/>
              <a:ext cx="3832860" cy="307975"/>
            </a:xfrm>
            <a:custGeom>
              <a:avLst/>
              <a:gdLst/>
              <a:ahLst/>
              <a:cxnLst/>
              <a:rect l="l" t="t" r="r" b="b"/>
              <a:pathLst>
                <a:path w="3832860" h="307975">
                  <a:moveTo>
                    <a:pt x="3832607" y="307603"/>
                  </a:moveTo>
                  <a:lnTo>
                    <a:pt x="3793474" y="307603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3832607" y="307603"/>
                  </a:lnTo>
                  <a:close/>
                </a:path>
              </a:pathLst>
            </a:custGeom>
            <a:solidFill>
              <a:srgbClr val="00BC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890034" y="5425298"/>
              <a:ext cx="3872229" cy="311150"/>
            </a:xfrm>
            <a:custGeom>
              <a:avLst/>
              <a:gdLst/>
              <a:ahLst/>
              <a:cxnLst/>
              <a:rect l="l" t="t" r="r" b="b"/>
              <a:pathLst>
                <a:path w="3872229" h="311150">
                  <a:moveTo>
                    <a:pt x="3871975" y="310763"/>
                  </a:moveTo>
                  <a:lnTo>
                    <a:pt x="3832818" y="310763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3871975" y="310763"/>
                  </a:lnTo>
                  <a:close/>
                </a:path>
              </a:pathLst>
            </a:custGeom>
            <a:solidFill>
              <a:srgbClr val="00BB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890034" y="5422138"/>
              <a:ext cx="3911600" cy="314325"/>
            </a:xfrm>
            <a:custGeom>
              <a:avLst/>
              <a:gdLst/>
              <a:ahLst/>
              <a:cxnLst/>
              <a:rect l="l" t="t" r="r" b="b"/>
              <a:pathLst>
                <a:path w="3911600" h="314325">
                  <a:moveTo>
                    <a:pt x="3911319" y="313924"/>
                  </a:moveTo>
                  <a:lnTo>
                    <a:pt x="3872184" y="313924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3911319" y="313924"/>
                  </a:lnTo>
                  <a:close/>
                </a:path>
              </a:pathLst>
            </a:custGeom>
            <a:solidFill>
              <a:srgbClr val="00B9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890034" y="5418981"/>
              <a:ext cx="3950970" cy="317500"/>
            </a:xfrm>
            <a:custGeom>
              <a:avLst/>
              <a:gdLst/>
              <a:ahLst/>
              <a:cxnLst/>
              <a:rect l="l" t="t" r="r" b="b"/>
              <a:pathLst>
                <a:path w="3950970" h="317500">
                  <a:moveTo>
                    <a:pt x="3950686" y="317080"/>
                  </a:moveTo>
                  <a:lnTo>
                    <a:pt x="3911553" y="317080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3950686" y="317080"/>
                  </a:lnTo>
                  <a:close/>
                </a:path>
              </a:pathLst>
            </a:custGeom>
            <a:solidFill>
              <a:srgbClr val="00B8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890034" y="5415821"/>
              <a:ext cx="3990340" cy="320675"/>
            </a:xfrm>
            <a:custGeom>
              <a:avLst/>
              <a:gdLst/>
              <a:ahLst/>
              <a:cxnLst/>
              <a:rect l="l" t="t" r="r" b="b"/>
              <a:pathLst>
                <a:path w="3990340" h="320675">
                  <a:moveTo>
                    <a:pt x="3990054" y="320240"/>
                  </a:moveTo>
                  <a:lnTo>
                    <a:pt x="3950895" y="320240"/>
                  </a:lnTo>
                  <a:lnTo>
                    <a:pt x="0" y="3141"/>
                  </a:lnTo>
                  <a:lnTo>
                    <a:pt x="0" y="0"/>
                  </a:lnTo>
                  <a:lnTo>
                    <a:pt x="3990054" y="320240"/>
                  </a:lnTo>
                  <a:close/>
                </a:path>
              </a:pathLst>
            </a:custGeom>
            <a:solidFill>
              <a:srgbClr val="00B7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90034" y="5412661"/>
              <a:ext cx="4029710" cy="323850"/>
            </a:xfrm>
            <a:custGeom>
              <a:avLst/>
              <a:gdLst/>
              <a:ahLst/>
              <a:cxnLst/>
              <a:rect l="l" t="t" r="r" b="b"/>
              <a:pathLst>
                <a:path w="4029710" h="323850">
                  <a:moveTo>
                    <a:pt x="4029397" y="323401"/>
                  </a:moveTo>
                  <a:lnTo>
                    <a:pt x="3990263" y="323401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4029397" y="323401"/>
                  </a:lnTo>
                  <a:close/>
                </a:path>
              </a:pathLst>
            </a:custGeom>
            <a:solidFill>
              <a:srgbClr val="00B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890034" y="5409501"/>
              <a:ext cx="4069079" cy="327025"/>
            </a:xfrm>
            <a:custGeom>
              <a:avLst/>
              <a:gdLst/>
              <a:ahLst/>
              <a:cxnLst/>
              <a:rect l="l" t="t" r="r" b="b"/>
              <a:pathLst>
                <a:path w="4069079" h="327025">
                  <a:moveTo>
                    <a:pt x="4068771" y="326560"/>
                  </a:moveTo>
                  <a:lnTo>
                    <a:pt x="4029632" y="326560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4068771" y="326560"/>
                  </a:lnTo>
                  <a:close/>
                </a:path>
              </a:pathLst>
            </a:custGeom>
            <a:solidFill>
              <a:srgbClr val="00B5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890034" y="5406344"/>
              <a:ext cx="4108450" cy="330200"/>
            </a:xfrm>
            <a:custGeom>
              <a:avLst/>
              <a:gdLst/>
              <a:ahLst/>
              <a:cxnLst/>
              <a:rect l="l" t="t" r="r" b="b"/>
              <a:pathLst>
                <a:path w="4108450" h="330200">
                  <a:moveTo>
                    <a:pt x="4108133" y="329717"/>
                  </a:moveTo>
                  <a:lnTo>
                    <a:pt x="4068973" y="329717"/>
                  </a:lnTo>
                  <a:lnTo>
                    <a:pt x="0" y="3141"/>
                  </a:lnTo>
                  <a:lnTo>
                    <a:pt x="0" y="0"/>
                  </a:lnTo>
                  <a:lnTo>
                    <a:pt x="4108133" y="329717"/>
                  </a:lnTo>
                  <a:close/>
                </a:path>
              </a:pathLst>
            </a:custGeom>
            <a:solidFill>
              <a:srgbClr val="00B4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890028" y="5400027"/>
              <a:ext cx="4187190" cy="336550"/>
            </a:xfrm>
            <a:custGeom>
              <a:avLst/>
              <a:gdLst/>
              <a:ahLst/>
              <a:cxnLst/>
              <a:rect l="l" t="t" r="r" b="b"/>
              <a:pathLst>
                <a:path w="4187190" h="336550">
                  <a:moveTo>
                    <a:pt x="4147477" y="336042"/>
                  </a:moveTo>
                  <a:lnTo>
                    <a:pt x="0" y="3162"/>
                  </a:lnTo>
                  <a:lnTo>
                    <a:pt x="0" y="6311"/>
                  </a:lnTo>
                  <a:lnTo>
                    <a:pt x="4108335" y="336042"/>
                  </a:lnTo>
                  <a:lnTo>
                    <a:pt x="4147477" y="336042"/>
                  </a:lnTo>
                  <a:close/>
                </a:path>
                <a:path w="4187190" h="336550">
                  <a:moveTo>
                    <a:pt x="4186847" y="336042"/>
                  </a:moveTo>
                  <a:lnTo>
                    <a:pt x="0" y="0"/>
                  </a:lnTo>
                  <a:lnTo>
                    <a:pt x="0" y="3149"/>
                  </a:lnTo>
                  <a:lnTo>
                    <a:pt x="4147705" y="336042"/>
                  </a:lnTo>
                  <a:lnTo>
                    <a:pt x="4186847" y="336042"/>
                  </a:lnTo>
                  <a:close/>
                </a:path>
              </a:pathLst>
            </a:custGeom>
            <a:solidFill>
              <a:srgbClr val="00B2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890034" y="5396867"/>
              <a:ext cx="4226560" cy="339725"/>
            </a:xfrm>
            <a:custGeom>
              <a:avLst/>
              <a:gdLst/>
              <a:ahLst/>
              <a:cxnLst/>
              <a:rect l="l" t="t" r="r" b="b"/>
              <a:pathLst>
                <a:path w="4226560" h="339725">
                  <a:moveTo>
                    <a:pt x="4226212" y="339194"/>
                  </a:moveTo>
                  <a:lnTo>
                    <a:pt x="4187051" y="339194"/>
                  </a:lnTo>
                  <a:lnTo>
                    <a:pt x="0" y="3141"/>
                  </a:lnTo>
                  <a:lnTo>
                    <a:pt x="0" y="0"/>
                  </a:lnTo>
                  <a:lnTo>
                    <a:pt x="4226212" y="339194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890034" y="5393708"/>
              <a:ext cx="4265930" cy="342900"/>
            </a:xfrm>
            <a:custGeom>
              <a:avLst/>
              <a:gdLst/>
              <a:ahLst/>
              <a:cxnLst/>
              <a:rect l="l" t="t" r="r" b="b"/>
              <a:pathLst>
                <a:path w="4265930" h="342900">
                  <a:moveTo>
                    <a:pt x="4265552" y="342354"/>
                  </a:moveTo>
                  <a:lnTo>
                    <a:pt x="4226414" y="342354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4265552" y="342354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90034" y="5390550"/>
              <a:ext cx="4305300" cy="346075"/>
            </a:xfrm>
            <a:custGeom>
              <a:avLst/>
              <a:gdLst/>
              <a:ahLst/>
              <a:cxnLst/>
              <a:rect l="l" t="t" r="r" b="b"/>
              <a:pathLst>
                <a:path w="4305300" h="346075">
                  <a:moveTo>
                    <a:pt x="4304924" y="345511"/>
                  </a:moveTo>
                  <a:lnTo>
                    <a:pt x="4265755" y="345511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4304924" y="345511"/>
                  </a:lnTo>
                  <a:close/>
                </a:path>
              </a:pathLst>
            </a:custGeom>
            <a:solidFill>
              <a:srgbClr val="00AE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890028" y="5385841"/>
              <a:ext cx="4364355" cy="350520"/>
            </a:xfrm>
            <a:custGeom>
              <a:avLst/>
              <a:gdLst/>
              <a:ahLst/>
              <a:cxnLst/>
              <a:rect l="l" t="t" r="r" b="b"/>
              <a:pathLst>
                <a:path w="4364355" h="350520">
                  <a:moveTo>
                    <a:pt x="4363758" y="350227"/>
                  </a:moveTo>
                  <a:lnTo>
                    <a:pt x="0" y="0"/>
                  </a:lnTo>
                  <a:lnTo>
                    <a:pt x="0" y="1549"/>
                  </a:lnTo>
                  <a:lnTo>
                    <a:pt x="0" y="3136"/>
                  </a:lnTo>
                  <a:lnTo>
                    <a:pt x="0" y="4699"/>
                  </a:lnTo>
                  <a:lnTo>
                    <a:pt x="4305135" y="350227"/>
                  </a:lnTo>
                  <a:lnTo>
                    <a:pt x="4324591" y="350227"/>
                  </a:lnTo>
                  <a:lnTo>
                    <a:pt x="4344289" y="350227"/>
                  </a:lnTo>
                  <a:lnTo>
                    <a:pt x="4363758" y="350227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890034" y="5382671"/>
              <a:ext cx="4403090" cy="353695"/>
            </a:xfrm>
            <a:custGeom>
              <a:avLst/>
              <a:gdLst/>
              <a:ahLst/>
              <a:cxnLst/>
              <a:rect l="l" t="t" r="r" b="b"/>
              <a:pathLst>
                <a:path w="4403090" h="353695">
                  <a:moveTo>
                    <a:pt x="4403051" y="353390"/>
                  </a:moveTo>
                  <a:lnTo>
                    <a:pt x="4363920" y="353390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4403051" y="353390"/>
                  </a:lnTo>
                  <a:close/>
                </a:path>
              </a:pathLst>
            </a:custGeom>
            <a:solidFill>
              <a:srgbClr val="00A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890034" y="5379518"/>
              <a:ext cx="4442460" cy="356870"/>
            </a:xfrm>
            <a:custGeom>
              <a:avLst/>
              <a:gdLst/>
              <a:ahLst/>
              <a:cxnLst/>
              <a:rect l="l" t="t" r="r" b="b"/>
              <a:pathLst>
                <a:path w="4442460" h="356870">
                  <a:moveTo>
                    <a:pt x="4442375" y="356544"/>
                  </a:moveTo>
                  <a:lnTo>
                    <a:pt x="4403213" y="356544"/>
                  </a:lnTo>
                  <a:lnTo>
                    <a:pt x="0" y="3141"/>
                  </a:lnTo>
                  <a:lnTo>
                    <a:pt x="0" y="0"/>
                  </a:lnTo>
                  <a:lnTo>
                    <a:pt x="4442375" y="356544"/>
                  </a:lnTo>
                  <a:close/>
                </a:path>
              </a:pathLst>
            </a:custGeom>
            <a:solidFill>
              <a:srgbClr val="00AD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890034" y="5376361"/>
              <a:ext cx="4481830" cy="360045"/>
            </a:xfrm>
            <a:custGeom>
              <a:avLst/>
              <a:gdLst/>
              <a:ahLst/>
              <a:cxnLst/>
              <a:rect l="l" t="t" r="r" b="b"/>
              <a:pathLst>
                <a:path w="4481830" h="360045">
                  <a:moveTo>
                    <a:pt x="4481711" y="359700"/>
                  </a:moveTo>
                  <a:lnTo>
                    <a:pt x="4442541" y="359700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4481711" y="359700"/>
                  </a:lnTo>
                  <a:close/>
                </a:path>
              </a:pathLst>
            </a:custGeom>
            <a:solidFill>
              <a:srgbClr val="00AC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890034" y="5373204"/>
              <a:ext cx="4521200" cy="363220"/>
            </a:xfrm>
            <a:custGeom>
              <a:avLst/>
              <a:gdLst/>
              <a:ahLst/>
              <a:cxnLst/>
              <a:rect l="l" t="t" r="r" b="b"/>
              <a:pathLst>
                <a:path w="4521200" h="363220">
                  <a:moveTo>
                    <a:pt x="4521004" y="362857"/>
                  </a:moveTo>
                  <a:lnTo>
                    <a:pt x="4481875" y="362857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4521004" y="362857"/>
                  </a:lnTo>
                  <a:close/>
                </a:path>
              </a:pathLst>
            </a:custGeom>
            <a:solidFill>
              <a:srgbClr val="00A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890034" y="5370051"/>
              <a:ext cx="4560570" cy="366395"/>
            </a:xfrm>
            <a:custGeom>
              <a:avLst/>
              <a:gdLst/>
              <a:ahLst/>
              <a:cxnLst/>
              <a:rect l="l" t="t" r="r" b="b"/>
              <a:pathLst>
                <a:path w="4560570" h="366395">
                  <a:moveTo>
                    <a:pt x="4560338" y="366011"/>
                  </a:moveTo>
                  <a:lnTo>
                    <a:pt x="4521203" y="366011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4560338" y="366011"/>
                  </a:lnTo>
                  <a:close/>
                </a:path>
              </a:pathLst>
            </a:custGeom>
            <a:solidFill>
              <a:srgbClr val="00AD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890034" y="5366894"/>
              <a:ext cx="4599940" cy="369570"/>
            </a:xfrm>
            <a:custGeom>
              <a:avLst/>
              <a:gdLst/>
              <a:ahLst/>
              <a:cxnLst/>
              <a:rect l="l" t="t" r="r" b="b"/>
              <a:pathLst>
                <a:path w="4599940" h="369570">
                  <a:moveTo>
                    <a:pt x="4599666" y="369168"/>
                  </a:moveTo>
                  <a:lnTo>
                    <a:pt x="4560503" y="369168"/>
                  </a:lnTo>
                  <a:lnTo>
                    <a:pt x="0" y="3141"/>
                  </a:lnTo>
                  <a:lnTo>
                    <a:pt x="0" y="0"/>
                  </a:lnTo>
                  <a:lnTo>
                    <a:pt x="4599666" y="369168"/>
                  </a:lnTo>
                  <a:close/>
                </a:path>
              </a:pathLst>
            </a:custGeom>
            <a:solidFill>
              <a:srgbClr val="00AD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890034" y="5363737"/>
              <a:ext cx="4639310" cy="372745"/>
            </a:xfrm>
            <a:custGeom>
              <a:avLst/>
              <a:gdLst/>
              <a:ahLst/>
              <a:cxnLst/>
              <a:rect l="l" t="t" r="r" b="b"/>
              <a:pathLst>
                <a:path w="4639310" h="372745">
                  <a:moveTo>
                    <a:pt x="4638957" y="372324"/>
                  </a:moveTo>
                  <a:lnTo>
                    <a:pt x="4599830" y="372324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4638957" y="372324"/>
                  </a:lnTo>
                  <a:close/>
                </a:path>
              </a:pathLst>
            </a:custGeom>
            <a:solidFill>
              <a:srgbClr val="00AD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890034" y="5360581"/>
              <a:ext cx="4678680" cy="375920"/>
            </a:xfrm>
            <a:custGeom>
              <a:avLst/>
              <a:gdLst/>
              <a:ahLst/>
              <a:cxnLst/>
              <a:rect l="l" t="t" r="r" b="b"/>
              <a:pathLst>
                <a:path w="4678680" h="375920">
                  <a:moveTo>
                    <a:pt x="4678294" y="375481"/>
                  </a:moveTo>
                  <a:lnTo>
                    <a:pt x="4639158" y="375481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4678294" y="375481"/>
                  </a:lnTo>
                  <a:close/>
                </a:path>
              </a:pathLst>
            </a:custGeom>
            <a:solidFill>
              <a:srgbClr val="00AE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890034" y="5357427"/>
              <a:ext cx="4712335" cy="379095"/>
            </a:xfrm>
            <a:custGeom>
              <a:avLst/>
              <a:gdLst/>
              <a:ahLst/>
              <a:cxnLst/>
              <a:rect l="l" t="t" r="r" b="b"/>
              <a:pathLst>
                <a:path w="4712335" h="379095">
                  <a:moveTo>
                    <a:pt x="4705755" y="378635"/>
                  </a:moveTo>
                  <a:lnTo>
                    <a:pt x="4678494" y="378635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4712085" y="378190"/>
                  </a:lnTo>
                  <a:lnTo>
                    <a:pt x="4705755" y="378635"/>
                  </a:lnTo>
                  <a:close/>
                </a:path>
              </a:pathLst>
            </a:custGeom>
            <a:solidFill>
              <a:srgbClr val="00AE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890034" y="5354270"/>
              <a:ext cx="4733290" cy="381635"/>
            </a:xfrm>
            <a:custGeom>
              <a:avLst/>
              <a:gdLst/>
              <a:ahLst/>
              <a:cxnLst/>
              <a:rect l="l" t="t" r="r" b="b"/>
              <a:pathLst>
                <a:path w="4733290" h="381635">
                  <a:moveTo>
                    <a:pt x="4712173" y="381341"/>
                  </a:moveTo>
                  <a:lnTo>
                    <a:pt x="0" y="3140"/>
                  </a:lnTo>
                  <a:lnTo>
                    <a:pt x="0" y="0"/>
                  </a:lnTo>
                  <a:lnTo>
                    <a:pt x="4733070" y="379874"/>
                  </a:lnTo>
                  <a:lnTo>
                    <a:pt x="4712173" y="381341"/>
                  </a:lnTo>
                  <a:close/>
                </a:path>
              </a:pathLst>
            </a:custGeom>
            <a:solidFill>
              <a:srgbClr val="00AF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890034" y="5351113"/>
              <a:ext cx="4754245" cy="383540"/>
            </a:xfrm>
            <a:custGeom>
              <a:avLst/>
              <a:gdLst/>
              <a:ahLst/>
              <a:cxnLst/>
              <a:rect l="l" t="t" r="r" b="b"/>
              <a:pathLst>
                <a:path w="4754245" h="383539">
                  <a:moveTo>
                    <a:pt x="4733157" y="383025"/>
                  </a:moveTo>
                  <a:lnTo>
                    <a:pt x="0" y="3144"/>
                  </a:lnTo>
                  <a:lnTo>
                    <a:pt x="0" y="0"/>
                  </a:lnTo>
                  <a:lnTo>
                    <a:pt x="4754030" y="381560"/>
                  </a:lnTo>
                  <a:lnTo>
                    <a:pt x="4733157" y="383025"/>
                  </a:lnTo>
                  <a:close/>
                </a:path>
              </a:pathLst>
            </a:custGeom>
            <a:solidFill>
              <a:srgbClr val="00AF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890034" y="5347960"/>
              <a:ext cx="4775200" cy="384810"/>
            </a:xfrm>
            <a:custGeom>
              <a:avLst/>
              <a:gdLst/>
              <a:ahLst/>
              <a:cxnLst/>
              <a:rect l="l" t="t" r="r" b="b"/>
              <a:pathLst>
                <a:path w="4775200" h="384810">
                  <a:moveTo>
                    <a:pt x="4754138" y="384706"/>
                  </a:moveTo>
                  <a:lnTo>
                    <a:pt x="0" y="3140"/>
                  </a:lnTo>
                  <a:lnTo>
                    <a:pt x="0" y="0"/>
                  </a:lnTo>
                  <a:lnTo>
                    <a:pt x="4775015" y="383241"/>
                  </a:lnTo>
                  <a:lnTo>
                    <a:pt x="4754138" y="384706"/>
                  </a:lnTo>
                  <a:close/>
                </a:path>
              </a:pathLst>
            </a:custGeom>
            <a:solidFill>
              <a:srgbClr val="00B0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890034" y="5344803"/>
              <a:ext cx="4787265" cy="386715"/>
            </a:xfrm>
            <a:custGeom>
              <a:avLst/>
              <a:gdLst/>
              <a:ahLst/>
              <a:cxnLst/>
              <a:rect l="l" t="t" r="r" b="b"/>
              <a:pathLst>
                <a:path w="4787265" h="386714">
                  <a:moveTo>
                    <a:pt x="4775102" y="386392"/>
                  </a:moveTo>
                  <a:lnTo>
                    <a:pt x="0" y="3141"/>
                  </a:lnTo>
                  <a:lnTo>
                    <a:pt x="0" y="0"/>
                  </a:lnTo>
                  <a:lnTo>
                    <a:pt x="4786694" y="384179"/>
                  </a:lnTo>
                  <a:lnTo>
                    <a:pt x="4778172" y="386176"/>
                  </a:lnTo>
                  <a:lnTo>
                    <a:pt x="4775102" y="386392"/>
                  </a:lnTo>
                  <a:close/>
                </a:path>
              </a:pathLst>
            </a:custGeom>
            <a:solidFill>
              <a:srgbClr val="00B0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890034" y="5341646"/>
              <a:ext cx="4796790" cy="387350"/>
            </a:xfrm>
            <a:custGeom>
              <a:avLst/>
              <a:gdLst/>
              <a:ahLst/>
              <a:cxnLst/>
              <a:rect l="l" t="t" r="r" b="b"/>
              <a:pathLst>
                <a:path w="4796790" h="387350">
                  <a:moveTo>
                    <a:pt x="4786736" y="387325"/>
                  </a:moveTo>
                  <a:lnTo>
                    <a:pt x="0" y="3140"/>
                  </a:lnTo>
                  <a:lnTo>
                    <a:pt x="0" y="0"/>
                  </a:lnTo>
                  <a:lnTo>
                    <a:pt x="4796726" y="384984"/>
                  </a:lnTo>
                  <a:lnTo>
                    <a:pt x="4786736" y="387325"/>
                  </a:lnTo>
                  <a:close/>
                </a:path>
              </a:pathLst>
            </a:custGeom>
            <a:solidFill>
              <a:srgbClr val="00B1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890034" y="5338490"/>
              <a:ext cx="4806950" cy="388620"/>
            </a:xfrm>
            <a:custGeom>
              <a:avLst/>
              <a:gdLst/>
              <a:ahLst/>
              <a:cxnLst/>
              <a:rect l="l" t="t" r="r" b="b"/>
              <a:pathLst>
                <a:path w="4806950" h="388620">
                  <a:moveTo>
                    <a:pt x="4796767" y="388130"/>
                  </a:moveTo>
                  <a:lnTo>
                    <a:pt x="0" y="3143"/>
                  </a:lnTo>
                  <a:lnTo>
                    <a:pt x="0" y="0"/>
                  </a:lnTo>
                  <a:lnTo>
                    <a:pt x="4806750" y="385791"/>
                  </a:lnTo>
                  <a:lnTo>
                    <a:pt x="4796767" y="388130"/>
                  </a:lnTo>
                  <a:close/>
                </a:path>
              </a:pathLst>
            </a:custGeom>
            <a:solidFill>
              <a:srgbClr val="00B1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890034" y="5335336"/>
              <a:ext cx="4817110" cy="389255"/>
            </a:xfrm>
            <a:custGeom>
              <a:avLst/>
              <a:gdLst/>
              <a:ahLst/>
              <a:cxnLst/>
              <a:rect l="l" t="t" r="r" b="b"/>
              <a:pathLst>
                <a:path w="4817110" h="389254">
                  <a:moveTo>
                    <a:pt x="4806791" y="388935"/>
                  </a:moveTo>
                  <a:lnTo>
                    <a:pt x="0" y="3141"/>
                  </a:lnTo>
                  <a:lnTo>
                    <a:pt x="0" y="0"/>
                  </a:lnTo>
                  <a:lnTo>
                    <a:pt x="4816781" y="386593"/>
                  </a:lnTo>
                  <a:lnTo>
                    <a:pt x="4806791" y="388935"/>
                  </a:lnTo>
                  <a:close/>
                </a:path>
              </a:pathLst>
            </a:custGeom>
            <a:solidFill>
              <a:srgbClr val="00B2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890034" y="5332179"/>
              <a:ext cx="4827270" cy="389890"/>
            </a:xfrm>
            <a:custGeom>
              <a:avLst/>
              <a:gdLst/>
              <a:ahLst/>
              <a:cxnLst/>
              <a:rect l="l" t="t" r="r" b="b"/>
              <a:pathLst>
                <a:path w="4827270" h="389889">
                  <a:moveTo>
                    <a:pt x="4816823" y="389740"/>
                  </a:moveTo>
                  <a:lnTo>
                    <a:pt x="0" y="3140"/>
                  </a:lnTo>
                  <a:lnTo>
                    <a:pt x="0" y="0"/>
                  </a:lnTo>
                  <a:lnTo>
                    <a:pt x="4826815" y="387398"/>
                  </a:lnTo>
                  <a:lnTo>
                    <a:pt x="4816823" y="389740"/>
                  </a:lnTo>
                  <a:close/>
                </a:path>
              </a:pathLst>
            </a:custGeom>
            <a:solidFill>
              <a:srgbClr val="16B2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890034" y="5329022"/>
              <a:ext cx="4837430" cy="391160"/>
            </a:xfrm>
            <a:custGeom>
              <a:avLst/>
              <a:gdLst/>
              <a:ahLst/>
              <a:cxnLst/>
              <a:rect l="l" t="t" r="r" b="b"/>
              <a:pathLst>
                <a:path w="4837430" h="391160">
                  <a:moveTo>
                    <a:pt x="4826856" y="390545"/>
                  </a:moveTo>
                  <a:lnTo>
                    <a:pt x="0" y="3144"/>
                  </a:lnTo>
                  <a:lnTo>
                    <a:pt x="0" y="0"/>
                  </a:lnTo>
                  <a:lnTo>
                    <a:pt x="4836836" y="388206"/>
                  </a:lnTo>
                  <a:lnTo>
                    <a:pt x="4826856" y="390545"/>
                  </a:lnTo>
                  <a:close/>
                </a:path>
              </a:pathLst>
            </a:custGeom>
            <a:solidFill>
              <a:srgbClr val="28B2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890034" y="5325869"/>
              <a:ext cx="4842510" cy="391795"/>
            </a:xfrm>
            <a:custGeom>
              <a:avLst/>
              <a:gdLst/>
              <a:ahLst/>
              <a:cxnLst/>
              <a:rect l="l" t="t" r="r" b="b"/>
              <a:pathLst>
                <a:path w="4842510" h="391795">
                  <a:moveTo>
                    <a:pt x="4836878" y="391350"/>
                  </a:moveTo>
                  <a:lnTo>
                    <a:pt x="0" y="3140"/>
                  </a:lnTo>
                  <a:lnTo>
                    <a:pt x="0" y="0"/>
                  </a:lnTo>
                  <a:lnTo>
                    <a:pt x="4842357" y="388646"/>
                  </a:lnTo>
                  <a:lnTo>
                    <a:pt x="4837310" y="391248"/>
                  </a:lnTo>
                  <a:lnTo>
                    <a:pt x="4836878" y="391350"/>
                  </a:lnTo>
                  <a:close/>
                </a:path>
              </a:pathLst>
            </a:custGeom>
            <a:solidFill>
              <a:srgbClr val="34B3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890034" y="5322712"/>
              <a:ext cx="4848225" cy="391795"/>
            </a:xfrm>
            <a:custGeom>
              <a:avLst/>
              <a:gdLst/>
              <a:ahLst/>
              <a:cxnLst/>
              <a:rect l="l" t="t" r="r" b="b"/>
              <a:pathLst>
                <a:path w="4848225" h="391795">
                  <a:moveTo>
                    <a:pt x="4842379" y="391791"/>
                  </a:moveTo>
                  <a:lnTo>
                    <a:pt x="0" y="3140"/>
                  </a:lnTo>
                  <a:lnTo>
                    <a:pt x="0" y="0"/>
                  </a:lnTo>
                  <a:lnTo>
                    <a:pt x="4847655" y="389071"/>
                  </a:lnTo>
                  <a:lnTo>
                    <a:pt x="4842379" y="391791"/>
                  </a:lnTo>
                  <a:close/>
                </a:path>
              </a:pathLst>
            </a:custGeom>
            <a:solidFill>
              <a:srgbClr val="3EB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890034" y="5319555"/>
              <a:ext cx="4853305" cy="392430"/>
            </a:xfrm>
            <a:custGeom>
              <a:avLst/>
              <a:gdLst/>
              <a:ahLst/>
              <a:cxnLst/>
              <a:rect l="l" t="t" r="r" b="b"/>
              <a:pathLst>
                <a:path w="4853305" h="392429">
                  <a:moveTo>
                    <a:pt x="4847677" y="392216"/>
                  </a:moveTo>
                  <a:lnTo>
                    <a:pt x="0" y="3144"/>
                  </a:lnTo>
                  <a:lnTo>
                    <a:pt x="0" y="0"/>
                  </a:lnTo>
                  <a:lnTo>
                    <a:pt x="4852947" y="389499"/>
                  </a:lnTo>
                  <a:lnTo>
                    <a:pt x="4847677" y="392216"/>
                  </a:lnTo>
                  <a:close/>
                </a:path>
              </a:pathLst>
            </a:custGeom>
            <a:solidFill>
              <a:srgbClr val="46B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890034" y="5316399"/>
              <a:ext cx="4858385" cy="393065"/>
            </a:xfrm>
            <a:custGeom>
              <a:avLst/>
              <a:gdLst/>
              <a:ahLst/>
              <a:cxnLst/>
              <a:rect l="l" t="t" r="r" b="b"/>
              <a:pathLst>
                <a:path w="4858385" h="393064">
                  <a:moveTo>
                    <a:pt x="4852974" y="392641"/>
                  </a:moveTo>
                  <a:lnTo>
                    <a:pt x="0" y="3143"/>
                  </a:lnTo>
                  <a:lnTo>
                    <a:pt x="0" y="0"/>
                  </a:lnTo>
                  <a:lnTo>
                    <a:pt x="4858245" y="389924"/>
                  </a:lnTo>
                  <a:lnTo>
                    <a:pt x="4852974" y="392641"/>
                  </a:lnTo>
                  <a:close/>
                </a:path>
              </a:pathLst>
            </a:custGeom>
            <a:solidFill>
              <a:srgbClr val="4DB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890034" y="5313244"/>
              <a:ext cx="4864100" cy="393065"/>
            </a:xfrm>
            <a:custGeom>
              <a:avLst/>
              <a:gdLst/>
              <a:ahLst/>
              <a:cxnLst/>
              <a:rect l="l" t="t" r="r" b="b"/>
              <a:pathLst>
                <a:path w="4864100" h="393064">
                  <a:moveTo>
                    <a:pt x="4858267" y="393066"/>
                  </a:moveTo>
                  <a:lnTo>
                    <a:pt x="0" y="3141"/>
                  </a:lnTo>
                  <a:lnTo>
                    <a:pt x="0" y="0"/>
                  </a:lnTo>
                  <a:lnTo>
                    <a:pt x="4863542" y="390346"/>
                  </a:lnTo>
                  <a:lnTo>
                    <a:pt x="4858267" y="393066"/>
                  </a:lnTo>
                  <a:close/>
                </a:path>
              </a:pathLst>
            </a:custGeom>
            <a:solidFill>
              <a:srgbClr val="54B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890034" y="5310088"/>
              <a:ext cx="4869180" cy="393700"/>
            </a:xfrm>
            <a:custGeom>
              <a:avLst/>
              <a:gdLst/>
              <a:ahLst/>
              <a:cxnLst/>
              <a:rect l="l" t="t" r="r" b="b"/>
              <a:pathLst>
                <a:path w="4869180" h="393700">
                  <a:moveTo>
                    <a:pt x="4863564" y="393491"/>
                  </a:moveTo>
                  <a:lnTo>
                    <a:pt x="0" y="3140"/>
                  </a:lnTo>
                  <a:lnTo>
                    <a:pt x="0" y="0"/>
                  </a:lnTo>
                  <a:lnTo>
                    <a:pt x="4868839" y="390771"/>
                  </a:lnTo>
                  <a:lnTo>
                    <a:pt x="4863564" y="393491"/>
                  </a:lnTo>
                  <a:close/>
                </a:path>
              </a:pathLst>
            </a:custGeom>
            <a:solidFill>
              <a:srgbClr val="5AB4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890034" y="5306932"/>
              <a:ext cx="4874260" cy="394335"/>
            </a:xfrm>
            <a:custGeom>
              <a:avLst/>
              <a:gdLst/>
              <a:ahLst/>
              <a:cxnLst/>
              <a:rect l="l" t="t" r="r" b="b"/>
              <a:pathLst>
                <a:path w="4874260" h="394335">
                  <a:moveTo>
                    <a:pt x="4868860" y="393917"/>
                  </a:moveTo>
                  <a:lnTo>
                    <a:pt x="0" y="3143"/>
                  </a:lnTo>
                  <a:lnTo>
                    <a:pt x="0" y="0"/>
                  </a:lnTo>
                  <a:lnTo>
                    <a:pt x="4874131" y="391199"/>
                  </a:lnTo>
                  <a:lnTo>
                    <a:pt x="4868860" y="393917"/>
                  </a:lnTo>
                  <a:close/>
                </a:path>
              </a:pathLst>
            </a:custGeom>
            <a:solidFill>
              <a:srgbClr val="5FB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890034" y="5303777"/>
              <a:ext cx="4878070" cy="394970"/>
            </a:xfrm>
            <a:custGeom>
              <a:avLst/>
              <a:gdLst/>
              <a:ahLst/>
              <a:cxnLst/>
              <a:rect l="l" t="t" r="r" b="b"/>
              <a:pathLst>
                <a:path w="4878070" h="394970">
                  <a:moveTo>
                    <a:pt x="4874153" y="394341"/>
                  </a:moveTo>
                  <a:lnTo>
                    <a:pt x="0" y="3140"/>
                  </a:lnTo>
                  <a:lnTo>
                    <a:pt x="0" y="0"/>
                  </a:lnTo>
                  <a:lnTo>
                    <a:pt x="4877925" y="391501"/>
                  </a:lnTo>
                  <a:lnTo>
                    <a:pt x="4877182" y="392780"/>
                  </a:lnTo>
                  <a:lnTo>
                    <a:pt x="4874153" y="394341"/>
                  </a:lnTo>
                  <a:close/>
                </a:path>
              </a:pathLst>
            </a:custGeom>
            <a:solidFill>
              <a:srgbClr val="66B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890034" y="5300621"/>
              <a:ext cx="4879975" cy="394970"/>
            </a:xfrm>
            <a:custGeom>
              <a:avLst/>
              <a:gdLst/>
              <a:ahLst/>
              <a:cxnLst/>
              <a:rect l="l" t="t" r="r" b="b"/>
              <a:pathLst>
                <a:path w="4879975" h="394970">
                  <a:moveTo>
                    <a:pt x="4877932" y="394645"/>
                  </a:moveTo>
                  <a:lnTo>
                    <a:pt x="0" y="3140"/>
                  </a:lnTo>
                  <a:lnTo>
                    <a:pt x="0" y="0"/>
                  </a:lnTo>
                  <a:lnTo>
                    <a:pt x="4879676" y="391641"/>
                  </a:lnTo>
                  <a:lnTo>
                    <a:pt x="4877932" y="394645"/>
                  </a:lnTo>
                  <a:close/>
                </a:path>
              </a:pathLst>
            </a:custGeom>
            <a:solidFill>
              <a:srgbClr val="6BB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890034" y="5297464"/>
              <a:ext cx="4881880" cy="394970"/>
            </a:xfrm>
            <a:custGeom>
              <a:avLst/>
              <a:gdLst/>
              <a:ahLst/>
              <a:cxnLst/>
              <a:rect l="l" t="t" r="r" b="b"/>
              <a:pathLst>
                <a:path w="4881880" h="394970">
                  <a:moveTo>
                    <a:pt x="4879684" y="394785"/>
                  </a:moveTo>
                  <a:lnTo>
                    <a:pt x="0" y="3144"/>
                  </a:lnTo>
                  <a:lnTo>
                    <a:pt x="0" y="0"/>
                  </a:lnTo>
                  <a:lnTo>
                    <a:pt x="4881426" y="391785"/>
                  </a:lnTo>
                  <a:lnTo>
                    <a:pt x="4879684" y="394785"/>
                  </a:lnTo>
                  <a:close/>
                </a:path>
              </a:pathLst>
            </a:custGeom>
            <a:solidFill>
              <a:srgbClr val="6FB6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890034" y="5294307"/>
              <a:ext cx="4883785" cy="394970"/>
            </a:xfrm>
            <a:custGeom>
              <a:avLst/>
              <a:gdLst/>
              <a:ahLst/>
              <a:cxnLst/>
              <a:rect l="l" t="t" r="r" b="b"/>
              <a:pathLst>
                <a:path w="4883785" h="394970">
                  <a:moveTo>
                    <a:pt x="4881435" y="394926"/>
                  </a:moveTo>
                  <a:lnTo>
                    <a:pt x="0" y="3143"/>
                  </a:lnTo>
                  <a:lnTo>
                    <a:pt x="0" y="0"/>
                  </a:lnTo>
                  <a:lnTo>
                    <a:pt x="4883178" y="391925"/>
                  </a:lnTo>
                  <a:lnTo>
                    <a:pt x="4881435" y="394926"/>
                  </a:lnTo>
                  <a:close/>
                </a:path>
              </a:pathLst>
            </a:custGeom>
            <a:solidFill>
              <a:srgbClr val="74B7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890034" y="5291154"/>
              <a:ext cx="4885055" cy="395605"/>
            </a:xfrm>
            <a:custGeom>
              <a:avLst/>
              <a:gdLst/>
              <a:ahLst/>
              <a:cxnLst/>
              <a:rect l="l" t="t" r="r" b="b"/>
              <a:pathLst>
                <a:path w="4885055" h="395604">
                  <a:moveTo>
                    <a:pt x="4883185" y="395066"/>
                  </a:moveTo>
                  <a:lnTo>
                    <a:pt x="0" y="3140"/>
                  </a:lnTo>
                  <a:lnTo>
                    <a:pt x="0" y="0"/>
                  </a:lnTo>
                  <a:lnTo>
                    <a:pt x="4884929" y="392062"/>
                  </a:lnTo>
                  <a:lnTo>
                    <a:pt x="4883185" y="395066"/>
                  </a:lnTo>
                  <a:close/>
                </a:path>
              </a:pathLst>
            </a:custGeom>
            <a:solidFill>
              <a:srgbClr val="78B7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890034" y="5287997"/>
              <a:ext cx="4886960" cy="395605"/>
            </a:xfrm>
            <a:custGeom>
              <a:avLst/>
              <a:gdLst/>
              <a:ahLst/>
              <a:cxnLst/>
              <a:rect l="l" t="t" r="r" b="b"/>
              <a:pathLst>
                <a:path w="4886960" h="395604">
                  <a:moveTo>
                    <a:pt x="4884936" y="395207"/>
                  </a:moveTo>
                  <a:lnTo>
                    <a:pt x="0" y="3140"/>
                  </a:lnTo>
                  <a:lnTo>
                    <a:pt x="0" y="0"/>
                  </a:lnTo>
                  <a:lnTo>
                    <a:pt x="4886681" y="392203"/>
                  </a:lnTo>
                  <a:lnTo>
                    <a:pt x="4884936" y="395207"/>
                  </a:lnTo>
                  <a:close/>
                </a:path>
              </a:pathLst>
            </a:custGeom>
            <a:solidFill>
              <a:srgbClr val="7DB8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890034" y="5284840"/>
              <a:ext cx="4888865" cy="395605"/>
            </a:xfrm>
            <a:custGeom>
              <a:avLst/>
              <a:gdLst/>
              <a:ahLst/>
              <a:cxnLst/>
              <a:rect l="l" t="t" r="r" b="b"/>
              <a:pathLst>
                <a:path w="4888865" h="395604">
                  <a:moveTo>
                    <a:pt x="4886688" y="395347"/>
                  </a:moveTo>
                  <a:lnTo>
                    <a:pt x="0" y="3143"/>
                  </a:lnTo>
                  <a:lnTo>
                    <a:pt x="0" y="0"/>
                  </a:lnTo>
                  <a:lnTo>
                    <a:pt x="4888431" y="392346"/>
                  </a:lnTo>
                  <a:lnTo>
                    <a:pt x="4886688" y="395347"/>
                  </a:lnTo>
                  <a:close/>
                </a:path>
              </a:pathLst>
            </a:custGeom>
            <a:solidFill>
              <a:srgbClr val="81B8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890034" y="5281686"/>
              <a:ext cx="4890770" cy="395605"/>
            </a:xfrm>
            <a:custGeom>
              <a:avLst/>
              <a:gdLst/>
              <a:ahLst/>
              <a:cxnLst/>
              <a:rect l="l" t="t" r="r" b="b"/>
              <a:pathLst>
                <a:path w="4890770" h="395604">
                  <a:moveTo>
                    <a:pt x="4888438" y="395488"/>
                  </a:moveTo>
                  <a:lnTo>
                    <a:pt x="0" y="3140"/>
                  </a:lnTo>
                  <a:lnTo>
                    <a:pt x="0" y="0"/>
                  </a:lnTo>
                  <a:lnTo>
                    <a:pt x="4890182" y="392484"/>
                  </a:lnTo>
                  <a:lnTo>
                    <a:pt x="4888438" y="395488"/>
                  </a:lnTo>
                  <a:close/>
                </a:path>
              </a:pathLst>
            </a:custGeom>
            <a:solidFill>
              <a:srgbClr val="85B9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890034" y="5278530"/>
              <a:ext cx="4892040" cy="396240"/>
            </a:xfrm>
            <a:custGeom>
              <a:avLst/>
              <a:gdLst/>
              <a:ahLst/>
              <a:cxnLst/>
              <a:rect l="l" t="t" r="r" b="b"/>
              <a:pathLst>
                <a:path w="4892040" h="396239">
                  <a:moveTo>
                    <a:pt x="4890189" y="395628"/>
                  </a:moveTo>
                  <a:lnTo>
                    <a:pt x="0" y="3140"/>
                  </a:lnTo>
                  <a:lnTo>
                    <a:pt x="0" y="0"/>
                  </a:lnTo>
                  <a:lnTo>
                    <a:pt x="4891802" y="392614"/>
                  </a:lnTo>
                  <a:lnTo>
                    <a:pt x="4891802" y="392850"/>
                  </a:lnTo>
                  <a:lnTo>
                    <a:pt x="4890189" y="395628"/>
                  </a:lnTo>
                  <a:close/>
                </a:path>
              </a:pathLst>
            </a:custGeom>
            <a:solidFill>
              <a:srgbClr val="89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890034" y="5275373"/>
              <a:ext cx="4892040" cy="396240"/>
            </a:xfrm>
            <a:custGeom>
              <a:avLst/>
              <a:gdLst/>
              <a:ahLst/>
              <a:cxnLst/>
              <a:rect l="l" t="t" r="r" b="b"/>
              <a:pathLst>
                <a:path w="4892040" h="396239">
                  <a:moveTo>
                    <a:pt x="4891802" y="395758"/>
                  </a:moveTo>
                  <a:lnTo>
                    <a:pt x="0" y="3144"/>
                  </a:lnTo>
                  <a:lnTo>
                    <a:pt x="0" y="0"/>
                  </a:lnTo>
                  <a:lnTo>
                    <a:pt x="4891802" y="392618"/>
                  </a:lnTo>
                  <a:lnTo>
                    <a:pt x="4891802" y="395758"/>
                  </a:lnTo>
                  <a:close/>
                </a:path>
              </a:pathLst>
            </a:custGeom>
            <a:solidFill>
              <a:srgbClr val="8CB9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890034" y="5272216"/>
              <a:ext cx="4892040" cy="396240"/>
            </a:xfrm>
            <a:custGeom>
              <a:avLst/>
              <a:gdLst/>
              <a:ahLst/>
              <a:cxnLst/>
              <a:rect l="l" t="t" r="r" b="b"/>
              <a:pathLst>
                <a:path w="4892040" h="396239">
                  <a:moveTo>
                    <a:pt x="4891802" y="395758"/>
                  </a:moveTo>
                  <a:lnTo>
                    <a:pt x="0" y="3143"/>
                  </a:lnTo>
                  <a:lnTo>
                    <a:pt x="0" y="0"/>
                  </a:lnTo>
                  <a:lnTo>
                    <a:pt x="4891802" y="392617"/>
                  </a:lnTo>
                  <a:lnTo>
                    <a:pt x="4891802" y="395758"/>
                  </a:lnTo>
                  <a:close/>
                </a:path>
              </a:pathLst>
            </a:custGeom>
            <a:solidFill>
              <a:srgbClr val="91BA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890034" y="5269063"/>
              <a:ext cx="4892040" cy="396240"/>
            </a:xfrm>
            <a:custGeom>
              <a:avLst/>
              <a:gdLst/>
              <a:ahLst/>
              <a:cxnLst/>
              <a:rect l="l" t="t" r="r" b="b"/>
              <a:pathLst>
                <a:path w="4892040" h="396239">
                  <a:moveTo>
                    <a:pt x="4891802" y="395758"/>
                  </a:moveTo>
                  <a:lnTo>
                    <a:pt x="0" y="3140"/>
                  </a:lnTo>
                  <a:lnTo>
                    <a:pt x="0" y="0"/>
                  </a:lnTo>
                  <a:lnTo>
                    <a:pt x="4891802" y="392614"/>
                  </a:lnTo>
                  <a:lnTo>
                    <a:pt x="4891802" y="395758"/>
                  </a:lnTo>
                  <a:close/>
                </a:path>
              </a:pathLst>
            </a:custGeom>
            <a:solidFill>
              <a:srgbClr val="94BA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890034" y="5265906"/>
              <a:ext cx="4892040" cy="396240"/>
            </a:xfrm>
            <a:custGeom>
              <a:avLst/>
              <a:gdLst/>
              <a:ahLst/>
              <a:cxnLst/>
              <a:rect l="l" t="t" r="r" b="b"/>
              <a:pathLst>
                <a:path w="4892040" h="396239">
                  <a:moveTo>
                    <a:pt x="4891802" y="395758"/>
                  </a:moveTo>
                  <a:lnTo>
                    <a:pt x="0" y="3144"/>
                  </a:lnTo>
                  <a:lnTo>
                    <a:pt x="0" y="0"/>
                  </a:lnTo>
                  <a:lnTo>
                    <a:pt x="4891802" y="392618"/>
                  </a:lnTo>
                  <a:lnTo>
                    <a:pt x="4891802" y="395758"/>
                  </a:lnTo>
                  <a:close/>
                </a:path>
              </a:pathLst>
            </a:custGeom>
            <a:solidFill>
              <a:srgbClr val="98BB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890034" y="5262749"/>
              <a:ext cx="4892040" cy="396240"/>
            </a:xfrm>
            <a:custGeom>
              <a:avLst/>
              <a:gdLst/>
              <a:ahLst/>
              <a:cxnLst/>
              <a:rect l="l" t="t" r="r" b="b"/>
              <a:pathLst>
                <a:path w="4892040" h="396239">
                  <a:moveTo>
                    <a:pt x="4891802" y="395758"/>
                  </a:moveTo>
                  <a:lnTo>
                    <a:pt x="0" y="3143"/>
                  </a:lnTo>
                  <a:lnTo>
                    <a:pt x="0" y="0"/>
                  </a:lnTo>
                  <a:lnTo>
                    <a:pt x="4891802" y="392617"/>
                  </a:lnTo>
                  <a:lnTo>
                    <a:pt x="4891802" y="395758"/>
                  </a:lnTo>
                  <a:close/>
                </a:path>
              </a:pathLst>
            </a:custGeom>
            <a:solidFill>
              <a:srgbClr val="9BB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890034" y="5259595"/>
              <a:ext cx="4892040" cy="396240"/>
            </a:xfrm>
            <a:custGeom>
              <a:avLst/>
              <a:gdLst/>
              <a:ahLst/>
              <a:cxnLst/>
              <a:rect l="l" t="t" r="r" b="b"/>
              <a:pathLst>
                <a:path w="4892040" h="396239">
                  <a:moveTo>
                    <a:pt x="4891802" y="395758"/>
                  </a:moveTo>
                  <a:lnTo>
                    <a:pt x="0" y="3140"/>
                  </a:lnTo>
                  <a:lnTo>
                    <a:pt x="0" y="0"/>
                  </a:lnTo>
                  <a:lnTo>
                    <a:pt x="4891802" y="392615"/>
                  </a:lnTo>
                  <a:lnTo>
                    <a:pt x="4891802" y="395758"/>
                  </a:lnTo>
                  <a:close/>
                </a:path>
              </a:pathLst>
            </a:custGeom>
            <a:solidFill>
              <a:srgbClr val="9EBB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890034" y="5256439"/>
              <a:ext cx="4892040" cy="396240"/>
            </a:xfrm>
            <a:custGeom>
              <a:avLst/>
              <a:gdLst/>
              <a:ahLst/>
              <a:cxnLst/>
              <a:rect l="l" t="t" r="r" b="b"/>
              <a:pathLst>
                <a:path w="4892040" h="396239">
                  <a:moveTo>
                    <a:pt x="4891802" y="395758"/>
                  </a:moveTo>
                  <a:lnTo>
                    <a:pt x="0" y="3140"/>
                  </a:lnTo>
                  <a:lnTo>
                    <a:pt x="0" y="0"/>
                  </a:lnTo>
                  <a:lnTo>
                    <a:pt x="4891802" y="392614"/>
                  </a:lnTo>
                  <a:lnTo>
                    <a:pt x="4891802" y="395758"/>
                  </a:lnTo>
                  <a:close/>
                </a:path>
              </a:pathLst>
            </a:custGeom>
            <a:solidFill>
              <a:srgbClr val="A1BB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890034" y="5253282"/>
              <a:ext cx="4892040" cy="396240"/>
            </a:xfrm>
            <a:custGeom>
              <a:avLst/>
              <a:gdLst/>
              <a:ahLst/>
              <a:cxnLst/>
              <a:rect l="l" t="t" r="r" b="b"/>
              <a:pathLst>
                <a:path w="4892040" h="396239">
                  <a:moveTo>
                    <a:pt x="4891802" y="395758"/>
                  </a:moveTo>
                  <a:lnTo>
                    <a:pt x="0" y="3143"/>
                  </a:lnTo>
                  <a:lnTo>
                    <a:pt x="0" y="0"/>
                  </a:lnTo>
                  <a:lnTo>
                    <a:pt x="4891802" y="392617"/>
                  </a:lnTo>
                  <a:lnTo>
                    <a:pt x="4891802" y="395758"/>
                  </a:lnTo>
                  <a:close/>
                </a:path>
              </a:pathLst>
            </a:custGeom>
            <a:solidFill>
              <a:srgbClr val="A4BC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890034" y="5250128"/>
              <a:ext cx="4892040" cy="396240"/>
            </a:xfrm>
            <a:custGeom>
              <a:avLst/>
              <a:gdLst/>
              <a:ahLst/>
              <a:cxnLst/>
              <a:rect l="l" t="t" r="r" b="b"/>
              <a:pathLst>
                <a:path w="4892040" h="396239">
                  <a:moveTo>
                    <a:pt x="4891802" y="395755"/>
                  </a:moveTo>
                  <a:lnTo>
                    <a:pt x="0" y="3140"/>
                  </a:lnTo>
                  <a:lnTo>
                    <a:pt x="0" y="0"/>
                  </a:lnTo>
                  <a:lnTo>
                    <a:pt x="4891802" y="392615"/>
                  </a:lnTo>
                  <a:lnTo>
                    <a:pt x="4891802" y="395755"/>
                  </a:lnTo>
                  <a:close/>
                </a:path>
              </a:pathLst>
            </a:custGeom>
            <a:solidFill>
              <a:srgbClr val="A7BC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890034" y="5246972"/>
              <a:ext cx="4892040" cy="396240"/>
            </a:xfrm>
            <a:custGeom>
              <a:avLst/>
              <a:gdLst/>
              <a:ahLst/>
              <a:cxnLst/>
              <a:rect l="l" t="t" r="r" b="b"/>
              <a:pathLst>
                <a:path w="4892040" h="396239">
                  <a:moveTo>
                    <a:pt x="4891802" y="395758"/>
                  </a:moveTo>
                  <a:lnTo>
                    <a:pt x="0" y="3140"/>
                  </a:lnTo>
                  <a:lnTo>
                    <a:pt x="0" y="0"/>
                  </a:lnTo>
                  <a:lnTo>
                    <a:pt x="4891802" y="392614"/>
                  </a:lnTo>
                  <a:lnTo>
                    <a:pt x="4891802" y="395758"/>
                  </a:lnTo>
                  <a:close/>
                </a:path>
              </a:pathLst>
            </a:custGeom>
            <a:solidFill>
              <a:srgbClr val="AABC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890034" y="5243815"/>
              <a:ext cx="4892040" cy="396240"/>
            </a:xfrm>
            <a:custGeom>
              <a:avLst/>
              <a:gdLst/>
              <a:ahLst/>
              <a:cxnLst/>
              <a:rect l="l" t="t" r="r" b="b"/>
              <a:pathLst>
                <a:path w="4892040" h="396239">
                  <a:moveTo>
                    <a:pt x="4891802" y="395758"/>
                  </a:moveTo>
                  <a:lnTo>
                    <a:pt x="0" y="3144"/>
                  </a:lnTo>
                  <a:lnTo>
                    <a:pt x="0" y="0"/>
                  </a:lnTo>
                  <a:lnTo>
                    <a:pt x="4891802" y="392618"/>
                  </a:lnTo>
                  <a:lnTo>
                    <a:pt x="4891802" y="395758"/>
                  </a:lnTo>
                  <a:close/>
                </a:path>
              </a:pathLst>
            </a:custGeom>
            <a:solidFill>
              <a:srgbClr val="ACBC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890034" y="5240658"/>
              <a:ext cx="4892040" cy="396240"/>
            </a:xfrm>
            <a:custGeom>
              <a:avLst/>
              <a:gdLst/>
              <a:ahLst/>
              <a:cxnLst/>
              <a:rect l="l" t="t" r="r" b="b"/>
              <a:pathLst>
                <a:path w="4892040" h="396239">
                  <a:moveTo>
                    <a:pt x="4891802" y="395758"/>
                  </a:moveTo>
                  <a:lnTo>
                    <a:pt x="0" y="3143"/>
                  </a:lnTo>
                  <a:lnTo>
                    <a:pt x="0" y="0"/>
                  </a:lnTo>
                  <a:lnTo>
                    <a:pt x="4891802" y="392617"/>
                  </a:lnTo>
                  <a:lnTo>
                    <a:pt x="4891802" y="395758"/>
                  </a:lnTo>
                  <a:close/>
                </a:path>
              </a:pathLst>
            </a:custGeom>
            <a:solidFill>
              <a:srgbClr val="B0B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890034" y="5237505"/>
              <a:ext cx="4892040" cy="396240"/>
            </a:xfrm>
            <a:custGeom>
              <a:avLst/>
              <a:gdLst/>
              <a:ahLst/>
              <a:cxnLst/>
              <a:rect l="l" t="t" r="r" b="b"/>
              <a:pathLst>
                <a:path w="4892040" h="396239">
                  <a:moveTo>
                    <a:pt x="4891802" y="395757"/>
                  </a:moveTo>
                  <a:lnTo>
                    <a:pt x="0" y="3140"/>
                  </a:lnTo>
                  <a:lnTo>
                    <a:pt x="0" y="0"/>
                  </a:lnTo>
                  <a:lnTo>
                    <a:pt x="4891802" y="392614"/>
                  </a:lnTo>
                  <a:lnTo>
                    <a:pt x="4891802" y="395757"/>
                  </a:lnTo>
                  <a:close/>
                </a:path>
              </a:pathLst>
            </a:custGeom>
            <a:solidFill>
              <a:srgbClr val="B2B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890034" y="5234348"/>
              <a:ext cx="4892040" cy="396240"/>
            </a:xfrm>
            <a:custGeom>
              <a:avLst/>
              <a:gdLst/>
              <a:ahLst/>
              <a:cxnLst/>
              <a:rect l="l" t="t" r="r" b="b"/>
              <a:pathLst>
                <a:path w="4892040" h="396239">
                  <a:moveTo>
                    <a:pt x="4891802" y="395758"/>
                  </a:moveTo>
                  <a:lnTo>
                    <a:pt x="0" y="3140"/>
                  </a:lnTo>
                  <a:lnTo>
                    <a:pt x="0" y="0"/>
                  </a:lnTo>
                  <a:lnTo>
                    <a:pt x="4891802" y="392614"/>
                  </a:lnTo>
                  <a:lnTo>
                    <a:pt x="4891802" y="395758"/>
                  </a:lnTo>
                  <a:close/>
                </a:path>
              </a:pathLst>
            </a:custGeom>
            <a:solidFill>
              <a:srgbClr val="B5B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890034" y="5231228"/>
              <a:ext cx="4892040" cy="396240"/>
            </a:xfrm>
            <a:custGeom>
              <a:avLst/>
              <a:gdLst/>
              <a:ahLst/>
              <a:cxnLst/>
              <a:rect l="l" t="t" r="r" b="b"/>
              <a:pathLst>
                <a:path w="4892040" h="396239">
                  <a:moveTo>
                    <a:pt x="4891802" y="395721"/>
                  </a:moveTo>
                  <a:lnTo>
                    <a:pt x="0" y="3106"/>
                  </a:lnTo>
                  <a:lnTo>
                    <a:pt x="0" y="792"/>
                  </a:lnTo>
                  <a:lnTo>
                    <a:pt x="460" y="0"/>
                  </a:lnTo>
                  <a:lnTo>
                    <a:pt x="4891802" y="392580"/>
                  </a:lnTo>
                  <a:lnTo>
                    <a:pt x="4891802" y="395721"/>
                  </a:lnTo>
                  <a:close/>
                </a:path>
              </a:pathLst>
            </a:custGeom>
            <a:solidFill>
              <a:srgbClr val="B8B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890498" y="5226722"/>
              <a:ext cx="4891405" cy="397510"/>
            </a:xfrm>
            <a:custGeom>
              <a:avLst/>
              <a:gdLst/>
              <a:ahLst/>
              <a:cxnLst/>
              <a:rect l="l" t="t" r="r" b="b"/>
              <a:pathLst>
                <a:path w="4891405" h="397510">
                  <a:moveTo>
                    <a:pt x="4891329" y="392366"/>
                  </a:moveTo>
                  <a:lnTo>
                    <a:pt x="2603" y="0"/>
                  </a:lnTo>
                  <a:lnTo>
                    <a:pt x="1739" y="1498"/>
                  </a:lnTo>
                  <a:lnTo>
                    <a:pt x="863" y="2997"/>
                  </a:lnTo>
                  <a:lnTo>
                    <a:pt x="0" y="4495"/>
                  </a:lnTo>
                  <a:lnTo>
                    <a:pt x="4891329" y="397078"/>
                  </a:lnTo>
                  <a:lnTo>
                    <a:pt x="4891329" y="395516"/>
                  </a:lnTo>
                  <a:lnTo>
                    <a:pt x="4891329" y="393941"/>
                  </a:lnTo>
                  <a:lnTo>
                    <a:pt x="4891329" y="392366"/>
                  </a:lnTo>
                  <a:close/>
                </a:path>
              </a:pathLst>
            </a:custGeom>
            <a:solidFill>
              <a:srgbClr val="BC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893122" y="5223700"/>
              <a:ext cx="4888865" cy="395605"/>
            </a:xfrm>
            <a:custGeom>
              <a:avLst/>
              <a:gdLst/>
              <a:ahLst/>
              <a:cxnLst/>
              <a:rect l="l" t="t" r="r" b="b"/>
              <a:pathLst>
                <a:path w="4888865" h="395604">
                  <a:moveTo>
                    <a:pt x="4888714" y="395370"/>
                  </a:moveTo>
                  <a:lnTo>
                    <a:pt x="0" y="3003"/>
                  </a:lnTo>
                  <a:lnTo>
                    <a:pt x="1744" y="0"/>
                  </a:lnTo>
                  <a:lnTo>
                    <a:pt x="4888714" y="392229"/>
                  </a:lnTo>
                  <a:lnTo>
                    <a:pt x="4888714" y="395370"/>
                  </a:lnTo>
                  <a:close/>
                </a:path>
              </a:pathLst>
            </a:custGeom>
            <a:solidFill>
              <a:srgbClr val="B8B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94875" y="5220683"/>
              <a:ext cx="4886960" cy="395605"/>
            </a:xfrm>
            <a:custGeom>
              <a:avLst/>
              <a:gdLst/>
              <a:ahLst/>
              <a:cxnLst/>
              <a:rect l="l" t="t" r="r" b="b"/>
              <a:pathLst>
                <a:path w="4886960" h="395604">
                  <a:moveTo>
                    <a:pt x="4886961" y="395229"/>
                  </a:moveTo>
                  <a:lnTo>
                    <a:pt x="0" y="3001"/>
                  </a:lnTo>
                  <a:lnTo>
                    <a:pt x="1742" y="0"/>
                  </a:lnTo>
                  <a:lnTo>
                    <a:pt x="4886961" y="392086"/>
                  </a:lnTo>
                  <a:lnTo>
                    <a:pt x="4886961" y="395229"/>
                  </a:lnTo>
                  <a:close/>
                </a:path>
              </a:pathLst>
            </a:custGeom>
            <a:solidFill>
              <a:srgbClr val="B5B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896627" y="5217664"/>
              <a:ext cx="4885690" cy="395605"/>
            </a:xfrm>
            <a:custGeom>
              <a:avLst/>
              <a:gdLst/>
              <a:ahLst/>
              <a:cxnLst/>
              <a:rect l="l" t="t" r="r" b="b"/>
              <a:pathLst>
                <a:path w="4885690" h="395604">
                  <a:moveTo>
                    <a:pt x="4885209" y="395089"/>
                  </a:moveTo>
                  <a:lnTo>
                    <a:pt x="0" y="3003"/>
                  </a:lnTo>
                  <a:lnTo>
                    <a:pt x="1744" y="0"/>
                  </a:lnTo>
                  <a:lnTo>
                    <a:pt x="4885209" y="391948"/>
                  </a:lnTo>
                  <a:lnTo>
                    <a:pt x="4885209" y="395089"/>
                  </a:lnTo>
                  <a:close/>
                </a:path>
              </a:pathLst>
            </a:custGeom>
            <a:solidFill>
              <a:srgbClr val="B3B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898380" y="5214648"/>
              <a:ext cx="4883785" cy="394970"/>
            </a:xfrm>
            <a:custGeom>
              <a:avLst/>
              <a:gdLst/>
              <a:ahLst/>
              <a:cxnLst/>
              <a:rect l="l" t="t" r="r" b="b"/>
              <a:pathLst>
                <a:path w="4883785" h="394970">
                  <a:moveTo>
                    <a:pt x="4883456" y="394948"/>
                  </a:moveTo>
                  <a:lnTo>
                    <a:pt x="0" y="3001"/>
                  </a:lnTo>
                  <a:lnTo>
                    <a:pt x="1742" y="0"/>
                  </a:lnTo>
                  <a:lnTo>
                    <a:pt x="4883456" y="391805"/>
                  </a:lnTo>
                  <a:lnTo>
                    <a:pt x="4883456" y="394948"/>
                  </a:lnTo>
                  <a:close/>
                </a:path>
              </a:pathLst>
            </a:custGeom>
            <a:solidFill>
              <a:srgbClr val="B0BC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900132" y="5211632"/>
              <a:ext cx="4881880" cy="394970"/>
            </a:xfrm>
            <a:custGeom>
              <a:avLst/>
              <a:gdLst/>
              <a:ahLst/>
              <a:cxnLst/>
              <a:rect l="l" t="t" r="r" b="b"/>
              <a:pathLst>
                <a:path w="4881880" h="394970">
                  <a:moveTo>
                    <a:pt x="4881704" y="394808"/>
                  </a:moveTo>
                  <a:lnTo>
                    <a:pt x="0" y="3000"/>
                  </a:lnTo>
                  <a:lnTo>
                    <a:pt x="1742" y="0"/>
                  </a:lnTo>
                  <a:lnTo>
                    <a:pt x="4881704" y="391663"/>
                  </a:lnTo>
                  <a:lnTo>
                    <a:pt x="4881704" y="394808"/>
                  </a:lnTo>
                  <a:close/>
                </a:path>
              </a:pathLst>
            </a:custGeom>
            <a:solidFill>
              <a:srgbClr val="AEBC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901884" y="5208612"/>
              <a:ext cx="4879975" cy="394970"/>
            </a:xfrm>
            <a:custGeom>
              <a:avLst/>
              <a:gdLst/>
              <a:ahLst/>
              <a:cxnLst/>
              <a:rect l="l" t="t" r="r" b="b"/>
              <a:pathLst>
                <a:path w="4879975" h="394970">
                  <a:moveTo>
                    <a:pt x="4879952" y="394667"/>
                  </a:moveTo>
                  <a:lnTo>
                    <a:pt x="0" y="3003"/>
                  </a:lnTo>
                  <a:lnTo>
                    <a:pt x="1744" y="0"/>
                  </a:lnTo>
                  <a:lnTo>
                    <a:pt x="4879952" y="391527"/>
                  </a:lnTo>
                  <a:lnTo>
                    <a:pt x="4879952" y="394667"/>
                  </a:lnTo>
                  <a:close/>
                </a:path>
              </a:pathLst>
            </a:custGeom>
            <a:solidFill>
              <a:srgbClr val="ACBC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903637" y="5205714"/>
              <a:ext cx="4878705" cy="394970"/>
            </a:xfrm>
            <a:custGeom>
              <a:avLst/>
              <a:gdLst/>
              <a:ahLst/>
              <a:cxnLst/>
              <a:rect l="l" t="t" r="r" b="b"/>
              <a:pathLst>
                <a:path w="4878705" h="394970">
                  <a:moveTo>
                    <a:pt x="4878199" y="394408"/>
                  </a:moveTo>
                  <a:lnTo>
                    <a:pt x="0" y="2883"/>
                  </a:lnTo>
                  <a:lnTo>
                    <a:pt x="1017" y="1131"/>
                  </a:lnTo>
                  <a:lnTo>
                    <a:pt x="3211" y="0"/>
                  </a:lnTo>
                  <a:lnTo>
                    <a:pt x="4878199" y="391265"/>
                  </a:lnTo>
                  <a:lnTo>
                    <a:pt x="4878199" y="394408"/>
                  </a:lnTo>
                  <a:close/>
                </a:path>
              </a:pathLst>
            </a:custGeom>
            <a:solidFill>
              <a:srgbClr val="A9BC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906876" y="5202980"/>
              <a:ext cx="4875530" cy="394335"/>
            </a:xfrm>
            <a:custGeom>
              <a:avLst/>
              <a:gdLst/>
              <a:ahLst/>
              <a:cxnLst/>
              <a:rect l="l" t="t" r="r" b="b"/>
              <a:pathLst>
                <a:path w="4875530" h="394335">
                  <a:moveTo>
                    <a:pt x="4874960" y="393983"/>
                  </a:moveTo>
                  <a:lnTo>
                    <a:pt x="0" y="2719"/>
                  </a:lnTo>
                  <a:lnTo>
                    <a:pt x="5275" y="0"/>
                  </a:lnTo>
                  <a:lnTo>
                    <a:pt x="4874960" y="390842"/>
                  </a:lnTo>
                  <a:lnTo>
                    <a:pt x="4874960" y="393983"/>
                  </a:lnTo>
                  <a:close/>
                </a:path>
              </a:pathLst>
            </a:custGeom>
            <a:solidFill>
              <a:srgbClr val="A7BC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912179" y="5200248"/>
              <a:ext cx="4869815" cy="393700"/>
            </a:xfrm>
            <a:custGeom>
              <a:avLst/>
              <a:gdLst/>
              <a:ahLst/>
              <a:cxnLst/>
              <a:rect l="l" t="t" r="r" b="b"/>
              <a:pathLst>
                <a:path w="4869815" h="393700">
                  <a:moveTo>
                    <a:pt x="4869657" y="393557"/>
                  </a:moveTo>
                  <a:lnTo>
                    <a:pt x="0" y="2717"/>
                  </a:lnTo>
                  <a:lnTo>
                    <a:pt x="5271" y="0"/>
                  </a:lnTo>
                  <a:lnTo>
                    <a:pt x="4869657" y="390414"/>
                  </a:lnTo>
                  <a:lnTo>
                    <a:pt x="4869657" y="393557"/>
                  </a:lnTo>
                  <a:close/>
                </a:path>
              </a:pathLst>
            </a:custGeom>
            <a:solidFill>
              <a:srgbClr val="A3BC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917477" y="5197517"/>
              <a:ext cx="4864735" cy="393700"/>
            </a:xfrm>
            <a:custGeom>
              <a:avLst/>
              <a:gdLst/>
              <a:ahLst/>
              <a:cxnLst/>
              <a:rect l="l" t="t" r="r" b="b"/>
              <a:pathLst>
                <a:path w="4864735" h="393700">
                  <a:moveTo>
                    <a:pt x="4864359" y="393129"/>
                  </a:moveTo>
                  <a:lnTo>
                    <a:pt x="0" y="2717"/>
                  </a:lnTo>
                  <a:lnTo>
                    <a:pt x="5269" y="0"/>
                  </a:lnTo>
                  <a:lnTo>
                    <a:pt x="4864359" y="389988"/>
                  </a:lnTo>
                  <a:lnTo>
                    <a:pt x="4864359" y="393129"/>
                  </a:lnTo>
                  <a:close/>
                </a:path>
              </a:pathLst>
            </a:custGeom>
            <a:solidFill>
              <a:srgbClr val="A1BB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922774" y="5194782"/>
              <a:ext cx="4859655" cy="393065"/>
            </a:xfrm>
            <a:custGeom>
              <a:avLst/>
              <a:gdLst/>
              <a:ahLst/>
              <a:cxnLst/>
              <a:rect l="l" t="t" r="r" b="b"/>
              <a:pathLst>
                <a:path w="4859655" h="393064">
                  <a:moveTo>
                    <a:pt x="4859062" y="392707"/>
                  </a:moveTo>
                  <a:lnTo>
                    <a:pt x="0" y="2720"/>
                  </a:lnTo>
                  <a:lnTo>
                    <a:pt x="5276" y="0"/>
                  </a:lnTo>
                  <a:lnTo>
                    <a:pt x="4859062" y="389566"/>
                  </a:lnTo>
                  <a:lnTo>
                    <a:pt x="4859062" y="392707"/>
                  </a:lnTo>
                  <a:close/>
                </a:path>
              </a:pathLst>
            </a:custGeom>
            <a:solidFill>
              <a:srgbClr val="9EBB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928078" y="5192050"/>
              <a:ext cx="4853940" cy="392430"/>
            </a:xfrm>
            <a:custGeom>
              <a:avLst/>
              <a:gdLst/>
              <a:ahLst/>
              <a:cxnLst/>
              <a:rect l="l" t="t" r="r" b="b"/>
              <a:pathLst>
                <a:path w="4853940" h="392429">
                  <a:moveTo>
                    <a:pt x="4853758" y="392281"/>
                  </a:moveTo>
                  <a:lnTo>
                    <a:pt x="0" y="2717"/>
                  </a:lnTo>
                  <a:lnTo>
                    <a:pt x="5271" y="0"/>
                  </a:lnTo>
                  <a:lnTo>
                    <a:pt x="4853758" y="389138"/>
                  </a:lnTo>
                  <a:lnTo>
                    <a:pt x="4853758" y="392281"/>
                  </a:lnTo>
                  <a:close/>
                </a:path>
              </a:pathLst>
            </a:custGeom>
            <a:solidFill>
              <a:srgbClr val="9BB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933376" y="5189316"/>
              <a:ext cx="4848860" cy="392430"/>
            </a:xfrm>
            <a:custGeom>
              <a:avLst/>
              <a:gdLst/>
              <a:ahLst/>
              <a:cxnLst/>
              <a:rect l="l" t="t" r="r" b="b"/>
              <a:pathLst>
                <a:path w="4848860" h="392429">
                  <a:moveTo>
                    <a:pt x="4848460" y="391856"/>
                  </a:moveTo>
                  <a:lnTo>
                    <a:pt x="0" y="2719"/>
                  </a:lnTo>
                  <a:lnTo>
                    <a:pt x="5275" y="0"/>
                  </a:lnTo>
                  <a:lnTo>
                    <a:pt x="4848460" y="388715"/>
                  </a:lnTo>
                  <a:lnTo>
                    <a:pt x="4848460" y="391856"/>
                  </a:lnTo>
                  <a:close/>
                </a:path>
              </a:pathLst>
            </a:custGeom>
            <a:solidFill>
              <a:srgbClr val="99BB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938678" y="5186584"/>
              <a:ext cx="4843780" cy="391795"/>
            </a:xfrm>
            <a:custGeom>
              <a:avLst/>
              <a:gdLst/>
              <a:ahLst/>
              <a:cxnLst/>
              <a:rect l="l" t="t" r="r" b="b"/>
              <a:pathLst>
                <a:path w="4843780" h="391795">
                  <a:moveTo>
                    <a:pt x="4843158" y="391431"/>
                  </a:moveTo>
                  <a:lnTo>
                    <a:pt x="0" y="2717"/>
                  </a:lnTo>
                  <a:lnTo>
                    <a:pt x="5271" y="0"/>
                  </a:lnTo>
                  <a:lnTo>
                    <a:pt x="4843158" y="388287"/>
                  </a:lnTo>
                  <a:lnTo>
                    <a:pt x="4843158" y="391431"/>
                  </a:lnTo>
                  <a:close/>
                </a:path>
              </a:pathLst>
            </a:custGeom>
            <a:solidFill>
              <a:srgbClr val="95BA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943977" y="5184189"/>
              <a:ext cx="4838065" cy="391160"/>
            </a:xfrm>
            <a:custGeom>
              <a:avLst/>
              <a:gdLst/>
              <a:ahLst/>
              <a:cxnLst/>
              <a:rect l="l" t="t" r="r" b="b"/>
              <a:pathLst>
                <a:path w="4838065" h="391160">
                  <a:moveTo>
                    <a:pt x="4837859" y="390666"/>
                  </a:moveTo>
                  <a:lnTo>
                    <a:pt x="0" y="2380"/>
                  </a:lnTo>
                  <a:lnTo>
                    <a:pt x="549" y="2097"/>
                  </a:lnTo>
                  <a:lnTo>
                    <a:pt x="9498" y="0"/>
                  </a:lnTo>
                  <a:lnTo>
                    <a:pt x="4837859" y="387525"/>
                  </a:lnTo>
                  <a:lnTo>
                    <a:pt x="4837859" y="390666"/>
                  </a:lnTo>
                  <a:close/>
                </a:path>
              </a:pathLst>
            </a:custGeom>
            <a:solidFill>
              <a:srgbClr val="91BA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953527" y="5181837"/>
              <a:ext cx="4828540" cy="389890"/>
            </a:xfrm>
            <a:custGeom>
              <a:avLst/>
              <a:gdLst/>
              <a:ahLst/>
              <a:cxnLst/>
              <a:rect l="l" t="t" r="r" b="b"/>
              <a:pathLst>
                <a:path w="4828540" h="389889">
                  <a:moveTo>
                    <a:pt x="4828309" y="389861"/>
                  </a:moveTo>
                  <a:lnTo>
                    <a:pt x="0" y="2339"/>
                  </a:lnTo>
                  <a:lnTo>
                    <a:pt x="9982" y="0"/>
                  </a:lnTo>
                  <a:lnTo>
                    <a:pt x="4828309" y="386717"/>
                  </a:lnTo>
                  <a:lnTo>
                    <a:pt x="4828309" y="389861"/>
                  </a:lnTo>
                  <a:close/>
                </a:path>
              </a:pathLst>
            </a:custGeom>
            <a:solidFill>
              <a:srgbClr val="8FBA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963561" y="5179486"/>
              <a:ext cx="4818380" cy="389255"/>
            </a:xfrm>
            <a:custGeom>
              <a:avLst/>
              <a:gdLst/>
              <a:ahLst/>
              <a:cxnLst/>
              <a:rect l="l" t="t" r="r" b="b"/>
              <a:pathLst>
                <a:path w="4818380" h="389254">
                  <a:moveTo>
                    <a:pt x="4818275" y="389052"/>
                  </a:moveTo>
                  <a:lnTo>
                    <a:pt x="0" y="2339"/>
                  </a:lnTo>
                  <a:lnTo>
                    <a:pt x="9980" y="0"/>
                  </a:lnTo>
                  <a:lnTo>
                    <a:pt x="4818275" y="385912"/>
                  </a:lnTo>
                  <a:lnTo>
                    <a:pt x="4818275" y="389052"/>
                  </a:lnTo>
                  <a:close/>
                </a:path>
              </a:pathLst>
            </a:custGeom>
            <a:solidFill>
              <a:srgbClr val="8B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973595" y="5177132"/>
              <a:ext cx="4808855" cy="388620"/>
            </a:xfrm>
            <a:custGeom>
              <a:avLst/>
              <a:gdLst/>
              <a:ahLst/>
              <a:cxnLst/>
              <a:rect l="l" t="t" r="r" b="b"/>
              <a:pathLst>
                <a:path w="4808855" h="388620">
                  <a:moveTo>
                    <a:pt x="4808241" y="388250"/>
                  </a:moveTo>
                  <a:lnTo>
                    <a:pt x="0" y="2341"/>
                  </a:lnTo>
                  <a:lnTo>
                    <a:pt x="9989" y="0"/>
                  </a:lnTo>
                  <a:lnTo>
                    <a:pt x="4808241" y="385108"/>
                  </a:lnTo>
                  <a:lnTo>
                    <a:pt x="4808241" y="388250"/>
                  </a:lnTo>
                  <a:close/>
                </a:path>
              </a:pathLst>
            </a:custGeom>
            <a:solidFill>
              <a:srgbClr val="88B9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983636" y="5174780"/>
              <a:ext cx="4798695" cy="387985"/>
            </a:xfrm>
            <a:custGeom>
              <a:avLst/>
              <a:gdLst/>
              <a:ahLst/>
              <a:cxnLst/>
              <a:rect l="l" t="t" r="r" b="b"/>
              <a:pathLst>
                <a:path w="4798695" h="387985">
                  <a:moveTo>
                    <a:pt x="4798200" y="387444"/>
                  </a:moveTo>
                  <a:lnTo>
                    <a:pt x="0" y="2339"/>
                  </a:lnTo>
                  <a:lnTo>
                    <a:pt x="9980" y="0"/>
                  </a:lnTo>
                  <a:lnTo>
                    <a:pt x="4798200" y="384300"/>
                  </a:lnTo>
                  <a:lnTo>
                    <a:pt x="4798200" y="387444"/>
                  </a:lnTo>
                  <a:close/>
                </a:path>
              </a:pathLst>
            </a:custGeom>
            <a:solidFill>
              <a:srgbClr val="84B9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993670" y="5172426"/>
              <a:ext cx="4788535" cy="386715"/>
            </a:xfrm>
            <a:custGeom>
              <a:avLst/>
              <a:gdLst/>
              <a:ahLst/>
              <a:cxnLst/>
              <a:rect l="l" t="t" r="r" b="b"/>
              <a:pathLst>
                <a:path w="4788535" h="386714">
                  <a:moveTo>
                    <a:pt x="4788166" y="386638"/>
                  </a:moveTo>
                  <a:lnTo>
                    <a:pt x="0" y="2341"/>
                  </a:lnTo>
                  <a:lnTo>
                    <a:pt x="9989" y="0"/>
                  </a:lnTo>
                  <a:lnTo>
                    <a:pt x="4788166" y="383497"/>
                  </a:lnTo>
                  <a:lnTo>
                    <a:pt x="4788166" y="386638"/>
                  </a:lnTo>
                  <a:close/>
                </a:path>
              </a:pathLst>
            </a:custGeom>
            <a:solidFill>
              <a:srgbClr val="80B8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003763" y="5170953"/>
              <a:ext cx="4778375" cy="385445"/>
            </a:xfrm>
            <a:custGeom>
              <a:avLst/>
              <a:gdLst/>
              <a:ahLst/>
              <a:cxnLst/>
              <a:rect l="l" t="t" r="r" b="b"/>
              <a:pathLst>
                <a:path w="4778375" h="385445">
                  <a:moveTo>
                    <a:pt x="4778073" y="384954"/>
                  </a:moveTo>
                  <a:lnTo>
                    <a:pt x="0" y="1465"/>
                  </a:lnTo>
                  <a:lnTo>
                    <a:pt x="20877" y="0"/>
                  </a:lnTo>
                  <a:lnTo>
                    <a:pt x="4778073" y="381811"/>
                  </a:lnTo>
                  <a:lnTo>
                    <a:pt x="4778073" y="384954"/>
                  </a:lnTo>
                  <a:close/>
                </a:path>
              </a:pathLst>
            </a:custGeom>
            <a:solidFill>
              <a:srgbClr val="7DB8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1024749" y="5169481"/>
              <a:ext cx="4757420" cy="383540"/>
            </a:xfrm>
            <a:custGeom>
              <a:avLst/>
              <a:gdLst/>
              <a:ahLst/>
              <a:cxnLst/>
              <a:rect l="l" t="t" r="r" b="b"/>
              <a:pathLst>
                <a:path w="4757420" h="383539">
                  <a:moveTo>
                    <a:pt x="4757087" y="383267"/>
                  </a:moveTo>
                  <a:lnTo>
                    <a:pt x="0" y="1465"/>
                  </a:lnTo>
                  <a:lnTo>
                    <a:pt x="20872" y="0"/>
                  </a:lnTo>
                  <a:lnTo>
                    <a:pt x="4757087" y="380126"/>
                  </a:lnTo>
                  <a:lnTo>
                    <a:pt x="4757087" y="383267"/>
                  </a:lnTo>
                  <a:close/>
                </a:path>
              </a:pathLst>
            </a:custGeom>
            <a:solidFill>
              <a:srgbClr val="78B7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1045729" y="5168006"/>
              <a:ext cx="4736465" cy="381635"/>
            </a:xfrm>
            <a:custGeom>
              <a:avLst/>
              <a:gdLst/>
              <a:ahLst/>
              <a:cxnLst/>
              <a:rect l="l" t="t" r="r" b="b"/>
              <a:pathLst>
                <a:path w="4736465" h="381635">
                  <a:moveTo>
                    <a:pt x="4736107" y="381585"/>
                  </a:moveTo>
                  <a:lnTo>
                    <a:pt x="0" y="1466"/>
                  </a:lnTo>
                  <a:lnTo>
                    <a:pt x="20897" y="0"/>
                  </a:lnTo>
                  <a:lnTo>
                    <a:pt x="4736107" y="378444"/>
                  </a:lnTo>
                  <a:lnTo>
                    <a:pt x="4736107" y="381585"/>
                  </a:lnTo>
                  <a:close/>
                </a:path>
              </a:pathLst>
            </a:custGeom>
            <a:solidFill>
              <a:srgbClr val="74B6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066734" y="5167343"/>
              <a:ext cx="4715510" cy="379095"/>
            </a:xfrm>
            <a:custGeom>
              <a:avLst/>
              <a:gdLst/>
              <a:ahLst/>
              <a:cxnLst/>
              <a:rect l="l" t="t" r="r" b="b"/>
              <a:pathLst>
                <a:path w="4715510" h="379095">
                  <a:moveTo>
                    <a:pt x="4715102" y="379092"/>
                  </a:moveTo>
                  <a:lnTo>
                    <a:pt x="0" y="656"/>
                  </a:lnTo>
                  <a:lnTo>
                    <a:pt x="9346" y="0"/>
                  </a:lnTo>
                  <a:lnTo>
                    <a:pt x="30953" y="0"/>
                  </a:lnTo>
                  <a:lnTo>
                    <a:pt x="4715102" y="375948"/>
                  </a:lnTo>
                  <a:lnTo>
                    <a:pt x="4715102" y="379092"/>
                  </a:lnTo>
                  <a:close/>
                </a:path>
              </a:pathLst>
            </a:custGeom>
            <a:solidFill>
              <a:srgbClr val="71B7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097898" y="5167343"/>
              <a:ext cx="4684395" cy="376555"/>
            </a:xfrm>
            <a:custGeom>
              <a:avLst/>
              <a:gdLst/>
              <a:ahLst/>
              <a:cxnLst/>
              <a:rect l="l" t="t" r="r" b="b"/>
              <a:pathLst>
                <a:path w="4684395" h="376554">
                  <a:moveTo>
                    <a:pt x="4683938" y="375931"/>
                  </a:moveTo>
                  <a:lnTo>
                    <a:pt x="0" y="0"/>
                  </a:lnTo>
                  <a:lnTo>
                    <a:pt x="39163" y="0"/>
                  </a:lnTo>
                  <a:lnTo>
                    <a:pt x="4683938" y="372790"/>
                  </a:lnTo>
                  <a:lnTo>
                    <a:pt x="4683938" y="375931"/>
                  </a:lnTo>
                  <a:close/>
                </a:path>
              </a:pathLst>
            </a:custGeom>
            <a:solidFill>
              <a:srgbClr val="6CB6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137264" y="5167343"/>
              <a:ext cx="4645025" cy="373380"/>
            </a:xfrm>
            <a:custGeom>
              <a:avLst/>
              <a:gdLst/>
              <a:ahLst/>
              <a:cxnLst/>
              <a:rect l="l" t="t" r="r" b="b"/>
              <a:pathLst>
                <a:path w="4645025" h="373379">
                  <a:moveTo>
                    <a:pt x="4644572" y="372774"/>
                  </a:moveTo>
                  <a:lnTo>
                    <a:pt x="0" y="0"/>
                  </a:lnTo>
                  <a:lnTo>
                    <a:pt x="39136" y="0"/>
                  </a:lnTo>
                  <a:lnTo>
                    <a:pt x="4644572" y="369631"/>
                  </a:lnTo>
                  <a:lnTo>
                    <a:pt x="4644572" y="372774"/>
                  </a:lnTo>
                  <a:close/>
                </a:path>
              </a:pathLst>
            </a:custGeom>
            <a:solidFill>
              <a:srgbClr val="67B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1176602" y="5167343"/>
              <a:ext cx="4605655" cy="370205"/>
            </a:xfrm>
            <a:custGeom>
              <a:avLst/>
              <a:gdLst/>
              <a:ahLst/>
              <a:cxnLst/>
              <a:rect l="l" t="t" r="r" b="b"/>
              <a:pathLst>
                <a:path w="4605655" h="370204">
                  <a:moveTo>
                    <a:pt x="4605234" y="369615"/>
                  </a:moveTo>
                  <a:lnTo>
                    <a:pt x="0" y="0"/>
                  </a:lnTo>
                  <a:lnTo>
                    <a:pt x="39163" y="0"/>
                  </a:lnTo>
                  <a:lnTo>
                    <a:pt x="4605234" y="366474"/>
                  </a:lnTo>
                  <a:lnTo>
                    <a:pt x="4605234" y="369615"/>
                  </a:lnTo>
                  <a:close/>
                </a:path>
              </a:pathLst>
            </a:custGeom>
            <a:solidFill>
              <a:srgbClr val="63B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215967" y="5167343"/>
              <a:ext cx="4566285" cy="367030"/>
            </a:xfrm>
            <a:custGeom>
              <a:avLst/>
              <a:gdLst/>
              <a:ahLst/>
              <a:cxnLst/>
              <a:rect l="l" t="t" r="r" b="b"/>
              <a:pathLst>
                <a:path w="4566285" h="367029">
                  <a:moveTo>
                    <a:pt x="4565869" y="366457"/>
                  </a:moveTo>
                  <a:lnTo>
                    <a:pt x="0" y="0"/>
                  </a:lnTo>
                  <a:lnTo>
                    <a:pt x="39136" y="0"/>
                  </a:lnTo>
                  <a:lnTo>
                    <a:pt x="4565869" y="363314"/>
                  </a:lnTo>
                  <a:lnTo>
                    <a:pt x="4565869" y="366457"/>
                  </a:lnTo>
                  <a:close/>
                </a:path>
              </a:pathLst>
            </a:custGeom>
            <a:solidFill>
              <a:srgbClr val="5DB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255305" y="5167343"/>
              <a:ext cx="4526915" cy="363855"/>
            </a:xfrm>
            <a:custGeom>
              <a:avLst/>
              <a:gdLst/>
              <a:ahLst/>
              <a:cxnLst/>
              <a:rect l="l" t="t" r="r" b="b"/>
              <a:pathLst>
                <a:path w="4526915" h="363854">
                  <a:moveTo>
                    <a:pt x="4526531" y="363298"/>
                  </a:moveTo>
                  <a:lnTo>
                    <a:pt x="0" y="0"/>
                  </a:lnTo>
                  <a:lnTo>
                    <a:pt x="39162" y="0"/>
                  </a:lnTo>
                  <a:lnTo>
                    <a:pt x="4526531" y="360157"/>
                  </a:lnTo>
                  <a:lnTo>
                    <a:pt x="4526531" y="363298"/>
                  </a:lnTo>
                  <a:close/>
                </a:path>
              </a:pathLst>
            </a:custGeom>
            <a:solidFill>
              <a:srgbClr val="59B5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294642" y="5167343"/>
              <a:ext cx="4487545" cy="360680"/>
            </a:xfrm>
            <a:custGeom>
              <a:avLst/>
              <a:gdLst/>
              <a:ahLst/>
              <a:cxnLst/>
              <a:rect l="l" t="t" r="r" b="b"/>
              <a:pathLst>
                <a:path w="4487545" h="360679">
                  <a:moveTo>
                    <a:pt x="4487194" y="360141"/>
                  </a:moveTo>
                  <a:lnTo>
                    <a:pt x="0" y="0"/>
                  </a:lnTo>
                  <a:lnTo>
                    <a:pt x="39161" y="0"/>
                  </a:lnTo>
                  <a:lnTo>
                    <a:pt x="4487194" y="357000"/>
                  </a:lnTo>
                  <a:lnTo>
                    <a:pt x="4487194" y="360141"/>
                  </a:lnTo>
                  <a:close/>
                </a:path>
              </a:pathLst>
            </a:custGeom>
            <a:solidFill>
              <a:srgbClr val="53B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1334006" y="5167343"/>
              <a:ext cx="4448175" cy="357505"/>
            </a:xfrm>
            <a:custGeom>
              <a:avLst/>
              <a:gdLst/>
              <a:ahLst/>
              <a:cxnLst/>
              <a:rect l="l" t="t" r="r" b="b"/>
              <a:pathLst>
                <a:path w="4448175" h="357504">
                  <a:moveTo>
                    <a:pt x="4447830" y="356984"/>
                  </a:moveTo>
                  <a:lnTo>
                    <a:pt x="0" y="0"/>
                  </a:lnTo>
                  <a:lnTo>
                    <a:pt x="39137" y="0"/>
                  </a:lnTo>
                  <a:lnTo>
                    <a:pt x="4447830" y="353840"/>
                  </a:lnTo>
                  <a:lnTo>
                    <a:pt x="4447830" y="356984"/>
                  </a:lnTo>
                  <a:close/>
                </a:path>
              </a:pathLst>
            </a:custGeom>
            <a:solidFill>
              <a:srgbClr val="4CB4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1373346" y="5167343"/>
              <a:ext cx="4408805" cy="354330"/>
            </a:xfrm>
            <a:custGeom>
              <a:avLst/>
              <a:gdLst/>
              <a:ahLst/>
              <a:cxnLst/>
              <a:rect l="l" t="t" r="r" b="b"/>
              <a:pathLst>
                <a:path w="4408805" h="354329">
                  <a:moveTo>
                    <a:pt x="4408490" y="353824"/>
                  </a:moveTo>
                  <a:lnTo>
                    <a:pt x="0" y="0"/>
                  </a:lnTo>
                  <a:lnTo>
                    <a:pt x="39162" y="0"/>
                  </a:lnTo>
                  <a:lnTo>
                    <a:pt x="4408490" y="350683"/>
                  </a:lnTo>
                  <a:lnTo>
                    <a:pt x="4408490" y="353824"/>
                  </a:lnTo>
                  <a:close/>
                </a:path>
              </a:pathLst>
            </a:custGeom>
            <a:solidFill>
              <a:srgbClr val="46B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1412709" y="5167343"/>
              <a:ext cx="4369435" cy="351155"/>
            </a:xfrm>
            <a:custGeom>
              <a:avLst/>
              <a:gdLst/>
              <a:ahLst/>
              <a:cxnLst/>
              <a:rect l="l" t="t" r="r" b="b"/>
              <a:pathLst>
                <a:path w="4369435" h="351154">
                  <a:moveTo>
                    <a:pt x="4369127" y="350667"/>
                  </a:moveTo>
                  <a:lnTo>
                    <a:pt x="0" y="0"/>
                  </a:lnTo>
                  <a:lnTo>
                    <a:pt x="39137" y="0"/>
                  </a:lnTo>
                  <a:lnTo>
                    <a:pt x="4369127" y="347524"/>
                  </a:lnTo>
                  <a:lnTo>
                    <a:pt x="4369127" y="350667"/>
                  </a:lnTo>
                  <a:close/>
                </a:path>
              </a:pathLst>
            </a:custGeom>
            <a:solidFill>
              <a:srgbClr val="3EB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1452049" y="5167343"/>
              <a:ext cx="4330065" cy="347980"/>
            </a:xfrm>
            <a:custGeom>
              <a:avLst/>
              <a:gdLst/>
              <a:ahLst/>
              <a:cxnLst/>
              <a:rect l="l" t="t" r="r" b="b"/>
              <a:pathLst>
                <a:path w="4330065" h="347979">
                  <a:moveTo>
                    <a:pt x="4329787" y="347507"/>
                  </a:moveTo>
                  <a:lnTo>
                    <a:pt x="0" y="0"/>
                  </a:lnTo>
                  <a:lnTo>
                    <a:pt x="39161" y="0"/>
                  </a:lnTo>
                  <a:lnTo>
                    <a:pt x="4329787" y="344366"/>
                  </a:lnTo>
                  <a:lnTo>
                    <a:pt x="4329787" y="347507"/>
                  </a:lnTo>
                  <a:close/>
                </a:path>
              </a:pathLst>
            </a:custGeom>
            <a:solidFill>
              <a:srgbClr val="34B3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1491412" y="5167343"/>
              <a:ext cx="4290695" cy="344805"/>
            </a:xfrm>
            <a:custGeom>
              <a:avLst/>
              <a:gdLst/>
              <a:ahLst/>
              <a:cxnLst/>
              <a:rect l="l" t="t" r="r" b="b"/>
              <a:pathLst>
                <a:path w="4290695" h="344804">
                  <a:moveTo>
                    <a:pt x="4290424" y="344350"/>
                  </a:moveTo>
                  <a:lnTo>
                    <a:pt x="0" y="0"/>
                  </a:lnTo>
                  <a:lnTo>
                    <a:pt x="39138" y="0"/>
                  </a:lnTo>
                  <a:lnTo>
                    <a:pt x="4290424" y="341207"/>
                  </a:lnTo>
                  <a:lnTo>
                    <a:pt x="4290424" y="344350"/>
                  </a:lnTo>
                  <a:close/>
                </a:path>
              </a:pathLst>
            </a:custGeom>
            <a:solidFill>
              <a:srgbClr val="2BB2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1530753" y="5167343"/>
              <a:ext cx="4251325" cy="341630"/>
            </a:xfrm>
            <a:custGeom>
              <a:avLst/>
              <a:gdLst/>
              <a:ahLst/>
              <a:cxnLst/>
              <a:rect l="l" t="t" r="r" b="b"/>
              <a:pathLst>
                <a:path w="4251325" h="341629">
                  <a:moveTo>
                    <a:pt x="4251083" y="341191"/>
                  </a:moveTo>
                  <a:lnTo>
                    <a:pt x="0" y="0"/>
                  </a:lnTo>
                  <a:lnTo>
                    <a:pt x="39161" y="0"/>
                  </a:lnTo>
                  <a:lnTo>
                    <a:pt x="4251083" y="338050"/>
                  </a:lnTo>
                  <a:lnTo>
                    <a:pt x="4251083" y="341191"/>
                  </a:lnTo>
                  <a:close/>
                </a:path>
              </a:pathLst>
            </a:custGeom>
            <a:solidFill>
              <a:srgbClr val="1BB2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1570082" y="5167343"/>
              <a:ext cx="4211955" cy="338455"/>
            </a:xfrm>
            <a:custGeom>
              <a:avLst/>
              <a:gdLst/>
              <a:ahLst/>
              <a:cxnLst/>
              <a:rect l="l" t="t" r="r" b="b"/>
              <a:pathLst>
                <a:path w="4211955" h="338454">
                  <a:moveTo>
                    <a:pt x="4211754" y="338033"/>
                  </a:moveTo>
                  <a:lnTo>
                    <a:pt x="0" y="0"/>
                  </a:lnTo>
                  <a:lnTo>
                    <a:pt x="39167" y="0"/>
                  </a:lnTo>
                  <a:lnTo>
                    <a:pt x="4211754" y="334893"/>
                  </a:lnTo>
                  <a:lnTo>
                    <a:pt x="4211754" y="338033"/>
                  </a:lnTo>
                  <a:close/>
                </a:path>
              </a:pathLst>
            </a:custGeom>
            <a:solidFill>
              <a:srgbClr val="00B1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1609452" y="5167343"/>
              <a:ext cx="4172585" cy="335280"/>
            </a:xfrm>
            <a:custGeom>
              <a:avLst/>
              <a:gdLst/>
              <a:ahLst/>
              <a:cxnLst/>
              <a:rect l="l" t="t" r="r" b="b"/>
              <a:pathLst>
                <a:path w="4172585" h="335279">
                  <a:moveTo>
                    <a:pt x="4172384" y="334876"/>
                  </a:moveTo>
                  <a:lnTo>
                    <a:pt x="0" y="0"/>
                  </a:lnTo>
                  <a:lnTo>
                    <a:pt x="39131" y="0"/>
                  </a:lnTo>
                  <a:lnTo>
                    <a:pt x="4172384" y="331733"/>
                  </a:lnTo>
                  <a:lnTo>
                    <a:pt x="4172384" y="334876"/>
                  </a:lnTo>
                  <a:close/>
                </a:path>
              </a:pathLst>
            </a:custGeom>
            <a:solidFill>
              <a:srgbClr val="00B1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1648793" y="5167343"/>
              <a:ext cx="4133215" cy="332105"/>
            </a:xfrm>
            <a:custGeom>
              <a:avLst/>
              <a:gdLst/>
              <a:ahLst/>
              <a:cxnLst/>
              <a:rect l="l" t="t" r="r" b="b"/>
              <a:pathLst>
                <a:path w="4133215" h="332104">
                  <a:moveTo>
                    <a:pt x="4133043" y="331717"/>
                  </a:moveTo>
                  <a:lnTo>
                    <a:pt x="0" y="0"/>
                  </a:lnTo>
                  <a:lnTo>
                    <a:pt x="39160" y="0"/>
                  </a:lnTo>
                  <a:lnTo>
                    <a:pt x="4133043" y="328576"/>
                  </a:lnTo>
                  <a:lnTo>
                    <a:pt x="4133043" y="331717"/>
                  </a:lnTo>
                  <a:close/>
                </a:path>
              </a:pathLst>
            </a:custGeom>
            <a:solidFill>
              <a:srgbClr val="00B1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1688155" y="5167343"/>
              <a:ext cx="4093845" cy="328930"/>
            </a:xfrm>
            <a:custGeom>
              <a:avLst/>
              <a:gdLst/>
              <a:ahLst/>
              <a:cxnLst/>
              <a:rect l="l" t="t" r="r" b="b"/>
              <a:pathLst>
                <a:path w="4093845" h="328929">
                  <a:moveTo>
                    <a:pt x="4093681" y="328559"/>
                  </a:moveTo>
                  <a:lnTo>
                    <a:pt x="0" y="0"/>
                  </a:lnTo>
                  <a:lnTo>
                    <a:pt x="39139" y="0"/>
                  </a:lnTo>
                  <a:lnTo>
                    <a:pt x="4093681" y="325416"/>
                  </a:lnTo>
                  <a:lnTo>
                    <a:pt x="4093681" y="328559"/>
                  </a:lnTo>
                  <a:close/>
                </a:path>
              </a:pathLst>
            </a:custGeom>
            <a:solidFill>
              <a:srgbClr val="00B0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1727492" y="5167350"/>
              <a:ext cx="4054475" cy="325755"/>
            </a:xfrm>
            <a:custGeom>
              <a:avLst/>
              <a:gdLst/>
              <a:ahLst/>
              <a:cxnLst/>
              <a:rect l="l" t="t" r="r" b="b"/>
              <a:pathLst>
                <a:path w="4054475" h="325754">
                  <a:moveTo>
                    <a:pt x="4054335" y="322262"/>
                  </a:moveTo>
                  <a:lnTo>
                    <a:pt x="39154" y="0"/>
                  </a:lnTo>
                  <a:lnTo>
                    <a:pt x="0" y="0"/>
                  </a:lnTo>
                  <a:lnTo>
                    <a:pt x="4054335" y="325399"/>
                  </a:lnTo>
                  <a:lnTo>
                    <a:pt x="4054335" y="322262"/>
                  </a:lnTo>
                  <a:close/>
                </a:path>
                <a:path w="4054475" h="325754">
                  <a:moveTo>
                    <a:pt x="4054335" y="319100"/>
                  </a:moveTo>
                  <a:lnTo>
                    <a:pt x="78498" y="0"/>
                  </a:lnTo>
                  <a:lnTo>
                    <a:pt x="39357" y="0"/>
                  </a:lnTo>
                  <a:lnTo>
                    <a:pt x="4054335" y="322237"/>
                  </a:lnTo>
                  <a:lnTo>
                    <a:pt x="4054335" y="319100"/>
                  </a:lnTo>
                  <a:close/>
                </a:path>
              </a:pathLst>
            </a:custGeom>
            <a:solidFill>
              <a:srgbClr val="00B0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1806201" y="5167343"/>
              <a:ext cx="3975735" cy="319405"/>
            </a:xfrm>
            <a:custGeom>
              <a:avLst/>
              <a:gdLst/>
              <a:ahLst/>
              <a:cxnLst/>
              <a:rect l="l" t="t" r="r" b="b"/>
              <a:pathLst>
                <a:path w="3975735" h="319404">
                  <a:moveTo>
                    <a:pt x="3975635" y="319083"/>
                  </a:moveTo>
                  <a:lnTo>
                    <a:pt x="0" y="0"/>
                  </a:lnTo>
                  <a:lnTo>
                    <a:pt x="39126" y="0"/>
                  </a:lnTo>
                  <a:lnTo>
                    <a:pt x="3975635" y="315942"/>
                  </a:lnTo>
                  <a:lnTo>
                    <a:pt x="3975635" y="319083"/>
                  </a:lnTo>
                  <a:close/>
                </a:path>
              </a:pathLst>
            </a:custGeom>
            <a:solidFill>
              <a:srgbClr val="00AF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1845537" y="5167343"/>
              <a:ext cx="3936365" cy="316230"/>
            </a:xfrm>
            <a:custGeom>
              <a:avLst/>
              <a:gdLst/>
              <a:ahLst/>
              <a:cxnLst/>
              <a:rect l="l" t="t" r="r" b="b"/>
              <a:pathLst>
                <a:path w="3936365" h="316229">
                  <a:moveTo>
                    <a:pt x="3936299" y="315926"/>
                  </a:moveTo>
                  <a:lnTo>
                    <a:pt x="0" y="0"/>
                  </a:lnTo>
                  <a:lnTo>
                    <a:pt x="39159" y="0"/>
                  </a:lnTo>
                  <a:lnTo>
                    <a:pt x="3936299" y="312785"/>
                  </a:lnTo>
                  <a:lnTo>
                    <a:pt x="3936299" y="315926"/>
                  </a:lnTo>
                  <a:close/>
                </a:path>
              </a:pathLst>
            </a:custGeom>
            <a:solidFill>
              <a:srgbClr val="00AF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1884898" y="5167343"/>
              <a:ext cx="3896995" cy="313055"/>
            </a:xfrm>
            <a:custGeom>
              <a:avLst/>
              <a:gdLst/>
              <a:ahLst/>
              <a:cxnLst/>
              <a:rect l="l" t="t" r="r" b="b"/>
              <a:pathLst>
                <a:path w="3896995" h="313054">
                  <a:moveTo>
                    <a:pt x="3896938" y="312769"/>
                  </a:moveTo>
                  <a:lnTo>
                    <a:pt x="0" y="0"/>
                  </a:lnTo>
                  <a:lnTo>
                    <a:pt x="39140" y="0"/>
                  </a:lnTo>
                  <a:lnTo>
                    <a:pt x="3896938" y="309626"/>
                  </a:lnTo>
                  <a:lnTo>
                    <a:pt x="3896938" y="312769"/>
                  </a:lnTo>
                  <a:close/>
                </a:path>
              </a:pathLst>
            </a:custGeom>
            <a:solidFill>
              <a:srgbClr val="00AE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1924240" y="5167343"/>
              <a:ext cx="3857625" cy="309880"/>
            </a:xfrm>
            <a:custGeom>
              <a:avLst/>
              <a:gdLst/>
              <a:ahLst/>
              <a:cxnLst/>
              <a:rect l="l" t="t" r="r" b="b"/>
              <a:pathLst>
                <a:path w="3857625" h="309879">
                  <a:moveTo>
                    <a:pt x="3857596" y="309609"/>
                  </a:moveTo>
                  <a:lnTo>
                    <a:pt x="0" y="0"/>
                  </a:lnTo>
                  <a:lnTo>
                    <a:pt x="39158" y="0"/>
                  </a:lnTo>
                  <a:lnTo>
                    <a:pt x="3857596" y="306468"/>
                  </a:lnTo>
                  <a:lnTo>
                    <a:pt x="3857596" y="309609"/>
                  </a:lnTo>
                  <a:close/>
                </a:path>
              </a:pathLst>
            </a:custGeom>
            <a:solidFill>
              <a:srgbClr val="00AE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1963601" y="5167343"/>
              <a:ext cx="3818254" cy="306705"/>
            </a:xfrm>
            <a:custGeom>
              <a:avLst/>
              <a:gdLst/>
              <a:ahLst/>
              <a:cxnLst/>
              <a:rect l="l" t="t" r="r" b="b"/>
              <a:pathLst>
                <a:path w="3818254" h="306704">
                  <a:moveTo>
                    <a:pt x="3818235" y="306452"/>
                  </a:moveTo>
                  <a:lnTo>
                    <a:pt x="0" y="0"/>
                  </a:lnTo>
                  <a:lnTo>
                    <a:pt x="39141" y="0"/>
                  </a:lnTo>
                  <a:lnTo>
                    <a:pt x="3818235" y="303309"/>
                  </a:lnTo>
                  <a:lnTo>
                    <a:pt x="3818235" y="306452"/>
                  </a:lnTo>
                  <a:close/>
                </a:path>
              </a:pathLst>
            </a:custGeom>
            <a:solidFill>
              <a:srgbClr val="00AE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2002946" y="5167343"/>
              <a:ext cx="3778885" cy="303530"/>
            </a:xfrm>
            <a:custGeom>
              <a:avLst/>
              <a:gdLst/>
              <a:ahLst/>
              <a:cxnLst/>
              <a:rect l="l" t="t" r="r" b="b"/>
              <a:pathLst>
                <a:path w="3778885" h="303529">
                  <a:moveTo>
                    <a:pt x="3778890" y="303292"/>
                  </a:moveTo>
                  <a:lnTo>
                    <a:pt x="0" y="0"/>
                  </a:lnTo>
                  <a:lnTo>
                    <a:pt x="39156" y="0"/>
                  </a:lnTo>
                  <a:lnTo>
                    <a:pt x="3778890" y="300152"/>
                  </a:lnTo>
                  <a:lnTo>
                    <a:pt x="3778890" y="303292"/>
                  </a:lnTo>
                  <a:close/>
                </a:path>
              </a:pathLst>
            </a:custGeom>
            <a:solidFill>
              <a:srgbClr val="00AD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2042304" y="5167343"/>
              <a:ext cx="3740150" cy="300355"/>
            </a:xfrm>
            <a:custGeom>
              <a:avLst/>
              <a:gdLst/>
              <a:ahLst/>
              <a:cxnLst/>
              <a:rect l="l" t="t" r="r" b="b"/>
              <a:pathLst>
                <a:path w="3740150" h="300354">
                  <a:moveTo>
                    <a:pt x="3739532" y="300135"/>
                  </a:moveTo>
                  <a:lnTo>
                    <a:pt x="0" y="0"/>
                  </a:lnTo>
                  <a:lnTo>
                    <a:pt x="39132" y="0"/>
                  </a:lnTo>
                  <a:lnTo>
                    <a:pt x="3739532" y="296995"/>
                  </a:lnTo>
                  <a:lnTo>
                    <a:pt x="3739532" y="300135"/>
                  </a:lnTo>
                  <a:close/>
                </a:path>
              </a:pathLst>
            </a:custGeom>
            <a:solidFill>
              <a:srgbClr val="00AD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2081644" y="5167350"/>
              <a:ext cx="3700779" cy="297180"/>
            </a:xfrm>
            <a:custGeom>
              <a:avLst/>
              <a:gdLst/>
              <a:ahLst/>
              <a:cxnLst/>
              <a:rect l="l" t="t" r="r" b="b"/>
              <a:pathLst>
                <a:path w="3700779" h="297179">
                  <a:moveTo>
                    <a:pt x="3700183" y="293839"/>
                  </a:moveTo>
                  <a:lnTo>
                    <a:pt x="39128" y="0"/>
                  </a:lnTo>
                  <a:lnTo>
                    <a:pt x="0" y="0"/>
                  </a:lnTo>
                  <a:lnTo>
                    <a:pt x="3700183" y="296976"/>
                  </a:lnTo>
                  <a:lnTo>
                    <a:pt x="3700183" y="293839"/>
                  </a:lnTo>
                  <a:close/>
                </a:path>
                <a:path w="3700779" h="297179">
                  <a:moveTo>
                    <a:pt x="3700183" y="290677"/>
                  </a:moveTo>
                  <a:lnTo>
                    <a:pt x="78486" y="0"/>
                  </a:lnTo>
                  <a:lnTo>
                    <a:pt x="39331" y="0"/>
                  </a:lnTo>
                  <a:lnTo>
                    <a:pt x="3700183" y="293814"/>
                  </a:lnTo>
                  <a:lnTo>
                    <a:pt x="3700183" y="290677"/>
                  </a:lnTo>
                  <a:close/>
                </a:path>
              </a:pathLst>
            </a:custGeom>
            <a:solidFill>
              <a:srgbClr val="00A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2160344" y="5167343"/>
              <a:ext cx="3622040" cy="290830"/>
            </a:xfrm>
            <a:custGeom>
              <a:avLst/>
              <a:gdLst/>
              <a:ahLst/>
              <a:cxnLst/>
              <a:rect l="l" t="t" r="r" b="b"/>
              <a:pathLst>
                <a:path w="3622040" h="290829">
                  <a:moveTo>
                    <a:pt x="3621492" y="290661"/>
                  </a:moveTo>
                  <a:lnTo>
                    <a:pt x="0" y="0"/>
                  </a:lnTo>
                  <a:lnTo>
                    <a:pt x="39142" y="0"/>
                  </a:lnTo>
                  <a:lnTo>
                    <a:pt x="3621492" y="287518"/>
                  </a:lnTo>
                  <a:lnTo>
                    <a:pt x="3621492" y="290661"/>
                  </a:lnTo>
                  <a:close/>
                </a:path>
              </a:pathLst>
            </a:custGeom>
            <a:solidFill>
              <a:srgbClr val="00A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2199688" y="5167343"/>
              <a:ext cx="3582670" cy="287655"/>
            </a:xfrm>
            <a:custGeom>
              <a:avLst/>
              <a:gdLst/>
              <a:ahLst/>
              <a:cxnLst/>
              <a:rect l="l" t="t" r="r" b="b"/>
              <a:pathLst>
                <a:path w="3582670" h="287654">
                  <a:moveTo>
                    <a:pt x="3582148" y="287502"/>
                  </a:moveTo>
                  <a:lnTo>
                    <a:pt x="0" y="0"/>
                  </a:lnTo>
                  <a:lnTo>
                    <a:pt x="39157" y="0"/>
                  </a:lnTo>
                  <a:lnTo>
                    <a:pt x="3582148" y="284361"/>
                  </a:lnTo>
                  <a:lnTo>
                    <a:pt x="3582148" y="287502"/>
                  </a:lnTo>
                  <a:close/>
                </a:path>
              </a:pathLst>
            </a:custGeom>
            <a:solidFill>
              <a:srgbClr val="00A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2239047" y="5167343"/>
              <a:ext cx="3543300" cy="284480"/>
            </a:xfrm>
            <a:custGeom>
              <a:avLst/>
              <a:gdLst/>
              <a:ahLst/>
              <a:cxnLst/>
              <a:rect l="l" t="t" r="r" b="b"/>
              <a:pathLst>
                <a:path w="3543300" h="284479">
                  <a:moveTo>
                    <a:pt x="3542789" y="284345"/>
                  </a:moveTo>
                  <a:lnTo>
                    <a:pt x="0" y="0"/>
                  </a:lnTo>
                  <a:lnTo>
                    <a:pt x="39142" y="0"/>
                  </a:lnTo>
                  <a:lnTo>
                    <a:pt x="3542789" y="281201"/>
                  </a:lnTo>
                  <a:lnTo>
                    <a:pt x="3542789" y="284345"/>
                  </a:lnTo>
                  <a:close/>
                </a:path>
              </a:pathLst>
            </a:custGeom>
            <a:solidFill>
              <a:srgbClr val="00AD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2278380" y="5167350"/>
              <a:ext cx="3503929" cy="281305"/>
            </a:xfrm>
            <a:custGeom>
              <a:avLst/>
              <a:gdLst/>
              <a:ahLst/>
              <a:cxnLst/>
              <a:rect l="l" t="t" r="r" b="b"/>
              <a:pathLst>
                <a:path w="3503929" h="281304">
                  <a:moveTo>
                    <a:pt x="3503447" y="276453"/>
                  </a:moveTo>
                  <a:lnTo>
                    <a:pt x="58991" y="0"/>
                  </a:lnTo>
                  <a:lnTo>
                    <a:pt x="39128" y="0"/>
                  </a:lnTo>
                  <a:lnTo>
                    <a:pt x="19837" y="0"/>
                  </a:lnTo>
                  <a:lnTo>
                    <a:pt x="0" y="0"/>
                  </a:lnTo>
                  <a:lnTo>
                    <a:pt x="3503447" y="281190"/>
                  </a:lnTo>
                  <a:lnTo>
                    <a:pt x="3503447" y="279590"/>
                  </a:lnTo>
                  <a:lnTo>
                    <a:pt x="3503447" y="278041"/>
                  </a:lnTo>
                  <a:lnTo>
                    <a:pt x="3503447" y="276453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2337794" y="5167343"/>
              <a:ext cx="3444240" cy="276860"/>
            </a:xfrm>
            <a:custGeom>
              <a:avLst/>
              <a:gdLst/>
              <a:ahLst/>
              <a:cxnLst/>
              <a:rect l="l" t="t" r="r" b="b"/>
              <a:pathLst>
                <a:path w="3444240" h="276860">
                  <a:moveTo>
                    <a:pt x="3444043" y="276417"/>
                  </a:moveTo>
                  <a:lnTo>
                    <a:pt x="0" y="0"/>
                  </a:lnTo>
                  <a:lnTo>
                    <a:pt x="39160" y="0"/>
                  </a:lnTo>
                  <a:lnTo>
                    <a:pt x="3444043" y="273277"/>
                  </a:lnTo>
                  <a:lnTo>
                    <a:pt x="3444043" y="276417"/>
                  </a:lnTo>
                  <a:close/>
                </a:path>
              </a:pathLst>
            </a:custGeom>
            <a:solidFill>
              <a:srgbClr val="00AE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2377371" y="5167343"/>
              <a:ext cx="3404870" cy="273685"/>
            </a:xfrm>
            <a:custGeom>
              <a:avLst/>
              <a:gdLst/>
              <a:ahLst/>
              <a:cxnLst/>
              <a:rect l="l" t="t" r="r" b="b"/>
              <a:pathLst>
                <a:path w="3404870" h="273685">
                  <a:moveTo>
                    <a:pt x="3404465" y="273241"/>
                  </a:moveTo>
                  <a:lnTo>
                    <a:pt x="0" y="0"/>
                  </a:lnTo>
                  <a:lnTo>
                    <a:pt x="39160" y="0"/>
                  </a:lnTo>
                  <a:lnTo>
                    <a:pt x="3404465" y="270100"/>
                  </a:lnTo>
                  <a:lnTo>
                    <a:pt x="3404465" y="273241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2416948" y="5167343"/>
              <a:ext cx="3365500" cy="270510"/>
            </a:xfrm>
            <a:custGeom>
              <a:avLst/>
              <a:gdLst/>
              <a:ahLst/>
              <a:cxnLst/>
              <a:rect l="l" t="t" r="r" b="b"/>
              <a:pathLst>
                <a:path w="3365500" h="270510">
                  <a:moveTo>
                    <a:pt x="3364888" y="270064"/>
                  </a:moveTo>
                  <a:lnTo>
                    <a:pt x="0" y="0"/>
                  </a:lnTo>
                  <a:lnTo>
                    <a:pt x="39159" y="0"/>
                  </a:lnTo>
                  <a:lnTo>
                    <a:pt x="3364888" y="266924"/>
                  </a:lnTo>
                  <a:lnTo>
                    <a:pt x="3364888" y="270064"/>
                  </a:lnTo>
                  <a:close/>
                </a:path>
              </a:pathLst>
            </a:custGeom>
            <a:solidFill>
              <a:srgbClr val="00B1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2456523" y="5167343"/>
              <a:ext cx="3325495" cy="267335"/>
            </a:xfrm>
            <a:custGeom>
              <a:avLst/>
              <a:gdLst/>
              <a:ahLst/>
              <a:cxnLst/>
              <a:rect l="l" t="t" r="r" b="b"/>
              <a:pathLst>
                <a:path w="3325495" h="267335">
                  <a:moveTo>
                    <a:pt x="3325313" y="266888"/>
                  </a:moveTo>
                  <a:lnTo>
                    <a:pt x="0" y="0"/>
                  </a:lnTo>
                  <a:lnTo>
                    <a:pt x="39128" y="0"/>
                  </a:lnTo>
                  <a:lnTo>
                    <a:pt x="3325313" y="263748"/>
                  </a:lnTo>
                  <a:lnTo>
                    <a:pt x="3325313" y="266888"/>
                  </a:lnTo>
                  <a:close/>
                </a:path>
              </a:pathLst>
            </a:custGeom>
            <a:solidFill>
              <a:srgbClr val="00B2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2496089" y="5167343"/>
              <a:ext cx="3286125" cy="264160"/>
            </a:xfrm>
            <a:custGeom>
              <a:avLst/>
              <a:gdLst/>
              <a:ahLst/>
              <a:cxnLst/>
              <a:rect l="l" t="t" r="r" b="b"/>
              <a:pathLst>
                <a:path w="3286125" h="264160">
                  <a:moveTo>
                    <a:pt x="3285747" y="263715"/>
                  </a:moveTo>
                  <a:lnTo>
                    <a:pt x="0" y="0"/>
                  </a:lnTo>
                  <a:lnTo>
                    <a:pt x="39140" y="0"/>
                  </a:lnTo>
                  <a:lnTo>
                    <a:pt x="3285747" y="260571"/>
                  </a:lnTo>
                  <a:lnTo>
                    <a:pt x="3285747" y="263715"/>
                  </a:lnTo>
                  <a:close/>
                </a:path>
              </a:pathLst>
            </a:custGeom>
            <a:solidFill>
              <a:srgbClr val="00B3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2535665" y="5167343"/>
              <a:ext cx="3246755" cy="260985"/>
            </a:xfrm>
            <a:custGeom>
              <a:avLst/>
              <a:gdLst/>
              <a:ahLst/>
              <a:cxnLst/>
              <a:rect l="l" t="t" r="r" b="b"/>
              <a:pathLst>
                <a:path w="3246754" h="260985">
                  <a:moveTo>
                    <a:pt x="3246171" y="260539"/>
                  </a:moveTo>
                  <a:lnTo>
                    <a:pt x="0" y="0"/>
                  </a:lnTo>
                  <a:lnTo>
                    <a:pt x="39140" y="0"/>
                  </a:lnTo>
                  <a:lnTo>
                    <a:pt x="3246171" y="257395"/>
                  </a:lnTo>
                  <a:lnTo>
                    <a:pt x="3246171" y="260539"/>
                  </a:lnTo>
                  <a:close/>
                </a:path>
              </a:pathLst>
            </a:custGeom>
            <a:solidFill>
              <a:srgbClr val="00B5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2575236" y="5167343"/>
              <a:ext cx="3206750" cy="257810"/>
            </a:xfrm>
            <a:custGeom>
              <a:avLst/>
              <a:gdLst/>
              <a:ahLst/>
              <a:cxnLst/>
              <a:rect l="l" t="t" r="r" b="b"/>
              <a:pathLst>
                <a:path w="3206750" h="257810">
                  <a:moveTo>
                    <a:pt x="3206600" y="257362"/>
                  </a:moveTo>
                  <a:lnTo>
                    <a:pt x="0" y="0"/>
                  </a:lnTo>
                  <a:lnTo>
                    <a:pt x="39144" y="0"/>
                  </a:lnTo>
                  <a:lnTo>
                    <a:pt x="3206600" y="254219"/>
                  </a:lnTo>
                  <a:lnTo>
                    <a:pt x="3206600" y="257362"/>
                  </a:lnTo>
                  <a:close/>
                </a:path>
              </a:pathLst>
            </a:custGeom>
            <a:solidFill>
              <a:srgbClr val="00B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2614813" y="5167343"/>
              <a:ext cx="3167380" cy="254635"/>
            </a:xfrm>
            <a:custGeom>
              <a:avLst/>
              <a:gdLst/>
              <a:ahLst/>
              <a:cxnLst/>
              <a:rect l="l" t="t" r="r" b="b"/>
              <a:pathLst>
                <a:path w="3167379" h="254635">
                  <a:moveTo>
                    <a:pt x="3167023" y="254186"/>
                  </a:moveTo>
                  <a:lnTo>
                    <a:pt x="0" y="0"/>
                  </a:lnTo>
                  <a:lnTo>
                    <a:pt x="39144" y="0"/>
                  </a:lnTo>
                  <a:lnTo>
                    <a:pt x="3167023" y="251042"/>
                  </a:lnTo>
                  <a:lnTo>
                    <a:pt x="3167023" y="254186"/>
                  </a:lnTo>
                  <a:close/>
                </a:path>
              </a:pathLst>
            </a:custGeom>
            <a:solidFill>
              <a:srgbClr val="00B7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2654390" y="5167343"/>
              <a:ext cx="3128010" cy="251460"/>
            </a:xfrm>
            <a:custGeom>
              <a:avLst/>
              <a:gdLst/>
              <a:ahLst/>
              <a:cxnLst/>
              <a:rect l="l" t="t" r="r" b="b"/>
              <a:pathLst>
                <a:path w="3128010" h="251460">
                  <a:moveTo>
                    <a:pt x="3127446" y="251009"/>
                  </a:moveTo>
                  <a:lnTo>
                    <a:pt x="0" y="0"/>
                  </a:lnTo>
                  <a:lnTo>
                    <a:pt x="39131" y="0"/>
                  </a:lnTo>
                  <a:lnTo>
                    <a:pt x="3127446" y="247869"/>
                  </a:lnTo>
                  <a:lnTo>
                    <a:pt x="3127446" y="251009"/>
                  </a:lnTo>
                  <a:close/>
                </a:path>
              </a:pathLst>
            </a:custGeom>
            <a:solidFill>
              <a:srgbClr val="00B9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2693939" y="5167343"/>
              <a:ext cx="3088005" cy="248285"/>
            </a:xfrm>
            <a:custGeom>
              <a:avLst/>
              <a:gdLst/>
              <a:ahLst/>
              <a:cxnLst/>
              <a:rect l="l" t="t" r="r" b="b"/>
              <a:pathLst>
                <a:path w="3088004" h="248285">
                  <a:moveTo>
                    <a:pt x="3087897" y="247833"/>
                  </a:moveTo>
                  <a:lnTo>
                    <a:pt x="0" y="0"/>
                  </a:lnTo>
                  <a:lnTo>
                    <a:pt x="39154" y="0"/>
                  </a:lnTo>
                  <a:lnTo>
                    <a:pt x="3087897" y="244692"/>
                  </a:lnTo>
                  <a:lnTo>
                    <a:pt x="3087897" y="247833"/>
                  </a:lnTo>
                  <a:close/>
                </a:path>
              </a:pathLst>
            </a:custGeom>
            <a:solidFill>
              <a:srgbClr val="00BA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2733519" y="5167343"/>
              <a:ext cx="3048635" cy="245110"/>
            </a:xfrm>
            <a:custGeom>
              <a:avLst/>
              <a:gdLst/>
              <a:ahLst/>
              <a:cxnLst/>
              <a:rect l="l" t="t" r="r" b="b"/>
              <a:pathLst>
                <a:path w="3048635" h="245110">
                  <a:moveTo>
                    <a:pt x="3048317" y="244656"/>
                  </a:moveTo>
                  <a:lnTo>
                    <a:pt x="0" y="0"/>
                  </a:lnTo>
                  <a:lnTo>
                    <a:pt x="39151" y="0"/>
                  </a:lnTo>
                  <a:lnTo>
                    <a:pt x="3048317" y="241516"/>
                  </a:lnTo>
                  <a:lnTo>
                    <a:pt x="3048317" y="244656"/>
                  </a:lnTo>
                  <a:close/>
                </a:path>
              </a:pathLst>
            </a:custGeom>
            <a:solidFill>
              <a:srgbClr val="00BB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2773094" y="5167343"/>
              <a:ext cx="3009265" cy="241935"/>
            </a:xfrm>
            <a:custGeom>
              <a:avLst/>
              <a:gdLst/>
              <a:ahLst/>
              <a:cxnLst/>
              <a:rect l="l" t="t" r="r" b="b"/>
              <a:pathLst>
                <a:path w="3009265" h="241935">
                  <a:moveTo>
                    <a:pt x="3008742" y="241481"/>
                  </a:moveTo>
                  <a:lnTo>
                    <a:pt x="0" y="0"/>
                  </a:lnTo>
                  <a:lnTo>
                    <a:pt x="39154" y="0"/>
                  </a:lnTo>
                  <a:lnTo>
                    <a:pt x="3008742" y="238340"/>
                  </a:lnTo>
                  <a:lnTo>
                    <a:pt x="3008742" y="241481"/>
                  </a:lnTo>
                  <a:close/>
                </a:path>
              </a:pathLst>
            </a:custGeom>
            <a:solidFill>
              <a:srgbClr val="00BD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2812671" y="5167343"/>
              <a:ext cx="2969260" cy="238760"/>
            </a:xfrm>
            <a:custGeom>
              <a:avLst/>
              <a:gdLst/>
              <a:ahLst/>
              <a:cxnLst/>
              <a:rect l="l" t="t" r="r" b="b"/>
              <a:pathLst>
                <a:path w="2969260" h="238760">
                  <a:moveTo>
                    <a:pt x="2969165" y="238304"/>
                  </a:moveTo>
                  <a:lnTo>
                    <a:pt x="0" y="0"/>
                  </a:lnTo>
                  <a:lnTo>
                    <a:pt x="39126" y="0"/>
                  </a:lnTo>
                  <a:lnTo>
                    <a:pt x="2969165" y="235164"/>
                  </a:lnTo>
                  <a:lnTo>
                    <a:pt x="2969165" y="238304"/>
                  </a:lnTo>
                  <a:close/>
                </a:path>
              </a:pathLst>
            </a:custGeom>
            <a:solidFill>
              <a:srgbClr val="00BE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2852248" y="5167343"/>
              <a:ext cx="2929890" cy="235585"/>
            </a:xfrm>
            <a:custGeom>
              <a:avLst/>
              <a:gdLst/>
              <a:ahLst/>
              <a:cxnLst/>
              <a:rect l="l" t="t" r="r" b="b"/>
              <a:pathLst>
                <a:path w="2929890" h="235585">
                  <a:moveTo>
                    <a:pt x="2929588" y="235128"/>
                  </a:moveTo>
                  <a:lnTo>
                    <a:pt x="0" y="0"/>
                  </a:lnTo>
                  <a:lnTo>
                    <a:pt x="39126" y="0"/>
                  </a:lnTo>
                  <a:lnTo>
                    <a:pt x="2929588" y="231987"/>
                  </a:lnTo>
                  <a:lnTo>
                    <a:pt x="2929588" y="235128"/>
                  </a:lnTo>
                  <a:close/>
                </a:path>
              </a:pathLst>
            </a:custGeom>
            <a:solidFill>
              <a:srgbClr val="00BF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2891805" y="5167343"/>
              <a:ext cx="2890520" cy="232410"/>
            </a:xfrm>
            <a:custGeom>
              <a:avLst/>
              <a:gdLst/>
              <a:ahLst/>
              <a:cxnLst/>
              <a:rect l="l" t="t" r="r" b="b"/>
              <a:pathLst>
                <a:path w="2890520" h="232410">
                  <a:moveTo>
                    <a:pt x="2890031" y="231954"/>
                  </a:moveTo>
                  <a:lnTo>
                    <a:pt x="0" y="0"/>
                  </a:lnTo>
                  <a:lnTo>
                    <a:pt x="39146" y="0"/>
                  </a:lnTo>
                  <a:lnTo>
                    <a:pt x="2890031" y="228811"/>
                  </a:lnTo>
                  <a:lnTo>
                    <a:pt x="2890031" y="231954"/>
                  </a:lnTo>
                  <a:close/>
                </a:path>
              </a:pathLst>
            </a:custGeom>
            <a:solidFill>
              <a:srgbClr val="00C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2931382" y="5167343"/>
              <a:ext cx="2850515" cy="229235"/>
            </a:xfrm>
            <a:custGeom>
              <a:avLst/>
              <a:gdLst/>
              <a:ahLst/>
              <a:cxnLst/>
              <a:rect l="l" t="t" r="r" b="b"/>
              <a:pathLst>
                <a:path w="2850515" h="229235">
                  <a:moveTo>
                    <a:pt x="2850454" y="228778"/>
                  </a:moveTo>
                  <a:lnTo>
                    <a:pt x="0" y="0"/>
                  </a:lnTo>
                  <a:lnTo>
                    <a:pt x="39141" y="0"/>
                  </a:lnTo>
                  <a:lnTo>
                    <a:pt x="2850454" y="225634"/>
                  </a:lnTo>
                  <a:lnTo>
                    <a:pt x="2850454" y="228778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2970959" y="5167343"/>
              <a:ext cx="2811145" cy="226060"/>
            </a:xfrm>
            <a:custGeom>
              <a:avLst/>
              <a:gdLst/>
              <a:ahLst/>
              <a:cxnLst/>
              <a:rect l="l" t="t" r="r" b="b"/>
              <a:pathLst>
                <a:path w="2811145" h="226060">
                  <a:moveTo>
                    <a:pt x="2810877" y="225601"/>
                  </a:moveTo>
                  <a:lnTo>
                    <a:pt x="0" y="0"/>
                  </a:lnTo>
                  <a:lnTo>
                    <a:pt x="39141" y="0"/>
                  </a:lnTo>
                  <a:lnTo>
                    <a:pt x="2810877" y="222458"/>
                  </a:lnTo>
                  <a:lnTo>
                    <a:pt x="2810877" y="225601"/>
                  </a:lnTo>
                  <a:close/>
                </a:path>
              </a:pathLst>
            </a:custGeom>
            <a:solidFill>
              <a:srgbClr val="23C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3010533" y="5167343"/>
              <a:ext cx="2771775" cy="222885"/>
            </a:xfrm>
            <a:custGeom>
              <a:avLst/>
              <a:gdLst/>
              <a:ahLst/>
              <a:cxnLst/>
              <a:rect l="l" t="t" r="r" b="b"/>
              <a:pathLst>
                <a:path w="2771775" h="222885">
                  <a:moveTo>
                    <a:pt x="2771303" y="222425"/>
                  </a:moveTo>
                  <a:lnTo>
                    <a:pt x="0" y="0"/>
                  </a:lnTo>
                  <a:lnTo>
                    <a:pt x="39145" y="0"/>
                  </a:lnTo>
                  <a:lnTo>
                    <a:pt x="2771303" y="219282"/>
                  </a:lnTo>
                  <a:lnTo>
                    <a:pt x="2771303" y="222425"/>
                  </a:lnTo>
                  <a:close/>
                </a:path>
              </a:pathLst>
            </a:custGeom>
            <a:solidFill>
              <a:srgbClr val="36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3050110" y="5167343"/>
              <a:ext cx="2731770" cy="219710"/>
            </a:xfrm>
            <a:custGeom>
              <a:avLst/>
              <a:gdLst/>
              <a:ahLst/>
              <a:cxnLst/>
              <a:rect l="l" t="t" r="r" b="b"/>
              <a:pathLst>
                <a:path w="2731770" h="219710">
                  <a:moveTo>
                    <a:pt x="2731726" y="219249"/>
                  </a:moveTo>
                  <a:lnTo>
                    <a:pt x="0" y="0"/>
                  </a:lnTo>
                  <a:lnTo>
                    <a:pt x="39145" y="0"/>
                  </a:lnTo>
                  <a:lnTo>
                    <a:pt x="2731726" y="216105"/>
                  </a:lnTo>
                  <a:lnTo>
                    <a:pt x="2731726" y="219249"/>
                  </a:lnTo>
                  <a:close/>
                </a:path>
              </a:pathLst>
            </a:custGeom>
            <a:solidFill>
              <a:srgbClr val="42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3089687" y="5167343"/>
              <a:ext cx="2692400" cy="216535"/>
            </a:xfrm>
            <a:custGeom>
              <a:avLst/>
              <a:gdLst/>
              <a:ahLst/>
              <a:cxnLst/>
              <a:rect l="l" t="t" r="r" b="b"/>
              <a:pathLst>
                <a:path w="2692400" h="216535">
                  <a:moveTo>
                    <a:pt x="2692149" y="216073"/>
                  </a:moveTo>
                  <a:lnTo>
                    <a:pt x="0" y="0"/>
                  </a:lnTo>
                  <a:lnTo>
                    <a:pt x="39146" y="0"/>
                  </a:lnTo>
                  <a:lnTo>
                    <a:pt x="2692149" y="212929"/>
                  </a:lnTo>
                  <a:lnTo>
                    <a:pt x="2692149" y="216073"/>
                  </a:lnTo>
                  <a:close/>
                </a:path>
              </a:pathLst>
            </a:custGeom>
            <a:solidFill>
              <a:srgbClr val="4C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3129258" y="5167343"/>
              <a:ext cx="2653030" cy="213360"/>
            </a:xfrm>
            <a:custGeom>
              <a:avLst/>
              <a:gdLst/>
              <a:ahLst/>
              <a:cxnLst/>
              <a:rect l="l" t="t" r="r" b="b"/>
              <a:pathLst>
                <a:path w="2653029" h="213360">
                  <a:moveTo>
                    <a:pt x="2652577" y="212896"/>
                  </a:moveTo>
                  <a:lnTo>
                    <a:pt x="0" y="0"/>
                  </a:lnTo>
                  <a:lnTo>
                    <a:pt x="39147" y="0"/>
                  </a:lnTo>
                  <a:lnTo>
                    <a:pt x="2652577" y="209753"/>
                  </a:lnTo>
                  <a:lnTo>
                    <a:pt x="2652577" y="212896"/>
                  </a:lnTo>
                  <a:close/>
                </a:path>
              </a:pathLst>
            </a:custGeom>
            <a:solidFill>
              <a:srgbClr val="56C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3168836" y="5167343"/>
              <a:ext cx="2613025" cy="210185"/>
            </a:xfrm>
            <a:custGeom>
              <a:avLst/>
              <a:gdLst/>
              <a:ahLst/>
              <a:cxnLst/>
              <a:rect l="l" t="t" r="r" b="b"/>
              <a:pathLst>
                <a:path w="2613025" h="210185">
                  <a:moveTo>
                    <a:pt x="2613000" y="209720"/>
                  </a:moveTo>
                  <a:lnTo>
                    <a:pt x="0" y="0"/>
                  </a:lnTo>
                  <a:lnTo>
                    <a:pt x="39147" y="0"/>
                  </a:lnTo>
                  <a:lnTo>
                    <a:pt x="2613000" y="206576"/>
                  </a:lnTo>
                  <a:lnTo>
                    <a:pt x="2613000" y="209720"/>
                  </a:lnTo>
                  <a:close/>
                </a:path>
              </a:pathLst>
            </a:custGeom>
            <a:solidFill>
              <a:srgbClr val="5EC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3208413" y="5167343"/>
              <a:ext cx="2573655" cy="207010"/>
            </a:xfrm>
            <a:custGeom>
              <a:avLst/>
              <a:gdLst/>
              <a:ahLst/>
              <a:cxnLst/>
              <a:rect l="l" t="t" r="r" b="b"/>
              <a:pathLst>
                <a:path w="2573654" h="207010">
                  <a:moveTo>
                    <a:pt x="2573423" y="206543"/>
                  </a:moveTo>
                  <a:lnTo>
                    <a:pt x="0" y="0"/>
                  </a:lnTo>
                  <a:lnTo>
                    <a:pt x="39148" y="0"/>
                  </a:lnTo>
                  <a:lnTo>
                    <a:pt x="2573423" y="203400"/>
                  </a:lnTo>
                  <a:lnTo>
                    <a:pt x="2573423" y="206543"/>
                  </a:lnTo>
                  <a:close/>
                </a:path>
              </a:pathLst>
            </a:custGeom>
            <a:solidFill>
              <a:srgbClr val="66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3247990" y="5167343"/>
              <a:ext cx="2534285" cy="203835"/>
            </a:xfrm>
            <a:custGeom>
              <a:avLst/>
              <a:gdLst/>
              <a:ahLst/>
              <a:cxnLst/>
              <a:rect l="l" t="t" r="r" b="b"/>
              <a:pathLst>
                <a:path w="2534285" h="203835">
                  <a:moveTo>
                    <a:pt x="2533846" y="203367"/>
                  </a:moveTo>
                  <a:lnTo>
                    <a:pt x="0" y="0"/>
                  </a:lnTo>
                  <a:lnTo>
                    <a:pt x="39148" y="0"/>
                  </a:lnTo>
                  <a:lnTo>
                    <a:pt x="2533846" y="200223"/>
                  </a:lnTo>
                  <a:lnTo>
                    <a:pt x="2533846" y="203367"/>
                  </a:lnTo>
                  <a:close/>
                </a:path>
              </a:pathLst>
            </a:custGeom>
            <a:solidFill>
              <a:srgbClr val="6C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3287563" y="5167343"/>
              <a:ext cx="2494280" cy="200660"/>
            </a:xfrm>
            <a:custGeom>
              <a:avLst/>
              <a:gdLst/>
              <a:ahLst/>
              <a:cxnLst/>
              <a:rect l="l" t="t" r="r" b="b"/>
              <a:pathLst>
                <a:path w="2494279" h="200660">
                  <a:moveTo>
                    <a:pt x="2494273" y="200191"/>
                  </a:moveTo>
                  <a:lnTo>
                    <a:pt x="0" y="0"/>
                  </a:lnTo>
                  <a:lnTo>
                    <a:pt x="39147" y="0"/>
                  </a:lnTo>
                  <a:lnTo>
                    <a:pt x="2494273" y="197047"/>
                  </a:lnTo>
                  <a:lnTo>
                    <a:pt x="2494273" y="200191"/>
                  </a:lnTo>
                  <a:close/>
                </a:path>
              </a:pathLst>
            </a:custGeom>
            <a:solidFill>
              <a:srgbClr val="75D1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3327140" y="5167343"/>
              <a:ext cx="2454910" cy="197485"/>
            </a:xfrm>
            <a:custGeom>
              <a:avLst/>
              <a:gdLst/>
              <a:ahLst/>
              <a:cxnLst/>
              <a:rect l="l" t="t" r="r" b="b"/>
              <a:pathLst>
                <a:path w="2454910" h="197485">
                  <a:moveTo>
                    <a:pt x="2454696" y="197014"/>
                  </a:moveTo>
                  <a:lnTo>
                    <a:pt x="0" y="0"/>
                  </a:lnTo>
                  <a:lnTo>
                    <a:pt x="39148" y="0"/>
                  </a:lnTo>
                  <a:lnTo>
                    <a:pt x="2454696" y="193871"/>
                  </a:lnTo>
                  <a:lnTo>
                    <a:pt x="2454696" y="197014"/>
                  </a:lnTo>
                  <a:close/>
                </a:path>
              </a:pathLst>
            </a:custGeom>
            <a:solidFill>
              <a:srgbClr val="7B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3366717" y="5167343"/>
              <a:ext cx="2415540" cy="194310"/>
            </a:xfrm>
            <a:custGeom>
              <a:avLst/>
              <a:gdLst/>
              <a:ahLst/>
              <a:cxnLst/>
              <a:rect l="l" t="t" r="r" b="b"/>
              <a:pathLst>
                <a:path w="2415540" h="194310">
                  <a:moveTo>
                    <a:pt x="2415119" y="193838"/>
                  </a:moveTo>
                  <a:lnTo>
                    <a:pt x="0" y="0"/>
                  </a:lnTo>
                  <a:lnTo>
                    <a:pt x="39148" y="0"/>
                  </a:lnTo>
                  <a:lnTo>
                    <a:pt x="2415119" y="190694"/>
                  </a:lnTo>
                  <a:lnTo>
                    <a:pt x="2415119" y="193838"/>
                  </a:lnTo>
                  <a:close/>
                </a:path>
              </a:pathLst>
            </a:custGeom>
            <a:solidFill>
              <a:srgbClr val="81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3406294" y="5167343"/>
              <a:ext cx="2376170" cy="191135"/>
            </a:xfrm>
            <a:custGeom>
              <a:avLst/>
              <a:gdLst/>
              <a:ahLst/>
              <a:cxnLst/>
              <a:rect l="l" t="t" r="r" b="b"/>
              <a:pathLst>
                <a:path w="2376170" h="191135">
                  <a:moveTo>
                    <a:pt x="2375542" y="190662"/>
                  </a:moveTo>
                  <a:lnTo>
                    <a:pt x="0" y="0"/>
                  </a:lnTo>
                  <a:lnTo>
                    <a:pt x="39148" y="0"/>
                  </a:lnTo>
                  <a:lnTo>
                    <a:pt x="2375542" y="187518"/>
                  </a:lnTo>
                  <a:lnTo>
                    <a:pt x="2375542" y="190662"/>
                  </a:lnTo>
                  <a:close/>
                </a:path>
              </a:pathLst>
            </a:custGeom>
            <a:solidFill>
              <a:srgbClr val="89D6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3445866" y="5167343"/>
              <a:ext cx="2336165" cy="187960"/>
            </a:xfrm>
            <a:custGeom>
              <a:avLst/>
              <a:gdLst/>
              <a:ahLst/>
              <a:cxnLst/>
              <a:rect l="l" t="t" r="r" b="b"/>
              <a:pathLst>
                <a:path w="2336165" h="187960">
                  <a:moveTo>
                    <a:pt x="2335970" y="187485"/>
                  </a:moveTo>
                  <a:lnTo>
                    <a:pt x="0" y="0"/>
                  </a:lnTo>
                  <a:lnTo>
                    <a:pt x="39149" y="0"/>
                  </a:lnTo>
                  <a:lnTo>
                    <a:pt x="2335970" y="184342"/>
                  </a:lnTo>
                  <a:lnTo>
                    <a:pt x="2335970" y="187485"/>
                  </a:lnTo>
                  <a:close/>
                </a:path>
              </a:pathLst>
            </a:custGeom>
            <a:solidFill>
              <a:srgbClr val="8F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3485443" y="5167343"/>
              <a:ext cx="2296795" cy="184785"/>
            </a:xfrm>
            <a:custGeom>
              <a:avLst/>
              <a:gdLst/>
              <a:ahLst/>
              <a:cxnLst/>
              <a:rect l="l" t="t" r="r" b="b"/>
              <a:pathLst>
                <a:path w="2296795" h="184785">
                  <a:moveTo>
                    <a:pt x="2296393" y="184309"/>
                  </a:moveTo>
                  <a:lnTo>
                    <a:pt x="0" y="0"/>
                  </a:lnTo>
                  <a:lnTo>
                    <a:pt x="39149" y="0"/>
                  </a:lnTo>
                  <a:lnTo>
                    <a:pt x="2296393" y="181165"/>
                  </a:lnTo>
                  <a:lnTo>
                    <a:pt x="2296393" y="184309"/>
                  </a:lnTo>
                  <a:close/>
                </a:path>
              </a:pathLst>
            </a:custGeom>
            <a:solidFill>
              <a:srgbClr val="95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3525039" y="5167343"/>
              <a:ext cx="2257425" cy="181610"/>
            </a:xfrm>
            <a:custGeom>
              <a:avLst/>
              <a:gdLst/>
              <a:ahLst/>
              <a:cxnLst/>
              <a:rect l="l" t="t" r="r" b="b"/>
              <a:pathLst>
                <a:path w="2257425" h="181610">
                  <a:moveTo>
                    <a:pt x="2256797" y="181129"/>
                  </a:moveTo>
                  <a:lnTo>
                    <a:pt x="0" y="0"/>
                  </a:lnTo>
                  <a:lnTo>
                    <a:pt x="39130" y="0"/>
                  </a:lnTo>
                  <a:lnTo>
                    <a:pt x="2256797" y="177989"/>
                  </a:lnTo>
                  <a:lnTo>
                    <a:pt x="2256797" y="181129"/>
                  </a:lnTo>
                  <a:close/>
                </a:path>
              </a:pathLst>
            </a:custGeom>
            <a:solidFill>
              <a:srgbClr val="9CDC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3564593" y="5167343"/>
              <a:ext cx="2217420" cy="178435"/>
            </a:xfrm>
            <a:custGeom>
              <a:avLst/>
              <a:gdLst/>
              <a:ahLst/>
              <a:cxnLst/>
              <a:rect l="l" t="t" r="r" b="b"/>
              <a:pathLst>
                <a:path w="2217420" h="178435">
                  <a:moveTo>
                    <a:pt x="2217243" y="177956"/>
                  </a:moveTo>
                  <a:lnTo>
                    <a:pt x="0" y="0"/>
                  </a:lnTo>
                  <a:lnTo>
                    <a:pt x="39150" y="0"/>
                  </a:lnTo>
                  <a:lnTo>
                    <a:pt x="2217243" y="174813"/>
                  </a:lnTo>
                  <a:lnTo>
                    <a:pt x="2217243" y="177956"/>
                  </a:lnTo>
                  <a:close/>
                </a:path>
              </a:pathLst>
            </a:custGeom>
            <a:solidFill>
              <a:srgbClr val="A1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3604189" y="5167343"/>
              <a:ext cx="2178050" cy="175260"/>
            </a:xfrm>
            <a:custGeom>
              <a:avLst/>
              <a:gdLst/>
              <a:ahLst/>
              <a:cxnLst/>
              <a:rect l="l" t="t" r="r" b="b"/>
              <a:pathLst>
                <a:path w="2178050" h="175260">
                  <a:moveTo>
                    <a:pt x="2177647" y="174777"/>
                  </a:moveTo>
                  <a:lnTo>
                    <a:pt x="0" y="0"/>
                  </a:lnTo>
                  <a:lnTo>
                    <a:pt x="39130" y="0"/>
                  </a:lnTo>
                  <a:lnTo>
                    <a:pt x="2177647" y="171636"/>
                  </a:lnTo>
                  <a:lnTo>
                    <a:pt x="2177647" y="174777"/>
                  </a:lnTo>
                  <a:close/>
                </a:path>
              </a:pathLst>
            </a:custGeom>
            <a:solidFill>
              <a:srgbClr val="A7DF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3643746" y="5167343"/>
              <a:ext cx="2138680" cy="172085"/>
            </a:xfrm>
            <a:custGeom>
              <a:avLst/>
              <a:gdLst/>
              <a:ahLst/>
              <a:cxnLst/>
              <a:rect l="l" t="t" r="r" b="b"/>
              <a:pathLst>
                <a:path w="2138679" h="172085">
                  <a:moveTo>
                    <a:pt x="2138089" y="171603"/>
                  </a:moveTo>
                  <a:lnTo>
                    <a:pt x="0" y="0"/>
                  </a:lnTo>
                  <a:lnTo>
                    <a:pt x="39151" y="0"/>
                  </a:lnTo>
                  <a:lnTo>
                    <a:pt x="2138089" y="168460"/>
                  </a:lnTo>
                  <a:lnTo>
                    <a:pt x="2138089" y="171603"/>
                  </a:lnTo>
                  <a:close/>
                </a:path>
              </a:pathLst>
            </a:custGeom>
            <a:solidFill>
              <a:srgbClr val="AE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3683344" y="5167343"/>
              <a:ext cx="2098675" cy="168910"/>
            </a:xfrm>
            <a:custGeom>
              <a:avLst/>
              <a:gdLst/>
              <a:ahLst/>
              <a:cxnLst/>
              <a:rect l="l" t="t" r="r" b="b"/>
              <a:pathLst>
                <a:path w="2098675" h="168910">
                  <a:moveTo>
                    <a:pt x="2098492" y="168424"/>
                  </a:moveTo>
                  <a:lnTo>
                    <a:pt x="0" y="0"/>
                  </a:lnTo>
                  <a:lnTo>
                    <a:pt x="39130" y="0"/>
                  </a:lnTo>
                  <a:lnTo>
                    <a:pt x="2098492" y="165283"/>
                  </a:lnTo>
                  <a:lnTo>
                    <a:pt x="2098492" y="168424"/>
                  </a:lnTo>
                  <a:close/>
                </a:path>
              </a:pathLst>
            </a:custGeom>
            <a:solidFill>
              <a:srgbClr val="B3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3722917" y="5167343"/>
              <a:ext cx="2059305" cy="165735"/>
            </a:xfrm>
            <a:custGeom>
              <a:avLst/>
              <a:gdLst/>
              <a:ahLst/>
              <a:cxnLst/>
              <a:rect l="l" t="t" r="r" b="b"/>
              <a:pathLst>
                <a:path w="2059304" h="165735">
                  <a:moveTo>
                    <a:pt x="2058919" y="165248"/>
                  </a:moveTo>
                  <a:lnTo>
                    <a:pt x="0" y="0"/>
                  </a:lnTo>
                  <a:lnTo>
                    <a:pt x="39130" y="0"/>
                  </a:lnTo>
                  <a:lnTo>
                    <a:pt x="2058919" y="162107"/>
                  </a:lnTo>
                  <a:lnTo>
                    <a:pt x="2058919" y="165248"/>
                  </a:lnTo>
                  <a:close/>
                </a:path>
              </a:pathLst>
            </a:custGeom>
            <a:solidFill>
              <a:srgbClr val="B9E5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3762494" y="5167343"/>
              <a:ext cx="2019935" cy="162560"/>
            </a:xfrm>
            <a:custGeom>
              <a:avLst/>
              <a:gdLst/>
              <a:ahLst/>
              <a:cxnLst/>
              <a:rect l="l" t="t" r="r" b="b"/>
              <a:pathLst>
                <a:path w="2019935" h="162560">
                  <a:moveTo>
                    <a:pt x="2019342" y="162071"/>
                  </a:moveTo>
                  <a:lnTo>
                    <a:pt x="0" y="0"/>
                  </a:lnTo>
                  <a:lnTo>
                    <a:pt x="39130" y="0"/>
                  </a:lnTo>
                  <a:lnTo>
                    <a:pt x="2019342" y="158931"/>
                  </a:lnTo>
                  <a:lnTo>
                    <a:pt x="2019342" y="162071"/>
                  </a:lnTo>
                  <a:close/>
                </a:path>
              </a:pathLst>
            </a:custGeom>
            <a:solidFill>
              <a:srgbClr val="BF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3802072" y="5167343"/>
              <a:ext cx="1979930" cy="159385"/>
            </a:xfrm>
            <a:custGeom>
              <a:avLst/>
              <a:gdLst/>
              <a:ahLst/>
              <a:cxnLst/>
              <a:rect l="l" t="t" r="r" b="b"/>
              <a:pathLst>
                <a:path w="1979929" h="159385">
                  <a:moveTo>
                    <a:pt x="1979764" y="158895"/>
                  </a:moveTo>
                  <a:lnTo>
                    <a:pt x="0" y="0"/>
                  </a:lnTo>
                  <a:lnTo>
                    <a:pt x="39147" y="0"/>
                  </a:lnTo>
                  <a:lnTo>
                    <a:pt x="1979764" y="155754"/>
                  </a:lnTo>
                  <a:lnTo>
                    <a:pt x="1979764" y="158895"/>
                  </a:lnTo>
                  <a:close/>
                </a:path>
              </a:pathLst>
            </a:custGeom>
            <a:solidFill>
              <a:srgbClr val="C4E9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3841649" y="5167343"/>
              <a:ext cx="1940560" cy="156210"/>
            </a:xfrm>
            <a:custGeom>
              <a:avLst/>
              <a:gdLst/>
              <a:ahLst/>
              <a:cxnLst/>
              <a:rect l="l" t="t" r="r" b="b"/>
              <a:pathLst>
                <a:path w="1940560" h="156210">
                  <a:moveTo>
                    <a:pt x="1940187" y="155718"/>
                  </a:moveTo>
                  <a:lnTo>
                    <a:pt x="0" y="0"/>
                  </a:lnTo>
                  <a:lnTo>
                    <a:pt x="39126" y="0"/>
                  </a:lnTo>
                  <a:lnTo>
                    <a:pt x="1940187" y="152578"/>
                  </a:lnTo>
                  <a:lnTo>
                    <a:pt x="1940187" y="155718"/>
                  </a:lnTo>
                  <a:close/>
                </a:path>
              </a:pathLst>
            </a:custGeom>
            <a:solidFill>
              <a:srgbClr val="CAEB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3881227" y="5167343"/>
              <a:ext cx="1901189" cy="153035"/>
            </a:xfrm>
            <a:custGeom>
              <a:avLst/>
              <a:gdLst/>
              <a:ahLst/>
              <a:cxnLst/>
              <a:rect l="l" t="t" r="r" b="b"/>
              <a:pathLst>
                <a:path w="1901189" h="153035">
                  <a:moveTo>
                    <a:pt x="1900610" y="152542"/>
                  </a:moveTo>
                  <a:lnTo>
                    <a:pt x="0" y="0"/>
                  </a:lnTo>
                  <a:lnTo>
                    <a:pt x="39142" y="0"/>
                  </a:lnTo>
                  <a:lnTo>
                    <a:pt x="1900610" y="149401"/>
                  </a:lnTo>
                  <a:lnTo>
                    <a:pt x="1900610" y="152542"/>
                  </a:lnTo>
                  <a:close/>
                </a:path>
              </a:pathLst>
            </a:custGeom>
            <a:solidFill>
              <a:srgbClr val="CF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3920799" y="5167343"/>
              <a:ext cx="1861185" cy="149860"/>
            </a:xfrm>
            <a:custGeom>
              <a:avLst/>
              <a:gdLst/>
              <a:ahLst/>
              <a:cxnLst/>
              <a:rect l="l" t="t" r="r" b="b"/>
              <a:pathLst>
                <a:path w="1861185" h="149860">
                  <a:moveTo>
                    <a:pt x="1861037" y="149366"/>
                  </a:moveTo>
                  <a:lnTo>
                    <a:pt x="0" y="0"/>
                  </a:lnTo>
                  <a:lnTo>
                    <a:pt x="39147" y="0"/>
                  </a:lnTo>
                  <a:lnTo>
                    <a:pt x="1861037" y="146225"/>
                  </a:lnTo>
                  <a:lnTo>
                    <a:pt x="1861037" y="149366"/>
                  </a:lnTo>
                  <a:close/>
                </a:path>
              </a:pathLst>
            </a:custGeom>
            <a:solidFill>
              <a:srgbClr val="D5EF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3960376" y="5167343"/>
              <a:ext cx="1821814" cy="146685"/>
            </a:xfrm>
            <a:custGeom>
              <a:avLst/>
              <a:gdLst/>
              <a:ahLst/>
              <a:cxnLst/>
              <a:rect l="l" t="t" r="r" b="b"/>
              <a:pathLst>
                <a:path w="1821814" h="146685">
                  <a:moveTo>
                    <a:pt x="1821460" y="146190"/>
                  </a:moveTo>
                  <a:lnTo>
                    <a:pt x="0" y="0"/>
                  </a:lnTo>
                  <a:lnTo>
                    <a:pt x="39147" y="0"/>
                  </a:lnTo>
                  <a:lnTo>
                    <a:pt x="1821460" y="143048"/>
                  </a:lnTo>
                  <a:lnTo>
                    <a:pt x="1821460" y="146190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3999953" y="5167343"/>
              <a:ext cx="1782445" cy="143510"/>
            </a:xfrm>
            <a:custGeom>
              <a:avLst/>
              <a:gdLst/>
              <a:ahLst/>
              <a:cxnLst/>
              <a:rect l="l" t="t" r="r" b="b"/>
              <a:pathLst>
                <a:path w="1782445" h="143510">
                  <a:moveTo>
                    <a:pt x="1781883" y="143013"/>
                  </a:moveTo>
                  <a:lnTo>
                    <a:pt x="0" y="0"/>
                  </a:lnTo>
                  <a:lnTo>
                    <a:pt x="39141" y="0"/>
                  </a:lnTo>
                  <a:lnTo>
                    <a:pt x="1781883" y="139873"/>
                  </a:lnTo>
                  <a:lnTo>
                    <a:pt x="1781883" y="143013"/>
                  </a:lnTo>
                  <a:close/>
                </a:path>
              </a:pathLst>
            </a:custGeom>
            <a:solidFill>
              <a:srgbClr val="E0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4039530" y="5167343"/>
              <a:ext cx="1742439" cy="140335"/>
            </a:xfrm>
            <a:custGeom>
              <a:avLst/>
              <a:gdLst/>
              <a:ahLst/>
              <a:cxnLst/>
              <a:rect l="l" t="t" r="r" b="b"/>
              <a:pathLst>
                <a:path w="1742439" h="140335">
                  <a:moveTo>
                    <a:pt x="1742306" y="139837"/>
                  </a:moveTo>
                  <a:lnTo>
                    <a:pt x="0" y="0"/>
                  </a:lnTo>
                  <a:lnTo>
                    <a:pt x="39146" y="0"/>
                  </a:lnTo>
                  <a:lnTo>
                    <a:pt x="1742306" y="136696"/>
                  </a:lnTo>
                  <a:lnTo>
                    <a:pt x="1742306" y="139837"/>
                  </a:lnTo>
                  <a:close/>
                </a:path>
              </a:pathLst>
            </a:custGeom>
            <a:solidFill>
              <a:srgbClr val="E6F5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4079104" y="5167343"/>
              <a:ext cx="1703070" cy="137160"/>
            </a:xfrm>
            <a:custGeom>
              <a:avLst/>
              <a:gdLst/>
              <a:ahLst/>
              <a:cxnLst/>
              <a:rect l="l" t="t" r="r" b="b"/>
              <a:pathLst>
                <a:path w="1703070" h="137160">
                  <a:moveTo>
                    <a:pt x="1702732" y="136660"/>
                  </a:moveTo>
                  <a:lnTo>
                    <a:pt x="0" y="0"/>
                  </a:lnTo>
                  <a:lnTo>
                    <a:pt x="39144" y="0"/>
                  </a:lnTo>
                  <a:lnTo>
                    <a:pt x="1702732" y="133520"/>
                  </a:lnTo>
                  <a:lnTo>
                    <a:pt x="1702732" y="136660"/>
                  </a:lnTo>
                  <a:close/>
                </a:path>
              </a:pathLst>
            </a:custGeom>
            <a:solidFill>
              <a:srgbClr val="EBF7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4118682" y="5167343"/>
              <a:ext cx="1663700" cy="133985"/>
            </a:xfrm>
            <a:custGeom>
              <a:avLst/>
              <a:gdLst/>
              <a:ahLst/>
              <a:cxnLst/>
              <a:rect l="l" t="t" r="r" b="b"/>
              <a:pathLst>
                <a:path w="1663700" h="133985">
                  <a:moveTo>
                    <a:pt x="1663154" y="133484"/>
                  </a:moveTo>
                  <a:lnTo>
                    <a:pt x="0" y="0"/>
                  </a:lnTo>
                  <a:lnTo>
                    <a:pt x="39140" y="0"/>
                  </a:lnTo>
                  <a:lnTo>
                    <a:pt x="1663154" y="130343"/>
                  </a:lnTo>
                  <a:lnTo>
                    <a:pt x="1663154" y="133484"/>
                  </a:lnTo>
                  <a:close/>
                </a:path>
              </a:pathLst>
            </a:custGeom>
            <a:solidFill>
              <a:srgbClr val="F0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4158259" y="5167343"/>
              <a:ext cx="1623695" cy="130810"/>
            </a:xfrm>
            <a:custGeom>
              <a:avLst/>
              <a:gdLst/>
              <a:ahLst/>
              <a:cxnLst/>
              <a:rect l="l" t="t" r="r" b="b"/>
              <a:pathLst>
                <a:path w="1623695" h="130810">
                  <a:moveTo>
                    <a:pt x="1623577" y="130307"/>
                  </a:moveTo>
                  <a:lnTo>
                    <a:pt x="0" y="0"/>
                  </a:lnTo>
                  <a:lnTo>
                    <a:pt x="39140" y="0"/>
                  </a:lnTo>
                  <a:lnTo>
                    <a:pt x="1623577" y="127167"/>
                  </a:lnTo>
                  <a:lnTo>
                    <a:pt x="1623577" y="130307"/>
                  </a:lnTo>
                  <a:close/>
                </a:path>
              </a:pathLst>
            </a:custGeom>
            <a:solidFill>
              <a:srgbClr val="F7FC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4197820" y="5167350"/>
              <a:ext cx="1584325" cy="127635"/>
            </a:xfrm>
            <a:custGeom>
              <a:avLst/>
              <a:gdLst/>
              <a:ahLst/>
              <a:cxnLst/>
              <a:rect l="l" t="t" r="r" b="b"/>
              <a:pathLst>
                <a:path w="1584325" h="127635">
                  <a:moveTo>
                    <a:pt x="1584007" y="122415"/>
                  </a:moveTo>
                  <a:lnTo>
                    <a:pt x="58724" y="0"/>
                  </a:lnTo>
                  <a:lnTo>
                    <a:pt x="39154" y="0"/>
                  </a:lnTo>
                  <a:lnTo>
                    <a:pt x="19570" y="0"/>
                  </a:lnTo>
                  <a:lnTo>
                    <a:pt x="0" y="0"/>
                  </a:lnTo>
                  <a:lnTo>
                    <a:pt x="1584007" y="127127"/>
                  </a:lnTo>
                  <a:lnTo>
                    <a:pt x="1584007" y="125564"/>
                  </a:lnTo>
                  <a:lnTo>
                    <a:pt x="1584007" y="123990"/>
                  </a:lnTo>
                  <a:lnTo>
                    <a:pt x="1584007" y="1224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4256764" y="5167343"/>
              <a:ext cx="1525270" cy="122555"/>
            </a:xfrm>
            <a:custGeom>
              <a:avLst/>
              <a:gdLst/>
              <a:ahLst/>
              <a:cxnLst/>
              <a:rect l="l" t="t" r="r" b="b"/>
              <a:pathLst>
                <a:path w="1525270" h="122554">
                  <a:moveTo>
                    <a:pt x="1525072" y="122402"/>
                  </a:moveTo>
                  <a:lnTo>
                    <a:pt x="0" y="0"/>
                  </a:lnTo>
                  <a:lnTo>
                    <a:pt x="39156" y="0"/>
                  </a:lnTo>
                  <a:lnTo>
                    <a:pt x="1525072" y="119259"/>
                  </a:lnTo>
                  <a:lnTo>
                    <a:pt x="1525072" y="122402"/>
                  </a:lnTo>
                  <a:close/>
                </a:path>
              </a:pathLst>
            </a:custGeom>
            <a:solidFill>
              <a:srgbClr val="EDF8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4296122" y="5167343"/>
              <a:ext cx="1485900" cy="119380"/>
            </a:xfrm>
            <a:custGeom>
              <a:avLst/>
              <a:gdLst/>
              <a:ahLst/>
              <a:cxnLst/>
              <a:rect l="l" t="t" r="r" b="b"/>
              <a:pathLst>
                <a:path w="1485900" h="119379">
                  <a:moveTo>
                    <a:pt x="1485714" y="119242"/>
                  </a:moveTo>
                  <a:lnTo>
                    <a:pt x="0" y="0"/>
                  </a:lnTo>
                  <a:lnTo>
                    <a:pt x="39142" y="0"/>
                  </a:lnTo>
                  <a:lnTo>
                    <a:pt x="1485714" y="116102"/>
                  </a:lnTo>
                  <a:lnTo>
                    <a:pt x="1485714" y="119242"/>
                  </a:lnTo>
                  <a:close/>
                </a:path>
              </a:pathLst>
            </a:custGeom>
            <a:solidFill>
              <a:srgbClr val="DF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4335498" y="5167343"/>
              <a:ext cx="1446530" cy="116205"/>
            </a:xfrm>
            <a:custGeom>
              <a:avLst/>
              <a:gdLst/>
              <a:ahLst/>
              <a:cxnLst/>
              <a:rect l="l" t="t" r="r" b="b"/>
              <a:pathLst>
                <a:path w="1446529" h="116204">
                  <a:moveTo>
                    <a:pt x="1446338" y="116082"/>
                  </a:moveTo>
                  <a:lnTo>
                    <a:pt x="0" y="0"/>
                  </a:lnTo>
                  <a:lnTo>
                    <a:pt x="39142" y="0"/>
                  </a:lnTo>
                  <a:lnTo>
                    <a:pt x="1446338" y="112942"/>
                  </a:lnTo>
                  <a:lnTo>
                    <a:pt x="1446338" y="116082"/>
                  </a:lnTo>
                  <a:close/>
                </a:path>
              </a:pathLst>
            </a:custGeom>
            <a:solidFill>
              <a:srgbClr val="CF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4374867" y="5167343"/>
              <a:ext cx="1407160" cy="113030"/>
            </a:xfrm>
            <a:custGeom>
              <a:avLst/>
              <a:gdLst/>
              <a:ahLst/>
              <a:cxnLst/>
              <a:rect l="l" t="t" r="r" b="b"/>
              <a:pathLst>
                <a:path w="1407160" h="113029">
                  <a:moveTo>
                    <a:pt x="1406969" y="112923"/>
                  </a:moveTo>
                  <a:lnTo>
                    <a:pt x="0" y="0"/>
                  </a:lnTo>
                  <a:lnTo>
                    <a:pt x="39132" y="0"/>
                  </a:lnTo>
                  <a:lnTo>
                    <a:pt x="1406969" y="109782"/>
                  </a:lnTo>
                  <a:lnTo>
                    <a:pt x="1406969" y="112923"/>
                  </a:lnTo>
                  <a:close/>
                </a:path>
              </a:pathLst>
            </a:custGeom>
            <a:solidFill>
              <a:srgbClr val="C0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4414214" y="5167343"/>
              <a:ext cx="1367790" cy="109855"/>
            </a:xfrm>
            <a:custGeom>
              <a:avLst/>
              <a:gdLst/>
              <a:ahLst/>
              <a:cxnLst/>
              <a:rect l="l" t="t" r="r" b="b"/>
              <a:pathLst>
                <a:path w="1367789" h="109854">
                  <a:moveTo>
                    <a:pt x="1367622" y="109765"/>
                  </a:moveTo>
                  <a:lnTo>
                    <a:pt x="0" y="0"/>
                  </a:lnTo>
                  <a:lnTo>
                    <a:pt x="39155" y="0"/>
                  </a:lnTo>
                  <a:lnTo>
                    <a:pt x="1367622" y="106622"/>
                  </a:lnTo>
                  <a:lnTo>
                    <a:pt x="1367622" y="109765"/>
                  </a:lnTo>
                  <a:close/>
                </a:path>
              </a:pathLst>
            </a:custGeom>
            <a:solidFill>
              <a:srgbClr val="B1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4453589" y="5167343"/>
              <a:ext cx="1328420" cy="106680"/>
            </a:xfrm>
            <a:custGeom>
              <a:avLst/>
              <a:gdLst/>
              <a:ahLst/>
              <a:cxnLst/>
              <a:rect l="l" t="t" r="r" b="b"/>
              <a:pathLst>
                <a:path w="1328420" h="106679">
                  <a:moveTo>
                    <a:pt x="1328247" y="106605"/>
                  </a:moveTo>
                  <a:lnTo>
                    <a:pt x="0" y="0"/>
                  </a:lnTo>
                  <a:lnTo>
                    <a:pt x="39155" y="0"/>
                  </a:lnTo>
                  <a:lnTo>
                    <a:pt x="1328247" y="103462"/>
                  </a:lnTo>
                  <a:lnTo>
                    <a:pt x="1328247" y="106605"/>
                  </a:lnTo>
                  <a:close/>
                </a:path>
              </a:pathLst>
            </a:custGeom>
            <a:solidFill>
              <a:srgbClr val="A1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4492947" y="5167343"/>
              <a:ext cx="1289050" cy="103505"/>
            </a:xfrm>
            <a:custGeom>
              <a:avLst/>
              <a:gdLst/>
              <a:ahLst/>
              <a:cxnLst/>
              <a:rect l="l" t="t" r="r" b="b"/>
              <a:pathLst>
                <a:path w="1289050" h="103504">
                  <a:moveTo>
                    <a:pt x="1288890" y="103446"/>
                  </a:moveTo>
                  <a:lnTo>
                    <a:pt x="0" y="0"/>
                  </a:lnTo>
                  <a:lnTo>
                    <a:pt x="39144" y="0"/>
                  </a:lnTo>
                  <a:lnTo>
                    <a:pt x="1288890" y="100304"/>
                  </a:lnTo>
                  <a:lnTo>
                    <a:pt x="1288890" y="103446"/>
                  </a:lnTo>
                  <a:close/>
                </a:path>
              </a:pathLst>
            </a:custGeom>
            <a:solidFill>
              <a:srgbClr val="91D9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4532319" y="5167343"/>
              <a:ext cx="1249680" cy="100330"/>
            </a:xfrm>
            <a:custGeom>
              <a:avLst/>
              <a:gdLst/>
              <a:ahLst/>
              <a:cxnLst/>
              <a:rect l="l" t="t" r="r" b="b"/>
              <a:pathLst>
                <a:path w="1249679" h="100329">
                  <a:moveTo>
                    <a:pt x="1249517" y="100285"/>
                  </a:moveTo>
                  <a:lnTo>
                    <a:pt x="0" y="0"/>
                  </a:lnTo>
                  <a:lnTo>
                    <a:pt x="39140" y="0"/>
                  </a:lnTo>
                  <a:lnTo>
                    <a:pt x="1249517" y="97145"/>
                  </a:lnTo>
                  <a:lnTo>
                    <a:pt x="1249517" y="100285"/>
                  </a:lnTo>
                  <a:close/>
                </a:path>
              </a:pathLst>
            </a:custGeom>
            <a:solidFill>
              <a:srgbClr val="80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4571668" y="5167343"/>
              <a:ext cx="1210310" cy="97155"/>
            </a:xfrm>
            <a:custGeom>
              <a:avLst/>
              <a:gdLst/>
              <a:ahLst/>
              <a:cxnLst/>
              <a:rect l="l" t="t" r="r" b="b"/>
              <a:pathLst>
                <a:path w="1210310" h="97154">
                  <a:moveTo>
                    <a:pt x="1210168" y="97128"/>
                  </a:moveTo>
                  <a:lnTo>
                    <a:pt x="0" y="0"/>
                  </a:lnTo>
                  <a:lnTo>
                    <a:pt x="39153" y="0"/>
                  </a:lnTo>
                  <a:lnTo>
                    <a:pt x="1210168" y="93985"/>
                  </a:lnTo>
                  <a:lnTo>
                    <a:pt x="1210168" y="97128"/>
                  </a:lnTo>
                  <a:close/>
                </a:path>
              </a:pathLst>
            </a:custGeom>
            <a:solidFill>
              <a:srgbClr val="6C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4611037" y="5167343"/>
              <a:ext cx="1170940" cy="93980"/>
            </a:xfrm>
            <a:custGeom>
              <a:avLst/>
              <a:gdLst/>
              <a:ahLst/>
              <a:cxnLst/>
              <a:rect l="l" t="t" r="r" b="b"/>
              <a:pathLst>
                <a:path w="1170939" h="93979">
                  <a:moveTo>
                    <a:pt x="1170799" y="93968"/>
                  </a:moveTo>
                  <a:lnTo>
                    <a:pt x="0" y="0"/>
                  </a:lnTo>
                  <a:lnTo>
                    <a:pt x="39159" y="0"/>
                  </a:lnTo>
                  <a:lnTo>
                    <a:pt x="1170799" y="90825"/>
                  </a:lnTo>
                  <a:lnTo>
                    <a:pt x="1170799" y="93968"/>
                  </a:lnTo>
                  <a:close/>
                </a:path>
              </a:pathLst>
            </a:custGeom>
            <a:solidFill>
              <a:srgbClr val="58CB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4650398" y="5167343"/>
              <a:ext cx="1131570" cy="90805"/>
            </a:xfrm>
            <a:custGeom>
              <a:avLst/>
              <a:gdLst/>
              <a:ahLst/>
              <a:cxnLst/>
              <a:rect l="l" t="t" r="r" b="b"/>
              <a:pathLst>
                <a:path w="1131570" h="90804">
                  <a:moveTo>
                    <a:pt x="1131438" y="90808"/>
                  </a:moveTo>
                  <a:lnTo>
                    <a:pt x="0" y="0"/>
                  </a:lnTo>
                  <a:lnTo>
                    <a:pt x="39139" y="0"/>
                  </a:lnTo>
                  <a:lnTo>
                    <a:pt x="1131438" y="87668"/>
                  </a:lnTo>
                  <a:lnTo>
                    <a:pt x="1131438" y="90808"/>
                  </a:lnTo>
                  <a:close/>
                </a:path>
              </a:pathLst>
            </a:custGeom>
            <a:solidFill>
              <a:srgbClr val="3D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4689774" y="5167343"/>
              <a:ext cx="1092200" cy="88265"/>
            </a:xfrm>
            <a:custGeom>
              <a:avLst/>
              <a:gdLst/>
              <a:ahLst/>
              <a:cxnLst/>
              <a:rect l="l" t="t" r="r" b="b"/>
              <a:pathLst>
                <a:path w="1092200" h="88264">
                  <a:moveTo>
                    <a:pt x="1092062" y="87648"/>
                  </a:moveTo>
                  <a:lnTo>
                    <a:pt x="0" y="0"/>
                  </a:lnTo>
                  <a:lnTo>
                    <a:pt x="39136" y="0"/>
                  </a:lnTo>
                  <a:lnTo>
                    <a:pt x="1092062" y="84508"/>
                  </a:lnTo>
                  <a:lnTo>
                    <a:pt x="1092062" y="87648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4729143" y="5167343"/>
              <a:ext cx="1052830" cy="85090"/>
            </a:xfrm>
            <a:custGeom>
              <a:avLst/>
              <a:gdLst/>
              <a:ahLst/>
              <a:cxnLst/>
              <a:rect l="l" t="t" r="r" b="b"/>
              <a:pathLst>
                <a:path w="1052829" h="85089">
                  <a:moveTo>
                    <a:pt x="1052693" y="84488"/>
                  </a:moveTo>
                  <a:lnTo>
                    <a:pt x="0" y="0"/>
                  </a:lnTo>
                  <a:lnTo>
                    <a:pt x="39132" y="0"/>
                  </a:lnTo>
                  <a:lnTo>
                    <a:pt x="1052693" y="81348"/>
                  </a:lnTo>
                  <a:lnTo>
                    <a:pt x="1052693" y="84488"/>
                  </a:lnTo>
                  <a:close/>
                </a:path>
              </a:pathLst>
            </a:custGeom>
            <a:solidFill>
              <a:srgbClr val="00BF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4768488" y="5167343"/>
              <a:ext cx="1013460" cy="81915"/>
            </a:xfrm>
            <a:custGeom>
              <a:avLst/>
              <a:gdLst/>
              <a:ahLst/>
              <a:cxnLst/>
              <a:rect l="l" t="t" r="r" b="b"/>
              <a:pathLst>
                <a:path w="1013460" h="81914">
                  <a:moveTo>
                    <a:pt x="1013349" y="81331"/>
                  </a:moveTo>
                  <a:lnTo>
                    <a:pt x="0" y="0"/>
                  </a:lnTo>
                  <a:lnTo>
                    <a:pt x="39157" y="0"/>
                  </a:lnTo>
                  <a:lnTo>
                    <a:pt x="1013349" y="78188"/>
                  </a:lnTo>
                  <a:lnTo>
                    <a:pt x="1013349" y="81331"/>
                  </a:lnTo>
                  <a:close/>
                </a:path>
              </a:pathLst>
            </a:custGeom>
            <a:solidFill>
              <a:srgbClr val="00BB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4807863" y="5167343"/>
              <a:ext cx="974090" cy="78740"/>
            </a:xfrm>
            <a:custGeom>
              <a:avLst/>
              <a:gdLst/>
              <a:ahLst/>
              <a:cxnLst/>
              <a:rect l="l" t="t" r="r" b="b"/>
              <a:pathLst>
                <a:path w="974089" h="78739">
                  <a:moveTo>
                    <a:pt x="973973" y="78171"/>
                  </a:moveTo>
                  <a:lnTo>
                    <a:pt x="0" y="0"/>
                  </a:lnTo>
                  <a:lnTo>
                    <a:pt x="39155" y="0"/>
                  </a:lnTo>
                  <a:lnTo>
                    <a:pt x="973973" y="75028"/>
                  </a:lnTo>
                  <a:lnTo>
                    <a:pt x="973973" y="78171"/>
                  </a:lnTo>
                  <a:close/>
                </a:path>
              </a:pathLst>
            </a:custGeom>
            <a:solidFill>
              <a:srgbClr val="00B7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4847222" y="5167343"/>
              <a:ext cx="934719" cy="75565"/>
            </a:xfrm>
            <a:custGeom>
              <a:avLst/>
              <a:gdLst/>
              <a:ahLst/>
              <a:cxnLst/>
              <a:rect l="l" t="t" r="r" b="b"/>
              <a:pathLst>
                <a:path w="934720" h="75564">
                  <a:moveTo>
                    <a:pt x="934614" y="75011"/>
                  </a:moveTo>
                  <a:lnTo>
                    <a:pt x="0" y="0"/>
                  </a:lnTo>
                  <a:lnTo>
                    <a:pt x="39135" y="0"/>
                  </a:lnTo>
                  <a:lnTo>
                    <a:pt x="934614" y="71871"/>
                  </a:lnTo>
                  <a:lnTo>
                    <a:pt x="934614" y="75011"/>
                  </a:lnTo>
                  <a:close/>
                </a:path>
              </a:pathLst>
            </a:custGeom>
            <a:solidFill>
              <a:srgbClr val="00B4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4886595" y="5167343"/>
              <a:ext cx="895350" cy="72390"/>
            </a:xfrm>
            <a:custGeom>
              <a:avLst/>
              <a:gdLst/>
              <a:ahLst/>
              <a:cxnLst/>
              <a:rect l="l" t="t" r="r" b="b"/>
              <a:pathLst>
                <a:path w="895350" h="72389">
                  <a:moveTo>
                    <a:pt x="895241" y="71851"/>
                  </a:moveTo>
                  <a:lnTo>
                    <a:pt x="0" y="0"/>
                  </a:lnTo>
                  <a:lnTo>
                    <a:pt x="39137" y="0"/>
                  </a:lnTo>
                  <a:lnTo>
                    <a:pt x="895241" y="68711"/>
                  </a:lnTo>
                  <a:lnTo>
                    <a:pt x="895241" y="71851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4925962" y="5167350"/>
              <a:ext cx="855980" cy="69215"/>
            </a:xfrm>
            <a:custGeom>
              <a:avLst/>
              <a:gdLst/>
              <a:ahLst/>
              <a:cxnLst/>
              <a:rect l="l" t="t" r="r" b="b"/>
              <a:pathLst>
                <a:path w="855979" h="69214">
                  <a:moveTo>
                    <a:pt x="855865" y="64681"/>
                  </a:moveTo>
                  <a:lnTo>
                    <a:pt x="855408" y="63893"/>
                  </a:lnTo>
                  <a:lnTo>
                    <a:pt x="59372" y="0"/>
                  </a:lnTo>
                  <a:lnTo>
                    <a:pt x="39128" y="0"/>
                  </a:lnTo>
                  <a:lnTo>
                    <a:pt x="20243" y="0"/>
                  </a:lnTo>
                  <a:lnTo>
                    <a:pt x="0" y="0"/>
                  </a:lnTo>
                  <a:lnTo>
                    <a:pt x="855865" y="68694"/>
                  </a:lnTo>
                  <a:lnTo>
                    <a:pt x="855865" y="67068"/>
                  </a:lnTo>
                  <a:lnTo>
                    <a:pt x="855865" y="65544"/>
                  </a:lnTo>
                  <a:lnTo>
                    <a:pt x="855865" y="64681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4986266" y="5167343"/>
              <a:ext cx="795655" cy="64135"/>
            </a:xfrm>
            <a:custGeom>
              <a:avLst/>
              <a:gdLst/>
              <a:ahLst/>
              <a:cxnLst/>
              <a:rect l="l" t="t" r="r" b="b"/>
              <a:pathLst>
                <a:path w="795654" h="64135">
                  <a:moveTo>
                    <a:pt x="795067" y="63811"/>
                  </a:moveTo>
                  <a:lnTo>
                    <a:pt x="0" y="0"/>
                  </a:lnTo>
                  <a:lnTo>
                    <a:pt x="39141" y="0"/>
                  </a:lnTo>
                  <a:lnTo>
                    <a:pt x="793153" y="60517"/>
                  </a:lnTo>
                  <a:lnTo>
                    <a:pt x="795067" y="63811"/>
                  </a:lnTo>
                  <a:close/>
                </a:path>
              </a:pathLst>
            </a:custGeom>
            <a:solidFill>
              <a:srgbClr val="00AB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5026371" y="5167343"/>
              <a:ext cx="753110" cy="60960"/>
            </a:xfrm>
            <a:custGeom>
              <a:avLst/>
              <a:gdLst/>
              <a:ahLst/>
              <a:cxnLst/>
              <a:rect l="l" t="t" r="r" b="b"/>
              <a:pathLst>
                <a:path w="753110" h="60960">
                  <a:moveTo>
                    <a:pt x="753001" y="60435"/>
                  </a:moveTo>
                  <a:lnTo>
                    <a:pt x="0" y="0"/>
                  </a:lnTo>
                  <a:lnTo>
                    <a:pt x="39126" y="0"/>
                  </a:lnTo>
                  <a:lnTo>
                    <a:pt x="751088" y="57141"/>
                  </a:lnTo>
                  <a:lnTo>
                    <a:pt x="753001" y="60435"/>
                  </a:lnTo>
                  <a:close/>
                </a:path>
              </a:pathLst>
            </a:custGeom>
            <a:solidFill>
              <a:srgbClr val="00A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5066436" y="5167350"/>
              <a:ext cx="711200" cy="57150"/>
            </a:xfrm>
            <a:custGeom>
              <a:avLst/>
              <a:gdLst/>
              <a:ahLst/>
              <a:cxnLst/>
              <a:rect l="l" t="t" r="r" b="b"/>
              <a:pathLst>
                <a:path w="711200" h="57150">
                  <a:moveTo>
                    <a:pt x="710971" y="0"/>
                  </a:moveTo>
                  <a:lnTo>
                    <a:pt x="0" y="0"/>
                  </a:lnTo>
                  <a:lnTo>
                    <a:pt x="0" y="40005"/>
                  </a:lnTo>
                  <a:lnTo>
                    <a:pt x="0" y="57061"/>
                  </a:lnTo>
                  <a:lnTo>
                    <a:pt x="710971" y="57061"/>
                  </a:lnTo>
                  <a:lnTo>
                    <a:pt x="710971" y="40005"/>
                  </a:lnTo>
                  <a:lnTo>
                    <a:pt x="710971" y="0"/>
                  </a:lnTo>
                  <a:close/>
                </a:path>
              </a:pathLst>
            </a:custGeom>
            <a:solidFill>
              <a:srgbClr val="00A9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5106492" y="5167350"/>
              <a:ext cx="669290" cy="53975"/>
            </a:xfrm>
            <a:custGeom>
              <a:avLst/>
              <a:gdLst/>
              <a:ahLst/>
              <a:cxnLst/>
              <a:rect l="l" t="t" r="r" b="b"/>
              <a:pathLst>
                <a:path w="669289" h="53975">
                  <a:moveTo>
                    <a:pt x="668959" y="0"/>
                  </a:moveTo>
                  <a:lnTo>
                    <a:pt x="0" y="0"/>
                  </a:lnTo>
                  <a:lnTo>
                    <a:pt x="0" y="40005"/>
                  </a:lnTo>
                  <a:lnTo>
                    <a:pt x="0" y="53682"/>
                  </a:lnTo>
                  <a:lnTo>
                    <a:pt x="668959" y="53682"/>
                  </a:lnTo>
                  <a:lnTo>
                    <a:pt x="668959" y="40005"/>
                  </a:lnTo>
                  <a:lnTo>
                    <a:pt x="668959" y="0"/>
                  </a:lnTo>
                  <a:close/>
                </a:path>
              </a:pathLst>
            </a:custGeom>
            <a:solidFill>
              <a:srgbClr val="00A9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5146599" y="5167350"/>
              <a:ext cx="627380" cy="50800"/>
            </a:xfrm>
            <a:custGeom>
              <a:avLst/>
              <a:gdLst/>
              <a:ahLst/>
              <a:cxnLst/>
              <a:rect l="l" t="t" r="r" b="b"/>
              <a:pathLst>
                <a:path w="627379" h="50800">
                  <a:moveTo>
                    <a:pt x="626884" y="0"/>
                  </a:moveTo>
                  <a:lnTo>
                    <a:pt x="0" y="0"/>
                  </a:lnTo>
                  <a:lnTo>
                    <a:pt x="0" y="40005"/>
                  </a:lnTo>
                  <a:lnTo>
                    <a:pt x="0" y="50317"/>
                  </a:lnTo>
                  <a:lnTo>
                    <a:pt x="626884" y="50317"/>
                  </a:lnTo>
                  <a:lnTo>
                    <a:pt x="626884" y="40005"/>
                  </a:lnTo>
                  <a:lnTo>
                    <a:pt x="626884" y="0"/>
                  </a:lnTo>
                  <a:close/>
                </a:path>
              </a:pathLst>
            </a:custGeom>
            <a:solidFill>
              <a:srgbClr val="00A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5186667" y="5167350"/>
              <a:ext cx="585470" cy="46990"/>
            </a:xfrm>
            <a:custGeom>
              <a:avLst/>
              <a:gdLst/>
              <a:ahLst/>
              <a:cxnLst/>
              <a:rect l="l" t="t" r="r" b="b"/>
              <a:pathLst>
                <a:path w="585470" h="46989">
                  <a:moveTo>
                    <a:pt x="584860" y="0"/>
                  </a:moveTo>
                  <a:lnTo>
                    <a:pt x="0" y="0"/>
                  </a:lnTo>
                  <a:lnTo>
                    <a:pt x="0" y="40005"/>
                  </a:lnTo>
                  <a:lnTo>
                    <a:pt x="0" y="46939"/>
                  </a:lnTo>
                  <a:lnTo>
                    <a:pt x="584860" y="46939"/>
                  </a:lnTo>
                  <a:lnTo>
                    <a:pt x="584860" y="40005"/>
                  </a:lnTo>
                  <a:lnTo>
                    <a:pt x="584860" y="0"/>
                  </a:lnTo>
                  <a:close/>
                </a:path>
              </a:pathLst>
            </a:custGeom>
            <a:solidFill>
              <a:srgbClr val="2FA7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5226736" y="5167350"/>
              <a:ext cx="542925" cy="43815"/>
            </a:xfrm>
            <a:custGeom>
              <a:avLst/>
              <a:gdLst/>
              <a:ahLst/>
              <a:cxnLst/>
              <a:rect l="l" t="t" r="r" b="b"/>
              <a:pathLst>
                <a:path w="542925" h="43814">
                  <a:moveTo>
                    <a:pt x="542836" y="0"/>
                  </a:moveTo>
                  <a:lnTo>
                    <a:pt x="0" y="0"/>
                  </a:lnTo>
                  <a:lnTo>
                    <a:pt x="0" y="40005"/>
                  </a:lnTo>
                  <a:lnTo>
                    <a:pt x="0" y="43561"/>
                  </a:lnTo>
                  <a:lnTo>
                    <a:pt x="542836" y="43561"/>
                  </a:lnTo>
                  <a:lnTo>
                    <a:pt x="542836" y="40005"/>
                  </a:lnTo>
                  <a:lnTo>
                    <a:pt x="542836" y="0"/>
                  </a:lnTo>
                  <a:close/>
                </a:path>
              </a:pathLst>
            </a:custGeom>
            <a:solidFill>
              <a:srgbClr val="47A6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5266832" y="5167343"/>
              <a:ext cx="501015" cy="40640"/>
            </a:xfrm>
            <a:custGeom>
              <a:avLst/>
              <a:gdLst/>
              <a:ahLst/>
              <a:cxnLst/>
              <a:rect l="l" t="t" r="r" b="b"/>
              <a:pathLst>
                <a:path w="501014" h="40639">
                  <a:moveTo>
                    <a:pt x="500784" y="40192"/>
                  </a:moveTo>
                  <a:lnTo>
                    <a:pt x="0" y="0"/>
                  </a:lnTo>
                  <a:lnTo>
                    <a:pt x="39139" y="0"/>
                  </a:lnTo>
                  <a:lnTo>
                    <a:pt x="494679" y="36561"/>
                  </a:lnTo>
                  <a:lnTo>
                    <a:pt x="500383" y="39502"/>
                  </a:lnTo>
                  <a:lnTo>
                    <a:pt x="500784" y="40192"/>
                  </a:lnTo>
                  <a:close/>
                </a:path>
              </a:pathLst>
            </a:custGeom>
            <a:solidFill>
              <a:srgbClr val="56A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5306904" y="5167343"/>
              <a:ext cx="454659" cy="36830"/>
            </a:xfrm>
            <a:custGeom>
              <a:avLst/>
              <a:gdLst/>
              <a:ahLst/>
              <a:cxnLst/>
              <a:rect l="l" t="t" r="r" b="b"/>
              <a:pathLst>
                <a:path w="454660" h="36829">
                  <a:moveTo>
                    <a:pt x="454436" y="36473"/>
                  </a:moveTo>
                  <a:lnTo>
                    <a:pt x="0" y="0"/>
                  </a:lnTo>
                  <a:lnTo>
                    <a:pt x="39160" y="0"/>
                  </a:lnTo>
                  <a:lnTo>
                    <a:pt x="447216" y="32750"/>
                  </a:lnTo>
                  <a:lnTo>
                    <a:pt x="454436" y="36473"/>
                  </a:lnTo>
                  <a:close/>
                </a:path>
              </a:pathLst>
            </a:custGeom>
            <a:solidFill>
              <a:srgbClr val="63A3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5347003" y="5167343"/>
              <a:ext cx="407034" cy="33020"/>
            </a:xfrm>
            <a:custGeom>
              <a:avLst/>
              <a:gdLst/>
              <a:ahLst/>
              <a:cxnLst/>
              <a:rect l="l" t="t" r="r" b="b"/>
              <a:pathLst>
                <a:path w="407035" h="33020">
                  <a:moveTo>
                    <a:pt x="406943" y="32661"/>
                  </a:moveTo>
                  <a:lnTo>
                    <a:pt x="0" y="0"/>
                  </a:lnTo>
                  <a:lnTo>
                    <a:pt x="39127" y="0"/>
                  </a:lnTo>
                  <a:lnTo>
                    <a:pt x="399730" y="28941"/>
                  </a:lnTo>
                  <a:lnTo>
                    <a:pt x="406943" y="32661"/>
                  </a:lnTo>
                  <a:close/>
                </a:path>
              </a:pathLst>
            </a:custGeom>
            <a:solidFill>
              <a:srgbClr val="6EA2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5387070" y="5167343"/>
              <a:ext cx="360045" cy="29209"/>
            </a:xfrm>
            <a:custGeom>
              <a:avLst/>
              <a:gdLst/>
              <a:ahLst/>
              <a:cxnLst/>
              <a:rect l="l" t="t" r="r" b="b"/>
              <a:pathLst>
                <a:path w="360045" h="29210">
                  <a:moveTo>
                    <a:pt x="359490" y="28852"/>
                  </a:moveTo>
                  <a:lnTo>
                    <a:pt x="0" y="0"/>
                  </a:lnTo>
                  <a:lnTo>
                    <a:pt x="39132" y="0"/>
                  </a:lnTo>
                  <a:lnTo>
                    <a:pt x="352276" y="25133"/>
                  </a:lnTo>
                  <a:lnTo>
                    <a:pt x="359490" y="28852"/>
                  </a:lnTo>
                  <a:close/>
                </a:path>
              </a:pathLst>
            </a:custGeom>
            <a:solidFill>
              <a:srgbClr val="77A0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5427135" y="5167343"/>
              <a:ext cx="312420" cy="25400"/>
            </a:xfrm>
            <a:custGeom>
              <a:avLst/>
              <a:gdLst/>
              <a:ahLst/>
              <a:cxnLst/>
              <a:rect l="l" t="t" r="r" b="b"/>
              <a:pathLst>
                <a:path w="312420" h="25400">
                  <a:moveTo>
                    <a:pt x="312040" y="25044"/>
                  </a:moveTo>
                  <a:lnTo>
                    <a:pt x="0" y="0"/>
                  </a:lnTo>
                  <a:lnTo>
                    <a:pt x="39167" y="0"/>
                  </a:lnTo>
                  <a:lnTo>
                    <a:pt x="304819" y="21321"/>
                  </a:lnTo>
                  <a:lnTo>
                    <a:pt x="312040" y="25044"/>
                  </a:lnTo>
                  <a:close/>
                </a:path>
              </a:pathLst>
            </a:custGeom>
            <a:solidFill>
              <a:srgbClr val="7E9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5467234" y="5167343"/>
              <a:ext cx="264795" cy="21590"/>
            </a:xfrm>
            <a:custGeom>
              <a:avLst/>
              <a:gdLst/>
              <a:ahLst/>
              <a:cxnLst/>
              <a:rect l="l" t="t" r="r" b="b"/>
              <a:pathLst>
                <a:path w="264795" h="21589">
                  <a:moveTo>
                    <a:pt x="264548" y="21232"/>
                  </a:moveTo>
                  <a:lnTo>
                    <a:pt x="0" y="0"/>
                  </a:lnTo>
                  <a:lnTo>
                    <a:pt x="39131" y="0"/>
                  </a:lnTo>
                  <a:lnTo>
                    <a:pt x="252270" y="17106"/>
                  </a:lnTo>
                  <a:lnTo>
                    <a:pt x="260109" y="18944"/>
                  </a:lnTo>
                  <a:lnTo>
                    <a:pt x="264548" y="21232"/>
                  </a:lnTo>
                  <a:close/>
                </a:path>
              </a:pathLst>
            </a:custGeom>
            <a:solidFill>
              <a:srgbClr val="849C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5507306" y="5167343"/>
              <a:ext cx="212090" cy="17145"/>
            </a:xfrm>
            <a:custGeom>
              <a:avLst/>
              <a:gdLst/>
              <a:ahLst/>
              <a:cxnLst/>
              <a:rect l="l" t="t" r="r" b="b"/>
              <a:pathLst>
                <a:path w="212089" h="17145">
                  <a:moveTo>
                    <a:pt x="211709" y="16991"/>
                  </a:moveTo>
                  <a:lnTo>
                    <a:pt x="0" y="0"/>
                  </a:lnTo>
                  <a:lnTo>
                    <a:pt x="39161" y="0"/>
                  </a:lnTo>
                  <a:lnTo>
                    <a:pt x="191316" y="12211"/>
                  </a:lnTo>
                  <a:lnTo>
                    <a:pt x="211709" y="16991"/>
                  </a:lnTo>
                  <a:close/>
                </a:path>
              </a:pathLst>
            </a:custGeom>
            <a:solidFill>
              <a:srgbClr val="899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5547364" y="5167343"/>
              <a:ext cx="151130" cy="12700"/>
            </a:xfrm>
            <a:custGeom>
              <a:avLst/>
              <a:gdLst/>
              <a:ahLst/>
              <a:cxnLst/>
              <a:rect l="l" t="t" r="r" b="b"/>
              <a:pathLst>
                <a:path w="151129" h="12700">
                  <a:moveTo>
                    <a:pt x="150791" y="12102"/>
                  </a:moveTo>
                  <a:lnTo>
                    <a:pt x="0" y="0"/>
                  </a:lnTo>
                  <a:lnTo>
                    <a:pt x="39168" y="0"/>
                  </a:lnTo>
                  <a:lnTo>
                    <a:pt x="130394" y="7321"/>
                  </a:lnTo>
                  <a:lnTo>
                    <a:pt x="150791" y="12102"/>
                  </a:lnTo>
                  <a:close/>
                </a:path>
              </a:pathLst>
            </a:custGeom>
            <a:solidFill>
              <a:srgbClr val="8E97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5587465" y="5167343"/>
              <a:ext cx="90170" cy="7620"/>
            </a:xfrm>
            <a:custGeom>
              <a:avLst/>
              <a:gdLst/>
              <a:ahLst/>
              <a:cxnLst/>
              <a:rect l="l" t="t" r="r" b="b"/>
              <a:pathLst>
                <a:path w="90170" h="7620">
                  <a:moveTo>
                    <a:pt x="89807" y="7207"/>
                  </a:moveTo>
                  <a:lnTo>
                    <a:pt x="0" y="0"/>
                  </a:lnTo>
                  <a:lnTo>
                    <a:pt x="8323" y="0"/>
                  </a:lnTo>
                  <a:lnTo>
                    <a:pt x="80741" y="5082"/>
                  </a:lnTo>
                  <a:lnTo>
                    <a:pt x="89807" y="7207"/>
                  </a:lnTo>
                  <a:close/>
                </a:path>
              </a:pathLst>
            </a:custGeom>
            <a:solidFill>
              <a:srgbClr val="939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003960" y="5207351"/>
              <a:ext cx="4664075" cy="488950"/>
            </a:xfrm>
            <a:custGeom>
              <a:avLst/>
              <a:gdLst/>
              <a:ahLst/>
              <a:cxnLst/>
              <a:rect l="l" t="t" r="r" b="b"/>
              <a:pathLst>
                <a:path w="4664075" h="488950">
                  <a:moveTo>
                    <a:pt x="4663950" y="488699"/>
                  </a:moveTo>
                  <a:lnTo>
                    <a:pt x="0" y="488699"/>
                  </a:lnTo>
                  <a:lnTo>
                    <a:pt x="0" y="0"/>
                  </a:lnTo>
                  <a:lnTo>
                    <a:pt x="4663950" y="0"/>
                  </a:lnTo>
                  <a:lnTo>
                    <a:pt x="4663950" y="488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003960" y="5207351"/>
              <a:ext cx="4664075" cy="488950"/>
            </a:xfrm>
            <a:custGeom>
              <a:avLst/>
              <a:gdLst/>
              <a:ahLst/>
              <a:cxnLst/>
              <a:rect l="l" t="t" r="r" b="b"/>
              <a:pathLst>
                <a:path w="4664075" h="488950">
                  <a:moveTo>
                    <a:pt x="0" y="0"/>
                  </a:moveTo>
                  <a:lnTo>
                    <a:pt x="4663950" y="0"/>
                  </a:lnTo>
                  <a:lnTo>
                    <a:pt x="4663950" y="488699"/>
                  </a:lnTo>
                  <a:lnTo>
                    <a:pt x="0" y="488699"/>
                  </a:lnTo>
                  <a:lnTo>
                    <a:pt x="0" y="0"/>
                  </a:lnTo>
                  <a:close/>
                </a:path>
              </a:pathLst>
            </a:custGeom>
            <a:ln w="7048">
              <a:solidFill>
                <a:srgbClr val="9D9F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4" name="object 314"/>
          <p:cNvSpPr txBox="1"/>
          <p:nvPr/>
        </p:nvSpPr>
        <p:spPr>
          <a:xfrm>
            <a:off x="1534820" y="5161533"/>
            <a:ext cx="520700" cy="525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17000"/>
              </a:lnSpc>
              <a:spcBef>
                <a:spcPts val="100"/>
              </a:spcBef>
            </a:pPr>
            <a:r>
              <a:rPr sz="1400" spc="-40" dirty="0">
                <a:latin typeface="Trebuchet MS"/>
                <a:cs typeface="Trebuchet MS"/>
              </a:rPr>
              <a:t>where  </a:t>
            </a:r>
            <a:r>
              <a:rPr sz="1400" dirty="0">
                <a:latin typeface="Trebuchet MS"/>
                <a:cs typeface="Trebuchet MS"/>
              </a:rPr>
              <a:t>whose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18" name="object 318"/>
          <p:cNvSpPr txBox="1"/>
          <p:nvPr/>
        </p:nvSpPr>
        <p:spPr>
          <a:xfrm>
            <a:off x="3256991" y="8908974"/>
            <a:ext cx="300990" cy="210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90"/>
              </a:spcBef>
            </a:pPr>
            <a:r>
              <a:rPr sz="1200" spc="-60" dirty="0">
                <a:latin typeface="Trebuchet MS"/>
                <a:cs typeface="Trebuchet MS"/>
              </a:rPr>
              <a:t>149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15" name="object 315"/>
          <p:cNvSpPr txBox="1"/>
          <p:nvPr/>
        </p:nvSpPr>
        <p:spPr>
          <a:xfrm>
            <a:off x="2651226" y="5161533"/>
            <a:ext cx="441325" cy="525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17000"/>
              </a:lnSpc>
              <a:spcBef>
                <a:spcPts val="100"/>
              </a:spcBef>
            </a:pPr>
            <a:r>
              <a:rPr sz="1400" spc="-15" dirty="0">
                <a:latin typeface="Trebuchet MS"/>
                <a:cs typeface="Trebuchet MS"/>
              </a:rPr>
              <a:t>when  </a:t>
            </a:r>
            <a:r>
              <a:rPr sz="1400" spc="-45" dirty="0">
                <a:latin typeface="Trebuchet MS"/>
                <a:cs typeface="Trebuchet MS"/>
              </a:rPr>
              <a:t>what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16" name="object 316"/>
          <p:cNvSpPr txBox="1"/>
          <p:nvPr/>
        </p:nvSpPr>
        <p:spPr>
          <a:xfrm>
            <a:off x="3766921" y="5161533"/>
            <a:ext cx="349250" cy="525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17000"/>
              </a:lnSpc>
              <a:spcBef>
                <a:spcPts val="100"/>
              </a:spcBef>
            </a:pPr>
            <a:r>
              <a:rPr sz="1400" spc="-30" dirty="0">
                <a:latin typeface="Trebuchet MS"/>
                <a:cs typeface="Trebuchet MS"/>
              </a:rPr>
              <a:t>why  </a:t>
            </a:r>
            <a:r>
              <a:rPr sz="1400" spc="-5" dirty="0">
                <a:latin typeface="Trebuchet MS"/>
                <a:cs typeface="Trebuchet MS"/>
              </a:rPr>
              <a:t>who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17" name="object 317"/>
          <p:cNvSpPr txBox="1"/>
          <p:nvPr/>
        </p:nvSpPr>
        <p:spPr>
          <a:xfrm>
            <a:off x="4883327" y="5161533"/>
            <a:ext cx="464184" cy="525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17000"/>
              </a:lnSpc>
              <a:spcBef>
                <a:spcPts val="100"/>
              </a:spcBef>
            </a:pPr>
            <a:r>
              <a:rPr sz="1400" spc="-5" dirty="0">
                <a:latin typeface="Trebuchet MS"/>
                <a:cs typeface="Trebuchet MS"/>
              </a:rPr>
              <a:t>how  </a:t>
            </a:r>
            <a:r>
              <a:rPr sz="1400" spc="-45" dirty="0">
                <a:latin typeface="Trebuchet MS"/>
                <a:cs typeface="Trebuchet MS"/>
              </a:rPr>
              <a:t>which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1970" y="7433944"/>
            <a:ext cx="5778500" cy="1746250"/>
            <a:chOff x="521970" y="7433944"/>
            <a:chExt cx="5778500" cy="1746250"/>
          </a:xfrm>
        </p:grpSpPr>
        <p:sp>
          <p:nvSpPr>
            <p:cNvPr id="3" name="object 3"/>
            <p:cNvSpPr/>
            <p:nvPr/>
          </p:nvSpPr>
          <p:spPr>
            <a:xfrm>
              <a:off x="521970" y="7433944"/>
              <a:ext cx="5778500" cy="1403985"/>
            </a:xfrm>
            <a:custGeom>
              <a:avLst/>
              <a:gdLst/>
              <a:ahLst/>
              <a:cxnLst/>
              <a:rect l="l" t="t" r="r" b="b"/>
              <a:pathLst>
                <a:path w="5778500" h="1403984">
                  <a:moveTo>
                    <a:pt x="5778500" y="1403985"/>
                  </a:moveTo>
                  <a:lnTo>
                    <a:pt x="0" y="1403985"/>
                  </a:lnTo>
                  <a:lnTo>
                    <a:pt x="0" y="0"/>
                  </a:lnTo>
                  <a:lnTo>
                    <a:pt x="5778500" y="0"/>
                  </a:lnTo>
                  <a:lnTo>
                    <a:pt x="5778500" y="1403985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429333" y="7433944"/>
              <a:ext cx="1871345" cy="135255"/>
            </a:xfrm>
            <a:custGeom>
              <a:avLst/>
              <a:gdLst/>
              <a:ahLst/>
              <a:cxnLst/>
              <a:rect l="l" t="t" r="r" b="b"/>
              <a:pathLst>
                <a:path w="1871345" h="135254">
                  <a:moveTo>
                    <a:pt x="1198512" y="135179"/>
                  </a:moveTo>
                  <a:lnTo>
                    <a:pt x="1125037" y="134777"/>
                  </a:lnTo>
                  <a:lnTo>
                    <a:pt x="1052463" y="133582"/>
                  </a:lnTo>
                  <a:lnTo>
                    <a:pt x="980872" y="131614"/>
                  </a:lnTo>
                  <a:lnTo>
                    <a:pt x="910343" y="128889"/>
                  </a:lnTo>
                  <a:lnTo>
                    <a:pt x="840954" y="125427"/>
                  </a:lnTo>
                  <a:lnTo>
                    <a:pt x="772786" y="121246"/>
                  </a:lnTo>
                  <a:lnTo>
                    <a:pt x="705917" y="116364"/>
                  </a:lnTo>
                  <a:lnTo>
                    <a:pt x="640428" y="110799"/>
                  </a:lnTo>
                  <a:lnTo>
                    <a:pt x="576397" y="104569"/>
                  </a:lnTo>
                  <a:lnTo>
                    <a:pt x="513905" y="97694"/>
                  </a:lnTo>
                  <a:lnTo>
                    <a:pt x="453030" y="90190"/>
                  </a:lnTo>
                  <a:lnTo>
                    <a:pt x="393852" y="82077"/>
                  </a:lnTo>
                  <a:lnTo>
                    <a:pt x="336451" y="73372"/>
                  </a:lnTo>
                  <a:lnTo>
                    <a:pt x="280905" y="64095"/>
                  </a:lnTo>
                  <a:lnTo>
                    <a:pt x="227294" y="54262"/>
                  </a:lnTo>
                  <a:lnTo>
                    <a:pt x="175699" y="43893"/>
                  </a:lnTo>
                  <a:lnTo>
                    <a:pt x="126197" y="33006"/>
                  </a:lnTo>
                  <a:lnTo>
                    <a:pt x="78869" y="21619"/>
                  </a:lnTo>
                  <a:lnTo>
                    <a:pt x="33794" y="9750"/>
                  </a:lnTo>
                  <a:lnTo>
                    <a:pt x="0" y="0"/>
                  </a:lnTo>
                  <a:lnTo>
                    <a:pt x="1871137" y="0"/>
                  </a:lnTo>
                  <a:lnTo>
                    <a:pt x="1871137" y="99011"/>
                  </a:lnTo>
                  <a:lnTo>
                    <a:pt x="1820622" y="104569"/>
                  </a:lnTo>
                  <a:lnTo>
                    <a:pt x="1756592" y="110799"/>
                  </a:lnTo>
                  <a:lnTo>
                    <a:pt x="1691103" y="116364"/>
                  </a:lnTo>
                  <a:lnTo>
                    <a:pt x="1624235" y="121246"/>
                  </a:lnTo>
                  <a:lnTo>
                    <a:pt x="1556067" y="125427"/>
                  </a:lnTo>
                  <a:lnTo>
                    <a:pt x="1486679" y="128889"/>
                  </a:lnTo>
                  <a:lnTo>
                    <a:pt x="1416150" y="131614"/>
                  </a:lnTo>
                  <a:lnTo>
                    <a:pt x="1344560" y="133582"/>
                  </a:lnTo>
                  <a:lnTo>
                    <a:pt x="1271987" y="134777"/>
                  </a:lnTo>
                  <a:lnTo>
                    <a:pt x="1198512" y="1351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421005" y="1243331"/>
            <a:ext cx="5711190" cy="6136640"/>
            <a:chOff x="421005" y="1243331"/>
            <a:chExt cx="5711190" cy="6136640"/>
          </a:xfrm>
        </p:grpSpPr>
        <p:sp>
          <p:nvSpPr>
            <p:cNvPr id="6" name="object 6"/>
            <p:cNvSpPr/>
            <p:nvPr/>
          </p:nvSpPr>
          <p:spPr>
            <a:xfrm>
              <a:off x="4572000" y="3022604"/>
              <a:ext cx="1560189" cy="25825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59102" y="1243331"/>
              <a:ext cx="2860037" cy="177355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2602" y="5099684"/>
              <a:ext cx="2132720" cy="204642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96950" y="3487431"/>
              <a:ext cx="3557270" cy="172527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55544" y="5721984"/>
              <a:ext cx="3596639" cy="165798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21005" y="1268730"/>
              <a:ext cx="2339875" cy="215138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59593" y="576732"/>
            <a:ext cx="5739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marR="51562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10" dirty="0">
                <a:latin typeface="Trebuchet MS"/>
                <a:cs typeface="Trebuchet MS"/>
              </a:rPr>
              <a:t>names </a:t>
            </a:r>
            <a:r>
              <a:rPr sz="1800" spc="-100" dirty="0">
                <a:latin typeface="Trebuchet MS"/>
                <a:cs typeface="Trebuchet MS"/>
              </a:rPr>
              <a:t>of </a:t>
            </a:r>
            <a:r>
              <a:rPr sz="1800" spc="-70" dirty="0">
                <a:latin typeface="Trebuchet MS"/>
                <a:cs typeface="Trebuchet MS"/>
              </a:rPr>
              <a:t>towns, </a:t>
            </a:r>
            <a:r>
              <a:rPr sz="1800" spc="-120" dirty="0">
                <a:latin typeface="Trebuchet MS"/>
                <a:cs typeface="Trebuchet MS"/>
              </a:rPr>
              <a:t>cities, </a:t>
            </a:r>
            <a:r>
              <a:rPr sz="1800" spc="-40" dirty="0">
                <a:latin typeface="Trebuchet MS"/>
                <a:cs typeface="Trebuchet MS"/>
              </a:rPr>
              <a:t>buildings </a:t>
            </a:r>
            <a:r>
              <a:rPr sz="1800" spc="10" dirty="0">
                <a:latin typeface="Trebuchet MS"/>
                <a:cs typeface="Trebuchet MS"/>
              </a:rPr>
              <a:t>and</a:t>
            </a:r>
            <a:r>
              <a:rPr sz="1800" spc="-195" dirty="0">
                <a:latin typeface="Trebuchet MS"/>
                <a:cs typeface="Trebuchet MS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landmarks 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spc="-55" dirty="0">
                <a:latin typeface="Trebuchet MS"/>
                <a:cs typeface="Trebuchet MS"/>
              </a:rPr>
              <a:t>proper</a:t>
            </a:r>
            <a:r>
              <a:rPr sz="1800" spc="-15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nouns.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89747" y="3299815"/>
            <a:ext cx="105219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25" dirty="0">
                <a:latin typeface="Trebuchet MS"/>
                <a:cs typeface="Trebuchet MS"/>
              </a:rPr>
              <a:t>Hong</a:t>
            </a:r>
            <a:r>
              <a:rPr sz="1700" spc="-160" dirty="0">
                <a:latin typeface="Trebuchet MS"/>
                <a:cs typeface="Trebuchet MS"/>
              </a:rPr>
              <a:t> </a:t>
            </a:r>
            <a:r>
              <a:rPr sz="1700" spc="15" dirty="0">
                <a:latin typeface="Trebuchet MS"/>
                <a:cs typeface="Trebuchet MS"/>
              </a:rPr>
              <a:t>Kong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66873" y="4908905"/>
            <a:ext cx="3937635" cy="8426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0" dirty="0">
                <a:latin typeface="Trebuchet MS"/>
                <a:cs typeface="Trebuchet MS"/>
              </a:rPr>
              <a:t>the </a:t>
            </a:r>
            <a:r>
              <a:rPr sz="1700" spc="-75" dirty="0">
                <a:latin typeface="Trebuchet MS"/>
                <a:cs typeface="Trebuchet MS"/>
              </a:rPr>
              <a:t>Great </a:t>
            </a:r>
            <a:r>
              <a:rPr sz="1700" spc="-85" dirty="0">
                <a:latin typeface="Trebuchet MS"/>
                <a:cs typeface="Trebuchet MS"/>
              </a:rPr>
              <a:t>Wall </a:t>
            </a:r>
            <a:r>
              <a:rPr sz="1700" spc="-95" dirty="0">
                <a:latin typeface="Trebuchet MS"/>
                <a:cs typeface="Trebuchet MS"/>
              </a:rPr>
              <a:t>of</a:t>
            </a:r>
            <a:r>
              <a:rPr sz="1700" spc="-110" dirty="0">
                <a:latin typeface="Trebuchet MS"/>
                <a:cs typeface="Trebuchet MS"/>
              </a:rPr>
              <a:t> </a:t>
            </a:r>
            <a:r>
              <a:rPr sz="1700" spc="-25" dirty="0">
                <a:latin typeface="Trebuchet MS"/>
                <a:cs typeface="Trebuchet MS"/>
              </a:rPr>
              <a:t>China</a:t>
            </a:r>
            <a:endParaRPr sz="1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00">
              <a:latin typeface="Trebuchet MS"/>
              <a:cs typeface="Trebuchet MS"/>
            </a:endParaRPr>
          </a:p>
          <a:p>
            <a:pPr marL="2160905">
              <a:lnSpc>
                <a:spcPct val="100000"/>
              </a:lnSpc>
            </a:pPr>
            <a:r>
              <a:rPr sz="1700" spc="-100" dirty="0">
                <a:latin typeface="Trebuchet MS"/>
                <a:cs typeface="Trebuchet MS"/>
              </a:rPr>
              <a:t>the </a:t>
            </a:r>
            <a:r>
              <a:rPr sz="1700" spc="-80" dirty="0">
                <a:latin typeface="Trebuchet MS"/>
                <a:cs typeface="Trebuchet MS"/>
              </a:rPr>
              <a:t>Statue </a:t>
            </a:r>
            <a:r>
              <a:rPr sz="1700" spc="-95" dirty="0">
                <a:latin typeface="Trebuchet MS"/>
                <a:cs typeface="Trebuchet MS"/>
              </a:rPr>
              <a:t>of</a:t>
            </a:r>
            <a:r>
              <a:rPr sz="1700" spc="-145" dirty="0">
                <a:latin typeface="Trebuchet MS"/>
                <a:cs typeface="Trebuchet MS"/>
              </a:rPr>
              <a:t> </a:t>
            </a:r>
            <a:r>
              <a:rPr sz="1700" spc="-120" dirty="0">
                <a:latin typeface="Trebuchet MS"/>
                <a:cs typeface="Trebuchet MS"/>
              </a:rPr>
              <a:t>Liberty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84180" y="2849600"/>
            <a:ext cx="51371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80" dirty="0">
                <a:latin typeface="Trebuchet MS"/>
                <a:cs typeface="Trebuchet MS"/>
              </a:rPr>
              <a:t>Egypt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38723" y="7050760"/>
            <a:ext cx="66992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40" dirty="0">
                <a:latin typeface="Trebuchet MS"/>
                <a:cs typeface="Trebuchet MS"/>
              </a:rPr>
              <a:t>Sydney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73885" y="7043775"/>
            <a:ext cx="52959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395" dirty="0">
                <a:latin typeface="Trebuchet MS"/>
                <a:cs typeface="Trebuchet MS"/>
              </a:rPr>
              <a:t>T</a:t>
            </a:r>
            <a:r>
              <a:rPr sz="1700" spc="-40" dirty="0">
                <a:latin typeface="Trebuchet MS"/>
                <a:cs typeface="Trebuchet MS"/>
              </a:rPr>
              <a:t>okyo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90600" y="7492924"/>
            <a:ext cx="81026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Trebuchet MS"/>
                <a:cs typeface="Trebuchet MS"/>
              </a:rPr>
              <a:t>Bangkok  </a:t>
            </a:r>
            <a:r>
              <a:rPr sz="1600" spc="-40" dirty="0">
                <a:latin typeface="Trebuchet MS"/>
                <a:cs typeface="Trebuchet MS"/>
              </a:rPr>
              <a:t>London  </a:t>
            </a:r>
            <a:r>
              <a:rPr sz="1600" dirty="0">
                <a:latin typeface="Trebuchet MS"/>
                <a:cs typeface="Trebuchet MS"/>
              </a:rPr>
              <a:t>New</a:t>
            </a:r>
            <a:r>
              <a:rPr sz="1600" spc="-175" dirty="0">
                <a:latin typeface="Trebuchet MS"/>
                <a:cs typeface="Trebuchet MS"/>
              </a:rPr>
              <a:t> </a:t>
            </a:r>
            <a:r>
              <a:rPr sz="1600" spc="-105" dirty="0">
                <a:latin typeface="Trebuchet MS"/>
                <a:cs typeface="Trebuchet MS"/>
              </a:rPr>
              <a:t>York  </a:t>
            </a:r>
            <a:r>
              <a:rPr sz="1600" spc="-40" dirty="0">
                <a:latin typeface="Trebuchet MS"/>
                <a:cs typeface="Trebuchet MS"/>
              </a:rPr>
              <a:t>Paris  </a:t>
            </a:r>
            <a:r>
              <a:rPr sz="1600" spc="-80" dirty="0">
                <a:latin typeface="Trebuchet MS"/>
                <a:cs typeface="Trebuchet MS"/>
              </a:rPr>
              <a:t>Beijing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22779" y="7492924"/>
            <a:ext cx="126809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rebuchet MS"/>
                <a:cs typeface="Trebuchet MS"/>
              </a:rPr>
              <a:t>New </a:t>
            </a:r>
            <a:r>
              <a:rPr sz="1600" spc="-65" dirty="0">
                <a:latin typeface="Trebuchet MS"/>
                <a:cs typeface="Trebuchet MS"/>
              </a:rPr>
              <a:t>Delhi  </a:t>
            </a:r>
            <a:r>
              <a:rPr sz="1600" spc="-50" dirty="0">
                <a:latin typeface="Trebuchet MS"/>
                <a:cs typeface="Trebuchet MS"/>
              </a:rPr>
              <a:t>Denver  </a:t>
            </a:r>
            <a:r>
              <a:rPr sz="1600" spc="-75" dirty="0">
                <a:latin typeface="Trebuchet MS"/>
                <a:cs typeface="Trebuchet MS"/>
              </a:rPr>
              <a:t>Central </a:t>
            </a:r>
            <a:r>
              <a:rPr sz="1600" spc="-50" dirty="0">
                <a:latin typeface="Trebuchet MS"/>
                <a:cs typeface="Trebuchet MS"/>
              </a:rPr>
              <a:t>Park 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140" dirty="0">
                <a:latin typeface="Trebuchet MS"/>
                <a:cs typeface="Trebuchet MS"/>
              </a:rPr>
              <a:t>Eiffel </a:t>
            </a:r>
            <a:r>
              <a:rPr sz="1600" spc="-110" dirty="0">
                <a:latin typeface="Trebuchet MS"/>
                <a:cs typeface="Trebuchet MS"/>
              </a:rPr>
              <a:t>Tower  </a:t>
            </a:r>
            <a:r>
              <a:rPr sz="1600" spc="-30" dirty="0">
                <a:latin typeface="Trebuchet MS"/>
                <a:cs typeface="Trebuchet MS"/>
              </a:rPr>
              <a:t>Big</a:t>
            </a:r>
            <a:r>
              <a:rPr sz="1600" spc="-95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Ben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86758" y="7736763"/>
            <a:ext cx="216852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20" dirty="0">
                <a:latin typeface="Trebuchet MS"/>
                <a:cs typeface="Trebuchet MS"/>
              </a:rPr>
              <a:t>Grand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15" dirty="0">
                <a:latin typeface="Trebuchet MS"/>
                <a:cs typeface="Trebuchet MS"/>
              </a:rPr>
              <a:t>Canyon</a:t>
            </a:r>
            <a:endParaRPr sz="1600">
              <a:latin typeface="Trebuchet MS"/>
              <a:cs typeface="Trebuchet MS"/>
            </a:endParaRPr>
          </a:p>
          <a:p>
            <a:pPr marR="5080">
              <a:lnSpc>
                <a:spcPct val="100000"/>
              </a:lnSpc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40" dirty="0">
                <a:latin typeface="Trebuchet MS"/>
                <a:cs typeface="Trebuchet MS"/>
              </a:rPr>
              <a:t>Leaning </a:t>
            </a:r>
            <a:r>
              <a:rPr sz="1600" spc="-110" dirty="0">
                <a:latin typeface="Trebuchet MS"/>
                <a:cs typeface="Trebuchet MS"/>
              </a:rPr>
              <a:t>Tower </a:t>
            </a:r>
            <a:r>
              <a:rPr sz="1600" spc="-90" dirty="0">
                <a:latin typeface="Trebuchet MS"/>
                <a:cs typeface="Trebuchet MS"/>
              </a:rPr>
              <a:t>of</a:t>
            </a:r>
            <a:r>
              <a:rPr sz="1600" spc="-125" dirty="0">
                <a:latin typeface="Trebuchet MS"/>
                <a:cs typeface="Trebuchet MS"/>
              </a:rPr>
              <a:t> </a:t>
            </a:r>
            <a:r>
              <a:rPr sz="1600" spc="-20" dirty="0">
                <a:latin typeface="Trebuchet MS"/>
                <a:cs typeface="Trebuchet MS"/>
              </a:rPr>
              <a:t>Pisa  </a:t>
            </a:r>
            <a:r>
              <a:rPr sz="1600" spc="-60" dirty="0">
                <a:latin typeface="Trebuchet MS"/>
                <a:cs typeface="Trebuchet MS"/>
              </a:rPr>
              <a:t>Brooklyn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Bridge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r>
              <a:rPr sz="1600" spc="-100" dirty="0">
                <a:latin typeface="Trebuchet MS"/>
                <a:cs typeface="Trebuchet MS"/>
              </a:rPr>
              <a:t>Pike’s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Peak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46100" y="546100"/>
            <a:ext cx="5765800" cy="653415"/>
          </a:xfrm>
          <a:custGeom>
            <a:avLst/>
            <a:gdLst/>
            <a:ahLst/>
            <a:cxnLst/>
            <a:rect l="l" t="t" r="r" b="b"/>
            <a:pathLst>
              <a:path w="5765800" h="653415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539115"/>
                </a:lnTo>
                <a:lnTo>
                  <a:pt x="1785" y="605194"/>
                </a:lnTo>
                <a:lnTo>
                  <a:pt x="14287" y="639127"/>
                </a:lnTo>
                <a:lnTo>
                  <a:pt x="48220" y="651629"/>
                </a:lnTo>
                <a:lnTo>
                  <a:pt x="114300" y="653415"/>
                </a:lnTo>
                <a:lnTo>
                  <a:pt x="5651500" y="653415"/>
                </a:lnTo>
                <a:lnTo>
                  <a:pt x="5717579" y="651629"/>
                </a:lnTo>
                <a:lnTo>
                  <a:pt x="5751512" y="639127"/>
                </a:lnTo>
                <a:lnTo>
                  <a:pt x="5764014" y="605194"/>
                </a:lnTo>
                <a:lnTo>
                  <a:pt x="5765800" y="539115"/>
                </a:lnTo>
                <a:lnTo>
                  <a:pt x="5765800" y="114300"/>
                </a:lnTo>
                <a:lnTo>
                  <a:pt x="5764014" y="48220"/>
                </a:lnTo>
                <a:lnTo>
                  <a:pt x="5751512" y="14287"/>
                </a:lnTo>
                <a:lnTo>
                  <a:pt x="5717579" y="1785"/>
                </a:lnTo>
                <a:lnTo>
                  <a:pt x="5651500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330854" y="8919768"/>
            <a:ext cx="161290" cy="19939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210" dirty="0">
                <a:latin typeface="Trebuchet MS"/>
                <a:cs typeface="Trebuchet MS"/>
              </a:rPr>
              <a:t>1</a:t>
            </a:r>
            <a:r>
              <a:rPr sz="1200" spc="10" dirty="0">
                <a:latin typeface="Trebuchet MS"/>
                <a:cs typeface="Trebuchet MS"/>
              </a:rPr>
              <a:t>5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3673" y="4254909"/>
            <a:ext cx="3582574" cy="12814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39750" y="5940425"/>
            <a:ext cx="3672204" cy="2879725"/>
            <a:chOff x="539750" y="5940425"/>
            <a:chExt cx="3672204" cy="2879725"/>
          </a:xfrm>
        </p:grpSpPr>
        <p:sp>
          <p:nvSpPr>
            <p:cNvPr id="4" name="object 4"/>
            <p:cNvSpPr/>
            <p:nvPr/>
          </p:nvSpPr>
          <p:spPr>
            <a:xfrm>
              <a:off x="539750" y="5940425"/>
              <a:ext cx="3672204" cy="2879725"/>
            </a:xfrm>
            <a:custGeom>
              <a:avLst/>
              <a:gdLst/>
              <a:ahLst/>
              <a:cxnLst/>
              <a:rect l="l" t="t" r="r" b="b"/>
              <a:pathLst>
                <a:path w="3672204" h="2879725">
                  <a:moveTo>
                    <a:pt x="3672204" y="2879724"/>
                  </a:moveTo>
                  <a:lnTo>
                    <a:pt x="0" y="2879724"/>
                  </a:lnTo>
                  <a:lnTo>
                    <a:pt x="0" y="0"/>
                  </a:lnTo>
                  <a:lnTo>
                    <a:pt x="3672204" y="0"/>
                  </a:lnTo>
                  <a:lnTo>
                    <a:pt x="3672204" y="2879724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76073" y="5940425"/>
              <a:ext cx="1236345" cy="118745"/>
            </a:xfrm>
            <a:custGeom>
              <a:avLst/>
              <a:gdLst/>
              <a:ahLst/>
              <a:cxnLst/>
              <a:rect l="l" t="t" r="r" b="b"/>
              <a:pathLst>
                <a:path w="1236345" h="118745">
                  <a:moveTo>
                    <a:pt x="1235881" y="118443"/>
                  </a:moveTo>
                  <a:lnTo>
                    <a:pt x="1189494" y="117862"/>
                  </a:lnTo>
                  <a:lnTo>
                    <a:pt x="1047046" y="114289"/>
                  </a:lnTo>
                  <a:lnTo>
                    <a:pt x="907784" y="108435"/>
                  </a:lnTo>
                  <a:lnTo>
                    <a:pt x="772069" y="100385"/>
                  </a:lnTo>
                  <a:lnTo>
                    <a:pt x="640260" y="90221"/>
                  </a:lnTo>
                  <a:lnTo>
                    <a:pt x="512717" y="78026"/>
                  </a:lnTo>
                  <a:lnTo>
                    <a:pt x="389799" y="63885"/>
                  </a:lnTo>
                  <a:lnTo>
                    <a:pt x="330187" y="56110"/>
                  </a:lnTo>
                  <a:lnTo>
                    <a:pt x="271867" y="47880"/>
                  </a:lnTo>
                  <a:lnTo>
                    <a:pt x="214883" y="39204"/>
                  </a:lnTo>
                  <a:lnTo>
                    <a:pt x="159280" y="30094"/>
                  </a:lnTo>
                  <a:lnTo>
                    <a:pt x="105103" y="20560"/>
                  </a:lnTo>
                  <a:lnTo>
                    <a:pt x="52397" y="10612"/>
                  </a:lnTo>
                  <a:lnTo>
                    <a:pt x="1208" y="261"/>
                  </a:lnTo>
                  <a:lnTo>
                    <a:pt x="0" y="0"/>
                  </a:lnTo>
                  <a:lnTo>
                    <a:pt x="1235881" y="0"/>
                  </a:lnTo>
                  <a:lnTo>
                    <a:pt x="1235881" y="1184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548640" y="544747"/>
            <a:ext cx="5760720" cy="786765"/>
            <a:chOff x="548640" y="544747"/>
            <a:chExt cx="5760720" cy="786765"/>
          </a:xfrm>
        </p:grpSpPr>
        <p:sp>
          <p:nvSpPr>
            <p:cNvPr id="7" name="object 7"/>
            <p:cNvSpPr/>
            <p:nvPr/>
          </p:nvSpPr>
          <p:spPr>
            <a:xfrm>
              <a:off x="1268426" y="1138555"/>
              <a:ext cx="5041265" cy="7620"/>
            </a:xfrm>
            <a:custGeom>
              <a:avLst/>
              <a:gdLst/>
              <a:ahLst/>
              <a:cxnLst/>
              <a:rect l="l" t="t" r="r" b="b"/>
              <a:pathLst>
                <a:path w="5041265" h="7619">
                  <a:moveTo>
                    <a:pt x="0" y="7259"/>
                  </a:moveTo>
                  <a:lnTo>
                    <a:pt x="5040934" y="7259"/>
                  </a:lnTo>
                  <a:lnTo>
                    <a:pt x="5040934" y="0"/>
                  </a:lnTo>
                  <a:lnTo>
                    <a:pt x="0" y="0"/>
                  </a:lnTo>
                  <a:lnTo>
                    <a:pt x="0" y="7259"/>
                  </a:lnTo>
                  <a:close/>
                </a:path>
              </a:pathLst>
            </a:custGeom>
            <a:solidFill>
              <a:srgbClr val="BAE6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68426" y="1145152"/>
              <a:ext cx="5041265" cy="13335"/>
            </a:xfrm>
            <a:custGeom>
              <a:avLst/>
              <a:gdLst/>
              <a:ahLst/>
              <a:cxnLst/>
              <a:rect l="l" t="t" r="r" b="b"/>
              <a:pathLst>
                <a:path w="5041265" h="13334">
                  <a:moveTo>
                    <a:pt x="0" y="13229"/>
                  </a:moveTo>
                  <a:lnTo>
                    <a:pt x="5040934" y="13229"/>
                  </a:lnTo>
                  <a:lnTo>
                    <a:pt x="5040934" y="0"/>
                  </a:lnTo>
                  <a:lnTo>
                    <a:pt x="0" y="0"/>
                  </a:lnTo>
                  <a:lnTo>
                    <a:pt x="0" y="13229"/>
                  </a:lnTo>
                  <a:close/>
                </a:path>
              </a:pathLst>
            </a:custGeom>
            <a:solidFill>
              <a:srgbClr val="BD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68426" y="1157720"/>
              <a:ext cx="5041265" cy="13335"/>
            </a:xfrm>
            <a:custGeom>
              <a:avLst/>
              <a:gdLst/>
              <a:ahLst/>
              <a:cxnLst/>
              <a:rect l="l" t="t" r="r" b="b"/>
              <a:pathLst>
                <a:path w="5041265" h="13334">
                  <a:moveTo>
                    <a:pt x="0" y="13229"/>
                  </a:moveTo>
                  <a:lnTo>
                    <a:pt x="5040934" y="13229"/>
                  </a:lnTo>
                  <a:lnTo>
                    <a:pt x="5040934" y="0"/>
                  </a:lnTo>
                  <a:lnTo>
                    <a:pt x="0" y="0"/>
                  </a:lnTo>
                  <a:lnTo>
                    <a:pt x="0" y="13229"/>
                  </a:lnTo>
                  <a:close/>
                </a:path>
              </a:pathLst>
            </a:custGeom>
            <a:solidFill>
              <a:srgbClr val="C1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36522" y="1170304"/>
              <a:ext cx="5073015" cy="13335"/>
            </a:xfrm>
            <a:custGeom>
              <a:avLst/>
              <a:gdLst/>
              <a:ahLst/>
              <a:cxnLst/>
              <a:rect l="l" t="t" r="r" b="b"/>
              <a:pathLst>
                <a:path w="5073015" h="13334">
                  <a:moveTo>
                    <a:pt x="5072837" y="0"/>
                  </a:moveTo>
                  <a:lnTo>
                    <a:pt x="0" y="0"/>
                  </a:lnTo>
                  <a:lnTo>
                    <a:pt x="0" y="876"/>
                  </a:lnTo>
                  <a:lnTo>
                    <a:pt x="0" y="13233"/>
                  </a:lnTo>
                  <a:lnTo>
                    <a:pt x="5072837" y="13233"/>
                  </a:lnTo>
                  <a:lnTo>
                    <a:pt x="5072837" y="876"/>
                  </a:lnTo>
                  <a:lnTo>
                    <a:pt x="5072837" y="0"/>
                  </a:lnTo>
                  <a:close/>
                </a:path>
              </a:pathLst>
            </a:custGeom>
            <a:solidFill>
              <a:srgbClr val="C4E9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36532" y="1182868"/>
              <a:ext cx="5073015" cy="13335"/>
            </a:xfrm>
            <a:custGeom>
              <a:avLst/>
              <a:gdLst/>
              <a:ahLst/>
              <a:cxnLst/>
              <a:rect l="l" t="t" r="r" b="b"/>
              <a:pathLst>
                <a:path w="5073015" h="13334">
                  <a:moveTo>
                    <a:pt x="0" y="13229"/>
                  </a:moveTo>
                  <a:lnTo>
                    <a:pt x="5072827" y="13229"/>
                  </a:lnTo>
                  <a:lnTo>
                    <a:pt x="5072827" y="0"/>
                  </a:lnTo>
                  <a:lnTo>
                    <a:pt x="0" y="0"/>
                  </a:lnTo>
                  <a:lnTo>
                    <a:pt x="0" y="13229"/>
                  </a:lnTo>
                  <a:close/>
                </a:path>
              </a:pathLst>
            </a:custGeom>
            <a:solidFill>
              <a:srgbClr val="C9E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36532" y="1195436"/>
              <a:ext cx="5073015" cy="13335"/>
            </a:xfrm>
            <a:custGeom>
              <a:avLst/>
              <a:gdLst/>
              <a:ahLst/>
              <a:cxnLst/>
              <a:rect l="l" t="t" r="r" b="b"/>
              <a:pathLst>
                <a:path w="5073015" h="13334">
                  <a:moveTo>
                    <a:pt x="0" y="13229"/>
                  </a:moveTo>
                  <a:lnTo>
                    <a:pt x="5072827" y="13229"/>
                  </a:lnTo>
                  <a:lnTo>
                    <a:pt x="5072827" y="0"/>
                  </a:lnTo>
                  <a:lnTo>
                    <a:pt x="0" y="0"/>
                  </a:lnTo>
                  <a:lnTo>
                    <a:pt x="0" y="13229"/>
                  </a:lnTo>
                  <a:close/>
                </a:path>
              </a:pathLst>
            </a:custGeom>
            <a:solidFill>
              <a:srgbClr val="CC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8640" y="1208010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5760720" y="0"/>
                  </a:moveTo>
                  <a:lnTo>
                    <a:pt x="0" y="0"/>
                  </a:lnTo>
                  <a:lnTo>
                    <a:pt x="0" y="6565"/>
                  </a:lnTo>
                  <a:lnTo>
                    <a:pt x="0" y="13233"/>
                  </a:lnTo>
                  <a:lnTo>
                    <a:pt x="5760720" y="13233"/>
                  </a:lnTo>
                  <a:lnTo>
                    <a:pt x="5760720" y="6565"/>
                  </a:lnTo>
                  <a:lnTo>
                    <a:pt x="5760720" y="0"/>
                  </a:lnTo>
                  <a:close/>
                </a:path>
              </a:pathLst>
            </a:custGeom>
            <a:solidFill>
              <a:srgbClr val="D0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8640" y="1220584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E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48640" y="1233152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F0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48640" y="1245720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48640" y="1258288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F2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48640" y="1270868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F4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48640" y="1278022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48640" y="1291301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48640" y="1304579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48640" y="1317857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79791" y="548015"/>
              <a:ext cx="688975" cy="623570"/>
            </a:xfrm>
            <a:custGeom>
              <a:avLst/>
              <a:gdLst/>
              <a:ahLst/>
              <a:cxnLst/>
              <a:rect l="l" t="t" r="r" b="b"/>
              <a:pathLst>
                <a:path w="688975" h="623569">
                  <a:moveTo>
                    <a:pt x="688634" y="623164"/>
                  </a:moveTo>
                  <a:lnTo>
                    <a:pt x="0" y="623164"/>
                  </a:lnTo>
                  <a:lnTo>
                    <a:pt x="0" y="0"/>
                  </a:lnTo>
                  <a:lnTo>
                    <a:pt x="688634" y="0"/>
                  </a:lnTo>
                  <a:lnTo>
                    <a:pt x="688634" y="623164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79791" y="548015"/>
              <a:ext cx="688975" cy="623570"/>
            </a:xfrm>
            <a:custGeom>
              <a:avLst/>
              <a:gdLst/>
              <a:ahLst/>
              <a:cxnLst/>
              <a:rect l="l" t="t" r="r" b="b"/>
              <a:pathLst>
                <a:path w="688975" h="623569">
                  <a:moveTo>
                    <a:pt x="0" y="0"/>
                  </a:moveTo>
                  <a:lnTo>
                    <a:pt x="688634" y="0"/>
                  </a:lnTo>
                  <a:lnTo>
                    <a:pt x="688634" y="623164"/>
                  </a:lnTo>
                  <a:lnTo>
                    <a:pt x="0" y="623164"/>
                  </a:lnTo>
                  <a:lnTo>
                    <a:pt x="0" y="0"/>
                  </a:lnTo>
                  <a:close/>
                </a:path>
              </a:pathLst>
            </a:custGeom>
            <a:ln w="6537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50797" y="588545"/>
              <a:ext cx="678180" cy="620395"/>
            </a:xfrm>
            <a:custGeom>
              <a:avLst/>
              <a:gdLst/>
              <a:ahLst/>
              <a:cxnLst/>
              <a:rect l="l" t="t" r="r" b="b"/>
              <a:pathLst>
                <a:path w="678180" h="620394">
                  <a:moveTo>
                    <a:pt x="0" y="0"/>
                  </a:moveTo>
                  <a:lnTo>
                    <a:pt x="678185" y="0"/>
                  </a:lnTo>
                </a:path>
                <a:path w="678180" h="620394">
                  <a:moveTo>
                    <a:pt x="0" y="25857"/>
                  </a:moveTo>
                  <a:lnTo>
                    <a:pt x="678185" y="25857"/>
                  </a:lnTo>
                </a:path>
                <a:path w="678180" h="620394">
                  <a:moveTo>
                    <a:pt x="0" y="51688"/>
                  </a:moveTo>
                  <a:lnTo>
                    <a:pt x="678185" y="51688"/>
                  </a:lnTo>
                </a:path>
                <a:path w="678180" h="620394">
                  <a:moveTo>
                    <a:pt x="0" y="77545"/>
                  </a:moveTo>
                  <a:lnTo>
                    <a:pt x="678185" y="77545"/>
                  </a:lnTo>
                </a:path>
                <a:path w="678180" h="620394">
                  <a:moveTo>
                    <a:pt x="0" y="103376"/>
                  </a:moveTo>
                  <a:lnTo>
                    <a:pt x="678185" y="103376"/>
                  </a:lnTo>
                </a:path>
                <a:path w="678180" h="620394">
                  <a:moveTo>
                    <a:pt x="0" y="129233"/>
                  </a:moveTo>
                  <a:lnTo>
                    <a:pt x="678185" y="129233"/>
                  </a:lnTo>
                </a:path>
                <a:path w="678180" h="620394">
                  <a:moveTo>
                    <a:pt x="0" y="413513"/>
                  </a:moveTo>
                  <a:lnTo>
                    <a:pt x="678185" y="413513"/>
                  </a:lnTo>
                </a:path>
                <a:path w="678180" h="620394">
                  <a:moveTo>
                    <a:pt x="0" y="439370"/>
                  </a:moveTo>
                  <a:lnTo>
                    <a:pt x="678185" y="439370"/>
                  </a:lnTo>
                </a:path>
                <a:path w="678180" h="620394">
                  <a:moveTo>
                    <a:pt x="0" y="594416"/>
                  </a:moveTo>
                  <a:lnTo>
                    <a:pt x="678185" y="594416"/>
                  </a:lnTo>
                </a:path>
                <a:path w="678180" h="620394">
                  <a:moveTo>
                    <a:pt x="0" y="620273"/>
                  </a:moveTo>
                  <a:lnTo>
                    <a:pt x="678185" y="620273"/>
                  </a:lnTo>
                </a:path>
              </a:pathLst>
            </a:custGeom>
            <a:ln w="8765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13536" y="628938"/>
              <a:ext cx="549275" cy="541655"/>
            </a:xfrm>
            <a:custGeom>
              <a:avLst/>
              <a:gdLst/>
              <a:ahLst/>
              <a:cxnLst/>
              <a:rect l="l" t="t" r="r" b="b"/>
              <a:pathLst>
                <a:path w="549275" h="541655">
                  <a:moveTo>
                    <a:pt x="274555" y="541331"/>
                  </a:moveTo>
                  <a:lnTo>
                    <a:pt x="225196" y="536971"/>
                  </a:lnTo>
                  <a:lnTo>
                    <a:pt x="178743" y="524400"/>
                  </a:lnTo>
                  <a:lnTo>
                    <a:pt x="135969" y="504382"/>
                  </a:lnTo>
                  <a:lnTo>
                    <a:pt x="97651" y="477682"/>
                  </a:lnTo>
                  <a:lnTo>
                    <a:pt x="64563" y="445063"/>
                  </a:lnTo>
                  <a:lnTo>
                    <a:pt x="37478" y="407289"/>
                  </a:lnTo>
                  <a:lnTo>
                    <a:pt x="17173" y="365124"/>
                  </a:lnTo>
                  <a:lnTo>
                    <a:pt x="4422" y="319332"/>
                  </a:lnTo>
                  <a:lnTo>
                    <a:pt x="0" y="270678"/>
                  </a:lnTo>
                  <a:lnTo>
                    <a:pt x="4422" y="222022"/>
                  </a:lnTo>
                  <a:lnTo>
                    <a:pt x="17173" y="176227"/>
                  </a:lnTo>
                  <a:lnTo>
                    <a:pt x="37478" y="134058"/>
                  </a:lnTo>
                  <a:lnTo>
                    <a:pt x="64563" y="96280"/>
                  </a:lnTo>
                  <a:lnTo>
                    <a:pt x="97651" y="63657"/>
                  </a:lnTo>
                  <a:lnTo>
                    <a:pt x="135969" y="36954"/>
                  </a:lnTo>
                  <a:lnTo>
                    <a:pt x="178743" y="16933"/>
                  </a:lnTo>
                  <a:lnTo>
                    <a:pt x="225196" y="4360"/>
                  </a:lnTo>
                  <a:lnTo>
                    <a:pt x="274555" y="0"/>
                  </a:lnTo>
                  <a:lnTo>
                    <a:pt x="323900" y="4360"/>
                  </a:lnTo>
                  <a:lnTo>
                    <a:pt x="370346" y="16933"/>
                  </a:lnTo>
                  <a:lnTo>
                    <a:pt x="413114" y="36954"/>
                  </a:lnTo>
                  <a:lnTo>
                    <a:pt x="451431" y="63657"/>
                  </a:lnTo>
                  <a:lnTo>
                    <a:pt x="484520" y="96280"/>
                  </a:lnTo>
                  <a:lnTo>
                    <a:pt x="511606" y="134058"/>
                  </a:lnTo>
                  <a:lnTo>
                    <a:pt x="531913" y="176227"/>
                  </a:lnTo>
                  <a:lnTo>
                    <a:pt x="544667" y="222022"/>
                  </a:lnTo>
                  <a:lnTo>
                    <a:pt x="549090" y="270678"/>
                  </a:lnTo>
                  <a:lnTo>
                    <a:pt x="544667" y="319332"/>
                  </a:lnTo>
                  <a:lnTo>
                    <a:pt x="531913" y="365124"/>
                  </a:lnTo>
                  <a:lnTo>
                    <a:pt x="511606" y="407289"/>
                  </a:lnTo>
                  <a:lnTo>
                    <a:pt x="484520" y="445063"/>
                  </a:lnTo>
                  <a:lnTo>
                    <a:pt x="451431" y="477682"/>
                  </a:lnTo>
                  <a:lnTo>
                    <a:pt x="413114" y="504382"/>
                  </a:lnTo>
                  <a:lnTo>
                    <a:pt x="370346" y="524400"/>
                  </a:lnTo>
                  <a:lnTo>
                    <a:pt x="323900" y="536971"/>
                  </a:lnTo>
                  <a:lnTo>
                    <a:pt x="274555" y="5413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436369" y="610552"/>
            <a:ext cx="22034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210" dirty="0">
                <a:latin typeface="Arial"/>
                <a:cs typeface="Arial"/>
              </a:rPr>
              <a:t>Punctuation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46100" y="1697989"/>
            <a:ext cx="5748020" cy="902335"/>
          </a:xfrm>
          <a:custGeom>
            <a:avLst/>
            <a:gdLst/>
            <a:ahLst/>
            <a:cxnLst/>
            <a:rect l="l" t="t" r="r" b="b"/>
            <a:pathLst>
              <a:path w="5748020" h="902335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788034"/>
                </a:lnTo>
                <a:lnTo>
                  <a:pt x="1785" y="854114"/>
                </a:lnTo>
                <a:lnTo>
                  <a:pt x="14287" y="888047"/>
                </a:lnTo>
                <a:lnTo>
                  <a:pt x="48220" y="900549"/>
                </a:lnTo>
                <a:lnTo>
                  <a:pt x="114300" y="902334"/>
                </a:lnTo>
                <a:lnTo>
                  <a:pt x="5633720" y="902334"/>
                </a:lnTo>
                <a:lnTo>
                  <a:pt x="5699799" y="900549"/>
                </a:lnTo>
                <a:lnTo>
                  <a:pt x="5733732" y="888047"/>
                </a:lnTo>
                <a:lnTo>
                  <a:pt x="5746234" y="854114"/>
                </a:lnTo>
                <a:lnTo>
                  <a:pt x="5748020" y="788034"/>
                </a:lnTo>
                <a:lnTo>
                  <a:pt x="5748020" y="114300"/>
                </a:lnTo>
                <a:lnTo>
                  <a:pt x="5746234" y="48220"/>
                </a:lnTo>
                <a:lnTo>
                  <a:pt x="5733732" y="14287"/>
                </a:lnTo>
                <a:lnTo>
                  <a:pt x="5699799" y="1785"/>
                </a:lnTo>
                <a:lnTo>
                  <a:pt x="5633720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35000" y="5905423"/>
            <a:ext cx="3211830" cy="286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09980">
              <a:lnSpc>
                <a:spcPct val="129400"/>
              </a:lnSpc>
              <a:spcBef>
                <a:spcPts val="100"/>
              </a:spcBef>
            </a:pPr>
            <a:r>
              <a:rPr sz="1600" spc="-85" dirty="0">
                <a:latin typeface="Trebuchet MS"/>
                <a:cs typeface="Trebuchet MS"/>
              </a:rPr>
              <a:t>Albert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40" dirty="0">
                <a:latin typeface="Trebuchet MS"/>
                <a:cs typeface="Trebuchet MS"/>
              </a:rPr>
              <a:t>my </a:t>
            </a:r>
            <a:r>
              <a:rPr sz="1600" spc="20" dirty="0">
                <a:latin typeface="Trebuchet MS"/>
                <a:cs typeface="Trebuchet MS"/>
              </a:rPr>
              <a:t>good</a:t>
            </a:r>
            <a:r>
              <a:rPr sz="1600" spc="-220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friend</a:t>
            </a:r>
            <a:r>
              <a:rPr sz="1600" b="1" spc="-95" dirty="0">
                <a:solidFill>
                  <a:srgbClr val="00ADEF"/>
                </a:solidFill>
                <a:latin typeface="Trebuchet MS"/>
                <a:cs typeface="Trebuchet MS"/>
              </a:rPr>
              <a:t>.  </a:t>
            </a:r>
            <a:r>
              <a:rPr sz="1600" spc="-30" dirty="0">
                <a:latin typeface="Trebuchet MS"/>
                <a:cs typeface="Trebuchet MS"/>
              </a:rPr>
              <a:t>Please </a:t>
            </a:r>
            <a:r>
              <a:rPr sz="1600" spc="-100" dirty="0">
                <a:latin typeface="Trebuchet MS"/>
                <a:cs typeface="Trebuchet MS"/>
              </a:rPr>
              <a:t>don’t </a:t>
            </a:r>
            <a:r>
              <a:rPr sz="1600" spc="-25" dirty="0">
                <a:latin typeface="Trebuchet MS"/>
                <a:cs typeface="Trebuchet MS"/>
              </a:rPr>
              <a:t>be</a:t>
            </a:r>
            <a:r>
              <a:rPr sz="1600" spc="-150" dirty="0">
                <a:latin typeface="Trebuchet MS"/>
                <a:cs typeface="Trebuchet MS"/>
              </a:rPr>
              <a:t> </a:t>
            </a:r>
            <a:r>
              <a:rPr sz="1600" spc="-105" dirty="0">
                <a:latin typeface="Trebuchet MS"/>
                <a:cs typeface="Trebuchet MS"/>
              </a:rPr>
              <a:t>late</a:t>
            </a:r>
            <a:r>
              <a:rPr sz="1600" b="1" spc="-105" dirty="0">
                <a:solidFill>
                  <a:srgbClr val="00ADEF"/>
                </a:solidFill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12700" marR="631825">
              <a:lnSpc>
                <a:spcPct val="129400"/>
              </a:lnSpc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65" dirty="0">
                <a:latin typeface="Trebuchet MS"/>
                <a:cs typeface="Trebuchet MS"/>
              </a:rPr>
              <a:t>bird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85" dirty="0">
                <a:latin typeface="Trebuchet MS"/>
                <a:cs typeface="Trebuchet MS"/>
              </a:rPr>
              <a:t>sitting </a:t>
            </a:r>
            <a:r>
              <a:rPr sz="1600" spc="-10" dirty="0">
                <a:latin typeface="Trebuchet MS"/>
                <a:cs typeface="Trebuchet MS"/>
              </a:rPr>
              <a:t>on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245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branch</a:t>
            </a:r>
            <a:r>
              <a:rPr sz="1600" b="1" spc="-50" dirty="0">
                <a:solidFill>
                  <a:srgbClr val="00ADEF"/>
                </a:solidFill>
                <a:latin typeface="Trebuchet MS"/>
                <a:cs typeface="Trebuchet MS"/>
              </a:rPr>
              <a:t>.  </a:t>
            </a:r>
            <a:r>
              <a:rPr sz="1600" spc="-160" dirty="0">
                <a:latin typeface="Trebuchet MS"/>
                <a:cs typeface="Trebuchet MS"/>
              </a:rPr>
              <a:t>It’s </a:t>
            </a:r>
            <a:r>
              <a:rPr sz="1600" spc="-5" dirty="0">
                <a:latin typeface="Trebuchet MS"/>
                <a:cs typeface="Trebuchet MS"/>
              </a:rPr>
              <a:t>snowing </a:t>
            </a:r>
            <a:r>
              <a:rPr sz="1600" spc="-70" dirty="0">
                <a:latin typeface="Trebuchet MS"/>
                <a:cs typeface="Trebuchet MS"/>
              </a:rPr>
              <a:t>heavily</a:t>
            </a:r>
            <a:r>
              <a:rPr sz="1600" spc="-100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today</a:t>
            </a:r>
            <a:r>
              <a:rPr sz="1600" b="1" spc="-70" dirty="0">
                <a:solidFill>
                  <a:srgbClr val="00ADEF"/>
                </a:solidFill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600" spc="-105" dirty="0">
                <a:latin typeface="Trebuchet MS"/>
                <a:cs typeface="Trebuchet MS"/>
              </a:rPr>
              <a:t>There’s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35" dirty="0">
                <a:latin typeface="Trebuchet MS"/>
                <a:cs typeface="Trebuchet MS"/>
              </a:rPr>
              <a:t>rainbow 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260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sky</a:t>
            </a:r>
            <a:r>
              <a:rPr sz="1600" b="1" spc="-65" dirty="0">
                <a:solidFill>
                  <a:srgbClr val="00ADEF"/>
                </a:solidFill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12700" marR="5080">
              <a:lnSpc>
                <a:spcPct val="129400"/>
              </a:lnSpc>
            </a:pPr>
            <a:r>
              <a:rPr sz="1600" spc="-75" dirty="0">
                <a:latin typeface="Trebuchet MS"/>
                <a:cs typeface="Trebuchet MS"/>
              </a:rPr>
              <a:t>This </a:t>
            </a:r>
            <a:r>
              <a:rPr sz="1600" spc="-20" dirty="0">
                <a:latin typeface="Trebuchet MS"/>
                <a:cs typeface="Trebuchet MS"/>
              </a:rPr>
              <a:t>big </a:t>
            </a:r>
            <a:r>
              <a:rPr sz="1600" spc="-5" dirty="0">
                <a:latin typeface="Trebuchet MS"/>
                <a:cs typeface="Trebuchet MS"/>
              </a:rPr>
              <a:t>house </a:t>
            </a:r>
            <a:r>
              <a:rPr sz="1600" spc="-10" dirty="0">
                <a:latin typeface="Trebuchet MS"/>
                <a:cs typeface="Trebuchet MS"/>
              </a:rPr>
              <a:t>belongs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285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rich </a:t>
            </a:r>
            <a:r>
              <a:rPr sz="1600" spc="-35" dirty="0">
                <a:latin typeface="Trebuchet MS"/>
                <a:cs typeface="Trebuchet MS"/>
              </a:rPr>
              <a:t>man</a:t>
            </a:r>
            <a:r>
              <a:rPr sz="1600" b="1" spc="-35" dirty="0">
                <a:solidFill>
                  <a:srgbClr val="00ADEF"/>
                </a:solidFill>
                <a:latin typeface="Trebuchet MS"/>
                <a:cs typeface="Trebuchet MS"/>
              </a:rPr>
              <a:t>.  </a:t>
            </a:r>
            <a:r>
              <a:rPr sz="1600" b="1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600" spc="-120" dirty="0">
                <a:latin typeface="Trebuchet MS"/>
                <a:cs typeface="Trebuchet MS"/>
              </a:rPr>
              <a:t>I </a:t>
            </a:r>
            <a:r>
              <a:rPr sz="1600" spc="-20" dirty="0">
                <a:latin typeface="Trebuchet MS"/>
                <a:cs typeface="Trebuchet MS"/>
              </a:rPr>
              <a:t>can</a:t>
            </a:r>
            <a:r>
              <a:rPr sz="1600" spc="-55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swim</a:t>
            </a:r>
            <a:r>
              <a:rPr sz="1600" b="1" spc="-50" dirty="0">
                <a:solidFill>
                  <a:srgbClr val="00ADEF"/>
                </a:solidFill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600" spc="-70" dirty="0">
                <a:latin typeface="Trebuchet MS"/>
                <a:cs typeface="Trebuchet MS"/>
              </a:rPr>
              <a:t>Ethan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20" dirty="0">
                <a:latin typeface="Trebuchet MS"/>
                <a:cs typeface="Trebuchet MS"/>
              </a:rPr>
              <a:t>good </a:t>
            </a:r>
            <a:r>
              <a:rPr sz="1600" spc="-85" dirty="0">
                <a:latin typeface="Trebuchet MS"/>
                <a:cs typeface="Trebuchet MS"/>
              </a:rPr>
              <a:t>at</a:t>
            </a:r>
            <a:r>
              <a:rPr sz="1600" spc="-265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drawing</a:t>
            </a:r>
            <a:r>
              <a:rPr sz="1600" b="1" spc="-40" dirty="0">
                <a:solidFill>
                  <a:srgbClr val="00ADEF"/>
                </a:solidFill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600" spc="-90" dirty="0">
                <a:latin typeface="Trebuchet MS"/>
                <a:cs typeface="Trebuchet MS"/>
              </a:rPr>
              <a:t>They </a:t>
            </a:r>
            <a:r>
              <a:rPr sz="1600" spc="-85" dirty="0">
                <a:latin typeface="Trebuchet MS"/>
                <a:cs typeface="Trebuchet MS"/>
              </a:rPr>
              <a:t>all </a:t>
            </a:r>
            <a:r>
              <a:rPr sz="1600" spc="-65" dirty="0">
                <a:latin typeface="Trebuchet MS"/>
                <a:cs typeface="Trebuchet MS"/>
              </a:rPr>
              <a:t>enjoyed </a:t>
            </a:r>
            <a:r>
              <a:rPr sz="1600" spc="-35" dirty="0">
                <a:latin typeface="Trebuchet MS"/>
                <a:cs typeface="Trebuchet MS"/>
              </a:rPr>
              <a:t>playing</a:t>
            </a:r>
            <a:r>
              <a:rPr sz="1600" spc="-110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baseball</a:t>
            </a:r>
            <a:r>
              <a:rPr sz="1600" b="1" spc="-40" dirty="0">
                <a:solidFill>
                  <a:srgbClr val="00ADEF"/>
                </a:solidFill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44321" y="2941738"/>
            <a:ext cx="2407285" cy="454659"/>
            <a:chOff x="544321" y="2941738"/>
            <a:chExt cx="2407285" cy="454659"/>
          </a:xfrm>
        </p:grpSpPr>
        <p:sp>
          <p:nvSpPr>
            <p:cNvPr id="31" name="object 31"/>
            <p:cNvSpPr/>
            <p:nvPr/>
          </p:nvSpPr>
          <p:spPr>
            <a:xfrm>
              <a:off x="594360" y="2944685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20">
                  <a:moveTo>
                    <a:pt x="371373" y="0"/>
                  </a:moveTo>
                  <a:lnTo>
                    <a:pt x="0" y="0"/>
                  </a:lnTo>
                  <a:lnTo>
                    <a:pt x="0" y="16421"/>
                  </a:lnTo>
                  <a:lnTo>
                    <a:pt x="0" y="37592"/>
                  </a:lnTo>
                  <a:lnTo>
                    <a:pt x="0" y="413791"/>
                  </a:lnTo>
                  <a:lnTo>
                    <a:pt x="371373" y="413791"/>
                  </a:lnTo>
                  <a:lnTo>
                    <a:pt x="371373" y="37592"/>
                  </a:lnTo>
                  <a:lnTo>
                    <a:pt x="371373" y="16421"/>
                  </a:lnTo>
                  <a:lnTo>
                    <a:pt x="371373" y="0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94367" y="2944682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20">
                  <a:moveTo>
                    <a:pt x="0" y="0"/>
                  </a:moveTo>
                  <a:lnTo>
                    <a:pt x="371393" y="0"/>
                  </a:lnTo>
                  <a:lnTo>
                    <a:pt x="371393" y="413794"/>
                  </a:lnTo>
                  <a:lnTo>
                    <a:pt x="0" y="413794"/>
                  </a:lnTo>
                  <a:lnTo>
                    <a:pt x="0" y="0"/>
                  </a:lnTo>
                  <a:close/>
                </a:path>
              </a:pathLst>
            </a:custGeom>
            <a:ln w="5887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68426" y="2961106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20">
                  <a:moveTo>
                    <a:pt x="371373" y="0"/>
                  </a:moveTo>
                  <a:lnTo>
                    <a:pt x="0" y="0"/>
                  </a:lnTo>
                  <a:lnTo>
                    <a:pt x="0" y="21170"/>
                  </a:lnTo>
                  <a:lnTo>
                    <a:pt x="0" y="413791"/>
                  </a:lnTo>
                  <a:lnTo>
                    <a:pt x="371373" y="413791"/>
                  </a:lnTo>
                  <a:lnTo>
                    <a:pt x="371373" y="21170"/>
                  </a:lnTo>
                  <a:lnTo>
                    <a:pt x="371373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15691" y="3319413"/>
              <a:ext cx="2035810" cy="0"/>
            </a:xfrm>
            <a:custGeom>
              <a:avLst/>
              <a:gdLst/>
              <a:ahLst/>
              <a:cxnLst/>
              <a:rect l="l" t="t" r="r" b="b"/>
              <a:pathLst>
                <a:path w="2035810">
                  <a:moveTo>
                    <a:pt x="0" y="0"/>
                  </a:moveTo>
                  <a:lnTo>
                    <a:pt x="2035682" y="0"/>
                  </a:lnTo>
                </a:path>
              </a:pathLst>
            </a:custGeom>
            <a:ln w="5929">
              <a:solidFill>
                <a:srgbClr val="AAE0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15691" y="3334017"/>
              <a:ext cx="1837055" cy="0"/>
            </a:xfrm>
            <a:custGeom>
              <a:avLst/>
              <a:gdLst/>
              <a:ahLst/>
              <a:cxnLst/>
              <a:rect l="l" t="t" r="r" b="b"/>
              <a:pathLst>
                <a:path w="1837055">
                  <a:moveTo>
                    <a:pt x="0" y="0"/>
                  </a:moveTo>
                  <a:lnTo>
                    <a:pt x="1836669" y="0"/>
                  </a:lnTo>
                </a:path>
              </a:pathLst>
            </a:custGeom>
            <a:ln w="5929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44321" y="298226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20">
                  <a:moveTo>
                    <a:pt x="371370" y="413788"/>
                  </a:moveTo>
                  <a:lnTo>
                    <a:pt x="0" y="413788"/>
                  </a:lnTo>
                  <a:lnTo>
                    <a:pt x="0" y="0"/>
                  </a:lnTo>
                  <a:lnTo>
                    <a:pt x="371370" y="0"/>
                  </a:lnTo>
                  <a:lnTo>
                    <a:pt x="371370" y="413788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/>
          <p:nvPr/>
        </p:nvSpPr>
        <p:spPr>
          <a:xfrm>
            <a:off x="546100" y="3581400"/>
            <a:ext cx="5762625" cy="372745"/>
          </a:xfrm>
          <a:custGeom>
            <a:avLst/>
            <a:gdLst/>
            <a:ahLst/>
            <a:cxnLst/>
            <a:rect l="l" t="t" r="r" b="b"/>
            <a:pathLst>
              <a:path w="5762625" h="372745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258445"/>
                </a:lnTo>
                <a:lnTo>
                  <a:pt x="1785" y="324524"/>
                </a:lnTo>
                <a:lnTo>
                  <a:pt x="14287" y="358457"/>
                </a:lnTo>
                <a:lnTo>
                  <a:pt x="48220" y="370959"/>
                </a:lnTo>
                <a:lnTo>
                  <a:pt x="114300" y="372745"/>
                </a:lnTo>
                <a:lnTo>
                  <a:pt x="5648325" y="372745"/>
                </a:lnTo>
                <a:lnTo>
                  <a:pt x="5714404" y="370959"/>
                </a:lnTo>
                <a:lnTo>
                  <a:pt x="5748337" y="358457"/>
                </a:lnTo>
                <a:lnTo>
                  <a:pt x="5760839" y="324524"/>
                </a:lnTo>
                <a:lnTo>
                  <a:pt x="5762625" y="258445"/>
                </a:lnTo>
                <a:lnTo>
                  <a:pt x="5762625" y="114300"/>
                </a:lnTo>
                <a:lnTo>
                  <a:pt x="5760839" y="48220"/>
                </a:lnTo>
                <a:lnTo>
                  <a:pt x="5748337" y="14287"/>
                </a:lnTo>
                <a:lnTo>
                  <a:pt x="5714404" y="1785"/>
                </a:lnTo>
                <a:lnTo>
                  <a:pt x="5648325" y="0"/>
                </a:lnTo>
                <a:lnTo>
                  <a:pt x="114300" y="0"/>
                </a:lnTo>
                <a:close/>
              </a:path>
            </a:pathLst>
          </a:custGeom>
          <a:ln w="12699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527050" y="1701317"/>
            <a:ext cx="5768340" cy="2204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0" marR="73660">
              <a:lnSpc>
                <a:spcPct val="100000"/>
              </a:lnSpc>
              <a:spcBef>
                <a:spcPts val="100"/>
              </a:spcBef>
            </a:pPr>
            <a:r>
              <a:rPr sz="1800" b="1" spc="-80" dirty="0">
                <a:latin typeface="Trebuchet MS"/>
                <a:cs typeface="Trebuchet MS"/>
              </a:rPr>
              <a:t>Punctuation </a:t>
            </a:r>
            <a:r>
              <a:rPr sz="1800" b="1" spc="-45" dirty="0">
                <a:latin typeface="Trebuchet MS"/>
                <a:cs typeface="Trebuchet MS"/>
              </a:rPr>
              <a:t>marks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spc="15" dirty="0">
                <a:latin typeface="Trebuchet MS"/>
                <a:cs typeface="Trebuchet MS"/>
              </a:rPr>
              <a:t>signs </a:t>
            </a:r>
            <a:r>
              <a:rPr sz="1800" spc="-15" dirty="0">
                <a:latin typeface="Trebuchet MS"/>
                <a:cs typeface="Trebuchet MS"/>
              </a:rPr>
              <a:t>such </a:t>
            </a:r>
            <a:r>
              <a:rPr sz="1800" spc="60" dirty="0">
                <a:latin typeface="Trebuchet MS"/>
                <a:cs typeface="Trebuchet MS"/>
              </a:rPr>
              <a:t>as </a:t>
            </a:r>
            <a:r>
              <a:rPr sz="1800" b="1" spc="-85" dirty="0">
                <a:latin typeface="Trebuchet MS"/>
                <a:cs typeface="Trebuchet MS"/>
              </a:rPr>
              <a:t>periods</a:t>
            </a:r>
            <a:r>
              <a:rPr sz="1800" spc="-85" dirty="0">
                <a:latin typeface="Trebuchet MS"/>
                <a:cs typeface="Trebuchet MS"/>
              </a:rPr>
              <a:t>, </a:t>
            </a:r>
            <a:r>
              <a:rPr sz="1800" b="1" spc="-15" dirty="0">
                <a:latin typeface="Trebuchet MS"/>
                <a:cs typeface="Trebuchet MS"/>
              </a:rPr>
              <a:t>commas  </a:t>
            </a:r>
            <a:r>
              <a:rPr sz="1800" spc="10" dirty="0">
                <a:latin typeface="Trebuchet MS"/>
                <a:cs typeface="Trebuchet MS"/>
              </a:rPr>
              <a:t>and </a:t>
            </a:r>
            <a:r>
              <a:rPr sz="1800" b="1" spc="-70" dirty="0">
                <a:latin typeface="Trebuchet MS"/>
                <a:cs typeface="Trebuchet MS"/>
              </a:rPr>
              <a:t>question marks</a:t>
            </a:r>
            <a:r>
              <a:rPr sz="1800" spc="-70" dirty="0">
                <a:latin typeface="Trebuchet MS"/>
                <a:cs typeface="Trebuchet MS"/>
              </a:rPr>
              <a:t>. </a:t>
            </a:r>
            <a:r>
              <a:rPr sz="1800" spc="-95" dirty="0">
                <a:latin typeface="Trebuchet MS"/>
                <a:cs typeface="Trebuchet MS"/>
              </a:rPr>
              <a:t>You </a:t>
            </a:r>
            <a:r>
              <a:rPr sz="1800" dirty="0">
                <a:latin typeface="Trebuchet MS"/>
                <a:cs typeface="Trebuchet MS"/>
              </a:rPr>
              <a:t>use </a:t>
            </a:r>
            <a:r>
              <a:rPr sz="1800" spc="-75" dirty="0">
                <a:latin typeface="Trebuchet MS"/>
                <a:cs typeface="Trebuchet MS"/>
              </a:rPr>
              <a:t>them </a:t>
            </a:r>
            <a:r>
              <a:rPr sz="1800" spc="-85" dirty="0">
                <a:latin typeface="Trebuchet MS"/>
                <a:cs typeface="Trebuchet MS"/>
              </a:rPr>
              <a:t>in </a:t>
            </a:r>
            <a:r>
              <a:rPr sz="1800" spc="-45" dirty="0">
                <a:latin typeface="Trebuchet MS"/>
                <a:cs typeface="Trebuchet MS"/>
              </a:rPr>
              <a:t>sentences </a:t>
            </a:r>
            <a:r>
              <a:rPr sz="1800" spc="-125" dirty="0">
                <a:latin typeface="Trebuchet MS"/>
                <a:cs typeface="Trebuchet MS"/>
              </a:rPr>
              <a:t>to</a:t>
            </a:r>
            <a:r>
              <a:rPr sz="1800" spc="-400" dirty="0">
                <a:latin typeface="Trebuchet MS"/>
                <a:cs typeface="Trebuchet MS"/>
              </a:rPr>
              <a:t> </a:t>
            </a:r>
            <a:r>
              <a:rPr sz="1800" spc="-15" dirty="0">
                <a:latin typeface="Trebuchet MS"/>
                <a:cs typeface="Trebuchet MS"/>
              </a:rPr>
              <a:t>make 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10" dirty="0">
                <a:latin typeface="Trebuchet MS"/>
                <a:cs typeface="Trebuchet MS"/>
              </a:rPr>
              <a:t>meaning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-114" dirty="0">
                <a:latin typeface="Trebuchet MS"/>
                <a:cs typeface="Trebuchet MS"/>
              </a:rPr>
              <a:t>clear.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2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400" spc="-55" dirty="0">
                <a:solidFill>
                  <a:srgbClr val="00ADEF"/>
                </a:solidFill>
                <a:latin typeface="Verdana"/>
                <a:cs typeface="Verdana"/>
              </a:rPr>
              <a:t>Period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400">
              <a:latin typeface="Verdana"/>
              <a:cs typeface="Verdana"/>
            </a:endParaRPr>
          </a:p>
          <a:p>
            <a:pPr marL="228600">
              <a:lnSpc>
                <a:spcPct val="100000"/>
              </a:lnSpc>
            </a:pPr>
            <a:r>
              <a:rPr sz="1800" spc="-95" dirty="0">
                <a:latin typeface="Trebuchet MS"/>
                <a:cs typeface="Trebuchet MS"/>
              </a:rPr>
              <a:t>You </a:t>
            </a:r>
            <a:r>
              <a:rPr sz="1800" spc="-90" dirty="0">
                <a:latin typeface="Trebuchet MS"/>
                <a:cs typeface="Trebuchet MS"/>
              </a:rPr>
              <a:t>put </a:t>
            </a:r>
            <a:r>
              <a:rPr sz="1800" spc="55" dirty="0">
                <a:latin typeface="Trebuchet MS"/>
                <a:cs typeface="Trebuchet MS"/>
              </a:rPr>
              <a:t>a </a:t>
            </a:r>
            <a:r>
              <a:rPr sz="1800" b="1" spc="-70" dirty="0">
                <a:latin typeface="Trebuchet MS"/>
                <a:cs typeface="Trebuchet MS"/>
              </a:rPr>
              <a:t>period </a:t>
            </a:r>
            <a:r>
              <a:rPr sz="1800" spc="-100" dirty="0">
                <a:latin typeface="Trebuchet MS"/>
                <a:cs typeface="Trebuchet MS"/>
              </a:rPr>
              <a:t>at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25" dirty="0">
                <a:latin typeface="Trebuchet MS"/>
                <a:cs typeface="Trebuchet MS"/>
              </a:rPr>
              <a:t>end </a:t>
            </a:r>
            <a:r>
              <a:rPr sz="1800" spc="-100" dirty="0">
                <a:latin typeface="Trebuchet MS"/>
                <a:cs typeface="Trebuchet MS"/>
              </a:rPr>
              <a:t>of </a:t>
            </a:r>
            <a:r>
              <a:rPr sz="1800" spc="55" dirty="0">
                <a:latin typeface="Trebuchet MS"/>
                <a:cs typeface="Trebuchet MS"/>
              </a:rPr>
              <a:t>a</a:t>
            </a:r>
            <a:r>
              <a:rPr sz="1800" spc="-330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sentence.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841500" y="4764608"/>
            <a:ext cx="21532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Trebuchet MS"/>
                <a:cs typeface="Trebuchet MS"/>
              </a:rPr>
              <a:t>He </a:t>
            </a:r>
            <a:r>
              <a:rPr sz="2400" spc="-65" dirty="0">
                <a:latin typeface="Trebuchet MS"/>
                <a:cs typeface="Trebuchet MS"/>
              </a:rPr>
              <a:t>drew </a:t>
            </a:r>
            <a:r>
              <a:rPr sz="2400" spc="70" dirty="0">
                <a:latin typeface="Trebuchet MS"/>
                <a:cs typeface="Trebuchet MS"/>
              </a:rPr>
              <a:t>a</a:t>
            </a:r>
            <a:r>
              <a:rPr sz="2400" spc="-345" dirty="0">
                <a:latin typeface="Trebuchet MS"/>
                <a:cs typeface="Trebuchet MS"/>
              </a:rPr>
              <a:t> </a:t>
            </a:r>
            <a:r>
              <a:rPr sz="2400" spc="-35" dirty="0">
                <a:latin typeface="Trebuchet MS"/>
                <a:cs typeface="Trebuchet MS"/>
              </a:rPr>
              <a:t>horse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4038830" y="4530199"/>
            <a:ext cx="1663064" cy="2019300"/>
            <a:chOff x="4038830" y="4530199"/>
            <a:chExt cx="1663064" cy="2019300"/>
          </a:xfrm>
        </p:grpSpPr>
        <p:sp>
          <p:nvSpPr>
            <p:cNvPr id="41" name="object 41"/>
            <p:cNvSpPr/>
            <p:nvPr/>
          </p:nvSpPr>
          <p:spPr>
            <a:xfrm>
              <a:off x="4038830" y="4530199"/>
              <a:ext cx="1662857" cy="20193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556487" y="5431899"/>
              <a:ext cx="83893" cy="762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xfrm>
            <a:off x="576520" y="544744"/>
            <a:ext cx="695325" cy="6299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">
              <a:lnSpc>
                <a:spcPct val="100000"/>
              </a:lnSpc>
              <a:spcBef>
                <a:spcPts val="385"/>
              </a:spcBef>
            </a:pPr>
            <a:r>
              <a:rPr sz="3600" u="dbl" strike="dblStrike" spc="-235" dirty="0">
                <a:solidFill>
                  <a:srgbClr val="000000"/>
                </a:solidFill>
                <a:uFill>
                  <a:solidFill>
                    <a:srgbClr val="00ADEF"/>
                  </a:solidFill>
                </a:uFill>
                <a:latin typeface="Arial Black"/>
                <a:cs typeface="Arial Black"/>
              </a:rPr>
              <a:t>14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256991" y="8908974"/>
            <a:ext cx="300990" cy="210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90"/>
              </a:spcBef>
            </a:pPr>
            <a:r>
              <a:rPr sz="1200" spc="-60" dirty="0">
                <a:latin typeface="Trebuchet MS"/>
                <a:cs typeface="Trebuchet MS"/>
              </a:rPr>
              <a:t>150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53476" y="5627682"/>
            <a:ext cx="3044196" cy="74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39750" y="8208009"/>
            <a:ext cx="5760720" cy="612140"/>
            <a:chOff x="539750" y="8208009"/>
            <a:chExt cx="5760720" cy="612140"/>
          </a:xfrm>
        </p:grpSpPr>
        <p:sp>
          <p:nvSpPr>
            <p:cNvPr id="4" name="object 4"/>
            <p:cNvSpPr/>
            <p:nvPr/>
          </p:nvSpPr>
          <p:spPr>
            <a:xfrm>
              <a:off x="539750" y="8208009"/>
              <a:ext cx="5760720" cy="612140"/>
            </a:xfrm>
            <a:custGeom>
              <a:avLst/>
              <a:gdLst/>
              <a:ahLst/>
              <a:cxnLst/>
              <a:rect l="l" t="t" r="r" b="b"/>
              <a:pathLst>
                <a:path w="5760720" h="612140">
                  <a:moveTo>
                    <a:pt x="5760720" y="612139"/>
                  </a:moveTo>
                  <a:lnTo>
                    <a:pt x="0" y="612139"/>
                  </a:lnTo>
                  <a:lnTo>
                    <a:pt x="0" y="0"/>
                  </a:lnTo>
                  <a:lnTo>
                    <a:pt x="5760720" y="0"/>
                  </a:lnTo>
                  <a:lnTo>
                    <a:pt x="5760720" y="612139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231677" y="8208009"/>
              <a:ext cx="1069340" cy="74930"/>
            </a:xfrm>
            <a:custGeom>
              <a:avLst/>
              <a:gdLst/>
              <a:ahLst/>
              <a:cxnLst/>
              <a:rect l="l" t="t" r="r" b="b"/>
              <a:pathLst>
                <a:path w="1069339" h="74929">
                  <a:moveTo>
                    <a:pt x="1068793" y="74618"/>
                  </a:moveTo>
                  <a:lnTo>
                    <a:pt x="1005487" y="74352"/>
                  </a:lnTo>
                  <a:lnTo>
                    <a:pt x="862181" y="71935"/>
                  </a:lnTo>
                  <a:lnTo>
                    <a:pt x="721869" y="67182"/>
                  </a:lnTo>
                  <a:lnTo>
                    <a:pt x="584909" y="60177"/>
                  </a:lnTo>
                  <a:lnTo>
                    <a:pt x="451660" y="51003"/>
                  </a:lnTo>
                  <a:lnTo>
                    <a:pt x="322479" y="39744"/>
                  </a:lnTo>
                  <a:lnTo>
                    <a:pt x="197726" y="26484"/>
                  </a:lnTo>
                  <a:lnTo>
                    <a:pt x="137122" y="19130"/>
                  </a:lnTo>
                  <a:lnTo>
                    <a:pt x="77758" y="11308"/>
                  </a:lnTo>
                  <a:lnTo>
                    <a:pt x="19681" y="3027"/>
                  </a:lnTo>
                  <a:lnTo>
                    <a:pt x="0" y="0"/>
                  </a:lnTo>
                  <a:lnTo>
                    <a:pt x="1068793" y="0"/>
                  </a:lnTo>
                  <a:lnTo>
                    <a:pt x="1068793" y="746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539750" y="6407784"/>
            <a:ext cx="3510279" cy="1134110"/>
            <a:chOff x="539750" y="6407784"/>
            <a:chExt cx="3510279" cy="1134110"/>
          </a:xfrm>
        </p:grpSpPr>
        <p:sp>
          <p:nvSpPr>
            <p:cNvPr id="7" name="object 7"/>
            <p:cNvSpPr/>
            <p:nvPr/>
          </p:nvSpPr>
          <p:spPr>
            <a:xfrm>
              <a:off x="539750" y="6407784"/>
              <a:ext cx="3510279" cy="1134110"/>
            </a:xfrm>
            <a:custGeom>
              <a:avLst/>
              <a:gdLst/>
              <a:ahLst/>
              <a:cxnLst/>
              <a:rect l="l" t="t" r="r" b="b"/>
              <a:pathLst>
                <a:path w="3510279" h="1134109">
                  <a:moveTo>
                    <a:pt x="3510279" y="1134110"/>
                  </a:moveTo>
                  <a:lnTo>
                    <a:pt x="0" y="1134110"/>
                  </a:lnTo>
                  <a:lnTo>
                    <a:pt x="0" y="0"/>
                  </a:lnTo>
                  <a:lnTo>
                    <a:pt x="3510279" y="0"/>
                  </a:lnTo>
                  <a:lnTo>
                    <a:pt x="3510279" y="1134110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81306" y="6407784"/>
              <a:ext cx="1069340" cy="74930"/>
            </a:xfrm>
            <a:custGeom>
              <a:avLst/>
              <a:gdLst/>
              <a:ahLst/>
              <a:cxnLst/>
              <a:rect l="l" t="t" r="r" b="b"/>
              <a:pathLst>
                <a:path w="1069339" h="74929">
                  <a:moveTo>
                    <a:pt x="1068723" y="74522"/>
                  </a:moveTo>
                  <a:lnTo>
                    <a:pt x="1005332" y="74255"/>
                  </a:lnTo>
                  <a:lnTo>
                    <a:pt x="862013" y="71840"/>
                  </a:lnTo>
                  <a:lnTo>
                    <a:pt x="721689" y="67091"/>
                  </a:lnTo>
                  <a:lnTo>
                    <a:pt x="584717" y="60091"/>
                  </a:lnTo>
                  <a:lnTo>
                    <a:pt x="451456" y="50924"/>
                  </a:lnTo>
                  <a:lnTo>
                    <a:pt x="322264" y="39675"/>
                  </a:lnTo>
                  <a:lnTo>
                    <a:pt x="197499" y="26426"/>
                  </a:lnTo>
                  <a:lnTo>
                    <a:pt x="136889" y="19078"/>
                  </a:lnTo>
                  <a:lnTo>
                    <a:pt x="77520" y="11261"/>
                  </a:lnTo>
                  <a:lnTo>
                    <a:pt x="19437" y="2987"/>
                  </a:lnTo>
                  <a:lnTo>
                    <a:pt x="0" y="0"/>
                  </a:lnTo>
                  <a:lnTo>
                    <a:pt x="1068723" y="0"/>
                  </a:lnTo>
                  <a:lnTo>
                    <a:pt x="1068723" y="745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44242" y="540145"/>
            <a:ext cx="2407285" cy="454659"/>
            <a:chOff x="544242" y="540145"/>
            <a:chExt cx="2407285" cy="454659"/>
          </a:xfrm>
        </p:grpSpPr>
        <p:sp>
          <p:nvSpPr>
            <p:cNvPr id="10" name="object 10"/>
            <p:cNvSpPr/>
            <p:nvPr/>
          </p:nvSpPr>
          <p:spPr>
            <a:xfrm>
              <a:off x="594309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60" y="0"/>
                  </a:moveTo>
                  <a:lnTo>
                    <a:pt x="0" y="0"/>
                  </a:lnTo>
                  <a:lnTo>
                    <a:pt x="0" y="16421"/>
                  </a:lnTo>
                  <a:lnTo>
                    <a:pt x="0" y="37592"/>
                  </a:lnTo>
                  <a:lnTo>
                    <a:pt x="0" y="413791"/>
                  </a:lnTo>
                  <a:lnTo>
                    <a:pt x="371360" y="413791"/>
                  </a:lnTo>
                  <a:lnTo>
                    <a:pt x="371360" y="37592"/>
                  </a:lnTo>
                  <a:lnTo>
                    <a:pt x="371360" y="16421"/>
                  </a:lnTo>
                  <a:lnTo>
                    <a:pt x="371360" y="0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4311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0" y="0"/>
                  </a:moveTo>
                  <a:lnTo>
                    <a:pt x="371370" y="0"/>
                  </a:lnTo>
                  <a:lnTo>
                    <a:pt x="371370" y="413788"/>
                  </a:lnTo>
                  <a:lnTo>
                    <a:pt x="0" y="413788"/>
                  </a:lnTo>
                  <a:lnTo>
                    <a:pt x="0" y="0"/>
                  </a:lnTo>
                  <a:close/>
                </a:path>
              </a:pathLst>
            </a:custGeom>
            <a:ln w="5887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68375" y="559510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3" y="0"/>
                  </a:moveTo>
                  <a:lnTo>
                    <a:pt x="0" y="0"/>
                  </a:lnTo>
                  <a:lnTo>
                    <a:pt x="0" y="21170"/>
                  </a:lnTo>
                  <a:lnTo>
                    <a:pt x="0" y="413791"/>
                  </a:lnTo>
                  <a:lnTo>
                    <a:pt x="371373" y="413791"/>
                  </a:lnTo>
                  <a:lnTo>
                    <a:pt x="371373" y="21170"/>
                  </a:lnTo>
                  <a:lnTo>
                    <a:pt x="371373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15612" y="917820"/>
              <a:ext cx="2035810" cy="0"/>
            </a:xfrm>
            <a:custGeom>
              <a:avLst/>
              <a:gdLst/>
              <a:ahLst/>
              <a:cxnLst/>
              <a:rect l="l" t="t" r="r" b="b"/>
              <a:pathLst>
                <a:path w="2035810">
                  <a:moveTo>
                    <a:pt x="0" y="0"/>
                  </a:moveTo>
                  <a:lnTo>
                    <a:pt x="2035705" y="0"/>
                  </a:lnTo>
                </a:path>
              </a:pathLst>
            </a:custGeom>
            <a:ln w="5929">
              <a:solidFill>
                <a:srgbClr val="AAE0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15612" y="932425"/>
              <a:ext cx="1837055" cy="0"/>
            </a:xfrm>
            <a:custGeom>
              <a:avLst/>
              <a:gdLst/>
              <a:ahLst/>
              <a:cxnLst/>
              <a:rect l="l" t="t" r="r" b="b"/>
              <a:pathLst>
                <a:path w="1837055">
                  <a:moveTo>
                    <a:pt x="0" y="0"/>
                  </a:moveTo>
                  <a:lnTo>
                    <a:pt x="1836692" y="0"/>
                  </a:lnTo>
                </a:path>
              </a:pathLst>
            </a:custGeom>
            <a:ln w="5929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44242" y="580676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0" y="413788"/>
                  </a:moveTo>
                  <a:lnTo>
                    <a:pt x="0" y="413788"/>
                  </a:lnTo>
                  <a:lnTo>
                    <a:pt x="0" y="0"/>
                  </a:lnTo>
                  <a:lnTo>
                    <a:pt x="371370" y="0"/>
                  </a:lnTo>
                  <a:lnTo>
                    <a:pt x="371370" y="413788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527050" y="460667"/>
            <a:ext cx="1167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0" dirty="0">
                <a:latin typeface="Verdana"/>
                <a:cs typeface="Verdana"/>
              </a:rPr>
              <a:t>C</a:t>
            </a:r>
            <a:r>
              <a:rPr sz="2400" spc="-90" dirty="0">
                <a:latin typeface="Verdana"/>
                <a:cs typeface="Verdana"/>
              </a:rPr>
              <a:t>om</a:t>
            </a:r>
            <a:r>
              <a:rPr sz="2400" spc="-60" dirty="0">
                <a:latin typeface="Verdana"/>
                <a:cs typeface="Verdana"/>
              </a:rPr>
              <a:t>ma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46100" y="1183005"/>
            <a:ext cx="5755005" cy="628650"/>
          </a:xfrm>
          <a:custGeom>
            <a:avLst/>
            <a:gdLst/>
            <a:ahLst/>
            <a:cxnLst/>
            <a:rect l="l" t="t" r="r" b="b"/>
            <a:pathLst>
              <a:path w="5755005" h="628650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514350"/>
                </a:lnTo>
                <a:lnTo>
                  <a:pt x="1785" y="580429"/>
                </a:lnTo>
                <a:lnTo>
                  <a:pt x="14287" y="614362"/>
                </a:lnTo>
                <a:lnTo>
                  <a:pt x="48220" y="626864"/>
                </a:lnTo>
                <a:lnTo>
                  <a:pt x="114300" y="628650"/>
                </a:lnTo>
                <a:lnTo>
                  <a:pt x="5640705" y="628650"/>
                </a:lnTo>
                <a:lnTo>
                  <a:pt x="5706784" y="626864"/>
                </a:lnTo>
                <a:lnTo>
                  <a:pt x="5740717" y="614362"/>
                </a:lnTo>
                <a:lnTo>
                  <a:pt x="5753219" y="580429"/>
                </a:lnTo>
                <a:lnTo>
                  <a:pt x="5755005" y="514350"/>
                </a:lnTo>
                <a:lnTo>
                  <a:pt x="5755005" y="114300"/>
                </a:lnTo>
                <a:lnTo>
                  <a:pt x="5753219" y="48220"/>
                </a:lnTo>
                <a:lnTo>
                  <a:pt x="5740717" y="14287"/>
                </a:lnTo>
                <a:lnTo>
                  <a:pt x="5706784" y="1785"/>
                </a:lnTo>
                <a:lnTo>
                  <a:pt x="5640705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46100" y="3119754"/>
            <a:ext cx="5755005" cy="628650"/>
          </a:xfrm>
          <a:custGeom>
            <a:avLst/>
            <a:gdLst/>
            <a:ahLst/>
            <a:cxnLst/>
            <a:rect l="l" t="t" r="r" b="b"/>
            <a:pathLst>
              <a:path w="5755005" h="628650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514350"/>
                </a:lnTo>
                <a:lnTo>
                  <a:pt x="1785" y="580429"/>
                </a:lnTo>
                <a:lnTo>
                  <a:pt x="14287" y="614362"/>
                </a:lnTo>
                <a:lnTo>
                  <a:pt x="48220" y="626864"/>
                </a:lnTo>
                <a:lnTo>
                  <a:pt x="114300" y="628650"/>
                </a:lnTo>
                <a:lnTo>
                  <a:pt x="5640705" y="628650"/>
                </a:lnTo>
                <a:lnTo>
                  <a:pt x="5706784" y="626864"/>
                </a:lnTo>
                <a:lnTo>
                  <a:pt x="5740717" y="614362"/>
                </a:lnTo>
                <a:lnTo>
                  <a:pt x="5753219" y="580429"/>
                </a:lnTo>
                <a:lnTo>
                  <a:pt x="5755005" y="514350"/>
                </a:lnTo>
                <a:lnTo>
                  <a:pt x="5755005" y="114300"/>
                </a:lnTo>
                <a:lnTo>
                  <a:pt x="5753219" y="48220"/>
                </a:lnTo>
                <a:lnTo>
                  <a:pt x="5740717" y="14287"/>
                </a:lnTo>
                <a:lnTo>
                  <a:pt x="5706784" y="1785"/>
                </a:lnTo>
                <a:lnTo>
                  <a:pt x="5640705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46100" y="4541520"/>
            <a:ext cx="5755005" cy="941705"/>
          </a:xfrm>
          <a:custGeom>
            <a:avLst/>
            <a:gdLst/>
            <a:ahLst/>
            <a:cxnLst/>
            <a:rect l="l" t="t" r="r" b="b"/>
            <a:pathLst>
              <a:path w="5755005" h="941704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827404"/>
                </a:lnTo>
                <a:lnTo>
                  <a:pt x="1785" y="893484"/>
                </a:lnTo>
                <a:lnTo>
                  <a:pt x="14287" y="927417"/>
                </a:lnTo>
                <a:lnTo>
                  <a:pt x="48220" y="939919"/>
                </a:lnTo>
                <a:lnTo>
                  <a:pt x="114300" y="941704"/>
                </a:lnTo>
                <a:lnTo>
                  <a:pt x="5640705" y="941704"/>
                </a:lnTo>
                <a:lnTo>
                  <a:pt x="5706784" y="939919"/>
                </a:lnTo>
                <a:lnTo>
                  <a:pt x="5740717" y="927417"/>
                </a:lnTo>
                <a:lnTo>
                  <a:pt x="5753219" y="893484"/>
                </a:lnTo>
                <a:lnTo>
                  <a:pt x="5755005" y="827404"/>
                </a:lnTo>
                <a:lnTo>
                  <a:pt x="5755005" y="114300"/>
                </a:lnTo>
                <a:lnTo>
                  <a:pt x="5753219" y="48220"/>
                </a:lnTo>
                <a:lnTo>
                  <a:pt x="5740717" y="14287"/>
                </a:lnTo>
                <a:lnTo>
                  <a:pt x="5706784" y="1785"/>
                </a:lnTo>
                <a:lnTo>
                  <a:pt x="5640705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59593" y="1207287"/>
            <a:ext cx="5728335" cy="4966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995" marR="531495">
              <a:lnSpc>
                <a:spcPct val="100000"/>
              </a:lnSpc>
              <a:spcBef>
                <a:spcPts val="100"/>
              </a:spcBef>
            </a:pPr>
            <a:r>
              <a:rPr sz="1800" spc="20" dirty="0">
                <a:latin typeface="Trebuchet MS"/>
                <a:cs typeface="Trebuchet MS"/>
              </a:rPr>
              <a:t>Use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55" dirty="0">
                <a:latin typeface="Trebuchet MS"/>
                <a:cs typeface="Trebuchet MS"/>
              </a:rPr>
              <a:t>a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comma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between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b="1" spc="-45" dirty="0">
                <a:latin typeface="Trebuchet MS"/>
                <a:cs typeface="Trebuchet MS"/>
              </a:rPr>
              <a:t>nouns</a:t>
            </a:r>
            <a:r>
              <a:rPr sz="1800" b="1" spc="-95" dirty="0">
                <a:latin typeface="Trebuchet MS"/>
                <a:cs typeface="Trebuchet MS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and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b="1" spc="-55" dirty="0">
                <a:latin typeface="Trebuchet MS"/>
                <a:cs typeface="Trebuchet MS"/>
              </a:rPr>
              <a:t>noun</a:t>
            </a:r>
            <a:r>
              <a:rPr sz="1800" b="1" spc="-60" dirty="0">
                <a:latin typeface="Trebuchet MS"/>
                <a:cs typeface="Trebuchet MS"/>
              </a:rPr>
              <a:t> </a:t>
            </a:r>
            <a:r>
              <a:rPr sz="1800" b="1" spc="-40" dirty="0">
                <a:latin typeface="Trebuchet MS"/>
                <a:cs typeface="Trebuchet MS"/>
              </a:rPr>
              <a:t>phrases</a:t>
            </a:r>
            <a:r>
              <a:rPr sz="1800" b="1" spc="-100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in  </a:t>
            </a:r>
            <a:r>
              <a:rPr sz="1800" spc="55" dirty="0">
                <a:latin typeface="Trebuchet MS"/>
                <a:cs typeface="Trebuchet MS"/>
              </a:rPr>
              <a:t>a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-140" dirty="0">
                <a:latin typeface="Trebuchet MS"/>
                <a:cs typeface="Trebuchet MS"/>
              </a:rPr>
              <a:t>list.</a:t>
            </a:r>
            <a:endParaRPr sz="1800">
              <a:latin typeface="Trebuchet MS"/>
              <a:cs typeface="Trebuchet MS"/>
            </a:endParaRPr>
          </a:p>
          <a:p>
            <a:pPr marL="339725" marR="492759">
              <a:lnSpc>
                <a:spcPct val="100000"/>
              </a:lnSpc>
              <a:spcBef>
                <a:spcPts val="1295"/>
              </a:spcBef>
            </a:pPr>
            <a:r>
              <a:rPr sz="1700" spc="-130" dirty="0">
                <a:latin typeface="Trebuchet MS"/>
                <a:cs typeface="Trebuchet MS"/>
              </a:rPr>
              <a:t>I </a:t>
            </a:r>
            <a:r>
              <a:rPr sz="1700" spc="-30" dirty="0">
                <a:latin typeface="Trebuchet MS"/>
                <a:cs typeface="Trebuchet MS"/>
              </a:rPr>
              <a:t>bought </a:t>
            </a:r>
            <a:r>
              <a:rPr sz="1700" spc="-80" dirty="0">
                <a:latin typeface="Trebuchet MS"/>
                <a:cs typeface="Trebuchet MS"/>
              </a:rPr>
              <a:t>two </a:t>
            </a:r>
            <a:r>
              <a:rPr sz="1700" spc="-40" dirty="0">
                <a:latin typeface="Trebuchet MS"/>
                <a:cs typeface="Trebuchet MS"/>
              </a:rPr>
              <a:t>apples</a:t>
            </a:r>
            <a:r>
              <a:rPr sz="1700" b="1" spc="-40" dirty="0">
                <a:solidFill>
                  <a:srgbClr val="00ADEF"/>
                </a:solidFill>
                <a:latin typeface="Trebuchet MS"/>
                <a:cs typeface="Trebuchet MS"/>
              </a:rPr>
              <a:t>, </a:t>
            </a:r>
            <a:r>
              <a:rPr sz="1700" spc="-95" dirty="0">
                <a:latin typeface="Trebuchet MS"/>
                <a:cs typeface="Trebuchet MS"/>
              </a:rPr>
              <a:t>three </a:t>
            </a:r>
            <a:r>
              <a:rPr sz="1700" dirty="0">
                <a:latin typeface="Trebuchet MS"/>
                <a:cs typeface="Trebuchet MS"/>
              </a:rPr>
              <a:t>oranges </a:t>
            </a:r>
            <a:r>
              <a:rPr sz="1700" spc="10" dirty="0">
                <a:latin typeface="Trebuchet MS"/>
                <a:cs typeface="Trebuchet MS"/>
              </a:rPr>
              <a:t>and </a:t>
            </a:r>
            <a:r>
              <a:rPr sz="1700" spc="5" dirty="0">
                <a:latin typeface="Trebuchet MS"/>
                <a:cs typeface="Trebuchet MS"/>
              </a:rPr>
              <a:t>some</a:t>
            </a:r>
            <a:r>
              <a:rPr sz="1700" spc="-330" dirty="0">
                <a:latin typeface="Trebuchet MS"/>
                <a:cs typeface="Trebuchet MS"/>
              </a:rPr>
              <a:t> </a:t>
            </a:r>
            <a:r>
              <a:rPr sz="1700" spc="-25" dirty="0">
                <a:latin typeface="Trebuchet MS"/>
                <a:cs typeface="Trebuchet MS"/>
              </a:rPr>
              <a:t>grapes.  </a:t>
            </a:r>
            <a:r>
              <a:rPr sz="1700" spc="-15" dirty="0">
                <a:latin typeface="Trebuchet MS"/>
                <a:cs typeface="Trebuchet MS"/>
              </a:rPr>
              <a:t>He </a:t>
            </a:r>
            <a:r>
              <a:rPr sz="1700" spc="-60" dirty="0">
                <a:latin typeface="Trebuchet MS"/>
                <a:cs typeface="Trebuchet MS"/>
              </a:rPr>
              <a:t>enjoys </a:t>
            </a:r>
            <a:r>
              <a:rPr sz="1700" spc="-80" dirty="0">
                <a:latin typeface="Trebuchet MS"/>
                <a:cs typeface="Trebuchet MS"/>
              </a:rPr>
              <a:t>tennis</a:t>
            </a:r>
            <a:r>
              <a:rPr sz="1700" b="1" spc="-80" dirty="0">
                <a:solidFill>
                  <a:srgbClr val="00ADEF"/>
                </a:solidFill>
                <a:latin typeface="Trebuchet MS"/>
                <a:cs typeface="Trebuchet MS"/>
              </a:rPr>
              <a:t>, </a:t>
            </a:r>
            <a:r>
              <a:rPr sz="1700" spc="-55" dirty="0">
                <a:latin typeface="Trebuchet MS"/>
                <a:cs typeface="Trebuchet MS"/>
              </a:rPr>
              <a:t>badminton</a:t>
            </a:r>
            <a:r>
              <a:rPr sz="1700" b="1" spc="-55" dirty="0">
                <a:solidFill>
                  <a:srgbClr val="00ADEF"/>
                </a:solidFill>
                <a:latin typeface="Trebuchet MS"/>
                <a:cs typeface="Trebuchet MS"/>
              </a:rPr>
              <a:t>, </a:t>
            </a:r>
            <a:r>
              <a:rPr sz="1700" spc="-35" dirty="0">
                <a:latin typeface="Trebuchet MS"/>
                <a:cs typeface="Trebuchet MS"/>
              </a:rPr>
              <a:t>skating </a:t>
            </a:r>
            <a:r>
              <a:rPr sz="1700" spc="10" dirty="0">
                <a:latin typeface="Trebuchet MS"/>
                <a:cs typeface="Trebuchet MS"/>
              </a:rPr>
              <a:t>and</a:t>
            </a:r>
            <a:r>
              <a:rPr sz="1700" spc="-270" dirty="0">
                <a:latin typeface="Trebuchet MS"/>
                <a:cs typeface="Trebuchet MS"/>
              </a:rPr>
              <a:t> </a:t>
            </a:r>
            <a:r>
              <a:rPr sz="1700" spc="-100" dirty="0">
                <a:latin typeface="Trebuchet MS"/>
                <a:cs typeface="Trebuchet MS"/>
              </a:rPr>
              <a:t>football.</a:t>
            </a:r>
            <a:endParaRPr sz="1700">
              <a:latin typeface="Trebuchet MS"/>
              <a:cs typeface="Trebuchet MS"/>
            </a:endParaRPr>
          </a:p>
          <a:p>
            <a:pPr marL="339725" marR="512445">
              <a:lnSpc>
                <a:spcPct val="100000"/>
              </a:lnSpc>
            </a:pPr>
            <a:r>
              <a:rPr sz="1700" spc="-100" dirty="0">
                <a:latin typeface="Trebuchet MS"/>
                <a:cs typeface="Trebuchet MS"/>
              </a:rPr>
              <a:t>At </a:t>
            </a:r>
            <a:r>
              <a:rPr sz="1700" spc="-35" dirty="0">
                <a:latin typeface="Trebuchet MS"/>
                <a:cs typeface="Trebuchet MS"/>
              </a:rPr>
              <a:t>school </a:t>
            </a:r>
            <a:r>
              <a:rPr sz="1700" spc="-25" dirty="0">
                <a:latin typeface="Trebuchet MS"/>
                <a:cs typeface="Trebuchet MS"/>
              </a:rPr>
              <a:t>we </a:t>
            </a:r>
            <a:r>
              <a:rPr sz="1700" spc="-55" dirty="0">
                <a:latin typeface="Trebuchet MS"/>
                <a:cs typeface="Trebuchet MS"/>
              </a:rPr>
              <a:t>study </a:t>
            </a:r>
            <a:r>
              <a:rPr sz="1700" spc="-65" dirty="0">
                <a:latin typeface="Trebuchet MS"/>
                <a:cs typeface="Trebuchet MS"/>
              </a:rPr>
              <a:t>English</a:t>
            </a:r>
            <a:r>
              <a:rPr sz="1700" b="1" spc="-65" dirty="0">
                <a:solidFill>
                  <a:srgbClr val="00ADEF"/>
                </a:solidFill>
                <a:latin typeface="Trebuchet MS"/>
                <a:cs typeface="Trebuchet MS"/>
              </a:rPr>
              <a:t>, </a:t>
            </a:r>
            <a:r>
              <a:rPr sz="1700" spc="-75" dirty="0">
                <a:latin typeface="Trebuchet MS"/>
                <a:cs typeface="Trebuchet MS"/>
              </a:rPr>
              <a:t>math</a:t>
            </a:r>
            <a:r>
              <a:rPr sz="1700" b="1" spc="-75" dirty="0">
                <a:solidFill>
                  <a:srgbClr val="00ADEF"/>
                </a:solidFill>
                <a:latin typeface="Trebuchet MS"/>
                <a:cs typeface="Trebuchet MS"/>
              </a:rPr>
              <a:t>, </a:t>
            </a:r>
            <a:r>
              <a:rPr sz="1700" spc="-65" dirty="0">
                <a:latin typeface="Trebuchet MS"/>
                <a:cs typeface="Trebuchet MS"/>
              </a:rPr>
              <a:t>science</a:t>
            </a:r>
            <a:r>
              <a:rPr sz="1700" b="1" spc="-65" dirty="0">
                <a:solidFill>
                  <a:srgbClr val="00ADEF"/>
                </a:solidFill>
                <a:latin typeface="Trebuchet MS"/>
                <a:cs typeface="Trebuchet MS"/>
              </a:rPr>
              <a:t>, </a:t>
            </a:r>
            <a:r>
              <a:rPr sz="1700" spc="-75" dirty="0">
                <a:latin typeface="Trebuchet MS"/>
                <a:cs typeface="Trebuchet MS"/>
              </a:rPr>
              <a:t>history</a:t>
            </a:r>
            <a:r>
              <a:rPr sz="1700" spc="-245" dirty="0">
                <a:latin typeface="Trebuchet MS"/>
                <a:cs typeface="Trebuchet MS"/>
              </a:rPr>
              <a:t> </a:t>
            </a:r>
            <a:r>
              <a:rPr sz="1700" spc="10" dirty="0">
                <a:latin typeface="Trebuchet MS"/>
                <a:cs typeface="Trebuchet MS"/>
              </a:rPr>
              <a:t>and  </a:t>
            </a:r>
            <a:r>
              <a:rPr sz="1700" spc="-40" dirty="0">
                <a:latin typeface="Trebuchet MS"/>
                <a:cs typeface="Trebuchet MS"/>
              </a:rPr>
              <a:t>geography.</a:t>
            </a:r>
            <a:endParaRPr sz="1700">
              <a:latin typeface="Trebuchet MS"/>
              <a:cs typeface="Trebuchet MS"/>
            </a:endParaRPr>
          </a:p>
          <a:p>
            <a:pPr marL="195580" marR="187325">
              <a:lnSpc>
                <a:spcPct val="100000"/>
              </a:lnSpc>
              <a:spcBef>
                <a:spcPts val="1400"/>
              </a:spcBef>
            </a:pPr>
            <a:r>
              <a:rPr sz="1800" spc="20" dirty="0">
                <a:latin typeface="Trebuchet MS"/>
                <a:cs typeface="Trebuchet MS"/>
              </a:rPr>
              <a:t>Use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5" dirty="0">
                <a:latin typeface="Trebuchet MS"/>
                <a:cs typeface="Trebuchet MS"/>
              </a:rPr>
              <a:t>commas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between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b="1" spc="-90" dirty="0">
                <a:latin typeface="Trebuchet MS"/>
                <a:cs typeface="Trebuchet MS"/>
              </a:rPr>
              <a:t>adjectives</a:t>
            </a:r>
            <a:r>
              <a:rPr sz="1800" b="1" spc="-95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when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you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use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several  </a:t>
            </a:r>
            <a:r>
              <a:rPr sz="1800" spc="-100" dirty="0">
                <a:latin typeface="Trebuchet MS"/>
                <a:cs typeface="Trebuchet MS"/>
              </a:rPr>
              <a:t>of </a:t>
            </a:r>
            <a:r>
              <a:rPr sz="1800" spc="-75" dirty="0">
                <a:latin typeface="Trebuchet MS"/>
                <a:cs typeface="Trebuchet MS"/>
              </a:rPr>
              <a:t>them </a:t>
            </a:r>
            <a:r>
              <a:rPr sz="1800" spc="-125" dirty="0">
                <a:latin typeface="Trebuchet MS"/>
                <a:cs typeface="Trebuchet MS"/>
              </a:rPr>
              <a:t>to </a:t>
            </a:r>
            <a:r>
              <a:rPr sz="1800" spc="-50" dirty="0">
                <a:latin typeface="Trebuchet MS"/>
                <a:cs typeface="Trebuchet MS"/>
              </a:rPr>
              <a:t>describe</a:t>
            </a:r>
            <a:r>
              <a:rPr sz="1800" spc="-85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something.</a:t>
            </a:r>
            <a:endParaRPr sz="1800">
              <a:latin typeface="Trebuchet MS"/>
              <a:cs typeface="Trebuchet MS"/>
            </a:endParaRPr>
          </a:p>
          <a:p>
            <a:pPr marL="339725">
              <a:lnSpc>
                <a:spcPct val="100000"/>
              </a:lnSpc>
              <a:spcBef>
                <a:spcPts val="1365"/>
              </a:spcBef>
            </a:pPr>
            <a:r>
              <a:rPr sz="1700" spc="35" dirty="0">
                <a:latin typeface="Trebuchet MS"/>
                <a:cs typeface="Trebuchet MS"/>
              </a:rPr>
              <a:t>A </a:t>
            </a:r>
            <a:r>
              <a:rPr sz="1700" spc="-80" dirty="0">
                <a:latin typeface="Trebuchet MS"/>
                <a:cs typeface="Trebuchet MS"/>
              </a:rPr>
              <a:t>giraffe </a:t>
            </a:r>
            <a:r>
              <a:rPr sz="1700" spc="-40" dirty="0">
                <a:latin typeface="Trebuchet MS"/>
                <a:cs typeface="Trebuchet MS"/>
              </a:rPr>
              <a:t>is </a:t>
            </a:r>
            <a:r>
              <a:rPr sz="1700" spc="50" dirty="0">
                <a:latin typeface="Trebuchet MS"/>
                <a:cs typeface="Trebuchet MS"/>
              </a:rPr>
              <a:t>a</a:t>
            </a:r>
            <a:r>
              <a:rPr sz="1700" spc="-360" dirty="0">
                <a:latin typeface="Trebuchet MS"/>
                <a:cs typeface="Trebuchet MS"/>
              </a:rPr>
              <a:t> </a:t>
            </a:r>
            <a:r>
              <a:rPr sz="1700" spc="-135" dirty="0">
                <a:latin typeface="Trebuchet MS"/>
                <a:cs typeface="Trebuchet MS"/>
              </a:rPr>
              <a:t>tall</a:t>
            </a:r>
            <a:r>
              <a:rPr sz="1700" b="1" spc="-135" dirty="0">
                <a:solidFill>
                  <a:srgbClr val="00ADEF"/>
                </a:solidFill>
                <a:latin typeface="Trebuchet MS"/>
                <a:cs typeface="Trebuchet MS"/>
              </a:rPr>
              <a:t>, </a:t>
            </a:r>
            <a:r>
              <a:rPr sz="1700" spc="-45" dirty="0">
                <a:latin typeface="Trebuchet MS"/>
                <a:cs typeface="Trebuchet MS"/>
              </a:rPr>
              <a:t>long-necked</a:t>
            </a:r>
            <a:r>
              <a:rPr sz="1700" b="1" spc="-45" dirty="0">
                <a:solidFill>
                  <a:srgbClr val="00ADEF"/>
                </a:solidFill>
                <a:latin typeface="Trebuchet MS"/>
                <a:cs typeface="Trebuchet MS"/>
              </a:rPr>
              <a:t>, </a:t>
            </a:r>
            <a:r>
              <a:rPr sz="1700" spc="-15" dirty="0">
                <a:latin typeface="Trebuchet MS"/>
                <a:cs typeface="Trebuchet MS"/>
              </a:rPr>
              <a:t>long-legged </a:t>
            </a:r>
            <a:r>
              <a:rPr sz="1700" spc="-60" dirty="0">
                <a:latin typeface="Trebuchet MS"/>
                <a:cs typeface="Trebuchet MS"/>
              </a:rPr>
              <a:t>animal.</a:t>
            </a:r>
            <a:endParaRPr sz="1700">
              <a:latin typeface="Trebuchet MS"/>
              <a:cs typeface="Trebuchet MS"/>
            </a:endParaRPr>
          </a:p>
          <a:p>
            <a:pPr marL="339725">
              <a:lnSpc>
                <a:spcPct val="100000"/>
              </a:lnSpc>
            </a:pPr>
            <a:r>
              <a:rPr sz="1700" spc="-15" dirty="0">
                <a:latin typeface="Trebuchet MS"/>
                <a:cs typeface="Trebuchet MS"/>
              </a:rPr>
              <a:t>He</a:t>
            </a:r>
            <a:r>
              <a:rPr sz="1700" spc="-95" dirty="0">
                <a:latin typeface="Trebuchet MS"/>
                <a:cs typeface="Trebuchet MS"/>
              </a:rPr>
              <a:t> </a:t>
            </a:r>
            <a:r>
              <a:rPr sz="1700" spc="-40" dirty="0">
                <a:latin typeface="Trebuchet MS"/>
                <a:cs typeface="Trebuchet MS"/>
              </a:rPr>
              <a:t>is</a:t>
            </a:r>
            <a:r>
              <a:rPr sz="1700" spc="-90" dirty="0">
                <a:latin typeface="Trebuchet MS"/>
                <a:cs typeface="Trebuchet MS"/>
              </a:rPr>
              <a:t> </a:t>
            </a:r>
            <a:r>
              <a:rPr sz="1700" spc="50" dirty="0">
                <a:latin typeface="Trebuchet MS"/>
                <a:cs typeface="Trebuchet MS"/>
              </a:rPr>
              <a:t>a</a:t>
            </a:r>
            <a:r>
              <a:rPr sz="1700" spc="-90" dirty="0">
                <a:latin typeface="Trebuchet MS"/>
                <a:cs typeface="Trebuchet MS"/>
              </a:rPr>
              <a:t> </a:t>
            </a:r>
            <a:r>
              <a:rPr sz="1700" spc="-135" dirty="0">
                <a:latin typeface="Trebuchet MS"/>
                <a:cs typeface="Trebuchet MS"/>
              </a:rPr>
              <a:t>tall</a:t>
            </a:r>
            <a:r>
              <a:rPr sz="1700" b="1" spc="-135" dirty="0">
                <a:solidFill>
                  <a:srgbClr val="00ADEF"/>
                </a:solidFill>
                <a:latin typeface="Trebuchet MS"/>
                <a:cs typeface="Trebuchet MS"/>
              </a:rPr>
              <a:t>,</a:t>
            </a:r>
            <a:r>
              <a:rPr sz="1700" b="1" spc="-9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700" spc="-15" dirty="0">
                <a:latin typeface="Trebuchet MS"/>
                <a:cs typeface="Trebuchet MS"/>
              </a:rPr>
              <a:t>handsome</a:t>
            </a:r>
            <a:r>
              <a:rPr sz="1700" b="1" spc="-15" dirty="0">
                <a:solidFill>
                  <a:srgbClr val="00ADEF"/>
                </a:solidFill>
                <a:latin typeface="Trebuchet MS"/>
                <a:cs typeface="Trebuchet MS"/>
              </a:rPr>
              <a:t>,</a:t>
            </a:r>
            <a:r>
              <a:rPr sz="1700" b="1" spc="-9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700" spc="-50" dirty="0">
                <a:latin typeface="Trebuchet MS"/>
                <a:cs typeface="Trebuchet MS"/>
              </a:rPr>
              <a:t>smart</a:t>
            </a:r>
            <a:r>
              <a:rPr sz="1700" spc="-90" dirty="0">
                <a:latin typeface="Trebuchet MS"/>
                <a:cs typeface="Trebuchet MS"/>
              </a:rPr>
              <a:t> </a:t>
            </a:r>
            <a:r>
              <a:rPr sz="1700" spc="10" dirty="0">
                <a:latin typeface="Trebuchet MS"/>
                <a:cs typeface="Trebuchet MS"/>
              </a:rPr>
              <a:t>and</a:t>
            </a:r>
            <a:r>
              <a:rPr sz="1700" spc="-90" dirty="0">
                <a:latin typeface="Trebuchet MS"/>
                <a:cs typeface="Trebuchet MS"/>
              </a:rPr>
              <a:t> </a:t>
            </a:r>
            <a:r>
              <a:rPr sz="1700" spc="-45" dirty="0">
                <a:latin typeface="Trebuchet MS"/>
                <a:cs typeface="Trebuchet MS"/>
              </a:rPr>
              <a:t>ambitious</a:t>
            </a:r>
            <a:r>
              <a:rPr sz="1700" spc="-90" dirty="0">
                <a:latin typeface="Trebuchet MS"/>
                <a:cs typeface="Trebuchet MS"/>
              </a:rPr>
              <a:t> </a:t>
            </a:r>
            <a:r>
              <a:rPr sz="1700" spc="-5" dirty="0">
                <a:latin typeface="Trebuchet MS"/>
                <a:cs typeface="Trebuchet MS"/>
              </a:rPr>
              <a:t>young</a:t>
            </a:r>
            <a:r>
              <a:rPr sz="1700" spc="-95" dirty="0">
                <a:latin typeface="Trebuchet MS"/>
                <a:cs typeface="Trebuchet MS"/>
              </a:rPr>
              <a:t> </a:t>
            </a:r>
            <a:r>
              <a:rPr sz="1700" spc="-40" dirty="0">
                <a:latin typeface="Trebuchet MS"/>
                <a:cs typeface="Trebuchet MS"/>
              </a:rPr>
              <a:t>man.</a:t>
            </a:r>
            <a:endParaRPr sz="1700">
              <a:latin typeface="Trebuchet MS"/>
              <a:cs typeface="Trebuchet MS"/>
            </a:endParaRPr>
          </a:p>
          <a:p>
            <a:pPr marL="195580" marR="434340" algn="just">
              <a:lnSpc>
                <a:spcPct val="100000"/>
              </a:lnSpc>
              <a:spcBef>
                <a:spcPts val="1490"/>
              </a:spcBef>
            </a:pPr>
            <a:r>
              <a:rPr sz="1800" spc="20" dirty="0">
                <a:latin typeface="Trebuchet MS"/>
                <a:cs typeface="Trebuchet MS"/>
              </a:rPr>
              <a:t>Use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55" dirty="0">
                <a:latin typeface="Trebuchet MS"/>
                <a:cs typeface="Trebuchet MS"/>
              </a:rPr>
              <a:t>a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comma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114" dirty="0">
                <a:latin typeface="Trebuchet MS"/>
                <a:cs typeface="Trebuchet MS"/>
              </a:rPr>
              <a:t>after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b="1" spc="-60" dirty="0">
                <a:latin typeface="Trebuchet MS"/>
                <a:cs typeface="Trebuchet MS"/>
              </a:rPr>
              <a:t>yes</a:t>
            </a:r>
            <a:r>
              <a:rPr sz="1800" b="1" spc="-95" dirty="0">
                <a:latin typeface="Trebuchet MS"/>
                <a:cs typeface="Trebuchet MS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and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b="1" spc="-100" dirty="0">
                <a:latin typeface="Trebuchet MS"/>
                <a:cs typeface="Trebuchet MS"/>
              </a:rPr>
              <a:t>no</a:t>
            </a:r>
            <a:r>
              <a:rPr sz="1800" spc="-100" dirty="0">
                <a:latin typeface="Trebuchet MS"/>
                <a:cs typeface="Trebuchet MS"/>
              </a:rPr>
              <a:t>,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and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before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b="1" spc="-40" dirty="0">
                <a:latin typeface="Trebuchet MS"/>
                <a:cs typeface="Trebuchet MS"/>
              </a:rPr>
              <a:t>please</a:t>
            </a:r>
            <a:r>
              <a:rPr sz="1800" b="1" spc="-9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in  </a:t>
            </a:r>
            <a:r>
              <a:rPr sz="1800" spc="-60" dirty="0">
                <a:latin typeface="Trebuchet MS"/>
                <a:cs typeface="Trebuchet MS"/>
              </a:rPr>
              <a:t>sentences.</a:t>
            </a:r>
            <a:r>
              <a:rPr sz="1800" spc="-95" dirty="0">
                <a:latin typeface="Trebuchet MS"/>
                <a:cs typeface="Trebuchet MS"/>
              </a:rPr>
              <a:t> You </a:t>
            </a:r>
            <a:r>
              <a:rPr sz="1800" spc="-10" dirty="0">
                <a:latin typeface="Trebuchet MS"/>
                <a:cs typeface="Trebuchet MS"/>
              </a:rPr>
              <a:t>also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use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55" dirty="0">
                <a:latin typeface="Trebuchet MS"/>
                <a:cs typeface="Trebuchet MS"/>
              </a:rPr>
              <a:t>a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comma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before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or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114" dirty="0">
                <a:latin typeface="Trebuchet MS"/>
                <a:cs typeface="Trebuchet MS"/>
              </a:rPr>
              <a:t>after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the  </a:t>
            </a:r>
            <a:r>
              <a:rPr sz="1800" dirty="0">
                <a:latin typeface="Trebuchet MS"/>
                <a:cs typeface="Trebuchet MS"/>
              </a:rPr>
              <a:t>name </a:t>
            </a:r>
            <a:r>
              <a:rPr sz="1800" spc="-100" dirty="0">
                <a:latin typeface="Trebuchet MS"/>
                <a:cs typeface="Trebuchet MS"/>
              </a:rPr>
              <a:t>of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25" dirty="0">
                <a:latin typeface="Trebuchet MS"/>
                <a:cs typeface="Trebuchet MS"/>
              </a:rPr>
              <a:t>person </a:t>
            </a:r>
            <a:r>
              <a:rPr sz="1800" spc="-35" dirty="0">
                <a:latin typeface="Trebuchet MS"/>
                <a:cs typeface="Trebuchet MS"/>
              </a:rPr>
              <a:t>you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spc="-10" dirty="0">
                <a:latin typeface="Trebuchet MS"/>
                <a:cs typeface="Trebuchet MS"/>
              </a:rPr>
              <a:t>speaking</a:t>
            </a:r>
            <a:r>
              <a:rPr sz="1800" spc="-360" dirty="0">
                <a:latin typeface="Trebuchet MS"/>
                <a:cs typeface="Trebuchet MS"/>
              </a:rPr>
              <a:t> </a:t>
            </a:r>
            <a:r>
              <a:rPr sz="1800" spc="-155" dirty="0">
                <a:latin typeface="Trebuchet MS"/>
                <a:cs typeface="Trebuchet MS"/>
              </a:rPr>
              <a:t>to.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50">
              <a:latin typeface="Trebuchet MS"/>
              <a:cs typeface="Trebuchet MS"/>
            </a:endParaRPr>
          </a:p>
          <a:p>
            <a:pPr marL="3004185">
              <a:lnSpc>
                <a:spcPct val="100000"/>
              </a:lnSpc>
              <a:tabLst>
                <a:tab pos="4484370" algn="l"/>
              </a:tabLst>
            </a:pPr>
            <a:r>
              <a:rPr sz="2400" spc="-30" dirty="0">
                <a:latin typeface="Trebuchet MS"/>
                <a:cs typeface="Trebuchet MS"/>
              </a:rPr>
              <a:t>Goodbye	</a:t>
            </a:r>
            <a:r>
              <a:rPr sz="2400" spc="-55" dirty="0">
                <a:latin typeface="Trebuchet MS"/>
                <a:cs typeface="Trebuchet MS"/>
              </a:rPr>
              <a:t>George!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39750" y="6407784"/>
            <a:ext cx="3510279" cy="113411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72390" marR="1823720">
              <a:lnSpc>
                <a:spcPct val="100000"/>
              </a:lnSpc>
              <a:spcBef>
                <a:spcPts val="600"/>
              </a:spcBef>
            </a:pPr>
            <a:r>
              <a:rPr sz="1600" spc="-40" dirty="0">
                <a:latin typeface="Trebuchet MS"/>
                <a:cs typeface="Trebuchet MS"/>
              </a:rPr>
              <a:t>No</a:t>
            </a:r>
            <a:r>
              <a:rPr sz="1600" b="1" spc="-40" dirty="0">
                <a:solidFill>
                  <a:srgbClr val="00ADEF"/>
                </a:solidFill>
                <a:latin typeface="Trebuchet MS"/>
                <a:cs typeface="Trebuchet MS"/>
              </a:rPr>
              <a:t>, </a:t>
            </a:r>
            <a:r>
              <a:rPr sz="1600" spc="-175" dirty="0">
                <a:latin typeface="Trebuchet MS"/>
                <a:cs typeface="Trebuchet MS"/>
              </a:rPr>
              <a:t>it </a:t>
            </a:r>
            <a:r>
              <a:rPr sz="1600" spc="30" dirty="0">
                <a:latin typeface="Trebuchet MS"/>
                <a:cs typeface="Trebuchet MS"/>
              </a:rPr>
              <a:t>has</a:t>
            </a:r>
            <a:r>
              <a:rPr sz="1600" spc="-105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stopped.  </a:t>
            </a:r>
            <a:r>
              <a:rPr sz="1600" spc="-5" dirty="0">
                <a:latin typeface="Trebuchet MS"/>
                <a:cs typeface="Trebuchet MS"/>
              </a:rPr>
              <a:t>Good </a:t>
            </a:r>
            <a:r>
              <a:rPr sz="1600" spc="-45" dirty="0">
                <a:latin typeface="Trebuchet MS"/>
                <a:cs typeface="Trebuchet MS"/>
              </a:rPr>
              <a:t>morning</a:t>
            </a:r>
            <a:r>
              <a:rPr sz="1600" b="1" spc="-45" dirty="0">
                <a:solidFill>
                  <a:srgbClr val="00ADEF"/>
                </a:solidFill>
                <a:latin typeface="Trebuchet MS"/>
                <a:cs typeface="Trebuchet MS"/>
              </a:rPr>
              <a:t>,</a:t>
            </a:r>
            <a:r>
              <a:rPr sz="1600" b="1" spc="-235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sir!</a:t>
            </a:r>
            <a:endParaRPr sz="1600">
              <a:latin typeface="Trebuchet MS"/>
              <a:cs typeface="Trebuchet MS"/>
            </a:endParaRPr>
          </a:p>
          <a:p>
            <a:pPr marL="72390" marR="120650">
              <a:lnSpc>
                <a:spcPct val="100000"/>
              </a:lnSpc>
            </a:pPr>
            <a:r>
              <a:rPr sz="1600" spc="5" dirty="0">
                <a:latin typeface="Trebuchet MS"/>
                <a:cs typeface="Trebuchet MS"/>
              </a:rPr>
              <a:t>Can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-140" dirty="0">
                <a:latin typeface="Trebuchet MS"/>
                <a:cs typeface="Trebuchet MS"/>
              </a:rPr>
              <a:t>tell </a:t>
            </a:r>
            <a:r>
              <a:rPr sz="1600" spc="-20" dirty="0">
                <a:latin typeface="Trebuchet MS"/>
                <a:cs typeface="Trebuchet MS"/>
              </a:rPr>
              <a:t>me </a:t>
            </a:r>
            <a:r>
              <a:rPr sz="1600" spc="-50" dirty="0">
                <a:latin typeface="Trebuchet MS"/>
                <a:cs typeface="Trebuchet MS"/>
              </a:rPr>
              <a:t>what </a:t>
            </a:r>
            <a:r>
              <a:rPr sz="1600" spc="-100" dirty="0">
                <a:latin typeface="Trebuchet MS"/>
                <a:cs typeface="Trebuchet MS"/>
              </a:rPr>
              <a:t>time </a:t>
            </a:r>
            <a:r>
              <a:rPr sz="1600" spc="-175" dirty="0">
                <a:latin typeface="Trebuchet MS"/>
                <a:cs typeface="Trebuchet MS"/>
              </a:rPr>
              <a:t>it </a:t>
            </a:r>
            <a:r>
              <a:rPr sz="1600" spc="-80" dirty="0">
                <a:latin typeface="Trebuchet MS"/>
                <a:cs typeface="Trebuchet MS"/>
              </a:rPr>
              <a:t>is</a:t>
            </a:r>
            <a:r>
              <a:rPr sz="1600" b="1" spc="-80" dirty="0">
                <a:solidFill>
                  <a:srgbClr val="00ADEF"/>
                </a:solidFill>
                <a:latin typeface="Trebuchet MS"/>
                <a:cs typeface="Trebuchet MS"/>
              </a:rPr>
              <a:t>,</a:t>
            </a:r>
            <a:r>
              <a:rPr sz="1600" b="1" spc="-195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please?  </a:t>
            </a:r>
            <a:r>
              <a:rPr sz="1600" spc="-95" dirty="0">
                <a:latin typeface="Trebuchet MS"/>
                <a:cs typeface="Trebuchet MS"/>
              </a:rPr>
              <a:t>Yes</a:t>
            </a:r>
            <a:r>
              <a:rPr sz="1600" b="1" spc="-95" dirty="0">
                <a:solidFill>
                  <a:srgbClr val="00ADEF"/>
                </a:solidFill>
                <a:latin typeface="Trebuchet MS"/>
                <a:cs typeface="Trebuchet MS"/>
              </a:rPr>
              <a:t>, </a:t>
            </a:r>
            <a:r>
              <a:rPr sz="1600" spc="-160" dirty="0">
                <a:latin typeface="Trebuchet MS"/>
                <a:cs typeface="Trebuchet MS"/>
              </a:rPr>
              <a:t>it’s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70" dirty="0">
                <a:latin typeface="Trebuchet MS"/>
                <a:cs typeface="Trebuchet MS"/>
              </a:rPr>
              <a:t>quarter </a:t>
            </a:r>
            <a:r>
              <a:rPr sz="1600" spc="-30" dirty="0">
                <a:latin typeface="Trebuchet MS"/>
                <a:cs typeface="Trebuchet MS"/>
              </a:rPr>
              <a:t>past </a:t>
            </a:r>
            <a:r>
              <a:rPr sz="1600" spc="-100" dirty="0">
                <a:latin typeface="Trebuchet MS"/>
                <a:cs typeface="Trebuchet MS"/>
              </a:rPr>
              <a:t>three</a:t>
            </a:r>
            <a:r>
              <a:rPr sz="1600" b="1" spc="-100" dirty="0">
                <a:solidFill>
                  <a:srgbClr val="00ADEF"/>
                </a:solidFill>
                <a:latin typeface="Trebuchet MS"/>
                <a:cs typeface="Trebuchet MS"/>
              </a:rPr>
              <a:t>,</a:t>
            </a:r>
            <a:r>
              <a:rPr sz="1600" b="1" spc="-225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George.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9750" y="8208009"/>
            <a:ext cx="5760720" cy="61214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359410">
              <a:lnSpc>
                <a:spcPct val="100000"/>
              </a:lnSpc>
              <a:spcBef>
                <a:spcPts val="395"/>
              </a:spcBef>
            </a:pPr>
            <a:r>
              <a:rPr sz="1600" spc="-80" dirty="0">
                <a:latin typeface="Trebuchet MS"/>
                <a:cs typeface="Trebuchet MS"/>
              </a:rPr>
              <a:t>Unfortunately</a:t>
            </a:r>
            <a:r>
              <a:rPr sz="1600" b="1" spc="-80" dirty="0">
                <a:solidFill>
                  <a:srgbClr val="00ADEF"/>
                </a:solidFill>
                <a:latin typeface="Trebuchet MS"/>
                <a:cs typeface="Trebuchet MS"/>
              </a:rPr>
              <a:t>, </a:t>
            </a:r>
            <a:r>
              <a:rPr sz="1600" dirty="0">
                <a:latin typeface="Trebuchet MS"/>
                <a:cs typeface="Trebuchet MS"/>
              </a:rPr>
              <a:t>she </a:t>
            </a:r>
            <a:r>
              <a:rPr sz="1600" spc="-85" dirty="0">
                <a:latin typeface="Trebuchet MS"/>
                <a:cs typeface="Trebuchet MS"/>
              </a:rPr>
              <a:t>injured </a:t>
            </a:r>
            <a:r>
              <a:rPr sz="1600" spc="-60" dirty="0">
                <a:latin typeface="Trebuchet MS"/>
                <a:cs typeface="Trebuchet MS"/>
              </a:rPr>
              <a:t>her </a:t>
            </a:r>
            <a:r>
              <a:rPr sz="1600" spc="-45" dirty="0">
                <a:latin typeface="Trebuchet MS"/>
                <a:cs typeface="Trebuchet MS"/>
              </a:rPr>
              <a:t>knee</a:t>
            </a:r>
            <a:r>
              <a:rPr sz="1600" spc="-204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skiing.</a:t>
            </a:r>
            <a:endParaRPr sz="1600">
              <a:latin typeface="Trebuchet MS"/>
              <a:cs typeface="Trebuchet MS"/>
            </a:endParaRPr>
          </a:p>
          <a:p>
            <a:pPr marL="359410">
              <a:lnSpc>
                <a:spcPct val="100000"/>
              </a:lnSpc>
            </a:pPr>
            <a:r>
              <a:rPr sz="1600" spc="-20" dirty="0">
                <a:latin typeface="Trebuchet MS"/>
                <a:cs typeface="Trebuchet MS"/>
              </a:rPr>
              <a:t>She </a:t>
            </a:r>
            <a:r>
              <a:rPr sz="1600" spc="35" dirty="0">
                <a:latin typeface="Trebuchet MS"/>
                <a:cs typeface="Trebuchet MS"/>
              </a:rPr>
              <a:t>was 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40" dirty="0">
                <a:latin typeface="Trebuchet MS"/>
                <a:cs typeface="Trebuchet MS"/>
              </a:rPr>
              <a:t>bedroom</a:t>
            </a:r>
            <a:r>
              <a:rPr sz="1600" b="1" spc="-40" dirty="0">
                <a:solidFill>
                  <a:srgbClr val="00ADEF"/>
                </a:solidFill>
                <a:latin typeface="Trebuchet MS"/>
                <a:cs typeface="Trebuchet MS"/>
              </a:rPr>
              <a:t>, </a:t>
            </a:r>
            <a:r>
              <a:rPr sz="1600" spc="-65" dirty="0">
                <a:latin typeface="Trebuchet MS"/>
                <a:cs typeface="Trebuchet MS"/>
              </a:rPr>
              <a:t>listening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35" dirty="0">
                <a:latin typeface="Trebuchet MS"/>
                <a:cs typeface="Trebuchet MS"/>
              </a:rPr>
              <a:t>music </a:t>
            </a:r>
            <a:r>
              <a:rPr sz="1600" spc="-10" dirty="0">
                <a:latin typeface="Trebuchet MS"/>
                <a:cs typeface="Trebuchet MS"/>
              </a:rPr>
              <a:t>on</a:t>
            </a:r>
            <a:r>
              <a:rPr sz="1600" spc="-340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65" dirty="0">
                <a:latin typeface="Trebuchet MS"/>
                <a:cs typeface="Trebuchet MS"/>
              </a:rPr>
              <a:t>radio.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39115" y="7673975"/>
            <a:ext cx="5755005" cy="365760"/>
          </a:xfrm>
          <a:custGeom>
            <a:avLst/>
            <a:gdLst/>
            <a:ahLst/>
            <a:cxnLst/>
            <a:rect l="l" t="t" r="r" b="b"/>
            <a:pathLst>
              <a:path w="5755005" h="365759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251459"/>
                </a:lnTo>
                <a:lnTo>
                  <a:pt x="1785" y="317539"/>
                </a:lnTo>
                <a:lnTo>
                  <a:pt x="14287" y="351472"/>
                </a:lnTo>
                <a:lnTo>
                  <a:pt x="48220" y="363974"/>
                </a:lnTo>
                <a:lnTo>
                  <a:pt x="114300" y="365759"/>
                </a:lnTo>
                <a:lnTo>
                  <a:pt x="5640705" y="365759"/>
                </a:lnTo>
                <a:lnTo>
                  <a:pt x="5706784" y="363974"/>
                </a:lnTo>
                <a:lnTo>
                  <a:pt x="5740717" y="351472"/>
                </a:lnTo>
                <a:lnTo>
                  <a:pt x="5753219" y="317539"/>
                </a:lnTo>
                <a:lnTo>
                  <a:pt x="5755005" y="251459"/>
                </a:lnTo>
                <a:lnTo>
                  <a:pt x="5755005" y="114300"/>
                </a:lnTo>
                <a:lnTo>
                  <a:pt x="5753219" y="48220"/>
                </a:lnTo>
                <a:lnTo>
                  <a:pt x="5740717" y="14287"/>
                </a:lnTo>
                <a:lnTo>
                  <a:pt x="5706784" y="1785"/>
                </a:lnTo>
                <a:lnTo>
                  <a:pt x="5640705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53055" y="7677937"/>
            <a:ext cx="5727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Trebuchet MS"/>
                <a:cs typeface="Trebuchet MS"/>
              </a:rPr>
              <a:t>Commas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are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15" dirty="0">
                <a:latin typeface="Trebuchet MS"/>
                <a:cs typeface="Trebuchet MS"/>
              </a:rPr>
              <a:t>used</a:t>
            </a:r>
            <a:r>
              <a:rPr sz="1800" spc="-135" dirty="0">
                <a:latin typeface="Trebuchet MS"/>
                <a:cs typeface="Trebuchet MS"/>
              </a:rPr>
              <a:t> to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show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where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114" dirty="0">
                <a:latin typeface="Trebuchet MS"/>
                <a:cs typeface="Trebuchet MS"/>
              </a:rPr>
              <a:t>there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is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55" dirty="0">
                <a:latin typeface="Trebuchet MS"/>
                <a:cs typeface="Trebuchet MS"/>
              </a:rPr>
              <a:t>a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125" dirty="0">
                <a:latin typeface="Trebuchet MS"/>
                <a:cs typeface="Trebuchet MS"/>
              </a:rPr>
              <a:t>brief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pause.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766617" y="5659944"/>
            <a:ext cx="1360486" cy="14350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56991" y="8908974"/>
            <a:ext cx="300990" cy="210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90"/>
              </a:spcBef>
            </a:pPr>
            <a:r>
              <a:rPr sz="1200" spc="-60" dirty="0">
                <a:latin typeface="Trebuchet MS"/>
                <a:cs typeface="Trebuchet MS"/>
              </a:rPr>
              <a:t>151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9749" y="2160270"/>
            <a:ext cx="2214245" cy="1476375"/>
            <a:chOff x="539749" y="2160270"/>
            <a:chExt cx="2214245" cy="1476375"/>
          </a:xfrm>
        </p:grpSpPr>
        <p:sp>
          <p:nvSpPr>
            <p:cNvPr id="3" name="object 3"/>
            <p:cNvSpPr/>
            <p:nvPr/>
          </p:nvSpPr>
          <p:spPr>
            <a:xfrm>
              <a:off x="539749" y="2160270"/>
              <a:ext cx="2214245" cy="1476375"/>
            </a:xfrm>
            <a:custGeom>
              <a:avLst/>
              <a:gdLst/>
              <a:ahLst/>
              <a:cxnLst/>
              <a:rect l="l" t="t" r="r" b="b"/>
              <a:pathLst>
                <a:path w="2214245" h="1476375">
                  <a:moveTo>
                    <a:pt x="2214245" y="1476375"/>
                  </a:moveTo>
                  <a:lnTo>
                    <a:pt x="0" y="1476375"/>
                  </a:lnTo>
                  <a:lnTo>
                    <a:pt x="0" y="0"/>
                  </a:lnTo>
                  <a:lnTo>
                    <a:pt x="2214245" y="0"/>
                  </a:lnTo>
                  <a:lnTo>
                    <a:pt x="2214245" y="1476375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42251" y="2160270"/>
              <a:ext cx="1012190" cy="87630"/>
            </a:xfrm>
            <a:custGeom>
              <a:avLst/>
              <a:gdLst/>
              <a:ahLst/>
              <a:cxnLst/>
              <a:rect l="l" t="t" r="r" b="b"/>
              <a:pathLst>
                <a:path w="1012189" h="87630">
                  <a:moveTo>
                    <a:pt x="1011743" y="87448"/>
                  </a:moveTo>
                  <a:lnTo>
                    <a:pt x="876440" y="83928"/>
                  </a:lnTo>
                  <a:lnTo>
                    <a:pt x="735289" y="77843"/>
                  </a:lnTo>
                  <a:lnTo>
                    <a:pt x="597845" y="69478"/>
                  </a:lnTo>
                  <a:lnTo>
                    <a:pt x="464489" y="58921"/>
                  </a:lnTo>
                  <a:lnTo>
                    <a:pt x="335604" y="46261"/>
                  </a:lnTo>
                  <a:lnTo>
                    <a:pt x="272957" y="39170"/>
                  </a:lnTo>
                  <a:lnTo>
                    <a:pt x="211572" y="31586"/>
                  </a:lnTo>
                  <a:lnTo>
                    <a:pt x="151494" y="23522"/>
                  </a:lnTo>
                  <a:lnTo>
                    <a:pt x="92773" y="14987"/>
                  </a:lnTo>
                  <a:lnTo>
                    <a:pt x="35457" y="5992"/>
                  </a:lnTo>
                  <a:lnTo>
                    <a:pt x="0" y="0"/>
                  </a:lnTo>
                  <a:lnTo>
                    <a:pt x="1011743" y="0"/>
                  </a:lnTo>
                  <a:lnTo>
                    <a:pt x="1011743" y="874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544321" y="540145"/>
            <a:ext cx="2407285" cy="454659"/>
            <a:chOff x="544321" y="540145"/>
            <a:chExt cx="2407285" cy="454659"/>
          </a:xfrm>
        </p:grpSpPr>
        <p:sp>
          <p:nvSpPr>
            <p:cNvPr id="6" name="object 6"/>
            <p:cNvSpPr/>
            <p:nvPr/>
          </p:nvSpPr>
          <p:spPr>
            <a:xfrm>
              <a:off x="594360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3" y="0"/>
                  </a:moveTo>
                  <a:lnTo>
                    <a:pt x="0" y="0"/>
                  </a:lnTo>
                  <a:lnTo>
                    <a:pt x="0" y="16421"/>
                  </a:lnTo>
                  <a:lnTo>
                    <a:pt x="0" y="37592"/>
                  </a:lnTo>
                  <a:lnTo>
                    <a:pt x="0" y="413791"/>
                  </a:lnTo>
                  <a:lnTo>
                    <a:pt x="371373" y="413791"/>
                  </a:lnTo>
                  <a:lnTo>
                    <a:pt x="371373" y="37592"/>
                  </a:lnTo>
                  <a:lnTo>
                    <a:pt x="371373" y="16421"/>
                  </a:lnTo>
                  <a:lnTo>
                    <a:pt x="371373" y="0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94367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0" y="0"/>
                  </a:moveTo>
                  <a:lnTo>
                    <a:pt x="371393" y="0"/>
                  </a:lnTo>
                  <a:lnTo>
                    <a:pt x="371393" y="413788"/>
                  </a:lnTo>
                  <a:lnTo>
                    <a:pt x="0" y="413788"/>
                  </a:lnTo>
                  <a:lnTo>
                    <a:pt x="0" y="0"/>
                  </a:lnTo>
                  <a:close/>
                </a:path>
              </a:pathLst>
            </a:custGeom>
            <a:ln w="5887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68426" y="559510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3" y="0"/>
                  </a:moveTo>
                  <a:lnTo>
                    <a:pt x="0" y="0"/>
                  </a:lnTo>
                  <a:lnTo>
                    <a:pt x="0" y="21170"/>
                  </a:lnTo>
                  <a:lnTo>
                    <a:pt x="0" y="413791"/>
                  </a:lnTo>
                  <a:lnTo>
                    <a:pt x="371373" y="413791"/>
                  </a:lnTo>
                  <a:lnTo>
                    <a:pt x="371373" y="21170"/>
                  </a:lnTo>
                  <a:lnTo>
                    <a:pt x="371373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15691" y="917820"/>
              <a:ext cx="2035810" cy="0"/>
            </a:xfrm>
            <a:custGeom>
              <a:avLst/>
              <a:gdLst/>
              <a:ahLst/>
              <a:cxnLst/>
              <a:rect l="l" t="t" r="r" b="b"/>
              <a:pathLst>
                <a:path w="2035810">
                  <a:moveTo>
                    <a:pt x="0" y="0"/>
                  </a:moveTo>
                  <a:lnTo>
                    <a:pt x="2035682" y="0"/>
                  </a:lnTo>
                </a:path>
              </a:pathLst>
            </a:custGeom>
            <a:ln w="5929">
              <a:solidFill>
                <a:srgbClr val="AAE0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15691" y="932425"/>
              <a:ext cx="1837055" cy="0"/>
            </a:xfrm>
            <a:custGeom>
              <a:avLst/>
              <a:gdLst/>
              <a:ahLst/>
              <a:cxnLst/>
              <a:rect l="l" t="t" r="r" b="b"/>
              <a:pathLst>
                <a:path w="1837055">
                  <a:moveTo>
                    <a:pt x="0" y="0"/>
                  </a:moveTo>
                  <a:lnTo>
                    <a:pt x="1836669" y="0"/>
                  </a:lnTo>
                </a:path>
              </a:pathLst>
            </a:custGeom>
            <a:ln w="5929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4321" y="580676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0" y="413788"/>
                  </a:moveTo>
                  <a:lnTo>
                    <a:pt x="0" y="413788"/>
                  </a:lnTo>
                  <a:lnTo>
                    <a:pt x="0" y="0"/>
                  </a:lnTo>
                  <a:lnTo>
                    <a:pt x="371370" y="0"/>
                  </a:lnTo>
                  <a:lnTo>
                    <a:pt x="371370" y="413788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27050" y="460667"/>
            <a:ext cx="2593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Verdana"/>
                <a:cs typeface="Verdana"/>
              </a:rPr>
              <a:t>Exclamation</a:t>
            </a:r>
            <a:r>
              <a:rPr sz="2400" spc="-300" dirty="0">
                <a:latin typeface="Verdana"/>
                <a:cs typeface="Verdana"/>
              </a:rPr>
              <a:t> </a:t>
            </a:r>
            <a:r>
              <a:rPr sz="2400" spc="-60" dirty="0">
                <a:latin typeface="Verdana"/>
                <a:cs typeface="Verdana"/>
              </a:rPr>
              <a:t>Point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2608" y="1171727"/>
            <a:ext cx="57283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2565" marR="24257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rebuchet MS"/>
                <a:cs typeface="Trebuchet MS"/>
              </a:rPr>
              <a:t>An </a:t>
            </a:r>
            <a:r>
              <a:rPr sz="1800" b="1" spc="-80" dirty="0">
                <a:latin typeface="Trebuchet MS"/>
                <a:cs typeface="Trebuchet MS"/>
              </a:rPr>
              <a:t>exclamation </a:t>
            </a:r>
            <a:r>
              <a:rPr sz="1800" b="1" spc="-100" dirty="0">
                <a:latin typeface="Trebuchet MS"/>
                <a:cs typeface="Trebuchet MS"/>
              </a:rPr>
              <a:t>point </a:t>
            </a:r>
            <a:r>
              <a:rPr sz="1800" spc="-50" dirty="0">
                <a:latin typeface="Trebuchet MS"/>
                <a:cs typeface="Trebuchet MS"/>
              </a:rPr>
              <a:t>is </a:t>
            </a:r>
            <a:r>
              <a:rPr sz="1800" spc="-120" dirty="0">
                <a:latin typeface="Trebuchet MS"/>
                <a:cs typeface="Trebuchet MS"/>
              </a:rPr>
              <a:t>often </a:t>
            </a:r>
            <a:r>
              <a:rPr sz="1800" spc="-15" dirty="0">
                <a:latin typeface="Trebuchet MS"/>
                <a:cs typeface="Trebuchet MS"/>
              </a:rPr>
              <a:t>used </a:t>
            </a:r>
            <a:r>
              <a:rPr sz="1800" spc="-130" dirty="0">
                <a:latin typeface="Trebuchet MS"/>
                <a:cs typeface="Trebuchet MS"/>
              </a:rPr>
              <a:t>after </a:t>
            </a:r>
            <a:r>
              <a:rPr sz="1800" spc="55" dirty="0">
                <a:latin typeface="Trebuchet MS"/>
                <a:cs typeface="Trebuchet MS"/>
              </a:rPr>
              <a:t>a </a:t>
            </a:r>
            <a:r>
              <a:rPr sz="1800" spc="-50" dirty="0">
                <a:latin typeface="Trebuchet MS"/>
                <a:cs typeface="Trebuchet MS"/>
              </a:rPr>
              <a:t>command,  </a:t>
            </a:r>
            <a:r>
              <a:rPr sz="1800" spc="10" dirty="0">
                <a:latin typeface="Trebuchet MS"/>
                <a:cs typeface="Trebuchet MS"/>
              </a:rPr>
              <a:t>an </a:t>
            </a:r>
            <a:r>
              <a:rPr sz="1800" spc="-130" dirty="0">
                <a:latin typeface="Trebuchet MS"/>
                <a:cs typeface="Trebuchet MS"/>
              </a:rPr>
              <a:t>interjection, </a:t>
            </a:r>
            <a:r>
              <a:rPr sz="1800" spc="-70" dirty="0">
                <a:latin typeface="Trebuchet MS"/>
                <a:cs typeface="Trebuchet MS"/>
              </a:rPr>
              <a:t>or </a:t>
            </a:r>
            <a:r>
              <a:rPr sz="1800" spc="55" dirty="0">
                <a:latin typeface="Trebuchet MS"/>
                <a:cs typeface="Trebuchet MS"/>
              </a:rPr>
              <a:t>a</a:t>
            </a:r>
            <a:r>
              <a:rPr sz="1800" spc="-38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word </a:t>
            </a:r>
            <a:r>
              <a:rPr sz="1800" spc="-114" dirty="0">
                <a:latin typeface="Trebuchet MS"/>
                <a:cs typeface="Trebuchet MS"/>
              </a:rPr>
              <a:t>that </a:t>
            </a:r>
            <a:r>
              <a:rPr sz="1800" spc="20" dirty="0">
                <a:latin typeface="Trebuchet MS"/>
                <a:cs typeface="Trebuchet MS"/>
              </a:rPr>
              <a:t>shows </a:t>
            </a:r>
            <a:r>
              <a:rPr sz="1800" b="1" spc="-80" dirty="0">
                <a:latin typeface="Trebuchet MS"/>
                <a:cs typeface="Trebuchet MS"/>
              </a:rPr>
              <a:t>surprise </a:t>
            </a:r>
            <a:r>
              <a:rPr sz="1800" spc="-70" dirty="0">
                <a:latin typeface="Trebuchet MS"/>
                <a:cs typeface="Trebuchet MS"/>
              </a:rPr>
              <a:t>or </a:t>
            </a:r>
            <a:r>
              <a:rPr sz="1800" b="1" spc="-55" dirty="0">
                <a:latin typeface="Trebuchet MS"/>
                <a:cs typeface="Trebuchet MS"/>
              </a:rPr>
              <a:t>anger</a:t>
            </a:r>
            <a:r>
              <a:rPr sz="1800" spc="-55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39115" y="1183005"/>
            <a:ext cx="5755005" cy="628650"/>
          </a:xfrm>
          <a:custGeom>
            <a:avLst/>
            <a:gdLst/>
            <a:ahLst/>
            <a:cxnLst/>
            <a:rect l="l" t="t" r="r" b="b"/>
            <a:pathLst>
              <a:path w="5755005" h="628650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514350"/>
                </a:lnTo>
                <a:lnTo>
                  <a:pt x="1785" y="580429"/>
                </a:lnTo>
                <a:lnTo>
                  <a:pt x="14287" y="614362"/>
                </a:lnTo>
                <a:lnTo>
                  <a:pt x="48220" y="626864"/>
                </a:lnTo>
                <a:lnTo>
                  <a:pt x="114300" y="628650"/>
                </a:lnTo>
                <a:lnTo>
                  <a:pt x="5640705" y="628650"/>
                </a:lnTo>
                <a:lnTo>
                  <a:pt x="5706784" y="626864"/>
                </a:lnTo>
                <a:lnTo>
                  <a:pt x="5740717" y="614362"/>
                </a:lnTo>
                <a:lnTo>
                  <a:pt x="5753219" y="580429"/>
                </a:lnTo>
                <a:lnTo>
                  <a:pt x="5755005" y="514350"/>
                </a:lnTo>
                <a:lnTo>
                  <a:pt x="5755005" y="114300"/>
                </a:lnTo>
                <a:lnTo>
                  <a:pt x="5753219" y="48220"/>
                </a:lnTo>
                <a:lnTo>
                  <a:pt x="5740717" y="14287"/>
                </a:lnTo>
                <a:lnTo>
                  <a:pt x="5706784" y="1785"/>
                </a:lnTo>
                <a:lnTo>
                  <a:pt x="5640705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539750" y="4614545"/>
            <a:ext cx="5767705" cy="4205605"/>
            <a:chOff x="539750" y="4614545"/>
            <a:chExt cx="5767705" cy="4205605"/>
          </a:xfrm>
        </p:grpSpPr>
        <p:sp>
          <p:nvSpPr>
            <p:cNvPr id="16" name="object 16"/>
            <p:cNvSpPr/>
            <p:nvPr/>
          </p:nvSpPr>
          <p:spPr>
            <a:xfrm>
              <a:off x="539750" y="5986780"/>
              <a:ext cx="5760720" cy="2833370"/>
            </a:xfrm>
            <a:custGeom>
              <a:avLst/>
              <a:gdLst/>
              <a:ahLst/>
              <a:cxnLst/>
              <a:rect l="l" t="t" r="r" b="b"/>
              <a:pathLst>
                <a:path w="5760720" h="2833370">
                  <a:moveTo>
                    <a:pt x="5760720" y="2833370"/>
                  </a:moveTo>
                  <a:lnTo>
                    <a:pt x="0" y="2833370"/>
                  </a:lnTo>
                  <a:lnTo>
                    <a:pt x="0" y="0"/>
                  </a:lnTo>
                  <a:lnTo>
                    <a:pt x="5760720" y="0"/>
                  </a:lnTo>
                  <a:lnTo>
                    <a:pt x="5760720" y="2833370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689052" y="5986780"/>
              <a:ext cx="1611630" cy="147955"/>
            </a:xfrm>
            <a:custGeom>
              <a:avLst/>
              <a:gdLst/>
              <a:ahLst/>
              <a:cxnLst/>
              <a:rect l="l" t="t" r="r" b="b"/>
              <a:pathLst>
                <a:path w="1611629" h="147954">
                  <a:moveTo>
                    <a:pt x="1457625" y="147845"/>
                  </a:moveTo>
                  <a:lnTo>
                    <a:pt x="1383316" y="147529"/>
                  </a:lnTo>
                  <a:lnTo>
                    <a:pt x="1236817" y="145032"/>
                  </a:lnTo>
                  <a:lnTo>
                    <a:pt x="1093463" y="140124"/>
                  </a:lnTo>
                  <a:lnTo>
                    <a:pt x="953637" y="132893"/>
                  </a:lnTo>
                  <a:lnTo>
                    <a:pt x="817722" y="123428"/>
                  </a:lnTo>
                  <a:lnTo>
                    <a:pt x="686101" y="111817"/>
                  </a:lnTo>
                  <a:lnTo>
                    <a:pt x="559158" y="98149"/>
                  </a:lnTo>
                  <a:lnTo>
                    <a:pt x="497560" y="90571"/>
                  </a:lnTo>
                  <a:lnTo>
                    <a:pt x="437276" y="82513"/>
                  </a:lnTo>
                  <a:lnTo>
                    <a:pt x="378352" y="73984"/>
                  </a:lnTo>
                  <a:lnTo>
                    <a:pt x="320838" y="64997"/>
                  </a:lnTo>
                  <a:lnTo>
                    <a:pt x="264780" y="55562"/>
                  </a:lnTo>
                  <a:lnTo>
                    <a:pt x="210227" y="45690"/>
                  </a:lnTo>
                  <a:lnTo>
                    <a:pt x="157226" y="35393"/>
                  </a:lnTo>
                  <a:lnTo>
                    <a:pt x="105826" y="24681"/>
                  </a:lnTo>
                  <a:lnTo>
                    <a:pt x="56074" y="13566"/>
                  </a:lnTo>
                  <a:lnTo>
                    <a:pt x="8019" y="2058"/>
                  </a:lnTo>
                  <a:lnTo>
                    <a:pt x="0" y="0"/>
                  </a:lnTo>
                  <a:lnTo>
                    <a:pt x="1611418" y="0"/>
                  </a:lnTo>
                  <a:lnTo>
                    <a:pt x="1611418" y="146462"/>
                  </a:lnTo>
                  <a:lnTo>
                    <a:pt x="1457625" y="1478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46100" y="4620895"/>
              <a:ext cx="5755005" cy="365760"/>
            </a:xfrm>
            <a:custGeom>
              <a:avLst/>
              <a:gdLst/>
              <a:ahLst/>
              <a:cxnLst/>
              <a:rect l="l" t="t" r="r" b="b"/>
              <a:pathLst>
                <a:path w="5755005" h="365760">
                  <a:moveTo>
                    <a:pt x="114300" y="0"/>
                  </a:moveTo>
                  <a:lnTo>
                    <a:pt x="48220" y="1785"/>
                  </a:lnTo>
                  <a:lnTo>
                    <a:pt x="14287" y="14287"/>
                  </a:lnTo>
                  <a:lnTo>
                    <a:pt x="1785" y="48220"/>
                  </a:lnTo>
                  <a:lnTo>
                    <a:pt x="0" y="114300"/>
                  </a:lnTo>
                  <a:lnTo>
                    <a:pt x="0" y="251459"/>
                  </a:lnTo>
                  <a:lnTo>
                    <a:pt x="1785" y="317539"/>
                  </a:lnTo>
                  <a:lnTo>
                    <a:pt x="14287" y="351472"/>
                  </a:lnTo>
                  <a:lnTo>
                    <a:pt x="48220" y="363974"/>
                  </a:lnTo>
                  <a:lnTo>
                    <a:pt x="114300" y="365759"/>
                  </a:lnTo>
                  <a:lnTo>
                    <a:pt x="5640705" y="365759"/>
                  </a:lnTo>
                  <a:lnTo>
                    <a:pt x="5706784" y="363974"/>
                  </a:lnTo>
                  <a:lnTo>
                    <a:pt x="5740717" y="351472"/>
                  </a:lnTo>
                  <a:lnTo>
                    <a:pt x="5753219" y="317539"/>
                  </a:lnTo>
                  <a:lnTo>
                    <a:pt x="5755005" y="251459"/>
                  </a:lnTo>
                  <a:lnTo>
                    <a:pt x="5755005" y="114300"/>
                  </a:lnTo>
                  <a:lnTo>
                    <a:pt x="5753219" y="48220"/>
                  </a:lnTo>
                  <a:lnTo>
                    <a:pt x="5740717" y="14287"/>
                  </a:lnTo>
                  <a:lnTo>
                    <a:pt x="5706784" y="1785"/>
                  </a:lnTo>
                  <a:lnTo>
                    <a:pt x="5640705" y="0"/>
                  </a:lnTo>
                  <a:lnTo>
                    <a:pt x="114300" y="0"/>
                  </a:lnTo>
                  <a:close/>
                </a:path>
              </a:pathLst>
            </a:custGeom>
            <a:ln w="12700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599689" y="5148580"/>
              <a:ext cx="2454833" cy="79163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551286" y="3985694"/>
            <a:ext cx="2407285" cy="454659"/>
            <a:chOff x="551286" y="3985694"/>
            <a:chExt cx="2407285" cy="454659"/>
          </a:xfrm>
        </p:grpSpPr>
        <p:sp>
          <p:nvSpPr>
            <p:cNvPr id="21" name="object 21"/>
            <p:cNvSpPr/>
            <p:nvPr/>
          </p:nvSpPr>
          <p:spPr>
            <a:xfrm>
              <a:off x="601332" y="3988638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20">
                  <a:moveTo>
                    <a:pt x="371360" y="0"/>
                  </a:moveTo>
                  <a:lnTo>
                    <a:pt x="0" y="0"/>
                  </a:lnTo>
                  <a:lnTo>
                    <a:pt x="0" y="16421"/>
                  </a:lnTo>
                  <a:lnTo>
                    <a:pt x="0" y="37592"/>
                  </a:lnTo>
                  <a:lnTo>
                    <a:pt x="0" y="413791"/>
                  </a:lnTo>
                  <a:lnTo>
                    <a:pt x="371360" y="413791"/>
                  </a:lnTo>
                  <a:lnTo>
                    <a:pt x="371360" y="37592"/>
                  </a:lnTo>
                  <a:lnTo>
                    <a:pt x="371360" y="16421"/>
                  </a:lnTo>
                  <a:lnTo>
                    <a:pt x="371360" y="0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01332" y="3988638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20">
                  <a:moveTo>
                    <a:pt x="0" y="0"/>
                  </a:moveTo>
                  <a:lnTo>
                    <a:pt x="371393" y="0"/>
                  </a:lnTo>
                  <a:lnTo>
                    <a:pt x="371393" y="413788"/>
                  </a:lnTo>
                  <a:lnTo>
                    <a:pt x="0" y="413788"/>
                  </a:lnTo>
                  <a:lnTo>
                    <a:pt x="0" y="0"/>
                  </a:lnTo>
                  <a:close/>
                </a:path>
              </a:pathLst>
            </a:custGeom>
            <a:ln w="5887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75398" y="400505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20">
                  <a:moveTo>
                    <a:pt x="371373" y="0"/>
                  </a:moveTo>
                  <a:lnTo>
                    <a:pt x="0" y="0"/>
                  </a:lnTo>
                  <a:lnTo>
                    <a:pt x="0" y="21170"/>
                  </a:lnTo>
                  <a:lnTo>
                    <a:pt x="0" y="413791"/>
                  </a:lnTo>
                  <a:lnTo>
                    <a:pt x="371373" y="413791"/>
                  </a:lnTo>
                  <a:lnTo>
                    <a:pt x="371373" y="21170"/>
                  </a:lnTo>
                  <a:lnTo>
                    <a:pt x="371373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22657" y="4363369"/>
              <a:ext cx="2035810" cy="0"/>
            </a:xfrm>
            <a:custGeom>
              <a:avLst/>
              <a:gdLst/>
              <a:ahLst/>
              <a:cxnLst/>
              <a:rect l="l" t="t" r="r" b="b"/>
              <a:pathLst>
                <a:path w="2035810">
                  <a:moveTo>
                    <a:pt x="0" y="0"/>
                  </a:moveTo>
                  <a:lnTo>
                    <a:pt x="2035705" y="0"/>
                  </a:lnTo>
                </a:path>
              </a:pathLst>
            </a:custGeom>
            <a:ln w="5929">
              <a:solidFill>
                <a:srgbClr val="AAE0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22657" y="4377973"/>
              <a:ext cx="1837055" cy="0"/>
            </a:xfrm>
            <a:custGeom>
              <a:avLst/>
              <a:gdLst/>
              <a:ahLst/>
              <a:cxnLst/>
              <a:rect l="l" t="t" r="r" b="b"/>
              <a:pathLst>
                <a:path w="1837055">
                  <a:moveTo>
                    <a:pt x="0" y="0"/>
                  </a:moveTo>
                  <a:lnTo>
                    <a:pt x="1836686" y="0"/>
                  </a:lnTo>
                </a:path>
              </a:pathLst>
            </a:custGeom>
            <a:ln w="5929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51286" y="402621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20">
                  <a:moveTo>
                    <a:pt x="371370" y="413788"/>
                  </a:moveTo>
                  <a:lnTo>
                    <a:pt x="0" y="413788"/>
                  </a:lnTo>
                  <a:lnTo>
                    <a:pt x="0" y="0"/>
                  </a:lnTo>
                  <a:lnTo>
                    <a:pt x="371370" y="0"/>
                  </a:lnTo>
                  <a:lnTo>
                    <a:pt x="371370" y="413788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46734" y="3906177"/>
            <a:ext cx="5741035" cy="4879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solidFill>
                  <a:srgbClr val="00ADEF"/>
                </a:solidFill>
                <a:latin typeface="Verdana"/>
                <a:cs typeface="Verdana"/>
              </a:rPr>
              <a:t>Question</a:t>
            </a:r>
            <a:r>
              <a:rPr sz="2400" spc="-250" dirty="0">
                <a:solidFill>
                  <a:srgbClr val="00ADEF"/>
                </a:solidFill>
                <a:latin typeface="Verdana"/>
                <a:cs typeface="Verdana"/>
              </a:rPr>
              <a:t> </a:t>
            </a:r>
            <a:r>
              <a:rPr sz="2400" spc="50" dirty="0">
                <a:solidFill>
                  <a:srgbClr val="00ADEF"/>
                </a:solidFill>
                <a:latin typeface="Verdana"/>
                <a:cs typeface="Verdana"/>
              </a:rPr>
              <a:t>Mark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50">
              <a:latin typeface="Verdana"/>
              <a:cs typeface="Verdana"/>
            </a:endParaRPr>
          </a:p>
          <a:p>
            <a:pPr marL="215900">
              <a:lnSpc>
                <a:spcPct val="100000"/>
              </a:lnSpc>
              <a:spcBef>
                <a:spcPts val="5"/>
              </a:spcBef>
            </a:pPr>
            <a:r>
              <a:rPr sz="1800" spc="20" dirty="0">
                <a:latin typeface="Trebuchet MS"/>
                <a:cs typeface="Trebuchet MS"/>
              </a:rPr>
              <a:t>Use </a:t>
            </a:r>
            <a:r>
              <a:rPr sz="1800" spc="55" dirty="0">
                <a:latin typeface="Trebuchet MS"/>
                <a:cs typeface="Trebuchet MS"/>
              </a:rPr>
              <a:t>a </a:t>
            </a:r>
            <a:r>
              <a:rPr sz="1800" b="1" spc="-70" dirty="0">
                <a:latin typeface="Trebuchet MS"/>
                <a:cs typeface="Trebuchet MS"/>
              </a:rPr>
              <a:t>question </a:t>
            </a:r>
            <a:r>
              <a:rPr sz="1800" b="1" spc="-50" dirty="0">
                <a:latin typeface="Trebuchet MS"/>
                <a:cs typeface="Trebuchet MS"/>
              </a:rPr>
              <a:t>mark </a:t>
            </a:r>
            <a:r>
              <a:rPr sz="1800" spc="-114" dirty="0">
                <a:latin typeface="Trebuchet MS"/>
                <a:cs typeface="Trebuchet MS"/>
              </a:rPr>
              <a:t>after </a:t>
            </a:r>
            <a:r>
              <a:rPr sz="1800" spc="55" dirty="0">
                <a:latin typeface="Trebuchet MS"/>
                <a:cs typeface="Trebuchet MS"/>
              </a:rPr>
              <a:t>a</a:t>
            </a:r>
            <a:r>
              <a:rPr sz="1800" spc="-385" dirty="0">
                <a:latin typeface="Trebuchet MS"/>
                <a:cs typeface="Trebuchet MS"/>
              </a:rPr>
              <a:t> </a:t>
            </a:r>
            <a:r>
              <a:rPr sz="1800" b="1" spc="-90" dirty="0">
                <a:latin typeface="Trebuchet MS"/>
                <a:cs typeface="Trebuchet MS"/>
              </a:rPr>
              <a:t>question</a:t>
            </a:r>
            <a:r>
              <a:rPr sz="1800" spc="-90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850">
              <a:latin typeface="Trebuchet MS"/>
              <a:cs typeface="Trebuchet MS"/>
            </a:endParaRPr>
          </a:p>
          <a:p>
            <a:pPr marL="2528570">
              <a:lnSpc>
                <a:spcPct val="100000"/>
              </a:lnSpc>
            </a:pPr>
            <a:r>
              <a:rPr sz="2400" spc="5" dirty="0">
                <a:latin typeface="Trebuchet MS"/>
                <a:cs typeface="Trebuchet MS"/>
              </a:rPr>
              <a:t>How </a:t>
            </a:r>
            <a:r>
              <a:rPr sz="2400" spc="-55" dirty="0">
                <a:latin typeface="Trebuchet MS"/>
                <a:cs typeface="Trebuchet MS"/>
              </a:rPr>
              <a:t>are</a:t>
            </a:r>
            <a:r>
              <a:rPr sz="2400" spc="-265" dirty="0">
                <a:latin typeface="Trebuchet MS"/>
                <a:cs typeface="Trebuchet MS"/>
              </a:rPr>
              <a:t> </a:t>
            </a:r>
            <a:r>
              <a:rPr sz="2400" spc="-45" dirty="0">
                <a:latin typeface="Trebuchet MS"/>
                <a:cs typeface="Trebuchet MS"/>
              </a:rPr>
              <a:t>you</a:t>
            </a:r>
            <a:endParaRPr sz="2400">
              <a:latin typeface="Trebuchet MS"/>
              <a:cs typeface="Trebuchet MS"/>
            </a:endParaRPr>
          </a:p>
          <a:p>
            <a:pPr marL="137795">
              <a:lnSpc>
                <a:spcPct val="100000"/>
              </a:lnSpc>
              <a:spcBef>
                <a:spcPts val="2375"/>
              </a:spcBef>
            </a:pPr>
            <a:r>
              <a:rPr sz="1600" spc="-85" dirty="0">
                <a:latin typeface="Trebuchet MS"/>
                <a:cs typeface="Trebuchet MS"/>
              </a:rPr>
              <a:t>What’s </a:t>
            </a:r>
            <a:r>
              <a:rPr sz="1600" spc="-55" dirty="0">
                <a:latin typeface="Trebuchet MS"/>
                <a:cs typeface="Trebuchet MS"/>
              </a:rPr>
              <a:t>your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10" dirty="0">
                <a:latin typeface="Trebuchet MS"/>
                <a:cs typeface="Trebuchet MS"/>
              </a:rPr>
              <a:t>name</a:t>
            </a:r>
            <a:r>
              <a:rPr sz="1600" b="1" spc="10" dirty="0">
                <a:solidFill>
                  <a:srgbClr val="00ADEF"/>
                </a:solidFill>
                <a:latin typeface="Trebuchet MS"/>
                <a:cs typeface="Trebuchet MS"/>
              </a:rPr>
              <a:t>?</a:t>
            </a:r>
            <a:endParaRPr sz="1600">
              <a:latin typeface="Trebuchet MS"/>
              <a:cs typeface="Trebuchet MS"/>
            </a:endParaRPr>
          </a:p>
          <a:p>
            <a:pPr marL="137795" marR="2790825">
              <a:lnSpc>
                <a:spcPct val="129400"/>
              </a:lnSpc>
            </a:pPr>
            <a:r>
              <a:rPr sz="1600" spc="5" dirty="0">
                <a:latin typeface="Trebuchet MS"/>
                <a:cs typeface="Trebuchet MS"/>
              </a:rPr>
              <a:t>How</a:t>
            </a:r>
            <a:r>
              <a:rPr sz="1600" spc="-100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many</a:t>
            </a:r>
            <a:r>
              <a:rPr sz="1600" spc="-100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stamps</a:t>
            </a:r>
            <a:r>
              <a:rPr sz="1600" spc="-95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do</a:t>
            </a:r>
            <a:r>
              <a:rPr sz="1600" spc="-100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you</a:t>
            </a:r>
            <a:r>
              <a:rPr sz="1600" spc="-95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have</a:t>
            </a:r>
            <a:r>
              <a:rPr sz="1600" b="1" spc="-10" dirty="0">
                <a:solidFill>
                  <a:srgbClr val="00ADEF"/>
                </a:solidFill>
                <a:latin typeface="Trebuchet MS"/>
                <a:cs typeface="Trebuchet MS"/>
              </a:rPr>
              <a:t>?  </a:t>
            </a:r>
            <a:r>
              <a:rPr sz="1600" spc="-50" dirty="0">
                <a:latin typeface="Trebuchet MS"/>
                <a:cs typeface="Trebuchet MS"/>
              </a:rPr>
              <a:t>Where </a:t>
            </a:r>
            <a:r>
              <a:rPr sz="1600" dirty="0">
                <a:latin typeface="Trebuchet MS"/>
                <a:cs typeface="Trebuchet MS"/>
              </a:rPr>
              <a:t>do </a:t>
            </a:r>
            <a:r>
              <a:rPr sz="1600" spc="-90" dirty="0">
                <a:latin typeface="Trebuchet MS"/>
                <a:cs typeface="Trebuchet MS"/>
              </a:rPr>
              <a:t>they </a:t>
            </a:r>
            <a:r>
              <a:rPr sz="1600" spc="-30" dirty="0">
                <a:latin typeface="Trebuchet MS"/>
                <a:cs typeface="Trebuchet MS"/>
              </a:rPr>
              <a:t>come</a:t>
            </a:r>
            <a:r>
              <a:rPr sz="1600" spc="-225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from</a:t>
            </a:r>
            <a:r>
              <a:rPr sz="1600" b="1" spc="-45" dirty="0">
                <a:solidFill>
                  <a:srgbClr val="00ADEF"/>
                </a:solidFill>
                <a:latin typeface="Trebuchet MS"/>
                <a:cs typeface="Trebuchet MS"/>
              </a:rPr>
              <a:t>?</a:t>
            </a:r>
            <a:endParaRPr sz="1600">
              <a:latin typeface="Trebuchet MS"/>
              <a:cs typeface="Trebuchet MS"/>
            </a:endParaRPr>
          </a:p>
          <a:p>
            <a:pPr marL="137795">
              <a:lnSpc>
                <a:spcPct val="100000"/>
              </a:lnSpc>
              <a:spcBef>
                <a:spcPts val="565"/>
              </a:spcBef>
            </a:pPr>
            <a:r>
              <a:rPr sz="1600" spc="-15" dirty="0">
                <a:latin typeface="Trebuchet MS"/>
                <a:cs typeface="Trebuchet MS"/>
              </a:rPr>
              <a:t>Who </a:t>
            </a:r>
            <a:r>
              <a:rPr sz="1600" spc="30" dirty="0">
                <a:latin typeface="Trebuchet MS"/>
                <a:cs typeface="Trebuchet MS"/>
              </a:rPr>
              <a:t>has </a:t>
            </a:r>
            <a:r>
              <a:rPr sz="1600" spc="-60" dirty="0">
                <a:latin typeface="Trebuchet MS"/>
                <a:cs typeface="Trebuchet MS"/>
              </a:rPr>
              <a:t>taken </a:t>
            </a:r>
            <a:r>
              <a:rPr sz="1600" spc="-40" dirty="0">
                <a:latin typeface="Trebuchet MS"/>
                <a:cs typeface="Trebuchet MS"/>
              </a:rPr>
              <a:t>my</a:t>
            </a:r>
            <a:r>
              <a:rPr sz="1600" spc="-300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pen</a:t>
            </a:r>
            <a:r>
              <a:rPr sz="1600" b="1" dirty="0">
                <a:solidFill>
                  <a:srgbClr val="00ADEF"/>
                </a:solidFill>
                <a:latin typeface="Trebuchet MS"/>
                <a:cs typeface="Trebuchet MS"/>
              </a:rPr>
              <a:t>?</a:t>
            </a:r>
            <a:endParaRPr sz="1600">
              <a:latin typeface="Trebuchet MS"/>
              <a:cs typeface="Trebuchet MS"/>
            </a:endParaRPr>
          </a:p>
          <a:p>
            <a:pPr marL="137795" marR="3009265">
              <a:lnSpc>
                <a:spcPct val="129400"/>
              </a:lnSpc>
              <a:spcBef>
                <a:spcPts val="5"/>
              </a:spcBef>
            </a:pPr>
            <a:r>
              <a:rPr sz="1600" spc="5" dirty="0">
                <a:latin typeface="Trebuchet MS"/>
                <a:cs typeface="Trebuchet MS"/>
              </a:rPr>
              <a:t>Can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-55" dirty="0">
                <a:latin typeface="Trebuchet MS"/>
                <a:cs typeface="Trebuchet MS"/>
              </a:rPr>
              <a:t>lend </a:t>
            </a:r>
            <a:r>
              <a:rPr sz="1600" spc="-20" dirty="0">
                <a:latin typeface="Trebuchet MS"/>
                <a:cs typeface="Trebuchet MS"/>
              </a:rPr>
              <a:t>me</a:t>
            </a:r>
            <a:r>
              <a:rPr sz="1600" spc="-340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your bicycle?  </a:t>
            </a:r>
            <a:r>
              <a:rPr sz="1600" spc="-50" dirty="0">
                <a:latin typeface="Trebuchet MS"/>
                <a:cs typeface="Trebuchet MS"/>
              </a:rPr>
              <a:t>Where </a:t>
            </a:r>
            <a:r>
              <a:rPr sz="1600" spc="-40" dirty="0">
                <a:latin typeface="Trebuchet MS"/>
                <a:cs typeface="Trebuchet MS"/>
              </a:rPr>
              <a:t>are </a:t>
            </a:r>
            <a:r>
              <a:rPr sz="1600" spc="-30" dirty="0">
                <a:latin typeface="Trebuchet MS"/>
                <a:cs typeface="Trebuchet MS"/>
              </a:rPr>
              <a:t>you</a:t>
            </a:r>
            <a:r>
              <a:rPr sz="1600" spc="-180" dirty="0">
                <a:latin typeface="Trebuchet MS"/>
                <a:cs typeface="Trebuchet MS"/>
              </a:rPr>
              <a:t> </a:t>
            </a:r>
            <a:r>
              <a:rPr sz="1600" spc="15" dirty="0">
                <a:latin typeface="Trebuchet MS"/>
                <a:cs typeface="Trebuchet MS"/>
              </a:rPr>
              <a:t>going</a:t>
            </a:r>
            <a:r>
              <a:rPr sz="1600" b="1" spc="15" dirty="0">
                <a:solidFill>
                  <a:srgbClr val="00ADEF"/>
                </a:solidFill>
                <a:latin typeface="Trebuchet MS"/>
                <a:cs typeface="Trebuchet MS"/>
              </a:rPr>
              <a:t>?</a:t>
            </a:r>
            <a:endParaRPr sz="1600">
              <a:latin typeface="Trebuchet MS"/>
              <a:cs typeface="Trebuchet MS"/>
            </a:endParaRPr>
          </a:p>
          <a:p>
            <a:pPr marL="137795">
              <a:lnSpc>
                <a:spcPct val="100000"/>
              </a:lnSpc>
              <a:spcBef>
                <a:spcPts val="565"/>
              </a:spcBef>
            </a:pPr>
            <a:r>
              <a:rPr sz="1600" spc="-45" dirty="0">
                <a:latin typeface="Trebuchet MS"/>
                <a:cs typeface="Trebuchet MS"/>
              </a:rPr>
              <a:t>Why </a:t>
            </a:r>
            <a:r>
              <a:rPr sz="1600" spc="-40" dirty="0">
                <a:latin typeface="Trebuchet MS"/>
                <a:cs typeface="Trebuchet MS"/>
              </a:rPr>
              <a:t>are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-15" dirty="0">
                <a:latin typeface="Trebuchet MS"/>
                <a:cs typeface="Trebuchet MS"/>
              </a:rPr>
              <a:t>always</a:t>
            </a:r>
            <a:r>
              <a:rPr sz="1600" spc="-229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late</a:t>
            </a:r>
            <a:r>
              <a:rPr sz="1600" b="1" spc="-60" dirty="0">
                <a:solidFill>
                  <a:srgbClr val="00ADEF"/>
                </a:solidFill>
                <a:latin typeface="Trebuchet MS"/>
                <a:cs typeface="Trebuchet MS"/>
              </a:rPr>
              <a:t>?</a:t>
            </a:r>
            <a:endParaRPr sz="1600">
              <a:latin typeface="Trebuchet MS"/>
              <a:cs typeface="Trebuchet MS"/>
            </a:endParaRPr>
          </a:p>
          <a:p>
            <a:pPr marL="137795">
              <a:lnSpc>
                <a:spcPct val="100000"/>
              </a:lnSpc>
              <a:spcBef>
                <a:spcPts val="565"/>
              </a:spcBef>
            </a:pPr>
            <a:r>
              <a:rPr sz="1600" spc="-85" dirty="0">
                <a:latin typeface="Trebuchet MS"/>
                <a:cs typeface="Trebuchet MS"/>
              </a:rPr>
              <a:t>What’s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10" dirty="0">
                <a:latin typeface="Trebuchet MS"/>
                <a:cs typeface="Trebuchet MS"/>
              </a:rPr>
              <a:t>meaning </a:t>
            </a:r>
            <a:r>
              <a:rPr sz="1600" spc="-90" dirty="0">
                <a:latin typeface="Trebuchet MS"/>
                <a:cs typeface="Trebuchet MS"/>
              </a:rPr>
              <a:t>of </a:t>
            </a:r>
            <a:r>
              <a:rPr sz="1600" spc="-75" dirty="0">
                <a:latin typeface="Trebuchet MS"/>
                <a:cs typeface="Trebuchet MS"/>
              </a:rPr>
              <a:t>this</a:t>
            </a:r>
            <a:r>
              <a:rPr sz="1600" spc="-150" dirty="0">
                <a:latin typeface="Trebuchet MS"/>
                <a:cs typeface="Trebuchet MS"/>
              </a:rPr>
              <a:t> </a:t>
            </a:r>
            <a:r>
              <a:rPr sz="1600" spc="-15" dirty="0">
                <a:latin typeface="Trebuchet MS"/>
                <a:cs typeface="Trebuchet MS"/>
              </a:rPr>
              <a:t>word</a:t>
            </a:r>
            <a:r>
              <a:rPr sz="1600" b="1" spc="-15" dirty="0">
                <a:solidFill>
                  <a:srgbClr val="00ADEF"/>
                </a:solidFill>
                <a:latin typeface="Trebuchet MS"/>
                <a:cs typeface="Trebuchet MS"/>
              </a:rPr>
              <a:t>?</a:t>
            </a:r>
            <a:endParaRPr sz="1600">
              <a:latin typeface="Trebuchet MS"/>
              <a:cs typeface="Trebuchet MS"/>
            </a:endParaRPr>
          </a:p>
          <a:p>
            <a:pPr marL="137795">
              <a:lnSpc>
                <a:spcPct val="100000"/>
              </a:lnSpc>
              <a:spcBef>
                <a:spcPts val="565"/>
              </a:spcBef>
            </a:pPr>
            <a:r>
              <a:rPr sz="1600" spc="10" dirty="0">
                <a:latin typeface="Trebuchet MS"/>
                <a:cs typeface="Trebuchet MS"/>
              </a:rPr>
              <a:t>Do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-25" dirty="0">
                <a:latin typeface="Trebuchet MS"/>
                <a:cs typeface="Trebuchet MS"/>
              </a:rPr>
              <a:t>know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15" dirty="0">
                <a:latin typeface="Trebuchet MS"/>
                <a:cs typeface="Trebuchet MS"/>
              </a:rPr>
              <a:t>answer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75" dirty="0">
                <a:latin typeface="Trebuchet MS"/>
                <a:cs typeface="Trebuchet MS"/>
              </a:rPr>
              <a:t>this</a:t>
            </a:r>
            <a:r>
              <a:rPr sz="1600" spc="-335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problem</a:t>
            </a:r>
            <a:r>
              <a:rPr sz="1600" b="1" spc="-30" dirty="0">
                <a:solidFill>
                  <a:srgbClr val="00ADEF"/>
                </a:solidFill>
                <a:latin typeface="Trebuchet MS"/>
                <a:cs typeface="Trebuchet MS"/>
              </a:rPr>
              <a:t>?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9749" y="2160270"/>
            <a:ext cx="2214245" cy="14763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8585" marR="1304925">
              <a:lnSpc>
                <a:spcPct val="114799"/>
              </a:lnSpc>
              <a:spcBef>
                <a:spcPts val="105"/>
              </a:spcBef>
            </a:pPr>
            <a:r>
              <a:rPr sz="1600" spc="-120" dirty="0">
                <a:latin typeface="Trebuchet MS"/>
                <a:cs typeface="Trebuchet MS"/>
              </a:rPr>
              <a:t>Sit</a:t>
            </a:r>
            <a:r>
              <a:rPr sz="1600" spc="-170" dirty="0">
                <a:latin typeface="Trebuchet MS"/>
                <a:cs typeface="Trebuchet MS"/>
              </a:rPr>
              <a:t> </a:t>
            </a:r>
            <a:r>
              <a:rPr sz="1600" spc="-15" dirty="0">
                <a:latin typeface="Trebuchet MS"/>
                <a:cs typeface="Trebuchet MS"/>
              </a:rPr>
              <a:t>down</a:t>
            </a:r>
            <a:r>
              <a:rPr sz="1600" b="1" spc="-15" dirty="0">
                <a:solidFill>
                  <a:srgbClr val="00ADEF"/>
                </a:solidFill>
                <a:latin typeface="Trebuchet MS"/>
                <a:cs typeface="Trebuchet MS"/>
              </a:rPr>
              <a:t>!  </a:t>
            </a:r>
            <a:r>
              <a:rPr sz="1600" dirty="0">
                <a:latin typeface="Trebuchet MS"/>
                <a:cs typeface="Trebuchet MS"/>
              </a:rPr>
              <a:t>Oh</a:t>
            </a:r>
            <a:r>
              <a:rPr sz="1600" spc="-140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dear</a:t>
            </a:r>
            <a:r>
              <a:rPr sz="1600" b="1" spc="-35" dirty="0">
                <a:solidFill>
                  <a:srgbClr val="00ADEF"/>
                </a:solidFill>
                <a:latin typeface="Trebuchet MS"/>
                <a:cs typeface="Trebuchet MS"/>
              </a:rPr>
              <a:t>!</a:t>
            </a:r>
            <a:endParaRPr sz="1600">
              <a:latin typeface="Trebuchet MS"/>
              <a:cs typeface="Trebuchet MS"/>
            </a:endParaRPr>
          </a:p>
          <a:p>
            <a:pPr marL="108585" marR="692785">
              <a:lnSpc>
                <a:spcPct val="114799"/>
              </a:lnSpc>
            </a:pPr>
            <a:r>
              <a:rPr sz="1600" spc="-55" dirty="0">
                <a:latin typeface="Trebuchet MS"/>
                <a:cs typeface="Trebuchet MS"/>
              </a:rPr>
              <a:t>What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195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surprise</a:t>
            </a:r>
            <a:r>
              <a:rPr sz="1600" b="1" spc="-40" dirty="0">
                <a:solidFill>
                  <a:srgbClr val="00ADEF"/>
                </a:solidFill>
                <a:latin typeface="Trebuchet MS"/>
                <a:cs typeface="Trebuchet MS"/>
              </a:rPr>
              <a:t>!  </a:t>
            </a:r>
            <a:r>
              <a:rPr sz="1600" spc="-85" dirty="0">
                <a:latin typeface="Trebuchet MS"/>
                <a:cs typeface="Trebuchet MS"/>
              </a:rPr>
              <a:t>You </a:t>
            </a:r>
            <a:r>
              <a:rPr sz="1600" spc="-40" dirty="0">
                <a:latin typeface="Trebuchet MS"/>
                <a:cs typeface="Trebuchet MS"/>
              </a:rPr>
              <a:t>are</a:t>
            </a:r>
            <a:r>
              <a:rPr sz="1600" spc="-105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fired</a:t>
            </a:r>
            <a:r>
              <a:rPr sz="1600" b="1" spc="-90" dirty="0">
                <a:solidFill>
                  <a:srgbClr val="00ADEF"/>
                </a:solidFill>
                <a:latin typeface="Trebuchet MS"/>
                <a:cs typeface="Trebuchet MS"/>
              </a:rPr>
              <a:t>!</a:t>
            </a:r>
            <a:endParaRPr sz="1600">
              <a:latin typeface="Trebuchet MS"/>
              <a:cs typeface="Trebuchet MS"/>
            </a:endParaRPr>
          </a:p>
          <a:p>
            <a:pPr marL="108585">
              <a:lnSpc>
                <a:spcPct val="100000"/>
              </a:lnSpc>
              <a:spcBef>
                <a:spcPts val="285"/>
              </a:spcBef>
            </a:pPr>
            <a:r>
              <a:rPr sz="1600" spc="-120" dirty="0">
                <a:latin typeface="Trebuchet MS"/>
                <a:cs typeface="Trebuchet MS"/>
              </a:rPr>
              <a:t>I </a:t>
            </a:r>
            <a:r>
              <a:rPr sz="1600" spc="-95" dirty="0">
                <a:latin typeface="Trebuchet MS"/>
                <a:cs typeface="Trebuchet MS"/>
              </a:rPr>
              <a:t>told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-80" dirty="0">
                <a:latin typeface="Trebuchet MS"/>
                <a:cs typeface="Trebuchet MS"/>
              </a:rPr>
              <a:t>not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dirty="0">
                <a:latin typeface="Trebuchet MS"/>
                <a:cs typeface="Trebuchet MS"/>
              </a:rPr>
              <a:t>do</a:t>
            </a:r>
            <a:r>
              <a:rPr sz="1600" spc="-120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that</a:t>
            </a:r>
            <a:r>
              <a:rPr sz="1600" b="1" spc="-95" dirty="0">
                <a:solidFill>
                  <a:srgbClr val="00ADEF"/>
                </a:solidFill>
                <a:latin typeface="Trebuchet MS"/>
                <a:cs typeface="Trebuchet MS"/>
              </a:rPr>
              <a:t>!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060064" y="2160270"/>
            <a:ext cx="2214245" cy="1476375"/>
            <a:chOff x="3060064" y="2160270"/>
            <a:chExt cx="2214245" cy="1476375"/>
          </a:xfrm>
        </p:grpSpPr>
        <p:sp>
          <p:nvSpPr>
            <p:cNvPr id="30" name="object 30"/>
            <p:cNvSpPr/>
            <p:nvPr/>
          </p:nvSpPr>
          <p:spPr>
            <a:xfrm>
              <a:off x="3060064" y="2160270"/>
              <a:ext cx="2214245" cy="1476375"/>
            </a:xfrm>
            <a:custGeom>
              <a:avLst/>
              <a:gdLst/>
              <a:ahLst/>
              <a:cxnLst/>
              <a:rect l="l" t="t" r="r" b="b"/>
              <a:pathLst>
                <a:path w="2214245" h="1476375">
                  <a:moveTo>
                    <a:pt x="2214245" y="1476375"/>
                  </a:moveTo>
                  <a:lnTo>
                    <a:pt x="0" y="1476375"/>
                  </a:lnTo>
                  <a:lnTo>
                    <a:pt x="0" y="0"/>
                  </a:lnTo>
                  <a:lnTo>
                    <a:pt x="2214245" y="0"/>
                  </a:lnTo>
                  <a:lnTo>
                    <a:pt x="2214245" y="1476375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262558" y="2160270"/>
              <a:ext cx="1012190" cy="87630"/>
            </a:xfrm>
            <a:custGeom>
              <a:avLst/>
              <a:gdLst/>
              <a:ahLst/>
              <a:cxnLst/>
              <a:rect l="l" t="t" r="r" b="b"/>
              <a:pathLst>
                <a:path w="1012189" h="87630">
                  <a:moveTo>
                    <a:pt x="1011751" y="87448"/>
                  </a:moveTo>
                  <a:lnTo>
                    <a:pt x="876437" y="83928"/>
                  </a:lnTo>
                  <a:lnTo>
                    <a:pt x="735287" y="77843"/>
                  </a:lnTo>
                  <a:lnTo>
                    <a:pt x="597844" y="69478"/>
                  </a:lnTo>
                  <a:lnTo>
                    <a:pt x="464489" y="58921"/>
                  </a:lnTo>
                  <a:lnTo>
                    <a:pt x="335604" y="46261"/>
                  </a:lnTo>
                  <a:lnTo>
                    <a:pt x="272958" y="39170"/>
                  </a:lnTo>
                  <a:lnTo>
                    <a:pt x="211572" y="31586"/>
                  </a:lnTo>
                  <a:lnTo>
                    <a:pt x="151495" y="23522"/>
                  </a:lnTo>
                  <a:lnTo>
                    <a:pt x="92774" y="14987"/>
                  </a:lnTo>
                  <a:lnTo>
                    <a:pt x="35457" y="5992"/>
                  </a:lnTo>
                  <a:lnTo>
                    <a:pt x="0" y="0"/>
                  </a:lnTo>
                  <a:lnTo>
                    <a:pt x="1011751" y="0"/>
                  </a:lnTo>
                  <a:lnTo>
                    <a:pt x="1011751" y="874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060064" y="2160270"/>
            <a:ext cx="2214245" cy="147637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390"/>
              </a:spcBef>
            </a:pPr>
            <a:r>
              <a:rPr sz="1600" spc="-75" dirty="0">
                <a:latin typeface="Trebuchet MS"/>
                <a:cs typeface="Trebuchet MS"/>
              </a:rPr>
              <a:t>Quiet</a:t>
            </a:r>
            <a:r>
              <a:rPr sz="1600" b="1" spc="-75" dirty="0">
                <a:solidFill>
                  <a:srgbClr val="00ADEF"/>
                </a:solidFill>
                <a:latin typeface="Trebuchet MS"/>
                <a:cs typeface="Trebuchet MS"/>
              </a:rPr>
              <a:t>!</a:t>
            </a:r>
            <a:endParaRPr sz="1600">
              <a:latin typeface="Trebuchet MS"/>
              <a:cs typeface="Trebuchet MS"/>
            </a:endParaRPr>
          </a:p>
          <a:p>
            <a:pPr marL="107950" marR="457200">
              <a:lnSpc>
                <a:spcPct val="114799"/>
              </a:lnSpc>
            </a:pPr>
            <a:r>
              <a:rPr sz="1600" spc="-100" dirty="0">
                <a:latin typeface="Trebuchet MS"/>
                <a:cs typeface="Trebuchet MS"/>
              </a:rPr>
              <a:t>Put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90" dirty="0">
                <a:latin typeface="Trebuchet MS"/>
                <a:cs typeface="Trebuchet MS"/>
              </a:rPr>
              <a:t>knife</a:t>
            </a:r>
            <a:r>
              <a:rPr sz="1600" spc="-120" dirty="0">
                <a:latin typeface="Trebuchet MS"/>
                <a:cs typeface="Trebuchet MS"/>
              </a:rPr>
              <a:t> </a:t>
            </a:r>
            <a:r>
              <a:rPr sz="1600" spc="-15" dirty="0">
                <a:latin typeface="Trebuchet MS"/>
                <a:cs typeface="Trebuchet MS"/>
              </a:rPr>
              <a:t>down</a:t>
            </a:r>
            <a:r>
              <a:rPr sz="1600" b="1" spc="-15" dirty="0">
                <a:solidFill>
                  <a:srgbClr val="00ADEF"/>
                </a:solidFill>
                <a:latin typeface="Trebuchet MS"/>
                <a:cs typeface="Trebuchet MS"/>
              </a:rPr>
              <a:t>!  </a:t>
            </a:r>
            <a:r>
              <a:rPr sz="1600" spc="-45" dirty="0">
                <a:latin typeface="Trebuchet MS"/>
                <a:cs typeface="Trebuchet MS"/>
              </a:rPr>
              <a:t>Help</a:t>
            </a:r>
            <a:r>
              <a:rPr sz="1600" b="1" spc="-45" dirty="0">
                <a:solidFill>
                  <a:srgbClr val="00ADEF"/>
                </a:solidFill>
                <a:latin typeface="Trebuchet MS"/>
                <a:cs typeface="Trebuchet MS"/>
              </a:rPr>
              <a:t>!</a:t>
            </a:r>
            <a:r>
              <a:rPr sz="1600" b="1" spc="-65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Help</a:t>
            </a:r>
            <a:r>
              <a:rPr sz="1600" b="1" spc="-45" dirty="0">
                <a:solidFill>
                  <a:srgbClr val="00ADEF"/>
                </a:solidFill>
                <a:latin typeface="Trebuchet MS"/>
                <a:cs typeface="Trebuchet MS"/>
              </a:rPr>
              <a:t>!</a:t>
            </a:r>
            <a:endParaRPr sz="1600">
              <a:latin typeface="Trebuchet MS"/>
              <a:cs typeface="Trebuchet MS"/>
            </a:endParaRPr>
          </a:p>
          <a:p>
            <a:pPr marL="107950" marR="866140">
              <a:lnSpc>
                <a:spcPct val="114799"/>
              </a:lnSpc>
            </a:pPr>
            <a:r>
              <a:rPr sz="1600" spc="-75" dirty="0">
                <a:latin typeface="Trebuchet MS"/>
                <a:cs typeface="Trebuchet MS"/>
              </a:rPr>
              <a:t>Eeek</a:t>
            </a:r>
            <a:r>
              <a:rPr sz="1600" b="1" spc="-75" dirty="0">
                <a:solidFill>
                  <a:srgbClr val="00ADEF"/>
                </a:solidFill>
                <a:latin typeface="Trebuchet MS"/>
                <a:cs typeface="Trebuchet MS"/>
              </a:rPr>
              <a:t>! </a:t>
            </a:r>
            <a:r>
              <a:rPr sz="1600" spc="35" dirty="0">
                <a:latin typeface="Trebuchet MS"/>
                <a:cs typeface="Trebuchet MS"/>
              </a:rPr>
              <a:t>A</a:t>
            </a:r>
            <a:r>
              <a:rPr sz="1600" spc="-155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ghost</a:t>
            </a:r>
            <a:r>
              <a:rPr sz="1600" b="1" spc="-25" dirty="0">
                <a:solidFill>
                  <a:srgbClr val="00ADEF"/>
                </a:solidFill>
                <a:latin typeface="Trebuchet MS"/>
                <a:cs typeface="Trebuchet MS"/>
              </a:rPr>
              <a:t>!  </a:t>
            </a:r>
            <a:r>
              <a:rPr sz="1600" spc="-55" dirty="0">
                <a:latin typeface="Trebuchet MS"/>
                <a:cs typeface="Trebuchet MS"/>
              </a:rPr>
              <a:t>Stop</a:t>
            </a:r>
            <a:r>
              <a:rPr sz="1600" spc="-95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him</a:t>
            </a:r>
            <a:r>
              <a:rPr sz="1600" b="1" spc="-50" dirty="0">
                <a:solidFill>
                  <a:srgbClr val="00ADEF"/>
                </a:solidFill>
                <a:latin typeface="Trebuchet MS"/>
                <a:cs typeface="Trebuchet MS"/>
              </a:rPr>
              <a:t>!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607215" y="4959239"/>
            <a:ext cx="1493604" cy="1828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88204" y="5581539"/>
            <a:ext cx="126940" cy="139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256991" y="8908974"/>
            <a:ext cx="300990" cy="210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90"/>
              </a:spcBef>
            </a:pPr>
            <a:r>
              <a:rPr sz="1200" spc="-60" dirty="0">
                <a:latin typeface="Trebuchet MS"/>
                <a:cs typeface="Trebuchet MS"/>
              </a:rPr>
              <a:t>152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93870" y="2520326"/>
            <a:ext cx="1808479" cy="1638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6400" y="2430148"/>
            <a:ext cx="3284220" cy="18903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39750" y="4951094"/>
            <a:ext cx="4608830" cy="3869054"/>
            <a:chOff x="539750" y="4951094"/>
            <a:chExt cx="4608830" cy="3869054"/>
          </a:xfrm>
        </p:grpSpPr>
        <p:sp>
          <p:nvSpPr>
            <p:cNvPr id="5" name="object 5"/>
            <p:cNvSpPr/>
            <p:nvPr/>
          </p:nvSpPr>
          <p:spPr>
            <a:xfrm>
              <a:off x="539750" y="4951094"/>
              <a:ext cx="4608830" cy="3869054"/>
            </a:xfrm>
            <a:custGeom>
              <a:avLst/>
              <a:gdLst/>
              <a:ahLst/>
              <a:cxnLst/>
              <a:rect l="l" t="t" r="r" b="b"/>
              <a:pathLst>
                <a:path w="4608830" h="3869054">
                  <a:moveTo>
                    <a:pt x="4608829" y="3869055"/>
                  </a:moveTo>
                  <a:lnTo>
                    <a:pt x="0" y="3869055"/>
                  </a:lnTo>
                  <a:lnTo>
                    <a:pt x="0" y="0"/>
                  </a:lnTo>
                  <a:lnTo>
                    <a:pt x="4608829" y="0"/>
                  </a:lnTo>
                  <a:lnTo>
                    <a:pt x="4608829" y="3869055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23044" y="4951094"/>
              <a:ext cx="1325880" cy="92075"/>
            </a:xfrm>
            <a:custGeom>
              <a:avLst/>
              <a:gdLst/>
              <a:ahLst/>
              <a:cxnLst/>
              <a:rect l="l" t="t" r="r" b="b"/>
              <a:pathLst>
                <a:path w="1325879" h="92075">
                  <a:moveTo>
                    <a:pt x="1325535" y="92027"/>
                  </a:moveTo>
                  <a:lnTo>
                    <a:pt x="1190269" y="91060"/>
                  </a:lnTo>
                  <a:lnTo>
                    <a:pt x="1045516" y="88076"/>
                  </a:lnTo>
                  <a:lnTo>
                    <a:pt x="903290" y="83171"/>
                  </a:lnTo>
                  <a:lnTo>
                    <a:pt x="763834" y="76404"/>
                  </a:lnTo>
                  <a:lnTo>
                    <a:pt x="627390" y="67829"/>
                  </a:lnTo>
                  <a:lnTo>
                    <a:pt x="494203" y="57504"/>
                  </a:lnTo>
                  <a:lnTo>
                    <a:pt x="364516" y="45485"/>
                  </a:lnTo>
                  <a:lnTo>
                    <a:pt x="238571" y="31830"/>
                  </a:lnTo>
                  <a:lnTo>
                    <a:pt x="116612" y="16595"/>
                  </a:lnTo>
                  <a:lnTo>
                    <a:pt x="0" y="0"/>
                  </a:lnTo>
                  <a:lnTo>
                    <a:pt x="1325535" y="0"/>
                  </a:lnTo>
                  <a:lnTo>
                    <a:pt x="1325535" y="920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544242" y="540145"/>
            <a:ext cx="2407285" cy="454659"/>
            <a:chOff x="544242" y="540145"/>
            <a:chExt cx="2407285" cy="454659"/>
          </a:xfrm>
        </p:grpSpPr>
        <p:sp>
          <p:nvSpPr>
            <p:cNvPr id="8" name="object 8"/>
            <p:cNvSpPr/>
            <p:nvPr/>
          </p:nvSpPr>
          <p:spPr>
            <a:xfrm>
              <a:off x="594309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60" y="0"/>
                  </a:moveTo>
                  <a:lnTo>
                    <a:pt x="0" y="0"/>
                  </a:lnTo>
                  <a:lnTo>
                    <a:pt x="0" y="16421"/>
                  </a:lnTo>
                  <a:lnTo>
                    <a:pt x="0" y="37592"/>
                  </a:lnTo>
                  <a:lnTo>
                    <a:pt x="0" y="413791"/>
                  </a:lnTo>
                  <a:lnTo>
                    <a:pt x="371360" y="413791"/>
                  </a:lnTo>
                  <a:lnTo>
                    <a:pt x="371360" y="37592"/>
                  </a:lnTo>
                  <a:lnTo>
                    <a:pt x="371360" y="16421"/>
                  </a:lnTo>
                  <a:lnTo>
                    <a:pt x="371360" y="0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4311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0" y="0"/>
                  </a:moveTo>
                  <a:lnTo>
                    <a:pt x="371370" y="0"/>
                  </a:lnTo>
                  <a:lnTo>
                    <a:pt x="371370" y="413788"/>
                  </a:lnTo>
                  <a:lnTo>
                    <a:pt x="0" y="413788"/>
                  </a:lnTo>
                  <a:lnTo>
                    <a:pt x="0" y="0"/>
                  </a:lnTo>
                  <a:close/>
                </a:path>
              </a:pathLst>
            </a:custGeom>
            <a:ln w="5887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8375" y="559510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3" y="0"/>
                  </a:moveTo>
                  <a:lnTo>
                    <a:pt x="0" y="0"/>
                  </a:lnTo>
                  <a:lnTo>
                    <a:pt x="0" y="21170"/>
                  </a:lnTo>
                  <a:lnTo>
                    <a:pt x="0" y="413791"/>
                  </a:lnTo>
                  <a:lnTo>
                    <a:pt x="371373" y="413791"/>
                  </a:lnTo>
                  <a:lnTo>
                    <a:pt x="371373" y="21170"/>
                  </a:lnTo>
                  <a:lnTo>
                    <a:pt x="371373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15612" y="917820"/>
              <a:ext cx="2035810" cy="0"/>
            </a:xfrm>
            <a:custGeom>
              <a:avLst/>
              <a:gdLst/>
              <a:ahLst/>
              <a:cxnLst/>
              <a:rect l="l" t="t" r="r" b="b"/>
              <a:pathLst>
                <a:path w="2035810">
                  <a:moveTo>
                    <a:pt x="0" y="0"/>
                  </a:moveTo>
                  <a:lnTo>
                    <a:pt x="2035705" y="0"/>
                  </a:lnTo>
                </a:path>
              </a:pathLst>
            </a:custGeom>
            <a:ln w="5929">
              <a:solidFill>
                <a:srgbClr val="AAE0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15612" y="932425"/>
              <a:ext cx="1837055" cy="0"/>
            </a:xfrm>
            <a:custGeom>
              <a:avLst/>
              <a:gdLst/>
              <a:ahLst/>
              <a:cxnLst/>
              <a:rect l="l" t="t" r="r" b="b"/>
              <a:pathLst>
                <a:path w="1837055">
                  <a:moveTo>
                    <a:pt x="0" y="0"/>
                  </a:moveTo>
                  <a:lnTo>
                    <a:pt x="1836692" y="0"/>
                  </a:lnTo>
                </a:path>
              </a:pathLst>
            </a:custGeom>
            <a:ln w="5929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4242" y="580676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0" y="413788"/>
                  </a:moveTo>
                  <a:lnTo>
                    <a:pt x="0" y="413788"/>
                  </a:lnTo>
                  <a:lnTo>
                    <a:pt x="0" y="0"/>
                  </a:lnTo>
                  <a:lnTo>
                    <a:pt x="371370" y="0"/>
                  </a:lnTo>
                  <a:lnTo>
                    <a:pt x="371370" y="413788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27050" y="460667"/>
            <a:ext cx="1718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latin typeface="Verdana"/>
                <a:cs typeface="Verdana"/>
              </a:rPr>
              <a:t>Apostrophe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39115" y="1183005"/>
            <a:ext cx="5755005" cy="970915"/>
          </a:xfrm>
          <a:custGeom>
            <a:avLst/>
            <a:gdLst/>
            <a:ahLst/>
            <a:cxnLst/>
            <a:rect l="l" t="t" r="r" b="b"/>
            <a:pathLst>
              <a:path w="5755005" h="970914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856615"/>
                </a:lnTo>
                <a:lnTo>
                  <a:pt x="1785" y="922694"/>
                </a:lnTo>
                <a:lnTo>
                  <a:pt x="14287" y="956627"/>
                </a:lnTo>
                <a:lnTo>
                  <a:pt x="48220" y="969129"/>
                </a:lnTo>
                <a:lnTo>
                  <a:pt x="114300" y="970915"/>
                </a:lnTo>
                <a:lnTo>
                  <a:pt x="5640705" y="970915"/>
                </a:lnTo>
                <a:lnTo>
                  <a:pt x="5706784" y="969129"/>
                </a:lnTo>
                <a:lnTo>
                  <a:pt x="5740717" y="956627"/>
                </a:lnTo>
                <a:lnTo>
                  <a:pt x="5753219" y="922694"/>
                </a:lnTo>
                <a:lnTo>
                  <a:pt x="5755005" y="856615"/>
                </a:lnTo>
                <a:lnTo>
                  <a:pt x="5755005" y="114300"/>
                </a:lnTo>
                <a:lnTo>
                  <a:pt x="5753219" y="48220"/>
                </a:lnTo>
                <a:lnTo>
                  <a:pt x="5740717" y="14287"/>
                </a:lnTo>
                <a:lnTo>
                  <a:pt x="5706784" y="1785"/>
                </a:lnTo>
                <a:lnTo>
                  <a:pt x="5640705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52608" y="1171727"/>
            <a:ext cx="5728335" cy="920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2565" marR="563880">
              <a:lnSpc>
                <a:spcPct val="100000"/>
              </a:lnSpc>
              <a:spcBef>
                <a:spcPts val="100"/>
              </a:spcBef>
            </a:pPr>
            <a:r>
              <a:rPr sz="1800" spc="20" dirty="0">
                <a:latin typeface="Trebuchet MS"/>
                <a:cs typeface="Trebuchet MS"/>
              </a:rPr>
              <a:t>Use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20" dirty="0">
                <a:latin typeface="Trebuchet MS"/>
                <a:cs typeface="Trebuchet MS"/>
              </a:rPr>
              <a:t>an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b="1" spc="-55" dirty="0">
                <a:latin typeface="Trebuchet MS"/>
                <a:cs typeface="Trebuchet MS"/>
              </a:rPr>
              <a:t>apostrophe</a:t>
            </a:r>
            <a:r>
              <a:rPr sz="1800" b="1" spc="-95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with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20" dirty="0">
                <a:latin typeface="Trebuchet MS"/>
                <a:cs typeface="Trebuchet MS"/>
              </a:rPr>
              <a:t>an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b="1" spc="-10" dirty="0">
                <a:latin typeface="Trebuchet MS"/>
                <a:cs typeface="Trebuchet MS"/>
              </a:rPr>
              <a:t>s</a:t>
            </a:r>
            <a:r>
              <a:rPr sz="1800" b="1" spc="-95" dirty="0">
                <a:latin typeface="Trebuchet MS"/>
                <a:cs typeface="Trebuchet MS"/>
              </a:rPr>
              <a:t> </a:t>
            </a:r>
            <a:r>
              <a:rPr sz="1800" spc="-210" dirty="0">
                <a:latin typeface="Trebuchet MS"/>
                <a:cs typeface="Trebuchet MS"/>
              </a:rPr>
              <a:t>(</a:t>
            </a:r>
            <a:r>
              <a:rPr sz="1800" b="1" spc="-210" dirty="0">
                <a:latin typeface="Trebuchet MS"/>
                <a:cs typeface="Trebuchet MS"/>
              </a:rPr>
              <a:t>’s</a:t>
            </a:r>
            <a:r>
              <a:rPr sz="1800" spc="-210" dirty="0">
                <a:latin typeface="Trebuchet MS"/>
                <a:cs typeface="Trebuchet MS"/>
              </a:rPr>
              <a:t>)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125" dirty="0">
                <a:latin typeface="Trebuchet MS"/>
                <a:cs typeface="Trebuchet MS"/>
              </a:rPr>
              <a:t>to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show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who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owns  </a:t>
            </a:r>
            <a:r>
              <a:rPr sz="1800" spc="-55" dirty="0">
                <a:latin typeface="Trebuchet MS"/>
                <a:cs typeface="Trebuchet MS"/>
              </a:rPr>
              <a:t>something.</a:t>
            </a:r>
            <a:endParaRPr sz="1800">
              <a:latin typeface="Trebuchet MS"/>
              <a:cs typeface="Trebuchet MS"/>
            </a:endParaRPr>
          </a:p>
          <a:p>
            <a:pPr marL="202565">
              <a:lnSpc>
                <a:spcPct val="100000"/>
              </a:lnSpc>
              <a:spcBef>
                <a:spcPts val="565"/>
              </a:spcBef>
            </a:pP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b="1" spc="-190" dirty="0">
                <a:latin typeface="Trebuchet MS"/>
                <a:cs typeface="Trebuchet MS"/>
              </a:rPr>
              <a:t>’s </a:t>
            </a:r>
            <a:r>
              <a:rPr sz="1800" spc="-40" dirty="0">
                <a:latin typeface="Trebuchet MS"/>
                <a:cs typeface="Trebuchet MS"/>
              </a:rPr>
              <a:t>is </a:t>
            </a:r>
            <a:r>
              <a:rPr sz="1800" dirty="0">
                <a:latin typeface="Trebuchet MS"/>
                <a:cs typeface="Trebuchet MS"/>
              </a:rPr>
              <a:t>added </a:t>
            </a:r>
            <a:r>
              <a:rPr sz="1800" spc="-114" dirty="0">
                <a:latin typeface="Trebuchet MS"/>
                <a:cs typeface="Trebuchet MS"/>
              </a:rPr>
              <a:t>after </a:t>
            </a:r>
            <a:r>
              <a:rPr sz="1800" spc="-35" dirty="0">
                <a:latin typeface="Trebuchet MS"/>
                <a:cs typeface="Trebuchet MS"/>
              </a:rPr>
              <a:t>singular </a:t>
            </a:r>
            <a:r>
              <a:rPr sz="1800" spc="5" dirty="0">
                <a:latin typeface="Trebuchet MS"/>
                <a:cs typeface="Trebuchet MS"/>
              </a:rPr>
              <a:t>nouns </a:t>
            </a:r>
            <a:r>
              <a:rPr sz="1800" spc="-70" dirty="0">
                <a:latin typeface="Trebuchet MS"/>
                <a:cs typeface="Trebuchet MS"/>
              </a:rPr>
              <a:t>or</a:t>
            </a:r>
            <a:r>
              <a:rPr sz="1800" spc="-285" dirty="0">
                <a:latin typeface="Trebuchet MS"/>
                <a:cs typeface="Trebuchet MS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names.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290011" y="8919768"/>
            <a:ext cx="242570" cy="19939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60" dirty="0">
                <a:latin typeface="Trebuchet MS"/>
                <a:cs typeface="Trebuchet MS"/>
              </a:rPr>
              <a:t>153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9750" y="4951094"/>
            <a:ext cx="4608830" cy="3869054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495"/>
              </a:spcBef>
            </a:pPr>
            <a:r>
              <a:rPr sz="1600" spc="-50" dirty="0">
                <a:latin typeface="Trebuchet MS"/>
                <a:cs typeface="Trebuchet MS"/>
              </a:rPr>
              <a:t>We </a:t>
            </a:r>
            <a:r>
              <a:rPr sz="1600" spc="-85" dirty="0">
                <a:latin typeface="Trebuchet MS"/>
                <a:cs typeface="Trebuchet MS"/>
              </a:rPr>
              <a:t>all </a:t>
            </a:r>
            <a:r>
              <a:rPr sz="1600" spc="-100" dirty="0">
                <a:latin typeface="Trebuchet MS"/>
                <a:cs typeface="Trebuchet MS"/>
              </a:rPr>
              <a:t>like </a:t>
            </a:r>
            <a:r>
              <a:rPr sz="1600" spc="10" dirty="0">
                <a:latin typeface="Trebuchet MS"/>
                <a:cs typeface="Trebuchet MS"/>
              </a:rPr>
              <a:t>Mom</a:t>
            </a:r>
            <a:r>
              <a:rPr sz="1600" b="1" spc="10" dirty="0">
                <a:solidFill>
                  <a:srgbClr val="00ADEF"/>
                </a:solidFill>
                <a:latin typeface="Trebuchet MS"/>
                <a:cs typeface="Trebuchet MS"/>
              </a:rPr>
              <a:t>’</a:t>
            </a:r>
            <a:r>
              <a:rPr sz="1600" spc="10" dirty="0">
                <a:latin typeface="Trebuchet MS"/>
                <a:cs typeface="Trebuchet MS"/>
              </a:rPr>
              <a:t>s</a:t>
            </a:r>
            <a:r>
              <a:rPr sz="1600" spc="-110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cooking.</a:t>
            </a:r>
            <a:endParaRPr sz="1600">
              <a:latin typeface="Trebuchet MS"/>
              <a:cs typeface="Trebuchet MS"/>
            </a:endParaRPr>
          </a:p>
          <a:p>
            <a:pPr marL="108585" marR="485140">
              <a:lnSpc>
                <a:spcPct val="129400"/>
              </a:lnSpc>
            </a:pPr>
            <a:r>
              <a:rPr sz="1600" spc="20" dirty="0">
                <a:latin typeface="Trebuchet MS"/>
                <a:cs typeface="Trebuchet MS"/>
              </a:rPr>
              <a:t>Amanda </a:t>
            </a:r>
            <a:r>
              <a:rPr sz="1600" spc="-50" dirty="0">
                <a:latin typeface="Trebuchet MS"/>
                <a:cs typeface="Trebuchet MS"/>
              </a:rPr>
              <a:t>clears </a:t>
            </a:r>
            <a:r>
              <a:rPr sz="1600" spc="-55" dirty="0">
                <a:latin typeface="Trebuchet MS"/>
                <a:cs typeface="Trebuchet MS"/>
              </a:rPr>
              <a:t>everybody</a:t>
            </a:r>
            <a:r>
              <a:rPr sz="1600" b="1" spc="-55" dirty="0">
                <a:solidFill>
                  <a:srgbClr val="00ADEF"/>
                </a:solidFill>
                <a:latin typeface="Trebuchet MS"/>
                <a:cs typeface="Trebuchet MS"/>
              </a:rPr>
              <a:t>’</a:t>
            </a:r>
            <a:r>
              <a:rPr sz="1600" spc="-55" dirty="0">
                <a:latin typeface="Trebuchet MS"/>
                <a:cs typeface="Trebuchet MS"/>
              </a:rPr>
              <a:t>s </a:t>
            </a:r>
            <a:r>
              <a:rPr sz="1600" spc="-50" dirty="0">
                <a:latin typeface="Trebuchet MS"/>
                <a:cs typeface="Trebuchet MS"/>
              </a:rPr>
              <a:t>plates </a:t>
            </a:r>
            <a:r>
              <a:rPr sz="1600" spc="-105" dirty="0">
                <a:latin typeface="Trebuchet MS"/>
                <a:cs typeface="Trebuchet MS"/>
              </a:rPr>
              <a:t>after</a:t>
            </a:r>
            <a:r>
              <a:rPr sz="1600" spc="-310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dinner.  </a:t>
            </a:r>
            <a:r>
              <a:rPr sz="1600" spc="-60" dirty="0">
                <a:latin typeface="Trebuchet MS"/>
                <a:cs typeface="Trebuchet MS"/>
              </a:rPr>
              <a:t>John</a:t>
            </a:r>
            <a:r>
              <a:rPr sz="1600" b="1" spc="-60" dirty="0">
                <a:solidFill>
                  <a:srgbClr val="00ADEF"/>
                </a:solidFill>
                <a:latin typeface="Trebuchet MS"/>
                <a:cs typeface="Trebuchet MS"/>
              </a:rPr>
              <a:t>’</a:t>
            </a:r>
            <a:r>
              <a:rPr sz="1600" spc="-60" dirty="0">
                <a:latin typeface="Trebuchet MS"/>
                <a:cs typeface="Trebuchet MS"/>
              </a:rPr>
              <a:t>s </a:t>
            </a:r>
            <a:r>
              <a:rPr sz="1600" spc="25" dirty="0">
                <a:latin typeface="Trebuchet MS"/>
                <a:cs typeface="Trebuchet MS"/>
              </a:rPr>
              <a:t>dog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80" dirty="0">
                <a:latin typeface="Trebuchet MS"/>
                <a:cs typeface="Trebuchet MS"/>
              </a:rPr>
              <a:t>very</a:t>
            </a:r>
            <a:r>
              <a:rPr sz="1600" spc="-275" dirty="0">
                <a:latin typeface="Trebuchet MS"/>
                <a:cs typeface="Trebuchet MS"/>
              </a:rPr>
              <a:t> </a:t>
            </a:r>
            <a:r>
              <a:rPr sz="1600" spc="-114" dirty="0">
                <a:latin typeface="Trebuchet MS"/>
                <a:cs typeface="Trebuchet MS"/>
              </a:rPr>
              <a:t>friendly.</a:t>
            </a:r>
            <a:endParaRPr sz="1600">
              <a:latin typeface="Trebuchet MS"/>
              <a:cs typeface="Trebuchet MS"/>
            </a:endParaRPr>
          </a:p>
          <a:p>
            <a:pPr marL="108585">
              <a:lnSpc>
                <a:spcPct val="100000"/>
              </a:lnSpc>
              <a:spcBef>
                <a:spcPts val="565"/>
              </a:spcBef>
            </a:pPr>
            <a:r>
              <a:rPr sz="1600" spc="-90" dirty="0">
                <a:latin typeface="Trebuchet MS"/>
                <a:cs typeface="Trebuchet MS"/>
              </a:rPr>
              <a:t>All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40" dirty="0">
                <a:latin typeface="Trebuchet MS"/>
                <a:cs typeface="Trebuchet MS"/>
              </a:rPr>
              <a:t>pupils </a:t>
            </a:r>
            <a:r>
              <a:rPr sz="1600" spc="-30" dirty="0">
                <a:latin typeface="Trebuchet MS"/>
                <a:cs typeface="Trebuchet MS"/>
              </a:rPr>
              <a:t>have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55" dirty="0">
                <a:latin typeface="Trebuchet MS"/>
                <a:cs typeface="Trebuchet MS"/>
              </a:rPr>
              <a:t>month</a:t>
            </a:r>
            <a:r>
              <a:rPr sz="1600" b="1" spc="-55" dirty="0">
                <a:solidFill>
                  <a:srgbClr val="00ADEF"/>
                </a:solidFill>
                <a:latin typeface="Trebuchet MS"/>
                <a:cs typeface="Trebuchet MS"/>
              </a:rPr>
              <a:t>’</a:t>
            </a:r>
            <a:r>
              <a:rPr sz="1600" spc="-55" dirty="0">
                <a:latin typeface="Trebuchet MS"/>
                <a:cs typeface="Trebuchet MS"/>
              </a:rPr>
              <a:t>s </a:t>
            </a:r>
            <a:r>
              <a:rPr sz="1600" spc="-60" dirty="0">
                <a:latin typeface="Trebuchet MS"/>
                <a:cs typeface="Trebuchet MS"/>
              </a:rPr>
              <a:t>vacation </a:t>
            </a:r>
            <a:r>
              <a:rPr sz="1600" spc="-75" dirty="0">
                <a:latin typeface="Trebuchet MS"/>
                <a:cs typeface="Trebuchet MS"/>
              </a:rPr>
              <a:t>in</a:t>
            </a:r>
            <a:r>
              <a:rPr sz="1600" spc="-350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June.</a:t>
            </a:r>
            <a:endParaRPr sz="1600">
              <a:latin typeface="Trebuchet MS"/>
              <a:cs typeface="Trebuchet MS"/>
            </a:endParaRPr>
          </a:p>
          <a:p>
            <a:pPr marL="108585" marR="128270">
              <a:lnSpc>
                <a:spcPct val="129400"/>
              </a:lnSpc>
            </a:pPr>
            <a:r>
              <a:rPr sz="1600" spc="-120" dirty="0">
                <a:latin typeface="Trebuchet MS"/>
                <a:cs typeface="Trebuchet MS"/>
              </a:rPr>
              <a:t>I </a:t>
            </a:r>
            <a:r>
              <a:rPr sz="1600" spc="-45" dirty="0">
                <a:latin typeface="Trebuchet MS"/>
                <a:cs typeface="Trebuchet MS"/>
              </a:rPr>
              <a:t>spent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40" dirty="0">
                <a:latin typeface="Trebuchet MS"/>
                <a:cs typeface="Trebuchet MS"/>
              </a:rPr>
              <a:t>evening </a:t>
            </a:r>
            <a:r>
              <a:rPr sz="1600" spc="-85" dirty="0">
                <a:latin typeface="Trebuchet MS"/>
                <a:cs typeface="Trebuchet MS"/>
              </a:rPr>
              <a:t>at </a:t>
            </a:r>
            <a:r>
              <a:rPr sz="1600" spc="-45" dirty="0">
                <a:latin typeface="Trebuchet MS"/>
                <a:cs typeface="Trebuchet MS"/>
              </a:rPr>
              <a:t>David</a:t>
            </a:r>
            <a:r>
              <a:rPr sz="1600" b="1" spc="-45" dirty="0">
                <a:solidFill>
                  <a:srgbClr val="00ADEF"/>
                </a:solidFill>
                <a:latin typeface="Trebuchet MS"/>
                <a:cs typeface="Trebuchet MS"/>
              </a:rPr>
              <a:t>’</a:t>
            </a:r>
            <a:r>
              <a:rPr sz="1600" spc="-45" dirty="0">
                <a:latin typeface="Trebuchet MS"/>
                <a:cs typeface="Trebuchet MS"/>
              </a:rPr>
              <a:t>s </a:t>
            </a:r>
            <a:r>
              <a:rPr sz="1600" spc="-35" dirty="0">
                <a:latin typeface="Trebuchet MS"/>
                <a:cs typeface="Trebuchet MS"/>
              </a:rPr>
              <a:t>playing </a:t>
            </a:r>
            <a:r>
              <a:rPr sz="1600" spc="-55" dirty="0">
                <a:latin typeface="Trebuchet MS"/>
                <a:cs typeface="Trebuchet MS"/>
              </a:rPr>
              <a:t>video</a:t>
            </a:r>
            <a:r>
              <a:rPr sz="1600" spc="-229" dirty="0">
                <a:latin typeface="Trebuchet MS"/>
                <a:cs typeface="Trebuchet MS"/>
              </a:rPr>
              <a:t> </a:t>
            </a:r>
            <a:r>
              <a:rPr sz="1600" spc="-5" dirty="0">
                <a:latin typeface="Trebuchet MS"/>
                <a:cs typeface="Trebuchet MS"/>
              </a:rPr>
              <a:t>games.  </a:t>
            </a:r>
            <a:r>
              <a:rPr sz="1600" dirty="0">
                <a:latin typeface="Trebuchet MS"/>
                <a:cs typeface="Trebuchet MS"/>
              </a:rPr>
              <a:t> </a:t>
            </a:r>
            <a:r>
              <a:rPr sz="1600" spc="-120" dirty="0">
                <a:latin typeface="Trebuchet MS"/>
                <a:cs typeface="Trebuchet MS"/>
              </a:rPr>
              <a:t>I </a:t>
            </a:r>
            <a:r>
              <a:rPr sz="1600" spc="-70" dirty="0">
                <a:latin typeface="Trebuchet MS"/>
                <a:cs typeface="Trebuchet MS"/>
              </a:rPr>
              <a:t>took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75" dirty="0">
                <a:latin typeface="Trebuchet MS"/>
                <a:cs typeface="Trebuchet MS"/>
              </a:rPr>
              <a:t>ride in </a:t>
            </a:r>
            <a:r>
              <a:rPr sz="1600" spc="-105" dirty="0">
                <a:latin typeface="Trebuchet MS"/>
                <a:cs typeface="Trebuchet MS"/>
              </a:rPr>
              <a:t>Tom</a:t>
            </a:r>
            <a:r>
              <a:rPr sz="1600" b="1" spc="-105" dirty="0">
                <a:solidFill>
                  <a:srgbClr val="00ADEF"/>
                </a:solidFill>
                <a:latin typeface="Trebuchet MS"/>
                <a:cs typeface="Trebuchet MS"/>
              </a:rPr>
              <a:t>’</a:t>
            </a:r>
            <a:r>
              <a:rPr sz="1600" spc="-105" dirty="0">
                <a:latin typeface="Trebuchet MS"/>
                <a:cs typeface="Trebuchet MS"/>
              </a:rPr>
              <a:t>s</a:t>
            </a:r>
            <a:r>
              <a:rPr sz="1600" spc="-220" dirty="0">
                <a:latin typeface="Trebuchet MS"/>
                <a:cs typeface="Trebuchet MS"/>
              </a:rPr>
              <a:t> </a:t>
            </a:r>
            <a:r>
              <a:rPr sz="1600" spc="-110" dirty="0">
                <a:latin typeface="Trebuchet MS"/>
                <a:cs typeface="Trebuchet MS"/>
              </a:rPr>
              <a:t>car.</a:t>
            </a:r>
            <a:endParaRPr sz="1600">
              <a:latin typeface="Trebuchet MS"/>
              <a:cs typeface="Trebuchet MS"/>
            </a:endParaRPr>
          </a:p>
          <a:p>
            <a:pPr marL="108585">
              <a:lnSpc>
                <a:spcPct val="100000"/>
              </a:lnSpc>
              <a:spcBef>
                <a:spcPts val="565"/>
              </a:spcBef>
            </a:pPr>
            <a:r>
              <a:rPr sz="1600" spc="-90" dirty="0">
                <a:latin typeface="Trebuchet MS"/>
                <a:cs typeface="Trebuchet MS"/>
              </a:rPr>
              <a:t>Father </a:t>
            </a:r>
            <a:r>
              <a:rPr sz="1600" spc="-35" dirty="0">
                <a:latin typeface="Trebuchet MS"/>
                <a:cs typeface="Trebuchet MS"/>
              </a:rPr>
              <a:t>is holding </a:t>
            </a:r>
            <a:r>
              <a:rPr sz="1600" spc="-40" dirty="0">
                <a:latin typeface="Trebuchet MS"/>
                <a:cs typeface="Trebuchet MS"/>
              </a:rPr>
              <a:t>Susie</a:t>
            </a:r>
            <a:r>
              <a:rPr sz="1600" b="1" spc="-40" dirty="0">
                <a:solidFill>
                  <a:srgbClr val="00ADEF"/>
                </a:solidFill>
                <a:latin typeface="Trebuchet MS"/>
                <a:cs typeface="Trebuchet MS"/>
              </a:rPr>
              <a:t>’</a:t>
            </a:r>
            <a:r>
              <a:rPr sz="1600" spc="-40" dirty="0">
                <a:latin typeface="Trebuchet MS"/>
                <a:cs typeface="Trebuchet MS"/>
              </a:rPr>
              <a:t>s</a:t>
            </a:r>
            <a:r>
              <a:rPr sz="1600" spc="-185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hand.</a:t>
            </a:r>
            <a:endParaRPr sz="1600">
              <a:latin typeface="Trebuchet MS"/>
              <a:cs typeface="Trebuchet MS"/>
            </a:endParaRPr>
          </a:p>
          <a:p>
            <a:pPr marL="108585" marR="1422400">
              <a:lnSpc>
                <a:spcPct val="129400"/>
              </a:lnSpc>
            </a:pPr>
            <a:r>
              <a:rPr sz="1600" spc="-45" dirty="0">
                <a:latin typeface="Trebuchet MS"/>
                <a:cs typeface="Trebuchet MS"/>
              </a:rPr>
              <a:t>Jane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25" dirty="0">
                <a:latin typeface="Trebuchet MS"/>
                <a:cs typeface="Trebuchet MS"/>
              </a:rPr>
              <a:t>wearing </a:t>
            </a:r>
            <a:r>
              <a:rPr sz="1600" spc="-60" dirty="0">
                <a:latin typeface="Trebuchet MS"/>
                <a:cs typeface="Trebuchet MS"/>
              </a:rPr>
              <a:t>her </a:t>
            </a:r>
            <a:r>
              <a:rPr sz="1600" spc="-70" dirty="0">
                <a:latin typeface="Trebuchet MS"/>
                <a:cs typeface="Trebuchet MS"/>
              </a:rPr>
              <a:t>mother</a:t>
            </a:r>
            <a:r>
              <a:rPr sz="1600" b="1" spc="-70" dirty="0">
                <a:solidFill>
                  <a:srgbClr val="00ADEF"/>
                </a:solidFill>
                <a:latin typeface="Trebuchet MS"/>
                <a:cs typeface="Trebuchet MS"/>
              </a:rPr>
              <a:t>’</a:t>
            </a:r>
            <a:r>
              <a:rPr sz="1600" spc="-70" dirty="0">
                <a:latin typeface="Trebuchet MS"/>
                <a:cs typeface="Trebuchet MS"/>
              </a:rPr>
              <a:t>s</a:t>
            </a:r>
            <a:r>
              <a:rPr sz="1600" spc="-305" dirty="0">
                <a:latin typeface="Trebuchet MS"/>
                <a:cs typeface="Trebuchet MS"/>
              </a:rPr>
              <a:t> </a:t>
            </a:r>
            <a:r>
              <a:rPr sz="1600" spc="-20" dirty="0">
                <a:latin typeface="Trebuchet MS"/>
                <a:cs typeface="Trebuchet MS"/>
              </a:rPr>
              <a:t>shoes.  </a:t>
            </a:r>
            <a:r>
              <a:rPr sz="1600" spc="-105" dirty="0">
                <a:latin typeface="Trebuchet MS"/>
                <a:cs typeface="Trebuchet MS"/>
              </a:rPr>
              <a:t>We’re </a:t>
            </a:r>
            <a:r>
              <a:rPr sz="1600" spc="5" dirty="0">
                <a:latin typeface="Trebuchet MS"/>
                <a:cs typeface="Trebuchet MS"/>
              </a:rPr>
              <a:t>going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45" dirty="0">
                <a:latin typeface="Trebuchet MS"/>
                <a:cs typeface="Trebuchet MS"/>
              </a:rPr>
              <a:t>our </a:t>
            </a:r>
            <a:r>
              <a:rPr sz="1600" spc="-60" dirty="0">
                <a:latin typeface="Trebuchet MS"/>
                <a:cs typeface="Trebuchet MS"/>
              </a:rPr>
              <a:t>aunt</a:t>
            </a:r>
            <a:r>
              <a:rPr sz="1600" b="1" spc="-60" dirty="0">
                <a:solidFill>
                  <a:srgbClr val="00ADEF"/>
                </a:solidFill>
                <a:latin typeface="Trebuchet MS"/>
                <a:cs typeface="Trebuchet MS"/>
              </a:rPr>
              <a:t>’</a:t>
            </a:r>
            <a:r>
              <a:rPr sz="1600" spc="-60" dirty="0">
                <a:latin typeface="Trebuchet MS"/>
                <a:cs typeface="Trebuchet MS"/>
              </a:rPr>
              <a:t>s</a:t>
            </a:r>
            <a:r>
              <a:rPr sz="1600" spc="-190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house.</a:t>
            </a:r>
            <a:endParaRPr sz="1600">
              <a:latin typeface="Trebuchet MS"/>
              <a:cs typeface="Trebuchet MS"/>
            </a:endParaRPr>
          </a:p>
          <a:p>
            <a:pPr marL="108585" marR="1731010">
              <a:lnSpc>
                <a:spcPct val="129400"/>
              </a:lnSpc>
            </a:pPr>
            <a:r>
              <a:rPr sz="1600" spc="-90" dirty="0">
                <a:latin typeface="Trebuchet MS"/>
                <a:cs typeface="Trebuchet MS"/>
              </a:rPr>
              <a:t>There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70" dirty="0">
                <a:latin typeface="Trebuchet MS"/>
                <a:cs typeface="Trebuchet MS"/>
              </a:rPr>
              <a:t>bird</a:t>
            </a:r>
            <a:r>
              <a:rPr sz="1600" b="1" spc="-70" dirty="0">
                <a:solidFill>
                  <a:srgbClr val="00ADEF"/>
                </a:solidFill>
                <a:latin typeface="Trebuchet MS"/>
                <a:cs typeface="Trebuchet MS"/>
              </a:rPr>
              <a:t>’</a:t>
            </a:r>
            <a:r>
              <a:rPr sz="1600" spc="-70" dirty="0">
                <a:latin typeface="Trebuchet MS"/>
                <a:cs typeface="Trebuchet MS"/>
              </a:rPr>
              <a:t>s </a:t>
            </a:r>
            <a:r>
              <a:rPr sz="1600" spc="-55" dirty="0">
                <a:latin typeface="Trebuchet MS"/>
                <a:cs typeface="Trebuchet MS"/>
              </a:rPr>
              <a:t>nest 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spc="-105" dirty="0">
                <a:latin typeface="Trebuchet MS"/>
                <a:cs typeface="Trebuchet MS"/>
              </a:rPr>
              <a:t>that</a:t>
            </a:r>
            <a:r>
              <a:rPr sz="1600" spc="-315" dirty="0">
                <a:latin typeface="Trebuchet MS"/>
                <a:cs typeface="Trebuchet MS"/>
              </a:rPr>
              <a:t> </a:t>
            </a:r>
            <a:r>
              <a:rPr sz="1600" spc="-125" dirty="0">
                <a:latin typeface="Trebuchet MS"/>
                <a:cs typeface="Trebuchet MS"/>
              </a:rPr>
              <a:t>tree.  </a:t>
            </a:r>
            <a:r>
              <a:rPr sz="1600" spc="-40" dirty="0">
                <a:latin typeface="Trebuchet MS"/>
                <a:cs typeface="Trebuchet MS"/>
              </a:rPr>
              <a:t>Our </a:t>
            </a:r>
            <a:r>
              <a:rPr sz="1600" spc="-15" dirty="0">
                <a:latin typeface="Trebuchet MS"/>
                <a:cs typeface="Trebuchet MS"/>
              </a:rPr>
              <a:t>dog</a:t>
            </a:r>
            <a:r>
              <a:rPr sz="1600" b="1" spc="-15" dirty="0">
                <a:solidFill>
                  <a:srgbClr val="00ADEF"/>
                </a:solidFill>
                <a:latin typeface="Trebuchet MS"/>
                <a:cs typeface="Trebuchet MS"/>
              </a:rPr>
              <a:t>’</a:t>
            </a:r>
            <a:r>
              <a:rPr sz="1600" spc="-15" dirty="0">
                <a:latin typeface="Trebuchet MS"/>
                <a:cs typeface="Trebuchet MS"/>
              </a:rPr>
              <a:t>s </a:t>
            </a:r>
            <a:r>
              <a:rPr sz="1600" spc="-75" dirty="0">
                <a:latin typeface="Trebuchet MS"/>
                <a:cs typeface="Trebuchet MS"/>
              </a:rPr>
              <a:t>collar </a:t>
            </a:r>
            <a:r>
              <a:rPr sz="1600" spc="-35" dirty="0">
                <a:latin typeface="Trebuchet MS"/>
                <a:cs typeface="Trebuchet MS"/>
              </a:rPr>
              <a:t>is</a:t>
            </a:r>
            <a:r>
              <a:rPr sz="1600" spc="-225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brown.</a:t>
            </a:r>
            <a:endParaRPr sz="1600">
              <a:latin typeface="Trebuchet MS"/>
              <a:cs typeface="Trebuchet MS"/>
            </a:endParaRPr>
          </a:p>
          <a:p>
            <a:pPr marL="108585">
              <a:lnSpc>
                <a:spcPct val="100000"/>
              </a:lnSpc>
              <a:spcBef>
                <a:spcPts val="565"/>
              </a:spcBef>
            </a:pPr>
            <a:r>
              <a:rPr sz="1600" spc="-30" dirty="0">
                <a:latin typeface="Trebuchet MS"/>
                <a:cs typeface="Trebuchet MS"/>
              </a:rPr>
              <a:t>Is </a:t>
            </a:r>
            <a:r>
              <a:rPr sz="1600" spc="-75" dirty="0">
                <a:latin typeface="Trebuchet MS"/>
                <a:cs typeface="Trebuchet MS"/>
              </a:rPr>
              <a:t>this </a:t>
            </a:r>
            <a:r>
              <a:rPr sz="1600" spc="-70" dirty="0">
                <a:latin typeface="Trebuchet MS"/>
                <a:cs typeface="Trebuchet MS"/>
              </a:rPr>
              <a:t>Portland</a:t>
            </a:r>
            <a:r>
              <a:rPr sz="1600" b="1" spc="-70" dirty="0">
                <a:solidFill>
                  <a:srgbClr val="00ADEF"/>
                </a:solidFill>
                <a:latin typeface="Trebuchet MS"/>
                <a:cs typeface="Trebuchet MS"/>
              </a:rPr>
              <a:t>’</a:t>
            </a:r>
            <a:r>
              <a:rPr sz="1600" spc="-70" dirty="0">
                <a:latin typeface="Trebuchet MS"/>
                <a:cs typeface="Trebuchet MS"/>
              </a:rPr>
              <a:t>s </a:t>
            </a:r>
            <a:r>
              <a:rPr sz="1600" spc="-95" dirty="0">
                <a:latin typeface="Trebuchet MS"/>
                <a:cs typeface="Trebuchet MS"/>
              </a:rPr>
              <a:t>tallest</a:t>
            </a:r>
            <a:r>
              <a:rPr sz="1600" spc="-170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building?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42826" y="4329150"/>
            <a:ext cx="2050414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040" marR="5080" indent="-53975">
              <a:lnSpc>
                <a:spcPct val="100000"/>
              </a:lnSpc>
              <a:spcBef>
                <a:spcPts val="100"/>
              </a:spcBef>
            </a:pPr>
            <a:r>
              <a:rPr sz="1700" spc="-80" dirty="0">
                <a:latin typeface="Trebuchet MS"/>
                <a:cs typeface="Trebuchet MS"/>
              </a:rPr>
              <a:t>This </a:t>
            </a:r>
            <a:r>
              <a:rPr sz="1700" spc="-40" dirty="0">
                <a:latin typeface="Trebuchet MS"/>
                <a:cs typeface="Trebuchet MS"/>
              </a:rPr>
              <a:t>is </a:t>
            </a:r>
            <a:r>
              <a:rPr sz="1700" spc="-95" dirty="0">
                <a:latin typeface="Trebuchet MS"/>
                <a:cs typeface="Trebuchet MS"/>
              </a:rPr>
              <a:t>Peter</a:t>
            </a:r>
            <a:r>
              <a:rPr sz="1700" b="1" spc="-95" dirty="0">
                <a:latin typeface="Trebuchet MS"/>
                <a:cs typeface="Trebuchet MS"/>
              </a:rPr>
              <a:t>’</a:t>
            </a:r>
            <a:r>
              <a:rPr sz="1700" spc="-95" dirty="0">
                <a:latin typeface="Trebuchet MS"/>
                <a:cs typeface="Trebuchet MS"/>
              </a:rPr>
              <a:t>s </a:t>
            </a:r>
            <a:r>
              <a:rPr sz="1700" spc="-20" dirty="0">
                <a:latin typeface="Trebuchet MS"/>
                <a:cs typeface="Trebuchet MS"/>
              </a:rPr>
              <a:t>bed</a:t>
            </a:r>
            <a:r>
              <a:rPr sz="1700" spc="-215" dirty="0">
                <a:latin typeface="Trebuchet MS"/>
                <a:cs typeface="Trebuchet MS"/>
              </a:rPr>
              <a:t> </a:t>
            </a:r>
            <a:r>
              <a:rPr sz="1700" spc="10" dirty="0">
                <a:latin typeface="Trebuchet MS"/>
                <a:cs typeface="Trebuchet MS"/>
              </a:rPr>
              <a:t>and  </a:t>
            </a:r>
            <a:r>
              <a:rPr sz="1700" spc="-110" dirty="0">
                <a:latin typeface="Trebuchet MS"/>
                <a:cs typeface="Trebuchet MS"/>
              </a:rPr>
              <a:t>that </a:t>
            </a:r>
            <a:r>
              <a:rPr sz="1700" spc="-40" dirty="0">
                <a:latin typeface="Trebuchet MS"/>
                <a:cs typeface="Trebuchet MS"/>
              </a:rPr>
              <a:t>is Michael</a:t>
            </a:r>
            <a:r>
              <a:rPr sz="1700" b="1" spc="-40" dirty="0">
                <a:latin typeface="Trebuchet MS"/>
                <a:cs typeface="Trebuchet MS"/>
              </a:rPr>
              <a:t>’</a:t>
            </a:r>
            <a:r>
              <a:rPr sz="1700" spc="-40" dirty="0">
                <a:latin typeface="Trebuchet MS"/>
                <a:cs typeface="Trebuchet MS"/>
              </a:rPr>
              <a:t>s</a:t>
            </a:r>
            <a:r>
              <a:rPr sz="1700" spc="-150" dirty="0">
                <a:latin typeface="Trebuchet MS"/>
                <a:cs typeface="Trebuchet MS"/>
              </a:rPr>
              <a:t> </a:t>
            </a:r>
            <a:r>
              <a:rPr sz="1700" spc="-65" dirty="0">
                <a:latin typeface="Trebuchet MS"/>
                <a:cs typeface="Trebuchet MS"/>
              </a:rPr>
              <a:t>bed.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73804" y="4329150"/>
            <a:ext cx="187833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2595" marR="5080" indent="-430530">
              <a:lnSpc>
                <a:spcPct val="100000"/>
              </a:lnSpc>
              <a:spcBef>
                <a:spcPts val="100"/>
              </a:spcBef>
            </a:pPr>
            <a:r>
              <a:rPr sz="1700" spc="35" dirty="0">
                <a:latin typeface="Trebuchet MS"/>
                <a:cs typeface="Trebuchet MS"/>
              </a:rPr>
              <a:t>A </a:t>
            </a:r>
            <a:r>
              <a:rPr sz="1700" spc="-70" dirty="0">
                <a:latin typeface="Trebuchet MS"/>
                <a:cs typeface="Trebuchet MS"/>
              </a:rPr>
              <a:t>squirrel</a:t>
            </a:r>
            <a:r>
              <a:rPr sz="1700" b="1" spc="-70" dirty="0">
                <a:latin typeface="Trebuchet MS"/>
                <a:cs typeface="Trebuchet MS"/>
              </a:rPr>
              <a:t>’</a:t>
            </a:r>
            <a:r>
              <a:rPr sz="1700" spc="-70" dirty="0">
                <a:latin typeface="Trebuchet MS"/>
                <a:cs typeface="Trebuchet MS"/>
              </a:rPr>
              <a:t>s </a:t>
            </a:r>
            <a:r>
              <a:rPr sz="1700" spc="-120" dirty="0">
                <a:latin typeface="Trebuchet MS"/>
                <a:cs typeface="Trebuchet MS"/>
              </a:rPr>
              <a:t>tail </a:t>
            </a:r>
            <a:r>
              <a:rPr sz="1700" spc="-40" dirty="0">
                <a:latin typeface="Trebuchet MS"/>
                <a:cs typeface="Trebuchet MS"/>
              </a:rPr>
              <a:t>is</a:t>
            </a:r>
            <a:r>
              <a:rPr sz="1700" spc="-265" dirty="0">
                <a:latin typeface="Trebuchet MS"/>
                <a:cs typeface="Trebuchet MS"/>
              </a:rPr>
              <a:t> </a:t>
            </a:r>
            <a:r>
              <a:rPr sz="1700" spc="-20" dirty="0">
                <a:latin typeface="Trebuchet MS"/>
                <a:cs typeface="Trebuchet MS"/>
              </a:rPr>
              <a:t>big  </a:t>
            </a:r>
            <a:r>
              <a:rPr sz="1700" spc="10" dirty="0">
                <a:latin typeface="Trebuchet MS"/>
                <a:cs typeface="Trebuchet MS"/>
              </a:rPr>
              <a:t>and</a:t>
            </a:r>
            <a:r>
              <a:rPr sz="1700" spc="-100" dirty="0">
                <a:latin typeface="Trebuchet MS"/>
                <a:cs typeface="Trebuchet MS"/>
              </a:rPr>
              <a:t> </a:t>
            </a:r>
            <a:r>
              <a:rPr sz="1700" spc="-65" dirty="0">
                <a:latin typeface="Trebuchet MS"/>
                <a:cs typeface="Trebuchet MS"/>
              </a:rPr>
              <a:t>bushy.</a:t>
            </a:r>
            <a:endParaRPr sz="1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9750" y="7102475"/>
            <a:ext cx="5760720" cy="2077720"/>
            <a:chOff x="539750" y="7102475"/>
            <a:chExt cx="5760720" cy="2077720"/>
          </a:xfrm>
        </p:grpSpPr>
        <p:sp>
          <p:nvSpPr>
            <p:cNvPr id="3" name="object 3"/>
            <p:cNvSpPr/>
            <p:nvPr/>
          </p:nvSpPr>
          <p:spPr>
            <a:xfrm>
              <a:off x="539750" y="7102475"/>
              <a:ext cx="5760720" cy="1739264"/>
            </a:xfrm>
            <a:custGeom>
              <a:avLst/>
              <a:gdLst/>
              <a:ahLst/>
              <a:cxnLst/>
              <a:rect l="l" t="t" r="r" b="b"/>
              <a:pathLst>
                <a:path w="5760720" h="1739265">
                  <a:moveTo>
                    <a:pt x="5760720" y="1739264"/>
                  </a:moveTo>
                  <a:lnTo>
                    <a:pt x="0" y="1739264"/>
                  </a:lnTo>
                  <a:lnTo>
                    <a:pt x="0" y="0"/>
                  </a:lnTo>
                  <a:lnTo>
                    <a:pt x="5760720" y="0"/>
                  </a:lnTo>
                  <a:lnTo>
                    <a:pt x="5760720" y="1739264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231794" y="7102475"/>
              <a:ext cx="1068705" cy="74295"/>
            </a:xfrm>
            <a:custGeom>
              <a:avLst/>
              <a:gdLst/>
              <a:ahLst/>
              <a:cxnLst/>
              <a:rect l="l" t="t" r="r" b="b"/>
              <a:pathLst>
                <a:path w="1068704" h="74295">
                  <a:moveTo>
                    <a:pt x="1068675" y="74276"/>
                  </a:moveTo>
                  <a:lnTo>
                    <a:pt x="1005412" y="74011"/>
                  </a:lnTo>
                  <a:lnTo>
                    <a:pt x="862104" y="71605"/>
                  </a:lnTo>
                  <a:lnTo>
                    <a:pt x="721790" y="66873"/>
                  </a:lnTo>
                  <a:lnTo>
                    <a:pt x="584829" y="59898"/>
                  </a:lnTo>
                  <a:lnTo>
                    <a:pt x="451578" y="50765"/>
                  </a:lnTo>
                  <a:lnTo>
                    <a:pt x="322397" y="39556"/>
                  </a:lnTo>
                  <a:lnTo>
                    <a:pt x="197643" y="26355"/>
                  </a:lnTo>
                  <a:lnTo>
                    <a:pt x="137038" y="19033"/>
                  </a:lnTo>
                  <a:lnTo>
                    <a:pt x="77674" y="11245"/>
                  </a:lnTo>
                  <a:lnTo>
                    <a:pt x="19596" y="3001"/>
                  </a:lnTo>
                  <a:lnTo>
                    <a:pt x="0" y="0"/>
                  </a:lnTo>
                  <a:lnTo>
                    <a:pt x="1068675" y="0"/>
                  </a:lnTo>
                  <a:lnTo>
                    <a:pt x="1068675" y="742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539750" y="3448684"/>
            <a:ext cx="5760720" cy="2574290"/>
            <a:chOff x="539750" y="3448684"/>
            <a:chExt cx="5760720" cy="2574290"/>
          </a:xfrm>
        </p:grpSpPr>
        <p:sp>
          <p:nvSpPr>
            <p:cNvPr id="6" name="object 6"/>
            <p:cNvSpPr/>
            <p:nvPr/>
          </p:nvSpPr>
          <p:spPr>
            <a:xfrm>
              <a:off x="539750" y="3448684"/>
              <a:ext cx="5760720" cy="2574290"/>
            </a:xfrm>
            <a:custGeom>
              <a:avLst/>
              <a:gdLst/>
              <a:ahLst/>
              <a:cxnLst/>
              <a:rect l="l" t="t" r="r" b="b"/>
              <a:pathLst>
                <a:path w="5760720" h="2574290">
                  <a:moveTo>
                    <a:pt x="5760719" y="2574289"/>
                  </a:moveTo>
                  <a:lnTo>
                    <a:pt x="0" y="2574289"/>
                  </a:lnTo>
                  <a:lnTo>
                    <a:pt x="0" y="0"/>
                  </a:lnTo>
                  <a:lnTo>
                    <a:pt x="5760719" y="0"/>
                  </a:lnTo>
                  <a:lnTo>
                    <a:pt x="5760719" y="2574289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230036" y="3448684"/>
              <a:ext cx="1070610" cy="74295"/>
            </a:xfrm>
            <a:custGeom>
              <a:avLst/>
              <a:gdLst/>
              <a:ahLst/>
              <a:cxnLst/>
              <a:rect l="l" t="t" r="r" b="b"/>
              <a:pathLst>
                <a:path w="1070610" h="74295">
                  <a:moveTo>
                    <a:pt x="1070433" y="74104"/>
                  </a:moveTo>
                  <a:lnTo>
                    <a:pt x="931907" y="72883"/>
                  </a:lnTo>
                  <a:lnTo>
                    <a:pt x="786933" y="69160"/>
                  </a:lnTo>
                  <a:lnTo>
                    <a:pt x="645295" y="63063"/>
                  </a:lnTo>
                  <a:lnTo>
                    <a:pt x="507376" y="54682"/>
                  </a:lnTo>
                  <a:lnTo>
                    <a:pt x="373561" y="44105"/>
                  </a:lnTo>
                  <a:lnTo>
                    <a:pt x="244231" y="31421"/>
                  </a:lnTo>
                  <a:lnTo>
                    <a:pt x="181368" y="24316"/>
                  </a:lnTo>
                  <a:lnTo>
                    <a:pt x="119770" y="16719"/>
                  </a:lnTo>
                  <a:lnTo>
                    <a:pt x="59486" y="8639"/>
                  </a:lnTo>
                  <a:lnTo>
                    <a:pt x="0" y="0"/>
                  </a:lnTo>
                  <a:lnTo>
                    <a:pt x="1070433" y="0"/>
                  </a:lnTo>
                  <a:lnTo>
                    <a:pt x="1070433" y="741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539750" y="1493520"/>
            <a:ext cx="5760720" cy="899794"/>
            <a:chOff x="539750" y="1493520"/>
            <a:chExt cx="5760720" cy="899794"/>
          </a:xfrm>
        </p:grpSpPr>
        <p:sp>
          <p:nvSpPr>
            <p:cNvPr id="9" name="object 9"/>
            <p:cNvSpPr/>
            <p:nvPr/>
          </p:nvSpPr>
          <p:spPr>
            <a:xfrm>
              <a:off x="539750" y="1493520"/>
              <a:ext cx="5760720" cy="899794"/>
            </a:xfrm>
            <a:custGeom>
              <a:avLst/>
              <a:gdLst/>
              <a:ahLst/>
              <a:cxnLst/>
              <a:rect l="l" t="t" r="r" b="b"/>
              <a:pathLst>
                <a:path w="5760720" h="899794">
                  <a:moveTo>
                    <a:pt x="5760719" y="899794"/>
                  </a:moveTo>
                  <a:lnTo>
                    <a:pt x="0" y="899794"/>
                  </a:lnTo>
                  <a:lnTo>
                    <a:pt x="0" y="0"/>
                  </a:lnTo>
                  <a:lnTo>
                    <a:pt x="5760719" y="0"/>
                  </a:lnTo>
                  <a:lnTo>
                    <a:pt x="5760719" y="899794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228182" y="1493520"/>
              <a:ext cx="1072515" cy="74295"/>
            </a:xfrm>
            <a:custGeom>
              <a:avLst/>
              <a:gdLst/>
              <a:ahLst/>
              <a:cxnLst/>
              <a:rect l="l" t="t" r="r" b="b"/>
              <a:pathLst>
                <a:path w="1072514" h="74294">
                  <a:moveTo>
                    <a:pt x="1072287" y="74144"/>
                  </a:moveTo>
                  <a:lnTo>
                    <a:pt x="1007380" y="73868"/>
                  </a:lnTo>
                  <a:lnTo>
                    <a:pt x="860882" y="71373"/>
                  </a:lnTo>
                  <a:lnTo>
                    <a:pt x="717527" y="66469"/>
                  </a:lnTo>
                  <a:lnTo>
                    <a:pt x="577701" y="59243"/>
                  </a:lnTo>
                  <a:lnTo>
                    <a:pt x="441786" y="49785"/>
                  </a:lnTo>
                  <a:lnTo>
                    <a:pt x="310165" y="38182"/>
                  </a:lnTo>
                  <a:lnTo>
                    <a:pt x="183222" y="24524"/>
                  </a:lnTo>
                  <a:lnTo>
                    <a:pt x="121625" y="16952"/>
                  </a:lnTo>
                  <a:lnTo>
                    <a:pt x="61340" y="8899"/>
                  </a:lnTo>
                  <a:lnTo>
                    <a:pt x="2416" y="377"/>
                  </a:lnTo>
                  <a:lnTo>
                    <a:pt x="0" y="0"/>
                  </a:lnTo>
                  <a:lnTo>
                    <a:pt x="1072287" y="0"/>
                  </a:lnTo>
                  <a:lnTo>
                    <a:pt x="1072287" y="741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45465" y="481279"/>
            <a:ext cx="555688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0" marR="5080" indent="-3556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Webdings"/>
                <a:cs typeface="Webdings"/>
              </a:rPr>
              <a:t></a:t>
            </a:r>
            <a:r>
              <a:rPr sz="1800" spc="-145" dirty="0">
                <a:latin typeface="Times New Roman"/>
                <a:cs typeface="Times New Roman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Follow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20" dirty="0">
                <a:latin typeface="Trebuchet MS"/>
                <a:cs typeface="Trebuchet MS"/>
              </a:rPr>
              <a:t>same </a:t>
            </a:r>
            <a:r>
              <a:rPr sz="1800" spc="-90" dirty="0">
                <a:latin typeface="Trebuchet MS"/>
                <a:cs typeface="Trebuchet MS"/>
              </a:rPr>
              <a:t>rule </a:t>
            </a:r>
            <a:r>
              <a:rPr sz="1800" spc="-20" dirty="0">
                <a:latin typeface="Trebuchet MS"/>
                <a:cs typeface="Trebuchet MS"/>
              </a:rPr>
              <a:t>when </a:t>
            </a:r>
            <a:r>
              <a:rPr sz="1800" spc="55" dirty="0">
                <a:latin typeface="Trebuchet MS"/>
                <a:cs typeface="Trebuchet MS"/>
              </a:rPr>
              <a:t>a </a:t>
            </a:r>
            <a:r>
              <a:rPr sz="1800" dirty="0">
                <a:latin typeface="Trebuchet MS"/>
                <a:cs typeface="Trebuchet MS"/>
              </a:rPr>
              <a:t>name </a:t>
            </a:r>
            <a:r>
              <a:rPr sz="1800" spc="-70" dirty="0">
                <a:latin typeface="Trebuchet MS"/>
                <a:cs typeface="Trebuchet MS"/>
              </a:rPr>
              <a:t>or </a:t>
            </a:r>
            <a:r>
              <a:rPr sz="1800" spc="55" dirty="0">
                <a:latin typeface="Trebuchet MS"/>
                <a:cs typeface="Trebuchet MS"/>
              </a:rPr>
              <a:t>a </a:t>
            </a:r>
            <a:r>
              <a:rPr sz="1800" spc="-35" dirty="0">
                <a:latin typeface="Trebuchet MS"/>
                <a:cs typeface="Trebuchet MS"/>
              </a:rPr>
              <a:t>singular </a:t>
            </a:r>
            <a:r>
              <a:rPr sz="1800" spc="-15" dirty="0">
                <a:latin typeface="Trebuchet MS"/>
                <a:cs typeface="Trebuchet MS"/>
              </a:rPr>
              <a:t>noun  </a:t>
            </a:r>
            <a:r>
              <a:rPr sz="1800" dirty="0">
                <a:latin typeface="Trebuchet MS"/>
                <a:cs typeface="Trebuchet MS"/>
              </a:rPr>
              <a:t>ends </a:t>
            </a:r>
            <a:r>
              <a:rPr sz="1800" spc="-85" dirty="0">
                <a:latin typeface="Trebuchet MS"/>
                <a:cs typeface="Trebuchet MS"/>
              </a:rPr>
              <a:t>in -</a:t>
            </a:r>
            <a:r>
              <a:rPr sz="1800" b="1" spc="-85" dirty="0">
                <a:latin typeface="Trebuchet MS"/>
                <a:cs typeface="Trebuchet MS"/>
              </a:rPr>
              <a:t>s</a:t>
            </a:r>
            <a:r>
              <a:rPr sz="1800" spc="-85" dirty="0">
                <a:latin typeface="Trebuchet MS"/>
                <a:cs typeface="Trebuchet MS"/>
              </a:rPr>
              <a:t>. </a:t>
            </a:r>
            <a:r>
              <a:rPr sz="1800" spc="-125" dirty="0">
                <a:latin typeface="Trebuchet MS"/>
                <a:cs typeface="Trebuchet MS"/>
              </a:rPr>
              <a:t>Write </a:t>
            </a:r>
            <a:r>
              <a:rPr sz="1800" spc="20" dirty="0">
                <a:latin typeface="Trebuchet MS"/>
                <a:cs typeface="Trebuchet MS"/>
              </a:rPr>
              <a:t>an </a:t>
            </a:r>
            <a:r>
              <a:rPr sz="1800" spc="-35" dirty="0">
                <a:latin typeface="Trebuchet MS"/>
                <a:cs typeface="Trebuchet MS"/>
              </a:rPr>
              <a:t>apostrophe </a:t>
            </a:r>
            <a:r>
              <a:rPr sz="1800" spc="-135" dirty="0">
                <a:latin typeface="Trebuchet MS"/>
                <a:cs typeface="Trebuchet MS"/>
              </a:rPr>
              <a:t>first </a:t>
            </a:r>
            <a:r>
              <a:rPr sz="1800" spc="10" dirty="0">
                <a:latin typeface="Trebuchet MS"/>
                <a:cs typeface="Trebuchet MS"/>
              </a:rPr>
              <a:t>and </a:t>
            </a:r>
            <a:r>
              <a:rPr sz="1800" spc="-85" dirty="0">
                <a:latin typeface="Trebuchet MS"/>
                <a:cs typeface="Trebuchet MS"/>
              </a:rPr>
              <a:t>then </a:t>
            </a:r>
            <a:r>
              <a:rPr sz="1800" spc="15" dirty="0">
                <a:latin typeface="Trebuchet MS"/>
                <a:cs typeface="Trebuchet MS"/>
              </a:rPr>
              <a:t>add  </a:t>
            </a:r>
            <a:r>
              <a:rPr sz="1800" spc="-60" dirty="0">
                <a:latin typeface="Trebuchet MS"/>
                <a:cs typeface="Trebuchet MS"/>
              </a:rPr>
              <a:t>another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b="1" spc="-110" dirty="0">
                <a:latin typeface="Trebuchet MS"/>
                <a:cs typeface="Trebuchet MS"/>
              </a:rPr>
              <a:t>s</a:t>
            </a:r>
            <a:r>
              <a:rPr sz="1800" spc="-110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56991" y="8908974"/>
            <a:ext cx="300990" cy="210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90"/>
              </a:spcBef>
            </a:pPr>
            <a:r>
              <a:rPr sz="1200" spc="-60" dirty="0">
                <a:latin typeface="Trebuchet MS"/>
                <a:cs typeface="Trebuchet MS"/>
              </a:rPr>
              <a:t>154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7050" y="2724112"/>
            <a:ext cx="52006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065" marR="5080" indent="-381000">
              <a:lnSpc>
                <a:spcPct val="100000"/>
              </a:lnSpc>
              <a:spcBef>
                <a:spcPts val="100"/>
              </a:spcBef>
              <a:tabLst>
                <a:tab pos="393065" algn="l"/>
              </a:tabLst>
            </a:pPr>
            <a:r>
              <a:rPr sz="1800" dirty="0">
                <a:latin typeface="Webdings"/>
                <a:cs typeface="Webdings"/>
              </a:rPr>
              <a:t>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114" dirty="0">
                <a:latin typeface="Trebuchet MS"/>
                <a:cs typeface="Trebuchet MS"/>
              </a:rPr>
              <a:t>For </a:t>
            </a:r>
            <a:r>
              <a:rPr sz="1800" spc="-75" dirty="0">
                <a:latin typeface="Trebuchet MS"/>
                <a:cs typeface="Trebuchet MS"/>
              </a:rPr>
              <a:t>plural </a:t>
            </a:r>
            <a:r>
              <a:rPr sz="1800" spc="5" dirty="0">
                <a:latin typeface="Trebuchet MS"/>
                <a:cs typeface="Trebuchet MS"/>
              </a:rPr>
              <a:t>nouns </a:t>
            </a:r>
            <a:r>
              <a:rPr sz="1800" spc="-114" dirty="0">
                <a:latin typeface="Trebuchet MS"/>
                <a:cs typeface="Trebuchet MS"/>
              </a:rPr>
              <a:t>that </a:t>
            </a:r>
            <a:r>
              <a:rPr sz="1800" spc="-25" dirty="0">
                <a:latin typeface="Trebuchet MS"/>
                <a:cs typeface="Trebuchet MS"/>
              </a:rPr>
              <a:t>end </a:t>
            </a:r>
            <a:r>
              <a:rPr sz="1800" spc="-85" dirty="0">
                <a:latin typeface="Trebuchet MS"/>
                <a:cs typeface="Trebuchet MS"/>
              </a:rPr>
              <a:t>in -</a:t>
            </a:r>
            <a:r>
              <a:rPr sz="1800" b="1" spc="-85" dirty="0">
                <a:latin typeface="Trebuchet MS"/>
                <a:cs typeface="Trebuchet MS"/>
              </a:rPr>
              <a:t>s</a:t>
            </a:r>
            <a:r>
              <a:rPr sz="1800" spc="-85" dirty="0">
                <a:latin typeface="Trebuchet MS"/>
                <a:cs typeface="Trebuchet MS"/>
              </a:rPr>
              <a:t>, </a:t>
            </a:r>
            <a:r>
              <a:rPr sz="1800" spc="-90" dirty="0">
                <a:latin typeface="Trebuchet MS"/>
                <a:cs typeface="Trebuchet MS"/>
              </a:rPr>
              <a:t>put </a:t>
            </a:r>
            <a:r>
              <a:rPr sz="1800" spc="-105" dirty="0">
                <a:latin typeface="Trebuchet MS"/>
                <a:cs typeface="Trebuchet MS"/>
              </a:rPr>
              <a:t>the</a:t>
            </a:r>
            <a:r>
              <a:rPr sz="1800" spc="-254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apostrophe  </a:t>
            </a:r>
            <a:r>
              <a:rPr sz="1800" spc="-114" dirty="0">
                <a:latin typeface="Trebuchet MS"/>
                <a:cs typeface="Trebuchet MS"/>
              </a:rPr>
              <a:t>after </a:t>
            </a:r>
            <a:r>
              <a:rPr sz="1800" spc="-105" dirty="0">
                <a:latin typeface="Trebuchet MS"/>
                <a:cs typeface="Trebuchet MS"/>
              </a:rPr>
              <a:t>the</a:t>
            </a:r>
            <a:r>
              <a:rPr sz="1800" spc="-80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-</a:t>
            </a:r>
            <a:r>
              <a:rPr sz="1800" b="1" spc="-85" dirty="0">
                <a:latin typeface="Trebuchet MS"/>
                <a:cs typeface="Trebuchet MS"/>
              </a:rPr>
              <a:t>s</a:t>
            </a:r>
            <a:r>
              <a:rPr sz="1800" spc="-85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9750" y="3448684"/>
            <a:ext cx="5760720" cy="2574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0205" marR="1446530">
              <a:lnSpc>
                <a:spcPts val="2210"/>
              </a:lnSpc>
            </a:pPr>
            <a:r>
              <a:rPr sz="1600" spc="-90" dirty="0">
                <a:latin typeface="Trebuchet MS"/>
                <a:cs typeface="Trebuchet MS"/>
              </a:rPr>
              <a:t>Bird</a:t>
            </a:r>
            <a:r>
              <a:rPr sz="1600" b="1" spc="-90" dirty="0">
                <a:solidFill>
                  <a:srgbClr val="00ADEF"/>
                </a:solidFill>
                <a:latin typeface="Trebuchet MS"/>
                <a:cs typeface="Trebuchet MS"/>
              </a:rPr>
              <a:t>s’ </a:t>
            </a:r>
            <a:r>
              <a:rPr sz="1600" dirty="0">
                <a:latin typeface="Trebuchet MS"/>
                <a:cs typeface="Trebuchet MS"/>
              </a:rPr>
              <a:t>beaks </a:t>
            </a:r>
            <a:r>
              <a:rPr sz="1600" spc="-40" dirty="0">
                <a:latin typeface="Trebuchet MS"/>
                <a:cs typeface="Trebuchet MS"/>
              </a:rPr>
              <a:t>are </a:t>
            </a:r>
            <a:r>
              <a:rPr sz="1600" spc="-85" dirty="0">
                <a:latin typeface="Trebuchet MS"/>
                <a:cs typeface="Trebuchet MS"/>
              </a:rPr>
              <a:t>all </a:t>
            </a:r>
            <a:r>
              <a:rPr sz="1600" spc="-105" dirty="0">
                <a:latin typeface="Trebuchet MS"/>
                <a:cs typeface="Trebuchet MS"/>
              </a:rPr>
              <a:t>different </a:t>
            </a:r>
            <a:r>
              <a:rPr sz="1600" spc="15" dirty="0">
                <a:latin typeface="Trebuchet MS"/>
                <a:cs typeface="Trebuchet MS"/>
              </a:rPr>
              <a:t>shapes </a:t>
            </a:r>
            <a:r>
              <a:rPr sz="1600" spc="10" dirty="0">
                <a:latin typeface="Trebuchet MS"/>
                <a:cs typeface="Trebuchet MS"/>
              </a:rPr>
              <a:t>and</a:t>
            </a:r>
            <a:r>
              <a:rPr sz="1600" spc="-260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sizes.  </a:t>
            </a:r>
            <a:r>
              <a:rPr sz="1600" spc="45" dirty="0">
                <a:latin typeface="Trebuchet MS"/>
                <a:cs typeface="Trebuchet MS"/>
              </a:rPr>
              <a:t>Miss </a:t>
            </a:r>
            <a:r>
              <a:rPr sz="1600" spc="-90" dirty="0">
                <a:latin typeface="Trebuchet MS"/>
                <a:cs typeface="Trebuchet MS"/>
              </a:rPr>
              <a:t>Lee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30" dirty="0">
                <a:latin typeface="Trebuchet MS"/>
                <a:cs typeface="Trebuchet MS"/>
              </a:rPr>
              <a:t>marking </a:t>
            </a:r>
            <a:r>
              <a:rPr sz="1600" spc="-60" dirty="0">
                <a:latin typeface="Trebuchet MS"/>
                <a:cs typeface="Trebuchet MS"/>
              </a:rPr>
              <a:t>her </a:t>
            </a:r>
            <a:r>
              <a:rPr sz="1600" spc="-75" dirty="0">
                <a:latin typeface="Trebuchet MS"/>
                <a:cs typeface="Trebuchet MS"/>
              </a:rPr>
              <a:t>pupil</a:t>
            </a:r>
            <a:r>
              <a:rPr sz="1600" b="1" spc="-75" dirty="0">
                <a:solidFill>
                  <a:srgbClr val="00ADEF"/>
                </a:solidFill>
                <a:latin typeface="Trebuchet MS"/>
                <a:cs typeface="Trebuchet MS"/>
              </a:rPr>
              <a:t>s’</a:t>
            </a:r>
            <a:r>
              <a:rPr sz="1600" b="1" spc="-35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work.</a:t>
            </a:r>
            <a:endParaRPr sz="1600">
              <a:latin typeface="Trebuchet MS"/>
              <a:cs typeface="Trebuchet MS"/>
            </a:endParaRPr>
          </a:p>
          <a:p>
            <a:pPr marL="370205">
              <a:lnSpc>
                <a:spcPct val="100000"/>
              </a:lnSpc>
              <a:spcBef>
                <a:spcPts val="160"/>
              </a:spcBef>
            </a:pPr>
            <a:r>
              <a:rPr sz="1600" spc="-75" dirty="0">
                <a:latin typeface="Trebuchet MS"/>
                <a:cs typeface="Trebuchet MS"/>
              </a:rPr>
              <a:t>This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40" dirty="0">
                <a:latin typeface="Trebuchet MS"/>
                <a:cs typeface="Trebuchet MS"/>
              </a:rPr>
              <a:t>my </a:t>
            </a:r>
            <a:r>
              <a:rPr sz="1600" spc="-70" dirty="0">
                <a:latin typeface="Trebuchet MS"/>
                <a:cs typeface="Trebuchet MS"/>
              </a:rPr>
              <a:t>parent</a:t>
            </a:r>
            <a:r>
              <a:rPr sz="1600" b="1" spc="-70" dirty="0">
                <a:solidFill>
                  <a:srgbClr val="00ADEF"/>
                </a:solidFill>
                <a:latin typeface="Trebuchet MS"/>
                <a:cs typeface="Trebuchet MS"/>
              </a:rPr>
              <a:t>s’ </a:t>
            </a:r>
            <a:r>
              <a:rPr sz="1600" spc="-15" dirty="0">
                <a:latin typeface="Trebuchet MS"/>
                <a:cs typeface="Trebuchet MS"/>
              </a:rPr>
              <a:t>wedding</a:t>
            </a:r>
            <a:r>
              <a:rPr sz="1600" spc="-215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photo.</a:t>
            </a:r>
            <a:endParaRPr sz="1600">
              <a:latin typeface="Trebuchet MS"/>
              <a:cs typeface="Trebuchet MS"/>
            </a:endParaRPr>
          </a:p>
          <a:p>
            <a:pPr marL="370205" marR="1428750">
              <a:lnSpc>
                <a:spcPct val="114799"/>
              </a:lnSpc>
            </a:pPr>
            <a:r>
              <a:rPr sz="1600" dirty="0">
                <a:latin typeface="Trebuchet MS"/>
                <a:cs typeface="Trebuchet MS"/>
              </a:rPr>
              <a:t>Dresses </a:t>
            </a:r>
            <a:r>
              <a:rPr sz="1600" spc="-40" dirty="0">
                <a:latin typeface="Trebuchet MS"/>
                <a:cs typeface="Trebuchet MS"/>
              </a:rPr>
              <a:t>are upstairs 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70" dirty="0">
                <a:latin typeface="Trebuchet MS"/>
                <a:cs typeface="Trebuchet MS"/>
              </a:rPr>
              <a:t>ladie</a:t>
            </a:r>
            <a:r>
              <a:rPr sz="1600" b="1" spc="-70" dirty="0">
                <a:solidFill>
                  <a:srgbClr val="00ADEF"/>
                </a:solidFill>
                <a:latin typeface="Trebuchet MS"/>
                <a:cs typeface="Trebuchet MS"/>
              </a:rPr>
              <a:t>s’</a:t>
            </a:r>
            <a:r>
              <a:rPr sz="1600" b="1" spc="-26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department.  </a:t>
            </a:r>
            <a:r>
              <a:rPr sz="1600" spc="-45" dirty="0">
                <a:latin typeface="Trebuchet MS"/>
                <a:cs typeface="Trebuchet MS"/>
              </a:rPr>
              <a:t>Henry </a:t>
            </a:r>
            <a:r>
              <a:rPr sz="1600" spc="25" dirty="0">
                <a:latin typeface="Trebuchet MS"/>
                <a:cs typeface="Trebuchet MS"/>
              </a:rPr>
              <a:t>goes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60" dirty="0">
                <a:latin typeface="Trebuchet MS"/>
                <a:cs typeface="Trebuchet MS"/>
              </a:rPr>
              <a:t>boy</a:t>
            </a:r>
            <a:r>
              <a:rPr sz="1600" b="1" spc="-60" dirty="0">
                <a:solidFill>
                  <a:srgbClr val="00ADEF"/>
                </a:solidFill>
                <a:latin typeface="Trebuchet MS"/>
                <a:cs typeface="Trebuchet MS"/>
              </a:rPr>
              <a:t>s’</a:t>
            </a:r>
            <a:r>
              <a:rPr sz="1600" b="1" spc="-345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school.</a:t>
            </a:r>
            <a:endParaRPr sz="1600">
              <a:latin typeface="Trebuchet MS"/>
              <a:cs typeface="Trebuchet MS"/>
            </a:endParaRPr>
          </a:p>
          <a:p>
            <a:pPr marL="370205" marR="1259840">
              <a:lnSpc>
                <a:spcPct val="114799"/>
              </a:lnSpc>
            </a:pPr>
            <a:r>
              <a:rPr sz="1600" spc="-125" dirty="0">
                <a:latin typeface="Trebuchet MS"/>
                <a:cs typeface="Trebuchet MS"/>
              </a:rPr>
              <a:t>Dr. </a:t>
            </a:r>
            <a:r>
              <a:rPr sz="1600" spc="-45" dirty="0">
                <a:latin typeface="Trebuchet MS"/>
                <a:cs typeface="Trebuchet MS"/>
              </a:rPr>
              <a:t>Kim </a:t>
            </a:r>
            <a:r>
              <a:rPr sz="1600" spc="-30" dirty="0">
                <a:latin typeface="Trebuchet MS"/>
                <a:cs typeface="Trebuchet MS"/>
              </a:rPr>
              <a:t>parked his </a:t>
            </a:r>
            <a:r>
              <a:rPr sz="1600" spc="-55" dirty="0">
                <a:latin typeface="Trebuchet MS"/>
                <a:cs typeface="Trebuchet MS"/>
              </a:rPr>
              <a:t>car 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80" dirty="0">
                <a:latin typeface="Trebuchet MS"/>
                <a:cs typeface="Trebuchet MS"/>
              </a:rPr>
              <a:t>doctor</a:t>
            </a:r>
            <a:r>
              <a:rPr sz="1600" b="1" spc="-80" dirty="0">
                <a:solidFill>
                  <a:srgbClr val="00ADEF"/>
                </a:solidFill>
                <a:latin typeface="Trebuchet MS"/>
                <a:cs typeface="Trebuchet MS"/>
              </a:rPr>
              <a:t>s’ </a:t>
            </a:r>
            <a:r>
              <a:rPr sz="1600" spc="-30" dirty="0">
                <a:latin typeface="Trebuchet MS"/>
                <a:cs typeface="Trebuchet MS"/>
              </a:rPr>
              <a:t>parking</a:t>
            </a:r>
            <a:r>
              <a:rPr sz="1600" spc="-240" dirty="0">
                <a:latin typeface="Trebuchet MS"/>
                <a:cs typeface="Trebuchet MS"/>
              </a:rPr>
              <a:t> </a:t>
            </a:r>
            <a:r>
              <a:rPr sz="1600" spc="-140" dirty="0">
                <a:latin typeface="Trebuchet MS"/>
                <a:cs typeface="Trebuchet MS"/>
              </a:rPr>
              <a:t>lot.  </a:t>
            </a:r>
            <a:r>
              <a:rPr sz="1600" spc="60" dirty="0">
                <a:latin typeface="Trebuchet MS"/>
                <a:cs typeface="Trebuchet MS"/>
              </a:rPr>
              <a:t>My </a:t>
            </a:r>
            <a:r>
              <a:rPr sz="1600" spc="-85" dirty="0">
                <a:latin typeface="Trebuchet MS"/>
                <a:cs typeface="Trebuchet MS"/>
              </a:rPr>
              <a:t>brother</a:t>
            </a:r>
            <a:r>
              <a:rPr sz="1600" b="1" spc="-85" dirty="0">
                <a:solidFill>
                  <a:srgbClr val="00ADEF"/>
                </a:solidFill>
                <a:latin typeface="Trebuchet MS"/>
                <a:cs typeface="Trebuchet MS"/>
              </a:rPr>
              <a:t>s’ </a:t>
            </a:r>
            <a:r>
              <a:rPr sz="1600" spc="-15" dirty="0">
                <a:latin typeface="Trebuchet MS"/>
                <a:cs typeface="Trebuchet MS"/>
              </a:rPr>
              <a:t>bedrooms </a:t>
            </a:r>
            <a:r>
              <a:rPr sz="1600" spc="-40" dirty="0">
                <a:latin typeface="Trebuchet MS"/>
                <a:cs typeface="Trebuchet MS"/>
              </a:rPr>
              <a:t>are </a:t>
            </a:r>
            <a:r>
              <a:rPr sz="1600" spc="-15" dirty="0">
                <a:latin typeface="Trebuchet MS"/>
                <a:cs typeface="Trebuchet MS"/>
              </a:rPr>
              <a:t>always</a:t>
            </a:r>
            <a:r>
              <a:rPr sz="1600" spc="-345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messy.</a:t>
            </a:r>
            <a:endParaRPr sz="1600">
              <a:latin typeface="Trebuchet MS"/>
              <a:cs typeface="Trebuchet MS"/>
            </a:endParaRPr>
          </a:p>
          <a:p>
            <a:pPr marL="370205">
              <a:lnSpc>
                <a:spcPct val="100000"/>
              </a:lnSpc>
              <a:spcBef>
                <a:spcPts val="285"/>
              </a:spcBef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90" dirty="0">
                <a:latin typeface="Trebuchet MS"/>
                <a:cs typeface="Trebuchet MS"/>
              </a:rPr>
              <a:t>girl</a:t>
            </a:r>
            <a:r>
              <a:rPr sz="1600" b="1" spc="-90" dirty="0">
                <a:solidFill>
                  <a:srgbClr val="00ADEF"/>
                </a:solidFill>
                <a:latin typeface="Trebuchet MS"/>
                <a:cs typeface="Trebuchet MS"/>
              </a:rPr>
              <a:t>s’ </a:t>
            </a:r>
            <a:r>
              <a:rPr sz="1600" spc="-15" dirty="0">
                <a:latin typeface="Trebuchet MS"/>
                <a:cs typeface="Trebuchet MS"/>
              </a:rPr>
              <a:t>bedrooms </a:t>
            </a:r>
            <a:r>
              <a:rPr sz="1600" spc="-40" dirty="0">
                <a:latin typeface="Trebuchet MS"/>
                <a:cs typeface="Trebuchet MS"/>
              </a:rPr>
              <a:t>are </a:t>
            </a:r>
            <a:r>
              <a:rPr sz="1600" spc="-45" dirty="0">
                <a:latin typeface="Trebuchet MS"/>
                <a:cs typeface="Trebuchet MS"/>
              </a:rPr>
              <a:t>usually</a:t>
            </a:r>
            <a:r>
              <a:rPr sz="1600" spc="-185" dirty="0">
                <a:latin typeface="Trebuchet MS"/>
                <a:cs typeface="Trebuchet MS"/>
              </a:rPr>
              <a:t> </a:t>
            </a:r>
            <a:r>
              <a:rPr sz="1600" spc="-150" dirty="0">
                <a:latin typeface="Trebuchet MS"/>
                <a:cs typeface="Trebuchet MS"/>
              </a:rPr>
              <a:t>tidy.</a:t>
            </a:r>
            <a:endParaRPr sz="1600">
              <a:latin typeface="Trebuchet MS"/>
              <a:cs typeface="Trebuchet MS"/>
            </a:endParaRPr>
          </a:p>
          <a:p>
            <a:pPr marL="370205">
              <a:lnSpc>
                <a:spcPct val="100000"/>
              </a:lnSpc>
              <a:spcBef>
                <a:spcPts val="285"/>
              </a:spcBef>
            </a:pPr>
            <a:r>
              <a:rPr sz="1600" spc="35" dirty="0">
                <a:latin typeface="Trebuchet MS"/>
                <a:cs typeface="Trebuchet MS"/>
              </a:rPr>
              <a:t>A </a:t>
            </a:r>
            <a:r>
              <a:rPr sz="1600" spc="-65" dirty="0">
                <a:latin typeface="Trebuchet MS"/>
                <a:cs typeface="Trebuchet MS"/>
              </a:rPr>
              <a:t>flood </a:t>
            </a:r>
            <a:r>
              <a:rPr sz="1600" spc="30" dirty="0">
                <a:latin typeface="Trebuchet MS"/>
                <a:cs typeface="Trebuchet MS"/>
              </a:rPr>
              <a:t>has </a:t>
            </a:r>
            <a:r>
              <a:rPr sz="1600" spc="-50" dirty="0">
                <a:latin typeface="Trebuchet MS"/>
                <a:cs typeface="Trebuchet MS"/>
              </a:rPr>
              <a:t>destroyed</a:t>
            </a:r>
            <a:r>
              <a:rPr sz="1600" spc="-340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all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80" dirty="0">
                <a:latin typeface="Trebuchet MS"/>
                <a:cs typeface="Trebuchet MS"/>
              </a:rPr>
              <a:t>farmer</a:t>
            </a:r>
            <a:r>
              <a:rPr sz="1600" b="1" spc="-80" dirty="0">
                <a:solidFill>
                  <a:srgbClr val="00ADEF"/>
                </a:solidFill>
                <a:latin typeface="Trebuchet MS"/>
                <a:cs typeface="Trebuchet MS"/>
              </a:rPr>
              <a:t>s’ </a:t>
            </a:r>
            <a:r>
              <a:rPr sz="1600" spc="-55" dirty="0">
                <a:latin typeface="Trebuchet MS"/>
                <a:cs typeface="Trebuchet MS"/>
              </a:rPr>
              <a:t>crops.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7050" y="6367741"/>
            <a:ext cx="51104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635">
              <a:lnSpc>
                <a:spcPct val="100000"/>
              </a:lnSpc>
              <a:spcBef>
                <a:spcPts val="100"/>
              </a:spcBef>
              <a:tabLst>
                <a:tab pos="393065" algn="l"/>
              </a:tabLst>
            </a:pPr>
            <a:r>
              <a:rPr sz="1800" dirty="0">
                <a:latin typeface="Webdings"/>
                <a:cs typeface="Webdings"/>
              </a:rPr>
              <a:t>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10" dirty="0">
                <a:latin typeface="Trebuchet MS"/>
                <a:cs typeface="Trebuchet MS"/>
              </a:rPr>
              <a:t>Some </a:t>
            </a:r>
            <a:r>
              <a:rPr sz="1800" spc="-75" dirty="0">
                <a:latin typeface="Trebuchet MS"/>
                <a:cs typeface="Trebuchet MS"/>
              </a:rPr>
              <a:t>plural </a:t>
            </a:r>
            <a:r>
              <a:rPr sz="1800" spc="5" dirty="0">
                <a:latin typeface="Trebuchet MS"/>
                <a:cs typeface="Trebuchet MS"/>
              </a:rPr>
              <a:t>nouns </a:t>
            </a:r>
            <a:r>
              <a:rPr sz="1800" dirty="0">
                <a:latin typeface="Trebuchet MS"/>
                <a:cs typeface="Trebuchet MS"/>
              </a:rPr>
              <a:t>do </a:t>
            </a:r>
            <a:r>
              <a:rPr sz="1800" spc="-90" dirty="0">
                <a:latin typeface="Trebuchet MS"/>
                <a:cs typeface="Trebuchet MS"/>
              </a:rPr>
              <a:t>not </a:t>
            </a:r>
            <a:r>
              <a:rPr sz="1800" spc="-25" dirty="0">
                <a:latin typeface="Trebuchet MS"/>
                <a:cs typeface="Trebuchet MS"/>
              </a:rPr>
              <a:t>end </a:t>
            </a:r>
            <a:r>
              <a:rPr sz="1800" spc="-85" dirty="0">
                <a:latin typeface="Trebuchet MS"/>
                <a:cs typeface="Trebuchet MS"/>
              </a:rPr>
              <a:t>in -</a:t>
            </a:r>
            <a:r>
              <a:rPr sz="1800" b="1" spc="-85" dirty="0">
                <a:latin typeface="Trebuchet MS"/>
                <a:cs typeface="Trebuchet MS"/>
              </a:rPr>
              <a:t>s</a:t>
            </a:r>
            <a:r>
              <a:rPr sz="1800" spc="-85" dirty="0">
                <a:latin typeface="Trebuchet MS"/>
                <a:cs typeface="Trebuchet MS"/>
              </a:rPr>
              <a:t>. </a:t>
            </a:r>
            <a:r>
              <a:rPr sz="1800" spc="-100" dirty="0">
                <a:latin typeface="Trebuchet MS"/>
                <a:cs typeface="Trebuchet MS"/>
              </a:rPr>
              <a:t>Just </a:t>
            </a:r>
            <a:r>
              <a:rPr sz="1800" spc="15" dirty="0">
                <a:latin typeface="Trebuchet MS"/>
                <a:cs typeface="Trebuchet MS"/>
              </a:rPr>
              <a:t>add</a:t>
            </a:r>
            <a:r>
              <a:rPr sz="1800" spc="-385" dirty="0">
                <a:latin typeface="Trebuchet MS"/>
                <a:cs typeface="Trebuchet MS"/>
              </a:rPr>
              <a:t> </a:t>
            </a:r>
            <a:r>
              <a:rPr sz="1800" b="1" spc="-190" dirty="0">
                <a:latin typeface="Trebuchet MS"/>
                <a:cs typeface="Trebuchet MS"/>
              </a:rPr>
              <a:t>’s </a:t>
            </a:r>
            <a:r>
              <a:rPr sz="1800" spc="-125" dirty="0">
                <a:latin typeface="Trebuchet MS"/>
                <a:cs typeface="Trebuchet MS"/>
              </a:rPr>
              <a:t>to  </a:t>
            </a:r>
            <a:r>
              <a:rPr sz="1800" spc="-60" dirty="0">
                <a:latin typeface="Trebuchet MS"/>
                <a:cs typeface="Trebuchet MS"/>
              </a:rPr>
              <a:t>these </a:t>
            </a:r>
            <a:r>
              <a:rPr sz="1800" spc="-75" dirty="0">
                <a:latin typeface="Trebuchet MS"/>
                <a:cs typeface="Trebuchet MS"/>
              </a:rPr>
              <a:t>plural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nouns.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9750" y="1493520"/>
            <a:ext cx="5760720" cy="89979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70205" marR="1920239">
              <a:lnSpc>
                <a:spcPct val="114799"/>
              </a:lnSpc>
              <a:spcBef>
                <a:spcPts val="40"/>
              </a:spcBef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45" dirty="0">
                <a:latin typeface="Trebuchet MS"/>
                <a:cs typeface="Trebuchet MS"/>
              </a:rPr>
              <a:t>princess</a:t>
            </a:r>
            <a:r>
              <a:rPr sz="1600" b="1" spc="-45" dirty="0">
                <a:solidFill>
                  <a:srgbClr val="00ADEF"/>
                </a:solidFill>
                <a:latin typeface="Trebuchet MS"/>
                <a:cs typeface="Trebuchet MS"/>
              </a:rPr>
              <a:t>’</a:t>
            </a:r>
            <a:r>
              <a:rPr sz="1600" spc="-45" dirty="0">
                <a:latin typeface="Trebuchet MS"/>
                <a:cs typeface="Trebuchet MS"/>
              </a:rPr>
              <a:t>s </a:t>
            </a:r>
            <a:r>
              <a:rPr sz="1600" spc="-20" dirty="0">
                <a:latin typeface="Trebuchet MS"/>
                <a:cs typeface="Trebuchet MS"/>
              </a:rPr>
              <a:t>golden </a:t>
            </a:r>
            <a:r>
              <a:rPr sz="1600" spc="-65" dirty="0">
                <a:latin typeface="Trebuchet MS"/>
                <a:cs typeface="Trebuchet MS"/>
              </a:rPr>
              <a:t>ball </a:t>
            </a:r>
            <a:r>
              <a:rPr sz="1600" spc="-130" dirty="0">
                <a:latin typeface="Trebuchet MS"/>
                <a:cs typeface="Trebuchet MS"/>
              </a:rPr>
              <a:t>fell </a:t>
            </a:r>
            <a:r>
              <a:rPr sz="1600" spc="-90" dirty="0">
                <a:latin typeface="Trebuchet MS"/>
                <a:cs typeface="Trebuchet MS"/>
              </a:rPr>
              <a:t>into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155" dirty="0">
                <a:latin typeface="Trebuchet MS"/>
                <a:cs typeface="Trebuchet MS"/>
              </a:rPr>
              <a:t> </a:t>
            </a:r>
            <a:r>
              <a:rPr sz="1600" spc="-105" dirty="0">
                <a:latin typeface="Trebuchet MS"/>
                <a:cs typeface="Trebuchet MS"/>
              </a:rPr>
              <a:t>well.  </a:t>
            </a:r>
            <a:r>
              <a:rPr sz="1600" spc="35" dirty="0">
                <a:latin typeface="Trebuchet MS"/>
                <a:cs typeface="Trebuchet MS"/>
              </a:rPr>
              <a:t>A </a:t>
            </a:r>
            <a:r>
              <a:rPr sz="1600" spc="-50" dirty="0">
                <a:latin typeface="Trebuchet MS"/>
                <a:cs typeface="Trebuchet MS"/>
              </a:rPr>
              <a:t>rhinoceros</a:t>
            </a:r>
            <a:r>
              <a:rPr sz="1600" b="1" spc="-50" dirty="0">
                <a:solidFill>
                  <a:srgbClr val="00ADEF"/>
                </a:solidFill>
                <a:latin typeface="Trebuchet MS"/>
                <a:cs typeface="Trebuchet MS"/>
              </a:rPr>
              <a:t>’</a:t>
            </a:r>
            <a:r>
              <a:rPr sz="1600" spc="-50" dirty="0">
                <a:latin typeface="Trebuchet MS"/>
                <a:cs typeface="Trebuchet MS"/>
              </a:rPr>
              <a:t>s </a:t>
            </a:r>
            <a:r>
              <a:rPr sz="1600" spc="-40" dirty="0">
                <a:latin typeface="Trebuchet MS"/>
                <a:cs typeface="Trebuchet MS"/>
              </a:rPr>
              <a:t>skin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80" dirty="0">
                <a:latin typeface="Trebuchet MS"/>
                <a:cs typeface="Trebuchet MS"/>
              </a:rPr>
              <a:t>very</a:t>
            </a:r>
            <a:r>
              <a:rPr sz="1600" spc="-350" dirty="0">
                <a:latin typeface="Trebuchet MS"/>
                <a:cs typeface="Trebuchet MS"/>
              </a:rPr>
              <a:t> </a:t>
            </a:r>
            <a:r>
              <a:rPr sz="1600" spc="-120" dirty="0">
                <a:latin typeface="Trebuchet MS"/>
                <a:cs typeface="Trebuchet MS"/>
              </a:rPr>
              <a:t>thick.</a:t>
            </a:r>
            <a:endParaRPr sz="1600">
              <a:latin typeface="Trebuchet MS"/>
              <a:cs typeface="Trebuchet MS"/>
            </a:endParaRPr>
          </a:p>
          <a:p>
            <a:pPr marL="370205">
              <a:lnSpc>
                <a:spcPct val="100000"/>
              </a:lnSpc>
              <a:spcBef>
                <a:spcPts val="285"/>
              </a:spcBef>
            </a:pPr>
            <a:r>
              <a:rPr sz="1600" spc="20" dirty="0">
                <a:latin typeface="Trebuchet MS"/>
                <a:cs typeface="Trebuchet MS"/>
              </a:rPr>
              <a:t>Dad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85" dirty="0">
                <a:latin typeface="Trebuchet MS"/>
                <a:cs typeface="Trebuchet MS"/>
              </a:rPr>
              <a:t>at </a:t>
            </a:r>
            <a:r>
              <a:rPr sz="1600" spc="-30" dirty="0">
                <a:latin typeface="Trebuchet MS"/>
                <a:cs typeface="Trebuchet MS"/>
              </a:rPr>
              <a:t>his </a:t>
            </a:r>
            <a:r>
              <a:rPr sz="1600" spc="-5" dirty="0">
                <a:latin typeface="Trebuchet MS"/>
                <a:cs typeface="Trebuchet MS"/>
              </a:rPr>
              <a:t>boss</a:t>
            </a:r>
            <a:r>
              <a:rPr sz="1600" b="1" spc="-5" dirty="0">
                <a:solidFill>
                  <a:srgbClr val="00ADEF"/>
                </a:solidFill>
                <a:latin typeface="Trebuchet MS"/>
                <a:cs typeface="Trebuchet MS"/>
              </a:rPr>
              <a:t>’</a:t>
            </a:r>
            <a:r>
              <a:rPr sz="1600" spc="-5" dirty="0">
                <a:latin typeface="Trebuchet MS"/>
                <a:cs typeface="Trebuchet MS"/>
              </a:rPr>
              <a:t>s</a:t>
            </a:r>
            <a:r>
              <a:rPr sz="1600" spc="-300" dirty="0">
                <a:latin typeface="Trebuchet MS"/>
                <a:cs typeface="Trebuchet MS"/>
              </a:rPr>
              <a:t> </a:t>
            </a:r>
            <a:r>
              <a:rPr sz="1600" spc="-114" dirty="0">
                <a:latin typeface="Trebuchet MS"/>
                <a:cs typeface="Trebuchet MS"/>
              </a:rPr>
              <a:t>party.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9750" y="7102475"/>
            <a:ext cx="5760720" cy="1739264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70205" marR="461009">
              <a:lnSpc>
                <a:spcPct val="100000"/>
              </a:lnSpc>
              <a:spcBef>
                <a:spcPts val="425"/>
              </a:spcBef>
            </a:pPr>
            <a:r>
              <a:rPr sz="1600" spc="-90" dirty="0">
                <a:latin typeface="Trebuchet MS"/>
                <a:cs typeface="Trebuchet MS"/>
              </a:rPr>
              <a:t>There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are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slides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10" dirty="0">
                <a:latin typeface="Trebuchet MS"/>
                <a:cs typeface="Trebuchet MS"/>
              </a:rPr>
              <a:t>and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10" dirty="0">
                <a:latin typeface="Trebuchet MS"/>
                <a:cs typeface="Trebuchet MS"/>
              </a:rPr>
              <a:t>swings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10" dirty="0">
                <a:latin typeface="Trebuchet MS"/>
                <a:cs typeface="Trebuchet MS"/>
              </a:rPr>
              <a:t>and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20" dirty="0">
                <a:latin typeface="Trebuchet MS"/>
                <a:cs typeface="Trebuchet MS"/>
              </a:rPr>
              <a:t>seesaws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in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children</a:t>
            </a:r>
            <a:r>
              <a:rPr sz="1600" b="1" spc="-90" dirty="0">
                <a:solidFill>
                  <a:srgbClr val="00ADEF"/>
                </a:solidFill>
                <a:latin typeface="Trebuchet MS"/>
                <a:cs typeface="Trebuchet MS"/>
              </a:rPr>
              <a:t>’s  </a:t>
            </a:r>
            <a:r>
              <a:rPr sz="1600" spc="-40" dirty="0">
                <a:latin typeface="Trebuchet MS"/>
                <a:cs typeface="Trebuchet MS"/>
              </a:rPr>
              <a:t>playground.</a:t>
            </a:r>
            <a:endParaRPr sz="1600">
              <a:latin typeface="Trebuchet MS"/>
              <a:cs typeface="Trebuchet MS"/>
            </a:endParaRPr>
          </a:p>
          <a:p>
            <a:pPr marL="370205">
              <a:lnSpc>
                <a:spcPct val="100000"/>
              </a:lnSpc>
              <a:spcBef>
                <a:spcPts val="284"/>
              </a:spcBef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80" dirty="0">
                <a:latin typeface="Trebuchet MS"/>
                <a:cs typeface="Trebuchet MS"/>
              </a:rPr>
              <a:t>men</a:t>
            </a:r>
            <a:r>
              <a:rPr sz="1600" b="1" spc="-80" dirty="0">
                <a:solidFill>
                  <a:srgbClr val="00ADEF"/>
                </a:solidFill>
                <a:latin typeface="Trebuchet MS"/>
                <a:cs typeface="Trebuchet MS"/>
              </a:rPr>
              <a:t>’s </a:t>
            </a:r>
            <a:r>
              <a:rPr sz="1600" spc="-5" dirty="0">
                <a:latin typeface="Trebuchet MS"/>
                <a:cs typeface="Trebuchet MS"/>
              </a:rPr>
              <a:t>changing </a:t>
            </a:r>
            <a:r>
              <a:rPr sz="1600" spc="-30" dirty="0">
                <a:latin typeface="Trebuchet MS"/>
                <a:cs typeface="Trebuchet MS"/>
              </a:rPr>
              <a:t>room </a:t>
            </a:r>
            <a:r>
              <a:rPr sz="1600" spc="-35" dirty="0">
                <a:latin typeface="Trebuchet MS"/>
                <a:cs typeface="Trebuchet MS"/>
              </a:rPr>
              <a:t>is</a:t>
            </a:r>
            <a:r>
              <a:rPr sz="1600" spc="-220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occupied.</a:t>
            </a:r>
            <a:endParaRPr sz="1600">
              <a:latin typeface="Trebuchet MS"/>
              <a:cs typeface="Trebuchet MS"/>
            </a:endParaRPr>
          </a:p>
          <a:p>
            <a:pPr marL="370205" marR="758825">
              <a:lnSpc>
                <a:spcPct val="100000"/>
              </a:lnSpc>
              <a:spcBef>
                <a:spcPts val="284"/>
              </a:spcBef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45" dirty="0">
                <a:latin typeface="Trebuchet MS"/>
                <a:cs typeface="Trebuchet MS"/>
              </a:rPr>
              <a:t>bookstore sells </a:t>
            </a:r>
            <a:r>
              <a:rPr sz="1600" spc="-25" dirty="0">
                <a:latin typeface="Trebuchet MS"/>
                <a:cs typeface="Trebuchet MS"/>
              </a:rPr>
              <a:t>newspapers, </a:t>
            </a:r>
            <a:r>
              <a:rPr sz="1600" spc="-40" dirty="0">
                <a:latin typeface="Trebuchet MS"/>
                <a:cs typeface="Trebuchet MS"/>
              </a:rPr>
              <a:t>comics </a:t>
            </a:r>
            <a:r>
              <a:rPr sz="1600" spc="10" dirty="0">
                <a:latin typeface="Trebuchet MS"/>
                <a:cs typeface="Trebuchet MS"/>
              </a:rPr>
              <a:t>and</a:t>
            </a:r>
            <a:r>
              <a:rPr sz="1600" spc="-240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women</a:t>
            </a:r>
            <a:r>
              <a:rPr sz="1600" b="1" spc="-55" dirty="0">
                <a:solidFill>
                  <a:srgbClr val="00ADEF"/>
                </a:solidFill>
                <a:latin typeface="Trebuchet MS"/>
                <a:cs typeface="Trebuchet MS"/>
              </a:rPr>
              <a:t>’s  </a:t>
            </a:r>
            <a:r>
              <a:rPr sz="1600" spc="-20" dirty="0">
                <a:latin typeface="Trebuchet MS"/>
                <a:cs typeface="Trebuchet MS"/>
              </a:rPr>
              <a:t>magazines.</a:t>
            </a:r>
            <a:endParaRPr sz="1600">
              <a:latin typeface="Trebuchet MS"/>
              <a:cs typeface="Trebuchet MS"/>
            </a:endParaRPr>
          </a:p>
          <a:p>
            <a:pPr marL="370205">
              <a:lnSpc>
                <a:spcPct val="100000"/>
              </a:lnSpc>
              <a:spcBef>
                <a:spcPts val="284"/>
              </a:spcBef>
            </a:pPr>
            <a:r>
              <a:rPr sz="1600" spc="-50" dirty="0">
                <a:latin typeface="Trebuchet MS"/>
                <a:cs typeface="Trebuchet MS"/>
              </a:rPr>
              <a:t>Doctors </a:t>
            </a:r>
            <a:r>
              <a:rPr sz="1600" spc="-55" dirty="0">
                <a:latin typeface="Trebuchet MS"/>
                <a:cs typeface="Trebuchet MS"/>
              </a:rPr>
              <a:t>look </a:t>
            </a:r>
            <a:r>
              <a:rPr sz="1600" spc="-105" dirty="0">
                <a:latin typeface="Trebuchet MS"/>
                <a:cs typeface="Trebuchet MS"/>
              </a:rPr>
              <a:t>after </a:t>
            </a:r>
            <a:r>
              <a:rPr sz="1600" spc="-75" dirty="0">
                <a:latin typeface="Trebuchet MS"/>
                <a:cs typeface="Trebuchet MS"/>
              </a:rPr>
              <a:t>people</a:t>
            </a:r>
            <a:r>
              <a:rPr sz="1600" b="1" spc="-75" dirty="0">
                <a:solidFill>
                  <a:srgbClr val="00ADEF"/>
                </a:solidFill>
                <a:latin typeface="Trebuchet MS"/>
                <a:cs typeface="Trebuchet MS"/>
              </a:rPr>
              <a:t>’s</a:t>
            </a:r>
            <a:r>
              <a:rPr sz="1600" b="1" spc="-13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health.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9621" y="421068"/>
            <a:ext cx="6303645" cy="8394065"/>
            <a:chOff x="339621" y="421068"/>
            <a:chExt cx="6303645" cy="8394065"/>
          </a:xfrm>
        </p:grpSpPr>
        <p:sp>
          <p:nvSpPr>
            <p:cNvPr id="3" name="object 3"/>
            <p:cNvSpPr/>
            <p:nvPr/>
          </p:nvSpPr>
          <p:spPr>
            <a:xfrm>
              <a:off x="532662" y="708493"/>
              <a:ext cx="5773326" cy="81064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1152" y="879350"/>
              <a:ext cx="5636895" cy="7759700"/>
            </a:xfrm>
            <a:custGeom>
              <a:avLst/>
              <a:gdLst/>
              <a:ahLst/>
              <a:cxnLst/>
              <a:rect l="l" t="t" r="r" b="b"/>
              <a:pathLst>
                <a:path w="5636895" h="7759700">
                  <a:moveTo>
                    <a:pt x="468371" y="126999"/>
                  </a:moveTo>
                  <a:lnTo>
                    <a:pt x="166707" y="126999"/>
                  </a:lnTo>
                  <a:lnTo>
                    <a:pt x="194648" y="114299"/>
                  </a:lnTo>
                  <a:lnTo>
                    <a:pt x="228307" y="76199"/>
                  </a:lnTo>
                  <a:lnTo>
                    <a:pt x="263873" y="38099"/>
                  </a:lnTo>
                  <a:lnTo>
                    <a:pt x="297533" y="0"/>
                  </a:lnTo>
                  <a:lnTo>
                    <a:pt x="351769" y="0"/>
                  </a:lnTo>
                  <a:lnTo>
                    <a:pt x="381489" y="38099"/>
                  </a:lnTo>
                  <a:lnTo>
                    <a:pt x="412354" y="76199"/>
                  </a:lnTo>
                  <a:lnTo>
                    <a:pt x="442077" y="114299"/>
                  </a:lnTo>
                  <a:lnTo>
                    <a:pt x="468371" y="126999"/>
                  </a:lnTo>
                  <a:close/>
                </a:path>
                <a:path w="5636895" h="7759700">
                  <a:moveTo>
                    <a:pt x="762091" y="126999"/>
                  </a:moveTo>
                  <a:lnTo>
                    <a:pt x="468371" y="126999"/>
                  </a:lnTo>
                  <a:lnTo>
                    <a:pt x="495487" y="114299"/>
                  </a:lnTo>
                  <a:lnTo>
                    <a:pt x="527177" y="76199"/>
                  </a:lnTo>
                  <a:lnTo>
                    <a:pt x="560392" y="38099"/>
                  </a:lnTo>
                  <a:lnTo>
                    <a:pt x="592083" y="0"/>
                  </a:lnTo>
                  <a:lnTo>
                    <a:pt x="645492" y="0"/>
                  </a:lnTo>
                  <a:lnTo>
                    <a:pt x="675215" y="38099"/>
                  </a:lnTo>
                  <a:lnTo>
                    <a:pt x="706080" y="76199"/>
                  </a:lnTo>
                  <a:lnTo>
                    <a:pt x="735801" y="114299"/>
                  </a:lnTo>
                  <a:lnTo>
                    <a:pt x="762091" y="126999"/>
                  </a:lnTo>
                  <a:close/>
                </a:path>
                <a:path w="5636895" h="7759700">
                  <a:moveTo>
                    <a:pt x="1071698" y="126999"/>
                  </a:moveTo>
                  <a:lnTo>
                    <a:pt x="762091" y="126999"/>
                  </a:lnTo>
                  <a:lnTo>
                    <a:pt x="788385" y="114299"/>
                  </a:lnTo>
                  <a:lnTo>
                    <a:pt x="818108" y="76199"/>
                  </a:lnTo>
                  <a:lnTo>
                    <a:pt x="848974" y="38099"/>
                  </a:lnTo>
                  <a:lnTo>
                    <a:pt x="878697" y="0"/>
                  </a:lnTo>
                  <a:lnTo>
                    <a:pt x="933757" y="0"/>
                  </a:lnTo>
                  <a:lnTo>
                    <a:pt x="969384" y="38099"/>
                  </a:lnTo>
                  <a:lnTo>
                    <a:pt x="1007299" y="76199"/>
                  </a:lnTo>
                  <a:lnTo>
                    <a:pt x="1042928" y="114299"/>
                  </a:lnTo>
                  <a:lnTo>
                    <a:pt x="1071698" y="126999"/>
                  </a:lnTo>
                  <a:close/>
                </a:path>
                <a:path w="5636895" h="7759700">
                  <a:moveTo>
                    <a:pt x="1357482" y="126999"/>
                  </a:moveTo>
                  <a:lnTo>
                    <a:pt x="1071698" y="126999"/>
                  </a:lnTo>
                  <a:lnTo>
                    <a:pt x="1097988" y="114299"/>
                  </a:lnTo>
                  <a:lnTo>
                    <a:pt x="1127709" y="76199"/>
                  </a:lnTo>
                  <a:lnTo>
                    <a:pt x="1158574" y="38099"/>
                  </a:lnTo>
                  <a:lnTo>
                    <a:pt x="1188297" y="0"/>
                  </a:lnTo>
                  <a:lnTo>
                    <a:pt x="1240883" y="0"/>
                  </a:lnTo>
                  <a:lnTo>
                    <a:pt x="1270604" y="38099"/>
                  </a:lnTo>
                  <a:lnTo>
                    <a:pt x="1301468" y="76199"/>
                  </a:lnTo>
                  <a:lnTo>
                    <a:pt x="1331189" y="114299"/>
                  </a:lnTo>
                  <a:lnTo>
                    <a:pt x="1357482" y="126999"/>
                  </a:lnTo>
                  <a:close/>
                </a:path>
                <a:path w="5636895" h="7759700">
                  <a:moveTo>
                    <a:pt x="1659146" y="126999"/>
                  </a:moveTo>
                  <a:lnTo>
                    <a:pt x="1357482" y="126999"/>
                  </a:lnTo>
                  <a:lnTo>
                    <a:pt x="1384601" y="114299"/>
                  </a:lnTo>
                  <a:lnTo>
                    <a:pt x="1416292" y="76199"/>
                  </a:lnTo>
                  <a:lnTo>
                    <a:pt x="1449508" y="38099"/>
                  </a:lnTo>
                  <a:lnTo>
                    <a:pt x="1481199" y="0"/>
                  </a:lnTo>
                  <a:lnTo>
                    <a:pt x="1535433" y="0"/>
                  </a:lnTo>
                  <a:lnTo>
                    <a:pt x="1567122" y="38099"/>
                  </a:lnTo>
                  <a:lnTo>
                    <a:pt x="1600336" y="76199"/>
                  </a:lnTo>
                  <a:lnTo>
                    <a:pt x="1632027" y="114299"/>
                  </a:lnTo>
                  <a:lnTo>
                    <a:pt x="1659146" y="126999"/>
                  </a:lnTo>
                  <a:close/>
                </a:path>
                <a:path w="5636895" h="7759700">
                  <a:moveTo>
                    <a:pt x="1960810" y="126999"/>
                  </a:moveTo>
                  <a:lnTo>
                    <a:pt x="1659146" y="126999"/>
                  </a:lnTo>
                  <a:lnTo>
                    <a:pt x="1686265" y="114299"/>
                  </a:lnTo>
                  <a:lnTo>
                    <a:pt x="1717956" y="76199"/>
                  </a:lnTo>
                  <a:lnTo>
                    <a:pt x="1751171" y="38099"/>
                  </a:lnTo>
                  <a:lnTo>
                    <a:pt x="1782863" y="0"/>
                  </a:lnTo>
                  <a:lnTo>
                    <a:pt x="1837097" y="0"/>
                  </a:lnTo>
                  <a:lnTo>
                    <a:pt x="1868786" y="38099"/>
                  </a:lnTo>
                  <a:lnTo>
                    <a:pt x="1902000" y="76199"/>
                  </a:lnTo>
                  <a:lnTo>
                    <a:pt x="1933691" y="114299"/>
                  </a:lnTo>
                  <a:lnTo>
                    <a:pt x="1960810" y="126999"/>
                  </a:lnTo>
                  <a:close/>
                </a:path>
                <a:path w="5636895" h="7759700">
                  <a:moveTo>
                    <a:pt x="2262473" y="126999"/>
                  </a:moveTo>
                  <a:lnTo>
                    <a:pt x="1960810" y="126999"/>
                  </a:lnTo>
                  <a:lnTo>
                    <a:pt x="1987929" y="114299"/>
                  </a:lnTo>
                  <a:lnTo>
                    <a:pt x="2019620" y="76199"/>
                  </a:lnTo>
                  <a:lnTo>
                    <a:pt x="2052835" y="38099"/>
                  </a:lnTo>
                  <a:lnTo>
                    <a:pt x="2084526" y="0"/>
                  </a:lnTo>
                  <a:lnTo>
                    <a:pt x="2138761" y="0"/>
                  </a:lnTo>
                  <a:lnTo>
                    <a:pt x="2170449" y="38099"/>
                  </a:lnTo>
                  <a:lnTo>
                    <a:pt x="2203664" y="76199"/>
                  </a:lnTo>
                  <a:lnTo>
                    <a:pt x="2235354" y="114299"/>
                  </a:lnTo>
                  <a:lnTo>
                    <a:pt x="2262473" y="126999"/>
                  </a:lnTo>
                  <a:close/>
                </a:path>
                <a:path w="5636895" h="7759700">
                  <a:moveTo>
                    <a:pt x="2556201" y="126999"/>
                  </a:moveTo>
                  <a:lnTo>
                    <a:pt x="2262473" y="126999"/>
                  </a:lnTo>
                  <a:lnTo>
                    <a:pt x="2289592" y="114299"/>
                  </a:lnTo>
                  <a:lnTo>
                    <a:pt x="2321283" y="76199"/>
                  </a:lnTo>
                  <a:lnTo>
                    <a:pt x="2354499" y="38099"/>
                  </a:lnTo>
                  <a:lnTo>
                    <a:pt x="2386190" y="0"/>
                  </a:lnTo>
                  <a:lnTo>
                    <a:pt x="2439599" y="0"/>
                  </a:lnTo>
                  <a:lnTo>
                    <a:pt x="2469320" y="38099"/>
                  </a:lnTo>
                  <a:lnTo>
                    <a:pt x="2500185" y="76199"/>
                  </a:lnTo>
                  <a:lnTo>
                    <a:pt x="2529907" y="114299"/>
                  </a:lnTo>
                  <a:lnTo>
                    <a:pt x="2556201" y="126999"/>
                  </a:lnTo>
                  <a:close/>
                </a:path>
                <a:path w="5636895" h="7759700">
                  <a:moveTo>
                    <a:pt x="2857865" y="126999"/>
                  </a:moveTo>
                  <a:lnTo>
                    <a:pt x="2556201" y="126999"/>
                  </a:lnTo>
                  <a:lnTo>
                    <a:pt x="2583319" y="114299"/>
                  </a:lnTo>
                  <a:lnTo>
                    <a:pt x="2615009" y="76199"/>
                  </a:lnTo>
                  <a:lnTo>
                    <a:pt x="2648222" y="38099"/>
                  </a:lnTo>
                  <a:lnTo>
                    <a:pt x="2679911" y="0"/>
                  </a:lnTo>
                  <a:lnTo>
                    <a:pt x="2734148" y="0"/>
                  </a:lnTo>
                  <a:lnTo>
                    <a:pt x="2765839" y="38099"/>
                  </a:lnTo>
                  <a:lnTo>
                    <a:pt x="2799054" y="76199"/>
                  </a:lnTo>
                  <a:lnTo>
                    <a:pt x="2830746" y="114299"/>
                  </a:lnTo>
                  <a:lnTo>
                    <a:pt x="2857865" y="126999"/>
                  </a:lnTo>
                  <a:close/>
                </a:path>
                <a:path w="5636895" h="7759700">
                  <a:moveTo>
                    <a:pt x="3159528" y="126999"/>
                  </a:moveTo>
                  <a:lnTo>
                    <a:pt x="2857865" y="126999"/>
                  </a:lnTo>
                  <a:lnTo>
                    <a:pt x="2884980" y="114299"/>
                  </a:lnTo>
                  <a:lnTo>
                    <a:pt x="2916669" y="76199"/>
                  </a:lnTo>
                  <a:lnTo>
                    <a:pt x="2949883" y="38099"/>
                  </a:lnTo>
                  <a:lnTo>
                    <a:pt x="2981574" y="0"/>
                  </a:lnTo>
                  <a:lnTo>
                    <a:pt x="3035812" y="0"/>
                  </a:lnTo>
                  <a:lnTo>
                    <a:pt x="3067503" y="38099"/>
                  </a:lnTo>
                  <a:lnTo>
                    <a:pt x="3100718" y="76199"/>
                  </a:lnTo>
                  <a:lnTo>
                    <a:pt x="3132409" y="114299"/>
                  </a:lnTo>
                  <a:lnTo>
                    <a:pt x="3159528" y="126999"/>
                  </a:lnTo>
                  <a:close/>
                </a:path>
                <a:path w="5636895" h="7759700">
                  <a:moveTo>
                    <a:pt x="3453249" y="126999"/>
                  </a:moveTo>
                  <a:lnTo>
                    <a:pt x="3159528" y="126999"/>
                  </a:lnTo>
                  <a:lnTo>
                    <a:pt x="3185821" y="114299"/>
                  </a:lnTo>
                  <a:lnTo>
                    <a:pt x="3215542" y="76199"/>
                  </a:lnTo>
                  <a:lnTo>
                    <a:pt x="3246406" y="38099"/>
                  </a:lnTo>
                  <a:lnTo>
                    <a:pt x="3276128" y="0"/>
                  </a:lnTo>
                  <a:lnTo>
                    <a:pt x="3329539" y="0"/>
                  </a:lnTo>
                  <a:lnTo>
                    <a:pt x="3361230" y="38099"/>
                  </a:lnTo>
                  <a:lnTo>
                    <a:pt x="3394444" y="76199"/>
                  </a:lnTo>
                  <a:lnTo>
                    <a:pt x="3426133" y="114299"/>
                  </a:lnTo>
                  <a:lnTo>
                    <a:pt x="3453249" y="126999"/>
                  </a:lnTo>
                  <a:close/>
                </a:path>
                <a:path w="5636895" h="7759700">
                  <a:moveTo>
                    <a:pt x="3762856" y="126999"/>
                  </a:moveTo>
                  <a:lnTo>
                    <a:pt x="3453249" y="126999"/>
                  </a:lnTo>
                  <a:lnTo>
                    <a:pt x="3480368" y="114299"/>
                  </a:lnTo>
                  <a:lnTo>
                    <a:pt x="3512059" y="76199"/>
                  </a:lnTo>
                  <a:lnTo>
                    <a:pt x="3545274" y="38099"/>
                  </a:lnTo>
                  <a:lnTo>
                    <a:pt x="3576965" y="0"/>
                  </a:lnTo>
                  <a:lnTo>
                    <a:pt x="3632028" y="0"/>
                  </a:lnTo>
                  <a:lnTo>
                    <a:pt x="3665688" y="38099"/>
                  </a:lnTo>
                  <a:lnTo>
                    <a:pt x="3701252" y="76199"/>
                  </a:lnTo>
                  <a:lnTo>
                    <a:pt x="3734911" y="114299"/>
                  </a:lnTo>
                  <a:lnTo>
                    <a:pt x="3762856" y="126999"/>
                  </a:lnTo>
                  <a:close/>
                </a:path>
                <a:path w="5636895" h="7759700">
                  <a:moveTo>
                    <a:pt x="4056576" y="126999"/>
                  </a:moveTo>
                  <a:lnTo>
                    <a:pt x="3762856" y="126999"/>
                  </a:lnTo>
                  <a:lnTo>
                    <a:pt x="3788320" y="114299"/>
                  </a:lnTo>
                  <a:lnTo>
                    <a:pt x="3816073" y="76199"/>
                  </a:lnTo>
                  <a:lnTo>
                    <a:pt x="3844589" y="38099"/>
                  </a:lnTo>
                  <a:lnTo>
                    <a:pt x="3872344" y="0"/>
                  </a:lnTo>
                  <a:lnTo>
                    <a:pt x="3925753" y="0"/>
                  </a:lnTo>
                  <a:lnTo>
                    <a:pt x="3959412" y="38099"/>
                  </a:lnTo>
                  <a:lnTo>
                    <a:pt x="3994976" y="76199"/>
                  </a:lnTo>
                  <a:lnTo>
                    <a:pt x="4028634" y="114299"/>
                  </a:lnTo>
                  <a:lnTo>
                    <a:pt x="4056576" y="126999"/>
                  </a:lnTo>
                  <a:close/>
                </a:path>
                <a:path w="5636895" h="7759700">
                  <a:moveTo>
                    <a:pt x="4350304" y="126999"/>
                  </a:moveTo>
                  <a:lnTo>
                    <a:pt x="4056576" y="126999"/>
                  </a:lnTo>
                  <a:lnTo>
                    <a:pt x="4082870" y="114299"/>
                  </a:lnTo>
                  <a:lnTo>
                    <a:pt x="4112593" y="76199"/>
                  </a:lnTo>
                  <a:lnTo>
                    <a:pt x="4143459" y="38099"/>
                  </a:lnTo>
                  <a:lnTo>
                    <a:pt x="4173182" y="0"/>
                  </a:lnTo>
                  <a:lnTo>
                    <a:pt x="4226591" y="0"/>
                  </a:lnTo>
                  <a:lnTo>
                    <a:pt x="4258280" y="38099"/>
                  </a:lnTo>
                  <a:lnTo>
                    <a:pt x="4291494" y="76199"/>
                  </a:lnTo>
                  <a:lnTo>
                    <a:pt x="4323185" y="114299"/>
                  </a:lnTo>
                  <a:lnTo>
                    <a:pt x="4350304" y="126999"/>
                  </a:lnTo>
                  <a:close/>
                </a:path>
                <a:path w="5636895" h="7759700">
                  <a:moveTo>
                    <a:pt x="4961574" y="126999"/>
                  </a:moveTo>
                  <a:lnTo>
                    <a:pt x="4350304" y="126999"/>
                  </a:lnTo>
                  <a:lnTo>
                    <a:pt x="4377423" y="114299"/>
                  </a:lnTo>
                  <a:lnTo>
                    <a:pt x="4409113" y="76199"/>
                  </a:lnTo>
                  <a:lnTo>
                    <a:pt x="4442327" y="38099"/>
                  </a:lnTo>
                  <a:lnTo>
                    <a:pt x="4474016" y="0"/>
                  </a:lnTo>
                  <a:lnTo>
                    <a:pt x="4537105" y="0"/>
                  </a:lnTo>
                  <a:lnTo>
                    <a:pt x="4623937" y="63499"/>
                  </a:lnTo>
                  <a:lnTo>
                    <a:pt x="4659911" y="76199"/>
                  </a:lnTo>
                  <a:lnTo>
                    <a:pt x="4899968" y="76199"/>
                  </a:lnTo>
                  <a:lnTo>
                    <a:pt x="4933629" y="114299"/>
                  </a:lnTo>
                  <a:lnTo>
                    <a:pt x="4961574" y="126999"/>
                  </a:lnTo>
                  <a:close/>
                </a:path>
                <a:path w="5636895" h="7759700">
                  <a:moveTo>
                    <a:pt x="4899968" y="76199"/>
                  </a:moveTo>
                  <a:lnTo>
                    <a:pt x="4659911" y="76199"/>
                  </a:lnTo>
                  <a:lnTo>
                    <a:pt x="4693398" y="63499"/>
                  </a:lnTo>
                  <a:lnTo>
                    <a:pt x="4769308" y="0"/>
                  </a:lnTo>
                  <a:lnTo>
                    <a:pt x="4830740" y="0"/>
                  </a:lnTo>
                  <a:lnTo>
                    <a:pt x="4864402" y="38099"/>
                  </a:lnTo>
                  <a:lnTo>
                    <a:pt x="4899968" y="76199"/>
                  </a:lnTo>
                  <a:close/>
                </a:path>
                <a:path w="5636895" h="7759700">
                  <a:moveTo>
                    <a:pt x="5263231" y="126999"/>
                  </a:moveTo>
                  <a:lnTo>
                    <a:pt x="4961574" y="126999"/>
                  </a:lnTo>
                  <a:lnTo>
                    <a:pt x="4988690" y="114299"/>
                  </a:lnTo>
                  <a:lnTo>
                    <a:pt x="5020379" y="76199"/>
                  </a:lnTo>
                  <a:lnTo>
                    <a:pt x="5053593" y="38099"/>
                  </a:lnTo>
                  <a:lnTo>
                    <a:pt x="5085284" y="0"/>
                  </a:lnTo>
                  <a:lnTo>
                    <a:pt x="5139521" y="0"/>
                  </a:lnTo>
                  <a:lnTo>
                    <a:pt x="5171212" y="38099"/>
                  </a:lnTo>
                  <a:lnTo>
                    <a:pt x="5204426" y="76199"/>
                  </a:lnTo>
                  <a:lnTo>
                    <a:pt x="5236115" y="114299"/>
                  </a:lnTo>
                  <a:lnTo>
                    <a:pt x="5263231" y="126999"/>
                  </a:lnTo>
                  <a:close/>
                </a:path>
                <a:path w="5636895" h="7759700">
                  <a:moveTo>
                    <a:pt x="5636031" y="326540"/>
                  </a:moveTo>
                  <a:lnTo>
                    <a:pt x="5635477" y="317499"/>
                  </a:lnTo>
                  <a:lnTo>
                    <a:pt x="5626107" y="253999"/>
                  </a:lnTo>
                  <a:lnTo>
                    <a:pt x="5616571" y="190499"/>
                  </a:lnTo>
                  <a:lnTo>
                    <a:pt x="5608061" y="126999"/>
                  </a:lnTo>
                  <a:lnTo>
                    <a:pt x="5606870" y="126999"/>
                  </a:lnTo>
                  <a:lnTo>
                    <a:pt x="5602273" y="88899"/>
                  </a:lnTo>
                  <a:lnTo>
                    <a:pt x="5602007" y="88899"/>
                  </a:lnTo>
                  <a:lnTo>
                    <a:pt x="5620360" y="152399"/>
                  </a:lnTo>
                  <a:lnTo>
                    <a:pt x="5628698" y="203199"/>
                  </a:lnTo>
                  <a:lnTo>
                    <a:pt x="5634299" y="253999"/>
                  </a:lnTo>
                  <a:lnTo>
                    <a:pt x="5636348" y="317499"/>
                  </a:lnTo>
                  <a:lnTo>
                    <a:pt x="5636031" y="326540"/>
                  </a:lnTo>
                  <a:close/>
                </a:path>
                <a:path w="5636895" h="7759700">
                  <a:moveTo>
                    <a:pt x="5635014" y="355599"/>
                  </a:moveTo>
                  <a:lnTo>
                    <a:pt x="5636031" y="326540"/>
                  </a:lnTo>
                  <a:lnTo>
                    <a:pt x="5636256" y="330199"/>
                  </a:lnTo>
                  <a:lnTo>
                    <a:pt x="5635014" y="355599"/>
                  </a:lnTo>
                  <a:close/>
                </a:path>
                <a:path w="5636895" h="7759700">
                  <a:moveTo>
                    <a:pt x="28503" y="7622343"/>
                  </a:moveTo>
                  <a:lnTo>
                    <a:pt x="3469" y="7569199"/>
                  </a:lnTo>
                  <a:lnTo>
                    <a:pt x="651" y="7531099"/>
                  </a:lnTo>
                  <a:lnTo>
                    <a:pt x="0" y="7454899"/>
                  </a:lnTo>
                  <a:lnTo>
                    <a:pt x="1333" y="7416799"/>
                  </a:lnTo>
                  <a:lnTo>
                    <a:pt x="1022" y="7429499"/>
                  </a:lnTo>
                  <a:lnTo>
                    <a:pt x="10271" y="7492999"/>
                  </a:lnTo>
                  <a:lnTo>
                    <a:pt x="19807" y="7556499"/>
                  </a:lnTo>
                  <a:lnTo>
                    <a:pt x="28503" y="7622343"/>
                  </a:lnTo>
                  <a:close/>
                </a:path>
                <a:path w="5636895" h="7759700">
                  <a:moveTo>
                    <a:pt x="3175400" y="7721599"/>
                  </a:moveTo>
                  <a:lnTo>
                    <a:pt x="3148285" y="7708899"/>
                  </a:lnTo>
                  <a:lnTo>
                    <a:pt x="3116596" y="7670799"/>
                  </a:lnTo>
                  <a:lnTo>
                    <a:pt x="3083382" y="7632699"/>
                  </a:lnTo>
                  <a:lnTo>
                    <a:pt x="3051691" y="7594599"/>
                  </a:lnTo>
                  <a:lnTo>
                    <a:pt x="3024572" y="7581899"/>
                  </a:lnTo>
                  <a:lnTo>
                    <a:pt x="4524947" y="7581899"/>
                  </a:lnTo>
                  <a:lnTo>
                    <a:pt x="4502751" y="7594599"/>
                  </a:lnTo>
                  <a:lnTo>
                    <a:pt x="4477026" y="7619999"/>
                  </a:lnTo>
                  <a:lnTo>
                    <a:pt x="3326236" y="7619999"/>
                  </a:lnTo>
                  <a:lnTo>
                    <a:pt x="3291504" y="7632699"/>
                  </a:lnTo>
                  <a:lnTo>
                    <a:pt x="3210132" y="7708899"/>
                  </a:lnTo>
                  <a:lnTo>
                    <a:pt x="3175400" y="7721599"/>
                  </a:lnTo>
                  <a:close/>
                </a:path>
                <a:path w="5636895" h="7759700">
                  <a:moveTo>
                    <a:pt x="4667847" y="7721599"/>
                  </a:moveTo>
                  <a:lnTo>
                    <a:pt x="4641553" y="7708899"/>
                  </a:lnTo>
                  <a:lnTo>
                    <a:pt x="4611830" y="7670799"/>
                  </a:lnTo>
                  <a:lnTo>
                    <a:pt x="4580964" y="7632699"/>
                  </a:lnTo>
                  <a:lnTo>
                    <a:pt x="4551241" y="7594599"/>
                  </a:lnTo>
                  <a:lnTo>
                    <a:pt x="4524947" y="7581899"/>
                  </a:lnTo>
                  <a:lnTo>
                    <a:pt x="4826618" y="7581899"/>
                  </a:lnTo>
                  <a:lnTo>
                    <a:pt x="4798673" y="7594599"/>
                  </a:lnTo>
                  <a:lnTo>
                    <a:pt x="4765012" y="7632699"/>
                  </a:lnTo>
                  <a:lnTo>
                    <a:pt x="4729447" y="7670799"/>
                  </a:lnTo>
                  <a:lnTo>
                    <a:pt x="4695788" y="7708899"/>
                  </a:lnTo>
                  <a:lnTo>
                    <a:pt x="4667847" y="7721599"/>
                  </a:lnTo>
                  <a:close/>
                </a:path>
                <a:path w="5636895" h="7759700">
                  <a:moveTo>
                    <a:pt x="4977446" y="7721599"/>
                  </a:moveTo>
                  <a:lnTo>
                    <a:pt x="4950327" y="7708899"/>
                  </a:lnTo>
                  <a:lnTo>
                    <a:pt x="4918637" y="7670799"/>
                  </a:lnTo>
                  <a:lnTo>
                    <a:pt x="4885423" y="7632699"/>
                  </a:lnTo>
                  <a:lnTo>
                    <a:pt x="4853734" y="7594599"/>
                  </a:lnTo>
                  <a:lnTo>
                    <a:pt x="4826618" y="7581899"/>
                  </a:lnTo>
                  <a:lnTo>
                    <a:pt x="5120338" y="7581899"/>
                  </a:lnTo>
                  <a:lnTo>
                    <a:pt x="5094048" y="7594599"/>
                  </a:lnTo>
                  <a:lnTo>
                    <a:pt x="5064328" y="7632699"/>
                  </a:lnTo>
                  <a:lnTo>
                    <a:pt x="5033463" y="7670799"/>
                  </a:lnTo>
                  <a:lnTo>
                    <a:pt x="5003740" y="7708899"/>
                  </a:lnTo>
                  <a:lnTo>
                    <a:pt x="4977446" y="7721599"/>
                  </a:lnTo>
                  <a:close/>
                </a:path>
                <a:path w="5636895" h="7759700">
                  <a:moveTo>
                    <a:pt x="5279110" y="7721599"/>
                  </a:moveTo>
                  <a:lnTo>
                    <a:pt x="5251166" y="7708899"/>
                  </a:lnTo>
                  <a:lnTo>
                    <a:pt x="5217506" y="7670799"/>
                  </a:lnTo>
                  <a:lnTo>
                    <a:pt x="5181942" y="7632699"/>
                  </a:lnTo>
                  <a:lnTo>
                    <a:pt x="5148283" y="7594599"/>
                  </a:lnTo>
                  <a:lnTo>
                    <a:pt x="5120338" y="7581899"/>
                  </a:lnTo>
                  <a:lnTo>
                    <a:pt x="5422002" y="7581899"/>
                  </a:lnTo>
                  <a:lnTo>
                    <a:pt x="5395712" y="7594599"/>
                  </a:lnTo>
                  <a:lnTo>
                    <a:pt x="5365991" y="7632699"/>
                  </a:lnTo>
                  <a:lnTo>
                    <a:pt x="5335126" y="7670799"/>
                  </a:lnTo>
                  <a:lnTo>
                    <a:pt x="5305404" y="7708899"/>
                  </a:lnTo>
                  <a:lnTo>
                    <a:pt x="5279110" y="7721599"/>
                  </a:lnTo>
                  <a:close/>
                </a:path>
                <a:path w="5636895" h="7759700">
                  <a:moveTo>
                    <a:pt x="5585657" y="7708899"/>
                  </a:moveTo>
                  <a:lnTo>
                    <a:pt x="5545447" y="7683499"/>
                  </a:lnTo>
                  <a:lnTo>
                    <a:pt x="5509107" y="7645399"/>
                  </a:lnTo>
                  <a:lnTo>
                    <a:pt x="5476506" y="7607299"/>
                  </a:lnTo>
                  <a:lnTo>
                    <a:pt x="5447515" y="7581899"/>
                  </a:lnTo>
                  <a:lnTo>
                    <a:pt x="5596268" y="7581899"/>
                  </a:lnTo>
                  <a:lnTo>
                    <a:pt x="5591922" y="7619999"/>
                  </a:lnTo>
                  <a:lnTo>
                    <a:pt x="5588119" y="7658099"/>
                  </a:lnTo>
                  <a:lnTo>
                    <a:pt x="5585657" y="7708899"/>
                  </a:lnTo>
                  <a:close/>
                </a:path>
                <a:path w="5636895" h="7759700">
                  <a:moveTo>
                    <a:pt x="500122" y="7759699"/>
                  </a:moveTo>
                  <a:lnTo>
                    <a:pt x="473832" y="7746999"/>
                  </a:lnTo>
                  <a:lnTo>
                    <a:pt x="444111" y="7721599"/>
                  </a:lnTo>
                  <a:lnTo>
                    <a:pt x="413246" y="7670799"/>
                  </a:lnTo>
                  <a:lnTo>
                    <a:pt x="383523" y="7632699"/>
                  </a:lnTo>
                  <a:lnTo>
                    <a:pt x="357230" y="7619999"/>
                  </a:lnTo>
                  <a:lnTo>
                    <a:pt x="658894" y="7619999"/>
                  </a:lnTo>
                  <a:lnTo>
                    <a:pt x="630949" y="7632699"/>
                  </a:lnTo>
                  <a:lnTo>
                    <a:pt x="597290" y="7670799"/>
                  </a:lnTo>
                  <a:lnTo>
                    <a:pt x="561726" y="7721599"/>
                  </a:lnTo>
                  <a:lnTo>
                    <a:pt x="528066" y="7746999"/>
                  </a:lnTo>
                  <a:lnTo>
                    <a:pt x="500122" y="7759699"/>
                  </a:lnTo>
                  <a:close/>
                </a:path>
                <a:path w="5636895" h="7759700">
                  <a:moveTo>
                    <a:pt x="793850" y="7759699"/>
                  </a:moveTo>
                  <a:lnTo>
                    <a:pt x="768382" y="7746999"/>
                  </a:lnTo>
                  <a:lnTo>
                    <a:pt x="740629" y="7721599"/>
                  </a:lnTo>
                  <a:lnTo>
                    <a:pt x="712114" y="7670799"/>
                  </a:lnTo>
                  <a:lnTo>
                    <a:pt x="684361" y="7632699"/>
                  </a:lnTo>
                  <a:lnTo>
                    <a:pt x="658894" y="7619999"/>
                  </a:lnTo>
                  <a:lnTo>
                    <a:pt x="952621" y="7619999"/>
                  </a:lnTo>
                  <a:lnTo>
                    <a:pt x="924677" y="7632699"/>
                  </a:lnTo>
                  <a:lnTo>
                    <a:pt x="891018" y="7670799"/>
                  </a:lnTo>
                  <a:lnTo>
                    <a:pt x="855453" y="7721599"/>
                  </a:lnTo>
                  <a:lnTo>
                    <a:pt x="821794" y="7746999"/>
                  </a:lnTo>
                  <a:lnTo>
                    <a:pt x="793850" y="7759699"/>
                  </a:lnTo>
                  <a:close/>
                </a:path>
                <a:path w="5636895" h="7759700">
                  <a:moveTo>
                    <a:pt x="1095513" y="7759699"/>
                  </a:moveTo>
                  <a:lnTo>
                    <a:pt x="1069220" y="7746999"/>
                  </a:lnTo>
                  <a:lnTo>
                    <a:pt x="1039497" y="7721599"/>
                  </a:lnTo>
                  <a:lnTo>
                    <a:pt x="1008632" y="7670799"/>
                  </a:lnTo>
                  <a:lnTo>
                    <a:pt x="978911" y="7632699"/>
                  </a:lnTo>
                  <a:lnTo>
                    <a:pt x="952621" y="7619999"/>
                  </a:lnTo>
                  <a:lnTo>
                    <a:pt x="1254285" y="7619999"/>
                  </a:lnTo>
                  <a:lnTo>
                    <a:pt x="1226341" y="7632699"/>
                  </a:lnTo>
                  <a:lnTo>
                    <a:pt x="1192681" y="7670799"/>
                  </a:lnTo>
                  <a:lnTo>
                    <a:pt x="1157117" y="7721599"/>
                  </a:lnTo>
                  <a:lnTo>
                    <a:pt x="1123458" y="7746999"/>
                  </a:lnTo>
                  <a:lnTo>
                    <a:pt x="1095513" y="7759699"/>
                  </a:lnTo>
                  <a:close/>
                </a:path>
                <a:path w="5636895" h="7759700">
                  <a:moveTo>
                    <a:pt x="1405113" y="7759699"/>
                  </a:moveTo>
                  <a:lnTo>
                    <a:pt x="1377997" y="7746999"/>
                  </a:lnTo>
                  <a:lnTo>
                    <a:pt x="1346307" y="7721599"/>
                  </a:lnTo>
                  <a:lnTo>
                    <a:pt x="1313091" y="7670799"/>
                  </a:lnTo>
                  <a:lnTo>
                    <a:pt x="1281401" y="7632699"/>
                  </a:lnTo>
                  <a:lnTo>
                    <a:pt x="1254285" y="7619999"/>
                  </a:lnTo>
                  <a:lnTo>
                    <a:pt x="1548005" y="7619999"/>
                  </a:lnTo>
                  <a:lnTo>
                    <a:pt x="1521715" y="7632699"/>
                  </a:lnTo>
                  <a:lnTo>
                    <a:pt x="1491994" y="7670799"/>
                  </a:lnTo>
                  <a:lnTo>
                    <a:pt x="1461129" y="7721599"/>
                  </a:lnTo>
                  <a:lnTo>
                    <a:pt x="1431407" y="7746999"/>
                  </a:lnTo>
                  <a:lnTo>
                    <a:pt x="1405113" y="7759699"/>
                  </a:lnTo>
                  <a:close/>
                </a:path>
                <a:path w="5636895" h="7759700">
                  <a:moveTo>
                    <a:pt x="1690897" y="7721599"/>
                  </a:moveTo>
                  <a:lnTo>
                    <a:pt x="1657409" y="7708899"/>
                  </a:lnTo>
                  <a:lnTo>
                    <a:pt x="1581497" y="7632699"/>
                  </a:lnTo>
                  <a:lnTo>
                    <a:pt x="1548005" y="7619999"/>
                  </a:lnTo>
                  <a:lnTo>
                    <a:pt x="1849669" y="7619999"/>
                  </a:lnTo>
                  <a:lnTo>
                    <a:pt x="1813700" y="7632699"/>
                  </a:lnTo>
                  <a:lnTo>
                    <a:pt x="1726870" y="7708899"/>
                  </a:lnTo>
                  <a:lnTo>
                    <a:pt x="1690897" y="7721599"/>
                  </a:lnTo>
                  <a:close/>
                </a:path>
                <a:path w="5636895" h="7759700">
                  <a:moveTo>
                    <a:pt x="2000504" y="7721599"/>
                  </a:moveTo>
                  <a:lnTo>
                    <a:pt x="1965772" y="7708899"/>
                  </a:lnTo>
                  <a:lnTo>
                    <a:pt x="1884401" y="7632699"/>
                  </a:lnTo>
                  <a:lnTo>
                    <a:pt x="1849669" y="7619999"/>
                  </a:lnTo>
                  <a:lnTo>
                    <a:pt x="2143396" y="7619999"/>
                  </a:lnTo>
                  <a:lnTo>
                    <a:pt x="2109905" y="7632699"/>
                  </a:lnTo>
                  <a:lnTo>
                    <a:pt x="2033995" y="7708899"/>
                  </a:lnTo>
                  <a:lnTo>
                    <a:pt x="2000504" y="7721599"/>
                  </a:lnTo>
                  <a:close/>
                </a:path>
                <a:path w="5636895" h="7759700">
                  <a:moveTo>
                    <a:pt x="2302168" y="7721599"/>
                  </a:moveTo>
                  <a:lnTo>
                    <a:pt x="2266196" y="7708899"/>
                  </a:lnTo>
                  <a:lnTo>
                    <a:pt x="2179369" y="7632699"/>
                  </a:lnTo>
                  <a:lnTo>
                    <a:pt x="2143396" y="7619999"/>
                  </a:lnTo>
                  <a:lnTo>
                    <a:pt x="2437117" y="7619999"/>
                  </a:lnTo>
                  <a:lnTo>
                    <a:pt x="2404869" y="7632699"/>
                  </a:lnTo>
                  <a:lnTo>
                    <a:pt x="2334416" y="7708899"/>
                  </a:lnTo>
                  <a:lnTo>
                    <a:pt x="2302168" y="7721599"/>
                  </a:lnTo>
                  <a:close/>
                </a:path>
                <a:path w="5636895" h="7759700">
                  <a:moveTo>
                    <a:pt x="2595896" y="7759699"/>
                  </a:moveTo>
                  <a:lnTo>
                    <a:pt x="2567951" y="7746999"/>
                  </a:lnTo>
                  <a:lnTo>
                    <a:pt x="2534289" y="7721599"/>
                  </a:lnTo>
                  <a:lnTo>
                    <a:pt x="2498723" y="7670799"/>
                  </a:lnTo>
                  <a:lnTo>
                    <a:pt x="2465062" y="7632699"/>
                  </a:lnTo>
                  <a:lnTo>
                    <a:pt x="2437117" y="7619999"/>
                  </a:lnTo>
                  <a:lnTo>
                    <a:pt x="2738788" y="7619999"/>
                  </a:lnTo>
                  <a:lnTo>
                    <a:pt x="2712494" y="7632699"/>
                  </a:lnTo>
                  <a:lnTo>
                    <a:pt x="2682772" y="7670799"/>
                  </a:lnTo>
                  <a:lnTo>
                    <a:pt x="2651907" y="7721599"/>
                  </a:lnTo>
                  <a:lnTo>
                    <a:pt x="2622186" y="7746999"/>
                  </a:lnTo>
                  <a:lnTo>
                    <a:pt x="2595896" y="7759699"/>
                  </a:lnTo>
                  <a:close/>
                </a:path>
                <a:path w="5636895" h="7759700">
                  <a:moveTo>
                    <a:pt x="2881680" y="7721599"/>
                  </a:moveTo>
                  <a:lnTo>
                    <a:pt x="2848188" y="7708899"/>
                  </a:lnTo>
                  <a:lnTo>
                    <a:pt x="2772276" y="7632699"/>
                  </a:lnTo>
                  <a:lnTo>
                    <a:pt x="2738788" y="7619999"/>
                  </a:lnTo>
                  <a:lnTo>
                    <a:pt x="2978465" y="7619999"/>
                  </a:lnTo>
                  <a:lnTo>
                    <a:pt x="2968558" y="7632699"/>
                  </a:lnTo>
                  <a:lnTo>
                    <a:pt x="2937694" y="7670799"/>
                  </a:lnTo>
                  <a:lnTo>
                    <a:pt x="2907973" y="7708899"/>
                  </a:lnTo>
                  <a:lnTo>
                    <a:pt x="2881680" y="7721599"/>
                  </a:lnTo>
                  <a:close/>
                </a:path>
                <a:path w="5636895" h="7759700">
                  <a:moveTo>
                    <a:pt x="3461192" y="7759699"/>
                  </a:moveTo>
                  <a:lnTo>
                    <a:pt x="3435724" y="7746999"/>
                  </a:lnTo>
                  <a:lnTo>
                    <a:pt x="3407971" y="7721599"/>
                  </a:lnTo>
                  <a:lnTo>
                    <a:pt x="3379456" y="7670799"/>
                  </a:lnTo>
                  <a:lnTo>
                    <a:pt x="3351703" y="7632699"/>
                  </a:lnTo>
                  <a:lnTo>
                    <a:pt x="3326236" y="7619999"/>
                  </a:lnTo>
                  <a:lnTo>
                    <a:pt x="3619964" y="7619999"/>
                  </a:lnTo>
                  <a:lnTo>
                    <a:pt x="3592018" y="7632699"/>
                  </a:lnTo>
                  <a:lnTo>
                    <a:pt x="3558358" y="7670799"/>
                  </a:lnTo>
                  <a:lnTo>
                    <a:pt x="3522792" y="7721599"/>
                  </a:lnTo>
                  <a:lnTo>
                    <a:pt x="3489133" y="7746999"/>
                  </a:lnTo>
                  <a:lnTo>
                    <a:pt x="3461192" y="7759699"/>
                  </a:lnTo>
                  <a:close/>
                </a:path>
                <a:path w="5636895" h="7759700">
                  <a:moveTo>
                    <a:pt x="3778728" y="7759699"/>
                  </a:moveTo>
                  <a:lnTo>
                    <a:pt x="3750786" y="7746999"/>
                  </a:lnTo>
                  <a:lnTo>
                    <a:pt x="3717128" y="7721599"/>
                  </a:lnTo>
                  <a:lnTo>
                    <a:pt x="3681563" y="7670799"/>
                  </a:lnTo>
                  <a:lnTo>
                    <a:pt x="3647905" y="7632699"/>
                  </a:lnTo>
                  <a:lnTo>
                    <a:pt x="3619964" y="7619999"/>
                  </a:lnTo>
                  <a:lnTo>
                    <a:pt x="3921627" y="7619999"/>
                  </a:lnTo>
                  <a:lnTo>
                    <a:pt x="3895334" y="7632699"/>
                  </a:lnTo>
                  <a:lnTo>
                    <a:pt x="3865610" y="7670799"/>
                  </a:lnTo>
                  <a:lnTo>
                    <a:pt x="3834744" y="7721599"/>
                  </a:lnTo>
                  <a:lnTo>
                    <a:pt x="3805021" y="7746999"/>
                  </a:lnTo>
                  <a:lnTo>
                    <a:pt x="3778728" y="7759699"/>
                  </a:lnTo>
                  <a:close/>
                </a:path>
                <a:path w="5636895" h="7759700">
                  <a:moveTo>
                    <a:pt x="4072455" y="7759699"/>
                  </a:moveTo>
                  <a:lnTo>
                    <a:pt x="4045336" y="7746999"/>
                  </a:lnTo>
                  <a:lnTo>
                    <a:pt x="4013646" y="7721599"/>
                  </a:lnTo>
                  <a:lnTo>
                    <a:pt x="3980431" y="7670799"/>
                  </a:lnTo>
                  <a:lnTo>
                    <a:pt x="3948743" y="7632699"/>
                  </a:lnTo>
                  <a:lnTo>
                    <a:pt x="3921627" y="7619999"/>
                  </a:lnTo>
                  <a:lnTo>
                    <a:pt x="4223291" y="7619999"/>
                  </a:lnTo>
                  <a:lnTo>
                    <a:pt x="4196172" y="7632699"/>
                  </a:lnTo>
                  <a:lnTo>
                    <a:pt x="4164481" y="7670799"/>
                  </a:lnTo>
                  <a:lnTo>
                    <a:pt x="4131265" y="7721599"/>
                  </a:lnTo>
                  <a:lnTo>
                    <a:pt x="4099574" y="7746999"/>
                  </a:lnTo>
                  <a:lnTo>
                    <a:pt x="4072455" y="7759699"/>
                  </a:lnTo>
                  <a:close/>
                </a:path>
                <a:path w="5636895" h="7759700">
                  <a:moveTo>
                    <a:pt x="4374119" y="7759699"/>
                  </a:moveTo>
                  <a:lnTo>
                    <a:pt x="4347000" y="7746999"/>
                  </a:lnTo>
                  <a:lnTo>
                    <a:pt x="4315309" y="7721599"/>
                  </a:lnTo>
                  <a:lnTo>
                    <a:pt x="4282095" y="7670799"/>
                  </a:lnTo>
                  <a:lnTo>
                    <a:pt x="4250406" y="7632699"/>
                  </a:lnTo>
                  <a:lnTo>
                    <a:pt x="4223291" y="7619999"/>
                  </a:lnTo>
                  <a:lnTo>
                    <a:pt x="4477026" y="7619999"/>
                  </a:lnTo>
                  <a:lnTo>
                    <a:pt x="4422045" y="7721599"/>
                  </a:lnTo>
                  <a:lnTo>
                    <a:pt x="4396318" y="7746999"/>
                  </a:lnTo>
                  <a:lnTo>
                    <a:pt x="4374119" y="7759699"/>
                  </a:lnTo>
                  <a:close/>
                </a:path>
                <a:path w="5636895" h="7759700">
                  <a:moveTo>
                    <a:pt x="62648" y="7632699"/>
                  </a:moveTo>
                  <a:lnTo>
                    <a:pt x="29871" y="7632699"/>
                  </a:lnTo>
                  <a:lnTo>
                    <a:pt x="28503" y="7622343"/>
                  </a:lnTo>
                  <a:lnTo>
                    <a:pt x="62648" y="7632699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9621" y="421068"/>
              <a:ext cx="6303113" cy="82516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 rot="17700000">
            <a:off x="423367" y="804981"/>
            <a:ext cx="272818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200" dirty="0">
                <a:solidFill>
                  <a:srgbClr val="00ADEF"/>
                </a:solidFill>
                <a:latin typeface="Trebuchet MS"/>
                <a:cs typeface="Trebuchet MS"/>
              </a:rPr>
              <a:t>G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 rot="18600000">
            <a:off x="525652" y="672687"/>
            <a:ext cx="227755" cy="214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9"/>
              </a:lnSpc>
            </a:pPr>
            <a:r>
              <a:rPr sz="1650" spc="-5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 rot="19380000">
            <a:off x="606530" y="582805"/>
            <a:ext cx="251999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114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 rot="20340000">
            <a:off x="750453" y="490810"/>
            <a:ext cx="2823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25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 rot="21360000">
            <a:off x="957092" y="444095"/>
            <a:ext cx="281347" cy="219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5"/>
              </a:lnSpc>
            </a:pPr>
            <a:r>
              <a:rPr sz="1700" spc="-30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 rot="600000">
            <a:off x="1151155" y="454479"/>
            <a:ext cx="254185" cy="218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0"/>
              </a:lnSpc>
            </a:pPr>
            <a:r>
              <a:rPr sz="1700" spc="105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 rot="1200000">
            <a:off x="1279322" y="488304"/>
            <a:ext cx="2317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8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 rot="2220000">
            <a:off x="1434115" y="582247"/>
            <a:ext cx="255306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-55" dirty="0">
                <a:solidFill>
                  <a:srgbClr val="00ADEF"/>
                </a:solidFill>
                <a:latin typeface="Trebuchet MS"/>
                <a:cs typeface="Trebuchet MS"/>
              </a:rPr>
              <a:t>H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 rot="3240000">
            <a:off x="1552078" y="704094"/>
            <a:ext cx="250808" cy="213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5"/>
              </a:lnSpc>
            </a:pPr>
            <a:r>
              <a:rPr sz="1650" spc="125" dirty="0">
                <a:solidFill>
                  <a:srgbClr val="00ADEF"/>
                </a:solidFill>
                <a:latin typeface="Trebuchet MS"/>
                <a:cs typeface="Trebuchet MS"/>
              </a:rPr>
              <a:t>e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 rot="3900000">
            <a:off x="1623963" y="802063"/>
            <a:ext cx="217990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-145" dirty="0">
                <a:solidFill>
                  <a:srgbClr val="00ADEF"/>
                </a:solidFill>
                <a:latin typeface="Trebuchet MS"/>
                <a:cs typeface="Trebuchet MS"/>
              </a:rPr>
              <a:t>l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 rot="4740000">
            <a:off x="1642906" y="910374"/>
            <a:ext cx="247318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650" spc="75" dirty="0">
                <a:solidFill>
                  <a:srgbClr val="00ADEF"/>
                </a:solidFill>
                <a:latin typeface="Trebuchet MS"/>
                <a:cs typeface="Trebuchet MS"/>
              </a:rPr>
              <a:t>p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71550" y="1542998"/>
            <a:ext cx="4829175" cy="612457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354965" marR="290195" indent="-342900">
              <a:lnSpc>
                <a:spcPts val="1920"/>
              </a:lnSpc>
              <a:spcBef>
                <a:spcPts val="360"/>
              </a:spcBef>
            </a:pPr>
            <a:r>
              <a:rPr sz="1800" dirty="0">
                <a:latin typeface="Webdings"/>
                <a:cs typeface="Webdings"/>
              </a:rPr>
              <a:t>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You </a:t>
            </a:r>
            <a:r>
              <a:rPr sz="1600" spc="-20" dirty="0">
                <a:latin typeface="Trebuchet MS"/>
                <a:cs typeface="Trebuchet MS"/>
              </a:rPr>
              <a:t>can </a:t>
            </a:r>
            <a:r>
              <a:rPr sz="1600" spc="-10" dirty="0">
                <a:latin typeface="Trebuchet MS"/>
                <a:cs typeface="Trebuchet MS"/>
              </a:rPr>
              <a:t>also </a:t>
            </a:r>
            <a:r>
              <a:rPr sz="1600" spc="-100" dirty="0">
                <a:latin typeface="Trebuchet MS"/>
                <a:cs typeface="Trebuchet MS"/>
              </a:rPr>
              <a:t>refer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b="1" spc="65" dirty="0">
                <a:latin typeface="Trebuchet MS"/>
                <a:cs typeface="Trebuchet MS"/>
              </a:rPr>
              <a:t>a </a:t>
            </a:r>
            <a:r>
              <a:rPr sz="1600" b="1" spc="-80" dirty="0">
                <a:latin typeface="Trebuchet MS"/>
                <a:cs typeface="Trebuchet MS"/>
              </a:rPr>
              <a:t>person’s </a:t>
            </a:r>
            <a:r>
              <a:rPr sz="1600" b="1" spc="-90" dirty="0">
                <a:latin typeface="Trebuchet MS"/>
                <a:cs typeface="Trebuchet MS"/>
              </a:rPr>
              <a:t>office </a:t>
            </a:r>
            <a:r>
              <a:rPr sz="1600" spc="-60" dirty="0">
                <a:latin typeface="Trebuchet MS"/>
                <a:cs typeface="Trebuchet MS"/>
              </a:rPr>
              <a:t>or </a:t>
            </a:r>
            <a:r>
              <a:rPr sz="1600" b="1" spc="-25" dirty="0">
                <a:latin typeface="Trebuchet MS"/>
                <a:cs typeface="Trebuchet MS"/>
              </a:rPr>
              <a:t>shop</a:t>
            </a:r>
            <a:r>
              <a:rPr sz="1600" b="1" spc="-275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by  </a:t>
            </a:r>
            <a:r>
              <a:rPr sz="1600" spc="-5" dirty="0">
                <a:latin typeface="Trebuchet MS"/>
                <a:cs typeface="Trebuchet MS"/>
              </a:rPr>
              <a:t>using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10" dirty="0">
                <a:latin typeface="Trebuchet MS"/>
                <a:cs typeface="Trebuchet MS"/>
              </a:rPr>
              <a:t>possessive </a:t>
            </a:r>
            <a:r>
              <a:rPr sz="1600" spc="-75" dirty="0">
                <a:latin typeface="Trebuchet MS"/>
                <a:cs typeface="Trebuchet MS"/>
              </a:rPr>
              <a:t>form </a:t>
            </a:r>
            <a:r>
              <a:rPr sz="1600" spc="-95" dirty="0">
                <a:latin typeface="Trebuchet MS"/>
                <a:cs typeface="Trebuchet MS"/>
              </a:rPr>
              <a:t>with </a:t>
            </a:r>
            <a:r>
              <a:rPr sz="1600" spc="15" dirty="0">
                <a:latin typeface="Trebuchet MS"/>
                <a:cs typeface="Trebuchet MS"/>
              </a:rPr>
              <a:t>an</a:t>
            </a:r>
            <a:r>
              <a:rPr sz="1600" spc="-360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apostrophe.</a:t>
            </a:r>
            <a:endParaRPr sz="1600">
              <a:latin typeface="Trebuchet MS"/>
              <a:cs typeface="Trebuchet MS"/>
            </a:endParaRPr>
          </a:p>
          <a:p>
            <a:pPr marL="354965">
              <a:lnSpc>
                <a:spcPts val="1855"/>
              </a:lnSpc>
            </a:pPr>
            <a:r>
              <a:rPr sz="1600" spc="-105" dirty="0">
                <a:latin typeface="Trebuchet MS"/>
                <a:cs typeface="Trebuchet MS"/>
              </a:rPr>
              <a:t>For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example:</a:t>
            </a:r>
            <a:endParaRPr sz="1600">
              <a:latin typeface="Trebuchet MS"/>
              <a:cs typeface="Trebuchet MS"/>
            </a:endParaRPr>
          </a:p>
          <a:p>
            <a:pPr marL="648335">
              <a:lnSpc>
                <a:spcPct val="100000"/>
              </a:lnSpc>
              <a:spcBef>
                <a:spcPts val="1130"/>
              </a:spcBef>
            </a:pPr>
            <a:r>
              <a:rPr sz="1600" spc="-170" dirty="0">
                <a:latin typeface="Trebuchet MS"/>
                <a:cs typeface="Trebuchet MS"/>
              </a:rPr>
              <a:t>I’ll </a:t>
            </a:r>
            <a:r>
              <a:rPr sz="1600" spc="-35" dirty="0">
                <a:latin typeface="Trebuchet MS"/>
                <a:cs typeface="Trebuchet MS"/>
              </a:rPr>
              <a:t>buy </a:t>
            </a:r>
            <a:r>
              <a:rPr sz="1600" spc="5" dirty="0">
                <a:latin typeface="Trebuchet MS"/>
                <a:cs typeface="Trebuchet MS"/>
              </a:rPr>
              <a:t>some </a:t>
            </a:r>
            <a:r>
              <a:rPr sz="1600" spc="-25" dirty="0">
                <a:latin typeface="Trebuchet MS"/>
                <a:cs typeface="Trebuchet MS"/>
              </a:rPr>
              <a:t>bread </a:t>
            </a:r>
            <a:r>
              <a:rPr sz="1600" spc="-85" dirty="0">
                <a:latin typeface="Trebuchet MS"/>
                <a:cs typeface="Trebuchet MS"/>
              </a:rPr>
              <a:t>at </a:t>
            </a:r>
            <a:r>
              <a:rPr sz="1600" b="1" spc="-95" dirty="0">
                <a:latin typeface="Trebuchet MS"/>
                <a:cs typeface="Trebuchet MS"/>
              </a:rPr>
              <a:t>the</a:t>
            </a:r>
            <a:r>
              <a:rPr sz="1600" b="1" spc="-180" dirty="0">
                <a:latin typeface="Trebuchet MS"/>
                <a:cs typeface="Trebuchet MS"/>
              </a:rPr>
              <a:t> </a:t>
            </a:r>
            <a:r>
              <a:rPr sz="1600" b="1" spc="-90" dirty="0">
                <a:latin typeface="Trebuchet MS"/>
                <a:cs typeface="Trebuchet MS"/>
              </a:rPr>
              <a:t>baker’s</a:t>
            </a:r>
            <a:r>
              <a:rPr sz="1600" spc="-90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647700" marR="1009650" indent="-635">
              <a:lnSpc>
                <a:spcPct val="100000"/>
              </a:lnSpc>
              <a:spcBef>
                <a:spcPts val="5"/>
              </a:spcBef>
            </a:pPr>
            <a:r>
              <a:rPr sz="1600" spc="-120" dirty="0">
                <a:latin typeface="Trebuchet MS"/>
                <a:cs typeface="Trebuchet MS"/>
              </a:rPr>
              <a:t>I </a:t>
            </a:r>
            <a:r>
              <a:rPr sz="1600" spc="35" dirty="0">
                <a:latin typeface="Trebuchet MS"/>
                <a:cs typeface="Trebuchet MS"/>
              </a:rPr>
              <a:t>was </a:t>
            </a:r>
            <a:r>
              <a:rPr sz="1600" spc="-25" dirty="0">
                <a:latin typeface="Trebuchet MS"/>
                <a:cs typeface="Trebuchet MS"/>
              </a:rPr>
              <a:t>reading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320" dirty="0">
                <a:latin typeface="Trebuchet MS"/>
                <a:cs typeface="Trebuchet MS"/>
              </a:rPr>
              <a:t> </a:t>
            </a:r>
            <a:r>
              <a:rPr sz="1600" spc="-20" dirty="0">
                <a:latin typeface="Trebuchet MS"/>
                <a:cs typeface="Trebuchet MS"/>
              </a:rPr>
              <a:t>book </a:t>
            </a:r>
            <a:r>
              <a:rPr sz="1600" spc="-85" dirty="0">
                <a:latin typeface="Trebuchet MS"/>
                <a:cs typeface="Trebuchet MS"/>
              </a:rPr>
              <a:t>at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110" dirty="0">
                <a:latin typeface="Trebuchet MS"/>
                <a:cs typeface="Trebuchet MS"/>
              </a:rPr>
              <a:t>dentist’s</a:t>
            </a:r>
            <a:r>
              <a:rPr sz="1600" spc="-110" dirty="0">
                <a:latin typeface="Trebuchet MS"/>
                <a:cs typeface="Trebuchet MS"/>
              </a:rPr>
              <a:t>.  </a:t>
            </a:r>
            <a:r>
              <a:rPr sz="1600" spc="-160" dirty="0">
                <a:latin typeface="Trebuchet MS"/>
                <a:cs typeface="Trebuchet MS"/>
              </a:rPr>
              <a:t>It’s </a:t>
            </a:r>
            <a:r>
              <a:rPr sz="1600" spc="-100" dirty="0">
                <a:latin typeface="Trebuchet MS"/>
                <a:cs typeface="Trebuchet MS"/>
              </a:rPr>
              <a:t>time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-70" dirty="0">
                <a:latin typeface="Trebuchet MS"/>
                <a:cs typeface="Trebuchet MS"/>
              </a:rPr>
              <a:t>went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b="1" spc="-95" dirty="0">
                <a:latin typeface="Trebuchet MS"/>
                <a:cs typeface="Trebuchet MS"/>
              </a:rPr>
              <a:t>the</a:t>
            </a:r>
            <a:r>
              <a:rPr sz="1600" b="1" spc="-30" dirty="0">
                <a:latin typeface="Trebuchet MS"/>
                <a:cs typeface="Trebuchet MS"/>
              </a:rPr>
              <a:t> </a:t>
            </a:r>
            <a:r>
              <a:rPr sz="1600" b="1" spc="-90" dirty="0">
                <a:latin typeface="Trebuchet MS"/>
                <a:cs typeface="Trebuchet MS"/>
              </a:rPr>
              <a:t>barber’s</a:t>
            </a:r>
            <a:r>
              <a:rPr sz="1600" spc="-90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ts val="2140"/>
              </a:lnSpc>
              <a:spcBef>
                <a:spcPts val="1170"/>
              </a:spcBef>
            </a:pPr>
            <a:r>
              <a:rPr sz="1800" dirty="0">
                <a:latin typeface="Webdings"/>
                <a:cs typeface="Webdings"/>
              </a:rPr>
              <a:t>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You </a:t>
            </a:r>
            <a:r>
              <a:rPr sz="1600" spc="-20" dirty="0">
                <a:latin typeface="Trebuchet MS"/>
                <a:cs typeface="Trebuchet MS"/>
              </a:rPr>
              <a:t>can </a:t>
            </a:r>
            <a:r>
              <a:rPr sz="1600" spc="-10" dirty="0">
                <a:latin typeface="Trebuchet MS"/>
                <a:cs typeface="Trebuchet MS"/>
              </a:rPr>
              <a:t>also </a:t>
            </a:r>
            <a:r>
              <a:rPr sz="1600" spc="-100" dirty="0">
                <a:latin typeface="Trebuchet MS"/>
                <a:cs typeface="Trebuchet MS"/>
              </a:rPr>
              <a:t>refer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55" dirty="0">
                <a:latin typeface="Trebuchet MS"/>
                <a:cs typeface="Trebuchet MS"/>
              </a:rPr>
              <a:t>your </a:t>
            </a:r>
            <a:r>
              <a:rPr sz="1600" b="1" spc="-95" dirty="0">
                <a:latin typeface="Trebuchet MS"/>
                <a:cs typeface="Trebuchet MS"/>
              </a:rPr>
              <a:t>friends’</a:t>
            </a:r>
            <a:r>
              <a:rPr sz="1600" b="1" spc="-185" dirty="0">
                <a:latin typeface="Trebuchet MS"/>
                <a:cs typeface="Trebuchet MS"/>
              </a:rPr>
              <a:t> </a:t>
            </a:r>
            <a:r>
              <a:rPr sz="1600" b="1" spc="-35" dirty="0">
                <a:latin typeface="Trebuchet MS"/>
                <a:cs typeface="Trebuchet MS"/>
              </a:rPr>
              <a:t>homes</a:t>
            </a:r>
            <a:endParaRPr sz="1600">
              <a:latin typeface="Trebuchet MS"/>
              <a:cs typeface="Trebuchet MS"/>
            </a:endParaRPr>
          </a:p>
          <a:p>
            <a:pPr marL="354965">
              <a:lnSpc>
                <a:spcPts val="1900"/>
              </a:lnSpc>
            </a:pP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15" dirty="0">
                <a:latin typeface="Trebuchet MS"/>
                <a:cs typeface="Trebuchet MS"/>
              </a:rPr>
              <a:t>same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way:</a:t>
            </a:r>
            <a:endParaRPr sz="1600">
              <a:latin typeface="Trebuchet MS"/>
              <a:cs typeface="Trebuchet MS"/>
            </a:endParaRPr>
          </a:p>
          <a:p>
            <a:pPr marL="647700" marR="1622425">
              <a:lnSpc>
                <a:spcPct val="100000"/>
              </a:lnSpc>
              <a:spcBef>
                <a:spcPts val="560"/>
              </a:spcBef>
            </a:pPr>
            <a:r>
              <a:rPr sz="1600" spc="-125" dirty="0">
                <a:latin typeface="Trebuchet MS"/>
                <a:cs typeface="Trebuchet MS"/>
              </a:rPr>
              <a:t>I’m </a:t>
            </a:r>
            <a:r>
              <a:rPr sz="1600" spc="5" dirty="0">
                <a:latin typeface="Trebuchet MS"/>
                <a:cs typeface="Trebuchet MS"/>
              </a:rPr>
              <a:t>going </a:t>
            </a:r>
            <a:r>
              <a:rPr sz="1600" spc="-85" dirty="0">
                <a:latin typeface="Trebuchet MS"/>
                <a:cs typeface="Trebuchet MS"/>
              </a:rPr>
              <a:t>next </a:t>
            </a:r>
            <a:r>
              <a:rPr sz="1600" spc="-30" dirty="0">
                <a:latin typeface="Trebuchet MS"/>
                <a:cs typeface="Trebuchet MS"/>
              </a:rPr>
              <a:t>door </a:t>
            </a:r>
            <a:r>
              <a:rPr sz="1600" spc="-110" dirty="0">
                <a:latin typeface="Trebuchet MS"/>
                <a:cs typeface="Trebuchet MS"/>
              </a:rPr>
              <a:t>to</a:t>
            </a:r>
            <a:r>
              <a:rPr sz="1600" spc="-254" dirty="0">
                <a:latin typeface="Trebuchet MS"/>
                <a:cs typeface="Trebuchet MS"/>
              </a:rPr>
              <a:t> </a:t>
            </a:r>
            <a:r>
              <a:rPr sz="1600" b="1" spc="-120" dirty="0">
                <a:latin typeface="Trebuchet MS"/>
                <a:cs typeface="Trebuchet MS"/>
              </a:rPr>
              <a:t>Peter’s</a:t>
            </a:r>
            <a:r>
              <a:rPr sz="1600" spc="-120" dirty="0">
                <a:latin typeface="Trebuchet MS"/>
                <a:cs typeface="Trebuchet MS"/>
              </a:rPr>
              <a:t>.  </a:t>
            </a:r>
            <a:r>
              <a:rPr sz="1600" dirty="0">
                <a:latin typeface="Trebuchet MS"/>
                <a:cs typeface="Trebuchet MS"/>
              </a:rPr>
              <a:t> </a:t>
            </a:r>
            <a:r>
              <a:rPr sz="1600" spc="-120" dirty="0">
                <a:latin typeface="Trebuchet MS"/>
                <a:cs typeface="Trebuchet MS"/>
              </a:rPr>
              <a:t>I </a:t>
            </a:r>
            <a:r>
              <a:rPr sz="1600" spc="-40" dirty="0">
                <a:latin typeface="Trebuchet MS"/>
                <a:cs typeface="Trebuchet MS"/>
              </a:rPr>
              <a:t>stayed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60" dirty="0">
                <a:latin typeface="Trebuchet MS"/>
                <a:cs typeface="Trebuchet MS"/>
              </a:rPr>
              <a:t>night </a:t>
            </a:r>
            <a:r>
              <a:rPr sz="1600" spc="-85" dirty="0">
                <a:latin typeface="Trebuchet MS"/>
                <a:cs typeface="Trebuchet MS"/>
              </a:rPr>
              <a:t>at</a:t>
            </a:r>
            <a:r>
              <a:rPr sz="1600" spc="-135" dirty="0">
                <a:latin typeface="Trebuchet MS"/>
                <a:cs typeface="Trebuchet MS"/>
              </a:rPr>
              <a:t> </a:t>
            </a:r>
            <a:r>
              <a:rPr sz="1600" b="1" spc="-70" dirty="0">
                <a:latin typeface="Trebuchet MS"/>
                <a:cs typeface="Trebuchet MS"/>
              </a:rPr>
              <a:t>Susan’s</a:t>
            </a:r>
            <a:r>
              <a:rPr sz="1600" spc="-70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354965" marR="62865" indent="-342900">
              <a:lnSpc>
                <a:spcPts val="1920"/>
              </a:lnSpc>
              <a:spcBef>
                <a:spcPts val="1435"/>
              </a:spcBef>
            </a:pPr>
            <a:r>
              <a:rPr sz="1800" dirty="0">
                <a:latin typeface="Webdings"/>
                <a:cs typeface="Webdings"/>
              </a:rPr>
              <a:t></a:t>
            </a:r>
            <a:r>
              <a:rPr sz="1800" spc="-85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rebuchet MS"/>
                <a:cs typeface="Trebuchet MS"/>
              </a:rPr>
              <a:t>How </a:t>
            </a:r>
            <a:r>
              <a:rPr sz="1600" dirty="0">
                <a:latin typeface="Trebuchet MS"/>
                <a:cs typeface="Trebuchet MS"/>
              </a:rPr>
              <a:t>do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-15" dirty="0">
                <a:latin typeface="Trebuchet MS"/>
                <a:cs typeface="Trebuchet MS"/>
              </a:rPr>
              <a:t>make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10" dirty="0">
                <a:latin typeface="Trebuchet MS"/>
                <a:cs typeface="Trebuchet MS"/>
              </a:rPr>
              <a:t>possessive </a:t>
            </a:r>
            <a:r>
              <a:rPr sz="1600" spc="-75" dirty="0">
                <a:latin typeface="Trebuchet MS"/>
                <a:cs typeface="Trebuchet MS"/>
              </a:rPr>
              <a:t>form </a:t>
            </a:r>
            <a:r>
              <a:rPr sz="1600" spc="-90" dirty="0">
                <a:latin typeface="Trebuchet MS"/>
                <a:cs typeface="Trebuchet MS"/>
              </a:rPr>
              <a:t>of </a:t>
            </a:r>
            <a:r>
              <a:rPr sz="1600" spc="-75" dirty="0">
                <a:latin typeface="Trebuchet MS"/>
                <a:cs typeface="Trebuchet MS"/>
              </a:rPr>
              <a:t>two </a:t>
            </a:r>
            <a:r>
              <a:rPr sz="1600" spc="-40" dirty="0">
                <a:latin typeface="Trebuchet MS"/>
                <a:cs typeface="Trebuchet MS"/>
              </a:rPr>
              <a:t>people  </a:t>
            </a:r>
            <a:r>
              <a:rPr sz="1600" spc="-75" dirty="0">
                <a:latin typeface="Trebuchet MS"/>
                <a:cs typeface="Trebuchet MS"/>
              </a:rPr>
              <a:t>joined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by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b="1" spc="-50" dirty="0">
                <a:latin typeface="Trebuchet MS"/>
                <a:cs typeface="Trebuchet MS"/>
              </a:rPr>
              <a:t>and</a:t>
            </a:r>
            <a:r>
              <a:rPr sz="1600" spc="-50" dirty="0">
                <a:latin typeface="Trebuchet MS"/>
                <a:cs typeface="Trebuchet MS"/>
              </a:rPr>
              <a:t>,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15" dirty="0">
                <a:latin typeface="Trebuchet MS"/>
                <a:cs typeface="Trebuchet MS"/>
              </a:rPr>
              <a:t>such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55" dirty="0">
                <a:latin typeface="Trebuchet MS"/>
                <a:cs typeface="Trebuchet MS"/>
              </a:rPr>
              <a:t>as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-100" dirty="0">
                <a:latin typeface="Trebuchet MS"/>
                <a:cs typeface="Trebuchet MS"/>
              </a:rPr>
              <a:t>Peter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10" dirty="0">
                <a:latin typeface="Trebuchet MS"/>
                <a:cs typeface="Trebuchet MS"/>
              </a:rPr>
              <a:t>and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John,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or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15" dirty="0">
                <a:latin typeface="Trebuchet MS"/>
                <a:cs typeface="Trebuchet MS"/>
              </a:rPr>
              <a:t>Mary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10" dirty="0">
                <a:latin typeface="Trebuchet MS"/>
                <a:cs typeface="Trebuchet MS"/>
              </a:rPr>
              <a:t>and</a:t>
            </a:r>
            <a:endParaRPr sz="1600">
              <a:latin typeface="Trebuchet MS"/>
              <a:cs typeface="Trebuchet MS"/>
            </a:endParaRPr>
          </a:p>
          <a:p>
            <a:pPr marL="648335">
              <a:lnSpc>
                <a:spcPts val="1855"/>
              </a:lnSpc>
            </a:pPr>
            <a:r>
              <a:rPr sz="1600" spc="15" dirty="0">
                <a:latin typeface="Trebuchet MS"/>
                <a:cs typeface="Trebuchet MS"/>
              </a:rPr>
              <a:t>Anne? </a:t>
            </a:r>
            <a:r>
              <a:rPr sz="1600" spc="-100" dirty="0">
                <a:latin typeface="Trebuchet MS"/>
                <a:cs typeface="Trebuchet MS"/>
              </a:rPr>
              <a:t>Put </a:t>
            </a:r>
            <a:r>
              <a:rPr sz="1600" spc="-140" dirty="0">
                <a:latin typeface="Trebuchet MS"/>
                <a:cs typeface="Trebuchet MS"/>
              </a:rPr>
              <a:t>’</a:t>
            </a:r>
            <a:r>
              <a:rPr sz="1600" b="1" spc="-140" dirty="0">
                <a:latin typeface="Trebuchet MS"/>
                <a:cs typeface="Trebuchet MS"/>
              </a:rPr>
              <a:t>s </a:t>
            </a:r>
            <a:r>
              <a:rPr sz="1600" spc="-60" dirty="0">
                <a:latin typeface="Trebuchet MS"/>
                <a:cs typeface="Trebuchet MS"/>
              </a:rPr>
              <a:t>only </a:t>
            </a:r>
            <a:r>
              <a:rPr sz="1600" spc="-105" dirty="0">
                <a:latin typeface="Trebuchet MS"/>
                <a:cs typeface="Trebuchet MS"/>
              </a:rPr>
              <a:t>after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b="1" spc="-40" dirty="0">
                <a:latin typeface="Trebuchet MS"/>
                <a:cs typeface="Trebuchet MS"/>
              </a:rPr>
              <a:t>second</a:t>
            </a:r>
            <a:r>
              <a:rPr sz="1600" b="1" spc="-80" dirty="0">
                <a:latin typeface="Trebuchet MS"/>
                <a:cs typeface="Trebuchet MS"/>
              </a:rPr>
              <a:t> </a:t>
            </a:r>
            <a:r>
              <a:rPr sz="1600" b="1" spc="-55" dirty="0">
                <a:latin typeface="Trebuchet MS"/>
                <a:cs typeface="Trebuchet MS"/>
              </a:rPr>
              <a:t>name</a:t>
            </a:r>
            <a:r>
              <a:rPr sz="1600" spc="-55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354965">
              <a:lnSpc>
                <a:spcPct val="100000"/>
              </a:lnSpc>
              <a:spcBef>
                <a:spcPts val="565"/>
              </a:spcBef>
            </a:pPr>
            <a:r>
              <a:rPr sz="1600" spc="-105" dirty="0">
                <a:latin typeface="Trebuchet MS"/>
                <a:cs typeface="Trebuchet MS"/>
              </a:rPr>
              <a:t>For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example:</a:t>
            </a:r>
            <a:endParaRPr sz="1600">
              <a:latin typeface="Trebuchet MS"/>
              <a:cs typeface="Trebuchet MS"/>
            </a:endParaRPr>
          </a:p>
          <a:p>
            <a:pPr marL="647700" marR="1844039" indent="-635">
              <a:lnSpc>
                <a:spcPct val="100000"/>
              </a:lnSpc>
              <a:spcBef>
                <a:spcPts val="565"/>
              </a:spcBef>
            </a:pPr>
            <a:r>
              <a:rPr sz="1600" spc="-20" dirty="0">
                <a:latin typeface="Trebuchet MS"/>
                <a:cs typeface="Trebuchet MS"/>
              </a:rPr>
              <a:t>Barbara </a:t>
            </a:r>
            <a:r>
              <a:rPr sz="1600" spc="10" dirty="0">
                <a:latin typeface="Trebuchet MS"/>
                <a:cs typeface="Trebuchet MS"/>
              </a:rPr>
              <a:t>and </a:t>
            </a:r>
            <a:r>
              <a:rPr sz="1600" b="1" spc="-70" dirty="0">
                <a:latin typeface="Trebuchet MS"/>
                <a:cs typeface="Trebuchet MS"/>
              </a:rPr>
              <a:t>David’s</a:t>
            </a:r>
            <a:r>
              <a:rPr sz="1600" b="1" spc="-290" dirty="0">
                <a:latin typeface="Trebuchet MS"/>
                <a:cs typeface="Trebuchet MS"/>
              </a:rPr>
              <a:t> </a:t>
            </a:r>
            <a:r>
              <a:rPr sz="1600" spc="-5" dirty="0">
                <a:latin typeface="Trebuchet MS"/>
                <a:cs typeface="Trebuchet MS"/>
              </a:rPr>
              <a:t>house  </a:t>
            </a:r>
            <a:r>
              <a:rPr sz="1600" spc="-150" dirty="0">
                <a:latin typeface="Trebuchet MS"/>
                <a:cs typeface="Trebuchet MS"/>
              </a:rPr>
              <a:t>Jill </a:t>
            </a:r>
            <a:r>
              <a:rPr sz="1600" spc="10" dirty="0">
                <a:latin typeface="Trebuchet MS"/>
                <a:cs typeface="Trebuchet MS"/>
              </a:rPr>
              <a:t>and </a:t>
            </a:r>
            <a:r>
              <a:rPr sz="1600" b="1" spc="-85" dirty="0">
                <a:latin typeface="Trebuchet MS"/>
                <a:cs typeface="Trebuchet MS"/>
              </a:rPr>
              <a:t>Andy’s</a:t>
            </a:r>
            <a:r>
              <a:rPr sz="1600" b="1" spc="-100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party</a:t>
            </a:r>
            <a:endParaRPr sz="1600">
              <a:latin typeface="Trebuchet MS"/>
              <a:cs typeface="Trebuchet MS"/>
            </a:endParaRPr>
          </a:p>
          <a:p>
            <a:pPr marL="354965" marR="5080" indent="-342900">
              <a:lnSpc>
                <a:spcPts val="1920"/>
              </a:lnSpc>
              <a:spcBef>
                <a:spcPts val="1435"/>
              </a:spcBef>
            </a:pPr>
            <a:r>
              <a:rPr sz="1800" dirty="0">
                <a:latin typeface="Webdings"/>
                <a:cs typeface="Webdings"/>
              </a:rPr>
              <a:t>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These </a:t>
            </a:r>
            <a:r>
              <a:rPr sz="1600" spc="-10" dirty="0">
                <a:latin typeface="Trebuchet MS"/>
                <a:cs typeface="Trebuchet MS"/>
              </a:rPr>
              <a:t>possessive </a:t>
            </a:r>
            <a:r>
              <a:rPr sz="1600" spc="-45" dirty="0">
                <a:latin typeface="Trebuchet MS"/>
                <a:cs typeface="Trebuchet MS"/>
              </a:rPr>
              <a:t>forms </a:t>
            </a:r>
            <a:r>
              <a:rPr sz="1600" spc="-90" dirty="0">
                <a:latin typeface="Trebuchet MS"/>
                <a:cs typeface="Trebuchet MS"/>
              </a:rPr>
              <a:t>of </a:t>
            </a:r>
            <a:r>
              <a:rPr sz="1600" spc="10" dirty="0">
                <a:latin typeface="Trebuchet MS"/>
                <a:cs typeface="Trebuchet MS"/>
              </a:rPr>
              <a:t>names and </a:t>
            </a:r>
            <a:r>
              <a:rPr sz="1600" dirty="0">
                <a:latin typeface="Trebuchet MS"/>
                <a:cs typeface="Trebuchet MS"/>
              </a:rPr>
              <a:t>nouns </a:t>
            </a:r>
            <a:r>
              <a:rPr sz="1600" spc="-20" dirty="0">
                <a:latin typeface="Trebuchet MS"/>
                <a:cs typeface="Trebuchet MS"/>
              </a:rPr>
              <a:t>can </a:t>
            </a:r>
            <a:r>
              <a:rPr sz="1600" spc="-25" dirty="0">
                <a:latin typeface="Trebuchet MS"/>
                <a:cs typeface="Trebuchet MS"/>
              </a:rPr>
              <a:t>be  </a:t>
            </a:r>
            <a:r>
              <a:rPr sz="1600" dirty="0">
                <a:latin typeface="Trebuchet MS"/>
                <a:cs typeface="Trebuchet MS"/>
              </a:rPr>
              <a:t>used </a:t>
            </a:r>
            <a:r>
              <a:rPr sz="1600" spc="-85" dirty="0">
                <a:latin typeface="Trebuchet MS"/>
                <a:cs typeface="Trebuchet MS"/>
              </a:rPr>
              <a:t>without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60" dirty="0">
                <a:latin typeface="Trebuchet MS"/>
                <a:cs typeface="Trebuchet MS"/>
              </a:rPr>
              <a:t>following </a:t>
            </a:r>
            <a:r>
              <a:rPr sz="1600" spc="-50" dirty="0">
                <a:latin typeface="Trebuchet MS"/>
                <a:cs typeface="Trebuchet MS"/>
              </a:rPr>
              <a:t>noun. </a:t>
            </a:r>
            <a:r>
              <a:rPr sz="1600" spc="-105" dirty="0">
                <a:latin typeface="Trebuchet MS"/>
                <a:cs typeface="Trebuchet MS"/>
              </a:rPr>
              <a:t>For</a:t>
            </a:r>
            <a:r>
              <a:rPr sz="1600" spc="35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example:</a:t>
            </a:r>
            <a:endParaRPr sz="1600">
              <a:latin typeface="Trebuchet MS"/>
              <a:cs typeface="Trebuchet MS"/>
            </a:endParaRPr>
          </a:p>
          <a:p>
            <a:pPr marL="647700" marR="1818639">
              <a:lnSpc>
                <a:spcPct val="100000"/>
              </a:lnSpc>
              <a:spcBef>
                <a:spcPts val="500"/>
              </a:spcBef>
            </a:pPr>
            <a:r>
              <a:rPr sz="1600" spc="-55" dirty="0">
                <a:latin typeface="Trebuchet MS"/>
                <a:cs typeface="Trebuchet MS"/>
              </a:rPr>
              <a:t>Which </a:t>
            </a:r>
            <a:r>
              <a:rPr sz="1600" spc="-15" dirty="0">
                <a:latin typeface="Trebuchet MS"/>
                <a:cs typeface="Trebuchet MS"/>
              </a:rPr>
              <a:t>desk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b="1" spc="-30" dirty="0">
                <a:latin typeface="Trebuchet MS"/>
                <a:cs typeface="Trebuchet MS"/>
              </a:rPr>
              <a:t>Susan’s</a:t>
            </a:r>
            <a:r>
              <a:rPr sz="1600" spc="-30" dirty="0">
                <a:latin typeface="Trebuchet MS"/>
                <a:cs typeface="Trebuchet MS"/>
              </a:rPr>
              <a:t>?  </a:t>
            </a:r>
            <a:r>
              <a:rPr sz="1600" b="1" spc="-60" dirty="0">
                <a:latin typeface="Trebuchet MS"/>
                <a:cs typeface="Trebuchet MS"/>
              </a:rPr>
              <a:t>George’s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30" dirty="0">
                <a:latin typeface="Trebuchet MS"/>
                <a:cs typeface="Trebuchet MS"/>
              </a:rPr>
              <a:t>back</a:t>
            </a:r>
            <a:r>
              <a:rPr sz="1600" spc="-175" dirty="0">
                <a:latin typeface="Trebuchet MS"/>
                <a:cs typeface="Trebuchet MS"/>
              </a:rPr>
              <a:t> </a:t>
            </a:r>
            <a:r>
              <a:rPr sz="1600" spc="-110" dirty="0">
                <a:latin typeface="Trebuchet MS"/>
                <a:cs typeface="Trebuchet MS"/>
              </a:rPr>
              <a:t>row.  </a:t>
            </a:r>
            <a:r>
              <a:rPr sz="1600" spc="-75" dirty="0">
                <a:latin typeface="Trebuchet MS"/>
                <a:cs typeface="Trebuchet MS"/>
              </a:rPr>
              <a:t>This </a:t>
            </a:r>
            <a:r>
              <a:rPr sz="1600" spc="-30" dirty="0">
                <a:latin typeface="Trebuchet MS"/>
                <a:cs typeface="Trebuchet MS"/>
              </a:rPr>
              <a:t>room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b="1" spc="-50" dirty="0">
                <a:latin typeface="Trebuchet MS"/>
                <a:cs typeface="Trebuchet MS"/>
              </a:rPr>
              <a:t>my</a:t>
            </a:r>
            <a:r>
              <a:rPr sz="1600" b="1" spc="-220" dirty="0">
                <a:latin typeface="Trebuchet MS"/>
                <a:cs typeface="Trebuchet MS"/>
              </a:rPr>
              <a:t> </a:t>
            </a:r>
            <a:r>
              <a:rPr sz="1600" b="1" spc="-114" dirty="0">
                <a:latin typeface="Trebuchet MS"/>
                <a:cs typeface="Trebuchet MS"/>
              </a:rPr>
              <a:t>brother’s</a:t>
            </a:r>
            <a:r>
              <a:rPr sz="1600" spc="-114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270500" y="2188210"/>
            <a:ext cx="934720" cy="15201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256991" y="8908974"/>
            <a:ext cx="300990" cy="210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90"/>
              </a:spcBef>
            </a:pPr>
            <a:r>
              <a:rPr sz="1200" spc="-60" dirty="0">
                <a:latin typeface="Trebuchet MS"/>
                <a:cs typeface="Trebuchet MS"/>
              </a:rPr>
              <a:t>155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9750" y="1350009"/>
            <a:ext cx="5760720" cy="3060065"/>
            <a:chOff x="539750" y="1350009"/>
            <a:chExt cx="5760720" cy="3060065"/>
          </a:xfrm>
        </p:grpSpPr>
        <p:sp>
          <p:nvSpPr>
            <p:cNvPr id="3" name="object 3"/>
            <p:cNvSpPr/>
            <p:nvPr/>
          </p:nvSpPr>
          <p:spPr>
            <a:xfrm>
              <a:off x="539750" y="1350009"/>
              <a:ext cx="5760720" cy="3060065"/>
            </a:xfrm>
            <a:custGeom>
              <a:avLst/>
              <a:gdLst/>
              <a:ahLst/>
              <a:cxnLst/>
              <a:rect l="l" t="t" r="r" b="b"/>
              <a:pathLst>
                <a:path w="5760720" h="3060065">
                  <a:moveTo>
                    <a:pt x="5760720" y="3060065"/>
                  </a:moveTo>
                  <a:lnTo>
                    <a:pt x="0" y="3060065"/>
                  </a:lnTo>
                  <a:lnTo>
                    <a:pt x="0" y="0"/>
                  </a:lnTo>
                  <a:lnTo>
                    <a:pt x="5760720" y="0"/>
                  </a:lnTo>
                  <a:lnTo>
                    <a:pt x="5760720" y="3060065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232090" y="1350009"/>
              <a:ext cx="1068705" cy="74295"/>
            </a:xfrm>
            <a:custGeom>
              <a:avLst/>
              <a:gdLst/>
              <a:ahLst/>
              <a:cxnLst/>
              <a:rect l="l" t="t" r="r" b="b"/>
              <a:pathLst>
                <a:path w="1068704" h="74294">
                  <a:moveTo>
                    <a:pt x="1068379" y="74172"/>
                  </a:moveTo>
                  <a:lnTo>
                    <a:pt x="1005116" y="73907"/>
                  </a:lnTo>
                  <a:lnTo>
                    <a:pt x="861808" y="71503"/>
                  </a:lnTo>
                  <a:lnTo>
                    <a:pt x="721494" y="66774"/>
                  </a:lnTo>
                  <a:lnTo>
                    <a:pt x="584533" y="59805"/>
                  </a:lnTo>
                  <a:lnTo>
                    <a:pt x="451282" y="50679"/>
                  </a:lnTo>
                  <a:lnTo>
                    <a:pt x="322101" y="39479"/>
                  </a:lnTo>
                  <a:lnTo>
                    <a:pt x="197346" y="26288"/>
                  </a:lnTo>
                  <a:lnTo>
                    <a:pt x="136741" y="18973"/>
                  </a:lnTo>
                  <a:lnTo>
                    <a:pt x="77377" y="11191"/>
                  </a:lnTo>
                  <a:lnTo>
                    <a:pt x="19299" y="2953"/>
                  </a:lnTo>
                  <a:lnTo>
                    <a:pt x="0" y="0"/>
                  </a:lnTo>
                  <a:lnTo>
                    <a:pt x="1068379" y="0"/>
                  </a:lnTo>
                  <a:lnTo>
                    <a:pt x="1068379" y="741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52608" y="550062"/>
            <a:ext cx="57283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2565" marR="368935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latin typeface="Trebuchet MS"/>
                <a:cs typeface="Trebuchet MS"/>
              </a:rPr>
              <a:t>The</a:t>
            </a:r>
            <a:r>
              <a:rPr sz="1800" spc="-60" dirty="0">
                <a:latin typeface="Trebuchet MS"/>
                <a:cs typeface="Trebuchet MS"/>
              </a:rPr>
              <a:t> </a:t>
            </a:r>
            <a:r>
              <a:rPr sz="1800" b="1" spc="-55" dirty="0">
                <a:latin typeface="Trebuchet MS"/>
                <a:cs typeface="Trebuchet MS"/>
              </a:rPr>
              <a:t>apostrophe</a:t>
            </a:r>
            <a:r>
              <a:rPr sz="1800" b="1" spc="-95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can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also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be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used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125" dirty="0">
                <a:latin typeface="Trebuchet MS"/>
                <a:cs typeface="Trebuchet MS"/>
              </a:rPr>
              <a:t>to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show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114" dirty="0">
                <a:latin typeface="Trebuchet MS"/>
                <a:cs typeface="Trebuchet MS"/>
              </a:rPr>
              <a:t>that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one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or  </a:t>
            </a:r>
            <a:r>
              <a:rPr sz="1800" spc="-45" dirty="0">
                <a:latin typeface="Trebuchet MS"/>
                <a:cs typeface="Trebuchet MS"/>
              </a:rPr>
              <a:t>more </a:t>
            </a:r>
            <a:r>
              <a:rPr sz="1800" spc="-120" dirty="0">
                <a:latin typeface="Trebuchet MS"/>
                <a:cs typeface="Trebuchet MS"/>
              </a:rPr>
              <a:t>letters </a:t>
            </a:r>
            <a:r>
              <a:rPr sz="1800" spc="-85" dirty="0">
                <a:latin typeface="Trebuchet MS"/>
                <a:cs typeface="Trebuchet MS"/>
              </a:rPr>
              <a:t>in </a:t>
            </a:r>
            <a:r>
              <a:rPr sz="1800" spc="55" dirty="0">
                <a:latin typeface="Trebuchet MS"/>
                <a:cs typeface="Trebuchet MS"/>
              </a:rPr>
              <a:t>a </a:t>
            </a:r>
            <a:r>
              <a:rPr sz="1800" spc="-85" dirty="0">
                <a:latin typeface="Trebuchet MS"/>
                <a:cs typeface="Trebuchet MS"/>
              </a:rPr>
              <a:t>contraction </a:t>
            </a:r>
            <a:r>
              <a:rPr sz="1800" spc="-35" dirty="0">
                <a:latin typeface="Trebuchet MS"/>
                <a:cs typeface="Trebuchet MS"/>
              </a:rPr>
              <a:t>have </a:t>
            </a:r>
            <a:r>
              <a:rPr sz="1800" spc="-30" dirty="0">
                <a:latin typeface="Trebuchet MS"/>
                <a:cs typeface="Trebuchet MS"/>
              </a:rPr>
              <a:t>been</a:t>
            </a:r>
            <a:r>
              <a:rPr sz="1800" spc="-280" dirty="0">
                <a:latin typeface="Trebuchet MS"/>
                <a:cs typeface="Trebuchet MS"/>
              </a:rPr>
              <a:t> </a:t>
            </a:r>
            <a:r>
              <a:rPr sz="1800" spc="-165" dirty="0">
                <a:latin typeface="Trebuchet MS"/>
                <a:cs typeface="Trebuchet MS"/>
              </a:rPr>
              <a:t>left </a:t>
            </a:r>
            <a:r>
              <a:rPr sz="1800" spc="-120" dirty="0">
                <a:latin typeface="Trebuchet MS"/>
                <a:cs typeface="Trebuchet MS"/>
              </a:rPr>
              <a:t>out.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60022" y="6642137"/>
            <a:ext cx="5951855" cy="2178050"/>
            <a:chOff x="360022" y="6642137"/>
            <a:chExt cx="5951855" cy="2178050"/>
          </a:xfrm>
        </p:grpSpPr>
        <p:sp>
          <p:nvSpPr>
            <p:cNvPr id="7" name="object 7"/>
            <p:cNvSpPr/>
            <p:nvPr/>
          </p:nvSpPr>
          <p:spPr>
            <a:xfrm>
              <a:off x="567868" y="6910129"/>
              <a:ext cx="5743623" cy="190982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21501" y="6951657"/>
              <a:ext cx="5636895" cy="1816100"/>
            </a:xfrm>
            <a:custGeom>
              <a:avLst/>
              <a:gdLst/>
              <a:ahLst/>
              <a:cxnLst/>
              <a:rect l="l" t="t" r="r" b="b"/>
              <a:pathLst>
                <a:path w="5636895" h="1816100">
                  <a:moveTo>
                    <a:pt x="434886" y="25399"/>
                  </a:moveTo>
                  <a:lnTo>
                    <a:pt x="202684" y="25399"/>
                  </a:lnTo>
                  <a:lnTo>
                    <a:pt x="289513" y="0"/>
                  </a:lnTo>
                  <a:lnTo>
                    <a:pt x="358974" y="0"/>
                  </a:lnTo>
                  <a:lnTo>
                    <a:pt x="434886" y="25399"/>
                  </a:lnTo>
                  <a:close/>
                </a:path>
                <a:path w="5636895" h="1816100">
                  <a:moveTo>
                    <a:pt x="728610" y="25399"/>
                  </a:moveTo>
                  <a:lnTo>
                    <a:pt x="503106" y="25399"/>
                  </a:lnTo>
                  <a:lnTo>
                    <a:pt x="584474" y="0"/>
                  </a:lnTo>
                  <a:lnTo>
                    <a:pt x="652698" y="0"/>
                  </a:lnTo>
                  <a:lnTo>
                    <a:pt x="728610" y="25399"/>
                  </a:lnTo>
                  <a:close/>
                </a:path>
                <a:path w="5636895" h="1816100">
                  <a:moveTo>
                    <a:pt x="1034492" y="25399"/>
                  </a:moveTo>
                  <a:lnTo>
                    <a:pt x="795591" y="25399"/>
                  </a:lnTo>
                  <a:lnTo>
                    <a:pt x="871506" y="0"/>
                  </a:lnTo>
                  <a:lnTo>
                    <a:pt x="942207" y="0"/>
                  </a:lnTo>
                  <a:lnTo>
                    <a:pt x="1034492" y="25399"/>
                  </a:lnTo>
                  <a:close/>
                </a:path>
                <a:path w="5636895" h="1816100">
                  <a:moveTo>
                    <a:pt x="1323999" y="25399"/>
                  </a:moveTo>
                  <a:lnTo>
                    <a:pt x="1105193" y="25399"/>
                  </a:lnTo>
                  <a:lnTo>
                    <a:pt x="1181106" y="0"/>
                  </a:lnTo>
                  <a:lnTo>
                    <a:pt x="1248089" y="0"/>
                  </a:lnTo>
                  <a:lnTo>
                    <a:pt x="1323999" y="25399"/>
                  </a:lnTo>
                  <a:close/>
                </a:path>
                <a:path w="5636895" h="1816100">
                  <a:moveTo>
                    <a:pt x="1624421" y="25399"/>
                  </a:moveTo>
                  <a:lnTo>
                    <a:pt x="1392222" y="25399"/>
                  </a:lnTo>
                  <a:lnTo>
                    <a:pt x="1473590" y="0"/>
                  </a:lnTo>
                  <a:lnTo>
                    <a:pt x="1543050" y="0"/>
                  </a:lnTo>
                  <a:lnTo>
                    <a:pt x="1624421" y="25399"/>
                  </a:lnTo>
                  <a:close/>
                </a:path>
                <a:path w="5636895" h="1816100">
                  <a:moveTo>
                    <a:pt x="1926085" y="25399"/>
                  </a:moveTo>
                  <a:lnTo>
                    <a:pt x="1693886" y="25399"/>
                  </a:lnTo>
                  <a:lnTo>
                    <a:pt x="1775257" y="0"/>
                  </a:lnTo>
                  <a:lnTo>
                    <a:pt x="1844717" y="0"/>
                  </a:lnTo>
                  <a:lnTo>
                    <a:pt x="1926085" y="25399"/>
                  </a:lnTo>
                  <a:close/>
                </a:path>
                <a:path w="5636895" h="1816100">
                  <a:moveTo>
                    <a:pt x="2227749" y="25399"/>
                  </a:moveTo>
                  <a:lnTo>
                    <a:pt x="1995549" y="25399"/>
                  </a:lnTo>
                  <a:lnTo>
                    <a:pt x="2076917" y="0"/>
                  </a:lnTo>
                  <a:lnTo>
                    <a:pt x="2146377" y="0"/>
                  </a:lnTo>
                  <a:lnTo>
                    <a:pt x="2227749" y="25399"/>
                  </a:lnTo>
                  <a:close/>
                </a:path>
                <a:path w="5636895" h="1816100">
                  <a:moveTo>
                    <a:pt x="2522716" y="25399"/>
                  </a:moveTo>
                  <a:lnTo>
                    <a:pt x="2297213" y="25399"/>
                  </a:lnTo>
                  <a:lnTo>
                    <a:pt x="2378581" y="0"/>
                  </a:lnTo>
                  <a:lnTo>
                    <a:pt x="2446801" y="0"/>
                  </a:lnTo>
                  <a:lnTo>
                    <a:pt x="2522716" y="25399"/>
                  </a:lnTo>
                  <a:close/>
                </a:path>
                <a:path w="5636895" h="1816100">
                  <a:moveTo>
                    <a:pt x="2823140" y="25399"/>
                  </a:moveTo>
                  <a:lnTo>
                    <a:pt x="2590936" y="25399"/>
                  </a:lnTo>
                  <a:lnTo>
                    <a:pt x="2672304" y="0"/>
                  </a:lnTo>
                  <a:lnTo>
                    <a:pt x="2741769" y="0"/>
                  </a:lnTo>
                  <a:lnTo>
                    <a:pt x="2823140" y="25399"/>
                  </a:lnTo>
                  <a:close/>
                </a:path>
                <a:path w="5636895" h="1816100">
                  <a:moveTo>
                    <a:pt x="3124800" y="25399"/>
                  </a:moveTo>
                  <a:lnTo>
                    <a:pt x="2892600" y="25399"/>
                  </a:lnTo>
                  <a:lnTo>
                    <a:pt x="2973968" y="0"/>
                  </a:lnTo>
                  <a:lnTo>
                    <a:pt x="3043432" y="0"/>
                  </a:lnTo>
                  <a:lnTo>
                    <a:pt x="3124800" y="25399"/>
                  </a:lnTo>
                  <a:close/>
                </a:path>
                <a:path w="5636895" h="1816100">
                  <a:moveTo>
                    <a:pt x="3418527" y="25399"/>
                  </a:moveTo>
                  <a:lnTo>
                    <a:pt x="3193021" y="25399"/>
                  </a:lnTo>
                  <a:lnTo>
                    <a:pt x="3268936" y="0"/>
                  </a:lnTo>
                  <a:lnTo>
                    <a:pt x="3337157" y="0"/>
                  </a:lnTo>
                  <a:lnTo>
                    <a:pt x="3418527" y="25399"/>
                  </a:lnTo>
                  <a:close/>
                </a:path>
                <a:path w="5636895" h="1816100">
                  <a:moveTo>
                    <a:pt x="3726888" y="25399"/>
                  </a:moveTo>
                  <a:lnTo>
                    <a:pt x="3487988" y="25399"/>
                  </a:lnTo>
                  <a:lnTo>
                    <a:pt x="3569359" y="0"/>
                  </a:lnTo>
                  <a:lnTo>
                    <a:pt x="3640064" y="0"/>
                  </a:lnTo>
                  <a:lnTo>
                    <a:pt x="3726888" y="25399"/>
                  </a:lnTo>
                  <a:close/>
                </a:path>
                <a:path w="5636895" h="1816100">
                  <a:moveTo>
                    <a:pt x="4020611" y="25399"/>
                  </a:moveTo>
                  <a:lnTo>
                    <a:pt x="3795108" y="25399"/>
                  </a:lnTo>
                  <a:lnTo>
                    <a:pt x="3865564" y="0"/>
                  </a:lnTo>
                  <a:lnTo>
                    <a:pt x="3933784" y="0"/>
                  </a:lnTo>
                  <a:lnTo>
                    <a:pt x="4020611" y="25399"/>
                  </a:lnTo>
                  <a:close/>
                </a:path>
                <a:path w="5636895" h="1816100">
                  <a:moveTo>
                    <a:pt x="4315579" y="25399"/>
                  </a:moveTo>
                  <a:lnTo>
                    <a:pt x="4090076" y="25399"/>
                  </a:lnTo>
                  <a:lnTo>
                    <a:pt x="4165991" y="0"/>
                  </a:lnTo>
                  <a:lnTo>
                    <a:pt x="4234211" y="0"/>
                  </a:lnTo>
                  <a:lnTo>
                    <a:pt x="4315579" y="25399"/>
                  </a:lnTo>
                  <a:close/>
                </a:path>
                <a:path w="5636895" h="1816100">
                  <a:moveTo>
                    <a:pt x="4925602" y="25399"/>
                  </a:moveTo>
                  <a:lnTo>
                    <a:pt x="4385043" y="25399"/>
                  </a:lnTo>
                  <a:lnTo>
                    <a:pt x="4466411" y="0"/>
                  </a:lnTo>
                  <a:lnTo>
                    <a:pt x="4537112" y="0"/>
                  </a:lnTo>
                  <a:lnTo>
                    <a:pt x="4623942" y="12699"/>
                  </a:lnTo>
                  <a:lnTo>
                    <a:pt x="4882189" y="12699"/>
                  </a:lnTo>
                  <a:lnTo>
                    <a:pt x="4925602" y="25399"/>
                  </a:lnTo>
                  <a:close/>
                </a:path>
                <a:path w="5636895" h="1816100">
                  <a:moveTo>
                    <a:pt x="4882189" y="12699"/>
                  </a:moveTo>
                  <a:lnTo>
                    <a:pt x="4693403" y="12699"/>
                  </a:lnTo>
                  <a:lnTo>
                    <a:pt x="4769315" y="0"/>
                  </a:lnTo>
                  <a:lnTo>
                    <a:pt x="4838775" y="0"/>
                  </a:lnTo>
                  <a:lnTo>
                    <a:pt x="4882189" y="12699"/>
                  </a:lnTo>
                  <a:close/>
                </a:path>
                <a:path w="5636895" h="1816100">
                  <a:moveTo>
                    <a:pt x="5228509" y="25399"/>
                  </a:moveTo>
                  <a:lnTo>
                    <a:pt x="4996307" y="25399"/>
                  </a:lnTo>
                  <a:lnTo>
                    <a:pt x="5077678" y="0"/>
                  </a:lnTo>
                  <a:lnTo>
                    <a:pt x="5147139" y="0"/>
                  </a:lnTo>
                  <a:lnTo>
                    <a:pt x="5228509" y="25399"/>
                  </a:lnTo>
                  <a:close/>
                </a:path>
                <a:path w="5636895" h="1816100">
                  <a:moveTo>
                    <a:pt x="5634537" y="72768"/>
                  </a:moveTo>
                  <a:lnTo>
                    <a:pt x="5625062" y="50799"/>
                  </a:lnTo>
                  <a:lnTo>
                    <a:pt x="5611433" y="25399"/>
                  </a:lnTo>
                  <a:lnTo>
                    <a:pt x="5609611" y="25399"/>
                  </a:lnTo>
                  <a:lnTo>
                    <a:pt x="5598746" y="12699"/>
                  </a:lnTo>
                  <a:lnTo>
                    <a:pt x="5612808" y="25399"/>
                  </a:lnTo>
                  <a:lnTo>
                    <a:pt x="5624824" y="38099"/>
                  </a:lnTo>
                  <a:lnTo>
                    <a:pt x="5633201" y="50799"/>
                  </a:lnTo>
                  <a:lnTo>
                    <a:pt x="5636348" y="63499"/>
                  </a:lnTo>
                  <a:lnTo>
                    <a:pt x="5634537" y="72768"/>
                  </a:lnTo>
                  <a:close/>
                </a:path>
                <a:path w="5636895" h="1816100">
                  <a:moveTo>
                    <a:pt x="5628906" y="101599"/>
                  </a:moveTo>
                  <a:lnTo>
                    <a:pt x="5634537" y="72768"/>
                  </a:lnTo>
                  <a:lnTo>
                    <a:pt x="5636018" y="76199"/>
                  </a:lnTo>
                  <a:lnTo>
                    <a:pt x="5628906" y="101599"/>
                  </a:lnTo>
                  <a:close/>
                </a:path>
                <a:path w="5636895" h="1816100">
                  <a:moveTo>
                    <a:pt x="32784" y="1790699"/>
                  </a:moveTo>
                  <a:lnTo>
                    <a:pt x="20784" y="1790699"/>
                  </a:lnTo>
                  <a:lnTo>
                    <a:pt x="9749" y="1777999"/>
                  </a:lnTo>
                  <a:lnTo>
                    <a:pt x="3470" y="1777999"/>
                  </a:lnTo>
                  <a:lnTo>
                    <a:pt x="651" y="1765299"/>
                  </a:lnTo>
                  <a:lnTo>
                    <a:pt x="0" y="1752599"/>
                  </a:lnTo>
                  <a:lnTo>
                    <a:pt x="7443" y="1727199"/>
                  </a:lnTo>
                  <a:lnTo>
                    <a:pt x="3354" y="1752599"/>
                  </a:lnTo>
                  <a:lnTo>
                    <a:pt x="11330" y="1765299"/>
                  </a:lnTo>
                  <a:lnTo>
                    <a:pt x="26224" y="1777999"/>
                  </a:lnTo>
                  <a:lnTo>
                    <a:pt x="32784" y="1790699"/>
                  </a:lnTo>
                  <a:close/>
                </a:path>
                <a:path w="5636895" h="1816100">
                  <a:moveTo>
                    <a:pt x="3175408" y="1816099"/>
                  </a:moveTo>
                  <a:lnTo>
                    <a:pt x="3140679" y="1803399"/>
                  </a:lnTo>
                  <a:lnTo>
                    <a:pt x="3059309" y="1777999"/>
                  </a:lnTo>
                  <a:lnTo>
                    <a:pt x="4524955" y="1777999"/>
                  </a:lnTo>
                  <a:lnTo>
                    <a:pt x="4490227" y="1790699"/>
                  </a:lnTo>
                  <a:lnTo>
                    <a:pt x="3291511" y="1790699"/>
                  </a:lnTo>
                  <a:lnTo>
                    <a:pt x="3210140" y="1803399"/>
                  </a:lnTo>
                  <a:lnTo>
                    <a:pt x="3175408" y="1816099"/>
                  </a:lnTo>
                  <a:close/>
                </a:path>
                <a:path w="5636895" h="1816100">
                  <a:moveTo>
                    <a:pt x="4667854" y="1816099"/>
                  </a:moveTo>
                  <a:lnTo>
                    <a:pt x="4634362" y="1803399"/>
                  </a:lnTo>
                  <a:lnTo>
                    <a:pt x="4558447" y="1777999"/>
                  </a:lnTo>
                  <a:lnTo>
                    <a:pt x="4790649" y="1777999"/>
                  </a:lnTo>
                  <a:lnTo>
                    <a:pt x="4703823" y="1803399"/>
                  </a:lnTo>
                  <a:lnTo>
                    <a:pt x="4667854" y="1816099"/>
                  </a:lnTo>
                  <a:close/>
                </a:path>
                <a:path w="5636895" h="1816100">
                  <a:moveTo>
                    <a:pt x="4977454" y="1816099"/>
                  </a:moveTo>
                  <a:lnTo>
                    <a:pt x="4942722" y="1803399"/>
                  </a:lnTo>
                  <a:lnTo>
                    <a:pt x="4861350" y="1777999"/>
                  </a:lnTo>
                  <a:lnTo>
                    <a:pt x="5086855" y="1777999"/>
                  </a:lnTo>
                  <a:lnTo>
                    <a:pt x="5010945" y="1803399"/>
                  </a:lnTo>
                  <a:lnTo>
                    <a:pt x="4977454" y="1816099"/>
                  </a:lnTo>
                  <a:close/>
                </a:path>
                <a:path w="5636895" h="1816100">
                  <a:moveTo>
                    <a:pt x="5279117" y="1816099"/>
                  </a:moveTo>
                  <a:lnTo>
                    <a:pt x="5243145" y="1803399"/>
                  </a:lnTo>
                  <a:lnTo>
                    <a:pt x="5156318" y="1777999"/>
                  </a:lnTo>
                  <a:lnTo>
                    <a:pt x="5388519" y="1777999"/>
                  </a:lnTo>
                  <a:lnTo>
                    <a:pt x="5312609" y="1803399"/>
                  </a:lnTo>
                  <a:lnTo>
                    <a:pt x="5279117" y="1816099"/>
                  </a:lnTo>
                  <a:close/>
                </a:path>
                <a:path w="5636895" h="1816100">
                  <a:moveTo>
                    <a:pt x="247833" y="1816099"/>
                  </a:moveTo>
                  <a:lnTo>
                    <a:pt x="176712" y="1816099"/>
                  </a:lnTo>
                  <a:lnTo>
                    <a:pt x="127632" y="1803399"/>
                  </a:lnTo>
                  <a:lnTo>
                    <a:pt x="73518" y="1790699"/>
                  </a:lnTo>
                  <a:lnTo>
                    <a:pt x="323745" y="1790699"/>
                  </a:lnTo>
                  <a:lnTo>
                    <a:pt x="247833" y="1816099"/>
                  </a:lnTo>
                  <a:close/>
                </a:path>
                <a:path w="5636895" h="1816100">
                  <a:moveTo>
                    <a:pt x="536102" y="1816099"/>
                  </a:moveTo>
                  <a:lnTo>
                    <a:pt x="466638" y="1816099"/>
                  </a:lnTo>
                  <a:lnTo>
                    <a:pt x="390728" y="1790699"/>
                  </a:lnTo>
                  <a:lnTo>
                    <a:pt x="622929" y="1790699"/>
                  </a:lnTo>
                  <a:lnTo>
                    <a:pt x="536102" y="1816099"/>
                  </a:lnTo>
                  <a:close/>
                </a:path>
                <a:path w="5636895" h="1816100">
                  <a:moveTo>
                    <a:pt x="829826" y="1816099"/>
                  </a:moveTo>
                  <a:lnTo>
                    <a:pt x="761605" y="1816099"/>
                  </a:lnTo>
                  <a:lnTo>
                    <a:pt x="691149" y="1790699"/>
                  </a:lnTo>
                  <a:lnTo>
                    <a:pt x="916655" y="1790699"/>
                  </a:lnTo>
                  <a:lnTo>
                    <a:pt x="829826" y="1816099"/>
                  </a:lnTo>
                  <a:close/>
                </a:path>
                <a:path w="5636895" h="1816100">
                  <a:moveTo>
                    <a:pt x="1131490" y="1816099"/>
                  </a:moveTo>
                  <a:lnTo>
                    <a:pt x="1062029" y="1816099"/>
                  </a:lnTo>
                  <a:lnTo>
                    <a:pt x="986117" y="1790699"/>
                  </a:lnTo>
                  <a:lnTo>
                    <a:pt x="1218319" y="1790699"/>
                  </a:lnTo>
                  <a:lnTo>
                    <a:pt x="1131490" y="1816099"/>
                  </a:lnTo>
                  <a:close/>
                </a:path>
                <a:path w="5636895" h="1816100">
                  <a:moveTo>
                    <a:pt x="1438612" y="1816099"/>
                  </a:moveTo>
                  <a:lnTo>
                    <a:pt x="1370388" y="1816099"/>
                  </a:lnTo>
                  <a:lnTo>
                    <a:pt x="1289020" y="1790699"/>
                  </a:lnTo>
                  <a:lnTo>
                    <a:pt x="1514522" y="1790699"/>
                  </a:lnTo>
                  <a:lnTo>
                    <a:pt x="1438612" y="1816099"/>
                  </a:lnTo>
                  <a:close/>
                </a:path>
                <a:path w="5636895" h="1816100">
                  <a:moveTo>
                    <a:pt x="1690905" y="1816099"/>
                  </a:moveTo>
                  <a:lnTo>
                    <a:pt x="1657417" y="1803399"/>
                  </a:lnTo>
                  <a:lnTo>
                    <a:pt x="1581505" y="1790699"/>
                  </a:lnTo>
                  <a:lnTo>
                    <a:pt x="1813707" y="1790699"/>
                  </a:lnTo>
                  <a:lnTo>
                    <a:pt x="1726878" y="1803399"/>
                  </a:lnTo>
                  <a:lnTo>
                    <a:pt x="1690905" y="1816099"/>
                  </a:lnTo>
                  <a:close/>
                </a:path>
                <a:path w="5636895" h="1816100">
                  <a:moveTo>
                    <a:pt x="2000512" y="1816099"/>
                  </a:moveTo>
                  <a:lnTo>
                    <a:pt x="1965780" y="1803399"/>
                  </a:lnTo>
                  <a:lnTo>
                    <a:pt x="1884408" y="1790699"/>
                  </a:lnTo>
                  <a:lnTo>
                    <a:pt x="2109912" y="1790699"/>
                  </a:lnTo>
                  <a:lnTo>
                    <a:pt x="2034000" y="1803399"/>
                  </a:lnTo>
                  <a:lnTo>
                    <a:pt x="2000512" y="1816099"/>
                  </a:lnTo>
                  <a:close/>
                </a:path>
                <a:path w="5636895" h="1816100">
                  <a:moveTo>
                    <a:pt x="2302176" y="1816099"/>
                  </a:moveTo>
                  <a:lnTo>
                    <a:pt x="2266203" y="1803399"/>
                  </a:lnTo>
                  <a:lnTo>
                    <a:pt x="2179376" y="1790699"/>
                  </a:lnTo>
                  <a:lnTo>
                    <a:pt x="2404876" y="1790699"/>
                  </a:lnTo>
                  <a:lnTo>
                    <a:pt x="2334423" y="1803399"/>
                  </a:lnTo>
                  <a:lnTo>
                    <a:pt x="2302176" y="1816099"/>
                  </a:lnTo>
                  <a:close/>
                </a:path>
                <a:path w="5636895" h="1816100">
                  <a:moveTo>
                    <a:pt x="2629388" y="1816099"/>
                  </a:moveTo>
                  <a:lnTo>
                    <a:pt x="2559927" y="1816099"/>
                  </a:lnTo>
                  <a:lnTo>
                    <a:pt x="2473097" y="1790699"/>
                  </a:lnTo>
                  <a:lnTo>
                    <a:pt x="2705300" y="1790699"/>
                  </a:lnTo>
                  <a:lnTo>
                    <a:pt x="2629388" y="1816099"/>
                  </a:lnTo>
                  <a:close/>
                </a:path>
                <a:path w="5636895" h="1816100">
                  <a:moveTo>
                    <a:pt x="3497168" y="1816099"/>
                  </a:moveTo>
                  <a:lnTo>
                    <a:pt x="3428947" y="1816099"/>
                  </a:lnTo>
                  <a:lnTo>
                    <a:pt x="3358491" y="1790699"/>
                  </a:lnTo>
                  <a:lnTo>
                    <a:pt x="3583995" y="1790699"/>
                  </a:lnTo>
                  <a:lnTo>
                    <a:pt x="3497168" y="1816099"/>
                  </a:lnTo>
                  <a:close/>
                </a:path>
                <a:path w="5636895" h="1816100">
                  <a:moveTo>
                    <a:pt x="3812227" y="1816099"/>
                  </a:moveTo>
                  <a:lnTo>
                    <a:pt x="3742763" y="1816099"/>
                  </a:lnTo>
                  <a:lnTo>
                    <a:pt x="3655936" y="1790699"/>
                  </a:lnTo>
                  <a:lnTo>
                    <a:pt x="3888142" y="1790699"/>
                  </a:lnTo>
                  <a:lnTo>
                    <a:pt x="3812227" y="1816099"/>
                  </a:lnTo>
                  <a:close/>
                </a:path>
                <a:path w="5636895" h="1816100">
                  <a:moveTo>
                    <a:pt x="4107195" y="1816099"/>
                  </a:moveTo>
                  <a:lnTo>
                    <a:pt x="4037731" y="1816099"/>
                  </a:lnTo>
                  <a:lnTo>
                    <a:pt x="3956363" y="1790699"/>
                  </a:lnTo>
                  <a:lnTo>
                    <a:pt x="4188566" y="1790699"/>
                  </a:lnTo>
                  <a:lnTo>
                    <a:pt x="4107195" y="1816099"/>
                  </a:lnTo>
                  <a:close/>
                </a:path>
                <a:path w="5636895" h="1816100">
                  <a:moveTo>
                    <a:pt x="4408859" y="1816099"/>
                  </a:moveTo>
                  <a:lnTo>
                    <a:pt x="4339394" y="1816099"/>
                  </a:lnTo>
                  <a:lnTo>
                    <a:pt x="4258026" y="1790699"/>
                  </a:lnTo>
                  <a:lnTo>
                    <a:pt x="4490227" y="1790699"/>
                  </a:lnTo>
                  <a:lnTo>
                    <a:pt x="4408859" y="1816099"/>
                  </a:lnTo>
                  <a:close/>
                </a:path>
                <a:path w="5636895" h="1816100">
                  <a:moveTo>
                    <a:pt x="5585791" y="1816099"/>
                  </a:moveTo>
                  <a:lnTo>
                    <a:pt x="5589910" y="1790699"/>
                  </a:lnTo>
                  <a:lnTo>
                    <a:pt x="5585791" y="1816099"/>
                  </a:lnTo>
                  <a:close/>
                </a:path>
                <a:path w="5636895" h="1816100">
                  <a:moveTo>
                    <a:pt x="5585664" y="1816099"/>
                  </a:moveTo>
                  <a:lnTo>
                    <a:pt x="5585345" y="1816099"/>
                  </a:lnTo>
                  <a:lnTo>
                    <a:pt x="5536009" y="1803399"/>
                  </a:lnTo>
                  <a:lnTo>
                    <a:pt x="5585664" y="1816099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24954" y="6951657"/>
              <a:ext cx="5633085" cy="1816100"/>
            </a:xfrm>
            <a:custGeom>
              <a:avLst/>
              <a:gdLst/>
              <a:ahLst/>
              <a:cxnLst/>
              <a:rect l="l" t="t" r="r" b="b"/>
              <a:pathLst>
                <a:path w="5633085" h="1816100">
                  <a:moveTo>
                    <a:pt x="33801" y="82254"/>
                  </a:moveTo>
                  <a:lnTo>
                    <a:pt x="28306" y="63499"/>
                  </a:lnTo>
                  <a:lnTo>
                    <a:pt x="31237" y="50799"/>
                  </a:lnTo>
                  <a:lnTo>
                    <a:pt x="39221" y="38099"/>
                  </a:lnTo>
                  <a:lnTo>
                    <a:pt x="65488" y="0"/>
                  </a:lnTo>
                  <a:lnTo>
                    <a:pt x="91135" y="12699"/>
                  </a:lnTo>
                  <a:lnTo>
                    <a:pt x="78283" y="12699"/>
                  </a:lnTo>
                  <a:lnTo>
                    <a:pt x="56019" y="50799"/>
                  </a:lnTo>
                  <a:lnTo>
                    <a:pt x="34768" y="76199"/>
                  </a:lnTo>
                  <a:lnTo>
                    <a:pt x="33801" y="82254"/>
                  </a:lnTo>
                  <a:close/>
                </a:path>
                <a:path w="5633085" h="1816100">
                  <a:moveTo>
                    <a:pt x="431434" y="25399"/>
                  </a:moveTo>
                  <a:lnTo>
                    <a:pt x="199231" y="25399"/>
                  </a:lnTo>
                  <a:lnTo>
                    <a:pt x="286060" y="0"/>
                  </a:lnTo>
                  <a:lnTo>
                    <a:pt x="355522" y="0"/>
                  </a:lnTo>
                  <a:lnTo>
                    <a:pt x="431434" y="25399"/>
                  </a:lnTo>
                  <a:close/>
                </a:path>
                <a:path w="5633085" h="1816100">
                  <a:moveTo>
                    <a:pt x="725158" y="25399"/>
                  </a:moveTo>
                  <a:lnTo>
                    <a:pt x="499654" y="25399"/>
                  </a:lnTo>
                  <a:lnTo>
                    <a:pt x="581022" y="0"/>
                  </a:lnTo>
                  <a:lnTo>
                    <a:pt x="649246" y="0"/>
                  </a:lnTo>
                  <a:lnTo>
                    <a:pt x="725158" y="25399"/>
                  </a:lnTo>
                  <a:close/>
                </a:path>
                <a:path w="5633085" h="1816100">
                  <a:moveTo>
                    <a:pt x="1031040" y="25399"/>
                  </a:moveTo>
                  <a:lnTo>
                    <a:pt x="792138" y="25399"/>
                  </a:lnTo>
                  <a:lnTo>
                    <a:pt x="868053" y="0"/>
                  </a:lnTo>
                  <a:lnTo>
                    <a:pt x="938755" y="0"/>
                  </a:lnTo>
                  <a:lnTo>
                    <a:pt x="1031040" y="25399"/>
                  </a:lnTo>
                  <a:close/>
                </a:path>
                <a:path w="5633085" h="1816100">
                  <a:moveTo>
                    <a:pt x="1320546" y="25399"/>
                  </a:moveTo>
                  <a:lnTo>
                    <a:pt x="1101741" y="25399"/>
                  </a:lnTo>
                  <a:lnTo>
                    <a:pt x="1177653" y="0"/>
                  </a:lnTo>
                  <a:lnTo>
                    <a:pt x="1244636" y="0"/>
                  </a:lnTo>
                  <a:lnTo>
                    <a:pt x="1320546" y="25399"/>
                  </a:lnTo>
                  <a:close/>
                </a:path>
                <a:path w="5633085" h="1816100">
                  <a:moveTo>
                    <a:pt x="1620969" y="25399"/>
                  </a:moveTo>
                  <a:lnTo>
                    <a:pt x="1388769" y="25399"/>
                  </a:lnTo>
                  <a:lnTo>
                    <a:pt x="1470138" y="0"/>
                  </a:lnTo>
                  <a:lnTo>
                    <a:pt x="1539598" y="0"/>
                  </a:lnTo>
                  <a:lnTo>
                    <a:pt x="1620969" y="25399"/>
                  </a:lnTo>
                  <a:close/>
                </a:path>
                <a:path w="5633085" h="1816100">
                  <a:moveTo>
                    <a:pt x="1922633" y="25399"/>
                  </a:moveTo>
                  <a:lnTo>
                    <a:pt x="1690433" y="25399"/>
                  </a:lnTo>
                  <a:lnTo>
                    <a:pt x="1771804" y="0"/>
                  </a:lnTo>
                  <a:lnTo>
                    <a:pt x="1841265" y="0"/>
                  </a:lnTo>
                  <a:lnTo>
                    <a:pt x="1922633" y="25399"/>
                  </a:lnTo>
                  <a:close/>
                </a:path>
                <a:path w="5633085" h="1816100">
                  <a:moveTo>
                    <a:pt x="2224296" y="25399"/>
                  </a:moveTo>
                  <a:lnTo>
                    <a:pt x="1992097" y="25399"/>
                  </a:lnTo>
                  <a:lnTo>
                    <a:pt x="2073465" y="0"/>
                  </a:lnTo>
                  <a:lnTo>
                    <a:pt x="2142925" y="0"/>
                  </a:lnTo>
                  <a:lnTo>
                    <a:pt x="2224296" y="25399"/>
                  </a:lnTo>
                  <a:close/>
                </a:path>
                <a:path w="5633085" h="1816100">
                  <a:moveTo>
                    <a:pt x="2519264" y="25399"/>
                  </a:moveTo>
                  <a:lnTo>
                    <a:pt x="2293761" y="25399"/>
                  </a:lnTo>
                  <a:lnTo>
                    <a:pt x="2375129" y="0"/>
                  </a:lnTo>
                  <a:lnTo>
                    <a:pt x="2443349" y="0"/>
                  </a:lnTo>
                  <a:lnTo>
                    <a:pt x="2519264" y="25399"/>
                  </a:lnTo>
                  <a:close/>
                </a:path>
                <a:path w="5633085" h="1816100">
                  <a:moveTo>
                    <a:pt x="2819688" y="25399"/>
                  </a:moveTo>
                  <a:lnTo>
                    <a:pt x="2587484" y="25399"/>
                  </a:lnTo>
                  <a:lnTo>
                    <a:pt x="2668852" y="0"/>
                  </a:lnTo>
                  <a:lnTo>
                    <a:pt x="2738316" y="0"/>
                  </a:lnTo>
                  <a:lnTo>
                    <a:pt x="2819688" y="25399"/>
                  </a:lnTo>
                  <a:close/>
                </a:path>
                <a:path w="5633085" h="1816100">
                  <a:moveTo>
                    <a:pt x="3121348" y="25399"/>
                  </a:moveTo>
                  <a:lnTo>
                    <a:pt x="2889148" y="25399"/>
                  </a:lnTo>
                  <a:lnTo>
                    <a:pt x="2970516" y="0"/>
                  </a:lnTo>
                  <a:lnTo>
                    <a:pt x="3039980" y="0"/>
                  </a:lnTo>
                  <a:lnTo>
                    <a:pt x="3121348" y="25399"/>
                  </a:lnTo>
                  <a:close/>
                </a:path>
                <a:path w="5633085" h="1816100">
                  <a:moveTo>
                    <a:pt x="3415075" y="25399"/>
                  </a:moveTo>
                  <a:lnTo>
                    <a:pt x="3189568" y="25399"/>
                  </a:lnTo>
                  <a:lnTo>
                    <a:pt x="3265483" y="0"/>
                  </a:lnTo>
                  <a:lnTo>
                    <a:pt x="3333705" y="0"/>
                  </a:lnTo>
                  <a:lnTo>
                    <a:pt x="3415075" y="25399"/>
                  </a:lnTo>
                  <a:close/>
                </a:path>
                <a:path w="5633085" h="1816100">
                  <a:moveTo>
                    <a:pt x="3723435" y="25399"/>
                  </a:moveTo>
                  <a:lnTo>
                    <a:pt x="3484536" y="25399"/>
                  </a:lnTo>
                  <a:lnTo>
                    <a:pt x="3565907" y="0"/>
                  </a:lnTo>
                  <a:lnTo>
                    <a:pt x="3636611" y="0"/>
                  </a:lnTo>
                  <a:lnTo>
                    <a:pt x="3723435" y="25399"/>
                  </a:lnTo>
                  <a:close/>
                </a:path>
                <a:path w="5633085" h="1816100">
                  <a:moveTo>
                    <a:pt x="4017159" y="25399"/>
                  </a:moveTo>
                  <a:lnTo>
                    <a:pt x="3791655" y="25399"/>
                  </a:lnTo>
                  <a:lnTo>
                    <a:pt x="3862112" y="0"/>
                  </a:lnTo>
                  <a:lnTo>
                    <a:pt x="3930332" y="0"/>
                  </a:lnTo>
                  <a:lnTo>
                    <a:pt x="4017159" y="25399"/>
                  </a:lnTo>
                  <a:close/>
                </a:path>
                <a:path w="5633085" h="1816100">
                  <a:moveTo>
                    <a:pt x="4312127" y="25399"/>
                  </a:moveTo>
                  <a:lnTo>
                    <a:pt x="4086623" y="25399"/>
                  </a:lnTo>
                  <a:lnTo>
                    <a:pt x="4162538" y="0"/>
                  </a:lnTo>
                  <a:lnTo>
                    <a:pt x="4230759" y="0"/>
                  </a:lnTo>
                  <a:lnTo>
                    <a:pt x="4312127" y="25399"/>
                  </a:lnTo>
                  <a:close/>
                </a:path>
                <a:path w="5633085" h="1816100">
                  <a:moveTo>
                    <a:pt x="4922150" y="25399"/>
                  </a:moveTo>
                  <a:lnTo>
                    <a:pt x="4381591" y="25399"/>
                  </a:lnTo>
                  <a:lnTo>
                    <a:pt x="4462959" y="0"/>
                  </a:lnTo>
                  <a:lnTo>
                    <a:pt x="4533660" y="0"/>
                  </a:lnTo>
                  <a:lnTo>
                    <a:pt x="4620489" y="12699"/>
                  </a:lnTo>
                  <a:lnTo>
                    <a:pt x="4878736" y="12699"/>
                  </a:lnTo>
                  <a:lnTo>
                    <a:pt x="4922150" y="25399"/>
                  </a:lnTo>
                  <a:close/>
                </a:path>
                <a:path w="5633085" h="1816100">
                  <a:moveTo>
                    <a:pt x="4878736" y="12699"/>
                  </a:moveTo>
                  <a:lnTo>
                    <a:pt x="4689950" y="12699"/>
                  </a:lnTo>
                  <a:lnTo>
                    <a:pt x="4765863" y="0"/>
                  </a:lnTo>
                  <a:lnTo>
                    <a:pt x="4835323" y="0"/>
                  </a:lnTo>
                  <a:lnTo>
                    <a:pt x="4878736" y="12699"/>
                  </a:lnTo>
                  <a:close/>
                </a:path>
                <a:path w="5633085" h="1816100">
                  <a:moveTo>
                    <a:pt x="5225057" y="25399"/>
                  </a:moveTo>
                  <a:lnTo>
                    <a:pt x="4992854" y="25399"/>
                  </a:lnTo>
                  <a:lnTo>
                    <a:pt x="5074225" y="0"/>
                  </a:lnTo>
                  <a:lnTo>
                    <a:pt x="5143687" y="0"/>
                  </a:lnTo>
                  <a:lnTo>
                    <a:pt x="5225057" y="25399"/>
                  </a:lnTo>
                  <a:close/>
                </a:path>
                <a:path w="5633085" h="1816100">
                  <a:moveTo>
                    <a:pt x="5616347" y="119259"/>
                  </a:moveTo>
                  <a:lnTo>
                    <a:pt x="5615123" y="114299"/>
                  </a:lnTo>
                  <a:lnTo>
                    <a:pt x="5594719" y="76199"/>
                  </a:lnTo>
                  <a:lnTo>
                    <a:pt x="5573469" y="50799"/>
                  </a:lnTo>
                  <a:lnTo>
                    <a:pt x="5563549" y="25399"/>
                  </a:lnTo>
                  <a:lnTo>
                    <a:pt x="5555331" y="12699"/>
                  </a:lnTo>
                  <a:lnTo>
                    <a:pt x="5595293" y="12699"/>
                  </a:lnTo>
                  <a:lnTo>
                    <a:pt x="5606860" y="25399"/>
                  </a:lnTo>
                  <a:lnTo>
                    <a:pt x="5608283" y="25399"/>
                  </a:lnTo>
                  <a:lnTo>
                    <a:pt x="5621910" y="50799"/>
                  </a:lnTo>
                  <a:lnTo>
                    <a:pt x="5632639" y="76199"/>
                  </a:lnTo>
                  <a:lnTo>
                    <a:pt x="5625453" y="101599"/>
                  </a:lnTo>
                  <a:lnTo>
                    <a:pt x="5616347" y="119259"/>
                  </a:lnTo>
                  <a:close/>
                </a:path>
                <a:path w="5633085" h="1816100">
                  <a:moveTo>
                    <a:pt x="35748" y="88899"/>
                  </a:moveTo>
                  <a:lnTo>
                    <a:pt x="32740" y="88899"/>
                  </a:lnTo>
                  <a:lnTo>
                    <a:pt x="33801" y="82254"/>
                  </a:lnTo>
                  <a:lnTo>
                    <a:pt x="35748" y="88899"/>
                  </a:lnTo>
                  <a:close/>
                </a:path>
                <a:path w="5633085" h="1816100">
                  <a:moveTo>
                    <a:pt x="5592707" y="165099"/>
                  </a:moveTo>
                  <a:lnTo>
                    <a:pt x="5616347" y="119259"/>
                  </a:lnTo>
                  <a:lnTo>
                    <a:pt x="5618256" y="126999"/>
                  </a:lnTo>
                  <a:lnTo>
                    <a:pt x="5592707" y="165099"/>
                  </a:lnTo>
                  <a:close/>
                </a:path>
                <a:path w="5633085" h="1816100">
                  <a:moveTo>
                    <a:pt x="75554" y="1791987"/>
                  </a:moveTo>
                  <a:lnTo>
                    <a:pt x="70066" y="1790699"/>
                  </a:lnTo>
                  <a:lnTo>
                    <a:pt x="29632" y="1790699"/>
                  </a:lnTo>
                  <a:lnTo>
                    <a:pt x="23071" y="1777999"/>
                  </a:lnTo>
                  <a:lnTo>
                    <a:pt x="8178" y="1765299"/>
                  </a:lnTo>
                  <a:lnTo>
                    <a:pt x="0" y="1752599"/>
                  </a:lnTo>
                  <a:lnTo>
                    <a:pt x="3991" y="1727199"/>
                  </a:lnTo>
                  <a:lnTo>
                    <a:pt x="36742" y="1663699"/>
                  </a:lnTo>
                  <a:lnTo>
                    <a:pt x="18656" y="1701799"/>
                  </a:lnTo>
                  <a:lnTo>
                    <a:pt x="34768" y="1727199"/>
                  </a:lnTo>
                  <a:lnTo>
                    <a:pt x="56019" y="1765299"/>
                  </a:lnTo>
                  <a:lnTo>
                    <a:pt x="67237" y="1777999"/>
                  </a:lnTo>
                  <a:lnTo>
                    <a:pt x="75456" y="1790699"/>
                  </a:lnTo>
                  <a:lnTo>
                    <a:pt x="75554" y="1791987"/>
                  </a:lnTo>
                  <a:close/>
                </a:path>
                <a:path w="5633085" h="1816100">
                  <a:moveTo>
                    <a:pt x="5582237" y="1816099"/>
                  </a:moveTo>
                  <a:lnTo>
                    <a:pt x="5548836" y="1807568"/>
                  </a:lnTo>
                  <a:lnTo>
                    <a:pt x="5551381" y="1803399"/>
                  </a:lnTo>
                  <a:lnTo>
                    <a:pt x="5573469" y="1765299"/>
                  </a:lnTo>
                  <a:lnTo>
                    <a:pt x="5594719" y="1727199"/>
                  </a:lnTo>
                  <a:lnTo>
                    <a:pt x="5595320" y="1727199"/>
                  </a:lnTo>
                  <a:lnTo>
                    <a:pt x="5574354" y="1676399"/>
                  </a:lnTo>
                  <a:lnTo>
                    <a:pt x="5596183" y="1727199"/>
                  </a:lnTo>
                  <a:lnTo>
                    <a:pt x="5601144" y="1739899"/>
                  </a:lnTo>
                  <a:lnTo>
                    <a:pt x="5598615" y="1765299"/>
                  </a:lnTo>
                  <a:lnTo>
                    <a:pt x="5592823" y="1777999"/>
                  </a:lnTo>
                  <a:lnTo>
                    <a:pt x="5586458" y="1790699"/>
                  </a:lnTo>
                  <a:lnTo>
                    <a:pt x="5582237" y="1816099"/>
                  </a:lnTo>
                  <a:close/>
                </a:path>
                <a:path w="5633085" h="1816100">
                  <a:moveTo>
                    <a:pt x="3171955" y="1816099"/>
                  </a:moveTo>
                  <a:lnTo>
                    <a:pt x="3137226" y="1803399"/>
                  </a:lnTo>
                  <a:lnTo>
                    <a:pt x="3055856" y="1777999"/>
                  </a:lnTo>
                  <a:lnTo>
                    <a:pt x="4521502" y="1777999"/>
                  </a:lnTo>
                  <a:lnTo>
                    <a:pt x="4486774" y="1790699"/>
                  </a:lnTo>
                  <a:lnTo>
                    <a:pt x="3288059" y="1790699"/>
                  </a:lnTo>
                  <a:lnTo>
                    <a:pt x="3206688" y="1803399"/>
                  </a:lnTo>
                  <a:lnTo>
                    <a:pt x="3171955" y="1816099"/>
                  </a:lnTo>
                  <a:close/>
                </a:path>
                <a:path w="5633085" h="1816100">
                  <a:moveTo>
                    <a:pt x="4664402" y="1816099"/>
                  </a:moveTo>
                  <a:lnTo>
                    <a:pt x="4630910" y="1803399"/>
                  </a:lnTo>
                  <a:lnTo>
                    <a:pt x="4554994" y="1777999"/>
                  </a:lnTo>
                  <a:lnTo>
                    <a:pt x="4787197" y="1777999"/>
                  </a:lnTo>
                  <a:lnTo>
                    <a:pt x="4700371" y="1803399"/>
                  </a:lnTo>
                  <a:lnTo>
                    <a:pt x="4664402" y="1816099"/>
                  </a:lnTo>
                  <a:close/>
                </a:path>
                <a:path w="5633085" h="1816100">
                  <a:moveTo>
                    <a:pt x="4974001" y="1816099"/>
                  </a:moveTo>
                  <a:lnTo>
                    <a:pt x="4939269" y="1803399"/>
                  </a:lnTo>
                  <a:lnTo>
                    <a:pt x="4857898" y="1777999"/>
                  </a:lnTo>
                  <a:lnTo>
                    <a:pt x="5083403" y="1777999"/>
                  </a:lnTo>
                  <a:lnTo>
                    <a:pt x="5007492" y="1803399"/>
                  </a:lnTo>
                  <a:lnTo>
                    <a:pt x="4974001" y="1816099"/>
                  </a:lnTo>
                  <a:close/>
                </a:path>
                <a:path w="5633085" h="1816100">
                  <a:moveTo>
                    <a:pt x="5275665" y="1816099"/>
                  </a:moveTo>
                  <a:lnTo>
                    <a:pt x="5239693" y="1803399"/>
                  </a:lnTo>
                  <a:lnTo>
                    <a:pt x="5152866" y="1777999"/>
                  </a:lnTo>
                  <a:lnTo>
                    <a:pt x="5385066" y="1777999"/>
                  </a:lnTo>
                  <a:lnTo>
                    <a:pt x="5309156" y="1803399"/>
                  </a:lnTo>
                  <a:lnTo>
                    <a:pt x="5275665" y="1816099"/>
                  </a:lnTo>
                  <a:close/>
                </a:path>
                <a:path w="5633085" h="1816100">
                  <a:moveTo>
                    <a:pt x="532649" y="1816099"/>
                  </a:moveTo>
                  <a:lnTo>
                    <a:pt x="463186" y="1816099"/>
                  </a:lnTo>
                  <a:lnTo>
                    <a:pt x="387276" y="1790699"/>
                  </a:lnTo>
                  <a:lnTo>
                    <a:pt x="619476" y="1790699"/>
                  </a:lnTo>
                  <a:lnTo>
                    <a:pt x="532649" y="1816099"/>
                  </a:lnTo>
                  <a:close/>
                </a:path>
                <a:path w="5633085" h="1816100">
                  <a:moveTo>
                    <a:pt x="826374" y="1816099"/>
                  </a:moveTo>
                  <a:lnTo>
                    <a:pt x="758153" y="1816099"/>
                  </a:lnTo>
                  <a:lnTo>
                    <a:pt x="687697" y="1790699"/>
                  </a:lnTo>
                  <a:lnTo>
                    <a:pt x="913203" y="1790699"/>
                  </a:lnTo>
                  <a:lnTo>
                    <a:pt x="826374" y="1816099"/>
                  </a:lnTo>
                  <a:close/>
                </a:path>
                <a:path w="5633085" h="1816100">
                  <a:moveTo>
                    <a:pt x="1128038" y="1816099"/>
                  </a:moveTo>
                  <a:lnTo>
                    <a:pt x="1058576" y="1816099"/>
                  </a:lnTo>
                  <a:lnTo>
                    <a:pt x="982664" y="1790699"/>
                  </a:lnTo>
                  <a:lnTo>
                    <a:pt x="1214867" y="1790699"/>
                  </a:lnTo>
                  <a:lnTo>
                    <a:pt x="1128038" y="1816099"/>
                  </a:lnTo>
                  <a:close/>
                </a:path>
                <a:path w="5633085" h="1816100">
                  <a:moveTo>
                    <a:pt x="1435159" y="1816099"/>
                  </a:moveTo>
                  <a:lnTo>
                    <a:pt x="1366936" y="1816099"/>
                  </a:lnTo>
                  <a:lnTo>
                    <a:pt x="1285568" y="1790699"/>
                  </a:lnTo>
                  <a:lnTo>
                    <a:pt x="1511069" y="1790699"/>
                  </a:lnTo>
                  <a:lnTo>
                    <a:pt x="1435159" y="1816099"/>
                  </a:lnTo>
                  <a:close/>
                </a:path>
                <a:path w="5633085" h="1816100">
                  <a:moveTo>
                    <a:pt x="1687452" y="1816099"/>
                  </a:moveTo>
                  <a:lnTo>
                    <a:pt x="1653964" y="1803399"/>
                  </a:lnTo>
                  <a:lnTo>
                    <a:pt x="1578052" y="1790699"/>
                  </a:lnTo>
                  <a:lnTo>
                    <a:pt x="1810255" y="1790699"/>
                  </a:lnTo>
                  <a:lnTo>
                    <a:pt x="1723426" y="1803399"/>
                  </a:lnTo>
                  <a:lnTo>
                    <a:pt x="1687452" y="1816099"/>
                  </a:lnTo>
                  <a:close/>
                </a:path>
                <a:path w="5633085" h="1816100">
                  <a:moveTo>
                    <a:pt x="1997060" y="1816099"/>
                  </a:moveTo>
                  <a:lnTo>
                    <a:pt x="1962327" y="1803399"/>
                  </a:lnTo>
                  <a:lnTo>
                    <a:pt x="1880956" y="1790699"/>
                  </a:lnTo>
                  <a:lnTo>
                    <a:pt x="2106460" y="1790699"/>
                  </a:lnTo>
                  <a:lnTo>
                    <a:pt x="2030547" y="1803399"/>
                  </a:lnTo>
                  <a:lnTo>
                    <a:pt x="1997060" y="1816099"/>
                  </a:lnTo>
                  <a:close/>
                </a:path>
                <a:path w="5633085" h="1816100">
                  <a:moveTo>
                    <a:pt x="2298723" y="1816099"/>
                  </a:moveTo>
                  <a:lnTo>
                    <a:pt x="2262751" y="1803399"/>
                  </a:lnTo>
                  <a:lnTo>
                    <a:pt x="2175924" y="1790699"/>
                  </a:lnTo>
                  <a:lnTo>
                    <a:pt x="2401424" y="1790699"/>
                  </a:lnTo>
                  <a:lnTo>
                    <a:pt x="2330971" y="1803399"/>
                  </a:lnTo>
                  <a:lnTo>
                    <a:pt x="2298723" y="1816099"/>
                  </a:lnTo>
                  <a:close/>
                </a:path>
                <a:path w="5633085" h="1816100">
                  <a:moveTo>
                    <a:pt x="2625935" y="1816099"/>
                  </a:moveTo>
                  <a:lnTo>
                    <a:pt x="2556474" y="1816099"/>
                  </a:lnTo>
                  <a:lnTo>
                    <a:pt x="2469645" y="1790699"/>
                  </a:lnTo>
                  <a:lnTo>
                    <a:pt x="2701848" y="1790699"/>
                  </a:lnTo>
                  <a:lnTo>
                    <a:pt x="2625935" y="1816099"/>
                  </a:lnTo>
                  <a:close/>
                </a:path>
                <a:path w="5633085" h="1816100">
                  <a:moveTo>
                    <a:pt x="3493716" y="1816099"/>
                  </a:moveTo>
                  <a:lnTo>
                    <a:pt x="3425495" y="1816099"/>
                  </a:lnTo>
                  <a:lnTo>
                    <a:pt x="3355039" y="1790699"/>
                  </a:lnTo>
                  <a:lnTo>
                    <a:pt x="3580542" y="1790699"/>
                  </a:lnTo>
                  <a:lnTo>
                    <a:pt x="3493716" y="1816099"/>
                  </a:lnTo>
                  <a:close/>
                </a:path>
                <a:path w="5633085" h="1816100">
                  <a:moveTo>
                    <a:pt x="3808775" y="1816099"/>
                  </a:moveTo>
                  <a:lnTo>
                    <a:pt x="3739311" y="1816099"/>
                  </a:lnTo>
                  <a:lnTo>
                    <a:pt x="3652483" y="1790699"/>
                  </a:lnTo>
                  <a:lnTo>
                    <a:pt x="3884690" y="1790699"/>
                  </a:lnTo>
                  <a:lnTo>
                    <a:pt x="3808775" y="1816099"/>
                  </a:lnTo>
                  <a:close/>
                </a:path>
                <a:path w="5633085" h="1816100">
                  <a:moveTo>
                    <a:pt x="4103743" y="1816099"/>
                  </a:moveTo>
                  <a:lnTo>
                    <a:pt x="4034278" y="1816099"/>
                  </a:lnTo>
                  <a:lnTo>
                    <a:pt x="3952910" y="1790699"/>
                  </a:lnTo>
                  <a:lnTo>
                    <a:pt x="4185114" y="1790699"/>
                  </a:lnTo>
                  <a:lnTo>
                    <a:pt x="4103743" y="1816099"/>
                  </a:lnTo>
                  <a:close/>
                </a:path>
                <a:path w="5633085" h="1816100">
                  <a:moveTo>
                    <a:pt x="4405406" y="1816099"/>
                  </a:moveTo>
                  <a:lnTo>
                    <a:pt x="4335942" y="1816099"/>
                  </a:lnTo>
                  <a:lnTo>
                    <a:pt x="4254574" y="1790699"/>
                  </a:lnTo>
                  <a:lnTo>
                    <a:pt x="4486774" y="1790699"/>
                  </a:lnTo>
                  <a:lnTo>
                    <a:pt x="4405406" y="1816099"/>
                  </a:lnTo>
                  <a:close/>
                </a:path>
                <a:path w="5633085" h="1816100">
                  <a:moveTo>
                    <a:pt x="124180" y="1803399"/>
                  </a:moveTo>
                  <a:lnTo>
                    <a:pt x="76421" y="1803399"/>
                  </a:lnTo>
                  <a:lnTo>
                    <a:pt x="75554" y="1791987"/>
                  </a:lnTo>
                  <a:lnTo>
                    <a:pt x="124180" y="1803399"/>
                  </a:lnTo>
                  <a:close/>
                </a:path>
                <a:path w="5633085" h="1816100">
                  <a:moveTo>
                    <a:pt x="5543629" y="1816099"/>
                  </a:moveTo>
                  <a:lnTo>
                    <a:pt x="5532556" y="1803399"/>
                  </a:lnTo>
                  <a:lnTo>
                    <a:pt x="5548836" y="1807568"/>
                  </a:lnTo>
                  <a:lnTo>
                    <a:pt x="5543629" y="1816099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43750" y="6951657"/>
              <a:ext cx="5600065" cy="1816100"/>
            </a:xfrm>
            <a:custGeom>
              <a:avLst/>
              <a:gdLst/>
              <a:ahLst/>
              <a:cxnLst/>
              <a:rect l="l" t="t" r="r" b="b"/>
              <a:pathLst>
                <a:path w="5600065" h="1816100">
                  <a:moveTo>
                    <a:pt x="412637" y="25399"/>
                  </a:moveTo>
                  <a:lnTo>
                    <a:pt x="180434" y="25399"/>
                  </a:lnTo>
                  <a:lnTo>
                    <a:pt x="267264" y="0"/>
                  </a:lnTo>
                  <a:lnTo>
                    <a:pt x="336725" y="0"/>
                  </a:lnTo>
                  <a:lnTo>
                    <a:pt x="412637" y="25399"/>
                  </a:lnTo>
                  <a:close/>
                </a:path>
                <a:path w="5600065" h="1816100">
                  <a:moveTo>
                    <a:pt x="706361" y="25399"/>
                  </a:moveTo>
                  <a:lnTo>
                    <a:pt x="480857" y="25399"/>
                  </a:lnTo>
                  <a:lnTo>
                    <a:pt x="562225" y="0"/>
                  </a:lnTo>
                  <a:lnTo>
                    <a:pt x="630449" y="0"/>
                  </a:lnTo>
                  <a:lnTo>
                    <a:pt x="706361" y="25399"/>
                  </a:lnTo>
                  <a:close/>
                </a:path>
                <a:path w="5600065" h="1816100">
                  <a:moveTo>
                    <a:pt x="1012243" y="25399"/>
                  </a:moveTo>
                  <a:lnTo>
                    <a:pt x="773342" y="25399"/>
                  </a:lnTo>
                  <a:lnTo>
                    <a:pt x="849257" y="0"/>
                  </a:lnTo>
                  <a:lnTo>
                    <a:pt x="919958" y="0"/>
                  </a:lnTo>
                  <a:lnTo>
                    <a:pt x="1012243" y="25399"/>
                  </a:lnTo>
                  <a:close/>
                </a:path>
                <a:path w="5600065" h="1816100">
                  <a:moveTo>
                    <a:pt x="1301750" y="25399"/>
                  </a:moveTo>
                  <a:lnTo>
                    <a:pt x="1082944" y="25399"/>
                  </a:lnTo>
                  <a:lnTo>
                    <a:pt x="1158856" y="0"/>
                  </a:lnTo>
                  <a:lnTo>
                    <a:pt x="1225840" y="0"/>
                  </a:lnTo>
                  <a:lnTo>
                    <a:pt x="1301750" y="25399"/>
                  </a:lnTo>
                  <a:close/>
                </a:path>
                <a:path w="5600065" h="1816100">
                  <a:moveTo>
                    <a:pt x="1602172" y="25399"/>
                  </a:moveTo>
                  <a:lnTo>
                    <a:pt x="1369973" y="25399"/>
                  </a:lnTo>
                  <a:lnTo>
                    <a:pt x="1451341" y="0"/>
                  </a:lnTo>
                  <a:lnTo>
                    <a:pt x="1520801" y="0"/>
                  </a:lnTo>
                  <a:lnTo>
                    <a:pt x="1602172" y="25399"/>
                  </a:lnTo>
                  <a:close/>
                </a:path>
                <a:path w="5600065" h="1816100">
                  <a:moveTo>
                    <a:pt x="1903836" y="25399"/>
                  </a:moveTo>
                  <a:lnTo>
                    <a:pt x="1671637" y="25399"/>
                  </a:lnTo>
                  <a:lnTo>
                    <a:pt x="1753008" y="0"/>
                  </a:lnTo>
                  <a:lnTo>
                    <a:pt x="1822468" y="0"/>
                  </a:lnTo>
                  <a:lnTo>
                    <a:pt x="1903836" y="25399"/>
                  </a:lnTo>
                  <a:close/>
                </a:path>
                <a:path w="5600065" h="1816100">
                  <a:moveTo>
                    <a:pt x="2205499" y="25399"/>
                  </a:moveTo>
                  <a:lnTo>
                    <a:pt x="1973300" y="25399"/>
                  </a:lnTo>
                  <a:lnTo>
                    <a:pt x="2054668" y="0"/>
                  </a:lnTo>
                  <a:lnTo>
                    <a:pt x="2124128" y="0"/>
                  </a:lnTo>
                  <a:lnTo>
                    <a:pt x="2205499" y="25399"/>
                  </a:lnTo>
                  <a:close/>
                </a:path>
                <a:path w="5600065" h="1816100">
                  <a:moveTo>
                    <a:pt x="2500467" y="25399"/>
                  </a:moveTo>
                  <a:lnTo>
                    <a:pt x="2274964" y="25399"/>
                  </a:lnTo>
                  <a:lnTo>
                    <a:pt x="2356332" y="0"/>
                  </a:lnTo>
                  <a:lnTo>
                    <a:pt x="2424552" y="0"/>
                  </a:lnTo>
                  <a:lnTo>
                    <a:pt x="2500467" y="25399"/>
                  </a:lnTo>
                  <a:close/>
                </a:path>
                <a:path w="5600065" h="1816100">
                  <a:moveTo>
                    <a:pt x="2800891" y="25399"/>
                  </a:moveTo>
                  <a:lnTo>
                    <a:pt x="2568687" y="25399"/>
                  </a:lnTo>
                  <a:lnTo>
                    <a:pt x="2650055" y="0"/>
                  </a:lnTo>
                  <a:lnTo>
                    <a:pt x="2719520" y="0"/>
                  </a:lnTo>
                  <a:lnTo>
                    <a:pt x="2800891" y="25399"/>
                  </a:lnTo>
                  <a:close/>
                </a:path>
                <a:path w="5600065" h="1816100">
                  <a:moveTo>
                    <a:pt x="3102551" y="25399"/>
                  </a:moveTo>
                  <a:lnTo>
                    <a:pt x="2870351" y="25399"/>
                  </a:lnTo>
                  <a:lnTo>
                    <a:pt x="2951719" y="0"/>
                  </a:lnTo>
                  <a:lnTo>
                    <a:pt x="3021183" y="0"/>
                  </a:lnTo>
                  <a:lnTo>
                    <a:pt x="3102551" y="25399"/>
                  </a:lnTo>
                  <a:close/>
                </a:path>
                <a:path w="5600065" h="1816100">
                  <a:moveTo>
                    <a:pt x="3396278" y="25399"/>
                  </a:moveTo>
                  <a:lnTo>
                    <a:pt x="3170771" y="25399"/>
                  </a:lnTo>
                  <a:lnTo>
                    <a:pt x="3246687" y="0"/>
                  </a:lnTo>
                  <a:lnTo>
                    <a:pt x="3314908" y="0"/>
                  </a:lnTo>
                  <a:lnTo>
                    <a:pt x="3396278" y="25399"/>
                  </a:lnTo>
                  <a:close/>
                </a:path>
                <a:path w="5600065" h="1816100">
                  <a:moveTo>
                    <a:pt x="3704639" y="25399"/>
                  </a:moveTo>
                  <a:lnTo>
                    <a:pt x="3465739" y="25399"/>
                  </a:lnTo>
                  <a:lnTo>
                    <a:pt x="3547110" y="0"/>
                  </a:lnTo>
                  <a:lnTo>
                    <a:pt x="3617815" y="0"/>
                  </a:lnTo>
                  <a:lnTo>
                    <a:pt x="3704639" y="25399"/>
                  </a:lnTo>
                  <a:close/>
                </a:path>
                <a:path w="5600065" h="1816100">
                  <a:moveTo>
                    <a:pt x="3998362" y="25399"/>
                  </a:moveTo>
                  <a:lnTo>
                    <a:pt x="3772859" y="25399"/>
                  </a:lnTo>
                  <a:lnTo>
                    <a:pt x="3843315" y="0"/>
                  </a:lnTo>
                  <a:lnTo>
                    <a:pt x="3911535" y="0"/>
                  </a:lnTo>
                  <a:lnTo>
                    <a:pt x="3998362" y="25399"/>
                  </a:lnTo>
                  <a:close/>
                </a:path>
                <a:path w="5600065" h="1816100">
                  <a:moveTo>
                    <a:pt x="4293330" y="25399"/>
                  </a:moveTo>
                  <a:lnTo>
                    <a:pt x="4067827" y="25399"/>
                  </a:lnTo>
                  <a:lnTo>
                    <a:pt x="4143742" y="0"/>
                  </a:lnTo>
                  <a:lnTo>
                    <a:pt x="4211962" y="0"/>
                  </a:lnTo>
                  <a:lnTo>
                    <a:pt x="4293330" y="25399"/>
                  </a:lnTo>
                  <a:close/>
                </a:path>
                <a:path w="5600065" h="1816100">
                  <a:moveTo>
                    <a:pt x="4903353" y="25399"/>
                  </a:moveTo>
                  <a:lnTo>
                    <a:pt x="4362794" y="25399"/>
                  </a:lnTo>
                  <a:lnTo>
                    <a:pt x="4444162" y="0"/>
                  </a:lnTo>
                  <a:lnTo>
                    <a:pt x="4514863" y="0"/>
                  </a:lnTo>
                  <a:lnTo>
                    <a:pt x="4601693" y="12699"/>
                  </a:lnTo>
                  <a:lnTo>
                    <a:pt x="4859940" y="12699"/>
                  </a:lnTo>
                  <a:lnTo>
                    <a:pt x="4903353" y="25399"/>
                  </a:lnTo>
                  <a:close/>
                </a:path>
                <a:path w="5600065" h="1816100">
                  <a:moveTo>
                    <a:pt x="4859940" y="12699"/>
                  </a:moveTo>
                  <a:lnTo>
                    <a:pt x="4671154" y="12699"/>
                  </a:lnTo>
                  <a:lnTo>
                    <a:pt x="4747066" y="0"/>
                  </a:lnTo>
                  <a:lnTo>
                    <a:pt x="4816526" y="0"/>
                  </a:lnTo>
                  <a:lnTo>
                    <a:pt x="4859940" y="12699"/>
                  </a:lnTo>
                  <a:close/>
                </a:path>
                <a:path w="5600065" h="1816100">
                  <a:moveTo>
                    <a:pt x="5206260" y="25399"/>
                  </a:moveTo>
                  <a:lnTo>
                    <a:pt x="4974058" y="25399"/>
                  </a:lnTo>
                  <a:lnTo>
                    <a:pt x="5055429" y="0"/>
                  </a:lnTo>
                  <a:lnTo>
                    <a:pt x="5124890" y="0"/>
                  </a:lnTo>
                  <a:lnTo>
                    <a:pt x="5206260" y="25399"/>
                  </a:lnTo>
                  <a:close/>
                </a:path>
                <a:path w="5600065" h="1816100">
                  <a:moveTo>
                    <a:pt x="36774" y="119651"/>
                  </a:moveTo>
                  <a:lnTo>
                    <a:pt x="16952" y="88899"/>
                  </a:lnTo>
                  <a:lnTo>
                    <a:pt x="14043" y="88899"/>
                  </a:lnTo>
                  <a:lnTo>
                    <a:pt x="16272" y="76199"/>
                  </a:lnTo>
                  <a:lnTo>
                    <a:pt x="37522" y="50799"/>
                  </a:lnTo>
                  <a:lnTo>
                    <a:pt x="59711" y="12699"/>
                  </a:lnTo>
                  <a:lnTo>
                    <a:pt x="94872" y="12699"/>
                  </a:lnTo>
                  <a:lnTo>
                    <a:pt x="117759" y="25399"/>
                  </a:lnTo>
                  <a:lnTo>
                    <a:pt x="98645" y="25399"/>
                  </a:lnTo>
                  <a:lnTo>
                    <a:pt x="79938" y="50799"/>
                  </a:lnTo>
                  <a:lnTo>
                    <a:pt x="58515" y="88899"/>
                  </a:lnTo>
                  <a:lnTo>
                    <a:pt x="37944" y="114299"/>
                  </a:lnTo>
                  <a:lnTo>
                    <a:pt x="36774" y="119651"/>
                  </a:lnTo>
                  <a:close/>
                </a:path>
                <a:path w="5600065" h="1816100">
                  <a:moveTo>
                    <a:pt x="5576841" y="160754"/>
                  </a:moveTo>
                  <a:lnTo>
                    <a:pt x="5573661" y="152399"/>
                  </a:lnTo>
                  <a:lnTo>
                    <a:pt x="5553950" y="114299"/>
                  </a:lnTo>
                  <a:lnTo>
                    <a:pt x="5533379" y="88899"/>
                  </a:lnTo>
                  <a:lnTo>
                    <a:pt x="5511956" y="50799"/>
                  </a:lnTo>
                  <a:lnTo>
                    <a:pt x="5500200" y="25399"/>
                  </a:lnTo>
                  <a:lnTo>
                    <a:pt x="5491876" y="12699"/>
                  </a:lnTo>
                  <a:lnTo>
                    <a:pt x="5536834" y="12699"/>
                  </a:lnTo>
                  <a:lnTo>
                    <a:pt x="5545053" y="25399"/>
                  </a:lnTo>
                  <a:lnTo>
                    <a:pt x="5554972" y="50799"/>
                  </a:lnTo>
                  <a:lnTo>
                    <a:pt x="5576223" y="76199"/>
                  </a:lnTo>
                  <a:lnTo>
                    <a:pt x="5596627" y="114299"/>
                  </a:lnTo>
                  <a:lnTo>
                    <a:pt x="5599603" y="126999"/>
                  </a:lnTo>
                  <a:lnTo>
                    <a:pt x="5576841" y="160754"/>
                  </a:lnTo>
                  <a:close/>
                </a:path>
                <a:path w="5600065" h="1816100">
                  <a:moveTo>
                    <a:pt x="49698" y="139699"/>
                  </a:moveTo>
                  <a:lnTo>
                    <a:pt x="35169" y="126999"/>
                  </a:lnTo>
                  <a:lnTo>
                    <a:pt x="36774" y="119651"/>
                  </a:lnTo>
                  <a:lnTo>
                    <a:pt x="49698" y="139699"/>
                  </a:lnTo>
                  <a:close/>
                </a:path>
                <a:path w="5600065" h="1816100">
                  <a:moveTo>
                    <a:pt x="5578495" y="165099"/>
                  </a:moveTo>
                  <a:lnTo>
                    <a:pt x="5573910" y="165099"/>
                  </a:lnTo>
                  <a:lnTo>
                    <a:pt x="5576841" y="160754"/>
                  </a:lnTo>
                  <a:lnTo>
                    <a:pt x="5578495" y="165099"/>
                  </a:lnTo>
                  <a:close/>
                </a:path>
                <a:path w="5600065" h="1816100">
                  <a:moveTo>
                    <a:pt x="102204" y="1803399"/>
                  </a:moveTo>
                  <a:lnTo>
                    <a:pt x="57978" y="1803399"/>
                  </a:lnTo>
                  <a:lnTo>
                    <a:pt x="56959" y="1790699"/>
                  </a:lnTo>
                  <a:lnTo>
                    <a:pt x="48740" y="1777999"/>
                  </a:lnTo>
                  <a:lnTo>
                    <a:pt x="37522" y="1765299"/>
                  </a:lnTo>
                  <a:lnTo>
                    <a:pt x="16272" y="1727199"/>
                  </a:lnTo>
                  <a:lnTo>
                    <a:pt x="0" y="1701799"/>
                  </a:lnTo>
                  <a:lnTo>
                    <a:pt x="17945" y="1663699"/>
                  </a:lnTo>
                  <a:lnTo>
                    <a:pt x="25389" y="1638299"/>
                  </a:lnTo>
                  <a:lnTo>
                    <a:pt x="19872" y="1663699"/>
                  </a:lnTo>
                  <a:lnTo>
                    <a:pt x="37944" y="1701799"/>
                  </a:lnTo>
                  <a:lnTo>
                    <a:pt x="58515" y="1727199"/>
                  </a:lnTo>
                  <a:lnTo>
                    <a:pt x="79938" y="1765299"/>
                  </a:lnTo>
                  <a:lnTo>
                    <a:pt x="93010" y="1777999"/>
                  </a:lnTo>
                  <a:lnTo>
                    <a:pt x="101334" y="1790699"/>
                  </a:lnTo>
                  <a:lnTo>
                    <a:pt x="102204" y="1803399"/>
                  </a:lnTo>
                  <a:close/>
                </a:path>
                <a:path w="5600065" h="1816100">
                  <a:moveTo>
                    <a:pt x="5525088" y="1816099"/>
                  </a:moveTo>
                  <a:lnTo>
                    <a:pt x="5513760" y="1803399"/>
                  </a:lnTo>
                  <a:lnTo>
                    <a:pt x="5493187" y="1797415"/>
                  </a:lnTo>
                  <a:lnTo>
                    <a:pt x="5511956" y="1765299"/>
                  </a:lnTo>
                  <a:lnTo>
                    <a:pt x="5533379" y="1727199"/>
                  </a:lnTo>
                  <a:lnTo>
                    <a:pt x="5553950" y="1701799"/>
                  </a:lnTo>
                  <a:lnTo>
                    <a:pt x="5557972" y="1689099"/>
                  </a:lnTo>
                  <a:lnTo>
                    <a:pt x="5555557" y="1676399"/>
                  </a:lnTo>
                  <a:lnTo>
                    <a:pt x="5576650" y="1727199"/>
                  </a:lnTo>
                  <a:lnTo>
                    <a:pt x="5576223" y="1727199"/>
                  </a:lnTo>
                  <a:lnTo>
                    <a:pt x="5554972" y="1765299"/>
                  </a:lnTo>
                  <a:lnTo>
                    <a:pt x="5532884" y="1803399"/>
                  </a:lnTo>
                  <a:lnTo>
                    <a:pt x="5525088" y="1816099"/>
                  </a:lnTo>
                  <a:close/>
                </a:path>
                <a:path w="5600065" h="1816100">
                  <a:moveTo>
                    <a:pt x="3153159" y="1816099"/>
                  </a:moveTo>
                  <a:lnTo>
                    <a:pt x="3118430" y="1803399"/>
                  </a:lnTo>
                  <a:lnTo>
                    <a:pt x="3037060" y="1777999"/>
                  </a:lnTo>
                  <a:lnTo>
                    <a:pt x="4502705" y="1777999"/>
                  </a:lnTo>
                  <a:lnTo>
                    <a:pt x="4467978" y="1790699"/>
                  </a:lnTo>
                  <a:lnTo>
                    <a:pt x="3269262" y="1790699"/>
                  </a:lnTo>
                  <a:lnTo>
                    <a:pt x="3187891" y="1803399"/>
                  </a:lnTo>
                  <a:lnTo>
                    <a:pt x="3153159" y="1816099"/>
                  </a:lnTo>
                  <a:close/>
                </a:path>
                <a:path w="5600065" h="1816100">
                  <a:moveTo>
                    <a:pt x="4645605" y="1816099"/>
                  </a:moveTo>
                  <a:lnTo>
                    <a:pt x="4612113" y="1803399"/>
                  </a:lnTo>
                  <a:lnTo>
                    <a:pt x="4536198" y="1777999"/>
                  </a:lnTo>
                  <a:lnTo>
                    <a:pt x="4768400" y="1777999"/>
                  </a:lnTo>
                  <a:lnTo>
                    <a:pt x="4681574" y="1803399"/>
                  </a:lnTo>
                  <a:lnTo>
                    <a:pt x="4645605" y="1816099"/>
                  </a:lnTo>
                  <a:close/>
                </a:path>
                <a:path w="5600065" h="1816100">
                  <a:moveTo>
                    <a:pt x="4955205" y="1816099"/>
                  </a:moveTo>
                  <a:lnTo>
                    <a:pt x="4920473" y="1803399"/>
                  </a:lnTo>
                  <a:lnTo>
                    <a:pt x="4839101" y="1777999"/>
                  </a:lnTo>
                  <a:lnTo>
                    <a:pt x="5064606" y="1777999"/>
                  </a:lnTo>
                  <a:lnTo>
                    <a:pt x="4988696" y="1803399"/>
                  </a:lnTo>
                  <a:lnTo>
                    <a:pt x="4955205" y="1816099"/>
                  </a:lnTo>
                  <a:close/>
                </a:path>
                <a:path w="5600065" h="1816100">
                  <a:moveTo>
                    <a:pt x="5256868" y="1816099"/>
                  </a:moveTo>
                  <a:lnTo>
                    <a:pt x="5220896" y="1803399"/>
                  </a:lnTo>
                  <a:lnTo>
                    <a:pt x="5134069" y="1777999"/>
                  </a:lnTo>
                  <a:lnTo>
                    <a:pt x="5366269" y="1777999"/>
                  </a:lnTo>
                  <a:lnTo>
                    <a:pt x="5290359" y="1803399"/>
                  </a:lnTo>
                  <a:lnTo>
                    <a:pt x="5256868" y="1816099"/>
                  </a:lnTo>
                  <a:close/>
                </a:path>
                <a:path w="5600065" h="1816100">
                  <a:moveTo>
                    <a:pt x="513853" y="1816099"/>
                  </a:moveTo>
                  <a:lnTo>
                    <a:pt x="444389" y="1816099"/>
                  </a:lnTo>
                  <a:lnTo>
                    <a:pt x="368479" y="1790699"/>
                  </a:lnTo>
                  <a:lnTo>
                    <a:pt x="600680" y="1790699"/>
                  </a:lnTo>
                  <a:lnTo>
                    <a:pt x="513853" y="1816099"/>
                  </a:lnTo>
                  <a:close/>
                </a:path>
                <a:path w="5600065" h="1816100">
                  <a:moveTo>
                    <a:pt x="807577" y="1816099"/>
                  </a:moveTo>
                  <a:lnTo>
                    <a:pt x="739356" y="1816099"/>
                  </a:lnTo>
                  <a:lnTo>
                    <a:pt x="668900" y="1790699"/>
                  </a:lnTo>
                  <a:lnTo>
                    <a:pt x="894406" y="1790699"/>
                  </a:lnTo>
                  <a:lnTo>
                    <a:pt x="807577" y="1816099"/>
                  </a:lnTo>
                  <a:close/>
                </a:path>
                <a:path w="5600065" h="1816100">
                  <a:moveTo>
                    <a:pt x="1109241" y="1816099"/>
                  </a:moveTo>
                  <a:lnTo>
                    <a:pt x="1039780" y="1816099"/>
                  </a:lnTo>
                  <a:lnTo>
                    <a:pt x="963868" y="1790699"/>
                  </a:lnTo>
                  <a:lnTo>
                    <a:pt x="1196070" y="1790699"/>
                  </a:lnTo>
                  <a:lnTo>
                    <a:pt x="1109241" y="1816099"/>
                  </a:lnTo>
                  <a:close/>
                </a:path>
                <a:path w="5600065" h="1816100">
                  <a:moveTo>
                    <a:pt x="1416362" y="1816099"/>
                  </a:moveTo>
                  <a:lnTo>
                    <a:pt x="1348139" y="1816099"/>
                  </a:lnTo>
                  <a:lnTo>
                    <a:pt x="1266771" y="1790699"/>
                  </a:lnTo>
                  <a:lnTo>
                    <a:pt x="1492272" y="1790699"/>
                  </a:lnTo>
                  <a:lnTo>
                    <a:pt x="1416362" y="1816099"/>
                  </a:lnTo>
                  <a:close/>
                </a:path>
                <a:path w="5600065" h="1816100">
                  <a:moveTo>
                    <a:pt x="1668656" y="1816099"/>
                  </a:moveTo>
                  <a:lnTo>
                    <a:pt x="1635168" y="1803399"/>
                  </a:lnTo>
                  <a:lnTo>
                    <a:pt x="1559256" y="1790699"/>
                  </a:lnTo>
                  <a:lnTo>
                    <a:pt x="1791458" y="1790699"/>
                  </a:lnTo>
                  <a:lnTo>
                    <a:pt x="1704629" y="1803399"/>
                  </a:lnTo>
                  <a:lnTo>
                    <a:pt x="1668656" y="1816099"/>
                  </a:lnTo>
                  <a:close/>
                </a:path>
                <a:path w="5600065" h="1816100">
                  <a:moveTo>
                    <a:pt x="1978263" y="1816099"/>
                  </a:moveTo>
                  <a:lnTo>
                    <a:pt x="1943531" y="1803399"/>
                  </a:lnTo>
                  <a:lnTo>
                    <a:pt x="1862159" y="1790699"/>
                  </a:lnTo>
                  <a:lnTo>
                    <a:pt x="2087663" y="1790699"/>
                  </a:lnTo>
                  <a:lnTo>
                    <a:pt x="2011751" y="1803399"/>
                  </a:lnTo>
                  <a:lnTo>
                    <a:pt x="1978263" y="1816099"/>
                  </a:lnTo>
                  <a:close/>
                </a:path>
                <a:path w="5600065" h="1816100">
                  <a:moveTo>
                    <a:pt x="2279926" y="1816099"/>
                  </a:moveTo>
                  <a:lnTo>
                    <a:pt x="2243954" y="1803399"/>
                  </a:lnTo>
                  <a:lnTo>
                    <a:pt x="2157127" y="1790699"/>
                  </a:lnTo>
                  <a:lnTo>
                    <a:pt x="2382627" y="1790699"/>
                  </a:lnTo>
                  <a:lnTo>
                    <a:pt x="2312174" y="1803399"/>
                  </a:lnTo>
                  <a:lnTo>
                    <a:pt x="2279926" y="1816099"/>
                  </a:lnTo>
                  <a:close/>
                </a:path>
                <a:path w="5600065" h="1816100">
                  <a:moveTo>
                    <a:pt x="2607139" y="1816099"/>
                  </a:moveTo>
                  <a:lnTo>
                    <a:pt x="2537678" y="1816099"/>
                  </a:lnTo>
                  <a:lnTo>
                    <a:pt x="2450848" y="1790699"/>
                  </a:lnTo>
                  <a:lnTo>
                    <a:pt x="2683051" y="1790699"/>
                  </a:lnTo>
                  <a:lnTo>
                    <a:pt x="2607139" y="1816099"/>
                  </a:lnTo>
                  <a:close/>
                </a:path>
                <a:path w="5600065" h="1816100">
                  <a:moveTo>
                    <a:pt x="3474919" y="1816099"/>
                  </a:moveTo>
                  <a:lnTo>
                    <a:pt x="3406698" y="1816099"/>
                  </a:lnTo>
                  <a:lnTo>
                    <a:pt x="3336242" y="1790699"/>
                  </a:lnTo>
                  <a:lnTo>
                    <a:pt x="3561746" y="1790699"/>
                  </a:lnTo>
                  <a:lnTo>
                    <a:pt x="3474919" y="1816099"/>
                  </a:lnTo>
                  <a:close/>
                </a:path>
                <a:path w="5600065" h="1816100">
                  <a:moveTo>
                    <a:pt x="3789978" y="1816099"/>
                  </a:moveTo>
                  <a:lnTo>
                    <a:pt x="3720514" y="1816099"/>
                  </a:lnTo>
                  <a:lnTo>
                    <a:pt x="3633687" y="1790699"/>
                  </a:lnTo>
                  <a:lnTo>
                    <a:pt x="3865893" y="1790699"/>
                  </a:lnTo>
                  <a:lnTo>
                    <a:pt x="3789978" y="1816099"/>
                  </a:lnTo>
                  <a:close/>
                </a:path>
                <a:path w="5600065" h="1816100">
                  <a:moveTo>
                    <a:pt x="4084946" y="1816099"/>
                  </a:moveTo>
                  <a:lnTo>
                    <a:pt x="4015482" y="1816099"/>
                  </a:lnTo>
                  <a:lnTo>
                    <a:pt x="3934114" y="1790699"/>
                  </a:lnTo>
                  <a:lnTo>
                    <a:pt x="4166317" y="1790699"/>
                  </a:lnTo>
                  <a:lnTo>
                    <a:pt x="4084946" y="1816099"/>
                  </a:lnTo>
                  <a:close/>
                </a:path>
                <a:path w="5600065" h="1816100">
                  <a:moveTo>
                    <a:pt x="4386609" y="1816099"/>
                  </a:moveTo>
                  <a:lnTo>
                    <a:pt x="4317145" y="1816099"/>
                  </a:lnTo>
                  <a:lnTo>
                    <a:pt x="4235777" y="1790699"/>
                  </a:lnTo>
                  <a:lnTo>
                    <a:pt x="4467978" y="1790699"/>
                  </a:lnTo>
                  <a:lnTo>
                    <a:pt x="4386609" y="1816099"/>
                  </a:lnTo>
                  <a:close/>
                </a:path>
                <a:path w="5600065" h="1816100">
                  <a:moveTo>
                    <a:pt x="5489690" y="1803399"/>
                  </a:moveTo>
                  <a:lnTo>
                    <a:pt x="5487189" y="1803399"/>
                  </a:lnTo>
                  <a:lnTo>
                    <a:pt x="5470103" y="1790699"/>
                  </a:lnTo>
                  <a:lnTo>
                    <a:pt x="5493187" y="1797415"/>
                  </a:lnTo>
                  <a:lnTo>
                    <a:pt x="5489690" y="1803399"/>
                  </a:lnTo>
                  <a:close/>
                </a:path>
                <a:path w="5600065" h="1816100">
                  <a:moveTo>
                    <a:pt x="154463" y="1816099"/>
                  </a:moveTo>
                  <a:lnTo>
                    <a:pt x="111012" y="1816099"/>
                  </a:lnTo>
                  <a:lnTo>
                    <a:pt x="102204" y="1803399"/>
                  </a:lnTo>
                  <a:lnTo>
                    <a:pt x="105383" y="1803399"/>
                  </a:lnTo>
                  <a:lnTo>
                    <a:pt x="154463" y="1816099"/>
                  </a:lnTo>
                  <a:close/>
                </a:path>
              </a:pathLst>
            </a:custGeom>
            <a:solidFill>
              <a:srgbClr val="AE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0022" y="6642137"/>
              <a:ext cx="5903824" cy="214431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 rot="17700000">
            <a:off x="443687" y="7026077"/>
            <a:ext cx="272818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200" dirty="0">
                <a:solidFill>
                  <a:srgbClr val="00ADEF"/>
                </a:solidFill>
                <a:latin typeface="Trebuchet MS"/>
                <a:cs typeface="Trebuchet MS"/>
              </a:rPr>
              <a:t>G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 rot="18600000">
            <a:off x="545972" y="6893782"/>
            <a:ext cx="227755" cy="214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9"/>
              </a:lnSpc>
            </a:pPr>
            <a:r>
              <a:rPr sz="1650" spc="-5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 rot="19380000">
            <a:off x="626850" y="6803900"/>
            <a:ext cx="251999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114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 rot="20340000">
            <a:off x="770773" y="6711905"/>
            <a:ext cx="2823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25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 rot="21360000">
            <a:off x="977412" y="6665190"/>
            <a:ext cx="281347" cy="219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5"/>
              </a:lnSpc>
            </a:pPr>
            <a:r>
              <a:rPr sz="1700" spc="-30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 rot="600000">
            <a:off x="1171475" y="6675575"/>
            <a:ext cx="254185" cy="218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0"/>
              </a:lnSpc>
            </a:pPr>
            <a:r>
              <a:rPr sz="1700" spc="105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 rot="1200000">
            <a:off x="1299642" y="6709387"/>
            <a:ext cx="2317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8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 rot="2220000">
            <a:off x="1454434" y="6803342"/>
            <a:ext cx="255306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-55" dirty="0">
                <a:solidFill>
                  <a:srgbClr val="00ADEF"/>
                </a:solidFill>
                <a:latin typeface="Trebuchet MS"/>
                <a:cs typeface="Trebuchet MS"/>
              </a:rPr>
              <a:t>H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 rot="3240000">
            <a:off x="1572397" y="6925189"/>
            <a:ext cx="250808" cy="213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5"/>
              </a:lnSpc>
            </a:pPr>
            <a:r>
              <a:rPr sz="1650" spc="125" dirty="0">
                <a:solidFill>
                  <a:srgbClr val="00ADEF"/>
                </a:solidFill>
                <a:latin typeface="Trebuchet MS"/>
                <a:cs typeface="Trebuchet MS"/>
              </a:rPr>
              <a:t>e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 rot="3900000">
            <a:off x="1644283" y="7023157"/>
            <a:ext cx="217990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-145" dirty="0">
                <a:solidFill>
                  <a:srgbClr val="00ADEF"/>
                </a:solidFill>
                <a:latin typeface="Trebuchet MS"/>
                <a:cs typeface="Trebuchet MS"/>
              </a:rPr>
              <a:t>l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 rot="4740000">
            <a:off x="1663226" y="7131469"/>
            <a:ext cx="247318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650" spc="75" dirty="0">
                <a:solidFill>
                  <a:srgbClr val="00ADEF"/>
                </a:solidFill>
                <a:latin typeface="Trebuchet MS"/>
                <a:cs typeface="Trebuchet MS"/>
              </a:rPr>
              <a:t>p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001520" y="6999528"/>
            <a:ext cx="3952875" cy="1631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15" dirty="0">
                <a:latin typeface="Trebuchet MS"/>
                <a:cs typeface="Trebuchet MS"/>
              </a:rPr>
              <a:t>words </a:t>
            </a:r>
            <a:r>
              <a:rPr sz="1600" b="1" dirty="0">
                <a:latin typeface="Trebuchet MS"/>
                <a:cs typeface="Trebuchet MS"/>
              </a:rPr>
              <a:t>has </a:t>
            </a:r>
            <a:r>
              <a:rPr sz="1600" spc="10" dirty="0">
                <a:latin typeface="Trebuchet MS"/>
                <a:cs typeface="Trebuchet MS"/>
              </a:rPr>
              <a:t>and</a:t>
            </a:r>
            <a:r>
              <a:rPr sz="1600" spc="-325" dirty="0">
                <a:latin typeface="Trebuchet MS"/>
                <a:cs typeface="Trebuchet MS"/>
              </a:rPr>
              <a:t> </a:t>
            </a:r>
            <a:r>
              <a:rPr sz="1600" b="1" spc="-65" dirty="0">
                <a:latin typeface="Trebuchet MS"/>
                <a:cs typeface="Trebuchet MS"/>
              </a:rPr>
              <a:t>is </a:t>
            </a:r>
            <a:r>
              <a:rPr sz="1600" spc="-40" dirty="0">
                <a:latin typeface="Trebuchet MS"/>
                <a:cs typeface="Trebuchet MS"/>
              </a:rPr>
              <a:t>are </a:t>
            </a:r>
            <a:r>
              <a:rPr sz="1600" spc="-90" dirty="0">
                <a:latin typeface="Trebuchet MS"/>
                <a:cs typeface="Trebuchet MS"/>
              </a:rPr>
              <a:t>often </a:t>
            </a:r>
            <a:r>
              <a:rPr sz="1600" spc="-45" dirty="0">
                <a:latin typeface="Trebuchet MS"/>
                <a:cs typeface="Trebuchet MS"/>
              </a:rPr>
              <a:t>shortened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b="1" spc="-170" dirty="0">
                <a:latin typeface="Trebuchet MS"/>
                <a:cs typeface="Trebuchet MS"/>
              </a:rPr>
              <a:t>’s</a:t>
            </a:r>
            <a:endParaRPr sz="1600">
              <a:latin typeface="Trebuchet MS"/>
              <a:cs typeface="Trebuchet MS"/>
            </a:endParaRPr>
          </a:p>
          <a:p>
            <a:pPr marL="25400">
              <a:lnSpc>
                <a:spcPct val="100000"/>
              </a:lnSpc>
            </a:pPr>
            <a:r>
              <a:rPr sz="1600" spc="-105" dirty="0">
                <a:latin typeface="Trebuchet MS"/>
                <a:cs typeface="Trebuchet MS"/>
              </a:rPr>
              <a:t>after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10" dirty="0">
                <a:latin typeface="Trebuchet MS"/>
                <a:cs typeface="Trebuchet MS"/>
              </a:rPr>
              <a:t>noun </a:t>
            </a:r>
            <a:r>
              <a:rPr sz="1600" spc="-60" dirty="0">
                <a:latin typeface="Trebuchet MS"/>
                <a:cs typeface="Trebuchet MS"/>
              </a:rPr>
              <a:t>or </a:t>
            </a:r>
            <a:r>
              <a:rPr sz="1600" spc="-50" dirty="0">
                <a:latin typeface="Trebuchet MS"/>
                <a:cs typeface="Trebuchet MS"/>
              </a:rPr>
              <a:t>proper noun. </a:t>
            </a:r>
            <a:r>
              <a:rPr sz="1600" spc="-105" dirty="0">
                <a:latin typeface="Trebuchet MS"/>
                <a:cs typeface="Trebuchet MS"/>
              </a:rPr>
              <a:t>For</a:t>
            </a:r>
            <a:r>
              <a:rPr sz="1600" spc="-365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example:</a:t>
            </a:r>
            <a:endParaRPr sz="1600">
              <a:latin typeface="Trebuchet MS"/>
              <a:cs typeface="Trebuchet MS"/>
            </a:endParaRPr>
          </a:p>
          <a:p>
            <a:pPr marL="877569" marR="1288415">
              <a:lnSpc>
                <a:spcPct val="100000"/>
              </a:lnSpc>
              <a:spcBef>
                <a:spcPts val="565"/>
              </a:spcBef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55" dirty="0">
                <a:latin typeface="Trebuchet MS"/>
                <a:cs typeface="Trebuchet MS"/>
              </a:rPr>
              <a:t>mail </a:t>
            </a:r>
            <a:r>
              <a:rPr sz="1600" b="1" dirty="0">
                <a:latin typeface="Trebuchet MS"/>
                <a:cs typeface="Trebuchet MS"/>
              </a:rPr>
              <a:t>has</a:t>
            </a:r>
            <a:r>
              <a:rPr sz="1600" b="1" spc="-160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arrived.  </a:t>
            </a:r>
            <a:r>
              <a:rPr sz="1600" spc="-95" dirty="0">
                <a:latin typeface="Trebuchet MS"/>
                <a:cs typeface="Trebuchet MS"/>
              </a:rPr>
              <a:t>The mail</a:t>
            </a:r>
            <a:r>
              <a:rPr sz="1600" b="1" spc="-95" dirty="0">
                <a:latin typeface="Trebuchet MS"/>
                <a:cs typeface="Trebuchet MS"/>
              </a:rPr>
              <a:t>’s</a:t>
            </a:r>
            <a:r>
              <a:rPr sz="1600" b="1" spc="-90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arrived.</a:t>
            </a:r>
            <a:endParaRPr sz="1600">
              <a:latin typeface="Trebuchet MS"/>
              <a:cs typeface="Trebuchet MS"/>
            </a:endParaRPr>
          </a:p>
          <a:p>
            <a:pPr marL="877569" marR="2013585">
              <a:lnSpc>
                <a:spcPct val="100000"/>
              </a:lnSpc>
              <a:spcBef>
                <a:spcPts val="565"/>
              </a:spcBef>
            </a:pPr>
            <a:r>
              <a:rPr sz="1600" spc="-65" dirty="0">
                <a:latin typeface="Trebuchet MS"/>
                <a:cs typeface="Trebuchet MS"/>
              </a:rPr>
              <a:t>Sally </a:t>
            </a:r>
            <a:r>
              <a:rPr sz="1600" b="1" spc="-65" dirty="0">
                <a:latin typeface="Trebuchet MS"/>
                <a:cs typeface="Trebuchet MS"/>
              </a:rPr>
              <a:t>is</a:t>
            </a:r>
            <a:r>
              <a:rPr sz="1600" b="1" spc="-200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here.  </a:t>
            </a:r>
            <a:r>
              <a:rPr sz="1600" spc="-95" dirty="0">
                <a:latin typeface="Trebuchet MS"/>
                <a:cs typeface="Trebuchet MS"/>
              </a:rPr>
              <a:t>Sally</a:t>
            </a:r>
            <a:r>
              <a:rPr sz="1600" b="1" spc="-95" dirty="0">
                <a:latin typeface="Trebuchet MS"/>
                <a:cs typeface="Trebuchet MS"/>
              </a:rPr>
              <a:t>’s</a:t>
            </a:r>
            <a:r>
              <a:rPr sz="1600" b="1" spc="-125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here.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39115" y="546100"/>
            <a:ext cx="5755005" cy="617855"/>
          </a:xfrm>
          <a:custGeom>
            <a:avLst/>
            <a:gdLst/>
            <a:ahLst/>
            <a:cxnLst/>
            <a:rect l="l" t="t" r="r" b="b"/>
            <a:pathLst>
              <a:path w="5755005" h="617855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503554"/>
                </a:lnTo>
                <a:lnTo>
                  <a:pt x="1785" y="569634"/>
                </a:lnTo>
                <a:lnTo>
                  <a:pt x="14287" y="603567"/>
                </a:lnTo>
                <a:lnTo>
                  <a:pt x="48220" y="616069"/>
                </a:lnTo>
                <a:lnTo>
                  <a:pt x="114300" y="617854"/>
                </a:lnTo>
                <a:lnTo>
                  <a:pt x="5640705" y="617854"/>
                </a:lnTo>
                <a:lnTo>
                  <a:pt x="5706784" y="616069"/>
                </a:lnTo>
                <a:lnTo>
                  <a:pt x="5740717" y="603567"/>
                </a:lnTo>
                <a:lnTo>
                  <a:pt x="5753219" y="569634"/>
                </a:lnTo>
                <a:lnTo>
                  <a:pt x="5755005" y="503554"/>
                </a:lnTo>
                <a:lnTo>
                  <a:pt x="5755005" y="114300"/>
                </a:lnTo>
                <a:lnTo>
                  <a:pt x="5753219" y="48220"/>
                </a:lnTo>
                <a:lnTo>
                  <a:pt x="5740717" y="14287"/>
                </a:lnTo>
                <a:lnTo>
                  <a:pt x="5706784" y="1785"/>
                </a:lnTo>
                <a:lnTo>
                  <a:pt x="5640705" y="0"/>
                </a:lnTo>
                <a:lnTo>
                  <a:pt x="114300" y="0"/>
                </a:lnTo>
                <a:close/>
              </a:path>
            </a:pathLst>
          </a:custGeom>
          <a:ln w="12699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39750" y="1350009"/>
            <a:ext cx="5760720" cy="306006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07314">
              <a:lnSpc>
                <a:spcPct val="100000"/>
              </a:lnSpc>
              <a:spcBef>
                <a:spcPts val="305"/>
              </a:spcBef>
            </a:pPr>
            <a:r>
              <a:rPr sz="1600" spc="-120" dirty="0">
                <a:latin typeface="Trebuchet MS"/>
                <a:cs typeface="Trebuchet MS"/>
              </a:rPr>
              <a:t>I</a:t>
            </a:r>
            <a:r>
              <a:rPr sz="1600" b="1" spc="-120" dirty="0">
                <a:solidFill>
                  <a:srgbClr val="00ADEF"/>
                </a:solidFill>
                <a:latin typeface="Trebuchet MS"/>
                <a:cs typeface="Trebuchet MS"/>
              </a:rPr>
              <a:t>’</a:t>
            </a:r>
            <a:r>
              <a:rPr sz="1600" spc="-120" dirty="0">
                <a:latin typeface="Trebuchet MS"/>
                <a:cs typeface="Trebuchet MS"/>
              </a:rPr>
              <a:t>ve </a:t>
            </a:r>
            <a:r>
              <a:rPr sz="1600" spc="-60" dirty="0">
                <a:latin typeface="Trebuchet MS"/>
                <a:cs typeface="Trebuchet MS"/>
              </a:rPr>
              <a:t>finished </a:t>
            </a:r>
            <a:r>
              <a:rPr sz="1600" spc="-40" dirty="0">
                <a:latin typeface="Trebuchet MS"/>
                <a:cs typeface="Trebuchet MS"/>
              </a:rPr>
              <a:t>my </a:t>
            </a:r>
            <a:r>
              <a:rPr sz="1600" spc="-75" dirty="0">
                <a:latin typeface="Trebuchet MS"/>
                <a:cs typeface="Trebuchet MS"/>
              </a:rPr>
              <a:t>math, </a:t>
            </a:r>
            <a:r>
              <a:rPr sz="1600" spc="-80" dirty="0">
                <a:latin typeface="Trebuchet MS"/>
                <a:cs typeface="Trebuchet MS"/>
              </a:rPr>
              <a:t>but </a:t>
            </a:r>
            <a:r>
              <a:rPr sz="1600" spc="-120" dirty="0">
                <a:latin typeface="Trebuchet MS"/>
                <a:cs typeface="Trebuchet MS"/>
              </a:rPr>
              <a:t>I </a:t>
            </a:r>
            <a:r>
              <a:rPr sz="1600" spc="-80" dirty="0">
                <a:latin typeface="Trebuchet MS"/>
                <a:cs typeface="Trebuchet MS"/>
              </a:rPr>
              <a:t>haven</a:t>
            </a:r>
            <a:r>
              <a:rPr sz="1600" b="1" spc="-80" dirty="0">
                <a:solidFill>
                  <a:srgbClr val="00ADEF"/>
                </a:solidFill>
                <a:latin typeface="Trebuchet MS"/>
                <a:cs typeface="Trebuchet MS"/>
              </a:rPr>
              <a:t>’</a:t>
            </a:r>
            <a:r>
              <a:rPr sz="1600" spc="-80" dirty="0">
                <a:latin typeface="Trebuchet MS"/>
                <a:cs typeface="Trebuchet MS"/>
              </a:rPr>
              <a:t>t </a:t>
            </a:r>
            <a:r>
              <a:rPr sz="1600" spc="-60" dirty="0">
                <a:latin typeface="Trebuchet MS"/>
                <a:cs typeface="Trebuchet MS"/>
              </a:rPr>
              <a:t>finished </a:t>
            </a:r>
            <a:r>
              <a:rPr sz="1600" spc="-40" dirty="0">
                <a:latin typeface="Trebuchet MS"/>
                <a:cs typeface="Trebuchet MS"/>
              </a:rPr>
              <a:t>my</a:t>
            </a:r>
            <a:r>
              <a:rPr sz="1600" spc="-114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spelling.</a:t>
            </a:r>
            <a:endParaRPr sz="1600">
              <a:latin typeface="Trebuchet MS"/>
              <a:cs typeface="Trebuchet MS"/>
            </a:endParaRPr>
          </a:p>
          <a:p>
            <a:pPr marL="107314" marR="866140">
              <a:lnSpc>
                <a:spcPct val="129400"/>
              </a:lnSpc>
            </a:pPr>
            <a:r>
              <a:rPr sz="1600" spc="-120" dirty="0">
                <a:latin typeface="Trebuchet MS"/>
                <a:cs typeface="Trebuchet MS"/>
              </a:rPr>
              <a:t>We</a:t>
            </a:r>
            <a:r>
              <a:rPr sz="1600" b="1" spc="-120" dirty="0">
                <a:solidFill>
                  <a:srgbClr val="00ADEF"/>
                </a:solidFill>
                <a:latin typeface="Trebuchet MS"/>
                <a:cs typeface="Trebuchet MS"/>
              </a:rPr>
              <a:t>’</a:t>
            </a:r>
            <a:r>
              <a:rPr sz="1600" spc="-120" dirty="0">
                <a:latin typeface="Trebuchet MS"/>
                <a:cs typeface="Trebuchet MS"/>
              </a:rPr>
              <a:t>ll </a:t>
            </a:r>
            <a:r>
              <a:rPr sz="1600" spc="-30" dirty="0">
                <a:latin typeface="Trebuchet MS"/>
                <a:cs typeface="Trebuchet MS"/>
              </a:rPr>
              <a:t>come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55" dirty="0">
                <a:latin typeface="Trebuchet MS"/>
                <a:cs typeface="Trebuchet MS"/>
              </a:rPr>
              <a:t>your </a:t>
            </a:r>
            <a:r>
              <a:rPr sz="1600" spc="-114" dirty="0">
                <a:latin typeface="Trebuchet MS"/>
                <a:cs typeface="Trebuchet MS"/>
              </a:rPr>
              <a:t>party, </a:t>
            </a:r>
            <a:r>
              <a:rPr sz="1600" spc="-80" dirty="0">
                <a:latin typeface="Trebuchet MS"/>
                <a:cs typeface="Trebuchet MS"/>
              </a:rPr>
              <a:t>but </a:t>
            </a:r>
            <a:r>
              <a:rPr sz="1600" spc="-20" dirty="0">
                <a:latin typeface="Trebuchet MS"/>
                <a:cs typeface="Trebuchet MS"/>
              </a:rPr>
              <a:t>Sue </a:t>
            </a:r>
            <a:r>
              <a:rPr sz="1600" spc="-90" dirty="0">
                <a:latin typeface="Trebuchet MS"/>
                <a:cs typeface="Trebuchet MS"/>
              </a:rPr>
              <a:t>won</a:t>
            </a:r>
            <a:r>
              <a:rPr sz="1600" b="1" spc="-90" dirty="0">
                <a:solidFill>
                  <a:srgbClr val="00ADEF"/>
                </a:solidFill>
                <a:latin typeface="Trebuchet MS"/>
                <a:cs typeface="Trebuchet MS"/>
              </a:rPr>
              <a:t>’</a:t>
            </a:r>
            <a:r>
              <a:rPr sz="1600" spc="-90" dirty="0">
                <a:latin typeface="Trebuchet MS"/>
                <a:cs typeface="Trebuchet MS"/>
              </a:rPr>
              <a:t>t </a:t>
            </a:r>
            <a:r>
              <a:rPr sz="1600" spc="-25" dirty="0">
                <a:latin typeface="Trebuchet MS"/>
                <a:cs typeface="Trebuchet MS"/>
              </a:rPr>
              <a:t>be </a:t>
            </a:r>
            <a:r>
              <a:rPr sz="1600" spc="-35" dirty="0">
                <a:latin typeface="Trebuchet MS"/>
                <a:cs typeface="Trebuchet MS"/>
              </a:rPr>
              <a:t>able </a:t>
            </a:r>
            <a:r>
              <a:rPr sz="1600" spc="-110" dirty="0">
                <a:latin typeface="Trebuchet MS"/>
                <a:cs typeface="Trebuchet MS"/>
              </a:rPr>
              <a:t>to</a:t>
            </a:r>
            <a:r>
              <a:rPr sz="1600" spc="-260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come.  </a:t>
            </a:r>
            <a:r>
              <a:rPr sz="1600" spc="-45" dirty="0">
                <a:latin typeface="Trebuchet MS"/>
                <a:cs typeface="Trebuchet MS"/>
              </a:rPr>
              <a:t>He</a:t>
            </a:r>
            <a:r>
              <a:rPr sz="1600" b="1" spc="-45" dirty="0">
                <a:solidFill>
                  <a:srgbClr val="00ADEF"/>
                </a:solidFill>
                <a:latin typeface="Trebuchet MS"/>
                <a:cs typeface="Trebuchet MS"/>
              </a:rPr>
              <a:t>’</a:t>
            </a:r>
            <a:r>
              <a:rPr sz="1600" spc="-45" dirty="0">
                <a:latin typeface="Trebuchet MS"/>
                <a:cs typeface="Trebuchet MS"/>
              </a:rPr>
              <a:t>s </a:t>
            </a:r>
            <a:r>
              <a:rPr sz="1600" spc="5" dirty="0">
                <a:latin typeface="Trebuchet MS"/>
                <a:cs typeface="Trebuchet MS"/>
              </a:rPr>
              <a:t>gone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195" dirty="0">
                <a:latin typeface="Trebuchet MS"/>
                <a:cs typeface="Trebuchet MS"/>
              </a:rPr>
              <a:t> </a:t>
            </a:r>
            <a:r>
              <a:rPr sz="1600" spc="-105" dirty="0">
                <a:latin typeface="Trebuchet MS"/>
                <a:cs typeface="Trebuchet MS"/>
              </a:rPr>
              <a:t>library.</a:t>
            </a:r>
            <a:endParaRPr sz="1600">
              <a:latin typeface="Trebuchet MS"/>
              <a:cs typeface="Trebuchet MS"/>
            </a:endParaRPr>
          </a:p>
          <a:p>
            <a:pPr marL="107314" marR="465455">
              <a:lnSpc>
                <a:spcPct val="129400"/>
              </a:lnSpc>
            </a:pPr>
            <a:r>
              <a:rPr sz="1600" spc="20" dirty="0">
                <a:latin typeface="Trebuchet MS"/>
                <a:cs typeface="Trebuchet MS"/>
              </a:rPr>
              <a:t>Dad </a:t>
            </a:r>
            <a:r>
              <a:rPr sz="1600" spc="-60" dirty="0">
                <a:latin typeface="Trebuchet MS"/>
                <a:cs typeface="Trebuchet MS"/>
              </a:rPr>
              <a:t>wasn</a:t>
            </a:r>
            <a:r>
              <a:rPr sz="1600" b="1" spc="-60" dirty="0">
                <a:solidFill>
                  <a:srgbClr val="00ADEF"/>
                </a:solidFill>
                <a:latin typeface="Trebuchet MS"/>
                <a:cs typeface="Trebuchet MS"/>
              </a:rPr>
              <a:t>’</a:t>
            </a:r>
            <a:r>
              <a:rPr sz="1600" spc="-60" dirty="0">
                <a:latin typeface="Trebuchet MS"/>
                <a:cs typeface="Trebuchet MS"/>
              </a:rPr>
              <a:t>t </a:t>
            </a:r>
            <a:r>
              <a:rPr sz="1600" spc="-85" dirty="0">
                <a:latin typeface="Trebuchet MS"/>
                <a:cs typeface="Trebuchet MS"/>
              </a:rPr>
              <a:t>at </a:t>
            </a:r>
            <a:r>
              <a:rPr sz="1600" spc="-15" dirty="0">
                <a:latin typeface="Trebuchet MS"/>
                <a:cs typeface="Trebuchet MS"/>
              </a:rPr>
              <a:t>home </a:t>
            </a:r>
            <a:r>
              <a:rPr sz="1600" spc="10" dirty="0">
                <a:latin typeface="Trebuchet MS"/>
                <a:cs typeface="Trebuchet MS"/>
              </a:rPr>
              <a:t>and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70" dirty="0">
                <a:latin typeface="Trebuchet MS"/>
                <a:cs typeface="Trebuchet MS"/>
              </a:rPr>
              <a:t>children </a:t>
            </a:r>
            <a:r>
              <a:rPr sz="1600" spc="-95" dirty="0">
                <a:latin typeface="Trebuchet MS"/>
                <a:cs typeface="Trebuchet MS"/>
              </a:rPr>
              <a:t>weren</a:t>
            </a:r>
            <a:r>
              <a:rPr sz="1600" b="1" spc="-95" dirty="0">
                <a:solidFill>
                  <a:srgbClr val="00ADEF"/>
                </a:solidFill>
                <a:latin typeface="Trebuchet MS"/>
                <a:cs typeface="Trebuchet MS"/>
              </a:rPr>
              <a:t>’</a:t>
            </a:r>
            <a:r>
              <a:rPr sz="1600" spc="-95" dirty="0">
                <a:latin typeface="Trebuchet MS"/>
                <a:cs typeface="Trebuchet MS"/>
              </a:rPr>
              <a:t>t </a:t>
            </a:r>
            <a:r>
              <a:rPr sz="1600" spc="-85" dirty="0">
                <a:latin typeface="Trebuchet MS"/>
                <a:cs typeface="Trebuchet MS"/>
              </a:rPr>
              <a:t>at </a:t>
            </a:r>
            <a:r>
              <a:rPr sz="1600" spc="-15" dirty="0">
                <a:latin typeface="Trebuchet MS"/>
                <a:cs typeface="Trebuchet MS"/>
              </a:rPr>
              <a:t>home</a:t>
            </a:r>
            <a:r>
              <a:rPr sz="1600" spc="-350" dirty="0">
                <a:latin typeface="Trebuchet MS"/>
                <a:cs typeface="Trebuchet MS"/>
              </a:rPr>
              <a:t> </a:t>
            </a:r>
            <a:r>
              <a:rPr sz="1600" spc="-120" dirty="0">
                <a:latin typeface="Trebuchet MS"/>
                <a:cs typeface="Trebuchet MS"/>
              </a:rPr>
              <a:t>either.  </a:t>
            </a:r>
            <a:r>
              <a:rPr sz="1600" dirty="0">
                <a:latin typeface="Trebuchet MS"/>
                <a:cs typeface="Trebuchet MS"/>
              </a:rPr>
              <a:t> </a:t>
            </a:r>
            <a:r>
              <a:rPr sz="1600" spc="-120" dirty="0">
                <a:latin typeface="Trebuchet MS"/>
                <a:cs typeface="Trebuchet MS"/>
              </a:rPr>
              <a:t>I </a:t>
            </a:r>
            <a:r>
              <a:rPr sz="1600" spc="-90" dirty="0">
                <a:latin typeface="Trebuchet MS"/>
                <a:cs typeface="Trebuchet MS"/>
              </a:rPr>
              <a:t>don</a:t>
            </a:r>
            <a:r>
              <a:rPr sz="1600" b="1" spc="-90" dirty="0">
                <a:solidFill>
                  <a:srgbClr val="00ADEF"/>
                </a:solidFill>
                <a:latin typeface="Trebuchet MS"/>
                <a:cs typeface="Trebuchet MS"/>
              </a:rPr>
              <a:t>’</a:t>
            </a:r>
            <a:r>
              <a:rPr sz="1600" spc="-90" dirty="0">
                <a:latin typeface="Trebuchet MS"/>
                <a:cs typeface="Trebuchet MS"/>
              </a:rPr>
              <a:t>t </a:t>
            </a:r>
            <a:r>
              <a:rPr sz="1600" spc="-100" dirty="0">
                <a:latin typeface="Trebuchet MS"/>
                <a:cs typeface="Trebuchet MS"/>
              </a:rPr>
              <a:t>like </a:t>
            </a:r>
            <a:r>
              <a:rPr sz="1600" spc="-50" dirty="0">
                <a:latin typeface="Trebuchet MS"/>
                <a:cs typeface="Trebuchet MS"/>
              </a:rPr>
              <a:t>potatoes </a:t>
            </a:r>
            <a:r>
              <a:rPr sz="1600" spc="10" dirty="0">
                <a:latin typeface="Trebuchet MS"/>
                <a:cs typeface="Trebuchet MS"/>
              </a:rPr>
              <a:t>and </a:t>
            </a:r>
            <a:r>
              <a:rPr sz="1600" spc="15" dirty="0">
                <a:latin typeface="Trebuchet MS"/>
                <a:cs typeface="Trebuchet MS"/>
              </a:rPr>
              <a:t>Susan </a:t>
            </a:r>
            <a:r>
              <a:rPr sz="1600" spc="-60" dirty="0">
                <a:latin typeface="Trebuchet MS"/>
                <a:cs typeface="Trebuchet MS"/>
              </a:rPr>
              <a:t>doesn</a:t>
            </a:r>
            <a:r>
              <a:rPr sz="1600" b="1" spc="-60" dirty="0">
                <a:solidFill>
                  <a:srgbClr val="00ADEF"/>
                </a:solidFill>
                <a:latin typeface="Trebuchet MS"/>
                <a:cs typeface="Trebuchet MS"/>
              </a:rPr>
              <a:t>’</a:t>
            </a:r>
            <a:r>
              <a:rPr sz="1600" spc="-60" dirty="0">
                <a:latin typeface="Trebuchet MS"/>
                <a:cs typeface="Trebuchet MS"/>
              </a:rPr>
              <a:t>t </a:t>
            </a:r>
            <a:r>
              <a:rPr sz="1600" spc="-100" dirty="0">
                <a:latin typeface="Trebuchet MS"/>
                <a:cs typeface="Trebuchet MS"/>
              </a:rPr>
              <a:t>like</a:t>
            </a:r>
            <a:r>
              <a:rPr sz="1600" spc="-270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tomatoes.</a:t>
            </a:r>
            <a:endParaRPr sz="1600">
              <a:latin typeface="Trebuchet MS"/>
              <a:cs typeface="Trebuchet MS"/>
            </a:endParaRPr>
          </a:p>
          <a:p>
            <a:pPr marL="107314" marR="490855">
              <a:lnSpc>
                <a:spcPct val="100000"/>
              </a:lnSpc>
              <a:spcBef>
                <a:spcPts val="565"/>
              </a:spcBef>
            </a:pPr>
            <a:r>
              <a:rPr sz="1600" spc="-120" dirty="0">
                <a:latin typeface="Trebuchet MS"/>
                <a:cs typeface="Trebuchet MS"/>
              </a:rPr>
              <a:t>I </a:t>
            </a:r>
            <a:r>
              <a:rPr sz="1600" spc="-95" dirty="0">
                <a:latin typeface="Trebuchet MS"/>
                <a:cs typeface="Trebuchet MS"/>
              </a:rPr>
              <a:t>didn</a:t>
            </a:r>
            <a:r>
              <a:rPr sz="1600" b="1" spc="-95" dirty="0">
                <a:solidFill>
                  <a:srgbClr val="00ADEF"/>
                </a:solidFill>
                <a:latin typeface="Trebuchet MS"/>
                <a:cs typeface="Trebuchet MS"/>
              </a:rPr>
              <a:t>’</a:t>
            </a:r>
            <a:r>
              <a:rPr sz="1600" spc="-95" dirty="0">
                <a:latin typeface="Trebuchet MS"/>
                <a:cs typeface="Trebuchet MS"/>
              </a:rPr>
              <a:t>t </a:t>
            </a:r>
            <a:r>
              <a:rPr sz="1600" spc="-55" dirty="0">
                <a:latin typeface="Trebuchet MS"/>
                <a:cs typeface="Trebuchet MS"/>
              </a:rPr>
              <a:t>watch </a:t>
            </a:r>
            <a:r>
              <a:rPr sz="1600" spc="-50" dirty="0">
                <a:latin typeface="Trebuchet MS"/>
                <a:cs typeface="Trebuchet MS"/>
              </a:rPr>
              <a:t>which </a:t>
            </a:r>
            <a:r>
              <a:rPr sz="1600" spc="-15" dirty="0">
                <a:latin typeface="Trebuchet MS"/>
                <a:cs typeface="Trebuchet MS"/>
              </a:rPr>
              <a:t>way </a:t>
            </a:r>
            <a:r>
              <a:rPr sz="1600" spc="-120" dirty="0">
                <a:latin typeface="Trebuchet MS"/>
                <a:cs typeface="Trebuchet MS"/>
              </a:rPr>
              <a:t>I </a:t>
            </a:r>
            <a:r>
              <a:rPr sz="1600" spc="35" dirty="0">
                <a:latin typeface="Trebuchet MS"/>
                <a:cs typeface="Trebuchet MS"/>
              </a:rPr>
              <a:t>was</a:t>
            </a:r>
            <a:r>
              <a:rPr sz="1600" spc="-345" dirty="0">
                <a:latin typeface="Trebuchet MS"/>
                <a:cs typeface="Trebuchet MS"/>
              </a:rPr>
              <a:t> </a:t>
            </a:r>
            <a:r>
              <a:rPr sz="1600" spc="5" dirty="0">
                <a:latin typeface="Trebuchet MS"/>
                <a:cs typeface="Trebuchet MS"/>
              </a:rPr>
              <a:t>going </a:t>
            </a:r>
            <a:r>
              <a:rPr sz="1600" spc="10" dirty="0">
                <a:latin typeface="Trebuchet MS"/>
                <a:cs typeface="Trebuchet MS"/>
              </a:rPr>
              <a:t>and </a:t>
            </a:r>
            <a:r>
              <a:rPr sz="1600" spc="-120" dirty="0">
                <a:latin typeface="Trebuchet MS"/>
                <a:cs typeface="Trebuchet MS"/>
              </a:rPr>
              <a:t>I </a:t>
            </a:r>
            <a:r>
              <a:rPr sz="1600" spc="-95" dirty="0">
                <a:latin typeface="Trebuchet MS"/>
                <a:cs typeface="Trebuchet MS"/>
              </a:rPr>
              <a:t>can</a:t>
            </a:r>
            <a:r>
              <a:rPr sz="1600" b="1" spc="-95" dirty="0">
                <a:solidFill>
                  <a:srgbClr val="00ADEF"/>
                </a:solidFill>
                <a:latin typeface="Trebuchet MS"/>
                <a:cs typeface="Trebuchet MS"/>
              </a:rPr>
              <a:t>’</a:t>
            </a:r>
            <a:r>
              <a:rPr sz="1600" spc="-95" dirty="0">
                <a:latin typeface="Trebuchet MS"/>
                <a:cs typeface="Trebuchet MS"/>
              </a:rPr>
              <a:t>t </a:t>
            </a:r>
            <a:r>
              <a:rPr sz="1600" spc="-85" dirty="0">
                <a:latin typeface="Trebuchet MS"/>
                <a:cs typeface="Trebuchet MS"/>
              </a:rPr>
              <a:t>find </a:t>
            </a:r>
            <a:r>
              <a:rPr sz="1600" spc="-40" dirty="0">
                <a:latin typeface="Trebuchet MS"/>
                <a:cs typeface="Trebuchet MS"/>
              </a:rPr>
              <a:t>my </a:t>
            </a:r>
            <a:r>
              <a:rPr sz="1600" spc="-15" dirty="0">
                <a:latin typeface="Trebuchet MS"/>
                <a:cs typeface="Trebuchet MS"/>
              </a:rPr>
              <a:t>way  </a:t>
            </a:r>
            <a:r>
              <a:rPr sz="1600" spc="-50" dirty="0">
                <a:latin typeface="Trebuchet MS"/>
                <a:cs typeface="Trebuchet MS"/>
              </a:rPr>
              <a:t>home.</a:t>
            </a:r>
            <a:endParaRPr sz="1600">
              <a:latin typeface="Trebuchet MS"/>
              <a:cs typeface="Trebuchet MS"/>
            </a:endParaRPr>
          </a:p>
          <a:p>
            <a:pPr marL="107314">
              <a:lnSpc>
                <a:spcPct val="100000"/>
              </a:lnSpc>
              <a:spcBef>
                <a:spcPts val="565"/>
              </a:spcBef>
            </a:pPr>
            <a:r>
              <a:rPr sz="1600" spc="-95" dirty="0">
                <a:latin typeface="Trebuchet MS"/>
                <a:cs typeface="Trebuchet MS"/>
              </a:rPr>
              <a:t>We</a:t>
            </a:r>
            <a:r>
              <a:rPr sz="1600" b="1" spc="-95" dirty="0">
                <a:solidFill>
                  <a:srgbClr val="00ADEF"/>
                </a:solidFill>
                <a:latin typeface="Trebuchet MS"/>
                <a:cs typeface="Trebuchet MS"/>
              </a:rPr>
              <a:t>’</a:t>
            </a:r>
            <a:r>
              <a:rPr sz="1600" spc="-95" dirty="0">
                <a:latin typeface="Trebuchet MS"/>
                <a:cs typeface="Trebuchet MS"/>
              </a:rPr>
              <a:t>re </a:t>
            </a:r>
            <a:r>
              <a:rPr sz="1600" spc="-90" dirty="0">
                <a:latin typeface="Trebuchet MS"/>
                <a:cs typeface="Trebuchet MS"/>
              </a:rPr>
              <a:t>late </a:t>
            </a:r>
            <a:r>
              <a:rPr sz="1600" spc="-10" dirty="0">
                <a:latin typeface="Trebuchet MS"/>
                <a:cs typeface="Trebuchet MS"/>
              </a:rPr>
              <a:t>because </a:t>
            </a:r>
            <a:r>
              <a:rPr sz="1600" spc="-25" dirty="0">
                <a:latin typeface="Trebuchet MS"/>
                <a:cs typeface="Trebuchet MS"/>
              </a:rPr>
              <a:t>we </a:t>
            </a:r>
            <a:r>
              <a:rPr sz="1600" spc="-90" dirty="0">
                <a:latin typeface="Trebuchet MS"/>
                <a:cs typeface="Trebuchet MS"/>
              </a:rPr>
              <a:t>couldn</a:t>
            </a:r>
            <a:r>
              <a:rPr sz="1600" b="1" spc="-90" dirty="0">
                <a:solidFill>
                  <a:srgbClr val="00ADEF"/>
                </a:solidFill>
                <a:latin typeface="Trebuchet MS"/>
                <a:cs typeface="Trebuchet MS"/>
              </a:rPr>
              <a:t>’</a:t>
            </a:r>
            <a:r>
              <a:rPr sz="1600" spc="-90" dirty="0">
                <a:latin typeface="Trebuchet MS"/>
                <a:cs typeface="Trebuchet MS"/>
              </a:rPr>
              <a:t>t </a:t>
            </a:r>
            <a:r>
              <a:rPr sz="1600" spc="-85" dirty="0">
                <a:latin typeface="Trebuchet MS"/>
                <a:cs typeface="Trebuchet MS"/>
              </a:rPr>
              <a:t>find </a:t>
            </a:r>
            <a:r>
              <a:rPr sz="1600" spc="-55" dirty="0">
                <a:latin typeface="Trebuchet MS"/>
                <a:cs typeface="Trebuchet MS"/>
              </a:rPr>
              <a:t>your</a:t>
            </a:r>
            <a:r>
              <a:rPr sz="1600" spc="-200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house.</a:t>
            </a:r>
            <a:endParaRPr sz="1600">
              <a:latin typeface="Trebuchet MS"/>
              <a:cs typeface="Trebuchet MS"/>
            </a:endParaRPr>
          </a:p>
          <a:p>
            <a:pPr marL="107314" marR="383540">
              <a:lnSpc>
                <a:spcPct val="100000"/>
              </a:lnSpc>
              <a:spcBef>
                <a:spcPts val="565"/>
              </a:spcBef>
            </a:pPr>
            <a:r>
              <a:rPr sz="1600" spc="10" dirty="0">
                <a:latin typeface="Trebuchet MS"/>
                <a:cs typeface="Trebuchet MS"/>
              </a:rPr>
              <a:t>Mom</a:t>
            </a:r>
            <a:r>
              <a:rPr sz="1600" b="1" spc="10" dirty="0">
                <a:solidFill>
                  <a:srgbClr val="00ADEF"/>
                </a:solidFill>
                <a:latin typeface="Trebuchet MS"/>
                <a:cs typeface="Trebuchet MS"/>
              </a:rPr>
              <a:t>’</a:t>
            </a:r>
            <a:r>
              <a:rPr sz="1600" spc="10" dirty="0">
                <a:latin typeface="Trebuchet MS"/>
                <a:cs typeface="Trebuchet MS"/>
              </a:rPr>
              <a:t>s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finished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her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-5" dirty="0">
                <a:latin typeface="Trebuchet MS"/>
                <a:cs typeface="Trebuchet MS"/>
              </a:rPr>
              <a:t>shopping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but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she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hasn</a:t>
            </a:r>
            <a:r>
              <a:rPr sz="1600" b="1" spc="-60" dirty="0">
                <a:solidFill>
                  <a:srgbClr val="00ADEF"/>
                </a:solidFill>
                <a:latin typeface="Trebuchet MS"/>
                <a:cs typeface="Trebuchet MS"/>
              </a:rPr>
              <a:t>’</a:t>
            </a:r>
            <a:r>
              <a:rPr sz="1600" spc="-60" dirty="0">
                <a:latin typeface="Trebuchet MS"/>
                <a:cs typeface="Trebuchet MS"/>
              </a:rPr>
              <a:t>t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5" dirty="0">
                <a:latin typeface="Trebuchet MS"/>
                <a:cs typeface="Trebuchet MS"/>
              </a:rPr>
              <a:t>gone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through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the  </a:t>
            </a:r>
            <a:r>
              <a:rPr sz="1600" spc="-65" dirty="0">
                <a:latin typeface="Trebuchet MS"/>
                <a:cs typeface="Trebuchet MS"/>
              </a:rPr>
              <a:t>checkout </a:t>
            </a:r>
            <a:r>
              <a:rPr sz="1600" spc="-85" dirty="0">
                <a:latin typeface="Trebuchet MS"/>
                <a:cs typeface="Trebuchet MS"/>
              </a:rPr>
              <a:t>line</a:t>
            </a:r>
            <a:r>
              <a:rPr sz="1600" spc="-110" dirty="0">
                <a:latin typeface="Trebuchet MS"/>
                <a:cs typeface="Trebuchet MS"/>
              </a:rPr>
              <a:t> </a:t>
            </a:r>
            <a:r>
              <a:rPr sz="1600" spc="-135" dirty="0">
                <a:latin typeface="Trebuchet MS"/>
                <a:cs typeface="Trebuchet MS"/>
              </a:rPr>
              <a:t>yet.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14520" y="6096990"/>
            <a:ext cx="262382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1445">
              <a:lnSpc>
                <a:spcPct val="100000"/>
              </a:lnSpc>
              <a:spcBef>
                <a:spcPts val="100"/>
              </a:spcBef>
            </a:pPr>
            <a:r>
              <a:rPr sz="1700" spc="-25" dirty="0">
                <a:latin typeface="Trebuchet MS"/>
                <a:cs typeface="Trebuchet MS"/>
              </a:rPr>
              <a:t>Mary</a:t>
            </a:r>
            <a:r>
              <a:rPr sz="1700" b="1" spc="-25" dirty="0">
                <a:latin typeface="Trebuchet MS"/>
                <a:cs typeface="Trebuchet MS"/>
              </a:rPr>
              <a:t>’</a:t>
            </a:r>
            <a:r>
              <a:rPr sz="1700" spc="-25" dirty="0">
                <a:latin typeface="Trebuchet MS"/>
                <a:cs typeface="Trebuchet MS"/>
              </a:rPr>
              <a:t>d </a:t>
            </a:r>
            <a:r>
              <a:rPr sz="1700" spc="-105" dirty="0">
                <a:latin typeface="Trebuchet MS"/>
                <a:cs typeface="Trebuchet MS"/>
              </a:rPr>
              <a:t>like </a:t>
            </a:r>
            <a:r>
              <a:rPr sz="1700" spc="50" dirty="0">
                <a:latin typeface="Trebuchet MS"/>
                <a:cs typeface="Trebuchet MS"/>
              </a:rPr>
              <a:t>a </a:t>
            </a:r>
            <a:r>
              <a:rPr sz="1700" spc="-90" dirty="0">
                <a:latin typeface="Trebuchet MS"/>
                <a:cs typeface="Trebuchet MS"/>
              </a:rPr>
              <a:t>cat </a:t>
            </a:r>
            <a:r>
              <a:rPr sz="1700" spc="55" dirty="0">
                <a:latin typeface="Trebuchet MS"/>
                <a:cs typeface="Trebuchet MS"/>
              </a:rPr>
              <a:t>as </a:t>
            </a:r>
            <a:r>
              <a:rPr sz="1700" spc="50" dirty="0">
                <a:latin typeface="Trebuchet MS"/>
                <a:cs typeface="Trebuchet MS"/>
              </a:rPr>
              <a:t>a </a:t>
            </a:r>
            <a:r>
              <a:rPr sz="1700" spc="-120" dirty="0">
                <a:latin typeface="Trebuchet MS"/>
                <a:cs typeface="Trebuchet MS"/>
              </a:rPr>
              <a:t>pet,  </a:t>
            </a:r>
            <a:r>
              <a:rPr sz="1700" spc="-85" dirty="0">
                <a:latin typeface="Trebuchet MS"/>
                <a:cs typeface="Trebuchet MS"/>
              </a:rPr>
              <a:t>but </a:t>
            </a:r>
            <a:r>
              <a:rPr sz="1700" dirty="0">
                <a:latin typeface="Trebuchet MS"/>
                <a:cs typeface="Trebuchet MS"/>
              </a:rPr>
              <a:t>she </a:t>
            </a:r>
            <a:r>
              <a:rPr sz="1700" spc="-80" dirty="0">
                <a:latin typeface="Trebuchet MS"/>
                <a:cs typeface="Trebuchet MS"/>
              </a:rPr>
              <a:t>wouldn</a:t>
            </a:r>
            <a:r>
              <a:rPr sz="1700" b="1" spc="-80" dirty="0">
                <a:latin typeface="Trebuchet MS"/>
                <a:cs typeface="Trebuchet MS"/>
              </a:rPr>
              <a:t>’</a:t>
            </a:r>
            <a:r>
              <a:rPr sz="1700" spc="-80" dirty="0">
                <a:latin typeface="Trebuchet MS"/>
                <a:cs typeface="Trebuchet MS"/>
              </a:rPr>
              <a:t>t </a:t>
            </a:r>
            <a:r>
              <a:rPr sz="1700" spc="-105" dirty="0">
                <a:latin typeface="Trebuchet MS"/>
                <a:cs typeface="Trebuchet MS"/>
              </a:rPr>
              <a:t>like </a:t>
            </a:r>
            <a:r>
              <a:rPr sz="1700" spc="50" dirty="0">
                <a:latin typeface="Trebuchet MS"/>
                <a:cs typeface="Trebuchet MS"/>
              </a:rPr>
              <a:t>a</a:t>
            </a:r>
            <a:r>
              <a:rPr sz="1700" spc="-204" dirty="0">
                <a:latin typeface="Trebuchet MS"/>
                <a:cs typeface="Trebuchet MS"/>
              </a:rPr>
              <a:t> </a:t>
            </a:r>
            <a:r>
              <a:rPr sz="1700" spc="-145" dirty="0">
                <a:latin typeface="Trebuchet MS"/>
                <a:cs typeface="Trebuchet MS"/>
              </a:rPr>
              <a:t>turtle.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747084" y="6096990"/>
            <a:ext cx="256857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8590" marR="5080" indent="-136525">
              <a:lnSpc>
                <a:spcPct val="100000"/>
              </a:lnSpc>
              <a:spcBef>
                <a:spcPts val="100"/>
              </a:spcBef>
            </a:pPr>
            <a:r>
              <a:rPr sz="1700" spc="-90" dirty="0">
                <a:latin typeface="Trebuchet MS"/>
                <a:cs typeface="Trebuchet MS"/>
              </a:rPr>
              <a:t>You </a:t>
            </a:r>
            <a:r>
              <a:rPr sz="1700" spc="-40" dirty="0">
                <a:latin typeface="Trebuchet MS"/>
                <a:cs typeface="Trebuchet MS"/>
              </a:rPr>
              <a:t>are </a:t>
            </a:r>
            <a:r>
              <a:rPr sz="1700" spc="-110" dirty="0">
                <a:latin typeface="Trebuchet MS"/>
                <a:cs typeface="Trebuchet MS"/>
              </a:rPr>
              <a:t>taller </a:t>
            </a:r>
            <a:r>
              <a:rPr sz="1700" spc="-55" dirty="0">
                <a:latin typeface="Trebuchet MS"/>
                <a:cs typeface="Trebuchet MS"/>
              </a:rPr>
              <a:t>than </a:t>
            </a:r>
            <a:r>
              <a:rPr sz="1700" spc="-135" dirty="0">
                <a:latin typeface="Trebuchet MS"/>
                <a:cs typeface="Trebuchet MS"/>
              </a:rPr>
              <a:t>Peter,</a:t>
            </a:r>
            <a:r>
              <a:rPr sz="1700" spc="-21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but  </a:t>
            </a:r>
            <a:r>
              <a:rPr sz="1700" spc="-35" dirty="0">
                <a:latin typeface="Trebuchet MS"/>
                <a:cs typeface="Trebuchet MS"/>
              </a:rPr>
              <a:t>you </a:t>
            </a:r>
            <a:r>
              <a:rPr sz="1700" spc="-100" dirty="0">
                <a:latin typeface="Trebuchet MS"/>
                <a:cs typeface="Trebuchet MS"/>
              </a:rPr>
              <a:t>aren</a:t>
            </a:r>
            <a:r>
              <a:rPr sz="1700" b="1" spc="-100" dirty="0">
                <a:latin typeface="Trebuchet MS"/>
                <a:cs typeface="Trebuchet MS"/>
              </a:rPr>
              <a:t>’</a:t>
            </a:r>
            <a:r>
              <a:rPr sz="1700" spc="-100" dirty="0">
                <a:latin typeface="Trebuchet MS"/>
                <a:cs typeface="Trebuchet MS"/>
              </a:rPr>
              <a:t>t </a:t>
            </a:r>
            <a:r>
              <a:rPr sz="1700" spc="55" dirty="0">
                <a:latin typeface="Trebuchet MS"/>
                <a:cs typeface="Trebuchet MS"/>
              </a:rPr>
              <a:t>as </a:t>
            </a:r>
            <a:r>
              <a:rPr sz="1700" spc="-125" dirty="0">
                <a:latin typeface="Trebuchet MS"/>
                <a:cs typeface="Trebuchet MS"/>
              </a:rPr>
              <a:t>tall </a:t>
            </a:r>
            <a:r>
              <a:rPr sz="1700" spc="55" dirty="0">
                <a:latin typeface="Trebuchet MS"/>
                <a:cs typeface="Trebuchet MS"/>
              </a:rPr>
              <a:t>as</a:t>
            </a:r>
            <a:r>
              <a:rPr sz="1700" spc="-229" dirty="0">
                <a:latin typeface="Trebuchet MS"/>
                <a:cs typeface="Trebuchet MS"/>
              </a:rPr>
              <a:t> </a:t>
            </a:r>
            <a:r>
              <a:rPr sz="1700" spc="-130" dirty="0">
                <a:latin typeface="Trebuchet MS"/>
                <a:cs typeface="Trebuchet MS"/>
              </a:rPr>
              <a:t>I </a:t>
            </a:r>
            <a:r>
              <a:rPr sz="1700" spc="-50" dirty="0">
                <a:latin typeface="Trebuchet MS"/>
                <a:cs typeface="Trebuchet MS"/>
              </a:rPr>
              <a:t>am.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00790" y="4516120"/>
            <a:ext cx="1157585" cy="15500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31624" y="4482469"/>
            <a:ext cx="1896735" cy="16738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256991" y="8908974"/>
            <a:ext cx="300990" cy="210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90"/>
              </a:spcBef>
            </a:pPr>
            <a:r>
              <a:rPr sz="1200" spc="-60" dirty="0">
                <a:latin typeface="Trebuchet MS"/>
                <a:cs typeface="Trebuchet MS"/>
              </a:rPr>
              <a:t>156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1086" y="545329"/>
            <a:ext cx="5749290" cy="8259445"/>
            <a:chOff x="541086" y="545329"/>
            <a:chExt cx="5749290" cy="8259445"/>
          </a:xfrm>
        </p:grpSpPr>
        <p:sp>
          <p:nvSpPr>
            <p:cNvPr id="3" name="object 3"/>
            <p:cNvSpPr/>
            <p:nvPr/>
          </p:nvSpPr>
          <p:spPr>
            <a:xfrm>
              <a:off x="541086" y="545329"/>
              <a:ext cx="5744845" cy="8259445"/>
            </a:xfrm>
            <a:custGeom>
              <a:avLst/>
              <a:gdLst/>
              <a:ahLst/>
              <a:cxnLst/>
              <a:rect l="l" t="t" r="r" b="b"/>
              <a:pathLst>
                <a:path w="5744845" h="8259445">
                  <a:moveTo>
                    <a:pt x="5744666" y="8259359"/>
                  </a:moveTo>
                  <a:lnTo>
                    <a:pt x="28697" y="8259359"/>
                  </a:lnTo>
                  <a:lnTo>
                    <a:pt x="19131" y="6984859"/>
                  </a:lnTo>
                  <a:lnTo>
                    <a:pt x="3188" y="4172413"/>
                  </a:lnTo>
                  <a:lnTo>
                    <a:pt x="0" y="1338600"/>
                  </a:lnTo>
                  <a:lnTo>
                    <a:pt x="28697" y="0"/>
                  </a:lnTo>
                  <a:lnTo>
                    <a:pt x="4818858" y="0"/>
                  </a:lnTo>
                  <a:lnTo>
                    <a:pt x="5744666" y="1022237"/>
                  </a:lnTo>
                  <a:lnTo>
                    <a:pt x="5744666" y="8259359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413905" y="631456"/>
              <a:ext cx="870585" cy="1092835"/>
            </a:xfrm>
            <a:custGeom>
              <a:avLst/>
              <a:gdLst/>
              <a:ahLst/>
              <a:cxnLst/>
              <a:rect l="l" t="t" r="r" b="b"/>
              <a:pathLst>
                <a:path w="870585" h="1092835">
                  <a:moveTo>
                    <a:pt x="156394" y="1092214"/>
                  </a:moveTo>
                  <a:lnTo>
                    <a:pt x="175066" y="711223"/>
                  </a:lnTo>
                  <a:lnTo>
                    <a:pt x="165000" y="470454"/>
                  </a:lnTo>
                  <a:lnTo>
                    <a:pt x="111531" y="267511"/>
                  </a:lnTo>
                  <a:lnTo>
                    <a:pt x="0" y="0"/>
                  </a:lnTo>
                  <a:lnTo>
                    <a:pt x="870525" y="940508"/>
                  </a:lnTo>
                  <a:lnTo>
                    <a:pt x="805935" y="931112"/>
                  </a:lnTo>
                  <a:lnTo>
                    <a:pt x="638773" y="928095"/>
                  </a:lnTo>
                  <a:lnTo>
                    <a:pt x="408955" y="969210"/>
                  </a:lnTo>
                  <a:lnTo>
                    <a:pt x="156394" y="1092214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70393" y="547608"/>
              <a:ext cx="220603" cy="2455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99276" y="616889"/>
              <a:ext cx="302260" cy="299085"/>
            </a:xfrm>
            <a:custGeom>
              <a:avLst/>
              <a:gdLst/>
              <a:ahLst/>
              <a:cxnLst/>
              <a:rect l="l" t="t" r="r" b="b"/>
              <a:pathLst>
                <a:path w="302260" h="299084">
                  <a:moveTo>
                    <a:pt x="301943" y="298887"/>
                  </a:moveTo>
                  <a:lnTo>
                    <a:pt x="14809" y="35522"/>
                  </a:lnTo>
                  <a:lnTo>
                    <a:pt x="0" y="0"/>
                  </a:lnTo>
                  <a:lnTo>
                    <a:pt x="189811" y="174098"/>
                  </a:lnTo>
                  <a:lnTo>
                    <a:pt x="301943" y="298887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13833" y="651806"/>
              <a:ext cx="398145" cy="386715"/>
            </a:xfrm>
            <a:custGeom>
              <a:avLst/>
              <a:gdLst/>
              <a:ahLst/>
              <a:cxnLst/>
              <a:rect l="l" t="t" r="r" b="b"/>
              <a:pathLst>
                <a:path w="398145" h="386715">
                  <a:moveTo>
                    <a:pt x="397600" y="386626"/>
                  </a:moveTo>
                  <a:lnTo>
                    <a:pt x="14808" y="35520"/>
                  </a:lnTo>
                  <a:lnTo>
                    <a:pt x="0" y="0"/>
                  </a:lnTo>
                  <a:lnTo>
                    <a:pt x="285501" y="261873"/>
                  </a:lnTo>
                  <a:lnTo>
                    <a:pt x="397600" y="386626"/>
                  </a:lnTo>
                  <a:close/>
                </a:path>
              </a:pathLst>
            </a:custGeom>
            <a:solidFill>
              <a:srgbClr val="1FC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28381" y="686702"/>
              <a:ext cx="493395" cy="474980"/>
            </a:xfrm>
            <a:custGeom>
              <a:avLst/>
              <a:gdLst/>
              <a:ahLst/>
              <a:cxnLst/>
              <a:rect l="l" t="t" r="r" b="b"/>
              <a:pathLst>
                <a:path w="493395" h="474980">
                  <a:moveTo>
                    <a:pt x="493260" y="474377"/>
                  </a:moveTo>
                  <a:lnTo>
                    <a:pt x="14809" y="35523"/>
                  </a:lnTo>
                  <a:lnTo>
                    <a:pt x="0" y="0"/>
                  </a:lnTo>
                  <a:lnTo>
                    <a:pt x="381117" y="349575"/>
                  </a:lnTo>
                  <a:lnTo>
                    <a:pt x="493260" y="474377"/>
                  </a:lnTo>
                  <a:close/>
                </a:path>
              </a:pathLst>
            </a:custGeom>
            <a:solidFill>
              <a:srgbClr val="2DC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42940" y="721624"/>
              <a:ext cx="589280" cy="562610"/>
            </a:xfrm>
            <a:custGeom>
              <a:avLst/>
              <a:gdLst/>
              <a:ahLst/>
              <a:cxnLst/>
              <a:rect l="l" t="t" r="r" b="b"/>
              <a:pathLst>
                <a:path w="589279" h="562610">
                  <a:moveTo>
                    <a:pt x="588865" y="562054"/>
                  </a:moveTo>
                  <a:lnTo>
                    <a:pt x="14798" y="35497"/>
                  </a:lnTo>
                  <a:lnTo>
                    <a:pt x="0" y="0"/>
                  </a:lnTo>
                  <a:lnTo>
                    <a:pt x="476758" y="437293"/>
                  </a:lnTo>
                  <a:lnTo>
                    <a:pt x="588865" y="562054"/>
                  </a:lnTo>
                  <a:close/>
                </a:path>
              </a:pathLst>
            </a:custGeom>
            <a:solidFill>
              <a:srgbClr val="39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57498" y="756543"/>
              <a:ext cx="685165" cy="650240"/>
            </a:xfrm>
            <a:custGeom>
              <a:avLst/>
              <a:gdLst/>
              <a:ahLst/>
              <a:cxnLst/>
              <a:rect l="l" t="t" r="r" b="b"/>
              <a:pathLst>
                <a:path w="685164" h="650240">
                  <a:moveTo>
                    <a:pt x="684547" y="649818"/>
                  </a:moveTo>
                  <a:lnTo>
                    <a:pt x="14807" y="35518"/>
                  </a:lnTo>
                  <a:lnTo>
                    <a:pt x="0" y="0"/>
                  </a:lnTo>
                  <a:lnTo>
                    <a:pt x="572480" y="525102"/>
                  </a:lnTo>
                  <a:lnTo>
                    <a:pt x="684547" y="649818"/>
                  </a:lnTo>
                  <a:close/>
                </a:path>
              </a:pathLst>
            </a:custGeom>
            <a:solidFill>
              <a:srgbClr val="42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72046" y="791440"/>
              <a:ext cx="780415" cy="737870"/>
            </a:xfrm>
            <a:custGeom>
              <a:avLst/>
              <a:gdLst/>
              <a:ahLst/>
              <a:cxnLst/>
              <a:rect l="l" t="t" r="r" b="b"/>
              <a:pathLst>
                <a:path w="780414" h="737869">
                  <a:moveTo>
                    <a:pt x="780239" y="737606"/>
                  </a:moveTo>
                  <a:lnTo>
                    <a:pt x="12412" y="33325"/>
                  </a:lnTo>
                  <a:lnTo>
                    <a:pt x="9871" y="23679"/>
                  </a:lnTo>
                  <a:lnTo>
                    <a:pt x="0" y="0"/>
                  </a:lnTo>
                  <a:lnTo>
                    <a:pt x="668096" y="612804"/>
                  </a:lnTo>
                  <a:lnTo>
                    <a:pt x="780239" y="737606"/>
                  </a:lnTo>
                  <a:close/>
                </a:path>
              </a:pathLst>
            </a:custGeom>
            <a:solidFill>
              <a:srgbClr val="4C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84325" y="824257"/>
              <a:ext cx="805815" cy="747395"/>
            </a:xfrm>
            <a:custGeom>
              <a:avLst/>
              <a:gdLst/>
              <a:ahLst/>
              <a:cxnLst/>
              <a:rect l="l" t="t" r="r" b="b"/>
              <a:pathLst>
                <a:path w="805814" h="747394">
                  <a:moveTo>
                    <a:pt x="805478" y="746842"/>
                  </a:moveTo>
                  <a:lnTo>
                    <a:pt x="782564" y="739748"/>
                  </a:lnTo>
                  <a:lnTo>
                    <a:pt x="7625" y="28943"/>
                  </a:lnTo>
                  <a:lnTo>
                    <a:pt x="0" y="0"/>
                  </a:lnTo>
                  <a:lnTo>
                    <a:pt x="766040" y="702651"/>
                  </a:lnTo>
                  <a:lnTo>
                    <a:pt x="805574" y="746648"/>
                  </a:lnTo>
                  <a:lnTo>
                    <a:pt x="805478" y="746842"/>
                  </a:lnTo>
                  <a:close/>
                </a:path>
              </a:pathLst>
            </a:custGeom>
            <a:solidFill>
              <a:srgbClr val="53C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91820" y="852709"/>
              <a:ext cx="775970" cy="711835"/>
            </a:xfrm>
            <a:custGeom>
              <a:avLst/>
              <a:gdLst/>
              <a:ahLst/>
              <a:cxnLst/>
              <a:rect l="l" t="t" r="r" b="b"/>
              <a:pathLst>
                <a:path w="775970" h="711835">
                  <a:moveTo>
                    <a:pt x="775706" y="711494"/>
                  </a:moveTo>
                  <a:lnTo>
                    <a:pt x="739601" y="700316"/>
                  </a:lnTo>
                  <a:lnTo>
                    <a:pt x="7616" y="28911"/>
                  </a:lnTo>
                  <a:lnTo>
                    <a:pt x="0" y="0"/>
                  </a:lnTo>
                  <a:lnTo>
                    <a:pt x="775706" y="711494"/>
                  </a:lnTo>
                  <a:close/>
                </a:path>
              </a:pathLst>
            </a:custGeom>
            <a:solidFill>
              <a:srgbClr val="59CB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99309" y="881133"/>
              <a:ext cx="732790" cy="672465"/>
            </a:xfrm>
            <a:custGeom>
              <a:avLst/>
              <a:gdLst/>
              <a:ahLst/>
              <a:cxnLst/>
              <a:rect l="l" t="t" r="r" b="b"/>
              <a:pathLst>
                <a:path w="732789" h="672465">
                  <a:moveTo>
                    <a:pt x="732720" y="672080"/>
                  </a:moveTo>
                  <a:lnTo>
                    <a:pt x="718580" y="667702"/>
                  </a:lnTo>
                  <a:lnTo>
                    <a:pt x="700703" y="664635"/>
                  </a:lnTo>
                  <a:lnTo>
                    <a:pt x="7620" y="28925"/>
                  </a:lnTo>
                  <a:lnTo>
                    <a:pt x="0" y="0"/>
                  </a:lnTo>
                  <a:lnTo>
                    <a:pt x="732720" y="672080"/>
                  </a:lnTo>
                  <a:close/>
                </a:path>
              </a:pathLst>
            </a:custGeom>
            <a:solidFill>
              <a:srgbClr val="60C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06800" y="909569"/>
              <a:ext cx="694055" cy="636905"/>
            </a:xfrm>
            <a:custGeom>
              <a:avLst/>
              <a:gdLst/>
              <a:ahLst/>
              <a:cxnLst/>
              <a:rect l="l" t="t" r="r" b="b"/>
              <a:pathLst>
                <a:path w="694054" h="636905">
                  <a:moveTo>
                    <a:pt x="693693" y="636282"/>
                  </a:moveTo>
                  <a:lnTo>
                    <a:pt x="664271" y="631235"/>
                  </a:lnTo>
                  <a:lnTo>
                    <a:pt x="7621" y="28930"/>
                  </a:lnTo>
                  <a:lnTo>
                    <a:pt x="0" y="0"/>
                  </a:lnTo>
                  <a:lnTo>
                    <a:pt x="693693" y="636282"/>
                  </a:lnTo>
                  <a:close/>
                </a:path>
              </a:pathLst>
            </a:custGeom>
            <a:solidFill>
              <a:srgbClr val="66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14292" y="938006"/>
              <a:ext cx="657860" cy="603250"/>
            </a:xfrm>
            <a:custGeom>
              <a:avLst/>
              <a:gdLst/>
              <a:ahLst/>
              <a:cxnLst/>
              <a:rect l="l" t="t" r="r" b="b"/>
              <a:pathLst>
                <a:path w="657860" h="603250">
                  <a:moveTo>
                    <a:pt x="657296" y="602886"/>
                  </a:moveTo>
                  <a:lnTo>
                    <a:pt x="627876" y="597839"/>
                  </a:lnTo>
                  <a:lnTo>
                    <a:pt x="7616" y="28912"/>
                  </a:lnTo>
                  <a:lnTo>
                    <a:pt x="0" y="0"/>
                  </a:lnTo>
                  <a:lnTo>
                    <a:pt x="657296" y="602886"/>
                  </a:lnTo>
                  <a:close/>
                </a:path>
              </a:pathLst>
            </a:custGeom>
            <a:solidFill>
              <a:srgbClr val="6B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21780" y="966432"/>
              <a:ext cx="621030" cy="569595"/>
            </a:xfrm>
            <a:custGeom>
              <a:avLst/>
              <a:gdLst/>
              <a:ahLst/>
              <a:cxnLst/>
              <a:rect l="l" t="t" r="r" b="b"/>
              <a:pathLst>
                <a:path w="621029" h="569594">
                  <a:moveTo>
                    <a:pt x="620883" y="569499"/>
                  </a:moveTo>
                  <a:lnTo>
                    <a:pt x="591468" y="564452"/>
                  </a:lnTo>
                  <a:lnTo>
                    <a:pt x="7621" y="28928"/>
                  </a:lnTo>
                  <a:lnTo>
                    <a:pt x="0" y="0"/>
                  </a:lnTo>
                  <a:lnTo>
                    <a:pt x="620883" y="569499"/>
                  </a:lnTo>
                  <a:close/>
                </a:path>
              </a:pathLst>
            </a:custGeom>
            <a:solidFill>
              <a:srgbClr val="71D0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529272" y="994867"/>
              <a:ext cx="584835" cy="536575"/>
            </a:xfrm>
            <a:custGeom>
              <a:avLst/>
              <a:gdLst/>
              <a:ahLst/>
              <a:cxnLst/>
              <a:rect l="l" t="t" r="r" b="b"/>
              <a:pathLst>
                <a:path w="584835" h="536575">
                  <a:moveTo>
                    <a:pt x="584473" y="536102"/>
                  </a:moveTo>
                  <a:lnTo>
                    <a:pt x="555051" y="531054"/>
                  </a:lnTo>
                  <a:lnTo>
                    <a:pt x="6299" y="27717"/>
                  </a:lnTo>
                  <a:lnTo>
                    <a:pt x="6110" y="23194"/>
                  </a:lnTo>
                  <a:lnTo>
                    <a:pt x="0" y="0"/>
                  </a:lnTo>
                  <a:lnTo>
                    <a:pt x="584473" y="536102"/>
                  </a:lnTo>
                  <a:close/>
                </a:path>
              </a:pathLst>
            </a:custGeom>
            <a:solidFill>
              <a:srgbClr val="77D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535554" y="1022182"/>
              <a:ext cx="549910" cy="504190"/>
            </a:xfrm>
            <a:custGeom>
              <a:avLst/>
              <a:gdLst/>
              <a:ahLst/>
              <a:cxnLst/>
              <a:rect l="l" t="t" r="r" b="b"/>
              <a:pathLst>
                <a:path w="549910" h="504190">
                  <a:moveTo>
                    <a:pt x="549288" y="503828"/>
                  </a:moveTo>
                  <a:lnTo>
                    <a:pt x="519866" y="498781"/>
                  </a:lnTo>
                  <a:lnTo>
                    <a:pt x="953" y="22814"/>
                  </a:lnTo>
                  <a:lnTo>
                    <a:pt x="0" y="0"/>
                  </a:lnTo>
                  <a:lnTo>
                    <a:pt x="549288" y="503828"/>
                  </a:lnTo>
                  <a:close/>
                </a:path>
              </a:pathLst>
            </a:custGeom>
            <a:solidFill>
              <a:srgbClr val="7C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36492" y="1044620"/>
              <a:ext cx="519430" cy="476884"/>
            </a:xfrm>
            <a:custGeom>
              <a:avLst/>
              <a:gdLst/>
              <a:ahLst/>
              <a:cxnLst/>
              <a:rect l="l" t="t" r="r" b="b"/>
              <a:pathLst>
                <a:path w="519429" h="476884">
                  <a:moveTo>
                    <a:pt x="491683" y="472918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515288" y="472633"/>
                  </a:lnTo>
                  <a:lnTo>
                    <a:pt x="497298" y="472633"/>
                  </a:lnTo>
                  <a:lnTo>
                    <a:pt x="491683" y="472918"/>
                  </a:lnTo>
                  <a:close/>
                </a:path>
                <a:path w="519429" h="476884">
                  <a:moveTo>
                    <a:pt x="519427" y="476429"/>
                  </a:moveTo>
                  <a:lnTo>
                    <a:pt x="497298" y="472633"/>
                  </a:lnTo>
                  <a:lnTo>
                    <a:pt x="515288" y="472633"/>
                  </a:lnTo>
                  <a:lnTo>
                    <a:pt x="519427" y="476429"/>
                  </a:lnTo>
                  <a:close/>
                </a:path>
              </a:pathLst>
            </a:custGeom>
            <a:solidFill>
              <a:srgbClr val="81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37430" y="1067037"/>
              <a:ext cx="491490" cy="452120"/>
            </a:xfrm>
            <a:custGeom>
              <a:avLst/>
              <a:gdLst/>
              <a:ahLst/>
              <a:cxnLst/>
              <a:rect l="l" t="t" r="r" b="b"/>
              <a:pathLst>
                <a:path w="491489" h="452119">
                  <a:moveTo>
                    <a:pt x="468480" y="451634"/>
                  </a:moveTo>
                  <a:lnTo>
                    <a:pt x="953" y="22808"/>
                  </a:lnTo>
                  <a:lnTo>
                    <a:pt x="0" y="0"/>
                  </a:lnTo>
                  <a:lnTo>
                    <a:pt x="491128" y="450482"/>
                  </a:lnTo>
                  <a:lnTo>
                    <a:pt x="468480" y="451634"/>
                  </a:lnTo>
                  <a:close/>
                </a:path>
              </a:pathLst>
            </a:custGeom>
            <a:solidFill>
              <a:srgbClr val="8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538366" y="1089448"/>
              <a:ext cx="467995" cy="430530"/>
            </a:xfrm>
            <a:custGeom>
              <a:avLst/>
              <a:gdLst/>
              <a:ahLst/>
              <a:cxnLst/>
              <a:rect l="l" t="t" r="r" b="b"/>
              <a:pathLst>
                <a:path w="467995" h="430530">
                  <a:moveTo>
                    <a:pt x="445266" y="430355"/>
                  </a:moveTo>
                  <a:lnTo>
                    <a:pt x="953" y="22814"/>
                  </a:lnTo>
                  <a:lnTo>
                    <a:pt x="0" y="0"/>
                  </a:lnTo>
                  <a:lnTo>
                    <a:pt x="467928" y="429203"/>
                  </a:lnTo>
                  <a:lnTo>
                    <a:pt x="445266" y="430355"/>
                  </a:lnTo>
                  <a:close/>
                </a:path>
              </a:pathLst>
            </a:custGeom>
            <a:solidFill>
              <a:srgbClr val="8BD7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539304" y="1111885"/>
              <a:ext cx="445134" cy="409575"/>
            </a:xfrm>
            <a:custGeom>
              <a:avLst/>
              <a:gdLst/>
              <a:ahLst/>
              <a:cxnLst/>
              <a:rect l="l" t="t" r="r" b="b"/>
              <a:pathLst>
                <a:path w="445135" h="409575">
                  <a:moveTo>
                    <a:pt x="422053" y="409051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444711" y="407899"/>
                  </a:lnTo>
                  <a:lnTo>
                    <a:pt x="422053" y="409051"/>
                  </a:lnTo>
                  <a:close/>
                </a:path>
              </a:pathLst>
            </a:custGeom>
            <a:solidFill>
              <a:srgbClr val="90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540241" y="1134297"/>
              <a:ext cx="421640" cy="387985"/>
            </a:xfrm>
            <a:custGeom>
              <a:avLst/>
              <a:gdLst/>
              <a:ahLst/>
              <a:cxnLst/>
              <a:rect l="l" t="t" r="r" b="b"/>
              <a:pathLst>
                <a:path w="421639" h="387984">
                  <a:moveTo>
                    <a:pt x="398854" y="387772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421512" y="386620"/>
                  </a:lnTo>
                  <a:lnTo>
                    <a:pt x="398854" y="387772"/>
                  </a:lnTo>
                  <a:close/>
                </a:path>
              </a:pathLst>
            </a:custGeom>
            <a:solidFill>
              <a:srgbClr val="96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541179" y="1156718"/>
              <a:ext cx="398780" cy="367030"/>
            </a:xfrm>
            <a:custGeom>
              <a:avLst/>
              <a:gdLst/>
              <a:ahLst/>
              <a:cxnLst/>
              <a:rect l="l" t="t" r="r" b="b"/>
              <a:pathLst>
                <a:path w="398779" h="367030">
                  <a:moveTo>
                    <a:pt x="375637" y="366483"/>
                  </a:moveTo>
                  <a:lnTo>
                    <a:pt x="953" y="22816"/>
                  </a:lnTo>
                  <a:lnTo>
                    <a:pt x="0" y="0"/>
                  </a:lnTo>
                  <a:lnTo>
                    <a:pt x="398289" y="365331"/>
                  </a:lnTo>
                  <a:lnTo>
                    <a:pt x="375637" y="366483"/>
                  </a:lnTo>
                  <a:close/>
                </a:path>
              </a:pathLst>
            </a:custGeom>
            <a:solidFill>
              <a:srgbClr val="9ADB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542116" y="1179138"/>
              <a:ext cx="375285" cy="345440"/>
            </a:xfrm>
            <a:custGeom>
              <a:avLst/>
              <a:gdLst/>
              <a:ahLst/>
              <a:cxnLst/>
              <a:rect l="l" t="t" r="r" b="b"/>
              <a:pathLst>
                <a:path w="375285" h="345440">
                  <a:moveTo>
                    <a:pt x="352424" y="345196"/>
                  </a:moveTo>
                  <a:lnTo>
                    <a:pt x="953" y="22814"/>
                  </a:lnTo>
                  <a:lnTo>
                    <a:pt x="0" y="0"/>
                  </a:lnTo>
                  <a:lnTo>
                    <a:pt x="375086" y="344044"/>
                  </a:lnTo>
                  <a:lnTo>
                    <a:pt x="352424" y="345196"/>
                  </a:lnTo>
                  <a:close/>
                </a:path>
              </a:pathLst>
            </a:custGeom>
            <a:solidFill>
              <a:srgbClr val="9FDD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43053" y="1201562"/>
              <a:ext cx="352425" cy="324485"/>
            </a:xfrm>
            <a:custGeom>
              <a:avLst/>
              <a:gdLst/>
              <a:ahLst/>
              <a:cxnLst/>
              <a:rect l="l" t="t" r="r" b="b"/>
              <a:pathLst>
                <a:path w="352425" h="324484">
                  <a:moveTo>
                    <a:pt x="329224" y="323905"/>
                  </a:moveTo>
                  <a:lnTo>
                    <a:pt x="953" y="22802"/>
                  </a:lnTo>
                  <a:lnTo>
                    <a:pt x="0" y="0"/>
                  </a:lnTo>
                  <a:lnTo>
                    <a:pt x="351881" y="322752"/>
                  </a:lnTo>
                  <a:lnTo>
                    <a:pt x="329224" y="323905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43991" y="1223985"/>
              <a:ext cx="328930" cy="302895"/>
            </a:xfrm>
            <a:custGeom>
              <a:avLst/>
              <a:gdLst/>
              <a:ahLst/>
              <a:cxnLst/>
              <a:rect l="l" t="t" r="r" b="b"/>
              <a:pathLst>
                <a:path w="328929" h="302894">
                  <a:moveTo>
                    <a:pt x="306005" y="302615"/>
                  </a:moveTo>
                  <a:lnTo>
                    <a:pt x="953" y="22815"/>
                  </a:lnTo>
                  <a:lnTo>
                    <a:pt x="0" y="0"/>
                  </a:lnTo>
                  <a:lnTo>
                    <a:pt x="328659" y="301463"/>
                  </a:lnTo>
                  <a:lnTo>
                    <a:pt x="306005" y="302615"/>
                  </a:lnTo>
                  <a:close/>
                </a:path>
              </a:pathLst>
            </a:custGeom>
            <a:solidFill>
              <a:srgbClr val="A8E0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544928" y="1246404"/>
              <a:ext cx="306070" cy="281940"/>
            </a:xfrm>
            <a:custGeom>
              <a:avLst/>
              <a:gdLst/>
              <a:ahLst/>
              <a:cxnLst/>
              <a:rect l="l" t="t" r="r" b="b"/>
              <a:pathLst>
                <a:path w="306070" h="281940">
                  <a:moveTo>
                    <a:pt x="282793" y="281329"/>
                  </a:moveTo>
                  <a:lnTo>
                    <a:pt x="50" y="21986"/>
                  </a:lnTo>
                  <a:lnTo>
                    <a:pt x="519" y="12426"/>
                  </a:lnTo>
                  <a:lnTo>
                    <a:pt x="0" y="0"/>
                  </a:lnTo>
                  <a:lnTo>
                    <a:pt x="305456" y="280176"/>
                  </a:lnTo>
                  <a:lnTo>
                    <a:pt x="282793" y="281329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543968" y="1268020"/>
              <a:ext cx="284480" cy="260985"/>
            </a:xfrm>
            <a:custGeom>
              <a:avLst/>
              <a:gdLst/>
              <a:ahLst/>
              <a:cxnLst/>
              <a:rect l="l" t="t" r="r" b="b"/>
              <a:pathLst>
                <a:path w="284479" h="260984">
                  <a:moveTo>
                    <a:pt x="261491" y="260845"/>
                  </a:moveTo>
                  <a:lnTo>
                    <a:pt x="0" y="20995"/>
                  </a:lnTo>
                  <a:lnTo>
                    <a:pt x="1029" y="0"/>
                  </a:lnTo>
                  <a:lnTo>
                    <a:pt x="284153" y="259693"/>
                  </a:lnTo>
                  <a:lnTo>
                    <a:pt x="261491" y="260845"/>
                  </a:lnTo>
                  <a:close/>
                </a:path>
              </a:pathLst>
            </a:custGeom>
            <a:solidFill>
              <a:srgbClr val="B1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542957" y="1288667"/>
              <a:ext cx="262890" cy="242570"/>
            </a:xfrm>
            <a:custGeom>
              <a:avLst/>
              <a:gdLst/>
              <a:ahLst/>
              <a:cxnLst/>
              <a:rect l="l" t="t" r="r" b="b"/>
              <a:pathLst>
                <a:path w="262889" h="242569">
                  <a:moveTo>
                    <a:pt x="241296" y="242311"/>
                  </a:moveTo>
                  <a:lnTo>
                    <a:pt x="0" y="20985"/>
                  </a:lnTo>
                  <a:lnTo>
                    <a:pt x="1028" y="0"/>
                  </a:lnTo>
                  <a:lnTo>
                    <a:pt x="262883" y="240179"/>
                  </a:lnTo>
                  <a:lnTo>
                    <a:pt x="244077" y="241135"/>
                  </a:lnTo>
                  <a:lnTo>
                    <a:pt x="241296" y="242311"/>
                  </a:lnTo>
                  <a:close/>
                </a:path>
              </a:pathLst>
            </a:custGeom>
            <a:solidFill>
              <a:srgbClr val="B6E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526776" y="1309299"/>
              <a:ext cx="257753" cy="3305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" dirty="0"/>
              <a:t>Exercise</a:t>
            </a:r>
            <a:r>
              <a:rPr spc="-165" dirty="0"/>
              <a:t> </a:t>
            </a:r>
            <a:r>
              <a:rPr spc="114" dirty="0"/>
              <a:t>1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895350" y="939979"/>
            <a:ext cx="3948429" cy="5162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sz="1600" b="1" spc="-105" dirty="0">
                <a:latin typeface="Trebuchet MS"/>
                <a:cs typeface="Trebuchet MS"/>
              </a:rPr>
              <a:t>Write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i="1" spc="-75" dirty="0">
                <a:latin typeface="Trebuchet MS"/>
                <a:cs typeface="Trebuchet MS"/>
              </a:rPr>
              <a:t>punctuation </a:t>
            </a:r>
            <a:r>
              <a:rPr sz="1600" b="1" i="1" spc="-60" dirty="0">
                <a:latin typeface="Trebuchet MS"/>
                <a:cs typeface="Trebuchet MS"/>
              </a:rPr>
              <a:t>marks </a:t>
            </a:r>
            <a:r>
              <a:rPr sz="1600" b="1" spc="-85" dirty="0">
                <a:latin typeface="Trebuchet MS"/>
                <a:cs typeface="Trebuchet MS"/>
              </a:rPr>
              <a:t>from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40" dirty="0">
                <a:latin typeface="Trebuchet MS"/>
                <a:cs typeface="Trebuchet MS"/>
              </a:rPr>
              <a:t>box </a:t>
            </a:r>
            <a:r>
              <a:rPr sz="1600" b="1" spc="-90" dirty="0">
                <a:latin typeface="Trebuchet MS"/>
                <a:cs typeface="Trebuchet MS"/>
              </a:rPr>
              <a:t>to  </a:t>
            </a:r>
            <a:r>
              <a:rPr sz="1600" b="1" spc="-65" dirty="0">
                <a:latin typeface="Trebuchet MS"/>
                <a:cs typeface="Trebuchet MS"/>
              </a:rPr>
              <a:t>complete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55" dirty="0">
                <a:latin typeface="Trebuchet MS"/>
                <a:cs typeface="Trebuchet MS"/>
              </a:rPr>
              <a:t>following</a:t>
            </a:r>
            <a:r>
              <a:rPr sz="1600" b="1" spc="-10" dirty="0">
                <a:latin typeface="Trebuchet MS"/>
                <a:cs typeface="Trebuchet MS"/>
              </a:rPr>
              <a:t> </a:t>
            </a:r>
            <a:r>
              <a:rPr sz="1600" b="1" spc="-75" dirty="0">
                <a:latin typeface="Trebuchet MS"/>
                <a:cs typeface="Trebuchet MS"/>
              </a:rPr>
              <a:t>sentences: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87094" y="2381795"/>
            <a:ext cx="4746625" cy="6264275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552450" indent="-288925">
              <a:lnSpc>
                <a:spcPct val="100000"/>
              </a:lnSpc>
              <a:spcBef>
                <a:spcPts val="384"/>
              </a:spcBef>
              <a:buAutoNum type="arabicPlain"/>
              <a:tabLst>
                <a:tab pos="551815" algn="l"/>
                <a:tab pos="553085" algn="l"/>
              </a:tabLst>
            </a:pPr>
            <a:r>
              <a:rPr sz="1600" spc="-15" dirty="0">
                <a:latin typeface="Trebuchet MS"/>
                <a:cs typeface="Trebuchet MS"/>
              </a:rPr>
              <a:t>He </a:t>
            </a:r>
            <a:r>
              <a:rPr sz="1600" spc="-35" dirty="0">
                <a:latin typeface="Trebuchet MS"/>
                <a:cs typeface="Trebuchet MS"/>
              </a:rPr>
              <a:t>hates</a:t>
            </a:r>
            <a:r>
              <a:rPr sz="1600" spc="-160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cheese</a:t>
            </a:r>
            <a:endParaRPr sz="1600">
              <a:latin typeface="Trebuchet MS"/>
              <a:cs typeface="Trebuchet MS"/>
            </a:endParaRPr>
          </a:p>
          <a:p>
            <a:pPr marL="552450" indent="-288925">
              <a:lnSpc>
                <a:spcPct val="100000"/>
              </a:lnSpc>
              <a:spcBef>
                <a:spcPts val="284"/>
              </a:spcBef>
              <a:buAutoNum type="arabicPlain"/>
              <a:tabLst>
                <a:tab pos="551815" algn="l"/>
                <a:tab pos="553085" algn="l"/>
              </a:tabLst>
            </a:pPr>
            <a:r>
              <a:rPr sz="1600" spc="-15" dirty="0">
                <a:latin typeface="Trebuchet MS"/>
                <a:cs typeface="Trebuchet MS"/>
              </a:rPr>
              <a:t>Who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55" dirty="0">
                <a:latin typeface="Trebuchet MS"/>
                <a:cs typeface="Trebuchet MS"/>
              </a:rPr>
              <a:t>your</a:t>
            </a:r>
            <a:r>
              <a:rPr sz="1600" spc="-210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teacher</a:t>
            </a:r>
            <a:endParaRPr sz="1600">
              <a:latin typeface="Trebuchet MS"/>
              <a:cs typeface="Trebuchet MS"/>
            </a:endParaRPr>
          </a:p>
          <a:p>
            <a:pPr marL="552450" indent="-288925">
              <a:lnSpc>
                <a:spcPct val="100000"/>
              </a:lnSpc>
              <a:spcBef>
                <a:spcPts val="284"/>
              </a:spcBef>
              <a:buAutoNum type="arabicPlain"/>
              <a:tabLst>
                <a:tab pos="551815" algn="l"/>
                <a:tab pos="553085" algn="l"/>
              </a:tabLst>
            </a:pPr>
            <a:r>
              <a:rPr sz="1600" spc="-55" dirty="0">
                <a:latin typeface="Trebuchet MS"/>
                <a:cs typeface="Trebuchet MS"/>
              </a:rPr>
              <a:t>Stop </a:t>
            </a:r>
            <a:r>
              <a:rPr sz="1600" spc="-105" dirty="0">
                <a:latin typeface="Trebuchet MS"/>
                <a:cs typeface="Trebuchet MS"/>
              </a:rPr>
              <a:t>that</a:t>
            </a:r>
            <a:r>
              <a:rPr sz="1600" spc="-120" dirty="0">
                <a:latin typeface="Trebuchet MS"/>
                <a:cs typeface="Trebuchet MS"/>
              </a:rPr>
              <a:t> </a:t>
            </a:r>
            <a:r>
              <a:rPr sz="1600" spc="10" dirty="0">
                <a:latin typeface="Trebuchet MS"/>
                <a:cs typeface="Trebuchet MS"/>
              </a:rPr>
              <a:t>man</a:t>
            </a:r>
            <a:endParaRPr sz="1600">
              <a:latin typeface="Trebuchet MS"/>
              <a:cs typeface="Trebuchet MS"/>
            </a:endParaRPr>
          </a:p>
          <a:p>
            <a:pPr marL="552450" indent="-288925">
              <a:lnSpc>
                <a:spcPct val="100000"/>
              </a:lnSpc>
              <a:spcBef>
                <a:spcPts val="284"/>
              </a:spcBef>
              <a:buAutoNum type="arabicPlain"/>
              <a:tabLst>
                <a:tab pos="551815" algn="l"/>
                <a:tab pos="553085" algn="l"/>
              </a:tabLst>
            </a:pPr>
            <a:r>
              <a:rPr sz="1600" spc="-25" dirty="0">
                <a:latin typeface="Trebuchet MS"/>
                <a:cs typeface="Trebuchet MS"/>
              </a:rPr>
              <a:t>Keep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quiet</a:t>
            </a:r>
            <a:endParaRPr sz="1600">
              <a:latin typeface="Trebuchet MS"/>
              <a:cs typeface="Trebuchet MS"/>
            </a:endParaRPr>
          </a:p>
          <a:p>
            <a:pPr marL="552450" indent="-288925">
              <a:lnSpc>
                <a:spcPct val="100000"/>
              </a:lnSpc>
              <a:spcBef>
                <a:spcPts val="284"/>
              </a:spcBef>
              <a:buAutoNum type="arabicPlain"/>
              <a:tabLst>
                <a:tab pos="551815" algn="l"/>
                <a:tab pos="553085" algn="l"/>
              </a:tabLst>
            </a:pPr>
            <a:r>
              <a:rPr sz="1600" spc="-5" dirty="0">
                <a:latin typeface="Trebuchet MS"/>
                <a:cs typeface="Trebuchet MS"/>
              </a:rPr>
              <a:t>Good </a:t>
            </a:r>
            <a:r>
              <a:rPr sz="1600" spc="-30" dirty="0">
                <a:latin typeface="Trebuchet MS"/>
                <a:cs typeface="Trebuchet MS"/>
              </a:rPr>
              <a:t>morning</a:t>
            </a:r>
            <a:r>
              <a:rPr sz="1600" spc="-170" dirty="0">
                <a:latin typeface="Trebuchet MS"/>
                <a:cs typeface="Trebuchet MS"/>
              </a:rPr>
              <a:t> </a:t>
            </a:r>
            <a:r>
              <a:rPr sz="1600" spc="20" dirty="0">
                <a:latin typeface="Trebuchet MS"/>
                <a:cs typeface="Trebuchet MS"/>
              </a:rPr>
              <a:t>madam</a:t>
            </a:r>
            <a:endParaRPr sz="1600">
              <a:latin typeface="Trebuchet MS"/>
              <a:cs typeface="Trebuchet MS"/>
            </a:endParaRPr>
          </a:p>
          <a:p>
            <a:pPr marL="552450" indent="-288925">
              <a:lnSpc>
                <a:spcPct val="100000"/>
              </a:lnSpc>
              <a:spcBef>
                <a:spcPts val="280"/>
              </a:spcBef>
              <a:buAutoNum type="arabicPlain"/>
              <a:tabLst>
                <a:tab pos="551815" algn="l"/>
                <a:tab pos="553085" algn="l"/>
              </a:tabLst>
            </a:pPr>
            <a:r>
              <a:rPr sz="1600" spc="-25" dirty="0">
                <a:latin typeface="Trebuchet MS"/>
                <a:cs typeface="Trebuchet MS"/>
              </a:rPr>
              <a:t>George </a:t>
            </a:r>
            <a:r>
              <a:rPr sz="1600" spc="-40" dirty="0">
                <a:latin typeface="Trebuchet MS"/>
                <a:cs typeface="Trebuchet MS"/>
              </a:rPr>
              <a:t>are </a:t>
            </a:r>
            <a:r>
              <a:rPr sz="1600" spc="-30" dirty="0">
                <a:latin typeface="Trebuchet MS"/>
                <a:cs typeface="Trebuchet MS"/>
              </a:rPr>
              <a:t>you</a:t>
            </a:r>
            <a:r>
              <a:rPr sz="1600" spc="-195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okay</a:t>
            </a:r>
            <a:endParaRPr sz="1600">
              <a:latin typeface="Trebuchet MS"/>
              <a:cs typeface="Trebuchet MS"/>
            </a:endParaRPr>
          </a:p>
          <a:p>
            <a:pPr marL="552450" indent="-288925">
              <a:lnSpc>
                <a:spcPct val="100000"/>
              </a:lnSpc>
              <a:spcBef>
                <a:spcPts val="285"/>
              </a:spcBef>
              <a:buAutoNum type="arabicPlain"/>
              <a:tabLst>
                <a:tab pos="551815" algn="l"/>
                <a:tab pos="553085" algn="l"/>
              </a:tabLst>
            </a:pPr>
            <a:r>
              <a:rPr sz="1600" spc="-100" dirty="0">
                <a:latin typeface="Trebuchet MS"/>
                <a:cs typeface="Trebuchet MS"/>
              </a:rPr>
              <a:t>Peter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David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10" dirty="0">
                <a:latin typeface="Trebuchet MS"/>
                <a:cs typeface="Trebuchet MS"/>
              </a:rPr>
              <a:t>and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15" dirty="0">
                <a:latin typeface="Trebuchet MS"/>
                <a:cs typeface="Trebuchet MS"/>
              </a:rPr>
              <a:t>Susan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are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playing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hide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10" dirty="0">
                <a:latin typeface="Trebuchet MS"/>
                <a:cs typeface="Trebuchet MS"/>
              </a:rPr>
              <a:t>and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seek</a:t>
            </a:r>
            <a:endParaRPr sz="1600">
              <a:latin typeface="Trebuchet MS"/>
              <a:cs typeface="Trebuchet MS"/>
            </a:endParaRPr>
          </a:p>
          <a:p>
            <a:pPr marL="552450" marR="344805" indent="-288290">
              <a:lnSpc>
                <a:spcPct val="100000"/>
              </a:lnSpc>
              <a:spcBef>
                <a:spcPts val="285"/>
              </a:spcBef>
              <a:buAutoNum type="arabicPlain"/>
              <a:tabLst>
                <a:tab pos="551815" algn="l"/>
                <a:tab pos="553085" algn="l"/>
              </a:tabLst>
            </a:pPr>
            <a:r>
              <a:rPr sz="1600" spc="65" dirty="0">
                <a:latin typeface="Trebuchet MS"/>
                <a:cs typeface="Trebuchet MS"/>
              </a:rPr>
              <a:t>Mom</a:t>
            </a:r>
            <a:r>
              <a:rPr sz="1600" spc="-355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bought </a:t>
            </a:r>
            <a:r>
              <a:rPr sz="1600" spc="-55" dirty="0">
                <a:latin typeface="Trebuchet MS"/>
                <a:cs typeface="Trebuchet MS"/>
              </a:rPr>
              <a:t>meat </a:t>
            </a:r>
            <a:r>
              <a:rPr sz="1600" spc="-65" dirty="0">
                <a:latin typeface="Trebuchet MS"/>
                <a:cs typeface="Trebuchet MS"/>
              </a:rPr>
              <a:t>fish </a:t>
            </a:r>
            <a:r>
              <a:rPr sz="1600" spc="10" dirty="0">
                <a:latin typeface="Trebuchet MS"/>
                <a:cs typeface="Trebuchet MS"/>
              </a:rPr>
              <a:t>and </a:t>
            </a:r>
            <a:r>
              <a:rPr sz="1600" spc="-40" dirty="0">
                <a:latin typeface="Trebuchet MS"/>
                <a:cs typeface="Trebuchet MS"/>
              </a:rPr>
              <a:t>vegetables </a:t>
            </a:r>
            <a:r>
              <a:rPr sz="1600" spc="-85" dirty="0">
                <a:latin typeface="Trebuchet MS"/>
                <a:cs typeface="Trebuchet MS"/>
              </a:rPr>
              <a:t>at </a:t>
            </a:r>
            <a:r>
              <a:rPr sz="1600" spc="-95" dirty="0">
                <a:latin typeface="Trebuchet MS"/>
                <a:cs typeface="Trebuchet MS"/>
              </a:rPr>
              <a:t>the  </a:t>
            </a:r>
            <a:r>
              <a:rPr sz="1600" spc="-50" dirty="0">
                <a:latin typeface="Trebuchet MS"/>
                <a:cs typeface="Trebuchet MS"/>
              </a:rPr>
              <a:t>supermarket</a:t>
            </a:r>
            <a:endParaRPr sz="1600">
              <a:latin typeface="Trebuchet MS"/>
              <a:cs typeface="Trebuchet MS"/>
            </a:endParaRPr>
          </a:p>
          <a:p>
            <a:pPr marL="552450" indent="-288925">
              <a:lnSpc>
                <a:spcPct val="100000"/>
              </a:lnSpc>
              <a:spcBef>
                <a:spcPts val="285"/>
              </a:spcBef>
              <a:buAutoNum type="arabicPlain"/>
              <a:tabLst>
                <a:tab pos="551815" algn="l"/>
                <a:tab pos="553085" algn="l"/>
              </a:tabLst>
            </a:pPr>
            <a:r>
              <a:rPr sz="1600" spc="-55" dirty="0">
                <a:latin typeface="Trebuchet MS"/>
                <a:cs typeface="Trebuchet MS"/>
              </a:rPr>
              <a:t>What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100" dirty="0">
                <a:latin typeface="Trebuchet MS"/>
                <a:cs typeface="Trebuchet MS"/>
              </a:rPr>
              <a:t>time</a:t>
            </a:r>
            <a:r>
              <a:rPr sz="1600" spc="-160" dirty="0">
                <a:latin typeface="Trebuchet MS"/>
                <a:cs typeface="Trebuchet MS"/>
              </a:rPr>
              <a:t> </a:t>
            </a:r>
            <a:r>
              <a:rPr sz="1600" spc="-5" dirty="0">
                <a:latin typeface="Trebuchet MS"/>
                <a:cs typeface="Trebuchet MS"/>
              </a:rPr>
              <a:t>now</a:t>
            </a:r>
            <a:endParaRPr sz="1600">
              <a:latin typeface="Trebuchet MS"/>
              <a:cs typeface="Trebuchet MS"/>
            </a:endParaRPr>
          </a:p>
          <a:p>
            <a:pPr marL="552450" indent="-360680">
              <a:lnSpc>
                <a:spcPct val="100000"/>
              </a:lnSpc>
              <a:spcBef>
                <a:spcPts val="285"/>
              </a:spcBef>
              <a:buAutoNum type="arabicPlain"/>
              <a:tabLst>
                <a:tab pos="551815" algn="l"/>
                <a:tab pos="553085" algn="l"/>
              </a:tabLst>
            </a:pPr>
            <a:r>
              <a:rPr sz="1600" spc="-10" dirty="0">
                <a:latin typeface="Trebuchet MS"/>
                <a:cs typeface="Trebuchet MS"/>
              </a:rPr>
              <a:t>Anne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114" dirty="0">
                <a:latin typeface="Trebuchet MS"/>
                <a:cs typeface="Trebuchet MS"/>
              </a:rPr>
              <a:t>pretty</a:t>
            </a:r>
            <a:r>
              <a:rPr sz="1600" spc="-345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girl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ts val="2360"/>
              </a:lnSpc>
              <a:spcBef>
                <a:spcPts val="1075"/>
              </a:spcBef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r>
              <a:rPr sz="2000" spc="-11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00ADEF"/>
                </a:solidFill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  <a:p>
            <a:pPr marL="20955">
              <a:lnSpc>
                <a:spcPts val="1880"/>
              </a:lnSpc>
            </a:pPr>
            <a:r>
              <a:rPr sz="1600" b="1" spc="-60" dirty="0">
                <a:latin typeface="Trebuchet MS"/>
                <a:cs typeface="Trebuchet MS"/>
              </a:rPr>
              <a:t>Complete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55" dirty="0">
                <a:latin typeface="Trebuchet MS"/>
                <a:cs typeface="Trebuchet MS"/>
              </a:rPr>
              <a:t>following </a:t>
            </a:r>
            <a:r>
              <a:rPr sz="1600" b="1" spc="-65" dirty="0">
                <a:latin typeface="Trebuchet MS"/>
                <a:cs typeface="Trebuchet MS"/>
              </a:rPr>
              <a:t>sentences </a:t>
            </a:r>
            <a:r>
              <a:rPr sz="1600" b="1" spc="-50" dirty="0">
                <a:latin typeface="Trebuchet MS"/>
                <a:cs typeface="Trebuchet MS"/>
              </a:rPr>
              <a:t>by </a:t>
            </a:r>
            <a:r>
              <a:rPr sz="1600" b="1" spc="-75" dirty="0">
                <a:latin typeface="Trebuchet MS"/>
                <a:cs typeface="Trebuchet MS"/>
              </a:rPr>
              <a:t>writing</a:t>
            </a:r>
            <a:r>
              <a:rPr sz="1600" b="1" spc="15" dirty="0">
                <a:latin typeface="Trebuchet MS"/>
                <a:cs typeface="Trebuchet MS"/>
              </a:rPr>
              <a:t> </a:t>
            </a:r>
            <a:r>
              <a:rPr sz="1600" b="1" spc="-95" dirty="0">
                <a:latin typeface="Trebuchet MS"/>
                <a:cs typeface="Trebuchet MS"/>
              </a:rPr>
              <a:t>the</a:t>
            </a:r>
            <a:endParaRPr sz="1600">
              <a:latin typeface="Trebuchet MS"/>
              <a:cs typeface="Trebuchet MS"/>
            </a:endParaRPr>
          </a:p>
          <a:p>
            <a:pPr marL="20955">
              <a:lnSpc>
                <a:spcPct val="100000"/>
              </a:lnSpc>
            </a:pPr>
            <a:r>
              <a:rPr sz="1600" b="1" i="1" spc="-100" dirty="0">
                <a:latin typeface="Trebuchet MS"/>
                <a:cs typeface="Trebuchet MS"/>
              </a:rPr>
              <a:t>apostrophe(‘) </a:t>
            </a:r>
            <a:r>
              <a:rPr sz="1600" b="1" spc="-90" dirty="0">
                <a:latin typeface="Trebuchet MS"/>
                <a:cs typeface="Trebuchet MS"/>
              </a:rPr>
              <a:t>in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105" dirty="0">
                <a:latin typeface="Trebuchet MS"/>
                <a:cs typeface="Trebuchet MS"/>
              </a:rPr>
              <a:t>correct</a:t>
            </a:r>
            <a:r>
              <a:rPr sz="1600" b="1" spc="60" dirty="0">
                <a:latin typeface="Trebuchet MS"/>
                <a:cs typeface="Trebuchet MS"/>
              </a:rPr>
              <a:t> </a:t>
            </a:r>
            <a:r>
              <a:rPr sz="1600" b="1" spc="-65" dirty="0">
                <a:latin typeface="Trebuchet MS"/>
                <a:cs typeface="Trebuchet MS"/>
              </a:rPr>
              <a:t>place: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52450" algn="l"/>
                <a:tab pos="553085" algn="l"/>
              </a:tabLst>
            </a:pPr>
            <a:r>
              <a:rPr sz="1600" spc="-75" dirty="0">
                <a:latin typeface="Trebuchet MS"/>
                <a:cs typeface="Trebuchet MS"/>
              </a:rPr>
              <a:t>This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70" dirty="0">
                <a:latin typeface="Trebuchet MS"/>
                <a:cs typeface="Trebuchet MS"/>
              </a:rPr>
              <a:t>Peters</a:t>
            </a:r>
            <a:r>
              <a:rPr sz="1600" spc="-150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bike.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285"/>
              </a:spcBef>
              <a:buAutoNum type="arabicPlain"/>
              <a:tabLst>
                <a:tab pos="552450" algn="l"/>
                <a:tab pos="553085" algn="l"/>
              </a:tabLst>
            </a:pPr>
            <a:r>
              <a:rPr sz="1600" spc="-45" dirty="0">
                <a:latin typeface="Trebuchet MS"/>
                <a:cs typeface="Trebuchet MS"/>
              </a:rPr>
              <a:t>Paul </a:t>
            </a:r>
            <a:r>
              <a:rPr sz="1600" spc="-70" dirty="0">
                <a:latin typeface="Trebuchet MS"/>
                <a:cs typeface="Trebuchet MS"/>
              </a:rPr>
              <a:t>cant </a:t>
            </a:r>
            <a:r>
              <a:rPr sz="1600" spc="-85" dirty="0">
                <a:latin typeface="Trebuchet MS"/>
                <a:cs typeface="Trebuchet MS"/>
              </a:rPr>
              <a:t>find </a:t>
            </a:r>
            <a:r>
              <a:rPr sz="1600" spc="-30" dirty="0">
                <a:latin typeface="Trebuchet MS"/>
                <a:cs typeface="Trebuchet MS"/>
              </a:rPr>
              <a:t>his</a:t>
            </a:r>
            <a:r>
              <a:rPr sz="1600" spc="-145" dirty="0">
                <a:latin typeface="Trebuchet MS"/>
                <a:cs typeface="Trebuchet MS"/>
              </a:rPr>
              <a:t> </a:t>
            </a:r>
            <a:r>
              <a:rPr sz="1600" spc="-20" dirty="0">
                <a:latin typeface="Trebuchet MS"/>
                <a:cs typeface="Trebuchet MS"/>
              </a:rPr>
              <a:t>shoes.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285"/>
              </a:spcBef>
              <a:buAutoNum type="arabicPlain"/>
              <a:tabLst>
                <a:tab pos="552450" algn="l"/>
                <a:tab pos="553085" algn="l"/>
              </a:tabLst>
            </a:pPr>
            <a:r>
              <a:rPr sz="1600" spc="45" dirty="0">
                <a:latin typeface="Trebuchet MS"/>
                <a:cs typeface="Trebuchet MS"/>
              </a:rPr>
              <a:t>Miss </a:t>
            </a:r>
            <a:r>
              <a:rPr sz="1600" spc="-90" dirty="0">
                <a:latin typeface="Trebuchet MS"/>
                <a:cs typeface="Trebuchet MS"/>
              </a:rPr>
              <a:t>Lee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30" dirty="0">
                <a:latin typeface="Trebuchet MS"/>
                <a:cs typeface="Trebuchet MS"/>
              </a:rPr>
              <a:t>marking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40" dirty="0">
                <a:latin typeface="Trebuchet MS"/>
                <a:cs typeface="Trebuchet MS"/>
              </a:rPr>
              <a:t>pupils</a:t>
            </a:r>
            <a:r>
              <a:rPr sz="1600" spc="-315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papers.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285"/>
              </a:spcBef>
              <a:buAutoNum type="arabicPlain"/>
              <a:tabLst>
                <a:tab pos="552450" algn="l"/>
                <a:tab pos="553085" algn="l"/>
              </a:tabLst>
            </a:pPr>
            <a:r>
              <a:rPr sz="1600" spc="-90" dirty="0">
                <a:latin typeface="Trebuchet MS"/>
                <a:cs typeface="Trebuchet MS"/>
              </a:rPr>
              <a:t>They </a:t>
            </a:r>
            <a:r>
              <a:rPr sz="1600" spc="-40" dirty="0">
                <a:latin typeface="Trebuchet MS"/>
                <a:cs typeface="Trebuchet MS"/>
              </a:rPr>
              <a:t>are </a:t>
            </a:r>
            <a:r>
              <a:rPr sz="1600" spc="-85" dirty="0">
                <a:latin typeface="Trebuchet MS"/>
                <a:cs typeface="Trebuchet MS"/>
              </a:rPr>
              <a:t>all </a:t>
            </a:r>
            <a:r>
              <a:rPr sz="1600" spc="-10" dirty="0">
                <a:latin typeface="Trebuchet MS"/>
                <a:cs typeface="Trebuchet MS"/>
              </a:rPr>
              <a:t>on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55" dirty="0">
                <a:latin typeface="Trebuchet MS"/>
                <a:cs typeface="Trebuchet MS"/>
              </a:rPr>
              <a:t>childrens</a:t>
            </a:r>
            <a:r>
              <a:rPr sz="1600" spc="-195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playground.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285"/>
              </a:spcBef>
              <a:buAutoNum type="arabicPlain"/>
              <a:tabLst>
                <a:tab pos="552450" algn="l"/>
                <a:tab pos="553085" algn="l"/>
              </a:tabLst>
            </a:pPr>
            <a:r>
              <a:rPr sz="1600" spc="-55" dirty="0">
                <a:latin typeface="Trebuchet MS"/>
                <a:cs typeface="Trebuchet MS"/>
              </a:rPr>
              <a:t>Dont </a:t>
            </a:r>
            <a:r>
              <a:rPr sz="1600" spc="-15" dirty="0">
                <a:latin typeface="Trebuchet MS"/>
                <a:cs typeface="Trebuchet MS"/>
              </a:rPr>
              <a:t>make </a:t>
            </a:r>
            <a:r>
              <a:rPr sz="1600" spc="30" dirty="0">
                <a:latin typeface="Trebuchet MS"/>
                <a:cs typeface="Trebuchet MS"/>
              </a:rPr>
              <a:t>so </a:t>
            </a:r>
            <a:r>
              <a:rPr sz="1600" spc="-30" dirty="0">
                <a:latin typeface="Trebuchet MS"/>
                <a:cs typeface="Trebuchet MS"/>
              </a:rPr>
              <a:t>much</a:t>
            </a:r>
            <a:r>
              <a:rPr sz="1600" spc="-305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noise!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285"/>
              </a:spcBef>
              <a:buAutoNum type="arabicPlain"/>
              <a:tabLst>
                <a:tab pos="552450" algn="l"/>
                <a:tab pos="553085" algn="l"/>
              </a:tabLst>
            </a:pPr>
            <a:r>
              <a:rPr sz="1600" spc="-50" dirty="0">
                <a:latin typeface="Trebuchet MS"/>
                <a:cs typeface="Trebuchet MS"/>
              </a:rPr>
              <a:t>Doctors </a:t>
            </a:r>
            <a:r>
              <a:rPr sz="1600" spc="-70" dirty="0">
                <a:latin typeface="Trebuchet MS"/>
                <a:cs typeface="Trebuchet MS"/>
              </a:rPr>
              <a:t>take </a:t>
            </a:r>
            <a:r>
              <a:rPr sz="1600" spc="-50" dirty="0">
                <a:latin typeface="Trebuchet MS"/>
                <a:cs typeface="Trebuchet MS"/>
              </a:rPr>
              <a:t>care </a:t>
            </a:r>
            <a:r>
              <a:rPr sz="1600" spc="-90" dirty="0">
                <a:latin typeface="Trebuchet MS"/>
                <a:cs typeface="Trebuchet MS"/>
              </a:rPr>
              <a:t>of </a:t>
            </a:r>
            <a:r>
              <a:rPr sz="1600" spc="-25" dirty="0">
                <a:latin typeface="Trebuchet MS"/>
                <a:cs typeface="Trebuchet MS"/>
              </a:rPr>
              <a:t>peoples</a:t>
            </a:r>
            <a:r>
              <a:rPr sz="1600" spc="-170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health.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285"/>
              </a:spcBef>
              <a:buAutoNum type="arabicPlain"/>
              <a:tabLst>
                <a:tab pos="552450" algn="l"/>
                <a:tab pos="553085" algn="l"/>
              </a:tabLst>
            </a:pPr>
            <a:r>
              <a:rPr sz="1600" spc="-85" dirty="0">
                <a:latin typeface="Trebuchet MS"/>
                <a:cs typeface="Trebuchet MS"/>
              </a:rPr>
              <a:t>Theyre </a:t>
            </a:r>
            <a:r>
              <a:rPr sz="1600" spc="-25" dirty="0">
                <a:latin typeface="Trebuchet MS"/>
                <a:cs typeface="Trebuchet MS"/>
              </a:rPr>
              <a:t>having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25" dirty="0">
                <a:latin typeface="Trebuchet MS"/>
                <a:cs typeface="Trebuchet MS"/>
              </a:rPr>
              <a:t>game</a:t>
            </a:r>
            <a:r>
              <a:rPr sz="1600" spc="-280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of </a:t>
            </a:r>
            <a:r>
              <a:rPr sz="1600" spc="-80" dirty="0">
                <a:latin typeface="Trebuchet MS"/>
                <a:cs typeface="Trebuchet MS"/>
              </a:rPr>
              <a:t>tennis.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285"/>
              </a:spcBef>
              <a:buAutoNum type="arabicPlain"/>
              <a:tabLst>
                <a:tab pos="552450" algn="l"/>
                <a:tab pos="553085" algn="l"/>
              </a:tabLst>
            </a:pPr>
            <a:r>
              <a:rPr sz="1600" spc="-70" dirty="0">
                <a:latin typeface="Trebuchet MS"/>
                <a:cs typeface="Trebuchet MS"/>
              </a:rPr>
              <a:t>Jack </a:t>
            </a:r>
            <a:r>
              <a:rPr sz="1600" spc="-35" dirty="0">
                <a:latin typeface="Trebuchet MS"/>
                <a:cs typeface="Trebuchet MS"/>
              </a:rPr>
              <a:t>doesnt </a:t>
            </a:r>
            <a:r>
              <a:rPr sz="1600" spc="-55" dirty="0">
                <a:latin typeface="Trebuchet MS"/>
                <a:cs typeface="Trebuchet MS"/>
              </a:rPr>
              <a:t>look</a:t>
            </a:r>
            <a:r>
              <a:rPr sz="1600" spc="-155" dirty="0">
                <a:latin typeface="Trebuchet MS"/>
                <a:cs typeface="Trebuchet MS"/>
              </a:rPr>
              <a:t> </a:t>
            </a:r>
            <a:r>
              <a:rPr sz="1600" spc="-105" dirty="0">
                <a:latin typeface="Trebuchet MS"/>
                <a:cs typeface="Trebuchet MS"/>
              </a:rPr>
              <a:t>well.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965592" y="1765676"/>
            <a:ext cx="4892040" cy="542925"/>
            <a:chOff x="965592" y="1765676"/>
            <a:chExt cx="4892040" cy="542925"/>
          </a:xfrm>
        </p:grpSpPr>
        <p:sp>
          <p:nvSpPr>
            <p:cNvPr id="37" name="object 37"/>
            <p:cNvSpPr/>
            <p:nvPr/>
          </p:nvSpPr>
          <p:spPr>
            <a:xfrm>
              <a:off x="968473" y="2251512"/>
              <a:ext cx="744220" cy="57150"/>
            </a:xfrm>
            <a:custGeom>
              <a:avLst/>
              <a:gdLst/>
              <a:ahLst/>
              <a:cxnLst/>
              <a:rect l="l" t="t" r="r" b="b"/>
              <a:pathLst>
                <a:path w="744219" h="57150">
                  <a:moveTo>
                    <a:pt x="744088" y="57003"/>
                  </a:moveTo>
                  <a:lnTo>
                    <a:pt x="704924" y="57003"/>
                  </a:lnTo>
                  <a:lnTo>
                    <a:pt x="1914" y="3147"/>
                  </a:lnTo>
                  <a:lnTo>
                    <a:pt x="0" y="0"/>
                  </a:lnTo>
                  <a:lnTo>
                    <a:pt x="744088" y="57003"/>
                  </a:lnTo>
                  <a:close/>
                </a:path>
              </a:pathLst>
            </a:custGeom>
            <a:solidFill>
              <a:srgbClr val="56A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66542" y="2248338"/>
              <a:ext cx="786130" cy="60325"/>
            </a:xfrm>
            <a:custGeom>
              <a:avLst/>
              <a:gdLst/>
              <a:ahLst/>
              <a:cxnLst/>
              <a:rect l="l" t="t" r="r" b="b"/>
              <a:pathLst>
                <a:path w="786130" h="60325">
                  <a:moveTo>
                    <a:pt x="785511" y="60176"/>
                  </a:moveTo>
                  <a:lnTo>
                    <a:pt x="746353" y="60176"/>
                  </a:lnTo>
                  <a:lnTo>
                    <a:pt x="1914" y="3146"/>
                  </a:lnTo>
                  <a:lnTo>
                    <a:pt x="0" y="0"/>
                  </a:lnTo>
                  <a:lnTo>
                    <a:pt x="785511" y="60176"/>
                  </a:lnTo>
                  <a:close/>
                </a:path>
              </a:pathLst>
            </a:custGeom>
            <a:solidFill>
              <a:srgbClr val="4EA6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65592" y="2245240"/>
              <a:ext cx="826135" cy="63500"/>
            </a:xfrm>
            <a:custGeom>
              <a:avLst/>
              <a:gdLst/>
              <a:ahLst/>
              <a:cxnLst/>
              <a:rect l="l" t="t" r="r" b="b"/>
              <a:pathLst>
                <a:path w="826134" h="63500">
                  <a:moveTo>
                    <a:pt x="825952" y="63274"/>
                  </a:moveTo>
                  <a:lnTo>
                    <a:pt x="786794" y="63274"/>
                  </a:lnTo>
                  <a:lnTo>
                    <a:pt x="933" y="3071"/>
                  </a:lnTo>
                  <a:lnTo>
                    <a:pt x="0" y="1536"/>
                  </a:lnTo>
                  <a:lnTo>
                    <a:pt x="0" y="0"/>
                  </a:lnTo>
                  <a:lnTo>
                    <a:pt x="825952" y="63274"/>
                  </a:lnTo>
                  <a:close/>
                </a:path>
              </a:pathLst>
            </a:custGeom>
            <a:solidFill>
              <a:srgbClr val="43A6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65592" y="2242217"/>
              <a:ext cx="865505" cy="66675"/>
            </a:xfrm>
            <a:custGeom>
              <a:avLst/>
              <a:gdLst/>
              <a:ahLst/>
              <a:cxnLst/>
              <a:rect l="l" t="t" r="r" b="b"/>
              <a:pathLst>
                <a:path w="865505" h="66675">
                  <a:moveTo>
                    <a:pt x="865421" y="66297"/>
                  </a:moveTo>
                  <a:lnTo>
                    <a:pt x="826279" y="66297"/>
                  </a:lnTo>
                  <a:lnTo>
                    <a:pt x="0" y="2998"/>
                  </a:lnTo>
                  <a:lnTo>
                    <a:pt x="0" y="0"/>
                  </a:lnTo>
                  <a:lnTo>
                    <a:pt x="865421" y="66297"/>
                  </a:lnTo>
                  <a:close/>
                </a:path>
              </a:pathLst>
            </a:custGeom>
            <a:solidFill>
              <a:srgbClr val="36A7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65592" y="2239192"/>
              <a:ext cx="905510" cy="69850"/>
            </a:xfrm>
            <a:custGeom>
              <a:avLst/>
              <a:gdLst/>
              <a:ahLst/>
              <a:cxnLst/>
              <a:rect l="l" t="t" r="r" b="b"/>
              <a:pathLst>
                <a:path w="905509" h="69850">
                  <a:moveTo>
                    <a:pt x="904914" y="69323"/>
                  </a:moveTo>
                  <a:lnTo>
                    <a:pt x="865777" y="69323"/>
                  </a:lnTo>
                  <a:lnTo>
                    <a:pt x="0" y="2997"/>
                  </a:lnTo>
                  <a:lnTo>
                    <a:pt x="0" y="0"/>
                  </a:lnTo>
                  <a:lnTo>
                    <a:pt x="904914" y="69323"/>
                  </a:lnTo>
                  <a:close/>
                </a:path>
              </a:pathLst>
            </a:custGeom>
            <a:solidFill>
              <a:srgbClr val="23A7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65592" y="2236167"/>
              <a:ext cx="944880" cy="72390"/>
            </a:xfrm>
            <a:custGeom>
              <a:avLst/>
              <a:gdLst/>
              <a:ahLst/>
              <a:cxnLst/>
              <a:rect l="l" t="t" r="r" b="b"/>
              <a:pathLst>
                <a:path w="944880" h="72389">
                  <a:moveTo>
                    <a:pt x="944396" y="72348"/>
                  </a:moveTo>
                  <a:lnTo>
                    <a:pt x="905238" y="72348"/>
                  </a:lnTo>
                  <a:lnTo>
                    <a:pt x="0" y="3000"/>
                  </a:lnTo>
                  <a:lnTo>
                    <a:pt x="0" y="0"/>
                  </a:lnTo>
                  <a:lnTo>
                    <a:pt x="944396" y="72348"/>
                  </a:lnTo>
                  <a:close/>
                </a:path>
              </a:pathLst>
            </a:custGeom>
            <a:solidFill>
              <a:srgbClr val="00A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65592" y="2233143"/>
              <a:ext cx="984250" cy="75565"/>
            </a:xfrm>
            <a:custGeom>
              <a:avLst/>
              <a:gdLst/>
              <a:ahLst/>
              <a:cxnLst/>
              <a:rect l="l" t="t" r="r" b="b"/>
              <a:pathLst>
                <a:path w="984250" h="75564">
                  <a:moveTo>
                    <a:pt x="983864" y="75371"/>
                  </a:moveTo>
                  <a:lnTo>
                    <a:pt x="944732" y="75371"/>
                  </a:lnTo>
                  <a:lnTo>
                    <a:pt x="0" y="2998"/>
                  </a:lnTo>
                  <a:lnTo>
                    <a:pt x="0" y="0"/>
                  </a:lnTo>
                  <a:lnTo>
                    <a:pt x="983864" y="75371"/>
                  </a:lnTo>
                  <a:close/>
                </a:path>
              </a:pathLst>
            </a:custGeom>
            <a:solidFill>
              <a:srgbClr val="00A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65592" y="2230118"/>
              <a:ext cx="1023619" cy="78740"/>
            </a:xfrm>
            <a:custGeom>
              <a:avLst/>
              <a:gdLst/>
              <a:ahLst/>
              <a:cxnLst/>
              <a:rect l="l" t="t" r="r" b="b"/>
              <a:pathLst>
                <a:path w="1023619" h="78739">
                  <a:moveTo>
                    <a:pt x="1023358" y="78396"/>
                  </a:moveTo>
                  <a:lnTo>
                    <a:pt x="984220" y="78396"/>
                  </a:lnTo>
                  <a:lnTo>
                    <a:pt x="0" y="2997"/>
                  </a:lnTo>
                  <a:lnTo>
                    <a:pt x="0" y="0"/>
                  </a:lnTo>
                  <a:lnTo>
                    <a:pt x="1023358" y="78396"/>
                  </a:lnTo>
                  <a:close/>
                </a:path>
              </a:pathLst>
            </a:custGeom>
            <a:solidFill>
              <a:srgbClr val="00A9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65592" y="2227093"/>
              <a:ext cx="1062990" cy="81915"/>
            </a:xfrm>
            <a:custGeom>
              <a:avLst/>
              <a:gdLst/>
              <a:ahLst/>
              <a:cxnLst/>
              <a:rect l="l" t="t" r="r" b="b"/>
              <a:pathLst>
                <a:path w="1062990" h="81914">
                  <a:moveTo>
                    <a:pt x="1062849" y="81422"/>
                  </a:moveTo>
                  <a:lnTo>
                    <a:pt x="1023713" y="81422"/>
                  </a:lnTo>
                  <a:lnTo>
                    <a:pt x="0" y="2997"/>
                  </a:lnTo>
                  <a:lnTo>
                    <a:pt x="0" y="0"/>
                  </a:lnTo>
                  <a:lnTo>
                    <a:pt x="1062849" y="81422"/>
                  </a:lnTo>
                  <a:close/>
                </a:path>
              </a:pathLst>
            </a:custGeom>
            <a:solidFill>
              <a:srgbClr val="00A9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65592" y="2224067"/>
              <a:ext cx="1102360" cy="84455"/>
            </a:xfrm>
            <a:custGeom>
              <a:avLst/>
              <a:gdLst/>
              <a:ahLst/>
              <a:cxnLst/>
              <a:rect l="l" t="t" r="r" b="b"/>
              <a:pathLst>
                <a:path w="1102359" h="84455">
                  <a:moveTo>
                    <a:pt x="1102336" y="84447"/>
                  </a:moveTo>
                  <a:lnTo>
                    <a:pt x="1063176" y="84447"/>
                  </a:lnTo>
                  <a:lnTo>
                    <a:pt x="0" y="3000"/>
                  </a:lnTo>
                  <a:lnTo>
                    <a:pt x="0" y="0"/>
                  </a:lnTo>
                  <a:lnTo>
                    <a:pt x="1102336" y="84447"/>
                  </a:lnTo>
                  <a:close/>
                </a:path>
              </a:pathLst>
            </a:custGeom>
            <a:solidFill>
              <a:srgbClr val="00A9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65592" y="2221044"/>
              <a:ext cx="1142365" cy="87630"/>
            </a:xfrm>
            <a:custGeom>
              <a:avLst/>
              <a:gdLst/>
              <a:ahLst/>
              <a:cxnLst/>
              <a:rect l="l" t="t" r="r" b="b"/>
              <a:pathLst>
                <a:path w="1142365" h="87630">
                  <a:moveTo>
                    <a:pt x="1141802" y="87470"/>
                  </a:moveTo>
                  <a:lnTo>
                    <a:pt x="1102673" y="87470"/>
                  </a:lnTo>
                  <a:lnTo>
                    <a:pt x="0" y="2997"/>
                  </a:lnTo>
                  <a:lnTo>
                    <a:pt x="0" y="0"/>
                  </a:lnTo>
                  <a:lnTo>
                    <a:pt x="1141802" y="87470"/>
                  </a:lnTo>
                  <a:close/>
                </a:path>
              </a:pathLst>
            </a:custGeom>
            <a:solidFill>
              <a:srgbClr val="00A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65592" y="2218018"/>
              <a:ext cx="1181735" cy="90805"/>
            </a:xfrm>
            <a:custGeom>
              <a:avLst/>
              <a:gdLst/>
              <a:ahLst/>
              <a:cxnLst/>
              <a:rect l="l" t="t" r="r" b="b"/>
              <a:pathLst>
                <a:path w="1181734" h="90805">
                  <a:moveTo>
                    <a:pt x="1181300" y="90496"/>
                  </a:moveTo>
                  <a:lnTo>
                    <a:pt x="1142156" y="90496"/>
                  </a:lnTo>
                  <a:lnTo>
                    <a:pt x="0" y="2998"/>
                  </a:lnTo>
                  <a:lnTo>
                    <a:pt x="0" y="0"/>
                  </a:lnTo>
                  <a:lnTo>
                    <a:pt x="1181300" y="90496"/>
                  </a:lnTo>
                  <a:close/>
                </a:path>
              </a:pathLst>
            </a:custGeom>
            <a:solidFill>
              <a:srgbClr val="00A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65592" y="2214993"/>
              <a:ext cx="1221105" cy="93980"/>
            </a:xfrm>
            <a:custGeom>
              <a:avLst/>
              <a:gdLst/>
              <a:ahLst/>
              <a:cxnLst/>
              <a:rect l="l" t="t" r="r" b="b"/>
              <a:pathLst>
                <a:path w="1221105" h="93980">
                  <a:moveTo>
                    <a:pt x="1220791" y="93521"/>
                  </a:moveTo>
                  <a:lnTo>
                    <a:pt x="1181647" y="93521"/>
                  </a:lnTo>
                  <a:lnTo>
                    <a:pt x="0" y="2998"/>
                  </a:lnTo>
                  <a:lnTo>
                    <a:pt x="0" y="0"/>
                  </a:lnTo>
                  <a:lnTo>
                    <a:pt x="1220791" y="93521"/>
                  </a:lnTo>
                  <a:close/>
                </a:path>
              </a:pathLst>
            </a:custGeom>
            <a:solidFill>
              <a:srgbClr val="00AB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65592" y="2211968"/>
              <a:ext cx="1260475" cy="97155"/>
            </a:xfrm>
            <a:custGeom>
              <a:avLst/>
              <a:gdLst/>
              <a:ahLst/>
              <a:cxnLst/>
              <a:rect l="l" t="t" r="r" b="b"/>
              <a:pathLst>
                <a:path w="1260475" h="97155">
                  <a:moveTo>
                    <a:pt x="1260273" y="96546"/>
                  </a:moveTo>
                  <a:lnTo>
                    <a:pt x="1221117" y="96546"/>
                  </a:lnTo>
                  <a:lnTo>
                    <a:pt x="0" y="3000"/>
                  </a:lnTo>
                  <a:lnTo>
                    <a:pt x="0" y="0"/>
                  </a:lnTo>
                  <a:lnTo>
                    <a:pt x="1260273" y="96546"/>
                  </a:lnTo>
                  <a:close/>
                </a:path>
              </a:pathLst>
            </a:custGeom>
            <a:solidFill>
              <a:srgbClr val="00AB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65581" y="2207412"/>
              <a:ext cx="1320165" cy="101600"/>
            </a:xfrm>
            <a:custGeom>
              <a:avLst/>
              <a:gdLst/>
              <a:ahLst/>
              <a:cxnLst/>
              <a:rect l="l" t="t" r="r" b="b"/>
              <a:pathLst>
                <a:path w="1320164" h="101600">
                  <a:moveTo>
                    <a:pt x="1319885" y="101104"/>
                  </a:moveTo>
                  <a:lnTo>
                    <a:pt x="0" y="0"/>
                  </a:lnTo>
                  <a:lnTo>
                    <a:pt x="0" y="1536"/>
                  </a:lnTo>
                  <a:lnTo>
                    <a:pt x="0" y="2997"/>
                  </a:lnTo>
                  <a:lnTo>
                    <a:pt x="0" y="4533"/>
                  </a:lnTo>
                  <a:lnTo>
                    <a:pt x="1260614" y="101104"/>
                  </a:lnTo>
                  <a:lnTo>
                    <a:pt x="1280731" y="101104"/>
                  </a:lnTo>
                  <a:lnTo>
                    <a:pt x="1299768" y="101104"/>
                  </a:lnTo>
                  <a:lnTo>
                    <a:pt x="1319885" y="101104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65592" y="2204338"/>
              <a:ext cx="1360170" cy="104775"/>
            </a:xfrm>
            <a:custGeom>
              <a:avLst/>
              <a:gdLst/>
              <a:ahLst/>
              <a:cxnLst/>
              <a:rect l="l" t="t" r="r" b="b"/>
              <a:pathLst>
                <a:path w="1360170" h="104775">
                  <a:moveTo>
                    <a:pt x="1359877" y="104176"/>
                  </a:moveTo>
                  <a:lnTo>
                    <a:pt x="1320747" y="104176"/>
                  </a:lnTo>
                  <a:lnTo>
                    <a:pt x="0" y="2997"/>
                  </a:lnTo>
                  <a:lnTo>
                    <a:pt x="0" y="0"/>
                  </a:lnTo>
                  <a:lnTo>
                    <a:pt x="1359877" y="104176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65592" y="2201273"/>
              <a:ext cx="1400175" cy="107314"/>
            </a:xfrm>
            <a:custGeom>
              <a:avLst/>
              <a:gdLst/>
              <a:ahLst/>
              <a:cxnLst/>
              <a:rect l="l" t="t" r="r" b="b"/>
              <a:pathLst>
                <a:path w="1400175" h="107314">
                  <a:moveTo>
                    <a:pt x="1399896" y="107242"/>
                  </a:moveTo>
                  <a:lnTo>
                    <a:pt x="1360757" y="107242"/>
                  </a:lnTo>
                  <a:lnTo>
                    <a:pt x="0" y="2997"/>
                  </a:lnTo>
                  <a:lnTo>
                    <a:pt x="0" y="0"/>
                  </a:lnTo>
                  <a:lnTo>
                    <a:pt x="1399896" y="107242"/>
                  </a:lnTo>
                  <a:close/>
                </a:path>
              </a:pathLst>
            </a:custGeom>
            <a:solidFill>
              <a:srgbClr val="00B3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65592" y="2198206"/>
              <a:ext cx="1440180" cy="110489"/>
            </a:xfrm>
            <a:custGeom>
              <a:avLst/>
              <a:gdLst/>
              <a:ahLst/>
              <a:cxnLst/>
              <a:rect l="l" t="t" r="r" b="b"/>
              <a:pathLst>
                <a:path w="1440180" h="110489">
                  <a:moveTo>
                    <a:pt x="1439908" y="110308"/>
                  </a:moveTo>
                  <a:lnTo>
                    <a:pt x="1400751" y="110308"/>
                  </a:lnTo>
                  <a:lnTo>
                    <a:pt x="0" y="3000"/>
                  </a:lnTo>
                  <a:lnTo>
                    <a:pt x="0" y="0"/>
                  </a:lnTo>
                  <a:lnTo>
                    <a:pt x="1439908" y="110308"/>
                  </a:lnTo>
                  <a:close/>
                </a:path>
              </a:pathLst>
            </a:custGeom>
            <a:solidFill>
              <a:srgbClr val="00B5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65592" y="2195143"/>
              <a:ext cx="1480185" cy="113664"/>
            </a:xfrm>
            <a:custGeom>
              <a:avLst/>
              <a:gdLst/>
              <a:ahLst/>
              <a:cxnLst/>
              <a:rect l="l" t="t" r="r" b="b"/>
              <a:pathLst>
                <a:path w="1480184" h="113664">
                  <a:moveTo>
                    <a:pt x="1479905" y="113371"/>
                  </a:moveTo>
                  <a:lnTo>
                    <a:pt x="1440763" y="113371"/>
                  </a:lnTo>
                  <a:lnTo>
                    <a:pt x="0" y="2997"/>
                  </a:lnTo>
                  <a:lnTo>
                    <a:pt x="0" y="0"/>
                  </a:lnTo>
                  <a:lnTo>
                    <a:pt x="1479905" y="113371"/>
                  </a:lnTo>
                  <a:close/>
                </a:path>
              </a:pathLst>
            </a:custGeom>
            <a:solidFill>
              <a:srgbClr val="00B9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65592" y="2192078"/>
              <a:ext cx="1520190" cy="116839"/>
            </a:xfrm>
            <a:custGeom>
              <a:avLst/>
              <a:gdLst/>
              <a:ahLst/>
              <a:cxnLst/>
              <a:rect l="l" t="t" r="r" b="b"/>
              <a:pathLst>
                <a:path w="1520189" h="116839">
                  <a:moveTo>
                    <a:pt x="1519911" y="116437"/>
                  </a:moveTo>
                  <a:lnTo>
                    <a:pt x="1480757" y="116437"/>
                  </a:lnTo>
                  <a:lnTo>
                    <a:pt x="0" y="3000"/>
                  </a:lnTo>
                  <a:lnTo>
                    <a:pt x="0" y="0"/>
                  </a:lnTo>
                  <a:lnTo>
                    <a:pt x="1519911" y="116437"/>
                  </a:lnTo>
                  <a:close/>
                </a:path>
              </a:pathLst>
            </a:custGeom>
            <a:solidFill>
              <a:srgbClr val="00BC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65592" y="2189014"/>
              <a:ext cx="1560195" cy="120014"/>
            </a:xfrm>
            <a:custGeom>
              <a:avLst/>
              <a:gdLst/>
              <a:ahLst/>
              <a:cxnLst/>
              <a:rect l="l" t="t" r="r" b="b"/>
              <a:pathLst>
                <a:path w="1560195" h="120014">
                  <a:moveTo>
                    <a:pt x="1559911" y="119500"/>
                  </a:moveTo>
                  <a:lnTo>
                    <a:pt x="1520766" y="119500"/>
                  </a:lnTo>
                  <a:lnTo>
                    <a:pt x="0" y="2998"/>
                  </a:lnTo>
                  <a:lnTo>
                    <a:pt x="0" y="0"/>
                  </a:lnTo>
                  <a:lnTo>
                    <a:pt x="1559911" y="119500"/>
                  </a:lnTo>
                  <a:close/>
                </a:path>
              </a:pathLst>
            </a:custGeom>
            <a:solidFill>
              <a:srgbClr val="00BF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965592" y="2185948"/>
              <a:ext cx="1600200" cy="123189"/>
            </a:xfrm>
            <a:custGeom>
              <a:avLst/>
              <a:gdLst/>
              <a:ahLst/>
              <a:cxnLst/>
              <a:rect l="l" t="t" r="r" b="b"/>
              <a:pathLst>
                <a:path w="1600200" h="123189">
                  <a:moveTo>
                    <a:pt x="1599931" y="122566"/>
                  </a:moveTo>
                  <a:lnTo>
                    <a:pt x="1560766" y="122566"/>
                  </a:lnTo>
                  <a:lnTo>
                    <a:pt x="0" y="3000"/>
                  </a:lnTo>
                  <a:lnTo>
                    <a:pt x="0" y="0"/>
                  </a:lnTo>
                  <a:lnTo>
                    <a:pt x="1599931" y="122566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965592" y="2182882"/>
              <a:ext cx="1640205" cy="125730"/>
            </a:xfrm>
            <a:custGeom>
              <a:avLst/>
              <a:gdLst/>
              <a:ahLst/>
              <a:cxnLst/>
              <a:rect l="l" t="t" r="r" b="b"/>
              <a:pathLst>
                <a:path w="1640205" h="125730">
                  <a:moveTo>
                    <a:pt x="1639939" y="125632"/>
                  </a:moveTo>
                  <a:lnTo>
                    <a:pt x="1600786" y="125632"/>
                  </a:lnTo>
                  <a:lnTo>
                    <a:pt x="0" y="3000"/>
                  </a:lnTo>
                  <a:lnTo>
                    <a:pt x="0" y="0"/>
                  </a:lnTo>
                  <a:lnTo>
                    <a:pt x="1639939" y="125632"/>
                  </a:lnTo>
                  <a:close/>
                </a:path>
              </a:pathLst>
            </a:custGeom>
            <a:solidFill>
              <a:srgbClr val="39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965592" y="2179819"/>
              <a:ext cx="1680210" cy="128905"/>
            </a:xfrm>
            <a:custGeom>
              <a:avLst/>
              <a:gdLst/>
              <a:ahLst/>
              <a:cxnLst/>
              <a:rect l="l" t="t" r="r" b="b"/>
              <a:pathLst>
                <a:path w="1680210" h="128905">
                  <a:moveTo>
                    <a:pt x="1679940" y="128695"/>
                  </a:moveTo>
                  <a:lnTo>
                    <a:pt x="1640794" y="128695"/>
                  </a:lnTo>
                  <a:lnTo>
                    <a:pt x="0" y="2998"/>
                  </a:lnTo>
                  <a:lnTo>
                    <a:pt x="0" y="0"/>
                  </a:lnTo>
                  <a:lnTo>
                    <a:pt x="1679940" y="128695"/>
                  </a:lnTo>
                  <a:close/>
                </a:path>
              </a:pathLst>
            </a:custGeom>
            <a:solidFill>
              <a:srgbClr val="51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965592" y="2176753"/>
              <a:ext cx="1720214" cy="132080"/>
            </a:xfrm>
            <a:custGeom>
              <a:avLst/>
              <a:gdLst/>
              <a:ahLst/>
              <a:cxnLst/>
              <a:rect l="l" t="t" r="r" b="b"/>
              <a:pathLst>
                <a:path w="1720214" h="132080">
                  <a:moveTo>
                    <a:pt x="1719948" y="131761"/>
                  </a:moveTo>
                  <a:lnTo>
                    <a:pt x="1680795" y="131761"/>
                  </a:lnTo>
                  <a:lnTo>
                    <a:pt x="0" y="3000"/>
                  </a:lnTo>
                  <a:lnTo>
                    <a:pt x="0" y="0"/>
                  </a:lnTo>
                  <a:lnTo>
                    <a:pt x="1719948" y="131761"/>
                  </a:lnTo>
                  <a:close/>
                </a:path>
              </a:pathLst>
            </a:custGeom>
            <a:solidFill>
              <a:srgbClr val="64CD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965592" y="2173690"/>
              <a:ext cx="1760220" cy="135255"/>
            </a:xfrm>
            <a:custGeom>
              <a:avLst/>
              <a:gdLst/>
              <a:ahLst/>
              <a:cxnLst/>
              <a:rect l="l" t="t" r="r" b="b"/>
              <a:pathLst>
                <a:path w="1760220" h="135255">
                  <a:moveTo>
                    <a:pt x="1759944" y="134824"/>
                  </a:moveTo>
                  <a:lnTo>
                    <a:pt x="1720814" y="134824"/>
                  </a:lnTo>
                  <a:lnTo>
                    <a:pt x="0" y="2997"/>
                  </a:lnTo>
                  <a:lnTo>
                    <a:pt x="0" y="0"/>
                  </a:lnTo>
                  <a:lnTo>
                    <a:pt x="1759944" y="134824"/>
                  </a:lnTo>
                  <a:close/>
                </a:path>
              </a:pathLst>
            </a:custGeom>
            <a:solidFill>
              <a:srgbClr val="76D1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965592" y="2170624"/>
              <a:ext cx="1800225" cy="138430"/>
            </a:xfrm>
            <a:custGeom>
              <a:avLst/>
              <a:gdLst/>
              <a:ahLst/>
              <a:cxnLst/>
              <a:rect l="l" t="t" r="r" b="b"/>
              <a:pathLst>
                <a:path w="1800225" h="138430">
                  <a:moveTo>
                    <a:pt x="1799969" y="137891"/>
                  </a:moveTo>
                  <a:lnTo>
                    <a:pt x="1760822" y="137891"/>
                  </a:lnTo>
                  <a:lnTo>
                    <a:pt x="0" y="2998"/>
                  </a:lnTo>
                  <a:lnTo>
                    <a:pt x="0" y="0"/>
                  </a:lnTo>
                  <a:lnTo>
                    <a:pt x="1799969" y="137891"/>
                  </a:lnTo>
                  <a:close/>
                </a:path>
              </a:pathLst>
            </a:custGeom>
            <a:solidFill>
              <a:srgbClr val="85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965592" y="2167558"/>
              <a:ext cx="1840230" cy="140970"/>
            </a:xfrm>
            <a:custGeom>
              <a:avLst/>
              <a:gdLst/>
              <a:ahLst/>
              <a:cxnLst/>
              <a:rect l="l" t="t" r="r" b="b"/>
              <a:pathLst>
                <a:path w="1840230" h="140969">
                  <a:moveTo>
                    <a:pt x="1839972" y="140956"/>
                  </a:moveTo>
                  <a:lnTo>
                    <a:pt x="1800818" y="140956"/>
                  </a:lnTo>
                  <a:lnTo>
                    <a:pt x="0" y="3000"/>
                  </a:lnTo>
                  <a:lnTo>
                    <a:pt x="0" y="0"/>
                  </a:lnTo>
                  <a:lnTo>
                    <a:pt x="1839972" y="140956"/>
                  </a:lnTo>
                  <a:close/>
                </a:path>
              </a:pathLst>
            </a:custGeom>
            <a:solidFill>
              <a:srgbClr val="93D9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965592" y="2164495"/>
              <a:ext cx="1880235" cy="144145"/>
            </a:xfrm>
            <a:custGeom>
              <a:avLst/>
              <a:gdLst/>
              <a:ahLst/>
              <a:cxnLst/>
              <a:rect l="l" t="t" r="r" b="b"/>
              <a:pathLst>
                <a:path w="1880235" h="144144">
                  <a:moveTo>
                    <a:pt x="1879973" y="144019"/>
                  </a:moveTo>
                  <a:lnTo>
                    <a:pt x="1840826" y="144019"/>
                  </a:lnTo>
                  <a:lnTo>
                    <a:pt x="0" y="2997"/>
                  </a:lnTo>
                  <a:lnTo>
                    <a:pt x="0" y="0"/>
                  </a:lnTo>
                  <a:lnTo>
                    <a:pt x="1879973" y="144019"/>
                  </a:lnTo>
                  <a:close/>
                </a:path>
              </a:pathLst>
            </a:custGeom>
            <a:solidFill>
              <a:srgbClr val="A1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965592" y="2161429"/>
              <a:ext cx="1920239" cy="147320"/>
            </a:xfrm>
            <a:custGeom>
              <a:avLst/>
              <a:gdLst/>
              <a:ahLst/>
              <a:cxnLst/>
              <a:rect l="l" t="t" r="r" b="b"/>
              <a:pathLst>
                <a:path w="1920239" h="147319">
                  <a:moveTo>
                    <a:pt x="1919980" y="147085"/>
                  </a:moveTo>
                  <a:lnTo>
                    <a:pt x="1880827" y="147085"/>
                  </a:lnTo>
                  <a:lnTo>
                    <a:pt x="0" y="3000"/>
                  </a:lnTo>
                  <a:lnTo>
                    <a:pt x="0" y="0"/>
                  </a:lnTo>
                  <a:lnTo>
                    <a:pt x="1919980" y="147085"/>
                  </a:lnTo>
                  <a:close/>
                </a:path>
              </a:pathLst>
            </a:custGeom>
            <a:solidFill>
              <a:srgbClr val="AF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965592" y="2158366"/>
              <a:ext cx="1960245" cy="150495"/>
            </a:xfrm>
            <a:custGeom>
              <a:avLst/>
              <a:gdLst/>
              <a:ahLst/>
              <a:cxnLst/>
              <a:rect l="l" t="t" r="r" b="b"/>
              <a:pathLst>
                <a:path w="1960245" h="150494">
                  <a:moveTo>
                    <a:pt x="1959978" y="150148"/>
                  </a:moveTo>
                  <a:lnTo>
                    <a:pt x="1920830" y="150148"/>
                  </a:lnTo>
                  <a:lnTo>
                    <a:pt x="0" y="2998"/>
                  </a:lnTo>
                  <a:lnTo>
                    <a:pt x="0" y="0"/>
                  </a:lnTo>
                  <a:lnTo>
                    <a:pt x="1959978" y="150148"/>
                  </a:lnTo>
                  <a:close/>
                </a:path>
              </a:pathLst>
            </a:custGeom>
            <a:solidFill>
              <a:srgbClr val="BCE6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965592" y="2155300"/>
              <a:ext cx="2000250" cy="153670"/>
            </a:xfrm>
            <a:custGeom>
              <a:avLst/>
              <a:gdLst/>
              <a:ahLst/>
              <a:cxnLst/>
              <a:rect l="l" t="t" r="r" b="b"/>
              <a:pathLst>
                <a:path w="2000250" h="153669">
                  <a:moveTo>
                    <a:pt x="1999984" y="153214"/>
                  </a:moveTo>
                  <a:lnTo>
                    <a:pt x="1960854" y="153214"/>
                  </a:lnTo>
                  <a:lnTo>
                    <a:pt x="0" y="2997"/>
                  </a:lnTo>
                  <a:lnTo>
                    <a:pt x="0" y="0"/>
                  </a:lnTo>
                  <a:lnTo>
                    <a:pt x="1999984" y="153214"/>
                  </a:lnTo>
                  <a:close/>
                </a:path>
              </a:pathLst>
            </a:custGeom>
            <a:solidFill>
              <a:srgbClr val="C9E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965592" y="2152234"/>
              <a:ext cx="2040255" cy="156845"/>
            </a:xfrm>
            <a:custGeom>
              <a:avLst/>
              <a:gdLst/>
              <a:ahLst/>
              <a:cxnLst/>
              <a:rect l="l" t="t" r="r" b="b"/>
              <a:pathLst>
                <a:path w="2040255" h="156844">
                  <a:moveTo>
                    <a:pt x="2040008" y="156281"/>
                  </a:moveTo>
                  <a:lnTo>
                    <a:pt x="2000856" y="156281"/>
                  </a:lnTo>
                  <a:lnTo>
                    <a:pt x="0" y="3000"/>
                  </a:lnTo>
                  <a:lnTo>
                    <a:pt x="0" y="0"/>
                  </a:lnTo>
                  <a:lnTo>
                    <a:pt x="2040008" y="156281"/>
                  </a:lnTo>
                  <a:close/>
                </a:path>
              </a:pathLst>
            </a:custGeom>
            <a:solidFill>
              <a:srgbClr val="D6F0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965592" y="2149171"/>
              <a:ext cx="2080260" cy="159385"/>
            </a:xfrm>
            <a:custGeom>
              <a:avLst/>
              <a:gdLst/>
              <a:ahLst/>
              <a:cxnLst/>
              <a:rect l="l" t="t" r="r" b="b"/>
              <a:pathLst>
                <a:path w="2080260" h="159385">
                  <a:moveTo>
                    <a:pt x="2080007" y="159344"/>
                  </a:moveTo>
                  <a:lnTo>
                    <a:pt x="2040858" y="159344"/>
                  </a:lnTo>
                  <a:lnTo>
                    <a:pt x="0" y="2998"/>
                  </a:lnTo>
                  <a:lnTo>
                    <a:pt x="0" y="0"/>
                  </a:lnTo>
                  <a:lnTo>
                    <a:pt x="2080007" y="159344"/>
                  </a:lnTo>
                  <a:close/>
                </a:path>
              </a:pathLst>
            </a:custGeom>
            <a:solidFill>
              <a:srgbClr val="E3F4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965592" y="2146105"/>
              <a:ext cx="2120265" cy="162560"/>
            </a:xfrm>
            <a:custGeom>
              <a:avLst/>
              <a:gdLst/>
              <a:ahLst/>
              <a:cxnLst/>
              <a:rect l="l" t="t" r="r" b="b"/>
              <a:pathLst>
                <a:path w="2120265" h="162560">
                  <a:moveTo>
                    <a:pt x="2120012" y="162409"/>
                  </a:moveTo>
                  <a:lnTo>
                    <a:pt x="2080861" y="162409"/>
                  </a:lnTo>
                  <a:lnTo>
                    <a:pt x="0" y="3000"/>
                  </a:lnTo>
                  <a:lnTo>
                    <a:pt x="0" y="0"/>
                  </a:lnTo>
                  <a:lnTo>
                    <a:pt x="2120012" y="162409"/>
                  </a:lnTo>
                  <a:close/>
                </a:path>
              </a:pathLst>
            </a:custGeom>
            <a:solidFill>
              <a:srgbClr val="EF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965581" y="2141549"/>
              <a:ext cx="2179955" cy="167005"/>
            </a:xfrm>
            <a:custGeom>
              <a:avLst/>
              <a:gdLst/>
              <a:ahLst/>
              <a:cxnLst/>
              <a:rect l="l" t="t" r="r" b="b"/>
              <a:pathLst>
                <a:path w="2179955" h="167005">
                  <a:moveTo>
                    <a:pt x="2179548" y="166966"/>
                  </a:moveTo>
                  <a:lnTo>
                    <a:pt x="0" y="0"/>
                  </a:lnTo>
                  <a:lnTo>
                    <a:pt x="0" y="1498"/>
                  </a:lnTo>
                  <a:lnTo>
                    <a:pt x="0" y="2997"/>
                  </a:lnTo>
                  <a:lnTo>
                    <a:pt x="0" y="4495"/>
                  </a:lnTo>
                  <a:lnTo>
                    <a:pt x="2120874" y="166966"/>
                  </a:lnTo>
                  <a:lnTo>
                    <a:pt x="2140394" y="166966"/>
                  </a:lnTo>
                  <a:lnTo>
                    <a:pt x="2160016" y="166966"/>
                  </a:lnTo>
                  <a:lnTo>
                    <a:pt x="2179548" y="1669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965592" y="2138529"/>
              <a:ext cx="2219325" cy="170180"/>
            </a:xfrm>
            <a:custGeom>
              <a:avLst/>
              <a:gdLst/>
              <a:ahLst/>
              <a:cxnLst/>
              <a:rect l="l" t="t" r="r" b="b"/>
              <a:pathLst>
                <a:path w="2219325" h="170180">
                  <a:moveTo>
                    <a:pt x="2218912" y="169986"/>
                  </a:moveTo>
                  <a:lnTo>
                    <a:pt x="2179761" y="169986"/>
                  </a:lnTo>
                  <a:lnTo>
                    <a:pt x="0" y="3000"/>
                  </a:lnTo>
                  <a:lnTo>
                    <a:pt x="0" y="0"/>
                  </a:lnTo>
                  <a:lnTo>
                    <a:pt x="2218912" y="169986"/>
                  </a:lnTo>
                  <a:close/>
                </a:path>
              </a:pathLst>
            </a:custGeom>
            <a:solidFill>
              <a:srgbClr val="F7FC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965592" y="2135515"/>
              <a:ext cx="2258695" cy="173355"/>
            </a:xfrm>
            <a:custGeom>
              <a:avLst/>
              <a:gdLst/>
              <a:ahLst/>
              <a:cxnLst/>
              <a:rect l="l" t="t" r="r" b="b"/>
              <a:pathLst>
                <a:path w="2258695" h="173355">
                  <a:moveTo>
                    <a:pt x="2258263" y="172999"/>
                  </a:moveTo>
                  <a:lnTo>
                    <a:pt x="2219113" y="172999"/>
                  </a:lnTo>
                  <a:lnTo>
                    <a:pt x="0" y="2998"/>
                  </a:lnTo>
                  <a:lnTo>
                    <a:pt x="0" y="0"/>
                  </a:lnTo>
                  <a:lnTo>
                    <a:pt x="2258263" y="172999"/>
                  </a:lnTo>
                  <a:close/>
                </a:path>
              </a:pathLst>
            </a:custGeom>
            <a:solidFill>
              <a:srgbClr val="F3FA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965592" y="2132499"/>
              <a:ext cx="2298065" cy="176530"/>
            </a:xfrm>
            <a:custGeom>
              <a:avLst/>
              <a:gdLst/>
              <a:ahLst/>
              <a:cxnLst/>
              <a:rect l="l" t="t" r="r" b="b"/>
              <a:pathLst>
                <a:path w="2298064" h="176530">
                  <a:moveTo>
                    <a:pt x="2297615" y="176015"/>
                  </a:moveTo>
                  <a:lnTo>
                    <a:pt x="2258465" y="176015"/>
                  </a:lnTo>
                  <a:lnTo>
                    <a:pt x="0" y="3000"/>
                  </a:lnTo>
                  <a:lnTo>
                    <a:pt x="0" y="0"/>
                  </a:lnTo>
                  <a:lnTo>
                    <a:pt x="2297615" y="176015"/>
                  </a:lnTo>
                  <a:close/>
                </a:path>
              </a:pathLst>
            </a:custGeom>
            <a:solidFill>
              <a:srgbClr val="EDF8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965592" y="2129483"/>
              <a:ext cx="2337435" cy="179070"/>
            </a:xfrm>
            <a:custGeom>
              <a:avLst/>
              <a:gdLst/>
              <a:ahLst/>
              <a:cxnLst/>
              <a:rect l="l" t="t" r="r" b="b"/>
              <a:pathLst>
                <a:path w="2337435" h="179069">
                  <a:moveTo>
                    <a:pt x="2336985" y="179031"/>
                  </a:moveTo>
                  <a:lnTo>
                    <a:pt x="2297836" y="179031"/>
                  </a:lnTo>
                  <a:lnTo>
                    <a:pt x="0" y="3000"/>
                  </a:lnTo>
                  <a:lnTo>
                    <a:pt x="0" y="0"/>
                  </a:lnTo>
                  <a:lnTo>
                    <a:pt x="2336985" y="179031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965592" y="2126469"/>
              <a:ext cx="2376805" cy="182245"/>
            </a:xfrm>
            <a:custGeom>
              <a:avLst/>
              <a:gdLst/>
              <a:ahLst/>
              <a:cxnLst/>
              <a:rect l="l" t="t" r="r" b="b"/>
              <a:pathLst>
                <a:path w="2376805" h="182244">
                  <a:moveTo>
                    <a:pt x="2376342" y="182045"/>
                  </a:moveTo>
                  <a:lnTo>
                    <a:pt x="2337192" y="182045"/>
                  </a:lnTo>
                  <a:lnTo>
                    <a:pt x="0" y="2998"/>
                  </a:lnTo>
                  <a:lnTo>
                    <a:pt x="0" y="0"/>
                  </a:lnTo>
                  <a:lnTo>
                    <a:pt x="2376342" y="182045"/>
                  </a:lnTo>
                  <a:close/>
                </a:path>
              </a:pathLst>
            </a:custGeom>
            <a:solidFill>
              <a:srgbClr val="E4F5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965592" y="2123454"/>
              <a:ext cx="2416175" cy="185420"/>
            </a:xfrm>
            <a:custGeom>
              <a:avLst/>
              <a:gdLst/>
              <a:ahLst/>
              <a:cxnLst/>
              <a:rect l="l" t="t" r="r" b="b"/>
              <a:pathLst>
                <a:path w="2416175" h="185419">
                  <a:moveTo>
                    <a:pt x="2415693" y="185061"/>
                  </a:moveTo>
                  <a:lnTo>
                    <a:pt x="2376544" y="185061"/>
                  </a:lnTo>
                  <a:lnTo>
                    <a:pt x="0" y="3000"/>
                  </a:lnTo>
                  <a:lnTo>
                    <a:pt x="0" y="0"/>
                  </a:lnTo>
                  <a:lnTo>
                    <a:pt x="2415693" y="185061"/>
                  </a:lnTo>
                  <a:close/>
                </a:path>
              </a:pathLst>
            </a:custGeom>
            <a:solidFill>
              <a:srgbClr val="DF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965592" y="2120437"/>
              <a:ext cx="2455545" cy="188595"/>
            </a:xfrm>
            <a:custGeom>
              <a:avLst/>
              <a:gdLst/>
              <a:ahLst/>
              <a:cxnLst/>
              <a:rect l="l" t="t" r="r" b="b"/>
              <a:pathLst>
                <a:path w="2455545" h="188594">
                  <a:moveTo>
                    <a:pt x="2455063" y="188077"/>
                  </a:moveTo>
                  <a:lnTo>
                    <a:pt x="2415915" y="188077"/>
                  </a:lnTo>
                  <a:lnTo>
                    <a:pt x="0" y="3000"/>
                  </a:lnTo>
                  <a:lnTo>
                    <a:pt x="0" y="0"/>
                  </a:lnTo>
                  <a:lnTo>
                    <a:pt x="2455063" y="188077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965592" y="2117424"/>
              <a:ext cx="2494915" cy="191135"/>
            </a:xfrm>
            <a:custGeom>
              <a:avLst/>
              <a:gdLst/>
              <a:ahLst/>
              <a:cxnLst/>
              <a:rect l="l" t="t" r="r" b="b"/>
              <a:pathLst>
                <a:path w="2494914" h="191135">
                  <a:moveTo>
                    <a:pt x="2494417" y="191090"/>
                  </a:moveTo>
                  <a:lnTo>
                    <a:pt x="2455270" y="191090"/>
                  </a:lnTo>
                  <a:lnTo>
                    <a:pt x="0" y="2997"/>
                  </a:lnTo>
                  <a:lnTo>
                    <a:pt x="0" y="0"/>
                  </a:lnTo>
                  <a:lnTo>
                    <a:pt x="2494417" y="191090"/>
                  </a:lnTo>
                  <a:close/>
                </a:path>
              </a:pathLst>
            </a:custGeom>
            <a:solidFill>
              <a:srgbClr val="D5EF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965592" y="2114408"/>
              <a:ext cx="2534285" cy="194310"/>
            </a:xfrm>
            <a:custGeom>
              <a:avLst/>
              <a:gdLst/>
              <a:ahLst/>
              <a:cxnLst/>
              <a:rect l="l" t="t" r="r" b="b"/>
              <a:pathLst>
                <a:path w="2534285" h="194310">
                  <a:moveTo>
                    <a:pt x="2533771" y="194106"/>
                  </a:moveTo>
                  <a:lnTo>
                    <a:pt x="2494623" y="194106"/>
                  </a:lnTo>
                  <a:lnTo>
                    <a:pt x="0" y="3000"/>
                  </a:lnTo>
                  <a:lnTo>
                    <a:pt x="0" y="0"/>
                  </a:lnTo>
                  <a:lnTo>
                    <a:pt x="2533771" y="194106"/>
                  </a:lnTo>
                  <a:close/>
                </a:path>
              </a:pathLst>
            </a:custGeom>
            <a:solidFill>
              <a:srgbClr val="D0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965592" y="2111394"/>
              <a:ext cx="2573655" cy="197485"/>
            </a:xfrm>
            <a:custGeom>
              <a:avLst/>
              <a:gdLst/>
              <a:ahLst/>
              <a:cxnLst/>
              <a:rect l="l" t="t" r="r" b="b"/>
              <a:pathLst>
                <a:path w="2573655" h="197485">
                  <a:moveTo>
                    <a:pt x="2573124" y="197120"/>
                  </a:moveTo>
                  <a:lnTo>
                    <a:pt x="2533994" y="197120"/>
                  </a:lnTo>
                  <a:lnTo>
                    <a:pt x="0" y="2998"/>
                  </a:lnTo>
                  <a:lnTo>
                    <a:pt x="0" y="0"/>
                  </a:lnTo>
                  <a:lnTo>
                    <a:pt x="2573124" y="197120"/>
                  </a:lnTo>
                  <a:close/>
                </a:path>
              </a:pathLst>
            </a:custGeom>
            <a:solidFill>
              <a:srgbClr val="CC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965592" y="2108378"/>
              <a:ext cx="2613025" cy="200660"/>
            </a:xfrm>
            <a:custGeom>
              <a:avLst/>
              <a:gdLst/>
              <a:ahLst/>
              <a:cxnLst/>
              <a:rect l="l" t="t" r="r" b="b"/>
              <a:pathLst>
                <a:path w="2613025" h="200660">
                  <a:moveTo>
                    <a:pt x="2612496" y="200136"/>
                  </a:moveTo>
                  <a:lnTo>
                    <a:pt x="2573343" y="200136"/>
                  </a:lnTo>
                  <a:lnTo>
                    <a:pt x="0" y="2997"/>
                  </a:lnTo>
                  <a:lnTo>
                    <a:pt x="0" y="0"/>
                  </a:lnTo>
                  <a:lnTo>
                    <a:pt x="2612496" y="200136"/>
                  </a:lnTo>
                  <a:close/>
                </a:path>
              </a:pathLst>
            </a:custGeom>
            <a:solidFill>
              <a:srgbClr val="C7EA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965592" y="2105362"/>
              <a:ext cx="2652395" cy="203200"/>
            </a:xfrm>
            <a:custGeom>
              <a:avLst/>
              <a:gdLst/>
              <a:ahLst/>
              <a:cxnLst/>
              <a:rect l="l" t="t" r="r" b="b"/>
              <a:pathLst>
                <a:path w="2652395" h="203200">
                  <a:moveTo>
                    <a:pt x="2651849" y="203152"/>
                  </a:moveTo>
                  <a:lnTo>
                    <a:pt x="2612702" y="203152"/>
                  </a:lnTo>
                  <a:lnTo>
                    <a:pt x="0" y="3000"/>
                  </a:lnTo>
                  <a:lnTo>
                    <a:pt x="0" y="0"/>
                  </a:lnTo>
                  <a:lnTo>
                    <a:pt x="2651849" y="203152"/>
                  </a:lnTo>
                  <a:close/>
                </a:path>
              </a:pathLst>
            </a:custGeom>
            <a:solidFill>
              <a:srgbClr val="C1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965592" y="2102349"/>
              <a:ext cx="2691765" cy="206375"/>
            </a:xfrm>
            <a:custGeom>
              <a:avLst/>
              <a:gdLst/>
              <a:ahLst/>
              <a:cxnLst/>
              <a:rect l="l" t="t" r="r" b="b"/>
              <a:pathLst>
                <a:path w="2691764" h="206375">
                  <a:moveTo>
                    <a:pt x="2691203" y="206166"/>
                  </a:moveTo>
                  <a:lnTo>
                    <a:pt x="2652073" y="206166"/>
                  </a:lnTo>
                  <a:lnTo>
                    <a:pt x="0" y="2998"/>
                  </a:lnTo>
                  <a:lnTo>
                    <a:pt x="0" y="0"/>
                  </a:lnTo>
                  <a:lnTo>
                    <a:pt x="2691203" y="206166"/>
                  </a:lnTo>
                  <a:close/>
                </a:path>
              </a:pathLst>
            </a:custGeom>
            <a:solidFill>
              <a:srgbClr val="BD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965592" y="2099333"/>
              <a:ext cx="2731135" cy="209550"/>
            </a:xfrm>
            <a:custGeom>
              <a:avLst/>
              <a:gdLst/>
              <a:ahLst/>
              <a:cxnLst/>
              <a:rect l="l" t="t" r="r" b="b"/>
              <a:pathLst>
                <a:path w="2731135" h="209550">
                  <a:moveTo>
                    <a:pt x="2730575" y="209182"/>
                  </a:moveTo>
                  <a:lnTo>
                    <a:pt x="2691421" y="209182"/>
                  </a:lnTo>
                  <a:lnTo>
                    <a:pt x="0" y="2997"/>
                  </a:lnTo>
                  <a:lnTo>
                    <a:pt x="0" y="0"/>
                  </a:lnTo>
                  <a:lnTo>
                    <a:pt x="2730575" y="209182"/>
                  </a:lnTo>
                  <a:close/>
                </a:path>
              </a:pathLst>
            </a:custGeom>
            <a:solidFill>
              <a:srgbClr val="B7E5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965592" y="2096316"/>
              <a:ext cx="2770505" cy="212725"/>
            </a:xfrm>
            <a:custGeom>
              <a:avLst/>
              <a:gdLst/>
              <a:ahLst/>
              <a:cxnLst/>
              <a:rect l="l" t="t" r="r" b="b"/>
              <a:pathLst>
                <a:path w="2770505" h="212725">
                  <a:moveTo>
                    <a:pt x="2769922" y="212198"/>
                  </a:moveTo>
                  <a:lnTo>
                    <a:pt x="2730777" y="212198"/>
                  </a:lnTo>
                  <a:lnTo>
                    <a:pt x="0" y="3000"/>
                  </a:lnTo>
                  <a:lnTo>
                    <a:pt x="0" y="0"/>
                  </a:lnTo>
                  <a:lnTo>
                    <a:pt x="2769922" y="212198"/>
                  </a:lnTo>
                  <a:close/>
                </a:path>
              </a:pathLst>
            </a:custGeom>
            <a:solidFill>
              <a:srgbClr val="B2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965592" y="2093303"/>
              <a:ext cx="2809875" cy="215265"/>
            </a:xfrm>
            <a:custGeom>
              <a:avLst/>
              <a:gdLst/>
              <a:ahLst/>
              <a:cxnLst/>
              <a:rect l="l" t="t" r="r" b="b"/>
              <a:pathLst>
                <a:path w="2809875" h="215264">
                  <a:moveTo>
                    <a:pt x="2809279" y="215211"/>
                  </a:moveTo>
                  <a:lnTo>
                    <a:pt x="2770147" y="215211"/>
                  </a:lnTo>
                  <a:lnTo>
                    <a:pt x="0" y="2997"/>
                  </a:lnTo>
                  <a:lnTo>
                    <a:pt x="0" y="0"/>
                  </a:lnTo>
                  <a:lnTo>
                    <a:pt x="2809279" y="215211"/>
                  </a:lnTo>
                  <a:close/>
                </a:path>
              </a:pathLst>
            </a:custGeom>
            <a:solidFill>
              <a:srgbClr val="AE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965592" y="2090287"/>
              <a:ext cx="2849245" cy="218440"/>
            </a:xfrm>
            <a:custGeom>
              <a:avLst/>
              <a:gdLst/>
              <a:ahLst/>
              <a:cxnLst/>
              <a:rect l="l" t="t" r="r" b="b"/>
              <a:pathLst>
                <a:path w="2849245" h="218439">
                  <a:moveTo>
                    <a:pt x="2848654" y="218227"/>
                  </a:moveTo>
                  <a:lnTo>
                    <a:pt x="2809499" y="218227"/>
                  </a:lnTo>
                  <a:lnTo>
                    <a:pt x="0" y="2997"/>
                  </a:lnTo>
                  <a:lnTo>
                    <a:pt x="0" y="0"/>
                  </a:lnTo>
                  <a:lnTo>
                    <a:pt x="2848654" y="218227"/>
                  </a:lnTo>
                  <a:close/>
                </a:path>
              </a:pathLst>
            </a:custGeom>
            <a:solidFill>
              <a:srgbClr val="A8E0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965592" y="2087271"/>
              <a:ext cx="2888615" cy="221615"/>
            </a:xfrm>
            <a:custGeom>
              <a:avLst/>
              <a:gdLst/>
              <a:ahLst/>
              <a:cxnLst/>
              <a:rect l="l" t="t" r="r" b="b"/>
              <a:pathLst>
                <a:path w="2888614" h="221614">
                  <a:moveTo>
                    <a:pt x="2888000" y="221244"/>
                  </a:moveTo>
                  <a:lnTo>
                    <a:pt x="2848856" y="221244"/>
                  </a:lnTo>
                  <a:lnTo>
                    <a:pt x="0" y="3000"/>
                  </a:lnTo>
                  <a:lnTo>
                    <a:pt x="0" y="0"/>
                  </a:lnTo>
                  <a:lnTo>
                    <a:pt x="2888000" y="221244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965592" y="2084255"/>
              <a:ext cx="2927985" cy="224790"/>
            </a:xfrm>
            <a:custGeom>
              <a:avLst/>
              <a:gdLst/>
              <a:ahLst/>
              <a:cxnLst/>
              <a:rect l="l" t="t" r="r" b="b"/>
              <a:pathLst>
                <a:path w="2927985" h="224789">
                  <a:moveTo>
                    <a:pt x="2927372" y="224259"/>
                  </a:moveTo>
                  <a:lnTo>
                    <a:pt x="2888226" y="224259"/>
                  </a:lnTo>
                  <a:lnTo>
                    <a:pt x="0" y="3000"/>
                  </a:lnTo>
                  <a:lnTo>
                    <a:pt x="0" y="0"/>
                  </a:lnTo>
                  <a:lnTo>
                    <a:pt x="2927372" y="224259"/>
                  </a:lnTo>
                  <a:close/>
                </a:path>
              </a:pathLst>
            </a:custGeom>
            <a:solidFill>
              <a:srgbClr val="9EDC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965592" y="2081241"/>
              <a:ext cx="2967355" cy="227329"/>
            </a:xfrm>
            <a:custGeom>
              <a:avLst/>
              <a:gdLst/>
              <a:ahLst/>
              <a:cxnLst/>
              <a:rect l="l" t="t" r="r" b="b"/>
              <a:pathLst>
                <a:path w="2967355" h="227330">
                  <a:moveTo>
                    <a:pt x="2966734" y="227273"/>
                  </a:moveTo>
                  <a:lnTo>
                    <a:pt x="2927577" y="227273"/>
                  </a:lnTo>
                  <a:lnTo>
                    <a:pt x="0" y="2997"/>
                  </a:lnTo>
                  <a:lnTo>
                    <a:pt x="0" y="0"/>
                  </a:lnTo>
                  <a:lnTo>
                    <a:pt x="2966734" y="227273"/>
                  </a:lnTo>
                  <a:close/>
                </a:path>
              </a:pathLst>
            </a:custGeom>
            <a:solidFill>
              <a:srgbClr val="98DB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965592" y="2078225"/>
              <a:ext cx="3006090" cy="230504"/>
            </a:xfrm>
            <a:custGeom>
              <a:avLst/>
              <a:gdLst/>
              <a:ahLst/>
              <a:cxnLst/>
              <a:rect l="l" t="t" r="r" b="b"/>
              <a:pathLst>
                <a:path w="3006089" h="230505">
                  <a:moveTo>
                    <a:pt x="3006079" y="230289"/>
                  </a:moveTo>
                  <a:lnTo>
                    <a:pt x="2966935" y="230289"/>
                  </a:lnTo>
                  <a:lnTo>
                    <a:pt x="0" y="3000"/>
                  </a:lnTo>
                  <a:lnTo>
                    <a:pt x="0" y="0"/>
                  </a:lnTo>
                  <a:lnTo>
                    <a:pt x="3006079" y="230289"/>
                  </a:lnTo>
                  <a:close/>
                </a:path>
              </a:pathLst>
            </a:custGeom>
            <a:solidFill>
              <a:srgbClr val="93D9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965592" y="2075212"/>
              <a:ext cx="3045460" cy="233679"/>
            </a:xfrm>
            <a:custGeom>
              <a:avLst/>
              <a:gdLst/>
              <a:ahLst/>
              <a:cxnLst/>
              <a:rect l="l" t="t" r="r" b="b"/>
              <a:pathLst>
                <a:path w="3045460" h="233680">
                  <a:moveTo>
                    <a:pt x="3045437" y="233302"/>
                  </a:moveTo>
                  <a:lnTo>
                    <a:pt x="3006280" y="233302"/>
                  </a:lnTo>
                  <a:lnTo>
                    <a:pt x="0" y="2997"/>
                  </a:lnTo>
                  <a:lnTo>
                    <a:pt x="0" y="0"/>
                  </a:lnTo>
                  <a:lnTo>
                    <a:pt x="3045437" y="233302"/>
                  </a:lnTo>
                  <a:close/>
                </a:path>
              </a:pathLst>
            </a:custGeom>
            <a:solidFill>
              <a:srgbClr val="8E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965592" y="2072196"/>
              <a:ext cx="3084830" cy="236854"/>
            </a:xfrm>
            <a:custGeom>
              <a:avLst/>
              <a:gdLst/>
              <a:ahLst/>
              <a:cxnLst/>
              <a:rect l="l" t="t" r="r" b="b"/>
              <a:pathLst>
                <a:path w="3084829" h="236855">
                  <a:moveTo>
                    <a:pt x="3084813" y="236319"/>
                  </a:moveTo>
                  <a:lnTo>
                    <a:pt x="3045656" y="236319"/>
                  </a:lnTo>
                  <a:lnTo>
                    <a:pt x="0" y="2997"/>
                  </a:lnTo>
                  <a:lnTo>
                    <a:pt x="0" y="0"/>
                  </a:lnTo>
                  <a:lnTo>
                    <a:pt x="3084813" y="236319"/>
                  </a:lnTo>
                  <a:close/>
                </a:path>
              </a:pathLst>
            </a:custGeom>
            <a:solidFill>
              <a:srgbClr val="88D6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965592" y="2069179"/>
              <a:ext cx="3124200" cy="239395"/>
            </a:xfrm>
            <a:custGeom>
              <a:avLst/>
              <a:gdLst/>
              <a:ahLst/>
              <a:cxnLst/>
              <a:rect l="l" t="t" r="r" b="b"/>
              <a:pathLst>
                <a:path w="3124200" h="239394">
                  <a:moveTo>
                    <a:pt x="3124157" y="239335"/>
                  </a:moveTo>
                  <a:lnTo>
                    <a:pt x="3085015" y="239335"/>
                  </a:lnTo>
                  <a:lnTo>
                    <a:pt x="0" y="3000"/>
                  </a:lnTo>
                  <a:lnTo>
                    <a:pt x="0" y="0"/>
                  </a:lnTo>
                  <a:lnTo>
                    <a:pt x="3124157" y="239335"/>
                  </a:lnTo>
                  <a:close/>
                </a:path>
              </a:pathLst>
            </a:custGeom>
            <a:solidFill>
              <a:srgbClr val="83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965592" y="2066166"/>
              <a:ext cx="3163570" cy="242570"/>
            </a:xfrm>
            <a:custGeom>
              <a:avLst/>
              <a:gdLst/>
              <a:ahLst/>
              <a:cxnLst/>
              <a:rect l="l" t="t" r="r" b="b"/>
              <a:pathLst>
                <a:path w="3163570" h="242569">
                  <a:moveTo>
                    <a:pt x="3163516" y="242348"/>
                  </a:moveTo>
                  <a:lnTo>
                    <a:pt x="3124358" y="242348"/>
                  </a:lnTo>
                  <a:lnTo>
                    <a:pt x="0" y="2997"/>
                  </a:lnTo>
                  <a:lnTo>
                    <a:pt x="0" y="0"/>
                  </a:lnTo>
                  <a:lnTo>
                    <a:pt x="3163516" y="242348"/>
                  </a:lnTo>
                  <a:close/>
                </a:path>
              </a:pathLst>
            </a:custGeom>
            <a:solidFill>
              <a:srgbClr val="7C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965592" y="2063150"/>
              <a:ext cx="3202940" cy="245745"/>
            </a:xfrm>
            <a:custGeom>
              <a:avLst/>
              <a:gdLst/>
              <a:ahLst/>
              <a:cxnLst/>
              <a:rect l="l" t="t" r="r" b="b"/>
              <a:pathLst>
                <a:path w="3202939" h="245744">
                  <a:moveTo>
                    <a:pt x="3202886" y="245364"/>
                  </a:moveTo>
                  <a:lnTo>
                    <a:pt x="3163731" y="245364"/>
                  </a:lnTo>
                  <a:lnTo>
                    <a:pt x="0" y="2998"/>
                  </a:lnTo>
                  <a:lnTo>
                    <a:pt x="0" y="0"/>
                  </a:lnTo>
                  <a:lnTo>
                    <a:pt x="3202886" y="245364"/>
                  </a:lnTo>
                  <a:close/>
                </a:path>
              </a:pathLst>
            </a:custGeom>
            <a:solidFill>
              <a:srgbClr val="76D1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965592" y="2060134"/>
              <a:ext cx="3242310" cy="248920"/>
            </a:xfrm>
            <a:custGeom>
              <a:avLst/>
              <a:gdLst/>
              <a:ahLst/>
              <a:cxnLst/>
              <a:rect l="l" t="t" r="r" b="b"/>
              <a:pathLst>
                <a:path w="3242310" h="248919">
                  <a:moveTo>
                    <a:pt x="3242232" y="248380"/>
                  </a:moveTo>
                  <a:lnTo>
                    <a:pt x="3203088" y="248380"/>
                  </a:lnTo>
                  <a:lnTo>
                    <a:pt x="0" y="3000"/>
                  </a:lnTo>
                  <a:lnTo>
                    <a:pt x="0" y="0"/>
                  </a:lnTo>
                  <a:lnTo>
                    <a:pt x="3242232" y="248380"/>
                  </a:lnTo>
                  <a:close/>
                </a:path>
              </a:pathLst>
            </a:custGeom>
            <a:solidFill>
              <a:srgbClr val="71D0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965592" y="2057121"/>
              <a:ext cx="3281679" cy="251460"/>
            </a:xfrm>
            <a:custGeom>
              <a:avLst/>
              <a:gdLst/>
              <a:ahLst/>
              <a:cxnLst/>
              <a:rect l="l" t="t" r="r" b="b"/>
              <a:pathLst>
                <a:path w="3281679" h="251460">
                  <a:moveTo>
                    <a:pt x="3281589" y="251394"/>
                  </a:moveTo>
                  <a:lnTo>
                    <a:pt x="3242436" y="251394"/>
                  </a:lnTo>
                  <a:lnTo>
                    <a:pt x="0" y="2997"/>
                  </a:lnTo>
                  <a:lnTo>
                    <a:pt x="0" y="0"/>
                  </a:lnTo>
                  <a:lnTo>
                    <a:pt x="3281589" y="251394"/>
                  </a:lnTo>
                  <a:close/>
                </a:path>
              </a:pathLst>
            </a:custGeom>
            <a:solidFill>
              <a:srgbClr val="6A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965592" y="2054104"/>
              <a:ext cx="3321050" cy="254635"/>
            </a:xfrm>
            <a:custGeom>
              <a:avLst/>
              <a:gdLst/>
              <a:ahLst/>
              <a:cxnLst/>
              <a:rect l="l" t="t" r="r" b="b"/>
              <a:pathLst>
                <a:path w="3321050" h="254635">
                  <a:moveTo>
                    <a:pt x="3320965" y="254410"/>
                  </a:moveTo>
                  <a:lnTo>
                    <a:pt x="3281809" y="254410"/>
                  </a:lnTo>
                  <a:lnTo>
                    <a:pt x="0" y="2998"/>
                  </a:lnTo>
                  <a:lnTo>
                    <a:pt x="0" y="0"/>
                  </a:lnTo>
                  <a:lnTo>
                    <a:pt x="3320965" y="254410"/>
                  </a:lnTo>
                  <a:close/>
                </a:path>
              </a:pathLst>
            </a:custGeom>
            <a:solidFill>
              <a:srgbClr val="64CD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965592" y="2051088"/>
              <a:ext cx="3360420" cy="257810"/>
            </a:xfrm>
            <a:custGeom>
              <a:avLst/>
              <a:gdLst/>
              <a:ahLst/>
              <a:cxnLst/>
              <a:rect l="l" t="t" r="r" b="b"/>
              <a:pathLst>
                <a:path w="3360420" h="257810">
                  <a:moveTo>
                    <a:pt x="3360310" y="257426"/>
                  </a:moveTo>
                  <a:lnTo>
                    <a:pt x="3321173" y="257426"/>
                  </a:lnTo>
                  <a:lnTo>
                    <a:pt x="0" y="3000"/>
                  </a:lnTo>
                  <a:lnTo>
                    <a:pt x="0" y="0"/>
                  </a:lnTo>
                  <a:lnTo>
                    <a:pt x="3360310" y="257426"/>
                  </a:lnTo>
                  <a:close/>
                </a:path>
              </a:pathLst>
            </a:custGeom>
            <a:solidFill>
              <a:srgbClr val="5DC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965592" y="2048075"/>
              <a:ext cx="3399790" cy="260985"/>
            </a:xfrm>
            <a:custGeom>
              <a:avLst/>
              <a:gdLst/>
              <a:ahLst/>
              <a:cxnLst/>
              <a:rect l="l" t="t" r="r" b="b"/>
              <a:pathLst>
                <a:path w="3399790" h="260985">
                  <a:moveTo>
                    <a:pt x="3399675" y="260439"/>
                  </a:moveTo>
                  <a:lnTo>
                    <a:pt x="3360542" y="260439"/>
                  </a:lnTo>
                  <a:lnTo>
                    <a:pt x="0" y="2997"/>
                  </a:lnTo>
                  <a:lnTo>
                    <a:pt x="0" y="0"/>
                  </a:lnTo>
                  <a:lnTo>
                    <a:pt x="3399675" y="260439"/>
                  </a:lnTo>
                  <a:close/>
                </a:path>
              </a:pathLst>
            </a:custGeom>
            <a:solidFill>
              <a:srgbClr val="54C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965592" y="2045058"/>
              <a:ext cx="3439160" cy="263525"/>
            </a:xfrm>
            <a:custGeom>
              <a:avLst/>
              <a:gdLst/>
              <a:ahLst/>
              <a:cxnLst/>
              <a:rect l="l" t="t" r="r" b="b"/>
              <a:pathLst>
                <a:path w="3439159" h="263525">
                  <a:moveTo>
                    <a:pt x="3439044" y="263456"/>
                  </a:moveTo>
                  <a:lnTo>
                    <a:pt x="3399887" y="263456"/>
                  </a:lnTo>
                  <a:lnTo>
                    <a:pt x="0" y="2998"/>
                  </a:lnTo>
                  <a:lnTo>
                    <a:pt x="0" y="0"/>
                  </a:lnTo>
                  <a:lnTo>
                    <a:pt x="3439044" y="263456"/>
                  </a:lnTo>
                  <a:close/>
                </a:path>
              </a:pathLst>
            </a:custGeom>
            <a:solidFill>
              <a:srgbClr val="4E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965592" y="2042043"/>
              <a:ext cx="3478529" cy="266700"/>
            </a:xfrm>
            <a:custGeom>
              <a:avLst/>
              <a:gdLst/>
              <a:ahLst/>
              <a:cxnLst/>
              <a:rect l="l" t="t" r="r" b="b"/>
              <a:pathLst>
                <a:path w="3478529" h="266700">
                  <a:moveTo>
                    <a:pt x="3478388" y="266472"/>
                  </a:moveTo>
                  <a:lnTo>
                    <a:pt x="3439246" y="266472"/>
                  </a:lnTo>
                  <a:lnTo>
                    <a:pt x="0" y="3000"/>
                  </a:lnTo>
                  <a:lnTo>
                    <a:pt x="0" y="0"/>
                  </a:lnTo>
                  <a:lnTo>
                    <a:pt x="3478388" y="266472"/>
                  </a:lnTo>
                  <a:close/>
                </a:path>
              </a:pathLst>
            </a:custGeom>
            <a:solidFill>
              <a:srgbClr val="44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965592" y="2039029"/>
              <a:ext cx="3517900" cy="269875"/>
            </a:xfrm>
            <a:custGeom>
              <a:avLst/>
              <a:gdLst/>
              <a:ahLst/>
              <a:cxnLst/>
              <a:rect l="l" t="t" r="r" b="b"/>
              <a:pathLst>
                <a:path w="3517900" h="269875">
                  <a:moveTo>
                    <a:pt x="3517747" y="269485"/>
                  </a:moveTo>
                  <a:lnTo>
                    <a:pt x="3478590" y="269485"/>
                  </a:lnTo>
                  <a:lnTo>
                    <a:pt x="0" y="2998"/>
                  </a:lnTo>
                  <a:lnTo>
                    <a:pt x="0" y="0"/>
                  </a:lnTo>
                  <a:lnTo>
                    <a:pt x="3517747" y="269485"/>
                  </a:lnTo>
                  <a:close/>
                </a:path>
              </a:pathLst>
            </a:custGeom>
            <a:solidFill>
              <a:srgbClr val="39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965592" y="2036013"/>
              <a:ext cx="3557270" cy="273050"/>
            </a:xfrm>
            <a:custGeom>
              <a:avLst/>
              <a:gdLst/>
              <a:ahLst/>
              <a:cxnLst/>
              <a:rect l="l" t="t" r="r" b="b"/>
              <a:pathLst>
                <a:path w="3557270" h="273050">
                  <a:moveTo>
                    <a:pt x="3557123" y="272502"/>
                  </a:moveTo>
                  <a:lnTo>
                    <a:pt x="3517966" y="272502"/>
                  </a:lnTo>
                  <a:lnTo>
                    <a:pt x="0" y="2998"/>
                  </a:lnTo>
                  <a:lnTo>
                    <a:pt x="0" y="0"/>
                  </a:lnTo>
                  <a:lnTo>
                    <a:pt x="3557123" y="272502"/>
                  </a:lnTo>
                  <a:close/>
                </a:path>
              </a:pathLst>
            </a:custGeom>
            <a:solidFill>
              <a:srgbClr val="2DC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965592" y="2032997"/>
              <a:ext cx="3596640" cy="275590"/>
            </a:xfrm>
            <a:custGeom>
              <a:avLst/>
              <a:gdLst/>
              <a:ahLst/>
              <a:cxnLst/>
              <a:rect l="l" t="t" r="r" b="b"/>
              <a:pathLst>
                <a:path w="3596639" h="275589">
                  <a:moveTo>
                    <a:pt x="3596467" y="275517"/>
                  </a:moveTo>
                  <a:lnTo>
                    <a:pt x="3557324" y="275517"/>
                  </a:lnTo>
                  <a:lnTo>
                    <a:pt x="0" y="3000"/>
                  </a:lnTo>
                  <a:lnTo>
                    <a:pt x="0" y="0"/>
                  </a:lnTo>
                  <a:lnTo>
                    <a:pt x="3596467" y="275517"/>
                  </a:lnTo>
                  <a:close/>
                </a:path>
              </a:pathLst>
            </a:custGeom>
            <a:solidFill>
              <a:srgbClr val="1AC3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965592" y="2029983"/>
              <a:ext cx="3636010" cy="278765"/>
            </a:xfrm>
            <a:custGeom>
              <a:avLst/>
              <a:gdLst/>
              <a:ahLst/>
              <a:cxnLst/>
              <a:rect l="l" t="t" r="r" b="b"/>
              <a:pathLst>
                <a:path w="3636009" h="278764">
                  <a:moveTo>
                    <a:pt x="3635826" y="278531"/>
                  </a:moveTo>
                  <a:lnTo>
                    <a:pt x="3596669" y="278531"/>
                  </a:lnTo>
                  <a:lnTo>
                    <a:pt x="0" y="2998"/>
                  </a:lnTo>
                  <a:lnTo>
                    <a:pt x="0" y="0"/>
                  </a:lnTo>
                  <a:lnTo>
                    <a:pt x="3635826" y="278531"/>
                  </a:lnTo>
                  <a:close/>
                </a:path>
              </a:pathLst>
            </a:custGeom>
            <a:solidFill>
              <a:srgbClr val="00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965592" y="2026968"/>
              <a:ext cx="3675379" cy="281940"/>
            </a:xfrm>
            <a:custGeom>
              <a:avLst/>
              <a:gdLst/>
              <a:ahLst/>
              <a:cxnLst/>
              <a:rect l="l" t="t" r="r" b="b"/>
              <a:pathLst>
                <a:path w="3675379" h="281939">
                  <a:moveTo>
                    <a:pt x="3675200" y="281547"/>
                  </a:moveTo>
                  <a:lnTo>
                    <a:pt x="3636044" y="281547"/>
                  </a:lnTo>
                  <a:lnTo>
                    <a:pt x="0" y="2997"/>
                  </a:lnTo>
                  <a:lnTo>
                    <a:pt x="0" y="0"/>
                  </a:lnTo>
                  <a:lnTo>
                    <a:pt x="3675200" y="281547"/>
                  </a:lnTo>
                  <a:close/>
                </a:path>
              </a:pathLst>
            </a:custGeom>
            <a:solidFill>
              <a:srgbClr val="00C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965592" y="2023951"/>
              <a:ext cx="3714750" cy="285115"/>
            </a:xfrm>
            <a:custGeom>
              <a:avLst/>
              <a:gdLst/>
              <a:ahLst/>
              <a:cxnLst/>
              <a:rect l="l" t="t" r="r" b="b"/>
              <a:pathLst>
                <a:path w="3714750" h="285114">
                  <a:moveTo>
                    <a:pt x="3714545" y="284563"/>
                  </a:moveTo>
                  <a:lnTo>
                    <a:pt x="3675403" y="284563"/>
                  </a:lnTo>
                  <a:lnTo>
                    <a:pt x="0" y="3000"/>
                  </a:lnTo>
                  <a:lnTo>
                    <a:pt x="0" y="0"/>
                  </a:lnTo>
                  <a:lnTo>
                    <a:pt x="3714545" y="284563"/>
                  </a:lnTo>
                  <a:close/>
                </a:path>
              </a:pathLst>
            </a:custGeom>
            <a:solidFill>
              <a:srgbClr val="00BF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965592" y="2020938"/>
              <a:ext cx="3754120" cy="287655"/>
            </a:xfrm>
            <a:custGeom>
              <a:avLst/>
              <a:gdLst/>
              <a:ahLst/>
              <a:cxnLst/>
              <a:rect l="l" t="t" r="r" b="b"/>
              <a:pathLst>
                <a:path w="3754120" h="287655">
                  <a:moveTo>
                    <a:pt x="3753905" y="287577"/>
                  </a:moveTo>
                  <a:lnTo>
                    <a:pt x="3714777" y="287577"/>
                  </a:lnTo>
                  <a:lnTo>
                    <a:pt x="0" y="2998"/>
                  </a:lnTo>
                  <a:lnTo>
                    <a:pt x="0" y="0"/>
                  </a:lnTo>
                  <a:lnTo>
                    <a:pt x="3753905" y="287577"/>
                  </a:lnTo>
                  <a:close/>
                </a:path>
              </a:pathLst>
            </a:custGeom>
            <a:solidFill>
              <a:srgbClr val="00BE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965592" y="2017922"/>
              <a:ext cx="3793490" cy="290830"/>
            </a:xfrm>
            <a:custGeom>
              <a:avLst/>
              <a:gdLst/>
              <a:ahLst/>
              <a:cxnLst/>
              <a:rect l="l" t="t" r="r" b="b"/>
              <a:pathLst>
                <a:path w="3793489" h="290830">
                  <a:moveTo>
                    <a:pt x="3793279" y="290592"/>
                  </a:moveTo>
                  <a:lnTo>
                    <a:pt x="3754115" y="290592"/>
                  </a:lnTo>
                  <a:lnTo>
                    <a:pt x="0" y="2997"/>
                  </a:lnTo>
                  <a:lnTo>
                    <a:pt x="0" y="0"/>
                  </a:lnTo>
                  <a:lnTo>
                    <a:pt x="3793279" y="290592"/>
                  </a:lnTo>
                  <a:close/>
                </a:path>
              </a:pathLst>
            </a:custGeom>
            <a:solidFill>
              <a:srgbClr val="00BD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965592" y="2014906"/>
              <a:ext cx="3832860" cy="294005"/>
            </a:xfrm>
            <a:custGeom>
              <a:avLst/>
              <a:gdLst/>
              <a:ahLst/>
              <a:cxnLst/>
              <a:rect l="l" t="t" r="r" b="b"/>
              <a:pathLst>
                <a:path w="3832859" h="294005">
                  <a:moveTo>
                    <a:pt x="3832623" y="293609"/>
                  </a:moveTo>
                  <a:lnTo>
                    <a:pt x="3793482" y="293609"/>
                  </a:lnTo>
                  <a:lnTo>
                    <a:pt x="0" y="3000"/>
                  </a:lnTo>
                  <a:lnTo>
                    <a:pt x="0" y="0"/>
                  </a:lnTo>
                  <a:lnTo>
                    <a:pt x="3832623" y="293609"/>
                  </a:lnTo>
                  <a:close/>
                </a:path>
              </a:pathLst>
            </a:custGeom>
            <a:solidFill>
              <a:srgbClr val="00BC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965592" y="2011892"/>
              <a:ext cx="3872229" cy="297180"/>
            </a:xfrm>
            <a:custGeom>
              <a:avLst/>
              <a:gdLst/>
              <a:ahLst/>
              <a:cxnLst/>
              <a:rect l="l" t="t" r="r" b="b"/>
              <a:pathLst>
                <a:path w="3872229" h="297180">
                  <a:moveTo>
                    <a:pt x="3871984" y="296622"/>
                  </a:moveTo>
                  <a:lnTo>
                    <a:pt x="3832825" y="296622"/>
                  </a:lnTo>
                  <a:lnTo>
                    <a:pt x="0" y="2998"/>
                  </a:lnTo>
                  <a:lnTo>
                    <a:pt x="0" y="0"/>
                  </a:lnTo>
                  <a:lnTo>
                    <a:pt x="3871984" y="296622"/>
                  </a:lnTo>
                  <a:close/>
                </a:path>
              </a:pathLst>
            </a:custGeom>
            <a:solidFill>
              <a:srgbClr val="00BB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965592" y="2008876"/>
              <a:ext cx="3911600" cy="299720"/>
            </a:xfrm>
            <a:custGeom>
              <a:avLst/>
              <a:gdLst/>
              <a:ahLst/>
              <a:cxnLst/>
              <a:rect l="l" t="t" r="r" b="b"/>
              <a:pathLst>
                <a:path w="3911600" h="299719">
                  <a:moveTo>
                    <a:pt x="3911358" y="299638"/>
                  </a:moveTo>
                  <a:lnTo>
                    <a:pt x="3872186" y="299638"/>
                  </a:lnTo>
                  <a:lnTo>
                    <a:pt x="0" y="3000"/>
                  </a:lnTo>
                  <a:lnTo>
                    <a:pt x="0" y="0"/>
                  </a:lnTo>
                  <a:lnTo>
                    <a:pt x="3911358" y="299638"/>
                  </a:lnTo>
                  <a:close/>
                </a:path>
              </a:pathLst>
            </a:custGeom>
            <a:solidFill>
              <a:srgbClr val="00B9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965592" y="2005860"/>
              <a:ext cx="3950970" cy="302895"/>
            </a:xfrm>
            <a:custGeom>
              <a:avLst/>
              <a:gdLst/>
              <a:ahLst/>
              <a:cxnLst/>
              <a:rect l="l" t="t" r="r" b="b"/>
              <a:pathLst>
                <a:path w="3950970" h="302894">
                  <a:moveTo>
                    <a:pt x="3950694" y="302655"/>
                  </a:moveTo>
                  <a:lnTo>
                    <a:pt x="3911560" y="302655"/>
                  </a:lnTo>
                  <a:lnTo>
                    <a:pt x="0" y="3000"/>
                  </a:lnTo>
                  <a:lnTo>
                    <a:pt x="0" y="0"/>
                  </a:lnTo>
                  <a:lnTo>
                    <a:pt x="3950694" y="302655"/>
                  </a:lnTo>
                  <a:close/>
                </a:path>
              </a:pathLst>
            </a:custGeom>
            <a:solidFill>
              <a:srgbClr val="00B8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965592" y="2002847"/>
              <a:ext cx="3990340" cy="306070"/>
            </a:xfrm>
            <a:custGeom>
              <a:avLst/>
              <a:gdLst/>
              <a:ahLst/>
              <a:cxnLst/>
              <a:rect l="l" t="t" r="r" b="b"/>
              <a:pathLst>
                <a:path w="3990339" h="306069">
                  <a:moveTo>
                    <a:pt x="3990062" y="305667"/>
                  </a:moveTo>
                  <a:lnTo>
                    <a:pt x="3950896" y="305667"/>
                  </a:lnTo>
                  <a:lnTo>
                    <a:pt x="0" y="2997"/>
                  </a:lnTo>
                  <a:lnTo>
                    <a:pt x="0" y="0"/>
                  </a:lnTo>
                  <a:lnTo>
                    <a:pt x="3990062" y="305667"/>
                  </a:lnTo>
                  <a:close/>
                </a:path>
              </a:pathLst>
            </a:custGeom>
            <a:solidFill>
              <a:srgbClr val="00B7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965592" y="1999830"/>
              <a:ext cx="4029710" cy="309245"/>
            </a:xfrm>
            <a:custGeom>
              <a:avLst/>
              <a:gdLst/>
              <a:ahLst/>
              <a:cxnLst/>
              <a:rect l="l" t="t" r="r" b="b"/>
              <a:pathLst>
                <a:path w="4029709" h="309244">
                  <a:moveTo>
                    <a:pt x="4029437" y="308684"/>
                  </a:moveTo>
                  <a:lnTo>
                    <a:pt x="3990265" y="308684"/>
                  </a:lnTo>
                  <a:lnTo>
                    <a:pt x="0" y="3000"/>
                  </a:lnTo>
                  <a:lnTo>
                    <a:pt x="0" y="0"/>
                  </a:lnTo>
                  <a:lnTo>
                    <a:pt x="4029437" y="308684"/>
                  </a:lnTo>
                  <a:close/>
                </a:path>
              </a:pathLst>
            </a:custGeom>
            <a:solidFill>
              <a:srgbClr val="00B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965592" y="1996814"/>
              <a:ext cx="4069079" cy="311785"/>
            </a:xfrm>
            <a:custGeom>
              <a:avLst/>
              <a:gdLst/>
              <a:ahLst/>
              <a:cxnLst/>
              <a:rect l="l" t="t" r="r" b="b"/>
              <a:pathLst>
                <a:path w="4069079" h="311785">
                  <a:moveTo>
                    <a:pt x="4068772" y="311700"/>
                  </a:moveTo>
                  <a:lnTo>
                    <a:pt x="4029639" y="311700"/>
                  </a:lnTo>
                  <a:lnTo>
                    <a:pt x="0" y="3000"/>
                  </a:lnTo>
                  <a:lnTo>
                    <a:pt x="0" y="0"/>
                  </a:lnTo>
                  <a:lnTo>
                    <a:pt x="4068772" y="311700"/>
                  </a:lnTo>
                  <a:close/>
                </a:path>
              </a:pathLst>
            </a:custGeom>
            <a:solidFill>
              <a:srgbClr val="00B5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965592" y="1993801"/>
              <a:ext cx="4108450" cy="314960"/>
            </a:xfrm>
            <a:custGeom>
              <a:avLst/>
              <a:gdLst/>
              <a:ahLst/>
              <a:cxnLst/>
              <a:rect l="l" t="t" r="r" b="b"/>
              <a:pathLst>
                <a:path w="4108450" h="314960">
                  <a:moveTo>
                    <a:pt x="4108141" y="314713"/>
                  </a:moveTo>
                  <a:lnTo>
                    <a:pt x="4068974" y="314713"/>
                  </a:lnTo>
                  <a:lnTo>
                    <a:pt x="0" y="2997"/>
                  </a:lnTo>
                  <a:lnTo>
                    <a:pt x="0" y="0"/>
                  </a:lnTo>
                  <a:lnTo>
                    <a:pt x="4108141" y="314713"/>
                  </a:lnTo>
                  <a:close/>
                </a:path>
              </a:pathLst>
            </a:custGeom>
            <a:solidFill>
              <a:srgbClr val="00B4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965581" y="1987778"/>
              <a:ext cx="4187190" cy="321310"/>
            </a:xfrm>
            <a:custGeom>
              <a:avLst/>
              <a:gdLst/>
              <a:ahLst/>
              <a:cxnLst/>
              <a:rect l="l" t="t" r="r" b="b"/>
              <a:pathLst>
                <a:path w="4187190" h="321310">
                  <a:moveTo>
                    <a:pt x="4147528" y="320738"/>
                  </a:moveTo>
                  <a:lnTo>
                    <a:pt x="0" y="3009"/>
                  </a:lnTo>
                  <a:lnTo>
                    <a:pt x="0" y="6007"/>
                  </a:lnTo>
                  <a:lnTo>
                    <a:pt x="4108348" y="320738"/>
                  </a:lnTo>
                  <a:lnTo>
                    <a:pt x="4147528" y="320738"/>
                  </a:lnTo>
                  <a:close/>
                </a:path>
                <a:path w="4187190" h="321310">
                  <a:moveTo>
                    <a:pt x="4186859" y="320738"/>
                  </a:moveTo>
                  <a:lnTo>
                    <a:pt x="0" y="0"/>
                  </a:lnTo>
                  <a:lnTo>
                    <a:pt x="0" y="2997"/>
                  </a:lnTo>
                  <a:lnTo>
                    <a:pt x="4147718" y="320738"/>
                  </a:lnTo>
                  <a:lnTo>
                    <a:pt x="4186859" y="320738"/>
                  </a:lnTo>
                  <a:close/>
                </a:path>
              </a:pathLst>
            </a:custGeom>
            <a:solidFill>
              <a:srgbClr val="00B2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965592" y="1984755"/>
              <a:ext cx="4226560" cy="323850"/>
            </a:xfrm>
            <a:custGeom>
              <a:avLst/>
              <a:gdLst/>
              <a:ahLst/>
              <a:cxnLst/>
              <a:rect l="l" t="t" r="r" b="b"/>
              <a:pathLst>
                <a:path w="4226560" h="323850">
                  <a:moveTo>
                    <a:pt x="4226220" y="323759"/>
                  </a:moveTo>
                  <a:lnTo>
                    <a:pt x="4187052" y="323759"/>
                  </a:lnTo>
                  <a:lnTo>
                    <a:pt x="0" y="2997"/>
                  </a:lnTo>
                  <a:lnTo>
                    <a:pt x="0" y="0"/>
                  </a:lnTo>
                  <a:lnTo>
                    <a:pt x="4226220" y="323759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965592" y="1981739"/>
              <a:ext cx="4265930" cy="327025"/>
            </a:xfrm>
            <a:custGeom>
              <a:avLst/>
              <a:gdLst/>
              <a:ahLst/>
              <a:cxnLst/>
              <a:rect l="l" t="t" r="r" b="b"/>
              <a:pathLst>
                <a:path w="4265930" h="327025">
                  <a:moveTo>
                    <a:pt x="4265561" y="326775"/>
                  </a:moveTo>
                  <a:lnTo>
                    <a:pt x="4226423" y="326775"/>
                  </a:lnTo>
                  <a:lnTo>
                    <a:pt x="0" y="3000"/>
                  </a:lnTo>
                  <a:lnTo>
                    <a:pt x="0" y="0"/>
                  </a:lnTo>
                  <a:lnTo>
                    <a:pt x="4265561" y="326775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965592" y="1978723"/>
              <a:ext cx="4305300" cy="330200"/>
            </a:xfrm>
            <a:custGeom>
              <a:avLst/>
              <a:gdLst/>
              <a:ahLst/>
              <a:cxnLst/>
              <a:rect l="l" t="t" r="r" b="b"/>
              <a:pathLst>
                <a:path w="4305300" h="330200">
                  <a:moveTo>
                    <a:pt x="4304928" y="329792"/>
                  </a:moveTo>
                  <a:lnTo>
                    <a:pt x="4265797" y="329792"/>
                  </a:lnTo>
                  <a:lnTo>
                    <a:pt x="0" y="3000"/>
                  </a:lnTo>
                  <a:lnTo>
                    <a:pt x="0" y="0"/>
                  </a:lnTo>
                  <a:lnTo>
                    <a:pt x="4304928" y="329792"/>
                  </a:lnTo>
                  <a:close/>
                </a:path>
              </a:pathLst>
            </a:custGeom>
            <a:solidFill>
              <a:srgbClr val="00AE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965581" y="1974227"/>
              <a:ext cx="4364355" cy="334645"/>
            </a:xfrm>
            <a:custGeom>
              <a:avLst/>
              <a:gdLst/>
              <a:ahLst/>
              <a:cxnLst/>
              <a:rect l="l" t="t" r="r" b="b"/>
              <a:pathLst>
                <a:path w="4364355" h="334644">
                  <a:moveTo>
                    <a:pt x="4363758" y="334289"/>
                  </a:moveTo>
                  <a:lnTo>
                    <a:pt x="0" y="0"/>
                  </a:lnTo>
                  <a:lnTo>
                    <a:pt x="0" y="1485"/>
                  </a:lnTo>
                  <a:lnTo>
                    <a:pt x="0" y="2997"/>
                  </a:lnTo>
                  <a:lnTo>
                    <a:pt x="0" y="4483"/>
                  </a:lnTo>
                  <a:lnTo>
                    <a:pt x="4305135" y="334289"/>
                  </a:lnTo>
                  <a:lnTo>
                    <a:pt x="4324604" y="334289"/>
                  </a:lnTo>
                  <a:lnTo>
                    <a:pt x="4344301" y="334289"/>
                  </a:lnTo>
                  <a:lnTo>
                    <a:pt x="4363758" y="334289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965592" y="1971206"/>
              <a:ext cx="4403090" cy="337820"/>
            </a:xfrm>
            <a:custGeom>
              <a:avLst/>
              <a:gdLst/>
              <a:ahLst/>
              <a:cxnLst/>
              <a:rect l="l" t="t" r="r" b="b"/>
              <a:pathLst>
                <a:path w="4403090" h="337819">
                  <a:moveTo>
                    <a:pt x="4403059" y="337309"/>
                  </a:moveTo>
                  <a:lnTo>
                    <a:pt x="4363921" y="337309"/>
                  </a:lnTo>
                  <a:lnTo>
                    <a:pt x="0" y="3000"/>
                  </a:lnTo>
                  <a:lnTo>
                    <a:pt x="0" y="0"/>
                  </a:lnTo>
                  <a:lnTo>
                    <a:pt x="4403059" y="337309"/>
                  </a:lnTo>
                  <a:close/>
                </a:path>
              </a:pathLst>
            </a:custGeom>
            <a:solidFill>
              <a:srgbClr val="00A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965592" y="1968192"/>
              <a:ext cx="4442460" cy="340360"/>
            </a:xfrm>
            <a:custGeom>
              <a:avLst/>
              <a:gdLst/>
              <a:ahLst/>
              <a:cxnLst/>
              <a:rect l="l" t="t" r="r" b="b"/>
              <a:pathLst>
                <a:path w="4442459" h="340360">
                  <a:moveTo>
                    <a:pt x="4442387" y="340322"/>
                  </a:moveTo>
                  <a:lnTo>
                    <a:pt x="4403257" y="340322"/>
                  </a:lnTo>
                  <a:lnTo>
                    <a:pt x="0" y="3000"/>
                  </a:lnTo>
                  <a:lnTo>
                    <a:pt x="0" y="0"/>
                  </a:lnTo>
                  <a:lnTo>
                    <a:pt x="4442387" y="340322"/>
                  </a:lnTo>
                  <a:close/>
                </a:path>
              </a:pathLst>
            </a:custGeom>
            <a:solidFill>
              <a:srgbClr val="00AD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965592" y="1965182"/>
              <a:ext cx="4481830" cy="343535"/>
            </a:xfrm>
            <a:custGeom>
              <a:avLst/>
              <a:gdLst/>
              <a:ahLst/>
              <a:cxnLst/>
              <a:rect l="l" t="t" r="r" b="b"/>
              <a:pathLst>
                <a:path w="4481830" h="343535">
                  <a:moveTo>
                    <a:pt x="4481712" y="343332"/>
                  </a:moveTo>
                  <a:lnTo>
                    <a:pt x="4442550" y="343332"/>
                  </a:lnTo>
                  <a:lnTo>
                    <a:pt x="0" y="2998"/>
                  </a:lnTo>
                  <a:lnTo>
                    <a:pt x="0" y="0"/>
                  </a:lnTo>
                  <a:lnTo>
                    <a:pt x="4481712" y="343332"/>
                  </a:lnTo>
                  <a:close/>
                </a:path>
              </a:pathLst>
            </a:custGeom>
            <a:solidFill>
              <a:srgbClr val="00AC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965592" y="1962169"/>
              <a:ext cx="4521200" cy="346710"/>
            </a:xfrm>
            <a:custGeom>
              <a:avLst/>
              <a:gdLst/>
              <a:ahLst/>
              <a:cxnLst/>
              <a:rect l="l" t="t" r="r" b="b"/>
              <a:pathLst>
                <a:path w="4521200" h="346710">
                  <a:moveTo>
                    <a:pt x="4521048" y="346345"/>
                  </a:moveTo>
                  <a:lnTo>
                    <a:pt x="4481886" y="346345"/>
                  </a:lnTo>
                  <a:lnTo>
                    <a:pt x="0" y="2997"/>
                  </a:lnTo>
                  <a:lnTo>
                    <a:pt x="0" y="0"/>
                  </a:lnTo>
                  <a:lnTo>
                    <a:pt x="4521048" y="346345"/>
                  </a:lnTo>
                  <a:close/>
                </a:path>
              </a:pathLst>
            </a:custGeom>
            <a:solidFill>
              <a:srgbClr val="00A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965592" y="1959156"/>
              <a:ext cx="4560570" cy="349885"/>
            </a:xfrm>
            <a:custGeom>
              <a:avLst/>
              <a:gdLst/>
              <a:ahLst/>
              <a:cxnLst/>
              <a:rect l="l" t="t" r="r" b="b"/>
              <a:pathLst>
                <a:path w="4560570" h="349885">
                  <a:moveTo>
                    <a:pt x="4560340" y="349358"/>
                  </a:moveTo>
                  <a:lnTo>
                    <a:pt x="4521212" y="349358"/>
                  </a:lnTo>
                  <a:lnTo>
                    <a:pt x="0" y="3000"/>
                  </a:lnTo>
                  <a:lnTo>
                    <a:pt x="0" y="0"/>
                  </a:lnTo>
                  <a:lnTo>
                    <a:pt x="4560340" y="349358"/>
                  </a:lnTo>
                  <a:close/>
                </a:path>
              </a:pathLst>
            </a:custGeom>
            <a:solidFill>
              <a:srgbClr val="00AD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965592" y="1956146"/>
              <a:ext cx="4599940" cy="352425"/>
            </a:xfrm>
            <a:custGeom>
              <a:avLst/>
              <a:gdLst/>
              <a:ahLst/>
              <a:cxnLst/>
              <a:rect l="l" t="t" r="r" b="b"/>
              <a:pathLst>
                <a:path w="4599939" h="352425">
                  <a:moveTo>
                    <a:pt x="4599675" y="352368"/>
                  </a:moveTo>
                  <a:lnTo>
                    <a:pt x="4560504" y="352368"/>
                  </a:lnTo>
                  <a:lnTo>
                    <a:pt x="0" y="2997"/>
                  </a:lnTo>
                  <a:lnTo>
                    <a:pt x="0" y="0"/>
                  </a:lnTo>
                  <a:lnTo>
                    <a:pt x="4599675" y="352368"/>
                  </a:lnTo>
                  <a:close/>
                </a:path>
              </a:pathLst>
            </a:custGeom>
            <a:solidFill>
              <a:srgbClr val="00AD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965592" y="1953133"/>
              <a:ext cx="4639310" cy="355600"/>
            </a:xfrm>
            <a:custGeom>
              <a:avLst/>
              <a:gdLst/>
              <a:ahLst/>
              <a:cxnLst/>
              <a:rect l="l" t="t" r="r" b="b"/>
              <a:pathLst>
                <a:path w="4639309" h="355600">
                  <a:moveTo>
                    <a:pt x="4639003" y="355382"/>
                  </a:moveTo>
                  <a:lnTo>
                    <a:pt x="4599840" y="355382"/>
                  </a:lnTo>
                  <a:lnTo>
                    <a:pt x="0" y="2998"/>
                  </a:lnTo>
                  <a:lnTo>
                    <a:pt x="0" y="0"/>
                  </a:lnTo>
                  <a:lnTo>
                    <a:pt x="4639003" y="355382"/>
                  </a:lnTo>
                  <a:close/>
                </a:path>
              </a:pathLst>
            </a:custGeom>
            <a:solidFill>
              <a:srgbClr val="00AD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965592" y="1950120"/>
              <a:ext cx="4678680" cy="358775"/>
            </a:xfrm>
            <a:custGeom>
              <a:avLst/>
              <a:gdLst/>
              <a:ahLst/>
              <a:cxnLst/>
              <a:rect l="l" t="t" r="r" b="b"/>
              <a:pathLst>
                <a:path w="4678680" h="358775">
                  <a:moveTo>
                    <a:pt x="4678294" y="358395"/>
                  </a:moveTo>
                  <a:lnTo>
                    <a:pt x="4639166" y="358395"/>
                  </a:lnTo>
                  <a:lnTo>
                    <a:pt x="0" y="3000"/>
                  </a:lnTo>
                  <a:lnTo>
                    <a:pt x="0" y="0"/>
                  </a:lnTo>
                  <a:lnTo>
                    <a:pt x="4678294" y="358395"/>
                  </a:lnTo>
                  <a:close/>
                </a:path>
              </a:pathLst>
            </a:custGeom>
            <a:solidFill>
              <a:srgbClr val="00AE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965592" y="1947107"/>
              <a:ext cx="4712335" cy="361950"/>
            </a:xfrm>
            <a:custGeom>
              <a:avLst/>
              <a:gdLst/>
              <a:ahLst/>
              <a:cxnLst/>
              <a:rect l="l" t="t" r="r" b="b"/>
              <a:pathLst>
                <a:path w="4712335" h="361950">
                  <a:moveTo>
                    <a:pt x="4705755" y="361407"/>
                  </a:moveTo>
                  <a:lnTo>
                    <a:pt x="4678503" y="361407"/>
                  </a:lnTo>
                  <a:lnTo>
                    <a:pt x="0" y="3000"/>
                  </a:lnTo>
                  <a:lnTo>
                    <a:pt x="0" y="0"/>
                  </a:lnTo>
                  <a:lnTo>
                    <a:pt x="4712090" y="360983"/>
                  </a:lnTo>
                  <a:lnTo>
                    <a:pt x="4705755" y="361407"/>
                  </a:lnTo>
                  <a:close/>
                </a:path>
              </a:pathLst>
            </a:custGeom>
            <a:solidFill>
              <a:srgbClr val="00AE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965592" y="1944096"/>
              <a:ext cx="4733290" cy="364490"/>
            </a:xfrm>
            <a:custGeom>
              <a:avLst/>
              <a:gdLst/>
              <a:ahLst/>
              <a:cxnLst/>
              <a:rect l="l" t="t" r="r" b="b"/>
              <a:pathLst>
                <a:path w="4733289" h="364489">
                  <a:moveTo>
                    <a:pt x="4712177" y="363988"/>
                  </a:moveTo>
                  <a:lnTo>
                    <a:pt x="0" y="2998"/>
                  </a:lnTo>
                  <a:lnTo>
                    <a:pt x="0" y="0"/>
                  </a:lnTo>
                  <a:lnTo>
                    <a:pt x="4733071" y="362588"/>
                  </a:lnTo>
                  <a:lnTo>
                    <a:pt x="4712177" y="363988"/>
                  </a:lnTo>
                  <a:close/>
                </a:path>
              </a:pathLst>
            </a:custGeom>
            <a:solidFill>
              <a:srgbClr val="00AF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965592" y="1941084"/>
              <a:ext cx="4754245" cy="365760"/>
            </a:xfrm>
            <a:custGeom>
              <a:avLst/>
              <a:gdLst/>
              <a:ahLst/>
              <a:cxnLst/>
              <a:rect l="l" t="t" r="r" b="b"/>
              <a:pathLst>
                <a:path w="4754245" h="365760">
                  <a:moveTo>
                    <a:pt x="4733158" y="365595"/>
                  </a:moveTo>
                  <a:lnTo>
                    <a:pt x="0" y="3000"/>
                  </a:lnTo>
                  <a:lnTo>
                    <a:pt x="0" y="0"/>
                  </a:lnTo>
                  <a:lnTo>
                    <a:pt x="4754036" y="364196"/>
                  </a:lnTo>
                  <a:lnTo>
                    <a:pt x="4733158" y="365595"/>
                  </a:lnTo>
                  <a:close/>
                </a:path>
              </a:pathLst>
            </a:custGeom>
            <a:solidFill>
              <a:srgbClr val="00AF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965592" y="1938070"/>
              <a:ext cx="4775200" cy="367665"/>
            </a:xfrm>
            <a:custGeom>
              <a:avLst/>
              <a:gdLst/>
              <a:ahLst/>
              <a:cxnLst/>
              <a:rect l="l" t="t" r="r" b="b"/>
              <a:pathLst>
                <a:path w="4775200" h="367664">
                  <a:moveTo>
                    <a:pt x="4754143" y="367203"/>
                  </a:moveTo>
                  <a:lnTo>
                    <a:pt x="0" y="3000"/>
                  </a:lnTo>
                  <a:lnTo>
                    <a:pt x="0" y="0"/>
                  </a:lnTo>
                  <a:lnTo>
                    <a:pt x="4775017" y="365804"/>
                  </a:lnTo>
                  <a:lnTo>
                    <a:pt x="4754143" y="367203"/>
                  </a:lnTo>
                  <a:close/>
                </a:path>
              </a:pathLst>
            </a:custGeom>
            <a:solidFill>
              <a:srgbClr val="00B0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965592" y="1935060"/>
              <a:ext cx="4787265" cy="368935"/>
            </a:xfrm>
            <a:custGeom>
              <a:avLst/>
              <a:gdLst/>
              <a:ahLst/>
              <a:cxnLst/>
              <a:rect l="l" t="t" r="r" b="b"/>
              <a:pathLst>
                <a:path w="4787264" h="368935">
                  <a:moveTo>
                    <a:pt x="4775104" y="368808"/>
                  </a:moveTo>
                  <a:lnTo>
                    <a:pt x="0" y="2997"/>
                  </a:lnTo>
                  <a:lnTo>
                    <a:pt x="0" y="0"/>
                  </a:lnTo>
                  <a:lnTo>
                    <a:pt x="4786699" y="366696"/>
                  </a:lnTo>
                  <a:lnTo>
                    <a:pt x="4778176" y="368603"/>
                  </a:lnTo>
                  <a:lnTo>
                    <a:pt x="4775104" y="368808"/>
                  </a:lnTo>
                  <a:close/>
                </a:path>
              </a:pathLst>
            </a:custGeom>
            <a:solidFill>
              <a:srgbClr val="00B0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965592" y="1932047"/>
              <a:ext cx="4796790" cy="370205"/>
            </a:xfrm>
            <a:custGeom>
              <a:avLst/>
              <a:gdLst/>
              <a:ahLst/>
              <a:cxnLst/>
              <a:rect l="l" t="t" r="r" b="b"/>
              <a:pathLst>
                <a:path w="4796789" h="370205">
                  <a:moveTo>
                    <a:pt x="4786741" y="369700"/>
                  </a:moveTo>
                  <a:lnTo>
                    <a:pt x="0" y="2998"/>
                  </a:lnTo>
                  <a:lnTo>
                    <a:pt x="0" y="0"/>
                  </a:lnTo>
                  <a:lnTo>
                    <a:pt x="4796730" y="367465"/>
                  </a:lnTo>
                  <a:lnTo>
                    <a:pt x="4786741" y="369700"/>
                  </a:lnTo>
                  <a:close/>
                </a:path>
              </a:pathLst>
            </a:custGeom>
            <a:solidFill>
              <a:srgbClr val="00B1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965592" y="1929034"/>
              <a:ext cx="4806950" cy="370840"/>
            </a:xfrm>
            <a:custGeom>
              <a:avLst/>
              <a:gdLst/>
              <a:ahLst/>
              <a:cxnLst/>
              <a:rect l="l" t="t" r="r" b="b"/>
              <a:pathLst>
                <a:path w="4806950" h="370839">
                  <a:moveTo>
                    <a:pt x="4796772" y="370468"/>
                  </a:moveTo>
                  <a:lnTo>
                    <a:pt x="0" y="3000"/>
                  </a:lnTo>
                  <a:lnTo>
                    <a:pt x="0" y="0"/>
                  </a:lnTo>
                  <a:lnTo>
                    <a:pt x="4806752" y="368235"/>
                  </a:lnTo>
                  <a:lnTo>
                    <a:pt x="4796772" y="370468"/>
                  </a:lnTo>
                  <a:close/>
                </a:path>
              </a:pathLst>
            </a:custGeom>
            <a:solidFill>
              <a:srgbClr val="00B1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965592" y="1926024"/>
              <a:ext cx="4817110" cy="371475"/>
            </a:xfrm>
            <a:custGeom>
              <a:avLst/>
              <a:gdLst/>
              <a:ahLst/>
              <a:cxnLst/>
              <a:rect l="l" t="t" r="r" b="b"/>
              <a:pathLst>
                <a:path w="4817109" h="371475">
                  <a:moveTo>
                    <a:pt x="4806803" y="371234"/>
                  </a:moveTo>
                  <a:lnTo>
                    <a:pt x="0" y="2997"/>
                  </a:lnTo>
                  <a:lnTo>
                    <a:pt x="0" y="0"/>
                  </a:lnTo>
                  <a:lnTo>
                    <a:pt x="4816785" y="369001"/>
                  </a:lnTo>
                  <a:lnTo>
                    <a:pt x="4806803" y="371234"/>
                  </a:lnTo>
                  <a:close/>
                </a:path>
              </a:pathLst>
            </a:custGeom>
            <a:solidFill>
              <a:srgbClr val="00B2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965592" y="1923011"/>
              <a:ext cx="4827270" cy="372110"/>
            </a:xfrm>
            <a:custGeom>
              <a:avLst/>
              <a:gdLst/>
              <a:ahLst/>
              <a:cxnLst/>
              <a:rect l="l" t="t" r="r" b="b"/>
              <a:pathLst>
                <a:path w="4827270" h="372110">
                  <a:moveTo>
                    <a:pt x="4816827" y="372005"/>
                  </a:moveTo>
                  <a:lnTo>
                    <a:pt x="0" y="2998"/>
                  </a:lnTo>
                  <a:lnTo>
                    <a:pt x="0" y="0"/>
                  </a:lnTo>
                  <a:lnTo>
                    <a:pt x="4826817" y="369770"/>
                  </a:lnTo>
                  <a:lnTo>
                    <a:pt x="4816827" y="372005"/>
                  </a:lnTo>
                  <a:close/>
                </a:path>
              </a:pathLst>
            </a:custGeom>
            <a:solidFill>
              <a:srgbClr val="16B2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965592" y="1919998"/>
              <a:ext cx="4837430" cy="373380"/>
            </a:xfrm>
            <a:custGeom>
              <a:avLst/>
              <a:gdLst/>
              <a:ahLst/>
              <a:cxnLst/>
              <a:rect l="l" t="t" r="r" b="b"/>
              <a:pathLst>
                <a:path w="4837430" h="373380">
                  <a:moveTo>
                    <a:pt x="4826858" y="372773"/>
                  </a:moveTo>
                  <a:lnTo>
                    <a:pt x="0" y="3000"/>
                  </a:lnTo>
                  <a:lnTo>
                    <a:pt x="0" y="0"/>
                  </a:lnTo>
                  <a:lnTo>
                    <a:pt x="4836841" y="370540"/>
                  </a:lnTo>
                  <a:lnTo>
                    <a:pt x="4826858" y="372773"/>
                  </a:lnTo>
                  <a:close/>
                </a:path>
              </a:pathLst>
            </a:custGeom>
            <a:solidFill>
              <a:srgbClr val="28B2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965592" y="1916984"/>
              <a:ext cx="4842510" cy="374015"/>
            </a:xfrm>
            <a:custGeom>
              <a:avLst/>
              <a:gdLst/>
              <a:ahLst/>
              <a:cxnLst/>
              <a:rect l="l" t="t" r="r" b="b"/>
              <a:pathLst>
                <a:path w="4842509" h="374014">
                  <a:moveTo>
                    <a:pt x="4836892" y="373542"/>
                  </a:moveTo>
                  <a:lnTo>
                    <a:pt x="0" y="3000"/>
                  </a:lnTo>
                  <a:lnTo>
                    <a:pt x="0" y="0"/>
                  </a:lnTo>
                  <a:lnTo>
                    <a:pt x="4842360" y="370963"/>
                  </a:lnTo>
                  <a:lnTo>
                    <a:pt x="4837313" y="373448"/>
                  </a:lnTo>
                  <a:lnTo>
                    <a:pt x="4836892" y="373542"/>
                  </a:lnTo>
                  <a:close/>
                </a:path>
              </a:pathLst>
            </a:custGeom>
            <a:solidFill>
              <a:srgbClr val="34B3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965592" y="1913974"/>
              <a:ext cx="4848225" cy="374015"/>
            </a:xfrm>
            <a:custGeom>
              <a:avLst/>
              <a:gdLst/>
              <a:ahLst/>
              <a:cxnLst/>
              <a:rect l="l" t="t" r="r" b="b"/>
              <a:pathLst>
                <a:path w="4848225" h="374014">
                  <a:moveTo>
                    <a:pt x="4842382" y="373962"/>
                  </a:moveTo>
                  <a:lnTo>
                    <a:pt x="0" y="2997"/>
                  </a:lnTo>
                  <a:lnTo>
                    <a:pt x="0" y="0"/>
                  </a:lnTo>
                  <a:lnTo>
                    <a:pt x="4847657" y="371366"/>
                  </a:lnTo>
                  <a:lnTo>
                    <a:pt x="4842382" y="373962"/>
                  </a:lnTo>
                  <a:close/>
                </a:path>
              </a:pathLst>
            </a:custGeom>
            <a:solidFill>
              <a:srgbClr val="3EB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965592" y="1910962"/>
              <a:ext cx="4853305" cy="374650"/>
            </a:xfrm>
            <a:custGeom>
              <a:avLst/>
              <a:gdLst/>
              <a:ahLst/>
              <a:cxnLst/>
              <a:rect l="l" t="t" r="r" b="b"/>
              <a:pathLst>
                <a:path w="4853305" h="374650">
                  <a:moveTo>
                    <a:pt x="4847679" y="374368"/>
                  </a:moveTo>
                  <a:lnTo>
                    <a:pt x="0" y="2997"/>
                  </a:lnTo>
                  <a:lnTo>
                    <a:pt x="0" y="0"/>
                  </a:lnTo>
                  <a:lnTo>
                    <a:pt x="4852955" y="371771"/>
                  </a:lnTo>
                  <a:lnTo>
                    <a:pt x="4847679" y="374368"/>
                  </a:lnTo>
                  <a:close/>
                </a:path>
              </a:pathLst>
            </a:custGeom>
            <a:solidFill>
              <a:srgbClr val="46B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965592" y="1907948"/>
              <a:ext cx="4858385" cy="375285"/>
            </a:xfrm>
            <a:custGeom>
              <a:avLst/>
              <a:gdLst/>
              <a:ahLst/>
              <a:cxnLst/>
              <a:rect l="l" t="t" r="r" b="b"/>
              <a:pathLst>
                <a:path w="4858384" h="375285">
                  <a:moveTo>
                    <a:pt x="4852977" y="374774"/>
                  </a:moveTo>
                  <a:lnTo>
                    <a:pt x="0" y="3000"/>
                  </a:lnTo>
                  <a:lnTo>
                    <a:pt x="0" y="0"/>
                  </a:lnTo>
                  <a:lnTo>
                    <a:pt x="4858246" y="372180"/>
                  </a:lnTo>
                  <a:lnTo>
                    <a:pt x="4852977" y="374774"/>
                  </a:lnTo>
                  <a:close/>
                </a:path>
              </a:pathLst>
            </a:custGeom>
            <a:solidFill>
              <a:srgbClr val="4DB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965592" y="1904938"/>
              <a:ext cx="4864100" cy="375285"/>
            </a:xfrm>
            <a:custGeom>
              <a:avLst/>
              <a:gdLst/>
              <a:ahLst/>
              <a:cxnLst/>
              <a:rect l="l" t="t" r="r" b="b"/>
              <a:pathLst>
                <a:path w="4864100" h="375285">
                  <a:moveTo>
                    <a:pt x="4858273" y="375177"/>
                  </a:moveTo>
                  <a:lnTo>
                    <a:pt x="0" y="2997"/>
                  </a:lnTo>
                  <a:lnTo>
                    <a:pt x="0" y="0"/>
                  </a:lnTo>
                  <a:lnTo>
                    <a:pt x="4863544" y="372583"/>
                  </a:lnTo>
                  <a:lnTo>
                    <a:pt x="4858273" y="375177"/>
                  </a:lnTo>
                  <a:close/>
                </a:path>
              </a:pathLst>
            </a:custGeom>
            <a:solidFill>
              <a:srgbClr val="54B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965592" y="1901925"/>
              <a:ext cx="4869180" cy="375920"/>
            </a:xfrm>
            <a:custGeom>
              <a:avLst/>
              <a:gdLst/>
              <a:ahLst/>
              <a:cxnLst/>
              <a:rect l="l" t="t" r="r" b="b"/>
              <a:pathLst>
                <a:path w="4869180" h="375919">
                  <a:moveTo>
                    <a:pt x="4863566" y="375585"/>
                  </a:moveTo>
                  <a:lnTo>
                    <a:pt x="0" y="2998"/>
                  </a:lnTo>
                  <a:lnTo>
                    <a:pt x="0" y="0"/>
                  </a:lnTo>
                  <a:lnTo>
                    <a:pt x="4868841" y="372989"/>
                  </a:lnTo>
                  <a:lnTo>
                    <a:pt x="4863566" y="375585"/>
                  </a:lnTo>
                  <a:close/>
                </a:path>
              </a:pathLst>
            </a:custGeom>
            <a:solidFill>
              <a:srgbClr val="5AB4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965592" y="1898912"/>
              <a:ext cx="4874260" cy="376555"/>
            </a:xfrm>
            <a:custGeom>
              <a:avLst/>
              <a:gdLst/>
              <a:ahLst/>
              <a:cxnLst/>
              <a:rect l="l" t="t" r="r" b="b"/>
              <a:pathLst>
                <a:path w="4874259" h="376555">
                  <a:moveTo>
                    <a:pt x="4868863" y="375991"/>
                  </a:moveTo>
                  <a:lnTo>
                    <a:pt x="0" y="3000"/>
                  </a:lnTo>
                  <a:lnTo>
                    <a:pt x="0" y="0"/>
                  </a:lnTo>
                  <a:lnTo>
                    <a:pt x="4874132" y="373397"/>
                  </a:lnTo>
                  <a:lnTo>
                    <a:pt x="4868863" y="375991"/>
                  </a:lnTo>
                  <a:close/>
                </a:path>
              </a:pathLst>
            </a:custGeom>
            <a:solidFill>
              <a:srgbClr val="5FB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965592" y="1895898"/>
              <a:ext cx="4878070" cy="376555"/>
            </a:xfrm>
            <a:custGeom>
              <a:avLst/>
              <a:gdLst/>
              <a:ahLst/>
              <a:cxnLst/>
              <a:rect l="l" t="t" r="r" b="b"/>
              <a:pathLst>
                <a:path w="4878070" h="376555">
                  <a:moveTo>
                    <a:pt x="4874161" y="376397"/>
                  </a:moveTo>
                  <a:lnTo>
                    <a:pt x="0" y="3000"/>
                  </a:lnTo>
                  <a:lnTo>
                    <a:pt x="0" y="0"/>
                  </a:lnTo>
                  <a:lnTo>
                    <a:pt x="4877926" y="373688"/>
                  </a:lnTo>
                  <a:lnTo>
                    <a:pt x="4877183" y="374909"/>
                  </a:lnTo>
                  <a:lnTo>
                    <a:pt x="4874161" y="376397"/>
                  </a:lnTo>
                  <a:close/>
                </a:path>
              </a:pathLst>
            </a:custGeom>
            <a:solidFill>
              <a:srgbClr val="66B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965592" y="1892889"/>
              <a:ext cx="4879975" cy="377190"/>
            </a:xfrm>
            <a:custGeom>
              <a:avLst/>
              <a:gdLst/>
              <a:ahLst/>
              <a:cxnLst/>
              <a:rect l="l" t="t" r="r" b="b"/>
              <a:pathLst>
                <a:path w="4879975" h="377189">
                  <a:moveTo>
                    <a:pt x="4877933" y="376686"/>
                  </a:moveTo>
                  <a:lnTo>
                    <a:pt x="0" y="2998"/>
                  </a:lnTo>
                  <a:lnTo>
                    <a:pt x="0" y="0"/>
                  </a:lnTo>
                  <a:lnTo>
                    <a:pt x="4879677" y="373819"/>
                  </a:lnTo>
                  <a:lnTo>
                    <a:pt x="4877933" y="376686"/>
                  </a:lnTo>
                  <a:close/>
                </a:path>
              </a:pathLst>
            </a:custGeom>
            <a:solidFill>
              <a:srgbClr val="6BB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965592" y="1889876"/>
              <a:ext cx="4881880" cy="377190"/>
            </a:xfrm>
            <a:custGeom>
              <a:avLst/>
              <a:gdLst/>
              <a:ahLst/>
              <a:cxnLst/>
              <a:rect l="l" t="t" r="r" b="b"/>
              <a:pathLst>
                <a:path w="4881880" h="377189">
                  <a:moveTo>
                    <a:pt x="4879684" y="376820"/>
                  </a:moveTo>
                  <a:lnTo>
                    <a:pt x="0" y="2997"/>
                  </a:lnTo>
                  <a:lnTo>
                    <a:pt x="0" y="0"/>
                  </a:lnTo>
                  <a:lnTo>
                    <a:pt x="4881429" y="373953"/>
                  </a:lnTo>
                  <a:lnTo>
                    <a:pt x="4879684" y="376820"/>
                  </a:lnTo>
                  <a:close/>
                </a:path>
              </a:pathLst>
            </a:custGeom>
            <a:solidFill>
              <a:srgbClr val="6FB6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965592" y="1886862"/>
              <a:ext cx="4883785" cy="377190"/>
            </a:xfrm>
            <a:custGeom>
              <a:avLst/>
              <a:gdLst/>
              <a:ahLst/>
              <a:cxnLst/>
              <a:rect l="l" t="t" r="r" b="b"/>
              <a:pathLst>
                <a:path w="4883784" h="377189">
                  <a:moveTo>
                    <a:pt x="4881436" y="376954"/>
                  </a:moveTo>
                  <a:lnTo>
                    <a:pt x="0" y="3000"/>
                  </a:lnTo>
                  <a:lnTo>
                    <a:pt x="0" y="0"/>
                  </a:lnTo>
                  <a:lnTo>
                    <a:pt x="4883178" y="374090"/>
                  </a:lnTo>
                  <a:lnTo>
                    <a:pt x="4881436" y="376954"/>
                  </a:lnTo>
                  <a:close/>
                </a:path>
              </a:pathLst>
            </a:custGeom>
            <a:solidFill>
              <a:srgbClr val="74B7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965592" y="1883852"/>
              <a:ext cx="4885055" cy="377190"/>
            </a:xfrm>
            <a:custGeom>
              <a:avLst/>
              <a:gdLst/>
              <a:ahLst/>
              <a:cxnLst/>
              <a:rect l="l" t="t" r="r" b="b"/>
              <a:pathLst>
                <a:path w="4885055" h="377189">
                  <a:moveTo>
                    <a:pt x="4883185" y="377088"/>
                  </a:moveTo>
                  <a:lnTo>
                    <a:pt x="0" y="2997"/>
                  </a:lnTo>
                  <a:lnTo>
                    <a:pt x="0" y="0"/>
                  </a:lnTo>
                  <a:lnTo>
                    <a:pt x="4884929" y="374222"/>
                  </a:lnTo>
                  <a:lnTo>
                    <a:pt x="4883185" y="377088"/>
                  </a:lnTo>
                  <a:close/>
                </a:path>
              </a:pathLst>
            </a:custGeom>
            <a:solidFill>
              <a:srgbClr val="78B7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965592" y="1880839"/>
              <a:ext cx="4886960" cy="377825"/>
            </a:xfrm>
            <a:custGeom>
              <a:avLst/>
              <a:gdLst/>
              <a:ahLst/>
              <a:cxnLst/>
              <a:rect l="l" t="t" r="r" b="b"/>
              <a:pathLst>
                <a:path w="4886959" h="377825">
                  <a:moveTo>
                    <a:pt x="4884937" y="377222"/>
                  </a:moveTo>
                  <a:lnTo>
                    <a:pt x="0" y="2998"/>
                  </a:lnTo>
                  <a:lnTo>
                    <a:pt x="0" y="0"/>
                  </a:lnTo>
                  <a:lnTo>
                    <a:pt x="4886681" y="374356"/>
                  </a:lnTo>
                  <a:lnTo>
                    <a:pt x="4884937" y="377222"/>
                  </a:lnTo>
                  <a:close/>
                </a:path>
              </a:pathLst>
            </a:custGeom>
            <a:solidFill>
              <a:srgbClr val="7DB8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965592" y="1877826"/>
              <a:ext cx="4888865" cy="377825"/>
            </a:xfrm>
            <a:custGeom>
              <a:avLst/>
              <a:gdLst/>
              <a:ahLst/>
              <a:cxnLst/>
              <a:rect l="l" t="t" r="r" b="b"/>
              <a:pathLst>
                <a:path w="4888864" h="377825">
                  <a:moveTo>
                    <a:pt x="4886688" y="377357"/>
                  </a:moveTo>
                  <a:lnTo>
                    <a:pt x="0" y="3000"/>
                  </a:lnTo>
                  <a:lnTo>
                    <a:pt x="0" y="0"/>
                  </a:lnTo>
                  <a:lnTo>
                    <a:pt x="4888430" y="374493"/>
                  </a:lnTo>
                  <a:lnTo>
                    <a:pt x="4886688" y="377357"/>
                  </a:lnTo>
                  <a:close/>
                </a:path>
              </a:pathLst>
            </a:custGeom>
            <a:solidFill>
              <a:srgbClr val="81B8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965592" y="1874816"/>
              <a:ext cx="4890770" cy="377825"/>
            </a:xfrm>
            <a:custGeom>
              <a:avLst/>
              <a:gdLst/>
              <a:ahLst/>
              <a:cxnLst/>
              <a:rect l="l" t="t" r="r" b="b"/>
              <a:pathLst>
                <a:path w="4890770" h="377825">
                  <a:moveTo>
                    <a:pt x="4888439" y="377488"/>
                  </a:moveTo>
                  <a:lnTo>
                    <a:pt x="0" y="2997"/>
                  </a:lnTo>
                  <a:lnTo>
                    <a:pt x="0" y="0"/>
                  </a:lnTo>
                  <a:lnTo>
                    <a:pt x="4890182" y="374623"/>
                  </a:lnTo>
                  <a:lnTo>
                    <a:pt x="4888439" y="377488"/>
                  </a:lnTo>
                  <a:close/>
                </a:path>
              </a:pathLst>
            </a:custGeom>
            <a:solidFill>
              <a:srgbClr val="85B9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965592" y="1871803"/>
              <a:ext cx="4892040" cy="377825"/>
            </a:xfrm>
            <a:custGeom>
              <a:avLst/>
              <a:gdLst/>
              <a:ahLst/>
              <a:cxnLst/>
              <a:rect l="l" t="t" r="r" b="b"/>
              <a:pathLst>
                <a:path w="4892039" h="377825">
                  <a:moveTo>
                    <a:pt x="4890189" y="377625"/>
                  </a:moveTo>
                  <a:lnTo>
                    <a:pt x="0" y="2998"/>
                  </a:lnTo>
                  <a:lnTo>
                    <a:pt x="0" y="0"/>
                  </a:lnTo>
                  <a:lnTo>
                    <a:pt x="4891802" y="374748"/>
                  </a:lnTo>
                  <a:lnTo>
                    <a:pt x="4891802" y="374974"/>
                  </a:lnTo>
                  <a:lnTo>
                    <a:pt x="4890189" y="377625"/>
                  </a:lnTo>
                  <a:close/>
                </a:path>
              </a:pathLst>
            </a:custGeom>
            <a:solidFill>
              <a:srgbClr val="89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965592" y="1868790"/>
              <a:ext cx="4892040" cy="377825"/>
            </a:xfrm>
            <a:custGeom>
              <a:avLst/>
              <a:gdLst/>
              <a:ahLst/>
              <a:cxnLst/>
              <a:rect l="l" t="t" r="r" b="b"/>
              <a:pathLst>
                <a:path w="4892040" h="377825">
                  <a:moveTo>
                    <a:pt x="4891802" y="377748"/>
                  </a:moveTo>
                  <a:lnTo>
                    <a:pt x="0" y="2997"/>
                  </a:lnTo>
                  <a:lnTo>
                    <a:pt x="0" y="0"/>
                  </a:lnTo>
                  <a:lnTo>
                    <a:pt x="4891802" y="374750"/>
                  </a:lnTo>
                  <a:lnTo>
                    <a:pt x="4891802" y="377748"/>
                  </a:lnTo>
                  <a:close/>
                </a:path>
              </a:pathLst>
            </a:custGeom>
            <a:solidFill>
              <a:srgbClr val="8CB9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965592" y="1865776"/>
              <a:ext cx="4892040" cy="377825"/>
            </a:xfrm>
            <a:custGeom>
              <a:avLst/>
              <a:gdLst/>
              <a:ahLst/>
              <a:cxnLst/>
              <a:rect l="l" t="t" r="r" b="b"/>
              <a:pathLst>
                <a:path w="4892039" h="377825">
                  <a:moveTo>
                    <a:pt x="4891802" y="377748"/>
                  </a:moveTo>
                  <a:lnTo>
                    <a:pt x="0" y="3000"/>
                  </a:lnTo>
                  <a:lnTo>
                    <a:pt x="0" y="0"/>
                  </a:lnTo>
                  <a:lnTo>
                    <a:pt x="4891802" y="374751"/>
                  </a:lnTo>
                  <a:lnTo>
                    <a:pt x="4891802" y="377748"/>
                  </a:lnTo>
                  <a:close/>
                </a:path>
              </a:pathLst>
            </a:custGeom>
            <a:solidFill>
              <a:srgbClr val="91BA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965592" y="1862766"/>
              <a:ext cx="4892040" cy="377825"/>
            </a:xfrm>
            <a:custGeom>
              <a:avLst/>
              <a:gdLst/>
              <a:ahLst/>
              <a:cxnLst/>
              <a:rect l="l" t="t" r="r" b="b"/>
              <a:pathLst>
                <a:path w="4892040" h="377825">
                  <a:moveTo>
                    <a:pt x="4891802" y="377748"/>
                  </a:moveTo>
                  <a:lnTo>
                    <a:pt x="0" y="2997"/>
                  </a:lnTo>
                  <a:lnTo>
                    <a:pt x="0" y="0"/>
                  </a:lnTo>
                  <a:lnTo>
                    <a:pt x="4891802" y="374747"/>
                  </a:lnTo>
                  <a:lnTo>
                    <a:pt x="4891802" y="377748"/>
                  </a:lnTo>
                  <a:close/>
                </a:path>
              </a:pathLst>
            </a:custGeom>
            <a:solidFill>
              <a:srgbClr val="94BA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965592" y="1859754"/>
              <a:ext cx="4892040" cy="377825"/>
            </a:xfrm>
            <a:custGeom>
              <a:avLst/>
              <a:gdLst/>
              <a:ahLst/>
              <a:cxnLst/>
              <a:rect l="l" t="t" r="r" b="b"/>
              <a:pathLst>
                <a:path w="4892039" h="377825">
                  <a:moveTo>
                    <a:pt x="4891802" y="377748"/>
                  </a:moveTo>
                  <a:lnTo>
                    <a:pt x="0" y="2997"/>
                  </a:lnTo>
                  <a:lnTo>
                    <a:pt x="0" y="0"/>
                  </a:lnTo>
                  <a:lnTo>
                    <a:pt x="4891802" y="374747"/>
                  </a:lnTo>
                  <a:lnTo>
                    <a:pt x="4891802" y="377748"/>
                  </a:lnTo>
                  <a:close/>
                </a:path>
              </a:pathLst>
            </a:custGeom>
            <a:solidFill>
              <a:srgbClr val="98BB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965592" y="1856740"/>
              <a:ext cx="4892040" cy="377825"/>
            </a:xfrm>
            <a:custGeom>
              <a:avLst/>
              <a:gdLst/>
              <a:ahLst/>
              <a:cxnLst/>
              <a:rect l="l" t="t" r="r" b="b"/>
              <a:pathLst>
                <a:path w="4892039" h="377825">
                  <a:moveTo>
                    <a:pt x="4891802" y="377748"/>
                  </a:moveTo>
                  <a:lnTo>
                    <a:pt x="0" y="3000"/>
                  </a:lnTo>
                  <a:lnTo>
                    <a:pt x="0" y="0"/>
                  </a:lnTo>
                  <a:lnTo>
                    <a:pt x="4891802" y="374751"/>
                  </a:lnTo>
                  <a:lnTo>
                    <a:pt x="4891802" y="377748"/>
                  </a:lnTo>
                  <a:close/>
                </a:path>
              </a:pathLst>
            </a:custGeom>
            <a:solidFill>
              <a:srgbClr val="9BB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965592" y="1853727"/>
              <a:ext cx="4892040" cy="377825"/>
            </a:xfrm>
            <a:custGeom>
              <a:avLst/>
              <a:gdLst/>
              <a:ahLst/>
              <a:cxnLst/>
              <a:rect l="l" t="t" r="r" b="b"/>
              <a:pathLst>
                <a:path w="4892040" h="377825">
                  <a:moveTo>
                    <a:pt x="4891802" y="377748"/>
                  </a:moveTo>
                  <a:lnTo>
                    <a:pt x="0" y="3000"/>
                  </a:lnTo>
                  <a:lnTo>
                    <a:pt x="0" y="0"/>
                  </a:lnTo>
                  <a:lnTo>
                    <a:pt x="4891802" y="374750"/>
                  </a:lnTo>
                  <a:lnTo>
                    <a:pt x="4891802" y="377748"/>
                  </a:lnTo>
                  <a:close/>
                </a:path>
              </a:pathLst>
            </a:custGeom>
            <a:solidFill>
              <a:srgbClr val="9EBB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965592" y="1850717"/>
              <a:ext cx="4892040" cy="377825"/>
            </a:xfrm>
            <a:custGeom>
              <a:avLst/>
              <a:gdLst/>
              <a:ahLst/>
              <a:cxnLst/>
              <a:rect l="l" t="t" r="r" b="b"/>
              <a:pathLst>
                <a:path w="4892039" h="377825">
                  <a:moveTo>
                    <a:pt x="4891802" y="377748"/>
                  </a:moveTo>
                  <a:lnTo>
                    <a:pt x="0" y="2998"/>
                  </a:lnTo>
                  <a:lnTo>
                    <a:pt x="0" y="0"/>
                  </a:lnTo>
                  <a:lnTo>
                    <a:pt x="4891802" y="374748"/>
                  </a:lnTo>
                  <a:lnTo>
                    <a:pt x="4891802" y="377748"/>
                  </a:lnTo>
                  <a:close/>
                </a:path>
              </a:pathLst>
            </a:custGeom>
            <a:solidFill>
              <a:srgbClr val="A1BB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965592" y="1847704"/>
              <a:ext cx="4892040" cy="377825"/>
            </a:xfrm>
            <a:custGeom>
              <a:avLst/>
              <a:gdLst/>
              <a:ahLst/>
              <a:cxnLst/>
              <a:rect l="l" t="t" r="r" b="b"/>
              <a:pathLst>
                <a:path w="4892039" h="377825">
                  <a:moveTo>
                    <a:pt x="4891802" y="377748"/>
                  </a:moveTo>
                  <a:lnTo>
                    <a:pt x="0" y="3000"/>
                  </a:lnTo>
                  <a:lnTo>
                    <a:pt x="0" y="0"/>
                  </a:lnTo>
                  <a:lnTo>
                    <a:pt x="4891802" y="374750"/>
                  </a:lnTo>
                  <a:lnTo>
                    <a:pt x="4891802" y="377748"/>
                  </a:lnTo>
                  <a:close/>
                </a:path>
              </a:pathLst>
            </a:custGeom>
            <a:solidFill>
              <a:srgbClr val="A4BC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965592" y="1844691"/>
              <a:ext cx="4892040" cy="377825"/>
            </a:xfrm>
            <a:custGeom>
              <a:avLst/>
              <a:gdLst/>
              <a:ahLst/>
              <a:cxnLst/>
              <a:rect l="l" t="t" r="r" b="b"/>
              <a:pathLst>
                <a:path w="4892039" h="377825">
                  <a:moveTo>
                    <a:pt x="4891802" y="377748"/>
                  </a:moveTo>
                  <a:lnTo>
                    <a:pt x="0" y="3000"/>
                  </a:lnTo>
                  <a:lnTo>
                    <a:pt x="0" y="0"/>
                  </a:lnTo>
                  <a:lnTo>
                    <a:pt x="4891802" y="374750"/>
                  </a:lnTo>
                  <a:lnTo>
                    <a:pt x="4891802" y="377748"/>
                  </a:lnTo>
                  <a:close/>
                </a:path>
              </a:pathLst>
            </a:custGeom>
            <a:solidFill>
              <a:srgbClr val="A7BC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965592" y="1841681"/>
              <a:ext cx="4892040" cy="377825"/>
            </a:xfrm>
            <a:custGeom>
              <a:avLst/>
              <a:gdLst/>
              <a:ahLst/>
              <a:cxnLst/>
              <a:rect l="l" t="t" r="r" b="b"/>
              <a:pathLst>
                <a:path w="4892039" h="377825">
                  <a:moveTo>
                    <a:pt x="4891802" y="377748"/>
                  </a:moveTo>
                  <a:lnTo>
                    <a:pt x="0" y="2997"/>
                  </a:lnTo>
                  <a:lnTo>
                    <a:pt x="0" y="0"/>
                  </a:lnTo>
                  <a:lnTo>
                    <a:pt x="4891802" y="374748"/>
                  </a:lnTo>
                  <a:lnTo>
                    <a:pt x="4891802" y="377748"/>
                  </a:lnTo>
                  <a:close/>
                </a:path>
              </a:pathLst>
            </a:custGeom>
            <a:solidFill>
              <a:srgbClr val="AABC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965592" y="1838668"/>
              <a:ext cx="4892040" cy="377825"/>
            </a:xfrm>
            <a:custGeom>
              <a:avLst/>
              <a:gdLst/>
              <a:ahLst/>
              <a:cxnLst/>
              <a:rect l="l" t="t" r="r" b="b"/>
              <a:pathLst>
                <a:path w="4892039" h="377825">
                  <a:moveTo>
                    <a:pt x="4891802" y="377748"/>
                  </a:moveTo>
                  <a:lnTo>
                    <a:pt x="0" y="2997"/>
                  </a:lnTo>
                  <a:lnTo>
                    <a:pt x="0" y="0"/>
                  </a:lnTo>
                  <a:lnTo>
                    <a:pt x="4891802" y="374747"/>
                  </a:lnTo>
                  <a:lnTo>
                    <a:pt x="4891802" y="377748"/>
                  </a:lnTo>
                  <a:close/>
                </a:path>
              </a:pathLst>
            </a:custGeom>
            <a:solidFill>
              <a:srgbClr val="ACBC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965592" y="1835654"/>
              <a:ext cx="4892040" cy="377825"/>
            </a:xfrm>
            <a:custGeom>
              <a:avLst/>
              <a:gdLst/>
              <a:ahLst/>
              <a:cxnLst/>
              <a:rect l="l" t="t" r="r" b="b"/>
              <a:pathLst>
                <a:path w="4892039" h="377825">
                  <a:moveTo>
                    <a:pt x="4891802" y="377748"/>
                  </a:moveTo>
                  <a:lnTo>
                    <a:pt x="0" y="3000"/>
                  </a:lnTo>
                  <a:lnTo>
                    <a:pt x="0" y="0"/>
                  </a:lnTo>
                  <a:lnTo>
                    <a:pt x="4891802" y="374751"/>
                  </a:lnTo>
                  <a:lnTo>
                    <a:pt x="4891802" y="377748"/>
                  </a:lnTo>
                  <a:close/>
                </a:path>
              </a:pathLst>
            </a:custGeom>
            <a:solidFill>
              <a:srgbClr val="B0B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965592" y="1832644"/>
              <a:ext cx="4892040" cy="377825"/>
            </a:xfrm>
            <a:custGeom>
              <a:avLst/>
              <a:gdLst/>
              <a:ahLst/>
              <a:cxnLst/>
              <a:rect l="l" t="t" r="r" b="b"/>
              <a:pathLst>
                <a:path w="4892039" h="377825">
                  <a:moveTo>
                    <a:pt x="4891802" y="377748"/>
                  </a:moveTo>
                  <a:lnTo>
                    <a:pt x="0" y="2997"/>
                  </a:lnTo>
                  <a:lnTo>
                    <a:pt x="0" y="0"/>
                  </a:lnTo>
                  <a:lnTo>
                    <a:pt x="4891802" y="374747"/>
                  </a:lnTo>
                  <a:lnTo>
                    <a:pt x="4891802" y="377748"/>
                  </a:lnTo>
                  <a:close/>
                </a:path>
              </a:pathLst>
            </a:custGeom>
            <a:solidFill>
              <a:srgbClr val="B2B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965592" y="1829631"/>
              <a:ext cx="4892040" cy="377825"/>
            </a:xfrm>
            <a:custGeom>
              <a:avLst/>
              <a:gdLst/>
              <a:ahLst/>
              <a:cxnLst/>
              <a:rect l="l" t="t" r="r" b="b"/>
              <a:pathLst>
                <a:path w="4892039" h="377825">
                  <a:moveTo>
                    <a:pt x="4891802" y="377748"/>
                  </a:moveTo>
                  <a:lnTo>
                    <a:pt x="0" y="2998"/>
                  </a:lnTo>
                  <a:lnTo>
                    <a:pt x="0" y="0"/>
                  </a:lnTo>
                  <a:lnTo>
                    <a:pt x="4891802" y="374748"/>
                  </a:lnTo>
                  <a:lnTo>
                    <a:pt x="4891802" y="377748"/>
                  </a:lnTo>
                  <a:close/>
                </a:path>
              </a:pathLst>
            </a:custGeom>
            <a:solidFill>
              <a:srgbClr val="B5B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965592" y="1826653"/>
              <a:ext cx="4892040" cy="377825"/>
            </a:xfrm>
            <a:custGeom>
              <a:avLst/>
              <a:gdLst/>
              <a:ahLst/>
              <a:cxnLst/>
              <a:rect l="l" t="t" r="r" b="b"/>
              <a:pathLst>
                <a:path w="4892039" h="377825">
                  <a:moveTo>
                    <a:pt x="4891802" y="377713"/>
                  </a:moveTo>
                  <a:lnTo>
                    <a:pt x="0" y="2965"/>
                  </a:lnTo>
                  <a:lnTo>
                    <a:pt x="0" y="757"/>
                  </a:lnTo>
                  <a:lnTo>
                    <a:pt x="460" y="0"/>
                  </a:lnTo>
                  <a:lnTo>
                    <a:pt x="4891802" y="374715"/>
                  </a:lnTo>
                  <a:lnTo>
                    <a:pt x="4891802" y="377713"/>
                  </a:lnTo>
                  <a:close/>
                </a:path>
              </a:pathLst>
            </a:custGeom>
            <a:solidFill>
              <a:srgbClr val="B8B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966050" y="1822360"/>
              <a:ext cx="4891405" cy="379095"/>
            </a:xfrm>
            <a:custGeom>
              <a:avLst/>
              <a:gdLst/>
              <a:ahLst/>
              <a:cxnLst/>
              <a:rect l="l" t="t" r="r" b="b"/>
              <a:pathLst>
                <a:path w="4891405" h="379094">
                  <a:moveTo>
                    <a:pt x="4891341" y="374510"/>
                  </a:moveTo>
                  <a:lnTo>
                    <a:pt x="2616" y="0"/>
                  </a:lnTo>
                  <a:lnTo>
                    <a:pt x="1752" y="1422"/>
                  </a:lnTo>
                  <a:lnTo>
                    <a:pt x="876" y="2857"/>
                  </a:lnTo>
                  <a:lnTo>
                    <a:pt x="0" y="4292"/>
                  </a:lnTo>
                  <a:lnTo>
                    <a:pt x="4891341" y="379006"/>
                  </a:lnTo>
                  <a:lnTo>
                    <a:pt x="4891341" y="377507"/>
                  </a:lnTo>
                  <a:lnTo>
                    <a:pt x="4891341" y="375996"/>
                  </a:lnTo>
                  <a:lnTo>
                    <a:pt x="4891341" y="374510"/>
                  </a:lnTo>
                  <a:close/>
                </a:path>
              </a:pathLst>
            </a:custGeom>
            <a:solidFill>
              <a:srgbClr val="BC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968680" y="1819468"/>
              <a:ext cx="4888865" cy="377825"/>
            </a:xfrm>
            <a:custGeom>
              <a:avLst/>
              <a:gdLst/>
              <a:ahLst/>
              <a:cxnLst/>
              <a:rect l="l" t="t" r="r" b="b"/>
              <a:pathLst>
                <a:path w="4888865" h="377825">
                  <a:moveTo>
                    <a:pt x="4888714" y="377378"/>
                  </a:moveTo>
                  <a:lnTo>
                    <a:pt x="0" y="2867"/>
                  </a:lnTo>
                  <a:lnTo>
                    <a:pt x="1744" y="0"/>
                  </a:lnTo>
                  <a:lnTo>
                    <a:pt x="4888714" y="374381"/>
                  </a:lnTo>
                  <a:lnTo>
                    <a:pt x="4888714" y="377378"/>
                  </a:lnTo>
                  <a:close/>
                </a:path>
              </a:pathLst>
            </a:custGeom>
            <a:solidFill>
              <a:srgbClr val="B8B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970434" y="1816589"/>
              <a:ext cx="4886960" cy="377825"/>
            </a:xfrm>
            <a:custGeom>
              <a:avLst/>
              <a:gdLst/>
              <a:ahLst/>
              <a:cxnLst/>
              <a:rect l="l" t="t" r="r" b="b"/>
              <a:pathLst>
                <a:path w="4886960" h="377825">
                  <a:moveTo>
                    <a:pt x="4886960" y="377243"/>
                  </a:moveTo>
                  <a:lnTo>
                    <a:pt x="0" y="2863"/>
                  </a:lnTo>
                  <a:lnTo>
                    <a:pt x="1742" y="0"/>
                  </a:lnTo>
                  <a:lnTo>
                    <a:pt x="4886960" y="374243"/>
                  </a:lnTo>
                  <a:lnTo>
                    <a:pt x="4886960" y="377243"/>
                  </a:lnTo>
                  <a:close/>
                </a:path>
              </a:pathLst>
            </a:custGeom>
            <a:solidFill>
              <a:srgbClr val="B5B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972186" y="1813707"/>
              <a:ext cx="4885690" cy="377190"/>
            </a:xfrm>
            <a:custGeom>
              <a:avLst/>
              <a:gdLst/>
              <a:ahLst/>
              <a:cxnLst/>
              <a:rect l="l" t="t" r="r" b="b"/>
              <a:pathLst>
                <a:path w="4885690" h="377189">
                  <a:moveTo>
                    <a:pt x="4885209" y="377110"/>
                  </a:moveTo>
                  <a:lnTo>
                    <a:pt x="0" y="2866"/>
                  </a:lnTo>
                  <a:lnTo>
                    <a:pt x="1744" y="0"/>
                  </a:lnTo>
                  <a:lnTo>
                    <a:pt x="4885209" y="374112"/>
                  </a:lnTo>
                  <a:lnTo>
                    <a:pt x="4885209" y="377110"/>
                  </a:lnTo>
                  <a:close/>
                </a:path>
              </a:pathLst>
            </a:custGeom>
            <a:solidFill>
              <a:srgbClr val="B3B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973939" y="1810828"/>
              <a:ext cx="4883785" cy="377190"/>
            </a:xfrm>
            <a:custGeom>
              <a:avLst/>
              <a:gdLst/>
              <a:ahLst/>
              <a:cxnLst/>
              <a:rect l="l" t="t" r="r" b="b"/>
              <a:pathLst>
                <a:path w="4883785" h="377189">
                  <a:moveTo>
                    <a:pt x="4883455" y="376975"/>
                  </a:moveTo>
                  <a:lnTo>
                    <a:pt x="0" y="2863"/>
                  </a:lnTo>
                  <a:lnTo>
                    <a:pt x="1742" y="0"/>
                  </a:lnTo>
                  <a:lnTo>
                    <a:pt x="4883455" y="373974"/>
                  </a:lnTo>
                  <a:lnTo>
                    <a:pt x="4883455" y="376975"/>
                  </a:lnTo>
                  <a:close/>
                </a:path>
              </a:pathLst>
            </a:custGeom>
            <a:solidFill>
              <a:srgbClr val="B0BC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975691" y="1807946"/>
              <a:ext cx="4881880" cy="377190"/>
            </a:xfrm>
            <a:custGeom>
              <a:avLst/>
              <a:gdLst/>
              <a:ahLst/>
              <a:cxnLst/>
              <a:rect l="l" t="t" r="r" b="b"/>
              <a:pathLst>
                <a:path w="4881880" h="377189">
                  <a:moveTo>
                    <a:pt x="4881704" y="376841"/>
                  </a:moveTo>
                  <a:lnTo>
                    <a:pt x="0" y="2866"/>
                  </a:lnTo>
                  <a:lnTo>
                    <a:pt x="1744" y="0"/>
                  </a:lnTo>
                  <a:lnTo>
                    <a:pt x="4881704" y="373844"/>
                  </a:lnTo>
                  <a:lnTo>
                    <a:pt x="4881704" y="376841"/>
                  </a:lnTo>
                  <a:close/>
                </a:path>
              </a:pathLst>
            </a:custGeom>
            <a:solidFill>
              <a:srgbClr val="AEBC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977442" y="1805067"/>
              <a:ext cx="4879975" cy="377190"/>
            </a:xfrm>
            <a:custGeom>
              <a:avLst/>
              <a:gdLst/>
              <a:ahLst/>
              <a:cxnLst/>
              <a:rect l="l" t="t" r="r" b="b"/>
              <a:pathLst>
                <a:path w="4879975" h="377189">
                  <a:moveTo>
                    <a:pt x="4879952" y="376707"/>
                  </a:moveTo>
                  <a:lnTo>
                    <a:pt x="0" y="2867"/>
                  </a:lnTo>
                  <a:lnTo>
                    <a:pt x="1744" y="0"/>
                  </a:lnTo>
                  <a:lnTo>
                    <a:pt x="4879952" y="373710"/>
                  </a:lnTo>
                  <a:lnTo>
                    <a:pt x="4879952" y="376707"/>
                  </a:lnTo>
                  <a:close/>
                </a:path>
              </a:pathLst>
            </a:custGeom>
            <a:solidFill>
              <a:srgbClr val="ACBC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979196" y="1802301"/>
              <a:ext cx="4878705" cy="376555"/>
            </a:xfrm>
            <a:custGeom>
              <a:avLst/>
              <a:gdLst/>
              <a:ahLst/>
              <a:cxnLst/>
              <a:rect l="l" t="t" r="r" b="b"/>
              <a:pathLst>
                <a:path w="4878705" h="376555">
                  <a:moveTo>
                    <a:pt x="4878199" y="376460"/>
                  </a:moveTo>
                  <a:lnTo>
                    <a:pt x="0" y="2751"/>
                  </a:lnTo>
                  <a:lnTo>
                    <a:pt x="1017" y="1079"/>
                  </a:lnTo>
                  <a:lnTo>
                    <a:pt x="3210" y="0"/>
                  </a:lnTo>
                  <a:lnTo>
                    <a:pt x="4878199" y="373459"/>
                  </a:lnTo>
                  <a:lnTo>
                    <a:pt x="4878199" y="376460"/>
                  </a:lnTo>
                  <a:close/>
                </a:path>
              </a:pathLst>
            </a:custGeom>
            <a:solidFill>
              <a:srgbClr val="A9BC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982433" y="1799691"/>
              <a:ext cx="4875530" cy="376555"/>
            </a:xfrm>
            <a:custGeom>
              <a:avLst/>
              <a:gdLst/>
              <a:ahLst/>
              <a:cxnLst/>
              <a:rect l="l" t="t" r="r" b="b"/>
              <a:pathLst>
                <a:path w="4875530" h="376555">
                  <a:moveTo>
                    <a:pt x="4874961" y="376054"/>
                  </a:moveTo>
                  <a:lnTo>
                    <a:pt x="0" y="2596"/>
                  </a:lnTo>
                  <a:lnTo>
                    <a:pt x="5276" y="0"/>
                  </a:lnTo>
                  <a:lnTo>
                    <a:pt x="4874961" y="373057"/>
                  </a:lnTo>
                  <a:lnTo>
                    <a:pt x="4874961" y="376054"/>
                  </a:lnTo>
                  <a:close/>
                </a:path>
              </a:pathLst>
            </a:custGeom>
            <a:solidFill>
              <a:srgbClr val="A7BC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987737" y="1797084"/>
              <a:ext cx="4869815" cy="375920"/>
            </a:xfrm>
            <a:custGeom>
              <a:avLst/>
              <a:gdLst/>
              <a:ahLst/>
              <a:cxnLst/>
              <a:rect l="l" t="t" r="r" b="b"/>
              <a:pathLst>
                <a:path w="4869815" h="375919">
                  <a:moveTo>
                    <a:pt x="4869658" y="375648"/>
                  </a:moveTo>
                  <a:lnTo>
                    <a:pt x="0" y="2593"/>
                  </a:lnTo>
                  <a:lnTo>
                    <a:pt x="5270" y="0"/>
                  </a:lnTo>
                  <a:lnTo>
                    <a:pt x="4869658" y="372647"/>
                  </a:lnTo>
                  <a:lnTo>
                    <a:pt x="4869658" y="375648"/>
                  </a:lnTo>
                  <a:close/>
                </a:path>
              </a:pathLst>
            </a:custGeom>
            <a:solidFill>
              <a:srgbClr val="A3BC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993034" y="1794473"/>
              <a:ext cx="4864735" cy="375285"/>
            </a:xfrm>
            <a:custGeom>
              <a:avLst/>
              <a:gdLst/>
              <a:ahLst/>
              <a:cxnLst/>
              <a:rect l="l" t="t" r="r" b="b"/>
              <a:pathLst>
                <a:path w="4864735" h="375285">
                  <a:moveTo>
                    <a:pt x="4864360" y="375242"/>
                  </a:moveTo>
                  <a:lnTo>
                    <a:pt x="0" y="2596"/>
                  </a:lnTo>
                  <a:lnTo>
                    <a:pt x="5276" y="0"/>
                  </a:lnTo>
                  <a:lnTo>
                    <a:pt x="4864360" y="372244"/>
                  </a:lnTo>
                  <a:lnTo>
                    <a:pt x="4864360" y="375242"/>
                  </a:lnTo>
                  <a:close/>
                </a:path>
              </a:pathLst>
            </a:custGeom>
            <a:solidFill>
              <a:srgbClr val="A1BB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998338" y="1791866"/>
              <a:ext cx="4859655" cy="375285"/>
            </a:xfrm>
            <a:custGeom>
              <a:avLst/>
              <a:gdLst/>
              <a:ahLst/>
              <a:cxnLst/>
              <a:rect l="l" t="t" r="r" b="b"/>
              <a:pathLst>
                <a:path w="4859655" h="375285">
                  <a:moveTo>
                    <a:pt x="4859057" y="374836"/>
                  </a:moveTo>
                  <a:lnTo>
                    <a:pt x="0" y="2594"/>
                  </a:lnTo>
                  <a:lnTo>
                    <a:pt x="5271" y="0"/>
                  </a:lnTo>
                  <a:lnTo>
                    <a:pt x="4859057" y="371836"/>
                  </a:lnTo>
                  <a:lnTo>
                    <a:pt x="4859057" y="374836"/>
                  </a:lnTo>
                  <a:close/>
                </a:path>
              </a:pathLst>
            </a:custGeom>
            <a:solidFill>
              <a:srgbClr val="9EBB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003636" y="1789259"/>
              <a:ext cx="4853940" cy="374650"/>
            </a:xfrm>
            <a:custGeom>
              <a:avLst/>
              <a:gdLst/>
              <a:ahLst/>
              <a:cxnLst/>
              <a:rect l="l" t="t" r="r" b="b"/>
              <a:pathLst>
                <a:path w="4853940" h="374650">
                  <a:moveTo>
                    <a:pt x="4853758" y="374427"/>
                  </a:moveTo>
                  <a:lnTo>
                    <a:pt x="0" y="2593"/>
                  </a:lnTo>
                  <a:lnTo>
                    <a:pt x="5270" y="0"/>
                  </a:lnTo>
                  <a:lnTo>
                    <a:pt x="4853758" y="371429"/>
                  </a:lnTo>
                  <a:lnTo>
                    <a:pt x="4853758" y="374427"/>
                  </a:lnTo>
                  <a:close/>
                </a:path>
              </a:pathLst>
            </a:custGeom>
            <a:solidFill>
              <a:srgbClr val="9BB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008933" y="1786649"/>
              <a:ext cx="4848860" cy="374650"/>
            </a:xfrm>
            <a:custGeom>
              <a:avLst/>
              <a:gdLst/>
              <a:ahLst/>
              <a:cxnLst/>
              <a:rect l="l" t="t" r="r" b="b"/>
              <a:pathLst>
                <a:path w="4848860" h="374650">
                  <a:moveTo>
                    <a:pt x="4848461" y="374024"/>
                  </a:moveTo>
                  <a:lnTo>
                    <a:pt x="0" y="2596"/>
                  </a:lnTo>
                  <a:lnTo>
                    <a:pt x="5276" y="0"/>
                  </a:lnTo>
                  <a:lnTo>
                    <a:pt x="4848461" y="371024"/>
                  </a:lnTo>
                  <a:lnTo>
                    <a:pt x="4848461" y="374024"/>
                  </a:lnTo>
                  <a:close/>
                </a:path>
              </a:pathLst>
            </a:custGeom>
            <a:solidFill>
              <a:srgbClr val="99BB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014237" y="1784042"/>
              <a:ext cx="4843780" cy="374015"/>
            </a:xfrm>
            <a:custGeom>
              <a:avLst/>
              <a:gdLst/>
              <a:ahLst/>
              <a:cxnLst/>
              <a:rect l="l" t="t" r="r" b="b"/>
              <a:pathLst>
                <a:path w="4843780" h="374014">
                  <a:moveTo>
                    <a:pt x="4843157" y="373618"/>
                  </a:moveTo>
                  <a:lnTo>
                    <a:pt x="0" y="2593"/>
                  </a:lnTo>
                  <a:lnTo>
                    <a:pt x="5270" y="0"/>
                  </a:lnTo>
                  <a:lnTo>
                    <a:pt x="4843157" y="370617"/>
                  </a:lnTo>
                  <a:lnTo>
                    <a:pt x="4843157" y="373618"/>
                  </a:lnTo>
                  <a:close/>
                </a:path>
              </a:pathLst>
            </a:custGeom>
            <a:solidFill>
              <a:srgbClr val="95BA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019534" y="1781755"/>
              <a:ext cx="4838065" cy="373380"/>
            </a:xfrm>
            <a:custGeom>
              <a:avLst/>
              <a:gdLst/>
              <a:ahLst/>
              <a:cxnLst/>
              <a:rect l="l" t="t" r="r" b="b"/>
              <a:pathLst>
                <a:path w="4838065" h="373380">
                  <a:moveTo>
                    <a:pt x="4837860" y="372888"/>
                  </a:moveTo>
                  <a:lnTo>
                    <a:pt x="0" y="2273"/>
                  </a:lnTo>
                  <a:lnTo>
                    <a:pt x="551" y="2001"/>
                  </a:lnTo>
                  <a:lnTo>
                    <a:pt x="9499" y="0"/>
                  </a:lnTo>
                  <a:lnTo>
                    <a:pt x="4837860" y="369891"/>
                  </a:lnTo>
                  <a:lnTo>
                    <a:pt x="4837860" y="372888"/>
                  </a:lnTo>
                  <a:close/>
                </a:path>
              </a:pathLst>
            </a:custGeom>
            <a:solidFill>
              <a:srgbClr val="91BA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029086" y="1779511"/>
              <a:ext cx="4828540" cy="372745"/>
            </a:xfrm>
            <a:custGeom>
              <a:avLst/>
              <a:gdLst/>
              <a:ahLst/>
              <a:cxnLst/>
              <a:rect l="l" t="t" r="r" b="b"/>
              <a:pathLst>
                <a:path w="4828540" h="372744">
                  <a:moveTo>
                    <a:pt x="4828309" y="372119"/>
                  </a:moveTo>
                  <a:lnTo>
                    <a:pt x="0" y="2232"/>
                  </a:lnTo>
                  <a:lnTo>
                    <a:pt x="9980" y="0"/>
                  </a:lnTo>
                  <a:lnTo>
                    <a:pt x="4828309" y="369119"/>
                  </a:lnTo>
                  <a:lnTo>
                    <a:pt x="4828309" y="372119"/>
                  </a:lnTo>
                  <a:close/>
                </a:path>
              </a:pathLst>
            </a:custGeom>
            <a:solidFill>
              <a:srgbClr val="8FBA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039120" y="1777264"/>
              <a:ext cx="4818380" cy="371475"/>
            </a:xfrm>
            <a:custGeom>
              <a:avLst/>
              <a:gdLst/>
              <a:ahLst/>
              <a:cxnLst/>
              <a:rect l="l" t="t" r="r" b="b"/>
              <a:pathLst>
                <a:path w="4818380" h="371475">
                  <a:moveTo>
                    <a:pt x="4818274" y="371350"/>
                  </a:moveTo>
                  <a:lnTo>
                    <a:pt x="0" y="2234"/>
                  </a:lnTo>
                  <a:lnTo>
                    <a:pt x="9990" y="0"/>
                  </a:lnTo>
                  <a:lnTo>
                    <a:pt x="4818274" y="368352"/>
                  </a:lnTo>
                  <a:lnTo>
                    <a:pt x="4818274" y="371350"/>
                  </a:lnTo>
                  <a:close/>
                </a:path>
              </a:pathLst>
            </a:custGeom>
            <a:solidFill>
              <a:srgbClr val="8B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049162" y="1775019"/>
              <a:ext cx="4808855" cy="370840"/>
            </a:xfrm>
            <a:custGeom>
              <a:avLst/>
              <a:gdLst/>
              <a:ahLst/>
              <a:cxnLst/>
              <a:rect l="l" t="t" r="r" b="b"/>
              <a:pathLst>
                <a:path w="4808855" h="370839">
                  <a:moveTo>
                    <a:pt x="4808232" y="370581"/>
                  </a:moveTo>
                  <a:lnTo>
                    <a:pt x="0" y="2233"/>
                  </a:lnTo>
                  <a:lnTo>
                    <a:pt x="9983" y="0"/>
                  </a:lnTo>
                  <a:lnTo>
                    <a:pt x="4808232" y="367581"/>
                  </a:lnTo>
                  <a:lnTo>
                    <a:pt x="4808232" y="370581"/>
                  </a:lnTo>
                  <a:close/>
                </a:path>
              </a:pathLst>
            </a:custGeom>
            <a:solidFill>
              <a:srgbClr val="88B9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059197" y="1772775"/>
              <a:ext cx="4798695" cy="370205"/>
            </a:xfrm>
            <a:custGeom>
              <a:avLst/>
              <a:gdLst/>
              <a:ahLst/>
              <a:cxnLst/>
              <a:rect l="l" t="t" r="r" b="b"/>
              <a:pathLst>
                <a:path w="4798695" h="370205">
                  <a:moveTo>
                    <a:pt x="4798197" y="369810"/>
                  </a:moveTo>
                  <a:lnTo>
                    <a:pt x="0" y="2232"/>
                  </a:lnTo>
                  <a:lnTo>
                    <a:pt x="9980" y="0"/>
                  </a:lnTo>
                  <a:lnTo>
                    <a:pt x="4798197" y="366812"/>
                  </a:lnTo>
                  <a:lnTo>
                    <a:pt x="4798197" y="369810"/>
                  </a:lnTo>
                  <a:close/>
                </a:path>
              </a:pathLst>
            </a:custGeom>
            <a:solidFill>
              <a:srgbClr val="84B9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069229" y="1770528"/>
              <a:ext cx="4788535" cy="369570"/>
            </a:xfrm>
            <a:custGeom>
              <a:avLst/>
              <a:gdLst/>
              <a:ahLst/>
              <a:cxnLst/>
              <a:rect l="l" t="t" r="r" b="b"/>
              <a:pathLst>
                <a:path w="4788535" h="369569">
                  <a:moveTo>
                    <a:pt x="4788165" y="369043"/>
                  </a:moveTo>
                  <a:lnTo>
                    <a:pt x="0" y="2235"/>
                  </a:lnTo>
                  <a:lnTo>
                    <a:pt x="9992" y="0"/>
                  </a:lnTo>
                  <a:lnTo>
                    <a:pt x="4788165" y="366046"/>
                  </a:lnTo>
                  <a:lnTo>
                    <a:pt x="4788165" y="369043"/>
                  </a:lnTo>
                  <a:close/>
                </a:path>
              </a:pathLst>
            </a:custGeom>
            <a:solidFill>
              <a:srgbClr val="80B8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079326" y="1769122"/>
              <a:ext cx="4778375" cy="367665"/>
            </a:xfrm>
            <a:custGeom>
              <a:avLst/>
              <a:gdLst/>
              <a:ahLst/>
              <a:cxnLst/>
              <a:rect l="l" t="t" r="r" b="b"/>
              <a:pathLst>
                <a:path w="4778375" h="367664">
                  <a:moveTo>
                    <a:pt x="4778069" y="367436"/>
                  </a:moveTo>
                  <a:lnTo>
                    <a:pt x="0" y="1398"/>
                  </a:lnTo>
                  <a:lnTo>
                    <a:pt x="20874" y="0"/>
                  </a:lnTo>
                  <a:lnTo>
                    <a:pt x="4778069" y="364435"/>
                  </a:lnTo>
                  <a:lnTo>
                    <a:pt x="4778069" y="367436"/>
                  </a:lnTo>
                  <a:close/>
                </a:path>
              </a:pathLst>
            </a:custGeom>
            <a:solidFill>
              <a:srgbClr val="7DB8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1100308" y="1767715"/>
              <a:ext cx="4757420" cy="366395"/>
            </a:xfrm>
            <a:custGeom>
              <a:avLst/>
              <a:gdLst/>
              <a:ahLst/>
              <a:cxnLst/>
              <a:rect l="l" t="t" r="r" b="b"/>
              <a:pathLst>
                <a:path w="4757420" h="366394">
                  <a:moveTo>
                    <a:pt x="4757086" y="365827"/>
                  </a:moveTo>
                  <a:lnTo>
                    <a:pt x="0" y="1399"/>
                  </a:lnTo>
                  <a:lnTo>
                    <a:pt x="20899" y="0"/>
                  </a:lnTo>
                  <a:lnTo>
                    <a:pt x="4757086" y="362830"/>
                  </a:lnTo>
                  <a:lnTo>
                    <a:pt x="4757086" y="365827"/>
                  </a:lnTo>
                  <a:close/>
                </a:path>
              </a:pathLst>
            </a:custGeom>
            <a:solidFill>
              <a:srgbClr val="78B7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1121315" y="1766309"/>
              <a:ext cx="4736465" cy="364490"/>
            </a:xfrm>
            <a:custGeom>
              <a:avLst/>
              <a:gdLst/>
              <a:ahLst/>
              <a:cxnLst/>
              <a:rect l="l" t="t" r="r" b="b"/>
              <a:pathLst>
                <a:path w="4736465" h="364489">
                  <a:moveTo>
                    <a:pt x="4736080" y="364219"/>
                  </a:moveTo>
                  <a:lnTo>
                    <a:pt x="0" y="1398"/>
                  </a:lnTo>
                  <a:lnTo>
                    <a:pt x="20874" y="0"/>
                  </a:lnTo>
                  <a:lnTo>
                    <a:pt x="4736080" y="361219"/>
                  </a:lnTo>
                  <a:lnTo>
                    <a:pt x="4736080" y="364219"/>
                  </a:lnTo>
                  <a:close/>
                </a:path>
              </a:pathLst>
            </a:custGeom>
            <a:solidFill>
              <a:srgbClr val="74B6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142302" y="1765676"/>
              <a:ext cx="4715510" cy="361950"/>
            </a:xfrm>
            <a:custGeom>
              <a:avLst/>
              <a:gdLst/>
              <a:ahLst/>
              <a:cxnLst/>
              <a:rect l="l" t="t" r="r" b="b"/>
              <a:pathLst>
                <a:path w="4715510" h="361950">
                  <a:moveTo>
                    <a:pt x="4715093" y="361837"/>
                  </a:moveTo>
                  <a:lnTo>
                    <a:pt x="0" y="626"/>
                  </a:lnTo>
                  <a:lnTo>
                    <a:pt x="9346" y="0"/>
                  </a:lnTo>
                  <a:lnTo>
                    <a:pt x="30953" y="0"/>
                  </a:lnTo>
                  <a:lnTo>
                    <a:pt x="4715093" y="358839"/>
                  </a:lnTo>
                  <a:lnTo>
                    <a:pt x="4715093" y="361837"/>
                  </a:lnTo>
                  <a:close/>
                </a:path>
              </a:pathLst>
            </a:custGeom>
            <a:solidFill>
              <a:srgbClr val="71B7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173495" y="1765676"/>
              <a:ext cx="4684395" cy="359410"/>
            </a:xfrm>
            <a:custGeom>
              <a:avLst/>
              <a:gdLst/>
              <a:ahLst/>
              <a:cxnLst/>
              <a:rect l="l" t="t" r="r" b="b"/>
              <a:pathLst>
                <a:path w="4684395" h="359410">
                  <a:moveTo>
                    <a:pt x="4683900" y="358823"/>
                  </a:moveTo>
                  <a:lnTo>
                    <a:pt x="0" y="0"/>
                  </a:lnTo>
                  <a:lnTo>
                    <a:pt x="39134" y="0"/>
                  </a:lnTo>
                  <a:lnTo>
                    <a:pt x="4683900" y="355826"/>
                  </a:lnTo>
                  <a:lnTo>
                    <a:pt x="4683900" y="358823"/>
                  </a:lnTo>
                  <a:close/>
                </a:path>
              </a:pathLst>
            </a:custGeom>
            <a:solidFill>
              <a:srgbClr val="6CB6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212831" y="1765676"/>
              <a:ext cx="4645025" cy="356235"/>
            </a:xfrm>
            <a:custGeom>
              <a:avLst/>
              <a:gdLst/>
              <a:ahLst/>
              <a:cxnLst/>
              <a:rect l="l" t="t" r="r" b="b"/>
              <a:pathLst>
                <a:path w="4645025" h="356235">
                  <a:moveTo>
                    <a:pt x="4644563" y="355810"/>
                  </a:moveTo>
                  <a:lnTo>
                    <a:pt x="0" y="0"/>
                  </a:lnTo>
                  <a:lnTo>
                    <a:pt x="39128" y="0"/>
                  </a:lnTo>
                  <a:lnTo>
                    <a:pt x="4644563" y="352810"/>
                  </a:lnTo>
                  <a:lnTo>
                    <a:pt x="4644563" y="355810"/>
                  </a:lnTo>
                  <a:close/>
                </a:path>
              </a:pathLst>
            </a:custGeom>
            <a:solidFill>
              <a:srgbClr val="67B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1252161" y="1765676"/>
              <a:ext cx="4605655" cy="353060"/>
            </a:xfrm>
            <a:custGeom>
              <a:avLst/>
              <a:gdLst/>
              <a:ahLst/>
              <a:cxnLst/>
              <a:rect l="l" t="t" r="r" b="b"/>
              <a:pathLst>
                <a:path w="4605655" h="353060">
                  <a:moveTo>
                    <a:pt x="4605233" y="352794"/>
                  </a:moveTo>
                  <a:lnTo>
                    <a:pt x="0" y="0"/>
                  </a:lnTo>
                  <a:lnTo>
                    <a:pt x="39171" y="0"/>
                  </a:lnTo>
                  <a:lnTo>
                    <a:pt x="4605233" y="349797"/>
                  </a:lnTo>
                  <a:lnTo>
                    <a:pt x="4605233" y="352794"/>
                  </a:lnTo>
                  <a:close/>
                </a:path>
              </a:pathLst>
            </a:custGeom>
            <a:solidFill>
              <a:srgbClr val="63B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291534" y="1765676"/>
              <a:ext cx="4566285" cy="349885"/>
            </a:xfrm>
            <a:custGeom>
              <a:avLst/>
              <a:gdLst/>
              <a:ahLst/>
              <a:cxnLst/>
              <a:rect l="l" t="t" r="r" b="b"/>
              <a:pathLst>
                <a:path w="4566285" h="349885">
                  <a:moveTo>
                    <a:pt x="4565860" y="349781"/>
                  </a:moveTo>
                  <a:lnTo>
                    <a:pt x="0" y="0"/>
                  </a:lnTo>
                  <a:lnTo>
                    <a:pt x="39128" y="0"/>
                  </a:lnTo>
                  <a:lnTo>
                    <a:pt x="4565860" y="346780"/>
                  </a:lnTo>
                  <a:lnTo>
                    <a:pt x="4565860" y="349781"/>
                  </a:lnTo>
                  <a:close/>
                </a:path>
              </a:pathLst>
            </a:custGeom>
            <a:solidFill>
              <a:srgbClr val="5DB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330873" y="1765676"/>
              <a:ext cx="4526915" cy="347345"/>
            </a:xfrm>
            <a:custGeom>
              <a:avLst/>
              <a:gdLst/>
              <a:ahLst/>
              <a:cxnLst/>
              <a:rect l="l" t="t" r="r" b="b"/>
              <a:pathLst>
                <a:path w="4526915" h="347344">
                  <a:moveTo>
                    <a:pt x="4526521" y="346765"/>
                  </a:moveTo>
                  <a:lnTo>
                    <a:pt x="0" y="0"/>
                  </a:lnTo>
                  <a:lnTo>
                    <a:pt x="39162" y="0"/>
                  </a:lnTo>
                  <a:lnTo>
                    <a:pt x="4526521" y="343767"/>
                  </a:lnTo>
                  <a:lnTo>
                    <a:pt x="4526521" y="346765"/>
                  </a:lnTo>
                  <a:close/>
                </a:path>
              </a:pathLst>
            </a:custGeom>
            <a:solidFill>
              <a:srgbClr val="59B5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370238" y="1765676"/>
              <a:ext cx="4487545" cy="344170"/>
            </a:xfrm>
            <a:custGeom>
              <a:avLst/>
              <a:gdLst/>
              <a:ahLst/>
              <a:cxnLst/>
              <a:rect l="l" t="t" r="r" b="b"/>
              <a:pathLst>
                <a:path w="4487545" h="344169">
                  <a:moveTo>
                    <a:pt x="4487157" y="343751"/>
                  </a:moveTo>
                  <a:lnTo>
                    <a:pt x="0" y="0"/>
                  </a:lnTo>
                  <a:lnTo>
                    <a:pt x="39137" y="0"/>
                  </a:lnTo>
                  <a:lnTo>
                    <a:pt x="4487157" y="340751"/>
                  </a:lnTo>
                  <a:lnTo>
                    <a:pt x="4487157" y="343751"/>
                  </a:lnTo>
                  <a:close/>
                </a:path>
              </a:pathLst>
            </a:custGeom>
            <a:solidFill>
              <a:srgbClr val="53B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1409576" y="1765676"/>
              <a:ext cx="4448175" cy="340995"/>
            </a:xfrm>
            <a:custGeom>
              <a:avLst/>
              <a:gdLst/>
              <a:ahLst/>
              <a:cxnLst/>
              <a:rect l="l" t="t" r="r" b="b"/>
              <a:pathLst>
                <a:path w="4448175" h="340994">
                  <a:moveTo>
                    <a:pt x="4447818" y="340736"/>
                  </a:moveTo>
                  <a:lnTo>
                    <a:pt x="0" y="0"/>
                  </a:lnTo>
                  <a:lnTo>
                    <a:pt x="39126" y="0"/>
                  </a:lnTo>
                  <a:lnTo>
                    <a:pt x="4447818" y="337737"/>
                  </a:lnTo>
                  <a:lnTo>
                    <a:pt x="4447818" y="340736"/>
                  </a:lnTo>
                  <a:close/>
                </a:path>
              </a:pathLst>
            </a:custGeom>
            <a:solidFill>
              <a:srgbClr val="4CB4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1448905" y="1765676"/>
              <a:ext cx="4408805" cy="337820"/>
            </a:xfrm>
            <a:custGeom>
              <a:avLst/>
              <a:gdLst/>
              <a:ahLst/>
              <a:cxnLst/>
              <a:rect l="l" t="t" r="r" b="b"/>
              <a:pathLst>
                <a:path w="4408805" h="337819">
                  <a:moveTo>
                    <a:pt x="4408489" y="337722"/>
                  </a:moveTo>
                  <a:lnTo>
                    <a:pt x="0" y="0"/>
                  </a:lnTo>
                  <a:lnTo>
                    <a:pt x="39169" y="0"/>
                  </a:lnTo>
                  <a:lnTo>
                    <a:pt x="4408489" y="334725"/>
                  </a:lnTo>
                  <a:lnTo>
                    <a:pt x="4408489" y="337722"/>
                  </a:lnTo>
                  <a:close/>
                </a:path>
              </a:pathLst>
            </a:custGeom>
            <a:solidFill>
              <a:srgbClr val="46B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1488276" y="1765676"/>
              <a:ext cx="4369435" cy="335280"/>
            </a:xfrm>
            <a:custGeom>
              <a:avLst/>
              <a:gdLst/>
              <a:ahLst/>
              <a:cxnLst/>
              <a:rect l="l" t="t" r="r" b="b"/>
              <a:pathLst>
                <a:path w="4369435" h="335280">
                  <a:moveTo>
                    <a:pt x="4369118" y="334709"/>
                  </a:moveTo>
                  <a:lnTo>
                    <a:pt x="0" y="0"/>
                  </a:lnTo>
                  <a:lnTo>
                    <a:pt x="39130" y="0"/>
                  </a:lnTo>
                  <a:lnTo>
                    <a:pt x="4369118" y="331708"/>
                  </a:lnTo>
                  <a:lnTo>
                    <a:pt x="4369118" y="334709"/>
                  </a:lnTo>
                  <a:close/>
                </a:path>
              </a:pathLst>
            </a:custGeom>
            <a:solidFill>
              <a:srgbClr val="3EB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1527609" y="1765676"/>
              <a:ext cx="4330065" cy="332105"/>
            </a:xfrm>
            <a:custGeom>
              <a:avLst/>
              <a:gdLst/>
              <a:ahLst/>
              <a:cxnLst/>
              <a:rect l="l" t="t" r="r" b="b"/>
              <a:pathLst>
                <a:path w="4330065" h="332105">
                  <a:moveTo>
                    <a:pt x="4329785" y="331693"/>
                  </a:moveTo>
                  <a:lnTo>
                    <a:pt x="0" y="0"/>
                  </a:lnTo>
                  <a:lnTo>
                    <a:pt x="39168" y="0"/>
                  </a:lnTo>
                  <a:lnTo>
                    <a:pt x="4329785" y="328695"/>
                  </a:lnTo>
                  <a:lnTo>
                    <a:pt x="4329785" y="331693"/>
                  </a:lnTo>
                  <a:close/>
                </a:path>
              </a:pathLst>
            </a:custGeom>
            <a:solidFill>
              <a:srgbClr val="34B3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1566979" y="1765676"/>
              <a:ext cx="4290695" cy="328930"/>
            </a:xfrm>
            <a:custGeom>
              <a:avLst/>
              <a:gdLst/>
              <a:ahLst/>
              <a:cxnLst/>
              <a:rect l="l" t="t" r="r" b="b"/>
              <a:pathLst>
                <a:path w="4290695" h="328930">
                  <a:moveTo>
                    <a:pt x="4290415" y="328680"/>
                  </a:moveTo>
                  <a:lnTo>
                    <a:pt x="0" y="0"/>
                  </a:lnTo>
                  <a:lnTo>
                    <a:pt x="39063" y="0"/>
                  </a:lnTo>
                  <a:lnTo>
                    <a:pt x="4290415" y="325679"/>
                  </a:lnTo>
                  <a:lnTo>
                    <a:pt x="4290415" y="328680"/>
                  </a:lnTo>
                  <a:close/>
                </a:path>
              </a:pathLst>
            </a:custGeom>
            <a:solidFill>
              <a:srgbClr val="2BB2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1606415" y="1765676"/>
              <a:ext cx="4251325" cy="325755"/>
            </a:xfrm>
            <a:custGeom>
              <a:avLst/>
              <a:gdLst/>
              <a:ahLst/>
              <a:cxnLst/>
              <a:rect l="l" t="t" r="r" b="b"/>
              <a:pathLst>
                <a:path w="4251325" h="325755">
                  <a:moveTo>
                    <a:pt x="4250980" y="325663"/>
                  </a:moveTo>
                  <a:lnTo>
                    <a:pt x="0" y="0"/>
                  </a:lnTo>
                  <a:lnTo>
                    <a:pt x="39031" y="0"/>
                  </a:lnTo>
                  <a:lnTo>
                    <a:pt x="4250980" y="322666"/>
                  </a:lnTo>
                  <a:lnTo>
                    <a:pt x="4250980" y="325663"/>
                  </a:lnTo>
                  <a:close/>
                </a:path>
              </a:pathLst>
            </a:custGeom>
            <a:solidFill>
              <a:srgbClr val="1BB2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1645819" y="1765676"/>
              <a:ext cx="4211955" cy="323215"/>
            </a:xfrm>
            <a:custGeom>
              <a:avLst/>
              <a:gdLst/>
              <a:ahLst/>
              <a:cxnLst/>
              <a:rect l="l" t="t" r="r" b="b"/>
              <a:pathLst>
                <a:path w="4211955" h="323214">
                  <a:moveTo>
                    <a:pt x="4211576" y="322650"/>
                  </a:moveTo>
                  <a:lnTo>
                    <a:pt x="0" y="0"/>
                  </a:lnTo>
                  <a:lnTo>
                    <a:pt x="39029" y="0"/>
                  </a:lnTo>
                  <a:lnTo>
                    <a:pt x="4211576" y="319650"/>
                  </a:lnTo>
                  <a:lnTo>
                    <a:pt x="4211576" y="322650"/>
                  </a:lnTo>
                  <a:close/>
                </a:path>
              </a:pathLst>
            </a:custGeom>
            <a:solidFill>
              <a:srgbClr val="00B1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1684885" y="1765676"/>
              <a:ext cx="4172585" cy="320040"/>
            </a:xfrm>
            <a:custGeom>
              <a:avLst/>
              <a:gdLst/>
              <a:ahLst/>
              <a:cxnLst/>
              <a:rect l="l" t="t" r="r" b="b"/>
              <a:pathLst>
                <a:path w="4172585" h="320039">
                  <a:moveTo>
                    <a:pt x="4172510" y="319637"/>
                  </a:moveTo>
                  <a:lnTo>
                    <a:pt x="0" y="0"/>
                  </a:lnTo>
                  <a:lnTo>
                    <a:pt x="39366" y="0"/>
                  </a:lnTo>
                  <a:lnTo>
                    <a:pt x="4172510" y="316636"/>
                  </a:lnTo>
                  <a:lnTo>
                    <a:pt x="4172510" y="319637"/>
                  </a:lnTo>
                  <a:close/>
                </a:path>
              </a:pathLst>
            </a:custGeom>
            <a:solidFill>
              <a:srgbClr val="00B1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1724287" y="1765676"/>
              <a:ext cx="4133215" cy="316865"/>
            </a:xfrm>
            <a:custGeom>
              <a:avLst/>
              <a:gdLst/>
              <a:ahLst/>
              <a:cxnLst/>
              <a:rect l="l" t="t" r="r" b="b"/>
              <a:pathLst>
                <a:path w="4133215" h="316864">
                  <a:moveTo>
                    <a:pt x="4133108" y="316621"/>
                  </a:moveTo>
                  <a:lnTo>
                    <a:pt x="0" y="0"/>
                  </a:lnTo>
                  <a:lnTo>
                    <a:pt x="39365" y="0"/>
                  </a:lnTo>
                  <a:lnTo>
                    <a:pt x="4133108" y="313623"/>
                  </a:lnTo>
                  <a:lnTo>
                    <a:pt x="4133108" y="316621"/>
                  </a:lnTo>
                  <a:close/>
                </a:path>
              </a:pathLst>
            </a:custGeom>
            <a:solidFill>
              <a:srgbClr val="00B1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1763689" y="1765676"/>
              <a:ext cx="4093845" cy="313690"/>
            </a:xfrm>
            <a:custGeom>
              <a:avLst/>
              <a:gdLst/>
              <a:ahLst/>
              <a:cxnLst/>
              <a:rect l="l" t="t" r="r" b="b"/>
              <a:pathLst>
                <a:path w="4093845" h="313689">
                  <a:moveTo>
                    <a:pt x="4093706" y="313608"/>
                  </a:moveTo>
                  <a:lnTo>
                    <a:pt x="0" y="0"/>
                  </a:lnTo>
                  <a:lnTo>
                    <a:pt x="39035" y="0"/>
                  </a:lnTo>
                  <a:lnTo>
                    <a:pt x="4093706" y="310607"/>
                  </a:lnTo>
                  <a:lnTo>
                    <a:pt x="4093706" y="313608"/>
                  </a:lnTo>
                  <a:close/>
                </a:path>
              </a:pathLst>
            </a:custGeom>
            <a:solidFill>
              <a:srgbClr val="00B0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1803082" y="1765680"/>
              <a:ext cx="4054475" cy="311150"/>
            </a:xfrm>
            <a:custGeom>
              <a:avLst/>
              <a:gdLst/>
              <a:ahLst/>
              <a:cxnLst/>
              <a:rect l="l" t="t" r="r" b="b"/>
              <a:pathLst>
                <a:path w="4054475" h="311150">
                  <a:moveTo>
                    <a:pt x="4054310" y="307594"/>
                  </a:moveTo>
                  <a:lnTo>
                    <a:pt x="39039" y="0"/>
                  </a:lnTo>
                  <a:lnTo>
                    <a:pt x="0" y="0"/>
                  </a:lnTo>
                  <a:lnTo>
                    <a:pt x="4054310" y="310591"/>
                  </a:lnTo>
                  <a:lnTo>
                    <a:pt x="4054310" y="307594"/>
                  </a:lnTo>
                  <a:close/>
                </a:path>
                <a:path w="4054475" h="311150">
                  <a:moveTo>
                    <a:pt x="4054310" y="304584"/>
                  </a:moveTo>
                  <a:lnTo>
                    <a:pt x="78435" y="0"/>
                  </a:lnTo>
                  <a:lnTo>
                    <a:pt x="39408" y="0"/>
                  </a:lnTo>
                  <a:lnTo>
                    <a:pt x="4054310" y="307581"/>
                  </a:lnTo>
                  <a:lnTo>
                    <a:pt x="4054310" y="304584"/>
                  </a:lnTo>
                  <a:close/>
                </a:path>
              </a:pathLst>
            </a:custGeom>
            <a:solidFill>
              <a:srgbClr val="00B0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1881896" y="1765676"/>
              <a:ext cx="3975735" cy="304800"/>
            </a:xfrm>
            <a:custGeom>
              <a:avLst/>
              <a:gdLst/>
              <a:ahLst/>
              <a:cxnLst/>
              <a:rect l="l" t="t" r="r" b="b"/>
              <a:pathLst>
                <a:path w="3975735" h="304800">
                  <a:moveTo>
                    <a:pt x="3975498" y="304562"/>
                  </a:moveTo>
                  <a:lnTo>
                    <a:pt x="0" y="0"/>
                  </a:lnTo>
                  <a:lnTo>
                    <a:pt x="39031" y="0"/>
                  </a:lnTo>
                  <a:lnTo>
                    <a:pt x="3975498" y="301564"/>
                  </a:lnTo>
                  <a:lnTo>
                    <a:pt x="3975498" y="304562"/>
                  </a:lnTo>
                  <a:close/>
                </a:path>
              </a:pathLst>
            </a:custGeom>
            <a:solidFill>
              <a:srgbClr val="00AF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1920970" y="1765676"/>
              <a:ext cx="3937000" cy="301625"/>
            </a:xfrm>
            <a:custGeom>
              <a:avLst/>
              <a:gdLst/>
              <a:ahLst/>
              <a:cxnLst/>
              <a:rect l="l" t="t" r="r" b="b"/>
              <a:pathLst>
                <a:path w="3937000" h="301625">
                  <a:moveTo>
                    <a:pt x="3936424" y="301549"/>
                  </a:moveTo>
                  <a:lnTo>
                    <a:pt x="0" y="0"/>
                  </a:lnTo>
                  <a:lnTo>
                    <a:pt x="39362" y="0"/>
                  </a:lnTo>
                  <a:lnTo>
                    <a:pt x="3936424" y="298548"/>
                  </a:lnTo>
                  <a:lnTo>
                    <a:pt x="3936424" y="301549"/>
                  </a:lnTo>
                  <a:close/>
                </a:path>
              </a:pathLst>
            </a:custGeom>
            <a:solidFill>
              <a:srgbClr val="00AF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1960377" y="1765676"/>
              <a:ext cx="3897629" cy="299085"/>
            </a:xfrm>
            <a:custGeom>
              <a:avLst/>
              <a:gdLst/>
              <a:ahLst/>
              <a:cxnLst/>
              <a:rect l="l" t="t" r="r" b="b"/>
              <a:pathLst>
                <a:path w="3897629" h="299085">
                  <a:moveTo>
                    <a:pt x="3897018" y="298533"/>
                  </a:moveTo>
                  <a:lnTo>
                    <a:pt x="0" y="0"/>
                  </a:lnTo>
                  <a:lnTo>
                    <a:pt x="39347" y="0"/>
                  </a:lnTo>
                  <a:lnTo>
                    <a:pt x="3897018" y="295535"/>
                  </a:lnTo>
                  <a:lnTo>
                    <a:pt x="3897018" y="298533"/>
                  </a:lnTo>
                  <a:close/>
                </a:path>
              </a:pathLst>
            </a:custGeom>
            <a:solidFill>
              <a:srgbClr val="00AE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1999770" y="1765676"/>
              <a:ext cx="3857625" cy="295910"/>
            </a:xfrm>
            <a:custGeom>
              <a:avLst/>
              <a:gdLst/>
              <a:ahLst/>
              <a:cxnLst/>
              <a:rect l="l" t="t" r="r" b="b"/>
              <a:pathLst>
                <a:path w="3857625" h="295910">
                  <a:moveTo>
                    <a:pt x="3857625" y="295519"/>
                  </a:moveTo>
                  <a:lnTo>
                    <a:pt x="0" y="0"/>
                  </a:lnTo>
                  <a:lnTo>
                    <a:pt x="39349" y="0"/>
                  </a:lnTo>
                  <a:lnTo>
                    <a:pt x="3857625" y="292522"/>
                  </a:lnTo>
                  <a:lnTo>
                    <a:pt x="3857625" y="295519"/>
                  </a:lnTo>
                  <a:close/>
                </a:path>
              </a:pathLst>
            </a:custGeom>
            <a:solidFill>
              <a:srgbClr val="00AE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2039169" y="1765676"/>
              <a:ext cx="3818254" cy="292735"/>
            </a:xfrm>
            <a:custGeom>
              <a:avLst/>
              <a:gdLst/>
              <a:ahLst/>
              <a:cxnLst/>
              <a:rect l="l" t="t" r="r" b="b"/>
              <a:pathLst>
                <a:path w="3818254" h="292735">
                  <a:moveTo>
                    <a:pt x="3818226" y="292506"/>
                  </a:moveTo>
                  <a:lnTo>
                    <a:pt x="0" y="0"/>
                  </a:lnTo>
                  <a:lnTo>
                    <a:pt x="39042" y="0"/>
                  </a:lnTo>
                  <a:lnTo>
                    <a:pt x="3818226" y="289506"/>
                  </a:lnTo>
                  <a:lnTo>
                    <a:pt x="3818226" y="292506"/>
                  </a:lnTo>
                  <a:close/>
                </a:path>
              </a:pathLst>
            </a:custGeom>
            <a:solidFill>
              <a:srgbClr val="00AE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2078573" y="1765676"/>
              <a:ext cx="3778885" cy="289560"/>
            </a:xfrm>
            <a:custGeom>
              <a:avLst/>
              <a:gdLst/>
              <a:ahLst/>
              <a:cxnLst/>
              <a:rect l="l" t="t" r="r" b="b"/>
              <a:pathLst>
                <a:path w="3778885" h="289560">
                  <a:moveTo>
                    <a:pt x="3778822" y="289490"/>
                  </a:moveTo>
                  <a:lnTo>
                    <a:pt x="0" y="0"/>
                  </a:lnTo>
                  <a:lnTo>
                    <a:pt x="39036" y="0"/>
                  </a:lnTo>
                  <a:lnTo>
                    <a:pt x="3778822" y="286492"/>
                  </a:lnTo>
                  <a:lnTo>
                    <a:pt x="3778822" y="289490"/>
                  </a:lnTo>
                  <a:close/>
                </a:path>
              </a:pathLst>
            </a:custGeom>
            <a:solidFill>
              <a:srgbClr val="00AD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2117961" y="1765676"/>
              <a:ext cx="3739515" cy="287020"/>
            </a:xfrm>
            <a:custGeom>
              <a:avLst/>
              <a:gdLst/>
              <a:ahLst/>
              <a:cxnLst/>
              <a:rect l="l" t="t" r="r" b="b"/>
              <a:pathLst>
                <a:path w="3739515" h="287019">
                  <a:moveTo>
                    <a:pt x="3739434" y="286477"/>
                  </a:moveTo>
                  <a:lnTo>
                    <a:pt x="0" y="0"/>
                  </a:lnTo>
                  <a:lnTo>
                    <a:pt x="39045" y="0"/>
                  </a:lnTo>
                  <a:lnTo>
                    <a:pt x="3739434" y="283476"/>
                  </a:lnTo>
                  <a:lnTo>
                    <a:pt x="3739434" y="286477"/>
                  </a:lnTo>
                  <a:close/>
                </a:path>
              </a:pathLst>
            </a:custGeom>
            <a:solidFill>
              <a:srgbClr val="00AD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2157361" y="1765680"/>
              <a:ext cx="3700145" cy="283845"/>
            </a:xfrm>
            <a:custGeom>
              <a:avLst/>
              <a:gdLst/>
              <a:ahLst/>
              <a:cxnLst/>
              <a:rect l="l" t="t" r="r" b="b"/>
              <a:pathLst>
                <a:path w="3700145" h="283844">
                  <a:moveTo>
                    <a:pt x="3700030" y="280466"/>
                  </a:moveTo>
                  <a:lnTo>
                    <a:pt x="39027" y="0"/>
                  </a:lnTo>
                  <a:lnTo>
                    <a:pt x="0" y="0"/>
                  </a:lnTo>
                  <a:lnTo>
                    <a:pt x="3700030" y="283464"/>
                  </a:lnTo>
                  <a:lnTo>
                    <a:pt x="3700030" y="280466"/>
                  </a:lnTo>
                  <a:close/>
                </a:path>
                <a:path w="3700145" h="283844">
                  <a:moveTo>
                    <a:pt x="3700030" y="277444"/>
                  </a:moveTo>
                  <a:lnTo>
                    <a:pt x="78435" y="0"/>
                  </a:lnTo>
                  <a:lnTo>
                    <a:pt x="39090" y="0"/>
                  </a:lnTo>
                  <a:lnTo>
                    <a:pt x="3700030" y="280454"/>
                  </a:lnTo>
                  <a:lnTo>
                    <a:pt x="3700030" y="277444"/>
                  </a:lnTo>
                  <a:close/>
                </a:path>
              </a:pathLst>
            </a:custGeom>
            <a:solidFill>
              <a:srgbClr val="00A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2235851" y="1765676"/>
              <a:ext cx="3622040" cy="277495"/>
            </a:xfrm>
            <a:custGeom>
              <a:avLst/>
              <a:gdLst/>
              <a:ahLst/>
              <a:cxnLst/>
              <a:rect l="l" t="t" r="r" b="b"/>
              <a:pathLst>
                <a:path w="3622040" h="277494">
                  <a:moveTo>
                    <a:pt x="3621544" y="277435"/>
                  </a:moveTo>
                  <a:lnTo>
                    <a:pt x="0" y="0"/>
                  </a:lnTo>
                  <a:lnTo>
                    <a:pt x="39050" y="0"/>
                  </a:lnTo>
                  <a:lnTo>
                    <a:pt x="3621544" y="274434"/>
                  </a:lnTo>
                  <a:lnTo>
                    <a:pt x="3621544" y="277435"/>
                  </a:lnTo>
                  <a:close/>
                </a:path>
              </a:pathLst>
            </a:custGeom>
            <a:solidFill>
              <a:srgbClr val="00A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2275249" y="1765676"/>
              <a:ext cx="3582670" cy="274955"/>
            </a:xfrm>
            <a:custGeom>
              <a:avLst/>
              <a:gdLst/>
              <a:ahLst/>
              <a:cxnLst/>
              <a:rect l="l" t="t" r="r" b="b"/>
              <a:pathLst>
                <a:path w="3582670" h="274955">
                  <a:moveTo>
                    <a:pt x="3582146" y="274418"/>
                  </a:moveTo>
                  <a:lnTo>
                    <a:pt x="0" y="0"/>
                  </a:lnTo>
                  <a:lnTo>
                    <a:pt x="39046" y="0"/>
                  </a:lnTo>
                  <a:lnTo>
                    <a:pt x="3582146" y="271421"/>
                  </a:lnTo>
                  <a:lnTo>
                    <a:pt x="3582146" y="274418"/>
                  </a:lnTo>
                  <a:close/>
                </a:path>
              </a:pathLst>
            </a:custGeom>
            <a:solidFill>
              <a:srgbClr val="00A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2314641" y="1765676"/>
              <a:ext cx="3543300" cy="271780"/>
            </a:xfrm>
            <a:custGeom>
              <a:avLst/>
              <a:gdLst/>
              <a:ahLst/>
              <a:cxnLst/>
              <a:rect l="l" t="t" r="r" b="b"/>
              <a:pathLst>
                <a:path w="3543300" h="271780">
                  <a:moveTo>
                    <a:pt x="3542753" y="271405"/>
                  </a:moveTo>
                  <a:lnTo>
                    <a:pt x="0" y="0"/>
                  </a:lnTo>
                  <a:lnTo>
                    <a:pt x="39052" y="0"/>
                  </a:lnTo>
                  <a:lnTo>
                    <a:pt x="3542753" y="268404"/>
                  </a:lnTo>
                  <a:lnTo>
                    <a:pt x="3542753" y="271405"/>
                  </a:lnTo>
                  <a:close/>
                </a:path>
              </a:pathLst>
            </a:custGeom>
            <a:solidFill>
              <a:srgbClr val="00AD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2354034" y="1765680"/>
              <a:ext cx="3503929" cy="268605"/>
            </a:xfrm>
            <a:custGeom>
              <a:avLst/>
              <a:gdLst/>
              <a:ahLst/>
              <a:cxnLst/>
              <a:rect l="l" t="t" r="r" b="b"/>
              <a:pathLst>
                <a:path w="3503929" h="268605">
                  <a:moveTo>
                    <a:pt x="3503358" y="263867"/>
                  </a:moveTo>
                  <a:lnTo>
                    <a:pt x="58940" y="0"/>
                  </a:lnTo>
                  <a:lnTo>
                    <a:pt x="39039" y="0"/>
                  </a:lnTo>
                  <a:lnTo>
                    <a:pt x="19888" y="0"/>
                  </a:lnTo>
                  <a:lnTo>
                    <a:pt x="0" y="0"/>
                  </a:lnTo>
                  <a:lnTo>
                    <a:pt x="3503358" y="268389"/>
                  </a:lnTo>
                  <a:lnTo>
                    <a:pt x="3503358" y="266865"/>
                  </a:lnTo>
                  <a:lnTo>
                    <a:pt x="3503358" y="265391"/>
                  </a:lnTo>
                  <a:lnTo>
                    <a:pt x="3503358" y="263867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2413389" y="1765676"/>
              <a:ext cx="3444240" cy="264160"/>
            </a:xfrm>
            <a:custGeom>
              <a:avLst/>
              <a:gdLst/>
              <a:ahLst/>
              <a:cxnLst/>
              <a:rect l="l" t="t" r="r" b="b"/>
              <a:pathLst>
                <a:path w="3444240" h="264160">
                  <a:moveTo>
                    <a:pt x="3444005" y="263838"/>
                  </a:moveTo>
                  <a:lnTo>
                    <a:pt x="0" y="0"/>
                  </a:lnTo>
                  <a:lnTo>
                    <a:pt x="39042" y="0"/>
                  </a:lnTo>
                  <a:lnTo>
                    <a:pt x="3444005" y="260840"/>
                  </a:lnTo>
                  <a:lnTo>
                    <a:pt x="3444005" y="263838"/>
                  </a:lnTo>
                  <a:close/>
                </a:path>
              </a:pathLst>
            </a:custGeom>
            <a:solidFill>
              <a:srgbClr val="00AE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2452855" y="1765676"/>
              <a:ext cx="3404870" cy="260985"/>
            </a:xfrm>
            <a:custGeom>
              <a:avLst/>
              <a:gdLst/>
              <a:ahLst/>
              <a:cxnLst/>
              <a:rect l="l" t="t" r="r" b="b"/>
              <a:pathLst>
                <a:path w="3404870" h="260985">
                  <a:moveTo>
                    <a:pt x="3404539" y="260806"/>
                  </a:moveTo>
                  <a:lnTo>
                    <a:pt x="0" y="0"/>
                  </a:lnTo>
                  <a:lnTo>
                    <a:pt x="39319" y="0"/>
                  </a:lnTo>
                  <a:lnTo>
                    <a:pt x="3404539" y="257808"/>
                  </a:lnTo>
                  <a:lnTo>
                    <a:pt x="3404539" y="260806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2492596" y="1765676"/>
              <a:ext cx="3364865" cy="257810"/>
            </a:xfrm>
            <a:custGeom>
              <a:avLst/>
              <a:gdLst/>
              <a:ahLst/>
              <a:cxnLst/>
              <a:rect l="l" t="t" r="r" b="b"/>
              <a:pathLst>
                <a:path w="3364865" h="257810">
                  <a:moveTo>
                    <a:pt x="3364798" y="257774"/>
                  </a:moveTo>
                  <a:lnTo>
                    <a:pt x="0" y="0"/>
                  </a:lnTo>
                  <a:lnTo>
                    <a:pt x="39046" y="0"/>
                  </a:lnTo>
                  <a:lnTo>
                    <a:pt x="3364798" y="254776"/>
                  </a:lnTo>
                  <a:lnTo>
                    <a:pt x="3364798" y="257774"/>
                  </a:lnTo>
                  <a:close/>
                </a:path>
              </a:pathLst>
            </a:custGeom>
            <a:solidFill>
              <a:srgbClr val="00B1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2532063" y="1765676"/>
              <a:ext cx="3325495" cy="255270"/>
            </a:xfrm>
            <a:custGeom>
              <a:avLst/>
              <a:gdLst/>
              <a:ahLst/>
              <a:cxnLst/>
              <a:rect l="l" t="t" r="r" b="b"/>
              <a:pathLst>
                <a:path w="3325495" h="255269">
                  <a:moveTo>
                    <a:pt x="3325331" y="254743"/>
                  </a:moveTo>
                  <a:lnTo>
                    <a:pt x="0" y="0"/>
                  </a:lnTo>
                  <a:lnTo>
                    <a:pt x="39315" y="0"/>
                  </a:lnTo>
                  <a:lnTo>
                    <a:pt x="3325331" y="251745"/>
                  </a:lnTo>
                  <a:lnTo>
                    <a:pt x="3325331" y="254743"/>
                  </a:lnTo>
                  <a:close/>
                </a:path>
              </a:pathLst>
            </a:custGeom>
            <a:solidFill>
              <a:srgbClr val="00B2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2571803" y="1765676"/>
              <a:ext cx="3286125" cy="252095"/>
            </a:xfrm>
            <a:custGeom>
              <a:avLst/>
              <a:gdLst/>
              <a:ahLst/>
              <a:cxnLst/>
              <a:rect l="l" t="t" r="r" b="b"/>
              <a:pathLst>
                <a:path w="3286125" h="252094">
                  <a:moveTo>
                    <a:pt x="3285592" y="251710"/>
                  </a:moveTo>
                  <a:lnTo>
                    <a:pt x="0" y="0"/>
                  </a:lnTo>
                  <a:lnTo>
                    <a:pt x="39044" y="0"/>
                  </a:lnTo>
                  <a:lnTo>
                    <a:pt x="3285592" y="248713"/>
                  </a:lnTo>
                  <a:lnTo>
                    <a:pt x="3285592" y="251710"/>
                  </a:lnTo>
                  <a:close/>
                </a:path>
              </a:pathLst>
            </a:custGeom>
            <a:solidFill>
              <a:srgbClr val="00B3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2611254" y="1765676"/>
              <a:ext cx="3246755" cy="248920"/>
            </a:xfrm>
            <a:custGeom>
              <a:avLst/>
              <a:gdLst/>
              <a:ahLst/>
              <a:cxnLst/>
              <a:rect l="l" t="t" r="r" b="b"/>
              <a:pathLst>
                <a:path w="3246754" h="248919">
                  <a:moveTo>
                    <a:pt x="3246141" y="248682"/>
                  </a:moveTo>
                  <a:lnTo>
                    <a:pt x="0" y="0"/>
                  </a:lnTo>
                  <a:lnTo>
                    <a:pt x="39064" y="0"/>
                  </a:lnTo>
                  <a:lnTo>
                    <a:pt x="3246141" y="245682"/>
                  </a:lnTo>
                  <a:lnTo>
                    <a:pt x="3246141" y="248682"/>
                  </a:lnTo>
                  <a:close/>
                </a:path>
              </a:pathLst>
            </a:custGeom>
            <a:solidFill>
              <a:srgbClr val="00B5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2650725" y="1765676"/>
              <a:ext cx="3206750" cy="245745"/>
            </a:xfrm>
            <a:custGeom>
              <a:avLst/>
              <a:gdLst/>
              <a:ahLst/>
              <a:cxnLst/>
              <a:rect l="l" t="t" r="r" b="b"/>
              <a:pathLst>
                <a:path w="3206750" h="245744">
                  <a:moveTo>
                    <a:pt x="3206669" y="245650"/>
                  </a:moveTo>
                  <a:lnTo>
                    <a:pt x="0" y="0"/>
                  </a:lnTo>
                  <a:lnTo>
                    <a:pt x="39321" y="0"/>
                  </a:lnTo>
                  <a:lnTo>
                    <a:pt x="3206669" y="242649"/>
                  </a:lnTo>
                  <a:lnTo>
                    <a:pt x="3206669" y="245650"/>
                  </a:lnTo>
                  <a:close/>
                </a:path>
              </a:pathLst>
            </a:custGeom>
            <a:solidFill>
              <a:srgbClr val="00B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2690459" y="1765676"/>
              <a:ext cx="3167380" cy="243204"/>
            </a:xfrm>
            <a:custGeom>
              <a:avLst/>
              <a:gdLst/>
              <a:ahLst/>
              <a:cxnLst/>
              <a:rect l="l" t="t" r="r" b="b"/>
              <a:pathLst>
                <a:path w="3167379" h="243205">
                  <a:moveTo>
                    <a:pt x="3166935" y="242618"/>
                  </a:moveTo>
                  <a:lnTo>
                    <a:pt x="0" y="0"/>
                  </a:lnTo>
                  <a:lnTo>
                    <a:pt x="39066" y="0"/>
                  </a:lnTo>
                  <a:lnTo>
                    <a:pt x="3166935" y="239618"/>
                  </a:lnTo>
                  <a:lnTo>
                    <a:pt x="3166935" y="242618"/>
                  </a:lnTo>
                  <a:close/>
                </a:path>
              </a:pathLst>
            </a:custGeom>
            <a:solidFill>
              <a:srgbClr val="00B7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2729930" y="1765676"/>
              <a:ext cx="3128010" cy="240029"/>
            </a:xfrm>
            <a:custGeom>
              <a:avLst/>
              <a:gdLst/>
              <a:ahLst/>
              <a:cxnLst/>
              <a:rect l="l" t="t" r="r" b="b"/>
              <a:pathLst>
                <a:path w="3128010" h="240030">
                  <a:moveTo>
                    <a:pt x="3127465" y="239587"/>
                  </a:moveTo>
                  <a:lnTo>
                    <a:pt x="0" y="0"/>
                  </a:lnTo>
                  <a:lnTo>
                    <a:pt x="39065" y="0"/>
                  </a:lnTo>
                  <a:lnTo>
                    <a:pt x="3127465" y="236586"/>
                  </a:lnTo>
                  <a:lnTo>
                    <a:pt x="3127465" y="239587"/>
                  </a:lnTo>
                  <a:close/>
                </a:path>
              </a:pathLst>
            </a:custGeom>
            <a:solidFill>
              <a:srgbClr val="00B9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2769405" y="1765676"/>
              <a:ext cx="3088005" cy="236854"/>
            </a:xfrm>
            <a:custGeom>
              <a:avLst/>
              <a:gdLst/>
              <a:ahLst/>
              <a:cxnLst/>
              <a:rect l="l" t="t" r="r" b="b"/>
              <a:pathLst>
                <a:path w="3088004" h="236855">
                  <a:moveTo>
                    <a:pt x="3087989" y="236555"/>
                  </a:moveTo>
                  <a:lnTo>
                    <a:pt x="0" y="0"/>
                  </a:lnTo>
                  <a:lnTo>
                    <a:pt x="39306" y="0"/>
                  </a:lnTo>
                  <a:lnTo>
                    <a:pt x="3087989" y="233556"/>
                  </a:lnTo>
                  <a:lnTo>
                    <a:pt x="3087989" y="236555"/>
                  </a:lnTo>
                  <a:close/>
                </a:path>
              </a:pathLst>
            </a:custGeom>
            <a:solidFill>
              <a:srgbClr val="00BA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2809134" y="1765676"/>
              <a:ext cx="3048635" cy="233679"/>
            </a:xfrm>
            <a:custGeom>
              <a:avLst/>
              <a:gdLst/>
              <a:ahLst/>
              <a:cxnLst/>
              <a:rect l="l" t="t" r="r" b="b"/>
              <a:pathLst>
                <a:path w="3048635" h="233680">
                  <a:moveTo>
                    <a:pt x="3048260" y="233523"/>
                  </a:moveTo>
                  <a:lnTo>
                    <a:pt x="0" y="0"/>
                  </a:lnTo>
                  <a:lnTo>
                    <a:pt x="39054" y="0"/>
                  </a:lnTo>
                  <a:lnTo>
                    <a:pt x="3048260" y="230525"/>
                  </a:lnTo>
                  <a:lnTo>
                    <a:pt x="3048260" y="233523"/>
                  </a:lnTo>
                  <a:close/>
                </a:path>
              </a:pathLst>
            </a:custGeom>
            <a:solidFill>
              <a:srgbClr val="00BB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2848606" y="1765676"/>
              <a:ext cx="3009265" cy="230504"/>
            </a:xfrm>
            <a:custGeom>
              <a:avLst/>
              <a:gdLst/>
              <a:ahLst/>
              <a:cxnLst/>
              <a:rect l="l" t="t" r="r" b="b"/>
              <a:pathLst>
                <a:path w="3009265" h="230505">
                  <a:moveTo>
                    <a:pt x="3008789" y="230491"/>
                  </a:moveTo>
                  <a:lnTo>
                    <a:pt x="0" y="0"/>
                  </a:lnTo>
                  <a:lnTo>
                    <a:pt x="39304" y="0"/>
                  </a:lnTo>
                  <a:lnTo>
                    <a:pt x="3008789" y="227493"/>
                  </a:lnTo>
                  <a:lnTo>
                    <a:pt x="3008789" y="230491"/>
                  </a:lnTo>
                  <a:close/>
                </a:path>
              </a:pathLst>
            </a:custGeom>
            <a:solidFill>
              <a:srgbClr val="00BD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2888331" y="1765676"/>
              <a:ext cx="2969260" cy="227965"/>
            </a:xfrm>
            <a:custGeom>
              <a:avLst/>
              <a:gdLst/>
              <a:ahLst/>
              <a:cxnLst/>
              <a:rect l="l" t="t" r="r" b="b"/>
              <a:pathLst>
                <a:path w="2969260" h="227964">
                  <a:moveTo>
                    <a:pt x="2969063" y="227459"/>
                  </a:moveTo>
                  <a:lnTo>
                    <a:pt x="0" y="0"/>
                  </a:lnTo>
                  <a:lnTo>
                    <a:pt x="39057" y="0"/>
                  </a:lnTo>
                  <a:lnTo>
                    <a:pt x="2969063" y="224462"/>
                  </a:lnTo>
                  <a:lnTo>
                    <a:pt x="2969063" y="227459"/>
                  </a:lnTo>
                  <a:close/>
                </a:path>
              </a:pathLst>
            </a:custGeom>
            <a:solidFill>
              <a:srgbClr val="00BE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2927810" y="1765676"/>
              <a:ext cx="2929890" cy="224790"/>
            </a:xfrm>
            <a:custGeom>
              <a:avLst/>
              <a:gdLst/>
              <a:ahLst/>
              <a:cxnLst/>
              <a:rect l="l" t="t" r="r" b="b"/>
              <a:pathLst>
                <a:path w="2929890" h="224789">
                  <a:moveTo>
                    <a:pt x="2929584" y="224427"/>
                  </a:moveTo>
                  <a:lnTo>
                    <a:pt x="0" y="0"/>
                  </a:lnTo>
                  <a:lnTo>
                    <a:pt x="39059" y="0"/>
                  </a:lnTo>
                  <a:lnTo>
                    <a:pt x="2929584" y="221430"/>
                  </a:lnTo>
                  <a:lnTo>
                    <a:pt x="2929584" y="224427"/>
                  </a:lnTo>
                  <a:close/>
                </a:path>
              </a:pathLst>
            </a:custGeom>
            <a:solidFill>
              <a:srgbClr val="00BF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2967288" y="1765676"/>
              <a:ext cx="2890520" cy="221615"/>
            </a:xfrm>
            <a:custGeom>
              <a:avLst/>
              <a:gdLst/>
              <a:ahLst/>
              <a:cxnLst/>
              <a:rect l="l" t="t" r="r" b="b"/>
              <a:pathLst>
                <a:path w="2890520" h="221614">
                  <a:moveTo>
                    <a:pt x="2890106" y="221396"/>
                  </a:moveTo>
                  <a:lnTo>
                    <a:pt x="0" y="0"/>
                  </a:lnTo>
                  <a:lnTo>
                    <a:pt x="39296" y="0"/>
                  </a:lnTo>
                  <a:lnTo>
                    <a:pt x="2890106" y="218398"/>
                  </a:lnTo>
                  <a:lnTo>
                    <a:pt x="2890106" y="221396"/>
                  </a:lnTo>
                  <a:close/>
                </a:path>
              </a:pathLst>
            </a:custGeom>
            <a:solidFill>
              <a:srgbClr val="00C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3006994" y="1765676"/>
              <a:ext cx="2850515" cy="218440"/>
            </a:xfrm>
            <a:custGeom>
              <a:avLst/>
              <a:gdLst/>
              <a:ahLst/>
              <a:cxnLst/>
              <a:rect l="l" t="t" r="r" b="b"/>
              <a:pathLst>
                <a:path w="2850515" h="218439">
                  <a:moveTo>
                    <a:pt x="2850400" y="218367"/>
                  </a:moveTo>
                  <a:lnTo>
                    <a:pt x="0" y="0"/>
                  </a:lnTo>
                  <a:lnTo>
                    <a:pt x="39073" y="0"/>
                  </a:lnTo>
                  <a:lnTo>
                    <a:pt x="2850400" y="215366"/>
                  </a:lnTo>
                  <a:lnTo>
                    <a:pt x="2850400" y="218367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3046477" y="1765676"/>
              <a:ext cx="2811145" cy="215900"/>
            </a:xfrm>
            <a:custGeom>
              <a:avLst/>
              <a:gdLst/>
              <a:ahLst/>
              <a:cxnLst/>
              <a:rect l="l" t="t" r="r" b="b"/>
              <a:pathLst>
                <a:path w="2811145" h="215900">
                  <a:moveTo>
                    <a:pt x="2810918" y="215335"/>
                  </a:moveTo>
                  <a:lnTo>
                    <a:pt x="0" y="0"/>
                  </a:lnTo>
                  <a:lnTo>
                    <a:pt x="39307" y="0"/>
                  </a:lnTo>
                  <a:lnTo>
                    <a:pt x="2810918" y="212333"/>
                  </a:lnTo>
                  <a:lnTo>
                    <a:pt x="2810918" y="215335"/>
                  </a:lnTo>
                  <a:close/>
                </a:path>
              </a:pathLst>
            </a:custGeom>
            <a:solidFill>
              <a:srgbClr val="23C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3086188" y="1765676"/>
              <a:ext cx="2771775" cy="212725"/>
            </a:xfrm>
            <a:custGeom>
              <a:avLst/>
              <a:gdLst/>
              <a:ahLst/>
              <a:cxnLst/>
              <a:rect l="l" t="t" r="r" b="b"/>
              <a:pathLst>
                <a:path w="2771775" h="212725">
                  <a:moveTo>
                    <a:pt x="2771207" y="212303"/>
                  </a:moveTo>
                  <a:lnTo>
                    <a:pt x="0" y="0"/>
                  </a:lnTo>
                  <a:lnTo>
                    <a:pt x="39077" y="0"/>
                  </a:lnTo>
                  <a:lnTo>
                    <a:pt x="2771207" y="209303"/>
                  </a:lnTo>
                  <a:lnTo>
                    <a:pt x="2771207" y="212303"/>
                  </a:lnTo>
                  <a:close/>
                </a:path>
              </a:pathLst>
            </a:custGeom>
            <a:solidFill>
              <a:srgbClr val="36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3125688" y="1765676"/>
              <a:ext cx="2731770" cy="209550"/>
            </a:xfrm>
            <a:custGeom>
              <a:avLst/>
              <a:gdLst/>
              <a:ahLst/>
              <a:cxnLst/>
              <a:rect l="l" t="t" r="r" b="b"/>
              <a:pathLst>
                <a:path w="2731770" h="209550">
                  <a:moveTo>
                    <a:pt x="2731706" y="209268"/>
                  </a:moveTo>
                  <a:lnTo>
                    <a:pt x="0" y="0"/>
                  </a:lnTo>
                  <a:lnTo>
                    <a:pt x="39063" y="0"/>
                  </a:lnTo>
                  <a:lnTo>
                    <a:pt x="2731706" y="206271"/>
                  </a:lnTo>
                  <a:lnTo>
                    <a:pt x="2731706" y="209268"/>
                  </a:lnTo>
                  <a:close/>
                </a:path>
              </a:pathLst>
            </a:custGeom>
            <a:solidFill>
              <a:srgbClr val="42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3165159" y="1765676"/>
              <a:ext cx="2692400" cy="206375"/>
            </a:xfrm>
            <a:custGeom>
              <a:avLst/>
              <a:gdLst/>
              <a:ahLst/>
              <a:cxnLst/>
              <a:rect l="l" t="t" r="r" b="b"/>
              <a:pathLst>
                <a:path w="2692400" h="206375">
                  <a:moveTo>
                    <a:pt x="2692235" y="206240"/>
                  </a:moveTo>
                  <a:lnTo>
                    <a:pt x="0" y="0"/>
                  </a:lnTo>
                  <a:lnTo>
                    <a:pt x="39304" y="0"/>
                  </a:lnTo>
                  <a:lnTo>
                    <a:pt x="2692235" y="203239"/>
                  </a:lnTo>
                  <a:lnTo>
                    <a:pt x="2692235" y="206240"/>
                  </a:lnTo>
                  <a:close/>
                </a:path>
              </a:pathLst>
            </a:custGeom>
            <a:solidFill>
              <a:srgbClr val="4C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3204883" y="1765676"/>
              <a:ext cx="2653030" cy="203200"/>
            </a:xfrm>
            <a:custGeom>
              <a:avLst/>
              <a:gdLst/>
              <a:ahLst/>
              <a:cxnLst/>
              <a:rect l="l" t="t" r="r" b="b"/>
              <a:pathLst>
                <a:path w="2653029" h="203200">
                  <a:moveTo>
                    <a:pt x="2652511" y="203205"/>
                  </a:moveTo>
                  <a:lnTo>
                    <a:pt x="0" y="0"/>
                  </a:lnTo>
                  <a:lnTo>
                    <a:pt x="39063" y="0"/>
                  </a:lnTo>
                  <a:lnTo>
                    <a:pt x="2652511" y="200207"/>
                  </a:lnTo>
                  <a:lnTo>
                    <a:pt x="2652511" y="203205"/>
                  </a:lnTo>
                  <a:close/>
                </a:path>
              </a:pathLst>
            </a:custGeom>
            <a:solidFill>
              <a:srgbClr val="56C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3244372" y="1765676"/>
              <a:ext cx="2613025" cy="200660"/>
            </a:xfrm>
            <a:custGeom>
              <a:avLst/>
              <a:gdLst/>
              <a:ahLst/>
              <a:cxnLst/>
              <a:rect l="l" t="t" r="r" b="b"/>
              <a:pathLst>
                <a:path w="2613025" h="200660">
                  <a:moveTo>
                    <a:pt x="2613022" y="200173"/>
                  </a:moveTo>
                  <a:lnTo>
                    <a:pt x="0" y="0"/>
                  </a:lnTo>
                  <a:lnTo>
                    <a:pt x="39282" y="0"/>
                  </a:lnTo>
                  <a:lnTo>
                    <a:pt x="2613022" y="197175"/>
                  </a:lnTo>
                  <a:lnTo>
                    <a:pt x="2613022" y="200173"/>
                  </a:lnTo>
                  <a:close/>
                </a:path>
              </a:pathLst>
            </a:custGeom>
            <a:solidFill>
              <a:srgbClr val="5EC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3284080" y="1765676"/>
              <a:ext cx="2573655" cy="197485"/>
            </a:xfrm>
            <a:custGeom>
              <a:avLst/>
              <a:gdLst/>
              <a:ahLst/>
              <a:cxnLst/>
              <a:rect l="l" t="t" r="r" b="b"/>
              <a:pathLst>
                <a:path w="2573654" h="197485">
                  <a:moveTo>
                    <a:pt x="2573314" y="197141"/>
                  </a:moveTo>
                  <a:lnTo>
                    <a:pt x="0" y="0"/>
                  </a:lnTo>
                  <a:lnTo>
                    <a:pt x="39064" y="0"/>
                  </a:lnTo>
                  <a:lnTo>
                    <a:pt x="2573314" y="194143"/>
                  </a:lnTo>
                  <a:lnTo>
                    <a:pt x="2573314" y="197141"/>
                  </a:lnTo>
                  <a:close/>
                </a:path>
              </a:pathLst>
            </a:custGeom>
            <a:solidFill>
              <a:srgbClr val="66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3323571" y="1765676"/>
              <a:ext cx="2534285" cy="194310"/>
            </a:xfrm>
            <a:custGeom>
              <a:avLst/>
              <a:gdLst/>
              <a:ahLst/>
              <a:cxnLst/>
              <a:rect l="l" t="t" r="r" b="b"/>
              <a:pathLst>
                <a:path w="2534285" h="194310">
                  <a:moveTo>
                    <a:pt x="2533824" y="194109"/>
                  </a:moveTo>
                  <a:lnTo>
                    <a:pt x="0" y="0"/>
                  </a:lnTo>
                  <a:lnTo>
                    <a:pt x="39067" y="0"/>
                  </a:lnTo>
                  <a:lnTo>
                    <a:pt x="2533824" y="191112"/>
                  </a:lnTo>
                  <a:lnTo>
                    <a:pt x="2533824" y="194109"/>
                  </a:lnTo>
                  <a:close/>
                </a:path>
              </a:pathLst>
            </a:custGeom>
            <a:solidFill>
              <a:srgbClr val="6C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3363059" y="1765676"/>
              <a:ext cx="2494915" cy="191135"/>
            </a:xfrm>
            <a:custGeom>
              <a:avLst/>
              <a:gdLst/>
              <a:ahLst/>
              <a:cxnLst/>
              <a:rect l="l" t="t" r="r" b="b"/>
              <a:pathLst>
                <a:path w="2494915" h="191135">
                  <a:moveTo>
                    <a:pt x="2494335" y="191078"/>
                  </a:moveTo>
                  <a:lnTo>
                    <a:pt x="0" y="0"/>
                  </a:lnTo>
                  <a:lnTo>
                    <a:pt x="39277" y="0"/>
                  </a:lnTo>
                  <a:lnTo>
                    <a:pt x="2494335" y="188080"/>
                  </a:lnTo>
                  <a:lnTo>
                    <a:pt x="2494335" y="191078"/>
                  </a:lnTo>
                  <a:close/>
                </a:path>
              </a:pathLst>
            </a:custGeom>
            <a:solidFill>
              <a:srgbClr val="75D1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3402762" y="1765676"/>
              <a:ext cx="2454910" cy="188595"/>
            </a:xfrm>
            <a:custGeom>
              <a:avLst/>
              <a:gdLst/>
              <a:ahLst/>
              <a:cxnLst/>
              <a:rect l="l" t="t" r="r" b="b"/>
              <a:pathLst>
                <a:path w="2454910" h="188594">
                  <a:moveTo>
                    <a:pt x="2454632" y="188045"/>
                  </a:moveTo>
                  <a:lnTo>
                    <a:pt x="0" y="0"/>
                  </a:lnTo>
                  <a:lnTo>
                    <a:pt x="39069" y="0"/>
                  </a:lnTo>
                  <a:lnTo>
                    <a:pt x="2454632" y="185048"/>
                  </a:lnTo>
                  <a:lnTo>
                    <a:pt x="2454632" y="188045"/>
                  </a:lnTo>
                  <a:close/>
                </a:path>
              </a:pathLst>
            </a:custGeom>
            <a:solidFill>
              <a:srgbClr val="7B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3442257" y="1765676"/>
              <a:ext cx="2415540" cy="185420"/>
            </a:xfrm>
            <a:custGeom>
              <a:avLst/>
              <a:gdLst/>
              <a:ahLst/>
              <a:cxnLst/>
              <a:rect l="l" t="t" r="r" b="b"/>
              <a:pathLst>
                <a:path w="2415540" h="185419">
                  <a:moveTo>
                    <a:pt x="2415137" y="185014"/>
                  </a:moveTo>
                  <a:lnTo>
                    <a:pt x="0" y="0"/>
                  </a:lnTo>
                  <a:lnTo>
                    <a:pt x="39070" y="0"/>
                  </a:lnTo>
                  <a:lnTo>
                    <a:pt x="2415137" y="182017"/>
                  </a:lnTo>
                  <a:lnTo>
                    <a:pt x="2415137" y="185014"/>
                  </a:lnTo>
                  <a:close/>
                </a:path>
              </a:pathLst>
            </a:custGeom>
            <a:solidFill>
              <a:srgbClr val="81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3481956" y="1765676"/>
              <a:ext cx="2375535" cy="182245"/>
            </a:xfrm>
            <a:custGeom>
              <a:avLst/>
              <a:gdLst/>
              <a:ahLst/>
              <a:cxnLst/>
              <a:rect l="l" t="t" r="r" b="b"/>
              <a:pathLst>
                <a:path w="2375535" h="182244">
                  <a:moveTo>
                    <a:pt x="2375439" y="181981"/>
                  </a:moveTo>
                  <a:lnTo>
                    <a:pt x="0" y="0"/>
                  </a:lnTo>
                  <a:lnTo>
                    <a:pt x="39070" y="0"/>
                  </a:lnTo>
                  <a:lnTo>
                    <a:pt x="2375439" y="178984"/>
                  </a:lnTo>
                  <a:lnTo>
                    <a:pt x="2375439" y="181981"/>
                  </a:lnTo>
                  <a:close/>
                </a:path>
              </a:pathLst>
            </a:custGeom>
            <a:solidFill>
              <a:srgbClr val="89D6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3521452" y="1765676"/>
              <a:ext cx="2336165" cy="179070"/>
            </a:xfrm>
            <a:custGeom>
              <a:avLst/>
              <a:gdLst/>
              <a:ahLst/>
              <a:cxnLst/>
              <a:rect l="l" t="t" r="r" b="b"/>
              <a:pathLst>
                <a:path w="2336165" h="179069">
                  <a:moveTo>
                    <a:pt x="2335942" y="178950"/>
                  </a:moveTo>
                  <a:lnTo>
                    <a:pt x="0" y="0"/>
                  </a:lnTo>
                  <a:lnTo>
                    <a:pt x="39067" y="0"/>
                  </a:lnTo>
                  <a:lnTo>
                    <a:pt x="2335942" y="175953"/>
                  </a:lnTo>
                  <a:lnTo>
                    <a:pt x="2335942" y="178950"/>
                  </a:lnTo>
                  <a:close/>
                </a:path>
              </a:pathLst>
            </a:custGeom>
            <a:solidFill>
              <a:srgbClr val="8F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3560947" y="1765676"/>
              <a:ext cx="2296795" cy="176530"/>
            </a:xfrm>
            <a:custGeom>
              <a:avLst/>
              <a:gdLst/>
              <a:ahLst/>
              <a:cxnLst/>
              <a:rect l="l" t="t" r="r" b="b"/>
              <a:pathLst>
                <a:path w="2296795" h="176530">
                  <a:moveTo>
                    <a:pt x="2296447" y="175919"/>
                  </a:moveTo>
                  <a:lnTo>
                    <a:pt x="0" y="0"/>
                  </a:lnTo>
                  <a:lnTo>
                    <a:pt x="39266" y="0"/>
                  </a:lnTo>
                  <a:lnTo>
                    <a:pt x="2296447" y="172920"/>
                  </a:lnTo>
                  <a:lnTo>
                    <a:pt x="2296447" y="175919"/>
                  </a:lnTo>
                  <a:close/>
                </a:path>
              </a:pathLst>
            </a:custGeom>
            <a:solidFill>
              <a:srgbClr val="95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3600641" y="1765676"/>
              <a:ext cx="2256790" cy="173355"/>
            </a:xfrm>
            <a:custGeom>
              <a:avLst/>
              <a:gdLst/>
              <a:ahLst/>
              <a:cxnLst/>
              <a:rect l="l" t="t" r="r" b="b"/>
              <a:pathLst>
                <a:path w="2256790" h="173355">
                  <a:moveTo>
                    <a:pt x="2256753" y="172886"/>
                  </a:moveTo>
                  <a:lnTo>
                    <a:pt x="0" y="0"/>
                  </a:lnTo>
                  <a:lnTo>
                    <a:pt x="39073" y="0"/>
                  </a:lnTo>
                  <a:lnTo>
                    <a:pt x="2256753" y="169889"/>
                  </a:lnTo>
                  <a:lnTo>
                    <a:pt x="2256753" y="172886"/>
                  </a:lnTo>
                  <a:close/>
                </a:path>
              </a:pathLst>
            </a:custGeom>
            <a:solidFill>
              <a:srgbClr val="9CDC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3640142" y="1765676"/>
              <a:ext cx="2217420" cy="170180"/>
            </a:xfrm>
            <a:custGeom>
              <a:avLst/>
              <a:gdLst/>
              <a:ahLst/>
              <a:cxnLst/>
              <a:rect l="l" t="t" r="r" b="b"/>
              <a:pathLst>
                <a:path w="2217420" h="170180">
                  <a:moveTo>
                    <a:pt x="2217252" y="169855"/>
                  </a:moveTo>
                  <a:lnTo>
                    <a:pt x="0" y="0"/>
                  </a:lnTo>
                  <a:lnTo>
                    <a:pt x="39262" y="0"/>
                  </a:lnTo>
                  <a:lnTo>
                    <a:pt x="2217252" y="166856"/>
                  </a:lnTo>
                  <a:lnTo>
                    <a:pt x="2217252" y="169855"/>
                  </a:lnTo>
                  <a:close/>
                </a:path>
              </a:pathLst>
            </a:custGeom>
            <a:solidFill>
              <a:srgbClr val="A1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3679832" y="1765676"/>
              <a:ext cx="2178050" cy="167005"/>
            </a:xfrm>
            <a:custGeom>
              <a:avLst/>
              <a:gdLst/>
              <a:ahLst/>
              <a:cxnLst/>
              <a:rect l="l" t="t" r="r" b="b"/>
              <a:pathLst>
                <a:path w="2178050" h="167005">
                  <a:moveTo>
                    <a:pt x="2177562" y="166822"/>
                  </a:moveTo>
                  <a:lnTo>
                    <a:pt x="0" y="0"/>
                  </a:lnTo>
                  <a:lnTo>
                    <a:pt x="39069" y="0"/>
                  </a:lnTo>
                  <a:lnTo>
                    <a:pt x="2177562" y="163825"/>
                  </a:lnTo>
                  <a:lnTo>
                    <a:pt x="2177562" y="166822"/>
                  </a:lnTo>
                  <a:close/>
                </a:path>
              </a:pathLst>
            </a:custGeom>
            <a:solidFill>
              <a:srgbClr val="A7DF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3719330" y="1765676"/>
              <a:ext cx="2138680" cy="163830"/>
            </a:xfrm>
            <a:custGeom>
              <a:avLst/>
              <a:gdLst/>
              <a:ahLst/>
              <a:cxnLst/>
              <a:rect l="l" t="t" r="r" b="b"/>
              <a:pathLst>
                <a:path w="2138679" h="163830">
                  <a:moveTo>
                    <a:pt x="2138064" y="163791"/>
                  </a:moveTo>
                  <a:lnTo>
                    <a:pt x="0" y="0"/>
                  </a:lnTo>
                  <a:lnTo>
                    <a:pt x="39076" y="0"/>
                  </a:lnTo>
                  <a:lnTo>
                    <a:pt x="2138064" y="160794"/>
                  </a:lnTo>
                  <a:lnTo>
                    <a:pt x="2138064" y="163791"/>
                  </a:lnTo>
                  <a:close/>
                </a:path>
              </a:pathLst>
            </a:custGeom>
            <a:solidFill>
              <a:srgbClr val="AE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3758835" y="1765676"/>
              <a:ext cx="2098675" cy="161290"/>
            </a:xfrm>
            <a:custGeom>
              <a:avLst/>
              <a:gdLst/>
              <a:ahLst/>
              <a:cxnLst/>
              <a:rect l="l" t="t" r="r" b="b"/>
              <a:pathLst>
                <a:path w="2098675" h="161289">
                  <a:moveTo>
                    <a:pt x="2098559" y="160759"/>
                  </a:moveTo>
                  <a:lnTo>
                    <a:pt x="0" y="0"/>
                  </a:lnTo>
                  <a:lnTo>
                    <a:pt x="39256" y="0"/>
                  </a:lnTo>
                  <a:lnTo>
                    <a:pt x="2098559" y="157761"/>
                  </a:lnTo>
                  <a:lnTo>
                    <a:pt x="2098559" y="160759"/>
                  </a:lnTo>
                  <a:close/>
                </a:path>
              </a:pathLst>
            </a:custGeom>
            <a:solidFill>
              <a:srgbClr val="B3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3798521" y="1765676"/>
              <a:ext cx="2059305" cy="158115"/>
            </a:xfrm>
            <a:custGeom>
              <a:avLst/>
              <a:gdLst/>
              <a:ahLst/>
              <a:cxnLst/>
              <a:rect l="l" t="t" r="r" b="b"/>
              <a:pathLst>
                <a:path w="2059304" h="158114">
                  <a:moveTo>
                    <a:pt x="2058874" y="157727"/>
                  </a:moveTo>
                  <a:lnTo>
                    <a:pt x="0" y="0"/>
                  </a:lnTo>
                  <a:lnTo>
                    <a:pt x="39077" y="0"/>
                  </a:lnTo>
                  <a:lnTo>
                    <a:pt x="2058874" y="154730"/>
                  </a:lnTo>
                  <a:lnTo>
                    <a:pt x="2058874" y="157727"/>
                  </a:lnTo>
                  <a:close/>
                </a:path>
              </a:pathLst>
            </a:custGeom>
            <a:solidFill>
              <a:srgbClr val="B9E5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3838022" y="1765676"/>
              <a:ext cx="2019935" cy="154940"/>
            </a:xfrm>
            <a:custGeom>
              <a:avLst/>
              <a:gdLst/>
              <a:ahLst/>
              <a:cxnLst/>
              <a:rect l="l" t="t" r="r" b="b"/>
              <a:pathLst>
                <a:path w="2019935" h="154939">
                  <a:moveTo>
                    <a:pt x="2019372" y="154696"/>
                  </a:moveTo>
                  <a:lnTo>
                    <a:pt x="0" y="0"/>
                  </a:lnTo>
                  <a:lnTo>
                    <a:pt x="39252" y="0"/>
                  </a:lnTo>
                  <a:lnTo>
                    <a:pt x="2019372" y="151697"/>
                  </a:lnTo>
                  <a:lnTo>
                    <a:pt x="2019372" y="154696"/>
                  </a:lnTo>
                  <a:close/>
                </a:path>
              </a:pathLst>
            </a:custGeom>
            <a:solidFill>
              <a:srgbClr val="BF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3877704" y="1765676"/>
              <a:ext cx="1979930" cy="151765"/>
            </a:xfrm>
            <a:custGeom>
              <a:avLst/>
              <a:gdLst/>
              <a:ahLst/>
              <a:cxnLst/>
              <a:rect l="l" t="t" r="r" b="b"/>
              <a:pathLst>
                <a:path w="1979929" h="151764">
                  <a:moveTo>
                    <a:pt x="1979691" y="151663"/>
                  </a:moveTo>
                  <a:lnTo>
                    <a:pt x="0" y="0"/>
                  </a:lnTo>
                  <a:lnTo>
                    <a:pt x="39079" y="0"/>
                  </a:lnTo>
                  <a:lnTo>
                    <a:pt x="1979691" y="148666"/>
                  </a:lnTo>
                  <a:lnTo>
                    <a:pt x="1979691" y="151663"/>
                  </a:lnTo>
                  <a:close/>
                </a:path>
              </a:pathLst>
            </a:custGeom>
            <a:solidFill>
              <a:srgbClr val="C4E9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3917212" y="1765676"/>
              <a:ext cx="1940560" cy="149225"/>
            </a:xfrm>
            <a:custGeom>
              <a:avLst/>
              <a:gdLst/>
              <a:ahLst/>
              <a:cxnLst/>
              <a:rect l="l" t="t" r="r" b="b"/>
              <a:pathLst>
                <a:path w="1940560" h="149225">
                  <a:moveTo>
                    <a:pt x="1940182" y="148632"/>
                  </a:moveTo>
                  <a:lnTo>
                    <a:pt x="0" y="0"/>
                  </a:lnTo>
                  <a:lnTo>
                    <a:pt x="39081" y="0"/>
                  </a:lnTo>
                  <a:lnTo>
                    <a:pt x="1940182" y="145634"/>
                  </a:lnTo>
                  <a:lnTo>
                    <a:pt x="1940182" y="148632"/>
                  </a:lnTo>
                  <a:close/>
                </a:path>
              </a:pathLst>
            </a:custGeom>
            <a:solidFill>
              <a:srgbClr val="CAEB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3956723" y="1765676"/>
              <a:ext cx="1901189" cy="146050"/>
            </a:xfrm>
            <a:custGeom>
              <a:avLst/>
              <a:gdLst/>
              <a:ahLst/>
              <a:cxnLst/>
              <a:rect l="l" t="t" r="r" b="b"/>
              <a:pathLst>
                <a:path w="1901189" h="146050">
                  <a:moveTo>
                    <a:pt x="1900672" y="145601"/>
                  </a:moveTo>
                  <a:lnTo>
                    <a:pt x="0" y="0"/>
                  </a:lnTo>
                  <a:lnTo>
                    <a:pt x="39246" y="0"/>
                  </a:lnTo>
                  <a:lnTo>
                    <a:pt x="1900672" y="142602"/>
                  </a:lnTo>
                  <a:lnTo>
                    <a:pt x="1900672" y="145601"/>
                  </a:lnTo>
                  <a:close/>
                </a:path>
              </a:pathLst>
            </a:custGeom>
            <a:solidFill>
              <a:srgbClr val="CF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3996395" y="1765676"/>
              <a:ext cx="1861185" cy="142875"/>
            </a:xfrm>
            <a:custGeom>
              <a:avLst/>
              <a:gdLst/>
              <a:ahLst/>
              <a:cxnLst/>
              <a:rect l="l" t="t" r="r" b="b"/>
              <a:pathLst>
                <a:path w="1861185" h="142875">
                  <a:moveTo>
                    <a:pt x="1860999" y="142568"/>
                  </a:moveTo>
                  <a:lnTo>
                    <a:pt x="0" y="0"/>
                  </a:lnTo>
                  <a:lnTo>
                    <a:pt x="39081" y="0"/>
                  </a:lnTo>
                  <a:lnTo>
                    <a:pt x="1860999" y="139571"/>
                  </a:lnTo>
                  <a:lnTo>
                    <a:pt x="1860999" y="142568"/>
                  </a:lnTo>
                  <a:close/>
                </a:path>
              </a:pathLst>
            </a:custGeom>
            <a:solidFill>
              <a:srgbClr val="D5EF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4035908" y="1765676"/>
              <a:ext cx="1821814" cy="139700"/>
            </a:xfrm>
            <a:custGeom>
              <a:avLst/>
              <a:gdLst/>
              <a:ahLst/>
              <a:cxnLst/>
              <a:rect l="l" t="t" r="r" b="b"/>
              <a:pathLst>
                <a:path w="1821814" h="139700">
                  <a:moveTo>
                    <a:pt x="1821486" y="139537"/>
                  </a:moveTo>
                  <a:lnTo>
                    <a:pt x="0" y="0"/>
                  </a:lnTo>
                  <a:lnTo>
                    <a:pt x="39240" y="0"/>
                  </a:lnTo>
                  <a:lnTo>
                    <a:pt x="1821486" y="136538"/>
                  </a:lnTo>
                  <a:lnTo>
                    <a:pt x="1821486" y="139537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4075580" y="1765676"/>
              <a:ext cx="1781810" cy="136525"/>
            </a:xfrm>
            <a:custGeom>
              <a:avLst/>
              <a:gdLst/>
              <a:ahLst/>
              <a:cxnLst/>
              <a:rect l="l" t="t" r="r" b="b"/>
              <a:pathLst>
                <a:path w="1781810" h="136525">
                  <a:moveTo>
                    <a:pt x="1781814" y="136504"/>
                  </a:moveTo>
                  <a:lnTo>
                    <a:pt x="0" y="0"/>
                  </a:lnTo>
                  <a:lnTo>
                    <a:pt x="39082" y="0"/>
                  </a:lnTo>
                  <a:lnTo>
                    <a:pt x="1781814" y="133507"/>
                  </a:lnTo>
                  <a:lnTo>
                    <a:pt x="1781814" y="136504"/>
                  </a:lnTo>
                  <a:close/>
                </a:path>
              </a:pathLst>
            </a:custGeom>
            <a:solidFill>
              <a:srgbClr val="E0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4115095" y="1765676"/>
              <a:ext cx="1742439" cy="133985"/>
            </a:xfrm>
            <a:custGeom>
              <a:avLst/>
              <a:gdLst/>
              <a:ahLst/>
              <a:cxnLst/>
              <a:rect l="l" t="t" r="r" b="b"/>
              <a:pathLst>
                <a:path w="1742439" h="133985">
                  <a:moveTo>
                    <a:pt x="1742300" y="133472"/>
                  </a:moveTo>
                  <a:lnTo>
                    <a:pt x="0" y="0"/>
                  </a:lnTo>
                  <a:lnTo>
                    <a:pt x="39084" y="0"/>
                  </a:lnTo>
                  <a:lnTo>
                    <a:pt x="1742300" y="130475"/>
                  </a:lnTo>
                  <a:lnTo>
                    <a:pt x="1742300" y="133472"/>
                  </a:lnTo>
                  <a:close/>
                </a:path>
              </a:pathLst>
            </a:custGeom>
            <a:solidFill>
              <a:srgbClr val="E6F5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4154606" y="1765676"/>
              <a:ext cx="1703070" cy="130810"/>
            </a:xfrm>
            <a:custGeom>
              <a:avLst/>
              <a:gdLst/>
              <a:ahLst/>
              <a:cxnLst/>
              <a:rect l="l" t="t" r="r" b="b"/>
              <a:pathLst>
                <a:path w="1703070" h="130810">
                  <a:moveTo>
                    <a:pt x="1702788" y="130442"/>
                  </a:moveTo>
                  <a:lnTo>
                    <a:pt x="0" y="0"/>
                  </a:lnTo>
                  <a:lnTo>
                    <a:pt x="39237" y="0"/>
                  </a:lnTo>
                  <a:lnTo>
                    <a:pt x="1702788" y="127443"/>
                  </a:lnTo>
                  <a:lnTo>
                    <a:pt x="1702788" y="130442"/>
                  </a:lnTo>
                  <a:close/>
                </a:path>
              </a:pathLst>
            </a:custGeom>
            <a:solidFill>
              <a:srgbClr val="EBF7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4194274" y="1765676"/>
              <a:ext cx="1663700" cy="127635"/>
            </a:xfrm>
            <a:custGeom>
              <a:avLst/>
              <a:gdLst/>
              <a:ahLst/>
              <a:cxnLst/>
              <a:rect l="l" t="t" r="r" b="b"/>
              <a:pathLst>
                <a:path w="1663700" h="127635">
                  <a:moveTo>
                    <a:pt x="1663121" y="127409"/>
                  </a:moveTo>
                  <a:lnTo>
                    <a:pt x="0" y="0"/>
                  </a:lnTo>
                  <a:lnTo>
                    <a:pt x="39087" y="0"/>
                  </a:lnTo>
                  <a:lnTo>
                    <a:pt x="1663121" y="124411"/>
                  </a:lnTo>
                  <a:lnTo>
                    <a:pt x="1663121" y="127409"/>
                  </a:lnTo>
                  <a:close/>
                </a:path>
              </a:pathLst>
            </a:custGeom>
            <a:solidFill>
              <a:srgbClr val="F0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4233792" y="1765676"/>
              <a:ext cx="1623695" cy="124460"/>
            </a:xfrm>
            <a:custGeom>
              <a:avLst/>
              <a:gdLst/>
              <a:ahLst/>
              <a:cxnLst/>
              <a:rect l="l" t="t" r="r" b="b"/>
              <a:pathLst>
                <a:path w="1623695" h="124460">
                  <a:moveTo>
                    <a:pt x="1623602" y="124378"/>
                  </a:moveTo>
                  <a:lnTo>
                    <a:pt x="0" y="0"/>
                  </a:lnTo>
                  <a:lnTo>
                    <a:pt x="39232" y="0"/>
                  </a:lnTo>
                  <a:lnTo>
                    <a:pt x="1623602" y="121379"/>
                  </a:lnTo>
                  <a:lnTo>
                    <a:pt x="1623602" y="124378"/>
                  </a:lnTo>
                  <a:close/>
                </a:path>
              </a:pathLst>
            </a:custGeom>
            <a:solidFill>
              <a:srgbClr val="F7FC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4273448" y="1765680"/>
              <a:ext cx="1584325" cy="121920"/>
            </a:xfrm>
            <a:custGeom>
              <a:avLst/>
              <a:gdLst/>
              <a:ahLst/>
              <a:cxnLst/>
              <a:rect l="l" t="t" r="r" b="b"/>
              <a:pathLst>
                <a:path w="1584325" h="121919">
                  <a:moveTo>
                    <a:pt x="1583944" y="116852"/>
                  </a:moveTo>
                  <a:lnTo>
                    <a:pt x="58648" y="0"/>
                  </a:lnTo>
                  <a:lnTo>
                    <a:pt x="39090" y="0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1583944" y="121348"/>
                  </a:lnTo>
                  <a:lnTo>
                    <a:pt x="1583944" y="119849"/>
                  </a:lnTo>
                  <a:lnTo>
                    <a:pt x="1583944" y="118351"/>
                  </a:lnTo>
                  <a:lnTo>
                    <a:pt x="1583944" y="1168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4332370" y="1765676"/>
              <a:ext cx="1525270" cy="116839"/>
            </a:xfrm>
            <a:custGeom>
              <a:avLst/>
              <a:gdLst/>
              <a:ahLst/>
              <a:cxnLst/>
              <a:rect l="l" t="t" r="r" b="b"/>
              <a:pathLst>
                <a:path w="1525270" h="116839">
                  <a:moveTo>
                    <a:pt x="1525024" y="116831"/>
                  </a:moveTo>
                  <a:lnTo>
                    <a:pt x="0" y="0"/>
                  </a:lnTo>
                  <a:lnTo>
                    <a:pt x="39112" y="0"/>
                  </a:lnTo>
                  <a:lnTo>
                    <a:pt x="1525024" y="113831"/>
                  </a:lnTo>
                  <a:lnTo>
                    <a:pt x="1525024" y="116831"/>
                  </a:lnTo>
                  <a:close/>
                </a:path>
              </a:pathLst>
            </a:custGeom>
            <a:solidFill>
              <a:srgbClr val="EDF8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4371752" y="1765676"/>
              <a:ext cx="1485900" cy="114300"/>
            </a:xfrm>
            <a:custGeom>
              <a:avLst/>
              <a:gdLst/>
              <a:ahLst/>
              <a:cxnLst/>
              <a:rect l="l" t="t" r="r" b="b"/>
              <a:pathLst>
                <a:path w="1485900" h="114300">
                  <a:moveTo>
                    <a:pt x="1485642" y="113815"/>
                  </a:moveTo>
                  <a:lnTo>
                    <a:pt x="0" y="0"/>
                  </a:lnTo>
                  <a:lnTo>
                    <a:pt x="39116" y="0"/>
                  </a:lnTo>
                  <a:lnTo>
                    <a:pt x="1485642" y="110815"/>
                  </a:lnTo>
                  <a:lnTo>
                    <a:pt x="1485642" y="113815"/>
                  </a:lnTo>
                  <a:close/>
                </a:path>
              </a:pathLst>
            </a:custGeom>
            <a:solidFill>
              <a:srgbClr val="DF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4411007" y="1765676"/>
              <a:ext cx="1446530" cy="111125"/>
            </a:xfrm>
            <a:custGeom>
              <a:avLst/>
              <a:gdLst/>
              <a:ahLst/>
              <a:cxnLst/>
              <a:rect l="l" t="t" r="r" b="b"/>
              <a:pathLst>
                <a:path w="1446529" h="111125">
                  <a:moveTo>
                    <a:pt x="1446388" y="110800"/>
                  </a:moveTo>
                  <a:lnTo>
                    <a:pt x="0" y="0"/>
                  </a:lnTo>
                  <a:lnTo>
                    <a:pt x="39224" y="0"/>
                  </a:lnTo>
                  <a:lnTo>
                    <a:pt x="1446388" y="107801"/>
                  </a:lnTo>
                  <a:lnTo>
                    <a:pt x="1446388" y="110800"/>
                  </a:lnTo>
                  <a:close/>
                </a:path>
              </a:pathLst>
            </a:custGeom>
            <a:solidFill>
              <a:srgbClr val="CF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4450393" y="1765676"/>
              <a:ext cx="1407160" cy="107950"/>
            </a:xfrm>
            <a:custGeom>
              <a:avLst/>
              <a:gdLst/>
              <a:ahLst/>
              <a:cxnLst/>
              <a:rect l="l" t="t" r="r" b="b"/>
              <a:pathLst>
                <a:path w="1407160" h="107950">
                  <a:moveTo>
                    <a:pt x="1407001" y="107784"/>
                  </a:moveTo>
                  <a:lnTo>
                    <a:pt x="0" y="0"/>
                  </a:lnTo>
                  <a:lnTo>
                    <a:pt x="39218" y="0"/>
                  </a:lnTo>
                  <a:lnTo>
                    <a:pt x="1407001" y="104785"/>
                  </a:lnTo>
                  <a:lnTo>
                    <a:pt x="1407001" y="107784"/>
                  </a:lnTo>
                  <a:close/>
                </a:path>
              </a:pathLst>
            </a:custGeom>
            <a:solidFill>
              <a:srgbClr val="C0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4489776" y="1765676"/>
              <a:ext cx="1367790" cy="104775"/>
            </a:xfrm>
            <a:custGeom>
              <a:avLst/>
              <a:gdLst/>
              <a:ahLst/>
              <a:cxnLst/>
              <a:rect l="l" t="t" r="r" b="b"/>
              <a:pathLst>
                <a:path w="1367789" h="104775">
                  <a:moveTo>
                    <a:pt x="1367618" y="104768"/>
                  </a:moveTo>
                  <a:lnTo>
                    <a:pt x="0" y="0"/>
                  </a:lnTo>
                  <a:lnTo>
                    <a:pt x="39219" y="0"/>
                  </a:lnTo>
                  <a:lnTo>
                    <a:pt x="1367618" y="101769"/>
                  </a:lnTo>
                  <a:lnTo>
                    <a:pt x="1367618" y="104768"/>
                  </a:lnTo>
                  <a:close/>
                </a:path>
              </a:pathLst>
            </a:custGeom>
            <a:solidFill>
              <a:srgbClr val="B1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4529139" y="1765676"/>
              <a:ext cx="1328420" cy="102235"/>
            </a:xfrm>
            <a:custGeom>
              <a:avLst/>
              <a:gdLst/>
              <a:ahLst/>
              <a:cxnLst/>
              <a:rect l="l" t="t" r="r" b="b"/>
              <a:pathLst>
                <a:path w="1328420" h="102235">
                  <a:moveTo>
                    <a:pt x="1328256" y="101754"/>
                  </a:moveTo>
                  <a:lnTo>
                    <a:pt x="0" y="0"/>
                  </a:lnTo>
                  <a:lnTo>
                    <a:pt x="39122" y="0"/>
                  </a:lnTo>
                  <a:lnTo>
                    <a:pt x="1328256" y="98753"/>
                  </a:lnTo>
                  <a:lnTo>
                    <a:pt x="1328256" y="101754"/>
                  </a:lnTo>
                  <a:close/>
                </a:path>
              </a:pathLst>
            </a:custGeom>
            <a:solidFill>
              <a:srgbClr val="A1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4568524" y="1765676"/>
              <a:ext cx="1289050" cy="99060"/>
            </a:xfrm>
            <a:custGeom>
              <a:avLst/>
              <a:gdLst/>
              <a:ahLst/>
              <a:cxnLst/>
              <a:rect l="l" t="t" r="r" b="b"/>
              <a:pathLst>
                <a:path w="1289050" h="99060">
                  <a:moveTo>
                    <a:pt x="1288871" y="98737"/>
                  </a:moveTo>
                  <a:lnTo>
                    <a:pt x="0" y="0"/>
                  </a:lnTo>
                  <a:lnTo>
                    <a:pt x="39093" y="0"/>
                  </a:lnTo>
                  <a:lnTo>
                    <a:pt x="1288871" y="95740"/>
                  </a:lnTo>
                  <a:lnTo>
                    <a:pt x="1288871" y="98737"/>
                  </a:lnTo>
                  <a:close/>
                </a:path>
              </a:pathLst>
            </a:custGeom>
            <a:solidFill>
              <a:srgbClr val="91D9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4607911" y="1765676"/>
              <a:ext cx="1249680" cy="95885"/>
            </a:xfrm>
            <a:custGeom>
              <a:avLst/>
              <a:gdLst/>
              <a:ahLst/>
              <a:cxnLst/>
              <a:rect l="l" t="t" r="r" b="b"/>
              <a:pathLst>
                <a:path w="1249679" h="95885">
                  <a:moveTo>
                    <a:pt x="1249484" y="95721"/>
                  </a:moveTo>
                  <a:lnTo>
                    <a:pt x="0" y="0"/>
                  </a:lnTo>
                  <a:lnTo>
                    <a:pt x="39091" y="0"/>
                  </a:lnTo>
                  <a:lnTo>
                    <a:pt x="1249484" y="92724"/>
                  </a:lnTo>
                  <a:lnTo>
                    <a:pt x="1249484" y="95721"/>
                  </a:lnTo>
                  <a:close/>
                </a:path>
              </a:pathLst>
            </a:custGeom>
            <a:solidFill>
              <a:srgbClr val="80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4647291" y="1765676"/>
              <a:ext cx="1210310" cy="92710"/>
            </a:xfrm>
            <a:custGeom>
              <a:avLst/>
              <a:gdLst/>
              <a:ahLst/>
              <a:cxnLst/>
              <a:rect l="l" t="t" r="r" b="b"/>
              <a:pathLst>
                <a:path w="1210310" h="92710">
                  <a:moveTo>
                    <a:pt x="1210104" y="92705"/>
                  </a:moveTo>
                  <a:lnTo>
                    <a:pt x="0" y="0"/>
                  </a:lnTo>
                  <a:lnTo>
                    <a:pt x="39097" y="0"/>
                  </a:lnTo>
                  <a:lnTo>
                    <a:pt x="1210104" y="89707"/>
                  </a:lnTo>
                  <a:lnTo>
                    <a:pt x="1210104" y="92705"/>
                  </a:lnTo>
                  <a:close/>
                </a:path>
              </a:pathLst>
            </a:custGeom>
            <a:solidFill>
              <a:srgbClr val="6C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4686647" y="1765676"/>
              <a:ext cx="1170940" cy="90170"/>
            </a:xfrm>
            <a:custGeom>
              <a:avLst/>
              <a:gdLst/>
              <a:ahLst/>
              <a:cxnLst/>
              <a:rect l="l" t="t" r="r" b="b"/>
              <a:pathLst>
                <a:path w="1170939" h="90169">
                  <a:moveTo>
                    <a:pt x="1170748" y="89691"/>
                  </a:moveTo>
                  <a:lnTo>
                    <a:pt x="0" y="0"/>
                  </a:lnTo>
                  <a:lnTo>
                    <a:pt x="39122" y="0"/>
                  </a:lnTo>
                  <a:lnTo>
                    <a:pt x="1170748" y="86691"/>
                  </a:lnTo>
                  <a:lnTo>
                    <a:pt x="1170748" y="89691"/>
                  </a:lnTo>
                  <a:close/>
                </a:path>
              </a:pathLst>
            </a:custGeom>
            <a:solidFill>
              <a:srgbClr val="58CB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4726032" y="1765676"/>
              <a:ext cx="1131570" cy="86995"/>
            </a:xfrm>
            <a:custGeom>
              <a:avLst/>
              <a:gdLst/>
              <a:ahLst/>
              <a:cxnLst/>
              <a:rect l="l" t="t" r="r" b="b"/>
              <a:pathLst>
                <a:path w="1131570" h="86994">
                  <a:moveTo>
                    <a:pt x="1131363" y="86674"/>
                  </a:moveTo>
                  <a:lnTo>
                    <a:pt x="0" y="0"/>
                  </a:lnTo>
                  <a:lnTo>
                    <a:pt x="39120" y="0"/>
                  </a:lnTo>
                  <a:lnTo>
                    <a:pt x="1131363" y="83675"/>
                  </a:lnTo>
                  <a:lnTo>
                    <a:pt x="1131363" y="86674"/>
                  </a:lnTo>
                  <a:close/>
                </a:path>
              </a:pathLst>
            </a:custGeom>
            <a:solidFill>
              <a:srgbClr val="3D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4765303" y="1765676"/>
              <a:ext cx="1092200" cy="83820"/>
            </a:xfrm>
            <a:custGeom>
              <a:avLst/>
              <a:gdLst/>
              <a:ahLst/>
              <a:cxnLst/>
              <a:rect l="l" t="t" r="r" b="b"/>
              <a:pathLst>
                <a:path w="1092200" h="83819">
                  <a:moveTo>
                    <a:pt x="1092091" y="83660"/>
                  </a:moveTo>
                  <a:lnTo>
                    <a:pt x="0" y="0"/>
                  </a:lnTo>
                  <a:lnTo>
                    <a:pt x="39206" y="0"/>
                  </a:lnTo>
                  <a:lnTo>
                    <a:pt x="1092091" y="80661"/>
                  </a:lnTo>
                  <a:lnTo>
                    <a:pt x="1092091" y="83660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4804687" y="1765676"/>
              <a:ext cx="1052830" cy="80645"/>
            </a:xfrm>
            <a:custGeom>
              <a:avLst/>
              <a:gdLst/>
              <a:ahLst/>
              <a:cxnLst/>
              <a:rect l="l" t="t" r="r" b="b"/>
              <a:pathLst>
                <a:path w="1052829" h="80644">
                  <a:moveTo>
                    <a:pt x="1052707" y="80643"/>
                  </a:moveTo>
                  <a:lnTo>
                    <a:pt x="0" y="0"/>
                  </a:lnTo>
                  <a:lnTo>
                    <a:pt x="39199" y="0"/>
                  </a:lnTo>
                  <a:lnTo>
                    <a:pt x="1052707" y="77645"/>
                  </a:lnTo>
                  <a:lnTo>
                    <a:pt x="1052707" y="80643"/>
                  </a:lnTo>
                  <a:close/>
                </a:path>
              </a:pathLst>
            </a:custGeom>
            <a:solidFill>
              <a:srgbClr val="00BF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4844074" y="1765676"/>
              <a:ext cx="1013460" cy="78105"/>
            </a:xfrm>
            <a:custGeom>
              <a:avLst/>
              <a:gdLst/>
              <a:ahLst/>
              <a:cxnLst/>
              <a:rect l="l" t="t" r="r" b="b"/>
              <a:pathLst>
                <a:path w="1013460" h="78105">
                  <a:moveTo>
                    <a:pt x="1013321" y="77627"/>
                  </a:moveTo>
                  <a:lnTo>
                    <a:pt x="0" y="0"/>
                  </a:lnTo>
                  <a:lnTo>
                    <a:pt x="39097" y="0"/>
                  </a:lnTo>
                  <a:lnTo>
                    <a:pt x="1013321" y="74630"/>
                  </a:lnTo>
                  <a:lnTo>
                    <a:pt x="1013321" y="77627"/>
                  </a:lnTo>
                  <a:close/>
                </a:path>
              </a:pathLst>
            </a:custGeom>
            <a:solidFill>
              <a:srgbClr val="00BB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4883424" y="1765676"/>
              <a:ext cx="974090" cy="74930"/>
            </a:xfrm>
            <a:custGeom>
              <a:avLst/>
              <a:gdLst/>
              <a:ahLst/>
              <a:cxnLst/>
              <a:rect l="l" t="t" r="r" b="b"/>
              <a:pathLst>
                <a:path w="974089" h="74930">
                  <a:moveTo>
                    <a:pt x="973970" y="74614"/>
                  </a:moveTo>
                  <a:lnTo>
                    <a:pt x="0" y="0"/>
                  </a:lnTo>
                  <a:lnTo>
                    <a:pt x="39133" y="0"/>
                  </a:lnTo>
                  <a:lnTo>
                    <a:pt x="973970" y="71613"/>
                  </a:lnTo>
                  <a:lnTo>
                    <a:pt x="973970" y="74614"/>
                  </a:lnTo>
                  <a:close/>
                </a:path>
              </a:pathLst>
            </a:custGeom>
            <a:solidFill>
              <a:srgbClr val="00B7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4922806" y="1765676"/>
              <a:ext cx="934719" cy="71755"/>
            </a:xfrm>
            <a:custGeom>
              <a:avLst/>
              <a:gdLst/>
              <a:ahLst/>
              <a:cxnLst/>
              <a:rect l="l" t="t" r="r" b="b"/>
              <a:pathLst>
                <a:path w="934720" h="71755">
                  <a:moveTo>
                    <a:pt x="934588" y="71597"/>
                  </a:moveTo>
                  <a:lnTo>
                    <a:pt x="0" y="0"/>
                  </a:lnTo>
                  <a:lnTo>
                    <a:pt x="39129" y="0"/>
                  </a:lnTo>
                  <a:lnTo>
                    <a:pt x="934588" y="68597"/>
                  </a:lnTo>
                  <a:lnTo>
                    <a:pt x="934588" y="71597"/>
                  </a:lnTo>
                  <a:close/>
                </a:path>
              </a:pathLst>
            </a:custGeom>
            <a:solidFill>
              <a:srgbClr val="00B4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4962191" y="1765676"/>
              <a:ext cx="895350" cy="68580"/>
            </a:xfrm>
            <a:custGeom>
              <a:avLst/>
              <a:gdLst/>
              <a:ahLst/>
              <a:cxnLst/>
              <a:rect l="l" t="t" r="r" b="b"/>
              <a:pathLst>
                <a:path w="895350" h="68580">
                  <a:moveTo>
                    <a:pt x="895204" y="68580"/>
                  </a:moveTo>
                  <a:lnTo>
                    <a:pt x="0" y="0"/>
                  </a:lnTo>
                  <a:lnTo>
                    <a:pt x="39098" y="0"/>
                  </a:lnTo>
                  <a:lnTo>
                    <a:pt x="895204" y="65583"/>
                  </a:lnTo>
                  <a:lnTo>
                    <a:pt x="895204" y="6858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5001565" y="1765680"/>
              <a:ext cx="855980" cy="66040"/>
            </a:xfrm>
            <a:custGeom>
              <a:avLst/>
              <a:gdLst/>
              <a:ahLst/>
              <a:cxnLst/>
              <a:rect l="l" t="t" r="r" b="b"/>
              <a:pathLst>
                <a:path w="855979" h="66039">
                  <a:moveTo>
                    <a:pt x="855827" y="61734"/>
                  </a:moveTo>
                  <a:lnTo>
                    <a:pt x="855370" y="60985"/>
                  </a:lnTo>
                  <a:lnTo>
                    <a:pt x="59359" y="0"/>
                  </a:lnTo>
                  <a:lnTo>
                    <a:pt x="39103" y="0"/>
                  </a:lnTo>
                  <a:lnTo>
                    <a:pt x="20167" y="0"/>
                  </a:lnTo>
                  <a:lnTo>
                    <a:pt x="0" y="0"/>
                  </a:lnTo>
                  <a:lnTo>
                    <a:pt x="855827" y="65570"/>
                  </a:lnTo>
                  <a:lnTo>
                    <a:pt x="855827" y="64020"/>
                  </a:lnTo>
                  <a:lnTo>
                    <a:pt x="855827" y="62572"/>
                  </a:lnTo>
                  <a:lnTo>
                    <a:pt x="855827" y="61734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5061832" y="1765676"/>
              <a:ext cx="795655" cy="60960"/>
            </a:xfrm>
            <a:custGeom>
              <a:avLst/>
              <a:gdLst/>
              <a:ahLst/>
              <a:cxnLst/>
              <a:rect l="l" t="t" r="r" b="b"/>
              <a:pathLst>
                <a:path w="795654" h="60960">
                  <a:moveTo>
                    <a:pt x="795059" y="60907"/>
                  </a:moveTo>
                  <a:lnTo>
                    <a:pt x="0" y="0"/>
                  </a:lnTo>
                  <a:lnTo>
                    <a:pt x="39134" y="0"/>
                  </a:lnTo>
                  <a:lnTo>
                    <a:pt x="793145" y="57761"/>
                  </a:lnTo>
                  <a:lnTo>
                    <a:pt x="795059" y="60907"/>
                  </a:lnTo>
                  <a:close/>
                </a:path>
              </a:pathLst>
            </a:custGeom>
            <a:solidFill>
              <a:srgbClr val="00AB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5101962" y="1765676"/>
              <a:ext cx="753110" cy="57785"/>
            </a:xfrm>
            <a:custGeom>
              <a:avLst/>
              <a:gdLst/>
              <a:ahLst/>
              <a:cxnLst/>
              <a:rect l="l" t="t" r="r" b="b"/>
              <a:pathLst>
                <a:path w="753110" h="57785">
                  <a:moveTo>
                    <a:pt x="752968" y="57684"/>
                  </a:moveTo>
                  <a:lnTo>
                    <a:pt x="0" y="0"/>
                  </a:lnTo>
                  <a:lnTo>
                    <a:pt x="39103" y="0"/>
                  </a:lnTo>
                  <a:lnTo>
                    <a:pt x="751056" y="54540"/>
                  </a:lnTo>
                  <a:lnTo>
                    <a:pt x="752968" y="57684"/>
                  </a:lnTo>
                  <a:close/>
                </a:path>
              </a:pathLst>
            </a:custGeom>
            <a:solidFill>
              <a:srgbClr val="00A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5141963" y="1765680"/>
              <a:ext cx="711200" cy="54610"/>
            </a:xfrm>
            <a:custGeom>
              <a:avLst/>
              <a:gdLst/>
              <a:ahLst/>
              <a:cxnLst/>
              <a:rect l="l" t="t" r="r" b="b"/>
              <a:pathLst>
                <a:path w="711200" h="54610">
                  <a:moveTo>
                    <a:pt x="711009" y="0"/>
                  </a:moveTo>
                  <a:lnTo>
                    <a:pt x="0" y="0"/>
                  </a:lnTo>
                  <a:lnTo>
                    <a:pt x="0" y="38188"/>
                  </a:lnTo>
                  <a:lnTo>
                    <a:pt x="0" y="54470"/>
                  </a:lnTo>
                  <a:lnTo>
                    <a:pt x="711009" y="54470"/>
                  </a:lnTo>
                  <a:lnTo>
                    <a:pt x="711009" y="38188"/>
                  </a:lnTo>
                  <a:lnTo>
                    <a:pt x="711009" y="0"/>
                  </a:lnTo>
                  <a:close/>
                </a:path>
              </a:pathLst>
            </a:custGeom>
            <a:solidFill>
              <a:srgbClr val="00A9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5182070" y="1765680"/>
              <a:ext cx="669290" cy="51435"/>
            </a:xfrm>
            <a:custGeom>
              <a:avLst/>
              <a:gdLst/>
              <a:ahLst/>
              <a:cxnLst/>
              <a:rect l="l" t="t" r="r" b="b"/>
              <a:pathLst>
                <a:path w="669289" h="51435">
                  <a:moveTo>
                    <a:pt x="668934" y="0"/>
                  </a:moveTo>
                  <a:lnTo>
                    <a:pt x="0" y="0"/>
                  </a:lnTo>
                  <a:lnTo>
                    <a:pt x="0" y="38188"/>
                  </a:lnTo>
                  <a:lnTo>
                    <a:pt x="0" y="51244"/>
                  </a:lnTo>
                  <a:lnTo>
                    <a:pt x="668934" y="51244"/>
                  </a:lnTo>
                  <a:lnTo>
                    <a:pt x="668934" y="38188"/>
                  </a:lnTo>
                  <a:lnTo>
                    <a:pt x="668934" y="0"/>
                  </a:lnTo>
                  <a:close/>
                </a:path>
              </a:pathLst>
            </a:custGeom>
            <a:solidFill>
              <a:srgbClr val="00A9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5222189" y="1765680"/>
              <a:ext cx="627380" cy="48260"/>
            </a:xfrm>
            <a:custGeom>
              <a:avLst/>
              <a:gdLst/>
              <a:ahLst/>
              <a:cxnLst/>
              <a:rect l="l" t="t" r="r" b="b"/>
              <a:pathLst>
                <a:path w="627379" h="48260">
                  <a:moveTo>
                    <a:pt x="626859" y="0"/>
                  </a:moveTo>
                  <a:lnTo>
                    <a:pt x="0" y="0"/>
                  </a:lnTo>
                  <a:lnTo>
                    <a:pt x="0" y="38188"/>
                  </a:lnTo>
                  <a:lnTo>
                    <a:pt x="0" y="48018"/>
                  </a:lnTo>
                  <a:lnTo>
                    <a:pt x="626859" y="48018"/>
                  </a:lnTo>
                  <a:lnTo>
                    <a:pt x="626859" y="38188"/>
                  </a:lnTo>
                  <a:lnTo>
                    <a:pt x="626859" y="0"/>
                  </a:lnTo>
                  <a:close/>
                </a:path>
              </a:pathLst>
            </a:custGeom>
            <a:solidFill>
              <a:srgbClr val="00A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5262207" y="1765680"/>
              <a:ext cx="585470" cy="45085"/>
            </a:xfrm>
            <a:custGeom>
              <a:avLst/>
              <a:gdLst/>
              <a:ahLst/>
              <a:cxnLst/>
              <a:rect l="l" t="t" r="r" b="b"/>
              <a:pathLst>
                <a:path w="585470" h="45085">
                  <a:moveTo>
                    <a:pt x="584885" y="0"/>
                  </a:moveTo>
                  <a:lnTo>
                    <a:pt x="0" y="0"/>
                  </a:lnTo>
                  <a:lnTo>
                    <a:pt x="0" y="38188"/>
                  </a:lnTo>
                  <a:lnTo>
                    <a:pt x="0" y="44805"/>
                  </a:lnTo>
                  <a:lnTo>
                    <a:pt x="584885" y="44805"/>
                  </a:lnTo>
                  <a:lnTo>
                    <a:pt x="584885" y="38188"/>
                  </a:lnTo>
                  <a:lnTo>
                    <a:pt x="584885" y="0"/>
                  </a:lnTo>
                  <a:close/>
                </a:path>
              </a:pathLst>
            </a:custGeom>
            <a:solidFill>
              <a:srgbClr val="2FA7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5302300" y="1765680"/>
              <a:ext cx="542925" cy="41910"/>
            </a:xfrm>
            <a:custGeom>
              <a:avLst/>
              <a:gdLst/>
              <a:ahLst/>
              <a:cxnLst/>
              <a:rect l="l" t="t" r="r" b="b"/>
              <a:pathLst>
                <a:path w="542925" h="41910">
                  <a:moveTo>
                    <a:pt x="542836" y="0"/>
                  </a:moveTo>
                  <a:lnTo>
                    <a:pt x="0" y="0"/>
                  </a:lnTo>
                  <a:lnTo>
                    <a:pt x="0" y="38188"/>
                  </a:lnTo>
                  <a:lnTo>
                    <a:pt x="0" y="41592"/>
                  </a:lnTo>
                  <a:lnTo>
                    <a:pt x="542836" y="41592"/>
                  </a:lnTo>
                  <a:lnTo>
                    <a:pt x="542836" y="38188"/>
                  </a:lnTo>
                  <a:lnTo>
                    <a:pt x="542836" y="0"/>
                  </a:lnTo>
                  <a:close/>
                </a:path>
              </a:pathLst>
            </a:custGeom>
            <a:solidFill>
              <a:srgbClr val="47A6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5342430" y="1765676"/>
              <a:ext cx="501015" cy="38735"/>
            </a:xfrm>
            <a:custGeom>
              <a:avLst/>
              <a:gdLst/>
              <a:ahLst/>
              <a:cxnLst/>
              <a:rect l="l" t="t" r="r" b="b"/>
              <a:pathLst>
                <a:path w="501014" h="38735">
                  <a:moveTo>
                    <a:pt x="500745" y="38362"/>
                  </a:moveTo>
                  <a:lnTo>
                    <a:pt x="0" y="0"/>
                  </a:lnTo>
                  <a:lnTo>
                    <a:pt x="39108" y="0"/>
                  </a:lnTo>
                  <a:lnTo>
                    <a:pt x="494643" y="34897"/>
                  </a:lnTo>
                  <a:lnTo>
                    <a:pt x="500345" y="37703"/>
                  </a:lnTo>
                  <a:lnTo>
                    <a:pt x="500745" y="38362"/>
                  </a:lnTo>
                  <a:close/>
                </a:path>
              </a:pathLst>
            </a:custGeom>
            <a:solidFill>
              <a:srgbClr val="56A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5382460" y="1765676"/>
              <a:ext cx="454659" cy="34925"/>
            </a:xfrm>
            <a:custGeom>
              <a:avLst/>
              <a:gdLst/>
              <a:ahLst/>
              <a:cxnLst/>
              <a:rect l="l" t="t" r="r" b="b"/>
              <a:pathLst>
                <a:path w="454660" h="34925">
                  <a:moveTo>
                    <a:pt x="454442" y="34813"/>
                  </a:moveTo>
                  <a:lnTo>
                    <a:pt x="0" y="0"/>
                  </a:lnTo>
                  <a:lnTo>
                    <a:pt x="39143" y="0"/>
                  </a:lnTo>
                  <a:lnTo>
                    <a:pt x="447224" y="31260"/>
                  </a:lnTo>
                  <a:lnTo>
                    <a:pt x="454442" y="34813"/>
                  </a:lnTo>
                  <a:close/>
                </a:path>
              </a:pathLst>
            </a:custGeom>
            <a:solidFill>
              <a:srgbClr val="63A3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5422575" y="1765676"/>
              <a:ext cx="407034" cy="31750"/>
            </a:xfrm>
            <a:custGeom>
              <a:avLst/>
              <a:gdLst/>
              <a:ahLst/>
              <a:cxnLst/>
              <a:rect l="l" t="t" r="r" b="b"/>
              <a:pathLst>
                <a:path w="407035" h="31750">
                  <a:moveTo>
                    <a:pt x="406934" y="31174"/>
                  </a:moveTo>
                  <a:lnTo>
                    <a:pt x="0" y="0"/>
                  </a:lnTo>
                  <a:lnTo>
                    <a:pt x="39116" y="0"/>
                  </a:lnTo>
                  <a:lnTo>
                    <a:pt x="399721" y="27624"/>
                  </a:lnTo>
                  <a:lnTo>
                    <a:pt x="406934" y="31174"/>
                  </a:lnTo>
                  <a:close/>
                </a:path>
              </a:pathLst>
            </a:custGeom>
            <a:solidFill>
              <a:srgbClr val="6EA2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5462663" y="1765676"/>
              <a:ext cx="360045" cy="27940"/>
            </a:xfrm>
            <a:custGeom>
              <a:avLst/>
              <a:gdLst/>
              <a:ahLst/>
              <a:cxnLst/>
              <a:rect l="l" t="t" r="r" b="b"/>
              <a:pathLst>
                <a:path w="360045" h="27939">
                  <a:moveTo>
                    <a:pt x="359458" y="27538"/>
                  </a:moveTo>
                  <a:lnTo>
                    <a:pt x="0" y="0"/>
                  </a:lnTo>
                  <a:lnTo>
                    <a:pt x="39150" y="0"/>
                  </a:lnTo>
                  <a:lnTo>
                    <a:pt x="352238" y="23985"/>
                  </a:lnTo>
                  <a:lnTo>
                    <a:pt x="359458" y="27538"/>
                  </a:lnTo>
                  <a:close/>
                </a:path>
              </a:pathLst>
            </a:custGeom>
            <a:solidFill>
              <a:srgbClr val="77A0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5502696" y="1765676"/>
              <a:ext cx="312420" cy="24130"/>
            </a:xfrm>
            <a:custGeom>
              <a:avLst/>
              <a:gdLst/>
              <a:ahLst/>
              <a:cxnLst/>
              <a:rect l="l" t="t" r="r" b="b"/>
              <a:pathLst>
                <a:path w="312420" h="24130">
                  <a:moveTo>
                    <a:pt x="312042" y="23904"/>
                  </a:moveTo>
                  <a:lnTo>
                    <a:pt x="0" y="0"/>
                  </a:lnTo>
                  <a:lnTo>
                    <a:pt x="39146" y="0"/>
                  </a:lnTo>
                  <a:lnTo>
                    <a:pt x="304824" y="20352"/>
                  </a:lnTo>
                  <a:lnTo>
                    <a:pt x="312042" y="23904"/>
                  </a:lnTo>
                  <a:close/>
                </a:path>
              </a:pathLst>
            </a:custGeom>
            <a:solidFill>
              <a:srgbClr val="7E9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5542816" y="1765676"/>
              <a:ext cx="264795" cy="20320"/>
            </a:xfrm>
            <a:custGeom>
              <a:avLst/>
              <a:gdLst/>
              <a:ahLst/>
              <a:cxnLst/>
              <a:rect l="l" t="t" r="r" b="b"/>
              <a:pathLst>
                <a:path w="264795" h="20319">
                  <a:moveTo>
                    <a:pt x="264527" y="20265"/>
                  </a:moveTo>
                  <a:lnTo>
                    <a:pt x="0" y="0"/>
                  </a:lnTo>
                  <a:lnTo>
                    <a:pt x="39112" y="0"/>
                  </a:lnTo>
                  <a:lnTo>
                    <a:pt x="252255" y="16328"/>
                  </a:lnTo>
                  <a:lnTo>
                    <a:pt x="260089" y="18080"/>
                  </a:lnTo>
                  <a:lnTo>
                    <a:pt x="264527" y="20265"/>
                  </a:lnTo>
                  <a:close/>
                </a:path>
              </a:pathLst>
            </a:custGeom>
            <a:solidFill>
              <a:srgbClr val="849C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5582847" y="1765676"/>
              <a:ext cx="212090" cy="16510"/>
            </a:xfrm>
            <a:custGeom>
              <a:avLst/>
              <a:gdLst/>
              <a:ahLst/>
              <a:cxnLst/>
              <a:rect l="l" t="t" r="r" b="b"/>
              <a:pathLst>
                <a:path w="212089" h="16510">
                  <a:moveTo>
                    <a:pt x="211743" y="16220"/>
                  </a:moveTo>
                  <a:lnTo>
                    <a:pt x="0" y="0"/>
                  </a:lnTo>
                  <a:lnTo>
                    <a:pt x="39199" y="0"/>
                  </a:lnTo>
                  <a:lnTo>
                    <a:pt x="191334" y="11654"/>
                  </a:lnTo>
                  <a:lnTo>
                    <a:pt x="211743" y="16220"/>
                  </a:lnTo>
                  <a:close/>
                </a:path>
              </a:pathLst>
            </a:custGeom>
            <a:solidFill>
              <a:srgbClr val="899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5622965" y="1765676"/>
              <a:ext cx="151130" cy="12065"/>
            </a:xfrm>
            <a:custGeom>
              <a:avLst/>
              <a:gdLst/>
              <a:ahLst/>
              <a:cxnLst/>
              <a:rect l="l" t="t" r="r" b="b"/>
              <a:pathLst>
                <a:path w="151129" h="12064">
                  <a:moveTo>
                    <a:pt x="150735" y="11547"/>
                  </a:moveTo>
                  <a:lnTo>
                    <a:pt x="0" y="0"/>
                  </a:lnTo>
                  <a:lnTo>
                    <a:pt x="39115" y="0"/>
                  </a:lnTo>
                  <a:lnTo>
                    <a:pt x="130365" y="6990"/>
                  </a:lnTo>
                  <a:lnTo>
                    <a:pt x="150735" y="11547"/>
                  </a:lnTo>
                  <a:close/>
                </a:path>
              </a:pathLst>
            </a:custGeom>
            <a:solidFill>
              <a:srgbClr val="8E97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5663048" y="1765676"/>
              <a:ext cx="90170" cy="6985"/>
            </a:xfrm>
            <a:custGeom>
              <a:avLst/>
              <a:gdLst/>
              <a:ahLst/>
              <a:cxnLst/>
              <a:rect l="l" t="t" r="r" b="b"/>
              <a:pathLst>
                <a:path w="90170" h="6985">
                  <a:moveTo>
                    <a:pt x="89781" y="6878"/>
                  </a:moveTo>
                  <a:lnTo>
                    <a:pt x="0" y="0"/>
                  </a:lnTo>
                  <a:lnTo>
                    <a:pt x="8299" y="0"/>
                  </a:lnTo>
                  <a:lnTo>
                    <a:pt x="80720" y="4851"/>
                  </a:lnTo>
                  <a:lnTo>
                    <a:pt x="89781" y="6878"/>
                  </a:lnTo>
                  <a:close/>
                </a:path>
              </a:pathLst>
            </a:custGeom>
            <a:solidFill>
              <a:srgbClr val="939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079527" y="1803864"/>
              <a:ext cx="4664075" cy="466725"/>
            </a:xfrm>
            <a:custGeom>
              <a:avLst/>
              <a:gdLst/>
              <a:ahLst/>
              <a:cxnLst/>
              <a:rect l="l" t="t" r="r" b="b"/>
              <a:pathLst>
                <a:path w="4664075" h="466725">
                  <a:moveTo>
                    <a:pt x="4663950" y="466460"/>
                  </a:moveTo>
                  <a:lnTo>
                    <a:pt x="0" y="466460"/>
                  </a:lnTo>
                  <a:lnTo>
                    <a:pt x="0" y="0"/>
                  </a:lnTo>
                  <a:lnTo>
                    <a:pt x="4663950" y="0"/>
                  </a:lnTo>
                  <a:lnTo>
                    <a:pt x="4663950" y="4664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079527" y="1803864"/>
              <a:ext cx="4664075" cy="466725"/>
            </a:xfrm>
            <a:custGeom>
              <a:avLst/>
              <a:gdLst/>
              <a:ahLst/>
              <a:cxnLst/>
              <a:rect l="l" t="t" r="r" b="b"/>
              <a:pathLst>
                <a:path w="4664075" h="466725">
                  <a:moveTo>
                    <a:pt x="0" y="0"/>
                  </a:moveTo>
                  <a:lnTo>
                    <a:pt x="4663941" y="0"/>
                  </a:lnTo>
                  <a:lnTo>
                    <a:pt x="4663941" y="466460"/>
                  </a:lnTo>
                  <a:lnTo>
                    <a:pt x="0" y="466460"/>
                  </a:lnTo>
                  <a:lnTo>
                    <a:pt x="0" y="0"/>
                  </a:lnTo>
                  <a:close/>
                </a:path>
              </a:pathLst>
            </a:custGeom>
            <a:ln w="6724">
              <a:solidFill>
                <a:srgbClr val="9D9F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4" name="object 314"/>
          <p:cNvSpPr txBox="1"/>
          <p:nvPr/>
        </p:nvSpPr>
        <p:spPr>
          <a:xfrm>
            <a:off x="2214562" y="1577009"/>
            <a:ext cx="13938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266190" algn="l"/>
              </a:tabLst>
            </a:pPr>
            <a:r>
              <a:rPr sz="3600" spc="-425" dirty="0">
                <a:latin typeface="Trebuchet MS"/>
                <a:cs typeface="Trebuchet MS"/>
              </a:rPr>
              <a:t>,	.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316" name="object 316"/>
          <p:cNvSpPr txBox="1"/>
          <p:nvPr/>
        </p:nvSpPr>
        <p:spPr>
          <a:xfrm>
            <a:off x="3256991" y="8908974"/>
            <a:ext cx="300990" cy="210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90"/>
              </a:spcBef>
            </a:pPr>
            <a:r>
              <a:rPr sz="1200" spc="-60" dirty="0">
                <a:latin typeface="Trebuchet MS"/>
                <a:cs typeface="Trebuchet MS"/>
              </a:rPr>
              <a:t>157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15" name="object 315"/>
          <p:cNvSpPr txBox="1"/>
          <p:nvPr/>
        </p:nvSpPr>
        <p:spPr>
          <a:xfrm>
            <a:off x="4668621" y="1720519"/>
            <a:ext cx="2159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spc="275" dirty="0">
                <a:latin typeface="Trebuchet MS"/>
                <a:cs typeface="Trebuchet MS"/>
              </a:rPr>
              <a:t>?</a:t>
            </a:r>
            <a:endParaRPr sz="3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rgbClr val="00B050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377950" y="7826375"/>
            <a:ext cx="4034154" cy="170180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617855" marR="5080" indent="-605790">
              <a:lnSpc>
                <a:spcPts val="6000"/>
              </a:lnSpc>
              <a:spcBef>
                <a:spcPts val="1300"/>
              </a:spcBef>
            </a:pPr>
            <a:r>
              <a:rPr sz="6000" spc="-295" dirty="0">
                <a:solidFill>
                  <a:srgbClr val="FDB927"/>
                </a:solidFill>
                <a:latin typeface="Impact"/>
                <a:cs typeface="Impact"/>
              </a:rPr>
              <a:t>BASIC </a:t>
            </a:r>
            <a:r>
              <a:rPr sz="6000" spc="-280" dirty="0">
                <a:solidFill>
                  <a:srgbClr val="FDB927"/>
                </a:solidFill>
                <a:latin typeface="Impact"/>
                <a:cs typeface="Impact"/>
              </a:rPr>
              <a:t>ENGLISH  </a:t>
            </a:r>
            <a:r>
              <a:rPr sz="6000" spc="-355" dirty="0">
                <a:solidFill>
                  <a:srgbClr val="FDB927"/>
                </a:solidFill>
                <a:latin typeface="Impact"/>
                <a:cs typeface="Impact"/>
              </a:rPr>
              <a:t>GRAMMAR</a:t>
            </a:r>
            <a:endParaRPr sz="6000" dirty="0">
              <a:latin typeface="Impact"/>
              <a:cs typeface="Impac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6317" y="3751579"/>
            <a:ext cx="3663302" cy="31548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40537" y="1548138"/>
            <a:ext cx="3602352" cy="20700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 rot="240000">
            <a:off x="2025735" y="1808593"/>
            <a:ext cx="453117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sz="1800" b="1" spc="44" baseline="2314" dirty="0">
                <a:latin typeface="Trebuchet MS"/>
                <a:cs typeface="Trebuchet MS"/>
              </a:rPr>
              <a:t>Ma</a:t>
            </a:r>
            <a:r>
              <a:rPr sz="1800" b="1" spc="-44" baseline="2314" dirty="0">
                <a:latin typeface="Trebuchet MS"/>
                <a:cs typeface="Trebuchet MS"/>
              </a:rPr>
              <a:t>r</a:t>
            </a:r>
            <a:r>
              <a:rPr sz="1200" b="1" spc="-55" dirty="0">
                <a:latin typeface="Trebuchet MS"/>
                <a:cs typeface="Trebuchet MS"/>
              </a:rPr>
              <a:t>ch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 rot="240000">
            <a:off x="2081470" y="1950579"/>
            <a:ext cx="272864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sz="2000" b="1" spc="-434" dirty="0"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 rot="240000">
            <a:off x="2002719" y="2202230"/>
            <a:ext cx="437919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sz="1000" b="1" spc="-15" dirty="0">
                <a:latin typeface="Trebuchet MS"/>
                <a:cs typeface="Trebuchet MS"/>
              </a:rPr>
              <a:t>Sunday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 rot="21480000">
            <a:off x="2849586" y="1786986"/>
            <a:ext cx="453117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sz="1200" b="1" spc="30" dirty="0">
                <a:latin typeface="Trebuchet MS"/>
                <a:cs typeface="Trebuchet MS"/>
              </a:rPr>
              <a:t>Ma</a:t>
            </a:r>
            <a:r>
              <a:rPr sz="1200" b="1" spc="-30" dirty="0">
                <a:latin typeface="Trebuchet MS"/>
                <a:cs typeface="Trebuchet MS"/>
              </a:rPr>
              <a:t>r</a:t>
            </a:r>
            <a:r>
              <a:rPr sz="1800" b="1" spc="-82" baseline="2314" dirty="0">
                <a:latin typeface="Trebuchet MS"/>
                <a:cs typeface="Trebuchet MS"/>
              </a:rPr>
              <a:t>ch</a:t>
            </a:r>
            <a:endParaRPr sz="1800" baseline="2314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 rot="21480000">
            <a:off x="2937656" y="1920525"/>
            <a:ext cx="29556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sz="2000" b="1" spc="-25" dirty="0"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 rot="21420000">
            <a:off x="2854930" y="2208592"/>
            <a:ext cx="476346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sz="1000" b="1" spc="10" dirty="0">
                <a:latin typeface="Trebuchet MS"/>
                <a:cs typeface="Trebuchet MS"/>
              </a:rPr>
              <a:t>Monday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 rot="600000">
            <a:off x="3697939" y="1816151"/>
            <a:ext cx="450129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sz="1200" b="1" spc="30" dirty="0">
                <a:latin typeface="Trebuchet MS"/>
                <a:cs typeface="Trebuchet MS"/>
              </a:rPr>
              <a:t>Ma</a:t>
            </a:r>
            <a:r>
              <a:rPr sz="1200" b="1" spc="-5" dirty="0">
                <a:latin typeface="Trebuchet MS"/>
                <a:cs typeface="Trebuchet MS"/>
              </a:rPr>
              <a:t>r</a:t>
            </a:r>
            <a:r>
              <a:rPr sz="1200" b="1" spc="-55" dirty="0">
                <a:latin typeface="Trebuchet MS"/>
                <a:cs typeface="Trebuchet MS"/>
              </a:rPr>
              <a:t>ch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 rot="600000">
            <a:off x="3725323" y="1975106"/>
            <a:ext cx="2929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sz="2000" b="1" spc="-25" dirty="0">
                <a:latin typeface="Trebuchet MS"/>
                <a:cs typeface="Trebuchet MS"/>
              </a:rPr>
              <a:t>3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 rot="600000">
            <a:off x="3628488" y="2241459"/>
            <a:ext cx="467173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sz="1000" b="1" spc="-229" dirty="0">
                <a:latin typeface="Trebuchet MS"/>
                <a:cs typeface="Trebuchet MS"/>
              </a:rPr>
              <a:t>T</a:t>
            </a:r>
            <a:r>
              <a:rPr sz="1000" b="1" spc="-20" dirty="0">
                <a:latin typeface="Trebuchet MS"/>
                <a:cs typeface="Trebuchet MS"/>
              </a:rPr>
              <a:t>uesday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 rot="20940000">
            <a:off x="4563332" y="1787677"/>
            <a:ext cx="453117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sz="1200" b="1" spc="30" dirty="0">
                <a:latin typeface="Trebuchet MS"/>
                <a:cs typeface="Trebuchet MS"/>
              </a:rPr>
              <a:t>Ma</a:t>
            </a:r>
            <a:r>
              <a:rPr sz="1200" b="1" spc="-30" dirty="0">
                <a:latin typeface="Trebuchet MS"/>
                <a:cs typeface="Trebuchet MS"/>
              </a:rPr>
              <a:t>r</a:t>
            </a:r>
            <a:r>
              <a:rPr sz="1800" b="1" spc="-82" baseline="2314" dirty="0">
                <a:latin typeface="Trebuchet MS"/>
                <a:cs typeface="Trebuchet MS"/>
              </a:rPr>
              <a:t>ch</a:t>
            </a:r>
            <a:endParaRPr sz="1800" baseline="2314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 rot="20940000">
            <a:off x="4658541" y="1937931"/>
            <a:ext cx="29556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sz="2000" b="1" spc="-25" dirty="0">
                <a:latin typeface="Trebuchet MS"/>
                <a:cs typeface="Trebuchet MS"/>
              </a:rPr>
              <a:t>4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 rot="20940000">
            <a:off x="4528438" y="2210381"/>
            <a:ext cx="666266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sz="1000" b="1" spc="-40" dirty="0">
                <a:latin typeface="Trebuchet MS"/>
                <a:cs typeface="Trebuchet MS"/>
              </a:rPr>
              <a:t>W</a:t>
            </a:r>
            <a:r>
              <a:rPr sz="1000" b="1" spc="-20" dirty="0">
                <a:latin typeface="Trebuchet MS"/>
                <a:cs typeface="Trebuchet MS"/>
              </a:rPr>
              <a:t>ednesday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 rot="1140000">
            <a:off x="4439443" y="2844909"/>
            <a:ext cx="453117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sz="1800" b="1" spc="44" baseline="2314" dirty="0">
                <a:latin typeface="Trebuchet MS"/>
                <a:cs typeface="Trebuchet MS"/>
              </a:rPr>
              <a:t>Ma</a:t>
            </a:r>
            <a:r>
              <a:rPr sz="1800" b="1" spc="-44" baseline="2314" dirty="0">
                <a:latin typeface="Trebuchet MS"/>
                <a:cs typeface="Trebuchet MS"/>
              </a:rPr>
              <a:t>r</a:t>
            </a:r>
            <a:r>
              <a:rPr sz="1200" b="1" spc="-55" dirty="0">
                <a:latin typeface="Trebuchet MS"/>
                <a:cs typeface="Trebuchet MS"/>
              </a:rPr>
              <a:t>ch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 rot="1140000">
            <a:off x="4444303" y="2988359"/>
            <a:ext cx="29111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sz="2000" b="1" spc="-100" dirty="0">
                <a:latin typeface="Trebuchet MS"/>
                <a:cs typeface="Trebuchet MS"/>
              </a:rPr>
              <a:t>7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 rot="1200000">
            <a:off x="4278752" y="3253661"/>
            <a:ext cx="512553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sz="1000" b="1" spc="-35" dirty="0">
                <a:latin typeface="Trebuchet MS"/>
                <a:cs typeface="Trebuchet MS"/>
              </a:rPr>
              <a:t>Satu</a:t>
            </a:r>
            <a:r>
              <a:rPr sz="1000" b="1" spc="-50" dirty="0">
                <a:latin typeface="Trebuchet MS"/>
                <a:cs typeface="Trebuchet MS"/>
              </a:rPr>
              <a:t>r</a:t>
            </a:r>
            <a:r>
              <a:rPr sz="1000" b="1" spc="-10" dirty="0">
                <a:latin typeface="Trebuchet MS"/>
                <a:cs typeface="Trebuchet MS"/>
              </a:rPr>
              <a:t>day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 rot="120000">
            <a:off x="2502492" y="2748840"/>
            <a:ext cx="453117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sz="1800" b="1" spc="44" baseline="2314" dirty="0">
                <a:latin typeface="Trebuchet MS"/>
                <a:cs typeface="Trebuchet MS"/>
              </a:rPr>
              <a:t>Ma</a:t>
            </a:r>
            <a:r>
              <a:rPr sz="1800" b="1" spc="-44" baseline="2314" dirty="0">
                <a:latin typeface="Trebuchet MS"/>
                <a:cs typeface="Trebuchet MS"/>
              </a:rPr>
              <a:t>r</a:t>
            </a:r>
            <a:r>
              <a:rPr sz="1200" b="1" spc="-55" dirty="0">
                <a:latin typeface="Trebuchet MS"/>
                <a:cs typeface="Trebuchet MS"/>
              </a:rPr>
              <a:t>ch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 rot="120000">
            <a:off x="2553705" y="2891971"/>
            <a:ext cx="29556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sz="2000" b="1" spc="-25" dirty="0">
                <a:latin typeface="Trebuchet MS"/>
                <a:cs typeface="Trebuchet MS"/>
              </a:rPr>
              <a:t>5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 rot="180000">
            <a:off x="2450742" y="3143421"/>
            <a:ext cx="52117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sz="1000" b="1" spc="-40" dirty="0">
                <a:latin typeface="Trebuchet MS"/>
                <a:cs typeface="Trebuchet MS"/>
              </a:rPr>
              <a:t>Thursday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 rot="21480000">
            <a:off x="3442041" y="2729326"/>
            <a:ext cx="453117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sz="1200" b="1" spc="30" dirty="0">
                <a:latin typeface="Trebuchet MS"/>
                <a:cs typeface="Trebuchet MS"/>
              </a:rPr>
              <a:t>Ma</a:t>
            </a:r>
            <a:r>
              <a:rPr sz="1200" b="1" spc="-30" dirty="0">
                <a:latin typeface="Trebuchet MS"/>
                <a:cs typeface="Trebuchet MS"/>
              </a:rPr>
              <a:t>r</a:t>
            </a:r>
            <a:r>
              <a:rPr sz="1800" b="1" spc="-82" baseline="2314" dirty="0">
                <a:latin typeface="Trebuchet MS"/>
                <a:cs typeface="Trebuchet MS"/>
              </a:rPr>
              <a:t>ch</a:t>
            </a:r>
            <a:endParaRPr sz="1800" baseline="2314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 rot="21480000">
            <a:off x="3513601" y="2873673"/>
            <a:ext cx="29556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sz="2000" b="1" spc="-25" dirty="0">
                <a:latin typeface="Trebuchet MS"/>
                <a:cs typeface="Trebuchet MS"/>
              </a:rPr>
              <a:t>6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 rot="21420000">
            <a:off x="3511839" y="3122983"/>
            <a:ext cx="357339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sz="1000" b="1" spc="-55" dirty="0">
                <a:latin typeface="Trebuchet MS"/>
                <a:cs typeface="Trebuchet MS"/>
              </a:rPr>
              <a:t>Friday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986655" y="3407409"/>
            <a:ext cx="1313815" cy="3487420"/>
            <a:chOff x="4986655" y="3407409"/>
            <a:chExt cx="1313815" cy="3487420"/>
          </a:xfrm>
        </p:grpSpPr>
        <p:sp>
          <p:nvSpPr>
            <p:cNvPr id="26" name="object 26"/>
            <p:cNvSpPr/>
            <p:nvPr/>
          </p:nvSpPr>
          <p:spPr>
            <a:xfrm>
              <a:off x="4986655" y="3407409"/>
              <a:ext cx="1313815" cy="3487420"/>
            </a:xfrm>
            <a:custGeom>
              <a:avLst/>
              <a:gdLst/>
              <a:ahLst/>
              <a:cxnLst/>
              <a:rect l="l" t="t" r="r" b="b"/>
              <a:pathLst>
                <a:path w="1313814" h="3487420">
                  <a:moveTo>
                    <a:pt x="1313815" y="3487420"/>
                  </a:moveTo>
                  <a:lnTo>
                    <a:pt x="0" y="3487420"/>
                  </a:lnTo>
                  <a:lnTo>
                    <a:pt x="0" y="0"/>
                  </a:lnTo>
                  <a:lnTo>
                    <a:pt x="1313815" y="0"/>
                  </a:lnTo>
                  <a:lnTo>
                    <a:pt x="1313815" y="3487420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827427" y="3407409"/>
              <a:ext cx="473075" cy="91440"/>
            </a:xfrm>
            <a:custGeom>
              <a:avLst/>
              <a:gdLst/>
              <a:ahLst/>
              <a:cxnLst/>
              <a:rect l="l" t="t" r="r" b="b"/>
              <a:pathLst>
                <a:path w="473075" h="91439">
                  <a:moveTo>
                    <a:pt x="473042" y="91260"/>
                  </a:moveTo>
                  <a:lnTo>
                    <a:pt x="421392" y="84166"/>
                  </a:lnTo>
                  <a:lnTo>
                    <a:pt x="363926" y="75564"/>
                  </a:lnTo>
                  <a:lnTo>
                    <a:pt x="308013" y="66471"/>
                  </a:lnTo>
                  <a:lnTo>
                    <a:pt x="253712" y="56900"/>
                  </a:lnTo>
                  <a:lnTo>
                    <a:pt x="201078" y="46865"/>
                  </a:lnTo>
                  <a:lnTo>
                    <a:pt x="150170" y="36378"/>
                  </a:lnTo>
                  <a:lnTo>
                    <a:pt x="101043" y="25453"/>
                  </a:lnTo>
                  <a:lnTo>
                    <a:pt x="53757" y="14103"/>
                  </a:lnTo>
                  <a:lnTo>
                    <a:pt x="8366" y="2342"/>
                  </a:lnTo>
                  <a:lnTo>
                    <a:pt x="0" y="0"/>
                  </a:lnTo>
                  <a:lnTo>
                    <a:pt x="473042" y="0"/>
                  </a:lnTo>
                  <a:lnTo>
                    <a:pt x="473042" y="912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556900" y="7244652"/>
            <a:ext cx="5760085" cy="1575435"/>
            <a:chOff x="556900" y="7244652"/>
            <a:chExt cx="5760085" cy="1575435"/>
          </a:xfrm>
        </p:grpSpPr>
        <p:sp>
          <p:nvSpPr>
            <p:cNvPr id="29" name="object 29"/>
            <p:cNvSpPr/>
            <p:nvPr/>
          </p:nvSpPr>
          <p:spPr>
            <a:xfrm>
              <a:off x="556900" y="7244652"/>
              <a:ext cx="5759693" cy="157529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69149" y="7288994"/>
              <a:ext cx="5535295" cy="1487170"/>
            </a:xfrm>
            <a:custGeom>
              <a:avLst/>
              <a:gdLst/>
              <a:ahLst/>
              <a:cxnLst/>
              <a:rect l="l" t="t" r="r" b="b"/>
              <a:pathLst>
                <a:path w="5535295" h="1487170">
                  <a:moveTo>
                    <a:pt x="5535187" y="1486625"/>
                  </a:moveTo>
                  <a:lnTo>
                    <a:pt x="0" y="1486625"/>
                  </a:lnTo>
                  <a:lnTo>
                    <a:pt x="0" y="0"/>
                  </a:lnTo>
                  <a:lnTo>
                    <a:pt x="5535187" y="0"/>
                  </a:lnTo>
                  <a:lnTo>
                    <a:pt x="5535187" y="14866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69149" y="7288994"/>
              <a:ext cx="5535295" cy="1487170"/>
            </a:xfrm>
            <a:custGeom>
              <a:avLst/>
              <a:gdLst/>
              <a:ahLst/>
              <a:cxnLst/>
              <a:rect l="l" t="t" r="r" b="b"/>
              <a:pathLst>
                <a:path w="5535295" h="1487170">
                  <a:moveTo>
                    <a:pt x="0" y="1486632"/>
                  </a:moveTo>
                  <a:lnTo>
                    <a:pt x="0" y="0"/>
                  </a:lnTo>
                  <a:lnTo>
                    <a:pt x="5535196" y="0"/>
                  </a:lnTo>
                  <a:lnTo>
                    <a:pt x="5535196" y="1486632"/>
                  </a:lnTo>
                  <a:lnTo>
                    <a:pt x="0" y="1486632"/>
                  </a:lnTo>
                  <a:close/>
                </a:path>
              </a:pathLst>
            </a:custGeom>
            <a:ln w="7350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49307" y="7322326"/>
              <a:ext cx="5383312" cy="141996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49308" y="7322326"/>
              <a:ext cx="5383530" cy="1420495"/>
            </a:xfrm>
            <a:custGeom>
              <a:avLst/>
              <a:gdLst/>
              <a:ahLst/>
              <a:cxnLst/>
              <a:rect l="l" t="t" r="r" b="b"/>
              <a:pathLst>
                <a:path w="5383530" h="1420495">
                  <a:moveTo>
                    <a:pt x="0" y="1419948"/>
                  </a:moveTo>
                  <a:lnTo>
                    <a:pt x="0" y="0"/>
                  </a:lnTo>
                  <a:lnTo>
                    <a:pt x="5383312" y="0"/>
                  </a:lnTo>
                  <a:lnTo>
                    <a:pt x="5383312" y="1419948"/>
                  </a:lnTo>
                  <a:lnTo>
                    <a:pt x="0" y="1419948"/>
                  </a:lnTo>
                  <a:close/>
                </a:path>
              </a:pathLst>
            </a:custGeom>
            <a:ln w="7327">
              <a:solidFill>
                <a:srgbClr val="44C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559593" y="576732"/>
            <a:ext cx="5739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995" marR="131445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5" dirty="0">
                <a:latin typeface="Trebuchet MS"/>
                <a:cs typeface="Trebuchet MS"/>
              </a:rPr>
              <a:t>days </a:t>
            </a:r>
            <a:r>
              <a:rPr sz="1800" spc="-100" dirty="0">
                <a:latin typeface="Trebuchet MS"/>
                <a:cs typeface="Trebuchet MS"/>
              </a:rPr>
              <a:t>of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45" dirty="0">
                <a:latin typeface="Trebuchet MS"/>
                <a:cs typeface="Trebuchet MS"/>
              </a:rPr>
              <a:t>week </a:t>
            </a:r>
            <a:r>
              <a:rPr sz="1800" spc="10" dirty="0">
                <a:latin typeface="Trebuchet MS"/>
                <a:cs typeface="Trebuchet MS"/>
              </a:rPr>
              <a:t>and </a:t>
            </a:r>
            <a:r>
              <a:rPr sz="1800" spc="-35" dirty="0">
                <a:latin typeface="Trebuchet MS"/>
                <a:cs typeface="Trebuchet MS"/>
              </a:rPr>
              <a:t>months </a:t>
            </a:r>
            <a:r>
              <a:rPr sz="1800" spc="-100" dirty="0">
                <a:latin typeface="Trebuchet MS"/>
                <a:cs typeface="Trebuchet MS"/>
              </a:rPr>
              <a:t>of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55" dirty="0">
                <a:latin typeface="Trebuchet MS"/>
                <a:cs typeface="Trebuchet MS"/>
              </a:rPr>
              <a:t>year </a:t>
            </a:r>
            <a:r>
              <a:rPr sz="1800" spc="-45" dirty="0">
                <a:latin typeface="Trebuchet MS"/>
                <a:cs typeface="Trebuchet MS"/>
              </a:rPr>
              <a:t>are</a:t>
            </a:r>
            <a:r>
              <a:rPr sz="1800" spc="-395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proper  </a:t>
            </a:r>
            <a:r>
              <a:rPr sz="1800" spc="-35" dirty="0">
                <a:latin typeface="Trebuchet MS"/>
                <a:cs typeface="Trebuchet MS"/>
              </a:rPr>
              <a:t>nouns.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346598" y="8127896"/>
            <a:ext cx="335280" cy="231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r>
              <a:rPr sz="1600" spc="10" dirty="0">
                <a:latin typeface="Trebuchet MS"/>
                <a:cs typeface="Trebuchet MS"/>
              </a:rPr>
              <a:t>and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044700" y="7287818"/>
            <a:ext cx="3263900" cy="1324610"/>
          </a:xfrm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sz="1600" b="1" spc="-60" dirty="0">
                <a:latin typeface="Trebuchet MS"/>
                <a:cs typeface="Trebuchet MS"/>
              </a:rPr>
              <a:t>January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120" dirty="0">
                <a:latin typeface="Trebuchet MS"/>
                <a:cs typeface="Trebuchet MS"/>
              </a:rPr>
              <a:t>first </a:t>
            </a:r>
            <a:r>
              <a:rPr sz="1600" spc="-50" dirty="0">
                <a:latin typeface="Trebuchet MS"/>
                <a:cs typeface="Trebuchet MS"/>
              </a:rPr>
              <a:t>month </a:t>
            </a:r>
            <a:r>
              <a:rPr sz="1600" spc="-90" dirty="0">
                <a:latin typeface="Trebuchet MS"/>
                <a:cs typeface="Trebuchet MS"/>
              </a:rPr>
              <a:t>of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165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year.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600" b="1" spc="-20" dirty="0">
                <a:latin typeface="Trebuchet MS"/>
                <a:cs typeface="Trebuchet MS"/>
              </a:rPr>
              <a:t>Sunday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120" dirty="0">
                <a:latin typeface="Trebuchet MS"/>
                <a:cs typeface="Trebuchet MS"/>
              </a:rPr>
              <a:t>first </a:t>
            </a:r>
            <a:r>
              <a:rPr sz="1600" spc="-15" dirty="0">
                <a:latin typeface="Trebuchet MS"/>
                <a:cs typeface="Trebuchet MS"/>
              </a:rPr>
              <a:t>day </a:t>
            </a:r>
            <a:r>
              <a:rPr sz="1600" spc="-90" dirty="0">
                <a:latin typeface="Trebuchet MS"/>
                <a:cs typeface="Trebuchet MS"/>
              </a:rPr>
              <a:t>of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225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week.</a:t>
            </a:r>
            <a:endParaRPr sz="16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850"/>
              </a:spcBef>
            </a:pPr>
            <a:r>
              <a:rPr sz="1600" spc="35" dirty="0">
                <a:latin typeface="Trebuchet MS"/>
                <a:cs typeface="Trebuchet MS"/>
              </a:rPr>
              <a:t>A </a:t>
            </a:r>
            <a:r>
              <a:rPr sz="1600" spc="-75" dirty="0">
                <a:latin typeface="Trebuchet MS"/>
                <a:cs typeface="Trebuchet MS"/>
              </a:rPr>
              <a:t>table </a:t>
            </a:r>
            <a:r>
              <a:rPr sz="1600" spc="-105" dirty="0">
                <a:latin typeface="Trebuchet MS"/>
                <a:cs typeface="Trebuchet MS"/>
              </a:rPr>
              <a:t>that </a:t>
            </a:r>
            <a:r>
              <a:rPr sz="1600" spc="20" dirty="0">
                <a:latin typeface="Trebuchet MS"/>
                <a:cs typeface="Trebuchet MS"/>
              </a:rPr>
              <a:t>shows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55" dirty="0">
                <a:latin typeface="Trebuchet MS"/>
                <a:cs typeface="Trebuchet MS"/>
              </a:rPr>
              <a:t>months,</a:t>
            </a:r>
            <a:r>
              <a:rPr sz="1600" spc="-295" dirty="0">
                <a:latin typeface="Trebuchet MS"/>
                <a:cs typeface="Trebuchet MS"/>
              </a:rPr>
              <a:t> </a:t>
            </a:r>
            <a:r>
              <a:rPr sz="1600" spc="-20" dirty="0">
                <a:latin typeface="Trebuchet MS"/>
                <a:cs typeface="Trebuchet MS"/>
              </a:rPr>
              <a:t>weeks  </a:t>
            </a:r>
            <a:r>
              <a:rPr sz="1600" spc="5" dirty="0">
                <a:latin typeface="Trebuchet MS"/>
                <a:cs typeface="Trebuchet MS"/>
              </a:rPr>
              <a:t>days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986655" y="3407409"/>
            <a:ext cx="1313815" cy="348742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97485" marR="315595">
              <a:lnSpc>
                <a:spcPct val="100000"/>
              </a:lnSpc>
              <a:spcBef>
                <a:spcPts val="70"/>
              </a:spcBef>
            </a:pPr>
            <a:r>
              <a:rPr sz="1700" b="1" spc="-20" dirty="0">
                <a:solidFill>
                  <a:srgbClr val="00ADEF"/>
                </a:solidFill>
                <a:latin typeface="Trebuchet MS"/>
                <a:cs typeface="Trebuchet MS"/>
              </a:rPr>
              <a:t>Months  </a:t>
            </a:r>
            <a:r>
              <a:rPr sz="1700" spc="-45" dirty="0">
                <a:latin typeface="Trebuchet MS"/>
                <a:cs typeface="Trebuchet MS"/>
              </a:rPr>
              <a:t>January  </a:t>
            </a:r>
            <a:r>
              <a:rPr sz="1700" spc="-70" dirty="0">
                <a:latin typeface="Trebuchet MS"/>
                <a:cs typeface="Trebuchet MS"/>
              </a:rPr>
              <a:t>Februa</a:t>
            </a:r>
            <a:r>
              <a:rPr sz="1700" spc="-25" dirty="0">
                <a:latin typeface="Trebuchet MS"/>
                <a:cs typeface="Trebuchet MS"/>
              </a:rPr>
              <a:t>r</a:t>
            </a:r>
            <a:r>
              <a:rPr sz="1700" spc="-65" dirty="0">
                <a:latin typeface="Trebuchet MS"/>
                <a:cs typeface="Trebuchet MS"/>
              </a:rPr>
              <a:t>y  </a:t>
            </a:r>
            <a:r>
              <a:rPr sz="1700" spc="5" dirty="0">
                <a:latin typeface="Trebuchet MS"/>
                <a:cs typeface="Trebuchet MS"/>
              </a:rPr>
              <a:t>March  </a:t>
            </a:r>
            <a:r>
              <a:rPr sz="1700" spc="-80" dirty="0">
                <a:latin typeface="Trebuchet MS"/>
                <a:cs typeface="Trebuchet MS"/>
              </a:rPr>
              <a:t>April  </a:t>
            </a:r>
            <a:r>
              <a:rPr sz="1700" spc="60" dirty="0">
                <a:latin typeface="Trebuchet MS"/>
                <a:cs typeface="Trebuchet MS"/>
              </a:rPr>
              <a:t>May  </a:t>
            </a:r>
            <a:r>
              <a:rPr sz="1700" spc="-65" dirty="0">
                <a:latin typeface="Trebuchet MS"/>
                <a:cs typeface="Trebuchet MS"/>
              </a:rPr>
              <a:t>June  </a:t>
            </a:r>
            <a:r>
              <a:rPr sz="1700" spc="-110" dirty="0">
                <a:latin typeface="Trebuchet MS"/>
                <a:cs typeface="Trebuchet MS"/>
              </a:rPr>
              <a:t>July  </a:t>
            </a:r>
            <a:r>
              <a:rPr sz="1700" spc="-15" dirty="0">
                <a:latin typeface="Trebuchet MS"/>
                <a:cs typeface="Trebuchet MS"/>
              </a:rPr>
              <a:t>August</a:t>
            </a:r>
            <a:endParaRPr sz="1700">
              <a:latin typeface="Trebuchet MS"/>
              <a:cs typeface="Trebuchet MS"/>
            </a:endParaRPr>
          </a:p>
          <a:p>
            <a:pPr marL="197485" marR="122555">
              <a:lnSpc>
                <a:spcPct val="100000"/>
              </a:lnSpc>
            </a:pPr>
            <a:r>
              <a:rPr sz="1700" spc="-50" dirty="0">
                <a:latin typeface="Trebuchet MS"/>
                <a:cs typeface="Trebuchet MS"/>
              </a:rPr>
              <a:t>September  </a:t>
            </a:r>
            <a:r>
              <a:rPr sz="1700" spc="-70" dirty="0">
                <a:latin typeface="Trebuchet MS"/>
                <a:cs typeface="Trebuchet MS"/>
              </a:rPr>
              <a:t>October  </a:t>
            </a:r>
            <a:r>
              <a:rPr sz="1700" spc="-35" dirty="0">
                <a:latin typeface="Trebuchet MS"/>
                <a:cs typeface="Trebuchet MS"/>
              </a:rPr>
              <a:t>November  </a:t>
            </a:r>
            <a:r>
              <a:rPr sz="1700" spc="-40" dirty="0">
                <a:latin typeface="Trebuchet MS"/>
                <a:cs typeface="Trebuchet MS"/>
              </a:rPr>
              <a:t>December</a:t>
            </a:r>
            <a:endParaRPr sz="1700">
              <a:latin typeface="Trebuchet MS"/>
              <a:cs typeface="Trebuchet MS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539750" y="1565909"/>
            <a:ext cx="1224915" cy="2052320"/>
            <a:chOff x="539750" y="1565909"/>
            <a:chExt cx="1224915" cy="2052320"/>
          </a:xfrm>
        </p:grpSpPr>
        <p:sp>
          <p:nvSpPr>
            <p:cNvPr id="39" name="object 39"/>
            <p:cNvSpPr/>
            <p:nvPr/>
          </p:nvSpPr>
          <p:spPr>
            <a:xfrm>
              <a:off x="539750" y="1565909"/>
              <a:ext cx="1224915" cy="2052320"/>
            </a:xfrm>
            <a:custGeom>
              <a:avLst/>
              <a:gdLst/>
              <a:ahLst/>
              <a:cxnLst/>
              <a:rect l="l" t="t" r="r" b="b"/>
              <a:pathLst>
                <a:path w="1224914" h="2052320">
                  <a:moveTo>
                    <a:pt x="1224915" y="2052320"/>
                  </a:moveTo>
                  <a:lnTo>
                    <a:pt x="0" y="2052320"/>
                  </a:lnTo>
                  <a:lnTo>
                    <a:pt x="0" y="0"/>
                  </a:lnTo>
                  <a:lnTo>
                    <a:pt x="1224915" y="0"/>
                  </a:lnTo>
                  <a:lnTo>
                    <a:pt x="1224915" y="2052320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286222" y="1565910"/>
              <a:ext cx="478790" cy="107314"/>
            </a:xfrm>
            <a:custGeom>
              <a:avLst/>
              <a:gdLst/>
              <a:ahLst/>
              <a:cxnLst/>
              <a:rect l="l" t="t" r="r" b="b"/>
              <a:pathLst>
                <a:path w="478789" h="107314">
                  <a:moveTo>
                    <a:pt x="478442" y="106711"/>
                  </a:moveTo>
                  <a:lnTo>
                    <a:pt x="405210" y="95799"/>
                  </a:lnTo>
                  <a:lnTo>
                    <a:pt x="349611" y="86482"/>
                  </a:lnTo>
                  <a:lnTo>
                    <a:pt x="295949" y="76608"/>
                  </a:lnTo>
                  <a:lnTo>
                    <a:pt x="244304" y="66195"/>
                  </a:lnTo>
                  <a:lnTo>
                    <a:pt x="194754" y="55262"/>
                  </a:lnTo>
                  <a:lnTo>
                    <a:pt x="147381" y="43826"/>
                  </a:lnTo>
                  <a:lnTo>
                    <a:pt x="102263" y="31907"/>
                  </a:lnTo>
                  <a:lnTo>
                    <a:pt x="59479" y="19522"/>
                  </a:lnTo>
                  <a:lnTo>
                    <a:pt x="19109" y="6690"/>
                  </a:lnTo>
                  <a:lnTo>
                    <a:pt x="0" y="0"/>
                  </a:lnTo>
                  <a:lnTo>
                    <a:pt x="478442" y="0"/>
                  </a:lnTo>
                  <a:lnTo>
                    <a:pt x="478442" y="1067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539750" y="1565909"/>
            <a:ext cx="1224915" cy="2052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364">
              <a:lnSpc>
                <a:spcPts val="1810"/>
              </a:lnSpc>
            </a:pPr>
            <a:r>
              <a:rPr sz="1600" b="1" dirty="0">
                <a:solidFill>
                  <a:srgbClr val="00ADEF"/>
                </a:solidFill>
                <a:latin typeface="Trebuchet MS"/>
                <a:cs typeface="Trebuchet MS"/>
              </a:rPr>
              <a:t>Days</a:t>
            </a:r>
            <a:endParaRPr sz="1600">
              <a:latin typeface="Trebuchet MS"/>
              <a:cs typeface="Trebuchet MS"/>
            </a:endParaRPr>
          </a:p>
          <a:p>
            <a:pPr marL="126364" marR="84455">
              <a:lnSpc>
                <a:spcPct val="100000"/>
              </a:lnSpc>
            </a:pPr>
            <a:r>
              <a:rPr sz="1600" spc="-10" dirty="0">
                <a:latin typeface="Trebuchet MS"/>
                <a:cs typeface="Trebuchet MS"/>
              </a:rPr>
              <a:t>Sunday  </a:t>
            </a:r>
            <a:r>
              <a:rPr sz="1600" spc="25" dirty="0">
                <a:latin typeface="Trebuchet MS"/>
                <a:cs typeface="Trebuchet MS"/>
              </a:rPr>
              <a:t>Monday  </a:t>
            </a:r>
            <a:r>
              <a:rPr sz="1600" spc="-60" dirty="0">
                <a:latin typeface="Trebuchet MS"/>
                <a:cs typeface="Trebuchet MS"/>
              </a:rPr>
              <a:t>Tuesday  W</a:t>
            </a:r>
            <a:r>
              <a:rPr sz="1600" spc="-10" dirty="0">
                <a:latin typeface="Trebuchet MS"/>
                <a:cs typeface="Trebuchet MS"/>
              </a:rPr>
              <a:t>ednesday  </a:t>
            </a:r>
            <a:r>
              <a:rPr sz="1600" spc="-45" dirty="0">
                <a:latin typeface="Trebuchet MS"/>
                <a:cs typeface="Trebuchet MS"/>
              </a:rPr>
              <a:t>Thursday  </a:t>
            </a:r>
            <a:r>
              <a:rPr sz="1600" spc="-80" dirty="0">
                <a:latin typeface="Trebuchet MS"/>
                <a:cs typeface="Trebuchet MS"/>
              </a:rPr>
              <a:t>Friday  </a:t>
            </a:r>
            <a:r>
              <a:rPr sz="1600" spc="-45" dirty="0">
                <a:latin typeface="Trebuchet MS"/>
                <a:cs typeface="Trebuchet MS"/>
              </a:rPr>
              <a:t>Saturday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46100" y="546100"/>
            <a:ext cx="5765800" cy="653415"/>
          </a:xfrm>
          <a:custGeom>
            <a:avLst/>
            <a:gdLst/>
            <a:ahLst/>
            <a:cxnLst/>
            <a:rect l="l" t="t" r="r" b="b"/>
            <a:pathLst>
              <a:path w="5765800" h="653415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539115"/>
                </a:lnTo>
                <a:lnTo>
                  <a:pt x="1785" y="605194"/>
                </a:lnTo>
                <a:lnTo>
                  <a:pt x="14287" y="639127"/>
                </a:lnTo>
                <a:lnTo>
                  <a:pt x="48220" y="651629"/>
                </a:lnTo>
                <a:lnTo>
                  <a:pt x="114300" y="653415"/>
                </a:lnTo>
                <a:lnTo>
                  <a:pt x="5651500" y="653415"/>
                </a:lnTo>
                <a:lnTo>
                  <a:pt x="5717579" y="651629"/>
                </a:lnTo>
                <a:lnTo>
                  <a:pt x="5751512" y="639127"/>
                </a:lnTo>
                <a:lnTo>
                  <a:pt x="5764014" y="605194"/>
                </a:lnTo>
                <a:lnTo>
                  <a:pt x="5765800" y="539115"/>
                </a:lnTo>
                <a:lnTo>
                  <a:pt x="5765800" y="114300"/>
                </a:lnTo>
                <a:lnTo>
                  <a:pt x="5764014" y="48220"/>
                </a:lnTo>
                <a:lnTo>
                  <a:pt x="5751512" y="14287"/>
                </a:lnTo>
                <a:lnTo>
                  <a:pt x="5717579" y="1785"/>
                </a:lnTo>
                <a:lnTo>
                  <a:pt x="5651500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3" name="object 43"/>
          <p:cNvGrpSpPr/>
          <p:nvPr/>
        </p:nvGrpSpPr>
        <p:grpSpPr>
          <a:xfrm>
            <a:off x="297891" y="7023100"/>
            <a:ext cx="6254115" cy="2120900"/>
            <a:chOff x="297891" y="7023100"/>
            <a:chExt cx="6254115" cy="2120900"/>
          </a:xfrm>
        </p:grpSpPr>
        <p:sp>
          <p:nvSpPr>
            <p:cNvPr id="44" name="object 44"/>
            <p:cNvSpPr/>
            <p:nvPr/>
          </p:nvSpPr>
          <p:spPr>
            <a:xfrm>
              <a:off x="5078729" y="8067675"/>
              <a:ext cx="1470025" cy="1073150"/>
            </a:xfrm>
            <a:custGeom>
              <a:avLst/>
              <a:gdLst/>
              <a:ahLst/>
              <a:cxnLst/>
              <a:rect l="l" t="t" r="r" b="b"/>
              <a:pathLst>
                <a:path w="1470025" h="1073150">
                  <a:moveTo>
                    <a:pt x="735012" y="0"/>
                  </a:moveTo>
                  <a:lnTo>
                    <a:pt x="680158" y="1471"/>
                  </a:lnTo>
                  <a:lnTo>
                    <a:pt x="626399" y="5817"/>
                  </a:lnTo>
                  <a:lnTo>
                    <a:pt x="573876" y="12934"/>
                  </a:lnTo>
                  <a:lnTo>
                    <a:pt x="522733" y="22718"/>
                  </a:lnTo>
                  <a:lnTo>
                    <a:pt x="473111" y="35064"/>
                  </a:lnTo>
                  <a:lnTo>
                    <a:pt x="425152" y="49870"/>
                  </a:lnTo>
                  <a:lnTo>
                    <a:pt x="378999" y="67032"/>
                  </a:lnTo>
                  <a:lnTo>
                    <a:pt x="334793" y="86445"/>
                  </a:lnTo>
                  <a:lnTo>
                    <a:pt x="292677" y="108007"/>
                  </a:lnTo>
                  <a:lnTo>
                    <a:pt x="252792" y="131612"/>
                  </a:lnTo>
                  <a:lnTo>
                    <a:pt x="215282" y="157159"/>
                  </a:lnTo>
                  <a:lnTo>
                    <a:pt x="180288" y="184542"/>
                  </a:lnTo>
                  <a:lnTo>
                    <a:pt x="147952" y="213658"/>
                  </a:lnTo>
                  <a:lnTo>
                    <a:pt x="118416" y="244404"/>
                  </a:lnTo>
                  <a:lnTo>
                    <a:pt x="91823" y="276675"/>
                  </a:lnTo>
                  <a:lnTo>
                    <a:pt x="68314" y="310368"/>
                  </a:lnTo>
                  <a:lnTo>
                    <a:pt x="48033" y="345379"/>
                  </a:lnTo>
                  <a:lnTo>
                    <a:pt x="31120" y="381605"/>
                  </a:lnTo>
                  <a:lnTo>
                    <a:pt x="17718" y="418941"/>
                  </a:lnTo>
                  <a:lnTo>
                    <a:pt x="7969" y="457283"/>
                  </a:lnTo>
                  <a:lnTo>
                    <a:pt x="2016" y="496529"/>
                  </a:lnTo>
                  <a:lnTo>
                    <a:pt x="0" y="536575"/>
                  </a:lnTo>
                  <a:lnTo>
                    <a:pt x="2016" y="576620"/>
                  </a:lnTo>
                  <a:lnTo>
                    <a:pt x="7969" y="615866"/>
                  </a:lnTo>
                  <a:lnTo>
                    <a:pt x="17718" y="654208"/>
                  </a:lnTo>
                  <a:lnTo>
                    <a:pt x="31120" y="691544"/>
                  </a:lnTo>
                  <a:lnTo>
                    <a:pt x="48033" y="727770"/>
                  </a:lnTo>
                  <a:lnTo>
                    <a:pt x="68314" y="762781"/>
                  </a:lnTo>
                  <a:lnTo>
                    <a:pt x="91823" y="796474"/>
                  </a:lnTo>
                  <a:lnTo>
                    <a:pt x="118416" y="828745"/>
                  </a:lnTo>
                  <a:lnTo>
                    <a:pt x="147952" y="859491"/>
                  </a:lnTo>
                  <a:lnTo>
                    <a:pt x="180288" y="888607"/>
                  </a:lnTo>
                  <a:lnTo>
                    <a:pt x="215282" y="915990"/>
                  </a:lnTo>
                  <a:lnTo>
                    <a:pt x="252792" y="941537"/>
                  </a:lnTo>
                  <a:lnTo>
                    <a:pt x="292677" y="965142"/>
                  </a:lnTo>
                  <a:lnTo>
                    <a:pt x="334793" y="986704"/>
                  </a:lnTo>
                  <a:lnTo>
                    <a:pt x="378999" y="1006117"/>
                  </a:lnTo>
                  <a:lnTo>
                    <a:pt x="425152" y="1023279"/>
                  </a:lnTo>
                  <a:lnTo>
                    <a:pt x="473111" y="1038085"/>
                  </a:lnTo>
                  <a:lnTo>
                    <a:pt x="522733" y="1050431"/>
                  </a:lnTo>
                  <a:lnTo>
                    <a:pt x="573876" y="1060215"/>
                  </a:lnTo>
                  <a:lnTo>
                    <a:pt x="626399" y="1067332"/>
                  </a:lnTo>
                  <a:lnTo>
                    <a:pt x="680158" y="1071678"/>
                  </a:lnTo>
                  <a:lnTo>
                    <a:pt x="735012" y="1073150"/>
                  </a:lnTo>
                  <a:lnTo>
                    <a:pt x="789866" y="1071678"/>
                  </a:lnTo>
                  <a:lnTo>
                    <a:pt x="843625" y="1067332"/>
                  </a:lnTo>
                  <a:lnTo>
                    <a:pt x="896148" y="1060215"/>
                  </a:lnTo>
                  <a:lnTo>
                    <a:pt x="947291" y="1050431"/>
                  </a:lnTo>
                  <a:lnTo>
                    <a:pt x="996913" y="1038085"/>
                  </a:lnTo>
                  <a:lnTo>
                    <a:pt x="1044872" y="1023279"/>
                  </a:lnTo>
                  <a:lnTo>
                    <a:pt x="1091025" y="1006117"/>
                  </a:lnTo>
                  <a:lnTo>
                    <a:pt x="1135231" y="986704"/>
                  </a:lnTo>
                  <a:lnTo>
                    <a:pt x="1177347" y="965142"/>
                  </a:lnTo>
                  <a:lnTo>
                    <a:pt x="1217232" y="941537"/>
                  </a:lnTo>
                  <a:lnTo>
                    <a:pt x="1254742" y="915990"/>
                  </a:lnTo>
                  <a:lnTo>
                    <a:pt x="1289736" y="888607"/>
                  </a:lnTo>
                  <a:lnTo>
                    <a:pt x="1322072" y="859491"/>
                  </a:lnTo>
                  <a:lnTo>
                    <a:pt x="1351608" y="828745"/>
                  </a:lnTo>
                  <a:lnTo>
                    <a:pt x="1378201" y="796474"/>
                  </a:lnTo>
                  <a:lnTo>
                    <a:pt x="1401710" y="762781"/>
                  </a:lnTo>
                  <a:lnTo>
                    <a:pt x="1421991" y="727770"/>
                  </a:lnTo>
                  <a:lnTo>
                    <a:pt x="1438904" y="691544"/>
                  </a:lnTo>
                  <a:lnTo>
                    <a:pt x="1452306" y="654208"/>
                  </a:lnTo>
                  <a:lnTo>
                    <a:pt x="1462055" y="615866"/>
                  </a:lnTo>
                  <a:lnTo>
                    <a:pt x="1468008" y="576620"/>
                  </a:lnTo>
                  <a:lnTo>
                    <a:pt x="1470025" y="536575"/>
                  </a:lnTo>
                  <a:lnTo>
                    <a:pt x="1468008" y="496529"/>
                  </a:lnTo>
                  <a:lnTo>
                    <a:pt x="1462055" y="457283"/>
                  </a:lnTo>
                  <a:lnTo>
                    <a:pt x="1452306" y="418941"/>
                  </a:lnTo>
                  <a:lnTo>
                    <a:pt x="1438904" y="381605"/>
                  </a:lnTo>
                  <a:lnTo>
                    <a:pt x="1421991" y="345379"/>
                  </a:lnTo>
                  <a:lnTo>
                    <a:pt x="1401710" y="310368"/>
                  </a:lnTo>
                  <a:lnTo>
                    <a:pt x="1378201" y="276675"/>
                  </a:lnTo>
                  <a:lnTo>
                    <a:pt x="1351608" y="244404"/>
                  </a:lnTo>
                  <a:lnTo>
                    <a:pt x="1322072" y="213658"/>
                  </a:lnTo>
                  <a:lnTo>
                    <a:pt x="1289736" y="184542"/>
                  </a:lnTo>
                  <a:lnTo>
                    <a:pt x="1254742" y="157159"/>
                  </a:lnTo>
                  <a:lnTo>
                    <a:pt x="1217232" y="131612"/>
                  </a:lnTo>
                  <a:lnTo>
                    <a:pt x="1177347" y="108007"/>
                  </a:lnTo>
                  <a:lnTo>
                    <a:pt x="1135231" y="86445"/>
                  </a:lnTo>
                  <a:lnTo>
                    <a:pt x="1091025" y="67032"/>
                  </a:lnTo>
                  <a:lnTo>
                    <a:pt x="1044872" y="49870"/>
                  </a:lnTo>
                  <a:lnTo>
                    <a:pt x="996913" y="35064"/>
                  </a:lnTo>
                  <a:lnTo>
                    <a:pt x="947291" y="22718"/>
                  </a:lnTo>
                  <a:lnTo>
                    <a:pt x="896148" y="12934"/>
                  </a:lnTo>
                  <a:lnTo>
                    <a:pt x="843625" y="5817"/>
                  </a:lnTo>
                  <a:lnTo>
                    <a:pt x="789866" y="1471"/>
                  </a:lnTo>
                  <a:lnTo>
                    <a:pt x="7350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078729" y="8067675"/>
              <a:ext cx="1470025" cy="1073150"/>
            </a:xfrm>
            <a:custGeom>
              <a:avLst/>
              <a:gdLst/>
              <a:ahLst/>
              <a:cxnLst/>
              <a:rect l="l" t="t" r="r" b="b"/>
              <a:pathLst>
                <a:path w="1470025" h="1073150">
                  <a:moveTo>
                    <a:pt x="735012" y="1073150"/>
                  </a:moveTo>
                  <a:lnTo>
                    <a:pt x="789866" y="1071678"/>
                  </a:lnTo>
                  <a:lnTo>
                    <a:pt x="843625" y="1067332"/>
                  </a:lnTo>
                  <a:lnTo>
                    <a:pt x="896148" y="1060215"/>
                  </a:lnTo>
                  <a:lnTo>
                    <a:pt x="947291" y="1050431"/>
                  </a:lnTo>
                  <a:lnTo>
                    <a:pt x="996913" y="1038085"/>
                  </a:lnTo>
                  <a:lnTo>
                    <a:pt x="1044872" y="1023279"/>
                  </a:lnTo>
                  <a:lnTo>
                    <a:pt x="1091025" y="1006117"/>
                  </a:lnTo>
                  <a:lnTo>
                    <a:pt x="1135231" y="986704"/>
                  </a:lnTo>
                  <a:lnTo>
                    <a:pt x="1177347" y="965142"/>
                  </a:lnTo>
                  <a:lnTo>
                    <a:pt x="1217232" y="941537"/>
                  </a:lnTo>
                  <a:lnTo>
                    <a:pt x="1254742" y="915990"/>
                  </a:lnTo>
                  <a:lnTo>
                    <a:pt x="1289736" y="888607"/>
                  </a:lnTo>
                  <a:lnTo>
                    <a:pt x="1322072" y="859491"/>
                  </a:lnTo>
                  <a:lnTo>
                    <a:pt x="1351608" y="828745"/>
                  </a:lnTo>
                  <a:lnTo>
                    <a:pt x="1378201" y="796474"/>
                  </a:lnTo>
                  <a:lnTo>
                    <a:pt x="1401710" y="762781"/>
                  </a:lnTo>
                  <a:lnTo>
                    <a:pt x="1421991" y="727770"/>
                  </a:lnTo>
                  <a:lnTo>
                    <a:pt x="1438904" y="691544"/>
                  </a:lnTo>
                  <a:lnTo>
                    <a:pt x="1452306" y="654208"/>
                  </a:lnTo>
                  <a:lnTo>
                    <a:pt x="1462055" y="615866"/>
                  </a:lnTo>
                  <a:lnTo>
                    <a:pt x="1468008" y="576620"/>
                  </a:lnTo>
                  <a:lnTo>
                    <a:pt x="1470025" y="536575"/>
                  </a:lnTo>
                  <a:lnTo>
                    <a:pt x="1468008" y="496529"/>
                  </a:lnTo>
                  <a:lnTo>
                    <a:pt x="1462055" y="457283"/>
                  </a:lnTo>
                  <a:lnTo>
                    <a:pt x="1452306" y="418941"/>
                  </a:lnTo>
                  <a:lnTo>
                    <a:pt x="1438904" y="381605"/>
                  </a:lnTo>
                  <a:lnTo>
                    <a:pt x="1421991" y="345379"/>
                  </a:lnTo>
                  <a:lnTo>
                    <a:pt x="1401710" y="310368"/>
                  </a:lnTo>
                  <a:lnTo>
                    <a:pt x="1378201" y="276675"/>
                  </a:lnTo>
                  <a:lnTo>
                    <a:pt x="1351608" y="244404"/>
                  </a:lnTo>
                  <a:lnTo>
                    <a:pt x="1322072" y="213658"/>
                  </a:lnTo>
                  <a:lnTo>
                    <a:pt x="1289736" y="184542"/>
                  </a:lnTo>
                  <a:lnTo>
                    <a:pt x="1254742" y="157159"/>
                  </a:lnTo>
                  <a:lnTo>
                    <a:pt x="1217232" y="131612"/>
                  </a:lnTo>
                  <a:lnTo>
                    <a:pt x="1177347" y="108007"/>
                  </a:lnTo>
                  <a:lnTo>
                    <a:pt x="1135231" y="86445"/>
                  </a:lnTo>
                  <a:lnTo>
                    <a:pt x="1091025" y="67032"/>
                  </a:lnTo>
                  <a:lnTo>
                    <a:pt x="1044872" y="49870"/>
                  </a:lnTo>
                  <a:lnTo>
                    <a:pt x="996913" y="35064"/>
                  </a:lnTo>
                  <a:lnTo>
                    <a:pt x="947291" y="22718"/>
                  </a:lnTo>
                  <a:lnTo>
                    <a:pt x="896148" y="12934"/>
                  </a:lnTo>
                  <a:lnTo>
                    <a:pt x="843625" y="5817"/>
                  </a:lnTo>
                  <a:lnTo>
                    <a:pt x="789866" y="1471"/>
                  </a:lnTo>
                  <a:lnTo>
                    <a:pt x="735012" y="0"/>
                  </a:lnTo>
                  <a:lnTo>
                    <a:pt x="680158" y="1471"/>
                  </a:lnTo>
                  <a:lnTo>
                    <a:pt x="626399" y="5817"/>
                  </a:lnTo>
                  <a:lnTo>
                    <a:pt x="573876" y="12934"/>
                  </a:lnTo>
                  <a:lnTo>
                    <a:pt x="522733" y="22718"/>
                  </a:lnTo>
                  <a:lnTo>
                    <a:pt x="473111" y="35064"/>
                  </a:lnTo>
                  <a:lnTo>
                    <a:pt x="425152" y="49870"/>
                  </a:lnTo>
                  <a:lnTo>
                    <a:pt x="378999" y="67032"/>
                  </a:lnTo>
                  <a:lnTo>
                    <a:pt x="334793" y="86445"/>
                  </a:lnTo>
                  <a:lnTo>
                    <a:pt x="292677" y="108007"/>
                  </a:lnTo>
                  <a:lnTo>
                    <a:pt x="252792" y="131612"/>
                  </a:lnTo>
                  <a:lnTo>
                    <a:pt x="215282" y="157159"/>
                  </a:lnTo>
                  <a:lnTo>
                    <a:pt x="180288" y="184542"/>
                  </a:lnTo>
                  <a:lnTo>
                    <a:pt x="147952" y="213658"/>
                  </a:lnTo>
                  <a:lnTo>
                    <a:pt x="118416" y="244404"/>
                  </a:lnTo>
                  <a:lnTo>
                    <a:pt x="91823" y="276675"/>
                  </a:lnTo>
                  <a:lnTo>
                    <a:pt x="68314" y="310368"/>
                  </a:lnTo>
                  <a:lnTo>
                    <a:pt x="48033" y="345379"/>
                  </a:lnTo>
                  <a:lnTo>
                    <a:pt x="31120" y="381605"/>
                  </a:lnTo>
                  <a:lnTo>
                    <a:pt x="17718" y="418941"/>
                  </a:lnTo>
                  <a:lnTo>
                    <a:pt x="7969" y="457283"/>
                  </a:lnTo>
                  <a:lnTo>
                    <a:pt x="2016" y="496529"/>
                  </a:lnTo>
                  <a:lnTo>
                    <a:pt x="0" y="536575"/>
                  </a:lnTo>
                  <a:lnTo>
                    <a:pt x="2016" y="576620"/>
                  </a:lnTo>
                  <a:lnTo>
                    <a:pt x="7969" y="615866"/>
                  </a:lnTo>
                  <a:lnTo>
                    <a:pt x="17718" y="654208"/>
                  </a:lnTo>
                  <a:lnTo>
                    <a:pt x="31120" y="691544"/>
                  </a:lnTo>
                  <a:lnTo>
                    <a:pt x="48033" y="727770"/>
                  </a:lnTo>
                  <a:lnTo>
                    <a:pt x="68314" y="762781"/>
                  </a:lnTo>
                  <a:lnTo>
                    <a:pt x="91823" y="796474"/>
                  </a:lnTo>
                  <a:lnTo>
                    <a:pt x="118416" y="828745"/>
                  </a:lnTo>
                  <a:lnTo>
                    <a:pt x="147952" y="859491"/>
                  </a:lnTo>
                  <a:lnTo>
                    <a:pt x="180288" y="888607"/>
                  </a:lnTo>
                  <a:lnTo>
                    <a:pt x="215282" y="915990"/>
                  </a:lnTo>
                  <a:lnTo>
                    <a:pt x="252792" y="941537"/>
                  </a:lnTo>
                  <a:lnTo>
                    <a:pt x="292677" y="965142"/>
                  </a:lnTo>
                  <a:lnTo>
                    <a:pt x="334793" y="986704"/>
                  </a:lnTo>
                  <a:lnTo>
                    <a:pt x="378999" y="1006117"/>
                  </a:lnTo>
                  <a:lnTo>
                    <a:pt x="425152" y="1023279"/>
                  </a:lnTo>
                  <a:lnTo>
                    <a:pt x="473111" y="1038085"/>
                  </a:lnTo>
                  <a:lnTo>
                    <a:pt x="522733" y="1050431"/>
                  </a:lnTo>
                  <a:lnTo>
                    <a:pt x="573876" y="1060215"/>
                  </a:lnTo>
                  <a:lnTo>
                    <a:pt x="626399" y="1067332"/>
                  </a:lnTo>
                  <a:lnTo>
                    <a:pt x="680158" y="1071678"/>
                  </a:lnTo>
                  <a:lnTo>
                    <a:pt x="735012" y="1073150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277484" y="8236585"/>
              <a:ext cx="1094739" cy="64389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97891" y="7023099"/>
              <a:ext cx="1632585" cy="1174115"/>
            </a:xfrm>
            <a:custGeom>
              <a:avLst/>
              <a:gdLst/>
              <a:ahLst/>
              <a:cxnLst/>
              <a:rect l="l" t="t" r="r" b="b"/>
              <a:pathLst>
                <a:path w="1632585" h="1174115">
                  <a:moveTo>
                    <a:pt x="1632508" y="587044"/>
                  </a:moveTo>
                  <a:lnTo>
                    <a:pt x="1630616" y="546862"/>
                  </a:lnTo>
                  <a:lnTo>
                    <a:pt x="1625053" y="507390"/>
                  </a:lnTo>
                  <a:lnTo>
                    <a:pt x="1615922" y="468744"/>
                  </a:lnTo>
                  <a:lnTo>
                    <a:pt x="1603349" y="430987"/>
                  </a:lnTo>
                  <a:lnTo>
                    <a:pt x="1587449" y="394233"/>
                  </a:lnTo>
                  <a:lnTo>
                    <a:pt x="1568361" y="358546"/>
                  </a:lnTo>
                  <a:lnTo>
                    <a:pt x="1546186" y="324027"/>
                  </a:lnTo>
                  <a:lnTo>
                    <a:pt x="1521066" y="290753"/>
                  </a:lnTo>
                  <a:lnTo>
                    <a:pt x="1493100" y="258826"/>
                  </a:lnTo>
                  <a:lnTo>
                    <a:pt x="1462430" y="228320"/>
                  </a:lnTo>
                  <a:lnTo>
                    <a:pt x="1429169" y="199339"/>
                  </a:lnTo>
                  <a:lnTo>
                    <a:pt x="1393431" y="171945"/>
                  </a:lnTo>
                  <a:lnTo>
                    <a:pt x="1355344" y="146253"/>
                  </a:lnTo>
                  <a:lnTo>
                    <a:pt x="1315034" y="122326"/>
                  </a:lnTo>
                  <a:lnTo>
                    <a:pt x="1272628" y="100266"/>
                  </a:lnTo>
                  <a:lnTo>
                    <a:pt x="1228229" y="80149"/>
                  </a:lnTo>
                  <a:lnTo>
                    <a:pt x="1181976" y="62077"/>
                  </a:lnTo>
                  <a:lnTo>
                    <a:pt x="1133970" y="46139"/>
                  </a:lnTo>
                  <a:lnTo>
                    <a:pt x="1084351" y="32410"/>
                  </a:lnTo>
                  <a:lnTo>
                    <a:pt x="1033246" y="20980"/>
                  </a:lnTo>
                  <a:lnTo>
                    <a:pt x="980757" y="11938"/>
                  </a:lnTo>
                  <a:lnTo>
                    <a:pt x="927011" y="5359"/>
                  </a:lnTo>
                  <a:lnTo>
                    <a:pt x="872134" y="1358"/>
                  </a:lnTo>
                  <a:lnTo>
                    <a:pt x="816254" y="0"/>
                  </a:lnTo>
                  <a:lnTo>
                    <a:pt x="760361" y="1358"/>
                  </a:lnTo>
                  <a:lnTo>
                    <a:pt x="705485" y="5359"/>
                  </a:lnTo>
                  <a:lnTo>
                    <a:pt x="651751" y="11938"/>
                  </a:lnTo>
                  <a:lnTo>
                    <a:pt x="599262" y="20980"/>
                  </a:lnTo>
                  <a:lnTo>
                    <a:pt x="548144" y="32410"/>
                  </a:lnTo>
                  <a:lnTo>
                    <a:pt x="498525" y="46139"/>
                  </a:lnTo>
                  <a:lnTo>
                    <a:pt x="450532" y="62077"/>
                  </a:lnTo>
                  <a:lnTo>
                    <a:pt x="404266" y="80149"/>
                  </a:lnTo>
                  <a:lnTo>
                    <a:pt x="359879" y="100266"/>
                  </a:lnTo>
                  <a:lnTo>
                    <a:pt x="317461" y="122326"/>
                  </a:lnTo>
                  <a:lnTo>
                    <a:pt x="277152" y="146253"/>
                  </a:lnTo>
                  <a:lnTo>
                    <a:pt x="239064" y="171945"/>
                  </a:lnTo>
                  <a:lnTo>
                    <a:pt x="203339" y="199339"/>
                  </a:lnTo>
                  <a:lnTo>
                    <a:pt x="170078" y="228320"/>
                  </a:lnTo>
                  <a:lnTo>
                    <a:pt x="139395" y="258826"/>
                  </a:lnTo>
                  <a:lnTo>
                    <a:pt x="111442" y="290753"/>
                  </a:lnTo>
                  <a:lnTo>
                    <a:pt x="86309" y="324027"/>
                  </a:lnTo>
                  <a:lnTo>
                    <a:pt x="64135" y="358546"/>
                  </a:lnTo>
                  <a:lnTo>
                    <a:pt x="45046" y="394233"/>
                  </a:lnTo>
                  <a:lnTo>
                    <a:pt x="29146" y="430987"/>
                  </a:lnTo>
                  <a:lnTo>
                    <a:pt x="16573" y="468744"/>
                  </a:lnTo>
                  <a:lnTo>
                    <a:pt x="7442" y="507390"/>
                  </a:lnTo>
                  <a:lnTo>
                    <a:pt x="1879" y="546862"/>
                  </a:lnTo>
                  <a:lnTo>
                    <a:pt x="0" y="587044"/>
                  </a:lnTo>
                  <a:lnTo>
                    <a:pt x="1879" y="627240"/>
                  </a:lnTo>
                  <a:lnTo>
                    <a:pt x="7442" y="666711"/>
                  </a:lnTo>
                  <a:lnTo>
                    <a:pt x="16573" y="705358"/>
                  </a:lnTo>
                  <a:lnTo>
                    <a:pt x="29146" y="743115"/>
                  </a:lnTo>
                  <a:lnTo>
                    <a:pt x="45046" y="779868"/>
                  </a:lnTo>
                  <a:lnTo>
                    <a:pt x="64135" y="815555"/>
                  </a:lnTo>
                  <a:lnTo>
                    <a:pt x="86309" y="850074"/>
                  </a:lnTo>
                  <a:lnTo>
                    <a:pt x="111442" y="883348"/>
                  </a:lnTo>
                  <a:lnTo>
                    <a:pt x="139395" y="915276"/>
                  </a:lnTo>
                  <a:lnTo>
                    <a:pt x="170078" y="945781"/>
                  </a:lnTo>
                  <a:lnTo>
                    <a:pt x="203339" y="974763"/>
                  </a:lnTo>
                  <a:lnTo>
                    <a:pt x="239077" y="1002157"/>
                  </a:lnTo>
                  <a:lnTo>
                    <a:pt x="277152" y="1027849"/>
                  </a:lnTo>
                  <a:lnTo>
                    <a:pt x="317461" y="1051775"/>
                  </a:lnTo>
                  <a:lnTo>
                    <a:pt x="359879" y="1073835"/>
                  </a:lnTo>
                  <a:lnTo>
                    <a:pt x="404266" y="1093952"/>
                  </a:lnTo>
                  <a:lnTo>
                    <a:pt x="450532" y="1112024"/>
                  </a:lnTo>
                  <a:lnTo>
                    <a:pt x="498525" y="1127963"/>
                  </a:lnTo>
                  <a:lnTo>
                    <a:pt x="548144" y="1141691"/>
                  </a:lnTo>
                  <a:lnTo>
                    <a:pt x="599262" y="1153121"/>
                  </a:lnTo>
                  <a:lnTo>
                    <a:pt x="651751" y="1162164"/>
                  </a:lnTo>
                  <a:lnTo>
                    <a:pt x="705485" y="1168742"/>
                  </a:lnTo>
                  <a:lnTo>
                    <a:pt x="760361" y="1172743"/>
                  </a:lnTo>
                  <a:lnTo>
                    <a:pt x="816254" y="1174089"/>
                  </a:lnTo>
                  <a:lnTo>
                    <a:pt x="872134" y="1172743"/>
                  </a:lnTo>
                  <a:lnTo>
                    <a:pt x="927011" y="1168742"/>
                  </a:lnTo>
                  <a:lnTo>
                    <a:pt x="980757" y="1162164"/>
                  </a:lnTo>
                  <a:lnTo>
                    <a:pt x="1033246" y="1153121"/>
                  </a:lnTo>
                  <a:lnTo>
                    <a:pt x="1084351" y="1141691"/>
                  </a:lnTo>
                  <a:lnTo>
                    <a:pt x="1133970" y="1127963"/>
                  </a:lnTo>
                  <a:lnTo>
                    <a:pt x="1181976" y="1112024"/>
                  </a:lnTo>
                  <a:lnTo>
                    <a:pt x="1228229" y="1093952"/>
                  </a:lnTo>
                  <a:lnTo>
                    <a:pt x="1272628" y="1073835"/>
                  </a:lnTo>
                  <a:lnTo>
                    <a:pt x="1315034" y="1051775"/>
                  </a:lnTo>
                  <a:lnTo>
                    <a:pt x="1355344" y="1027849"/>
                  </a:lnTo>
                  <a:lnTo>
                    <a:pt x="1393431" y="1002157"/>
                  </a:lnTo>
                  <a:lnTo>
                    <a:pt x="1429169" y="974763"/>
                  </a:lnTo>
                  <a:lnTo>
                    <a:pt x="1462430" y="945781"/>
                  </a:lnTo>
                  <a:lnTo>
                    <a:pt x="1493100" y="915276"/>
                  </a:lnTo>
                  <a:lnTo>
                    <a:pt x="1521066" y="883348"/>
                  </a:lnTo>
                  <a:lnTo>
                    <a:pt x="1546186" y="850074"/>
                  </a:lnTo>
                  <a:lnTo>
                    <a:pt x="1568361" y="815555"/>
                  </a:lnTo>
                  <a:lnTo>
                    <a:pt x="1587449" y="779868"/>
                  </a:lnTo>
                  <a:lnTo>
                    <a:pt x="1603349" y="743115"/>
                  </a:lnTo>
                  <a:lnTo>
                    <a:pt x="1615922" y="705358"/>
                  </a:lnTo>
                  <a:lnTo>
                    <a:pt x="1625053" y="666711"/>
                  </a:lnTo>
                  <a:lnTo>
                    <a:pt x="1630616" y="627240"/>
                  </a:lnTo>
                  <a:lnTo>
                    <a:pt x="1632508" y="5870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286330" y="7485457"/>
              <a:ext cx="544195" cy="646430"/>
            </a:xfrm>
            <a:custGeom>
              <a:avLst/>
              <a:gdLst/>
              <a:ahLst/>
              <a:cxnLst/>
              <a:rect l="l" t="t" r="r" b="b"/>
              <a:pathLst>
                <a:path w="544194" h="646429">
                  <a:moveTo>
                    <a:pt x="534749" y="0"/>
                  </a:moveTo>
                  <a:lnTo>
                    <a:pt x="536149" y="6093"/>
                  </a:lnTo>
                  <a:lnTo>
                    <a:pt x="541725" y="46753"/>
                  </a:lnTo>
                  <a:lnTo>
                    <a:pt x="543612" y="88199"/>
                  </a:lnTo>
                  <a:lnTo>
                    <a:pt x="541725" y="129646"/>
                  </a:lnTo>
                  <a:lnTo>
                    <a:pt x="541010" y="134862"/>
                  </a:lnTo>
                </a:path>
                <a:path w="544194" h="646429">
                  <a:moveTo>
                    <a:pt x="60087" y="630296"/>
                  </a:moveTo>
                  <a:lnTo>
                    <a:pt x="48955" y="633759"/>
                  </a:lnTo>
                  <a:lnTo>
                    <a:pt x="118" y="646023"/>
                  </a:lnTo>
                </a:path>
              </a:pathLst>
            </a:custGeom>
            <a:ln w="444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73683" y="7369567"/>
              <a:ext cx="663575" cy="706755"/>
            </a:xfrm>
            <a:custGeom>
              <a:avLst/>
              <a:gdLst/>
              <a:ahLst/>
              <a:cxnLst/>
              <a:rect l="l" t="t" r="r" b="b"/>
              <a:pathLst>
                <a:path w="663575" h="706754">
                  <a:moveTo>
                    <a:pt x="343992" y="0"/>
                  </a:moveTo>
                  <a:lnTo>
                    <a:pt x="306569" y="12866"/>
                  </a:lnTo>
                  <a:lnTo>
                    <a:pt x="13906" y="424841"/>
                  </a:lnTo>
                  <a:lnTo>
                    <a:pt x="0" y="467042"/>
                  </a:lnTo>
                  <a:lnTo>
                    <a:pt x="3998" y="485576"/>
                  </a:lnTo>
                  <a:lnTo>
                    <a:pt x="15240" y="499213"/>
                  </a:lnTo>
                  <a:lnTo>
                    <a:pt x="302336" y="700241"/>
                  </a:lnTo>
                  <a:lnTo>
                    <a:pt x="318999" y="706141"/>
                  </a:lnTo>
                  <a:lnTo>
                    <a:pt x="337785" y="703557"/>
                  </a:lnTo>
                  <a:lnTo>
                    <a:pt x="372681" y="676060"/>
                  </a:lnTo>
                  <a:lnTo>
                    <a:pt x="649097" y="281293"/>
                  </a:lnTo>
                  <a:lnTo>
                    <a:pt x="662997" y="239098"/>
                  </a:lnTo>
                  <a:lnTo>
                    <a:pt x="658994" y="220564"/>
                  </a:lnTo>
                  <a:lnTo>
                    <a:pt x="647750" y="206922"/>
                  </a:lnTo>
                  <a:lnTo>
                    <a:pt x="360654" y="5894"/>
                  </a:lnTo>
                  <a:lnTo>
                    <a:pt x="343992" y="0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73683" y="7369567"/>
              <a:ext cx="663575" cy="706755"/>
            </a:xfrm>
            <a:custGeom>
              <a:avLst/>
              <a:gdLst/>
              <a:ahLst/>
              <a:cxnLst/>
              <a:rect l="l" t="t" r="r" b="b"/>
              <a:pathLst>
                <a:path w="663575" h="706754">
                  <a:moveTo>
                    <a:pt x="647750" y="206922"/>
                  </a:moveTo>
                  <a:lnTo>
                    <a:pt x="658994" y="220564"/>
                  </a:lnTo>
                  <a:lnTo>
                    <a:pt x="662997" y="239098"/>
                  </a:lnTo>
                  <a:lnTo>
                    <a:pt x="659713" y="260136"/>
                  </a:lnTo>
                  <a:lnTo>
                    <a:pt x="372681" y="676060"/>
                  </a:lnTo>
                  <a:lnTo>
                    <a:pt x="337785" y="703557"/>
                  </a:lnTo>
                  <a:lnTo>
                    <a:pt x="318999" y="706141"/>
                  </a:lnTo>
                  <a:lnTo>
                    <a:pt x="302336" y="700241"/>
                  </a:lnTo>
                  <a:lnTo>
                    <a:pt x="15240" y="499213"/>
                  </a:lnTo>
                  <a:lnTo>
                    <a:pt x="3998" y="485576"/>
                  </a:lnTo>
                  <a:lnTo>
                    <a:pt x="0" y="467042"/>
                  </a:lnTo>
                  <a:lnTo>
                    <a:pt x="3288" y="446001"/>
                  </a:lnTo>
                  <a:lnTo>
                    <a:pt x="290322" y="30075"/>
                  </a:lnTo>
                  <a:lnTo>
                    <a:pt x="325212" y="2582"/>
                  </a:lnTo>
                  <a:lnTo>
                    <a:pt x="343992" y="0"/>
                  </a:lnTo>
                  <a:lnTo>
                    <a:pt x="360654" y="5894"/>
                  </a:lnTo>
                  <a:lnTo>
                    <a:pt x="647750" y="206922"/>
                  </a:lnTo>
                </a:path>
              </a:pathLst>
            </a:custGeom>
            <a:ln w="3175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348403" y="7416882"/>
              <a:ext cx="220878" cy="16916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98613" y="7436269"/>
              <a:ext cx="588010" cy="615950"/>
            </a:xfrm>
            <a:custGeom>
              <a:avLst/>
              <a:gdLst/>
              <a:ahLst/>
              <a:cxnLst/>
              <a:rect l="l" t="t" r="r" b="b"/>
              <a:pathLst>
                <a:path w="588010" h="615950">
                  <a:moveTo>
                    <a:pt x="280682" y="0"/>
                  </a:moveTo>
                  <a:lnTo>
                    <a:pt x="0" y="400888"/>
                  </a:lnTo>
                  <a:lnTo>
                    <a:pt x="306819" y="615721"/>
                  </a:lnTo>
                  <a:lnTo>
                    <a:pt x="587502" y="214833"/>
                  </a:lnTo>
                  <a:lnTo>
                    <a:pt x="2806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260538" y="7397470"/>
              <a:ext cx="330835" cy="271780"/>
            </a:xfrm>
            <a:custGeom>
              <a:avLst/>
              <a:gdLst/>
              <a:ahLst/>
              <a:cxnLst/>
              <a:rect l="l" t="t" r="r" b="b"/>
              <a:pathLst>
                <a:path w="330834" h="271779">
                  <a:moveTo>
                    <a:pt x="43448" y="23335"/>
                  </a:moveTo>
                  <a:lnTo>
                    <a:pt x="25603" y="27187"/>
                  </a:lnTo>
                  <a:lnTo>
                    <a:pt x="10126" y="36144"/>
                  </a:lnTo>
                  <a:lnTo>
                    <a:pt x="0" y="46177"/>
                  </a:lnTo>
                  <a:lnTo>
                    <a:pt x="321373" y="271208"/>
                  </a:lnTo>
                  <a:lnTo>
                    <a:pt x="327339" y="258253"/>
                  </a:lnTo>
                  <a:lnTo>
                    <a:pt x="330461" y="240647"/>
                  </a:lnTo>
                  <a:lnTo>
                    <a:pt x="327976" y="222557"/>
                  </a:lnTo>
                  <a:lnTo>
                    <a:pt x="317119" y="208152"/>
                  </a:lnTo>
                  <a:lnTo>
                    <a:pt x="264490" y="171310"/>
                  </a:lnTo>
                  <a:lnTo>
                    <a:pt x="310324" y="105841"/>
                  </a:lnTo>
                  <a:lnTo>
                    <a:pt x="304954" y="102082"/>
                  </a:lnTo>
                  <a:lnTo>
                    <a:pt x="278841" y="102082"/>
                  </a:lnTo>
                  <a:lnTo>
                    <a:pt x="265277" y="92595"/>
                  </a:lnTo>
                  <a:lnTo>
                    <a:pt x="263639" y="83248"/>
                  </a:lnTo>
                  <a:lnTo>
                    <a:pt x="267303" y="78016"/>
                  </a:lnTo>
                  <a:lnTo>
                    <a:pt x="239701" y="78016"/>
                  </a:lnTo>
                  <a:lnTo>
                    <a:pt x="229699" y="77839"/>
                  </a:lnTo>
                  <a:lnTo>
                    <a:pt x="220205" y="73698"/>
                  </a:lnTo>
                  <a:lnTo>
                    <a:pt x="213057" y="66190"/>
                  </a:lnTo>
                  <a:lnTo>
                    <a:pt x="212775" y="65455"/>
                  </a:lnTo>
                  <a:lnTo>
                    <a:pt x="113322" y="65455"/>
                  </a:lnTo>
                  <a:lnTo>
                    <a:pt x="60693" y="28600"/>
                  </a:lnTo>
                  <a:lnTo>
                    <a:pt x="43448" y="23335"/>
                  </a:lnTo>
                  <a:close/>
                </a:path>
                <a:path w="330834" h="271779">
                  <a:moveTo>
                    <a:pt x="292925" y="93662"/>
                  </a:moveTo>
                  <a:lnTo>
                    <a:pt x="288188" y="100431"/>
                  </a:lnTo>
                  <a:lnTo>
                    <a:pt x="278841" y="102082"/>
                  </a:lnTo>
                  <a:lnTo>
                    <a:pt x="304954" y="102082"/>
                  </a:lnTo>
                  <a:lnTo>
                    <a:pt x="292925" y="93662"/>
                  </a:lnTo>
                  <a:close/>
                </a:path>
                <a:path w="330834" h="271779">
                  <a:moveTo>
                    <a:pt x="257594" y="18618"/>
                  </a:moveTo>
                  <a:lnTo>
                    <a:pt x="249872" y="32207"/>
                  </a:lnTo>
                  <a:lnTo>
                    <a:pt x="256007" y="39836"/>
                  </a:lnTo>
                  <a:lnTo>
                    <a:pt x="259635" y="48941"/>
                  </a:lnTo>
                  <a:lnTo>
                    <a:pt x="260048" y="58447"/>
                  </a:lnTo>
                  <a:lnTo>
                    <a:pt x="256540" y="67284"/>
                  </a:lnTo>
                  <a:lnTo>
                    <a:pt x="249039" y="74430"/>
                  </a:lnTo>
                  <a:lnTo>
                    <a:pt x="239701" y="78016"/>
                  </a:lnTo>
                  <a:lnTo>
                    <a:pt x="267303" y="78016"/>
                  </a:lnTo>
                  <a:lnTo>
                    <a:pt x="268389" y="76466"/>
                  </a:lnTo>
                  <a:lnTo>
                    <a:pt x="268820" y="75882"/>
                  </a:lnTo>
                  <a:lnTo>
                    <a:pt x="275535" y="60991"/>
                  </a:lnTo>
                  <a:lnTo>
                    <a:pt x="276037" y="45345"/>
                  </a:lnTo>
                  <a:lnTo>
                    <a:pt x="270124" y="30651"/>
                  </a:lnTo>
                  <a:lnTo>
                    <a:pt x="257594" y="18618"/>
                  </a:lnTo>
                  <a:close/>
                </a:path>
                <a:path w="330834" h="271779">
                  <a:moveTo>
                    <a:pt x="159156" y="0"/>
                  </a:moveTo>
                  <a:lnTo>
                    <a:pt x="113322" y="65455"/>
                  </a:lnTo>
                  <a:lnTo>
                    <a:pt x="212775" y="65455"/>
                  </a:lnTo>
                  <a:lnTo>
                    <a:pt x="209469" y="56848"/>
                  </a:lnTo>
                  <a:lnTo>
                    <a:pt x="209645" y="46844"/>
                  </a:lnTo>
                  <a:lnTo>
                    <a:pt x="213597" y="37795"/>
                  </a:lnTo>
                  <a:lnTo>
                    <a:pt x="187020" y="37795"/>
                  </a:lnTo>
                  <a:lnTo>
                    <a:pt x="173469" y="28295"/>
                  </a:lnTo>
                  <a:lnTo>
                    <a:pt x="171818" y="18961"/>
                  </a:lnTo>
                  <a:lnTo>
                    <a:pt x="176568" y="12179"/>
                  </a:lnTo>
                  <a:lnTo>
                    <a:pt x="159156" y="0"/>
                  </a:lnTo>
                  <a:close/>
                </a:path>
                <a:path w="330834" h="271779">
                  <a:moveTo>
                    <a:pt x="240728" y="11509"/>
                  </a:moveTo>
                  <a:lnTo>
                    <a:pt x="225442" y="11545"/>
                  </a:lnTo>
                  <a:lnTo>
                    <a:pt x="212211" y="17652"/>
                  </a:lnTo>
                  <a:lnTo>
                    <a:pt x="201510" y="28752"/>
                  </a:lnTo>
                  <a:lnTo>
                    <a:pt x="201117" y="29362"/>
                  </a:lnTo>
                  <a:lnTo>
                    <a:pt x="196367" y="36144"/>
                  </a:lnTo>
                  <a:lnTo>
                    <a:pt x="187020" y="37795"/>
                  </a:lnTo>
                  <a:lnTo>
                    <a:pt x="213597" y="37795"/>
                  </a:lnTo>
                  <a:lnTo>
                    <a:pt x="213791" y="37350"/>
                  </a:lnTo>
                  <a:lnTo>
                    <a:pt x="221127" y="30812"/>
                  </a:lnTo>
                  <a:lnTo>
                    <a:pt x="230436" y="27944"/>
                  </a:lnTo>
                  <a:lnTo>
                    <a:pt x="252294" y="27944"/>
                  </a:lnTo>
                  <a:lnTo>
                    <a:pt x="257594" y="18618"/>
                  </a:lnTo>
                  <a:lnTo>
                    <a:pt x="240728" y="11509"/>
                  </a:lnTo>
                  <a:close/>
                </a:path>
                <a:path w="330834" h="271779">
                  <a:moveTo>
                    <a:pt x="252294" y="27944"/>
                  </a:moveTo>
                  <a:lnTo>
                    <a:pt x="230436" y="27944"/>
                  </a:lnTo>
                  <a:lnTo>
                    <a:pt x="240443" y="28494"/>
                  </a:lnTo>
                  <a:lnTo>
                    <a:pt x="249872" y="32207"/>
                  </a:lnTo>
                  <a:lnTo>
                    <a:pt x="252294" y="27944"/>
                  </a:lnTo>
                  <a:close/>
                </a:path>
              </a:pathLst>
            </a:custGeom>
            <a:solidFill>
              <a:srgbClr val="BC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260538" y="7397470"/>
              <a:ext cx="330835" cy="271780"/>
            </a:xfrm>
            <a:custGeom>
              <a:avLst/>
              <a:gdLst/>
              <a:ahLst/>
              <a:cxnLst/>
              <a:rect l="l" t="t" r="r" b="b"/>
              <a:pathLst>
                <a:path w="330834" h="271779">
                  <a:moveTo>
                    <a:pt x="249872" y="32207"/>
                  </a:moveTo>
                  <a:lnTo>
                    <a:pt x="240443" y="28494"/>
                  </a:lnTo>
                  <a:lnTo>
                    <a:pt x="230436" y="27944"/>
                  </a:lnTo>
                  <a:lnTo>
                    <a:pt x="221127" y="30812"/>
                  </a:lnTo>
                  <a:lnTo>
                    <a:pt x="213791" y="37350"/>
                  </a:lnTo>
                  <a:lnTo>
                    <a:pt x="209645" y="46844"/>
                  </a:lnTo>
                  <a:lnTo>
                    <a:pt x="209469" y="56848"/>
                  </a:lnTo>
                  <a:lnTo>
                    <a:pt x="213057" y="66190"/>
                  </a:lnTo>
                  <a:lnTo>
                    <a:pt x="220205" y="73698"/>
                  </a:lnTo>
                  <a:lnTo>
                    <a:pt x="229699" y="77839"/>
                  </a:lnTo>
                  <a:lnTo>
                    <a:pt x="239701" y="78016"/>
                  </a:lnTo>
                  <a:lnTo>
                    <a:pt x="249039" y="74430"/>
                  </a:lnTo>
                  <a:lnTo>
                    <a:pt x="256540" y="67284"/>
                  </a:lnTo>
                  <a:lnTo>
                    <a:pt x="260048" y="58447"/>
                  </a:lnTo>
                  <a:lnTo>
                    <a:pt x="259635" y="48941"/>
                  </a:lnTo>
                  <a:lnTo>
                    <a:pt x="256007" y="39836"/>
                  </a:lnTo>
                  <a:lnTo>
                    <a:pt x="249872" y="32207"/>
                  </a:lnTo>
                  <a:lnTo>
                    <a:pt x="257594" y="18618"/>
                  </a:lnTo>
                  <a:lnTo>
                    <a:pt x="270124" y="30651"/>
                  </a:lnTo>
                  <a:lnTo>
                    <a:pt x="276037" y="45345"/>
                  </a:lnTo>
                  <a:lnTo>
                    <a:pt x="275535" y="60991"/>
                  </a:lnTo>
                  <a:lnTo>
                    <a:pt x="268820" y="75882"/>
                  </a:lnTo>
                  <a:lnTo>
                    <a:pt x="268389" y="76466"/>
                  </a:lnTo>
                  <a:lnTo>
                    <a:pt x="263639" y="83248"/>
                  </a:lnTo>
                  <a:lnTo>
                    <a:pt x="265277" y="92595"/>
                  </a:lnTo>
                  <a:lnTo>
                    <a:pt x="272059" y="97332"/>
                  </a:lnTo>
                  <a:lnTo>
                    <a:pt x="278841" y="102082"/>
                  </a:lnTo>
                  <a:lnTo>
                    <a:pt x="288188" y="100431"/>
                  </a:lnTo>
                  <a:lnTo>
                    <a:pt x="292925" y="93662"/>
                  </a:lnTo>
                  <a:lnTo>
                    <a:pt x="310324" y="105841"/>
                  </a:lnTo>
                  <a:lnTo>
                    <a:pt x="264490" y="171310"/>
                  </a:lnTo>
                  <a:lnTo>
                    <a:pt x="317119" y="208152"/>
                  </a:lnTo>
                  <a:lnTo>
                    <a:pt x="327976" y="222557"/>
                  </a:lnTo>
                  <a:lnTo>
                    <a:pt x="330461" y="240647"/>
                  </a:lnTo>
                  <a:lnTo>
                    <a:pt x="327339" y="258253"/>
                  </a:lnTo>
                  <a:lnTo>
                    <a:pt x="321373" y="271208"/>
                  </a:lnTo>
                  <a:lnTo>
                    <a:pt x="162369" y="159867"/>
                  </a:lnTo>
                  <a:lnTo>
                    <a:pt x="0" y="46177"/>
                  </a:lnTo>
                  <a:lnTo>
                    <a:pt x="10129" y="36140"/>
                  </a:lnTo>
                  <a:lnTo>
                    <a:pt x="25603" y="27187"/>
                  </a:lnTo>
                  <a:lnTo>
                    <a:pt x="43448" y="23335"/>
                  </a:lnTo>
                  <a:lnTo>
                    <a:pt x="60693" y="28600"/>
                  </a:lnTo>
                  <a:lnTo>
                    <a:pt x="113322" y="65455"/>
                  </a:lnTo>
                  <a:lnTo>
                    <a:pt x="159156" y="0"/>
                  </a:lnTo>
                  <a:lnTo>
                    <a:pt x="176568" y="12179"/>
                  </a:lnTo>
                  <a:lnTo>
                    <a:pt x="171818" y="18961"/>
                  </a:lnTo>
                  <a:lnTo>
                    <a:pt x="173469" y="28295"/>
                  </a:lnTo>
                  <a:lnTo>
                    <a:pt x="180238" y="33045"/>
                  </a:lnTo>
                  <a:lnTo>
                    <a:pt x="187020" y="37795"/>
                  </a:lnTo>
                  <a:lnTo>
                    <a:pt x="196367" y="36144"/>
                  </a:lnTo>
                  <a:lnTo>
                    <a:pt x="201117" y="29362"/>
                  </a:lnTo>
                  <a:lnTo>
                    <a:pt x="201510" y="28752"/>
                  </a:lnTo>
                  <a:lnTo>
                    <a:pt x="212211" y="17652"/>
                  </a:lnTo>
                  <a:lnTo>
                    <a:pt x="225442" y="11545"/>
                  </a:lnTo>
                  <a:lnTo>
                    <a:pt x="240728" y="11509"/>
                  </a:lnTo>
                  <a:lnTo>
                    <a:pt x="257594" y="18618"/>
                  </a:lnTo>
                  <a:lnTo>
                    <a:pt x="249872" y="32207"/>
                  </a:lnTo>
                </a:path>
              </a:pathLst>
            </a:custGeom>
            <a:ln w="3175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508302" y="7417244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30" h="12700">
                  <a:moveTo>
                    <a:pt x="6654" y="0"/>
                  </a:moveTo>
                  <a:lnTo>
                    <a:pt x="0" y="9499"/>
                  </a:lnTo>
                  <a:lnTo>
                    <a:pt x="4622" y="12153"/>
                  </a:lnTo>
                  <a:lnTo>
                    <a:pt x="11163" y="1981"/>
                  </a:lnTo>
                  <a:lnTo>
                    <a:pt x="6654" y="0"/>
                  </a:lnTo>
                  <a:close/>
                </a:path>
              </a:pathLst>
            </a:custGeom>
            <a:solidFill>
              <a:srgbClr val="BC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96208" y="7333742"/>
              <a:ext cx="375920" cy="450850"/>
            </a:xfrm>
            <a:custGeom>
              <a:avLst/>
              <a:gdLst/>
              <a:ahLst/>
              <a:cxnLst/>
              <a:rect l="l" t="t" r="r" b="b"/>
              <a:pathLst>
                <a:path w="375919" h="450850">
                  <a:moveTo>
                    <a:pt x="212646" y="0"/>
                  </a:moveTo>
                  <a:lnTo>
                    <a:pt x="168852" y="2019"/>
                  </a:lnTo>
                  <a:lnTo>
                    <a:pt x="127817" y="9729"/>
                  </a:lnTo>
                  <a:lnTo>
                    <a:pt x="91502" y="22005"/>
                  </a:lnTo>
                  <a:lnTo>
                    <a:pt x="33013" y="60261"/>
                  </a:lnTo>
                  <a:lnTo>
                    <a:pt x="2191" y="116154"/>
                  </a:lnTo>
                  <a:lnTo>
                    <a:pt x="0" y="150944"/>
                  </a:lnTo>
                  <a:lnTo>
                    <a:pt x="6622" y="190296"/>
                  </a:lnTo>
                  <a:lnTo>
                    <a:pt x="33005" y="255382"/>
                  </a:lnTo>
                  <a:lnTo>
                    <a:pt x="76218" y="312724"/>
                  </a:lnTo>
                  <a:lnTo>
                    <a:pt x="90886" y="322871"/>
                  </a:lnTo>
                  <a:lnTo>
                    <a:pt x="196157" y="209067"/>
                  </a:lnTo>
                  <a:lnTo>
                    <a:pt x="155466" y="166915"/>
                  </a:lnTo>
                  <a:lnTo>
                    <a:pt x="145553" y="154376"/>
                  </a:lnTo>
                  <a:lnTo>
                    <a:pt x="137649" y="141868"/>
                  </a:lnTo>
                  <a:lnTo>
                    <a:pt x="131758" y="129393"/>
                  </a:lnTo>
                  <a:lnTo>
                    <a:pt x="127882" y="116954"/>
                  </a:lnTo>
                  <a:lnTo>
                    <a:pt x="135616" y="98539"/>
                  </a:lnTo>
                  <a:lnTo>
                    <a:pt x="145983" y="93770"/>
                  </a:lnTo>
                  <a:lnTo>
                    <a:pt x="157082" y="91485"/>
                  </a:lnTo>
                  <a:lnTo>
                    <a:pt x="168909" y="91690"/>
                  </a:lnTo>
                  <a:lnTo>
                    <a:pt x="211551" y="111390"/>
                  </a:lnTo>
                  <a:lnTo>
                    <a:pt x="240045" y="157257"/>
                  </a:lnTo>
                  <a:lnTo>
                    <a:pt x="241114" y="180003"/>
                  </a:lnTo>
                  <a:lnTo>
                    <a:pt x="236416" y="205435"/>
                  </a:lnTo>
                  <a:lnTo>
                    <a:pt x="229183" y="260074"/>
                  </a:lnTo>
                  <a:lnTo>
                    <a:pt x="227886" y="328769"/>
                  </a:lnTo>
                  <a:lnTo>
                    <a:pt x="229492" y="390556"/>
                  </a:lnTo>
                  <a:lnTo>
                    <a:pt x="245405" y="442900"/>
                  </a:lnTo>
                  <a:lnTo>
                    <a:pt x="278599" y="450382"/>
                  </a:lnTo>
                  <a:lnTo>
                    <a:pt x="319042" y="448263"/>
                  </a:lnTo>
                  <a:lnTo>
                    <a:pt x="355231" y="437893"/>
                  </a:lnTo>
                  <a:lnTo>
                    <a:pt x="375660" y="420619"/>
                  </a:lnTo>
                  <a:lnTo>
                    <a:pt x="368826" y="397789"/>
                  </a:lnTo>
                  <a:lnTo>
                    <a:pt x="354324" y="366546"/>
                  </a:lnTo>
                  <a:lnTo>
                    <a:pt x="337260" y="310411"/>
                  </a:lnTo>
                  <a:lnTo>
                    <a:pt x="324492" y="251797"/>
                  </a:lnTo>
                  <a:lnTo>
                    <a:pt x="322877" y="213118"/>
                  </a:lnTo>
                  <a:lnTo>
                    <a:pt x="338884" y="155117"/>
                  </a:lnTo>
                  <a:lnTo>
                    <a:pt x="343071" y="138919"/>
                  </a:lnTo>
                  <a:lnTo>
                    <a:pt x="344709" y="131254"/>
                  </a:lnTo>
                  <a:lnTo>
                    <a:pt x="344142" y="106427"/>
                  </a:lnTo>
                  <a:lnTo>
                    <a:pt x="337835" y="82583"/>
                  </a:lnTo>
                  <a:lnTo>
                    <a:pt x="325788" y="59722"/>
                  </a:lnTo>
                  <a:lnTo>
                    <a:pt x="308006" y="37845"/>
                  </a:lnTo>
                  <a:lnTo>
                    <a:pt x="282221" y="17912"/>
                  </a:lnTo>
                  <a:lnTo>
                    <a:pt x="250435" y="5297"/>
                  </a:lnTo>
                  <a:lnTo>
                    <a:pt x="212646" y="0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62753" y="7798054"/>
              <a:ext cx="151049" cy="17882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 rot="21300000">
            <a:off x="1276087" y="4584595"/>
            <a:ext cx="460455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sz="1000" b="1" spc="-40" dirty="0">
                <a:latin typeface="Trebuchet MS"/>
                <a:cs typeface="Trebuchet MS"/>
              </a:rPr>
              <a:t>January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81" name="object 8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pc="10" dirty="0"/>
              <a:t>16</a:t>
            </a:r>
          </a:p>
        </p:txBody>
      </p:sp>
      <p:sp>
        <p:nvSpPr>
          <p:cNvPr id="59" name="object 59"/>
          <p:cNvSpPr txBox="1"/>
          <p:nvPr/>
        </p:nvSpPr>
        <p:spPr>
          <a:xfrm rot="300000">
            <a:off x="2014881" y="4559385"/>
            <a:ext cx="50333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sz="1000" b="1" spc="-55" dirty="0">
                <a:latin typeface="Trebuchet MS"/>
                <a:cs typeface="Trebuchet MS"/>
              </a:rPr>
              <a:t>February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023666" y="4523359"/>
            <a:ext cx="37846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25" dirty="0">
                <a:latin typeface="Trebuchet MS"/>
                <a:cs typeface="Trebuchet MS"/>
              </a:rPr>
              <a:t>Ma</a:t>
            </a:r>
            <a:r>
              <a:rPr sz="1000" b="1" spc="-5" dirty="0">
                <a:latin typeface="Trebuchet MS"/>
                <a:cs typeface="Trebuchet MS"/>
              </a:rPr>
              <a:t>r</a:t>
            </a:r>
            <a:r>
              <a:rPr sz="1000" b="1" spc="-45" dirty="0">
                <a:latin typeface="Trebuchet MS"/>
                <a:cs typeface="Trebuchet MS"/>
              </a:rPr>
              <a:t>ch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1" name="object 61"/>
          <p:cNvSpPr txBox="1"/>
          <p:nvPr/>
        </p:nvSpPr>
        <p:spPr>
          <a:xfrm rot="480000">
            <a:off x="3838497" y="4601016"/>
            <a:ext cx="284548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sz="1000" b="1" spc="-55" dirty="0">
                <a:latin typeface="Trebuchet MS"/>
                <a:cs typeface="Trebuchet MS"/>
              </a:rPr>
              <a:t>April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2" name="object 62"/>
          <p:cNvSpPr txBox="1"/>
          <p:nvPr/>
        </p:nvSpPr>
        <p:spPr>
          <a:xfrm rot="21360000">
            <a:off x="3948559" y="5533112"/>
            <a:ext cx="406431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sz="1000" b="1" spc="-20" dirty="0">
                <a:latin typeface="Trebuchet MS"/>
                <a:cs typeface="Trebuchet MS"/>
              </a:rPr>
              <a:t>August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3" name="object 63"/>
          <p:cNvSpPr txBox="1"/>
          <p:nvPr/>
        </p:nvSpPr>
        <p:spPr>
          <a:xfrm rot="300000">
            <a:off x="3038982" y="5529031"/>
            <a:ext cx="247206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sz="1000" b="1" spc="-75" dirty="0">
                <a:latin typeface="Trebuchet MS"/>
                <a:cs typeface="Trebuchet MS"/>
              </a:rPr>
              <a:t>July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4" name="object 64"/>
          <p:cNvSpPr txBox="1"/>
          <p:nvPr/>
        </p:nvSpPr>
        <p:spPr>
          <a:xfrm rot="21300000">
            <a:off x="2271499" y="5585990"/>
            <a:ext cx="290816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sz="1000" b="1" spc="-60" dirty="0">
                <a:latin typeface="Trebuchet MS"/>
                <a:cs typeface="Trebuchet MS"/>
              </a:rPr>
              <a:t>June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5" name="object 65"/>
          <p:cNvSpPr txBox="1"/>
          <p:nvPr/>
        </p:nvSpPr>
        <p:spPr>
          <a:xfrm rot="360000">
            <a:off x="1250784" y="5624574"/>
            <a:ext cx="275494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sz="1000" b="1" spc="35" dirty="0">
                <a:latin typeface="Trebuchet MS"/>
                <a:cs typeface="Trebuchet MS"/>
              </a:rPr>
              <a:t>May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6" name="object 66"/>
          <p:cNvSpPr txBox="1"/>
          <p:nvPr/>
        </p:nvSpPr>
        <p:spPr>
          <a:xfrm rot="300000">
            <a:off x="3777027" y="6489787"/>
            <a:ext cx="585441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sz="1000" b="1" spc="-35" dirty="0">
                <a:latin typeface="Trebuchet MS"/>
                <a:cs typeface="Trebuchet MS"/>
              </a:rPr>
              <a:t>December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7" name="object 67"/>
          <p:cNvSpPr txBox="1"/>
          <p:nvPr/>
        </p:nvSpPr>
        <p:spPr>
          <a:xfrm rot="21240000">
            <a:off x="2946917" y="6553251"/>
            <a:ext cx="590401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sz="1000" b="1" spc="-35" dirty="0">
                <a:latin typeface="Trebuchet MS"/>
                <a:cs typeface="Trebuchet MS"/>
              </a:rPr>
              <a:t>November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8" name="object 68"/>
          <p:cNvSpPr txBox="1"/>
          <p:nvPr/>
        </p:nvSpPr>
        <p:spPr>
          <a:xfrm rot="180000">
            <a:off x="2159744" y="6567232"/>
            <a:ext cx="460455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sz="1000" b="1" spc="-40" dirty="0">
                <a:latin typeface="Trebuchet MS"/>
                <a:cs typeface="Trebuchet MS"/>
              </a:rPr>
              <a:t>October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9" name="object 69"/>
          <p:cNvSpPr txBox="1"/>
          <p:nvPr/>
        </p:nvSpPr>
        <p:spPr>
          <a:xfrm rot="21180000">
            <a:off x="1296609" y="6608178"/>
            <a:ext cx="622688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sz="1000" b="1" spc="-35" dirty="0">
                <a:latin typeface="Trebuchet MS"/>
                <a:cs typeface="Trebuchet MS"/>
              </a:rPr>
              <a:t>September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70" name="object 70"/>
          <p:cNvSpPr txBox="1"/>
          <p:nvPr/>
        </p:nvSpPr>
        <p:spPr>
          <a:xfrm rot="19020000">
            <a:off x="490305" y="7323519"/>
            <a:ext cx="165130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D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71" name="object 71"/>
          <p:cNvSpPr txBox="1"/>
          <p:nvPr/>
        </p:nvSpPr>
        <p:spPr>
          <a:xfrm rot="19320000">
            <a:off x="581816" y="7255731"/>
            <a:ext cx="137843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i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72" name="object 72"/>
          <p:cNvSpPr txBox="1"/>
          <p:nvPr/>
        </p:nvSpPr>
        <p:spPr>
          <a:xfrm rot="19860000">
            <a:off x="653457" y="7199345"/>
            <a:ext cx="162213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d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73" name="object 73"/>
          <p:cNvSpPr txBox="1"/>
          <p:nvPr/>
        </p:nvSpPr>
        <p:spPr>
          <a:xfrm rot="21180000">
            <a:off x="845306" y="7131729"/>
            <a:ext cx="15638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y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74" name="object 74"/>
          <p:cNvSpPr txBox="1"/>
          <p:nvPr/>
        </p:nvSpPr>
        <p:spPr>
          <a:xfrm rot="60000">
            <a:off x="965898" y="7125301"/>
            <a:ext cx="15906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o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75" name="object 75"/>
          <p:cNvSpPr txBox="1"/>
          <p:nvPr/>
        </p:nvSpPr>
        <p:spPr>
          <a:xfrm rot="300000">
            <a:off x="1089304" y="7132949"/>
            <a:ext cx="157707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u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76" name="object 76"/>
          <p:cNvSpPr txBox="1"/>
          <p:nvPr/>
        </p:nvSpPr>
        <p:spPr>
          <a:xfrm rot="900000">
            <a:off x="1282990" y="7172089"/>
            <a:ext cx="15638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k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77" name="object 77"/>
          <p:cNvSpPr txBox="1"/>
          <p:nvPr/>
        </p:nvSpPr>
        <p:spPr>
          <a:xfrm rot="1500000">
            <a:off x="1394855" y="7213737"/>
            <a:ext cx="15638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n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78" name="object 78"/>
          <p:cNvSpPr txBox="1"/>
          <p:nvPr/>
        </p:nvSpPr>
        <p:spPr>
          <a:xfrm rot="2160000">
            <a:off x="1498078" y="7278286"/>
            <a:ext cx="15906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o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79" name="object 79"/>
          <p:cNvSpPr txBox="1"/>
          <p:nvPr/>
        </p:nvSpPr>
        <p:spPr>
          <a:xfrm rot="2940000">
            <a:off x="1592798" y="7370520"/>
            <a:ext cx="171663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w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80" name="object 80"/>
          <p:cNvSpPr txBox="1"/>
          <p:nvPr/>
        </p:nvSpPr>
        <p:spPr>
          <a:xfrm rot="3780000">
            <a:off x="1674116" y="7478816"/>
            <a:ext cx="155088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?</a:t>
            </a:r>
            <a:endParaRPr sz="105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92800" y="1203960"/>
            <a:ext cx="3511529" cy="1767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29972" y="3447421"/>
            <a:ext cx="2758099" cy="18624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03609" y="6057990"/>
            <a:ext cx="6200140" cy="3068320"/>
            <a:chOff x="503609" y="6057990"/>
            <a:chExt cx="6200140" cy="3068320"/>
          </a:xfrm>
        </p:grpSpPr>
        <p:sp>
          <p:nvSpPr>
            <p:cNvPr id="5" name="object 5"/>
            <p:cNvSpPr/>
            <p:nvPr/>
          </p:nvSpPr>
          <p:spPr>
            <a:xfrm>
              <a:off x="503609" y="6057990"/>
              <a:ext cx="5759693" cy="276191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5858" y="6135733"/>
              <a:ext cx="5535295" cy="2606675"/>
            </a:xfrm>
            <a:custGeom>
              <a:avLst/>
              <a:gdLst/>
              <a:ahLst/>
              <a:cxnLst/>
              <a:rect l="l" t="t" r="r" b="b"/>
              <a:pathLst>
                <a:path w="5535295" h="2606675">
                  <a:moveTo>
                    <a:pt x="5535187" y="2606418"/>
                  </a:moveTo>
                  <a:lnTo>
                    <a:pt x="0" y="2606418"/>
                  </a:lnTo>
                  <a:lnTo>
                    <a:pt x="0" y="0"/>
                  </a:lnTo>
                  <a:lnTo>
                    <a:pt x="5535187" y="0"/>
                  </a:lnTo>
                  <a:lnTo>
                    <a:pt x="5535187" y="26064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5858" y="6135733"/>
              <a:ext cx="5535295" cy="2606675"/>
            </a:xfrm>
            <a:custGeom>
              <a:avLst/>
              <a:gdLst/>
              <a:ahLst/>
              <a:cxnLst/>
              <a:rect l="l" t="t" r="r" b="b"/>
              <a:pathLst>
                <a:path w="5535295" h="2606675">
                  <a:moveTo>
                    <a:pt x="0" y="2606418"/>
                  </a:moveTo>
                  <a:lnTo>
                    <a:pt x="0" y="0"/>
                  </a:lnTo>
                  <a:lnTo>
                    <a:pt x="5535196" y="0"/>
                  </a:lnTo>
                  <a:lnTo>
                    <a:pt x="5535196" y="2606418"/>
                  </a:lnTo>
                  <a:lnTo>
                    <a:pt x="0" y="2606418"/>
                  </a:lnTo>
                  <a:close/>
                </a:path>
              </a:pathLst>
            </a:custGeom>
            <a:ln w="12624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96017" y="6194178"/>
              <a:ext cx="5383312" cy="248954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96017" y="6194178"/>
              <a:ext cx="5383530" cy="2489835"/>
            </a:xfrm>
            <a:custGeom>
              <a:avLst/>
              <a:gdLst/>
              <a:ahLst/>
              <a:cxnLst/>
              <a:rect l="l" t="t" r="r" b="b"/>
              <a:pathLst>
                <a:path w="5383530" h="2489834">
                  <a:moveTo>
                    <a:pt x="0" y="2489534"/>
                  </a:moveTo>
                  <a:lnTo>
                    <a:pt x="0" y="0"/>
                  </a:lnTo>
                  <a:lnTo>
                    <a:pt x="5383312" y="0"/>
                  </a:lnTo>
                  <a:lnTo>
                    <a:pt x="5383312" y="2489534"/>
                  </a:lnTo>
                  <a:lnTo>
                    <a:pt x="0" y="2489534"/>
                  </a:lnTo>
                  <a:close/>
                </a:path>
              </a:pathLst>
            </a:custGeom>
            <a:ln w="12596">
              <a:solidFill>
                <a:srgbClr val="44C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92319" y="7566659"/>
              <a:ext cx="2105025" cy="1553210"/>
            </a:xfrm>
            <a:custGeom>
              <a:avLst/>
              <a:gdLst/>
              <a:ahLst/>
              <a:cxnLst/>
              <a:rect l="l" t="t" r="r" b="b"/>
              <a:pathLst>
                <a:path w="2105025" h="1553209">
                  <a:moveTo>
                    <a:pt x="1052512" y="0"/>
                  </a:moveTo>
                  <a:lnTo>
                    <a:pt x="996614" y="1076"/>
                  </a:lnTo>
                  <a:lnTo>
                    <a:pt x="941475" y="4270"/>
                  </a:lnTo>
                  <a:lnTo>
                    <a:pt x="887170" y="9527"/>
                  </a:lnTo>
                  <a:lnTo>
                    <a:pt x="833770" y="16794"/>
                  </a:lnTo>
                  <a:lnTo>
                    <a:pt x="781348" y="26017"/>
                  </a:lnTo>
                  <a:lnTo>
                    <a:pt x="729976" y="37143"/>
                  </a:lnTo>
                  <a:lnTo>
                    <a:pt x="679729" y="50117"/>
                  </a:lnTo>
                  <a:lnTo>
                    <a:pt x="630678" y="64887"/>
                  </a:lnTo>
                  <a:lnTo>
                    <a:pt x="582896" y="81398"/>
                  </a:lnTo>
                  <a:lnTo>
                    <a:pt x="536456" y="99597"/>
                  </a:lnTo>
                  <a:lnTo>
                    <a:pt x="491430" y="119430"/>
                  </a:lnTo>
                  <a:lnTo>
                    <a:pt x="447892" y="140844"/>
                  </a:lnTo>
                  <a:lnTo>
                    <a:pt x="405914" y="163784"/>
                  </a:lnTo>
                  <a:lnTo>
                    <a:pt x="365569" y="188198"/>
                  </a:lnTo>
                  <a:lnTo>
                    <a:pt x="326929" y="214031"/>
                  </a:lnTo>
                  <a:lnTo>
                    <a:pt x="290067" y="241230"/>
                  </a:lnTo>
                  <a:lnTo>
                    <a:pt x="255057" y="269740"/>
                  </a:lnTo>
                  <a:lnTo>
                    <a:pt x="221970" y="299510"/>
                  </a:lnTo>
                  <a:lnTo>
                    <a:pt x="190880" y="330484"/>
                  </a:lnTo>
                  <a:lnTo>
                    <a:pt x="161859" y="362609"/>
                  </a:lnTo>
                  <a:lnTo>
                    <a:pt x="134980" y="395831"/>
                  </a:lnTo>
                  <a:lnTo>
                    <a:pt x="110316" y="430097"/>
                  </a:lnTo>
                  <a:lnTo>
                    <a:pt x="87939" y="465353"/>
                  </a:lnTo>
                  <a:lnTo>
                    <a:pt x="67922" y="501546"/>
                  </a:lnTo>
                  <a:lnTo>
                    <a:pt x="50338" y="538621"/>
                  </a:lnTo>
                  <a:lnTo>
                    <a:pt x="35260" y="576526"/>
                  </a:lnTo>
                  <a:lnTo>
                    <a:pt x="22760" y="615205"/>
                  </a:lnTo>
                  <a:lnTo>
                    <a:pt x="12911" y="654607"/>
                  </a:lnTo>
                  <a:lnTo>
                    <a:pt x="5787" y="694676"/>
                  </a:lnTo>
                  <a:lnTo>
                    <a:pt x="1458" y="735360"/>
                  </a:lnTo>
                  <a:lnTo>
                    <a:pt x="0" y="776605"/>
                  </a:lnTo>
                  <a:lnTo>
                    <a:pt x="1458" y="817849"/>
                  </a:lnTo>
                  <a:lnTo>
                    <a:pt x="5787" y="858533"/>
                  </a:lnTo>
                  <a:lnTo>
                    <a:pt x="12911" y="898602"/>
                  </a:lnTo>
                  <a:lnTo>
                    <a:pt x="22760" y="938004"/>
                  </a:lnTo>
                  <a:lnTo>
                    <a:pt x="35260" y="976683"/>
                  </a:lnTo>
                  <a:lnTo>
                    <a:pt x="50338" y="1014588"/>
                  </a:lnTo>
                  <a:lnTo>
                    <a:pt x="67922" y="1051663"/>
                  </a:lnTo>
                  <a:lnTo>
                    <a:pt x="87939" y="1087856"/>
                  </a:lnTo>
                  <a:lnTo>
                    <a:pt x="110316" y="1123112"/>
                  </a:lnTo>
                  <a:lnTo>
                    <a:pt x="134980" y="1157378"/>
                  </a:lnTo>
                  <a:lnTo>
                    <a:pt x="161859" y="1190600"/>
                  </a:lnTo>
                  <a:lnTo>
                    <a:pt x="190880" y="1222725"/>
                  </a:lnTo>
                  <a:lnTo>
                    <a:pt x="221970" y="1253699"/>
                  </a:lnTo>
                  <a:lnTo>
                    <a:pt x="255057" y="1283469"/>
                  </a:lnTo>
                  <a:lnTo>
                    <a:pt x="290067" y="1311979"/>
                  </a:lnTo>
                  <a:lnTo>
                    <a:pt x="326929" y="1339178"/>
                  </a:lnTo>
                  <a:lnTo>
                    <a:pt x="365569" y="1365011"/>
                  </a:lnTo>
                  <a:lnTo>
                    <a:pt x="405914" y="1389425"/>
                  </a:lnTo>
                  <a:lnTo>
                    <a:pt x="447892" y="1412365"/>
                  </a:lnTo>
                  <a:lnTo>
                    <a:pt x="491430" y="1433779"/>
                  </a:lnTo>
                  <a:lnTo>
                    <a:pt x="536456" y="1453612"/>
                  </a:lnTo>
                  <a:lnTo>
                    <a:pt x="582896" y="1471811"/>
                  </a:lnTo>
                  <a:lnTo>
                    <a:pt x="630678" y="1488322"/>
                  </a:lnTo>
                  <a:lnTo>
                    <a:pt x="679729" y="1503092"/>
                  </a:lnTo>
                  <a:lnTo>
                    <a:pt x="729976" y="1516066"/>
                  </a:lnTo>
                  <a:lnTo>
                    <a:pt x="781348" y="1527192"/>
                  </a:lnTo>
                  <a:lnTo>
                    <a:pt x="833770" y="1536415"/>
                  </a:lnTo>
                  <a:lnTo>
                    <a:pt x="887170" y="1543682"/>
                  </a:lnTo>
                  <a:lnTo>
                    <a:pt x="941475" y="1548939"/>
                  </a:lnTo>
                  <a:lnTo>
                    <a:pt x="996614" y="1552133"/>
                  </a:lnTo>
                  <a:lnTo>
                    <a:pt x="1052512" y="1553210"/>
                  </a:lnTo>
                  <a:lnTo>
                    <a:pt x="1108410" y="1552133"/>
                  </a:lnTo>
                  <a:lnTo>
                    <a:pt x="1163549" y="1548939"/>
                  </a:lnTo>
                  <a:lnTo>
                    <a:pt x="1217854" y="1543682"/>
                  </a:lnTo>
                  <a:lnTo>
                    <a:pt x="1271254" y="1536415"/>
                  </a:lnTo>
                  <a:lnTo>
                    <a:pt x="1323676" y="1527192"/>
                  </a:lnTo>
                  <a:lnTo>
                    <a:pt x="1375048" y="1516066"/>
                  </a:lnTo>
                  <a:lnTo>
                    <a:pt x="1425295" y="1503092"/>
                  </a:lnTo>
                  <a:lnTo>
                    <a:pt x="1474346" y="1488322"/>
                  </a:lnTo>
                  <a:lnTo>
                    <a:pt x="1522128" y="1471811"/>
                  </a:lnTo>
                  <a:lnTo>
                    <a:pt x="1568568" y="1453612"/>
                  </a:lnTo>
                  <a:lnTo>
                    <a:pt x="1613594" y="1433779"/>
                  </a:lnTo>
                  <a:lnTo>
                    <a:pt x="1657132" y="1412365"/>
                  </a:lnTo>
                  <a:lnTo>
                    <a:pt x="1699110" y="1389425"/>
                  </a:lnTo>
                  <a:lnTo>
                    <a:pt x="1739455" y="1365011"/>
                  </a:lnTo>
                  <a:lnTo>
                    <a:pt x="1778095" y="1339178"/>
                  </a:lnTo>
                  <a:lnTo>
                    <a:pt x="1814957" y="1311979"/>
                  </a:lnTo>
                  <a:lnTo>
                    <a:pt x="1849967" y="1283469"/>
                  </a:lnTo>
                  <a:lnTo>
                    <a:pt x="1883054" y="1253699"/>
                  </a:lnTo>
                  <a:lnTo>
                    <a:pt x="1914144" y="1222725"/>
                  </a:lnTo>
                  <a:lnTo>
                    <a:pt x="1943165" y="1190600"/>
                  </a:lnTo>
                  <a:lnTo>
                    <a:pt x="1970044" y="1157378"/>
                  </a:lnTo>
                  <a:lnTo>
                    <a:pt x="1994708" y="1123112"/>
                  </a:lnTo>
                  <a:lnTo>
                    <a:pt x="2017085" y="1087856"/>
                  </a:lnTo>
                  <a:lnTo>
                    <a:pt x="2037102" y="1051663"/>
                  </a:lnTo>
                  <a:lnTo>
                    <a:pt x="2054686" y="1014588"/>
                  </a:lnTo>
                  <a:lnTo>
                    <a:pt x="2069764" y="976683"/>
                  </a:lnTo>
                  <a:lnTo>
                    <a:pt x="2082264" y="938004"/>
                  </a:lnTo>
                  <a:lnTo>
                    <a:pt x="2092113" y="898602"/>
                  </a:lnTo>
                  <a:lnTo>
                    <a:pt x="2099237" y="858533"/>
                  </a:lnTo>
                  <a:lnTo>
                    <a:pt x="2103566" y="817849"/>
                  </a:lnTo>
                  <a:lnTo>
                    <a:pt x="2105025" y="776605"/>
                  </a:lnTo>
                  <a:lnTo>
                    <a:pt x="2103566" y="735360"/>
                  </a:lnTo>
                  <a:lnTo>
                    <a:pt x="2099237" y="694676"/>
                  </a:lnTo>
                  <a:lnTo>
                    <a:pt x="2092113" y="654607"/>
                  </a:lnTo>
                  <a:lnTo>
                    <a:pt x="2082264" y="615205"/>
                  </a:lnTo>
                  <a:lnTo>
                    <a:pt x="2069764" y="576526"/>
                  </a:lnTo>
                  <a:lnTo>
                    <a:pt x="2054686" y="538621"/>
                  </a:lnTo>
                  <a:lnTo>
                    <a:pt x="2037102" y="501546"/>
                  </a:lnTo>
                  <a:lnTo>
                    <a:pt x="2017085" y="465353"/>
                  </a:lnTo>
                  <a:lnTo>
                    <a:pt x="1994708" y="430097"/>
                  </a:lnTo>
                  <a:lnTo>
                    <a:pt x="1970044" y="395831"/>
                  </a:lnTo>
                  <a:lnTo>
                    <a:pt x="1943165" y="362609"/>
                  </a:lnTo>
                  <a:lnTo>
                    <a:pt x="1914144" y="330484"/>
                  </a:lnTo>
                  <a:lnTo>
                    <a:pt x="1883054" y="299510"/>
                  </a:lnTo>
                  <a:lnTo>
                    <a:pt x="1849967" y="269740"/>
                  </a:lnTo>
                  <a:lnTo>
                    <a:pt x="1814957" y="241230"/>
                  </a:lnTo>
                  <a:lnTo>
                    <a:pt x="1778095" y="214031"/>
                  </a:lnTo>
                  <a:lnTo>
                    <a:pt x="1739455" y="188198"/>
                  </a:lnTo>
                  <a:lnTo>
                    <a:pt x="1699110" y="163784"/>
                  </a:lnTo>
                  <a:lnTo>
                    <a:pt x="1657132" y="140844"/>
                  </a:lnTo>
                  <a:lnTo>
                    <a:pt x="1613594" y="119430"/>
                  </a:lnTo>
                  <a:lnTo>
                    <a:pt x="1568568" y="99597"/>
                  </a:lnTo>
                  <a:lnTo>
                    <a:pt x="1522128" y="81398"/>
                  </a:lnTo>
                  <a:lnTo>
                    <a:pt x="1474346" y="64887"/>
                  </a:lnTo>
                  <a:lnTo>
                    <a:pt x="1425295" y="50117"/>
                  </a:lnTo>
                  <a:lnTo>
                    <a:pt x="1375048" y="37143"/>
                  </a:lnTo>
                  <a:lnTo>
                    <a:pt x="1323676" y="26017"/>
                  </a:lnTo>
                  <a:lnTo>
                    <a:pt x="1271254" y="16794"/>
                  </a:lnTo>
                  <a:lnTo>
                    <a:pt x="1217854" y="9527"/>
                  </a:lnTo>
                  <a:lnTo>
                    <a:pt x="1163549" y="4270"/>
                  </a:lnTo>
                  <a:lnTo>
                    <a:pt x="1108410" y="1076"/>
                  </a:lnTo>
                  <a:lnTo>
                    <a:pt x="10525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92319" y="7566659"/>
              <a:ext cx="2105025" cy="1553210"/>
            </a:xfrm>
            <a:custGeom>
              <a:avLst/>
              <a:gdLst/>
              <a:ahLst/>
              <a:cxnLst/>
              <a:rect l="l" t="t" r="r" b="b"/>
              <a:pathLst>
                <a:path w="2105025" h="1553209">
                  <a:moveTo>
                    <a:pt x="1052512" y="1553210"/>
                  </a:moveTo>
                  <a:lnTo>
                    <a:pt x="1108410" y="1552133"/>
                  </a:lnTo>
                  <a:lnTo>
                    <a:pt x="1163549" y="1548939"/>
                  </a:lnTo>
                  <a:lnTo>
                    <a:pt x="1217854" y="1543682"/>
                  </a:lnTo>
                  <a:lnTo>
                    <a:pt x="1271254" y="1536415"/>
                  </a:lnTo>
                  <a:lnTo>
                    <a:pt x="1323676" y="1527192"/>
                  </a:lnTo>
                  <a:lnTo>
                    <a:pt x="1375048" y="1516066"/>
                  </a:lnTo>
                  <a:lnTo>
                    <a:pt x="1425295" y="1503092"/>
                  </a:lnTo>
                  <a:lnTo>
                    <a:pt x="1474346" y="1488322"/>
                  </a:lnTo>
                  <a:lnTo>
                    <a:pt x="1522128" y="1471811"/>
                  </a:lnTo>
                  <a:lnTo>
                    <a:pt x="1568568" y="1453612"/>
                  </a:lnTo>
                  <a:lnTo>
                    <a:pt x="1613594" y="1433779"/>
                  </a:lnTo>
                  <a:lnTo>
                    <a:pt x="1657132" y="1412365"/>
                  </a:lnTo>
                  <a:lnTo>
                    <a:pt x="1699110" y="1389425"/>
                  </a:lnTo>
                  <a:lnTo>
                    <a:pt x="1739455" y="1365011"/>
                  </a:lnTo>
                  <a:lnTo>
                    <a:pt x="1778095" y="1339178"/>
                  </a:lnTo>
                  <a:lnTo>
                    <a:pt x="1814957" y="1311979"/>
                  </a:lnTo>
                  <a:lnTo>
                    <a:pt x="1849967" y="1283469"/>
                  </a:lnTo>
                  <a:lnTo>
                    <a:pt x="1883054" y="1253699"/>
                  </a:lnTo>
                  <a:lnTo>
                    <a:pt x="1914144" y="1222725"/>
                  </a:lnTo>
                  <a:lnTo>
                    <a:pt x="1943165" y="1190600"/>
                  </a:lnTo>
                  <a:lnTo>
                    <a:pt x="1970044" y="1157378"/>
                  </a:lnTo>
                  <a:lnTo>
                    <a:pt x="1994708" y="1123112"/>
                  </a:lnTo>
                  <a:lnTo>
                    <a:pt x="2017085" y="1087856"/>
                  </a:lnTo>
                  <a:lnTo>
                    <a:pt x="2037102" y="1051663"/>
                  </a:lnTo>
                  <a:lnTo>
                    <a:pt x="2054686" y="1014588"/>
                  </a:lnTo>
                  <a:lnTo>
                    <a:pt x="2069764" y="976683"/>
                  </a:lnTo>
                  <a:lnTo>
                    <a:pt x="2082264" y="938004"/>
                  </a:lnTo>
                  <a:lnTo>
                    <a:pt x="2092113" y="898602"/>
                  </a:lnTo>
                  <a:lnTo>
                    <a:pt x="2099237" y="858533"/>
                  </a:lnTo>
                  <a:lnTo>
                    <a:pt x="2103566" y="817849"/>
                  </a:lnTo>
                  <a:lnTo>
                    <a:pt x="2105025" y="776605"/>
                  </a:lnTo>
                  <a:lnTo>
                    <a:pt x="2103566" y="735360"/>
                  </a:lnTo>
                  <a:lnTo>
                    <a:pt x="2099237" y="694676"/>
                  </a:lnTo>
                  <a:lnTo>
                    <a:pt x="2092113" y="654607"/>
                  </a:lnTo>
                  <a:lnTo>
                    <a:pt x="2082264" y="615205"/>
                  </a:lnTo>
                  <a:lnTo>
                    <a:pt x="2069764" y="576526"/>
                  </a:lnTo>
                  <a:lnTo>
                    <a:pt x="2054686" y="538621"/>
                  </a:lnTo>
                  <a:lnTo>
                    <a:pt x="2037102" y="501546"/>
                  </a:lnTo>
                  <a:lnTo>
                    <a:pt x="2017085" y="465353"/>
                  </a:lnTo>
                  <a:lnTo>
                    <a:pt x="1994708" y="430097"/>
                  </a:lnTo>
                  <a:lnTo>
                    <a:pt x="1970044" y="395831"/>
                  </a:lnTo>
                  <a:lnTo>
                    <a:pt x="1943165" y="362609"/>
                  </a:lnTo>
                  <a:lnTo>
                    <a:pt x="1914144" y="330484"/>
                  </a:lnTo>
                  <a:lnTo>
                    <a:pt x="1883054" y="299510"/>
                  </a:lnTo>
                  <a:lnTo>
                    <a:pt x="1849967" y="269740"/>
                  </a:lnTo>
                  <a:lnTo>
                    <a:pt x="1814957" y="241230"/>
                  </a:lnTo>
                  <a:lnTo>
                    <a:pt x="1778095" y="214031"/>
                  </a:lnTo>
                  <a:lnTo>
                    <a:pt x="1739455" y="188198"/>
                  </a:lnTo>
                  <a:lnTo>
                    <a:pt x="1699110" y="163784"/>
                  </a:lnTo>
                  <a:lnTo>
                    <a:pt x="1657132" y="140844"/>
                  </a:lnTo>
                  <a:lnTo>
                    <a:pt x="1613594" y="119430"/>
                  </a:lnTo>
                  <a:lnTo>
                    <a:pt x="1568568" y="99597"/>
                  </a:lnTo>
                  <a:lnTo>
                    <a:pt x="1522128" y="81398"/>
                  </a:lnTo>
                  <a:lnTo>
                    <a:pt x="1474346" y="64887"/>
                  </a:lnTo>
                  <a:lnTo>
                    <a:pt x="1425295" y="50117"/>
                  </a:lnTo>
                  <a:lnTo>
                    <a:pt x="1375048" y="37143"/>
                  </a:lnTo>
                  <a:lnTo>
                    <a:pt x="1323676" y="26017"/>
                  </a:lnTo>
                  <a:lnTo>
                    <a:pt x="1271254" y="16794"/>
                  </a:lnTo>
                  <a:lnTo>
                    <a:pt x="1217854" y="9527"/>
                  </a:lnTo>
                  <a:lnTo>
                    <a:pt x="1163549" y="4270"/>
                  </a:lnTo>
                  <a:lnTo>
                    <a:pt x="1108410" y="1076"/>
                  </a:lnTo>
                  <a:lnTo>
                    <a:pt x="1052512" y="0"/>
                  </a:lnTo>
                  <a:lnTo>
                    <a:pt x="996614" y="1076"/>
                  </a:lnTo>
                  <a:lnTo>
                    <a:pt x="941475" y="4270"/>
                  </a:lnTo>
                  <a:lnTo>
                    <a:pt x="887170" y="9527"/>
                  </a:lnTo>
                  <a:lnTo>
                    <a:pt x="833770" y="16794"/>
                  </a:lnTo>
                  <a:lnTo>
                    <a:pt x="781348" y="26017"/>
                  </a:lnTo>
                  <a:lnTo>
                    <a:pt x="729976" y="37143"/>
                  </a:lnTo>
                  <a:lnTo>
                    <a:pt x="679729" y="50117"/>
                  </a:lnTo>
                  <a:lnTo>
                    <a:pt x="630678" y="64887"/>
                  </a:lnTo>
                  <a:lnTo>
                    <a:pt x="582896" y="81398"/>
                  </a:lnTo>
                  <a:lnTo>
                    <a:pt x="536456" y="99597"/>
                  </a:lnTo>
                  <a:lnTo>
                    <a:pt x="491430" y="119430"/>
                  </a:lnTo>
                  <a:lnTo>
                    <a:pt x="447892" y="140844"/>
                  </a:lnTo>
                  <a:lnTo>
                    <a:pt x="405914" y="163784"/>
                  </a:lnTo>
                  <a:lnTo>
                    <a:pt x="365569" y="188198"/>
                  </a:lnTo>
                  <a:lnTo>
                    <a:pt x="326929" y="214031"/>
                  </a:lnTo>
                  <a:lnTo>
                    <a:pt x="290067" y="241230"/>
                  </a:lnTo>
                  <a:lnTo>
                    <a:pt x="255057" y="269740"/>
                  </a:lnTo>
                  <a:lnTo>
                    <a:pt x="221970" y="299510"/>
                  </a:lnTo>
                  <a:lnTo>
                    <a:pt x="190880" y="330484"/>
                  </a:lnTo>
                  <a:lnTo>
                    <a:pt x="161859" y="362609"/>
                  </a:lnTo>
                  <a:lnTo>
                    <a:pt x="134980" y="395831"/>
                  </a:lnTo>
                  <a:lnTo>
                    <a:pt x="110316" y="430097"/>
                  </a:lnTo>
                  <a:lnTo>
                    <a:pt x="87939" y="465353"/>
                  </a:lnTo>
                  <a:lnTo>
                    <a:pt x="67922" y="501546"/>
                  </a:lnTo>
                  <a:lnTo>
                    <a:pt x="50338" y="538621"/>
                  </a:lnTo>
                  <a:lnTo>
                    <a:pt x="35260" y="576526"/>
                  </a:lnTo>
                  <a:lnTo>
                    <a:pt x="22760" y="615205"/>
                  </a:lnTo>
                  <a:lnTo>
                    <a:pt x="12911" y="654607"/>
                  </a:lnTo>
                  <a:lnTo>
                    <a:pt x="5787" y="694676"/>
                  </a:lnTo>
                  <a:lnTo>
                    <a:pt x="1458" y="735360"/>
                  </a:lnTo>
                  <a:lnTo>
                    <a:pt x="0" y="776605"/>
                  </a:lnTo>
                  <a:lnTo>
                    <a:pt x="1458" y="817849"/>
                  </a:lnTo>
                  <a:lnTo>
                    <a:pt x="5787" y="858533"/>
                  </a:lnTo>
                  <a:lnTo>
                    <a:pt x="12911" y="898602"/>
                  </a:lnTo>
                  <a:lnTo>
                    <a:pt x="22760" y="938004"/>
                  </a:lnTo>
                  <a:lnTo>
                    <a:pt x="35260" y="976683"/>
                  </a:lnTo>
                  <a:lnTo>
                    <a:pt x="50338" y="1014588"/>
                  </a:lnTo>
                  <a:lnTo>
                    <a:pt x="67922" y="1051663"/>
                  </a:lnTo>
                  <a:lnTo>
                    <a:pt x="87939" y="1087856"/>
                  </a:lnTo>
                  <a:lnTo>
                    <a:pt x="110316" y="1123112"/>
                  </a:lnTo>
                  <a:lnTo>
                    <a:pt x="134980" y="1157378"/>
                  </a:lnTo>
                  <a:lnTo>
                    <a:pt x="161859" y="1190600"/>
                  </a:lnTo>
                  <a:lnTo>
                    <a:pt x="190880" y="1222725"/>
                  </a:lnTo>
                  <a:lnTo>
                    <a:pt x="221970" y="1253699"/>
                  </a:lnTo>
                  <a:lnTo>
                    <a:pt x="255057" y="1283469"/>
                  </a:lnTo>
                  <a:lnTo>
                    <a:pt x="290067" y="1311979"/>
                  </a:lnTo>
                  <a:lnTo>
                    <a:pt x="326929" y="1339178"/>
                  </a:lnTo>
                  <a:lnTo>
                    <a:pt x="365569" y="1365011"/>
                  </a:lnTo>
                  <a:lnTo>
                    <a:pt x="405914" y="1389425"/>
                  </a:lnTo>
                  <a:lnTo>
                    <a:pt x="447892" y="1412365"/>
                  </a:lnTo>
                  <a:lnTo>
                    <a:pt x="491430" y="1433779"/>
                  </a:lnTo>
                  <a:lnTo>
                    <a:pt x="536456" y="1453612"/>
                  </a:lnTo>
                  <a:lnTo>
                    <a:pt x="582896" y="1471811"/>
                  </a:lnTo>
                  <a:lnTo>
                    <a:pt x="630678" y="1488322"/>
                  </a:lnTo>
                  <a:lnTo>
                    <a:pt x="679729" y="1503092"/>
                  </a:lnTo>
                  <a:lnTo>
                    <a:pt x="729976" y="1516066"/>
                  </a:lnTo>
                  <a:lnTo>
                    <a:pt x="781348" y="1527192"/>
                  </a:lnTo>
                  <a:lnTo>
                    <a:pt x="833770" y="1536415"/>
                  </a:lnTo>
                  <a:lnTo>
                    <a:pt x="887170" y="1543682"/>
                  </a:lnTo>
                  <a:lnTo>
                    <a:pt x="941475" y="1548939"/>
                  </a:lnTo>
                  <a:lnTo>
                    <a:pt x="996614" y="1552133"/>
                  </a:lnTo>
                  <a:lnTo>
                    <a:pt x="1052512" y="155321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59593" y="578002"/>
            <a:ext cx="5739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marR="60706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10" dirty="0">
                <a:latin typeface="Trebuchet MS"/>
                <a:cs typeface="Trebuchet MS"/>
              </a:rPr>
              <a:t>names </a:t>
            </a:r>
            <a:r>
              <a:rPr sz="1800" spc="-100" dirty="0">
                <a:latin typeface="Trebuchet MS"/>
                <a:cs typeface="Trebuchet MS"/>
              </a:rPr>
              <a:t>of </a:t>
            </a:r>
            <a:r>
              <a:rPr sz="1800" spc="-55" dirty="0">
                <a:latin typeface="Trebuchet MS"/>
                <a:cs typeface="Trebuchet MS"/>
              </a:rPr>
              <a:t>mountains, </a:t>
            </a:r>
            <a:r>
              <a:rPr sz="1800" spc="-15" dirty="0">
                <a:latin typeface="Trebuchet MS"/>
                <a:cs typeface="Trebuchet MS"/>
              </a:rPr>
              <a:t>seas, </a:t>
            </a:r>
            <a:r>
              <a:rPr sz="1800" spc="-85" dirty="0">
                <a:latin typeface="Trebuchet MS"/>
                <a:cs typeface="Trebuchet MS"/>
              </a:rPr>
              <a:t>rivers </a:t>
            </a:r>
            <a:r>
              <a:rPr sz="1800" spc="10" dirty="0">
                <a:latin typeface="Trebuchet MS"/>
                <a:cs typeface="Trebuchet MS"/>
              </a:rPr>
              <a:t>and </a:t>
            </a:r>
            <a:r>
              <a:rPr sz="1800" spc="-35" dirty="0">
                <a:latin typeface="Trebuchet MS"/>
                <a:cs typeface="Trebuchet MS"/>
              </a:rPr>
              <a:t>lakes</a:t>
            </a:r>
            <a:r>
              <a:rPr sz="1800" spc="-390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are  </a:t>
            </a:r>
            <a:r>
              <a:rPr sz="1800" spc="-55" dirty="0">
                <a:latin typeface="Trebuchet MS"/>
                <a:cs typeface="Trebuchet MS"/>
              </a:rPr>
              <a:t>proper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nouns.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21999" y="2788640"/>
            <a:ext cx="129667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latin typeface="Trebuchet MS"/>
                <a:cs typeface="Trebuchet MS"/>
              </a:rPr>
              <a:t>Mount</a:t>
            </a:r>
            <a:r>
              <a:rPr sz="1700" spc="-150" dirty="0">
                <a:latin typeface="Trebuchet MS"/>
                <a:cs typeface="Trebuchet MS"/>
              </a:rPr>
              <a:t> </a:t>
            </a:r>
            <a:r>
              <a:rPr sz="1700" spc="-95" dirty="0">
                <a:latin typeface="Trebuchet MS"/>
                <a:cs typeface="Trebuchet MS"/>
              </a:rPr>
              <a:t>Everest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63884" y="5235295"/>
            <a:ext cx="120777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5" dirty="0">
                <a:latin typeface="Trebuchet MS"/>
                <a:cs typeface="Trebuchet MS"/>
              </a:rPr>
              <a:t>Niagara</a:t>
            </a:r>
            <a:r>
              <a:rPr sz="1700" spc="-165" dirty="0">
                <a:latin typeface="Trebuchet MS"/>
                <a:cs typeface="Trebuchet MS"/>
              </a:rPr>
              <a:t> </a:t>
            </a:r>
            <a:r>
              <a:rPr sz="1700" spc="-80" dirty="0">
                <a:latin typeface="Trebuchet MS"/>
                <a:cs typeface="Trebuchet MS"/>
              </a:rPr>
              <a:t>Falls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67420" y="4246600"/>
            <a:ext cx="108458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0" dirty="0">
                <a:latin typeface="Trebuchet MS"/>
                <a:cs typeface="Trebuchet MS"/>
              </a:rPr>
              <a:t>the</a:t>
            </a:r>
            <a:r>
              <a:rPr sz="1700" spc="-150" dirty="0">
                <a:latin typeface="Trebuchet MS"/>
                <a:cs typeface="Trebuchet MS"/>
              </a:rPr>
              <a:t> </a:t>
            </a:r>
            <a:r>
              <a:rPr sz="1700" spc="-30" dirty="0">
                <a:latin typeface="Trebuchet MS"/>
                <a:cs typeface="Trebuchet MS"/>
              </a:rPr>
              <a:t>Thames</a:t>
            </a:r>
            <a:endParaRPr sz="170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39750" y="4723129"/>
            <a:ext cx="3617595" cy="1090930"/>
            <a:chOff x="539750" y="4723129"/>
            <a:chExt cx="3617595" cy="1090930"/>
          </a:xfrm>
        </p:grpSpPr>
        <p:sp>
          <p:nvSpPr>
            <p:cNvPr id="17" name="object 17"/>
            <p:cNvSpPr/>
            <p:nvPr/>
          </p:nvSpPr>
          <p:spPr>
            <a:xfrm>
              <a:off x="539750" y="4723129"/>
              <a:ext cx="3617595" cy="1090930"/>
            </a:xfrm>
            <a:custGeom>
              <a:avLst/>
              <a:gdLst/>
              <a:ahLst/>
              <a:cxnLst/>
              <a:rect l="l" t="t" r="r" b="b"/>
              <a:pathLst>
                <a:path w="3617595" h="1090929">
                  <a:moveTo>
                    <a:pt x="3617594" y="1090930"/>
                  </a:moveTo>
                  <a:lnTo>
                    <a:pt x="0" y="1090930"/>
                  </a:lnTo>
                  <a:lnTo>
                    <a:pt x="0" y="0"/>
                  </a:lnTo>
                  <a:lnTo>
                    <a:pt x="3617594" y="0"/>
                  </a:lnTo>
                  <a:lnTo>
                    <a:pt x="3617594" y="1090930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909376" y="4723129"/>
              <a:ext cx="1248410" cy="93345"/>
            </a:xfrm>
            <a:custGeom>
              <a:avLst/>
              <a:gdLst/>
              <a:ahLst/>
              <a:cxnLst/>
              <a:rect l="l" t="t" r="r" b="b"/>
              <a:pathLst>
                <a:path w="1248410" h="93345">
                  <a:moveTo>
                    <a:pt x="779611" y="92726"/>
                  </a:moveTo>
                  <a:lnTo>
                    <a:pt x="708056" y="92118"/>
                  </a:lnTo>
                  <a:lnTo>
                    <a:pt x="637930" y="90325"/>
                  </a:lnTo>
                  <a:lnTo>
                    <a:pt x="569417" y="87388"/>
                  </a:lnTo>
                  <a:lnTo>
                    <a:pt x="502703" y="83350"/>
                  </a:lnTo>
                  <a:lnTo>
                    <a:pt x="437974" y="78255"/>
                  </a:lnTo>
                  <a:lnTo>
                    <a:pt x="375414" y="72145"/>
                  </a:lnTo>
                  <a:lnTo>
                    <a:pt x="315210" y="65062"/>
                  </a:lnTo>
                  <a:lnTo>
                    <a:pt x="257547" y="57051"/>
                  </a:lnTo>
                  <a:lnTo>
                    <a:pt x="202609" y="48153"/>
                  </a:lnTo>
                  <a:lnTo>
                    <a:pt x="150583" y="38411"/>
                  </a:lnTo>
                  <a:lnTo>
                    <a:pt x="101653" y="27869"/>
                  </a:lnTo>
                  <a:lnTo>
                    <a:pt x="56006" y="16569"/>
                  </a:lnTo>
                  <a:lnTo>
                    <a:pt x="13826" y="4553"/>
                  </a:lnTo>
                  <a:lnTo>
                    <a:pt x="0" y="0"/>
                  </a:lnTo>
                  <a:lnTo>
                    <a:pt x="1247967" y="64513"/>
                  </a:lnTo>
                  <a:lnTo>
                    <a:pt x="1183811" y="72145"/>
                  </a:lnTo>
                  <a:lnTo>
                    <a:pt x="1121251" y="78255"/>
                  </a:lnTo>
                  <a:lnTo>
                    <a:pt x="1056521" y="83350"/>
                  </a:lnTo>
                  <a:lnTo>
                    <a:pt x="989807" y="87388"/>
                  </a:lnTo>
                  <a:lnTo>
                    <a:pt x="921294" y="90325"/>
                  </a:lnTo>
                  <a:lnTo>
                    <a:pt x="851167" y="92118"/>
                  </a:lnTo>
                  <a:lnTo>
                    <a:pt x="779611" y="927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15644" y="4720945"/>
            <a:ext cx="1319530" cy="1061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1700" spc="-70" dirty="0">
                <a:latin typeface="Trebuchet MS"/>
                <a:cs typeface="Trebuchet MS"/>
              </a:rPr>
              <a:t>Lake</a:t>
            </a:r>
            <a:r>
              <a:rPr sz="1700" spc="-165" dirty="0">
                <a:latin typeface="Trebuchet MS"/>
                <a:cs typeface="Trebuchet MS"/>
              </a:rPr>
              <a:t> </a:t>
            </a:r>
            <a:r>
              <a:rPr sz="1700" spc="-5" dirty="0">
                <a:latin typeface="Trebuchet MS"/>
                <a:cs typeface="Trebuchet MS"/>
              </a:rPr>
              <a:t>Michigan  </a:t>
            </a:r>
            <a:r>
              <a:rPr sz="1700" spc="-100" dirty="0">
                <a:latin typeface="Trebuchet MS"/>
                <a:cs typeface="Trebuchet MS"/>
              </a:rPr>
              <a:t>the </a:t>
            </a:r>
            <a:r>
              <a:rPr sz="1700" spc="-15" dirty="0">
                <a:latin typeface="Trebuchet MS"/>
                <a:cs typeface="Trebuchet MS"/>
              </a:rPr>
              <a:t>Alps</a:t>
            </a:r>
            <a:endParaRPr sz="1700">
              <a:latin typeface="Trebuchet MS"/>
              <a:cs typeface="Trebuchet MS"/>
            </a:endParaRPr>
          </a:p>
          <a:p>
            <a:pPr marL="1905" marR="94615" indent="-2540">
              <a:lnSpc>
                <a:spcPct val="100000"/>
              </a:lnSpc>
            </a:pPr>
            <a:r>
              <a:rPr sz="1700" spc="-100" dirty="0">
                <a:latin typeface="Trebuchet MS"/>
                <a:cs typeface="Trebuchet MS"/>
              </a:rPr>
              <a:t>the </a:t>
            </a:r>
            <a:r>
              <a:rPr sz="1700" spc="5" dirty="0">
                <a:latin typeface="Trebuchet MS"/>
                <a:cs typeface="Trebuchet MS"/>
              </a:rPr>
              <a:t>Dead</a:t>
            </a:r>
            <a:r>
              <a:rPr sz="1700" spc="-145" dirty="0">
                <a:latin typeface="Trebuchet MS"/>
                <a:cs typeface="Trebuchet MS"/>
              </a:rPr>
              <a:t> </a:t>
            </a:r>
            <a:r>
              <a:rPr sz="1700" dirty="0">
                <a:latin typeface="Trebuchet MS"/>
                <a:cs typeface="Trebuchet MS"/>
              </a:rPr>
              <a:t>Sea  </a:t>
            </a:r>
            <a:r>
              <a:rPr sz="1700" spc="-10" dirty="0">
                <a:latin typeface="Trebuchet MS"/>
                <a:cs typeface="Trebuchet MS"/>
              </a:rPr>
              <a:t>Mount</a:t>
            </a:r>
            <a:r>
              <a:rPr sz="1700" spc="-105" dirty="0">
                <a:latin typeface="Trebuchet MS"/>
                <a:cs typeface="Trebuchet MS"/>
              </a:rPr>
              <a:t> </a:t>
            </a:r>
            <a:r>
              <a:rPr sz="1700" spc="-160" dirty="0">
                <a:latin typeface="Trebuchet MS"/>
                <a:cs typeface="Trebuchet MS"/>
              </a:rPr>
              <a:t>Fuji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19311" y="4980025"/>
            <a:ext cx="1565910" cy="802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1700" spc="-100" dirty="0">
                <a:latin typeface="Trebuchet MS"/>
                <a:cs typeface="Trebuchet MS"/>
              </a:rPr>
              <a:t>the </a:t>
            </a:r>
            <a:r>
              <a:rPr sz="1700" spc="-15" dirty="0">
                <a:latin typeface="Trebuchet MS"/>
                <a:cs typeface="Trebuchet MS"/>
              </a:rPr>
              <a:t>Himalayas  </a:t>
            </a:r>
            <a:r>
              <a:rPr sz="1700" spc="-100" dirty="0">
                <a:latin typeface="Trebuchet MS"/>
                <a:cs typeface="Trebuchet MS"/>
              </a:rPr>
              <a:t>the </a:t>
            </a:r>
            <a:r>
              <a:rPr sz="1700" spc="-95" dirty="0">
                <a:latin typeface="Trebuchet MS"/>
                <a:cs typeface="Trebuchet MS"/>
              </a:rPr>
              <a:t>Pacific</a:t>
            </a:r>
            <a:r>
              <a:rPr sz="1700" spc="-155" dirty="0">
                <a:latin typeface="Trebuchet MS"/>
                <a:cs typeface="Trebuchet MS"/>
              </a:rPr>
              <a:t> </a:t>
            </a:r>
            <a:r>
              <a:rPr sz="1700" spc="-15" dirty="0">
                <a:latin typeface="Trebuchet MS"/>
                <a:cs typeface="Trebuchet MS"/>
              </a:rPr>
              <a:t>Ocean  </a:t>
            </a:r>
            <a:r>
              <a:rPr sz="1700" spc="-100" dirty="0">
                <a:latin typeface="Trebuchet MS"/>
                <a:cs typeface="Trebuchet MS"/>
              </a:rPr>
              <a:t>the </a:t>
            </a:r>
            <a:r>
              <a:rPr sz="1700" spc="-105" dirty="0">
                <a:latin typeface="Trebuchet MS"/>
                <a:cs typeface="Trebuchet MS"/>
              </a:rPr>
              <a:t>Yellow River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87044" y="6280074"/>
            <a:ext cx="4791075" cy="2299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30935" marR="5080">
              <a:lnSpc>
                <a:spcPct val="100000"/>
              </a:lnSpc>
              <a:spcBef>
                <a:spcPts val="100"/>
              </a:spcBef>
            </a:pPr>
            <a:r>
              <a:rPr sz="1600" spc="-85" dirty="0">
                <a:latin typeface="Trebuchet MS"/>
                <a:cs typeface="Trebuchet MS"/>
              </a:rPr>
              <a:t>You </a:t>
            </a:r>
            <a:r>
              <a:rPr sz="1600" spc="-90" dirty="0">
                <a:latin typeface="Trebuchet MS"/>
                <a:cs typeface="Trebuchet MS"/>
              </a:rPr>
              <a:t>often </a:t>
            </a:r>
            <a:r>
              <a:rPr sz="1600" dirty="0">
                <a:latin typeface="Trebuchet MS"/>
                <a:cs typeface="Trebuchet MS"/>
              </a:rPr>
              <a:t>use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spc="-65" dirty="0">
                <a:latin typeface="Trebuchet MS"/>
                <a:cs typeface="Trebuchet MS"/>
              </a:rPr>
              <a:t>before </a:t>
            </a:r>
            <a:r>
              <a:rPr sz="1600" spc="10" dirty="0">
                <a:latin typeface="Trebuchet MS"/>
                <a:cs typeface="Trebuchet MS"/>
              </a:rPr>
              <a:t>names </a:t>
            </a:r>
            <a:r>
              <a:rPr sz="1600" spc="-90" dirty="0">
                <a:latin typeface="Trebuchet MS"/>
                <a:cs typeface="Trebuchet MS"/>
              </a:rPr>
              <a:t>of</a:t>
            </a:r>
            <a:r>
              <a:rPr sz="1600" spc="-310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oceans,  </a:t>
            </a:r>
            <a:r>
              <a:rPr sz="1600" spc="-95" dirty="0">
                <a:latin typeface="Trebuchet MS"/>
                <a:cs typeface="Trebuchet MS"/>
              </a:rPr>
              <a:t>rivers, </a:t>
            </a:r>
            <a:r>
              <a:rPr sz="1600" spc="30" dirty="0">
                <a:latin typeface="Trebuchet MS"/>
                <a:cs typeface="Trebuchet MS"/>
              </a:rPr>
              <a:t>seas </a:t>
            </a:r>
            <a:r>
              <a:rPr sz="1600" spc="10" dirty="0">
                <a:latin typeface="Trebuchet MS"/>
                <a:cs typeface="Trebuchet MS"/>
              </a:rPr>
              <a:t>and </a:t>
            </a:r>
            <a:r>
              <a:rPr sz="1600" dirty="0">
                <a:latin typeface="Trebuchet MS"/>
                <a:cs typeface="Trebuchet MS"/>
              </a:rPr>
              <a:t>ranges </a:t>
            </a:r>
            <a:r>
              <a:rPr sz="1600" spc="-90" dirty="0">
                <a:latin typeface="Trebuchet MS"/>
                <a:cs typeface="Trebuchet MS"/>
              </a:rPr>
              <a:t>of</a:t>
            </a:r>
            <a:r>
              <a:rPr sz="1600" spc="-365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mountains.</a:t>
            </a:r>
            <a:endParaRPr sz="1600">
              <a:latin typeface="Trebuchet MS"/>
              <a:cs typeface="Trebuchet MS"/>
            </a:endParaRPr>
          </a:p>
          <a:p>
            <a:pPr marL="1130935">
              <a:lnSpc>
                <a:spcPct val="100000"/>
              </a:lnSpc>
              <a:spcBef>
                <a:spcPts val="850"/>
              </a:spcBef>
            </a:pPr>
            <a:r>
              <a:rPr sz="1600" b="1" spc="-20" dirty="0">
                <a:latin typeface="Trebuchet MS"/>
                <a:cs typeface="Trebuchet MS"/>
              </a:rPr>
              <a:t>Mount </a:t>
            </a:r>
            <a:r>
              <a:rPr sz="1600" spc="10" dirty="0">
                <a:latin typeface="Trebuchet MS"/>
                <a:cs typeface="Trebuchet MS"/>
              </a:rPr>
              <a:t>means</a:t>
            </a:r>
            <a:r>
              <a:rPr sz="1600" spc="-125" dirty="0">
                <a:latin typeface="Trebuchet MS"/>
                <a:cs typeface="Trebuchet MS"/>
              </a:rPr>
              <a:t> </a:t>
            </a:r>
            <a:r>
              <a:rPr sz="1600" b="1" spc="-70" dirty="0">
                <a:latin typeface="Trebuchet MS"/>
                <a:cs typeface="Trebuchet MS"/>
              </a:rPr>
              <a:t>mountain</a:t>
            </a:r>
            <a:r>
              <a:rPr sz="1600" spc="-70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1130935">
              <a:lnSpc>
                <a:spcPct val="100000"/>
              </a:lnSpc>
            </a:pPr>
            <a:r>
              <a:rPr sz="1600" spc="-170" dirty="0">
                <a:latin typeface="Trebuchet MS"/>
                <a:cs typeface="Trebuchet MS"/>
              </a:rPr>
              <a:t>It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90" dirty="0">
                <a:latin typeface="Trebuchet MS"/>
                <a:cs typeface="Trebuchet MS"/>
              </a:rPr>
              <a:t>often </a:t>
            </a:r>
            <a:r>
              <a:rPr sz="1600" dirty="0">
                <a:latin typeface="Trebuchet MS"/>
                <a:cs typeface="Trebuchet MS"/>
              </a:rPr>
              <a:t>used 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10" dirty="0">
                <a:latin typeface="Trebuchet MS"/>
                <a:cs typeface="Trebuchet MS"/>
              </a:rPr>
              <a:t>names </a:t>
            </a:r>
            <a:r>
              <a:rPr sz="1600" spc="-90" dirty="0">
                <a:latin typeface="Trebuchet MS"/>
                <a:cs typeface="Trebuchet MS"/>
              </a:rPr>
              <a:t>of</a:t>
            </a:r>
            <a:r>
              <a:rPr sz="1600" spc="-229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mountains.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600" spc="-105" dirty="0">
                <a:latin typeface="Trebuchet MS"/>
                <a:cs typeface="Trebuchet MS"/>
              </a:rPr>
              <a:t>For </a:t>
            </a:r>
            <a:r>
              <a:rPr sz="1600" spc="-55" dirty="0">
                <a:latin typeface="Trebuchet MS"/>
                <a:cs typeface="Trebuchet MS"/>
              </a:rPr>
              <a:t>example: </a:t>
            </a:r>
            <a:r>
              <a:rPr sz="1600" spc="-10" dirty="0">
                <a:latin typeface="Trebuchet MS"/>
                <a:cs typeface="Trebuchet MS"/>
              </a:rPr>
              <a:t>Mount</a:t>
            </a:r>
            <a:r>
              <a:rPr sz="1600" spc="45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Everest</a:t>
            </a:r>
            <a:endParaRPr sz="1600">
              <a:latin typeface="Trebuchet MS"/>
              <a:cs typeface="Trebuchet MS"/>
            </a:endParaRPr>
          </a:p>
          <a:p>
            <a:pPr marL="1236345">
              <a:lnSpc>
                <a:spcPct val="100000"/>
              </a:lnSpc>
            </a:pPr>
            <a:r>
              <a:rPr sz="1600" spc="-10" dirty="0">
                <a:latin typeface="Trebuchet MS"/>
                <a:cs typeface="Trebuchet MS"/>
              </a:rPr>
              <a:t>Mount </a:t>
            </a:r>
            <a:r>
              <a:rPr sz="1600" spc="-140" dirty="0">
                <a:latin typeface="Trebuchet MS"/>
                <a:cs typeface="Trebuchet MS"/>
              </a:rPr>
              <a:t>St.</a:t>
            </a:r>
            <a:r>
              <a:rPr sz="1600" spc="-165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Helens</a:t>
            </a:r>
            <a:endParaRPr sz="1600">
              <a:latin typeface="Trebuchet MS"/>
              <a:cs typeface="Trebuchet MS"/>
            </a:endParaRPr>
          </a:p>
          <a:p>
            <a:pPr marL="12700" marR="1489710">
              <a:lnSpc>
                <a:spcPct val="100000"/>
              </a:lnSpc>
              <a:spcBef>
                <a:spcPts val="850"/>
              </a:spcBef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110" dirty="0">
                <a:latin typeface="Trebuchet MS"/>
                <a:cs typeface="Trebuchet MS"/>
              </a:rPr>
              <a:t>written </a:t>
            </a:r>
            <a:r>
              <a:rPr sz="1600" spc="-60" dirty="0">
                <a:latin typeface="Trebuchet MS"/>
                <a:cs typeface="Trebuchet MS"/>
              </a:rPr>
              <a:t>short </a:t>
            </a:r>
            <a:r>
              <a:rPr sz="1600" spc="-75" dirty="0">
                <a:latin typeface="Trebuchet MS"/>
                <a:cs typeface="Trebuchet MS"/>
              </a:rPr>
              <a:t>form </a:t>
            </a:r>
            <a:r>
              <a:rPr sz="1600" spc="-100" dirty="0">
                <a:latin typeface="Trebuchet MS"/>
                <a:cs typeface="Trebuchet MS"/>
              </a:rPr>
              <a:t>for </a:t>
            </a:r>
            <a:r>
              <a:rPr sz="1600" b="1" spc="-20" dirty="0">
                <a:latin typeface="Trebuchet MS"/>
                <a:cs typeface="Trebuchet MS"/>
              </a:rPr>
              <a:t>Mount </a:t>
            </a:r>
            <a:r>
              <a:rPr sz="1600" spc="-35" dirty="0">
                <a:latin typeface="Trebuchet MS"/>
                <a:cs typeface="Trebuchet MS"/>
              </a:rPr>
              <a:t>is</a:t>
            </a:r>
            <a:r>
              <a:rPr sz="1600" spc="-145" dirty="0">
                <a:latin typeface="Trebuchet MS"/>
                <a:cs typeface="Trebuchet MS"/>
              </a:rPr>
              <a:t> </a:t>
            </a:r>
            <a:r>
              <a:rPr sz="1600" b="1" spc="-50" dirty="0">
                <a:latin typeface="Trebuchet MS"/>
                <a:cs typeface="Trebuchet MS"/>
              </a:rPr>
              <a:t>Mt</a:t>
            </a:r>
            <a:r>
              <a:rPr sz="1600" spc="-50" dirty="0">
                <a:latin typeface="Trebuchet MS"/>
                <a:cs typeface="Trebuchet MS"/>
              </a:rPr>
              <a:t>.  </a:t>
            </a:r>
            <a:r>
              <a:rPr sz="1600" spc="-105" dirty="0">
                <a:latin typeface="Trebuchet MS"/>
                <a:cs typeface="Trebuchet MS"/>
              </a:rPr>
              <a:t>For </a:t>
            </a:r>
            <a:r>
              <a:rPr sz="1600" spc="-55" dirty="0">
                <a:latin typeface="Trebuchet MS"/>
                <a:cs typeface="Trebuchet MS"/>
              </a:rPr>
              <a:t>example: </a:t>
            </a:r>
            <a:r>
              <a:rPr sz="1600" spc="-70" dirty="0">
                <a:latin typeface="Trebuchet MS"/>
                <a:cs typeface="Trebuchet MS"/>
              </a:rPr>
              <a:t>Mt. </a:t>
            </a:r>
            <a:r>
              <a:rPr sz="1600" spc="-100" dirty="0">
                <a:latin typeface="Trebuchet MS"/>
                <a:cs typeface="Trebuchet MS"/>
              </a:rPr>
              <a:t>Everest, </a:t>
            </a:r>
            <a:r>
              <a:rPr sz="1600" spc="-70" dirty="0">
                <a:latin typeface="Trebuchet MS"/>
                <a:cs typeface="Trebuchet MS"/>
              </a:rPr>
              <a:t>Mt.</a:t>
            </a:r>
            <a:r>
              <a:rPr sz="1600" spc="30" dirty="0">
                <a:latin typeface="Trebuchet MS"/>
                <a:cs typeface="Trebuchet MS"/>
              </a:rPr>
              <a:t> </a:t>
            </a:r>
            <a:r>
              <a:rPr sz="1600" spc="-150" dirty="0">
                <a:latin typeface="Trebuchet MS"/>
                <a:cs typeface="Trebuchet MS"/>
              </a:rPr>
              <a:t>Fuji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46100" y="546100"/>
            <a:ext cx="5765800" cy="653415"/>
          </a:xfrm>
          <a:custGeom>
            <a:avLst/>
            <a:gdLst/>
            <a:ahLst/>
            <a:cxnLst/>
            <a:rect l="l" t="t" r="r" b="b"/>
            <a:pathLst>
              <a:path w="5765800" h="653415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539115"/>
                </a:lnTo>
                <a:lnTo>
                  <a:pt x="1785" y="605194"/>
                </a:lnTo>
                <a:lnTo>
                  <a:pt x="14287" y="639127"/>
                </a:lnTo>
                <a:lnTo>
                  <a:pt x="48220" y="651629"/>
                </a:lnTo>
                <a:lnTo>
                  <a:pt x="114300" y="653415"/>
                </a:lnTo>
                <a:lnTo>
                  <a:pt x="5651500" y="653415"/>
                </a:lnTo>
                <a:lnTo>
                  <a:pt x="5717579" y="651629"/>
                </a:lnTo>
                <a:lnTo>
                  <a:pt x="5751512" y="639127"/>
                </a:lnTo>
                <a:lnTo>
                  <a:pt x="5764014" y="605194"/>
                </a:lnTo>
                <a:lnTo>
                  <a:pt x="5765800" y="539115"/>
                </a:lnTo>
                <a:lnTo>
                  <a:pt x="5765800" y="114300"/>
                </a:lnTo>
                <a:lnTo>
                  <a:pt x="5764014" y="48220"/>
                </a:lnTo>
                <a:lnTo>
                  <a:pt x="5751512" y="14287"/>
                </a:lnTo>
                <a:lnTo>
                  <a:pt x="5717579" y="1785"/>
                </a:lnTo>
                <a:lnTo>
                  <a:pt x="5651500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0" y="1828800"/>
            <a:ext cx="3627120" cy="2476500"/>
            <a:chOff x="0" y="1828800"/>
            <a:chExt cx="3627120" cy="2476500"/>
          </a:xfrm>
        </p:grpSpPr>
        <p:sp>
          <p:nvSpPr>
            <p:cNvPr id="24" name="object 24"/>
            <p:cNvSpPr/>
            <p:nvPr/>
          </p:nvSpPr>
          <p:spPr>
            <a:xfrm>
              <a:off x="0" y="1828800"/>
              <a:ext cx="3627120" cy="2476500"/>
            </a:xfrm>
            <a:custGeom>
              <a:avLst/>
              <a:gdLst/>
              <a:ahLst/>
              <a:cxnLst/>
              <a:rect l="l" t="t" r="r" b="b"/>
              <a:pathLst>
                <a:path w="3627120" h="2476500">
                  <a:moveTo>
                    <a:pt x="2085327" y="0"/>
                  </a:moveTo>
                  <a:lnTo>
                    <a:pt x="0" y="0"/>
                  </a:lnTo>
                  <a:lnTo>
                    <a:pt x="0" y="2476500"/>
                  </a:lnTo>
                  <a:lnTo>
                    <a:pt x="3627120" y="2476500"/>
                  </a:lnTo>
                  <a:lnTo>
                    <a:pt x="3586479" y="1130300"/>
                  </a:lnTo>
                  <a:lnTo>
                    <a:pt x="3408679" y="800100"/>
                  </a:lnTo>
                  <a:lnTo>
                    <a:pt x="3091180" y="330200"/>
                  </a:lnTo>
                  <a:lnTo>
                    <a:pt x="20853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98644" y="2107793"/>
              <a:ext cx="3288264" cy="20574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259079" y="5886450"/>
            <a:ext cx="6142990" cy="2933700"/>
            <a:chOff x="259079" y="5886450"/>
            <a:chExt cx="6142990" cy="2933700"/>
          </a:xfrm>
        </p:grpSpPr>
        <p:sp>
          <p:nvSpPr>
            <p:cNvPr id="27" name="object 27"/>
            <p:cNvSpPr/>
            <p:nvPr/>
          </p:nvSpPr>
          <p:spPr>
            <a:xfrm>
              <a:off x="4838706" y="7872114"/>
              <a:ext cx="1563363" cy="94796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59080" y="5886449"/>
              <a:ext cx="1632585" cy="1174115"/>
            </a:xfrm>
            <a:custGeom>
              <a:avLst/>
              <a:gdLst/>
              <a:ahLst/>
              <a:cxnLst/>
              <a:rect l="l" t="t" r="r" b="b"/>
              <a:pathLst>
                <a:path w="1632585" h="1174115">
                  <a:moveTo>
                    <a:pt x="1632508" y="587044"/>
                  </a:moveTo>
                  <a:lnTo>
                    <a:pt x="1630616" y="546862"/>
                  </a:lnTo>
                  <a:lnTo>
                    <a:pt x="1625053" y="507390"/>
                  </a:lnTo>
                  <a:lnTo>
                    <a:pt x="1615922" y="468744"/>
                  </a:lnTo>
                  <a:lnTo>
                    <a:pt x="1603349" y="430987"/>
                  </a:lnTo>
                  <a:lnTo>
                    <a:pt x="1587449" y="394233"/>
                  </a:lnTo>
                  <a:lnTo>
                    <a:pt x="1568361" y="358546"/>
                  </a:lnTo>
                  <a:lnTo>
                    <a:pt x="1546186" y="324027"/>
                  </a:lnTo>
                  <a:lnTo>
                    <a:pt x="1521053" y="290753"/>
                  </a:lnTo>
                  <a:lnTo>
                    <a:pt x="1493100" y="258826"/>
                  </a:lnTo>
                  <a:lnTo>
                    <a:pt x="1462417" y="228320"/>
                  </a:lnTo>
                  <a:lnTo>
                    <a:pt x="1429156" y="199339"/>
                  </a:lnTo>
                  <a:lnTo>
                    <a:pt x="1393418" y="171945"/>
                  </a:lnTo>
                  <a:lnTo>
                    <a:pt x="1355344" y="146253"/>
                  </a:lnTo>
                  <a:lnTo>
                    <a:pt x="1315034" y="122326"/>
                  </a:lnTo>
                  <a:lnTo>
                    <a:pt x="1272616" y="100266"/>
                  </a:lnTo>
                  <a:lnTo>
                    <a:pt x="1228229" y="80149"/>
                  </a:lnTo>
                  <a:lnTo>
                    <a:pt x="1181963" y="62077"/>
                  </a:lnTo>
                  <a:lnTo>
                    <a:pt x="1133970" y="46139"/>
                  </a:lnTo>
                  <a:lnTo>
                    <a:pt x="1084351" y="32410"/>
                  </a:lnTo>
                  <a:lnTo>
                    <a:pt x="1033233" y="20980"/>
                  </a:lnTo>
                  <a:lnTo>
                    <a:pt x="980744" y="11938"/>
                  </a:lnTo>
                  <a:lnTo>
                    <a:pt x="927011" y="5359"/>
                  </a:lnTo>
                  <a:lnTo>
                    <a:pt x="872134" y="1358"/>
                  </a:lnTo>
                  <a:lnTo>
                    <a:pt x="816254" y="0"/>
                  </a:lnTo>
                  <a:lnTo>
                    <a:pt x="760361" y="1358"/>
                  </a:lnTo>
                  <a:lnTo>
                    <a:pt x="705485" y="5359"/>
                  </a:lnTo>
                  <a:lnTo>
                    <a:pt x="651751" y="11938"/>
                  </a:lnTo>
                  <a:lnTo>
                    <a:pt x="599262" y="20980"/>
                  </a:lnTo>
                  <a:lnTo>
                    <a:pt x="548144" y="32410"/>
                  </a:lnTo>
                  <a:lnTo>
                    <a:pt x="498525" y="46139"/>
                  </a:lnTo>
                  <a:lnTo>
                    <a:pt x="450532" y="62077"/>
                  </a:lnTo>
                  <a:lnTo>
                    <a:pt x="404266" y="80149"/>
                  </a:lnTo>
                  <a:lnTo>
                    <a:pt x="359879" y="100266"/>
                  </a:lnTo>
                  <a:lnTo>
                    <a:pt x="317461" y="122326"/>
                  </a:lnTo>
                  <a:lnTo>
                    <a:pt x="277152" y="146253"/>
                  </a:lnTo>
                  <a:lnTo>
                    <a:pt x="239064" y="171945"/>
                  </a:lnTo>
                  <a:lnTo>
                    <a:pt x="203339" y="199339"/>
                  </a:lnTo>
                  <a:lnTo>
                    <a:pt x="170078" y="228320"/>
                  </a:lnTo>
                  <a:lnTo>
                    <a:pt x="139395" y="258826"/>
                  </a:lnTo>
                  <a:lnTo>
                    <a:pt x="111442" y="290753"/>
                  </a:lnTo>
                  <a:lnTo>
                    <a:pt x="86309" y="324027"/>
                  </a:lnTo>
                  <a:lnTo>
                    <a:pt x="64135" y="358546"/>
                  </a:lnTo>
                  <a:lnTo>
                    <a:pt x="45046" y="394233"/>
                  </a:lnTo>
                  <a:lnTo>
                    <a:pt x="29146" y="430987"/>
                  </a:lnTo>
                  <a:lnTo>
                    <a:pt x="16573" y="468744"/>
                  </a:lnTo>
                  <a:lnTo>
                    <a:pt x="7442" y="507390"/>
                  </a:lnTo>
                  <a:lnTo>
                    <a:pt x="1879" y="546862"/>
                  </a:lnTo>
                  <a:lnTo>
                    <a:pt x="0" y="587044"/>
                  </a:lnTo>
                  <a:lnTo>
                    <a:pt x="1879" y="627240"/>
                  </a:lnTo>
                  <a:lnTo>
                    <a:pt x="7442" y="666711"/>
                  </a:lnTo>
                  <a:lnTo>
                    <a:pt x="16573" y="705358"/>
                  </a:lnTo>
                  <a:lnTo>
                    <a:pt x="29146" y="743115"/>
                  </a:lnTo>
                  <a:lnTo>
                    <a:pt x="45046" y="779868"/>
                  </a:lnTo>
                  <a:lnTo>
                    <a:pt x="64135" y="815555"/>
                  </a:lnTo>
                  <a:lnTo>
                    <a:pt x="86309" y="850074"/>
                  </a:lnTo>
                  <a:lnTo>
                    <a:pt x="111442" y="883348"/>
                  </a:lnTo>
                  <a:lnTo>
                    <a:pt x="139395" y="915276"/>
                  </a:lnTo>
                  <a:lnTo>
                    <a:pt x="170078" y="945781"/>
                  </a:lnTo>
                  <a:lnTo>
                    <a:pt x="203339" y="974763"/>
                  </a:lnTo>
                  <a:lnTo>
                    <a:pt x="239077" y="1002157"/>
                  </a:lnTo>
                  <a:lnTo>
                    <a:pt x="277152" y="1027849"/>
                  </a:lnTo>
                  <a:lnTo>
                    <a:pt x="317461" y="1051775"/>
                  </a:lnTo>
                  <a:lnTo>
                    <a:pt x="359879" y="1073835"/>
                  </a:lnTo>
                  <a:lnTo>
                    <a:pt x="404266" y="1093952"/>
                  </a:lnTo>
                  <a:lnTo>
                    <a:pt x="450532" y="1112024"/>
                  </a:lnTo>
                  <a:lnTo>
                    <a:pt x="498525" y="1127963"/>
                  </a:lnTo>
                  <a:lnTo>
                    <a:pt x="548144" y="1141691"/>
                  </a:lnTo>
                  <a:lnTo>
                    <a:pt x="599262" y="1153121"/>
                  </a:lnTo>
                  <a:lnTo>
                    <a:pt x="651751" y="1162164"/>
                  </a:lnTo>
                  <a:lnTo>
                    <a:pt x="705485" y="1168742"/>
                  </a:lnTo>
                  <a:lnTo>
                    <a:pt x="760361" y="1172743"/>
                  </a:lnTo>
                  <a:lnTo>
                    <a:pt x="816254" y="1174089"/>
                  </a:lnTo>
                  <a:lnTo>
                    <a:pt x="872134" y="1172743"/>
                  </a:lnTo>
                  <a:lnTo>
                    <a:pt x="927011" y="1168742"/>
                  </a:lnTo>
                  <a:lnTo>
                    <a:pt x="980744" y="1162164"/>
                  </a:lnTo>
                  <a:lnTo>
                    <a:pt x="1033233" y="1153121"/>
                  </a:lnTo>
                  <a:lnTo>
                    <a:pt x="1084351" y="1141691"/>
                  </a:lnTo>
                  <a:lnTo>
                    <a:pt x="1133970" y="1127963"/>
                  </a:lnTo>
                  <a:lnTo>
                    <a:pt x="1181963" y="1112024"/>
                  </a:lnTo>
                  <a:lnTo>
                    <a:pt x="1228229" y="1093952"/>
                  </a:lnTo>
                  <a:lnTo>
                    <a:pt x="1272616" y="1073835"/>
                  </a:lnTo>
                  <a:lnTo>
                    <a:pt x="1315034" y="1051775"/>
                  </a:lnTo>
                  <a:lnTo>
                    <a:pt x="1355344" y="1027849"/>
                  </a:lnTo>
                  <a:lnTo>
                    <a:pt x="1393418" y="1002157"/>
                  </a:lnTo>
                  <a:lnTo>
                    <a:pt x="1429156" y="974763"/>
                  </a:lnTo>
                  <a:lnTo>
                    <a:pt x="1462417" y="945781"/>
                  </a:lnTo>
                  <a:lnTo>
                    <a:pt x="1493100" y="915276"/>
                  </a:lnTo>
                  <a:lnTo>
                    <a:pt x="1521053" y="883348"/>
                  </a:lnTo>
                  <a:lnTo>
                    <a:pt x="1546186" y="850074"/>
                  </a:lnTo>
                  <a:lnTo>
                    <a:pt x="1568361" y="815555"/>
                  </a:lnTo>
                  <a:lnTo>
                    <a:pt x="1587449" y="779868"/>
                  </a:lnTo>
                  <a:lnTo>
                    <a:pt x="1603349" y="743115"/>
                  </a:lnTo>
                  <a:lnTo>
                    <a:pt x="1615922" y="705358"/>
                  </a:lnTo>
                  <a:lnTo>
                    <a:pt x="1625053" y="666711"/>
                  </a:lnTo>
                  <a:lnTo>
                    <a:pt x="1630616" y="627240"/>
                  </a:lnTo>
                  <a:lnTo>
                    <a:pt x="1632508" y="5870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47518" y="6348791"/>
              <a:ext cx="544195" cy="646430"/>
            </a:xfrm>
            <a:custGeom>
              <a:avLst/>
              <a:gdLst/>
              <a:ahLst/>
              <a:cxnLst/>
              <a:rect l="l" t="t" r="r" b="b"/>
              <a:pathLst>
                <a:path w="544194" h="646429">
                  <a:moveTo>
                    <a:pt x="534734" y="0"/>
                  </a:moveTo>
                  <a:lnTo>
                    <a:pt x="536137" y="6109"/>
                  </a:lnTo>
                  <a:lnTo>
                    <a:pt x="541713" y="46769"/>
                  </a:lnTo>
                  <a:lnTo>
                    <a:pt x="543600" y="88215"/>
                  </a:lnTo>
                  <a:lnTo>
                    <a:pt x="541713" y="129662"/>
                  </a:lnTo>
                  <a:lnTo>
                    <a:pt x="540996" y="134888"/>
                  </a:lnTo>
                </a:path>
                <a:path w="544194" h="646429">
                  <a:moveTo>
                    <a:pt x="60088" y="630311"/>
                  </a:moveTo>
                  <a:lnTo>
                    <a:pt x="48954" y="633775"/>
                  </a:lnTo>
                  <a:lnTo>
                    <a:pt x="117" y="646039"/>
                  </a:lnTo>
                </a:path>
              </a:pathLst>
            </a:custGeom>
            <a:ln w="444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34866" y="6232917"/>
              <a:ext cx="663575" cy="706755"/>
            </a:xfrm>
            <a:custGeom>
              <a:avLst/>
              <a:gdLst/>
              <a:ahLst/>
              <a:cxnLst/>
              <a:rect l="l" t="t" r="r" b="b"/>
              <a:pathLst>
                <a:path w="663575" h="706754">
                  <a:moveTo>
                    <a:pt x="343986" y="0"/>
                  </a:moveTo>
                  <a:lnTo>
                    <a:pt x="306568" y="12866"/>
                  </a:lnTo>
                  <a:lnTo>
                    <a:pt x="13912" y="424841"/>
                  </a:lnTo>
                  <a:lnTo>
                    <a:pt x="0" y="467042"/>
                  </a:lnTo>
                  <a:lnTo>
                    <a:pt x="3993" y="485576"/>
                  </a:lnTo>
                  <a:lnTo>
                    <a:pt x="15233" y="499213"/>
                  </a:lnTo>
                  <a:lnTo>
                    <a:pt x="302342" y="700241"/>
                  </a:lnTo>
                  <a:lnTo>
                    <a:pt x="319006" y="706141"/>
                  </a:lnTo>
                  <a:lnTo>
                    <a:pt x="337791" y="703557"/>
                  </a:lnTo>
                  <a:lnTo>
                    <a:pt x="372687" y="676060"/>
                  </a:lnTo>
                  <a:lnTo>
                    <a:pt x="649103" y="281293"/>
                  </a:lnTo>
                  <a:lnTo>
                    <a:pt x="662992" y="239098"/>
                  </a:lnTo>
                  <a:lnTo>
                    <a:pt x="658988" y="220564"/>
                  </a:lnTo>
                  <a:lnTo>
                    <a:pt x="647744" y="206922"/>
                  </a:lnTo>
                  <a:lnTo>
                    <a:pt x="360648" y="5894"/>
                  </a:lnTo>
                  <a:lnTo>
                    <a:pt x="343986" y="0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34866" y="6232917"/>
              <a:ext cx="663575" cy="706755"/>
            </a:xfrm>
            <a:custGeom>
              <a:avLst/>
              <a:gdLst/>
              <a:ahLst/>
              <a:cxnLst/>
              <a:rect l="l" t="t" r="r" b="b"/>
              <a:pathLst>
                <a:path w="663575" h="706754">
                  <a:moveTo>
                    <a:pt x="647744" y="206922"/>
                  </a:moveTo>
                  <a:lnTo>
                    <a:pt x="658988" y="220564"/>
                  </a:lnTo>
                  <a:lnTo>
                    <a:pt x="662992" y="239098"/>
                  </a:lnTo>
                  <a:lnTo>
                    <a:pt x="659712" y="260136"/>
                  </a:lnTo>
                  <a:lnTo>
                    <a:pt x="372687" y="676060"/>
                  </a:lnTo>
                  <a:lnTo>
                    <a:pt x="337791" y="703557"/>
                  </a:lnTo>
                  <a:lnTo>
                    <a:pt x="319006" y="706141"/>
                  </a:lnTo>
                  <a:lnTo>
                    <a:pt x="302342" y="700241"/>
                  </a:lnTo>
                  <a:lnTo>
                    <a:pt x="15233" y="499213"/>
                  </a:lnTo>
                  <a:lnTo>
                    <a:pt x="3993" y="485576"/>
                  </a:lnTo>
                  <a:lnTo>
                    <a:pt x="0" y="467042"/>
                  </a:lnTo>
                  <a:lnTo>
                    <a:pt x="3292" y="446001"/>
                  </a:lnTo>
                  <a:lnTo>
                    <a:pt x="290328" y="30075"/>
                  </a:lnTo>
                  <a:lnTo>
                    <a:pt x="325207" y="2582"/>
                  </a:lnTo>
                  <a:lnTo>
                    <a:pt x="343986" y="0"/>
                  </a:lnTo>
                  <a:lnTo>
                    <a:pt x="360648" y="5894"/>
                  </a:lnTo>
                  <a:lnTo>
                    <a:pt x="647744" y="206922"/>
                  </a:lnTo>
                </a:path>
              </a:pathLst>
            </a:custGeom>
            <a:ln w="3175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309592" y="6280232"/>
              <a:ext cx="220878" cy="16916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59789" y="6299619"/>
              <a:ext cx="588010" cy="615950"/>
            </a:xfrm>
            <a:custGeom>
              <a:avLst/>
              <a:gdLst/>
              <a:ahLst/>
              <a:cxnLst/>
              <a:rect l="l" t="t" r="r" b="b"/>
              <a:pathLst>
                <a:path w="588010" h="615950">
                  <a:moveTo>
                    <a:pt x="280695" y="0"/>
                  </a:moveTo>
                  <a:lnTo>
                    <a:pt x="0" y="400888"/>
                  </a:lnTo>
                  <a:lnTo>
                    <a:pt x="306819" y="615721"/>
                  </a:lnTo>
                  <a:lnTo>
                    <a:pt x="587514" y="214833"/>
                  </a:lnTo>
                  <a:lnTo>
                    <a:pt x="2806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221714" y="6260820"/>
              <a:ext cx="330835" cy="271780"/>
            </a:xfrm>
            <a:custGeom>
              <a:avLst/>
              <a:gdLst/>
              <a:ahLst/>
              <a:cxnLst/>
              <a:rect l="l" t="t" r="r" b="b"/>
              <a:pathLst>
                <a:path w="330834" h="271779">
                  <a:moveTo>
                    <a:pt x="43459" y="23335"/>
                  </a:moveTo>
                  <a:lnTo>
                    <a:pt x="25609" y="27187"/>
                  </a:lnTo>
                  <a:lnTo>
                    <a:pt x="10128" y="36144"/>
                  </a:lnTo>
                  <a:lnTo>
                    <a:pt x="0" y="46177"/>
                  </a:lnTo>
                  <a:lnTo>
                    <a:pt x="321386" y="271208"/>
                  </a:lnTo>
                  <a:lnTo>
                    <a:pt x="327352" y="258253"/>
                  </a:lnTo>
                  <a:lnTo>
                    <a:pt x="330474" y="240647"/>
                  </a:lnTo>
                  <a:lnTo>
                    <a:pt x="327988" y="222557"/>
                  </a:lnTo>
                  <a:lnTo>
                    <a:pt x="317131" y="208152"/>
                  </a:lnTo>
                  <a:lnTo>
                    <a:pt x="264502" y="171310"/>
                  </a:lnTo>
                  <a:lnTo>
                    <a:pt x="310337" y="105841"/>
                  </a:lnTo>
                  <a:lnTo>
                    <a:pt x="304966" y="102082"/>
                  </a:lnTo>
                  <a:lnTo>
                    <a:pt x="278853" y="102082"/>
                  </a:lnTo>
                  <a:lnTo>
                    <a:pt x="265290" y="92595"/>
                  </a:lnTo>
                  <a:lnTo>
                    <a:pt x="263652" y="83248"/>
                  </a:lnTo>
                  <a:lnTo>
                    <a:pt x="267306" y="78016"/>
                  </a:lnTo>
                  <a:lnTo>
                    <a:pt x="239714" y="78016"/>
                  </a:lnTo>
                  <a:lnTo>
                    <a:pt x="229711" y="77839"/>
                  </a:lnTo>
                  <a:lnTo>
                    <a:pt x="220218" y="73698"/>
                  </a:lnTo>
                  <a:lnTo>
                    <a:pt x="213070" y="66190"/>
                  </a:lnTo>
                  <a:lnTo>
                    <a:pt x="212788" y="65455"/>
                  </a:lnTo>
                  <a:lnTo>
                    <a:pt x="113334" y="65455"/>
                  </a:lnTo>
                  <a:lnTo>
                    <a:pt x="60706" y="28600"/>
                  </a:lnTo>
                  <a:lnTo>
                    <a:pt x="43459" y="23335"/>
                  </a:lnTo>
                  <a:close/>
                </a:path>
                <a:path w="330834" h="271779">
                  <a:moveTo>
                    <a:pt x="292938" y="93662"/>
                  </a:moveTo>
                  <a:lnTo>
                    <a:pt x="288201" y="100431"/>
                  </a:lnTo>
                  <a:lnTo>
                    <a:pt x="278853" y="102082"/>
                  </a:lnTo>
                  <a:lnTo>
                    <a:pt x="304966" y="102082"/>
                  </a:lnTo>
                  <a:lnTo>
                    <a:pt x="292938" y="93662"/>
                  </a:lnTo>
                  <a:close/>
                </a:path>
                <a:path w="330834" h="271779">
                  <a:moveTo>
                    <a:pt x="257594" y="18618"/>
                  </a:moveTo>
                  <a:lnTo>
                    <a:pt x="249885" y="32207"/>
                  </a:lnTo>
                  <a:lnTo>
                    <a:pt x="256015" y="39836"/>
                  </a:lnTo>
                  <a:lnTo>
                    <a:pt x="259643" y="48941"/>
                  </a:lnTo>
                  <a:lnTo>
                    <a:pt x="260059" y="58447"/>
                  </a:lnTo>
                  <a:lnTo>
                    <a:pt x="256552" y="67284"/>
                  </a:lnTo>
                  <a:lnTo>
                    <a:pt x="249051" y="74430"/>
                  </a:lnTo>
                  <a:lnTo>
                    <a:pt x="239714" y="78016"/>
                  </a:lnTo>
                  <a:lnTo>
                    <a:pt x="267306" y="78016"/>
                  </a:lnTo>
                  <a:lnTo>
                    <a:pt x="268389" y="76466"/>
                  </a:lnTo>
                  <a:lnTo>
                    <a:pt x="268833" y="75882"/>
                  </a:lnTo>
                  <a:lnTo>
                    <a:pt x="275546" y="60991"/>
                  </a:lnTo>
                  <a:lnTo>
                    <a:pt x="276044" y="45345"/>
                  </a:lnTo>
                  <a:lnTo>
                    <a:pt x="270126" y="30651"/>
                  </a:lnTo>
                  <a:lnTo>
                    <a:pt x="257594" y="18618"/>
                  </a:lnTo>
                  <a:close/>
                </a:path>
                <a:path w="330834" h="271779">
                  <a:moveTo>
                    <a:pt x="159169" y="0"/>
                  </a:moveTo>
                  <a:lnTo>
                    <a:pt x="113334" y="65455"/>
                  </a:lnTo>
                  <a:lnTo>
                    <a:pt x="212788" y="65455"/>
                  </a:lnTo>
                  <a:lnTo>
                    <a:pt x="209481" y="56848"/>
                  </a:lnTo>
                  <a:lnTo>
                    <a:pt x="209657" y="46844"/>
                  </a:lnTo>
                  <a:lnTo>
                    <a:pt x="213610" y="37795"/>
                  </a:lnTo>
                  <a:lnTo>
                    <a:pt x="187032" y="37795"/>
                  </a:lnTo>
                  <a:lnTo>
                    <a:pt x="173469" y="28295"/>
                  </a:lnTo>
                  <a:lnTo>
                    <a:pt x="171831" y="18961"/>
                  </a:lnTo>
                  <a:lnTo>
                    <a:pt x="176568" y="12179"/>
                  </a:lnTo>
                  <a:lnTo>
                    <a:pt x="159169" y="0"/>
                  </a:lnTo>
                  <a:close/>
                </a:path>
                <a:path w="330834" h="271779">
                  <a:moveTo>
                    <a:pt x="240735" y="11509"/>
                  </a:moveTo>
                  <a:lnTo>
                    <a:pt x="225453" y="11545"/>
                  </a:lnTo>
                  <a:lnTo>
                    <a:pt x="212224" y="17652"/>
                  </a:lnTo>
                  <a:lnTo>
                    <a:pt x="201523" y="28752"/>
                  </a:lnTo>
                  <a:lnTo>
                    <a:pt x="196367" y="36144"/>
                  </a:lnTo>
                  <a:lnTo>
                    <a:pt x="187032" y="37795"/>
                  </a:lnTo>
                  <a:lnTo>
                    <a:pt x="213610" y="37795"/>
                  </a:lnTo>
                  <a:lnTo>
                    <a:pt x="213804" y="37350"/>
                  </a:lnTo>
                  <a:lnTo>
                    <a:pt x="221140" y="30814"/>
                  </a:lnTo>
                  <a:lnTo>
                    <a:pt x="230449" y="27949"/>
                  </a:lnTo>
                  <a:lnTo>
                    <a:pt x="252300" y="27949"/>
                  </a:lnTo>
                  <a:lnTo>
                    <a:pt x="257594" y="18618"/>
                  </a:lnTo>
                  <a:lnTo>
                    <a:pt x="240735" y="11509"/>
                  </a:lnTo>
                  <a:close/>
                </a:path>
                <a:path w="330834" h="271779">
                  <a:moveTo>
                    <a:pt x="252300" y="27949"/>
                  </a:moveTo>
                  <a:lnTo>
                    <a:pt x="230449" y="27949"/>
                  </a:lnTo>
                  <a:lnTo>
                    <a:pt x="240456" y="28499"/>
                  </a:lnTo>
                  <a:lnTo>
                    <a:pt x="249885" y="32207"/>
                  </a:lnTo>
                  <a:lnTo>
                    <a:pt x="252300" y="27949"/>
                  </a:lnTo>
                  <a:close/>
                </a:path>
              </a:pathLst>
            </a:custGeom>
            <a:solidFill>
              <a:srgbClr val="BC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221714" y="6260820"/>
              <a:ext cx="330835" cy="271780"/>
            </a:xfrm>
            <a:custGeom>
              <a:avLst/>
              <a:gdLst/>
              <a:ahLst/>
              <a:cxnLst/>
              <a:rect l="l" t="t" r="r" b="b"/>
              <a:pathLst>
                <a:path w="330834" h="271779">
                  <a:moveTo>
                    <a:pt x="249885" y="32207"/>
                  </a:moveTo>
                  <a:lnTo>
                    <a:pt x="240456" y="28499"/>
                  </a:lnTo>
                  <a:lnTo>
                    <a:pt x="230449" y="27949"/>
                  </a:lnTo>
                  <a:lnTo>
                    <a:pt x="221140" y="30814"/>
                  </a:lnTo>
                  <a:lnTo>
                    <a:pt x="213804" y="37350"/>
                  </a:lnTo>
                  <a:lnTo>
                    <a:pt x="209657" y="46844"/>
                  </a:lnTo>
                  <a:lnTo>
                    <a:pt x="209481" y="56848"/>
                  </a:lnTo>
                  <a:lnTo>
                    <a:pt x="213070" y="66190"/>
                  </a:lnTo>
                  <a:lnTo>
                    <a:pt x="220218" y="73698"/>
                  </a:lnTo>
                  <a:lnTo>
                    <a:pt x="229711" y="77839"/>
                  </a:lnTo>
                  <a:lnTo>
                    <a:pt x="239714" y="78016"/>
                  </a:lnTo>
                  <a:lnTo>
                    <a:pt x="249051" y="74430"/>
                  </a:lnTo>
                  <a:lnTo>
                    <a:pt x="256552" y="67284"/>
                  </a:lnTo>
                  <a:lnTo>
                    <a:pt x="260059" y="58447"/>
                  </a:lnTo>
                  <a:lnTo>
                    <a:pt x="259643" y="48941"/>
                  </a:lnTo>
                  <a:lnTo>
                    <a:pt x="256015" y="39836"/>
                  </a:lnTo>
                  <a:lnTo>
                    <a:pt x="249885" y="32207"/>
                  </a:lnTo>
                  <a:lnTo>
                    <a:pt x="257594" y="18618"/>
                  </a:lnTo>
                  <a:lnTo>
                    <a:pt x="270126" y="30651"/>
                  </a:lnTo>
                  <a:lnTo>
                    <a:pt x="276044" y="45345"/>
                  </a:lnTo>
                  <a:lnTo>
                    <a:pt x="275546" y="60991"/>
                  </a:lnTo>
                  <a:lnTo>
                    <a:pt x="268833" y="75882"/>
                  </a:lnTo>
                  <a:lnTo>
                    <a:pt x="268389" y="76466"/>
                  </a:lnTo>
                  <a:lnTo>
                    <a:pt x="263652" y="83248"/>
                  </a:lnTo>
                  <a:lnTo>
                    <a:pt x="265290" y="92595"/>
                  </a:lnTo>
                  <a:lnTo>
                    <a:pt x="272072" y="97332"/>
                  </a:lnTo>
                  <a:lnTo>
                    <a:pt x="278853" y="102082"/>
                  </a:lnTo>
                  <a:lnTo>
                    <a:pt x="288201" y="100431"/>
                  </a:lnTo>
                  <a:lnTo>
                    <a:pt x="292938" y="93662"/>
                  </a:lnTo>
                  <a:lnTo>
                    <a:pt x="310337" y="105841"/>
                  </a:lnTo>
                  <a:lnTo>
                    <a:pt x="264502" y="171310"/>
                  </a:lnTo>
                  <a:lnTo>
                    <a:pt x="317131" y="208152"/>
                  </a:lnTo>
                  <a:lnTo>
                    <a:pt x="327988" y="222557"/>
                  </a:lnTo>
                  <a:lnTo>
                    <a:pt x="330474" y="240647"/>
                  </a:lnTo>
                  <a:lnTo>
                    <a:pt x="327352" y="258253"/>
                  </a:lnTo>
                  <a:lnTo>
                    <a:pt x="321386" y="271208"/>
                  </a:lnTo>
                  <a:lnTo>
                    <a:pt x="162369" y="159867"/>
                  </a:lnTo>
                  <a:lnTo>
                    <a:pt x="0" y="46177"/>
                  </a:lnTo>
                  <a:lnTo>
                    <a:pt x="10131" y="36140"/>
                  </a:lnTo>
                  <a:lnTo>
                    <a:pt x="25609" y="27187"/>
                  </a:lnTo>
                  <a:lnTo>
                    <a:pt x="43459" y="23335"/>
                  </a:lnTo>
                  <a:lnTo>
                    <a:pt x="60706" y="28600"/>
                  </a:lnTo>
                  <a:lnTo>
                    <a:pt x="113334" y="65455"/>
                  </a:lnTo>
                  <a:lnTo>
                    <a:pt x="159169" y="0"/>
                  </a:lnTo>
                  <a:lnTo>
                    <a:pt x="176568" y="12179"/>
                  </a:lnTo>
                  <a:lnTo>
                    <a:pt x="171831" y="18961"/>
                  </a:lnTo>
                  <a:lnTo>
                    <a:pt x="173469" y="28295"/>
                  </a:lnTo>
                  <a:lnTo>
                    <a:pt x="180251" y="33045"/>
                  </a:lnTo>
                  <a:lnTo>
                    <a:pt x="187032" y="37795"/>
                  </a:lnTo>
                  <a:lnTo>
                    <a:pt x="196367" y="36144"/>
                  </a:lnTo>
                  <a:lnTo>
                    <a:pt x="201117" y="29362"/>
                  </a:lnTo>
                  <a:lnTo>
                    <a:pt x="201523" y="28752"/>
                  </a:lnTo>
                  <a:lnTo>
                    <a:pt x="212224" y="17652"/>
                  </a:lnTo>
                  <a:lnTo>
                    <a:pt x="225453" y="11545"/>
                  </a:lnTo>
                  <a:lnTo>
                    <a:pt x="240735" y="11509"/>
                  </a:lnTo>
                  <a:lnTo>
                    <a:pt x="257594" y="18618"/>
                  </a:lnTo>
                  <a:lnTo>
                    <a:pt x="249885" y="32207"/>
                  </a:lnTo>
                </a:path>
              </a:pathLst>
            </a:custGeom>
            <a:ln w="3175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469491" y="6280594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30" h="12700">
                  <a:moveTo>
                    <a:pt x="6642" y="0"/>
                  </a:moveTo>
                  <a:lnTo>
                    <a:pt x="0" y="9499"/>
                  </a:lnTo>
                  <a:lnTo>
                    <a:pt x="4622" y="12153"/>
                  </a:lnTo>
                  <a:lnTo>
                    <a:pt x="11163" y="1981"/>
                  </a:lnTo>
                  <a:lnTo>
                    <a:pt x="6642" y="0"/>
                  </a:lnTo>
                  <a:close/>
                </a:path>
              </a:pathLst>
            </a:custGeom>
            <a:solidFill>
              <a:srgbClr val="BC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57386" y="6197092"/>
              <a:ext cx="375920" cy="450850"/>
            </a:xfrm>
            <a:custGeom>
              <a:avLst/>
              <a:gdLst/>
              <a:ahLst/>
              <a:cxnLst/>
              <a:rect l="l" t="t" r="r" b="b"/>
              <a:pathLst>
                <a:path w="375919" h="450850">
                  <a:moveTo>
                    <a:pt x="212651" y="0"/>
                  </a:moveTo>
                  <a:lnTo>
                    <a:pt x="168863" y="2019"/>
                  </a:lnTo>
                  <a:lnTo>
                    <a:pt x="127826" y="9729"/>
                  </a:lnTo>
                  <a:lnTo>
                    <a:pt x="91507" y="22005"/>
                  </a:lnTo>
                  <a:lnTo>
                    <a:pt x="33011" y="60261"/>
                  </a:lnTo>
                  <a:lnTo>
                    <a:pt x="2194" y="116154"/>
                  </a:lnTo>
                  <a:lnTo>
                    <a:pt x="0" y="150944"/>
                  </a:lnTo>
                  <a:lnTo>
                    <a:pt x="6620" y="190296"/>
                  </a:lnTo>
                  <a:lnTo>
                    <a:pt x="33009" y="255382"/>
                  </a:lnTo>
                  <a:lnTo>
                    <a:pt x="76229" y="312724"/>
                  </a:lnTo>
                  <a:lnTo>
                    <a:pt x="90897" y="322871"/>
                  </a:lnTo>
                  <a:lnTo>
                    <a:pt x="196168" y="209067"/>
                  </a:lnTo>
                  <a:lnTo>
                    <a:pt x="155464" y="166915"/>
                  </a:lnTo>
                  <a:lnTo>
                    <a:pt x="145559" y="154376"/>
                  </a:lnTo>
                  <a:lnTo>
                    <a:pt x="137659" y="141868"/>
                  </a:lnTo>
                  <a:lnTo>
                    <a:pt x="131768" y="129393"/>
                  </a:lnTo>
                  <a:lnTo>
                    <a:pt x="127892" y="116954"/>
                  </a:lnTo>
                  <a:lnTo>
                    <a:pt x="135627" y="98539"/>
                  </a:lnTo>
                  <a:lnTo>
                    <a:pt x="145993" y="93770"/>
                  </a:lnTo>
                  <a:lnTo>
                    <a:pt x="157088" y="91485"/>
                  </a:lnTo>
                  <a:lnTo>
                    <a:pt x="168915" y="91690"/>
                  </a:lnTo>
                  <a:lnTo>
                    <a:pt x="211556" y="111390"/>
                  </a:lnTo>
                  <a:lnTo>
                    <a:pt x="240054" y="157257"/>
                  </a:lnTo>
                  <a:lnTo>
                    <a:pt x="241125" y="180003"/>
                  </a:lnTo>
                  <a:lnTo>
                    <a:pt x="236427" y="205435"/>
                  </a:lnTo>
                  <a:lnTo>
                    <a:pt x="229189" y="260074"/>
                  </a:lnTo>
                  <a:lnTo>
                    <a:pt x="227892" y="328769"/>
                  </a:lnTo>
                  <a:lnTo>
                    <a:pt x="229501" y="390556"/>
                  </a:lnTo>
                  <a:lnTo>
                    <a:pt x="245416" y="442901"/>
                  </a:lnTo>
                  <a:lnTo>
                    <a:pt x="278609" y="450385"/>
                  </a:lnTo>
                  <a:lnTo>
                    <a:pt x="319053" y="448268"/>
                  </a:lnTo>
                  <a:lnTo>
                    <a:pt x="355242" y="437899"/>
                  </a:lnTo>
                  <a:lnTo>
                    <a:pt x="375671" y="420623"/>
                  </a:lnTo>
                  <a:lnTo>
                    <a:pt x="368837" y="397789"/>
                  </a:lnTo>
                  <a:lnTo>
                    <a:pt x="354335" y="366546"/>
                  </a:lnTo>
                  <a:lnTo>
                    <a:pt x="337269" y="310411"/>
                  </a:lnTo>
                  <a:lnTo>
                    <a:pt x="324497" y="251797"/>
                  </a:lnTo>
                  <a:lnTo>
                    <a:pt x="322876" y="213118"/>
                  </a:lnTo>
                  <a:lnTo>
                    <a:pt x="338889" y="155117"/>
                  </a:lnTo>
                  <a:lnTo>
                    <a:pt x="343076" y="138919"/>
                  </a:lnTo>
                  <a:lnTo>
                    <a:pt x="344720" y="131254"/>
                  </a:lnTo>
                  <a:lnTo>
                    <a:pt x="344148" y="106427"/>
                  </a:lnTo>
                  <a:lnTo>
                    <a:pt x="337841" y="82583"/>
                  </a:lnTo>
                  <a:lnTo>
                    <a:pt x="325798" y="59722"/>
                  </a:lnTo>
                  <a:lnTo>
                    <a:pt x="308017" y="37845"/>
                  </a:lnTo>
                  <a:lnTo>
                    <a:pt x="282230" y="17912"/>
                  </a:lnTo>
                  <a:lnTo>
                    <a:pt x="250441" y="5297"/>
                  </a:lnTo>
                  <a:lnTo>
                    <a:pt x="212651" y="0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23942" y="6661404"/>
              <a:ext cx="151049" cy="17882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 rot="19020000">
            <a:off x="451491" y="6186868"/>
            <a:ext cx="165130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D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pc="10" dirty="0"/>
              <a:t>17</a:t>
            </a:r>
          </a:p>
        </p:txBody>
      </p:sp>
      <p:sp>
        <p:nvSpPr>
          <p:cNvPr id="40" name="object 40"/>
          <p:cNvSpPr txBox="1"/>
          <p:nvPr/>
        </p:nvSpPr>
        <p:spPr>
          <a:xfrm rot="19320000">
            <a:off x="543001" y="6119081"/>
            <a:ext cx="137843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i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41" name="object 41"/>
          <p:cNvSpPr txBox="1"/>
          <p:nvPr/>
        </p:nvSpPr>
        <p:spPr>
          <a:xfrm rot="19860000">
            <a:off x="614643" y="6062695"/>
            <a:ext cx="162213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d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42" name="object 42"/>
          <p:cNvSpPr txBox="1"/>
          <p:nvPr/>
        </p:nvSpPr>
        <p:spPr>
          <a:xfrm rot="21180000">
            <a:off x="806492" y="5995079"/>
            <a:ext cx="15638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y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43" name="object 43"/>
          <p:cNvSpPr txBox="1"/>
          <p:nvPr/>
        </p:nvSpPr>
        <p:spPr>
          <a:xfrm rot="60000">
            <a:off x="927083" y="5988651"/>
            <a:ext cx="15906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o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44" name="object 44"/>
          <p:cNvSpPr txBox="1"/>
          <p:nvPr/>
        </p:nvSpPr>
        <p:spPr>
          <a:xfrm rot="300000">
            <a:off x="1050491" y="5996299"/>
            <a:ext cx="157707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u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45" name="object 45"/>
          <p:cNvSpPr txBox="1"/>
          <p:nvPr/>
        </p:nvSpPr>
        <p:spPr>
          <a:xfrm rot="900000">
            <a:off x="1244166" y="6035439"/>
            <a:ext cx="15638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k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46" name="object 46"/>
          <p:cNvSpPr txBox="1"/>
          <p:nvPr/>
        </p:nvSpPr>
        <p:spPr>
          <a:xfrm rot="1500000">
            <a:off x="1356044" y="6077088"/>
            <a:ext cx="15638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n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47" name="object 47"/>
          <p:cNvSpPr txBox="1"/>
          <p:nvPr/>
        </p:nvSpPr>
        <p:spPr>
          <a:xfrm rot="2160000">
            <a:off x="1459267" y="6141636"/>
            <a:ext cx="15906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o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48" name="object 48"/>
          <p:cNvSpPr txBox="1"/>
          <p:nvPr/>
        </p:nvSpPr>
        <p:spPr>
          <a:xfrm rot="2940000">
            <a:off x="1553987" y="6233869"/>
            <a:ext cx="171663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w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49" name="object 49"/>
          <p:cNvSpPr txBox="1"/>
          <p:nvPr/>
        </p:nvSpPr>
        <p:spPr>
          <a:xfrm rot="3780000">
            <a:off x="1635305" y="6342166"/>
            <a:ext cx="155088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?</a:t>
            </a:r>
            <a:endParaRPr sz="105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0376" y="1487813"/>
            <a:ext cx="6175375" cy="6083300"/>
            <a:chOff x="380376" y="1487813"/>
            <a:chExt cx="6175375" cy="6083300"/>
          </a:xfrm>
        </p:grpSpPr>
        <p:sp>
          <p:nvSpPr>
            <p:cNvPr id="3" name="object 3"/>
            <p:cNvSpPr/>
            <p:nvPr/>
          </p:nvSpPr>
          <p:spPr>
            <a:xfrm>
              <a:off x="3355361" y="4552956"/>
              <a:ext cx="3200377" cy="30181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0376" y="3898902"/>
              <a:ext cx="3025318" cy="25431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646176" y="1965959"/>
              <a:ext cx="2686678" cy="21812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9784" y="1487813"/>
              <a:ext cx="3066029" cy="215518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59593" y="550062"/>
            <a:ext cx="5739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marR="79375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10" dirty="0">
                <a:latin typeface="Trebuchet MS"/>
                <a:cs typeface="Trebuchet MS"/>
              </a:rPr>
              <a:t>names </a:t>
            </a:r>
            <a:r>
              <a:rPr sz="1800" spc="-100" dirty="0">
                <a:latin typeface="Trebuchet MS"/>
                <a:cs typeface="Trebuchet MS"/>
              </a:rPr>
              <a:t>of </a:t>
            </a:r>
            <a:r>
              <a:rPr sz="1800" spc="-95" dirty="0">
                <a:latin typeface="Trebuchet MS"/>
                <a:cs typeface="Trebuchet MS"/>
              </a:rPr>
              <a:t>festivals, </a:t>
            </a:r>
            <a:r>
              <a:rPr sz="1800" spc="5" dirty="0">
                <a:latin typeface="Trebuchet MS"/>
                <a:cs typeface="Trebuchet MS"/>
              </a:rPr>
              <a:t>some </a:t>
            </a:r>
            <a:r>
              <a:rPr sz="1800" spc="-50" dirty="0">
                <a:latin typeface="Trebuchet MS"/>
                <a:cs typeface="Trebuchet MS"/>
              </a:rPr>
              <a:t>special </a:t>
            </a:r>
            <a:r>
              <a:rPr sz="1800" spc="-70" dirty="0">
                <a:latin typeface="Trebuchet MS"/>
                <a:cs typeface="Trebuchet MS"/>
              </a:rPr>
              <a:t>events </a:t>
            </a:r>
            <a:r>
              <a:rPr sz="1800" spc="10" dirty="0">
                <a:latin typeface="Trebuchet MS"/>
                <a:cs typeface="Trebuchet MS"/>
              </a:rPr>
              <a:t>and</a:t>
            </a:r>
            <a:r>
              <a:rPr sz="1800" spc="-300" dirty="0">
                <a:latin typeface="Trebuchet MS"/>
                <a:cs typeface="Trebuchet MS"/>
              </a:rPr>
              <a:t> </a:t>
            </a:r>
            <a:r>
              <a:rPr sz="1800" spc="-40" dirty="0">
                <a:latin typeface="Trebuchet MS"/>
                <a:cs typeface="Trebuchet MS"/>
              </a:rPr>
              <a:t>holidays 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spc="-55" dirty="0">
                <a:latin typeface="Trebuchet MS"/>
                <a:cs typeface="Trebuchet MS"/>
              </a:rPr>
              <a:t>proper </a:t>
            </a:r>
            <a:r>
              <a:rPr sz="1800" spc="-35" dirty="0">
                <a:latin typeface="Trebuchet MS"/>
                <a:cs typeface="Trebuchet MS"/>
              </a:rPr>
              <a:t>nouns,</a:t>
            </a:r>
            <a:r>
              <a:rPr sz="1800" spc="-190" dirty="0">
                <a:latin typeface="Trebuchet MS"/>
                <a:cs typeface="Trebuchet MS"/>
              </a:rPr>
              <a:t> </a:t>
            </a:r>
            <a:r>
              <a:rPr sz="1800" spc="-114" dirty="0">
                <a:latin typeface="Trebuchet MS"/>
                <a:cs typeface="Trebuchet MS"/>
              </a:rPr>
              <a:t>too.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56067" y="3573500"/>
            <a:ext cx="139255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95" dirty="0">
                <a:latin typeface="Trebuchet MS"/>
                <a:cs typeface="Trebuchet MS"/>
              </a:rPr>
              <a:t>Valentine’s</a:t>
            </a:r>
            <a:r>
              <a:rPr sz="1700" spc="-135" dirty="0">
                <a:latin typeface="Trebuchet MS"/>
                <a:cs typeface="Trebuchet MS"/>
              </a:rPr>
              <a:t> </a:t>
            </a:r>
            <a:r>
              <a:rPr sz="1700" spc="-5" dirty="0">
                <a:latin typeface="Trebuchet MS"/>
                <a:cs typeface="Trebuchet MS"/>
              </a:rPr>
              <a:t>Day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83277" y="4091660"/>
            <a:ext cx="112395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5" dirty="0">
                <a:latin typeface="Trebuchet MS"/>
                <a:cs typeface="Trebuchet MS"/>
              </a:rPr>
              <a:t>Father’s</a:t>
            </a:r>
            <a:r>
              <a:rPr sz="1700" spc="-160" dirty="0">
                <a:latin typeface="Trebuchet MS"/>
                <a:cs typeface="Trebuchet MS"/>
              </a:rPr>
              <a:t> </a:t>
            </a:r>
            <a:r>
              <a:rPr sz="1700" spc="-5" dirty="0">
                <a:latin typeface="Trebuchet MS"/>
                <a:cs typeface="Trebuchet MS"/>
              </a:rPr>
              <a:t>Day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88828" y="7485100"/>
            <a:ext cx="142621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Trebuchet MS"/>
                <a:cs typeface="Trebuchet MS"/>
              </a:rPr>
              <a:t>New </a:t>
            </a:r>
            <a:r>
              <a:rPr sz="1700" spc="-110" dirty="0">
                <a:latin typeface="Trebuchet MS"/>
                <a:cs typeface="Trebuchet MS"/>
              </a:rPr>
              <a:t>Year’s</a:t>
            </a:r>
            <a:r>
              <a:rPr sz="1700" spc="-240" dirty="0">
                <a:latin typeface="Trebuchet MS"/>
                <a:cs typeface="Trebuchet MS"/>
              </a:rPr>
              <a:t> </a:t>
            </a:r>
            <a:r>
              <a:rPr sz="1700" spc="-5" dirty="0">
                <a:latin typeface="Trebuchet MS"/>
                <a:cs typeface="Trebuchet MS"/>
              </a:rPr>
              <a:t>Day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46100" y="546100"/>
            <a:ext cx="5765800" cy="653415"/>
          </a:xfrm>
          <a:custGeom>
            <a:avLst/>
            <a:gdLst/>
            <a:ahLst/>
            <a:cxnLst/>
            <a:rect l="l" t="t" r="r" b="b"/>
            <a:pathLst>
              <a:path w="5765800" h="653415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539115"/>
                </a:lnTo>
                <a:lnTo>
                  <a:pt x="1785" y="605194"/>
                </a:lnTo>
                <a:lnTo>
                  <a:pt x="14287" y="639127"/>
                </a:lnTo>
                <a:lnTo>
                  <a:pt x="48220" y="651629"/>
                </a:lnTo>
                <a:lnTo>
                  <a:pt x="114300" y="653415"/>
                </a:lnTo>
                <a:lnTo>
                  <a:pt x="5651500" y="653415"/>
                </a:lnTo>
                <a:lnTo>
                  <a:pt x="5717579" y="651629"/>
                </a:lnTo>
                <a:lnTo>
                  <a:pt x="5751512" y="639127"/>
                </a:lnTo>
                <a:lnTo>
                  <a:pt x="5764014" y="605194"/>
                </a:lnTo>
                <a:lnTo>
                  <a:pt x="5765800" y="539115"/>
                </a:lnTo>
                <a:lnTo>
                  <a:pt x="5765800" y="114300"/>
                </a:lnTo>
                <a:lnTo>
                  <a:pt x="5764014" y="48220"/>
                </a:lnTo>
                <a:lnTo>
                  <a:pt x="5751512" y="14287"/>
                </a:lnTo>
                <a:lnTo>
                  <a:pt x="5717579" y="1785"/>
                </a:lnTo>
                <a:lnTo>
                  <a:pt x="5651500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485775" y="6797040"/>
            <a:ext cx="3442335" cy="2023110"/>
            <a:chOff x="485775" y="6797040"/>
            <a:chExt cx="3442335" cy="2023110"/>
          </a:xfrm>
        </p:grpSpPr>
        <p:sp>
          <p:nvSpPr>
            <p:cNvPr id="13" name="object 13"/>
            <p:cNvSpPr/>
            <p:nvPr/>
          </p:nvSpPr>
          <p:spPr>
            <a:xfrm>
              <a:off x="485775" y="6797040"/>
              <a:ext cx="3442335" cy="2023110"/>
            </a:xfrm>
            <a:custGeom>
              <a:avLst/>
              <a:gdLst/>
              <a:ahLst/>
              <a:cxnLst/>
              <a:rect l="l" t="t" r="r" b="b"/>
              <a:pathLst>
                <a:path w="3442335" h="2023109">
                  <a:moveTo>
                    <a:pt x="3442335" y="2023110"/>
                  </a:moveTo>
                  <a:lnTo>
                    <a:pt x="3440430" y="407758"/>
                  </a:lnTo>
                  <a:lnTo>
                    <a:pt x="3363277" y="333717"/>
                  </a:lnTo>
                  <a:lnTo>
                    <a:pt x="3350387" y="331406"/>
                  </a:lnTo>
                  <a:lnTo>
                    <a:pt x="3321723" y="326224"/>
                  </a:lnTo>
                  <a:lnTo>
                    <a:pt x="2625725" y="200660"/>
                  </a:lnTo>
                  <a:lnTo>
                    <a:pt x="2544432" y="0"/>
                  </a:lnTo>
                  <a:lnTo>
                    <a:pt x="0" y="0"/>
                  </a:lnTo>
                  <a:lnTo>
                    <a:pt x="0" y="2023110"/>
                  </a:lnTo>
                  <a:lnTo>
                    <a:pt x="9791" y="2023110"/>
                  </a:lnTo>
                  <a:lnTo>
                    <a:pt x="3350387" y="2023110"/>
                  </a:lnTo>
                  <a:lnTo>
                    <a:pt x="3442335" y="20231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00197" y="6804908"/>
              <a:ext cx="3340735" cy="2015489"/>
            </a:xfrm>
            <a:custGeom>
              <a:avLst/>
              <a:gdLst/>
              <a:ahLst/>
              <a:cxnLst/>
              <a:rect l="l" t="t" r="r" b="b"/>
              <a:pathLst>
                <a:path w="3340735" h="2015490">
                  <a:moveTo>
                    <a:pt x="3340595" y="2015240"/>
                  </a:moveTo>
                  <a:lnTo>
                    <a:pt x="0" y="2015240"/>
                  </a:lnTo>
                  <a:lnTo>
                    <a:pt x="0" y="221367"/>
                  </a:lnTo>
                  <a:lnTo>
                    <a:pt x="5604" y="170610"/>
                  </a:lnTo>
                  <a:lnTo>
                    <a:pt x="21570" y="124016"/>
                  </a:lnTo>
                  <a:lnTo>
                    <a:pt x="46622" y="82913"/>
                  </a:lnTo>
                  <a:lnTo>
                    <a:pt x="79486" y="48632"/>
                  </a:lnTo>
                  <a:lnTo>
                    <a:pt x="118890" y="22500"/>
                  </a:lnTo>
                  <a:lnTo>
                    <a:pt x="163558" y="5846"/>
                  </a:lnTo>
                  <a:lnTo>
                    <a:pt x="212217" y="0"/>
                  </a:lnTo>
                  <a:lnTo>
                    <a:pt x="1132005" y="0"/>
                  </a:lnTo>
                  <a:lnTo>
                    <a:pt x="1180664" y="5846"/>
                  </a:lnTo>
                  <a:lnTo>
                    <a:pt x="1225333" y="22500"/>
                  </a:lnTo>
                  <a:lnTo>
                    <a:pt x="1264736" y="48632"/>
                  </a:lnTo>
                  <a:lnTo>
                    <a:pt x="1297601" y="82913"/>
                  </a:lnTo>
                  <a:lnTo>
                    <a:pt x="1322652" y="124016"/>
                  </a:lnTo>
                  <a:lnTo>
                    <a:pt x="1338618" y="170610"/>
                  </a:lnTo>
                  <a:lnTo>
                    <a:pt x="1344223" y="221367"/>
                  </a:lnTo>
                  <a:lnTo>
                    <a:pt x="1344223" y="313693"/>
                  </a:lnTo>
                  <a:lnTo>
                    <a:pt x="1344056" y="322398"/>
                  </a:lnTo>
                  <a:lnTo>
                    <a:pt x="3329730" y="322398"/>
                  </a:lnTo>
                  <a:lnTo>
                    <a:pt x="3340595" y="324358"/>
                  </a:lnTo>
                  <a:lnTo>
                    <a:pt x="3340595" y="2015240"/>
                  </a:lnTo>
                  <a:close/>
                </a:path>
              </a:pathLst>
            </a:custGeom>
            <a:solidFill>
              <a:srgbClr val="F6F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04816" y="6808954"/>
              <a:ext cx="3340735" cy="2011680"/>
            </a:xfrm>
            <a:custGeom>
              <a:avLst/>
              <a:gdLst/>
              <a:ahLst/>
              <a:cxnLst/>
              <a:rect l="l" t="t" r="r" b="b"/>
              <a:pathLst>
                <a:path w="3340735" h="2011679">
                  <a:moveTo>
                    <a:pt x="3340595" y="2011195"/>
                  </a:moveTo>
                  <a:lnTo>
                    <a:pt x="0" y="2011195"/>
                  </a:lnTo>
                  <a:lnTo>
                    <a:pt x="0" y="221367"/>
                  </a:lnTo>
                  <a:lnTo>
                    <a:pt x="5604" y="170610"/>
                  </a:lnTo>
                  <a:lnTo>
                    <a:pt x="21567" y="124016"/>
                  </a:lnTo>
                  <a:lnTo>
                    <a:pt x="46617" y="82913"/>
                  </a:lnTo>
                  <a:lnTo>
                    <a:pt x="79478" y="48632"/>
                  </a:lnTo>
                  <a:lnTo>
                    <a:pt x="118879" y="22500"/>
                  </a:lnTo>
                  <a:lnTo>
                    <a:pt x="163546" y="5846"/>
                  </a:lnTo>
                  <a:lnTo>
                    <a:pt x="212204" y="0"/>
                  </a:lnTo>
                  <a:lnTo>
                    <a:pt x="1132005" y="0"/>
                  </a:lnTo>
                  <a:lnTo>
                    <a:pt x="1180664" y="5846"/>
                  </a:lnTo>
                  <a:lnTo>
                    <a:pt x="1225333" y="22500"/>
                  </a:lnTo>
                  <a:lnTo>
                    <a:pt x="1264736" y="48632"/>
                  </a:lnTo>
                  <a:lnTo>
                    <a:pt x="1297601" y="82913"/>
                  </a:lnTo>
                  <a:lnTo>
                    <a:pt x="1322652" y="124016"/>
                  </a:lnTo>
                  <a:lnTo>
                    <a:pt x="1338618" y="170610"/>
                  </a:lnTo>
                  <a:lnTo>
                    <a:pt x="1344223" y="221367"/>
                  </a:lnTo>
                  <a:lnTo>
                    <a:pt x="1344223" y="313680"/>
                  </a:lnTo>
                  <a:lnTo>
                    <a:pt x="1344056" y="322398"/>
                  </a:lnTo>
                  <a:lnTo>
                    <a:pt x="3340595" y="322398"/>
                  </a:lnTo>
                  <a:lnTo>
                    <a:pt x="3340595" y="2011195"/>
                  </a:lnTo>
                  <a:close/>
                </a:path>
                <a:path w="3340735" h="2011679">
                  <a:moveTo>
                    <a:pt x="3340595" y="322398"/>
                  </a:moveTo>
                  <a:lnTo>
                    <a:pt x="1344056" y="322398"/>
                  </a:lnTo>
                  <a:lnTo>
                    <a:pt x="3340595" y="322385"/>
                  </a:lnTo>
                  <a:close/>
                </a:path>
              </a:pathLst>
            </a:custGeom>
            <a:solidFill>
              <a:srgbClr val="EE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9423" y="6812999"/>
              <a:ext cx="3340735" cy="2007235"/>
            </a:xfrm>
            <a:custGeom>
              <a:avLst/>
              <a:gdLst/>
              <a:ahLst/>
              <a:cxnLst/>
              <a:rect l="l" t="t" r="r" b="b"/>
              <a:pathLst>
                <a:path w="3340735" h="2007234">
                  <a:moveTo>
                    <a:pt x="3340595" y="2007150"/>
                  </a:moveTo>
                  <a:lnTo>
                    <a:pt x="0" y="2007150"/>
                  </a:lnTo>
                  <a:lnTo>
                    <a:pt x="0" y="221367"/>
                  </a:lnTo>
                  <a:lnTo>
                    <a:pt x="5604" y="170610"/>
                  </a:lnTo>
                  <a:lnTo>
                    <a:pt x="21570" y="124016"/>
                  </a:lnTo>
                  <a:lnTo>
                    <a:pt x="46622" y="82913"/>
                  </a:lnTo>
                  <a:lnTo>
                    <a:pt x="79486" y="48632"/>
                  </a:lnTo>
                  <a:lnTo>
                    <a:pt x="118890" y="22500"/>
                  </a:lnTo>
                  <a:lnTo>
                    <a:pt x="163558" y="5846"/>
                  </a:lnTo>
                  <a:lnTo>
                    <a:pt x="212217" y="0"/>
                  </a:lnTo>
                  <a:lnTo>
                    <a:pt x="1132018" y="0"/>
                  </a:lnTo>
                  <a:lnTo>
                    <a:pt x="1180672" y="5846"/>
                  </a:lnTo>
                  <a:lnTo>
                    <a:pt x="1225337" y="22500"/>
                  </a:lnTo>
                  <a:lnTo>
                    <a:pt x="1264738" y="48632"/>
                  </a:lnTo>
                  <a:lnTo>
                    <a:pt x="1297602" y="82913"/>
                  </a:lnTo>
                  <a:lnTo>
                    <a:pt x="1322653" y="124016"/>
                  </a:lnTo>
                  <a:lnTo>
                    <a:pt x="1338618" y="170610"/>
                  </a:lnTo>
                  <a:lnTo>
                    <a:pt x="1344223" y="221367"/>
                  </a:lnTo>
                  <a:lnTo>
                    <a:pt x="1344223" y="313680"/>
                  </a:lnTo>
                  <a:lnTo>
                    <a:pt x="1344069" y="322385"/>
                  </a:lnTo>
                  <a:lnTo>
                    <a:pt x="3340595" y="322385"/>
                  </a:lnTo>
                  <a:lnTo>
                    <a:pt x="3340595" y="2007150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14043" y="6817044"/>
              <a:ext cx="3340735" cy="2003425"/>
            </a:xfrm>
            <a:custGeom>
              <a:avLst/>
              <a:gdLst/>
              <a:ahLst/>
              <a:cxnLst/>
              <a:rect l="l" t="t" r="r" b="b"/>
              <a:pathLst>
                <a:path w="3340735" h="2003425">
                  <a:moveTo>
                    <a:pt x="3340595" y="2003104"/>
                  </a:moveTo>
                  <a:lnTo>
                    <a:pt x="0" y="2003104"/>
                  </a:lnTo>
                  <a:lnTo>
                    <a:pt x="0" y="221354"/>
                  </a:lnTo>
                  <a:lnTo>
                    <a:pt x="5604" y="170598"/>
                  </a:lnTo>
                  <a:lnTo>
                    <a:pt x="21570" y="124006"/>
                  </a:lnTo>
                  <a:lnTo>
                    <a:pt x="46622" y="82906"/>
                  </a:lnTo>
                  <a:lnTo>
                    <a:pt x="79486" y="48627"/>
                  </a:lnTo>
                  <a:lnTo>
                    <a:pt x="118890" y="22497"/>
                  </a:lnTo>
                  <a:lnTo>
                    <a:pt x="163558" y="5845"/>
                  </a:lnTo>
                  <a:lnTo>
                    <a:pt x="212217" y="0"/>
                  </a:lnTo>
                  <a:lnTo>
                    <a:pt x="1132005" y="0"/>
                  </a:lnTo>
                  <a:lnTo>
                    <a:pt x="1180664" y="5845"/>
                  </a:lnTo>
                  <a:lnTo>
                    <a:pt x="1225333" y="22497"/>
                  </a:lnTo>
                  <a:lnTo>
                    <a:pt x="1264736" y="48627"/>
                  </a:lnTo>
                  <a:lnTo>
                    <a:pt x="1297601" y="82906"/>
                  </a:lnTo>
                  <a:lnTo>
                    <a:pt x="1322652" y="124006"/>
                  </a:lnTo>
                  <a:lnTo>
                    <a:pt x="1338618" y="170598"/>
                  </a:lnTo>
                  <a:lnTo>
                    <a:pt x="1344223" y="221354"/>
                  </a:lnTo>
                  <a:lnTo>
                    <a:pt x="1344223" y="313680"/>
                  </a:lnTo>
                  <a:lnTo>
                    <a:pt x="1344056" y="322385"/>
                  </a:lnTo>
                  <a:lnTo>
                    <a:pt x="3340595" y="322385"/>
                  </a:lnTo>
                  <a:lnTo>
                    <a:pt x="3340595" y="2003104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18662" y="6821077"/>
              <a:ext cx="3340735" cy="1999614"/>
            </a:xfrm>
            <a:custGeom>
              <a:avLst/>
              <a:gdLst/>
              <a:ahLst/>
              <a:cxnLst/>
              <a:rect l="l" t="t" r="r" b="b"/>
              <a:pathLst>
                <a:path w="3340735" h="1999615">
                  <a:moveTo>
                    <a:pt x="3340595" y="1999072"/>
                  </a:moveTo>
                  <a:lnTo>
                    <a:pt x="0" y="1999072"/>
                  </a:lnTo>
                  <a:lnTo>
                    <a:pt x="0" y="221367"/>
                  </a:lnTo>
                  <a:lnTo>
                    <a:pt x="5604" y="170610"/>
                  </a:lnTo>
                  <a:lnTo>
                    <a:pt x="21567" y="124016"/>
                  </a:lnTo>
                  <a:lnTo>
                    <a:pt x="46617" y="82913"/>
                  </a:lnTo>
                  <a:lnTo>
                    <a:pt x="79478" y="48632"/>
                  </a:lnTo>
                  <a:lnTo>
                    <a:pt x="118879" y="22500"/>
                  </a:lnTo>
                  <a:lnTo>
                    <a:pt x="163546" y="5846"/>
                  </a:lnTo>
                  <a:lnTo>
                    <a:pt x="212204" y="0"/>
                  </a:lnTo>
                  <a:lnTo>
                    <a:pt x="1132005" y="0"/>
                  </a:lnTo>
                  <a:lnTo>
                    <a:pt x="1180664" y="5846"/>
                  </a:lnTo>
                  <a:lnTo>
                    <a:pt x="1225333" y="22500"/>
                  </a:lnTo>
                  <a:lnTo>
                    <a:pt x="1264736" y="48632"/>
                  </a:lnTo>
                  <a:lnTo>
                    <a:pt x="1297601" y="82913"/>
                  </a:lnTo>
                  <a:lnTo>
                    <a:pt x="1322652" y="124016"/>
                  </a:lnTo>
                  <a:lnTo>
                    <a:pt x="1338618" y="170610"/>
                  </a:lnTo>
                  <a:lnTo>
                    <a:pt x="1344223" y="221367"/>
                  </a:lnTo>
                  <a:lnTo>
                    <a:pt x="1344223" y="313680"/>
                  </a:lnTo>
                  <a:lnTo>
                    <a:pt x="1344056" y="322398"/>
                  </a:lnTo>
                  <a:lnTo>
                    <a:pt x="3340595" y="322398"/>
                  </a:lnTo>
                  <a:lnTo>
                    <a:pt x="3340595" y="1999072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23269" y="6825122"/>
              <a:ext cx="3340735" cy="1995170"/>
            </a:xfrm>
            <a:custGeom>
              <a:avLst/>
              <a:gdLst/>
              <a:ahLst/>
              <a:cxnLst/>
              <a:rect l="l" t="t" r="r" b="b"/>
              <a:pathLst>
                <a:path w="3340735" h="1995170">
                  <a:moveTo>
                    <a:pt x="3340595" y="1995027"/>
                  </a:moveTo>
                  <a:lnTo>
                    <a:pt x="4" y="1995027"/>
                  </a:lnTo>
                  <a:lnTo>
                    <a:pt x="0" y="221367"/>
                  </a:lnTo>
                  <a:lnTo>
                    <a:pt x="5604" y="170610"/>
                  </a:lnTo>
                  <a:lnTo>
                    <a:pt x="21570" y="124016"/>
                  </a:lnTo>
                  <a:lnTo>
                    <a:pt x="46622" y="82913"/>
                  </a:lnTo>
                  <a:lnTo>
                    <a:pt x="79486" y="48632"/>
                  </a:lnTo>
                  <a:lnTo>
                    <a:pt x="118890" y="22500"/>
                  </a:lnTo>
                  <a:lnTo>
                    <a:pt x="163558" y="5846"/>
                  </a:lnTo>
                  <a:lnTo>
                    <a:pt x="212217" y="0"/>
                  </a:lnTo>
                  <a:lnTo>
                    <a:pt x="1132005" y="0"/>
                  </a:lnTo>
                  <a:lnTo>
                    <a:pt x="1180668" y="5846"/>
                  </a:lnTo>
                  <a:lnTo>
                    <a:pt x="1225338" y="22500"/>
                  </a:lnTo>
                  <a:lnTo>
                    <a:pt x="1264741" y="48632"/>
                  </a:lnTo>
                  <a:lnTo>
                    <a:pt x="1297605" y="82913"/>
                  </a:lnTo>
                  <a:lnTo>
                    <a:pt x="1322655" y="124016"/>
                  </a:lnTo>
                  <a:lnTo>
                    <a:pt x="1338618" y="170610"/>
                  </a:lnTo>
                  <a:lnTo>
                    <a:pt x="1344223" y="221367"/>
                  </a:lnTo>
                  <a:lnTo>
                    <a:pt x="1344223" y="313680"/>
                  </a:lnTo>
                  <a:lnTo>
                    <a:pt x="1344069" y="322398"/>
                  </a:lnTo>
                  <a:lnTo>
                    <a:pt x="3340595" y="322398"/>
                  </a:lnTo>
                  <a:lnTo>
                    <a:pt x="3340595" y="1995027"/>
                  </a:lnTo>
                  <a:close/>
                </a:path>
                <a:path w="3340735" h="1995170">
                  <a:moveTo>
                    <a:pt x="3340595" y="322398"/>
                  </a:moveTo>
                  <a:lnTo>
                    <a:pt x="1344069" y="322398"/>
                  </a:lnTo>
                  <a:lnTo>
                    <a:pt x="3340595" y="322385"/>
                  </a:lnTo>
                  <a:close/>
                </a:path>
              </a:pathLst>
            </a:custGeom>
            <a:solidFill>
              <a:srgbClr val="D4EF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27888" y="6829168"/>
              <a:ext cx="3340735" cy="1991360"/>
            </a:xfrm>
            <a:custGeom>
              <a:avLst/>
              <a:gdLst/>
              <a:ahLst/>
              <a:cxnLst/>
              <a:rect l="l" t="t" r="r" b="b"/>
              <a:pathLst>
                <a:path w="3340735" h="1991359">
                  <a:moveTo>
                    <a:pt x="3340595" y="1990981"/>
                  </a:moveTo>
                  <a:lnTo>
                    <a:pt x="0" y="1990981"/>
                  </a:lnTo>
                  <a:lnTo>
                    <a:pt x="0" y="221367"/>
                  </a:lnTo>
                  <a:lnTo>
                    <a:pt x="5604" y="170610"/>
                  </a:lnTo>
                  <a:lnTo>
                    <a:pt x="21570" y="124016"/>
                  </a:lnTo>
                  <a:lnTo>
                    <a:pt x="46622" y="82913"/>
                  </a:lnTo>
                  <a:lnTo>
                    <a:pt x="79486" y="48632"/>
                  </a:lnTo>
                  <a:lnTo>
                    <a:pt x="118890" y="22500"/>
                  </a:lnTo>
                  <a:lnTo>
                    <a:pt x="163558" y="5846"/>
                  </a:lnTo>
                  <a:lnTo>
                    <a:pt x="212217" y="0"/>
                  </a:lnTo>
                  <a:lnTo>
                    <a:pt x="1132005" y="0"/>
                  </a:lnTo>
                  <a:lnTo>
                    <a:pt x="1180668" y="5846"/>
                  </a:lnTo>
                  <a:lnTo>
                    <a:pt x="1225338" y="22500"/>
                  </a:lnTo>
                  <a:lnTo>
                    <a:pt x="1264741" y="48632"/>
                  </a:lnTo>
                  <a:lnTo>
                    <a:pt x="1297605" y="82913"/>
                  </a:lnTo>
                  <a:lnTo>
                    <a:pt x="1322655" y="124016"/>
                  </a:lnTo>
                  <a:lnTo>
                    <a:pt x="1338618" y="170610"/>
                  </a:lnTo>
                  <a:lnTo>
                    <a:pt x="1344223" y="221367"/>
                  </a:lnTo>
                  <a:lnTo>
                    <a:pt x="1344223" y="313680"/>
                  </a:lnTo>
                  <a:lnTo>
                    <a:pt x="1344056" y="322385"/>
                  </a:lnTo>
                  <a:lnTo>
                    <a:pt x="3340595" y="322385"/>
                  </a:lnTo>
                  <a:lnTo>
                    <a:pt x="3340595" y="1990981"/>
                  </a:lnTo>
                  <a:close/>
                </a:path>
              </a:pathLst>
            </a:custGeom>
            <a:solidFill>
              <a:srgbClr val="CD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32508" y="6833213"/>
              <a:ext cx="3340735" cy="1987550"/>
            </a:xfrm>
            <a:custGeom>
              <a:avLst/>
              <a:gdLst/>
              <a:ahLst/>
              <a:cxnLst/>
              <a:rect l="l" t="t" r="r" b="b"/>
              <a:pathLst>
                <a:path w="3340735" h="1987550">
                  <a:moveTo>
                    <a:pt x="3340582" y="1986936"/>
                  </a:moveTo>
                  <a:lnTo>
                    <a:pt x="0" y="1986936"/>
                  </a:lnTo>
                  <a:lnTo>
                    <a:pt x="0" y="221367"/>
                  </a:lnTo>
                  <a:lnTo>
                    <a:pt x="5604" y="170606"/>
                  </a:lnTo>
                  <a:lnTo>
                    <a:pt x="21567" y="124010"/>
                  </a:lnTo>
                  <a:lnTo>
                    <a:pt x="46617" y="82908"/>
                  </a:lnTo>
                  <a:lnTo>
                    <a:pt x="79478" y="48628"/>
                  </a:lnTo>
                  <a:lnTo>
                    <a:pt x="118879" y="22498"/>
                  </a:lnTo>
                  <a:lnTo>
                    <a:pt x="163546" y="5845"/>
                  </a:lnTo>
                  <a:lnTo>
                    <a:pt x="212204" y="0"/>
                  </a:lnTo>
                  <a:lnTo>
                    <a:pt x="1132005" y="0"/>
                  </a:lnTo>
                  <a:lnTo>
                    <a:pt x="1180664" y="5845"/>
                  </a:lnTo>
                  <a:lnTo>
                    <a:pt x="1225333" y="22498"/>
                  </a:lnTo>
                  <a:lnTo>
                    <a:pt x="1264736" y="48628"/>
                  </a:lnTo>
                  <a:lnTo>
                    <a:pt x="1297601" y="82908"/>
                  </a:lnTo>
                  <a:lnTo>
                    <a:pt x="1322652" y="124010"/>
                  </a:lnTo>
                  <a:lnTo>
                    <a:pt x="1338618" y="170606"/>
                  </a:lnTo>
                  <a:lnTo>
                    <a:pt x="1344223" y="221367"/>
                  </a:lnTo>
                  <a:lnTo>
                    <a:pt x="1344223" y="313680"/>
                  </a:lnTo>
                  <a:lnTo>
                    <a:pt x="1344056" y="322385"/>
                  </a:lnTo>
                  <a:lnTo>
                    <a:pt x="3340582" y="322385"/>
                  </a:lnTo>
                  <a:lnTo>
                    <a:pt x="3340582" y="1986936"/>
                  </a:lnTo>
                  <a:close/>
                </a:path>
              </a:pathLst>
            </a:custGeom>
            <a:solidFill>
              <a:srgbClr val="C7EA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37115" y="6837246"/>
              <a:ext cx="3340735" cy="1983105"/>
            </a:xfrm>
            <a:custGeom>
              <a:avLst/>
              <a:gdLst/>
              <a:ahLst/>
              <a:cxnLst/>
              <a:rect l="l" t="t" r="r" b="b"/>
              <a:pathLst>
                <a:path w="3340735" h="1983104">
                  <a:moveTo>
                    <a:pt x="3340595" y="1982903"/>
                  </a:moveTo>
                  <a:lnTo>
                    <a:pt x="4" y="1982903"/>
                  </a:lnTo>
                  <a:lnTo>
                    <a:pt x="0" y="221367"/>
                  </a:lnTo>
                  <a:lnTo>
                    <a:pt x="5604" y="170610"/>
                  </a:lnTo>
                  <a:lnTo>
                    <a:pt x="21570" y="124016"/>
                  </a:lnTo>
                  <a:lnTo>
                    <a:pt x="46622" y="82913"/>
                  </a:lnTo>
                  <a:lnTo>
                    <a:pt x="79486" y="48632"/>
                  </a:lnTo>
                  <a:lnTo>
                    <a:pt x="118890" y="22500"/>
                  </a:lnTo>
                  <a:lnTo>
                    <a:pt x="163558" y="5846"/>
                  </a:lnTo>
                  <a:lnTo>
                    <a:pt x="212217" y="0"/>
                  </a:lnTo>
                  <a:lnTo>
                    <a:pt x="1132018" y="0"/>
                  </a:lnTo>
                  <a:lnTo>
                    <a:pt x="1180676" y="5846"/>
                  </a:lnTo>
                  <a:lnTo>
                    <a:pt x="1225343" y="22500"/>
                  </a:lnTo>
                  <a:lnTo>
                    <a:pt x="1264744" y="48632"/>
                  </a:lnTo>
                  <a:lnTo>
                    <a:pt x="1297606" y="82913"/>
                  </a:lnTo>
                  <a:lnTo>
                    <a:pt x="1322655" y="124016"/>
                  </a:lnTo>
                  <a:lnTo>
                    <a:pt x="1338619" y="170610"/>
                  </a:lnTo>
                  <a:lnTo>
                    <a:pt x="1344223" y="221367"/>
                  </a:lnTo>
                  <a:lnTo>
                    <a:pt x="1344223" y="313680"/>
                  </a:lnTo>
                  <a:lnTo>
                    <a:pt x="1344069" y="322398"/>
                  </a:lnTo>
                  <a:lnTo>
                    <a:pt x="3340595" y="322398"/>
                  </a:lnTo>
                  <a:lnTo>
                    <a:pt x="3340595" y="1982903"/>
                  </a:lnTo>
                  <a:close/>
                </a:path>
              </a:pathLst>
            </a:custGeom>
            <a:solidFill>
              <a:srgbClr val="C0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41734" y="6841291"/>
              <a:ext cx="3340735" cy="1979295"/>
            </a:xfrm>
            <a:custGeom>
              <a:avLst/>
              <a:gdLst/>
              <a:ahLst/>
              <a:cxnLst/>
              <a:rect l="l" t="t" r="r" b="b"/>
              <a:pathLst>
                <a:path w="3340735" h="1979295">
                  <a:moveTo>
                    <a:pt x="3340595" y="1978858"/>
                  </a:moveTo>
                  <a:lnTo>
                    <a:pt x="0" y="1978858"/>
                  </a:lnTo>
                  <a:lnTo>
                    <a:pt x="0" y="221367"/>
                  </a:lnTo>
                  <a:lnTo>
                    <a:pt x="5604" y="170610"/>
                  </a:lnTo>
                  <a:lnTo>
                    <a:pt x="21570" y="124016"/>
                  </a:lnTo>
                  <a:lnTo>
                    <a:pt x="46622" y="82913"/>
                  </a:lnTo>
                  <a:lnTo>
                    <a:pt x="79486" y="48632"/>
                  </a:lnTo>
                  <a:lnTo>
                    <a:pt x="118890" y="22500"/>
                  </a:lnTo>
                  <a:lnTo>
                    <a:pt x="163558" y="5846"/>
                  </a:lnTo>
                  <a:lnTo>
                    <a:pt x="212217" y="0"/>
                  </a:lnTo>
                  <a:lnTo>
                    <a:pt x="1132005" y="0"/>
                  </a:lnTo>
                  <a:lnTo>
                    <a:pt x="1180664" y="5846"/>
                  </a:lnTo>
                  <a:lnTo>
                    <a:pt x="1225333" y="22500"/>
                  </a:lnTo>
                  <a:lnTo>
                    <a:pt x="1264736" y="48632"/>
                  </a:lnTo>
                  <a:lnTo>
                    <a:pt x="1297601" y="82913"/>
                  </a:lnTo>
                  <a:lnTo>
                    <a:pt x="1322652" y="124016"/>
                  </a:lnTo>
                  <a:lnTo>
                    <a:pt x="1338618" y="170610"/>
                  </a:lnTo>
                  <a:lnTo>
                    <a:pt x="1344223" y="221367"/>
                  </a:lnTo>
                  <a:lnTo>
                    <a:pt x="1344223" y="313680"/>
                  </a:lnTo>
                  <a:lnTo>
                    <a:pt x="1344056" y="322398"/>
                  </a:lnTo>
                  <a:lnTo>
                    <a:pt x="3340595" y="322398"/>
                  </a:lnTo>
                  <a:lnTo>
                    <a:pt x="3340595" y="1978858"/>
                  </a:lnTo>
                  <a:close/>
                </a:path>
              </a:pathLst>
            </a:custGeom>
            <a:solidFill>
              <a:srgbClr val="B9E5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46354" y="6845336"/>
              <a:ext cx="3340735" cy="1974850"/>
            </a:xfrm>
            <a:custGeom>
              <a:avLst/>
              <a:gdLst/>
              <a:ahLst/>
              <a:cxnLst/>
              <a:rect l="l" t="t" r="r" b="b"/>
              <a:pathLst>
                <a:path w="3340735" h="1974850">
                  <a:moveTo>
                    <a:pt x="3340595" y="1974813"/>
                  </a:moveTo>
                  <a:lnTo>
                    <a:pt x="0" y="1974813"/>
                  </a:lnTo>
                  <a:lnTo>
                    <a:pt x="0" y="221367"/>
                  </a:lnTo>
                  <a:lnTo>
                    <a:pt x="5604" y="170610"/>
                  </a:lnTo>
                  <a:lnTo>
                    <a:pt x="21570" y="124016"/>
                  </a:lnTo>
                  <a:lnTo>
                    <a:pt x="46622" y="82913"/>
                  </a:lnTo>
                  <a:lnTo>
                    <a:pt x="79486" y="48632"/>
                  </a:lnTo>
                  <a:lnTo>
                    <a:pt x="118890" y="22500"/>
                  </a:lnTo>
                  <a:lnTo>
                    <a:pt x="163558" y="5846"/>
                  </a:lnTo>
                  <a:lnTo>
                    <a:pt x="212217" y="0"/>
                  </a:lnTo>
                  <a:lnTo>
                    <a:pt x="1132005" y="0"/>
                  </a:lnTo>
                  <a:lnTo>
                    <a:pt x="1180664" y="5846"/>
                  </a:lnTo>
                  <a:lnTo>
                    <a:pt x="1225333" y="22500"/>
                  </a:lnTo>
                  <a:lnTo>
                    <a:pt x="1264736" y="48632"/>
                  </a:lnTo>
                  <a:lnTo>
                    <a:pt x="1297601" y="82913"/>
                  </a:lnTo>
                  <a:lnTo>
                    <a:pt x="1322652" y="124016"/>
                  </a:lnTo>
                  <a:lnTo>
                    <a:pt x="1338618" y="170610"/>
                  </a:lnTo>
                  <a:lnTo>
                    <a:pt x="1344223" y="221367"/>
                  </a:lnTo>
                  <a:lnTo>
                    <a:pt x="1344223" y="313680"/>
                  </a:lnTo>
                  <a:lnTo>
                    <a:pt x="1344056" y="322398"/>
                  </a:lnTo>
                  <a:lnTo>
                    <a:pt x="3340595" y="322398"/>
                  </a:lnTo>
                  <a:lnTo>
                    <a:pt x="3340595" y="1974813"/>
                  </a:lnTo>
                  <a:close/>
                </a:path>
                <a:path w="3340735" h="1974850">
                  <a:moveTo>
                    <a:pt x="3340595" y="322398"/>
                  </a:moveTo>
                  <a:lnTo>
                    <a:pt x="1344056" y="322398"/>
                  </a:lnTo>
                  <a:lnTo>
                    <a:pt x="3340595" y="322385"/>
                  </a:lnTo>
                  <a:close/>
                </a:path>
              </a:pathLst>
            </a:custGeom>
            <a:solidFill>
              <a:srgbClr val="B2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50973" y="6849382"/>
              <a:ext cx="3340735" cy="1971039"/>
            </a:xfrm>
            <a:custGeom>
              <a:avLst/>
              <a:gdLst/>
              <a:ahLst/>
              <a:cxnLst/>
              <a:rect l="l" t="t" r="r" b="b"/>
              <a:pathLst>
                <a:path w="3340735" h="1971040">
                  <a:moveTo>
                    <a:pt x="3340582" y="1970767"/>
                  </a:moveTo>
                  <a:lnTo>
                    <a:pt x="0" y="1970767"/>
                  </a:lnTo>
                  <a:lnTo>
                    <a:pt x="0" y="221367"/>
                  </a:lnTo>
                  <a:lnTo>
                    <a:pt x="5604" y="170610"/>
                  </a:lnTo>
                  <a:lnTo>
                    <a:pt x="21567" y="124016"/>
                  </a:lnTo>
                  <a:lnTo>
                    <a:pt x="46617" y="82913"/>
                  </a:lnTo>
                  <a:lnTo>
                    <a:pt x="79478" y="48632"/>
                  </a:lnTo>
                  <a:lnTo>
                    <a:pt x="118879" y="22500"/>
                  </a:lnTo>
                  <a:lnTo>
                    <a:pt x="163546" y="5846"/>
                  </a:lnTo>
                  <a:lnTo>
                    <a:pt x="212204" y="0"/>
                  </a:lnTo>
                  <a:lnTo>
                    <a:pt x="1132005" y="0"/>
                  </a:lnTo>
                  <a:lnTo>
                    <a:pt x="1180664" y="5846"/>
                  </a:lnTo>
                  <a:lnTo>
                    <a:pt x="1225333" y="22500"/>
                  </a:lnTo>
                  <a:lnTo>
                    <a:pt x="1264736" y="48632"/>
                  </a:lnTo>
                  <a:lnTo>
                    <a:pt x="1297601" y="82913"/>
                  </a:lnTo>
                  <a:lnTo>
                    <a:pt x="1322652" y="124016"/>
                  </a:lnTo>
                  <a:lnTo>
                    <a:pt x="1338618" y="170610"/>
                  </a:lnTo>
                  <a:lnTo>
                    <a:pt x="1344223" y="221367"/>
                  </a:lnTo>
                  <a:lnTo>
                    <a:pt x="1344223" y="313680"/>
                  </a:lnTo>
                  <a:lnTo>
                    <a:pt x="1344056" y="322385"/>
                  </a:lnTo>
                  <a:lnTo>
                    <a:pt x="3340582" y="322385"/>
                  </a:lnTo>
                  <a:lnTo>
                    <a:pt x="3340582" y="1970767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55580" y="6853414"/>
              <a:ext cx="3340735" cy="1967230"/>
            </a:xfrm>
            <a:custGeom>
              <a:avLst/>
              <a:gdLst/>
              <a:ahLst/>
              <a:cxnLst/>
              <a:rect l="l" t="t" r="r" b="b"/>
              <a:pathLst>
                <a:path w="3340735" h="1967229">
                  <a:moveTo>
                    <a:pt x="3340595" y="1966735"/>
                  </a:moveTo>
                  <a:lnTo>
                    <a:pt x="0" y="1966735"/>
                  </a:lnTo>
                  <a:lnTo>
                    <a:pt x="0" y="221380"/>
                  </a:lnTo>
                  <a:lnTo>
                    <a:pt x="5604" y="170618"/>
                  </a:lnTo>
                  <a:lnTo>
                    <a:pt x="21570" y="124020"/>
                  </a:lnTo>
                  <a:lnTo>
                    <a:pt x="46622" y="82916"/>
                  </a:lnTo>
                  <a:lnTo>
                    <a:pt x="79486" y="48633"/>
                  </a:lnTo>
                  <a:lnTo>
                    <a:pt x="118890" y="22500"/>
                  </a:lnTo>
                  <a:lnTo>
                    <a:pt x="163558" y="5846"/>
                  </a:lnTo>
                  <a:lnTo>
                    <a:pt x="212217" y="0"/>
                  </a:lnTo>
                  <a:lnTo>
                    <a:pt x="1132005" y="0"/>
                  </a:lnTo>
                  <a:lnTo>
                    <a:pt x="1180668" y="5846"/>
                  </a:lnTo>
                  <a:lnTo>
                    <a:pt x="1225338" y="22500"/>
                  </a:lnTo>
                  <a:lnTo>
                    <a:pt x="1264741" y="48633"/>
                  </a:lnTo>
                  <a:lnTo>
                    <a:pt x="1297605" y="82916"/>
                  </a:lnTo>
                  <a:lnTo>
                    <a:pt x="1322655" y="124020"/>
                  </a:lnTo>
                  <a:lnTo>
                    <a:pt x="1338618" y="170618"/>
                  </a:lnTo>
                  <a:lnTo>
                    <a:pt x="1344223" y="221380"/>
                  </a:lnTo>
                  <a:lnTo>
                    <a:pt x="1344223" y="313680"/>
                  </a:lnTo>
                  <a:lnTo>
                    <a:pt x="1344056" y="322398"/>
                  </a:lnTo>
                  <a:lnTo>
                    <a:pt x="3340421" y="322398"/>
                  </a:lnTo>
                  <a:lnTo>
                    <a:pt x="3340595" y="322565"/>
                  </a:lnTo>
                  <a:lnTo>
                    <a:pt x="3340595" y="1966735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60200" y="6857459"/>
              <a:ext cx="3340735" cy="1962785"/>
            </a:xfrm>
            <a:custGeom>
              <a:avLst/>
              <a:gdLst/>
              <a:ahLst/>
              <a:cxnLst/>
              <a:rect l="l" t="t" r="r" b="b"/>
              <a:pathLst>
                <a:path w="3340735" h="1962784">
                  <a:moveTo>
                    <a:pt x="3340595" y="1962689"/>
                  </a:moveTo>
                  <a:lnTo>
                    <a:pt x="0" y="1962689"/>
                  </a:lnTo>
                  <a:lnTo>
                    <a:pt x="0" y="221367"/>
                  </a:lnTo>
                  <a:lnTo>
                    <a:pt x="5604" y="170610"/>
                  </a:lnTo>
                  <a:lnTo>
                    <a:pt x="21567" y="124016"/>
                  </a:lnTo>
                  <a:lnTo>
                    <a:pt x="46618" y="82913"/>
                  </a:lnTo>
                  <a:lnTo>
                    <a:pt x="79481" y="48632"/>
                  </a:lnTo>
                  <a:lnTo>
                    <a:pt x="118884" y="22500"/>
                  </a:lnTo>
                  <a:lnTo>
                    <a:pt x="163554" y="5846"/>
                  </a:lnTo>
                  <a:lnTo>
                    <a:pt x="212217" y="0"/>
                  </a:lnTo>
                  <a:lnTo>
                    <a:pt x="1132005" y="0"/>
                  </a:lnTo>
                  <a:lnTo>
                    <a:pt x="1180664" y="5846"/>
                  </a:lnTo>
                  <a:lnTo>
                    <a:pt x="1225333" y="22500"/>
                  </a:lnTo>
                  <a:lnTo>
                    <a:pt x="1264736" y="48632"/>
                  </a:lnTo>
                  <a:lnTo>
                    <a:pt x="1297601" y="82913"/>
                  </a:lnTo>
                  <a:lnTo>
                    <a:pt x="1322652" y="124016"/>
                  </a:lnTo>
                  <a:lnTo>
                    <a:pt x="1338618" y="170610"/>
                  </a:lnTo>
                  <a:lnTo>
                    <a:pt x="1344223" y="221367"/>
                  </a:lnTo>
                  <a:lnTo>
                    <a:pt x="1344223" y="313680"/>
                  </a:lnTo>
                  <a:lnTo>
                    <a:pt x="1344056" y="322398"/>
                  </a:lnTo>
                  <a:lnTo>
                    <a:pt x="3340016" y="322398"/>
                  </a:lnTo>
                  <a:lnTo>
                    <a:pt x="3340595" y="322953"/>
                  </a:lnTo>
                  <a:lnTo>
                    <a:pt x="3340595" y="1962689"/>
                  </a:lnTo>
                  <a:close/>
                </a:path>
              </a:pathLst>
            </a:custGeom>
            <a:solidFill>
              <a:srgbClr val="9DDC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64819" y="6861505"/>
              <a:ext cx="3340735" cy="1958975"/>
            </a:xfrm>
            <a:custGeom>
              <a:avLst/>
              <a:gdLst/>
              <a:ahLst/>
              <a:cxnLst/>
              <a:rect l="l" t="t" r="r" b="b"/>
              <a:pathLst>
                <a:path w="3340735" h="1958975">
                  <a:moveTo>
                    <a:pt x="3340582" y="1958644"/>
                  </a:moveTo>
                  <a:lnTo>
                    <a:pt x="0" y="1958644"/>
                  </a:lnTo>
                  <a:lnTo>
                    <a:pt x="0" y="221367"/>
                  </a:lnTo>
                  <a:lnTo>
                    <a:pt x="5604" y="170610"/>
                  </a:lnTo>
                  <a:lnTo>
                    <a:pt x="21567" y="124016"/>
                  </a:lnTo>
                  <a:lnTo>
                    <a:pt x="46617" y="82913"/>
                  </a:lnTo>
                  <a:lnTo>
                    <a:pt x="79478" y="48632"/>
                  </a:lnTo>
                  <a:lnTo>
                    <a:pt x="118879" y="22500"/>
                  </a:lnTo>
                  <a:lnTo>
                    <a:pt x="163546" y="5846"/>
                  </a:lnTo>
                  <a:lnTo>
                    <a:pt x="212204" y="0"/>
                  </a:lnTo>
                  <a:lnTo>
                    <a:pt x="1132005" y="0"/>
                  </a:lnTo>
                  <a:lnTo>
                    <a:pt x="1180664" y="5846"/>
                  </a:lnTo>
                  <a:lnTo>
                    <a:pt x="1225330" y="22500"/>
                  </a:lnTo>
                  <a:lnTo>
                    <a:pt x="1264731" y="48632"/>
                  </a:lnTo>
                  <a:lnTo>
                    <a:pt x="1297593" y="82913"/>
                  </a:lnTo>
                  <a:lnTo>
                    <a:pt x="1322642" y="124016"/>
                  </a:lnTo>
                  <a:lnTo>
                    <a:pt x="1338606" y="170610"/>
                  </a:lnTo>
                  <a:lnTo>
                    <a:pt x="1344210" y="221367"/>
                  </a:lnTo>
                  <a:lnTo>
                    <a:pt x="1344210" y="313680"/>
                  </a:lnTo>
                  <a:lnTo>
                    <a:pt x="1344056" y="322385"/>
                  </a:lnTo>
                  <a:lnTo>
                    <a:pt x="3339599" y="322385"/>
                  </a:lnTo>
                  <a:lnTo>
                    <a:pt x="3340582" y="323329"/>
                  </a:lnTo>
                  <a:lnTo>
                    <a:pt x="3340582" y="1958644"/>
                  </a:lnTo>
                  <a:close/>
                </a:path>
              </a:pathLst>
            </a:custGeom>
            <a:solidFill>
              <a:srgbClr val="95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69426" y="6865550"/>
              <a:ext cx="3340735" cy="1955164"/>
            </a:xfrm>
            <a:custGeom>
              <a:avLst/>
              <a:gdLst/>
              <a:ahLst/>
              <a:cxnLst/>
              <a:rect l="l" t="t" r="r" b="b"/>
              <a:pathLst>
                <a:path w="3340735" h="1955165">
                  <a:moveTo>
                    <a:pt x="3340595" y="1954599"/>
                  </a:moveTo>
                  <a:lnTo>
                    <a:pt x="0" y="1954599"/>
                  </a:lnTo>
                  <a:lnTo>
                    <a:pt x="0" y="221367"/>
                  </a:lnTo>
                  <a:lnTo>
                    <a:pt x="5604" y="170606"/>
                  </a:lnTo>
                  <a:lnTo>
                    <a:pt x="21570" y="124010"/>
                  </a:lnTo>
                  <a:lnTo>
                    <a:pt x="46622" y="82908"/>
                  </a:lnTo>
                  <a:lnTo>
                    <a:pt x="79486" y="48628"/>
                  </a:lnTo>
                  <a:lnTo>
                    <a:pt x="118890" y="22498"/>
                  </a:lnTo>
                  <a:lnTo>
                    <a:pt x="163558" y="5845"/>
                  </a:lnTo>
                  <a:lnTo>
                    <a:pt x="212217" y="0"/>
                  </a:lnTo>
                  <a:lnTo>
                    <a:pt x="1132005" y="0"/>
                  </a:lnTo>
                  <a:lnTo>
                    <a:pt x="1180668" y="5845"/>
                  </a:lnTo>
                  <a:lnTo>
                    <a:pt x="1225338" y="22498"/>
                  </a:lnTo>
                  <a:lnTo>
                    <a:pt x="1264741" y="48628"/>
                  </a:lnTo>
                  <a:lnTo>
                    <a:pt x="1297605" y="82908"/>
                  </a:lnTo>
                  <a:lnTo>
                    <a:pt x="1322655" y="124010"/>
                  </a:lnTo>
                  <a:lnTo>
                    <a:pt x="1338618" y="170606"/>
                  </a:lnTo>
                  <a:lnTo>
                    <a:pt x="1344223" y="221367"/>
                  </a:lnTo>
                  <a:lnTo>
                    <a:pt x="1344223" y="313680"/>
                  </a:lnTo>
                  <a:lnTo>
                    <a:pt x="1344069" y="322385"/>
                  </a:lnTo>
                  <a:lnTo>
                    <a:pt x="3339208" y="322385"/>
                  </a:lnTo>
                  <a:lnTo>
                    <a:pt x="3340595" y="323717"/>
                  </a:lnTo>
                  <a:lnTo>
                    <a:pt x="3340595" y="1954599"/>
                  </a:lnTo>
                  <a:close/>
                </a:path>
              </a:pathLst>
            </a:custGeom>
            <a:solidFill>
              <a:srgbClr val="8E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74045" y="6869583"/>
              <a:ext cx="3340735" cy="1950720"/>
            </a:xfrm>
            <a:custGeom>
              <a:avLst/>
              <a:gdLst/>
              <a:ahLst/>
              <a:cxnLst/>
              <a:rect l="l" t="t" r="r" b="b"/>
              <a:pathLst>
                <a:path w="3340735" h="1950720">
                  <a:moveTo>
                    <a:pt x="3340595" y="1950566"/>
                  </a:moveTo>
                  <a:lnTo>
                    <a:pt x="0" y="1950566"/>
                  </a:lnTo>
                  <a:lnTo>
                    <a:pt x="0" y="221367"/>
                  </a:lnTo>
                  <a:lnTo>
                    <a:pt x="5604" y="170610"/>
                  </a:lnTo>
                  <a:lnTo>
                    <a:pt x="21570" y="124016"/>
                  </a:lnTo>
                  <a:lnTo>
                    <a:pt x="46622" y="82913"/>
                  </a:lnTo>
                  <a:lnTo>
                    <a:pt x="79486" y="48632"/>
                  </a:lnTo>
                  <a:lnTo>
                    <a:pt x="118890" y="22500"/>
                  </a:lnTo>
                  <a:lnTo>
                    <a:pt x="163558" y="5846"/>
                  </a:lnTo>
                  <a:lnTo>
                    <a:pt x="212217" y="0"/>
                  </a:lnTo>
                  <a:lnTo>
                    <a:pt x="1132005" y="0"/>
                  </a:lnTo>
                  <a:lnTo>
                    <a:pt x="1180664" y="5846"/>
                  </a:lnTo>
                  <a:lnTo>
                    <a:pt x="1225333" y="22500"/>
                  </a:lnTo>
                  <a:lnTo>
                    <a:pt x="1264736" y="48632"/>
                  </a:lnTo>
                  <a:lnTo>
                    <a:pt x="1297601" y="82913"/>
                  </a:lnTo>
                  <a:lnTo>
                    <a:pt x="1322652" y="124016"/>
                  </a:lnTo>
                  <a:lnTo>
                    <a:pt x="1338618" y="170610"/>
                  </a:lnTo>
                  <a:lnTo>
                    <a:pt x="1344223" y="221367"/>
                  </a:lnTo>
                  <a:lnTo>
                    <a:pt x="1344223" y="313693"/>
                  </a:lnTo>
                  <a:lnTo>
                    <a:pt x="1344056" y="322398"/>
                  </a:lnTo>
                  <a:lnTo>
                    <a:pt x="3338803" y="322398"/>
                  </a:lnTo>
                  <a:lnTo>
                    <a:pt x="3340595" y="324118"/>
                  </a:lnTo>
                  <a:lnTo>
                    <a:pt x="3340595" y="1950566"/>
                  </a:lnTo>
                  <a:close/>
                </a:path>
              </a:pathLst>
            </a:custGeom>
            <a:solidFill>
              <a:srgbClr val="8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78652" y="6873628"/>
              <a:ext cx="3340735" cy="1946910"/>
            </a:xfrm>
            <a:custGeom>
              <a:avLst/>
              <a:gdLst/>
              <a:ahLst/>
              <a:cxnLst/>
              <a:rect l="l" t="t" r="r" b="b"/>
              <a:pathLst>
                <a:path w="3340735" h="1946909">
                  <a:moveTo>
                    <a:pt x="3340595" y="1946521"/>
                  </a:moveTo>
                  <a:lnTo>
                    <a:pt x="4" y="1946521"/>
                  </a:lnTo>
                  <a:lnTo>
                    <a:pt x="0" y="221367"/>
                  </a:lnTo>
                  <a:lnTo>
                    <a:pt x="5604" y="170610"/>
                  </a:lnTo>
                  <a:lnTo>
                    <a:pt x="21570" y="124016"/>
                  </a:lnTo>
                  <a:lnTo>
                    <a:pt x="46622" y="82913"/>
                  </a:lnTo>
                  <a:lnTo>
                    <a:pt x="79486" y="48632"/>
                  </a:lnTo>
                  <a:lnTo>
                    <a:pt x="118890" y="22500"/>
                  </a:lnTo>
                  <a:lnTo>
                    <a:pt x="163558" y="5846"/>
                  </a:lnTo>
                  <a:lnTo>
                    <a:pt x="212217" y="0"/>
                  </a:lnTo>
                  <a:lnTo>
                    <a:pt x="1132018" y="0"/>
                  </a:lnTo>
                  <a:lnTo>
                    <a:pt x="1180677" y="5846"/>
                  </a:lnTo>
                  <a:lnTo>
                    <a:pt x="1225345" y="22500"/>
                  </a:lnTo>
                  <a:lnTo>
                    <a:pt x="1264749" y="48632"/>
                  </a:lnTo>
                  <a:lnTo>
                    <a:pt x="1297613" y="82913"/>
                  </a:lnTo>
                  <a:lnTo>
                    <a:pt x="1322665" y="124016"/>
                  </a:lnTo>
                  <a:lnTo>
                    <a:pt x="1338631" y="170610"/>
                  </a:lnTo>
                  <a:lnTo>
                    <a:pt x="1344235" y="221367"/>
                  </a:lnTo>
                  <a:lnTo>
                    <a:pt x="1344235" y="313680"/>
                  </a:lnTo>
                  <a:lnTo>
                    <a:pt x="1344069" y="322398"/>
                  </a:lnTo>
                  <a:lnTo>
                    <a:pt x="3338412" y="322398"/>
                  </a:lnTo>
                  <a:lnTo>
                    <a:pt x="3340595" y="324493"/>
                  </a:lnTo>
                  <a:lnTo>
                    <a:pt x="3340595" y="1946521"/>
                  </a:lnTo>
                  <a:close/>
                </a:path>
              </a:pathLst>
            </a:custGeom>
            <a:solidFill>
              <a:srgbClr val="7E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83272" y="6877673"/>
              <a:ext cx="3340735" cy="1943100"/>
            </a:xfrm>
            <a:custGeom>
              <a:avLst/>
              <a:gdLst/>
              <a:ahLst/>
              <a:cxnLst/>
              <a:rect l="l" t="t" r="r" b="b"/>
              <a:pathLst>
                <a:path w="3340735" h="1943100">
                  <a:moveTo>
                    <a:pt x="3340595" y="1942475"/>
                  </a:moveTo>
                  <a:lnTo>
                    <a:pt x="0" y="1942475"/>
                  </a:lnTo>
                  <a:lnTo>
                    <a:pt x="0" y="221367"/>
                  </a:lnTo>
                  <a:lnTo>
                    <a:pt x="5604" y="170606"/>
                  </a:lnTo>
                  <a:lnTo>
                    <a:pt x="21570" y="124010"/>
                  </a:lnTo>
                  <a:lnTo>
                    <a:pt x="46622" y="82908"/>
                  </a:lnTo>
                  <a:lnTo>
                    <a:pt x="79486" y="48628"/>
                  </a:lnTo>
                  <a:lnTo>
                    <a:pt x="118890" y="22498"/>
                  </a:lnTo>
                  <a:lnTo>
                    <a:pt x="163558" y="5845"/>
                  </a:lnTo>
                  <a:lnTo>
                    <a:pt x="212217" y="0"/>
                  </a:lnTo>
                  <a:lnTo>
                    <a:pt x="1132018" y="0"/>
                  </a:lnTo>
                  <a:lnTo>
                    <a:pt x="1180672" y="5845"/>
                  </a:lnTo>
                  <a:lnTo>
                    <a:pt x="1225337" y="22498"/>
                  </a:lnTo>
                  <a:lnTo>
                    <a:pt x="1264738" y="48628"/>
                  </a:lnTo>
                  <a:lnTo>
                    <a:pt x="1297602" y="82908"/>
                  </a:lnTo>
                  <a:lnTo>
                    <a:pt x="1322653" y="124010"/>
                  </a:lnTo>
                  <a:lnTo>
                    <a:pt x="1338618" y="170606"/>
                  </a:lnTo>
                  <a:lnTo>
                    <a:pt x="1344223" y="221367"/>
                  </a:lnTo>
                  <a:lnTo>
                    <a:pt x="1344223" y="313680"/>
                  </a:lnTo>
                  <a:lnTo>
                    <a:pt x="1344056" y="322385"/>
                  </a:lnTo>
                  <a:lnTo>
                    <a:pt x="3337994" y="322385"/>
                  </a:lnTo>
                  <a:lnTo>
                    <a:pt x="3340595" y="324881"/>
                  </a:lnTo>
                  <a:lnTo>
                    <a:pt x="3340595" y="1942475"/>
                  </a:lnTo>
                  <a:close/>
                </a:path>
              </a:pathLst>
            </a:custGeom>
            <a:solidFill>
              <a:srgbClr val="76D1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87883" y="6881710"/>
              <a:ext cx="3340735" cy="1938655"/>
            </a:xfrm>
            <a:custGeom>
              <a:avLst/>
              <a:gdLst/>
              <a:ahLst/>
              <a:cxnLst/>
              <a:rect l="l" t="t" r="r" b="b"/>
              <a:pathLst>
                <a:path w="3340735" h="1938654">
                  <a:moveTo>
                    <a:pt x="3340227" y="1938439"/>
                  </a:moveTo>
                  <a:lnTo>
                    <a:pt x="3338322" y="323088"/>
                  </a:lnTo>
                  <a:lnTo>
                    <a:pt x="3337598" y="322402"/>
                  </a:lnTo>
                  <a:lnTo>
                    <a:pt x="1344053" y="322402"/>
                  </a:lnTo>
                  <a:lnTo>
                    <a:pt x="1344231" y="313690"/>
                  </a:lnTo>
                  <a:lnTo>
                    <a:pt x="1344231" y="221373"/>
                  </a:lnTo>
                  <a:lnTo>
                    <a:pt x="1338618" y="170611"/>
                  </a:lnTo>
                  <a:lnTo>
                    <a:pt x="1322654" y="124015"/>
                  </a:lnTo>
                  <a:lnTo>
                    <a:pt x="1297597" y="82918"/>
                  </a:lnTo>
                  <a:lnTo>
                    <a:pt x="1264742" y="48628"/>
                  </a:lnTo>
                  <a:lnTo>
                    <a:pt x="1225334" y="22504"/>
                  </a:lnTo>
                  <a:lnTo>
                    <a:pt x="1180668" y="5842"/>
                  </a:lnTo>
                  <a:lnTo>
                    <a:pt x="1132001" y="0"/>
                  </a:lnTo>
                  <a:lnTo>
                    <a:pt x="212217" y="0"/>
                  </a:lnTo>
                  <a:lnTo>
                    <a:pt x="163563" y="5842"/>
                  </a:lnTo>
                  <a:lnTo>
                    <a:pt x="118897" y="22504"/>
                  </a:lnTo>
                  <a:lnTo>
                    <a:pt x="79489" y="48628"/>
                  </a:lnTo>
                  <a:lnTo>
                    <a:pt x="46621" y="82918"/>
                  </a:lnTo>
                  <a:lnTo>
                    <a:pt x="21577" y="124015"/>
                  </a:lnTo>
                  <a:lnTo>
                    <a:pt x="5613" y="170611"/>
                  </a:lnTo>
                  <a:lnTo>
                    <a:pt x="0" y="221373"/>
                  </a:lnTo>
                  <a:lnTo>
                    <a:pt x="0" y="1938439"/>
                  </a:lnTo>
                  <a:lnTo>
                    <a:pt x="3340227" y="1938439"/>
                  </a:lnTo>
                  <a:close/>
                </a:path>
              </a:pathLst>
            </a:custGeom>
            <a:solidFill>
              <a:srgbClr val="6C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87891" y="6881706"/>
              <a:ext cx="3340735" cy="1938655"/>
            </a:xfrm>
            <a:custGeom>
              <a:avLst/>
              <a:gdLst/>
              <a:ahLst/>
              <a:cxnLst/>
              <a:rect l="l" t="t" r="r" b="b"/>
              <a:pathLst>
                <a:path w="3340735" h="1938654">
                  <a:moveTo>
                    <a:pt x="3340218" y="1938443"/>
                  </a:moveTo>
                  <a:lnTo>
                    <a:pt x="0" y="1938443"/>
                  </a:lnTo>
                  <a:lnTo>
                    <a:pt x="0" y="221367"/>
                  </a:lnTo>
                  <a:lnTo>
                    <a:pt x="5604" y="170610"/>
                  </a:lnTo>
                  <a:lnTo>
                    <a:pt x="21570" y="124016"/>
                  </a:lnTo>
                  <a:lnTo>
                    <a:pt x="46622" y="82913"/>
                  </a:lnTo>
                  <a:lnTo>
                    <a:pt x="79486" y="48632"/>
                  </a:lnTo>
                  <a:lnTo>
                    <a:pt x="118890" y="22500"/>
                  </a:lnTo>
                  <a:lnTo>
                    <a:pt x="163558" y="5846"/>
                  </a:lnTo>
                  <a:lnTo>
                    <a:pt x="212217" y="0"/>
                  </a:lnTo>
                  <a:lnTo>
                    <a:pt x="1132005" y="0"/>
                  </a:lnTo>
                  <a:lnTo>
                    <a:pt x="1180664" y="5846"/>
                  </a:lnTo>
                  <a:lnTo>
                    <a:pt x="1225333" y="22500"/>
                  </a:lnTo>
                  <a:lnTo>
                    <a:pt x="1264736" y="48632"/>
                  </a:lnTo>
                  <a:lnTo>
                    <a:pt x="1297601" y="82913"/>
                  </a:lnTo>
                  <a:lnTo>
                    <a:pt x="1322652" y="124016"/>
                  </a:lnTo>
                  <a:lnTo>
                    <a:pt x="1338618" y="170610"/>
                  </a:lnTo>
                  <a:lnTo>
                    <a:pt x="1344223" y="221367"/>
                  </a:lnTo>
                  <a:lnTo>
                    <a:pt x="1344223" y="313693"/>
                  </a:lnTo>
                  <a:lnTo>
                    <a:pt x="1344056" y="322398"/>
                  </a:lnTo>
                  <a:lnTo>
                    <a:pt x="3337590" y="322398"/>
                  </a:lnTo>
                  <a:lnTo>
                    <a:pt x="3338313" y="323092"/>
                  </a:lnTo>
                  <a:lnTo>
                    <a:pt x="3340218" y="1938443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78180" y="6431635"/>
            <a:ext cx="3213735" cy="1028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3900">
              <a:lnSpc>
                <a:spcPct val="100000"/>
              </a:lnSpc>
              <a:spcBef>
                <a:spcPts val="100"/>
              </a:spcBef>
            </a:pPr>
            <a:r>
              <a:rPr sz="1700" spc="-40" dirty="0">
                <a:latin typeface="Trebuchet MS"/>
                <a:cs typeface="Trebuchet MS"/>
              </a:rPr>
              <a:t>Halloween</a:t>
            </a:r>
            <a:endParaRPr sz="1700">
              <a:latin typeface="Trebuchet MS"/>
              <a:cs typeface="Trebuchet MS"/>
            </a:endParaRPr>
          </a:p>
          <a:p>
            <a:pPr marL="41910">
              <a:lnSpc>
                <a:spcPct val="100000"/>
              </a:lnSpc>
              <a:spcBef>
                <a:spcPts val="1620"/>
              </a:spcBef>
            </a:pPr>
            <a:r>
              <a:rPr sz="1800" spc="-10" dirty="0">
                <a:solidFill>
                  <a:srgbClr val="00ADEF"/>
                </a:solidFill>
                <a:latin typeface="Trebuchet MS"/>
                <a:cs typeface="Trebuchet MS"/>
              </a:rPr>
              <a:t>Word</a:t>
            </a:r>
            <a:r>
              <a:rPr sz="1800" spc="-10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800" spc="-85" dirty="0">
                <a:solidFill>
                  <a:srgbClr val="00ADEF"/>
                </a:solidFill>
                <a:latin typeface="Trebuchet MS"/>
                <a:cs typeface="Trebuchet MS"/>
              </a:rPr>
              <a:t>File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1300" spc="-50" dirty="0">
                <a:latin typeface="Trebuchet MS"/>
                <a:cs typeface="Trebuchet MS"/>
              </a:rPr>
              <a:t>Here</a:t>
            </a:r>
            <a:r>
              <a:rPr sz="1300" spc="-95" dirty="0">
                <a:latin typeface="Trebuchet MS"/>
                <a:cs typeface="Trebuchet MS"/>
              </a:rPr>
              <a:t> </a:t>
            </a:r>
            <a:r>
              <a:rPr sz="1300" spc="-40" dirty="0">
                <a:latin typeface="Trebuchet MS"/>
                <a:cs typeface="Trebuchet MS"/>
              </a:rPr>
              <a:t>are</a:t>
            </a:r>
            <a:r>
              <a:rPr sz="1300" spc="-95" dirty="0">
                <a:latin typeface="Trebuchet MS"/>
                <a:cs typeface="Trebuchet MS"/>
              </a:rPr>
              <a:t> </a:t>
            </a:r>
            <a:r>
              <a:rPr sz="1300" spc="-45" dirty="0">
                <a:latin typeface="Trebuchet MS"/>
                <a:cs typeface="Trebuchet MS"/>
              </a:rPr>
              <a:t>more</a:t>
            </a:r>
            <a:r>
              <a:rPr sz="1300" spc="-95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names</a:t>
            </a:r>
            <a:r>
              <a:rPr sz="1300" spc="-95" dirty="0">
                <a:latin typeface="Trebuchet MS"/>
                <a:cs typeface="Trebuchet MS"/>
              </a:rPr>
              <a:t> </a:t>
            </a:r>
            <a:r>
              <a:rPr sz="1300" spc="-80" dirty="0">
                <a:latin typeface="Trebuchet MS"/>
                <a:cs typeface="Trebuchet MS"/>
              </a:rPr>
              <a:t>of</a:t>
            </a:r>
            <a:r>
              <a:rPr sz="1300" spc="-95" dirty="0">
                <a:latin typeface="Trebuchet MS"/>
                <a:cs typeface="Trebuchet MS"/>
              </a:rPr>
              <a:t> </a:t>
            </a:r>
            <a:r>
              <a:rPr sz="1300" spc="-75" dirty="0">
                <a:latin typeface="Trebuchet MS"/>
                <a:cs typeface="Trebuchet MS"/>
              </a:rPr>
              <a:t>festivals</a:t>
            </a:r>
            <a:r>
              <a:rPr sz="1300" spc="-90" dirty="0">
                <a:latin typeface="Trebuchet MS"/>
                <a:cs typeface="Trebuchet MS"/>
              </a:rPr>
              <a:t> </a:t>
            </a:r>
            <a:r>
              <a:rPr sz="1300" spc="-5" dirty="0">
                <a:latin typeface="Trebuchet MS"/>
                <a:cs typeface="Trebuchet MS"/>
              </a:rPr>
              <a:t>and</a:t>
            </a:r>
            <a:r>
              <a:rPr sz="1300" spc="-95" dirty="0">
                <a:latin typeface="Trebuchet MS"/>
                <a:cs typeface="Trebuchet MS"/>
              </a:rPr>
              <a:t> </a:t>
            </a:r>
            <a:r>
              <a:rPr sz="1300" spc="-55" dirty="0">
                <a:latin typeface="Trebuchet MS"/>
                <a:cs typeface="Trebuchet MS"/>
              </a:rPr>
              <a:t>holidays: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pc="10" dirty="0"/>
              <a:t>18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678180" y="7513243"/>
            <a:ext cx="12217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Trebuchet MS"/>
                <a:cs typeface="Trebuchet MS"/>
              </a:rPr>
              <a:t>Christmas  </a:t>
            </a:r>
            <a:r>
              <a:rPr sz="1600" spc="-25" dirty="0">
                <a:latin typeface="Trebuchet MS"/>
                <a:cs typeface="Trebuchet MS"/>
              </a:rPr>
              <a:t>Memorial</a:t>
            </a:r>
            <a:r>
              <a:rPr sz="1600" spc="-150" dirty="0">
                <a:latin typeface="Trebuchet MS"/>
                <a:cs typeface="Trebuchet MS"/>
              </a:rPr>
              <a:t> </a:t>
            </a:r>
            <a:r>
              <a:rPr sz="1600" spc="-5" dirty="0">
                <a:latin typeface="Trebuchet MS"/>
                <a:cs typeface="Trebuchet MS"/>
              </a:rPr>
              <a:t>Day  </a:t>
            </a:r>
            <a:r>
              <a:rPr sz="1600" spc="-55" dirty="0">
                <a:latin typeface="Trebuchet MS"/>
                <a:cs typeface="Trebuchet MS"/>
              </a:rPr>
              <a:t>Labor</a:t>
            </a:r>
            <a:r>
              <a:rPr sz="1600" spc="-95" dirty="0">
                <a:latin typeface="Trebuchet MS"/>
                <a:cs typeface="Trebuchet MS"/>
              </a:rPr>
              <a:t> </a:t>
            </a:r>
            <a:r>
              <a:rPr sz="1600" spc="-5" dirty="0">
                <a:latin typeface="Trebuchet MS"/>
                <a:cs typeface="Trebuchet MS"/>
              </a:rPr>
              <a:t>Day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329179" y="7513243"/>
            <a:ext cx="15189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60" dirty="0">
                <a:latin typeface="Trebuchet MS"/>
                <a:cs typeface="Trebuchet MS"/>
              </a:rPr>
              <a:t>Mother’s </a:t>
            </a:r>
            <a:r>
              <a:rPr sz="1600" spc="-5" dirty="0">
                <a:latin typeface="Trebuchet MS"/>
                <a:cs typeface="Trebuchet MS"/>
              </a:rPr>
              <a:t>Day  </a:t>
            </a:r>
            <a:r>
              <a:rPr sz="1600" spc="-75" dirty="0">
                <a:latin typeface="Trebuchet MS"/>
                <a:cs typeface="Trebuchet MS"/>
              </a:rPr>
              <a:t>April </a:t>
            </a:r>
            <a:r>
              <a:rPr sz="1600" spc="-105" dirty="0">
                <a:latin typeface="Trebuchet MS"/>
                <a:cs typeface="Trebuchet MS"/>
              </a:rPr>
              <a:t>Fool’s </a:t>
            </a:r>
            <a:r>
              <a:rPr sz="1600" spc="-5" dirty="0">
                <a:latin typeface="Trebuchet MS"/>
                <a:cs typeface="Trebuchet MS"/>
              </a:rPr>
              <a:t>Day  </a:t>
            </a:r>
            <a:r>
              <a:rPr sz="1600" spc="-35" dirty="0">
                <a:latin typeface="Trebuchet MS"/>
                <a:cs typeface="Trebuchet MS"/>
              </a:rPr>
              <a:t>Thanksgiving</a:t>
            </a:r>
            <a:r>
              <a:rPr sz="1600" spc="-155" dirty="0">
                <a:latin typeface="Trebuchet MS"/>
                <a:cs typeface="Trebuchet MS"/>
              </a:rPr>
              <a:t> </a:t>
            </a:r>
            <a:r>
              <a:rPr sz="1600" spc="-5" dirty="0">
                <a:latin typeface="Trebuchet MS"/>
                <a:cs typeface="Trebuchet MS"/>
              </a:rPr>
              <a:t>Day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78180" y="8244763"/>
            <a:ext cx="29273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70" dirty="0">
                <a:latin typeface="Trebuchet MS"/>
                <a:cs typeface="Trebuchet MS"/>
              </a:rPr>
              <a:t>Independence </a:t>
            </a:r>
            <a:r>
              <a:rPr sz="1600" spc="-25" dirty="0">
                <a:latin typeface="Trebuchet MS"/>
                <a:cs typeface="Trebuchet MS"/>
              </a:rPr>
              <a:t>Day </a:t>
            </a:r>
            <a:r>
              <a:rPr sz="1600" spc="-160" dirty="0">
                <a:latin typeface="Trebuchet MS"/>
                <a:cs typeface="Trebuchet MS"/>
              </a:rPr>
              <a:t>St. </a:t>
            </a:r>
            <a:r>
              <a:rPr sz="1600" spc="-135" dirty="0">
                <a:latin typeface="Trebuchet MS"/>
                <a:cs typeface="Trebuchet MS"/>
              </a:rPr>
              <a:t>Patrick’s</a:t>
            </a:r>
            <a:r>
              <a:rPr sz="1600" spc="-300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Day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1722" y="545329"/>
            <a:ext cx="5749290" cy="8259445"/>
            <a:chOff x="541722" y="545329"/>
            <a:chExt cx="5749290" cy="8259445"/>
          </a:xfrm>
        </p:grpSpPr>
        <p:sp>
          <p:nvSpPr>
            <p:cNvPr id="3" name="object 3"/>
            <p:cNvSpPr/>
            <p:nvPr/>
          </p:nvSpPr>
          <p:spPr>
            <a:xfrm>
              <a:off x="541722" y="545329"/>
              <a:ext cx="5744845" cy="8259445"/>
            </a:xfrm>
            <a:custGeom>
              <a:avLst/>
              <a:gdLst/>
              <a:ahLst/>
              <a:cxnLst/>
              <a:rect l="l" t="t" r="r" b="b"/>
              <a:pathLst>
                <a:path w="5744845" h="8259445">
                  <a:moveTo>
                    <a:pt x="5744672" y="8259359"/>
                  </a:moveTo>
                  <a:lnTo>
                    <a:pt x="28702" y="8259359"/>
                  </a:lnTo>
                  <a:lnTo>
                    <a:pt x="19135" y="6984859"/>
                  </a:lnTo>
                  <a:lnTo>
                    <a:pt x="3189" y="4172413"/>
                  </a:lnTo>
                  <a:lnTo>
                    <a:pt x="0" y="1338600"/>
                  </a:lnTo>
                  <a:lnTo>
                    <a:pt x="28702" y="0"/>
                  </a:lnTo>
                  <a:lnTo>
                    <a:pt x="4818851" y="0"/>
                  </a:lnTo>
                  <a:lnTo>
                    <a:pt x="5744672" y="1022237"/>
                  </a:lnTo>
                  <a:lnTo>
                    <a:pt x="5744672" y="8259359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414546" y="631456"/>
              <a:ext cx="870585" cy="1092835"/>
            </a:xfrm>
            <a:custGeom>
              <a:avLst/>
              <a:gdLst/>
              <a:ahLst/>
              <a:cxnLst/>
              <a:rect l="l" t="t" r="r" b="b"/>
              <a:pathLst>
                <a:path w="870585" h="1092835">
                  <a:moveTo>
                    <a:pt x="156381" y="1092214"/>
                  </a:moveTo>
                  <a:lnTo>
                    <a:pt x="175054" y="711223"/>
                  </a:lnTo>
                  <a:lnTo>
                    <a:pt x="164988" y="470454"/>
                  </a:lnTo>
                  <a:lnTo>
                    <a:pt x="111524" y="267511"/>
                  </a:lnTo>
                  <a:lnTo>
                    <a:pt x="0" y="0"/>
                  </a:lnTo>
                  <a:lnTo>
                    <a:pt x="870525" y="940508"/>
                  </a:lnTo>
                  <a:lnTo>
                    <a:pt x="805933" y="931112"/>
                  </a:lnTo>
                  <a:lnTo>
                    <a:pt x="638767" y="928095"/>
                  </a:lnTo>
                  <a:lnTo>
                    <a:pt x="408944" y="969210"/>
                  </a:lnTo>
                  <a:lnTo>
                    <a:pt x="156381" y="1092214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71022" y="547608"/>
              <a:ext cx="220560" cy="2454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99905" y="616889"/>
              <a:ext cx="302260" cy="299085"/>
            </a:xfrm>
            <a:custGeom>
              <a:avLst/>
              <a:gdLst/>
              <a:ahLst/>
              <a:cxnLst/>
              <a:rect l="l" t="t" r="r" b="b"/>
              <a:pathLst>
                <a:path w="302260" h="299084">
                  <a:moveTo>
                    <a:pt x="301969" y="298912"/>
                  </a:moveTo>
                  <a:lnTo>
                    <a:pt x="14809" y="35522"/>
                  </a:lnTo>
                  <a:lnTo>
                    <a:pt x="0" y="0"/>
                  </a:lnTo>
                  <a:lnTo>
                    <a:pt x="189828" y="174114"/>
                  </a:lnTo>
                  <a:lnTo>
                    <a:pt x="301969" y="298912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14453" y="651786"/>
              <a:ext cx="398145" cy="386715"/>
            </a:xfrm>
            <a:custGeom>
              <a:avLst/>
              <a:gdLst/>
              <a:ahLst/>
              <a:cxnLst/>
              <a:rect l="l" t="t" r="r" b="b"/>
              <a:pathLst>
                <a:path w="398145" h="386715">
                  <a:moveTo>
                    <a:pt x="397582" y="386609"/>
                  </a:moveTo>
                  <a:lnTo>
                    <a:pt x="14808" y="35520"/>
                  </a:lnTo>
                  <a:lnTo>
                    <a:pt x="0" y="0"/>
                  </a:lnTo>
                  <a:lnTo>
                    <a:pt x="285474" y="261848"/>
                  </a:lnTo>
                  <a:lnTo>
                    <a:pt x="397582" y="386609"/>
                  </a:lnTo>
                  <a:close/>
                </a:path>
              </a:pathLst>
            </a:custGeom>
            <a:solidFill>
              <a:srgbClr val="1FC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29003" y="686685"/>
              <a:ext cx="493395" cy="474980"/>
            </a:xfrm>
            <a:custGeom>
              <a:avLst/>
              <a:gdLst/>
              <a:ahLst/>
              <a:cxnLst/>
              <a:rect l="l" t="t" r="r" b="b"/>
              <a:pathLst>
                <a:path w="493395" h="474980">
                  <a:moveTo>
                    <a:pt x="493311" y="474435"/>
                  </a:moveTo>
                  <a:lnTo>
                    <a:pt x="14816" y="35541"/>
                  </a:lnTo>
                  <a:lnTo>
                    <a:pt x="0" y="0"/>
                  </a:lnTo>
                  <a:lnTo>
                    <a:pt x="381127" y="349590"/>
                  </a:lnTo>
                  <a:lnTo>
                    <a:pt x="493311" y="474435"/>
                  </a:lnTo>
                  <a:close/>
                </a:path>
              </a:pathLst>
            </a:custGeom>
            <a:solidFill>
              <a:srgbClr val="2DC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43569" y="721624"/>
              <a:ext cx="589280" cy="562610"/>
            </a:xfrm>
            <a:custGeom>
              <a:avLst/>
              <a:gdLst/>
              <a:ahLst/>
              <a:cxnLst/>
              <a:rect l="l" t="t" r="r" b="b"/>
              <a:pathLst>
                <a:path w="589279" h="562610">
                  <a:moveTo>
                    <a:pt x="588918" y="562103"/>
                  </a:moveTo>
                  <a:lnTo>
                    <a:pt x="14798" y="35497"/>
                  </a:lnTo>
                  <a:lnTo>
                    <a:pt x="0" y="0"/>
                  </a:lnTo>
                  <a:lnTo>
                    <a:pt x="476803" y="437334"/>
                  </a:lnTo>
                  <a:lnTo>
                    <a:pt x="588918" y="562103"/>
                  </a:lnTo>
                  <a:close/>
                </a:path>
              </a:pathLst>
            </a:custGeom>
            <a:solidFill>
              <a:srgbClr val="39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58118" y="756524"/>
              <a:ext cx="685165" cy="650240"/>
            </a:xfrm>
            <a:custGeom>
              <a:avLst/>
              <a:gdLst/>
              <a:ahLst/>
              <a:cxnLst/>
              <a:rect l="l" t="t" r="r" b="b"/>
              <a:pathLst>
                <a:path w="685164" h="650240">
                  <a:moveTo>
                    <a:pt x="684556" y="649826"/>
                  </a:moveTo>
                  <a:lnTo>
                    <a:pt x="14807" y="35518"/>
                  </a:lnTo>
                  <a:lnTo>
                    <a:pt x="0" y="0"/>
                  </a:lnTo>
                  <a:lnTo>
                    <a:pt x="572480" y="525102"/>
                  </a:lnTo>
                  <a:lnTo>
                    <a:pt x="684556" y="649826"/>
                  </a:lnTo>
                  <a:close/>
                </a:path>
              </a:pathLst>
            </a:custGeom>
            <a:solidFill>
              <a:srgbClr val="42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72675" y="791440"/>
              <a:ext cx="780415" cy="737870"/>
            </a:xfrm>
            <a:custGeom>
              <a:avLst/>
              <a:gdLst/>
              <a:ahLst/>
              <a:cxnLst/>
              <a:rect l="l" t="t" r="r" b="b"/>
              <a:pathLst>
                <a:path w="780414" h="737869">
                  <a:moveTo>
                    <a:pt x="780310" y="737671"/>
                  </a:moveTo>
                  <a:lnTo>
                    <a:pt x="12413" y="33325"/>
                  </a:lnTo>
                  <a:lnTo>
                    <a:pt x="9871" y="23679"/>
                  </a:lnTo>
                  <a:lnTo>
                    <a:pt x="0" y="0"/>
                  </a:lnTo>
                  <a:lnTo>
                    <a:pt x="668158" y="612861"/>
                  </a:lnTo>
                  <a:lnTo>
                    <a:pt x="780310" y="737671"/>
                  </a:lnTo>
                  <a:close/>
                </a:path>
              </a:pathLst>
            </a:custGeom>
            <a:solidFill>
              <a:srgbClr val="4C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84953" y="824255"/>
              <a:ext cx="805815" cy="747395"/>
            </a:xfrm>
            <a:custGeom>
              <a:avLst/>
              <a:gdLst/>
              <a:ahLst/>
              <a:cxnLst/>
              <a:rect l="l" t="t" r="r" b="b"/>
              <a:pathLst>
                <a:path w="805814" h="747394">
                  <a:moveTo>
                    <a:pt x="805491" y="746845"/>
                  </a:moveTo>
                  <a:lnTo>
                    <a:pt x="782578" y="739751"/>
                  </a:lnTo>
                  <a:lnTo>
                    <a:pt x="7621" y="28930"/>
                  </a:lnTo>
                  <a:lnTo>
                    <a:pt x="0" y="0"/>
                  </a:lnTo>
                  <a:lnTo>
                    <a:pt x="766053" y="702654"/>
                  </a:lnTo>
                  <a:lnTo>
                    <a:pt x="805588" y="746651"/>
                  </a:lnTo>
                  <a:lnTo>
                    <a:pt x="805491" y="746845"/>
                  </a:lnTo>
                  <a:close/>
                </a:path>
              </a:pathLst>
            </a:custGeom>
            <a:solidFill>
              <a:srgbClr val="53C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92445" y="852694"/>
              <a:ext cx="775970" cy="711835"/>
            </a:xfrm>
            <a:custGeom>
              <a:avLst/>
              <a:gdLst/>
              <a:ahLst/>
              <a:cxnLst/>
              <a:rect l="l" t="t" r="r" b="b"/>
              <a:pathLst>
                <a:path w="775970" h="711835">
                  <a:moveTo>
                    <a:pt x="775723" y="711509"/>
                  </a:moveTo>
                  <a:lnTo>
                    <a:pt x="739618" y="700332"/>
                  </a:lnTo>
                  <a:lnTo>
                    <a:pt x="7616" y="28911"/>
                  </a:lnTo>
                  <a:lnTo>
                    <a:pt x="0" y="0"/>
                  </a:lnTo>
                  <a:lnTo>
                    <a:pt x="775723" y="711509"/>
                  </a:lnTo>
                  <a:close/>
                </a:path>
              </a:pathLst>
            </a:custGeom>
            <a:solidFill>
              <a:srgbClr val="59CB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99938" y="881134"/>
              <a:ext cx="732790" cy="672465"/>
            </a:xfrm>
            <a:custGeom>
              <a:avLst/>
              <a:gdLst/>
              <a:ahLst/>
              <a:cxnLst/>
              <a:rect l="l" t="t" r="r" b="b"/>
              <a:pathLst>
                <a:path w="732789" h="672465">
                  <a:moveTo>
                    <a:pt x="732713" y="672074"/>
                  </a:moveTo>
                  <a:lnTo>
                    <a:pt x="718590" y="667701"/>
                  </a:lnTo>
                  <a:lnTo>
                    <a:pt x="700700" y="664632"/>
                  </a:lnTo>
                  <a:lnTo>
                    <a:pt x="7620" y="28925"/>
                  </a:lnTo>
                  <a:lnTo>
                    <a:pt x="0" y="0"/>
                  </a:lnTo>
                  <a:lnTo>
                    <a:pt x="732713" y="672074"/>
                  </a:lnTo>
                  <a:close/>
                </a:path>
              </a:pathLst>
            </a:custGeom>
            <a:solidFill>
              <a:srgbClr val="60C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07425" y="909554"/>
              <a:ext cx="694055" cy="636905"/>
            </a:xfrm>
            <a:custGeom>
              <a:avLst/>
              <a:gdLst/>
              <a:ahLst/>
              <a:cxnLst/>
              <a:rect l="l" t="t" r="r" b="b"/>
              <a:pathLst>
                <a:path w="694054" h="636905">
                  <a:moveTo>
                    <a:pt x="693709" y="636298"/>
                  </a:moveTo>
                  <a:lnTo>
                    <a:pt x="664287" y="631250"/>
                  </a:lnTo>
                  <a:lnTo>
                    <a:pt x="7621" y="28930"/>
                  </a:lnTo>
                  <a:lnTo>
                    <a:pt x="0" y="0"/>
                  </a:lnTo>
                  <a:lnTo>
                    <a:pt x="693709" y="636298"/>
                  </a:lnTo>
                  <a:close/>
                </a:path>
              </a:pathLst>
            </a:custGeom>
            <a:solidFill>
              <a:srgbClr val="66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14922" y="938008"/>
              <a:ext cx="657860" cy="603250"/>
            </a:xfrm>
            <a:custGeom>
              <a:avLst/>
              <a:gdLst/>
              <a:ahLst/>
              <a:cxnLst/>
              <a:rect l="l" t="t" r="r" b="b"/>
              <a:pathLst>
                <a:path w="657860" h="603250">
                  <a:moveTo>
                    <a:pt x="657292" y="602882"/>
                  </a:moveTo>
                  <a:lnTo>
                    <a:pt x="627873" y="597835"/>
                  </a:lnTo>
                  <a:lnTo>
                    <a:pt x="7617" y="28912"/>
                  </a:lnTo>
                  <a:lnTo>
                    <a:pt x="0" y="0"/>
                  </a:lnTo>
                  <a:lnTo>
                    <a:pt x="657292" y="602882"/>
                  </a:lnTo>
                  <a:close/>
                </a:path>
              </a:pathLst>
            </a:custGeom>
            <a:solidFill>
              <a:srgbClr val="6B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22410" y="966433"/>
              <a:ext cx="621030" cy="569595"/>
            </a:xfrm>
            <a:custGeom>
              <a:avLst/>
              <a:gdLst/>
              <a:ahLst/>
              <a:cxnLst/>
              <a:rect l="l" t="t" r="r" b="b"/>
              <a:pathLst>
                <a:path w="621029" h="569594">
                  <a:moveTo>
                    <a:pt x="620879" y="569495"/>
                  </a:moveTo>
                  <a:lnTo>
                    <a:pt x="591478" y="564451"/>
                  </a:lnTo>
                  <a:lnTo>
                    <a:pt x="7620" y="28924"/>
                  </a:lnTo>
                  <a:lnTo>
                    <a:pt x="0" y="0"/>
                  </a:lnTo>
                  <a:lnTo>
                    <a:pt x="620879" y="569495"/>
                  </a:lnTo>
                  <a:close/>
                </a:path>
              </a:pathLst>
            </a:custGeom>
            <a:solidFill>
              <a:srgbClr val="71D0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529898" y="994853"/>
              <a:ext cx="584835" cy="536575"/>
            </a:xfrm>
            <a:custGeom>
              <a:avLst/>
              <a:gdLst/>
              <a:ahLst/>
              <a:cxnLst/>
              <a:rect l="l" t="t" r="r" b="b"/>
              <a:pathLst>
                <a:path w="584835" h="536575">
                  <a:moveTo>
                    <a:pt x="584489" y="536117"/>
                  </a:moveTo>
                  <a:lnTo>
                    <a:pt x="555067" y="531069"/>
                  </a:lnTo>
                  <a:lnTo>
                    <a:pt x="6303" y="27721"/>
                  </a:lnTo>
                  <a:lnTo>
                    <a:pt x="6114" y="23209"/>
                  </a:lnTo>
                  <a:lnTo>
                    <a:pt x="0" y="0"/>
                  </a:lnTo>
                  <a:lnTo>
                    <a:pt x="584489" y="536117"/>
                  </a:lnTo>
                  <a:close/>
                </a:path>
              </a:pathLst>
            </a:custGeom>
            <a:solidFill>
              <a:srgbClr val="77D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536184" y="1022175"/>
              <a:ext cx="549910" cy="504190"/>
            </a:xfrm>
            <a:custGeom>
              <a:avLst/>
              <a:gdLst/>
              <a:ahLst/>
              <a:cxnLst/>
              <a:rect l="l" t="t" r="r" b="b"/>
              <a:pathLst>
                <a:path w="549910" h="504190">
                  <a:moveTo>
                    <a:pt x="549287" y="503834"/>
                  </a:moveTo>
                  <a:lnTo>
                    <a:pt x="519862" y="498786"/>
                  </a:lnTo>
                  <a:lnTo>
                    <a:pt x="954" y="22823"/>
                  </a:lnTo>
                  <a:lnTo>
                    <a:pt x="0" y="0"/>
                  </a:lnTo>
                  <a:lnTo>
                    <a:pt x="549287" y="503834"/>
                  </a:lnTo>
                  <a:close/>
                </a:path>
              </a:pathLst>
            </a:custGeom>
            <a:solidFill>
              <a:srgbClr val="7C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37122" y="1044609"/>
              <a:ext cx="520065" cy="476884"/>
            </a:xfrm>
            <a:custGeom>
              <a:avLst/>
              <a:gdLst/>
              <a:ahLst/>
              <a:cxnLst/>
              <a:rect l="l" t="t" r="r" b="b"/>
              <a:pathLst>
                <a:path w="520064" h="476884">
                  <a:moveTo>
                    <a:pt x="491695" y="472929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515299" y="472643"/>
                  </a:lnTo>
                  <a:lnTo>
                    <a:pt x="497304" y="472643"/>
                  </a:lnTo>
                  <a:lnTo>
                    <a:pt x="491695" y="472929"/>
                  </a:lnTo>
                  <a:close/>
                </a:path>
                <a:path w="520064" h="476884">
                  <a:moveTo>
                    <a:pt x="519439" y="476441"/>
                  </a:moveTo>
                  <a:lnTo>
                    <a:pt x="497304" y="472643"/>
                  </a:lnTo>
                  <a:lnTo>
                    <a:pt x="515299" y="472643"/>
                  </a:lnTo>
                  <a:lnTo>
                    <a:pt x="519439" y="476441"/>
                  </a:lnTo>
                  <a:close/>
                </a:path>
              </a:pathLst>
            </a:custGeom>
            <a:solidFill>
              <a:srgbClr val="81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38060" y="1067026"/>
              <a:ext cx="491490" cy="452120"/>
            </a:xfrm>
            <a:custGeom>
              <a:avLst/>
              <a:gdLst/>
              <a:ahLst/>
              <a:cxnLst/>
              <a:rect l="l" t="t" r="r" b="b"/>
              <a:pathLst>
                <a:path w="491489" h="452119">
                  <a:moveTo>
                    <a:pt x="468481" y="451644"/>
                  </a:moveTo>
                  <a:lnTo>
                    <a:pt x="954" y="22812"/>
                  </a:lnTo>
                  <a:lnTo>
                    <a:pt x="0" y="0"/>
                  </a:lnTo>
                  <a:lnTo>
                    <a:pt x="491139" y="450492"/>
                  </a:lnTo>
                  <a:lnTo>
                    <a:pt x="468481" y="451644"/>
                  </a:lnTo>
                  <a:close/>
                </a:path>
              </a:pathLst>
            </a:custGeom>
            <a:solidFill>
              <a:srgbClr val="8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538998" y="1089451"/>
              <a:ext cx="467995" cy="430530"/>
            </a:xfrm>
            <a:custGeom>
              <a:avLst/>
              <a:gdLst/>
              <a:ahLst/>
              <a:cxnLst/>
              <a:rect l="l" t="t" r="r" b="b"/>
              <a:pathLst>
                <a:path w="467995" h="430530">
                  <a:moveTo>
                    <a:pt x="445264" y="430353"/>
                  </a:moveTo>
                  <a:lnTo>
                    <a:pt x="954" y="22814"/>
                  </a:lnTo>
                  <a:lnTo>
                    <a:pt x="0" y="0"/>
                  </a:lnTo>
                  <a:lnTo>
                    <a:pt x="467926" y="429200"/>
                  </a:lnTo>
                  <a:lnTo>
                    <a:pt x="445264" y="430353"/>
                  </a:lnTo>
                  <a:close/>
                </a:path>
              </a:pathLst>
            </a:custGeom>
            <a:solidFill>
              <a:srgbClr val="8BD7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539936" y="1111876"/>
              <a:ext cx="445134" cy="409575"/>
            </a:xfrm>
            <a:custGeom>
              <a:avLst/>
              <a:gdLst/>
              <a:ahLst/>
              <a:cxnLst/>
              <a:rect l="l" t="t" r="r" b="b"/>
              <a:pathLst>
                <a:path w="445135" h="409575">
                  <a:moveTo>
                    <a:pt x="422063" y="409060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444721" y="407908"/>
                  </a:lnTo>
                  <a:lnTo>
                    <a:pt x="422063" y="409060"/>
                  </a:lnTo>
                  <a:close/>
                </a:path>
              </a:pathLst>
            </a:custGeom>
            <a:solidFill>
              <a:srgbClr val="90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540873" y="1134287"/>
              <a:ext cx="421640" cy="387985"/>
            </a:xfrm>
            <a:custGeom>
              <a:avLst/>
              <a:gdLst/>
              <a:ahLst/>
              <a:cxnLst/>
              <a:rect l="l" t="t" r="r" b="b"/>
              <a:pathLst>
                <a:path w="421639" h="387984">
                  <a:moveTo>
                    <a:pt x="398854" y="387781"/>
                  </a:moveTo>
                  <a:lnTo>
                    <a:pt x="953" y="22806"/>
                  </a:lnTo>
                  <a:lnTo>
                    <a:pt x="0" y="0"/>
                  </a:lnTo>
                  <a:lnTo>
                    <a:pt x="421521" y="386628"/>
                  </a:lnTo>
                  <a:lnTo>
                    <a:pt x="398854" y="387781"/>
                  </a:lnTo>
                  <a:close/>
                </a:path>
              </a:pathLst>
            </a:custGeom>
            <a:solidFill>
              <a:srgbClr val="96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541811" y="1156718"/>
              <a:ext cx="398780" cy="367030"/>
            </a:xfrm>
            <a:custGeom>
              <a:avLst/>
              <a:gdLst/>
              <a:ahLst/>
              <a:cxnLst/>
              <a:rect l="l" t="t" r="r" b="b"/>
              <a:pathLst>
                <a:path w="398779" h="367030">
                  <a:moveTo>
                    <a:pt x="375646" y="366484"/>
                  </a:moveTo>
                  <a:lnTo>
                    <a:pt x="953" y="22808"/>
                  </a:lnTo>
                  <a:lnTo>
                    <a:pt x="0" y="0"/>
                  </a:lnTo>
                  <a:lnTo>
                    <a:pt x="398295" y="365332"/>
                  </a:lnTo>
                  <a:lnTo>
                    <a:pt x="375646" y="366484"/>
                  </a:lnTo>
                  <a:close/>
                </a:path>
              </a:pathLst>
            </a:custGeom>
            <a:solidFill>
              <a:srgbClr val="9ADB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542748" y="1179130"/>
              <a:ext cx="375285" cy="345440"/>
            </a:xfrm>
            <a:custGeom>
              <a:avLst/>
              <a:gdLst/>
              <a:ahLst/>
              <a:cxnLst/>
              <a:rect l="l" t="t" r="r" b="b"/>
              <a:pathLst>
                <a:path w="375285" h="345440">
                  <a:moveTo>
                    <a:pt x="352432" y="345204"/>
                  </a:moveTo>
                  <a:lnTo>
                    <a:pt x="954" y="22814"/>
                  </a:lnTo>
                  <a:lnTo>
                    <a:pt x="0" y="0"/>
                  </a:lnTo>
                  <a:lnTo>
                    <a:pt x="375095" y="344052"/>
                  </a:lnTo>
                  <a:lnTo>
                    <a:pt x="352432" y="345204"/>
                  </a:lnTo>
                  <a:close/>
                </a:path>
              </a:pathLst>
            </a:custGeom>
            <a:solidFill>
              <a:srgbClr val="9FDD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43687" y="1201567"/>
              <a:ext cx="352425" cy="324485"/>
            </a:xfrm>
            <a:custGeom>
              <a:avLst/>
              <a:gdLst/>
              <a:ahLst/>
              <a:cxnLst/>
              <a:rect l="l" t="t" r="r" b="b"/>
              <a:pathLst>
                <a:path w="352425" h="324484">
                  <a:moveTo>
                    <a:pt x="329219" y="323901"/>
                  </a:moveTo>
                  <a:lnTo>
                    <a:pt x="953" y="22802"/>
                  </a:lnTo>
                  <a:lnTo>
                    <a:pt x="0" y="0"/>
                  </a:lnTo>
                  <a:lnTo>
                    <a:pt x="351876" y="322748"/>
                  </a:lnTo>
                  <a:lnTo>
                    <a:pt x="329219" y="323901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44624" y="1223985"/>
              <a:ext cx="328930" cy="302895"/>
            </a:xfrm>
            <a:custGeom>
              <a:avLst/>
              <a:gdLst/>
              <a:ahLst/>
              <a:cxnLst/>
              <a:rect l="l" t="t" r="r" b="b"/>
              <a:pathLst>
                <a:path w="328929" h="302894">
                  <a:moveTo>
                    <a:pt x="306013" y="302615"/>
                  </a:moveTo>
                  <a:lnTo>
                    <a:pt x="953" y="22807"/>
                  </a:lnTo>
                  <a:lnTo>
                    <a:pt x="0" y="0"/>
                  </a:lnTo>
                  <a:lnTo>
                    <a:pt x="328663" y="301463"/>
                  </a:lnTo>
                  <a:lnTo>
                    <a:pt x="306013" y="302615"/>
                  </a:lnTo>
                  <a:close/>
                </a:path>
              </a:pathLst>
            </a:custGeom>
            <a:solidFill>
              <a:srgbClr val="A8E0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545561" y="1246397"/>
              <a:ext cx="306070" cy="281940"/>
            </a:xfrm>
            <a:custGeom>
              <a:avLst/>
              <a:gdLst/>
              <a:ahLst/>
              <a:cxnLst/>
              <a:rect l="l" t="t" r="r" b="b"/>
              <a:pathLst>
                <a:path w="306070" h="281940">
                  <a:moveTo>
                    <a:pt x="282801" y="281336"/>
                  </a:moveTo>
                  <a:lnTo>
                    <a:pt x="51" y="21987"/>
                  </a:lnTo>
                  <a:lnTo>
                    <a:pt x="520" y="12434"/>
                  </a:lnTo>
                  <a:lnTo>
                    <a:pt x="0" y="0"/>
                  </a:lnTo>
                  <a:lnTo>
                    <a:pt x="305463" y="280183"/>
                  </a:lnTo>
                  <a:lnTo>
                    <a:pt x="282801" y="281336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544602" y="1268025"/>
              <a:ext cx="284480" cy="260985"/>
            </a:xfrm>
            <a:custGeom>
              <a:avLst/>
              <a:gdLst/>
              <a:ahLst/>
              <a:cxnLst/>
              <a:rect l="l" t="t" r="r" b="b"/>
              <a:pathLst>
                <a:path w="284479" h="260984">
                  <a:moveTo>
                    <a:pt x="261485" y="260841"/>
                  </a:moveTo>
                  <a:lnTo>
                    <a:pt x="0" y="20995"/>
                  </a:lnTo>
                  <a:lnTo>
                    <a:pt x="1028" y="0"/>
                  </a:lnTo>
                  <a:lnTo>
                    <a:pt x="284148" y="259688"/>
                  </a:lnTo>
                  <a:lnTo>
                    <a:pt x="261485" y="260841"/>
                  </a:lnTo>
                  <a:close/>
                </a:path>
              </a:pathLst>
            </a:custGeom>
            <a:solidFill>
              <a:srgbClr val="B1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543592" y="1288661"/>
              <a:ext cx="262890" cy="242570"/>
            </a:xfrm>
            <a:custGeom>
              <a:avLst/>
              <a:gdLst/>
              <a:ahLst/>
              <a:cxnLst/>
              <a:rect l="l" t="t" r="r" b="b"/>
              <a:pathLst>
                <a:path w="262889" h="242569">
                  <a:moveTo>
                    <a:pt x="241300" y="242316"/>
                  </a:moveTo>
                  <a:lnTo>
                    <a:pt x="0" y="20985"/>
                  </a:lnTo>
                  <a:lnTo>
                    <a:pt x="1028" y="0"/>
                  </a:lnTo>
                  <a:lnTo>
                    <a:pt x="262889" y="240185"/>
                  </a:lnTo>
                  <a:lnTo>
                    <a:pt x="244078" y="241141"/>
                  </a:lnTo>
                  <a:lnTo>
                    <a:pt x="241300" y="242316"/>
                  </a:lnTo>
                  <a:close/>
                </a:path>
              </a:pathLst>
            </a:custGeom>
            <a:solidFill>
              <a:srgbClr val="B6E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527417" y="1309298"/>
              <a:ext cx="257745" cy="33051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25647" y="6395500"/>
              <a:ext cx="88265" cy="11430"/>
            </a:xfrm>
            <a:custGeom>
              <a:avLst/>
              <a:gdLst/>
              <a:ahLst/>
              <a:cxnLst/>
              <a:rect l="l" t="t" r="r" b="b"/>
              <a:pathLst>
                <a:path w="88265" h="11429">
                  <a:moveTo>
                    <a:pt x="87759" y="11197"/>
                  </a:moveTo>
                  <a:lnTo>
                    <a:pt x="79644" y="11197"/>
                  </a:lnTo>
                  <a:lnTo>
                    <a:pt x="20837" y="5955"/>
                  </a:lnTo>
                  <a:lnTo>
                    <a:pt x="0" y="0"/>
                  </a:lnTo>
                  <a:lnTo>
                    <a:pt x="87759" y="11197"/>
                  </a:lnTo>
                  <a:close/>
                </a:path>
              </a:pathLst>
            </a:custGeom>
            <a:solidFill>
              <a:srgbClr val="939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94813" y="6386528"/>
              <a:ext cx="158115" cy="20320"/>
            </a:xfrm>
            <a:custGeom>
              <a:avLst/>
              <a:gdLst/>
              <a:ahLst/>
              <a:cxnLst/>
              <a:rect l="l" t="t" r="r" b="b"/>
              <a:pathLst>
                <a:path w="158115" h="20320">
                  <a:moveTo>
                    <a:pt x="158081" y="20170"/>
                  </a:moveTo>
                  <a:lnTo>
                    <a:pt x="118920" y="20170"/>
                  </a:lnTo>
                  <a:lnTo>
                    <a:pt x="30571" y="8897"/>
                  </a:lnTo>
                  <a:lnTo>
                    <a:pt x="599" y="331"/>
                  </a:lnTo>
                  <a:lnTo>
                    <a:pt x="0" y="0"/>
                  </a:lnTo>
                  <a:lnTo>
                    <a:pt x="158081" y="20170"/>
                  </a:lnTo>
                  <a:close/>
                </a:path>
              </a:pathLst>
            </a:custGeom>
            <a:solidFill>
              <a:srgbClr val="909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82957" y="6379975"/>
              <a:ext cx="209550" cy="27305"/>
            </a:xfrm>
            <a:custGeom>
              <a:avLst/>
              <a:gdLst/>
              <a:ahLst/>
              <a:cxnLst/>
              <a:rect l="l" t="t" r="r" b="b"/>
              <a:pathLst>
                <a:path w="209550" h="27304">
                  <a:moveTo>
                    <a:pt x="209436" y="26723"/>
                  </a:moveTo>
                  <a:lnTo>
                    <a:pt x="170268" y="26723"/>
                  </a:lnTo>
                  <a:lnTo>
                    <a:pt x="11757" y="6498"/>
                  </a:lnTo>
                  <a:lnTo>
                    <a:pt x="0" y="0"/>
                  </a:lnTo>
                  <a:lnTo>
                    <a:pt x="209436" y="26723"/>
                  </a:lnTo>
                  <a:close/>
                </a:path>
              </a:pathLst>
            </a:custGeom>
            <a:solidFill>
              <a:srgbClr val="8E98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71114" y="6373429"/>
              <a:ext cx="260985" cy="33655"/>
            </a:xfrm>
            <a:custGeom>
              <a:avLst/>
              <a:gdLst/>
              <a:ahLst/>
              <a:cxnLst/>
              <a:rect l="l" t="t" r="r" b="b"/>
              <a:pathLst>
                <a:path w="260984" h="33654">
                  <a:moveTo>
                    <a:pt x="260737" y="33268"/>
                  </a:moveTo>
                  <a:lnTo>
                    <a:pt x="221606" y="33268"/>
                  </a:lnTo>
                  <a:lnTo>
                    <a:pt x="11744" y="6491"/>
                  </a:lnTo>
                  <a:lnTo>
                    <a:pt x="0" y="0"/>
                  </a:lnTo>
                  <a:lnTo>
                    <a:pt x="260737" y="33268"/>
                  </a:lnTo>
                  <a:close/>
                </a:path>
              </a:pathLst>
            </a:custGeom>
            <a:solidFill>
              <a:srgbClr val="8B99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59261" y="6366878"/>
              <a:ext cx="312420" cy="40005"/>
            </a:xfrm>
            <a:custGeom>
              <a:avLst/>
              <a:gdLst/>
              <a:ahLst/>
              <a:cxnLst/>
              <a:rect l="l" t="t" r="r" b="b"/>
              <a:pathLst>
                <a:path w="312419" h="40004">
                  <a:moveTo>
                    <a:pt x="312082" y="39820"/>
                  </a:moveTo>
                  <a:lnTo>
                    <a:pt x="272950" y="39820"/>
                  </a:lnTo>
                  <a:lnTo>
                    <a:pt x="11744" y="6491"/>
                  </a:lnTo>
                  <a:lnTo>
                    <a:pt x="0" y="0"/>
                  </a:lnTo>
                  <a:lnTo>
                    <a:pt x="312082" y="39820"/>
                  </a:lnTo>
                  <a:close/>
                </a:path>
              </a:pathLst>
            </a:custGeom>
            <a:solidFill>
              <a:srgbClr val="899B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51646" y="6360867"/>
              <a:ext cx="359410" cy="46355"/>
            </a:xfrm>
            <a:custGeom>
              <a:avLst/>
              <a:gdLst/>
              <a:ahLst/>
              <a:cxnLst/>
              <a:rect l="l" t="t" r="r" b="b"/>
              <a:pathLst>
                <a:path w="359409" h="46354">
                  <a:moveTo>
                    <a:pt x="359190" y="45831"/>
                  </a:moveTo>
                  <a:lnTo>
                    <a:pt x="320023" y="45831"/>
                  </a:lnTo>
                  <a:lnTo>
                    <a:pt x="7516" y="5957"/>
                  </a:lnTo>
                  <a:lnTo>
                    <a:pt x="3493" y="3733"/>
                  </a:lnTo>
                  <a:lnTo>
                    <a:pt x="0" y="0"/>
                  </a:lnTo>
                  <a:lnTo>
                    <a:pt x="359190" y="45831"/>
                  </a:lnTo>
                  <a:close/>
                </a:path>
              </a:pathLst>
            </a:custGeom>
            <a:solidFill>
              <a:srgbClr val="859C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46292" y="6355145"/>
              <a:ext cx="404495" cy="52069"/>
            </a:xfrm>
            <a:custGeom>
              <a:avLst/>
              <a:gdLst/>
              <a:ahLst/>
              <a:cxnLst/>
              <a:rect l="l" t="t" r="r" b="b"/>
              <a:pathLst>
                <a:path w="404494" h="52070">
                  <a:moveTo>
                    <a:pt x="404036" y="51553"/>
                  </a:moveTo>
                  <a:lnTo>
                    <a:pt x="364876" y="51553"/>
                  </a:lnTo>
                  <a:lnTo>
                    <a:pt x="5309" y="5674"/>
                  </a:lnTo>
                  <a:lnTo>
                    <a:pt x="0" y="0"/>
                  </a:lnTo>
                  <a:lnTo>
                    <a:pt x="404036" y="51553"/>
                  </a:lnTo>
                  <a:close/>
                </a:path>
              </a:pathLst>
            </a:custGeom>
            <a:solidFill>
              <a:srgbClr val="829D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40943" y="6349427"/>
              <a:ext cx="448945" cy="57785"/>
            </a:xfrm>
            <a:custGeom>
              <a:avLst/>
              <a:gdLst/>
              <a:ahLst/>
              <a:cxnLst/>
              <a:rect l="l" t="t" r="r" b="b"/>
              <a:pathLst>
                <a:path w="448944" h="57785">
                  <a:moveTo>
                    <a:pt x="448844" y="57270"/>
                  </a:moveTo>
                  <a:lnTo>
                    <a:pt x="409712" y="57270"/>
                  </a:lnTo>
                  <a:lnTo>
                    <a:pt x="5304" y="5669"/>
                  </a:lnTo>
                  <a:lnTo>
                    <a:pt x="0" y="0"/>
                  </a:lnTo>
                  <a:lnTo>
                    <a:pt x="448844" y="57270"/>
                  </a:lnTo>
                  <a:close/>
                </a:path>
              </a:pathLst>
            </a:custGeom>
            <a:solidFill>
              <a:srgbClr val="7E9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35588" y="6343705"/>
              <a:ext cx="494030" cy="63500"/>
            </a:xfrm>
            <a:custGeom>
              <a:avLst/>
              <a:gdLst/>
              <a:ahLst/>
              <a:cxnLst/>
              <a:rect l="l" t="t" r="r" b="b"/>
              <a:pathLst>
                <a:path w="494030" h="63500">
                  <a:moveTo>
                    <a:pt x="493697" y="62993"/>
                  </a:moveTo>
                  <a:lnTo>
                    <a:pt x="454558" y="62993"/>
                  </a:lnTo>
                  <a:lnTo>
                    <a:pt x="5305" y="5670"/>
                  </a:lnTo>
                  <a:lnTo>
                    <a:pt x="0" y="0"/>
                  </a:lnTo>
                  <a:lnTo>
                    <a:pt x="493697" y="62993"/>
                  </a:lnTo>
                  <a:close/>
                </a:path>
              </a:pathLst>
            </a:custGeom>
            <a:solidFill>
              <a:srgbClr val="7A9F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30235" y="6337983"/>
              <a:ext cx="539115" cy="69215"/>
            </a:xfrm>
            <a:custGeom>
              <a:avLst/>
              <a:gdLst/>
              <a:ahLst/>
              <a:cxnLst/>
              <a:rect l="l" t="t" r="r" b="b"/>
              <a:pathLst>
                <a:path w="539115" h="69214">
                  <a:moveTo>
                    <a:pt x="538537" y="68715"/>
                  </a:moveTo>
                  <a:lnTo>
                    <a:pt x="499378" y="68715"/>
                  </a:lnTo>
                  <a:lnTo>
                    <a:pt x="5309" y="5674"/>
                  </a:lnTo>
                  <a:lnTo>
                    <a:pt x="0" y="0"/>
                  </a:lnTo>
                  <a:lnTo>
                    <a:pt x="538537" y="68715"/>
                  </a:lnTo>
                  <a:close/>
                </a:path>
              </a:pathLst>
            </a:custGeom>
            <a:solidFill>
              <a:srgbClr val="76A0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27632" y="6332611"/>
              <a:ext cx="581025" cy="74295"/>
            </a:xfrm>
            <a:custGeom>
              <a:avLst/>
              <a:gdLst/>
              <a:ahLst/>
              <a:cxnLst/>
              <a:rect l="l" t="t" r="r" b="b"/>
              <a:pathLst>
                <a:path w="581025" h="74295">
                  <a:moveTo>
                    <a:pt x="580631" y="74086"/>
                  </a:moveTo>
                  <a:lnTo>
                    <a:pt x="541472" y="74086"/>
                  </a:lnTo>
                  <a:lnTo>
                    <a:pt x="2558" y="5323"/>
                  </a:lnTo>
                  <a:lnTo>
                    <a:pt x="1097" y="3762"/>
                  </a:lnTo>
                  <a:lnTo>
                    <a:pt x="0" y="0"/>
                  </a:lnTo>
                  <a:lnTo>
                    <a:pt x="580631" y="74086"/>
                  </a:lnTo>
                  <a:close/>
                </a:path>
              </a:pathLst>
            </a:custGeom>
            <a:solidFill>
              <a:srgbClr val="71A1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26105" y="6327382"/>
              <a:ext cx="621665" cy="79375"/>
            </a:xfrm>
            <a:custGeom>
              <a:avLst/>
              <a:gdLst/>
              <a:ahLst/>
              <a:cxnLst/>
              <a:rect l="l" t="t" r="r" b="b"/>
              <a:pathLst>
                <a:path w="621665" h="79375">
                  <a:moveTo>
                    <a:pt x="621625" y="79316"/>
                  </a:moveTo>
                  <a:lnTo>
                    <a:pt x="582484" y="79316"/>
                  </a:lnTo>
                  <a:lnTo>
                    <a:pt x="1513" y="5186"/>
                  </a:lnTo>
                  <a:lnTo>
                    <a:pt x="0" y="0"/>
                  </a:lnTo>
                  <a:lnTo>
                    <a:pt x="621625" y="79316"/>
                  </a:lnTo>
                  <a:close/>
                </a:path>
              </a:pathLst>
            </a:custGeom>
            <a:solidFill>
              <a:srgbClr val="6CA3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24578" y="6322148"/>
              <a:ext cx="662940" cy="85090"/>
            </a:xfrm>
            <a:custGeom>
              <a:avLst/>
              <a:gdLst/>
              <a:ahLst/>
              <a:cxnLst/>
              <a:rect l="l" t="t" r="r" b="b"/>
              <a:pathLst>
                <a:path w="662940" h="85089">
                  <a:moveTo>
                    <a:pt x="662645" y="84550"/>
                  </a:moveTo>
                  <a:lnTo>
                    <a:pt x="623510" y="84550"/>
                  </a:lnTo>
                  <a:lnTo>
                    <a:pt x="1513" y="5185"/>
                  </a:lnTo>
                  <a:lnTo>
                    <a:pt x="0" y="0"/>
                  </a:lnTo>
                  <a:lnTo>
                    <a:pt x="662645" y="84550"/>
                  </a:lnTo>
                  <a:close/>
                </a:path>
              </a:pathLst>
            </a:custGeom>
            <a:solidFill>
              <a:srgbClr val="66A3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23051" y="6316914"/>
              <a:ext cx="704215" cy="90170"/>
            </a:xfrm>
            <a:custGeom>
              <a:avLst/>
              <a:gdLst/>
              <a:ahLst/>
              <a:cxnLst/>
              <a:rect l="l" t="t" r="r" b="b"/>
              <a:pathLst>
                <a:path w="704214" h="90170">
                  <a:moveTo>
                    <a:pt x="703656" y="89783"/>
                  </a:moveTo>
                  <a:lnTo>
                    <a:pt x="664498" y="89783"/>
                  </a:lnTo>
                  <a:lnTo>
                    <a:pt x="1514" y="5190"/>
                  </a:lnTo>
                  <a:lnTo>
                    <a:pt x="0" y="0"/>
                  </a:lnTo>
                  <a:lnTo>
                    <a:pt x="703656" y="89783"/>
                  </a:lnTo>
                  <a:close/>
                </a:path>
              </a:pathLst>
            </a:custGeom>
            <a:solidFill>
              <a:srgbClr val="5FA4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21523" y="6311679"/>
              <a:ext cx="744855" cy="95250"/>
            </a:xfrm>
            <a:custGeom>
              <a:avLst/>
              <a:gdLst/>
              <a:ahLst/>
              <a:cxnLst/>
              <a:rect l="l" t="t" r="r" b="b"/>
              <a:pathLst>
                <a:path w="744855" h="95250">
                  <a:moveTo>
                    <a:pt x="744681" y="95018"/>
                  </a:moveTo>
                  <a:lnTo>
                    <a:pt x="705517" y="95018"/>
                  </a:lnTo>
                  <a:lnTo>
                    <a:pt x="1514" y="5191"/>
                  </a:lnTo>
                  <a:lnTo>
                    <a:pt x="0" y="0"/>
                  </a:lnTo>
                  <a:lnTo>
                    <a:pt x="744681" y="95018"/>
                  </a:lnTo>
                  <a:close/>
                </a:path>
              </a:pathLst>
            </a:custGeom>
            <a:solidFill>
              <a:srgbClr val="56A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19997" y="6306450"/>
              <a:ext cx="786130" cy="100330"/>
            </a:xfrm>
            <a:custGeom>
              <a:avLst/>
              <a:gdLst/>
              <a:ahLst/>
              <a:cxnLst/>
              <a:rect l="l" t="t" r="r" b="b"/>
              <a:pathLst>
                <a:path w="786130" h="100329">
                  <a:moveTo>
                    <a:pt x="785670" y="100247"/>
                  </a:moveTo>
                  <a:lnTo>
                    <a:pt x="746542" y="100247"/>
                  </a:lnTo>
                  <a:lnTo>
                    <a:pt x="1513" y="5185"/>
                  </a:lnTo>
                  <a:lnTo>
                    <a:pt x="0" y="0"/>
                  </a:lnTo>
                  <a:lnTo>
                    <a:pt x="785670" y="100247"/>
                  </a:lnTo>
                  <a:close/>
                </a:path>
              </a:pathLst>
            </a:custGeom>
            <a:solidFill>
              <a:srgbClr val="4EA6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19245" y="6301314"/>
              <a:ext cx="826135" cy="105410"/>
            </a:xfrm>
            <a:custGeom>
              <a:avLst/>
              <a:gdLst/>
              <a:ahLst/>
              <a:cxnLst/>
              <a:rect l="l" t="t" r="r" b="b"/>
              <a:pathLst>
                <a:path w="826135" h="105410">
                  <a:moveTo>
                    <a:pt x="825920" y="105383"/>
                  </a:moveTo>
                  <a:lnTo>
                    <a:pt x="786778" y="105383"/>
                  </a:lnTo>
                  <a:lnTo>
                    <a:pt x="737" y="5087"/>
                  </a:lnTo>
                  <a:lnTo>
                    <a:pt x="0" y="2559"/>
                  </a:lnTo>
                  <a:lnTo>
                    <a:pt x="0" y="0"/>
                  </a:lnTo>
                  <a:lnTo>
                    <a:pt x="825920" y="105383"/>
                  </a:lnTo>
                  <a:close/>
                </a:path>
              </a:pathLst>
            </a:custGeom>
            <a:solidFill>
              <a:srgbClr val="43A6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19245" y="6296276"/>
              <a:ext cx="865505" cy="110489"/>
            </a:xfrm>
            <a:custGeom>
              <a:avLst/>
              <a:gdLst/>
              <a:ahLst/>
              <a:cxnLst/>
              <a:rect l="l" t="t" r="r" b="b"/>
              <a:pathLst>
                <a:path w="865505" h="110489">
                  <a:moveTo>
                    <a:pt x="865402" y="110422"/>
                  </a:moveTo>
                  <a:lnTo>
                    <a:pt x="826239" y="110422"/>
                  </a:lnTo>
                  <a:lnTo>
                    <a:pt x="0" y="4998"/>
                  </a:lnTo>
                  <a:lnTo>
                    <a:pt x="0" y="0"/>
                  </a:lnTo>
                  <a:lnTo>
                    <a:pt x="865402" y="110422"/>
                  </a:lnTo>
                  <a:close/>
                </a:path>
              </a:pathLst>
            </a:custGeom>
            <a:solidFill>
              <a:srgbClr val="36A7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19245" y="6291237"/>
              <a:ext cx="905510" cy="115570"/>
            </a:xfrm>
            <a:custGeom>
              <a:avLst/>
              <a:gdLst/>
              <a:ahLst/>
              <a:cxnLst/>
              <a:rect l="l" t="t" r="r" b="b"/>
              <a:pathLst>
                <a:path w="905510" h="115570">
                  <a:moveTo>
                    <a:pt x="904895" y="115461"/>
                  </a:moveTo>
                  <a:lnTo>
                    <a:pt x="865737" y="115461"/>
                  </a:lnTo>
                  <a:lnTo>
                    <a:pt x="0" y="4997"/>
                  </a:lnTo>
                  <a:lnTo>
                    <a:pt x="0" y="0"/>
                  </a:lnTo>
                  <a:lnTo>
                    <a:pt x="904895" y="115461"/>
                  </a:lnTo>
                  <a:close/>
                </a:path>
              </a:pathLst>
            </a:custGeom>
            <a:solidFill>
              <a:srgbClr val="23A7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19245" y="6286203"/>
              <a:ext cx="944880" cy="120650"/>
            </a:xfrm>
            <a:custGeom>
              <a:avLst/>
              <a:gdLst/>
              <a:ahLst/>
              <a:cxnLst/>
              <a:rect l="l" t="t" r="r" b="b"/>
              <a:pathLst>
                <a:path w="944880" h="120650">
                  <a:moveTo>
                    <a:pt x="944357" y="120495"/>
                  </a:moveTo>
                  <a:lnTo>
                    <a:pt x="905222" y="120495"/>
                  </a:lnTo>
                  <a:lnTo>
                    <a:pt x="0" y="4992"/>
                  </a:lnTo>
                  <a:lnTo>
                    <a:pt x="0" y="0"/>
                  </a:lnTo>
                  <a:lnTo>
                    <a:pt x="944357" y="120495"/>
                  </a:lnTo>
                  <a:close/>
                </a:path>
              </a:pathLst>
            </a:custGeom>
            <a:solidFill>
              <a:srgbClr val="00A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19245" y="6281163"/>
              <a:ext cx="984250" cy="125730"/>
            </a:xfrm>
            <a:custGeom>
              <a:avLst/>
              <a:gdLst/>
              <a:ahLst/>
              <a:cxnLst/>
              <a:rect l="l" t="t" r="r" b="b"/>
              <a:pathLst>
                <a:path w="984250" h="125729">
                  <a:moveTo>
                    <a:pt x="983855" y="125535"/>
                  </a:moveTo>
                  <a:lnTo>
                    <a:pt x="944719" y="125535"/>
                  </a:lnTo>
                  <a:lnTo>
                    <a:pt x="0" y="4992"/>
                  </a:lnTo>
                  <a:lnTo>
                    <a:pt x="0" y="0"/>
                  </a:lnTo>
                  <a:lnTo>
                    <a:pt x="983855" y="125535"/>
                  </a:lnTo>
                  <a:close/>
                </a:path>
              </a:pathLst>
            </a:custGeom>
            <a:solidFill>
              <a:srgbClr val="00A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19245" y="6276124"/>
              <a:ext cx="1023619" cy="130810"/>
            </a:xfrm>
            <a:custGeom>
              <a:avLst/>
              <a:gdLst/>
              <a:ahLst/>
              <a:cxnLst/>
              <a:rect l="l" t="t" r="r" b="b"/>
              <a:pathLst>
                <a:path w="1023619" h="130810">
                  <a:moveTo>
                    <a:pt x="1023338" y="130574"/>
                  </a:moveTo>
                  <a:lnTo>
                    <a:pt x="984181" y="130574"/>
                  </a:lnTo>
                  <a:lnTo>
                    <a:pt x="0" y="4997"/>
                  </a:lnTo>
                  <a:lnTo>
                    <a:pt x="0" y="0"/>
                  </a:lnTo>
                  <a:lnTo>
                    <a:pt x="1023338" y="130574"/>
                  </a:lnTo>
                  <a:close/>
                </a:path>
              </a:pathLst>
            </a:custGeom>
            <a:solidFill>
              <a:srgbClr val="00A9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19245" y="6271084"/>
              <a:ext cx="1062990" cy="135890"/>
            </a:xfrm>
            <a:custGeom>
              <a:avLst/>
              <a:gdLst/>
              <a:ahLst/>
              <a:cxnLst/>
              <a:rect l="l" t="t" r="r" b="b"/>
              <a:pathLst>
                <a:path w="1062989" h="135889">
                  <a:moveTo>
                    <a:pt x="1062836" y="135614"/>
                  </a:moveTo>
                  <a:lnTo>
                    <a:pt x="1023675" y="135614"/>
                  </a:lnTo>
                  <a:lnTo>
                    <a:pt x="0" y="4998"/>
                  </a:lnTo>
                  <a:lnTo>
                    <a:pt x="0" y="0"/>
                  </a:lnTo>
                  <a:lnTo>
                    <a:pt x="1062836" y="135614"/>
                  </a:lnTo>
                  <a:close/>
                </a:path>
              </a:pathLst>
            </a:custGeom>
            <a:solidFill>
              <a:srgbClr val="00A9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19245" y="6266050"/>
              <a:ext cx="1102360" cy="140970"/>
            </a:xfrm>
            <a:custGeom>
              <a:avLst/>
              <a:gdLst/>
              <a:ahLst/>
              <a:cxnLst/>
              <a:rect l="l" t="t" r="r" b="b"/>
              <a:pathLst>
                <a:path w="1102360" h="140970">
                  <a:moveTo>
                    <a:pt x="1102299" y="140648"/>
                  </a:moveTo>
                  <a:lnTo>
                    <a:pt x="1063156" y="140648"/>
                  </a:lnTo>
                  <a:lnTo>
                    <a:pt x="0" y="4993"/>
                  </a:lnTo>
                  <a:lnTo>
                    <a:pt x="0" y="0"/>
                  </a:lnTo>
                  <a:lnTo>
                    <a:pt x="1102299" y="140648"/>
                  </a:lnTo>
                  <a:close/>
                </a:path>
              </a:pathLst>
            </a:custGeom>
            <a:solidFill>
              <a:srgbClr val="00A9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19245" y="6261011"/>
              <a:ext cx="1142365" cy="146050"/>
            </a:xfrm>
            <a:custGeom>
              <a:avLst/>
              <a:gdLst/>
              <a:ahLst/>
              <a:cxnLst/>
              <a:rect l="l" t="t" r="r" b="b"/>
              <a:pathLst>
                <a:path w="1142364" h="146050">
                  <a:moveTo>
                    <a:pt x="1141793" y="145687"/>
                  </a:moveTo>
                  <a:lnTo>
                    <a:pt x="1102653" y="145687"/>
                  </a:lnTo>
                  <a:lnTo>
                    <a:pt x="0" y="4992"/>
                  </a:lnTo>
                  <a:lnTo>
                    <a:pt x="0" y="0"/>
                  </a:lnTo>
                  <a:lnTo>
                    <a:pt x="1141793" y="145687"/>
                  </a:lnTo>
                  <a:close/>
                </a:path>
              </a:pathLst>
            </a:custGeom>
            <a:solidFill>
              <a:srgbClr val="00A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919245" y="6255971"/>
              <a:ext cx="1181735" cy="151130"/>
            </a:xfrm>
            <a:custGeom>
              <a:avLst/>
              <a:gdLst/>
              <a:ahLst/>
              <a:cxnLst/>
              <a:rect l="l" t="t" r="r" b="b"/>
              <a:pathLst>
                <a:path w="1181735" h="151129">
                  <a:moveTo>
                    <a:pt x="1181290" y="150727"/>
                  </a:moveTo>
                  <a:lnTo>
                    <a:pt x="1142147" y="150727"/>
                  </a:lnTo>
                  <a:lnTo>
                    <a:pt x="0" y="4993"/>
                  </a:lnTo>
                  <a:lnTo>
                    <a:pt x="0" y="0"/>
                  </a:lnTo>
                  <a:lnTo>
                    <a:pt x="1181290" y="150727"/>
                  </a:lnTo>
                  <a:close/>
                </a:path>
              </a:pathLst>
            </a:custGeom>
            <a:solidFill>
              <a:srgbClr val="00A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919245" y="6250932"/>
              <a:ext cx="1221105" cy="156210"/>
            </a:xfrm>
            <a:custGeom>
              <a:avLst/>
              <a:gdLst/>
              <a:ahLst/>
              <a:cxnLst/>
              <a:rect l="l" t="t" r="r" b="b"/>
              <a:pathLst>
                <a:path w="1221105" h="156210">
                  <a:moveTo>
                    <a:pt x="1220773" y="155766"/>
                  </a:moveTo>
                  <a:lnTo>
                    <a:pt x="1181617" y="155766"/>
                  </a:lnTo>
                  <a:lnTo>
                    <a:pt x="0" y="4997"/>
                  </a:lnTo>
                  <a:lnTo>
                    <a:pt x="0" y="0"/>
                  </a:lnTo>
                  <a:lnTo>
                    <a:pt x="1220773" y="155766"/>
                  </a:lnTo>
                  <a:close/>
                </a:path>
              </a:pathLst>
            </a:custGeom>
            <a:solidFill>
              <a:srgbClr val="00AB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919245" y="6245898"/>
              <a:ext cx="1260475" cy="161290"/>
            </a:xfrm>
            <a:custGeom>
              <a:avLst/>
              <a:gdLst/>
              <a:ahLst/>
              <a:cxnLst/>
              <a:rect l="l" t="t" r="r" b="b"/>
              <a:pathLst>
                <a:path w="1260475" h="161289">
                  <a:moveTo>
                    <a:pt x="1260237" y="160800"/>
                  </a:moveTo>
                  <a:lnTo>
                    <a:pt x="1221096" y="160800"/>
                  </a:lnTo>
                  <a:lnTo>
                    <a:pt x="0" y="4992"/>
                  </a:lnTo>
                  <a:lnTo>
                    <a:pt x="0" y="0"/>
                  </a:lnTo>
                  <a:lnTo>
                    <a:pt x="1260237" y="160800"/>
                  </a:lnTo>
                  <a:close/>
                </a:path>
              </a:pathLst>
            </a:custGeom>
            <a:solidFill>
              <a:srgbClr val="00AB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919238" y="6238303"/>
              <a:ext cx="1320165" cy="168910"/>
            </a:xfrm>
            <a:custGeom>
              <a:avLst/>
              <a:gdLst/>
              <a:ahLst/>
              <a:cxnLst/>
              <a:rect l="l" t="t" r="r" b="b"/>
              <a:pathLst>
                <a:path w="1320164" h="168910">
                  <a:moveTo>
                    <a:pt x="1319847" y="168402"/>
                  </a:moveTo>
                  <a:lnTo>
                    <a:pt x="0" y="0"/>
                  </a:lnTo>
                  <a:lnTo>
                    <a:pt x="0" y="2565"/>
                  </a:lnTo>
                  <a:lnTo>
                    <a:pt x="0" y="4991"/>
                  </a:lnTo>
                  <a:lnTo>
                    <a:pt x="0" y="7556"/>
                  </a:lnTo>
                  <a:lnTo>
                    <a:pt x="1260589" y="168402"/>
                  </a:lnTo>
                  <a:lnTo>
                    <a:pt x="1280718" y="168402"/>
                  </a:lnTo>
                  <a:lnTo>
                    <a:pt x="1299730" y="168402"/>
                  </a:lnTo>
                  <a:lnTo>
                    <a:pt x="1319847" y="168402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919245" y="6233185"/>
              <a:ext cx="1360170" cy="173990"/>
            </a:xfrm>
            <a:custGeom>
              <a:avLst/>
              <a:gdLst/>
              <a:ahLst/>
              <a:cxnLst/>
              <a:rect l="l" t="t" r="r" b="b"/>
              <a:pathLst>
                <a:path w="1360170" h="173989">
                  <a:moveTo>
                    <a:pt x="1359867" y="173512"/>
                  </a:moveTo>
                  <a:lnTo>
                    <a:pt x="1320726" y="173512"/>
                  </a:lnTo>
                  <a:lnTo>
                    <a:pt x="0" y="4992"/>
                  </a:lnTo>
                  <a:lnTo>
                    <a:pt x="0" y="0"/>
                  </a:lnTo>
                  <a:lnTo>
                    <a:pt x="1359867" y="173512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919245" y="6228078"/>
              <a:ext cx="1400175" cy="179070"/>
            </a:xfrm>
            <a:custGeom>
              <a:avLst/>
              <a:gdLst/>
              <a:ahLst/>
              <a:cxnLst/>
              <a:rect l="l" t="t" r="r" b="b"/>
              <a:pathLst>
                <a:path w="1400175" h="179070">
                  <a:moveTo>
                    <a:pt x="1399880" y="178619"/>
                  </a:moveTo>
                  <a:lnTo>
                    <a:pt x="1360722" y="178619"/>
                  </a:lnTo>
                  <a:lnTo>
                    <a:pt x="0" y="4998"/>
                  </a:lnTo>
                  <a:lnTo>
                    <a:pt x="0" y="0"/>
                  </a:lnTo>
                  <a:lnTo>
                    <a:pt x="1399880" y="178619"/>
                  </a:lnTo>
                  <a:close/>
                </a:path>
              </a:pathLst>
            </a:custGeom>
            <a:solidFill>
              <a:srgbClr val="00B3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919245" y="6222977"/>
              <a:ext cx="1440180" cy="184150"/>
            </a:xfrm>
            <a:custGeom>
              <a:avLst/>
              <a:gdLst/>
              <a:ahLst/>
              <a:cxnLst/>
              <a:rect l="l" t="t" r="r" b="b"/>
              <a:pathLst>
                <a:path w="1440180" h="184150">
                  <a:moveTo>
                    <a:pt x="1439876" y="183721"/>
                  </a:moveTo>
                  <a:lnTo>
                    <a:pt x="1400734" y="183721"/>
                  </a:lnTo>
                  <a:lnTo>
                    <a:pt x="0" y="4992"/>
                  </a:lnTo>
                  <a:lnTo>
                    <a:pt x="0" y="0"/>
                  </a:lnTo>
                  <a:lnTo>
                    <a:pt x="1439876" y="183721"/>
                  </a:lnTo>
                  <a:close/>
                </a:path>
              </a:pathLst>
            </a:custGeom>
            <a:solidFill>
              <a:srgbClr val="00B5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919245" y="6217870"/>
              <a:ext cx="1480185" cy="189230"/>
            </a:xfrm>
            <a:custGeom>
              <a:avLst/>
              <a:gdLst/>
              <a:ahLst/>
              <a:cxnLst/>
              <a:rect l="l" t="t" r="r" b="b"/>
              <a:pathLst>
                <a:path w="1480185" h="189229">
                  <a:moveTo>
                    <a:pt x="1479882" y="188827"/>
                  </a:moveTo>
                  <a:lnTo>
                    <a:pt x="1440728" y="188827"/>
                  </a:lnTo>
                  <a:lnTo>
                    <a:pt x="0" y="4997"/>
                  </a:lnTo>
                  <a:lnTo>
                    <a:pt x="0" y="0"/>
                  </a:lnTo>
                  <a:lnTo>
                    <a:pt x="1479882" y="188827"/>
                  </a:lnTo>
                  <a:close/>
                </a:path>
              </a:pathLst>
            </a:custGeom>
            <a:solidFill>
              <a:srgbClr val="00B9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919245" y="6212769"/>
              <a:ext cx="1520190" cy="194310"/>
            </a:xfrm>
            <a:custGeom>
              <a:avLst/>
              <a:gdLst/>
              <a:ahLst/>
              <a:cxnLst/>
              <a:rect l="l" t="t" r="r" b="b"/>
              <a:pathLst>
                <a:path w="1520189" h="194310">
                  <a:moveTo>
                    <a:pt x="1519877" y="193929"/>
                  </a:moveTo>
                  <a:lnTo>
                    <a:pt x="1480737" y="193929"/>
                  </a:lnTo>
                  <a:lnTo>
                    <a:pt x="0" y="4992"/>
                  </a:lnTo>
                  <a:lnTo>
                    <a:pt x="0" y="0"/>
                  </a:lnTo>
                  <a:lnTo>
                    <a:pt x="1519877" y="193929"/>
                  </a:lnTo>
                  <a:close/>
                </a:path>
              </a:pathLst>
            </a:custGeom>
            <a:solidFill>
              <a:srgbClr val="00BC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919245" y="6207661"/>
              <a:ext cx="1560195" cy="199390"/>
            </a:xfrm>
            <a:custGeom>
              <a:avLst/>
              <a:gdLst/>
              <a:ahLst/>
              <a:cxnLst/>
              <a:rect l="l" t="t" r="r" b="b"/>
              <a:pathLst>
                <a:path w="1560195" h="199389">
                  <a:moveTo>
                    <a:pt x="1559902" y="199036"/>
                  </a:moveTo>
                  <a:lnTo>
                    <a:pt x="1520756" y="199036"/>
                  </a:lnTo>
                  <a:lnTo>
                    <a:pt x="0" y="4993"/>
                  </a:lnTo>
                  <a:lnTo>
                    <a:pt x="0" y="0"/>
                  </a:lnTo>
                  <a:lnTo>
                    <a:pt x="1559902" y="199036"/>
                  </a:lnTo>
                  <a:close/>
                </a:path>
              </a:pathLst>
            </a:custGeom>
            <a:solidFill>
              <a:srgbClr val="00BF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919245" y="6202555"/>
              <a:ext cx="1600200" cy="204470"/>
            </a:xfrm>
            <a:custGeom>
              <a:avLst/>
              <a:gdLst/>
              <a:ahLst/>
              <a:cxnLst/>
              <a:rect l="l" t="t" r="r" b="b"/>
              <a:pathLst>
                <a:path w="1600200" h="204470">
                  <a:moveTo>
                    <a:pt x="1599910" y="204142"/>
                  </a:moveTo>
                  <a:lnTo>
                    <a:pt x="1560757" y="204142"/>
                  </a:lnTo>
                  <a:lnTo>
                    <a:pt x="0" y="4997"/>
                  </a:lnTo>
                  <a:lnTo>
                    <a:pt x="0" y="0"/>
                  </a:lnTo>
                  <a:lnTo>
                    <a:pt x="1599910" y="204142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919245" y="6197454"/>
              <a:ext cx="1640205" cy="209550"/>
            </a:xfrm>
            <a:custGeom>
              <a:avLst/>
              <a:gdLst/>
              <a:ahLst/>
              <a:cxnLst/>
              <a:rect l="l" t="t" r="r" b="b"/>
              <a:pathLst>
                <a:path w="1640205" h="209550">
                  <a:moveTo>
                    <a:pt x="1639906" y="209244"/>
                  </a:moveTo>
                  <a:lnTo>
                    <a:pt x="1600765" y="209244"/>
                  </a:lnTo>
                  <a:lnTo>
                    <a:pt x="0" y="4992"/>
                  </a:lnTo>
                  <a:lnTo>
                    <a:pt x="0" y="0"/>
                  </a:lnTo>
                  <a:lnTo>
                    <a:pt x="1639906" y="209244"/>
                  </a:lnTo>
                  <a:close/>
                </a:path>
              </a:pathLst>
            </a:custGeom>
            <a:solidFill>
              <a:srgbClr val="39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919245" y="6192347"/>
              <a:ext cx="1680210" cy="214629"/>
            </a:xfrm>
            <a:custGeom>
              <a:avLst/>
              <a:gdLst/>
              <a:ahLst/>
              <a:cxnLst/>
              <a:rect l="l" t="t" r="r" b="b"/>
              <a:pathLst>
                <a:path w="1680210" h="214629">
                  <a:moveTo>
                    <a:pt x="1679916" y="214351"/>
                  </a:moveTo>
                  <a:lnTo>
                    <a:pt x="1640760" y="214351"/>
                  </a:lnTo>
                  <a:lnTo>
                    <a:pt x="0" y="4998"/>
                  </a:lnTo>
                  <a:lnTo>
                    <a:pt x="0" y="0"/>
                  </a:lnTo>
                  <a:lnTo>
                    <a:pt x="1679916" y="214351"/>
                  </a:lnTo>
                  <a:close/>
                </a:path>
              </a:pathLst>
            </a:custGeom>
            <a:solidFill>
              <a:srgbClr val="51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919245" y="6187245"/>
              <a:ext cx="1720214" cy="219710"/>
            </a:xfrm>
            <a:custGeom>
              <a:avLst/>
              <a:gdLst/>
              <a:ahLst/>
              <a:cxnLst/>
              <a:rect l="l" t="t" r="r" b="b"/>
              <a:pathLst>
                <a:path w="1720214" h="219710">
                  <a:moveTo>
                    <a:pt x="1719915" y="219453"/>
                  </a:moveTo>
                  <a:lnTo>
                    <a:pt x="1680785" y="219453"/>
                  </a:lnTo>
                  <a:lnTo>
                    <a:pt x="0" y="4992"/>
                  </a:lnTo>
                  <a:lnTo>
                    <a:pt x="0" y="0"/>
                  </a:lnTo>
                  <a:lnTo>
                    <a:pt x="1719915" y="219453"/>
                  </a:lnTo>
                  <a:close/>
                </a:path>
              </a:pathLst>
            </a:custGeom>
            <a:solidFill>
              <a:srgbClr val="64CD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919245" y="6182138"/>
              <a:ext cx="1760220" cy="224790"/>
            </a:xfrm>
            <a:custGeom>
              <a:avLst/>
              <a:gdLst/>
              <a:ahLst/>
              <a:cxnLst/>
              <a:rect l="l" t="t" r="r" b="b"/>
              <a:pathLst>
                <a:path w="1760220" h="224789">
                  <a:moveTo>
                    <a:pt x="1759934" y="224559"/>
                  </a:moveTo>
                  <a:lnTo>
                    <a:pt x="1720793" y="224559"/>
                  </a:lnTo>
                  <a:lnTo>
                    <a:pt x="0" y="4992"/>
                  </a:lnTo>
                  <a:lnTo>
                    <a:pt x="0" y="0"/>
                  </a:lnTo>
                  <a:lnTo>
                    <a:pt x="1759934" y="224559"/>
                  </a:lnTo>
                  <a:close/>
                </a:path>
              </a:pathLst>
            </a:custGeom>
            <a:solidFill>
              <a:srgbClr val="76D1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919245" y="6177031"/>
              <a:ext cx="1800225" cy="229870"/>
            </a:xfrm>
            <a:custGeom>
              <a:avLst/>
              <a:gdLst/>
              <a:ahLst/>
              <a:cxnLst/>
              <a:rect l="l" t="t" r="r" b="b"/>
              <a:pathLst>
                <a:path w="1800225" h="229870">
                  <a:moveTo>
                    <a:pt x="1799943" y="229666"/>
                  </a:moveTo>
                  <a:lnTo>
                    <a:pt x="1760789" y="229666"/>
                  </a:lnTo>
                  <a:lnTo>
                    <a:pt x="0" y="4998"/>
                  </a:lnTo>
                  <a:lnTo>
                    <a:pt x="0" y="0"/>
                  </a:lnTo>
                  <a:lnTo>
                    <a:pt x="1799943" y="229666"/>
                  </a:lnTo>
                  <a:close/>
                </a:path>
              </a:pathLst>
            </a:custGeom>
            <a:solidFill>
              <a:srgbClr val="85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919245" y="6171930"/>
              <a:ext cx="1840230" cy="234950"/>
            </a:xfrm>
            <a:custGeom>
              <a:avLst/>
              <a:gdLst/>
              <a:ahLst/>
              <a:cxnLst/>
              <a:rect l="l" t="t" r="r" b="b"/>
              <a:pathLst>
                <a:path w="1840230" h="234950">
                  <a:moveTo>
                    <a:pt x="1839940" y="234768"/>
                  </a:moveTo>
                  <a:lnTo>
                    <a:pt x="1800798" y="234768"/>
                  </a:lnTo>
                  <a:lnTo>
                    <a:pt x="0" y="4992"/>
                  </a:lnTo>
                  <a:lnTo>
                    <a:pt x="0" y="0"/>
                  </a:lnTo>
                  <a:lnTo>
                    <a:pt x="1839940" y="234768"/>
                  </a:lnTo>
                  <a:close/>
                </a:path>
              </a:pathLst>
            </a:custGeom>
            <a:solidFill>
              <a:srgbClr val="93D9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919245" y="6166824"/>
              <a:ext cx="1880235" cy="240029"/>
            </a:xfrm>
            <a:custGeom>
              <a:avLst/>
              <a:gdLst/>
              <a:ahLst/>
              <a:cxnLst/>
              <a:rect l="l" t="t" r="r" b="b"/>
              <a:pathLst>
                <a:path w="1880235" h="240029">
                  <a:moveTo>
                    <a:pt x="1879947" y="239874"/>
                  </a:moveTo>
                  <a:lnTo>
                    <a:pt x="1840795" y="239874"/>
                  </a:lnTo>
                  <a:lnTo>
                    <a:pt x="0" y="4997"/>
                  </a:lnTo>
                  <a:lnTo>
                    <a:pt x="0" y="0"/>
                  </a:lnTo>
                  <a:lnTo>
                    <a:pt x="1879947" y="239874"/>
                  </a:lnTo>
                  <a:close/>
                </a:path>
              </a:pathLst>
            </a:custGeom>
            <a:solidFill>
              <a:srgbClr val="A1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919245" y="6161716"/>
              <a:ext cx="1920239" cy="245110"/>
            </a:xfrm>
            <a:custGeom>
              <a:avLst/>
              <a:gdLst/>
              <a:ahLst/>
              <a:cxnLst/>
              <a:rect l="l" t="t" r="r" b="b"/>
              <a:pathLst>
                <a:path w="1920239" h="245110">
                  <a:moveTo>
                    <a:pt x="1919971" y="244981"/>
                  </a:moveTo>
                  <a:lnTo>
                    <a:pt x="1880818" y="244981"/>
                  </a:lnTo>
                  <a:lnTo>
                    <a:pt x="0" y="4998"/>
                  </a:lnTo>
                  <a:lnTo>
                    <a:pt x="0" y="0"/>
                  </a:lnTo>
                  <a:lnTo>
                    <a:pt x="1919971" y="244981"/>
                  </a:lnTo>
                  <a:close/>
                </a:path>
              </a:pathLst>
            </a:custGeom>
            <a:solidFill>
              <a:srgbClr val="AF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919245" y="6156615"/>
              <a:ext cx="1960245" cy="250190"/>
            </a:xfrm>
            <a:custGeom>
              <a:avLst/>
              <a:gdLst/>
              <a:ahLst/>
              <a:cxnLst/>
              <a:rect l="l" t="t" r="r" b="b"/>
              <a:pathLst>
                <a:path w="1960245" h="250189">
                  <a:moveTo>
                    <a:pt x="1959969" y="250083"/>
                  </a:moveTo>
                  <a:lnTo>
                    <a:pt x="1920826" y="250083"/>
                  </a:lnTo>
                  <a:lnTo>
                    <a:pt x="0" y="4992"/>
                  </a:lnTo>
                  <a:lnTo>
                    <a:pt x="0" y="0"/>
                  </a:lnTo>
                  <a:lnTo>
                    <a:pt x="1959969" y="250083"/>
                  </a:lnTo>
                  <a:close/>
                </a:path>
              </a:pathLst>
            </a:custGeom>
            <a:solidFill>
              <a:srgbClr val="BCE6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919245" y="6151509"/>
              <a:ext cx="2000250" cy="255270"/>
            </a:xfrm>
            <a:custGeom>
              <a:avLst/>
              <a:gdLst/>
              <a:ahLst/>
              <a:cxnLst/>
              <a:rect l="l" t="t" r="r" b="b"/>
              <a:pathLst>
                <a:path w="2000250" h="255270">
                  <a:moveTo>
                    <a:pt x="1999975" y="255189"/>
                  </a:moveTo>
                  <a:lnTo>
                    <a:pt x="1960823" y="255189"/>
                  </a:lnTo>
                  <a:lnTo>
                    <a:pt x="0" y="4997"/>
                  </a:lnTo>
                  <a:lnTo>
                    <a:pt x="0" y="0"/>
                  </a:lnTo>
                  <a:lnTo>
                    <a:pt x="1999975" y="255189"/>
                  </a:lnTo>
                  <a:close/>
                </a:path>
              </a:pathLst>
            </a:custGeom>
            <a:solidFill>
              <a:srgbClr val="C9E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919245" y="6146406"/>
              <a:ext cx="2040255" cy="260350"/>
            </a:xfrm>
            <a:custGeom>
              <a:avLst/>
              <a:gdLst/>
              <a:ahLst/>
              <a:cxnLst/>
              <a:rect l="l" t="t" r="r" b="b"/>
              <a:pathLst>
                <a:path w="2040255" h="260350">
                  <a:moveTo>
                    <a:pt x="2039978" y="260292"/>
                  </a:moveTo>
                  <a:lnTo>
                    <a:pt x="2000829" y="260292"/>
                  </a:lnTo>
                  <a:lnTo>
                    <a:pt x="0" y="4993"/>
                  </a:lnTo>
                  <a:lnTo>
                    <a:pt x="0" y="0"/>
                  </a:lnTo>
                  <a:lnTo>
                    <a:pt x="2039978" y="260292"/>
                  </a:lnTo>
                  <a:close/>
                </a:path>
              </a:pathLst>
            </a:custGeom>
            <a:solidFill>
              <a:srgbClr val="D6F0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919245" y="6141300"/>
              <a:ext cx="2080260" cy="265430"/>
            </a:xfrm>
            <a:custGeom>
              <a:avLst/>
              <a:gdLst/>
              <a:ahLst/>
              <a:cxnLst/>
              <a:rect l="l" t="t" r="r" b="b"/>
              <a:pathLst>
                <a:path w="2080260" h="265429">
                  <a:moveTo>
                    <a:pt x="2079983" y="265398"/>
                  </a:moveTo>
                  <a:lnTo>
                    <a:pt x="2040832" y="265398"/>
                  </a:lnTo>
                  <a:lnTo>
                    <a:pt x="0" y="4997"/>
                  </a:lnTo>
                  <a:lnTo>
                    <a:pt x="0" y="0"/>
                  </a:lnTo>
                  <a:lnTo>
                    <a:pt x="2079983" y="265398"/>
                  </a:lnTo>
                  <a:close/>
                </a:path>
              </a:pathLst>
            </a:custGeom>
            <a:solidFill>
              <a:srgbClr val="E3F4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919245" y="6136198"/>
              <a:ext cx="2120265" cy="270510"/>
            </a:xfrm>
            <a:custGeom>
              <a:avLst/>
              <a:gdLst/>
              <a:ahLst/>
              <a:cxnLst/>
              <a:rect l="l" t="t" r="r" b="b"/>
              <a:pathLst>
                <a:path w="2120265" h="270510">
                  <a:moveTo>
                    <a:pt x="2119982" y="270499"/>
                  </a:moveTo>
                  <a:lnTo>
                    <a:pt x="2080852" y="270499"/>
                  </a:lnTo>
                  <a:lnTo>
                    <a:pt x="0" y="4992"/>
                  </a:lnTo>
                  <a:lnTo>
                    <a:pt x="0" y="0"/>
                  </a:lnTo>
                  <a:lnTo>
                    <a:pt x="2119982" y="270499"/>
                  </a:lnTo>
                  <a:close/>
                </a:path>
              </a:pathLst>
            </a:custGeom>
            <a:solidFill>
              <a:srgbClr val="EF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919238" y="6128600"/>
              <a:ext cx="2179955" cy="278130"/>
            </a:xfrm>
            <a:custGeom>
              <a:avLst/>
              <a:gdLst/>
              <a:ahLst/>
              <a:cxnLst/>
              <a:rect l="l" t="t" r="r" b="b"/>
              <a:pathLst>
                <a:path w="2179955" h="278129">
                  <a:moveTo>
                    <a:pt x="2179536" y="278104"/>
                  </a:moveTo>
                  <a:lnTo>
                    <a:pt x="0" y="0"/>
                  </a:lnTo>
                  <a:lnTo>
                    <a:pt x="0" y="2501"/>
                  </a:lnTo>
                  <a:lnTo>
                    <a:pt x="0" y="5003"/>
                  </a:lnTo>
                  <a:lnTo>
                    <a:pt x="0" y="7493"/>
                  </a:lnTo>
                  <a:lnTo>
                    <a:pt x="2120862" y="278104"/>
                  </a:lnTo>
                  <a:lnTo>
                    <a:pt x="2140381" y="278104"/>
                  </a:lnTo>
                  <a:lnTo>
                    <a:pt x="2160003" y="278104"/>
                  </a:lnTo>
                  <a:lnTo>
                    <a:pt x="2179536" y="2781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919245" y="6123579"/>
              <a:ext cx="2219325" cy="283210"/>
            </a:xfrm>
            <a:custGeom>
              <a:avLst/>
              <a:gdLst/>
              <a:ahLst/>
              <a:cxnLst/>
              <a:rect l="l" t="t" r="r" b="b"/>
              <a:pathLst>
                <a:path w="2219325" h="283210">
                  <a:moveTo>
                    <a:pt x="2218883" y="283119"/>
                  </a:moveTo>
                  <a:lnTo>
                    <a:pt x="2179733" y="283119"/>
                  </a:lnTo>
                  <a:lnTo>
                    <a:pt x="0" y="4992"/>
                  </a:lnTo>
                  <a:lnTo>
                    <a:pt x="0" y="0"/>
                  </a:lnTo>
                  <a:lnTo>
                    <a:pt x="2218883" y="283119"/>
                  </a:lnTo>
                  <a:close/>
                </a:path>
              </a:pathLst>
            </a:custGeom>
            <a:solidFill>
              <a:srgbClr val="F7FC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919245" y="6118555"/>
              <a:ext cx="2258695" cy="288290"/>
            </a:xfrm>
            <a:custGeom>
              <a:avLst/>
              <a:gdLst/>
              <a:ahLst/>
              <a:cxnLst/>
              <a:rect l="l" t="t" r="r" b="b"/>
              <a:pathLst>
                <a:path w="2258695" h="288289">
                  <a:moveTo>
                    <a:pt x="2258234" y="288143"/>
                  </a:moveTo>
                  <a:lnTo>
                    <a:pt x="2219084" y="288143"/>
                  </a:lnTo>
                  <a:lnTo>
                    <a:pt x="0" y="4998"/>
                  </a:lnTo>
                  <a:lnTo>
                    <a:pt x="0" y="0"/>
                  </a:lnTo>
                  <a:lnTo>
                    <a:pt x="2258234" y="288143"/>
                  </a:lnTo>
                  <a:close/>
                </a:path>
              </a:pathLst>
            </a:custGeom>
            <a:solidFill>
              <a:srgbClr val="F3FA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919245" y="6113532"/>
              <a:ext cx="2298065" cy="293370"/>
            </a:xfrm>
            <a:custGeom>
              <a:avLst/>
              <a:gdLst/>
              <a:ahLst/>
              <a:cxnLst/>
              <a:rect l="l" t="t" r="r" b="b"/>
              <a:pathLst>
                <a:path w="2298065" h="293370">
                  <a:moveTo>
                    <a:pt x="2297605" y="293166"/>
                  </a:moveTo>
                  <a:lnTo>
                    <a:pt x="2258455" y="293166"/>
                  </a:lnTo>
                  <a:lnTo>
                    <a:pt x="0" y="4997"/>
                  </a:lnTo>
                  <a:lnTo>
                    <a:pt x="0" y="0"/>
                  </a:lnTo>
                  <a:lnTo>
                    <a:pt x="2297605" y="293166"/>
                  </a:lnTo>
                  <a:close/>
                </a:path>
              </a:pathLst>
            </a:custGeom>
            <a:solidFill>
              <a:srgbClr val="EDF8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919245" y="6108513"/>
              <a:ext cx="2337435" cy="298450"/>
            </a:xfrm>
            <a:custGeom>
              <a:avLst/>
              <a:gdLst/>
              <a:ahLst/>
              <a:cxnLst/>
              <a:rect l="l" t="t" r="r" b="b"/>
              <a:pathLst>
                <a:path w="2337435" h="298450">
                  <a:moveTo>
                    <a:pt x="2336957" y="298185"/>
                  </a:moveTo>
                  <a:lnTo>
                    <a:pt x="2297807" y="298185"/>
                  </a:lnTo>
                  <a:lnTo>
                    <a:pt x="0" y="4993"/>
                  </a:lnTo>
                  <a:lnTo>
                    <a:pt x="0" y="0"/>
                  </a:lnTo>
                  <a:lnTo>
                    <a:pt x="2336957" y="298185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919245" y="6103489"/>
              <a:ext cx="2376805" cy="303530"/>
            </a:xfrm>
            <a:custGeom>
              <a:avLst/>
              <a:gdLst/>
              <a:ahLst/>
              <a:cxnLst/>
              <a:rect l="l" t="t" r="r" b="b"/>
              <a:pathLst>
                <a:path w="2376804" h="303529">
                  <a:moveTo>
                    <a:pt x="2376312" y="303209"/>
                  </a:moveTo>
                  <a:lnTo>
                    <a:pt x="2337163" y="303209"/>
                  </a:lnTo>
                  <a:lnTo>
                    <a:pt x="0" y="4998"/>
                  </a:lnTo>
                  <a:lnTo>
                    <a:pt x="0" y="0"/>
                  </a:lnTo>
                  <a:lnTo>
                    <a:pt x="2376312" y="303209"/>
                  </a:lnTo>
                  <a:close/>
                </a:path>
              </a:pathLst>
            </a:custGeom>
            <a:solidFill>
              <a:srgbClr val="E4F5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919245" y="6098466"/>
              <a:ext cx="2416175" cy="308610"/>
            </a:xfrm>
            <a:custGeom>
              <a:avLst/>
              <a:gdLst/>
              <a:ahLst/>
              <a:cxnLst/>
              <a:rect l="l" t="t" r="r" b="b"/>
              <a:pathLst>
                <a:path w="2416175" h="308610">
                  <a:moveTo>
                    <a:pt x="2415683" y="308232"/>
                  </a:moveTo>
                  <a:lnTo>
                    <a:pt x="2376534" y="308232"/>
                  </a:lnTo>
                  <a:lnTo>
                    <a:pt x="0" y="4997"/>
                  </a:lnTo>
                  <a:lnTo>
                    <a:pt x="0" y="0"/>
                  </a:lnTo>
                  <a:lnTo>
                    <a:pt x="2415683" y="308232"/>
                  </a:lnTo>
                  <a:close/>
                </a:path>
              </a:pathLst>
            </a:custGeom>
            <a:solidFill>
              <a:srgbClr val="DF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919245" y="6093446"/>
              <a:ext cx="2455545" cy="313690"/>
            </a:xfrm>
            <a:custGeom>
              <a:avLst/>
              <a:gdLst/>
              <a:ahLst/>
              <a:cxnLst/>
              <a:rect l="l" t="t" r="r" b="b"/>
              <a:pathLst>
                <a:path w="2455545" h="313689">
                  <a:moveTo>
                    <a:pt x="2455036" y="313251"/>
                  </a:moveTo>
                  <a:lnTo>
                    <a:pt x="2415889" y="313251"/>
                  </a:lnTo>
                  <a:lnTo>
                    <a:pt x="0" y="4992"/>
                  </a:lnTo>
                  <a:lnTo>
                    <a:pt x="0" y="0"/>
                  </a:lnTo>
                  <a:lnTo>
                    <a:pt x="2455036" y="313251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919245" y="6088422"/>
              <a:ext cx="2494915" cy="318770"/>
            </a:xfrm>
            <a:custGeom>
              <a:avLst/>
              <a:gdLst/>
              <a:ahLst/>
              <a:cxnLst/>
              <a:rect l="l" t="t" r="r" b="b"/>
              <a:pathLst>
                <a:path w="2494915" h="318770">
                  <a:moveTo>
                    <a:pt x="2494390" y="318275"/>
                  </a:moveTo>
                  <a:lnTo>
                    <a:pt x="2455243" y="318275"/>
                  </a:lnTo>
                  <a:lnTo>
                    <a:pt x="0" y="4998"/>
                  </a:lnTo>
                  <a:lnTo>
                    <a:pt x="0" y="0"/>
                  </a:lnTo>
                  <a:lnTo>
                    <a:pt x="2494390" y="318275"/>
                  </a:lnTo>
                  <a:close/>
                </a:path>
              </a:pathLst>
            </a:custGeom>
            <a:solidFill>
              <a:srgbClr val="D5EF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919245" y="6083399"/>
              <a:ext cx="2534285" cy="323850"/>
            </a:xfrm>
            <a:custGeom>
              <a:avLst/>
              <a:gdLst/>
              <a:ahLst/>
              <a:cxnLst/>
              <a:rect l="l" t="t" r="r" b="b"/>
              <a:pathLst>
                <a:path w="2534285" h="323850">
                  <a:moveTo>
                    <a:pt x="2533762" y="323298"/>
                  </a:moveTo>
                  <a:lnTo>
                    <a:pt x="2494613" y="323298"/>
                  </a:lnTo>
                  <a:lnTo>
                    <a:pt x="0" y="4997"/>
                  </a:lnTo>
                  <a:lnTo>
                    <a:pt x="0" y="0"/>
                  </a:lnTo>
                  <a:lnTo>
                    <a:pt x="2533762" y="323298"/>
                  </a:lnTo>
                  <a:close/>
                </a:path>
              </a:pathLst>
            </a:custGeom>
            <a:solidFill>
              <a:srgbClr val="D0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919245" y="6078380"/>
              <a:ext cx="2573655" cy="328930"/>
            </a:xfrm>
            <a:custGeom>
              <a:avLst/>
              <a:gdLst/>
              <a:ahLst/>
              <a:cxnLst/>
              <a:rect l="l" t="t" r="r" b="b"/>
              <a:pathLst>
                <a:path w="2573654" h="328929">
                  <a:moveTo>
                    <a:pt x="2573115" y="328318"/>
                  </a:moveTo>
                  <a:lnTo>
                    <a:pt x="2533963" y="328318"/>
                  </a:lnTo>
                  <a:lnTo>
                    <a:pt x="0" y="4993"/>
                  </a:lnTo>
                  <a:lnTo>
                    <a:pt x="0" y="0"/>
                  </a:lnTo>
                  <a:lnTo>
                    <a:pt x="2573115" y="328318"/>
                  </a:lnTo>
                  <a:close/>
                </a:path>
              </a:pathLst>
            </a:custGeom>
            <a:solidFill>
              <a:srgbClr val="CC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919245" y="6073356"/>
              <a:ext cx="2613025" cy="333375"/>
            </a:xfrm>
            <a:custGeom>
              <a:avLst/>
              <a:gdLst/>
              <a:ahLst/>
              <a:cxnLst/>
              <a:rect l="l" t="t" r="r" b="b"/>
              <a:pathLst>
                <a:path w="2613025" h="333375">
                  <a:moveTo>
                    <a:pt x="2612469" y="333342"/>
                  </a:moveTo>
                  <a:lnTo>
                    <a:pt x="2573322" y="333342"/>
                  </a:lnTo>
                  <a:lnTo>
                    <a:pt x="0" y="4998"/>
                  </a:lnTo>
                  <a:lnTo>
                    <a:pt x="0" y="0"/>
                  </a:lnTo>
                  <a:lnTo>
                    <a:pt x="2612469" y="333342"/>
                  </a:lnTo>
                  <a:close/>
                </a:path>
              </a:pathLst>
            </a:custGeom>
            <a:solidFill>
              <a:srgbClr val="C7EA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919245" y="6068338"/>
              <a:ext cx="2652395" cy="338455"/>
            </a:xfrm>
            <a:custGeom>
              <a:avLst/>
              <a:gdLst/>
              <a:ahLst/>
              <a:cxnLst/>
              <a:rect l="l" t="t" r="r" b="b"/>
              <a:pathLst>
                <a:path w="2652395" h="338454">
                  <a:moveTo>
                    <a:pt x="2651824" y="338360"/>
                  </a:moveTo>
                  <a:lnTo>
                    <a:pt x="2612692" y="338360"/>
                  </a:lnTo>
                  <a:lnTo>
                    <a:pt x="0" y="4992"/>
                  </a:lnTo>
                  <a:lnTo>
                    <a:pt x="0" y="0"/>
                  </a:lnTo>
                  <a:lnTo>
                    <a:pt x="2651824" y="338360"/>
                  </a:lnTo>
                  <a:close/>
                </a:path>
              </a:pathLst>
            </a:custGeom>
            <a:solidFill>
              <a:srgbClr val="C1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919245" y="6063314"/>
              <a:ext cx="2691765" cy="343535"/>
            </a:xfrm>
            <a:custGeom>
              <a:avLst/>
              <a:gdLst/>
              <a:ahLst/>
              <a:cxnLst/>
              <a:rect l="l" t="t" r="r" b="b"/>
              <a:pathLst>
                <a:path w="2691765" h="343535">
                  <a:moveTo>
                    <a:pt x="2691194" y="343384"/>
                  </a:moveTo>
                  <a:lnTo>
                    <a:pt x="2652042" y="343384"/>
                  </a:lnTo>
                  <a:lnTo>
                    <a:pt x="0" y="4993"/>
                  </a:lnTo>
                  <a:lnTo>
                    <a:pt x="0" y="0"/>
                  </a:lnTo>
                  <a:lnTo>
                    <a:pt x="2691194" y="343384"/>
                  </a:lnTo>
                  <a:close/>
                </a:path>
              </a:pathLst>
            </a:custGeom>
            <a:solidFill>
              <a:srgbClr val="BD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919245" y="6058291"/>
              <a:ext cx="2731135" cy="348615"/>
            </a:xfrm>
            <a:custGeom>
              <a:avLst/>
              <a:gdLst/>
              <a:ahLst/>
              <a:cxnLst/>
              <a:rect l="l" t="t" r="r" b="b"/>
              <a:pathLst>
                <a:path w="2731135" h="348614">
                  <a:moveTo>
                    <a:pt x="2730543" y="348407"/>
                  </a:moveTo>
                  <a:lnTo>
                    <a:pt x="2691401" y="348407"/>
                  </a:lnTo>
                  <a:lnTo>
                    <a:pt x="0" y="4997"/>
                  </a:lnTo>
                  <a:lnTo>
                    <a:pt x="0" y="0"/>
                  </a:lnTo>
                  <a:lnTo>
                    <a:pt x="2730543" y="348407"/>
                  </a:lnTo>
                  <a:close/>
                </a:path>
              </a:pathLst>
            </a:custGeom>
            <a:solidFill>
              <a:srgbClr val="B7E5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919245" y="6053271"/>
              <a:ext cx="2770505" cy="353695"/>
            </a:xfrm>
            <a:custGeom>
              <a:avLst/>
              <a:gdLst/>
              <a:ahLst/>
              <a:cxnLst/>
              <a:rect l="l" t="t" r="r" b="b"/>
              <a:pathLst>
                <a:path w="2770504" h="353695">
                  <a:moveTo>
                    <a:pt x="2769897" y="353426"/>
                  </a:moveTo>
                  <a:lnTo>
                    <a:pt x="2730771" y="353426"/>
                  </a:lnTo>
                  <a:lnTo>
                    <a:pt x="0" y="4992"/>
                  </a:lnTo>
                  <a:lnTo>
                    <a:pt x="0" y="0"/>
                  </a:lnTo>
                  <a:lnTo>
                    <a:pt x="2769897" y="353426"/>
                  </a:lnTo>
                  <a:close/>
                </a:path>
              </a:pathLst>
            </a:custGeom>
            <a:solidFill>
              <a:srgbClr val="B2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919245" y="6048247"/>
              <a:ext cx="2809875" cy="358775"/>
            </a:xfrm>
            <a:custGeom>
              <a:avLst/>
              <a:gdLst/>
              <a:ahLst/>
              <a:cxnLst/>
              <a:rect l="l" t="t" r="r" b="b"/>
              <a:pathLst>
                <a:path w="2809875" h="358775">
                  <a:moveTo>
                    <a:pt x="2809273" y="358450"/>
                  </a:moveTo>
                  <a:lnTo>
                    <a:pt x="2770120" y="358450"/>
                  </a:lnTo>
                  <a:lnTo>
                    <a:pt x="0" y="4993"/>
                  </a:lnTo>
                  <a:lnTo>
                    <a:pt x="0" y="0"/>
                  </a:lnTo>
                  <a:lnTo>
                    <a:pt x="2809273" y="358450"/>
                  </a:lnTo>
                  <a:close/>
                </a:path>
              </a:pathLst>
            </a:custGeom>
            <a:solidFill>
              <a:srgbClr val="AE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919245" y="6043224"/>
              <a:ext cx="2849245" cy="363855"/>
            </a:xfrm>
            <a:custGeom>
              <a:avLst/>
              <a:gdLst/>
              <a:ahLst/>
              <a:cxnLst/>
              <a:rect l="l" t="t" r="r" b="b"/>
              <a:pathLst>
                <a:path w="2849245" h="363854">
                  <a:moveTo>
                    <a:pt x="2848621" y="363473"/>
                  </a:moveTo>
                  <a:lnTo>
                    <a:pt x="2809475" y="363473"/>
                  </a:lnTo>
                  <a:lnTo>
                    <a:pt x="0" y="4997"/>
                  </a:lnTo>
                  <a:lnTo>
                    <a:pt x="0" y="0"/>
                  </a:lnTo>
                  <a:lnTo>
                    <a:pt x="2848621" y="363473"/>
                  </a:lnTo>
                  <a:close/>
                </a:path>
              </a:pathLst>
            </a:custGeom>
            <a:solidFill>
              <a:srgbClr val="A8E0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919245" y="6038205"/>
              <a:ext cx="2887980" cy="368935"/>
            </a:xfrm>
            <a:custGeom>
              <a:avLst/>
              <a:gdLst/>
              <a:ahLst/>
              <a:cxnLst/>
              <a:rect l="l" t="t" r="r" b="b"/>
              <a:pathLst>
                <a:path w="2887979" h="368935">
                  <a:moveTo>
                    <a:pt x="2887982" y="368493"/>
                  </a:moveTo>
                  <a:lnTo>
                    <a:pt x="2848850" y="368493"/>
                  </a:lnTo>
                  <a:lnTo>
                    <a:pt x="0" y="4992"/>
                  </a:lnTo>
                  <a:lnTo>
                    <a:pt x="0" y="0"/>
                  </a:lnTo>
                  <a:lnTo>
                    <a:pt x="2887982" y="368493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919245" y="6033181"/>
              <a:ext cx="2927350" cy="374015"/>
            </a:xfrm>
            <a:custGeom>
              <a:avLst/>
              <a:gdLst/>
              <a:ahLst/>
              <a:cxnLst/>
              <a:rect l="l" t="t" r="r" b="b"/>
              <a:pathLst>
                <a:path w="2927350" h="374014">
                  <a:moveTo>
                    <a:pt x="2927352" y="373517"/>
                  </a:moveTo>
                  <a:lnTo>
                    <a:pt x="2888198" y="373517"/>
                  </a:lnTo>
                  <a:lnTo>
                    <a:pt x="0" y="4993"/>
                  </a:lnTo>
                  <a:lnTo>
                    <a:pt x="0" y="0"/>
                  </a:lnTo>
                  <a:lnTo>
                    <a:pt x="2927352" y="373517"/>
                  </a:lnTo>
                  <a:close/>
                </a:path>
              </a:pathLst>
            </a:custGeom>
            <a:solidFill>
              <a:srgbClr val="9EDC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919245" y="6028158"/>
              <a:ext cx="2966720" cy="379095"/>
            </a:xfrm>
            <a:custGeom>
              <a:avLst/>
              <a:gdLst/>
              <a:ahLst/>
              <a:cxnLst/>
              <a:rect l="l" t="t" r="r" b="b"/>
              <a:pathLst>
                <a:path w="2966720" h="379095">
                  <a:moveTo>
                    <a:pt x="2966700" y="378540"/>
                  </a:moveTo>
                  <a:lnTo>
                    <a:pt x="2927554" y="378540"/>
                  </a:lnTo>
                  <a:lnTo>
                    <a:pt x="0" y="4997"/>
                  </a:lnTo>
                  <a:lnTo>
                    <a:pt x="0" y="0"/>
                  </a:lnTo>
                  <a:lnTo>
                    <a:pt x="2966700" y="378540"/>
                  </a:lnTo>
                  <a:close/>
                </a:path>
              </a:pathLst>
            </a:custGeom>
            <a:solidFill>
              <a:srgbClr val="98DB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919245" y="6023139"/>
              <a:ext cx="3006090" cy="384175"/>
            </a:xfrm>
            <a:custGeom>
              <a:avLst/>
              <a:gdLst/>
              <a:ahLst/>
              <a:cxnLst/>
              <a:rect l="l" t="t" r="r" b="b"/>
              <a:pathLst>
                <a:path w="3006090" h="384175">
                  <a:moveTo>
                    <a:pt x="3006055" y="383559"/>
                  </a:moveTo>
                  <a:lnTo>
                    <a:pt x="2966901" y="383559"/>
                  </a:lnTo>
                  <a:lnTo>
                    <a:pt x="0" y="4993"/>
                  </a:lnTo>
                  <a:lnTo>
                    <a:pt x="0" y="0"/>
                  </a:lnTo>
                  <a:lnTo>
                    <a:pt x="3006055" y="383559"/>
                  </a:lnTo>
                  <a:close/>
                </a:path>
              </a:pathLst>
            </a:custGeom>
            <a:solidFill>
              <a:srgbClr val="93D9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919245" y="6018115"/>
              <a:ext cx="3045460" cy="388620"/>
            </a:xfrm>
            <a:custGeom>
              <a:avLst/>
              <a:gdLst/>
              <a:ahLst/>
              <a:cxnLst/>
              <a:rect l="l" t="t" r="r" b="b"/>
              <a:pathLst>
                <a:path w="3045460" h="388620">
                  <a:moveTo>
                    <a:pt x="3045428" y="388582"/>
                  </a:moveTo>
                  <a:lnTo>
                    <a:pt x="3006271" y="388582"/>
                  </a:lnTo>
                  <a:lnTo>
                    <a:pt x="0" y="4992"/>
                  </a:lnTo>
                  <a:lnTo>
                    <a:pt x="0" y="0"/>
                  </a:lnTo>
                  <a:lnTo>
                    <a:pt x="3045428" y="388582"/>
                  </a:lnTo>
                  <a:close/>
                </a:path>
              </a:pathLst>
            </a:custGeom>
            <a:solidFill>
              <a:srgbClr val="8E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919245" y="6013092"/>
              <a:ext cx="3084830" cy="393700"/>
            </a:xfrm>
            <a:custGeom>
              <a:avLst/>
              <a:gdLst/>
              <a:ahLst/>
              <a:cxnLst/>
              <a:rect l="l" t="t" r="r" b="b"/>
              <a:pathLst>
                <a:path w="3084829" h="393700">
                  <a:moveTo>
                    <a:pt x="3084778" y="393606"/>
                  </a:moveTo>
                  <a:lnTo>
                    <a:pt x="3045633" y="393606"/>
                  </a:lnTo>
                  <a:lnTo>
                    <a:pt x="0" y="4997"/>
                  </a:lnTo>
                  <a:lnTo>
                    <a:pt x="0" y="0"/>
                  </a:lnTo>
                  <a:lnTo>
                    <a:pt x="3084778" y="393606"/>
                  </a:lnTo>
                  <a:close/>
                </a:path>
              </a:pathLst>
            </a:custGeom>
            <a:solidFill>
              <a:srgbClr val="88D6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919245" y="6008072"/>
              <a:ext cx="3124200" cy="398780"/>
            </a:xfrm>
            <a:custGeom>
              <a:avLst/>
              <a:gdLst/>
              <a:ahLst/>
              <a:cxnLst/>
              <a:rect l="l" t="t" r="r" b="b"/>
              <a:pathLst>
                <a:path w="3124200" h="398779">
                  <a:moveTo>
                    <a:pt x="3124134" y="398625"/>
                  </a:moveTo>
                  <a:lnTo>
                    <a:pt x="3084980" y="398625"/>
                  </a:lnTo>
                  <a:lnTo>
                    <a:pt x="0" y="4993"/>
                  </a:lnTo>
                  <a:lnTo>
                    <a:pt x="0" y="0"/>
                  </a:lnTo>
                  <a:lnTo>
                    <a:pt x="3124134" y="398625"/>
                  </a:lnTo>
                  <a:close/>
                </a:path>
              </a:pathLst>
            </a:custGeom>
            <a:solidFill>
              <a:srgbClr val="83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919245" y="6003049"/>
              <a:ext cx="3163570" cy="403860"/>
            </a:xfrm>
            <a:custGeom>
              <a:avLst/>
              <a:gdLst/>
              <a:ahLst/>
              <a:cxnLst/>
              <a:rect l="l" t="t" r="r" b="b"/>
              <a:pathLst>
                <a:path w="3163570" h="403860">
                  <a:moveTo>
                    <a:pt x="3163507" y="403648"/>
                  </a:moveTo>
                  <a:lnTo>
                    <a:pt x="3124349" y="403648"/>
                  </a:lnTo>
                  <a:lnTo>
                    <a:pt x="0" y="4992"/>
                  </a:lnTo>
                  <a:lnTo>
                    <a:pt x="0" y="0"/>
                  </a:lnTo>
                  <a:lnTo>
                    <a:pt x="3163507" y="403648"/>
                  </a:lnTo>
                  <a:close/>
                </a:path>
              </a:pathLst>
            </a:custGeom>
            <a:solidFill>
              <a:srgbClr val="7C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919245" y="5998025"/>
              <a:ext cx="3202940" cy="408940"/>
            </a:xfrm>
            <a:custGeom>
              <a:avLst/>
              <a:gdLst/>
              <a:ahLst/>
              <a:cxnLst/>
              <a:rect l="l" t="t" r="r" b="b"/>
              <a:pathLst>
                <a:path w="3202940" h="408939">
                  <a:moveTo>
                    <a:pt x="3202856" y="408672"/>
                  </a:moveTo>
                  <a:lnTo>
                    <a:pt x="3163712" y="408672"/>
                  </a:lnTo>
                  <a:lnTo>
                    <a:pt x="0" y="4997"/>
                  </a:lnTo>
                  <a:lnTo>
                    <a:pt x="0" y="0"/>
                  </a:lnTo>
                  <a:lnTo>
                    <a:pt x="3202856" y="408672"/>
                  </a:lnTo>
                  <a:close/>
                </a:path>
              </a:pathLst>
            </a:custGeom>
            <a:solidFill>
              <a:srgbClr val="76D1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919245" y="5993006"/>
              <a:ext cx="3242310" cy="414020"/>
            </a:xfrm>
            <a:custGeom>
              <a:avLst/>
              <a:gdLst/>
              <a:ahLst/>
              <a:cxnLst/>
              <a:rect l="l" t="t" r="r" b="b"/>
              <a:pathLst>
                <a:path w="3242310" h="414020">
                  <a:moveTo>
                    <a:pt x="3242213" y="413692"/>
                  </a:moveTo>
                  <a:lnTo>
                    <a:pt x="3203058" y="413692"/>
                  </a:lnTo>
                  <a:lnTo>
                    <a:pt x="0" y="4993"/>
                  </a:lnTo>
                  <a:lnTo>
                    <a:pt x="0" y="0"/>
                  </a:lnTo>
                  <a:lnTo>
                    <a:pt x="3242213" y="413692"/>
                  </a:lnTo>
                  <a:close/>
                </a:path>
              </a:pathLst>
            </a:custGeom>
            <a:solidFill>
              <a:srgbClr val="71D0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919245" y="5987983"/>
              <a:ext cx="3281679" cy="419100"/>
            </a:xfrm>
            <a:custGeom>
              <a:avLst/>
              <a:gdLst/>
              <a:ahLst/>
              <a:cxnLst/>
              <a:rect l="l" t="t" r="r" b="b"/>
              <a:pathLst>
                <a:path w="3281679" h="419100">
                  <a:moveTo>
                    <a:pt x="3281586" y="418715"/>
                  </a:moveTo>
                  <a:lnTo>
                    <a:pt x="3242427" y="418715"/>
                  </a:lnTo>
                  <a:lnTo>
                    <a:pt x="0" y="4992"/>
                  </a:lnTo>
                  <a:lnTo>
                    <a:pt x="0" y="0"/>
                  </a:lnTo>
                  <a:lnTo>
                    <a:pt x="3281586" y="418715"/>
                  </a:lnTo>
                  <a:close/>
                </a:path>
              </a:pathLst>
            </a:custGeom>
            <a:solidFill>
              <a:srgbClr val="6A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919245" y="5982959"/>
              <a:ext cx="3321050" cy="424180"/>
            </a:xfrm>
            <a:custGeom>
              <a:avLst/>
              <a:gdLst/>
              <a:ahLst/>
              <a:cxnLst/>
              <a:rect l="l" t="t" r="r" b="b"/>
              <a:pathLst>
                <a:path w="3321050" h="424179">
                  <a:moveTo>
                    <a:pt x="3320934" y="423739"/>
                  </a:moveTo>
                  <a:lnTo>
                    <a:pt x="3281791" y="423739"/>
                  </a:lnTo>
                  <a:lnTo>
                    <a:pt x="0" y="4997"/>
                  </a:lnTo>
                  <a:lnTo>
                    <a:pt x="0" y="0"/>
                  </a:lnTo>
                  <a:lnTo>
                    <a:pt x="3320934" y="423739"/>
                  </a:lnTo>
                  <a:close/>
                </a:path>
              </a:pathLst>
            </a:custGeom>
            <a:solidFill>
              <a:srgbClr val="64CD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919245" y="5977940"/>
              <a:ext cx="3360420" cy="429259"/>
            </a:xfrm>
            <a:custGeom>
              <a:avLst/>
              <a:gdLst/>
              <a:ahLst/>
              <a:cxnLst/>
              <a:rect l="l" t="t" r="r" b="b"/>
              <a:pathLst>
                <a:path w="3360420" h="429260">
                  <a:moveTo>
                    <a:pt x="3360292" y="428758"/>
                  </a:moveTo>
                  <a:lnTo>
                    <a:pt x="3321163" y="428758"/>
                  </a:lnTo>
                  <a:lnTo>
                    <a:pt x="0" y="4993"/>
                  </a:lnTo>
                  <a:lnTo>
                    <a:pt x="0" y="0"/>
                  </a:lnTo>
                  <a:lnTo>
                    <a:pt x="3360292" y="428758"/>
                  </a:lnTo>
                  <a:close/>
                </a:path>
              </a:pathLst>
            </a:custGeom>
            <a:solidFill>
              <a:srgbClr val="5DC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919245" y="5972917"/>
              <a:ext cx="3399790" cy="434340"/>
            </a:xfrm>
            <a:custGeom>
              <a:avLst/>
              <a:gdLst/>
              <a:ahLst/>
              <a:cxnLst/>
              <a:rect l="l" t="t" r="r" b="b"/>
              <a:pathLst>
                <a:path w="3399790" h="434339">
                  <a:moveTo>
                    <a:pt x="3399665" y="433781"/>
                  </a:moveTo>
                  <a:lnTo>
                    <a:pt x="3360505" y="433781"/>
                  </a:lnTo>
                  <a:lnTo>
                    <a:pt x="0" y="4992"/>
                  </a:lnTo>
                  <a:lnTo>
                    <a:pt x="0" y="0"/>
                  </a:lnTo>
                  <a:lnTo>
                    <a:pt x="3399665" y="433781"/>
                  </a:lnTo>
                  <a:close/>
                </a:path>
              </a:pathLst>
            </a:custGeom>
            <a:solidFill>
              <a:srgbClr val="54C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919245" y="5967893"/>
              <a:ext cx="3439160" cy="439420"/>
            </a:xfrm>
            <a:custGeom>
              <a:avLst/>
              <a:gdLst/>
              <a:ahLst/>
              <a:cxnLst/>
              <a:rect l="l" t="t" r="r" b="b"/>
              <a:pathLst>
                <a:path w="3439160" h="439420">
                  <a:moveTo>
                    <a:pt x="3439006" y="438805"/>
                  </a:moveTo>
                  <a:lnTo>
                    <a:pt x="3399867" y="438805"/>
                  </a:lnTo>
                  <a:lnTo>
                    <a:pt x="0" y="4998"/>
                  </a:lnTo>
                  <a:lnTo>
                    <a:pt x="0" y="0"/>
                  </a:lnTo>
                  <a:lnTo>
                    <a:pt x="3439006" y="438805"/>
                  </a:lnTo>
                  <a:close/>
                </a:path>
              </a:pathLst>
            </a:custGeom>
            <a:solidFill>
              <a:srgbClr val="4E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919245" y="5962874"/>
              <a:ext cx="3478529" cy="443865"/>
            </a:xfrm>
            <a:custGeom>
              <a:avLst/>
              <a:gdLst/>
              <a:ahLst/>
              <a:cxnLst/>
              <a:rect l="l" t="t" r="r" b="b"/>
              <a:pathLst>
                <a:path w="3478529" h="443864">
                  <a:moveTo>
                    <a:pt x="3478369" y="443823"/>
                  </a:moveTo>
                  <a:lnTo>
                    <a:pt x="3439208" y="443823"/>
                  </a:lnTo>
                  <a:lnTo>
                    <a:pt x="0" y="4992"/>
                  </a:lnTo>
                  <a:lnTo>
                    <a:pt x="0" y="0"/>
                  </a:lnTo>
                  <a:lnTo>
                    <a:pt x="3478369" y="443823"/>
                  </a:lnTo>
                  <a:close/>
                </a:path>
              </a:pathLst>
            </a:custGeom>
            <a:solidFill>
              <a:srgbClr val="44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919245" y="5957850"/>
              <a:ext cx="3517900" cy="448945"/>
            </a:xfrm>
            <a:custGeom>
              <a:avLst/>
              <a:gdLst/>
              <a:ahLst/>
              <a:cxnLst/>
              <a:rect l="l" t="t" r="r" b="b"/>
              <a:pathLst>
                <a:path w="3517900" h="448945">
                  <a:moveTo>
                    <a:pt x="3517738" y="448847"/>
                  </a:moveTo>
                  <a:lnTo>
                    <a:pt x="3478581" y="448847"/>
                  </a:lnTo>
                  <a:lnTo>
                    <a:pt x="0" y="4993"/>
                  </a:lnTo>
                  <a:lnTo>
                    <a:pt x="0" y="0"/>
                  </a:lnTo>
                  <a:lnTo>
                    <a:pt x="3517738" y="448847"/>
                  </a:lnTo>
                  <a:close/>
                </a:path>
              </a:pathLst>
            </a:custGeom>
            <a:solidFill>
              <a:srgbClr val="39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919245" y="5952826"/>
              <a:ext cx="3557270" cy="454025"/>
            </a:xfrm>
            <a:custGeom>
              <a:avLst/>
              <a:gdLst/>
              <a:ahLst/>
              <a:cxnLst/>
              <a:rect l="l" t="t" r="r" b="b"/>
              <a:pathLst>
                <a:path w="3557270" h="454025">
                  <a:moveTo>
                    <a:pt x="3557084" y="453871"/>
                  </a:moveTo>
                  <a:lnTo>
                    <a:pt x="3517946" y="453871"/>
                  </a:lnTo>
                  <a:lnTo>
                    <a:pt x="0" y="4998"/>
                  </a:lnTo>
                  <a:lnTo>
                    <a:pt x="0" y="0"/>
                  </a:lnTo>
                  <a:lnTo>
                    <a:pt x="3557084" y="453871"/>
                  </a:lnTo>
                  <a:close/>
                </a:path>
              </a:pathLst>
            </a:custGeom>
            <a:solidFill>
              <a:srgbClr val="2DC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919245" y="5947808"/>
              <a:ext cx="3596640" cy="459105"/>
            </a:xfrm>
            <a:custGeom>
              <a:avLst/>
              <a:gdLst/>
              <a:ahLst/>
              <a:cxnLst/>
              <a:rect l="l" t="t" r="r" b="b"/>
              <a:pathLst>
                <a:path w="3596640" h="459104">
                  <a:moveTo>
                    <a:pt x="3596448" y="458890"/>
                  </a:moveTo>
                  <a:lnTo>
                    <a:pt x="3557286" y="458890"/>
                  </a:lnTo>
                  <a:lnTo>
                    <a:pt x="0" y="4992"/>
                  </a:lnTo>
                  <a:lnTo>
                    <a:pt x="0" y="0"/>
                  </a:lnTo>
                  <a:lnTo>
                    <a:pt x="3596448" y="458890"/>
                  </a:lnTo>
                  <a:close/>
                </a:path>
              </a:pathLst>
            </a:custGeom>
            <a:solidFill>
              <a:srgbClr val="1AC3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919245" y="5942784"/>
              <a:ext cx="3636010" cy="464184"/>
            </a:xfrm>
            <a:custGeom>
              <a:avLst/>
              <a:gdLst/>
              <a:ahLst/>
              <a:cxnLst/>
              <a:rect l="l" t="t" r="r" b="b"/>
              <a:pathLst>
                <a:path w="3636010" h="464185">
                  <a:moveTo>
                    <a:pt x="3635817" y="463914"/>
                  </a:moveTo>
                  <a:lnTo>
                    <a:pt x="3596659" y="463914"/>
                  </a:lnTo>
                  <a:lnTo>
                    <a:pt x="0" y="4993"/>
                  </a:lnTo>
                  <a:lnTo>
                    <a:pt x="0" y="0"/>
                  </a:lnTo>
                  <a:lnTo>
                    <a:pt x="3635817" y="463914"/>
                  </a:lnTo>
                  <a:close/>
                </a:path>
              </a:pathLst>
            </a:custGeom>
            <a:solidFill>
              <a:srgbClr val="00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919245" y="5937760"/>
              <a:ext cx="3675379" cy="469265"/>
            </a:xfrm>
            <a:custGeom>
              <a:avLst/>
              <a:gdLst/>
              <a:ahLst/>
              <a:cxnLst/>
              <a:rect l="l" t="t" r="r" b="b"/>
              <a:pathLst>
                <a:path w="3675379" h="469264">
                  <a:moveTo>
                    <a:pt x="3675162" y="468938"/>
                  </a:moveTo>
                  <a:lnTo>
                    <a:pt x="3636025" y="468938"/>
                  </a:lnTo>
                  <a:lnTo>
                    <a:pt x="0" y="4998"/>
                  </a:lnTo>
                  <a:lnTo>
                    <a:pt x="0" y="0"/>
                  </a:lnTo>
                  <a:lnTo>
                    <a:pt x="3675162" y="468938"/>
                  </a:lnTo>
                  <a:close/>
                </a:path>
              </a:pathLst>
            </a:custGeom>
            <a:solidFill>
              <a:srgbClr val="00C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919245" y="5932742"/>
              <a:ext cx="3714750" cy="474345"/>
            </a:xfrm>
            <a:custGeom>
              <a:avLst/>
              <a:gdLst/>
              <a:ahLst/>
              <a:cxnLst/>
              <a:rect l="l" t="t" r="r" b="b"/>
              <a:pathLst>
                <a:path w="3714750" h="474345">
                  <a:moveTo>
                    <a:pt x="3714527" y="473956"/>
                  </a:moveTo>
                  <a:lnTo>
                    <a:pt x="3675364" y="473956"/>
                  </a:lnTo>
                  <a:lnTo>
                    <a:pt x="0" y="4992"/>
                  </a:lnTo>
                  <a:lnTo>
                    <a:pt x="0" y="0"/>
                  </a:lnTo>
                  <a:lnTo>
                    <a:pt x="3714527" y="473956"/>
                  </a:lnTo>
                  <a:close/>
                </a:path>
              </a:pathLst>
            </a:custGeom>
            <a:solidFill>
              <a:srgbClr val="00BF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919245" y="5927718"/>
              <a:ext cx="3754120" cy="479425"/>
            </a:xfrm>
            <a:custGeom>
              <a:avLst/>
              <a:gdLst/>
              <a:ahLst/>
              <a:cxnLst/>
              <a:rect l="l" t="t" r="r" b="b"/>
              <a:pathLst>
                <a:path w="3754120" h="479425">
                  <a:moveTo>
                    <a:pt x="3753896" y="478980"/>
                  </a:moveTo>
                  <a:lnTo>
                    <a:pt x="3714737" y="478980"/>
                  </a:lnTo>
                  <a:lnTo>
                    <a:pt x="0" y="4993"/>
                  </a:lnTo>
                  <a:lnTo>
                    <a:pt x="0" y="0"/>
                  </a:lnTo>
                  <a:lnTo>
                    <a:pt x="3753896" y="478980"/>
                  </a:lnTo>
                  <a:close/>
                </a:path>
              </a:pathLst>
            </a:custGeom>
            <a:solidFill>
              <a:srgbClr val="00BE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919245" y="5922693"/>
              <a:ext cx="3793490" cy="484505"/>
            </a:xfrm>
            <a:custGeom>
              <a:avLst/>
              <a:gdLst/>
              <a:ahLst/>
              <a:cxnLst/>
              <a:rect l="l" t="t" r="r" b="b"/>
              <a:pathLst>
                <a:path w="3793490" h="484504">
                  <a:moveTo>
                    <a:pt x="3793240" y="484004"/>
                  </a:moveTo>
                  <a:lnTo>
                    <a:pt x="3754104" y="484004"/>
                  </a:lnTo>
                  <a:lnTo>
                    <a:pt x="0" y="4998"/>
                  </a:lnTo>
                  <a:lnTo>
                    <a:pt x="0" y="0"/>
                  </a:lnTo>
                  <a:lnTo>
                    <a:pt x="3793240" y="484004"/>
                  </a:lnTo>
                  <a:close/>
                </a:path>
              </a:pathLst>
            </a:custGeom>
            <a:solidFill>
              <a:srgbClr val="00BD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919245" y="5917675"/>
              <a:ext cx="3832860" cy="489584"/>
            </a:xfrm>
            <a:custGeom>
              <a:avLst/>
              <a:gdLst/>
              <a:ahLst/>
              <a:cxnLst/>
              <a:rect l="l" t="t" r="r" b="b"/>
              <a:pathLst>
                <a:path w="3832860" h="489585">
                  <a:moveTo>
                    <a:pt x="3832606" y="489022"/>
                  </a:moveTo>
                  <a:lnTo>
                    <a:pt x="3793442" y="489022"/>
                  </a:lnTo>
                  <a:lnTo>
                    <a:pt x="0" y="4992"/>
                  </a:lnTo>
                  <a:lnTo>
                    <a:pt x="0" y="0"/>
                  </a:lnTo>
                  <a:lnTo>
                    <a:pt x="3832606" y="489022"/>
                  </a:lnTo>
                  <a:close/>
                </a:path>
              </a:pathLst>
            </a:custGeom>
            <a:solidFill>
              <a:srgbClr val="00BC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919245" y="5912651"/>
              <a:ext cx="3872229" cy="494665"/>
            </a:xfrm>
            <a:custGeom>
              <a:avLst/>
              <a:gdLst/>
              <a:ahLst/>
              <a:cxnLst/>
              <a:rect l="l" t="t" r="r" b="b"/>
              <a:pathLst>
                <a:path w="3872229" h="494664">
                  <a:moveTo>
                    <a:pt x="3871943" y="494046"/>
                  </a:moveTo>
                  <a:lnTo>
                    <a:pt x="3832808" y="494046"/>
                  </a:lnTo>
                  <a:lnTo>
                    <a:pt x="0" y="4998"/>
                  </a:lnTo>
                  <a:lnTo>
                    <a:pt x="0" y="0"/>
                  </a:lnTo>
                  <a:lnTo>
                    <a:pt x="3871943" y="494046"/>
                  </a:lnTo>
                  <a:close/>
                </a:path>
              </a:pathLst>
            </a:custGeom>
            <a:solidFill>
              <a:srgbClr val="00BB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919245" y="5907628"/>
              <a:ext cx="3911600" cy="499109"/>
            </a:xfrm>
            <a:custGeom>
              <a:avLst/>
              <a:gdLst/>
              <a:ahLst/>
              <a:cxnLst/>
              <a:rect l="l" t="t" r="r" b="b"/>
              <a:pathLst>
                <a:path w="3911600" h="499110">
                  <a:moveTo>
                    <a:pt x="3911317" y="499069"/>
                  </a:moveTo>
                  <a:lnTo>
                    <a:pt x="3872176" y="499069"/>
                  </a:lnTo>
                  <a:lnTo>
                    <a:pt x="0" y="4997"/>
                  </a:lnTo>
                  <a:lnTo>
                    <a:pt x="0" y="0"/>
                  </a:lnTo>
                  <a:lnTo>
                    <a:pt x="3911317" y="499069"/>
                  </a:lnTo>
                  <a:close/>
                </a:path>
              </a:pathLst>
            </a:custGeom>
            <a:solidFill>
              <a:srgbClr val="00B9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919245" y="5902609"/>
              <a:ext cx="3950970" cy="504190"/>
            </a:xfrm>
            <a:custGeom>
              <a:avLst/>
              <a:gdLst/>
              <a:ahLst/>
              <a:cxnLst/>
              <a:rect l="l" t="t" r="r" b="b"/>
              <a:pathLst>
                <a:path w="3950970" h="504189">
                  <a:moveTo>
                    <a:pt x="3950678" y="504089"/>
                  </a:moveTo>
                  <a:lnTo>
                    <a:pt x="3911519" y="504089"/>
                  </a:lnTo>
                  <a:lnTo>
                    <a:pt x="0" y="4993"/>
                  </a:lnTo>
                  <a:lnTo>
                    <a:pt x="0" y="0"/>
                  </a:lnTo>
                  <a:lnTo>
                    <a:pt x="3950678" y="504089"/>
                  </a:lnTo>
                  <a:close/>
                </a:path>
              </a:pathLst>
            </a:custGeom>
            <a:solidFill>
              <a:srgbClr val="00B8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919245" y="5897585"/>
              <a:ext cx="3990340" cy="509270"/>
            </a:xfrm>
            <a:custGeom>
              <a:avLst/>
              <a:gdLst/>
              <a:ahLst/>
              <a:cxnLst/>
              <a:rect l="l" t="t" r="r" b="b"/>
              <a:pathLst>
                <a:path w="3990340" h="509270">
                  <a:moveTo>
                    <a:pt x="3990021" y="509113"/>
                  </a:moveTo>
                  <a:lnTo>
                    <a:pt x="3950887" y="509113"/>
                  </a:lnTo>
                  <a:lnTo>
                    <a:pt x="0" y="4998"/>
                  </a:lnTo>
                  <a:lnTo>
                    <a:pt x="0" y="0"/>
                  </a:lnTo>
                  <a:lnTo>
                    <a:pt x="3990021" y="509113"/>
                  </a:lnTo>
                  <a:close/>
                </a:path>
              </a:pathLst>
            </a:custGeom>
            <a:solidFill>
              <a:srgbClr val="00B7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919245" y="5892562"/>
              <a:ext cx="4029710" cy="514350"/>
            </a:xfrm>
            <a:custGeom>
              <a:avLst/>
              <a:gdLst/>
              <a:ahLst/>
              <a:cxnLst/>
              <a:rect l="l" t="t" r="r" b="b"/>
              <a:pathLst>
                <a:path w="4029710" h="514350">
                  <a:moveTo>
                    <a:pt x="4029395" y="514136"/>
                  </a:moveTo>
                  <a:lnTo>
                    <a:pt x="3990255" y="514136"/>
                  </a:lnTo>
                  <a:lnTo>
                    <a:pt x="0" y="4997"/>
                  </a:lnTo>
                  <a:lnTo>
                    <a:pt x="0" y="0"/>
                  </a:lnTo>
                  <a:lnTo>
                    <a:pt x="4029395" y="514136"/>
                  </a:lnTo>
                  <a:close/>
                </a:path>
              </a:pathLst>
            </a:custGeom>
            <a:solidFill>
              <a:srgbClr val="00B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919245" y="5887542"/>
              <a:ext cx="4069079" cy="519430"/>
            </a:xfrm>
            <a:custGeom>
              <a:avLst/>
              <a:gdLst/>
              <a:ahLst/>
              <a:cxnLst/>
              <a:rect l="l" t="t" r="r" b="b"/>
              <a:pathLst>
                <a:path w="4069079" h="519429">
                  <a:moveTo>
                    <a:pt x="4068757" y="519155"/>
                  </a:moveTo>
                  <a:lnTo>
                    <a:pt x="4029598" y="519155"/>
                  </a:lnTo>
                  <a:lnTo>
                    <a:pt x="0" y="4992"/>
                  </a:lnTo>
                  <a:lnTo>
                    <a:pt x="0" y="0"/>
                  </a:lnTo>
                  <a:lnTo>
                    <a:pt x="4068757" y="519155"/>
                  </a:lnTo>
                  <a:close/>
                </a:path>
              </a:pathLst>
            </a:custGeom>
            <a:solidFill>
              <a:srgbClr val="00B5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919245" y="5882519"/>
              <a:ext cx="4108450" cy="524510"/>
            </a:xfrm>
            <a:custGeom>
              <a:avLst/>
              <a:gdLst/>
              <a:ahLst/>
              <a:cxnLst/>
              <a:rect l="l" t="t" r="r" b="b"/>
              <a:pathLst>
                <a:path w="4108450" h="524510">
                  <a:moveTo>
                    <a:pt x="4108099" y="524179"/>
                  </a:moveTo>
                  <a:lnTo>
                    <a:pt x="4068972" y="524179"/>
                  </a:lnTo>
                  <a:lnTo>
                    <a:pt x="0" y="4993"/>
                  </a:lnTo>
                  <a:lnTo>
                    <a:pt x="0" y="0"/>
                  </a:lnTo>
                  <a:lnTo>
                    <a:pt x="4108099" y="524179"/>
                  </a:lnTo>
                  <a:close/>
                </a:path>
              </a:pathLst>
            </a:custGeom>
            <a:solidFill>
              <a:srgbClr val="00B4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919238" y="5872479"/>
              <a:ext cx="4187190" cy="534670"/>
            </a:xfrm>
            <a:custGeom>
              <a:avLst/>
              <a:gdLst/>
              <a:ahLst/>
              <a:cxnLst/>
              <a:rect l="l" t="t" r="r" b="b"/>
              <a:pathLst>
                <a:path w="4187190" h="534670">
                  <a:moveTo>
                    <a:pt x="4147477" y="534225"/>
                  </a:moveTo>
                  <a:lnTo>
                    <a:pt x="0" y="5016"/>
                  </a:lnTo>
                  <a:lnTo>
                    <a:pt x="0" y="10020"/>
                  </a:lnTo>
                  <a:lnTo>
                    <a:pt x="4108335" y="534225"/>
                  </a:lnTo>
                  <a:lnTo>
                    <a:pt x="4147477" y="534225"/>
                  </a:lnTo>
                  <a:close/>
                </a:path>
                <a:path w="4187190" h="534670">
                  <a:moveTo>
                    <a:pt x="4186834" y="534225"/>
                  </a:moveTo>
                  <a:lnTo>
                    <a:pt x="0" y="0"/>
                  </a:lnTo>
                  <a:lnTo>
                    <a:pt x="0" y="4991"/>
                  </a:lnTo>
                  <a:lnTo>
                    <a:pt x="4147680" y="534225"/>
                  </a:lnTo>
                  <a:lnTo>
                    <a:pt x="4186834" y="534225"/>
                  </a:lnTo>
                  <a:close/>
                </a:path>
              </a:pathLst>
            </a:custGeom>
            <a:solidFill>
              <a:srgbClr val="00B2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919245" y="5867453"/>
              <a:ext cx="4226560" cy="539750"/>
            </a:xfrm>
            <a:custGeom>
              <a:avLst/>
              <a:gdLst/>
              <a:ahLst/>
              <a:cxnLst/>
              <a:rect l="l" t="t" r="r" b="b"/>
              <a:pathLst>
                <a:path w="4226560" h="539750">
                  <a:moveTo>
                    <a:pt x="4226210" y="539244"/>
                  </a:moveTo>
                  <a:lnTo>
                    <a:pt x="4187043" y="539244"/>
                  </a:lnTo>
                  <a:lnTo>
                    <a:pt x="0" y="4992"/>
                  </a:lnTo>
                  <a:lnTo>
                    <a:pt x="0" y="0"/>
                  </a:lnTo>
                  <a:lnTo>
                    <a:pt x="4226210" y="539244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919245" y="5862429"/>
              <a:ext cx="4265930" cy="544830"/>
            </a:xfrm>
            <a:custGeom>
              <a:avLst/>
              <a:gdLst/>
              <a:ahLst/>
              <a:cxnLst/>
              <a:rect l="l" t="t" r="r" b="b"/>
              <a:pathLst>
                <a:path w="4265930" h="544829">
                  <a:moveTo>
                    <a:pt x="4265552" y="544268"/>
                  </a:moveTo>
                  <a:lnTo>
                    <a:pt x="4226413" y="544268"/>
                  </a:lnTo>
                  <a:lnTo>
                    <a:pt x="0" y="4997"/>
                  </a:lnTo>
                  <a:lnTo>
                    <a:pt x="0" y="0"/>
                  </a:lnTo>
                  <a:lnTo>
                    <a:pt x="4265552" y="544268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919245" y="5857410"/>
              <a:ext cx="4305300" cy="549910"/>
            </a:xfrm>
            <a:custGeom>
              <a:avLst/>
              <a:gdLst/>
              <a:ahLst/>
              <a:cxnLst/>
              <a:rect l="l" t="t" r="r" b="b"/>
              <a:pathLst>
                <a:path w="4305300" h="549910">
                  <a:moveTo>
                    <a:pt x="4304915" y="549288"/>
                  </a:moveTo>
                  <a:lnTo>
                    <a:pt x="4265754" y="549288"/>
                  </a:lnTo>
                  <a:lnTo>
                    <a:pt x="0" y="4993"/>
                  </a:lnTo>
                  <a:lnTo>
                    <a:pt x="0" y="0"/>
                  </a:lnTo>
                  <a:lnTo>
                    <a:pt x="4304915" y="549288"/>
                  </a:lnTo>
                  <a:close/>
                </a:path>
              </a:pathLst>
            </a:custGeom>
            <a:solidFill>
              <a:srgbClr val="00AE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919238" y="5849911"/>
              <a:ext cx="4363720" cy="556895"/>
            </a:xfrm>
            <a:custGeom>
              <a:avLst/>
              <a:gdLst/>
              <a:ahLst/>
              <a:cxnLst/>
              <a:rect l="l" t="t" r="r" b="b"/>
              <a:pathLst>
                <a:path w="4363720" h="556895">
                  <a:moveTo>
                    <a:pt x="4363720" y="556793"/>
                  </a:moveTo>
                  <a:lnTo>
                    <a:pt x="0" y="0"/>
                  </a:lnTo>
                  <a:lnTo>
                    <a:pt x="0" y="2476"/>
                  </a:lnTo>
                  <a:lnTo>
                    <a:pt x="0" y="4991"/>
                  </a:lnTo>
                  <a:lnTo>
                    <a:pt x="0" y="7480"/>
                  </a:lnTo>
                  <a:lnTo>
                    <a:pt x="4305122" y="556793"/>
                  </a:lnTo>
                  <a:lnTo>
                    <a:pt x="4324578" y="556793"/>
                  </a:lnTo>
                  <a:lnTo>
                    <a:pt x="4344251" y="556793"/>
                  </a:lnTo>
                  <a:lnTo>
                    <a:pt x="4363720" y="556793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919245" y="5844890"/>
              <a:ext cx="4403090" cy="561975"/>
            </a:xfrm>
            <a:custGeom>
              <a:avLst/>
              <a:gdLst/>
              <a:ahLst/>
              <a:cxnLst/>
              <a:rect l="l" t="t" r="r" b="b"/>
              <a:pathLst>
                <a:path w="4403090" h="561975">
                  <a:moveTo>
                    <a:pt x="4403046" y="561808"/>
                  </a:moveTo>
                  <a:lnTo>
                    <a:pt x="4363911" y="561808"/>
                  </a:lnTo>
                  <a:lnTo>
                    <a:pt x="0" y="4992"/>
                  </a:lnTo>
                  <a:lnTo>
                    <a:pt x="0" y="0"/>
                  </a:lnTo>
                  <a:lnTo>
                    <a:pt x="4403046" y="561808"/>
                  </a:lnTo>
                  <a:close/>
                </a:path>
              </a:pathLst>
            </a:custGeom>
            <a:solidFill>
              <a:srgbClr val="00A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919245" y="5839871"/>
              <a:ext cx="4442460" cy="567055"/>
            </a:xfrm>
            <a:custGeom>
              <a:avLst/>
              <a:gdLst/>
              <a:ahLst/>
              <a:cxnLst/>
              <a:rect l="l" t="t" r="r" b="b"/>
              <a:pathLst>
                <a:path w="4442460" h="567054">
                  <a:moveTo>
                    <a:pt x="4442374" y="566827"/>
                  </a:moveTo>
                  <a:lnTo>
                    <a:pt x="4403212" y="566827"/>
                  </a:lnTo>
                  <a:lnTo>
                    <a:pt x="0" y="4993"/>
                  </a:lnTo>
                  <a:lnTo>
                    <a:pt x="0" y="0"/>
                  </a:lnTo>
                  <a:lnTo>
                    <a:pt x="4442374" y="566827"/>
                  </a:lnTo>
                  <a:close/>
                </a:path>
              </a:pathLst>
            </a:custGeom>
            <a:solidFill>
              <a:srgbClr val="00AD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919245" y="5834853"/>
              <a:ext cx="4481830" cy="572135"/>
            </a:xfrm>
            <a:custGeom>
              <a:avLst/>
              <a:gdLst/>
              <a:ahLst/>
              <a:cxnLst/>
              <a:rect l="l" t="t" r="r" b="b"/>
              <a:pathLst>
                <a:path w="4481830" h="572135">
                  <a:moveTo>
                    <a:pt x="4481675" y="571845"/>
                  </a:moveTo>
                  <a:lnTo>
                    <a:pt x="4442538" y="571845"/>
                  </a:lnTo>
                  <a:lnTo>
                    <a:pt x="0" y="4997"/>
                  </a:lnTo>
                  <a:lnTo>
                    <a:pt x="0" y="0"/>
                  </a:lnTo>
                  <a:lnTo>
                    <a:pt x="4481675" y="571845"/>
                  </a:lnTo>
                  <a:close/>
                </a:path>
              </a:pathLst>
            </a:custGeom>
            <a:solidFill>
              <a:srgbClr val="00AC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919245" y="5829834"/>
              <a:ext cx="4521200" cy="577215"/>
            </a:xfrm>
            <a:custGeom>
              <a:avLst/>
              <a:gdLst/>
              <a:ahLst/>
              <a:cxnLst/>
              <a:rect l="l" t="t" r="r" b="b"/>
              <a:pathLst>
                <a:path w="4521200" h="577214">
                  <a:moveTo>
                    <a:pt x="4521003" y="576864"/>
                  </a:moveTo>
                  <a:lnTo>
                    <a:pt x="4481874" y="576864"/>
                  </a:lnTo>
                  <a:lnTo>
                    <a:pt x="0" y="4998"/>
                  </a:lnTo>
                  <a:lnTo>
                    <a:pt x="0" y="0"/>
                  </a:lnTo>
                  <a:lnTo>
                    <a:pt x="4521003" y="576864"/>
                  </a:lnTo>
                  <a:close/>
                </a:path>
              </a:pathLst>
            </a:custGeom>
            <a:solidFill>
              <a:srgbClr val="00A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919245" y="5824820"/>
              <a:ext cx="4560570" cy="582295"/>
            </a:xfrm>
            <a:custGeom>
              <a:avLst/>
              <a:gdLst/>
              <a:ahLst/>
              <a:cxnLst/>
              <a:rect l="l" t="t" r="r" b="b"/>
              <a:pathLst>
                <a:path w="4560570" h="582295">
                  <a:moveTo>
                    <a:pt x="4560337" y="581877"/>
                  </a:moveTo>
                  <a:lnTo>
                    <a:pt x="4521166" y="581877"/>
                  </a:lnTo>
                  <a:lnTo>
                    <a:pt x="0" y="4992"/>
                  </a:lnTo>
                  <a:lnTo>
                    <a:pt x="0" y="0"/>
                  </a:lnTo>
                  <a:lnTo>
                    <a:pt x="4560337" y="581877"/>
                  </a:lnTo>
                  <a:close/>
                </a:path>
              </a:pathLst>
            </a:custGeom>
            <a:solidFill>
              <a:srgbClr val="00AD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919245" y="5819802"/>
              <a:ext cx="4599940" cy="587375"/>
            </a:xfrm>
            <a:custGeom>
              <a:avLst/>
              <a:gdLst/>
              <a:ahLst/>
              <a:cxnLst/>
              <a:rect l="l" t="t" r="r" b="b"/>
              <a:pathLst>
                <a:path w="4599940" h="587375">
                  <a:moveTo>
                    <a:pt x="4599665" y="586895"/>
                  </a:moveTo>
                  <a:lnTo>
                    <a:pt x="4560494" y="586895"/>
                  </a:lnTo>
                  <a:lnTo>
                    <a:pt x="0" y="4992"/>
                  </a:lnTo>
                  <a:lnTo>
                    <a:pt x="0" y="0"/>
                  </a:lnTo>
                  <a:lnTo>
                    <a:pt x="4599665" y="586895"/>
                  </a:lnTo>
                  <a:close/>
                </a:path>
              </a:pathLst>
            </a:custGeom>
            <a:solidFill>
              <a:srgbClr val="00AD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919245" y="5814783"/>
              <a:ext cx="4639310" cy="592455"/>
            </a:xfrm>
            <a:custGeom>
              <a:avLst/>
              <a:gdLst/>
              <a:ahLst/>
              <a:cxnLst/>
              <a:rect l="l" t="t" r="r" b="b"/>
              <a:pathLst>
                <a:path w="4639310" h="592454">
                  <a:moveTo>
                    <a:pt x="4638957" y="591915"/>
                  </a:moveTo>
                  <a:lnTo>
                    <a:pt x="4599828" y="591915"/>
                  </a:lnTo>
                  <a:lnTo>
                    <a:pt x="0" y="4998"/>
                  </a:lnTo>
                  <a:lnTo>
                    <a:pt x="0" y="0"/>
                  </a:lnTo>
                  <a:lnTo>
                    <a:pt x="4638957" y="591915"/>
                  </a:lnTo>
                  <a:close/>
                </a:path>
              </a:pathLst>
            </a:custGeom>
            <a:solidFill>
              <a:srgbClr val="00AD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919245" y="5809770"/>
              <a:ext cx="4678680" cy="597535"/>
            </a:xfrm>
            <a:custGeom>
              <a:avLst/>
              <a:gdLst/>
              <a:ahLst/>
              <a:cxnLst/>
              <a:rect l="l" t="t" r="r" b="b"/>
              <a:pathLst>
                <a:path w="4678680" h="597535">
                  <a:moveTo>
                    <a:pt x="4678292" y="596928"/>
                  </a:moveTo>
                  <a:lnTo>
                    <a:pt x="4639157" y="596928"/>
                  </a:lnTo>
                  <a:lnTo>
                    <a:pt x="0" y="4992"/>
                  </a:lnTo>
                  <a:lnTo>
                    <a:pt x="0" y="0"/>
                  </a:lnTo>
                  <a:lnTo>
                    <a:pt x="4678292" y="596928"/>
                  </a:lnTo>
                  <a:close/>
                </a:path>
              </a:pathLst>
            </a:custGeom>
            <a:solidFill>
              <a:srgbClr val="00AE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919245" y="5804751"/>
              <a:ext cx="4712970" cy="601980"/>
            </a:xfrm>
            <a:custGeom>
              <a:avLst/>
              <a:gdLst/>
              <a:ahLst/>
              <a:cxnLst/>
              <a:rect l="l" t="t" r="r" b="b"/>
              <a:pathLst>
                <a:path w="4712970" h="601979">
                  <a:moveTo>
                    <a:pt x="4705746" y="601947"/>
                  </a:moveTo>
                  <a:lnTo>
                    <a:pt x="4678456" y="601947"/>
                  </a:lnTo>
                  <a:lnTo>
                    <a:pt x="0" y="4993"/>
                  </a:lnTo>
                  <a:lnTo>
                    <a:pt x="0" y="0"/>
                  </a:lnTo>
                  <a:lnTo>
                    <a:pt x="4712736" y="601324"/>
                  </a:lnTo>
                  <a:lnTo>
                    <a:pt x="4705746" y="601947"/>
                  </a:lnTo>
                  <a:close/>
                </a:path>
              </a:pathLst>
            </a:custGeom>
            <a:solidFill>
              <a:srgbClr val="00AE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919245" y="5799733"/>
              <a:ext cx="4736465" cy="606425"/>
            </a:xfrm>
            <a:custGeom>
              <a:avLst/>
              <a:gdLst/>
              <a:ahLst/>
              <a:cxnLst/>
              <a:rect l="l" t="t" r="r" b="b"/>
              <a:pathLst>
                <a:path w="4736465" h="606425">
                  <a:moveTo>
                    <a:pt x="4712833" y="606333"/>
                  </a:moveTo>
                  <a:lnTo>
                    <a:pt x="0" y="4997"/>
                  </a:lnTo>
                  <a:lnTo>
                    <a:pt x="0" y="0"/>
                  </a:lnTo>
                  <a:lnTo>
                    <a:pt x="4735873" y="604280"/>
                  </a:lnTo>
                  <a:lnTo>
                    <a:pt x="4712833" y="606333"/>
                  </a:lnTo>
                  <a:close/>
                </a:path>
              </a:pathLst>
            </a:custGeom>
            <a:solidFill>
              <a:srgbClr val="00AF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919245" y="5794714"/>
              <a:ext cx="4759325" cy="609600"/>
            </a:xfrm>
            <a:custGeom>
              <a:avLst/>
              <a:gdLst/>
              <a:ahLst/>
              <a:cxnLst/>
              <a:rect l="l" t="t" r="r" b="b"/>
              <a:pathLst>
                <a:path w="4759325" h="609600">
                  <a:moveTo>
                    <a:pt x="4735986" y="609288"/>
                  </a:moveTo>
                  <a:lnTo>
                    <a:pt x="0" y="4997"/>
                  </a:lnTo>
                  <a:lnTo>
                    <a:pt x="0" y="0"/>
                  </a:lnTo>
                  <a:lnTo>
                    <a:pt x="4759026" y="607234"/>
                  </a:lnTo>
                  <a:lnTo>
                    <a:pt x="4735986" y="609288"/>
                  </a:lnTo>
                  <a:close/>
                </a:path>
              </a:pathLst>
            </a:custGeom>
            <a:solidFill>
              <a:srgbClr val="00AF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919245" y="5789700"/>
              <a:ext cx="4773930" cy="612775"/>
            </a:xfrm>
            <a:custGeom>
              <a:avLst/>
              <a:gdLst/>
              <a:ahLst/>
              <a:cxnLst/>
              <a:rect l="l" t="t" r="r" b="b"/>
              <a:pathLst>
                <a:path w="4773930" h="612775">
                  <a:moveTo>
                    <a:pt x="4759122" y="612240"/>
                  </a:moveTo>
                  <a:lnTo>
                    <a:pt x="0" y="4993"/>
                  </a:lnTo>
                  <a:lnTo>
                    <a:pt x="0" y="0"/>
                  </a:lnTo>
                  <a:lnTo>
                    <a:pt x="4773794" y="609115"/>
                  </a:lnTo>
                  <a:lnTo>
                    <a:pt x="4764555" y="611755"/>
                  </a:lnTo>
                  <a:lnTo>
                    <a:pt x="4759122" y="612240"/>
                  </a:lnTo>
                  <a:close/>
                </a:path>
              </a:pathLst>
            </a:custGeom>
            <a:solidFill>
              <a:srgbClr val="00B0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919245" y="5784682"/>
              <a:ext cx="4785995" cy="614680"/>
            </a:xfrm>
            <a:custGeom>
              <a:avLst/>
              <a:gdLst/>
              <a:ahLst/>
              <a:cxnLst/>
              <a:rect l="l" t="t" r="r" b="b"/>
              <a:pathLst>
                <a:path w="4785995" h="614679">
                  <a:moveTo>
                    <a:pt x="4773845" y="614118"/>
                  </a:moveTo>
                  <a:lnTo>
                    <a:pt x="0" y="4992"/>
                  </a:lnTo>
                  <a:lnTo>
                    <a:pt x="0" y="0"/>
                  </a:lnTo>
                  <a:lnTo>
                    <a:pt x="4785936" y="610663"/>
                  </a:lnTo>
                  <a:lnTo>
                    <a:pt x="4773845" y="614118"/>
                  </a:lnTo>
                  <a:close/>
                </a:path>
              </a:pathLst>
            </a:custGeom>
            <a:solidFill>
              <a:srgbClr val="00B0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919245" y="5779663"/>
              <a:ext cx="4798060" cy="615950"/>
            </a:xfrm>
            <a:custGeom>
              <a:avLst/>
              <a:gdLst/>
              <a:ahLst/>
              <a:cxnLst/>
              <a:rect l="l" t="t" r="r" b="b"/>
              <a:pathLst>
                <a:path w="4798060" h="615950">
                  <a:moveTo>
                    <a:pt x="4785986" y="615667"/>
                  </a:moveTo>
                  <a:lnTo>
                    <a:pt x="0" y="4998"/>
                  </a:lnTo>
                  <a:lnTo>
                    <a:pt x="0" y="0"/>
                  </a:lnTo>
                  <a:lnTo>
                    <a:pt x="4798062" y="612216"/>
                  </a:lnTo>
                  <a:lnTo>
                    <a:pt x="4785986" y="615667"/>
                  </a:lnTo>
                  <a:close/>
                </a:path>
              </a:pathLst>
            </a:custGeom>
            <a:solidFill>
              <a:srgbClr val="00B1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919245" y="5774650"/>
              <a:ext cx="4810760" cy="617220"/>
            </a:xfrm>
            <a:custGeom>
              <a:avLst/>
              <a:gdLst/>
              <a:ahLst/>
              <a:cxnLst/>
              <a:rect l="l" t="t" r="r" b="b"/>
              <a:pathLst>
                <a:path w="4810760" h="617220">
                  <a:moveTo>
                    <a:pt x="4798113" y="617215"/>
                  </a:moveTo>
                  <a:lnTo>
                    <a:pt x="0" y="4992"/>
                  </a:lnTo>
                  <a:lnTo>
                    <a:pt x="0" y="0"/>
                  </a:lnTo>
                  <a:lnTo>
                    <a:pt x="4810204" y="613759"/>
                  </a:lnTo>
                  <a:lnTo>
                    <a:pt x="4798113" y="617215"/>
                  </a:lnTo>
                  <a:close/>
                </a:path>
              </a:pathLst>
            </a:custGeom>
            <a:solidFill>
              <a:srgbClr val="00B1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919245" y="5769631"/>
              <a:ext cx="4820285" cy="619125"/>
            </a:xfrm>
            <a:custGeom>
              <a:avLst/>
              <a:gdLst/>
              <a:ahLst/>
              <a:cxnLst/>
              <a:rect l="l" t="t" r="r" b="b"/>
              <a:pathLst>
                <a:path w="4820285" h="619125">
                  <a:moveTo>
                    <a:pt x="4810254" y="618763"/>
                  </a:moveTo>
                  <a:lnTo>
                    <a:pt x="0" y="4992"/>
                  </a:lnTo>
                  <a:lnTo>
                    <a:pt x="0" y="0"/>
                  </a:lnTo>
                  <a:lnTo>
                    <a:pt x="4819709" y="614972"/>
                  </a:lnTo>
                  <a:lnTo>
                    <a:pt x="4815629" y="617227"/>
                  </a:lnTo>
                  <a:lnTo>
                    <a:pt x="4810254" y="618763"/>
                  </a:lnTo>
                  <a:close/>
                </a:path>
              </a:pathLst>
            </a:custGeom>
            <a:solidFill>
              <a:srgbClr val="00B2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919245" y="5764612"/>
              <a:ext cx="4827270" cy="620395"/>
            </a:xfrm>
            <a:custGeom>
              <a:avLst/>
              <a:gdLst/>
              <a:ahLst/>
              <a:cxnLst/>
              <a:rect l="l" t="t" r="r" b="b"/>
              <a:pathLst>
                <a:path w="4827270" h="620395">
                  <a:moveTo>
                    <a:pt x="4819739" y="619974"/>
                  </a:moveTo>
                  <a:lnTo>
                    <a:pt x="0" y="4997"/>
                  </a:lnTo>
                  <a:lnTo>
                    <a:pt x="0" y="0"/>
                  </a:lnTo>
                  <a:lnTo>
                    <a:pt x="4827080" y="615917"/>
                  </a:lnTo>
                  <a:lnTo>
                    <a:pt x="4819739" y="619974"/>
                  </a:lnTo>
                  <a:close/>
                </a:path>
              </a:pathLst>
            </a:custGeom>
            <a:solidFill>
              <a:srgbClr val="16B2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919245" y="5759594"/>
              <a:ext cx="4834890" cy="621030"/>
            </a:xfrm>
            <a:custGeom>
              <a:avLst/>
              <a:gdLst/>
              <a:ahLst/>
              <a:cxnLst/>
              <a:rect l="l" t="t" r="r" b="b"/>
              <a:pathLst>
                <a:path w="4834890" h="621029">
                  <a:moveTo>
                    <a:pt x="4827116" y="620915"/>
                  </a:moveTo>
                  <a:lnTo>
                    <a:pt x="0" y="4997"/>
                  </a:lnTo>
                  <a:lnTo>
                    <a:pt x="0" y="0"/>
                  </a:lnTo>
                  <a:lnTo>
                    <a:pt x="4834457" y="616859"/>
                  </a:lnTo>
                  <a:lnTo>
                    <a:pt x="4827116" y="620915"/>
                  </a:lnTo>
                  <a:close/>
                </a:path>
              </a:pathLst>
            </a:custGeom>
            <a:solidFill>
              <a:srgbClr val="28B2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919245" y="5754580"/>
              <a:ext cx="4841875" cy="622300"/>
            </a:xfrm>
            <a:custGeom>
              <a:avLst/>
              <a:gdLst/>
              <a:ahLst/>
              <a:cxnLst/>
              <a:rect l="l" t="t" r="r" b="b"/>
              <a:pathLst>
                <a:path w="4841875" h="622300">
                  <a:moveTo>
                    <a:pt x="4834487" y="621856"/>
                  </a:moveTo>
                  <a:lnTo>
                    <a:pt x="0" y="4993"/>
                  </a:lnTo>
                  <a:lnTo>
                    <a:pt x="0" y="0"/>
                  </a:lnTo>
                  <a:lnTo>
                    <a:pt x="4841833" y="617796"/>
                  </a:lnTo>
                  <a:lnTo>
                    <a:pt x="4834487" y="621856"/>
                  </a:lnTo>
                  <a:close/>
                </a:path>
              </a:pathLst>
            </a:custGeom>
            <a:solidFill>
              <a:srgbClr val="34B3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919245" y="5749562"/>
              <a:ext cx="4849495" cy="622935"/>
            </a:xfrm>
            <a:custGeom>
              <a:avLst/>
              <a:gdLst/>
              <a:ahLst/>
              <a:cxnLst/>
              <a:rect l="l" t="t" r="r" b="b"/>
              <a:pathLst>
                <a:path w="4849495" h="622935">
                  <a:moveTo>
                    <a:pt x="4841864" y="622797"/>
                  </a:moveTo>
                  <a:lnTo>
                    <a:pt x="0" y="4997"/>
                  </a:lnTo>
                  <a:lnTo>
                    <a:pt x="0" y="0"/>
                  </a:lnTo>
                  <a:lnTo>
                    <a:pt x="4849205" y="618740"/>
                  </a:lnTo>
                  <a:lnTo>
                    <a:pt x="4841864" y="622797"/>
                  </a:lnTo>
                  <a:close/>
                </a:path>
              </a:pathLst>
            </a:custGeom>
            <a:solidFill>
              <a:srgbClr val="3EB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919245" y="5744544"/>
              <a:ext cx="4856480" cy="624205"/>
            </a:xfrm>
            <a:custGeom>
              <a:avLst/>
              <a:gdLst/>
              <a:ahLst/>
              <a:cxnLst/>
              <a:rect l="l" t="t" r="r" b="b"/>
              <a:pathLst>
                <a:path w="4856480" h="624204">
                  <a:moveTo>
                    <a:pt x="4849242" y="623737"/>
                  </a:moveTo>
                  <a:lnTo>
                    <a:pt x="0" y="4997"/>
                  </a:lnTo>
                  <a:lnTo>
                    <a:pt x="0" y="0"/>
                  </a:lnTo>
                  <a:lnTo>
                    <a:pt x="4856289" y="619644"/>
                  </a:lnTo>
                  <a:lnTo>
                    <a:pt x="4855905" y="620056"/>
                  </a:lnTo>
                  <a:lnTo>
                    <a:pt x="4849242" y="623737"/>
                  </a:lnTo>
                  <a:close/>
                </a:path>
              </a:pathLst>
            </a:custGeom>
            <a:solidFill>
              <a:srgbClr val="46B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919245" y="5739529"/>
              <a:ext cx="4860925" cy="624840"/>
            </a:xfrm>
            <a:custGeom>
              <a:avLst/>
              <a:gdLst/>
              <a:ahLst/>
              <a:cxnLst/>
              <a:rect l="l" t="t" r="r" b="b"/>
              <a:pathLst>
                <a:path w="4860925" h="624839">
                  <a:moveTo>
                    <a:pt x="4856307" y="624640"/>
                  </a:moveTo>
                  <a:lnTo>
                    <a:pt x="0" y="4992"/>
                  </a:lnTo>
                  <a:lnTo>
                    <a:pt x="0" y="0"/>
                  </a:lnTo>
                  <a:lnTo>
                    <a:pt x="4860485" y="620175"/>
                  </a:lnTo>
                  <a:lnTo>
                    <a:pt x="4856307" y="624640"/>
                  </a:lnTo>
                  <a:close/>
                </a:path>
              </a:pathLst>
            </a:custGeom>
            <a:solidFill>
              <a:srgbClr val="4DB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919245" y="5734511"/>
              <a:ext cx="4864735" cy="625475"/>
            </a:xfrm>
            <a:custGeom>
              <a:avLst/>
              <a:gdLst/>
              <a:ahLst/>
              <a:cxnLst/>
              <a:rect l="l" t="t" r="r" b="b"/>
              <a:pathLst>
                <a:path w="4864735" h="625475">
                  <a:moveTo>
                    <a:pt x="4860503" y="625174"/>
                  </a:moveTo>
                  <a:lnTo>
                    <a:pt x="0" y="4992"/>
                  </a:lnTo>
                  <a:lnTo>
                    <a:pt x="0" y="0"/>
                  </a:lnTo>
                  <a:lnTo>
                    <a:pt x="4864680" y="620710"/>
                  </a:lnTo>
                  <a:lnTo>
                    <a:pt x="4860503" y="625174"/>
                  </a:lnTo>
                  <a:close/>
                </a:path>
              </a:pathLst>
            </a:custGeom>
            <a:solidFill>
              <a:srgbClr val="54B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919245" y="5729492"/>
              <a:ext cx="4869180" cy="626110"/>
            </a:xfrm>
            <a:custGeom>
              <a:avLst/>
              <a:gdLst/>
              <a:ahLst/>
              <a:cxnLst/>
              <a:rect l="l" t="t" r="r" b="b"/>
              <a:pathLst>
                <a:path w="4869180" h="626110">
                  <a:moveTo>
                    <a:pt x="4864697" y="625711"/>
                  </a:moveTo>
                  <a:lnTo>
                    <a:pt x="0" y="4998"/>
                  </a:lnTo>
                  <a:lnTo>
                    <a:pt x="0" y="0"/>
                  </a:lnTo>
                  <a:lnTo>
                    <a:pt x="4868871" y="621251"/>
                  </a:lnTo>
                  <a:lnTo>
                    <a:pt x="4864697" y="625711"/>
                  </a:lnTo>
                  <a:close/>
                </a:path>
              </a:pathLst>
            </a:custGeom>
            <a:solidFill>
              <a:srgbClr val="5AB4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919245" y="5724479"/>
              <a:ext cx="4873625" cy="626745"/>
            </a:xfrm>
            <a:custGeom>
              <a:avLst/>
              <a:gdLst/>
              <a:ahLst/>
              <a:cxnLst/>
              <a:rect l="l" t="t" r="r" b="b"/>
              <a:pathLst>
                <a:path w="4873625" h="626745">
                  <a:moveTo>
                    <a:pt x="4868892" y="626241"/>
                  </a:moveTo>
                  <a:lnTo>
                    <a:pt x="0" y="4992"/>
                  </a:lnTo>
                  <a:lnTo>
                    <a:pt x="0" y="0"/>
                  </a:lnTo>
                  <a:lnTo>
                    <a:pt x="4873066" y="621780"/>
                  </a:lnTo>
                  <a:lnTo>
                    <a:pt x="4868892" y="626241"/>
                  </a:lnTo>
                  <a:close/>
                </a:path>
              </a:pathLst>
            </a:custGeom>
            <a:solidFill>
              <a:srgbClr val="5FB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919245" y="5719460"/>
              <a:ext cx="4877435" cy="627380"/>
            </a:xfrm>
            <a:custGeom>
              <a:avLst/>
              <a:gdLst/>
              <a:ahLst/>
              <a:cxnLst/>
              <a:rect l="l" t="t" r="r" b="b"/>
              <a:pathLst>
                <a:path w="4877435" h="627379">
                  <a:moveTo>
                    <a:pt x="4873084" y="626781"/>
                  </a:moveTo>
                  <a:lnTo>
                    <a:pt x="0" y="4993"/>
                  </a:lnTo>
                  <a:lnTo>
                    <a:pt x="0" y="0"/>
                  </a:lnTo>
                  <a:lnTo>
                    <a:pt x="4877261" y="622316"/>
                  </a:lnTo>
                  <a:lnTo>
                    <a:pt x="4873084" y="626781"/>
                  </a:lnTo>
                  <a:close/>
                </a:path>
              </a:pathLst>
            </a:custGeom>
            <a:solidFill>
              <a:srgbClr val="66B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919245" y="5714442"/>
              <a:ext cx="4881880" cy="627380"/>
            </a:xfrm>
            <a:custGeom>
              <a:avLst/>
              <a:gdLst/>
              <a:ahLst/>
              <a:cxnLst/>
              <a:rect l="l" t="t" r="r" b="b"/>
              <a:pathLst>
                <a:path w="4881880" h="627379">
                  <a:moveTo>
                    <a:pt x="4877279" y="627316"/>
                  </a:moveTo>
                  <a:lnTo>
                    <a:pt x="0" y="4997"/>
                  </a:lnTo>
                  <a:lnTo>
                    <a:pt x="0" y="0"/>
                  </a:lnTo>
                  <a:lnTo>
                    <a:pt x="4881453" y="622855"/>
                  </a:lnTo>
                  <a:lnTo>
                    <a:pt x="4877279" y="627316"/>
                  </a:lnTo>
                  <a:close/>
                </a:path>
              </a:pathLst>
            </a:custGeom>
            <a:solidFill>
              <a:srgbClr val="6BB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919245" y="5709424"/>
              <a:ext cx="4883785" cy="628015"/>
            </a:xfrm>
            <a:custGeom>
              <a:avLst/>
              <a:gdLst/>
              <a:ahLst/>
              <a:cxnLst/>
              <a:rect l="l" t="t" r="r" b="b"/>
              <a:pathLst>
                <a:path w="4883785" h="628014">
                  <a:moveTo>
                    <a:pt x="4881474" y="627850"/>
                  </a:moveTo>
                  <a:lnTo>
                    <a:pt x="0" y="4997"/>
                  </a:lnTo>
                  <a:lnTo>
                    <a:pt x="0" y="0"/>
                  </a:lnTo>
                  <a:lnTo>
                    <a:pt x="4883438" y="623108"/>
                  </a:lnTo>
                  <a:lnTo>
                    <a:pt x="4882317" y="626949"/>
                  </a:lnTo>
                  <a:lnTo>
                    <a:pt x="4881474" y="627850"/>
                  </a:lnTo>
                  <a:close/>
                </a:path>
              </a:pathLst>
            </a:custGeom>
            <a:solidFill>
              <a:srgbClr val="6FB6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919245" y="5704409"/>
              <a:ext cx="4885055" cy="628650"/>
            </a:xfrm>
            <a:custGeom>
              <a:avLst/>
              <a:gdLst/>
              <a:ahLst/>
              <a:cxnLst/>
              <a:rect l="l" t="t" r="r" b="b"/>
              <a:pathLst>
                <a:path w="4885055" h="628650">
                  <a:moveTo>
                    <a:pt x="4883444" y="628103"/>
                  </a:moveTo>
                  <a:lnTo>
                    <a:pt x="0" y="4993"/>
                  </a:lnTo>
                  <a:lnTo>
                    <a:pt x="0" y="0"/>
                  </a:lnTo>
                  <a:lnTo>
                    <a:pt x="4884850" y="623285"/>
                  </a:lnTo>
                  <a:lnTo>
                    <a:pt x="4883444" y="628103"/>
                  </a:lnTo>
                  <a:close/>
                </a:path>
              </a:pathLst>
            </a:custGeom>
            <a:solidFill>
              <a:srgbClr val="74B7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919245" y="5699392"/>
              <a:ext cx="4886325" cy="628650"/>
            </a:xfrm>
            <a:custGeom>
              <a:avLst/>
              <a:gdLst/>
              <a:ahLst/>
              <a:cxnLst/>
              <a:rect l="l" t="t" r="r" b="b"/>
              <a:pathLst>
                <a:path w="4886325" h="628650">
                  <a:moveTo>
                    <a:pt x="4884856" y="628283"/>
                  </a:moveTo>
                  <a:lnTo>
                    <a:pt x="0" y="4992"/>
                  </a:lnTo>
                  <a:lnTo>
                    <a:pt x="0" y="0"/>
                  </a:lnTo>
                  <a:lnTo>
                    <a:pt x="4886262" y="623464"/>
                  </a:lnTo>
                  <a:lnTo>
                    <a:pt x="4884856" y="628283"/>
                  </a:lnTo>
                  <a:close/>
                </a:path>
              </a:pathLst>
            </a:custGeom>
            <a:solidFill>
              <a:srgbClr val="78B7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919245" y="5694372"/>
              <a:ext cx="4888230" cy="628650"/>
            </a:xfrm>
            <a:custGeom>
              <a:avLst/>
              <a:gdLst/>
              <a:ahLst/>
              <a:cxnLst/>
              <a:rect l="l" t="t" r="r" b="b"/>
              <a:pathLst>
                <a:path w="4888230" h="628650">
                  <a:moveTo>
                    <a:pt x="4886268" y="628463"/>
                  </a:moveTo>
                  <a:lnTo>
                    <a:pt x="0" y="4998"/>
                  </a:lnTo>
                  <a:lnTo>
                    <a:pt x="0" y="0"/>
                  </a:lnTo>
                  <a:lnTo>
                    <a:pt x="4887673" y="623650"/>
                  </a:lnTo>
                  <a:lnTo>
                    <a:pt x="4886268" y="628463"/>
                  </a:lnTo>
                  <a:close/>
                </a:path>
              </a:pathLst>
            </a:custGeom>
            <a:solidFill>
              <a:srgbClr val="7DB8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919245" y="5689354"/>
              <a:ext cx="4889500" cy="628650"/>
            </a:xfrm>
            <a:custGeom>
              <a:avLst/>
              <a:gdLst/>
              <a:ahLst/>
              <a:cxnLst/>
              <a:rect l="l" t="t" r="r" b="b"/>
              <a:pathLst>
                <a:path w="4889500" h="628650">
                  <a:moveTo>
                    <a:pt x="4887680" y="628643"/>
                  </a:moveTo>
                  <a:lnTo>
                    <a:pt x="0" y="4997"/>
                  </a:lnTo>
                  <a:lnTo>
                    <a:pt x="0" y="0"/>
                  </a:lnTo>
                  <a:lnTo>
                    <a:pt x="4889085" y="623829"/>
                  </a:lnTo>
                  <a:lnTo>
                    <a:pt x="4887680" y="628643"/>
                  </a:lnTo>
                  <a:close/>
                </a:path>
              </a:pathLst>
            </a:custGeom>
            <a:solidFill>
              <a:srgbClr val="81B8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919245" y="5684341"/>
              <a:ext cx="4890770" cy="629285"/>
            </a:xfrm>
            <a:custGeom>
              <a:avLst/>
              <a:gdLst/>
              <a:ahLst/>
              <a:cxnLst/>
              <a:rect l="l" t="t" r="r" b="b"/>
              <a:pathLst>
                <a:path w="4890770" h="629285">
                  <a:moveTo>
                    <a:pt x="4889091" y="628822"/>
                  </a:moveTo>
                  <a:lnTo>
                    <a:pt x="0" y="4992"/>
                  </a:lnTo>
                  <a:lnTo>
                    <a:pt x="0" y="0"/>
                  </a:lnTo>
                  <a:lnTo>
                    <a:pt x="4890497" y="624004"/>
                  </a:lnTo>
                  <a:lnTo>
                    <a:pt x="4889091" y="628822"/>
                  </a:lnTo>
                  <a:close/>
                </a:path>
              </a:pathLst>
            </a:custGeom>
            <a:solidFill>
              <a:srgbClr val="85B9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919245" y="5679322"/>
              <a:ext cx="4892040" cy="629285"/>
            </a:xfrm>
            <a:custGeom>
              <a:avLst/>
              <a:gdLst/>
              <a:ahLst/>
              <a:cxnLst/>
              <a:rect l="l" t="t" r="r" b="b"/>
              <a:pathLst>
                <a:path w="4892040" h="629285">
                  <a:moveTo>
                    <a:pt x="4890503" y="629003"/>
                  </a:moveTo>
                  <a:lnTo>
                    <a:pt x="0" y="4998"/>
                  </a:lnTo>
                  <a:lnTo>
                    <a:pt x="0" y="0"/>
                  </a:lnTo>
                  <a:lnTo>
                    <a:pt x="4891802" y="624177"/>
                  </a:lnTo>
                  <a:lnTo>
                    <a:pt x="4891802" y="624552"/>
                  </a:lnTo>
                  <a:lnTo>
                    <a:pt x="4890503" y="629003"/>
                  </a:lnTo>
                  <a:close/>
                </a:path>
              </a:pathLst>
            </a:custGeom>
            <a:solidFill>
              <a:srgbClr val="89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919245" y="5674304"/>
              <a:ext cx="4892040" cy="629285"/>
            </a:xfrm>
            <a:custGeom>
              <a:avLst/>
              <a:gdLst/>
              <a:ahLst/>
              <a:cxnLst/>
              <a:rect l="l" t="t" r="r" b="b"/>
              <a:pathLst>
                <a:path w="4892040" h="629285">
                  <a:moveTo>
                    <a:pt x="4891802" y="629169"/>
                  </a:moveTo>
                  <a:lnTo>
                    <a:pt x="0" y="4997"/>
                  </a:lnTo>
                  <a:lnTo>
                    <a:pt x="0" y="0"/>
                  </a:lnTo>
                  <a:lnTo>
                    <a:pt x="4891802" y="624176"/>
                  </a:lnTo>
                  <a:lnTo>
                    <a:pt x="4891802" y="629169"/>
                  </a:lnTo>
                  <a:close/>
                </a:path>
              </a:pathLst>
            </a:custGeom>
            <a:solidFill>
              <a:srgbClr val="8CB9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919245" y="5669289"/>
              <a:ext cx="4892040" cy="629285"/>
            </a:xfrm>
            <a:custGeom>
              <a:avLst/>
              <a:gdLst/>
              <a:ahLst/>
              <a:cxnLst/>
              <a:rect l="l" t="t" r="r" b="b"/>
              <a:pathLst>
                <a:path w="4892040" h="629285">
                  <a:moveTo>
                    <a:pt x="4891802" y="629169"/>
                  </a:moveTo>
                  <a:lnTo>
                    <a:pt x="0" y="4993"/>
                  </a:lnTo>
                  <a:lnTo>
                    <a:pt x="0" y="0"/>
                  </a:lnTo>
                  <a:lnTo>
                    <a:pt x="4891802" y="624172"/>
                  </a:lnTo>
                  <a:lnTo>
                    <a:pt x="4891802" y="629169"/>
                  </a:lnTo>
                  <a:close/>
                </a:path>
              </a:pathLst>
            </a:custGeom>
            <a:solidFill>
              <a:srgbClr val="91BA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919245" y="5664271"/>
              <a:ext cx="4892040" cy="629285"/>
            </a:xfrm>
            <a:custGeom>
              <a:avLst/>
              <a:gdLst/>
              <a:ahLst/>
              <a:cxnLst/>
              <a:rect l="l" t="t" r="r" b="b"/>
              <a:pathLst>
                <a:path w="4892040" h="629285">
                  <a:moveTo>
                    <a:pt x="4891802" y="629169"/>
                  </a:moveTo>
                  <a:lnTo>
                    <a:pt x="0" y="4992"/>
                  </a:lnTo>
                  <a:lnTo>
                    <a:pt x="0" y="0"/>
                  </a:lnTo>
                  <a:lnTo>
                    <a:pt x="4891802" y="624171"/>
                  </a:lnTo>
                  <a:lnTo>
                    <a:pt x="4891802" y="629169"/>
                  </a:lnTo>
                  <a:close/>
                </a:path>
              </a:pathLst>
            </a:custGeom>
            <a:solidFill>
              <a:srgbClr val="94BA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919245" y="5659253"/>
              <a:ext cx="4892040" cy="629285"/>
            </a:xfrm>
            <a:custGeom>
              <a:avLst/>
              <a:gdLst/>
              <a:ahLst/>
              <a:cxnLst/>
              <a:rect l="l" t="t" r="r" b="b"/>
              <a:pathLst>
                <a:path w="4892040" h="629285">
                  <a:moveTo>
                    <a:pt x="4891802" y="629168"/>
                  </a:moveTo>
                  <a:lnTo>
                    <a:pt x="0" y="4997"/>
                  </a:lnTo>
                  <a:lnTo>
                    <a:pt x="0" y="0"/>
                  </a:lnTo>
                  <a:lnTo>
                    <a:pt x="4891802" y="624176"/>
                  </a:lnTo>
                  <a:lnTo>
                    <a:pt x="4891802" y="629168"/>
                  </a:lnTo>
                  <a:close/>
                </a:path>
              </a:pathLst>
            </a:custGeom>
            <a:solidFill>
              <a:srgbClr val="98BB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919245" y="5654239"/>
              <a:ext cx="4892040" cy="629285"/>
            </a:xfrm>
            <a:custGeom>
              <a:avLst/>
              <a:gdLst/>
              <a:ahLst/>
              <a:cxnLst/>
              <a:rect l="l" t="t" r="r" b="b"/>
              <a:pathLst>
                <a:path w="4892040" h="629285">
                  <a:moveTo>
                    <a:pt x="4891802" y="629169"/>
                  </a:moveTo>
                  <a:lnTo>
                    <a:pt x="0" y="4992"/>
                  </a:lnTo>
                  <a:lnTo>
                    <a:pt x="0" y="0"/>
                  </a:lnTo>
                  <a:lnTo>
                    <a:pt x="4891802" y="624171"/>
                  </a:lnTo>
                  <a:lnTo>
                    <a:pt x="4891802" y="629169"/>
                  </a:lnTo>
                  <a:close/>
                </a:path>
              </a:pathLst>
            </a:custGeom>
            <a:solidFill>
              <a:srgbClr val="9BB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919245" y="5649221"/>
              <a:ext cx="4892040" cy="629285"/>
            </a:xfrm>
            <a:custGeom>
              <a:avLst/>
              <a:gdLst/>
              <a:ahLst/>
              <a:cxnLst/>
              <a:rect l="l" t="t" r="r" b="b"/>
              <a:pathLst>
                <a:path w="4892040" h="629285">
                  <a:moveTo>
                    <a:pt x="4891802" y="629168"/>
                  </a:moveTo>
                  <a:lnTo>
                    <a:pt x="0" y="4992"/>
                  </a:lnTo>
                  <a:lnTo>
                    <a:pt x="0" y="0"/>
                  </a:lnTo>
                  <a:lnTo>
                    <a:pt x="4891802" y="624171"/>
                  </a:lnTo>
                  <a:lnTo>
                    <a:pt x="4891802" y="629168"/>
                  </a:lnTo>
                  <a:close/>
                </a:path>
              </a:pathLst>
            </a:custGeom>
            <a:solidFill>
              <a:srgbClr val="9EBB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919245" y="5644201"/>
              <a:ext cx="4892040" cy="629285"/>
            </a:xfrm>
            <a:custGeom>
              <a:avLst/>
              <a:gdLst/>
              <a:ahLst/>
              <a:cxnLst/>
              <a:rect l="l" t="t" r="r" b="b"/>
              <a:pathLst>
                <a:path w="4892040" h="629285">
                  <a:moveTo>
                    <a:pt x="4891802" y="629169"/>
                  </a:moveTo>
                  <a:lnTo>
                    <a:pt x="0" y="4998"/>
                  </a:lnTo>
                  <a:lnTo>
                    <a:pt x="0" y="0"/>
                  </a:lnTo>
                  <a:lnTo>
                    <a:pt x="4891802" y="624177"/>
                  </a:lnTo>
                  <a:lnTo>
                    <a:pt x="4891802" y="629169"/>
                  </a:lnTo>
                  <a:close/>
                </a:path>
              </a:pathLst>
            </a:custGeom>
            <a:solidFill>
              <a:srgbClr val="A1BB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919245" y="5639184"/>
              <a:ext cx="4892040" cy="629285"/>
            </a:xfrm>
            <a:custGeom>
              <a:avLst/>
              <a:gdLst/>
              <a:ahLst/>
              <a:cxnLst/>
              <a:rect l="l" t="t" r="r" b="b"/>
              <a:pathLst>
                <a:path w="4892040" h="629285">
                  <a:moveTo>
                    <a:pt x="4891802" y="629169"/>
                  </a:moveTo>
                  <a:lnTo>
                    <a:pt x="0" y="4997"/>
                  </a:lnTo>
                  <a:lnTo>
                    <a:pt x="0" y="0"/>
                  </a:lnTo>
                  <a:lnTo>
                    <a:pt x="4891802" y="624176"/>
                  </a:lnTo>
                  <a:lnTo>
                    <a:pt x="4891802" y="629169"/>
                  </a:lnTo>
                  <a:close/>
                </a:path>
              </a:pathLst>
            </a:custGeom>
            <a:solidFill>
              <a:srgbClr val="A4BC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919245" y="5634170"/>
              <a:ext cx="4892040" cy="629285"/>
            </a:xfrm>
            <a:custGeom>
              <a:avLst/>
              <a:gdLst/>
              <a:ahLst/>
              <a:cxnLst/>
              <a:rect l="l" t="t" r="r" b="b"/>
              <a:pathLst>
                <a:path w="4892040" h="629285">
                  <a:moveTo>
                    <a:pt x="4891802" y="629168"/>
                  </a:moveTo>
                  <a:lnTo>
                    <a:pt x="0" y="4992"/>
                  </a:lnTo>
                  <a:lnTo>
                    <a:pt x="0" y="0"/>
                  </a:lnTo>
                  <a:lnTo>
                    <a:pt x="4891802" y="624171"/>
                  </a:lnTo>
                  <a:lnTo>
                    <a:pt x="4891802" y="629168"/>
                  </a:lnTo>
                  <a:close/>
                </a:path>
              </a:pathLst>
            </a:custGeom>
            <a:solidFill>
              <a:srgbClr val="A7BC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919245" y="5629151"/>
              <a:ext cx="4892040" cy="629285"/>
            </a:xfrm>
            <a:custGeom>
              <a:avLst/>
              <a:gdLst/>
              <a:ahLst/>
              <a:cxnLst/>
              <a:rect l="l" t="t" r="r" b="b"/>
              <a:pathLst>
                <a:path w="4892040" h="629285">
                  <a:moveTo>
                    <a:pt x="4891802" y="629169"/>
                  </a:moveTo>
                  <a:lnTo>
                    <a:pt x="0" y="4992"/>
                  </a:lnTo>
                  <a:lnTo>
                    <a:pt x="0" y="0"/>
                  </a:lnTo>
                  <a:lnTo>
                    <a:pt x="4891802" y="624171"/>
                  </a:lnTo>
                  <a:lnTo>
                    <a:pt x="4891802" y="629169"/>
                  </a:lnTo>
                  <a:close/>
                </a:path>
              </a:pathLst>
            </a:custGeom>
            <a:solidFill>
              <a:srgbClr val="AABC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919245" y="5624133"/>
              <a:ext cx="4892040" cy="629285"/>
            </a:xfrm>
            <a:custGeom>
              <a:avLst/>
              <a:gdLst/>
              <a:ahLst/>
              <a:cxnLst/>
              <a:rect l="l" t="t" r="r" b="b"/>
              <a:pathLst>
                <a:path w="4892040" h="629285">
                  <a:moveTo>
                    <a:pt x="4891802" y="629168"/>
                  </a:moveTo>
                  <a:lnTo>
                    <a:pt x="0" y="4997"/>
                  </a:lnTo>
                  <a:lnTo>
                    <a:pt x="0" y="0"/>
                  </a:lnTo>
                  <a:lnTo>
                    <a:pt x="4891802" y="624176"/>
                  </a:lnTo>
                  <a:lnTo>
                    <a:pt x="4891802" y="629168"/>
                  </a:lnTo>
                  <a:close/>
                </a:path>
              </a:pathLst>
            </a:custGeom>
            <a:solidFill>
              <a:srgbClr val="ACBC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919245" y="5619119"/>
              <a:ext cx="4892040" cy="629285"/>
            </a:xfrm>
            <a:custGeom>
              <a:avLst/>
              <a:gdLst/>
              <a:ahLst/>
              <a:cxnLst/>
              <a:rect l="l" t="t" r="r" b="b"/>
              <a:pathLst>
                <a:path w="4892040" h="629285">
                  <a:moveTo>
                    <a:pt x="4891802" y="629169"/>
                  </a:moveTo>
                  <a:lnTo>
                    <a:pt x="0" y="4993"/>
                  </a:lnTo>
                  <a:lnTo>
                    <a:pt x="0" y="0"/>
                  </a:lnTo>
                  <a:lnTo>
                    <a:pt x="4891802" y="624172"/>
                  </a:lnTo>
                  <a:lnTo>
                    <a:pt x="4891802" y="629169"/>
                  </a:lnTo>
                  <a:close/>
                </a:path>
              </a:pathLst>
            </a:custGeom>
            <a:solidFill>
              <a:srgbClr val="B0B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919245" y="5614101"/>
              <a:ext cx="4892040" cy="629285"/>
            </a:xfrm>
            <a:custGeom>
              <a:avLst/>
              <a:gdLst/>
              <a:ahLst/>
              <a:cxnLst/>
              <a:rect l="l" t="t" r="r" b="b"/>
              <a:pathLst>
                <a:path w="4892040" h="629285">
                  <a:moveTo>
                    <a:pt x="4891802" y="629169"/>
                  </a:moveTo>
                  <a:lnTo>
                    <a:pt x="0" y="4992"/>
                  </a:lnTo>
                  <a:lnTo>
                    <a:pt x="0" y="0"/>
                  </a:lnTo>
                  <a:lnTo>
                    <a:pt x="4891802" y="624171"/>
                  </a:lnTo>
                  <a:lnTo>
                    <a:pt x="4891802" y="629169"/>
                  </a:lnTo>
                  <a:close/>
                </a:path>
              </a:pathLst>
            </a:custGeom>
            <a:solidFill>
              <a:srgbClr val="B2B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919245" y="5609082"/>
              <a:ext cx="4892040" cy="629285"/>
            </a:xfrm>
            <a:custGeom>
              <a:avLst/>
              <a:gdLst/>
              <a:ahLst/>
              <a:cxnLst/>
              <a:rect l="l" t="t" r="r" b="b"/>
              <a:pathLst>
                <a:path w="4892040" h="629285">
                  <a:moveTo>
                    <a:pt x="4891802" y="629169"/>
                  </a:moveTo>
                  <a:lnTo>
                    <a:pt x="0" y="4998"/>
                  </a:lnTo>
                  <a:lnTo>
                    <a:pt x="0" y="0"/>
                  </a:lnTo>
                  <a:lnTo>
                    <a:pt x="4891802" y="624177"/>
                  </a:lnTo>
                  <a:lnTo>
                    <a:pt x="4891802" y="629169"/>
                  </a:lnTo>
                  <a:close/>
                </a:path>
              </a:pathLst>
            </a:custGeom>
            <a:solidFill>
              <a:srgbClr val="B5B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919245" y="5604116"/>
              <a:ext cx="4892040" cy="629285"/>
            </a:xfrm>
            <a:custGeom>
              <a:avLst/>
              <a:gdLst/>
              <a:ahLst/>
              <a:cxnLst/>
              <a:rect l="l" t="t" r="r" b="b"/>
              <a:pathLst>
                <a:path w="4892040" h="629285">
                  <a:moveTo>
                    <a:pt x="4891802" y="629117"/>
                  </a:moveTo>
                  <a:lnTo>
                    <a:pt x="0" y="4945"/>
                  </a:lnTo>
                  <a:lnTo>
                    <a:pt x="0" y="1266"/>
                  </a:lnTo>
                  <a:lnTo>
                    <a:pt x="369" y="0"/>
                  </a:lnTo>
                  <a:lnTo>
                    <a:pt x="4891802" y="624124"/>
                  </a:lnTo>
                  <a:lnTo>
                    <a:pt x="4891802" y="629117"/>
                  </a:lnTo>
                  <a:close/>
                </a:path>
              </a:pathLst>
            </a:custGeom>
            <a:solidFill>
              <a:srgbClr val="B8B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919619" y="5596889"/>
              <a:ext cx="4892040" cy="631825"/>
            </a:xfrm>
            <a:custGeom>
              <a:avLst/>
              <a:gdLst/>
              <a:ahLst/>
              <a:cxnLst/>
              <a:rect l="l" t="t" r="r" b="b"/>
              <a:pathLst>
                <a:path w="4892040" h="631825">
                  <a:moveTo>
                    <a:pt x="4891417" y="623849"/>
                  </a:moveTo>
                  <a:lnTo>
                    <a:pt x="2095" y="0"/>
                  </a:lnTo>
                  <a:lnTo>
                    <a:pt x="1397" y="2400"/>
                  </a:lnTo>
                  <a:lnTo>
                    <a:pt x="698" y="4813"/>
                  </a:lnTo>
                  <a:lnTo>
                    <a:pt x="0" y="7213"/>
                  </a:lnTo>
                  <a:lnTo>
                    <a:pt x="4891417" y="631329"/>
                  </a:lnTo>
                  <a:lnTo>
                    <a:pt x="4891417" y="628853"/>
                  </a:lnTo>
                  <a:lnTo>
                    <a:pt x="4891417" y="626338"/>
                  </a:lnTo>
                  <a:lnTo>
                    <a:pt x="4891417" y="623849"/>
                  </a:lnTo>
                  <a:close/>
                </a:path>
              </a:pathLst>
            </a:custGeom>
            <a:solidFill>
              <a:srgbClr val="BC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921735" y="5592039"/>
              <a:ext cx="4889500" cy="629285"/>
            </a:xfrm>
            <a:custGeom>
              <a:avLst/>
              <a:gdLst/>
              <a:ahLst/>
              <a:cxnLst/>
              <a:rect l="l" t="t" r="r" b="b"/>
              <a:pathLst>
                <a:path w="4889500" h="629285">
                  <a:moveTo>
                    <a:pt x="4889313" y="628667"/>
                  </a:moveTo>
                  <a:lnTo>
                    <a:pt x="0" y="4813"/>
                  </a:lnTo>
                  <a:lnTo>
                    <a:pt x="1404" y="0"/>
                  </a:lnTo>
                  <a:lnTo>
                    <a:pt x="4889313" y="623674"/>
                  </a:lnTo>
                  <a:lnTo>
                    <a:pt x="4889313" y="628667"/>
                  </a:lnTo>
                  <a:close/>
                </a:path>
              </a:pathLst>
            </a:custGeom>
            <a:solidFill>
              <a:srgbClr val="B8B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923146" y="5587195"/>
              <a:ext cx="4888230" cy="628650"/>
            </a:xfrm>
            <a:custGeom>
              <a:avLst/>
              <a:gdLst/>
              <a:ahLst/>
              <a:cxnLst/>
              <a:rect l="l" t="t" r="r" b="b"/>
              <a:pathLst>
                <a:path w="4888230" h="628650">
                  <a:moveTo>
                    <a:pt x="4887901" y="628492"/>
                  </a:moveTo>
                  <a:lnTo>
                    <a:pt x="0" y="4818"/>
                  </a:lnTo>
                  <a:lnTo>
                    <a:pt x="1406" y="0"/>
                  </a:lnTo>
                  <a:lnTo>
                    <a:pt x="4887901" y="623500"/>
                  </a:lnTo>
                  <a:lnTo>
                    <a:pt x="4887901" y="628492"/>
                  </a:lnTo>
                  <a:close/>
                </a:path>
              </a:pathLst>
            </a:custGeom>
            <a:solidFill>
              <a:srgbClr val="B5B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924560" y="5582357"/>
              <a:ext cx="4886960" cy="628650"/>
            </a:xfrm>
            <a:custGeom>
              <a:avLst/>
              <a:gdLst/>
              <a:ahLst/>
              <a:cxnLst/>
              <a:rect l="l" t="t" r="r" b="b"/>
              <a:pathLst>
                <a:path w="4886960" h="628650">
                  <a:moveTo>
                    <a:pt x="4886487" y="628312"/>
                  </a:moveTo>
                  <a:lnTo>
                    <a:pt x="0" y="4813"/>
                  </a:lnTo>
                  <a:lnTo>
                    <a:pt x="1404" y="0"/>
                  </a:lnTo>
                  <a:lnTo>
                    <a:pt x="4886487" y="623313"/>
                  </a:lnTo>
                  <a:lnTo>
                    <a:pt x="4886487" y="628312"/>
                  </a:lnTo>
                  <a:close/>
                </a:path>
              </a:pathLst>
            </a:custGeom>
            <a:solidFill>
              <a:srgbClr val="B3B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925972" y="5577515"/>
              <a:ext cx="4885690" cy="628650"/>
            </a:xfrm>
            <a:custGeom>
              <a:avLst/>
              <a:gdLst/>
              <a:ahLst/>
              <a:cxnLst/>
              <a:rect l="l" t="t" r="r" b="b"/>
              <a:pathLst>
                <a:path w="4885690" h="628650">
                  <a:moveTo>
                    <a:pt x="4885076" y="628130"/>
                  </a:moveTo>
                  <a:lnTo>
                    <a:pt x="0" y="4817"/>
                  </a:lnTo>
                  <a:lnTo>
                    <a:pt x="1405" y="0"/>
                  </a:lnTo>
                  <a:lnTo>
                    <a:pt x="4885076" y="623138"/>
                  </a:lnTo>
                  <a:lnTo>
                    <a:pt x="4885076" y="628130"/>
                  </a:lnTo>
                  <a:close/>
                </a:path>
              </a:pathLst>
            </a:custGeom>
            <a:solidFill>
              <a:srgbClr val="B0BC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927385" y="5572691"/>
              <a:ext cx="4883785" cy="628015"/>
            </a:xfrm>
            <a:custGeom>
              <a:avLst/>
              <a:gdLst/>
              <a:ahLst/>
              <a:cxnLst/>
              <a:rect l="l" t="t" r="r" b="b"/>
              <a:pathLst>
                <a:path w="4883785" h="628014">
                  <a:moveTo>
                    <a:pt x="4883662" y="627936"/>
                  </a:moveTo>
                  <a:lnTo>
                    <a:pt x="0" y="4797"/>
                  </a:lnTo>
                  <a:lnTo>
                    <a:pt x="1344" y="191"/>
                  </a:lnTo>
                  <a:lnTo>
                    <a:pt x="1523" y="0"/>
                  </a:lnTo>
                  <a:lnTo>
                    <a:pt x="4883662" y="622938"/>
                  </a:lnTo>
                  <a:lnTo>
                    <a:pt x="4883662" y="627936"/>
                  </a:lnTo>
                  <a:close/>
                </a:path>
              </a:pathLst>
            </a:custGeom>
            <a:solidFill>
              <a:srgbClr val="AEBC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928930" y="5568203"/>
              <a:ext cx="4882515" cy="628015"/>
            </a:xfrm>
            <a:custGeom>
              <a:avLst/>
              <a:gdLst/>
              <a:ahLst/>
              <a:cxnLst/>
              <a:rect l="l" t="t" r="r" b="b"/>
              <a:pathLst>
                <a:path w="4882515" h="628014">
                  <a:moveTo>
                    <a:pt x="4882117" y="627400"/>
                  </a:moveTo>
                  <a:lnTo>
                    <a:pt x="0" y="4465"/>
                  </a:lnTo>
                  <a:lnTo>
                    <a:pt x="4178" y="0"/>
                  </a:lnTo>
                  <a:lnTo>
                    <a:pt x="4882117" y="622408"/>
                  </a:lnTo>
                  <a:lnTo>
                    <a:pt x="4882117" y="627400"/>
                  </a:lnTo>
                  <a:close/>
                </a:path>
              </a:pathLst>
            </a:custGeom>
            <a:solidFill>
              <a:srgbClr val="ACBC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933130" y="5563720"/>
              <a:ext cx="4878070" cy="627380"/>
            </a:xfrm>
            <a:custGeom>
              <a:avLst/>
              <a:gdLst/>
              <a:ahLst/>
              <a:cxnLst/>
              <a:rect l="l" t="t" r="r" b="b"/>
              <a:pathLst>
                <a:path w="4878070" h="627379">
                  <a:moveTo>
                    <a:pt x="4877918" y="626865"/>
                  </a:moveTo>
                  <a:lnTo>
                    <a:pt x="0" y="4459"/>
                  </a:lnTo>
                  <a:lnTo>
                    <a:pt x="4172" y="0"/>
                  </a:lnTo>
                  <a:lnTo>
                    <a:pt x="4877918" y="621867"/>
                  </a:lnTo>
                  <a:lnTo>
                    <a:pt x="4877918" y="626865"/>
                  </a:lnTo>
                  <a:close/>
                </a:path>
              </a:pathLst>
            </a:custGeom>
            <a:solidFill>
              <a:srgbClr val="A9BC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937324" y="5559236"/>
              <a:ext cx="4874260" cy="626745"/>
            </a:xfrm>
            <a:custGeom>
              <a:avLst/>
              <a:gdLst/>
              <a:ahLst/>
              <a:cxnLst/>
              <a:rect l="l" t="t" r="r" b="b"/>
              <a:pathLst>
                <a:path w="4874260" h="626745">
                  <a:moveTo>
                    <a:pt x="4873723" y="626330"/>
                  </a:moveTo>
                  <a:lnTo>
                    <a:pt x="0" y="4460"/>
                  </a:lnTo>
                  <a:lnTo>
                    <a:pt x="4173" y="0"/>
                  </a:lnTo>
                  <a:lnTo>
                    <a:pt x="4873723" y="621332"/>
                  </a:lnTo>
                  <a:lnTo>
                    <a:pt x="4873723" y="626330"/>
                  </a:lnTo>
                  <a:close/>
                </a:path>
              </a:pathLst>
            </a:custGeom>
            <a:solidFill>
              <a:srgbClr val="A7BC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941520" y="5554748"/>
              <a:ext cx="4869815" cy="626110"/>
            </a:xfrm>
            <a:custGeom>
              <a:avLst/>
              <a:gdLst/>
              <a:ahLst/>
              <a:cxnLst/>
              <a:rect l="l" t="t" r="r" b="b"/>
              <a:pathLst>
                <a:path w="4869815" h="626110">
                  <a:moveTo>
                    <a:pt x="4869528" y="625793"/>
                  </a:moveTo>
                  <a:lnTo>
                    <a:pt x="0" y="4464"/>
                  </a:lnTo>
                  <a:lnTo>
                    <a:pt x="4177" y="0"/>
                  </a:lnTo>
                  <a:lnTo>
                    <a:pt x="4869528" y="620800"/>
                  </a:lnTo>
                  <a:lnTo>
                    <a:pt x="4869528" y="625793"/>
                  </a:lnTo>
                  <a:close/>
                </a:path>
              </a:pathLst>
            </a:custGeom>
            <a:solidFill>
              <a:srgbClr val="A3BC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945719" y="5550265"/>
              <a:ext cx="4865370" cy="625475"/>
            </a:xfrm>
            <a:custGeom>
              <a:avLst/>
              <a:gdLst/>
              <a:ahLst/>
              <a:cxnLst/>
              <a:rect l="l" t="t" r="r" b="b"/>
              <a:pathLst>
                <a:path w="4865370" h="625475">
                  <a:moveTo>
                    <a:pt x="4865328" y="625259"/>
                  </a:moveTo>
                  <a:lnTo>
                    <a:pt x="0" y="4459"/>
                  </a:lnTo>
                  <a:lnTo>
                    <a:pt x="4172" y="0"/>
                  </a:lnTo>
                  <a:lnTo>
                    <a:pt x="4865328" y="620260"/>
                  </a:lnTo>
                  <a:lnTo>
                    <a:pt x="4865328" y="625259"/>
                  </a:lnTo>
                  <a:close/>
                </a:path>
              </a:pathLst>
            </a:custGeom>
            <a:solidFill>
              <a:srgbClr val="A1BB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949914" y="5545776"/>
              <a:ext cx="4861560" cy="624840"/>
            </a:xfrm>
            <a:custGeom>
              <a:avLst/>
              <a:gdLst/>
              <a:ahLst/>
              <a:cxnLst/>
              <a:rect l="l" t="t" r="r" b="b"/>
              <a:pathLst>
                <a:path w="4861560" h="624839">
                  <a:moveTo>
                    <a:pt x="4861134" y="624723"/>
                  </a:moveTo>
                  <a:lnTo>
                    <a:pt x="0" y="4465"/>
                  </a:lnTo>
                  <a:lnTo>
                    <a:pt x="4177" y="0"/>
                  </a:lnTo>
                  <a:lnTo>
                    <a:pt x="4861134" y="619730"/>
                  </a:lnTo>
                  <a:lnTo>
                    <a:pt x="4861134" y="624723"/>
                  </a:lnTo>
                  <a:close/>
                </a:path>
              </a:pathLst>
            </a:custGeom>
            <a:solidFill>
              <a:srgbClr val="9EBB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954113" y="5541598"/>
              <a:ext cx="4857115" cy="624205"/>
            </a:xfrm>
            <a:custGeom>
              <a:avLst/>
              <a:gdLst/>
              <a:ahLst/>
              <a:cxnLst/>
              <a:rect l="l" t="t" r="r" b="b"/>
              <a:pathLst>
                <a:path w="4857115" h="624204">
                  <a:moveTo>
                    <a:pt x="4856934" y="623883"/>
                  </a:moveTo>
                  <a:lnTo>
                    <a:pt x="0" y="4155"/>
                  </a:lnTo>
                  <a:lnTo>
                    <a:pt x="1026" y="3058"/>
                  </a:lnTo>
                  <a:lnTo>
                    <a:pt x="6559" y="0"/>
                  </a:lnTo>
                  <a:lnTo>
                    <a:pt x="4856934" y="618885"/>
                  </a:lnTo>
                  <a:lnTo>
                    <a:pt x="4856934" y="623883"/>
                  </a:lnTo>
                  <a:close/>
                </a:path>
              </a:pathLst>
            </a:custGeom>
            <a:solidFill>
              <a:srgbClr val="9BB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960711" y="5537516"/>
              <a:ext cx="4850765" cy="622935"/>
            </a:xfrm>
            <a:custGeom>
              <a:avLst/>
              <a:gdLst/>
              <a:ahLst/>
              <a:cxnLst/>
              <a:rect l="l" t="t" r="r" b="b"/>
              <a:pathLst>
                <a:path w="4850765" h="622935">
                  <a:moveTo>
                    <a:pt x="4850336" y="622941"/>
                  </a:moveTo>
                  <a:lnTo>
                    <a:pt x="0" y="4060"/>
                  </a:lnTo>
                  <a:lnTo>
                    <a:pt x="7347" y="0"/>
                  </a:lnTo>
                  <a:lnTo>
                    <a:pt x="4850336" y="617948"/>
                  </a:lnTo>
                  <a:lnTo>
                    <a:pt x="4850336" y="622941"/>
                  </a:lnTo>
                  <a:close/>
                </a:path>
              </a:pathLst>
            </a:custGeom>
            <a:solidFill>
              <a:srgbClr val="99BB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968089" y="5533439"/>
              <a:ext cx="4843145" cy="622300"/>
            </a:xfrm>
            <a:custGeom>
              <a:avLst/>
              <a:gdLst/>
              <a:ahLst/>
              <a:cxnLst/>
              <a:rect l="l" t="t" r="r" b="b"/>
              <a:pathLst>
                <a:path w="4843145" h="622300">
                  <a:moveTo>
                    <a:pt x="4842958" y="621998"/>
                  </a:moveTo>
                  <a:lnTo>
                    <a:pt x="0" y="4059"/>
                  </a:lnTo>
                  <a:lnTo>
                    <a:pt x="7345" y="0"/>
                  </a:lnTo>
                  <a:lnTo>
                    <a:pt x="4842958" y="617006"/>
                  </a:lnTo>
                  <a:lnTo>
                    <a:pt x="4842958" y="621998"/>
                  </a:lnTo>
                  <a:close/>
                </a:path>
              </a:pathLst>
            </a:custGeom>
            <a:solidFill>
              <a:srgbClr val="95BA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975474" y="5529362"/>
              <a:ext cx="4836160" cy="621665"/>
            </a:xfrm>
            <a:custGeom>
              <a:avLst/>
              <a:gdLst/>
              <a:ahLst/>
              <a:cxnLst/>
              <a:rect l="l" t="t" r="r" b="b"/>
              <a:pathLst>
                <a:path w="4836160" h="621664">
                  <a:moveTo>
                    <a:pt x="4835573" y="621058"/>
                  </a:moveTo>
                  <a:lnTo>
                    <a:pt x="0" y="4055"/>
                  </a:lnTo>
                  <a:lnTo>
                    <a:pt x="7338" y="0"/>
                  </a:lnTo>
                  <a:lnTo>
                    <a:pt x="4835573" y="616060"/>
                  </a:lnTo>
                  <a:lnTo>
                    <a:pt x="4835573" y="621058"/>
                  </a:lnTo>
                  <a:close/>
                </a:path>
              </a:pathLst>
            </a:custGeom>
            <a:solidFill>
              <a:srgbClr val="91BA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982851" y="5525280"/>
              <a:ext cx="4828540" cy="620395"/>
            </a:xfrm>
            <a:custGeom>
              <a:avLst/>
              <a:gdLst/>
              <a:ahLst/>
              <a:cxnLst/>
              <a:rect l="l" t="t" r="r" b="b"/>
              <a:pathLst>
                <a:path w="4828540" h="620395">
                  <a:moveTo>
                    <a:pt x="4828197" y="620116"/>
                  </a:moveTo>
                  <a:lnTo>
                    <a:pt x="0" y="4060"/>
                  </a:lnTo>
                  <a:lnTo>
                    <a:pt x="7347" y="0"/>
                  </a:lnTo>
                  <a:lnTo>
                    <a:pt x="4828197" y="615123"/>
                  </a:lnTo>
                  <a:lnTo>
                    <a:pt x="4828197" y="620116"/>
                  </a:lnTo>
                  <a:close/>
                </a:path>
              </a:pathLst>
            </a:custGeom>
            <a:solidFill>
              <a:srgbClr val="8FBA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990236" y="5521381"/>
              <a:ext cx="4820920" cy="619125"/>
            </a:xfrm>
            <a:custGeom>
              <a:avLst/>
              <a:gdLst/>
              <a:ahLst/>
              <a:cxnLst/>
              <a:rect l="l" t="t" r="r" b="b"/>
              <a:pathLst>
                <a:path w="4820920" h="619125">
                  <a:moveTo>
                    <a:pt x="4820812" y="618997"/>
                  </a:moveTo>
                  <a:lnTo>
                    <a:pt x="0" y="3877"/>
                  </a:lnTo>
                  <a:lnTo>
                    <a:pt x="5176" y="1016"/>
                  </a:lnTo>
                  <a:lnTo>
                    <a:pt x="8734" y="0"/>
                  </a:lnTo>
                  <a:lnTo>
                    <a:pt x="4820812" y="613998"/>
                  </a:lnTo>
                  <a:lnTo>
                    <a:pt x="4820812" y="618997"/>
                  </a:lnTo>
                  <a:close/>
                </a:path>
              </a:pathLst>
            </a:custGeom>
            <a:solidFill>
              <a:srgbClr val="8B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999032" y="5517907"/>
              <a:ext cx="4812030" cy="617855"/>
            </a:xfrm>
            <a:custGeom>
              <a:avLst/>
              <a:gdLst/>
              <a:ahLst/>
              <a:cxnLst/>
              <a:rect l="l" t="t" r="r" b="b"/>
              <a:pathLst>
                <a:path w="4812030" h="617854">
                  <a:moveTo>
                    <a:pt x="4812015" y="617446"/>
                  </a:moveTo>
                  <a:lnTo>
                    <a:pt x="0" y="3455"/>
                  </a:lnTo>
                  <a:lnTo>
                    <a:pt x="12090" y="0"/>
                  </a:lnTo>
                  <a:lnTo>
                    <a:pt x="4812015" y="612453"/>
                  </a:lnTo>
                  <a:lnTo>
                    <a:pt x="4812015" y="617446"/>
                  </a:lnTo>
                  <a:close/>
                </a:path>
              </a:pathLst>
            </a:custGeom>
            <a:solidFill>
              <a:srgbClr val="88B9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011185" y="5514438"/>
              <a:ext cx="4799965" cy="615950"/>
            </a:xfrm>
            <a:custGeom>
              <a:avLst/>
              <a:gdLst/>
              <a:ahLst/>
              <a:cxnLst/>
              <a:rect l="l" t="t" r="r" b="b"/>
              <a:pathLst>
                <a:path w="4799965" h="615950">
                  <a:moveTo>
                    <a:pt x="4799862" y="615897"/>
                  </a:moveTo>
                  <a:lnTo>
                    <a:pt x="0" y="3451"/>
                  </a:lnTo>
                  <a:lnTo>
                    <a:pt x="12076" y="0"/>
                  </a:lnTo>
                  <a:lnTo>
                    <a:pt x="4799862" y="610899"/>
                  </a:lnTo>
                  <a:lnTo>
                    <a:pt x="4799862" y="615897"/>
                  </a:lnTo>
                  <a:close/>
                </a:path>
              </a:pathLst>
            </a:custGeom>
            <a:solidFill>
              <a:srgbClr val="84B9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023323" y="5510965"/>
              <a:ext cx="4787900" cy="614680"/>
            </a:xfrm>
            <a:custGeom>
              <a:avLst/>
              <a:gdLst/>
              <a:ahLst/>
              <a:cxnLst/>
              <a:rect l="l" t="t" r="r" b="b"/>
              <a:pathLst>
                <a:path w="4787900" h="614679">
                  <a:moveTo>
                    <a:pt x="4787724" y="614346"/>
                  </a:moveTo>
                  <a:lnTo>
                    <a:pt x="0" y="3455"/>
                  </a:lnTo>
                  <a:lnTo>
                    <a:pt x="12090" y="0"/>
                  </a:lnTo>
                  <a:lnTo>
                    <a:pt x="4787724" y="609354"/>
                  </a:lnTo>
                  <a:lnTo>
                    <a:pt x="4787724" y="614346"/>
                  </a:lnTo>
                  <a:close/>
                </a:path>
              </a:pathLst>
            </a:custGeom>
            <a:solidFill>
              <a:srgbClr val="80B8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1035476" y="5507619"/>
              <a:ext cx="4775835" cy="612775"/>
            </a:xfrm>
            <a:custGeom>
              <a:avLst/>
              <a:gdLst/>
              <a:ahLst/>
              <a:cxnLst/>
              <a:rect l="l" t="t" r="r" b="b"/>
              <a:pathLst>
                <a:path w="4775835" h="612775">
                  <a:moveTo>
                    <a:pt x="4775572" y="612674"/>
                  </a:moveTo>
                  <a:lnTo>
                    <a:pt x="0" y="3327"/>
                  </a:lnTo>
                  <a:lnTo>
                    <a:pt x="11008" y="181"/>
                  </a:lnTo>
                  <a:lnTo>
                    <a:pt x="13044" y="0"/>
                  </a:lnTo>
                  <a:lnTo>
                    <a:pt x="4775572" y="607681"/>
                  </a:lnTo>
                  <a:lnTo>
                    <a:pt x="4775572" y="612674"/>
                  </a:lnTo>
                  <a:close/>
                </a:path>
              </a:pathLst>
            </a:custGeom>
            <a:solidFill>
              <a:srgbClr val="7DB8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1048644" y="5505555"/>
              <a:ext cx="4762500" cy="610235"/>
            </a:xfrm>
            <a:custGeom>
              <a:avLst/>
              <a:gdLst/>
              <a:ahLst/>
              <a:cxnLst/>
              <a:rect l="l" t="t" r="r" b="b"/>
              <a:pathLst>
                <a:path w="4762500" h="610235">
                  <a:moveTo>
                    <a:pt x="4762403" y="609719"/>
                  </a:moveTo>
                  <a:lnTo>
                    <a:pt x="0" y="2053"/>
                  </a:lnTo>
                  <a:lnTo>
                    <a:pt x="23034" y="0"/>
                  </a:lnTo>
                  <a:lnTo>
                    <a:pt x="4762403" y="604721"/>
                  </a:lnTo>
                  <a:lnTo>
                    <a:pt x="4762403" y="609719"/>
                  </a:lnTo>
                  <a:close/>
                </a:path>
              </a:pathLst>
            </a:custGeom>
            <a:solidFill>
              <a:srgbClr val="78B7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1071798" y="5503488"/>
              <a:ext cx="4739640" cy="607060"/>
            </a:xfrm>
            <a:custGeom>
              <a:avLst/>
              <a:gdLst/>
              <a:ahLst/>
              <a:cxnLst/>
              <a:rect l="l" t="t" r="r" b="b"/>
              <a:pathLst>
                <a:path w="4739640" h="607060">
                  <a:moveTo>
                    <a:pt x="4739250" y="606761"/>
                  </a:moveTo>
                  <a:lnTo>
                    <a:pt x="0" y="2055"/>
                  </a:lnTo>
                  <a:lnTo>
                    <a:pt x="23061" y="0"/>
                  </a:lnTo>
                  <a:lnTo>
                    <a:pt x="4739250" y="601769"/>
                  </a:lnTo>
                  <a:lnTo>
                    <a:pt x="4739250" y="606761"/>
                  </a:lnTo>
                  <a:close/>
                </a:path>
              </a:pathLst>
            </a:custGeom>
            <a:solidFill>
              <a:srgbClr val="74B6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1094978" y="5502558"/>
              <a:ext cx="4716145" cy="603250"/>
            </a:xfrm>
            <a:custGeom>
              <a:avLst/>
              <a:gdLst/>
              <a:ahLst/>
              <a:cxnLst/>
              <a:rect l="l" t="t" r="r" b="b"/>
              <a:pathLst>
                <a:path w="4716145" h="603250">
                  <a:moveTo>
                    <a:pt x="4716070" y="602673"/>
                  </a:moveTo>
                  <a:lnTo>
                    <a:pt x="0" y="919"/>
                  </a:lnTo>
                  <a:lnTo>
                    <a:pt x="10314" y="0"/>
                  </a:lnTo>
                  <a:lnTo>
                    <a:pt x="31921" y="0"/>
                  </a:lnTo>
                  <a:lnTo>
                    <a:pt x="4716070" y="597675"/>
                  </a:lnTo>
                  <a:lnTo>
                    <a:pt x="4716070" y="602673"/>
                  </a:lnTo>
                  <a:close/>
                </a:path>
              </a:pathLst>
            </a:custGeom>
            <a:solidFill>
              <a:srgbClr val="71B7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1127101" y="5502558"/>
              <a:ext cx="4684395" cy="598170"/>
            </a:xfrm>
            <a:custGeom>
              <a:avLst/>
              <a:gdLst/>
              <a:ahLst/>
              <a:cxnLst/>
              <a:rect l="l" t="t" r="r" b="b"/>
              <a:pathLst>
                <a:path w="4684395" h="598170">
                  <a:moveTo>
                    <a:pt x="4683946" y="597649"/>
                  </a:moveTo>
                  <a:lnTo>
                    <a:pt x="0" y="0"/>
                  </a:lnTo>
                  <a:lnTo>
                    <a:pt x="39171" y="0"/>
                  </a:lnTo>
                  <a:lnTo>
                    <a:pt x="4683946" y="592657"/>
                  </a:lnTo>
                  <a:lnTo>
                    <a:pt x="4683946" y="597649"/>
                  </a:lnTo>
                  <a:close/>
                </a:path>
              </a:pathLst>
            </a:custGeom>
            <a:solidFill>
              <a:srgbClr val="6CB6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1166475" y="5502558"/>
              <a:ext cx="4645025" cy="593090"/>
            </a:xfrm>
            <a:custGeom>
              <a:avLst/>
              <a:gdLst/>
              <a:ahLst/>
              <a:cxnLst/>
              <a:rect l="l" t="t" r="r" b="b"/>
              <a:pathLst>
                <a:path w="4645025" h="593089">
                  <a:moveTo>
                    <a:pt x="4644573" y="592631"/>
                  </a:moveTo>
                  <a:lnTo>
                    <a:pt x="0" y="0"/>
                  </a:lnTo>
                  <a:lnTo>
                    <a:pt x="39128" y="0"/>
                  </a:lnTo>
                  <a:lnTo>
                    <a:pt x="4644573" y="587633"/>
                  </a:lnTo>
                  <a:lnTo>
                    <a:pt x="4644573" y="592631"/>
                  </a:lnTo>
                  <a:close/>
                </a:path>
              </a:pathLst>
            </a:custGeom>
            <a:solidFill>
              <a:srgbClr val="67B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1205805" y="5502558"/>
              <a:ext cx="4605655" cy="588010"/>
            </a:xfrm>
            <a:custGeom>
              <a:avLst/>
              <a:gdLst/>
              <a:ahLst/>
              <a:cxnLst/>
              <a:rect l="l" t="t" r="r" b="b"/>
              <a:pathLst>
                <a:path w="4605655" h="588010">
                  <a:moveTo>
                    <a:pt x="4605243" y="587607"/>
                  </a:moveTo>
                  <a:lnTo>
                    <a:pt x="0" y="0"/>
                  </a:lnTo>
                  <a:lnTo>
                    <a:pt x="39134" y="0"/>
                  </a:lnTo>
                  <a:lnTo>
                    <a:pt x="4605243" y="582615"/>
                  </a:lnTo>
                  <a:lnTo>
                    <a:pt x="4605243" y="587607"/>
                  </a:lnTo>
                  <a:close/>
                </a:path>
              </a:pathLst>
            </a:custGeom>
            <a:solidFill>
              <a:srgbClr val="63B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1245142" y="5502558"/>
              <a:ext cx="4566285" cy="582930"/>
            </a:xfrm>
            <a:custGeom>
              <a:avLst/>
              <a:gdLst/>
              <a:ahLst/>
              <a:cxnLst/>
              <a:rect l="l" t="t" r="r" b="b"/>
              <a:pathLst>
                <a:path w="4566285" h="582929">
                  <a:moveTo>
                    <a:pt x="4565906" y="582588"/>
                  </a:moveTo>
                  <a:lnTo>
                    <a:pt x="0" y="0"/>
                  </a:lnTo>
                  <a:lnTo>
                    <a:pt x="39162" y="0"/>
                  </a:lnTo>
                  <a:lnTo>
                    <a:pt x="4565906" y="577595"/>
                  </a:lnTo>
                  <a:lnTo>
                    <a:pt x="4565906" y="582588"/>
                  </a:lnTo>
                  <a:close/>
                </a:path>
              </a:pathLst>
            </a:custGeom>
            <a:solidFill>
              <a:srgbClr val="5DB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1284514" y="5502558"/>
              <a:ext cx="4526915" cy="577850"/>
            </a:xfrm>
            <a:custGeom>
              <a:avLst/>
              <a:gdLst/>
              <a:ahLst/>
              <a:cxnLst/>
              <a:rect l="l" t="t" r="r" b="b"/>
              <a:pathLst>
                <a:path w="4526915" h="577850">
                  <a:moveTo>
                    <a:pt x="4526533" y="577570"/>
                  </a:moveTo>
                  <a:lnTo>
                    <a:pt x="0" y="0"/>
                  </a:lnTo>
                  <a:lnTo>
                    <a:pt x="39129" y="0"/>
                  </a:lnTo>
                  <a:lnTo>
                    <a:pt x="4526533" y="572571"/>
                  </a:lnTo>
                  <a:lnTo>
                    <a:pt x="4526533" y="577570"/>
                  </a:lnTo>
                  <a:close/>
                </a:path>
              </a:pathLst>
            </a:custGeom>
            <a:solidFill>
              <a:srgbClr val="59B5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1323845" y="5502558"/>
              <a:ext cx="4487545" cy="572770"/>
            </a:xfrm>
            <a:custGeom>
              <a:avLst/>
              <a:gdLst/>
              <a:ahLst/>
              <a:cxnLst/>
              <a:rect l="l" t="t" r="r" b="b"/>
              <a:pathLst>
                <a:path w="4487545" h="572770">
                  <a:moveTo>
                    <a:pt x="4487202" y="572546"/>
                  </a:moveTo>
                  <a:lnTo>
                    <a:pt x="0" y="0"/>
                  </a:lnTo>
                  <a:lnTo>
                    <a:pt x="39170" y="0"/>
                  </a:lnTo>
                  <a:lnTo>
                    <a:pt x="4487202" y="567553"/>
                  </a:lnTo>
                  <a:lnTo>
                    <a:pt x="4487202" y="572546"/>
                  </a:lnTo>
                  <a:close/>
                </a:path>
              </a:pathLst>
            </a:custGeom>
            <a:solidFill>
              <a:srgbClr val="53B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1363217" y="5502558"/>
              <a:ext cx="4448175" cy="567690"/>
            </a:xfrm>
            <a:custGeom>
              <a:avLst/>
              <a:gdLst/>
              <a:ahLst/>
              <a:cxnLst/>
              <a:rect l="l" t="t" r="r" b="b"/>
              <a:pathLst>
                <a:path w="4448175" h="567689">
                  <a:moveTo>
                    <a:pt x="4447830" y="567527"/>
                  </a:moveTo>
                  <a:lnTo>
                    <a:pt x="0" y="0"/>
                  </a:lnTo>
                  <a:lnTo>
                    <a:pt x="39129" y="0"/>
                  </a:lnTo>
                  <a:lnTo>
                    <a:pt x="4447830" y="562529"/>
                  </a:lnTo>
                  <a:lnTo>
                    <a:pt x="4447830" y="567527"/>
                  </a:lnTo>
                  <a:close/>
                </a:path>
              </a:pathLst>
            </a:custGeom>
            <a:solidFill>
              <a:srgbClr val="4CB4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1402549" y="5502558"/>
              <a:ext cx="4408805" cy="562610"/>
            </a:xfrm>
            <a:custGeom>
              <a:avLst/>
              <a:gdLst/>
              <a:ahLst/>
              <a:cxnLst/>
              <a:rect l="l" t="t" r="r" b="b"/>
              <a:pathLst>
                <a:path w="4408805" h="562610">
                  <a:moveTo>
                    <a:pt x="4408498" y="562503"/>
                  </a:moveTo>
                  <a:lnTo>
                    <a:pt x="0" y="0"/>
                  </a:lnTo>
                  <a:lnTo>
                    <a:pt x="39169" y="0"/>
                  </a:lnTo>
                  <a:lnTo>
                    <a:pt x="4408498" y="557511"/>
                  </a:lnTo>
                  <a:lnTo>
                    <a:pt x="4408498" y="562503"/>
                  </a:lnTo>
                  <a:close/>
                </a:path>
              </a:pathLst>
            </a:custGeom>
            <a:solidFill>
              <a:srgbClr val="46B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1441921" y="5502558"/>
              <a:ext cx="4369435" cy="557530"/>
            </a:xfrm>
            <a:custGeom>
              <a:avLst/>
              <a:gdLst/>
              <a:ahLst/>
              <a:cxnLst/>
              <a:rect l="l" t="t" r="r" b="b"/>
              <a:pathLst>
                <a:path w="4369435" h="557529">
                  <a:moveTo>
                    <a:pt x="4369126" y="557484"/>
                  </a:moveTo>
                  <a:lnTo>
                    <a:pt x="0" y="0"/>
                  </a:lnTo>
                  <a:lnTo>
                    <a:pt x="39129" y="0"/>
                  </a:lnTo>
                  <a:lnTo>
                    <a:pt x="4369126" y="552487"/>
                  </a:lnTo>
                  <a:lnTo>
                    <a:pt x="4369126" y="557484"/>
                  </a:lnTo>
                  <a:close/>
                </a:path>
              </a:pathLst>
            </a:custGeom>
            <a:solidFill>
              <a:srgbClr val="3EB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1481253" y="5502558"/>
              <a:ext cx="4330065" cy="553085"/>
            </a:xfrm>
            <a:custGeom>
              <a:avLst/>
              <a:gdLst/>
              <a:ahLst/>
              <a:cxnLst/>
              <a:rect l="l" t="t" r="r" b="b"/>
              <a:pathLst>
                <a:path w="4330065" h="553085">
                  <a:moveTo>
                    <a:pt x="4329795" y="552461"/>
                  </a:moveTo>
                  <a:lnTo>
                    <a:pt x="0" y="0"/>
                  </a:lnTo>
                  <a:lnTo>
                    <a:pt x="39134" y="0"/>
                  </a:lnTo>
                  <a:lnTo>
                    <a:pt x="4329795" y="547469"/>
                  </a:lnTo>
                  <a:lnTo>
                    <a:pt x="4329795" y="552461"/>
                  </a:lnTo>
                  <a:close/>
                </a:path>
              </a:pathLst>
            </a:custGeom>
            <a:solidFill>
              <a:srgbClr val="34B3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1520590" y="5502558"/>
              <a:ext cx="4290695" cy="548005"/>
            </a:xfrm>
            <a:custGeom>
              <a:avLst/>
              <a:gdLst/>
              <a:ahLst/>
              <a:cxnLst/>
              <a:rect l="l" t="t" r="r" b="b"/>
              <a:pathLst>
                <a:path w="4290695" h="548004">
                  <a:moveTo>
                    <a:pt x="4290458" y="547442"/>
                  </a:moveTo>
                  <a:lnTo>
                    <a:pt x="0" y="0"/>
                  </a:lnTo>
                  <a:lnTo>
                    <a:pt x="39160" y="0"/>
                  </a:lnTo>
                  <a:lnTo>
                    <a:pt x="4290458" y="542450"/>
                  </a:lnTo>
                  <a:lnTo>
                    <a:pt x="4290458" y="547442"/>
                  </a:lnTo>
                  <a:close/>
                </a:path>
              </a:pathLst>
            </a:custGeom>
            <a:solidFill>
              <a:srgbClr val="2BB2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1559960" y="5502558"/>
              <a:ext cx="4251325" cy="542925"/>
            </a:xfrm>
            <a:custGeom>
              <a:avLst/>
              <a:gdLst/>
              <a:ahLst/>
              <a:cxnLst/>
              <a:rect l="l" t="t" r="r" b="b"/>
              <a:pathLst>
                <a:path w="4251325" h="542925">
                  <a:moveTo>
                    <a:pt x="4251088" y="542424"/>
                  </a:moveTo>
                  <a:lnTo>
                    <a:pt x="0" y="0"/>
                  </a:lnTo>
                  <a:lnTo>
                    <a:pt x="39131" y="0"/>
                  </a:lnTo>
                  <a:lnTo>
                    <a:pt x="4251088" y="537426"/>
                  </a:lnTo>
                  <a:lnTo>
                    <a:pt x="4251088" y="542424"/>
                  </a:lnTo>
                  <a:close/>
                </a:path>
              </a:pathLst>
            </a:custGeom>
            <a:solidFill>
              <a:srgbClr val="1BB2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1599293" y="5502558"/>
              <a:ext cx="4211955" cy="537845"/>
            </a:xfrm>
            <a:custGeom>
              <a:avLst/>
              <a:gdLst/>
              <a:ahLst/>
              <a:cxnLst/>
              <a:rect l="l" t="t" r="r" b="b"/>
              <a:pathLst>
                <a:path w="4211955" h="537845">
                  <a:moveTo>
                    <a:pt x="4211754" y="537400"/>
                  </a:moveTo>
                  <a:lnTo>
                    <a:pt x="0" y="0"/>
                  </a:lnTo>
                  <a:lnTo>
                    <a:pt x="39167" y="0"/>
                  </a:lnTo>
                  <a:lnTo>
                    <a:pt x="4211754" y="532407"/>
                  </a:lnTo>
                  <a:lnTo>
                    <a:pt x="4211754" y="537400"/>
                  </a:lnTo>
                  <a:close/>
                </a:path>
              </a:pathLst>
            </a:custGeom>
            <a:solidFill>
              <a:srgbClr val="00B1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1638662" y="5502558"/>
              <a:ext cx="4172585" cy="532765"/>
            </a:xfrm>
            <a:custGeom>
              <a:avLst/>
              <a:gdLst/>
              <a:ahLst/>
              <a:cxnLst/>
              <a:rect l="l" t="t" r="r" b="b"/>
              <a:pathLst>
                <a:path w="4172585" h="532764">
                  <a:moveTo>
                    <a:pt x="4172385" y="532382"/>
                  </a:moveTo>
                  <a:lnTo>
                    <a:pt x="0" y="0"/>
                  </a:lnTo>
                  <a:lnTo>
                    <a:pt x="39132" y="0"/>
                  </a:lnTo>
                  <a:lnTo>
                    <a:pt x="4172385" y="527383"/>
                  </a:lnTo>
                  <a:lnTo>
                    <a:pt x="4172385" y="532382"/>
                  </a:lnTo>
                  <a:close/>
                </a:path>
              </a:pathLst>
            </a:custGeom>
            <a:solidFill>
              <a:srgbClr val="00B1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1677997" y="5502558"/>
              <a:ext cx="4133215" cy="527685"/>
            </a:xfrm>
            <a:custGeom>
              <a:avLst/>
              <a:gdLst/>
              <a:ahLst/>
              <a:cxnLst/>
              <a:rect l="l" t="t" r="r" b="b"/>
              <a:pathLst>
                <a:path w="4133215" h="527685">
                  <a:moveTo>
                    <a:pt x="4133051" y="527358"/>
                  </a:moveTo>
                  <a:lnTo>
                    <a:pt x="0" y="0"/>
                  </a:lnTo>
                  <a:lnTo>
                    <a:pt x="39133" y="0"/>
                  </a:lnTo>
                  <a:lnTo>
                    <a:pt x="4133051" y="522365"/>
                  </a:lnTo>
                  <a:lnTo>
                    <a:pt x="4133051" y="527358"/>
                  </a:lnTo>
                  <a:close/>
                </a:path>
              </a:pathLst>
            </a:custGeom>
            <a:solidFill>
              <a:srgbClr val="00B1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1717334" y="5502558"/>
              <a:ext cx="4093845" cy="522605"/>
            </a:xfrm>
            <a:custGeom>
              <a:avLst/>
              <a:gdLst/>
              <a:ahLst/>
              <a:cxnLst/>
              <a:rect l="l" t="t" r="r" b="b"/>
              <a:pathLst>
                <a:path w="4093845" h="522604">
                  <a:moveTo>
                    <a:pt x="4093714" y="522338"/>
                  </a:moveTo>
                  <a:lnTo>
                    <a:pt x="0" y="0"/>
                  </a:lnTo>
                  <a:lnTo>
                    <a:pt x="39158" y="0"/>
                  </a:lnTo>
                  <a:lnTo>
                    <a:pt x="4093714" y="517346"/>
                  </a:lnTo>
                  <a:lnTo>
                    <a:pt x="4093714" y="522338"/>
                  </a:lnTo>
                  <a:close/>
                </a:path>
              </a:pathLst>
            </a:custGeom>
            <a:solidFill>
              <a:srgbClr val="00B0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1756702" y="5502566"/>
              <a:ext cx="4054475" cy="517525"/>
            </a:xfrm>
            <a:custGeom>
              <a:avLst/>
              <a:gdLst/>
              <a:ahLst/>
              <a:cxnLst/>
              <a:rect l="l" t="t" r="r" b="b"/>
              <a:pathLst>
                <a:path w="4054475" h="517525">
                  <a:moveTo>
                    <a:pt x="4054335" y="512318"/>
                  </a:moveTo>
                  <a:lnTo>
                    <a:pt x="39128" y="0"/>
                  </a:lnTo>
                  <a:lnTo>
                    <a:pt x="0" y="0"/>
                  </a:lnTo>
                  <a:lnTo>
                    <a:pt x="4054335" y="517321"/>
                  </a:lnTo>
                  <a:lnTo>
                    <a:pt x="4054335" y="512318"/>
                  </a:lnTo>
                  <a:close/>
                </a:path>
                <a:path w="4054475" h="517525">
                  <a:moveTo>
                    <a:pt x="4054335" y="507301"/>
                  </a:moveTo>
                  <a:lnTo>
                    <a:pt x="78498" y="0"/>
                  </a:lnTo>
                  <a:lnTo>
                    <a:pt x="39331" y="0"/>
                  </a:lnTo>
                  <a:lnTo>
                    <a:pt x="4054335" y="512292"/>
                  </a:lnTo>
                  <a:lnTo>
                    <a:pt x="4054335" y="507301"/>
                  </a:lnTo>
                  <a:close/>
                </a:path>
              </a:pathLst>
            </a:custGeom>
            <a:solidFill>
              <a:srgbClr val="00B0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1835405" y="5502558"/>
              <a:ext cx="3975735" cy="507365"/>
            </a:xfrm>
            <a:custGeom>
              <a:avLst/>
              <a:gdLst/>
              <a:ahLst/>
              <a:cxnLst/>
              <a:rect l="l" t="t" r="r" b="b"/>
              <a:pathLst>
                <a:path w="3975735" h="507364">
                  <a:moveTo>
                    <a:pt x="3975642" y="507278"/>
                  </a:moveTo>
                  <a:lnTo>
                    <a:pt x="0" y="0"/>
                  </a:lnTo>
                  <a:lnTo>
                    <a:pt x="39134" y="0"/>
                  </a:lnTo>
                  <a:lnTo>
                    <a:pt x="3975642" y="502280"/>
                  </a:lnTo>
                  <a:lnTo>
                    <a:pt x="3975642" y="507278"/>
                  </a:lnTo>
                  <a:close/>
                </a:path>
              </a:pathLst>
            </a:custGeom>
            <a:solidFill>
              <a:srgbClr val="00AF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1874741" y="5502558"/>
              <a:ext cx="3936365" cy="502284"/>
            </a:xfrm>
            <a:custGeom>
              <a:avLst/>
              <a:gdLst/>
              <a:ahLst/>
              <a:cxnLst/>
              <a:rect l="l" t="t" r="r" b="b"/>
              <a:pathLst>
                <a:path w="3936365" h="502285">
                  <a:moveTo>
                    <a:pt x="3936306" y="502254"/>
                  </a:moveTo>
                  <a:lnTo>
                    <a:pt x="0" y="0"/>
                  </a:lnTo>
                  <a:lnTo>
                    <a:pt x="39165" y="0"/>
                  </a:lnTo>
                  <a:lnTo>
                    <a:pt x="3936306" y="497261"/>
                  </a:lnTo>
                  <a:lnTo>
                    <a:pt x="3936306" y="502254"/>
                  </a:lnTo>
                  <a:close/>
                </a:path>
              </a:pathLst>
            </a:custGeom>
            <a:solidFill>
              <a:srgbClr val="00AF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1914109" y="5502558"/>
              <a:ext cx="3896995" cy="497840"/>
            </a:xfrm>
            <a:custGeom>
              <a:avLst/>
              <a:gdLst/>
              <a:ahLst/>
              <a:cxnLst/>
              <a:rect l="l" t="t" r="r" b="b"/>
              <a:pathLst>
                <a:path w="3896995" h="497839">
                  <a:moveTo>
                    <a:pt x="3896938" y="497235"/>
                  </a:moveTo>
                  <a:lnTo>
                    <a:pt x="0" y="0"/>
                  </a:lnTo>
                  <a:lnTo>
                    <a:pt x="39133" y="0"/>
                  </a:lnTo>
                  <a:lnTo>
                    <a:pt x="3896938" y="492237"/>
                  </a:lnTo>
                  <a:lnTo>
                    <a:pt x="3896938" y="497235"/>
                  </a:lnTo>
                  <a:close/>
                </a:path>
              </a:pathLst>
            </a:custGeom>
            <a:solidFill>
              <a:srgbClr val="00AE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1953452" y="5502558"/>
              <a:ext cx="3857625" cy="492759"/>
            </a:xfrm>
            <a:custGeom>
              <a:avLst/>
              <a:gdLst/>
              <a:ahLst/>
              <a:cxnLst/>
              <a:rect l="l" t="t" r="r" b="b"/>
              <a:pathLst>
                <a:path w="3857625" h="492760">
                  <a:moveTo>
                    <a:pt x="3857596" y="492212"/>
                  </a:moveTo>
                  <a:lnTo>
                    <a:pt x="0" y="0"/>
                  </a:lnTo>
                  <a:lnTo>
                    <a:pt x="39126" y="0"/>
                  </a:lnTo>
                  <a:lnTo>
                    <a:pt x="3857596" y="487219"/>
                  </a:lnTo>
                  <a:lnTo>
                    <a:pt x="3857596" y="492212"/>
                  </a:lnTo>
                  <a:close/>
                </a:path>
              </a:pathLst>
            </a:custGeom>
            <a:solidFill>
              <a:srgbClr val="00AE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1992782" y="5502558"/>
              <a:ext cx="3818890" cy="487680"/>
            </a:xfrm>
            <a:custGeom>
              <a:avLst/>
              <a:gdLst/>
              <a:ahLst/>
              <a:cxnLst/>
              <a:rect l="l" t="t" r="r" b="b"/>
              <a:pathLst>
                <a:path w="3818890" h="487679">
                  <a:moveTo>
                    <a:pt x="3818266" y="487192"/>
                  </a:moveTo>
                  <a:lnTo>
                    <a:pt x="0" y="0"/>
                  </a:lnTo>
                  <a:lnTo>
                    <a:pt x="39163" y="0"/>
                  </a:lnTo>
                  <a:lnTo>
                    <a:pt x="3818266" y="482200"/>
                  </a:lnTo>
                  <a:lnTo>
                    <a:pt x="3818266" y="487192"/>
                  </a:lnTo>
                  <a:close/>
                </a:path>
              </a:pathLst>
            </a:custGeom>
            <a:solidFill>
              <a:srgbClr val="00AE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2032147" y="5502558"/>
              <a:ext cx="3779520" cy="482600"/>
            </a:xfrm>
            <a:custGeom>
              <a:avLst/>
              <a:gdLst/>
              <a:ahLst/>
              <a:cxnLst/>
              <a:rect l="l" t="t" r="r" b="b"/>
              <a:pathLst>
                <a:path w="3779520" h="482600">
                  <a:moveTo>
                    <a:pt x="3778900" y="482174"/>
                  </a:moveTo>
                  <a:lnTo>
                    <a:pt x="0" y="0"/>
                  </a:lnTo>
                  <a:lnTo>
                    <a:pt x="39136" y="0"/>
                  </a:lnTo>
                  <a:lnTo>
                    <a:pt x="3778900" y="477176"/>
                  </a:lnTo>
                  <a:lnTo>
                    <a:pt x="3778900" y="482174"/>
                  </a:lnTo>
                  <a:close/>
                </a:path>
              </a:pathLst>
            </a:custGeom>
            <a:solidFill>
              <a:srgbClr val="00AD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2071485" y="5502558"/>
              <a:ext cx="3740150" cy="477520"/>
            </a:xfrm>
            <a:custGeom>
              <a:avLst/>
              <a:gdLst/>
              <a:ahLst/>
              <a:cxnLst/>
              <a:rect l="l" t="t" r="r" b="b"/>
              <a:pathLst>
                <a:path w="3740150" h="477520">
                  <a:moveTo>
                    <a:pt x="3739562" y="477150"/>
                  </a:moveTo>
                  <a:lnTo>
                    <a:pt x="0" y="0"/>
                  </a:lnTo>
                  <a:lnTo>
                    <a:pt x="39156" y="0"/>
                  </a:lnTo>
                  <a:lnTo>
                    <a:pt x="3739562" y="472158"/>
                  </a:lnTo>
                  <a:lnTo>
                    <a:pt x="3739562" y="477150"/>
                  </a:lnTo>
                  <a:close/>
                </a:path>
              </a:pathLst>
            </a:custGeom>
            <a:solidFill>
              <a:srgbClr val="00AD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2110841" y="5502566"/>
              <a:ext cx="3700779" cy="472440"/>
            </a:xfrm>
            <a:custGeom>
              <a:avLst/>
              <a:gdLst/>
              <a:ahLst/>
              <a:cxnLst/>
              <a:rect l="l" t="t" r="r" b="b"/>
              <a:pathLst>
                <a:path w="3700779" h="472439">
                  <a:moveTo>
                    <a:pt x="3700195" y="467131"/>
                  </a:moveTo>
                  <a:lnTo>
                    <a:pt x="39141" y="0"/>
                  </a:lnTo>
                  <a:lnTo>
                    <a:pt x="0" y="0"/>
                  </a:lnTo>
                  <a:lnTo>
                    <a:pt x="3700195" y="472135"/>
                  </a:lnTo>
                  <a:lnTo>
                    <a:pt x="3700195" y="467131"/>
                  </a:lnTo>
                  <a:close/>
                </a:path>
                <a:path w="3700779" h="472439">
                  <a:moveTo>
                    <a:pt x="3700195" y="462114"/>
                  </a:moveTo>
                  <a:lnTo>
                    <a:pt x="78498" y="0"/>
                  </a:lnTo>
                  <a:lnTo>
                    <a:pt x="39344" y="0"/>
                  </a:lnTo>
                  <a:lnTo>
                    <a:pt x="3700195" y="467106"/>
                  </a:lnTo>
                  <a:lnTo>
                    <a:pt x="3700195" y="462114"/>
                  </a:lnTo>
                  <a:close/>
                </a:path>
              </a:pathLst>
            </a:custGeom>
            <a:solidFill>
              <a:srgbClr val="00A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2189553" y="5502558"/>
              <a:ext cx="3622040" cy="462280"/>
            </a:xfrm>
            <a:custGeom>
              <a:avLst/>
              <a:gdLst/>
              <a:ahLst/>
              <a:cxnLst/>
              <a:rect l="l" t="t" r="r" b="b"/>
              <a:pathLst>
                <a:path w="3622040" h="462279">
                  <a:moveTo>
                    <a:pt x="3621494" y="462090"/>
                  </a:moveTo>
                  <a:lnTo>
                    <a:pt x="0" y="0"/>
                  </a:lnTo>
                  <a:lnTo>
                    <a:pt x="39137" y="0"/>
                  </a:lnTo>
                  <a:lnTo>
                    <a:pt x="3621494" y="457092"/>
                  </a:lnTo>
                  <a:lnTo>
                    <a:pt x="3621494" y="462090"/>
                  </a:lnTo>
                  <a:close/>
                </a:path>
              </a:pathLst>
            </a:custGeom>
            <a:solidFill>
              <a:srgbClr val="00A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2228892" y="5502558"/>
              <a:ext cx="3582670" cy="457200"/>
            </a:xfrm>
            <a:custGeom>
              <a:avLst/>
              <a:gdLst/>
              <a:ahLst/>
              <a:cxnLst/>
              <a:rect l="l" t="t" r="r" b="b"/>
              <a:pathLst>
                <a:path w="3582670" h="457200">
                  <a:moveTo>
                    <a:pt x="3582155" y="457066"/>
                  </a:moveTo>
                  <a:lnTo>
                    <a:pt x="0" y="0"/>
                  </a:lnTo>
                  <a:lnTo>
                    <a:pt x="39132" y="0"/>
                  </a:lnTo>
                  <a:lnTo>
                    <a:pt x="3582155" y="452073"/>
                  </a:lnTo>
                  <a:lnTo>
                    <a:pt x="3582155" y="457066"/>
                  </a:lnTo>
                  <a:close/>
                </a:path>
              </a:pathLst>
            </a:custGeom>
            <a:solidFill>
              <a:srgbClr val="00A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2268229" y="5502558"/>
              <a:ext cx="3543300" cy="452120"/>
            </a:xfrm>
            <a:custGeom>
              <a:avLst/>
              <a:gdLst/>
              <a:ahLst/>
              <a:cxnLst/>
              <a:rect l="l" t="t" r="r" b="b"/>
              <a:pathLst>
                <a:path w="3543300" h="452120">
                  <a:moveTo>
                    <a:pt x="3542818" y="452047"/>
                  </a:moveTo>
                  <a:lnTo>
                    <a:pt x="0" y="0"/>
                  </a:lnTo>
                  <a:lnTo>
                    <a:pt x="39154" y="0"/>
                  </a:lnTo>
                  <a:lnTo>
                    <a:pt x="3542818" y="447054"/>
                  </a:lnTo>
                  <a:lnTo>
                    <a:pt x="3542818" y="452047"/>
                  </a:lnTo>
                  <a:close/>
                </a:path>
              </a:pathLst>
            </a:custGeom>
            <a:solidFill>
              <a:srgbClr val="00AD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2307590" y="5502566"/>
              <a:ext cx="3503929" cy="447040"/>
            </a:xfrm>
            <a:custGeom>
              <a:avLst/>
              <a:gdLst/>
              <a:ahLst/>
              <a:cxnLst/>
              <a:rect l="l" t="t" r="r" b="b"/>
              <a:pathLst>
                <a:path w="3503929" h="447039">
                  <a:moveTo>
                    <a:pt x="3503447" y="439496"/>
                  </a:moveTo>
                  <a:lnTo>
                    <a:pt x="58991" y="0"/>
                  </a:lnTo>
                  <a:lnTo>
                    <a:pt x="39141" y="0"/>
                  </a:lnTo>
                  <a:lnTo>
                    <a:pt x="19837" y="0"/>
                  </a:lnTo>
                  <a:lnTo>
                    <a:pt x="0" y="0"/>
                  </a:lnTo>
                  <a:lnTo>
                    <a:pt x="3503447" y="447027"/>
                  </a:lnTo>
                  <a:lnTo>
                    <a:pt x="3503447" y="444487"/>
                  </a:lnTo>
                  <a:lnTo>
                    <a:pt x="3503447" y="442023"/>
                  </a:lnTo>
                  <a:lnTo>
                    <a:pt x="3503447" y="439496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2367005" y="5502558"/>
              <a:ext cx="3444240" cy="440055"/>
            </a:xfrm>
            <a:custGeom>
              <a:avLst/>
              <a:gdLst/>
              <a:ahLst/>
              <a:cxnLst/>
              <a:rect l="l" t="t" r="r" b="b"/>
              <a:pathLst>
                <a:path w="3444240" h="440054">
                  <a:moveTo>
                    <a:pt x="3444042" y="439443"/>
                  </a:moveTo>
                  <a:lnTo>
                    <a:pt x="0" y="0"/>
                  </a:lnTo>
                  <a:lnTo>
                    <a:pt x="39160" y="0"/>
                  </a:lnTo>
                  <a:lnTo>
                    <a:pt x="3444042" y="434451"/>
                  </a:lnTo>
                  <a:lnTo>
                    <a:pt x="3444042" y="439443"/>
                  </a:lnTo>
                  <a:close/>
                </a:path>
              </a:pathLst>
            </a:custGeom>
            <a:solidFill>
              <a:srgbClr val="00AE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2406582" y="5502558"/>
              <a:ext cx="3404870" cy="434975"/>
            </a:xfrm>
            <a:custGeom>
              <a:avLst/>
              <a:gdLst/>
              <a:ahLst/>
              <a:cxnLst/>
              <a:rect l="l" t="t" r="r" b="b"/>
              <a:pathLst>
                <a:path w="3404870" h="434975">
                  <a:moveTo>
                    <a:pt x="3404465" y="434393"/>
                  </a:moveTo>
                  <a:lnTo>
                    <a:pt x="0" y="0"/>
                  </a:lnTo>
                  <a:lnTo>
                    <a:pt x="39132" y="0"/>
                  </a:lnTo>
                  <a:lnTo>
                    <a:pt x="3404465" y="429401"/>
                  </a:lnTo>
                  <a:lnTo>
                    <a:pt x="3404465" y="434393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2446146" y="5502558"/>
              <a:ext cx="3365500" cy="429895"/>
            </a:xfrm>
            <a:custGeom>
              <a:avLst/>
              <a:gdLst/>
              <a:ahLst/>
              <a:cxnLst/>
              <a:rect l="l" t="t" r="r" b="b"/>
              <a:pathLst>
                <a:path w="3365500" h="429895">
                  <a:moveTo>
                    <a:pt x="3364901" y="429349"/>
                  </a:moveTo>
                  <a:lnTo>
                    <a:pt x="0" y="0"/>
                  </a:lnTo>
                  <a:lnTo>
                    <a:pt x="39139" y="0"/>
                  </a:lnTo>
                  <a:lnTo>
                    <a:pt x="3364901" y="424351"/>
                  </a:lnTo>
                  <a:lnTo>
                    <a:pt x="3364901" y="429349"/>
                  </a:lnTo>
                  <a:close/>
                </a:path>
              </a:pathLst>
            </a:custGeom>
            <a:solidFill>
              <a:srgbClr val="00B1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2485723" y="5502558"/>
              <a:ext cx="3325495" cy="424815"/>
            </a:xfrm>
            <a:custGeom>
              <a:avLst/>
              <a:gdLst/>
              <a:ahLst/>
              <a:cxnLst/>
              <a:rect l="l" t="t" r="r" b="b"/>
              <a:pathLst>
                <a:path w="3325495" h="424814">
                  <a:moveTo>
                    <a:pt x="3325324" y="424300"/>
                  </a:moveTo>
                  <a:lnTo>
                    <a:pt x="0" y="0"/>
                  </a:lnTo>
                  <a:lnTo>
                    <a:pt x="39140" y="0"/>
                  </a:lnTo>
                  <a:lnTo>
                    <a:pt x="3325324" y="419301"/>
                  </a:lnTo>
                  <a:lnTo>
                    <a:pt x="3325324" y="424300"/>
                  </a:lnTo>
                  <a:close/>
                </a:path>
              </a:pathLst>
            </a:custGeom>
            <a:solidFill>
              <a:srgbClr val="00B2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2525300" y="5502558"/>
              <a:ext cx="3286125" cy="419734"/>
            </a:xfrm>
            <a:custGeom>
              <a:avLst/>
              <a:gdLst/>
              <a:ahLst/>
              <a:cxnLst/>
              <a:rect l="l" t="t" r="r" b="b"/>
              <a:pathLst>
                <a:path w="3286125" h="419735">
                  <a:moveTo>
                    <a:pt x="3285747" y="419250"/>
                  </a:moveTo>
                  <a:lnTo>
                    <a:pt x="0" y="0"/>
                  </a:lnTo>
                  <a:lnTo>
                    <a:pt x="39140" y="0"/>
                  </a:lnTo>
                  <a:lnTo>
                    <a:pt x="3285747" y="414251"/>
                  </a:lnTo>
                  <a:lnTo>
                    <a:pt x="3285747" y="419250"/>
                  </a:lnTo>
                  <a:close/>
                </a:path>
              </a:pathLst>
            </a:custGeom>
            <a:solidFill>
              <a:srgbClr val="00B3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2564871" y="5502558"/>
              <a:ext cx="3246755" cy="414655"/>
            </a:xfrm>
            <a:custGeom>
              <a:avLst/>
              <a:gdLst/>
              <a:ahLst/>
              <a:cxnLst/>
              <a:rect l="l" t="t" r="r" b="b"/>
              <a:pathLst>
                <a:path w="3246754" h="414654">
                  <a:moveTo>
                    <a:pt x="3246177" y="414200"/>
                  </a:moveTo>
                  <a:lnTo>
                    <a:pt x="0" y="0"/>
                  </a:lnTo>
                  <a:lnTo>
                    <a:pt x="39144" y="0"/>
                  </a:lnTo>
                  <a:lnTo>
                    <a:pt x="3246177" y="409203"/>
                  </a:lnTo>
                  <a:lnTo>
                    <a:pt x="3246177" y="414200"/>
                  </a:lnTo>
                  <a:close/>
                </a:path>
              </a:pathLst>
            </a:custGeom>
            <a:solidFill>
              <a:srgbClr val="00B5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2604448" y="5502558"/>
              <a:ext cx="3206750" cy="409575"/>
            </a:xfrm>
            <a:custGeom>
              <a:avLst/>
              <a:gdLst/>
              <a:ahLst/>
              <a:cxnLst/>
              <a:rect l="l" t="t" r="r" b="b"/>
              <a:pathLst>
                <a:path w="3206750" h="409575">
                  <a:moveTo>
                    <a:pt x="3206599" y="409150"/>
                  </a:moveTo>
                  <a:lnTo>
                    <a:pt x="0" y="0"/>
                  </a:lnTo>
                  <a:lnTo>
                    <a:pt x="39131" y="0"/>
                  </a:lnTo>
                  <a:lnTo>
                    <a:pt x="3206599" y="404158"/>
                  </a:lnTo>
                  <a:lnTo>
                    <a:pt x="3206599" y="409150"/>
                  </a:lnTo>
                  <a:close/>
                </a:path>
              </a:pathLst>
            </a:custGeom>
            <a:solidFill>
              <a:srgbClr val="00B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2643999" y="5502558"/>
              <a:ext cx="3167380" cy="404495"/>
            </a:xfrm>
            <a:custGeom>
              <a:avLst/>
              <a:gdLst/>
              <a:ahLst/>
              <a:cxnLst/>
              <a:rect l="l" t="t" r="r" b="b"/>
              <a:pathLst>
                <a:path w="3167379" h="404495">
                  <a:moveTo>
                    <a:pt x="3167048" y="404100"/>
                  </a:moveTo>
                  <a:lnTo>
                    <a:pt x="0" y="0"/>
                  </a:lnTo>
                  <a:lnTo>
                    <a:pt x="39157" y="0"/>
                  </a:lnTo>
                  <a:lnTo>
                    <a:pt x="3167048" y="399108"/>
                  </a:lnTo>
                  <a:lnTo>
                    <a:pt x="3167048" y="404100"/>
                  </a:lnTo>
                  <a:close/>
                </a:path>
              </a:pathLst>
            </a:custGeom>
            <a:solidFill>
              <a:srgbClr val="00B7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2683576" y="5502558"/>
              <a:ext cx="3128010" cy="399415"/>
            </a:xfrm>
            <a:custGeom>
              <a:avLst/>
              <a:gdLst/>
              <a:ahLst/>
              <a:cxnLst/>
              <a:rect l="l" t="t" r="r" b="b"/>
              <a:pathLst>
                <a:path w="3128010" h="399414">
                  <a:moveTo>
                    <a:pt x="3127471" y="399050"/>
                  </a:moveTo>
                  <a:lnTo>
                    <a:pt x="0" y="0"/>
                  </a:lnTo>
                  <a:lnTo>
                    <a:pt x="39151" y="0"/>
                  </a:lnTo>
                  <a:lnTo>
                    <a:pt x="3127471" y="394058"/>
                  </a:lnTo>
                  <a:lnTo>
                    <a:pt x="3127471" y="399050"/>
                  </a:lnTo>
                  <a:close/>
                </a:path>
              </a:pathLst>
            </a:custGeom>
            <a:solidFill>
              <a:srgbClr val="00B9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2723150" y="5502558"/>
              <a:ext cx="3088005" cy="394335"/>
            </a:xfrm>
            <a:custGeom>
              <a:avLst/>
              <a:gdLst/>
              <a:ahLst/>
              <a:cxnLst/>
              <a:rect l="l" t="t" r="r" b="b"/>
              <a:pathLst>
                <a:path w="3088004" h="394335">
                  <a:moveTo>
                    <a:pt x="3087897" y="394002"/>
                  </a:moveTo>
                  <a:lnTo>
                    <a:pt x="0" y="0"/>
                  </a:lnTo>
                  <a:lnTo>
                    <a:pt x="39154" y="0"/>
                  </a:lnTo>
                  <a:lnTo>
                    <a:pt x="3087897" y="389008"/>
                  </a:lnTo>
                  <a:lnTo>
                    <a:pt x="3087897" y="394002"/>
                  </a:lnTo>
                  <a:close/>
                </a:path>
              </a:pathLst>
            </a:custGeom>
            <a:solidFill>
              <a:srgbClr val="00BA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2762728" y="5502558"/>
              <a:ext cx="3048635" cy="389255"/>
            </a:xfrm>
            <a:custGeom>
              <a:avLst/>
              <a:gdLst/>
              <a:ahLst/>
              <a:cxnLst/>
              <a:rect l="l" t="t" r="r" b="b"/>
              <a:pathLst>
                <a:path w="3048635" h="389254">
                  <a:moveTo>
                    <a:pt x="3048320" y="388952"/>
                  </a:moveTo>
                  <a:lnTo>
                    <a:pt x="0" y="0"/>
                  </a:lnTo>
                  <a:lnTo>
                    <a:pt x="39129" y="0"/>
                  </a:lnTo>
                  <a:lnTo>
                    <a:pt x="3048320" y="383958"/>
                  </a:lnTo>
                  <a:lnTo>
                    <a:pt x="3048320" y="388952"/>
                  </a:lnTo>
                  <a:close/>
                </a:path>
              </a:pathLst>
            </a:custGeom>
            <a:solidFill>
              <a:srgbClr val="00BB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2802305" y="5502558"/>
              <a:ext cx="3009265" cy="384175"/>
            </a:xfrm>
            <a:custGeom>
              <a:avLst/>
              <a:gdLst/>
              <a:ahLst/>
              <a:cxnLst/>
              <a:rect l="l" t="t" r="r" b="b"/>
              <a:pathLst>
                <a:path w="3009265" h="384175">
                  <a:moveTo>
                    <a:pt x="3008742" y="383902"/>
                  </a:moveTo>
                  <a:lnTo>
                    <a:pt x="0" y="0"/>
                  </a:lnTo>
                  <a:lnTo>
                    <a:pt x="39126" y="0"/>
                  </a:lnTo>
                  <a:lnTo>
                    <a:pt x="3008742" y="378909"/>
                  </a:lnTo>
                  <a:lnTo>
                    <a:pt x="3008742" y="383902"/>
                  </a:lnTo>
                  <a:close/>
                </a:path>
              </a:pathLst>
            </a:custGeom>
            <a:solidFill>
              <a:srgbClr val="00BD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2841863" y="5502558"/>
              <a:ext cx="2969260" cy="379095"/>
            </a:xfrm>
            <a:custGeom>
              <a:avLst/>
              <a:gdLst/>
              <a:ahLst/>
              <a:cxnLst/>
              <a:rect l="l" t="t" r="r" b="b"/>
              <a:pathLst>
                <a:path w="2969260" h="379095">
                  <a:moveTo>
                    <a:pt x="2969185" y="378857"/>
                  </a:moveTo>
                  <a:lnTo>
                    <a:pt x="0" y="0"/>
                  </a:lnTo>
                  <a:lnTo>
                    <a:pt x="39145" y="0"/>
                  </a:lnTo>
                  <a:lnTo>
                    <a:pt x="2969185" y="373860"/>
                  </a:lnTo>
                  <a:lnTo>
                    <a:pt x="2969185" y="378857"/>
                  </a:lnTo>
                  <a:close/>
                </a:path>
              </a:pathLst>
            </a:custGeom>
            <a:solidFill>
              <a:srgbClr val="00BE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2881440" y="5502558"/>
              <a:ext cx="2929890" cy="374015"/>
            </a:xfrm>
            <a:custGeom>
              <a:avLst/>
              <a:gdLst/>
              <a:ahLst/>
              <a:cxnLst/>
              <a:rect l="l" t="t" r="r" b="b"/>
              <a:pathLst>
                <a:path w="2929890" h="374014">
                  <a:moveTo>
                    <a:pt x="2929608" y="373807"/>
                  </a:moveTo>
                  <a:lnTo>
                    <a:pt x="0" y="0"/>
                  </a:lnTo>
                  <a:lnTo>
                    <a:pt x="39146" y="0"/>
                  </a:lnTo>
                  <a:lnTo>
                    <a:pt x="2929608" y="368810"/>
                  </a:lnTo>
                  <a:lnTo>
                    <a:pt x="2929608" y="373807"/>
                  </a:lnTo>
                  <a:close/>
                </a:path>
              </a:pathLst>
            </a:custGeom>
            <a:solidFill>
              <a:srgbClr val="00BF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2921017" y="5502558"/>
              <a:ext cx="2890520" cy="368935"/>
            </a:xfrm>
            <a:custGeom>
              <a:avLst/>
              <a:gdLst/>
              <a:ahLst/>
              <a:cxnLst/>
              <a:rect l="l" t="t" r="r" b="b"/>
              <a:pathLst>
                <a:path w="2890520" h="368935">
                  <a:moveTo>
                    <a:pt x="2890031" y="368757"/>
                  </a:moveTo>
                  <a:lnTo>
                    <a:pt x="0" y="0"/>
                  </a:lnTo>
                  <a:lnTo>
                    <a:pt x="39140" y="0"/>
                  </a:lnTo>
                  <a:lnTo>
                    <a:pt x="2890031" y="363760"/>
                  </a:lnTo>
                  <a:lnTo>
                    <a:pt x="2890031" y="368757"/>
                  </a:lnTo>
                  <a:close/>
                </a:path>
              </a:pathLst>
            </a:custGeom>
            <a:solidFill>
              <a:srgbClr val="00C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2960590" y="5502558"/>
              <a:ext cx="2850515" cy="363855"/>
            </a:xfrm>
            <a:custGeom>
              <a:avLst/>
              <a:gdLst/>
              <a:ahLst/>
              <a:cxnLst/>
              <a:rect l="l" t="t" r="r" b="b"/>
              <a:pathLst>
                <a:path w="2850515" h="363854">
                  <a:moveTo>
                    <a:pt x="2850457" y="363708"/>
                  </a:moveTo>
                  <a:lnTo>
                    <a:pt x="0" y="0"/>
                  </a:lnTo>
                  <a:lnTo>
                    <a:pt x="39144" y="0"/>
                  </a:lnTo>
                  <a:lnTo>
                    <a:pt x="2850457" y="358710"/>
                  </a:lnTo>
                  <a:lnTo>
                    <a:pt x="2850457" y="363708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3000144" y="5502558"/>
              <a:ext cx="2811145" cy="358775"/>
            </a:xfrm>
            <a:custGeom>
              <a:avLst/>
              <a:gdLst/>
              <a:ahLst/>
              <a:cxnLst/>
              <a:rect l="l" t="t" r="r" b="b"/>
              <a:pathLst>
                <a:path w="2811145" h="358775">
                  <a:moveTo>
                    <a:pt x="2810903" y="358658"/>
                  </a:moveTo>
                  <a:lnTo>
                    <a:pt x="0" y="0"/>
                  </a:lnTo>
                  <a:lnTo>
                    <a:pt x="39152" y="0"/>
                  </a:lnTo>
                  <a:lnTo>
                    <a:pt x="2810903" y="353665"/>
                  </a:lnTo>
                  <a:lnTo>
                    <a:pt x="2810903" y="358658"/>
                  </a:lnTo>
                  <a:close/>
                </a:path>
              </a:pathLst>
            </a:custGeom>
            <a:solidFill>
              <a:srgbClr val="23C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3039744" y="5502558"/>
              <a:ext cx="2771775" cy="353695"/>
            </a:xfrm>
            <a:custGeom>
              <a:avLst/>
              <a:gdLst/>
              <a:ahLst/>
              <a:cxnLst/>
              <a:rect l="l" t="t" r="r" b="b"/>
              <a:pathLst>
                <a:path w="2771775" h="353695">
                  <a:moveTo>
                    <a:pt x="2771303" y="353608"/>
                  </a:moveTo>
                  <a:lnTo>
                    <a:pt x="0" y="0"/>
                  </a:lnTo>
                  <a:lnTo>
                    <a:pt x="39145" y="0"/>
                  </a:lnTo>
                  <a:lnTo>
                    <a:pt x="2771303" y="348610"/>
                  </a:lnTo>
                  <a:lnTo>
                    <a:pt x="2771303" y="353608"/>
                  </a:lnTo>
                  <a:close/>
                </a:path>
              </a:pathLst>
            </a:custGeom>
            <a:solidFill>
              <a:srgbClr val="36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3079321" y="5502558"/>
              <a:ext cx="2731770" cy="348615"/>
            </a:xfrm>
            <a:custGeom>
              <a:avLst/>
              <a:gdLst/>
              <a:ahLst/>
              <a:cxnLst/>
              <a:rect l="l" t="t" r="r" b="b"/>
              <a:pathLst>
                <a:path w="2731770" h="348614">
                  <a:moveTo>
                    <a:pt x="2731726" y="348558"/>
                  </a:moveTo>
                  <a:lnTo>
                    <a:pt x="0" y="0"/>
                  </a:lnTo>
                  <a:lnTo>
                    <a:pt x="39145" y="0"/>
                  </a:lnTo>
                  <a:lnTo>
                    <a:pt x="2731726" y="343560"/>
                  </a:lnTo>
                  <a:lnTo>
                    <a:pt x="2731726" y="348558"/>
                  </a:lnTo>
                  <a:close/>
                </a:path>
              </a:pathLst>
            </a:custGeom>
            <a:solidFill>
              <a:srgbClr val="42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3118893" y="5502558"/>
              <a:ext cx="2692400" cy="343535"/>
            </a:xfrm>
            <a:custGeom>
              <a:avLst/>
              <a:gdLst/>
              <a:ahLst/>
              <a:cxnLst/>
              <a:rect l="l" t="t" r="r" b="b"/>
              <a:pathLst>
                <a:path w="2692400" h="343535">
                  <a:moveTo>
                    <a:pt x="2692154" y="343509"/>
                  </a:moveTo>
                  <a:lnTo>
                    <a:pt x="0" y="0"/>
                  </a:lnTo>
                  <a:lnTo>
                    <a:pt x="39147" y="0"/>
                  </a:lnTo>
                  <a:lnTo>
                    <a:pt x="2692154" y="338511"/>
                  </a:lnTo>
                  <a:lnTo>
                    <a:pt x="2692154" y="343509"/>
                  </a:lnTo>
                  <a:close/>
                </a:path>
              </a:pathLst>
            </a:custGeom>
            <a:solidFill>
              <a:srgbClr val="4C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3158470" y="5502558"/>
              <a:ext cx="2653030" cy="338455"/>
            </a:xfrm>
            <a:custGeom>
              <a:avLst/>
              <a:gdLst/>
              <a:ahLst/>
              <a:cxnLst/>
              <a:rect l="l" t="t" r="r" b="b"/>
              <a:pathLst>
                <a:path w="2653029" h="338454">
                  <a:moveTo>
                    <a:pt x="2652577" y="338459"/>
                  </a:moveTo>
                  <a:lnTo>
                    <a:pt x="0" y="0"/>
                  </a:lnTo>
                  <a:lnTo>
                    <a:pt x="39147" y="0"/>
                  </a:lnTo>
                  <a:lnTo>
                    <a:pt x="2652577" y="333462"/>
                  </a:lnTo>
                  <a:lnTo>
                    <a:pt x="2652577" y="338459"/>
                  </a:lnTo>
                  <a:close/>
                </a:path>
              </a:pathLst>
            </a:custGeom>
            <a:solidFill>
              <a:srgbClr val="56C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3198047" y="5502558"/>
              <a:ext cx="2613025" cy="334010"/>
            </a:xfrm>
            <a:custGeom>
              <a:avLst/>
              <a:gdLst/>
              <a:ahLst/>
              <a:cxnLst/>
              <a:rect l="l" t="t" r="r" b="b"/>
              <a:pathLst>
                <a:path w="2613025" h="334010">
                  <a:moveTo>
                    <a:pt x="2613000" y="333409"/>
                  </a:moveTo>
                  <a:lnTo>
                    <a:pt x="0" y="0"/>
                  </a:lnTo>
                  <a:lnTo>
                    <a:pt x="39147" y="0"/>
                  </a:lnTo>
                  <a:lnTo>
                    <a:pt x="2613000" y="328412"/>
                  </a:lnTo>
                  <a:lnTo>
                    <a:pt x="2613000" y="333409"/>
                  </a:lnTo>
                  <a:close/>
                </a:path>
              </a:pathLst>
            </a:custGeom>
            <a:solidFill>
              <a:srgbClr val="5EC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3237620" y="5502558"/>
              <a:ext cx="2573655" cy="328930"/>
            </a:xfrm>
            <a:custGeom>
              <a:avLst/>
              <a:gdLst/>
              <a:ahLst/>
              <a:cxnLst/>
              <a:rect l="l" t="t" r="r" b="b"/>
              <a:pathLst>
                <a:path w="2573654" h="328929">
                  <a:moveTo>
                    <a:pt x="2573427" y="328360"/>
                  </a:moveTo>
                  <a:lnTo>
                    <a:pt x="0" y="0"/>
                  </a:lnTo>
                  <a:lnTo>
                    <a:pt x="39147" y="0"/>
                  </a:lnTo>
                  <a:lnTo>
                    <a:pt x="2573427" y="323362"/>
                  </a:lnTo>
                  <a:lnTo>
                    <a:pt x="2573427" y="328360"/>
                  </a:lnTo>
                  <a:close/>
                </a:path>
              </a:pathLst>
            </a:custGeom>
            <a:solidFill>
              <a:srgbClr val="66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3277197" y="5502558"/>
              <a:ext cx="2534285" cy="323850"/>
            </a:xfrm>
            <a:custGeom>
              <a:avLst/>
              <a:gdLst/>
              <a:ahLst/>
              <a:cxnLst/>
              <a:rect l="l" t="t" r="r" b="b"/>
              <a:pathLst>
                <a:path w="2534285" h="323850">
                  <a:moveTo>
                    <a:pt x="2533850" y="323310"/>
                  </a:moveTo>
                  <a:lnTo>
                    <a:pt x="0" y="0"/>
                  </a:lnTo>
                  <a:lnTo>
                    <a:pt x="39147" y="0"/>
                  </a:lnTo>
                  <a:lnTo>
                    <a:pt x="2533850" y="318312"/>
                  </a:lnTo>
                  <a:lnTo>
                    <a:pt x="2533850" y="323310"/>
                  </a:lnTo>
                  <a:close/>
                </a:path>
              </a:pathLst>
            </a:custGeom>
            <a:solidFill>
              <a:srgbClr val="6C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3316774" y="5502558"/>
              <a:ext cx="2494280" cy="318770"/>
            </a:xfrm>
            <a:custGeom>
              <a:avLst/>
              <a:gdLst/>
              <a:ahLst/>
              <a:cxnLst/>
              <a:rect l="l" t="t" r="r" b="b"/>
              <a:pathLst>
                <a:path w="2494279" h="318770">
                  <a:moveTo>
                    <a:pt x="2494273" y="318260"/>
                  </a:moveTo>
                  <a:lnTo>
                    <a:pt x="0" y="0"/>
                  </a:lnTo>
                  <a:lnTo>
                    <a:pt x="39147" y="0"/>
                  </a:lnTo>
                  <a:lnTo>
                    <a:pt x="2494273" y="313262"/>
                  </a:lnTo>
                  <a:lnTo>
                    <a:pt x="2494273" y="318260"/>
                  </a:lnTo>
                  <a:close/>
                </a:path>
              </a:pathLst>
            </a:custGeom>
            <a:solidFill>
              <a:srgbClr val="75D1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3356351" y="5502558"/>
              <a:ext cx="2454910" cy="313690"/>
            </a:xfrm>
            <a:custGeom>
              <a:avLst/>
              <a:gdLst/>
              <a:ahLst/>
              <a:cxnLst/>
              <a:rect l="l" t="t" r="r" b="b"/>
              <a:pathLst>
                <a:path w="2454910" h="313689">
                  <a:moveTo>
                    <a:pt x="2454696" y="313210"/>
                  </a:moveTo>
                  <a:lnTo>
                    <a:pt x="0" y="0"/>
                  </a:lnTo>
                  <a:lnTo>
                    <a:pt x="39148" y="0"/>
                  </a:lnTo>
                  <a:lnTo>
                    <a:pt x="2454696" y="308212"/>
                  </a:lnTo>
                  <a:lnTo>
                    <a:pt x="2454696" y="313210"/>
                  </a:lnTo>
                  <a:close/>
                </a:path>
              </a:pathLst>
            </a:custGeom>
            <a:solidFill>
              <a:srgbClr val="7B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3395923" y="5502558"/>
              <a:ext cx="2415540" cy="308610"/>
            </a:xfrm>
            <a:custGeom>
              <a:avLst/>
              <a:gdLst/>
              <a:ahLst/>
              <a:cxnLst/>
              <a:rect l="l" t="t" r="r" b="b"/>
              <a:pathLst>
                <a:path w="2415540" h="308610">
                  <a:moveTo>
                    <a:pt x="2415124" y="308161"/>
                  </a:moveTo>
                  <a:lnTo>
                    <a:pt x="0" y="0"/>
                  </a:lnTo>
                  <a:lnTo>
                    <a:pt x="39149" y="0"/>
                  </a:lnTo>
                  <a:lnTo>
                    <a:pt x="2415124" y="303163"/>
                  </a:lnTo>
                  <a:lnTo>
                    <a:pt x="2415124" y="308161"/>
                  </a:lnTo>
                  <a:close/>
                </a:path>
              </a:pathLst>
            </a:custGeom>
            <a:solidFill>
              <a:srgbClr val="81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3435500" y="5502558"/>
              <a:ext cx="2376170" cy="303530"/>
            </a:xfrm>
            <a:custGeom>
              <a:avLst/>
              <a:gdLst/>
              <a:ahLst/>
              <a:cxnLst/>
              <a:rect l="l" t="t" r="r" b="b"/>
              <a:pathLst>
                <a:path w="2376170" h="303529">
                  <a:moveTo>
                    <a:pt x="2375547" y="303111"/>
                  </a:moveTo>
                  <a:lnTo>
                    <a:pt x="0" y="0"/>
                  </a:lnTo>
                  <a:lnTo>
                    <a:pt x="39149" y="0"/>
                  </a:lnTo>
                  <a:lnTo>
                    <a:pt x="2375547" y="298114"/>
                  </a:lnTo>
                  <a:lnTo>
                    <a:pt x="2375547" y="303111"/>
                  </a:lnTo>
                  <a:close/>
                </a:path>
              </a:pathLst>
            </a:custGeom>
            <a:solidFill>
              <a:srgbClr val="89D6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3475077" y="5502558"/>
              <a:ext cx="2336165" cy="298450"/>
            </a:xfrm>
            <a:custGeom>
              <a:avLst/>
              <a:gdLst/>
              <a:ahLst/>
              <a:cxnLst/>
              <a:rect l="l" t="t" r="r" b="b"/>
              <a:pathLst>
                <a:path w="2336165" h="298450">
                  <a:moveTo>
                    <a:pt x="2335970" y="298061"/>
                  </a:moveTo>
                  <a:lnTo>
                    <a:pt x="0" y="0"/>
                  </a:lnTo>
                  <a:lnTo>
                    <a:pt x="39149" y="0"/>
                  </a:lnTo>
                  <a:lnTo>
                    <a:pt x="2335970" y="293064"/>
                  </a:lnTo>
                  <a:lnTo>
                    <a:pt x="2335970" y="298061"/>
                  </a:lnTo>
                  <a:close/>
                </a:path>
              </a:pathLst>
            </a:custGeom>
            <a:solidFill>
              <a:srgbClr val="8F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3514650" y="5502558"/>
              <a:ext cx="2296795" cy="293370"/>
            </a:xfrm>
            <a:custGeom>
              <a:avLst/>
              <a:gdLst/>
              <a:ahLst/>
              <a:cxnLst/>
              <a:rect l="l" t="t" r="r" b="b"/>
              <a:pathLst>
                <a:path w="2296795" h="293370">
                  <a:moveTo>
                    <a:pt x="2296397" y="293012"/>
                  </a:moveTo>
                  <a:lnTo>
                    <a:pt x="0" y="0"/>
                  </a:lnTo>
                  <a:lnTo>
                    <a:pt x="39149" y="0"/>
                  </a:lnTo>
                  <a:lnTo>
                    <a:pt x="2296397" y="288014"/>
                  </a:lnTo>
                  <a:lnTo>
                    <a:pt x="2296397" y="293012"/>
                  </a:lnTo>
                  <a:close/>
                </a:path>
              </a:pathLst>
            </a:custGeom>
            <a:solidFill>
              <a:srgbClr val="95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3554227" y="5502558"/>
              <a:ext cx="2257425" cy="288290"/>
            </a:xfrm>
            <a:custGeom>
              <a:avLst/>
              <a:gdLst/>
              <a:ahLst/>
              <a:cxnLst/>
              <a:rect l="l" t="t" r="r" b="b"/>
              <a:pathLst>
                <a:path w="2257425" h="288289">
                  <a:moveTo>
                    <a:pt x="2256820" y="287962"/>
                  </a:moveTo>
                  <a:lnTo>
                    <a:pt x="0" y="0"/>
                  </a:lnTo>
                  <a:lnTo>
                    <a:pt x="39150" y="0"/>
                  </a:lnTo>
                  <a:lnTo>
                    <a:pt x="2256820" y="282964"/>
                  </a:lnTo>
                  <a:lnTo>
                    <a:pt x="2256820" y="287962"/>
                  </a:lnTo>
                  <a:close/>
                </a:path>
              </a:pathLst>
            </a:custGeom>
            <a:solidFill>
              <a:srgbClr val="9CDC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3593804" y="5502558"/>
              <a:ext cx="2217420" cy="283210"/>
            </a:xfrm>
            <a:custGeom>
              <a:avLst/>
              <a:gdLst/>
              <a:ahLst/>
              <a:cxnLst/>
              <a:rect l="l" t="t" r="r" b="b"/>
              <a:pathLst>
                <a:path w="2217420" h="283210">
                  <a:moveTo>
                    <a:pt x="2217243" y="282912"/>
                  </a:moveTo>
                  <a:lnTo>
                    <a:pt x="0" y="0"/>
                  </a:lnTo>
                  <a:lnTo>
                    <a:pt x="39150" y="0"/>
                  </a:lnTo>
                  <a:lnTo>
                    <a:pt x="2217243" y="277914"/>
                  </a:lnTo>
                  <a:lnTo>
                    <a:pt x="2217243" y="282912"/>
                  </a:lnTo>
                  <a:close/>
                </a:path>
              </a:pathLst>
            </a:custGeom>
            <a:solidFill>
              <a:srgbClr val="A1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3633381" y="5502558"/>
              <a:ext cx="2178050" cy="278130"/>
            </a:xfrm>
            <a:custGeom>
              <a:avLst/>
              <a:gdLst/>
              <a:ahLst/>
              <a:cxnLst/>
              <a:rect l="l" t="t" r="r" b="b"/>
              <a:pathLst>
                <a:path w="2178050" h="278129">
                  <a:moveTo>
                    <a:pt x="2177666" y="277862"/>
                  </a:moveTo>
                  <a:lnTo>
                    <a:pt x="0" y="0"/>
                  </a:lnTo>
                  <a:lnTo>
                    <a:pt x="39150" y="0"/>
                  </a:lnTo>
                  <a:lnTo>
                    <a:pt x="2177666" y="272864"/>
                  </a:lnTo>
                  <a:lnTo>
                    <a:pt x="2177666" y="277862"/>
                  </a:lnTo>
                  <a:close/>
                </a:path>
              </a:pathLst>
            </a:custGeom>
            <a:solidFill>
              <a:srgbClr val="A7DF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3672954" y="5502558"/>
              <a:ext cx="2138680" cy="273050"/>
            </a:xfrm>
            <a:custGeom>
              <a:avLst/>
              <a:gdLst/>
              <a:ahLst/>
              <a:cxnLst/>
              <a:rect l="l" t="t" r="r" b="b"/>
              <a:pathLst>
                <a:path w="2138679" h="273050">
                  <a:moveTo>
                    <a:pt x="2138094" y="272812"/>
                  </a:moveTo>
                  <a:lnTo>
                    <a:pt x="0" y="0"/>
                  </a:lnTo>
                  <a:lnTo>
                    <a:pt x="39150" y="0"/>
                  </a:lnTo>
                  <a:lnTo>
                    <a:pt x="2138094" y="267815"/>
                  </a:lnTo>
                  <a:lnTo>
                    <a:pt x="2138094" y="272812"/>
                  </a:lnTo>
                  <a:close/>
                </a:path>
              </a:pathLst>
            </a:custGeom>
            <a:solidFill>
              <a:srgbClr val="AE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3712531" y="5502558"/>
              <a:ext cx="2098675" cy="267970"/>
            </a:xfrm>
            <a:custGeom>
              <a:avLst/>
              <a:gdLst/>
              <a:ahLst/>
              <a:cxnLst/>
              <a:rect l="l" t="t" r="r" b="b"/>
              <a:pathLst>
                <a:path w="2098675" h="267970">
                  <a:moveTo>
                    <a:pt x="2098517" y="267763"/>
                  </a:moveTo>
                  <a:lnTo>
                    <a:pt x="0" y="0"/>
                  </a:lnTo>
                  <a:lnTo>
                    <a:pt x="39150" y="0"/>
                  </a:lnTo>
                  <a:lnTo>
                    <a:pt x="2098517" y="262766"/>
                  </a:lnTo>
                  <a:lnTo>
                    <a:pt x="2098517" y="267763"/>
                  </a:lnTo>
                  <a:close/>
                </a:path>
              </a:pathLst>
            </a:custGeom>
            <a:solidFill>
              <a:srgbClr val="B3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3752108" y="5502558"/>
              <a:ext cx="2059305" cy="262890"/>
            </a:xfrm>
            <a:custGeom>
              <a:avLst/>
              <a:gdLst/>
              <a:ahLst/>
              <a:cxnLst/>
              <a:rect l="l" t="t" r="r" b="b"/>
              <a:pathLst>
                <a:path w="2059304" h="262889">
                  <a:moveTo>
                    <a:pt x="2058940" y="262713"/>
                  </a:moveTo>
                  <a:lnTo>
                    <a:pt x="0" y="0"/>
                  </a:lnTo>
                  <a:lnTo>
                    <a:pt x="39151" y="0"/>
                  </a:lnTo>
                  <a:lnTo>
                    <a:pt x="2058940" y="257716"/>
                  </a:lnTo>
                  <a:lnTo>
                    <a:pt x="2058940" y="262713"/>
                  </a:lnTo>
                  <a:close/>
                </a:path>
              </a:pathLst>
            </a:custGeom>
            <a:solidFill>
              <a:srgbClr val="B9E5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3791685" y="5502558"/>
              <a:ext cx="2019935" cy="257810"/>
            </a:xfrm>
            <a:custGeom>
              <a:avLst/>
              <a:gdLst/>
              <a:ahLst/>
              <a:cxnLst/>
              <a:rect l="l" t="t" r="r" b="b"/>
              <a:pathLst>
                <a:path w="2019935" h="257810">
                  <a:moveTo>
                    <a:pt x="2019362" y="257663"/>
                  </a:moveTo>
                  <a:lnTo>
                    <a:pt x="0" y="0"/>
                  </a:lnTo>
                  <a:lnTo>
                    <a:pt x="39147" y="0"/>
                  </a:lnTo>
                  <a:lnTo>
                    <a:pt x="2019362" y="252666"/>
                  </a:lnTo>
                  <a:lnTo>
                    <a:pt x="2019362" y="257663"/>
                  </a:lnTo>
                  <a:close/>
                </a:path>
              </a:pathLst>
            </a:custGeom>
            <a:solidFill>
              <a:srgbClr val="BF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3831262" y="5502558"/>
              <a:ext cx="1979930" cy="252729"/>
            </a:xfrm>
            <a:custGeom>
              <a:avLst/>
              <a:gdLst/>
              <a:ahLst/>
              <a:cxnLst/>
              <a:rect l="l" t="t" r="r" b="b"/>
              <a:pathLst>
                <a:path w="1979929" h="252729">
                  <a:moveTo>
                    <a:pt x="1979785" y="252613"/>
                  </a:moveTo>
                  <a:lnTo>
                    <a:pt x="0" y="0"/>
                  </a:lnTo>
                  <a:lnTo>
                    <a:pt x="39147" y="0"/>
                  </a:lnTo>
                  <a:lnTo>
                    <a:pt x="1979785" y="247616"/>
                  </a:lnTo>
                  <a:lnTo>
                    <a:pt x="1979785" y="252613"/>
                  </a:lnTo>
                  <a:close/>
                </a:path>
              </a:pathLst>
            </a:custGeom>
            <a:solidFill>
              <a:srgbClr val="C4E9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3870834" y="5502558"/>
              <a:ext cx="1940560" cy="247650"/>
            </a:xfrm>
            <a:custGeom>
              <a:avLst/>
              <a:gdLst/>
              <a:ahLst/>
              <a:cxnLst/>
              <a:rect l="l" t="t" r="r" b="b"/>
              <a:pathLst>
                <a:path w="1940560" h="247650">
                  <a:moveTo>
                    <a:pt x="1940213" y="247564"/>
                  </a:moveTo>
                  <a:lnTo>
                    <a:pt x="0" y="0"/>
                  </a:lnTo>
                  <a:lnTo>
                    <a:pt x="39152" y="0"/>
                  </a:lnTo>
                  <a:lnTo>
                    <a:pt x="1940213" y="242566"/>
                  </a:lnTo>
                  <a:lnTo>
                    <a:pt x="1940213" y="247564"/>
                  </a:lnTo>
                  <a:close/>
                </a:path>
              </a:pathLst>
            </a:custGeom>
            <a:solidFill>
              <a:srgbClr val="CAEB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3910411" y="5502558"/>
              <a:ext cx="1901189" cy="242570"/>
            </a:xfrm>
            <a:custGeom>
              <a:avLst/>
              <a:gdLst/>
              <a:ahLst/>
              <a:cxnLst/>
              <a:rect l="l" t="t" r="r" b="b"/>
              <a:pathLst>
                <a:path w="1901189" h="242570">
                  <a:moveTo>
                    <a:pt x="1900636" y="242514"/>
                  </a:moveTo>
                  <a:lnTo>
                    <a:pt x="0" y="0"/>
                  </a:lnTo>
                  <a:lnTo>
                    <a:pt x="39153" y="0"/>
                  </a:lnTo>
                  <a:lnTo>
                    <a:pt x="1900636" y="237516"/>
                  </a:lnTo>
                  <a:lnTo>
                    <a:pt x="1900636" y="242514"/>
                  </a:lnTo>
                  <a:close/>
                </a:path>
              </a:pathLst>
            </a:custGeom>
            <a:solidFill>
              <a:srgbClr val="CF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3949988" y="5502558"/>
              <a:ext cx="1861185" cy="237490"/>
            </a:xfrm>
            <a:custGeom>
              <a:avLst/>
              <a:gdLst/>
              <a:ahLst/>
              <a:cxnLst/>
              <a:rect l="l" t="t" r="r" b="b"/>
              <a:pathLst>
                <a:path w="1861185" h="237489">
                  <a:moveTo>
                    <a:pt x="1861059" y="237464"/>
                  </a:moveTo>
                  <a:lnTo>
                    <a:pt x="0" y="0"/>
                  </a:lnTo>
                  <a:lnTo>
                    <a:pt x="39148" y="0"/>
                  </a:lnTo>
                  <a:lnTo>
                    <a:pt x="1861059" y="232467"/>
                  </a:lnTo>
                  <a:lnTo>
                    <a:pt x="1861059" y="237464"/>
                  </a:lnTo>
                  <a:close/>
                </a:path>
              </a:pathLst>
            </a:custGeom>
            <a:solidFill>
              <a:srgbClr val="D5EF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3989565" y="5502558"/>
              <a:ext cx="1821814" cy="232410"/>
            </a:xfrm>
            <a:custGeom>
              <a:avLst/>
              <a:gdLst/>
              <a:ahLst/>
              <a:cxnLst/>
              <a:rect l="l" t="t" r="r" b="b"/>
              <a:pathLst>
                <a:path w="1821814" h="232410">
                  <a:moveTo>
                    <a:pt x="1821482" y="232414"/>
                  </a:moveTo>
                  <a:lnTo>
                    <a:pt x="0" y="0"/>
                  </a:lnTo>
                  <a:lnTo>
                    <a:pt x="39148" y="0"/>
                  </a:lnTo>
                  <a:lnTo>
                    <a:pt x="1821482" y="227417"/>
                  </a:lnTo>
                  <a:lnTo>
                    <a:pt x="1821482" y="232414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4029138" y="5502558"/>
              <a:ext cx="1782445" cy="227965"/>
            </a:xfrm>
            <a:custGeom>
              <a:avLst/>
              <a:gdLst/>
              <a:ahLst/>
              <a:cxnLst/>
              <a:rect l="l" t="t" r="r" b="b"/>
              <a:pathLst>
                <a:path w="1782445" h="227964">
                  <a:moveTo>
                    <a:pt x="1781909" y="227365"/>
                  </a:moveTo>
                  <a:lnTo>
                    <a:pt x="0" y="0"/>
                  </a:lnTo>
                  <a:lnTo>
                    <a:pt x="39152" y="0"/>
                  </a:lnTo>
                  <a:lnTo>
                    <a:pt x="1781909" y="222368"/>
                  </a:lnTo>
                  <a:lnTo>
                    <a:pt x="1781909" y="227365"/>
                  </a:lnTo>
                  <a:close/>
                </a:path>
              </a:pathLst>
            </a:custGeom>
            <a:solidFill>
              <a:srgbClr val="E0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4068715" y="5502558"/>
              <a:ext cx="1742439" cy="222885"/>
            </a:xfrm>
            <a:custGeom>
              <a:avLst/>
              <a:gdLst/>
              <a:ahLst/>
              <a:cxnLst/>
              <a:rect l="l" t="t" r="r" b="b"/>
              <a:pathLst>
                <a:path w="1742439" h="222885">
                  <a:moveTo>
                    <a:pt x="1742332" y="222315"/>
                  </a:moveTo>
                  <a:lnTo>
                    <a:pt x="0" y="0"/>
                  </a:lnTo>
                  <a:lnTo>
                    <a:pt x="39152" y="0"/>
                  </a:lnTo>
                  <a:lnTo>
                    <a:pt x="1742332" y="217318"/>
                  </a:lnTo>
                  <a:lnTo>
                    <a:pt x="1742332" y="222315"/>
                  </a:lnTo>
                  <a:close/>
                </a:path>
              </a:pathLst>
            </a:custGeom>
            <a:solidFill>
              <a:srgbClr val="E6F5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4108292" y="5502558"/>
              <a:ext cx="1703070" cy="217804"/>
            </a:xfrm>
            <a:custGeom>
              <a:avLst/>
              <a:gdLst/>
              <a:ahLst/>
              <a:cxnLst/>
              <a:rect l="l" t="t" r="r" b="b"/>
              <a:pathLst>
                <a:path w="1703070" h="217804">
                  <a:moveTo>
                    <a:pt x="1702755" y="217265"/>
                  </a:moveTo>
                  <a:lnTo>
                    <a:pt x="0" y="0"/>
                  </a:lnTo>
                  <a:lnTo>
                    <a:pt x="39149" y="0"/>
                  </a:lnTo>
                  <a:lnTo>
                    <a:pt x="1702755" y="212268"/>
                  </a:lnTo>
                  <a:lnTo>
                    <a:pt x="1702755" y="217265"/>
                  </a:lnTo>
                  <a:close/>
                </a:path>
              </a:pathLst>
            </a:custGeom>
            <a:solidFill>
              <a:srgbClr val="EBF7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4147864" y="5502558"/>
              <a:ext cx="1663700" cy="212725"/>
            </a:xfrm>
            <a:custGeom>
              <a:avLst/>
              <a:gdLst/>
              <a:ahLst/>
              <a:cxnLst/>
              <a:rect l="l" t="t" r="r" b="b"/>
              <a:pathLst>
                <a:path w="1663700" h="212725">
                  <a:moveTo>
                    <a:pt x="1663183" y="212216"/>
                  </a:moveTo>
                  <a:lnTo>
                    <a:pt x="0" y="0"/>
                  </a:lnTo>
                  <a:lnTo>
                    <a:pt x="39155" y="0"/>
                  </a:lnTo>
                  <a:lnTo>
                    <a:pt x="1663183" y="207218"/>
                  </a:lnTo>
                  <a:lnTo>
                    <a:pt x="1663183" y="212216"/>
                  </a:lnTo>
                  <a:close/>
                </a:path>
              </a:pathLst>
            </a:custGeom>
            <a:solidFill>
              <a:srgbClr val="F0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4187441" y="5502558"/>
              <a:ext cx="1623695" cy="207645"/>
            </a:xfrm>
            <a:custGeom>
              <a:avLst/>
              <a:gdLst/>
              <a:ahLst/>
              <a:cxnLst/>
              <a:rect l="l" t="t" r="r" b="b"/>
              <a:pathLst>
                <a:path w="1623695" h="207645">
                  <a:moveTo>
                    <a:pt x="1623607" y="207166"/>
                  </a:moveTo>
                  <a:lnTo>
                    <a:pt x="0" y="0"/>
                  </a:lnTo>
                  <a:lnTo>
                    <a:pt x="39155" y="0"/>
                  </a:lnTo>
                  <a:lnTo>
                    <a:pt x="1623607" y="202168"/>
                  </a:lnTo>
                  <a:lnTo>
                    <a:pt x="1623607" y="207166"/>
                  </a:lnTo>
                  <a:close/>
                </a:path>
              </a:pathLst>
            </a:custGeom>
            <a:solidFill>
              <a:srgbClr val="F7FC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4227017" y="5502566"/>
              <a:ext cx="1584325" cy="202565"/>
            </a:xfrm>
            <a:custGeom>
              <a:avLst/>
              <a:gdLst/>
              <a:ahLst/>
              <a:cxnLst/>
              <a:rect l="l" t="t" r="r" b="b"/>
              <a:pathLst>
                <a:path w="1584325" h="202564">
                  <a:moveTo>
                    <a:pt x="1584020" y="194614"/>
                  </a:moveTo>
                  <a:lnTo>
                    <a:pt x="58737" y="0"/>
                  </a:lnTo>
                  <a:lnTo>
                    <a:pt x="39154" y="0"/>
                  </a:lnTo>
                  <a:lnTo>
                    <a:pt x="19583" y="0"/>
                  </a:lnTo>
                  <a:lnTo>
                    <a:pt x="0" y="0"/>
                  </a:lnTo>
                  <a:lnTo>
                    <a:pt x="1584020" y="202120"/>
                  </a:lnTo>
                  <a:lnTo>
                    <a:pt x="1584020" y="199618"/>
                  </a:lnTo>
                  <a:lnTo>
                    <a:pt x="1584020" y="197116"/>
                  </a:lnTo>
                  <a:lnTo>
                    <a:pt x="1584020" y="1946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4285961" y="5502558"/>
              <a:ext cx="1525270" cy="194945"/>
            </a:xfrm>
            <a:custGeom>
              <a:avLst/>
              <a:gdLst/>
              <a:ahLst/>
              <a:cxnLst/>
              <a:rect l="l" t="t" r="r" b="b"/>
              <a:pathLst>
                <a:path w="1525270" h="194945">
                  <a:moveTo>
                    <a:pt x="1525086" y="194594"/>
                  </a:moveTo>
                  <a:lnTo>
                    <a:pt x="0" y="0"/>
                  </a:lnTo>
                  <a:lnTo>
                    <a:pt x="39139" y="0"/>
                  </a:lnTo>
                  <a:lnTo>
                    <a:pt x="1525086" y="189601"/>
                  </a:lnTo>
                  <a:lnTo>
                    <a:pt x="1525086" y="194594"/>
                  </a:lnTo>
                  <a:close/>
                </a:path>
              </a:pathLst>
            </a:custGeom>
            <a:solidFill>
              <a:srgbClr val="EDF8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4325334" y="5502558"/>
              <a:ext cx="1485900" cy="189865"/>
            </a:xfrm>
            <a:custGeom>
              <a:avLst/>
              <a:gdLst/>
              <a:ahLst/>
              <a:cxnLst/>
              <a:rect l="l" t="t" r="r" b="b"/>
              <a:pathLst>
                <a:path w="1485900" h="189864">
                  <a:moveTo>
                    <a:pt x="1485714" y="189570"/>
                  </a:moveTo>
                  <a:lnTo>
                    <a:pt x="0" y="0"/>
                  </a:lnTo>
                  <a:lnTo>
                    <a:pt x="39142" y="0"/>
                  </a:lnTo>
                  <a:lnTo>
                    <a:pt x="1485714" y="184577"/>
                  </a:lnTo>
                  <a:lnTo>
                    <a:pt x="1485714" y="189570"/>
                  </a:lnTo>
                  <a:close/>
                </a:path>
              </a:pathLst>
            </a:custGeom>
            <a:solidFill>
              <a:srgbClr val="DF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4364709" y="5502558"/>
              <a:ext cx="1446530" cy="184785"/>
            </a:xfrm>
            <a:custGeom>
              <a:avLst/>
              <a:gdLst/>
              <a:ahLst/>
              <a:cxnLst/>
              <a:rect l="l" t="t" r="r" b="b"/>
              <a:pathLst>
                <a:path w="1446529" h="184785">
                  <a:moveTo>
                    <a:pt x="1446338" y="184546"/>
                  </a:moveTo>
                  <a:lnTo>
                    <a:pt x="0" y="0"/>
                  </a:lnTo>
                  <a:lnTo>
                    <a:pt x="39126" y="0"/>
                  </a:lnTo>
                  <a:lnTo>
                    <a:pt x="1446338" y="179553"/>
                  </a:lnTo>
                  <a:lnTo>
                    <a:pt x="1446338" y="184546"/>
                  </a:lnTo>
                  <a:close/>
                </a:path>
              </a:pathLst>
            </a:custGeom>
            <a:solidFill>
              <a:srgbClr val="CF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4404053" y="5502558"/>
              <a:ext cx="1407160" cy="179705"/>
            </a:xfrm>
            <a:custGeom>
              <a:avLst/>
              <a:gdLst/>
              <a:ahLst/>
              <a:cxnLst/>
              <a:rect l="l" t="t" r="r" b="b"/>
              <a:pathLst>
                <a:path w="1407160" h="179704">
                  <a:moveTo>
                    <a:pt x="1406994" y="179527"/>
                  </a:moveTo>
                  <a:lnTo>
                    <a:pt x="0" y="0"/>
                  </a:lnTo>
                  <a:lnTo>
                    <a:pt x="39157" y="0"/>
                  </a:lnTo>
                  <a:lnTo>
                    <a:pt x="1406994" y="174529"/>
                  </a:lnTo>
                  <a:lnTo>
                    <a:pt x="1406994" y="179527"/>
                  </a:lnTo>
                  <a:close/>
                </a:path>
              </a:pathLst>
            </a:custGeom>
            <a:solidFill>
              <a:srgbClr val="C0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4443425" y="5502558"/>
              <a:ext cx="1367790" cy="174625"/>
            </a:xfrm>
            <a:custGeom>
              <a:avLst/>
              <a:gdLst/>
              <a:ahLst/>
              <a:cxnLst/>
              <a:rect l="l" t="t" r="r" b="b"/>
              <a:pathLst>
                <a:path w="1367789" h="174625">
                  <a:moveTo>
                    <a:pt x="1367622" y="174503"/>
                  </a:moveTo>
                  <a:lnTo>
                    <a:pt x="0" y="0"/>
                  </a:lnTo>
                  <a:lnTo>
                    <a:pt x="39155" y="0"/>
                  </a:lnTo>
                  <a:lnTo>
                    <a:pt x="1367622" y="169506"/>
                  </a:lnTo>
                  <a:lnTo>
                    <a:pt x="1367622" y="174503"/>
                  </a:lnTo>
                  <a:close/>
                </a:path>
              </a:pathLst>
            </a:custGeom>
            <a:solidFill>
              <a:srgbClr val="B1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4482789" y="5502558"/>
              <a:ext cx="1328420" cy="169545"/>
            </a:xfrm>
            <a:custGeom>
              <a:avLst/>
              <a:gdLst/>
              <a:ahLst/>
              <a:cxnLst/>
              <a:rect l="l" t="t" r="r" b="b"/>
              <a:pathLst>
                <a:path w="1328420" h="169545">
                  <a:moveTo>
                    <a:pt x="1328259" y="169479"/>
                  </a:moveTo>
                  <a:lnTo>
                    <a:pt x="0" y="0"/>
                  </a:lnTo>
                  <a:lnTo>
                    <a:pt x="39138" y="0"/>
                  </a:lnTo>
                  <a:lnTo>
                    <a:pt x="1328259" y="164487"/>
                  </a:lnTo>
                  <a:lnTo>
                    <a:pt x="1328259" y="169479"/>
                  </a:lnTo>
                  <a:close/>
                </a:path>
              </a:pathLst>
            </a:custGeom>
            <a:solidFill>
              <a:srgbClr val="A1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4522158" y="5502558"/>
              <a:ext cx="1289050" cy="164465"/>
            </a:xfrm>
            <a:custGeom>
              <a:avLst/>
              <a:gdLst/>
              <a:ahLst/>
              <a:cxnLst/>
              <a:rect l="l" t="t" r="r" b="b"/>
              <a:pathLst>
                <a:path w="1289050" h="164464">
                  <a:moveTo>
                    <a:pt x="1288889" y="164456"/>
                  </a:moveTo>
                  <a:lnTo>
                    <a:pt x="0" y="0"/>
                  </a:lnTo>
                  <a:lnTo>
                    <a:pt x="39144" y="0"/>
                  </a:lnTo>
                  <a:lnTo>
                    <a:pt x="1288889" y="159462"/>
                  </a:lnTo>
                  <a:lnTo>
                    <a:pt x="1288889" y="164456"/>
                  </a:lnTo>
                  <a:close/>
                </a:path>
              </a:pathLst>
            </a:custGeom>
            <a:solidFill>
              <a:srgbClr val="91D9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4561504" y="5502558"/>
              <a:ext cx="1249680" cy="160020"/>
            </a:xfrm>
            <a:custGeom>
              <a:avLst/>
              <a:gdLst/>
              <a:ahLst/>
              <a:cxnLst/>
              <a:rect l="l" t="t" r="r" b="b"/>
              <a:pathLst>
                <a:path w="1249679" h="160020">
                  <a:moveTo>
                    <a:pt x="1249543" y="159437"/>
                  </a:moveTo>
                  <a:lnTo>
                    <a:pt x="0" y="0"/>
                  </a:lnTo>
                  <a:lnTo>
                    <a:pt x="39155" y="0"/>
                  </a:lnTo>
                  <a:lnTo>
                    <a:pt x="1249543" y="154440"/>
                  </a:lnTo>
                  <a:lnTo>
                    <a:pt x="1249543" y="159437"/>
                  </a:lnTo>
                  <a:close/>
                </a:path>
              </a:pathLst>
            </a:custGeom>
            <a:solidFill>
              <a:srgbClr val="80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4600873" y="5502558"/>
              <a:ext cx="1210310" cy="154940"/>
            </a:xfrm>
            <a:custGeom>
              <a:avLst/>
              <a:gdLst/>
              <a:ahLst/>
              <a:cxnLst/>
              <a:rect l="l" t="t" r="r" b="b"/>
              <a:pathLst>
                <a:path w="1210310" h="154939">
                  <a:moveTo>
                    <a:pt x="1210174" y="154414"/>
                  </a:moveTo>
                  <a:lnTo>
                    <a:pt x="0" y="0"/>
                  </a:lnTo>
                  <a:lnTo>
                    <a:pt x="39159" y="0"/>
                  </a:lnTo>
                  <a:lnTo>
                    <a:pt x="1210174" y="149416"/>
                  </a:lnTo>
                  <a:lnTo>
                    <a:pt x="1210174" y="154414"/>
                  </a:lnTo>
                  <a:close/>
                </a:path>
              </a:pathLst>
            </a:custGeom>
            <a:solidFill>
              <a:srgbClr val="6C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4640237" y="5502558"/>
              <a:ext cx="1170940" cy="149860"/>
            </a:xfrm>
            <a:custGeom>
              <a:avLst/>
              <a:gdLst/>
              <a:ahLst/>
              <a:cxnLst/>
              <a:rect l="l" t="t" r="r" b="b"/>
              <a:pathLst>
                <a:path w="1170939" h="149860">
                  <a:moveTo>
                    <a:pt x="1170811" y="149390"/>
                  </a:moveTo>
                  <a:lnTo>
                    <a:pt x="0" y="0"/>
                  </a:lnTo>
                  <a:lnTo>
                    <a:pt x="39137" y="0"/>
                  </a:lnTo>
                  <a:lnTo>
                    <a:pt x="1170811" y="144397"/>
                  </a:lnTo>
                  <a:lnTo>
                    <a:pt x="1170811" y="149390"/>
                  </a:lnTo>
                  <a:close/>
                </a:path>
              </a:pathLst>
            </a:custGeom>
            <a:solidFill>
              <a:srgbClr val="58CB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4679610" y="5502558"/>
              <a:ext cx="1131570" cy="144780"/>
            </a:xfrm>
            <a:custGeom>
              <a:avLst/>
              <a:gdLst/>
              <a:ahLst/>
              <a:cxnLst/>
              <a:rect l="l" t="t" r="r" b="b"/>
              <a:pathLst>
                <a:path w="1131570" h="144779">
                  <a:moveTo>
                    <a:pt x="1131438" y="144366"/>
                  </a:moveTo>
                  <a:lnTo>
                    <a:pt x="0" y="0"/>
                  </a:lnTo>
                  <a:lnTo>
                    <a:pt x="39139" y="0"/>
                  </a:lnTo>
                  <a:lnTo>
                    <a:pt x="1131438" y="139373"/>
                  </a:lnTo>
                  <a:lnTo>
                    <a:pt x="1131438" y="144366"/>
                  </a:lnTo>
                  <a:close/>
                </a:path>
              </a:pathLst>
            </a:custGeom>
            <a:solidFill>
              <a:srgbClr val="3D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4718979" y="5502558"/>
              <a:ext cx="1092200" cy="139700"/>
            </a:xfrm>
            <a:custGeom>
              <a:avLst/>
              <a:gdLst/>
              <a:ahLst/>
              <a:cxnLst/>
              <a:rect l="l" t="t" r="r" b="b"/>
              <a:pathLst>
                <a:path w="1092200" h="139700">
                  <a:moveTo>
                    <a:pt x="1092068" y="139343"/>
                  </a:moveTo>
                  <a:lnTo>
                    <a:pt x="0" y="0"/>
                  </a:lnTo>
                  <a:lnTo>
                    <a:pt x="39132" y="0"/>
                  </a:lnTo>
                  <a:lnTo>
                    <a:pt x="1092068" y="134349"/>
                  </a:lnTo>
                  <a:lnTo>
                    <a:pt x="1092068" y="139343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4758326" y="5502558"/>
              <a:ext cx="1052830" cy="134620"/>
            </a:xfrm>
            <a:custGeom>
              <a:avLst/>
              <a:gdLst/>
              <a:ahLst/>
              <a:cxnLst/>
              <a:rect l="l" t="t" r="r" b="b"/>
              <a:pathLst>
                <a:path w="1052829" h="134620">
                  <a:moveTo>
                    <a:pt x="1052721" y="134323"/>
                  </a:moveTo>
                  <a:lnTo>
                    <a:pt x="0" y="0"/>
                  </a:lnTo>
                  <a:lnTo>
                    <a:pt x="39161" y="0"/>
                  </a:lnTo>
                  <a:lnTo>
                    <a:pt x="1052721" y="129325"/>
                  </a:lnTo>
                  <a:lnTo>
                    <a:pt x="1052721" y="134323"/>
                  </a:lnTo>
                  <a:close/>
                </a:path>
              </a:pathLst>
            </a:custGeom>
            <a:solidFill>
              <a:srgbClr val="00BF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4797699" y="5502558"/>
              <a:ext cx="1013460" cy="129539"/>
            </a:xfrm>
            <a:custGeom>
              <a:avLst/>
              <a:gdLst/>
              <a:ahLst/>
              <a:cxnLst/>
              <a:rect l="l" t="t" r="r" b="b"/>
              <a:pathLst>
                <a:path w="1013460" h="129539">
                  <a:moveTo>
                    <a:pt x="1013348" y="129299"/>
                  </a:moveTo>
                  <a:lnTo>
                    <a:pt x="0" y="0"/>
                  </a:lnTo>
                  <a:lnTo>
                    <a:pt x="39157" y="0"/>
                  </a:lnTo>
                  <a:lnTo>
                    <a:pt x="1013348" y="124302"/>
                  </a:lnTo>
                  <a:lnTo>
                    <a:pt x="1013348" y="129299"/>
                  </a:lnTo>
                  <a:close/>
                </a:path>
              </a:pathLst>
            </a:custGeom>
            <a:solidFill>
              <a:srgbClr val="00BB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4837058" y="5502558"/>
              <a:ext cx="974090" cy="124460"/>
            </a:xfrm>
            <a:custGeom>
              <a:avLst/>
              <a:gdLst/>
              <a:ahLst/>
              <a:cxnLst/>
              <a:rect l="l" t="t" r="r" b="b"/>
              <a:pathLst>
                <a:path w="974089" h="124460">
                  <a:moveTo>
                    <a:pt x="973990" y="124276"/>
                  </a:moveTo>
                  <a:lnTo>
                    <a:pt x="0" y="0"/>
                  </a:lnTo>
                  <a:lnTo>
                    <a:pt x="39142" y="0"/>
                  </a:lnTo>
                  <a:lnTo>
                    <a:pt x="973990" y="119283"/>
                  </a:lnTo>
                  <a:lnTo>
                    <a:pt x="973990" y="124276"/>
                  </a:lnTo>
                  <a:close/>
                </a:path>
              </a:pathLst>
            </a:custGeom>
            <a:solidFill>
              <a:srgbClr val="00B7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4876431" y="5502558"/>
              <a:ext cx="934719" cy="119380"/>
            </a:xfrm>
            <a:custGeom>
              <a:avLst/>
              <a:gdLst/>
              <a:ahLst/>
              <a:cxnLst/>
              <a:rect l="l" t="t" r="r" b="b"/>
              <a:pathLst>
                <a:path w="934720" h="119379">
                  <a:moveTo>
                    <a:pt x="934616" y="119252"/>
                  </a:moveTo>
                  <a:lnTo>
                    <a:pt x="0" y="0"/>
                  </a:lnTo>
                  <a:lnTo>
                    <a:pt x="39137" y="0"/>
                  </a:lnTo>
                  <a:lnTo>
                    <a:pt x="934616" y="114260"/>
                  </a:lnTo>
                  <a:lnTo>
                    <a:pt x="934616" y="119252"/>
                  </a:lnTo>
                  <a:close/>
                </a:path>
              </a:pathLst>
            </a:custGeom>
            <a:solidFill>
              <a:srgbClr val="00B4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4915777" y="5502558"/>
              <a:ext cx="895350" cy="114300"/>
            </a:xfrm>
            <a:custGeom>
              <a:avLst/>
              <a:gdLst/>
              <a:ahLst/>
              <a:cxnLst/>
              <a:rect l="l" t="t" r="r" b="b"/>
              <a:pathLst>
                <a:path w="895350" h="114300">
                  <a:moveTo>
                    <a:pt x="895270" y="114233"/>
                  </a:moveTo>
                  <a:lnTo>
                    <a:pt x="0" y="0"/>
                  </a:lnTo>
                  <a:lnTo>
                    <a:pt x="39157" y="0"/>
                  </a:lnTo>
                  <a:lnTo>
                    <a:pt x="895270" y="109236"/>
                  </a:lnTo>
                  <a:lnTo>
                    <a:pt x="895270" y="114233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4955133" y="5502566"/>
              <a:ext cx="855980" cy="109220"/>
            </a:xfrm>
            <a:custGeom>
              <a:avLst/>
              <a:gdLst/>
              <a:ahLst/>
              <a:cxnLst/>
              <a:rect l="l" t="t" r="r" b="b"/>
              <a:pathLst>
                <a:path w="855979" h="109220">
                  <a:moveTo>
                    <a:pt x="855903" y="102819"/>
                  </a:moveTo>
                  <a:lnTo>
                    <a:pt x="855548" y="101587"/>
                  </a:lnTo>
                  <a:lnTo>
                    <a:pt x="59410" y="0"/>
                  </a:lnTo>
                  <a:lnTo>
                    <a:pt x="39166" y="0"/>
                  </a:lnTo>
                  <a:lnTo>
                    <a:pt x="20243" y="0"/>
                  </a:lnTo>
                  <a:lnTo>
                    <a:pt x="0" y="0"/>
                  </a:lnTo>
                  <a:lnTo>
                    <a:pt x="855903" y="109207"/>
                  </a:lnTo>
                  <a:lnTo>
                    <a:pt x="855903" y="106629"/>
                  </a:lnTo>
                  <a:lnTo>
                    <a:pt x="855903" y="104216"/>
                  </a:lnTo>
                  <a:lnTo>
                    <a:pt x="855903" y="102819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5015475" y="5502558"/>
              <a:ext cx="795655" cy="101600"/>
            </a:xfrm>
            <a:custGeom>
              <a:avLst/>
              <a:gdLst/>
              <a:ahLst/>
              <a:cxnLst/>
              <a:rect l="l" t="t" r="r" b="b"/>
              <a:pathLst>
                <a:path w="795654" h="101600">
                  <a:moveTo>
                    <a:pt x="795174" y="101460"/>
                  </a:moveTo>
                  <a:lnTo>
                    <a:pt x="0" y="0"/>
                  </a:lnTo>
                  <a:lnTo>
                    <a:pt x="39136" y="0"/>
                  </a:lnTo>
                  <a:lnTo>
                    <a:pt x="793660" y="96274"/>
                  </a:lnTo>
                  <a:lnTo>
                    <a:pt x="795174" y="101460"/>
                  </a:lnTo>
                  <a:close/>
                </a:path>
              </a:pathLst>
            </a:custGeom>
            <a:solidFill>
              <a:srgbClr val="00AB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5055551" y="5502558"/>
              <a:ext cx="753745" cy="96520"/>
            </a:xfrm>
            <a:custGeom>
              <a:avLst/>
              <a:gdLst/>
              <a:ahLst/>
              <a:cxnLst/>
              <a:rect l="l" t="t" r="r" b="b"/>
              <a:pathLst>
                <a:path w="753745" h="96520">
                  <a:moveTo>
                    <a:pt x="753549" y="96150"/>
                  </a:moveTo>
                  <a:lnTo>
                    <a:pt x="0" y="0"/>
                  </a:lnTo>
                  <a:lnTo>
                    <a:pt x="39158" y="0"/>
                  </a:lnTo>
                  <a:lnTo>
                    <a:pt x="752034" y="90959"/>
                  </a:lnTo>
                  <a:lnTo>
                    <a:pt x="753549" y="96150"/>
                  </a:lnTo>
                  <a:close/>
                </a:path>
              </a:pathLst>
            </a:custGeom>
            <a:solidFill>
              <a:srgbClr val="00A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5095648" y="5502558"/>
              <a:ext cx="712470" cy="91440"/>
            </a:xfrm>
            <a:custGeom>
              <a:avLst/>
              <a:gdLst/>
              <a:ahLst/>
              <a:cxnLst/>
              <a:rect l="l" t="t" r="r" b="b"/>
              <a:pathLst>
                <a:path w="712470" h="91439">
                  <a:moveTo>
                    <a:pt x="711900" y="90835"/>
                  </a:moveTo>
                  <a:lnTo>
                    <a:pt x="0" y="0"/>
                  </a:lnTo>
                  <a:lnTo>
                    <a:pt x="39133" y="0"/>
                  </a:lnTo>
                  <a:lnTo>
                    <a:pt x="710387" y="85649"/>
                  </a:lnTo>
                  <a:lnTo>
                    <a:pt x="711900" y="90835"/>
                  </a:lnTo>
                  <a:close/>
                </a:path>
              </a:pathLst>
            </a:custGeom>
            <a:solidFill>
              <a:srgbClr val="00A9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5135708" y="5502558"/>
              <a:ext cx="670560" cy="85725"/>
            </a:xfrm>
            <a:custGeom>
              <a:avLst/>
              <a:gdLst/>
              <a:ahLst/>
              <a:cxnLst/>
              <a:rect l="l" t="t" r="r" b="b"/>
              <a:pathLst>
                <a:path w="670560" h="85725">
                  <a:moveTo>
                    <a:pt x="670291" y="85526"/>
                  </a:moveTo>
                  <a:lnTo>
                    <a:pt x="0" y="0"/>
                  </a:lnTo>
                  <a:lnTo>
                    <a:pt x="39172" y="0"/>
                  </a:lnTo>
                  <a:lnTo>
                    <a:pt x="668776" y="80334"/>
                  </a:lnTo>
                  <a:lnTo>
                    <a:pt x="670291" y="85526"/>
                  </a:lnTo>
                  <a:close/>
                </a:path>
              </a:pathLst>
            </a:custGeom>
            <a:solidFill>
              <a:srgbClr val="00A9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5175780" y="5502558"/>
              <a:ext cx="629285" cy="80645"/>
            </a:xfrm>
            <a:custGeom>
              <a:avLst/>
              <a:gdLst/>
              <a:ahLst/>
              <a:cxnLst/>
              <a:rect l="l" t="t" r="r" b="b"/>
              <a:pathLst>
                <a:path w="629285" h="80645">
                  <a:moveTo>
                    <a:pt x="628669" y="80215"/>
                  </a:moveTo>
                  <a:lnTo>
                    <a:pt x="0" y="0"/>
                  </a:lnTo>
                  <a:lnTo>
                    <a:pt x="39159" y="0"/>
                  </a:lnTo>
                  <a:lnTo>
                    <a:pt x="627154" y="75025"/>
                  </a:lnTo>
                  <a:lnTo>
                    <a:pt x="628669" y="80215"/>
                  </a:lnTo>
                  <a:close/>
                </a:path>
              </a:pathLst>
            </a:custGeom>
            <a:solidFill>
              <a:srgbClr val="00A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5215879" y="5502558"/>
              <a:ext cx="587375" cy="74930"/>
            </a:xfrm>
            <a:custGeom>
              <a:avLst/>
              <a:gdLst/>
              <a:ahLst/>
              <a:cxnLst/>
              <a:rect l="l" t="t" r="r" b="b"/>
              <a:pathLst>
                <a:path w="587375" h="74929">
                  <a:moveTo>
                    <a:pt x="587019" y="74900"/>
                  </a:moveTo>
                  <a:lnTo>
                    <a:pt x="0" y="0"/>
                  </a:lnTo>
                  <a:lnTo>
                    <a:pt x="39132" y="0"/>
                  </a:lnTo>
                  <a:lnTo>
                    <a:pt x="585061" y="69658"/>
                  </a:lnTo>
                  <a:lnTo>
                    <a:pt x="585684" y="70324"/>
                  </a:lnTo>
                  <a:lnTo>
                    <a:pt x="587019" y="74900"/>
                  </a:lnTo>
                  <a:close/>
                </a:path>
              </a:pathLst>
            </a:custGeom>
            <a:solidFill>
              <a:srgbClr val="2FA7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5255945" y="5502558"/>
              <a:ext cx="545465" cy="69850"/>
            </a:xfrm>
            <a:custGeom>
              <a:avLst/>
              <a:gdLst/>
              <a:ahLst/>
              <a:cxnLst/>
              <a:rect l="l" t="t" r="r" b="b"/>
              <a:pathLst>
                <a:path w="545464" h="69850">
                  <a:moveTo>
                    <a:pt x="544868" y="69523"/>
                  </a:moveTo>
                  <a:lnTo>
                    <a:pt x="0" y="0"/>
                  </a:lnTo>
                  <a:lnTo>
                    <a:pt x="39165" y="0"/>
                  </a:lnTo>
                  <a:lnTo>
                    <a:pt x="539557" y="63847"/>
                  </a:lnTo>
                  <a:lnTo>
                    <a:pt x="544868" y="69523"/>
                  </a:lnTo>
                  <a:close/>
                </a:path>
              </a:pathLst>
            </a:custGeom>
            <a:solidFill>
              <a:srgbClr val="47A6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5296044" y="5502558"/>
              <a:ext cx="499745" cy="64135"/>
            </a:xfrm>
            <a:custGeom>
              <a:avLst/>
              <a:gdLst/>
              <a:ahLst/>
              <a:cxnLst/>
              <a:rect l="l" t="t" r="r" b="b"/>
              <a:pathLst>
                <a:path w="499745" h="64135">
                  <a:moveTo>
                    <a:pt x="499332" y="63712"/>
                  </a:moveTo>
                  <a:lnTo>
                    <a:pt x="0" y="0"/>
                  </a:lnTo>
                  <a:lnTo>
                    <a:pt x="39133" y="0"/>
                  </a:lnTo>
                  <a:lnTo>
                    <a:pt x="494026" y="58042"/>
                  </a:lnTo>
                  <a:lnTo>
                    <a:pt x="499332" y="63712"/>
                  </a:lnTo>
                  <a:close/>
                </a:path>
              </a:pathLst>
            </a:custGeom>
            <a:solidFill>
              <a:srgbClr val="56A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5336109" y="5502558"/>
              <a:ext cx="454025" cy="58419"/>
            </a:xfrm>
            <a:custGeom>
              <a:avLst/>
              <a:gdLst/>
              <a:ahLst/>
              <a:cxnLst/>
              <a:rect l="l" t="t" r="r" b="b"/>
              <a:pathLst>
                <a:path w="454025" h="58420">
                  <a:moveTo>
                    <a:pt x="453834" y="57907"/>
                  </a:moveTo>
                  <a:lnTo>
                    <a:pt x="0" y="0"/>
                  </a:lnTo>
                  <a:lnTo>
                    <a:pt x="39133" y="0"/>
                  </a:lnTo>
                  <a:lnTo>
                    <a:pt x="448528" y="52237"/>
                  </a:lnTo>
                  <a:lnTo>
                    <a:pt x="453834" y="57907"/>
                  </a:lnTo>
                  <a:close/>
                </a:path>
              </a:pathLst>
            </a:custGeom>
            <a:solidFill>
              <a:srgbClr val="63A3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5376182" y="5502558"/>
              <a:ext cx="408940" cy="52705"/>
            </a:xfrm>
            <a:custGeom>
              <a:avLst/>
              <a:gdLst/>
              <a:ahLst/>
              <a:cxnLst/>
              <a:rect l="l" t="t" r="r" b="b"/>
              <a:pathLst>
                <a:path w="408939" h="52704">
                  <a:moveTo>
                    <a:pt x="408328" y="52101"/>
                  </a:moveTo>
                  <a:lnTo>
                    <a:pt x="0" y="0"/>
                  </a:lnTo>
                  <a:lnTo>
                    <a:pt x="39159" y="0"/>
                  </a:lnTo>
                  <a:lnTo>
                    <a:pt x="403018" y="46426"/>
                  </a:lnTo>
                  <a:lnTo>
                    <a:pt x="408328" y="52101"/>
                  </a:lnTo>
                  <a:close/>
                </a:path>
              </a:pathLst>
            </a:custGeom>
            <a:solidFill>
              <a:srgbClr val="6EA2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5416274" y="5502558"/>
              <a:ext cx="363220" cy="46355"/>
            </a:xfrm>
            <a:custGeom>
              <a:avLst/>
              <a:gdLst/>
              <a:ahLst/>
              <a:cxnLst/>
              <a:rect l="l" t="t" r="r" b="b"/>
              <a:pathLst>
                <a:path w="363220" h="46354">
                  <a:moveTo>
                    <a:pt x="362800" y="46291"/>
                  </a:moveTo>
                  <a:lnTo>
                    <a:pt x="0" y="0"/>
                  </a:lnTo>
                  <a:lnTo>
                    <a:pt x="39139" y="0"/>
                  </a:lnTo>
                  <a:lnTo>
                    <a:pt x="355816" y="40406"/>
                  </a:lnTo>
                  <a:lnTo>
                    <a:pt x="358876" y="42098"/>
                  </a:lnTo>
                  <a:lnTo>
                    <a:pt x="362800" y="46291"/>
                  </a:lnTo>
                  <a:close/>
                </a:path>
              </a:pathLst>
            </a:custGeom>
            <a:solidFill>
              <a:srgbClr val="77A0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5456345" y="5502558"/>
              <a:ext cx="315595" cy="40640"/>
            </a:xfrm>
            <a:custGeom>
              <a:avLst/>
              <a:gdLst/>
              <a:ahLst/>
              <a:cxnLst/>
              <a:rect l="l" t="t" r="r" b="b"/>
              <a:pathLst>
                <a:path w="315595" h="40639">
                  <a:moveTo>
                    <a:pt x="315465" y="40252"/>
                  </a:moveTo>
                  <a:lnTo>
                    <a:pt x="0" y="0"/>
                  </a:lnTo>
                  <a:lnTo>
                    <a:pt x="39160" y="0"/>
                  </a:lnTo>
                  <a:lnTo>
                    <a:pt x="303709" y="33755"/>
                  </a:lnTo>
                  <a:lnTo>
                    <a:pt x="315465" y="40252"/>
                  </a:lnTo>
                  <a:close/>
                </a:path>
              </a:pathLst>
            </a:custGeom>
            <a:solidFill>
              <a:srgbClr val="7E9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5496412" y="5502558"/>
              <a:ext cx="263525" cy="33655"/>
            </a:xfrm>
            <a:custGeom>
              <a:avLst/>
              <a:gdLst/>
              <a:ahLst/>
              <a:cxnLst/>
              <a:rect l="l" t="t" r="r" b="b"/>
              <a:pathLst>
                <a:path w="263525" h="33654">
                  <a:moveTo>
                    <a:pt x="263371" y="33605"/>
                  </a:moveTo>
                  <a:lnTo>
                    <a:pt x="0" y="0"/>
                  </a:lnTo>
                  <a:lnTo>
                    <a:pt x="39161" y="0"/>
                  </a:lnTo>
                  <a:lnTo>
                    <a:pt x="251615" y="27108"/>
                  </a:lnTo>
                  <a:lnTo>
                    <a:pt x="263371" y="33605"/>
                  </a:lnTo>
                  <a:close/>
                </a:path>
              </a:pathLst>
            </a:custGeom>
            <a:solidFill>
              <a:srgbClr val="849C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5536504" y="5502558"/>
              <a:ext cx="211454" cy="27305"/>
            </a:xfrm>
            <a:custGeom>
              <a:avLst/>
              <a:gdLst/>
              <a:ahLst/>
              <a:cxnLst/>
              <a:rect l="l" t="t" r="r" b="b"/>
              <a:pathLst>
                <a:path w="211454" h="27304">
                  <a:moveTo>
                    <a:pt x="211243" y="26953"/>
                  </a:moveTo>
                  <a:lnTo>
                    <a:pt x="0" y="0"/>
                  </a:lnTo>
                  <a:lnTo>
                    <a:pt x="39138" y="0"/>
                  </a:lnTo>
                  <a:lnTo>
                    <a:pt x="199494" y="20460"/>
                  </a:lnTo>
                  <a:lnTo>
                    <a:pt x="211243" y="26953"/>
                  </a:lnTo>
                  <a:close/>
                </a:path>
              </a:pathLst>
            </a:custGeom>
            <a:solidFill>
              <a:srgbClr val="899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5576576" y="5502558"/>
              <a:ext cx="159385" cy="20320"/>
            </a:xfrm>
            <a:custGeom>
              <a:avLst/>
              <a:gdLst/>
              <a:ahLst/>
              <a:cxnLst/>
              <a:rect l="l" t="t" r="r" b="b"/>
              <a:pathLst>
                <a:path w="159385" h="20320">
                  <a:moveTo>
                    <a:pt x="159143" y="20306"/>
                  </a:moveTo>
                  <a:lnTo>
                    <a:pt x="0" y="0"/>
                  </a:lnTo>
                  <a:lnTo>
                    <a:pt x="39168" y="0"/>
                  </a:lnTo>
                  <a:lnTo>
                    <a:pt x="128977" y="11459"/>
                  </a:lnTo>
                  <a:lnTo>
                    <a:pt x="158299" y="19839"/>
                  </a:lnTo>
                  <a:lnTo>
                    <a:pt x="159143" y="20306"/>
                  </a:lnTo>
                  <a:close/>
                </a:path>
              </a:pathLst>
            </a:custGeom>
            <a:solidFill>
              <a:srgbClr val="8E97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5616676" y="5502558"/>
              <a:ext cx="88265" cy="11430"/>
            </a:xfrm>
            <a:custGeom>
              <a:avLst/>
              <a:gdLst/>
              <a:ahLst/>
              <a:cxnLst/>
              <a:rect l="l" t="t" r="r" b="b"/>
              <a:pathLst>
                <a:path w="88264" h="11429">
                  <a:moveTo>
                    <a:pt x="88126" y="11244"/>
                  </a:moveTo>
                  <a:lnTo>
                    <a:pt x="0" y="0"/>
                  </a:lnTo>
                  <a:lnTo>
                    <a:pt x="8315" y="0"/>
                  </a:lnTo>
                  <a:lnTo>
                    <a:pt x="67124" y="5242"/>
                  </a:lnTo>
                  <a:lnTo>
                    <a:pt x="88126" y="11244"/>
                  </a:lnTo>
                  <a:close/>
                </a:path>
              </a:pathLst>
            </a:custGeom>
            <a:solidFill>
              <a:srgbClr val="939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1033171" y="5566168"/>
              <a:ext cx="4664075" cy="777240"/>
            </a:xfrm>
            <a:custGeom>
              <a:avLst/>
              <a:gdLst/>
              <a:ahLst/>
              <a:cxnLst/>
              <a:rect l="l" t="t" r="r" b="b"/>
              <a:pathLst>
                <a:path w="4664075" h="777239">
                  <a:moveTo>
                    <a:pt x="4663950" y="776926"/>
                  </a:moveTo>
                  <a:lnTo>
                    <a:pt x="0" y="776926"/>
                  </a:lnTo>
                  <a:lnTo>
                    <a:pt x="0" y="0"/>
                  </a:lnTo>
                  <a:lnTo>
                    <a:pt x="4663950" y="0"/>
                  </a:lnTo>
                  <a:lnTo>
                    <a:pt x="4663950" y="7769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1033171" y="5566168"/>
              <a:ext cx="4664075" cy="777240"/>
            </a:xfrm>
            <a:custGeom>
              <a:avLst/>
              <a:gdLst/>
              <a:ahLst/>
              <a:cxnLst/>
              <a:rect l="l" t="t" r="r" b="b"/>
              <a:pathLst>
                <a:path w="4664075" h="777239">
                  <a:moveTo>
                    <a:pt x="0" y="0"/>
                  </a:moveTo>
                  <a:lnTo>
                    <a:pt x="4663941" y="0"/>
                  </a:lnTo>
                  <a:lnTo>
                    <a:pt x="4663941" y="776921"/>
                  </a:lnTo>
                  <a:lnTo>
                    <a:pt x="0" y="776921"/>
                  </a:lnTo>
                  <a:lnTo>
                    <a:pt x="0" y="0"/>
                  </a:lnTo>
                  <a:close/>
                </a:path>
              </a:pathLst>
            </a:custGeom>
            <a:ln w="11221">
              <a:solidFill>
                <a:srgbClr val="9D9F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4" name="object 324"/>
          <p:cNvSpPr txBox="1"/>
          <p:nvPr/>
        </p:nvSpPr>
        <p:spPr>
          <a:xfrm>
            <a:off x="887094" y="648474"/>
            <a:ext cx="5121275" cy="4608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60"/>
              </a:lnSpc>
              <a:spcBef>
                <a:spcPts val="100"/>
              </a:spcBef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r>
              <a:rPr sz="2000" spc="-11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00ADEF"/>
                </a:solidFill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  <a:p>
            <a:pPr marL="12700" marR="1258570">
              <a:lnSpc>
                <a:spcPts val="1920"/>
              </a:lnSpc>
              <a:spcBef>
                <a:spcPts val="25"/>
              </a:spcBef>
            </a:pPr>
            <a:r>
              <a:rPr sz="1600" b="1" spc="-70" dirty="0">
                <a:latin typeface="Trebuchet MS"/>
                <a:cs typeface="Trebuchet MS"/>
              </a:rPr>
              <a:t>Underline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i="1" spc="-90" dirty="0">
                <a:latin typeface="Trebuchet MS"/>
                <a:cs typeface="Trebuchet MS"/>
              </a:rPr>
              <a:t>proper </a:t>
            </a:r>
            <a:r>
              <a:rPr sz="1600" b="1" i="1" spc="-20" dirty="0">
                <a:latin typeface="Trebuchet MS"/>
                <a:cs typeface="Trebuchet MS"/>
              </a:rPr>
              <a:t>nouns </a:t>
            </a:r>
            <a:r>
              <a:rPr sz="1600" b="1" spc="-90" dirty="0">
                <a:latin typeface="Trebuchet MS"/>
                <a:cs typeface="Trebuchet MS"/>
              </a:rPr>
              <a:t>in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55" dirty="0">
                <a:latin typeface="Trebuchet MS"/>
                <a:cs typeface="Trebuchet MS"/>
              </a:rPr>
              <a:t>following  </a:t>
            </a:r>
            <a:r>
              <a:rPr sz="1600" b="1" spc="-75" dirty="0">
                <a:latin typeface="Trebuchet MS"/>
                <a:cs typeface="Trebuchet MS"/>
              </a:rPr>
              <a:t>sentences.</a:t>
            </a:r>
            <a:endParaRPr sz="1600">
              <a:latin typeface="Trebuchet MS"/>
              <a:cs typeface="Trebuchet MS"/>
            </a:endParaRPr>
          </a:p>
          <a:p>
            <a:pPr marL="264160">
              <a:lnSpc>
                <a:spcPts val="1855"/>
              </a:lnSpc>
              <a:tabLst>
                <a:tab pos="551815" algn="l"/>
              </a:tabLst>
            </a:pPr>
            <a:r>
              <a:rPr sz="1600" spc="-280" dirty="0">
                <a:latin typeface="Trebuchet MS"/>
                <a:cs typeface="Trebuchet MS"/>
              </a:rPr>
              <a:t>1	</a:t>
            </a:r>
            <a:r>
              <a:rPr sz="1600" spc="-105" dirty="0">
                <a:latin typeface="Trebuchet MS"/>
                <a:cs typeface="Trebuchet MS"/>
              </a:rPr>
              <a:t>July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90" dirty="0">
                <a:latin typeface="Trebuchet MS"/>
                <a:cs typeface="Trebuchet MS"/>
              </a:rPr>
              <a:t>often </a:t>
            </a:r>
            <a:r>
              <a:rPr sz="1600" spc="-95" dirty="0">
                <a:latin typeface="Trebuchet MS"/>
                <a:cs typeface="Trebuchet MS"/>
              </a:rPr>
              <a:t>the hottest </a:t>
            </a:r>
            <a:r>
              <a:rPr sz="1600" spc="-50" dirty="0">
                <a:latin typeface="Trebuchet MS"/>
                <a:cs typeface="Trebuchet MS"/>
              </a:rPr>
              <a:t>month </a:t>
            </a:r>
            <a:r>
              <a:rPr sz="1600" spc="-75" dirty="0">
                <a:latin typeface="Trebuchet MS"/>
                <a:cs typeface="Trebuchet MS"/>
              </a:rPr>
              <a:t>in</a:t>
            </a:r>
            <a:r>
              <a:rPr sz="1600" spc="-130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summer.</a:t>
            </a:r>
            <a:endParaRPr sz="1600">
              <a:latin typeface="Trebuchet MS"/>
              <a:cs typeface="Trebuchet MS"/>
            </a:endParaRPr>
          </a:p>
          <a:p>
            <a:pPr marL="551815" marR="353060" indent="-288290">
              <a:lnSpc>
                <a:spcPct val="100000"/>
              </a:lnSpc>
              <a:spcBef>
                <a:spcPts val="280"/>
              </a:spcBef>
              <a:buAutoNum type="arabicPlain" startAt="2"/>
              <a:tabLst>
                <a:tab pos="551815" algn="l"/>
                <a:tab pos="552450" algn="l"/>
              </a:tabLst>
            </a:pPr>
            <a:r>
              <a:rPr sz="1600" spc="-15" dirty="0">
                <a:latin typeface="Trebuchet MS"/>
                <a:cs typeface="Trebuchet MS"/>
              </a:rPr>
              <a:t>One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15" dirty="0">
                <a:latin typeface="Trebuchet MS"/>
                <a:cs typeface="Trebuchet MS"/>
              </a:rPr>
              <a:t>day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Ali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10" dirty="0">
                <a:latin typeface="Trebuchet MS"/>
                <a:cs typeface="Trebuchet MS"/>
              </a:rPr>
              <a:t>Baba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35" dirty="0">
                <a:latin typeface="Trebuchet MS"/>
                <a:cs typeface="Trebuchet MS"/>
              </a:rPr>
              <a:t>saw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120" dirty="0">
                <a:latin typeface="Trebuchet MS"/>
                <a:cs typeface="Trebuchet MS"/>
              </a:rPr>
              <a:t>forty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thieves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hiding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in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45" dirty="0">
                <a:latin typeface="Trebuchet MS"/>
                <a:cs typeface="Trebuchet MS"/>
              </a:rPr>
              <a:t>a  </a:t>
            </a:r>
            <a:r>
              <a:rPr sz="1600" spc="-75" dirty="0">
                <a:latin typeface="Trebuchet MS"/>
                <a:cs typeface="Trebuchet MS"/>
              </a:rPr>
              <a:t>cave.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285"/>
              </a:spcBef>
              <a:buAutoNum type="arabicPlain" startAt="2"/>
              <a:tabLst>
                <a:tab pos="551815" algn="l"/>
                <a:tab pos="552450" algn="l"/>
              </a:tabLst>
            </a:pPr>
            <a:r>
              <a:rPr sz="1600" dirty="0">
                <a:latin typeface="Trebuchet MS"/>
                <a:cs typeface="Trebuchet MS"/>
              </a:rPr>
              <a:t>Shawn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10" dirty="0">
                <a:latin typeface="Trebuchet MS"/>
                <a:cs typeface="Trebuchet MS"/>
              </a:rPr>
              <a:t>and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Ashley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are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5" dirty="0">
                <a:latin typeface="Trebuchet MS"/>
                <a:cs typeface="Trebuchet MS"/>
              </a:rPr>
              <a:t>going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110" dirty="0">
                <a:latin typeface="Trebuchet MS"/>
                <a:cs typeface="Trebuchet MS"/>
              </a:rPr>
              <a:t>to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20" dirty="0">
                <a:latin typeface="Trebuchet MS"/>
                <a:cs typeface="Trebuchet MS"/>
              </a:rPr>
              <a:t>beach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100" dirty="0">
                <a:latin typeface="Trebuchet MS"/>
                <a:cs typeface="Trebuchet MS"/>
              </a:rPr>
              <a:t>for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swim.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285"/>
              </a:spcBef>
              <a:buAutoNum type="arabicPlain" startAt="2"/>
              <a:tabLst>
                <a:tab pos="551815" algn="l"/>
                <a:tab pos="552450" algn="l"/>
              </a:tabLst>
            </a:pPr>
            <a:r>
              <a:rPr sz="1600" spc="-70" dirty="0">
                <a:latin typeface="Trebuchet MS"/>
                <a:cs typeface="Trebuchet MS"/>
              </a:rPr>
              <a:t>Mr. </a:t>
            </a:r>
            <a:r>
              <a:rPr sz="1600" spc="-90" dirty="0">
                <a:latin typeface="Trebuchet MS"/>
                <a:cs typeface="Trebuchet MS"/>
              </a:rPr>
              <a:t>Lee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25" dirty="0">
                <a:latin typeface="Trebuchet MS"/>
                <a:cs typeface="Trebuchet MS"/>
              </a:rPr>
              <a:t>reading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210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book.</a:t>
            </a:r>
            <a:endParaRPr sz="1600">
              <a:latin typeface="Trebuchet MS"/>
              <a:cs typeface="Trebuchet MS"/>
            </a:endParaRPr>
          </a:p>
          <a:p>
            <a:pPr marL="551815" marR="217804" indent="-288290">
              <a:lnSpc>
                <a:spcPct val="100000"/>
              </a:lnSpc>
              <a:spcBef>
                <a:spcPts val="285"/>
              </a:spcBef>
              <a:buAutoNum type="arabicPlain" startAt="2"/>
              <a:tabLst>
                <a:tab pos="551815" algn="l"/>
                <a:tab pos="552450" algn="l"/>
              </a:tabLst>
            </a:pPr>
            <a:r>
              <a:rPr sz="1600" spc="-215" dirty="0">
                <a:latin typeface="Trebuchet MS"/>
                <a:cs typeface="Trebuchet MS"/>
              </a:rPr>
              <a:t>“I </a:t>
            </a:r>
            <a:r>
              <a:rPr sz="1600" spc="25" dirty="0">
                <a:latin typeface="Trebuchet MS"/>
                <a:cs typeface="Trebuchet MS"/>
              </a:rPr>
              <a:t>am </a:t>
            </a:r>
            <a:r>
              <a:rPr sz="1600" spc="-55" dirty="0">
                <a:latin typeface="Trebuchet MS"/>
                <a:cs typeface="Trebuchet MS"/>
              </a:rPr>
              <a:t>your </a:t>
            </a:r>
            <a:r>
              <a:rPr sz="1600" spc="-90" dirty="0">
                <a:latin typeface="Trebuchet MS"/>
                <a:cs typeface="Trebuchet MS"/>
              </a:rPr>
              <a:t>fairy </a:t>
            </a:r>
            <a:r>
              <a:rPr sz="1600" spc="-80" dirty="0">
                <a:latin typeface="Trebuchet MS"/>
                <a:cs typeface="Trebuchet MS"/>
              </a:rPr>
              <a:t>godmother,” </a:t>
            </a:r>
            <a:r>
              <a:rPr sz="1600" spc="-5" dirty="0">
                <a:latin typeface="Trebuchet MS"/>
                <a:cs typeface="Trebuchet MS"/>
              </a:rPr>
              <a:t>said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50" dirty="0">
                <a:latin typeface="Trebuchet MS"/>
                <a:cs typeface="Trebuchet MS"/>
              </a:rPr>
              <a:t>old </a:t>
            </a:r>
            <a:r>
              <a:rPr sz="1600" spc="5" dirty="0">
                <a:latin typeface="Trebuchet MS"/>
                <a:cs typeface="Trebuchet MS"/>
              </a:rPr>
              <a:t>woman</a:t>
            </a:r>
            <a:r>
              <a:rPr sz="1600" spc="-220" dirty="0">
                <a:latin typeface="Trebuchet MS"/>
                <a:cs typeface="Trebuchet MS"/>
              </a:rPr>
              <a:t> </a:t>
            </a:r>
            <a:r>
              <a:rPr sz="1600" spc="-110" dirty="0">
                <a:latin typeface="Trebuchet MS"/>
                <a:cs typeface="Trebuchet MS"/>
              </a:rPr>
              <a:t>to  </a:t>
            </a:r>
            <a:r>
              <a:rPr sz="1600" spc="-75" dirty="0">
                <a:latin typeface="Trebuchet MS"/>
                <a:cs typeface="Trebuchet MS"/>
              </a:rPr>
              <a:t>Cinderella.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285"/>
              </a:spcBef>
              <a:buAutoNum type="arabicPlain" startAt="2"/>
              <a:tabLst>
                <a:tab pos="551815" algn="l"/>
                <a:tab pos="552450" algn="l"/>
              </a:tabLst>
            </a:pPr>
            <a:r>
              <a:rPr sz="1600" spc="-50" dirty="0">
                <a:latin typeface="Trebuchet MS"/>
                <a:cs typeface="Trebuchet MS"/>
              </a:rPr>
              <a:t>Uncle </a:t>
            </a:r>
            <a:r>
              <a:rPr sz="1600" spc="-10" dirty="0">
                <a:latin typeface="Trebuchet MS"/>
                <a:cs typeface="Trebuchet MS"/>
              </a:rPr>
              <a:t>Mike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254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lawyer.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285"/>
              </a:spcBef>
              <a:buAutoNum type="arabicPlain" startAt="2"/>
              <a:tabLst>
                <a:tab pos="551815" algn="l"/>
                <a:tab pos="552450" algn="l"/>
              </a:tabLst>
            </a:pPr>
            <a:r>
              <a:rPr sz="1600" spc="-70" dirty="0">
                <a:latin typeface="Trebuchet MS"/>
                <a:cs typeface="Trebuchet MS"/>
              </a:rPr>
              <a:t>Next </a:t>
            </a:r>
            <a:r>
              <a:rPr sz="1600" spc="-60" dirty="0">
                <a:latin typeface="Trebuchet MS"/>
                <a:cs typeface="Trebuchet MS"/>
              </a:rPr>
              <a:t>Tuesday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65" dirty="0">
                <a:latin typeface="Trebuchet MS"/>
                <a:cs typeface="Trebuchet MS"/>
              </a:rPr>
              <a:t>public</a:t>
            </a:r>
            <a:r>
              <a:rPr sz="1600" spc="-310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holiday.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285"/>
              </a:spcBef>
              <a:buAutoNum type="arabicPlain" startAt="2"/>
              <a:tabLst>
                <a:tab pos="551815" algn="l"/>
                <a:tab pos="552450" algn="l"/>
              </a:tabLst>
            </a:pPr>
            <a:r>
              <a:rPr sz="1600" spc="35" dirty="0">
                <a:latin typeface="Trebuchet MS"/>
                <a:cs typeface="Trebuchet MS"/>
              </a:rPr>
              <a:t>Many </a:t>
            </a:r>
            <a:r>
              <a:rPr sz="1600" spc="-70" dirty="0">
                <a:latin typeface="Trebuchet MS"/>
                <a:cs typeface="Trebuchet MS"/>
              </a:rPr>
              <a:t>children </a:t>
            </a:r>
            <a:r>
              <a:rPr sz="1600" spc="-65" dirty="0">
                <a:latin typeface="Trebuchet MS"/>
                <a:cs typeface="Trebuchet MS"/>
              </a:rPr>
              <a:t>enjoyed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55" dirty="0">
                <a:latin typeface="Trebuchet MS"/>
                <a:cs typeface="Trebuchet MS"/>
              </a:rPr>
              <a:t>movie </a:t>
            </a:r>
            <a:r>
              <a:rPr sz="1600" spc="-85" dirty="0">
                <a:latin typeface="Trebuchet MS"/>
                <a:cs typeface="Trebuchet MS"/>
              </a:rPr>
              <a:t>Lion</a:t>
            </a:r>
            <a:r>
              <a:rPr sz="1600" spc="-265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King.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ts val="2360"/>
              </a:lnSpc>
              <a:spcBef>
                <a:spcPts val="650"/>
              </a:spcBef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r>
              <a:rPr sz="2000" spc="-11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00ADEF"/>
                </a:solidFill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  <a:p>
            <a:pPr marL="33655" marR="76200">
              <a:lnSpc>
                <a:spcPts val="1920"/>
              </a:lnSpc>
              <a:spcBef>
                <a:spcPts val="25"/>
              </a:spcBef>
            </a:pPr>
            <a:r>
              <a:rPr sz="1600" b="1" spc="-80" dirty="0">
                <a:latin typeface="Trebuchet MS"/>
                <a:cs typeface="Trebuchet MS"/>
              </a:rPr>
              <a:t>Look </a:t>
            </a:r>
            <a:r>
              <a:rPr sz="1600" b="1" spc="-50" dirty="0">
                <a:latin typeface="Trebuchet MS"/>
                <a:cs typeface="Trebuchet MS"/>
              </a:rPr>
              <a:t>at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45" dirty="0">
                <a:latin typeface="Trebuchet MS"/>
                <a:cs typeface="Trebuchet MS"/>
              </a:rPr>
              <a:t>words </a:t>
            </a:r>
            <a:r>
              <a:rPr sz="1600" b="1" spc="-90" dirty="0">
                <a:latin typeface="Trebuchet MS"/>
                <a:cs typeface="Trebuchet MS"/>
              </a:rPr>
              <a:t>in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70" dirty="0">
                <a:latin typeface="Trebuchet MS"/>
                <a:cs typeface="Trebuchet MS"/>
              </a:rPr>
              <a:t>box. </a:t>
            </a:r>
            <a:r>
              <a:rPr sz="1600" b="1" spc="-60" dirty="0">
                <a:latin typeface="Trebuchet MS"/>
                <a:cs typeface="Trebuchet MS"/>
              </a:rPr>
              <a:t>Which </a:t>
            </a:r>
            <a:r>
              <a:rPr sz="1600" b="1" spc="-35" dirty="0">
                <a:latin typeface="Trebuchet MS"/>
                <a:cs typeface="Trebuchet MS"/>
              </a:rPr>
              <a:t>ones </a:t>
            </a:r>
            <a:r>
              <a:rPr sz="1600" b="1" spc="-60" dirty="0">
                <a:latin typeface="Trebuchet MS"/>
                <a:cs typeface="Trebuchet MS"/>
              </a:rPr>
              <a:t>are </a:t>
            </a:r>
            <a:r>
              <a:rPr sz="1600" b="1" i="1" spc="-10" dirty="0">
                <a:latin typeface="Trebuchet MS"/>
                <a:cs typeface="Trebuchet MS"/>
              </a:rPr>
              <a:t>common  </a:t>
            </a:r>
            <a:r>
              <a:rPr sz="1600" b="1" i="1" spc="-20" dirty="0">
                <a:latin typeface="Trebuchet MS"/>
                <a:cs typeface="Trebuchet MS"/>
              </a:rPr>
              <a:t>nouns </a:t>
            </a:r>
            <a:r>
              <a:rPr sz="1600" b="1" dirty="0">
                <a:latin typeface="Trebuchet MS"/>
                <a:cs typeface="Trebuchet MS"/>
              </a:rPr>
              <a:t>and </a:t>
            </a:r>
            <a:r>
              <a:rPr sz="1600" b="1" spc="-70" dirty="0">
                <a:latin typeface="Trebuchet MS"/>
                <a:cs typeface="Trebuchet MS"/>
              </a:rPr>
              <a:t>which </a:t>
            </a:r>
            <a:r>
              <a:rPr sz="1600" b="1" spc="-35" dirty="0">
                <a:latin typeface="Trebuchet MS"/>
                <a:cs typeface="Trebuchet MS"/>
              </a:rPr>
              <a:t>ones </a:t>
            </a:r>
            <a:r>
              <a:rPr sz="1600" b="1" spc="-60" dirty="0">
                <a:latin typeface="Trebuchet MS"/>
                <a:cs typeface="Trebuchet MS"/>
              </a:rPr>
              <a:t>are </a:t>
            </a:r>
            <a:r>
              <a:rPr sz="1600" b="1" i="1" spc="-90" dirty="0">
                <a:latin typeface="Trebuchet MS"/>
                <a:cs typeface="Trebuchet MS"/>
              </a:rPr>
              <a:t>proper </a:t>
            </a:r>
            <a:r>
              <a:rPr sz="1600" b="1" i="1" spc="-5" dirty="0">
                <a:latin typeface="Trebuchet MS"/>
                <a:cs typeface="Trebuchet MS"/>
              </a:rPr>
              <a:t>nouns</a:t>
            </a:r>
            <a:r>
              <a:rPr sz="1600" b="1" spc="-5" dirty="0">
                <a:latin typeface="Trebuchet MS"/>
                <a:cs typeface="Trebuchet MS"/>
              </a:rPr>
              <a:t>? </a:t>
            </a:r>
            <a:r>
              <a:rPr sz="1600" b="1" spc="-90" dirty="0">
                <a:latin typeface="Trebuchet MS"/>
                <a:cs typeface="Trebuchet MS"/>
              </a:rPr>
              <a:t>Put </a:t>
            </a:r>
            <a:r>
              <a:rPr sz="1600" b="1" spc="-35" dirty="0">
                <a:latin typeface="Trebuchet MS"/>
                <a:cs typeface="Trebuchet MS"/>
              </a:rPr>
              <a:t>each</a:t>
            </a:r>
            <a:r>
              <a:rPr sz="1600" b="1" spc="-150" dirty="0">
                <a:latin typeface="Trebuchet MS"/>
                <a:cs typeface="Trebuchet MS"/>
              </a:rPr>
              <a:t> </a:t>
            </a:r>
            <a:r>
              <a:rPr sz="1600" b="1" spc="-55" dirty="0">
                <a:latin typeface="Trebuchet MS"/>
                <a:cs typeface="Trebuchet MS"/>
              </a:rPr>
              <a:t>word  </a:t>
            </a:r>
            <a:r>
              <a:rPr sz="1600" b="1" spc="-70" dirty="0">
                <a:latin typeface="Trebuchet MS"/>
                <a:cs typeface="Trebuchet MS"/>
              </a:rPr>
              <a:t>under </a:t>
            </a:r>
            <a:r>
              <a:rPr sz="1600" b="1" spc="-100" dirty="0">
                <a:latin typeface="Trebuchet MS"/>
                <a:cs typeface="Trebuchet MS"/>
              </a:rPr>
              <a:t>its </a:t>
            </a:r>
            <a:r>
              <a:rPr sz="1600" b="1" spc="-105" dirty="0">
                <a:latin typeface="Trebuchet MS"/>
                <a:cs typeface="Trebuchet MS"/>
              </a:rPr>
              <a:t>correct</a:t>
            </a:r>
            <a:r>
              <a:rPr sz="1600" b="1" dirty="0">
                <a:latin typeface="Trebuchet MS"/>
                <a:cs typeface="Trebuchet MS"/>
              </a:rPr>
              <a:t> </a:t>
            </a:r>
            <a:r>
              <a:rPr sz="1600" b="1" spc="-40" dirty="0">
                <a:latin typeface="Trebuchet MS"/>
                <a:cs typeface="Trebuchet MS"/>
              </a:rPr>
              <a:t>heading.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25" name="object 325"/>
          <p:cNvSpPr txBox="1"/>
          <p:nvPr/>
        </p:nvSpPr>
        <p:spPr>
          <a:xfrm>
            <a:off x="1246784" y="5611825"/>
            <a:ext cx="61912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45" dirty="0">
                <a:latin typeface="Trebuchet MS"/>
                <a:cs typeface="Trebuchet MS"/>
              </a:rPr>
              <a:t>Lisa  </a:t>
            </a:r>
            <a:r>
              <a:rPr sz="1400" spc="-35" dirty="0">
                <a:latin typeface="Trebuchet MS"/>
                <a:cs typeface="Trebuchet MS"/>
              </a:rPr>
              <a:t>Janua</a:t>
            </a:r>
            <a:r>
              <a:rPr sz="1400" dirty="0">
                <a:latin typeface="Trebuchet MS"/>
                <a:cs typeface="Trebuchet MS"/>
              </a:rPr>
              <a:t>r</a:t>
            </a:r>
            <a:r>
              <a:rPr sz="1400" spc="-55" dirty="0">
                <a:latin typeface="Trebuchet MS"/>
                <a:cs typeface="Trebuchet MS"/>
              </a:rPr>
              <a:t>y  </a:t>
            </a:r>
            <a:r>
              <a:rPr sz="1400" spc="-65" dirty="0">
                <a:latin typeface="Trebuchet MS"/>
                <a:cs typeface="Trebuchet MS"/>
              </a:rPr>
              <a:t>doctor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26" name="object 326"/>
          <p:cNvSpPr txBox="1"/>
          <p:nvPr/>
        </p:nvSpPr>
        <p:spPr>
          <a:xfrm>
            <a:off x="2110358" y="5611825"/>
            <a:ext cx="50736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Trebuchet MS"/>
                <a:cs typeface="Trebuchet MS"/>
              </a:rPr>
              <a:t>bank  </a:t>
            </a:r>
            <a:r>
              <a:rPr sz="1400" spc="-20" dirty="0">
                <a:latin typeface="Trebuchet MS"/>
                <a:cs typeface="Trebuchet MS"/>
              </a:rPr>
              <a:t>beach  </a:t>
            </a:r>
            <a:r>
              <a:rPr sz="1400" spc="-45" dirty="0">
                <a:latin typeface="Trebuchet MS"/>
                <a:cs typeface="Trebuchet MS"/>
              </a:rPr>
              <a:t>month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27" name="object 327"/>
          <p:cNvSpPr txBox="1"/>
          <p:nvPr/>
        </p:nvSpPr>
        <p:spPr>
          <a:xfrm>
            <a:off x="2938373" y="5611825"/>
            <a:ext cx="137414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5" dirty="0">
                <a:latin typeface="Trebuchet MS"/>
                <a:cs typeface="Trebuchet MS"/>
              </a:rPr>
              <a:t>President </a:t>
            </a:r>
            <a:r>
              <a:rPr sz="1400" spc="-70" dirty="0">
                <a:latin typeface="Trebuchet MS"/>
                <a:cs typeface="Trebuchet MS"/>
              </a:rPr>
              <a:t>Hotel  </a:t>
            </a:r>
            <a:r>
              <a:rPr sz="1400" spc="-80" dirty="0">
                <a:latin typeface="Trebuchet MS"/>
                <a:cs typeface="Trebuchet MS"/>
              </a:rPr>
              <a:t>White </a:t>
            </a:r>
            <a:r>
              <a:rPr sz="1400" spc="5" dirty="0">
                <a:latin typeface="Trebuchet MS"/>
                <a:cs typeface="Trebuchet MS"/>
              </a:rPr>
              <a:t>Sand</a:t>
            </a:r>
            <a:r>
              <a:rPr sz="1400" spc="-130" dirty="0">
                <a:latin typeface="Trebuchet MS"/>
                <a:cs typeface="Trebuchet MS"/>
              </a:rPr>
              <a:t> </a:t>
            </a:r>
            <a:r>
              <a:rPr sz="1400" spc="-25" dirty="0">
                <a:latin typeface="Trebuchet MS"/>
                <a:cs typeface="Trebuchet MS"/>
              </a:rPr>
              <a:t>Beach  </a:t>
            </a:r>
            <a:r>
              <a:rPr sz="1400" spc="-110" dirty="0">
                <a:latin typeface="Trebuchet MS"/>
                <a:cs typeface="Trebuchet MS"/>
              </a:rPr>
              <a:t>Dr.</a:t>
            </a:r>
            <a:r>
              <a:rPr sz="1400" spc="-85" dirty="0">
                <a:latin typeface="Trebuchet MS"/>
                <a:cs typeface="Trebuchet MS"/>
              </a:rPr>
              <a:t> </a:t>
            </a:r>
            <a:r>
              <a:rPr sz="1400" spc="10" dirty="0">
                <a:latin typeface="Trebuchet MS"/>
                <a:cs typeface="Trebuchet MS"/>
              </a:rPr>
              <a:t>Wang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28" name="object 328"/>
          <p:cNvSpPr txBox="1"/>
          <p:nvPr/>
        </p:nvSpPr>
        <p:spPr>
          <a:xfrm>
            <a:off x="4558842" y="5611825"/>
            <a:ext cx="93091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5" dirty="0">
                <a:latin typeface="Trebuchet MS"/>
                <a:cs typeface="Trebuchet MS"/>
              </a:rPr>
              <a:t>United</a:t>
            </a:r>
            <a:r>
              <a:rPr sz="1400" spc="-155" dirty="0">
                <a:latin typeface="Trebuchet MS"/>
                <a:cs typeface="Trebuchet MS"/>
              </a:rPr>
              <a:t> </a:t>
            </a:r>
            <a:r>
              <a:rPr sz="1400" spc="-20" dirty="0">
                <a:latin typeface="Trebuchet MS"/>
                <a:cs typeface="Trebuchet MS"/>
              </a:rPr>
              <a:t>Bank  </a:t>
            </a:r>
            <a:r>
              <a:rPr sz="1400" spc="-75" dirty="0">
                <a:latin typeface="Trebuchet MS"/>
                <a:cs typeface="Trebuchet MS"/>
              </a:rPr>
              <a:t>hotel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400" spc="-70" dirty="0">
                <a:latin typeface="Trebuchet MS"/>
                <a:cs typeface="Trebuchet MS"/>
              </a:rPr>
              <a:t>girl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329" name="object 329"/>
          <p:cNvGrpSpPr/>
          <p:nvPr/>
        </p:nvGrpSpPr>
        <p:grpSpPr>
          <a:xfrm>
            <a:off x="1172375" y="6498481"/>
            <a:ext cx="4459605" cy="266065"/>
            <a:chOff x="1172375" y="6498481"/>
            <a:chExt cx="4459605" cy="266065"/>
          </a:xfrm>
        </p:grpSpPr>
        <p:sp>
          <p:nvSpPr>
            <p:cNvPr id="330" name="object 330"/>
            <p:cNvSpPr/>
            <p:nvPr/>
          </p:nvSpPr>
          <p:spPr>
            <a:xfrm>
              <a:off x="1172375" y="6498481"/>
              <a:ext cx="1615210" cy="2655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4016488" y="6498481"/>
              <a:ext cx="1615194" cy="26551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2" name="object 332"/>
          <p:cNvSpPr txBox="1"/>
          <p:nvPr/>
        </p:nvSpPr>
        <p:spPr>
          <a:xfrm>
            <a:off x="1252987" y="6466128"/>
            <a:ext cx="14541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0" dirty="0">
                <a:solidFill>
                  <a:srgbClr val="00ADEF"/>
                </a:solidFill>
                <a:latin typeface="Trebuchet MS"/>
                <a:cs typeface="Trebuchet MS"/>
              </a:rPr>
              <a:t>Common</a:t>
            </a:r>
            <a:r>
              <a:rPr sz="1600" b="1" spc="-114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600" b="1" spc="-25" dirty="0">
                <a:solidFill>
                  <a:srgbClr val="00ADEF"/>
                </a:solidFill>
                <a:latin typeface="Trebuchet MS"/>
                <a:cs typeface="Trebuchet MS"/>
              </a:rPr>
              <a:t>Nouns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33" name="object 333"/>
          <p:cNvSpPr txBox="1"/>
          <p:nvPr/>
        </p:nvSpPr>
        <p:spPr>
          <a:xfrm>
            <a:off x="4209478" y="6466128"/>
            <a:ext cx="12280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80" dirty="0">
                <a:solidFill>
                  <a:srgbClr val="00ADEF"/>
                </a:solidFill>
                <a:latin typeface="Trebuchet MS"/>
                <a:cs typeface="Trebuchet MS"/>
              </a:rPr>
              <a:t>Proper</a:t>
            </a:r>
            <a:r>
              <a:rPr sz="1600" b="1" spc="-114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600" b="1" spc="-25" dirty="0">
                <a:solidFill>
                  <a:srgbClr val="00ADEF"/>
                </a:solidFill>
                <a:latin typeface="Trebuchet MS"/>
                <a:cs typeface="Trebuchet MS"/>
              </a:rPr>
              <a:t>Nouns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34" name="object 334"/>
          <p:cNvSpPr/>
          <p:nvPr/>
        </p:nvSpPr>
        <p:spPr>
          <a:xfrm>
            <a:off x="1265237" y="6994449"/>
            <a:ext cx="4272915" cy="1670050"/>
          </a:xfrm>
          <a:custGeom>
            <a:avLst/>
            <a:gdLst/>
            <a:ahLst/>
            <a:cxnLst/>
            <a:rect l="l" t="t" r="r" b="b"/>
            <a:pathLst>
              <a:path w="4272915" h="1670050">
                <a:moveTo>
                  <a:pt x="0" y="0"/>
                </a:moveTo>
                <a:lnTo>
                  <a:pt x="1429385" y="0"/>
                </a:lnTo>
              </a:path>
              <a:path w="4272915" h="1670050">
                <a:moveTo>
                  <a:pt x="2843529" y="0"/>
                </a:moveTo>
                <a:lnTo>
                  <a:pt x="4272915" y="0"/>
                </a:lnTo>
              </a:path>
              <a:path w="4272915" h="1670050">
                <a:moveTo>
                  <a:pt x="0" y="334009"/>
                </a:moveTo>
                <a:lnTo>
                  <a:pt x="1429385" y="334009"/>
                </a:lnTo>
              </a:path>
              <a:path w="4272915" h="1670050">
                <a:moveTo>
                  <a:pt x="2843529" y="334009"/>
                </a:moveTo>
                <a:lnTo>
                  <a:pt x="4272915" y="334009"/>
                </a:lnTo>
              </a:path>
              <a:path w="4272915" h="1670050">
                <a:moveTo>
                  <a:pt x="0" y="668019"/>
                </a:moveTo>
                <a:lnTo>
                  <a:pt x="1429385" y="668019"/>
                </a:lnTo>
              </a:path>
              <a:path w="4272915" h="1670050">
                <a:moveTo>
                  <a:pt x="2843529" y="668019"/>
                </a:moveTo>
                <a:lnTo>
                  <a:pt x="4272915" y="668019"/>
                </a:lnTo>
              </a:path>
              <a:path w="4272915" h="1670050">
                <a:moveTo>
                  <a:pt x="0" y="1002029"/>
                </a:moveTo>
                <a:lnTo>
                  <a:pt x="1429385" y="1002029"/>
                </a:lnTo>
              </a:path>
              <a:path w="4272915" h="1670050">
                <a:moveTo>
                  <a:pt x="2843529" y="1002029"/>
                </a:moveTo>
                <a:lnTo>
                  <a:pt x="4272915" y="1002029"/>
                </a:lnTo>
              </a:path>
              <a:path w="4272915" h="1670050">
                <a:moveTo>
                  <a:pt x="0" y="1336039"/>
                </a:moveTo>
                <a:lnTo>
                  <a:pt x="1429385" y="1336039"/>
                </a:lnTo>
              </a:path>
              <a:path w="4272915" h="1670050">
                <a:moveTo>
                  <a:pt x="2843529" y="1336039"/>
                </a:moveTo>
                <a:lnTo>
                  <a:pt x="4272915" y="1336039"/>
                </a:lnTo>
              </a:path>
              <a:path w="4272915" h="1670050">
                <a:moveTo>
                  <a:pt x="0" y="1670049"/>
                </a:moveTo>
                <a:lnTo>
                  <a:pt x="1429385" y="1670049"/>
                </a:lnTo>
              </a:path>
              <a:path w="4272915" h="1670050">
                <a:moveTo>
                  <a:pt x="2843529" y="1670049"/>
                </a:moveTo>
                <a:lnTo>
                  <a:pt x="4272915" y="1670049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pc="10" dirty="0"/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2720975"/>
            <a:ext cx="6875495" cy="329320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r>
              <a:rPr lang="en-US" sz="5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You can do at least </a:t>
            </a:r>
          </a:p>
          <a:p>
            <a:r>
              <a:rPr lang="en-US" sz="5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something into t</a:t>
            </a:r>
            <a:r>
              <a:rPr lang="en-US" sz="5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he field </a:t>
            </a:r>
          </a:p>
          <a:p>
            <a:r>
              <a:rPr lang="en-US" sz="5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if you are interested &amp;</a:t>
            </a:r>
          </a:p>
          <a:p>
            <a:r>
              <a:rPr lang="en-US" sz="5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</a:t>
            </a:r>
            <a:r>
              <a:rPr lang="en-US" sz="5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nthusiastic </a:t>
            </a:r>
            <a:r>
              <a:rPr lang="en-US" sz="5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</a:t>
            </a:r>
            <a:r>
              <a:rPr lang="en-US" sz="5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 it.</a:t>
            </a:r>
            <a:endParaRPr lang="en-US" sz="5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11550" y="6226175"/>
            <a:ext cx="3203774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-Shailendra  Jung  Keshari Chand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273550" y="6807497"/>
            <a:ext cx="2482336" cy="2493347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9000" r="-39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461975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1722" y="545329"/>
            <a:ext cx="5749290" cy="8259445"/>
            <a:chOff x="541722" y="545329"/>
            <a:chExt cx="5749290" cy="8259445"/>
          </a:xfrm>
        </p:grpSpPr>
        <p:sp>
          <p:nvSpPr>
            <p:cNvPr id="3" name="object 3"/>
            <p:cNvSpPr/>
            <p:nvPr/>
          </p:nvSpPr>
          <p:spPr>
            <a:xfrm>
              <a:off x="541722" y="545329"/>
              <a:ext cx="5744845" cy="8259445"/>
            </a:xfrm>
            <a:custGeom>
              <a:avLst/>
              <a:gdLst/>
              <a:ahLst/>
              <a:cxnLst/>
              <a:rect l="l" t="t" r="r" b="b"/>
              <a:pathLst>
                <a:path w="5744845" h="8259445">
                  <a:moveTo>
                    <a:pt x="5744672" y="8259359"/>
                  </a:moveTo>
                  <a:lnTo>
                    <a:pt x="28702" y="8259359"/>
                  </a:lnTo>
                  <a:lnTo>
                    <a:pt x="19135" y="6984859"/>
                  </a:lnTo>
                  <a:lnTo>
                    <a:pt x="3189" y="4172413"/>
                  </a:lnTo>
                  <a:lnTo>
                    <a:pt x="0" y="1338600"/>
                  </a:lnTo>
                  <a:lnTo>
                    <a:pt x="28702" y="0"/>
                  </a:lnTo>
                  <a:lnTo>
                    <a:pt x="4818851" y="0"/>
                  </a:lnTo>
                  <a:lnTo>
                    <a:pt x="5744672" y="1022237"/>
                  </a:lnTo>
                  <a:lnTo>
                    <a:pt x="5744672" y="8259359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414546" y="631456"/>
              <a:ext cx="870585" cy="1092835"/>
            </a:xfrm>
            <a:custGeom>
              <a:avLst/>
              <a:gdLst/>
              <a:ahLst/>
              <a:cxnLst/>
              <a:rect l="l" t="t" r="r" b="b"/>
              <a:pathLst>
                <a:path w="870585" h="1092835">
                  <a:moveTo>
                    <a:pt x="156381" y="1092214"/>
                  </a:moveTo>
                  <a:lnTo>
                    <a:pt x="175054" y="711223"/>
                  </a:lnTo>
                  <a:lnTo>
                    <a:pt x="164988" y="470454"/>
                  </a:lnTo>
                  <a:lnTo>
                    <a:pt x="111524" y="267511"/>
                  </a:lnTo>
                  <a:lnTo>
                    <a:pt x="0" y="0"/>
                  </a:lnTo>
                  <a:lnTo>
                    <a:pt x="870525" y="940508"/>
                  </a:lnTo>
                  <a:lnTo>
                    <a:pt x="805933" y="931112"/>
                  </a:lnTo>
                  <a:lnTo>
                    <a:pt x="638767" y="928095"/>
                  </a:lnTo>
                  <a:lnTo>
                    <a:pt x="408944" y="969210"/>
                  </a:lnTo>
                  <a:lnTo>
                    <a:pt x="156381" y="1092214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71022" y="547608"/>
              <a:ext cx="220560" cy="2454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99905" y="616889"/>
              <a:ext cx="302260" cy="299085"/>
            </a:xfrm>
            <a:custGeom>
              <a:avLst/>
              <a:gdLst/>
              <a:ahLst/>
              <a:cxnLst/>
              <a:rect l="l" t="t" r="r" b="b"/>
              <a:pathLst>
                <a:path w="302260" h="299084">
                  <a:moveTo>
                    <a:pt x="301969" y="298912"/>
                  </a:moveTo>
                  <a:lnTo>
                    <a:pt x="14809" y="35522"/>
                  </a:lnTo>
                  <a:lnTo>
                    <a:pt x="0" y="0"/>
                  </a:lnTo>
                  <a:lnTo>
                    <a:pt x="189828" y="174114"/>
                  </a:lnTo>
                  <a:lnTo>
                    <a:pt x="301969" y="298912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14453" y="651786"/>
              <a:ext cx="398145" cy="386715"/>
            </a:xfrm>
            <a:custGeom>
              <a:avLst/>
              <a:gdLst/>
              <a:ahLst/>
              <a:cxnLst/>
              <a:rect l="l" t="t" r="r" b="b"/>
              <a:pathLst>
                <a:path w="398145" h="386715">
                  <a:moveTo>
                    <a:pt x="397582" y="386609"/>
                  </a:moveTo>
                  <a:lnTo>
                    <a:pt x="14808" y="35520"/>
                  </a:lnTo>
                  <a:lnTo>
                    <a:pt x="0" y="0"/>
                  </a:lnTo>
                  <a:lnTo>
                    <a:pt x="285474" y="261848"/>
                  </a:lnTo>
                  <a:lnTo>
                    <a:pt x="397582" y="386609"/>
                  </a:lnTo>
                  <a:close/>
                </a:path>
              </a:pathLst>
            </a:custGeom>
            <a:solidFill>
              <a:srgbClr val="1FC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29003" y="686685"/>
              <a:ext cx="493395" cy="474980"/>
            </a:xfrm>
            <a:custGeom>
              <a:avLst/>
              <a:gdLst/>
              <a:ahLst/>
              <a:cxnLst/>
              <a:rect l="l" t="t" r="r" b="b"/>
              <a:pathLst>
                <a:path w="493395" h="474980">
                  <a:moveTo>
                    <a:pt x="493311" y="474435"/>
                  </a:moveTo>
                  <a:lnTo>
                    <a:pt x="14816" y="35541"/>
                  </a:lnTo>
                  <a:lnTo>
                    <a:pt x="0" y="0"/>
                  </a:lnTo>
                  <a:lnTo>
                    <a:pt x="381127" y="349590"/>
                  </a:lnTo>
                  <a:lnTo>
                    <a:pt x="493311" y="474435"/>
                  </a:lnTo>
                  <a:close/>
                </a:path>
              </a:pathLst>
            </a:custGeom>
            <a:solidFill>
              <a:srgbClr val="2DC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43569" y="721624"/>
              <a:ext cx="589280" cy="562610"/>
            </a:xfrm>
            <a:custGeom>
              <a:avLst/>
              <a:gdLst/>
              <a:ahLst/>
              <a:cxnLst/>
              <a:rect l="l" t="t" r="r" b="b"/>
              <a:pathLst>
                <a:path w="589279" h="562610">
                  <a:moveTo>
                    <a:pt x="588918" y="562103"/>
                  </a:moveTo>
                  <a:lnTo>
                    <a:pt x="14798" y="35497"/>
                  </a:lnTo>
                  <a:lnTo>
                    <a:pt x="0" y="0"/>
                  </a:lnTo>
                  <a:lnTo>
                    <a:pt x="476803" y="437334"/>
                  </a:lnTo>
                  <a:lnTo>
                    <a:pt x="588918" y="562103"/>
                  </a:lnTo>
                  <a:close/>
                </a:path>
              </a:pathLst>
            </a:custGeom>
            <a:solidFill>
              <a:srgbClr val="39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58118" y="756524"/>
              <a:ext cx="685165" cy="650240"/>
            </a:xfrm>
            <a:custGeom>
              <a:avLst/>
              <a:gdLst/>
              <a:ahLst/>
              <a:cxnLst/>
              <a:rect l="l" t="t" r="r" b="b"/>
              <a:pathLst>
                <a:path w="685164" h="650240">
                  <a:moveTo>
                    <a:pt x="684556" y="649826"/>
                  </a:moveTo>
                  <a:lnTo>
                    <a:pt x="14807" y="35518"/>
                  </a:lnTo>
                  <a:lnTo>
                    <a:pt x="0" y="0"/>
                  </a:lnTo>
                  <a:lnTo>
                    <a:pt x="572480" y="525102"/>
                  </a:lnTo>
                  <a:lnTo>
                    <a:pt x="684556" y="649826"/>
                  </a:lnTo>
                  <a:close/>
                </a:path>
              </a:pathLst>
            </a:custGeom>
            <a:solidFill>
              <a:srgbClr val="42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72675" y="791440"/>
              <a:ext cx="780415" cy="737870"/>
            </a:xfrm>
            <a:custGeom>
              <a:avLst/>
              <a:gdLst/>
              <a:ahLst/>
              <a:cxnLst/>
              <a:rect l="l" t="t" r="r" b="b"/>
              <a:pathLst>
                <a:path w="780414" h="737869">
                  <a:moveTo>
                    <a:pt x="780310" y="737671"/>
                  </a:moveTo>
                  <a:lnTo>
                    <a:pt x="12413" y="33325"/>
                  </a:lnTo>
                  <a:lnTo>
                    <a:pt x="9871" y="23679"/>
                  </a:lnTo>
                  <a:lnTo>
                    <a:pt x="0" y="0"/>
                  </a:lnTo>
                  <a:lnTo>
                    <a:pt x="668158" y="612861"/>
                  </a:lnTo>
                  <a:lnTo>
                    <a:pt x="780310" y="737671"/>
                  </a:lnTo>
                  <a:close/>
                </a:path>
              </a:pathLst>
            </a:custGeom>
            <a:solidFill>
              <a:srgbClr val="4C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84953" y="824255"/>
              <a:ext cx="805815" cy="747395"/>
            </a:xfrm>
            <a:custGeom>
              <a:avLst/>
              <a:gdLst/>
              <a:ahLst/>
              <a:cxnLst/>
              <a:rect l="l" t="t" r="r" b="b"/>
              <a:pathLst>
                <a:path w="805814" h="747394">
                  <a:moveTo>
                    <a:pt x="805491" y="746845"/>
                  </a:moveTo>
                  <a:lnTo>
                    <a:pt x="782578" y="739751"/>
                  </a:lnTo>
                  <a:lnTo>
                    <a:pt x="7621" y="28930"/>
                  </a:lnTo>
                  <a:lnTo>
                    <a:pt x="0" y="0"/>
                  </a:lnTo>
                  <a:lnTo>
                    <a:pt x="766053" y="702654"/>
                  </a:lnTo>
                  <a:lnTo>
                    <a:pt x="805588" y="746651"/>
                  </a:lnTo>
                  <a:lnTo>
                    <a:pt x="805491" y="746845"/>
                  </a:lnTo>
                  <a:close/>
                </a:path>
              </a:pathLst>
            </a:custGeom>
            <a:solidFill>
              <a:srgbClr val="53C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92445" y="852694"/>
              <a:ext cx="775970" cy="711835"/>
            </a:xfrm>
            <a:custGeom>
              <a:avLst/>
              <a:gdLst/>
              <a:ahLst/>
              <a:cxnLst/>
              <a:rect l="l" t="t" r="r" b="b"/>
              <a:pathLst>
                <a:path w="775970" h="711835">
                  <a:moveTo>
                    <a:pt x="775723" y="711509"/>
                  </a:moveTo>
                  <a:lnTo>
                    <a:pt x="739618" y="700332"/>
                  </a:lnTo>
                  <a:lnTo>
                    <a:pt x="7616" y="28911"/>
                  </a:lnTo>
                  <a:lnTo>
                    <a:pt x="0" y="0"/>
                  </a:lnTo>
                  <a:lnTo>
                    <a:pt x="775723" y="711509"/>
                  </a:lnTo>
                  <a:close/>
                </a:path>
              </a:pathLst>
            </a:custGeom>
            <a:solidFill>
              <a:srgbClr val="59CB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99938" y="881134"/>
              <a:ext cx="732790" cy="672465"/>
            </a:xfrm>
            <a:custGeom>
              <a:avLst/>
              <a:gdLst/>
              <a:ahLst/>
              <a:cxnLst/>
              <a:rect l="l" t="t" r="r" b="b"/>
              <a:pathLst>
                <a:path w="732789" h="672465">
                  <a:moveTo>
                    <a:pt x="732713" y="672074"/>
                  </a:moveTo>
                  <a:lnTo>
                    <a:pt x="718590" y="667701"/>
                  </a:lnTo>
                  <a:lnTo>
                    <a:pt x="700700" y="664632"/>
                  </a:lnTo>
                  <a:lnTo>
                    <a:pt x="7620" y="28925"/>
                  </a:lnTo>
                  <a:lnTo>
                    <a:pt x="0" y="0"/>
                  </a:lnTo>
                  <a:lnTo>
                    <a:pt x="732713" y="672074"/>
                  </a:lnTo>
                  <a:close/>
                </a:path>
              </a:pathLst>
            </a:custGeom>
            <a:solidFill>
              <a:srgbClr val="60C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07425" y="909554"/>
              <a:ext cx="694055" cy="636905"/>
            </a:xfrm>
            <a:custGeom>
              <a:avLst/>
              <a:gdLst/>
              <a:ahLst/>
              <a:cxnLst/>
              <a:rect l="l" t="t" r="r" b="b"/>
              <a:pathLst>
                <a:path w="694054" h="636905">
                  <a:moveTo>
                    <a:pt x="693709" y="636298"/>
                  </a:moveTo>
                  <a:lnTo>
                    <a:pt x="664287" y="631250"/>
                  </a:lnTo>
                  <a:lnTo>
                    <a:pt x="7621" y="28930"/>
                  </a:lnTo>
                  <a:lnTo>
                    <a:pt x="0" y="0"/>
                  </a:lnTo>
                  <a:lnTo>
                    <a:pt x="693709" y="636298"/>
                  </a:lnTo>
                  <a:close/>
                </a:path>
              </a:pathLst>
            </a:custGeom>
            <a:solidFill>
              <a:srgbClr val="66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14922" y="938008"/>
              <a:ext cx="657860" cy="603250"/>
            </a:xfrm>
            <a:custGeom>
              <a:avLst/>
              <a:gdLst/>
              <a:ahLst/>
              <a:cxnLst/>
              <a:rect l="l" t="t" r="r" b="b"/>
              <a:pathLst>
                <a:path w="657860" h="603250">
                  <a:moveTo>
                    <a:pt x="657292" y="602882"/>
                  </a:moveTo>
                  <a:lnTo>
                    <a:pt x="627873" y="597835"/>
                  </a:lnTo>
                  <a:lnTo>
                    <a:pt x="7617" y="28912"/>
                  </a:lnTo>
                  <a:lnTo>
                    <a:pt x="0" y="0"/>
                  </a:lnTo>
                  <a:lnTo>
                    <a:pt x="657292" y="602882"/>
                  </a:lnTo>
                  <a:close/>
                </a:path>
              </a:pathLst>
            </a:custGeom>
            <a:solidFill>
              <a:srgbClr val="6B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22410" y="966433"/>
              <a:ext cx="621030" cy="569595"/>
            </a:xfrm>
            <a:custGeom>
              <a:avLst/>
              <a:gdLst/>
              <a:ahLst/>
              <a:cxnLst/>
              <a:rect l="l" t="t" r="r" b="b"/>
              <a:pathLst>
                <a:path w="621029" h="569594">
                  <a:moveTo>
                    <a:pt x="620879" y="569495"/>
                  </a:moveTo>
                  <a:lnTo>
                    <a:pt x="591478" y="564451"/>
                  </a:lnTo>
                  <a:lnTo>
                    <a:pt x="7620" y="28924"/>
                  </a:lnTo>
                  <a:lnTo>
                    <a:pt x="0" y="0"/>
                  </a:lnTo>
                  <a:lnTo>
                    <a:pt x="620879" y="569495"/>
                  </a:lnTo>
                  <a:close/>
                </a:path>
              </a:pathLst>
            </a:custGeom>
            <a:solidFill>
              <a:srgbClr val="71D0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529898" y="994853"/>
              <a:ext cx="584835" cy="536575"/>
            </a:xfrm>
            <a:custGeom>
              <a:avLst/>
              <a:gdLst/>
              <a:ahLst/>
              <a:cxnLst/>
              <a:rect l="l" t="t" r="r" b="b"/>
              <a:pathLst>
                <a:path w="584835" h="536575">
                  <a:moveTo>
                    <a:pt x="584489" y="536117"/>
                  </a:moveTo>
                  <a:lnTo>
                    <a:pt x="555067" y="531069"/>
                  </a:lnTo>
                  <a:lnTo>
                    <a:pt x="6303" y="27721"/>
                  </a:lnTo>
                  <a:lnTo>
                    <a:pt x="6114" y="23209"/>
                  </a:lnTo>
                  <a:lnTo>
                    <a:pt x="0" y="0"/>
                  </a:lnTo>
                  <a:lnTo>
                    <a:pt x="584489" y="536117"/>
                  </a:lnTo>
                  <a:close/>
                </a:path>
              </a:pathLst>
            </a:custGeom>
            <a:solidFill>
              <a:srgbClr val="77D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536184" y="1022175"/>
              <a:ext cx="549910" cy="504190"/>
            </a:xfrm>
            <a:custGeom>
              <a:avLst/>
              <a:gdLst/>
              <a:ahLst/>
              <a:cxnLst/>
              <a:rect l="l" t="t" r="r" b="b"/>
              <a:pathLst>
                <a:path w="549910" h="504190">
                  <a:moveTo>
                    <a:pt x="549287" y="503834"/>
                  </a:moveTo>
                  <a:lnTo>
                    <a:pt x="519862" y="498786"/>
                  </a:lnTo>
                  <a:lnTo>
                    <a:pt x="954" y="22823"/>
                  </a:lnTo>
                  <a:lnTo>
                    <a:pt x="0" y="0"/>
                  </a:lnTo>
                  <a:lnTo>
                    <a:pt x="549287" y="503834"/>
                  </a:lnTo>
                  <a:close/>
                </a:path>
              </a:pathLst>
            </a:custGeom>
            <a:solidFill>
              <a:srgbClr val="7C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37122" y="1044609"/>
              <a:ext cx="520065" cy="476884"/>
            </a:xfrm>
            <a:custGeom>
              <a:avLst/>
              <a:gdLst/>
              <a:ahLst/>
              <a:cxnLst/>
              <a:rect l="l" t="t" r="r" b="b"/>
              <a:pathLst>
                <a:path w="520064" h="476884">
                  <a:moveTo>
                    <a:pt x="491695" y="472929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515299" y="472643"/>
                  </a:lnTo>
                  <a:lnTo>
                    <a:pt x="497304" y="472643"/>
                  </a:lnTo>
                  <a:lnTo>
                    <a:pt x="491695" y="472929"/>
                  </a:lnTo>
                  <a:close/>
                </a:path>
                <a:path w="520064" h="476884">
                  <a:moveTo>
                    <a:pt x="519439" y="476441"/>
                  </a:moveTo>
                  <a:lnTo>
                    <a:pt x="497304" y="472643"/>
                  </a:lnTo>
                  <a:lnTo>
                    <a:pt x="515299" y="472643"/>
                  </a:lnTo>
                  <a:lnTo>
                    <a:pt x="519439" y="476441"/>
                  </a:lnTo>
                  <a:close/>
                </a:path>
              </a:pathLst>
            </a:custGeom>
            <a:solidFill>
              <a:srgbClr val="81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38060" y="1067026"/>
              <a:ext cx="491490" cy="452120"/>
            </a:xfrm>
            <a:custGeom>
              <a:avLst/>
              <a:gdLst/>
              <a:ahLst/>
              <a:cxnLst/>
              <a:rect l="l" t="t" r="r" b="b"/>
              <a:pathLst>
                <a:path w="491489" h="452119">
                  <a:moveTo>
                    <a:pt x="468481" y="451644"/>
                  </a:moveTo>
                  <a:lnTo>
                    <a:pt x="954" y="22812"/>
                  </a:lnTo>
                  <a:lnTo>
                    <a:pt x="0" y="0"/>
                  </a:lnTo>
                  <a:lnTo>
                    <a:pt x="491139" y="450492"/>
                  </a:lnTo>
                  <a:lnTo>
                    <a:pt x="468481" y="451644"/>
                  </a:lnTo>
                  <a:close/>
                </a:path>
              </a:pathLst>
            </a:custGeom>
            <a:solidFill>
              <a:srgbClr val="8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538998" y="1089451"/>
              <a:ext cx="467995" cy="430530"/>
            </a:xfrm>
            <a:custGeom>
              <a:avLst/>
              <a:gdLst/>
              <a:ahLst/>
              <a:cxnLst/>
              <a:rect l="l" t="t" r="r" b="b"/>
              <a:pathLst>
                <a:path w="467995" h="430530">
                  <a:moveTo>
                    <a:pt x="445264" y="430353"/>
                  </a:moveTo>
                  <a:lnTo>
                    <a:pt x="954" y="22814"/>
                  </a:lnTo>
                  <a:lnTo>
                    <a:pt x="0" y="0"/>
                  </a:lnTo>
                  <a:lnTo>
                    <a:pt x="467926" y="429200"/>
                  </a:lnTo>
                  <a:lnTo>
                    <a:pt x="445264" y="430353"/>
                  </a:lnTo>
                  <a:close/>
                </a:path>
              </a:pathLst>
            </a:custGeom>
            <a:solidFill>
              <a:srgbClr val="8BD7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539936" y="1111876"/>
              <a:ext cx="445134" cy="409575"/>
            </a:xfrm>
            <a:custGeom>
              <a:avLst/>
              <a:gdLst/>
              <a:ahLst/>
              <a:cxnLst/>
              <a:rect l="l" t="t" r="r" b="b"/>
              <a:pathLst>
                <a:path w="445135" h="409575">
                  <a:moveTo>
                    <a:pt x="422063" y="409060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444721" y="407908"/>
                  </a:lnTo>
                  <a:lnTo>
                    <a:pt x="422063" y="409060"/>
                  </a:lnTo>
                  <a:close/>
                </a:path>
              </a:pathLst>
            </a:custGeom>
            <a:solidFill>
              <a:srgbClr val="90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540873" y="1134287"/>
              <a:ext cx="421640" cy="387985"/>
            </a:xfrm>
            <a:custGeom>
              <a:avLst/>
              <a:gdLst/>
              <a:ahLst/>
              <a:cxnLst/>
              <a:rect l="l" t="t" r="r" b="b"/>
              <a:pathLst>
                <a:path w="421639" h="387984">
                  <a:moveTo>
                    <a:pt x="398854" y="387781"/>
                  </a:moveTo>
                  <a:lnTo>
                    <a:pt x="953" y="22806"/>
                  </a:lnTo>
                  <a:lnTo>
                    <a:pt x="0" y="0"/>
                  </a:lnTo>
                  <a:lnTo>
                    <a:pt x="421521" y="386628"/>
                  </a:lnTo>
                  <a:lnTo>
                    <a:pt x="398854" y="387781"/>
                  </a:lnTo>
                  <a:close/>
                </a:path>
              </a:pathLst>
            </a:custGeom>
            <a:solidFill>
              <a:srgbClr val="96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541811" y="1156718"/>
              <a:ext cx="398780" cy="367030"/>
            </a:xfrm>
            <a:custGeom>
              <a:avLst/>
              <a:gdLst/>
              <a:ahLst/>
              <a:cxnLst/>
              <a:rect l="l" t="t" r="r" b="b"/>
              <a:pathLst>
                <a:path w="398779" h="367030">
                  <a:moveTo>
                    <a:pt x="375646" y="366484"/>
                  </a:moveTo>
                  <a:lnTo>
                    <a:pt x="953" y="22808"/>
                  </a:lnTo>
                  <a:lnTo>
                    <a:pt x="0" y="0"/>
                  </a:lnTo>
                  <a:lnTo>
                    <a:pt x="398295" y="365332"/>
                  </a:lnTo>
                  <a:lnTo>
                    <a:pt x="375646" y="366484"/>
                  </a:lnTo>
                  <a:close/>
                </a:path>
              </a:pathLst>
            </a:custGeom>
            <a:solidFill>
              <a:srgbClr val="9ADB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542748" y="1179130"/>
              <a:ext cx="375285" cy="345440"/>
            </a:xfrm>
            <a:custGeom>
              <a:avLst/>
              <a:gdLst/>
              <a:ahLst/>
              <a:cxnLst/>
              <a:rect l="l" t="t" r="r" b="b"/>
              <a:pathLst>
                <a:path w="375285" h="345440">
                  <a:moveTo>
                    <a:pt x="352432" y="345204"/>
                  </a:moveTo>
                  <a:lnTo>
                    <a:pt x="954" y="22814"/>
                  </a:lnTo>
                  <a:lnTo>
                    <a:pt x="0" y="0"/>
                  </a:lnTo>
                  <a:lnTo>
                    <a:pt x="375095" y="344052"/>
                  </a:lnTo>
                  <a:lnTo>
                    <a:pt x="352432" y="345204"/>
                  </a:lnTo>
                  <a:close/>
                </a:path>
              </a:pathLst>
            </a:custGeom>
            <a:solidFill>
              <a:srgbClr val="9FDD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43687" y="1201567"/>
              <a:ext cx="352425" cy="324485"/>
            </a:xfrm>
            <a:custGeom>
              <a:avLst/>
              <a:gdLst/>
              <a:ahLst/>
              <a:cxnLst/>
              <a:rect l="l" t="t" r="r" b="b"/>
              <a:pathLst>
                <a:path w="352425" h="324484">
                  <a:moveTo>
                    <a:pt x="329219" y="323901"/>
                  </a:moveTo>
                  <a:lnTo>
                    <a:pt x="953" y="22802"/>
                  </a:lnTo>
                  <a:lnTo>
                    <a:pt x="0" y="0"/>
                  </a:lnTo>
                  <a:lnTo>
                    <a:pt x="351876" y="322748"/>
                  </a:lnTo>
                  <a:lnTo>
                    <a:pt x="329219" y="323901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44624" y="1223985"/>
              <a:ext cx="328930" cy="302895"/>
            </a:xfrm>
            <a:custGeom>
              <a:avLst/>
              <a:gdLst/>
              <a:ahLst/>
              <a:cxnLst/>
              <a:rect l="l" t="t" r="r" b="b"/>
              <a:pathLst>
                <a:path w="328929" h="302894">
                  <a:moveTo>
                    <a:pt x="306013" y="302615"/>
                  </a:moveTo>
                  <a:lnTo>
                    <a:pt x="953" y="22807"/>
                  </a:lnTo>
                  <a:lnTo>
                    <a:pt x="0" y="0"/>
                  </a:lnTo>
                  <a:lnTo>
                    <a:pt x="328663" y="301463"/>
                  </a:lnTo>
                  <a:lnTo>
                    <a:pt x="306013" y="302615"/>
                  </a:lnTo>
                  <a:close/>
                </a:path>
              </a:pathLst>
            </a:custGeom>
            <a:solidFill>
              <a:srgbClr val="A8E0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545561" y="1246397"/>
              <a:ext cx="306070" cy="281940"/>
            </a:xfrm>
            <a:custGeom>
              <a:avLst/>
              <a:gdLst/>
              <a:ahLst/>
              <a:cxnLst/>
              <a:rect l="l" t="t" r="r" b="b"/>
              <a:pathLst>
                <a:path w="306070" h="281940">
                  <a:moveTo>
                    <a:pt x="282801" y="281336"/>
                  </a:moveTo>
                  <a:lnTo>
                    <a:pt x="51" y="21987"/>
                  </a:lnTo>
                  <a:lnTo>
                    <a:pt x="520" y="12434"/>
                  </a:lnTo>
                  <a:lnTo>
                    <a:pt x="0" y="0"/>
                  </a:lnTo>
                  <a:lnTo>
                    <a:pt x="305463" y="280183"/>
                  </a:lnTo>
                  <a:lnTo>
                    <a:pt x="282801" y="281336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544602" y="1268025"/>
              <a:ext cx="284480" cy="260985"/>
            </a:xfrm>
            <a:custGeom>
              <a:avLst/>
              <a:gdLst/>
              <a:ahLst/>
              <a:cxnLst/>
              <a:rect l="l" t="t" r="r" b="b"/>
              <a:pathLst>
                <a:path w="284479" h="260984">
                  <a:moveTo>
                    <a:pt x="261485" y="260841"/>
                  </a:moveTo>
                  <a:lnTo>
                    <a:pt x="0" y="20995"/>
                  </a:lnTo>
                  <a:lnTo>
                    <a:pt x="1028" y="0"/>
                  </a:lnTo>
                  <a:lnTo>
                    <a:pt x="284148" y="259688"/>
                  </a:lnTo>
                  <a:lnTo>
                    <a:pt x="261485" y="260841"/>
                  </a:lnTo>
                  <a:close/>
                </a:path>
              </a:pathLst>
            </a:custGeom>
            <a:solidFill>
              <a:srgbClr val="B1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543592" y="1288661"/>
              <a:ext cx="262890" cy="242570"/>
            </a:xfrm>
            <a:custGeom>
              <a:avLst/>
              <a:gdLst/>
              <a:ahLst/>
              <a:cxnLst/>
              <a:rect l="l" t="t" r="r" b="b"/>
              <a:pathLst>
                <a:path w="262889" h="242569">
                  <a:moveTo>
                    <a:pt x="241300" y="242316"/>
                  </a:moveTo>
                  <a:lnTo>
                    <a:pt x="0" y="20985"/>
                  </a:lnTo>
                  <a:lnTo>
                    <a:pt x="1028" y="0"/>
                  </a:lnTo>
                  <a:lnTo>
                    <a:pt x="262889" y="240185"/>
                  </a:lnTo>
                  <a:lnTo>
                    <a:pt x="244078" y="241141"/>
                  </a:lnTo>
                  <a:lnTo>
                    <a:pt x="241300" y="242316"/>
                  </a:lnTo>
                  <a:close/>
                </a:path>
              </a:pathLst>
            </a:custGeom>
            <a:solidFill>
              <a:srgbClr val="B6E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527417" y="1309298"/>
              <a:ext cx="257745" cy="33051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87094" y="648474"/>
            <a:ext cx="4877435" cy="7332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60"/>
              </a:lnSpc>
              <a:spcBef>
                <a:spcPts val="100"/>
              </a:spcBef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r>
              <a:rPr sz="2000" spc="-11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00ADEF"/>
                </a:solidFill>
                <a:latin typeface="Trebuchet MS"/>
                <a:cs typeface="Trebuchet MS"/>
              </a:rPr>
              <a:t>3</a:t>
            </a:r>
            <a:endParaRPr sz="2000">
              <a:latin typeface="Trebuchet MS"/>
              <a:cs typeface="Trebuchet MS"/>
            </a:endParaRPr>
          </a:p>
          <a:p>
            <a:pPr marL="12700" marR="758825">
              <a:lnSpc>
                <a:spcPts val="1920"/>
              </a:lnSpc>
              <a:spcBef>
                <a:spcPts val="25"/>
              </a:spcBef>
            </a:pPr>
            <a:r>
              <a:rPr sz="1600" spc="-110" dirty="0">
                <a:latin typeface="Trebuchet MS"/>
                <a:cs typeface="Trebuchet MS"/>
              </a:rPr>
              <a:t>Write </a:t>
            </a:r>
            <a:r>
              <a:rPr sz="1600" b="1" spc="-5" dirty="0">
                <a:latin typeface="Trebuchet MS"/>
                <a:cs typeface="Trebuchet MS"/>
              </a:rPr>
              <a:t>C </a:t>
            </a:r>
            <a:r>
              <a:rPr sz="1600" spc="-100" dirty="0">
                <a:latin typeface="Trebuchet MS"/>
                <a:cs typeface="Trebuchet MS"/>
              </a:rPr>
              <a:t>for </a:t>
            </a:r>
            <a:r>
              <a:rPr sz="1600" i="1" spc="-5" dirty="0">
                <a:latin typeface="Trebuchet MS"/>
                <a:cs typeface="Trebuchet MS"/>
              </a:rPr>
              <a:t>common </a:t>
            </a:r>
            <a:r>
              <a:rPr sz="1600" spc="-60" dirty="0">
                <a:latin typeface="Trebuchet MS"/>
                <a:cs typeface="Trebuchet MS"/>
              </a:rPr>
              <a:t>or </a:t>
            </a:r>
            <a:r>
              <a:rPr sz="1600" b="1" spc="-50" dirty="0">
                <a:latin typeface="Trebuchet MS"/>
                <a:cs typeface="Trebuchet MS"/>
              </a:rPr>
              <a:t>P </a:t>
            </a:r>
            <a:r>
              <a:rPr sz="1600" spc="-100" dirty="0">
                <a:latin typeface="Trebuchet MS"/>
                <a:cs typeface="Trebuchet MS"/>
              </a:rPr>
              <a:t>for </a:t>
            </a:r>
            <a:r>
              <a:rPr sz="1600" i="1" spc="-60" dirty="0">
                <a:latin typeface="Trebuchet MS"/>
                <a:cs typeface="Trebuchet MS"/>
              </a:rPr>
              <a:t>proper </a:t>
            </a:r>
            <a:r>
              <a:rPr sz="1600" spc="-10" dirty="0">
                <a:latin typeface="Trebuchet MS"/>
                <a:cs typeface="Trebuchet MS"/>
              </a:rPr>
              <a:t>on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265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blank  </a:t>
            </a:r>
            <a:r>
              <a:rPr sz="1600" spc="-65" dirty="0">
                <a:latin typeface="Trebuchet MS"/>
                <a:cs typeface="Trebuchet MS"/>
              </a:rPr>
              <a:t>before </a:t>
            </a:r>
            <a:r>
              <a:rPr sz="1600" spc="-25" dirty="0">
                <a:latin typeface="Trebuchet MS"/>
                <a:cs typeface="Trebuchet MS"/>
              </a:rPr>
              <a:t>each</a:t>
            </a:r>
            <a:r>
              <a:rPr sz="1600" spc="-110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noun.</a:t>
            </a:r>
            <a:endParaRPr sz="1600">
              <a:latin typeface="Trebuchet MS"/>
              <a:cs typeface="Trebuchet MS"/>
            </a:endParaRPr>
          </a:p>
          <a:p>
            <a:pPr marL="566420" indent="-287655">
              <a:lnSpc>
                <a:spcPct val="100000"/>
              </a:lnSpc>
              <a:spcBef>
                <a:spcPts val="115"/>
              </a:spcBef>
              <a:buAutoNum type="arabicPlain"/>
              <a:tabLst>
                <a:tab pos="566420" algn="l"/>
                <a:tab pos="567055" algn="l"/>
                <a:tab pos="1176020" algn="l"/>
                <a:tab pos="1366520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	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90" dirty="0">
                <a:latin typeface="Trebuchet MS"/>
                <a:cs typeface="Trebuchet MS"/>
              </a:rPr>
              <a:t>White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5" dirty="0">
                <a:latin typeface="Trebuchet MS"/>
                <a:cs typeface="Trebuchet MS"/>
              </a:rPr>
              <a:t>House</a:t>
            </a:r>
            <a:endParaRPr sz="1600">
              <a:latin typeface="Trebuchet MS"/>
              <a:cs typeface="Trebuchet MS"/>
            </a:endParaRPr>
          </a:p>
          <a:p>
            <a:pPr marL="566420" indent="-325120">
              <a:lnSpc>
                <a:spcPct val="100000"/>
              </a:lnSpc>
              <a:spcBef>
                <a:spcPts val="464"/>
              </a:spcBef>
              <a:buAutoNum type="arabicPlain"/>
              <a:tabLst>
                <a:tab pos="566420" algn="l"/>
                <a:tab pos="567055" algn="l"/>
                <a:tab pos="1176020" algn="l"/>
                <a:tab pos="1366520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	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30" dirty="0">
                <a:latin typeface="Trebuchet MS"/>
                <a:cs typeface="Trebuchet MS"/>
              </a:rPr>
              <a:t>green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dress</a:t>
            </a:r>
            <a:endParaRPr sz="1600">
              <a:latin typeface="Trebuchet MS"/>
              <a:cs typeface="Trebuchet MS"/>
            </a:endParaRPr>
          </a:p>
          <a:p>
            <a:pPr marL="566420" indent="-325120">
              <a:lnSpc>
                <a:spcPct val="100000"/>
              </a:lnSpc>
              <a:spcBef>
                <a:spcPts val="465"/>
              </a:spcBef>
              <a:buAutoNum type="arabicPlain"/>
              <a:tabLst>
                <a:tab pos="566420" algn="l"/>
                <a:tab pos="567055" algn="l"/>
                <a:tab pos="1176020" algn="l"/>
                <a:tab pos="1366520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	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120" dirty="0">
                <a:latin typeface="Trebuchet MS"/>
                <a:cs typeface="Trebuchet MS"/>
              </a:rPr>
              <a:t>tall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building</a:t>
            </a:r>
            <a:endParaRPr sz="1600">
              <a:latin typeface="Trebuchet MS"/>
              <a:cs typeface="Trebuchet MS"/>
            </a:endParaRPr>
          </a:p>
          <a:p>
            <a:pPr marL="566420" indent="-325120">
              <a:lnSpc>
                <a:spcPct val="100000"/>
              </a:lnSpc>
              <a:spcBef>
                <a:spcPts val="465"/>
              </a:spcBef>
              <a:buAutoNum type="arabicPlain"/>
              <a:tabLst>
                <a:tab pos="566420" algn="l"/>
                <a:tab pos="567055" algn="l"/>
                <a:tab pos="1176020" algn="l"/>
                <a:tab pos="1366520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	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75" dirty="0">
                <a:latin typeface="Trebuchet MS"/>
                <a:cs typeface="Trebuchet MS"/>
              </a:rPr>
              <a:t>Empire </a:t>
            </a:r>
            <a:r>
              <a:rPr sz="1600" spc="-90" dirty="0">
                <a:latin typeface="Trebuchet MS"/>
                <a:cs typeface="Trebuchet MS"/>
              </a:rPr>
              <a:t>State </a:t>
            </a:r>
            <a:r>
              <a:rPr sz="1600" spc="-50" dirty="0">
                <a:latin typeface="Trebuchet MS"/>
                <a:cs typeface="Trebuchet MS"/>
              </a:rPr>
              <a:t>Building</a:t>
            </a:r>
            <a:endParaRPr sz="1600">
              <a:latin typeface="Trebuchet MS"/>
              <a:cs typeface="Trebuchet MS"/>
            </a:endParaRPr>
          </a:p>
          <a:p>
            <a:pPr marL="566420" indent="-325120">
              <a:lnSpc>
                <a:spcPct val="100000"/>
              </a:lnSpc>
              <a:spcBef>
                <a:spcPts val="465"/>
              </a:spcBef>
              <a:buAutoNum type="arabicPlain"/>
              <a:tabLst>
                <a:tab pos="566420" algn="l"/>
                <a:tab pos="567055" algn="l"/>
                <a:tab pos="1176020" algn="l"/>
                <a:tab pos="1366520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	</a:t>
            </a:r>
            <a:r>
              <a:rPr sz="1600" spc="-95" dirty="0">
                <a:latin typeface="Trebuchet MS"/>
                <a:cs typeface="Trebuchet MS"/>
              </a:rPr>
              <a:t>the Yellow</a:t>
            </a:r>
            <a:r>
              <a:rPr sz="1600" spc="-150" dirty="0">
                <a:latin typeface="Trebuchet MS"/>
                <a:cs typeface="Trebuchet MS"/>
              </a:rPr>
              <a:t> </a:t>
            </a:r>
            <a:r>
              <a:rPr sz="1600" spc="-100" dirty="0">
                <a:latin typeface="Trebuchet MS"/>
                <a:cs typeface="Trebuchet MS"/>
              </a:rPr>
              <a:t>River</a:t>
            </a:r>
            <a:endParaRPr sz="1600">
              <a:latin typeface="Trebuchet MS"/>
              <a:cs typeface="Trebuchet MS"/>
            </a:endParaRPr>
          </a:p>
          <a:p>
            <a:pPr marL="566420" indent="-325120">
              <a:lnSpc>
                <a:spcPct val="100000"/>
              </a:lnSpc>
              <a:spcBef>
                <a:spcPts val="465"/>
              </a:spcBef>
              <a:buAutoNum type="arabicPlain"/>
              <a:tabLst>
                <a:tab pos="566420" algn="l"/>
                <a:tab pos="567055" algn="l"/>
                <a:tab pos="1176020" algn="l"/>
                <a:tab pos="1366520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	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20" dirty="0">
                <a:latin typeface="Trebuchet MS"/>
                <a:cs typeface="Trebuchet MS"/>
              </a:rPr>
              <a:t>muddy</a:t>
            </a:r>
            <a:r>
              <a:rPr sz="1600" spc="-140" dirty="0">
                <a:latin typeface="Trebuchet MS"/>
                <a:cs typeface="Trebuchet MS"/>
              </a:rPr>
              <a:t> </a:t>
            </a:r>
            <a:r>
              <a:rPr sz="1600" spc="-105" dirty="0">
                <a:latin typeface="Trebuchet MS"/>
                <a:cs typeface="Trebuchet MS"/>
              </a:rPr>
              <a:t>river</a:t>
            </a:r>
            <a:endParaRPr sz="1600">
              <a:latin typeface="Trebuchet MS"/>
              <a:cs typeface="Trebuchet MS"/>
            </a:endParaRPr>
          </a:p>
          <a:p>
            <a:pPr marL="566420" indent="-318135">
              <a:lnSpc>
                <a:spcPct val="100000"/>
              </a:lnSpc>
              <a:spcBef>
                <a:spcPts val="465"/>
              </a:spcBef>
              <a:buAutoNum type="arabicPlain"/>
              <a:tabLst>
                <a:tab pos="566420" algn="l"/>
                <a:tab pos="567055" algn="l"/>
                <a:tab pos="1176020" algn="l"/>
                <a:tab pos="1366520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	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governor</a:t>
            </a:r>
            <a:endParaRPr sz="1600">
              <a:latin typeface="Trebuchet MS"/>
              <a:cs typeface="Trebuchet MS"/>
            </a:endParaRPr>
          </a:p>
          <a:p>
            <a:pPr marL="566420" indent="-325120">
              <a:lnSpc>
                <a:spcPct val="100000"/>
              </a:lnSpc>
              <a:spcBef>
                <a:spcPts val="465"/>
              </a:spcBef>
              <a:buAutoNum type="arabicPlain"/>
              <a:tabLst>
                <a:tab pos="566420" algn="l"/>
                <a:tab pos="567055" algn="l"/>
                <a:tab pos="1176020" algn="l"/>
                <a:tab pos="1366520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	</a:t>
            </a:r>
            <a:r>
              <a:rPr sz="1600" spc="-55" dirty="0">
                <a:latin typeface="Trebuchet MS"/>
                <a:cs typeface="Trebuchet MS"/>
              </a:rPr>
              <a:t>Governor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Parker</a:t>
            </a:r>
            <a:endParaRPr sz="1600">
              <a:latin typeface="Trebuchet MS"/>
              <a:cs typeface="Trebuchet MS"/>
            </a:endParaRPr>
          </a:p>
          <a:p>
            <a:pPr marL="566420" indent="-325120">
              <a:lnSpc>
                <a:spcPct val="100000"/>
              </a:lnSpc>
              <a:spcBef>
                <a:spcPts val="465"/>
              </a:spcBef>
              <a:buAutoNum type="arabicPlain"/>
              <a:tabLst>
                <a:tab pos="566420" algn="l"/>
                <a:tab pos="567055" algn="l"/>
                <a:tab pos="1176020" algn="l"/>
                <a:tab pos="1366520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	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15" dirty="0">
                <a:latin typeface="Trebuchet MS"/>
                <a:cs typeface="Trebuchet MS"/>
              </a:rPr>
              <a:t>Oregon</a:t>
            </a:r>
            <a:r>
              <a:rPr sz="1600" spc="-125" dirty="0">
                <a:latin typeface="Trebuchet MS"/>
                <a:cs typeface="Trebuchet MS"/>
              </a:rPr>
              <a:t> </a:t>
            </a:r>
            <a:r>
              <a:rPr sz="1600" spc="-145" dirty="0">
                <a:latin typeface="Trebuchet MS"/>
                <a:cs typeface="Trebuchet MS"/>
              </a:rPr>
              <a:t>Trail</a:t>
            </a:r>
            <a:endParaRPr sz="1600">
              <a:latin typeface="Trebuchet MS"/>
              <a:cs typeface="Trebuchet MS"/>
            </a:endParaRPr>
          </a:p>
          <a:p>
            <a:pPr marL="566420" indent="-375285">
              <a:lnSpc>
                <a:spcPct val="100000"/>
              </a:lnSpc>
              <a:spcBef>
                <a:spcPts val="465"/>
              </a:spcBef>
              <a:buAutoNum type="arabicPlain"/>
              <a:tabLst>
                <a:tab pos="566420" algn="l"/>
                <a:tab pos="567055" algn="l"/>
                <a:tab pos="1176020" algn="l"/>
                <a:tab pos="1366520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	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30" dirty="0">
                <a:latin typeface="Trebuchet MS"/>
                <a:cs typeface="Trebuchet MS"/>
              </a:rPr>
              <a:t>winding</a:t>
            </a:r>
            <a:r>
              <a:rPr sz="1600" spc="-150" dirty="0">
                <a:latin typeface="Trebuchet MS"/>
                <a:cs typeface="Trebuchet MS"/>
              </a:rPr>
              <a:t> </a:t>
            </a:r>
            <a:r>
              <a:rPr sz="1600" spc="-114" dirty="0">
                <a:latin typeface="Trebuchet MS"/>
                <a:cs typeface="Trebuchet MS"/>
              </a:rPr>
              <a:t>trail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50">
              <a:latin typeface="Trebuchet MS"/>
              <a:cs typeface="Trebuchet MS"/>
            </a:endParaRPr>
          </a:p>
          <a:p>
            <a:pPr marL="12700">
              <a:lnSpc>
                <a:spcPts val="2360"/>
              </a:lnSpc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r>
              <a:rPr sz="2000" spc="-11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00ADEF"/>
                </a:solidFill>
                <a:latin typeface="Trebuchet MS"/>
                <a:cs typeface="Trebuchet MS"/>
              </a:rPr>
              <a:t>4</a:t>
            </a:r>
            <a:endParaRPr sz="2000">
              <a:latin typeface="Trebuchet MS"/>
              <a:cs typeface="Trebuchet MS"/>
            </a:endParaRPr>
          </a:p>
          <a:p>
            <a:pPr marL="20955" marR="5080">
              <a:lnSpc>
                <a:spcPts val="1920"/>
              </a:lnSpc>
              <a:spcBef>
                <a:spcPts val="25"/>
              </a:spcBef>
            </a:pPr>
            <a:r>
              <a:rPr sz="1600" spc="-55" dirty="0">
                <a:latin typeface="Trebuchet MS"/>
                <a:cs typeface="Trebuchet MS"/>
              </a:rPr>
              <a:t>Underline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dirty="0">
                <a:latin typeface="Trebuchet MS"/>
                <a:cs typeface="Trebuchet MS"/>
              </a:rPr>
              <a:t>nouns </a:t>
            </a:r>
            <a:r>
              <a:rPr sz="1600" spc="-105" dirty="0">
                <a:latin typeface="Trebuchet MS"/>
                <a:cs typeface="Trebuchet MS"/>
              </a:rPr>
              <a:t>that </a:t>
            </a:r>
            <a:r>
              <a:rPr sz="1600" spc="-20" dirty="0">
                <a:latin typeface="Trebuchet MS"/>
                <a:cs typeface="Trebuchet MS"/>
              </a:rPr>
              <a:t>should </a:t>
            </a:r>
            <a:r>
              <a:rPr sz="1600" spc="-25" dirty="0">
                <a:latin typeface="Trebuchet MS"/>
                <a:cs typeface="Trebuchet MS"/>
              </a:rPr>
              <a:t>be </a:t>
            </a:r>
            <a:r>
              <a:rPr sz="1600" spc="-75" dirty="0">
                <a:latin typeface="Trebuchet MS"/>
                <a:cs typeface="Trebuchet MS"/>
              </a:rPr>
              <a:t>capitalized. </a:t>
            </a:r>
            <a:r>
              <a:rPr sz="1600" spc="-90" dirty="0">
                <a:latin typeface="Trebuchet MS"/>
                <a:cs typeface="Trebuchet MS"/>
              </a:rPr>
              <a:t>Circle</a:t>
            </a:r>
            <a:r>
              <a:rPr sz="1600" spc="-270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the  </a:t>
            </a:r>
            <a:r>
              <a:rPr sz="1600" dirty="0">
                <a:latin typeface="Trebuchet MS"/>
                <a:cs typeface="Trebuchet MS"/>
              </a:rPr>
              <a:t>nouns </a:t>
            </a:r>
            <a:r>
              <a:rPr sz="1600" spc="-105" dirty="0">
                <a:latin typeface="Trebuchet MS"/>
                <a:cs typeface="Trebuchet MS"/>
              </a:rPr>
              <a:t>that </a:t>
            </a:r>
            <a:r>
              <a:rPr sz="1600" spc="-20" dirty="0">
                <a:latin typeface="Trebuchet MS"/>
                <a:cs typeface="Trebuchet MS"/>
              </a:rPr>
              <a:t>should </a:t>
            </a:r>
            <a:r>
              <a:rPr sz="1600" i="1" spc="-90" dirty="0">
                <a:latin typeface="Trebuchet MS"/>
                <a:cs typeface="Trebuchet MS"/>
              </a:rPr>
              <a:t>not </a:t>
            </a:r>
            <a:r>
              <a:rPr sz="1600" spc="-25" dirty="0">
                <a:latin typeface="Trebuchet MS"/>
                <a:cs typeface="Trebuchet MS"/>
              </a:rPr>
              <a:t>be</a:t>
            </a:r>
            <a:r>
              <a:rPr sz="1600" spc="-155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capitalized.</a:t>
            </a:r>
            <a:endParaRPr sz="1600">
              <a:latin typeface="Trebuchet MS"/>
              <a:cs typeface="Trebuchet MS"/>
            </a:endParaRPr>
          </a:p>
          <a:p>
            <a:pPr marL="554355" indent="-275590">
              <a:lnSpc>
                <a:spcPct val="100000"/>
              </a:lnSpc>
              <a:spcBef>
                <a:spcPts val="114"/>
              </a:spcBef>
              <a:buAutoNum type="arabicPlain"/>
              <a:tabLst>
                <a:tab pos="554355" algn="l"/>
                <a:tab pos="554990" algn="l"/>
              </a:tabLst>
            </a:pPr>
            <a:r>
              <a:rPr sz="1600" spc="-80" dirty="0">
                <a:latin typeface="Trebuchet MS"/>
                <a:cs typeface="Trebuchet MS"/>
              </a:rPr>
              <a:t>Robert </a:t>
            </a:r>
            <a:r>
              <a:rPr sz="1600" spc="-45" dirty="0">
                <a:latin typeface="Trebuchet MS"/>
                <a:cs typeface="Trebuchet MS"/>
              </a:rPr>
              <a:t>louis Stevenson </a:t>
            </a:r>
            <a:r>
              <a:rPr sz="1600" spc="-80" dirty="0">
                <a:latin typeface="Trebuchet MS"/>
                <a:cs typeface="Trebuchet MS"/>
              </a:rPr>
              <a:t>wrote </a:t>
            </a:r>
            <a:r>
              <a:rPr sz="1600" spc="-55" dirty="0">
                <a:latin typeface="Trebuchet MS"/>
                <a:cs typeface="Trebuchet MS"/>
              </a:rPr>
              <a:t>treasure</a:t>
            </a:r>
            <a:r>
              <a:rPr sz="1600" spc="-180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island.</a:t>
            </a:r>
            <a:endParaRPr sz="1600">
              <a:latin typeface="Trebuchet MS"/>
              <a:cs typeface="Trebuchet MS"/>
            </a:endParaRPr>
          </a:p>
          <a:p>
            <a:pPr marL="554355" indent="-313055">
              <a:lnSpc>
                <a:spcPct val="100000"/>
              </a:lnSpc>
              <a:spcBef>
                <a:spcPts val="465"/>
              </a:spcBef>
              <a:buAutoNum type="arabicPlain"/>
              <a:tabLst>
                <a:tab pos="554355" algn="l"/>
                <a:tab pos="554990" algn="l"/>
              </a:tabLst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60" dirty="0">
                <a:latin typeface="Trebuchet MS"/>
                <a:cs typeface="Trebuchet MS"/>
              </a:rPr>
              <a:t>Capital </a:t>
            </a:r>
            <a:r>
              <a:rPr sz="1600" spc="-90" dirty="0">
                <a:latin typeface="Trebuchet MS"/>
                <a:cs typeface="Trebuchet MS"/>
              </a:rPr>
              <a:t>of </a:t>
            </a:r>
            <a:r>
              <a:rPr sz="1600" spc="-80" dirty="0">
                <a:latin typeface="Trebuchet MS"/>
                <a:cs typeface="Trebuchet MS"/>
              </a:rPr>
              <a:t>illinois </a:t>
            </a:r>
            <a:r>
              <a:rPr sz="1600" spc="-35" dirty="0">
                <a:latin typeface="Trebuchet MS"/>
                <a:cs typeface="Trebuchet MS"/>
              </a:rPr>
              <a:t>is</a:t>
            </a:r>
            <a:r>
              <a:rPr sz="1600" spc="-105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Springfield.</a:t>
            </a:r>
            <a:endParaRPr sz="1600">
              <a:latin typeface="Trebuchet MS"/>
              <a:cs typeface="Trebuchet MS"/>
            </a:endParaRPr>
          </a:p>
          <a:p>
            <a:pPr marL="554355" indent="-312420">
              <a:lnSpc>
                <a:spcPct val="100000"/>
              </a:lnSpc>
              <a:spcBef>
                <a:spcPts val="465"/>
              </a:spcBef>
              <a:buAutoNum type="arabicPlain"/>
              <a:tabLst>
                <a:tab pos="554355" algn="l"/>
                <a:tab pos="554990" algn="l"/>
              </a:tabLst>
            </a:pPr>
            <a:r>
              <a:rPr sz="1600" spc="60" dirty="0">
                <a:latin typeface="Trebuchet MS"/>
                <a:cs typeface="Trebuchet MS"/>
              </a:rPr>
              <a:t>My </a:t>
            </a:r>
            <a:r>
              <a:rPr sz="1600" spc="-65" dirty="0">
                <a:latin typeface="Trebuchet MS"/>
                <a:cs typeface="Trebuchet MS"/>
              </a:rPr>
              <a:t>Friends </a:t>
            </a:r>
            <a:r>
              <a:rPr sz="1600" spc="10" dirty="0">
                <a:latin typeface="Trebuchet MS"/>
                <a:cs typeface="Trebuchet MS"/>
              </a:rPr>
              <a:t>and </a:t>
            </a:r>
            <a:r>
              <a:rPr sz="1600" spc="-120" dirty="0">
                <a:latin typeface="Trebuchet MS"/>
                <a:cs typeface="Trebuchet MS"/>
              </a:rPr>
              <a:t>I </a:t>
            </a:r>
            <a:r>
              <a:rPr sz="1600" spc="-85" dirty="0">
                <a:latin typeface="Trebuchet MS"/>
                <a:cs typeface="Trebuchet MS"/>
              </a:rPr>
              <a:t>prefer </a:t>
            </a:r>
            <a:r>
              <a:rPr sz="1600" spc="-70" dirty="0">
                <a:latin typeface="Trebuchet MS"/>
                <a:cs typeface="Trebuchet MS"/>
              </a:rPr>
              <a:t>Glittergums</a:t>
            </a:r>
            <a:r>
              <a:rPr sz="1600" spc="-305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toothpaste.</a:t>
            </a:r>
            <a:endParaRPr sz="1600">
              <a:latin typeface="Trebuchet MS"/>
              <a:cs typeface="Trebuchet MS"/>
            </a:endParaRPr>
          </a:p>
          <a:p>
            <a:pPr marL="554355" indent="-312420">
              <a:lnSpc>
                <a:spcPct val="100000"/>
              </a:lnSpc>
              <a:spcBef>
                <a:spcPts val="465"/>
              </a:spcBef>
              <a:buAutoNum type="arabicPlain"/>
              <a:tabLst>
                <a:tab pos="554355" algn="l"/>
                <a:tab pos="554990" algn="l"/>
              </a:tabLst>
            </a:pPr>
            <a:r>
              <a:rPr sz="1600" spc="-105" dirty="0">
                <a:latin typeface="Trebuchet MS"/>
                <a:cs typeface="Trebuchet MS"/>
              </a:rPr>
              <a:t>Their </a:t>
            </a:r>
            <a:r>
              <a:rPr sz="1600" spc="-85" dirty="0">
                <a:latin typeface="Trebuchet MS"/>
                <a:cs typeface="Trebuchet MS"/>
              </a:rPr>
              <a:t>Family </a:t>
            </a:r>
            <a:r>
              <a:rPr sz="1600" spc="-80" dirty="0">
                <a:latin typeface="Trebuchet MS"/>
                <a:cs typeface="Trebuchet MS"/>
              </a:rPr>
              <a:t>visited </a:t>
            </a:r>
            <a:r>
              <a:rPr sz="1600" spc="-75" dirty="0">
                <a:latin typeface="Trebuchet MS"/>
                <a:cs typeface="Trebuchet MS"/>
              </a:rPr>
              <a:t>Yellowstone </a:t>
            </a:r>
            <a:r>
              <a:rPr sz="1600" spc="-55" dirty="0">
                <a:latin typeface="Trebuchet MS"/>
                <a:cs typeface="Trebuchet MS"/>
              </a:rPr>
              <a:t>national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Park.</a:t>
            </a:r>
            <a:endParaRPr sz="1600">
              <a:latin typeface="Trebuchet MS"/>
              <a:cs typeface="Trebuchet MS"/>
            </a:endParaRPr>
          </a:p>
          <a:p>
            <a:pPr marL="554355" indent="-312420">
              <a:lnSpc>
                <a:spcPct val="100000"/>
              </a:lnSpc>
              <a:spcBef>
                <a:spcPts val="465"/>
              </a:spcBef>
              <a:buAutoNum type="arabicPlain"/>
              <a:tabLst>
                <a:tab pos="554355" algn="l"/>
                <a:tab pos="554990" algn="l"/>
              </a:tabLst>
            </a:pPr>
            <a:r>
              <a:rPr sz="1600" spc="-40" dirty="0">
                <a:latin typeface="Trebuchet MS"/>
                <a:cs typeface="Trebuchet MS"/>
              </a:rPr>
              <a:t>Juan </a:t>
            </a:r>
            <a:r>
              <a:rPr sz="1600" spc="10" dirty="0">
                <a:latin typeface="Trebuchet MS"/>
                <a:cs typeface="Trebuchet MS"/>
              </a:rPr>
              <a:t>and </a:t>
            </a:r>
            <a:r>
              <a:rPr sz="1600" spc="-30" dirty="0">
                <a:latin typeface="Trebuchet MS"/>
                <a:cs typeface="Trebuchet MS"/>
              </a:rPr>
              <a:t>maria </a:t>
            </a:r>
            <a:r>
              <a:rPr sz="1600" spc="-75" dirty="0">
                <a:latin typeface="Trebuchet MS"/>
                <a:cs typeface="Trebuchet MS"/>
              </a:rPr>
              <a:t>attend </a:t>
            </a:r>
            <a:r>
              <a:rPr sz="1600" spc="-40" dirty="0">
                <a:latin typeface="Trebuchet MS"/>
                <a:cs typeface="Trebuchet MS"/>
              </a:rPr>
              <a:t>kennedy </a:t>
            </a:r>
            <a:r>
              <a:rPr sz="1600" spc="-25" dirty="0">
                <a:latin typeface="Trebuchet MS"/>
                <a:cs typeface="Trebuchet MS"/>
              </a:rPr>
              <a:t>Middle</a:t>
            </a:r>
            <a:r>
              <a:rPr sz="1600" spc="-335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school.</a:t>
            </a:r>
            <a:endParaRPr sz="1600">
              <a:latin typeface="Trebuchet MS"/>
              <a:cs typeface="Trebuchet MS"/>
            </a:endParaRPr>
          </a:p>
          <a:p>
            <a:pPr marL="554355" indent="-312420">
              <a:lnSpc>
                <a:spcPct val="100000"/>
              </a:lnSpc>
              <a:spcBef>
                <a:spcPts val="465"/>
              </a:spcBef>
              <a:buAutoNum type="arabicPlain"/>
              <a:tabLst>
                <a:tab pos="554355" algn="l"/>
                <a:tab pos="554990" algn="l"/>
              </a:tabLst>
            </a:pPr>
            <a:r>
              <a:rPr sz="1600" spc="-50" dirty="0">
                <a:latin typeface="Trebuchet MS"/>
                <a:cs typeface="Trebuchet MS"/>
              </a:rPr>
              <a:t>We </a:t>
            </a:r>
            <a:r>
              <a:rPr sz="1600" spc="10" dirty="0">
                <a:latin typeface="Trebuchet MS"/>
                <a:cs typeface="Trebuchet MS"/>
              </a:rPr>
              <a:t>had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285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Surprise </a:t>
            </a:r>
            <a:r>
              <a:rPr sz="1600" spc="-90" dirty="0">
                <a:latin typeface="Trebuchet MS"/>
                <a:cs typeface="Trebuchet MS"/>
              </a:rPr>
              <a:t>Party </a:t>
            </a:r>
            <a:r>
              <a:rPr sz="1600" spc="-100" dirty="0">
                <a:latin typeface="Trebuchet MS"/>
                <a:cs typeface="Trebuchet MS"/>
              </a:rPr>
              <a:t>for </a:t>
            </a:r>
            <a:r>
              <a:rPr sz="1600" spc="-50" dirty="0">
                <a:latin typeface="Trebuchet MS"/>
                <a:cs typeface="Trebuchet MS"/>
              </a:rPr>
              <a:t>aunt </a:t>
            </a:r>
            <a:r>
              <a:rPr sz="1600" spc="-70" dirty="0">
                <a:latin typeface="Trebuchet MS"/>
                <a:cs typeface="Trebuchet MS"/>
              </a:rPr>
              <a:t>Helen.</a:t>
            </a:r>
            <a:endParaRPr sz="1600">
              <a:latin typeface="Trebuchet MS"/>
              <a:cs typeface="Trebuchet MS"/>
            </a:endParaRPr>
          </a:p>
          <a:p>
            <a:pPr marL="554355" indent="-305435">
              <a:lnSpc>
                <a:spcPct val="100000"/>
              </a:lnSpc>
              <a:spcBef>
                <a:spcPts val="465"/>
              </a:spcBef>
              <a:buAutoNum type="arabicPlain"/>
              <a:tabLst>
                <a:tab pos="554355" algn="l"/>
                <a:tab pos="554990" algn="l"/>
              </a:tabLst>
            </a:pPr>
            <a:r>
              <a:rPr sz="1600" spc="-30" dirty="0">
                <a:latin typeface="Trebuchet MS"/>
                <a:cs typeface="Trebuchet MS"/>
              </a:rPr>
              <a:t>Spring </a:t>
            </a:r>
            <a:r>
              <a:rPr sz="1600" spc="10" dirty="0">
                <a:latin typeface="Trebuchet MS"/>
                <a:cs typeface="Trebuchet MS"/>
              </a:rPr>
              <a:t>and </a:t>
            </a:r>
            <a:r>
              <a:rPr sz="1600" spc="-110" dirty="0">
                <a:latin typeface="Trebuchet MS"/>
                <a:cs typeface="Trebuchet MS"/>
              </a:rPr>
              <a:t>Fall </a:t>
            </a:r>
            <a:r>
              <a:rPr sz="1600" spc="-40" dirty="0">
                <a:latin typeface="Trebuchet MS"/>
                <a:cs typeface="Trebuchet MS"/>
              </a:rPr>
              <a:t>are my </a:t>
            </a:r>
            <a:r>
              <a:rPr sz="1600" spc="-95" dirty="0">
                <a:latin typeface="Trebuchet MS"/>
                <a:cs typeface="Trebuchet MS"/>
              </a:rPr>
              <a:t>favorite</a:t>
            </a:r>
            <a:r>
              <a:rPr sz="1600" spc="-310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Seasons.</a:t>
            </a:r>
            <a:endParaRPr sz="1600">
              <a:latin typeface="Trebuchet MS"/>
              <a:cs typeface="Trebuchet MS"/>
            </a:endParaRPr>
          </a:p>
          <a:p>
            <a:pPr marL="554355" indent="-312420">
              <a:lnSpc>
                <a:spcPct val="100000"/>
              </a:lnSpc>
              <a:spcBef>
                <a:spcPts val="470"/>
              </a:spcBef>
              <a:buAutoNum type="arabicPlain"/>
              <a:tabLst>
                <a:tab pos="554355" algn="l"/>
                <a:tab pos="554990" algn="l"/>
              </a:tabLst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30" dirty="0">
                <a:latin typeface="Trebuchet MS"/>
                <a:cs typeface="Trebuchet MS"/>
              </a:rPr>
              <a:t>Manager </a:t>
            </a:r>
            <a:r>
              <a:rPr sz="1600" spc="-30" dirty="0">
                <a:latin typeface="Trebuchet MS"/>
                <a:cs typeface="Trebuchet MS"/>
              </a:rPr>
              <a:t>scolded his </a:t>
            </a:r>
            <a:r>
              <a:rPr sz="1600" spc="-60" dirty="0">
                <a:latin typeface="Trebuchet MS"/>
                <a:cs typeface="Trebuchet MS"/>
              </a:rPr>
              <a:t>lazy</a:t>
            </a:r>
            <a:r>
              <a:rPr sz="1600" spc="-310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Employees.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pc="10" dirty="0"/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73325" y="4608196"/>
            <a:ext cx="4088764" cy="173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9755" y="2077720"/>
            <a:ext cx="3969749" cy="20692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39034" y="2919735"/>
            <a:ext cx="1207084" cy="1518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648335" y="4398013"/>
            <a:ext cx="2406015" cy="4350385"/>
            <a:chOff x="648335" y="4398013"/>
            <a:chExt cx="2406015" cy="4350385"/>
          </a:xfrm>
        </p:grpSpPr>
        <p:sp>
          <p:nvSpPr>
            <p:cNvPr id="6" name="object 6"/>
            <p:cNvSpPr/>
            <p:nvPr/>
          </p:nvSpPr>
          <p:spPr>
            <a:xfrm>
              <a:off x="648335" y="4398013"/>
              <a:ext cx="1153158" cy="281979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27515" y="7127902"/>
              <a:ext cx="1426641" cy="162049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544242" y="540145"/>
            <a:ext cx="2407285" cy="454659"/>
            <a:chOff x="544242" y="540145"/>
            <a:chExt cx="2407285" cy="454659"/>
          </a:xfrm>
        </p:grpSpPr>
        <p:sp>
          <p:nvSpPr>
            <p:cNvPr id="9" name="object 9"/>
            <p:cNvSpPr/>
            <p:nvPr/>
          </p:nvSpPr>
          <p:spPr>
            <a:xfrm>
              <a:off x="594309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60" y="0"/>
                  </a:moveTo>
                  <a:lnTo>
                    <a:pt x="0" y="0"/>
                  </a:lnTo>
                  <a:lnTo>
                    <a:pt x="0" y="16421"/>
                  </a:lnTo>
                  <a:lnTo>
                    <a:pt x="0" y="37592"/>
                  </a:lnTo>
                  <a:lnTo>
                    <a:pt x="0" y="413791"/>
                  </a:lnTo>
                  <a:lnTo>
                    <a:pt x="371360" y="413791"/>
                  </a:lnTo>
                  <a:lnTo>
                    <a:pt x="371360" y="37592"/>
                  </a:lnTo>
                  <a:lnTo>
                    <a:pt x="371360" y="16421"/>
                  </a:lnTo>
                  <a:lnTo>
                    <a:pt x="371360" y="0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94311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0" y="0"/>
                  </a:moveTo>
                  <a:lnTo>
                    <a:pt x="371370" y="0"/>
                  </a:lnTo>
                  <a:lnTo>
                    <a:pt x="371370" y="413788"/>
                  </a:lnTo>
                  <a:lnTo>
                    <a:pt x="0" y="413788"/>
                  </a:lnTo>
                  <a:lnTo>
                    <a:pt x="0" y="0"/>
                  </a:lnTo>
                  <a:close/>
                </a:path>
              </a:pathLst>
            </a:custGeom>
            <a:ln w="5887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68375" y="559510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3" y="0"/>
                  </a:moveTo>
                  <a:lnTo>
                    <a:pt x="0" y="0"/>
                  </a:lnTo>
                  <a:lnTo>
                    <a:pt x="0" y="21170"/>
                  </a:lnTo>
                  <a:lnTo>
                    <a:pt x="0" y="413791"/>
                  </a:lnTo>
                  <a:lnTo>
                    <a:pt x="371373" y="413791"/>
                  </a:lnTo>
                  <a:lnTo>
                    <a:pt x="371373" y="21170"/>
                  </a:lnTo>
                  <a:lnTo>
                    <a:pt x="371373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15612" y="917820"/>
              <a:ext cx="2035810" cy="0"/>
            </a:xfrm>
            <a:custGeom>
              <a:avLst/>
              <a:gdLst/>
              <a:ahLst/>
              <a:cxnLst/>
              <a:rect l="l" t="t" r="r" b="b"/>
              <a:pathLst>
                <a:path w="2035810">
                  <a:moveTo>
                    <a:pt x="0" y="0"/>
                  </a:moveTo>
                  <a:lnTo>
                    <a:pt x="2035705" y="0"/>
                  </a:lnTo>
                </a:path>
              </a:pathLst>
            </a:custGeom>
            <a:ln w="5929">
              <a:solidFill>
                <a:srgbClr val="AAE0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15612" y="932425"/>
              <a:ext cx="1837055" cy="0"/>
            </a:xfrm>
            <a:custGeom>
              <a:avLst/>
              <a:gdLst/>
              <a:ahLst/>
              <a:cxnLst/>
              <a:rect l="l" t="t" r="r" b="b"/>
              <a:pathLst>
                <a:path w="1837055">
                  <a:moveTo>
                    <a:pt x="0" y="0"/>
                  </a:moveTo>
                  <a:lnTo>
                    <a:pt x="1836692" y="0"/>
                  </a:lnTo>
                </a:path>
              </a:pathLst>
            </a:custGeom>
            <a:ln w="5929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4242" y="580676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0" y="413788"/>
                  </a:moveTo>
                  <a:lnTo>
                    <a:pt x="0" y="413788"/>
                  </a:lnTo>
                  <a:lnTo>
                    <a:pt x="0" y="0"/>
                  </a:lnTo>
                  <a:lnTo>
                    <a:pt x="371370" y="0"/>
                  </a:lnTo>
                  <a:lnTo>
                    <a:pt x="371370" y="413788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59593" y="1186967"/>
            <a:ext cx="5721350" cy="1718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marR="90170">
              <a:lnSpc>
                <a:spcPct val="100000"/>
              </a:lnSpc>
              <a:spcBef>
                <a:spcPts val="100"/>
              </a:spcBef>
            </a:pPr>
            <a:r>
              <a:rPr sz="1800" spc="15" dirty="0">
                <a:latin typeface="Trebuchet MS"/>
                <a:cs typeface="Trebuchet MS"/>
              </a:rPr>
              <a:t>Nouns </a:t>
            </a:r>
            <a:r>
              <a:rPr sz="1800" spc="-20" dirty="0">
                <a:latin typeface="Trebuchet MS"/>
                <a:cs typeface="Trebuchet MS"/>
              </a:rPr>
              <a:t>can </a:t>
            </a:r>
            <a:r>
              <a:rPr sz="1800" spc="-25" dirty="0">
                <a:latin typeface="Trebuchet MS"/>
                <a:cs typeface="Trebuchet MS"/>
              </a:rPr>
              <a:t>be </a:t>
            </a:r>
            <a:r>
              <a:rPr sz="1800" b="1" spc="-50" dirty="0">
                <a:latin typeface="Trebuchet MS"/>
                <a:cs typeface="Trebuchet MS"/>
              </a:rPr>
              <a:t>singular </a:t>
            </a:r>
            <a:r>
              <a:rPr sz="1800" spc="-70" dirty="0">
                <a:latin typeface="Trebuchet MS"/>
                <a:cs typeface="Trebuchet MS"/>
              </a:rPr>
              <a:t>or </a:t>
            </a:r>
            <a:r>
              <a:rPr sz="1800" b="1" spc="-95" dirty="0">
                <a:latin typeface="Trebuchet MS"/>
                <a:cs typeface="Trebuchet MS"/>
              </a:rPr>
              <a:t>plural</a:t>
            </a:r>
            <a:r>
              <a:rPr sz="1800" spc="-95" dirty="0">
                <a:latin typeface="Trebuchet MS"/>
                <a:cs typeface="Trebuchet MS"/>
              </a:rPr>
              <a:t>. </a:t>
            </a:r>
            <a:r>
              <a:rPr sz="1800" spc="-30" dirty="0">
                <a:latin typeface="Trebuchet MS"/>
                <a:cs typeface="Trebuchet MS"/>
              </a:rPr>
              <a:t>When </a:t>
            </a:r>
            <a:r>
              <a:rPr sz="1800" spc="-35" dirty="0">
                <a:latin typeface="Trebuchet MS"/>
                <a:cs typeface="Trebuchet MS"/>
              </a:rPr>
              <a:t>you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spc="-75" dirty="0">
                <a:latin typeface="Trebuchet MS"/>
                <a:cs typeface="Trebuchet MS"/>
              </a:rPr>
              <a:t>talking  </a:t>
            </a:r>
            <a:r>
              <a:rPr sz="1800" spc="-45" dirty="0">
                <a:latin typeface="Trebuchet MS"/>
                <a:cs typeface="Trebuchet MS"/>
              </a:rPr>
              <a:t>about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one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person,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animal,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place,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or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thing, </a:t>
            </a:r>
            <a:r>
              <a:rPr sz="1800" dirty="0">
                <a:latin typeface="Trebuchet MS"/>
                <a:cs typeface="Trebuchet MS"/>
              </a:rPr>
              <a:t>use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55" dirty="0">
                <a:latin typeface="Trebuchet MS"/>
                <a:cs typeface="Trebuchet MS"/>
              </a:rPr>
              <a:t>a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singular  </a:t>
            </a:r>
            <a:r>
              <a:rPr sz="1800" spc="-55" dirty="0">
                <a:latin typeface="Trebuchet MS"/>
                <a:cs typeface="Trebuchet MS"/>
              </a:rPr>
              <a:t>noun.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00">
              <a:latin typeface="Trebuchet MS"/>
              <a:cs typeface="Trebuchet MS"/>
            </a:endParaRPr>
          </a:p>
          <a:p>
            <a:pPr marR="365760" algn="r">
              <a:lnSpc>
                <a:spcPct val="100000"/>
              </a:lnSpc>
            </a:pPr>
            <a:r>
              <a:rPr sz="1700" spc="15" dirty="0">
                <a:latin typeface="Trebuchet MS"/>
                <a:cs typeface="Trebuchet MS"/>
              </a:rPr>
              <a:t>an</a:t>
            </a:r>
            <a:r>
              <a:rPr sz="1700" spc="-175" dirty="0">
                <a:latin typeface="Trebuchet MS"/>
                <a:cs typeface="Trebuchet MS"/>
              </a:rPr>
              <a:t> </a:t>
            </a:r>
            <a:r>
              <a:rPr sz="1700" spc="-55" dirty="0">
                <a:latin typeface="Trebuchet MS"/>
                <a:cs typeface="Trebuchet MS"/>
              </a:rPr>
              <a:t>owl</a:t>
            </a:r>
            <a:endParaRPr sz="170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461806" y="6336920"/>
            <a:ext cx="2838450" cy="2483485"/>
            <a:chOff x="3461806" y="6336920"/>
            <a:chExt cx="2838450" cy="2483485"/>
          </a:xfrm>
        </p:grpSpPr>
        <p:sp>
          <p:nvSpPr>
            <p:cNvPr id="17" name="object 17"/>
            <p:cNvSpPr/>
            <p:nvPr/>
          </p:nvSpPr>
          <p:spPr>
            <a:xfrm>
              <a:off x="3461806" y="6336920"/>
              <a:ext cx="2838450" cy="2483485"/>
            </a:xfrm>
            <a:custGeom>
              <a:avLst/>
              <a:gdLst/>
              <a:ahLst/>
              <a:cxnLst/>
              <a:rect l="l" t="t" r="r" b="b"/>
              <a:pathLst>
                <a:path w="2838450" h="2483484">
                  <a:moveTo>
                    <a:pt x="2838029" y="2483230"/>
                  </a:moveTo>
                  <a:lnTo>
                    <a:pt x="0" y="2483230"/>
                  </a:lnTo>
                  <a:lnTo>
                    <a:pt x="0" y="220895"/>
                  </a:lnTo>
                  <a:lnTo>
                    <a:pt x="5576" y="170246"/>
                  </a:lnTo>
                  <a:lnTo>
                    <a:pt x="21460" y="123751"/>
                  </a:lnTo>
                  <a:lnTo>
                    <a:pt x="46385" y="82737"/>
                  </a:lnTo>
                  <a:lnTo>
                    <a:pt x="79083" y="48528"/>
                  </a:lnTo>
                  <a:lnTo>
                    <a:pt x="118288" y="22452"/>
                  </a:lnTo>
                  <a:lnTo>
                    <a:pt x="162733" y="5834"/>
                  </a:lnTo>
                  <a:lnTo>
                    <a:pt x="211149" y="0"/>
                  </a:lnTo>
                  <a:lnTo>
                    <a:pt x="1126377" y="0"/>
                  </a:lnTo>
                  <a:lnTo>
                    <a:pt x="1174794" y="5834"/>
                  </a:lnTo>
                  <a:lnTo>
                    <a:pt x="1219240" y="22452"/>
                  </a:lnTo>
                  <a:lnTo>
                    <a:pt x="1258447" y="48528"/>
                  </a:lnTo>
                  <a:lnTo>
                    <a:pt x="1291149" y="82737"/>
                  </a:lnTo>
                  <a:lnTo>
                    <a:pt x="1316076" y="123751"/>
                  </a:lnTo>
                  <a:lnTo>
                    <a:pt x="1331962" y="170246"/>
                  </a:lnTo>
                  <a:lnTo>
                    <a:pt x="1337539" y="220895"/>
                  </a:lnTo>
                  <a:lnTo>
                    <a:pt x="1337539" y="313024"/>
                  </a:lnTo>
                  <a:lnTo>
                    <a:pt x="1337373" y="321711"/>
                  </a:lnTo>
                  <a:lnTo>
                    <a:pt x="2838029" y="321711"/>
                  </a:lnTo>
                  <a:lnTo>
                    <a:pt x="2838029" y="2483230"/>
                  </a:lnTo>
                  <a:close/>
                </a:path>
              </a:pathLst>
            </a:custGeom>
            <a:solidFill>
              <a:srgbClr val="F6F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66389" y="6340956"/>
              <a:ext cx="2834005" cy="2479675"/>
            </a:xfrm>
            <a:custGeom>
              <a:avLst/>
              <a:gdLst/>
              <a:ahLst/>
              <a:cxnLst/>
              <a:rect l="l" t="t" r="r" b="b"/>
              <a:pathLst>
                <a:path w="2834004" h="2479675">
                  <a:moveTo>
                    <a:pt x="2833445" y="2479193"/>
                  </a:moveTo>
                  <a:lnTo>
                    <a:pt x="0" y="2479193"/>
                  </a:lnTo>
                  <a:lnTo>
                    <a:pt x="0" y="220895"/>
                  </a:lnTo>
                  <a:lnTo>
                    <a:pt x="5577" y="170246"/>
                  </a:lnTo>
                  <a:lnTo>
                    <a:pt x="21462" y="123751"/>
                  </a:lnTo>
                  <a:lnTo>
                    <a:pt x="46390" y="82737"/>
                  </a:lnTo>
                  <a:lnTo>
                    <a:pt x="79091" y="48528"/>
                  </a:lnTo>
                  <a:lnTo>
                    <a:pt x="118298" y="22452"/>
                  </a:lnTo>
                  <a:lnTo>
                    <a:pt x="162745" y="5834"/>
                  </a:lnTo>
                  <a:lnTo>
                    <a:pt x="211162" y="0"/>
                  </a:lnTo>
                  <a:lnTo>
                    <a:pt x="1126389" y="0"/>
                  </a:lnTo>
                  <a:lnTo>
                    <a:pt x="1174806" y="5834"/>
                  </a:lnTo>
                  <a:lnTo>
                    <a:pt x="1219250" y="22452"/>
                  </a:lnTo>
                  <a:lnTo>
                    <a:pt x="1258455" y="48528"/>
                  </a:lnTo>
                  <a:lnTo>
                    <a:pt x="1291154" y="82737"/>
                  </a:lnTo>
                  <a:lnTo>
                    <a:pt x="1316078" y="123751"/>
                  </a:lnTo>
                  <a:lnTo>
                    <a:pt x="1331963" y="170246"/>
                  </a:lnTo>
                  <a:lnTo>
                    <a:pt x="1337539" y="220895"/>
                  </a:lnTo>
                  <a:lnTo>
                    <a:pt x="1337539" y="313011"/>
                  </a:lnTo>
                  <a:lnTo>
                    <a:pt x="1337386" y="321711"/>
                  </a:lnTo>
                  <a:lnTo>
                    <a:pt x="2833445" y="321711"/>
                  </a:lnTo>
                  <a:lnTo>
                    <a:pt x="2833445" y="2479193"/>
                  </a:lnTo>
                  <a:close/>
                </a:path>
                <a:path w="2834004" h="2479675">
                  <a:moveTo>
                    <a:pt x="2833445" y="321711"/>
                  </a:moveTo>
                  <a:lnTo>
                    <a:pt x="1337386" y="321711"/>
                  </a:lnTo>
                  <a:lnTo>
                    <a:pt x="2833445" y="321701"/>
                  </a:lnTo>
                  <a:close/>
                </a:path>
              </a:pathLst>
            </a:custGeom>
            <a:solidFill>
              <a:srgbClr val="EE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470986" y="6344993"/>
              <a:ext cx="2828925" cy="2475230"/>
            </a:xfrm>
            <a:custGeom>
              <a:avLst/>
              <a:gdLst/>
              <a:ahLst/>
              <a:cxnLst/>
              <a:rect l="l" t="t" r="r" b="b"/>
              <a:pathLst>
                <a:path w="2828925" h="2475229">
                  <a:moveTo>
                    <a:pt x="2828848" y="2475156"/>
                  </a:moveTo>
                  <a:lnTo>
                    <a:pt x="0" y="2475156"/>
                  </a:lnTo>
                  <a:lnTo>
                    <a:pt x="0" y="220895"/>
                  </a:lnTo>
                  <a:lnTo>
                    <a:pt x="5577" y="170246"/>
                  </a:lnTo>
                  <a:lnTo>
                    <a:pt x="21462" y="123751"/>
                  </a:lnTo>
                  <a:lnTo>
                    <a:pt x="46390" y="82737"/>
                  </a:lnTo>
                  <a:lnTo>
                    <a:pt x="79091" y="48528"/>
                  </a:lnTo>
                  <a:lnTo>
                    <a:pt x="118298" y="22452"/>
                  </a:lnTo>
                  <a:lnTo>
                    <a:pt x="162745" y="5834"/>
                  </a:lnTo>
                  <a:lnTo>
                    <a:pt x="211162" y="0"/>
                  </a:lnTo>
                  <a:lnTo>
                    <a:pt x="1126377" y="0"/>
                  </a:lnTo>
                  <a:lnTo>
                    <a:pt x="1174794" y="5834"/>
                  </a:lnTo>
                  <a:lnTo>
                    <a:pt x="1219240" y="22452"/>
                  </a:lnTo>
                  <a:lnTo>
                    <a:pt x="1258447" y="48528"/>
                  </a:lnTo>
                  <a:lnTo>
                    <a:pt x="1291149" y="82737"/>
                  </a:lnTo>
                  <a:lnTo>
                    <a:pt x="1316076" y="123751"/>
                  </a:lnTo>
                  <a:lnTo>
                    <a:pt x="1331962" y="170246"/>
                  </a:lnTo>
                  <a:lnTo>
                    <a:pt x="1337539" y="220895"/>
                  </a:lnTo>
                  <a:lnTo>
                    <a:pt x="1337539" y="313011"/>
                  </a:lnTo>
                  <a:lnTo>
                    <a:pt x="1337373" y="321698"/>
                  </a:lnTo>
                  <a:lnTo>
                    <a:pt x="2828848" y="321698"/>
                  </a:lnTo>
                  <a:lnTo>
                    <a:pt x="2828848" y="2475156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475583" y="6349030"/>
              <a:ext cx="2824480" cy="2471420"/>
            </a:xfrm>
            <a:custGeom>
              <a:avLst/>
              <a:gdLst/>
              <a:ahLst/>
              <a:cxnLst/>
              <a:rect l="l" t="t" r="r" b="b"/>
              <a:pathLst>
                <a:path w="2824479" h="2471420">
                  <a:moveTo>
                    <a:pt x="2824252" y="2471119"/>
                  </a:moveTo>
                  <a:lnTo>
                    <a:pt x="0" y="2471119"/>
                  </a:lnTo>
                  <a:lnTo>
                    <a:pt x="0" y="220882"/>
                  </a:lnTo>
                  <a:lnTo>
                    <a:pt x="5576" y="170234"/>
                  </a:lnTo>
                  <a:lnTo>
                    <a:pt x="21460" y="123741"/>
                  </a:lnTo>
                  <a:lnTo>
                    <a:pt x="46385" y="82729"/>
                  </a:lnTo>
                  <a:lnTo>
                    <a:pt x="79083" y="48523"/>
                  </a:lnTo>
                  <a:lnTo>
                    <a:pt x="118288" y="22449"/>
                  </a:lnTo>
                  <a:lnTo>
                    <a:pt x="162733" y="5833"/>
                  </a:lnTo>
                  <a:lnTo>
                    <a:pt x="211149" y="0"/>
                  </a:lnTo>
                  <a:lnTo>
                    <a:pt x="1126377" y="0"/>
                  </a:lnTo>
                  <a:lnTo>
                    <a:pt x="1174794" y="5833"/>
                  </a:lnTo>
                  <a:lnTo>
                    <a:pt x="1219240" y="22449"/>
                  </a:lnTo>
                  <a:lnTo>
                    <a:pt x="1258447" y="48523"/>
                  </a:lnTo>
                  <a:lnTo>
                    <a:pt x="1291149" y="82729"/>
                  </a:lnTo>
                  <a:lnTo>
                    <a:pt x="1316076" y="123741"/>
                  </a:lnTo>
                  <a:lnTo>
                    <a:pt x="1331962" y="170234"/>
                  </a:lnTo>
                  <a:lnTo>
                    <a:pt x="1337539" y="220882"/>
                  </a:lnTo>
                  <a:lnTo>
                    <a:pt x="1337539" y="313011"/>
                  </a:lnTo>
                  <a:lnTo>
                    <a:pt x="1337373" y="321698"/>
                  </a:lnTo>
                  <a:lnTo>
                    <a:pt x="2824252" y="321698"/>
                  </a:lnTo>
                  <a:lnTo>
                    <a:pt x="2824252" y="2471119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480166" y="6353054"/>
              <a:ext cx="2820035" cy="2467610"/>
            </a:xfrm>
            <a:custGeom>
              <a:avLst/>
              <a:gdLst/>
              <a:ahLst/>
              <a:cxnLst/>
              <a:rect l="l" t="t" r="r" b="b"/>
              <a:pathLst>
                <a:path w="2820035" h="2467609">
                  <a:moveTo>
                    <a:pt x="2819668" y="2467096"/>
                  </a:moveTo>
                  <a:lnTo>
                    <a:pt x="0" y="2467096"/>
                  </a:lnTo>
                  <a:lnTo>
                    <a:pt x="0" y="220895"/>
                  </a:lnTo>
                  <a:lnTo>
                    <a:pt x="5577" y="170246"/>
                  </a:lnTo>
                  <a:lnTo>
                    <a:pt x="21462" y="123751"/>
                  </a:lnTo>
                  <a:lnTo>
                    <a:pt x="46390" y="82737"/>
                  </a:lnTo>
                  <a:lnTo>
                    <a:pt x="79091" y="48528"/>
                  </a:lnTo>
                  <a:lnTo>
                    <a:pt x="118298" y="22452"/>
                  </a:lnTo>
                  <a:lnTo>
                    <a:pt x="162745" y="5834"/>
                  </a:lnTo>
                  <a:lnTo>
                    <a:pt x="211162" y="0"/>
                  </a:lnTo>
                  <a:lnTo>
                    <a:pt x="1126377" y="0"/>
                  </a:lnTo>
                  <a:lnTo>
                    <a:pt x="1174798" y="5834"/>
                  </a:lnTo>
                  <a:lnTo>
                    <a:pt x="1219246" y="22452"/>
                  </a:lnTo>
                  <a:lnTo>
                    <a:pt x="1258453" y="48528"/>
                  </a:lnTo>
                  <a:lnTo>
                    <a:pt x="1291153" y="82737"/>
                  </a:lnTo>
                  <a:lnTo>
                    <a:pt x="1316078" y="123751"/>
                  </a:lnTo>
                  <a:lnTo>
                    <a:pt x="1331963" y="170246"/>
                  </a:lnTo>
                  <a:lnTo>
                    <a:pt x="1337539" y="220895"/>
                  </a:lnTo>
                  <a:lnTo>
                    <a:pt x="1337539" y="313011"/>
                  </a:lnTo>
                  <a:lnTo>
                    <a:pt x="1337386" y="321711"/>
                  </a:lnTo>
                  <a:lnTo>
                    <a:pt x="2819668" y="321711"/>
                  </a:lnTo>
                  <a:lnTo>
                    <a:pt x="2819668" y="2467096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484763" y="6357090"/>
              <a:ext cx="2815590" cy="2463165"/>
            </a:xfrm>
            <a:custGeom>
              <a:avLst/>
              <a:gdLst/>
              <a:ahLst/>
              <a:cxnLst/>
              <a:rect l="l" t="t" r="r" b="b"/>
              <a:pathLst>
                <a:path w="2815590" h="2463165">
                  <a:moveTo>
                    <a:pt x="2815071" y="2463059"/>
                  </a:moveTo>
                  <a:lnTo>
                    <a:pt x="0" y="2463059"/>
                  </a:lnTo>
                  <a:lnTo>
                    <a:pt x="0" y="220895"/>
                  </a:lnTo>
                  <a:lnTo>
                    <a:pt x="5577" y="170246"/>
                  </a:lnTo>
                  <a:lnTo>
                    <a:pt x="21462" y="123751"/>
                  </a:lnTo>
                  <a:lnTo>
                    <a:pt x="46390" y="82737"/>
                  </a:lnTo>
                  <a:lnTo>
                    <a:pt x="79091" y="48528"/>
                  </a:lnTo>
                  <a:lnTo>
                    <a:pt x="118298" y="22452"/>
                  </a:lnTo>
                  <a:lnTo>
                    <a:pt x="162745" y="5834"/>
                  </a:lnTo>
                  <a:lnTo>
                    <a:pt x="211162" y="0"/>
                  </a:lnTo>
                  <a:lnTo>
                    <a:pt x="1126377" y="0"/>
                  </a:lnTo>
                  <a:lnTo>
                    <a:pt x="1174794" y="5834"/>
                  </a:lnTo>
                  <a:lnTo>
                    <a:pt x="1219240" y="22452"/>
                  </a:lnTo>
                  <a:lnTo>
                    <a:pt x="1258447" y="48528"/>
                  </a:lnTo>
                  <a:lnTo>
                    <a:pt x="1291149" y="82737"/>
                  </a:lnTo>
                  <a:lnTo>
                    <a:pt x="1316076" y="123751"/>
                  </a:lnTo>
                  <a:lnTo>
                    <a:pt x="1331962" y="170246"/>
                  </a:lnTo>
                  <a:lnTo>
                    <a:pt x="1337539" y="220895"/>
                  </a:lnTo>
                  <a:lnTo>
                    <a:pt x="1337539" y="313011"/>
                  </a:lnTo>
                  <a:lnTo>
                    <a:pt x="1337373" y="321711"/>
                  </a:lnTo>
                  <a:lnTo>
                    <a:pt x="2815071" y="321711"/>
                  </a:lnTo>
                  <a:lnTo>
                    <a:pt x="2815071" y="2463059"/>
                  </a:lnTo>
                  <a:close/>
                </a:path>
                <a:path w="2815590" h="2463165">
                  <a:moveTo>
                    <a:pt x="2815071" y="321711"/>
                  </a:moveTo>
                  <a:lnTo>
                    <a:pt x="1337373" y="321711"/>
                  </a:lnTo>
                  <a:lnTo>
                    <a:pt x="2815071" y="321701"/>
                  </a:lnTo>
                  <a:close/>
                </a:path>
              </a:pathLst>
            </a:custGeom>
            <a:solidFill>
              <a:srgbClr val="D4EF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489360" y="6361127"/>
              <a:ext cx="2810510" cy="2459355"/>
            </a:xfrm>
            <a:custGeom>
              <a:avLst/>
              <a:gdLst/>
              <a:ahLst/>
              <a:cxnLst/>
              <a:rect l="l" t="t" r="r" b="b"/>
              <a:pathLst>
                <a:path w="2810510" h="2459354">
                  <a:moveTo>
                    <a:pt x="2810475" y="2459022"/>
                  </a:moveTo>
                  <a:lnTo>
                    <a:pt x="0" y="2459022"/>
                  </a:lnTo>
                  <a:lnTo>
                    <a:pt x="0" y="220895"/>
                  </a:lnTo>
                  <a:lnTo>
                    <a:pt x="5576" y="170242"/>
                  </a:lnTo>
                  <a:lnTo>
                    <a:pt x="21460" y="123746"/>
                  </a:lnTo>
                  <a:lnTo>
                    <a:pt x="46385" y="82731"/>
                  </a:lnTo>
                  <a:lnTo>
                    <a:pt x="79083" y="48524"/>
                  </a:lnTo>
                  <a:lnTo>
                    <a:pt x="118288" y="22450"/>
                  </a:lnTo>
                  <a:lnTo>
                    <a:pt x="162733" y="5833"/>
                  </a:lnTo>
                  <a:lnTo>
                    <a:pt x="211149" y="0"/>
                  </a:lnTo>
                  <a:lnTo>
                    <a:pt x="1126377" y="0"/>
                  </a:lnTo>
                  <a:lnTo>
                    <a:pt x="1174794" y="5833"/>
                  </a:lnTo>
                  <a:lnTo>
                    <a:pt x="1219240" y="22450"/>
                  </a:lnTo>
                  <a:lnTo>
                    <a:pt x="1258447" y="48524"/>
                  </a:lnTo>
                  <a:lnTo>
                    <a:pt x="1291149" y="82731"/>
                  </a:lnTo>
                  <a:lnTo>
                    <a:pt x="1316076" y="123746"/>
                  </a:lnTo>
                  <a:lnTo>
                    <a:pt x="1331962" y="170242"/>
                  </a:lnTo>
                  <a:lnTo>
                    <a:pt x="1337539" y="220895"/>
                  </a:lnTo>
                  <a:lnTo>
                    <a:pt x="1337539" y="313011"/>
                  </a:lnTo>
                  <a:lnTo>
                    <a:pt x="1337373" y="321698"/>
                  </a:lnTo>
                  <a:lnTo>
                    <a:pt x="2810475" y="321698"/>
                  </a:lnTo>
                  <a:lnTo>
                    <a:pt x="2810475" y="2459022"/>
                  </a:lnTo>
                  <a:close/>
                </a:path>
              </a:pathLst>
            </a:custGeom>
            <a:solidFill>
              <a:srgbClr val="CD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493943" y="6365164"/>
              <a:ext cx="2806065" cy="2455545"/>
            </a:xfrm>
            <a:custGeom>
              <a:avLst/>
              <a:gdLst/>
              <a:ahLst/>
              <a:cxnLst/>
              <a:rect l="l" t="t" r="r" b="b"/>
              <a:pathLst>
                <a:path w="2806065" h="2455545">
                  <a:moveTo>
                    <a:pt x="2805891" y="2454985"/>
                  </a:moveTo>
                  <a:lnTo>
                    <a:pt x="0" y="2454985"/>
                  </a:lnTo>
                  <a:lnTo>
                    <a:pt x="0" y="220882"/>
                  </a:lnTo>
                  <a:lnTo>
                    <a:pt x="5577" y="170234"/>
                  </a:lnTo>
                  <a:lnTo>
                    <a:pt x="21462" y="123741"/>
                  </a:lnTo>
                  <a:lnTo>
                    <a:pt x="46390" y="82729"/>
                  </a:lnTo>
                  <a:lnTo>
                    <a:pt x="79091" y="48523"/>
                  </a:lnTo>
                  <a:lnTo>
                    <a:pt x="118298" y="22449"/>
                  </a:lnTo>
                  <a:lnTo>
                    <a:pt x="162745" y="5833"/>
                  </a:lnTo>
                  <a:lnTo>
                    <a:pt x="211162" y="0"/>
                  </a:lnTo>
                  <a:lnTo>
                    <a:pt x="1126377" y="0"/>
                  </a:lnTo>
                  <a:lnTo>
                    <a:pt x="1174798" y="5833"/>
                  </a:lnTo>
                  <a:lnTo>
                    <a:pt x="1219246" y="22449"/>
                  </a:lnTo>
                  <a:lnTo>
                    <a:pt x="1258453" y="48523"/>
                  </a:lnTo>
                  <a:lnTo>
                    <a:pt x="1291153" y="82729"/>
                  </a:lnTo>
                  <a:lnTo>
                    <a:pt x="1316078" y="123741"/>
                  </a:lnTo>
                  <a:lnTo>
                    <a:pt x="1331963" y="170234"/>
                  </a:lnTo>
                  <a:lnTo>
                    <a:pt x="1337539" y="220882"/>
                  </a:lnTo>
                  <a:lnTo>
                    <a:pt x="1337539" y="313011"/>
                  </a:lnTo>
                  <a:lnTo>
                    <a:pt x="1337386" y="321698"/>
                  </a:lnTo>
                  <a:lnTo>
                    <a:pt x="2805891" y="321698"/>
                  </a:lnTo>
                  <a:lnTo>
                    <a:pt x="2805891" y="2454985"/>
                  </a:lnTo>
                  <a:close/>
                </a:path>
              </a:pathLst>
            </a:custGeom>
            <a:solidFill>
              <a:srgbClr val="C7EA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498540" y="6369188"/>
              <a:ext cx="2801620" cy="2451100"/>
            </a:xfrm>
            <a:custGeom>
              <a:avLst/>
              <a:gdLst/>
              <a:ahLst/>
              <a:cxnLst/>
              <a:rect l="l" t="t" r="r" b="b"/>
              <a:pathLst>
                <a:path w="2801620" h="2451100">
                  <a:moveTo>
                    <a:pt x="2801294" y="2450961"/>
                  </a:moveTo>
                  <a:lnTo>
                    <a:pt x="0" y="2450961"/>
                  </a:lnTo>
                  <a:lnTo>
                    <a:pt x="0" y="220895"/>
                  </a:lnTo>
                  <a:lnTo>
                    <a:pt x="5577" y="170246"/>
                  </a:lnTo>
                  <a:lnTo>
                    <a:pt x="21462" y="123751"/>
                  </a:lnTo>
                  <a:lnTo>
                    <a:pt x="46390" y="82737"/>
                  </a:lnTo>
                  <a:lnTo>
                    <a:pt x="79091" y="48528"/>
                  </a:lnTo>
                  <a:lnTo>
                    <a:pt x="118298" y="22452"/>
                  </a:lnTo>
                  <a:lnTo>
                    <a:pt x="162745" y="5834"/>
                  </a:lnTo>
                  <a:lnTo>
                    <a:pt x="211162" y="0"/>
                  </a:lnTo>
                  <a:lnTo>
                    <a:pt x="1126377" y="0"/>
                  </a:lnTo>
                  <a:lnTo>
                    <a:pt x="1174794" y="5834"/>
                  </a:lnTo>
                  <a:lnTo>
                    <a:pt x="1219240" y="22452"/>
                  </a:lnTo>
                  <a:lnTo>
                    <a:pt x="1258447" y="48528"/>
                  </a:lnTo>
                  <a:lnTo>
                    <a:pt x="1291149" y="82737"/>
                  </a:lnTo>
                  <a:lnTo>
                    <a:pt x="1316076" y="123751"/>
                  </a:lnTo>
                  <a:lnTo>
                    <a:pt x="1331962" y="170246"/>
                  </a:lnTo>
                  <a:lnTo>
                    <a:pt x="1337539" y="220895"/>
                  </a:lnTo>
                  <a:lnTo>
                    <a:pt x="1337539" y="313011"/>
                  </a:lnTo>
                  <a:lnTo>
                    <a:pt x="1337373" y="321711"/>
                  </a:lnTo>
                  <a:lnTo>
                    <a:pt x="2801294" y="321711"/>
                  </a:lnTo>
                  <a:lnTo>
                    <a:pt x="2801294" y="2450961"/>
                  </a:lnTo>
                  <a:close/>
                </a:path>
              </a:pathLst>
            </a:custGeom>
            <a:solidFill>
              <a:srgbClr val="C0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503137" y="6373225"/>
              <a:ext cx="2797175" cy="2447290"/>
            </a:xfrm>
            <a:custGeom>
              <a:avLst/>
              <a:gdLst/>
              <a:ahLst/>
              <a:cxnLst/>
              <a:rect l="l" t="t" r="r" b="b"/>
              <a:pathLst>
                <a:path w="2797175" h="2447290">
                  <a:moveTo>
                    <a:pt x="2796698" y="2446925"/>
                  </a:moveTo>
                  <a:lnTo>
                    <a:pt x="0" y="2446925"/>
                  </a:lnTo>
                  <a:lnTo>
                    <a:pt x="0" y="220895"/>
                  </a:lnTo>
                  <a:lnTo>
                    <a:pt x="5576" y="170246"/>
                  </a:lnTo>
                  <a:lnTo>
                    <a:pt x="21460" y="123751"/>
                  </a:lnTo>
                  <a:lnTo>
                    <a:pt x="46386" y="82737"/>
                  </a:lnTo>
                  <a:lnTo>
                    <a:pt x="79086" y="48528"/>
                  </a:lnTo>
                  <a:lnTo>
                    <a:pt x="118293" y="22452"/>
                  </a:lnTo>
                  <a:lnTo>
                    <a:pt x="162741" y="5834"/>
                  </a:lnTo>
                  <a:lnTo>
                    <a:pt x="211162" y="0"/>
                  </a:lnTo>
                  <a:lnTo>
                    <a:pt x="1126377" y="0"/>
                  </a:lnTo>
                  <a:lnTo>
                    <a:pt x="1174794" y="5834"/>
                  </a:lnTo>
                  <a:lnTo>
                    <a:pt x="1219240" y="22452"/>
                  </a:lnTo>
                  <a:lnTo>
                    <a:pt x="1258447" y="48528"/>
                  </a:lnTo>
                  <a:lnTo>
                    <a:pt x="1291149" y="82737"/>
                  </a:lnTo>
                  <a:lnTo>
                    <a:pt x="1316076" y="123751"/>
                  </a:lnTo>
                  <a:lnTo>
                    <a:pt x="1331962" y="170246"/>
                  </a:lnTo>
                  <a:lnTo>
                    <a:pt x="1337539" y="220895"/>
                  </a:lnTo>
                  <a:lnTo>
                    <a:pt x="1337539" y="313011"/>
                  </a:lnTo>
                  <a:lnTo>
                    <a:pt x="1337373" y="321711"/>
                  </a:lnTo>
                  <a:lnTo>
                    <a:pt x="2796698" y="321711"/>
                  </a:lnTo>
                  <a:lnTo>
                    <a:pt x="2796698" y="2446925"/>
                  </a:lnTo>
                  <a:close/>
                </a:path>
              </a:pathLst>
            </a:custGeom>
            <a:solidFill>
              <a:srgbClr val="B9E5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507720" y="6377261"/>
              <a:ext cx="2792730" cy="2443480"/>
            </a:xfrm>
            <a:custGeom>
              <a:avLst/>
              <a:gdLst/>
              <a:ahLst/>
              <a:cxnLst/>
              <a:rect l="l" t="t" r="r" b="b"/>
              <a:pathLst>
                <a:path w="2792729" h="2443479">
                  <a:moveTo>
                    <a:pt x="2792114" y="2442888"/>
                  </a:moveTo>
                  <a:lnTo>
                    <a:pt x="5" y="2442888"/>
                  </a:lnTo>
                  <a:lnTo>
                    <a:pt x="0" y="220895"/>
                  </a:lnTo>
                  <a:lnTo>
                    <a:pt x="5577" y="170246"/>
                  </a:lnTo>
                  <a:lnTo>
                    <a:pt x="21462" y="123751"/>
                  </a:lnTo>
                  <a:lnTo>
                    <a:pt x="46390" y="82737"/>
                  </a:lnTo>
                  <a:lnTo>
                    <a:pt x="79091" y="48528"/>
                  </a:lnTo>
                  <a:lnTo>
                    <a:pt x="118298" y="22452"/>
                  </a:lnTo>
                  <a:lnTo>
                    <a:pt x="162745" y="5834"/>
                  </a:lnTo>
                  <a:lnTo>
                    <a:pt x="211162" y="0"/>
                  </a:lnTo>
                  <a:lnTo>
                    <a:pt x="1126389" y="0"/>
                  </a:lnTo>
                  <a:lnTo>
                    <a:pt x="1174806" y="5834"/>
                  </a:lnTo>
                  <a:lnTo>
                    <a:pt x="1219250" y="22452"/>
                  </a:lnTo>
                  <a:lnTo>
                    <a:pt x="1258455" y="48528"/>
                  </a:lnTo>
                  <a:lnTo>
                    <a:pt x="1291154" y="82737"/>
                  </a:lnTo>
                  <a:lnTo>
                    <a:pt x="1316078" y="123751"/>
                  </a:lnTo>
                  <a:lnTo>
                    <a:pt x="1331963" y="170246"/>
                  </a:lnTo>
                  <a:lnTo>
                    <a:pt x="1337539" y="220895"/>
                  </a:lnTo>
                  <a:lnTo>
                    <a:pt x="1337539" y="313011"/>
                  </a:lnTo>
                  <a:lnTo>
                    <a:pt x="1337386" y="321698"/>
                  </a:lnTo>
                  <a:lnTo>
                    <a:pt x="2792114" y="321698"/>
                  </a:lnTo>
                  <a:lnTo>
                    <a:pt x="2792114" y="2442888"/>
                  </a:lnTo>
                  <a:close/>
                </a:path>
              </a:pathLst>
            </a:custGeom>
            <a:solidFill>
              <a:srgbClr val="B2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512317" y="6381298"/>
              <a:ext cx="2787650" cy="2439035"/>
            </a:xfrm>
            <a:custGeom>
              <a:avLst/>
              <a:gdLst/>
              <a:ahLst/>
              <a:cxnLst/>
              <a:rect l="l" t="t" r="r" b="b"/>
              <a:pathLst>
                <a:path w="2787650" h="2439034">
                  <a:moveTo>
                    <a:pt x="2787517" y="2438851"/>
                  </a:moveTo>
                  <a:lnTo>
                    <a:pt x="0" y="2438851"/>
                  </a:lnTo>
                  <a:lnTo>
                    <a:pt x="0" y="220895"/>
                  </a:lnTo>
                  <a:lnTo>
                    <a:pt x="5577" y="170242"/>
                  </a:lnTo>
                  <a:lnTo>
                    <a:pt x="21462" y="123746"/>
                  </a:lnTo>
                  <a:lnTo>
                    <a:pt x="46390" y="82731"/>
                  </a:lnTo>
                  <a:lnTo>
                    <a:pt x="79091" y="48524"/>
                  </a:lnTo>
                  <a:lnTo>
                    <a:pt x="118298" y="22450"/>
                  </a:lnTo>
                  <a:lnTo>
                    <a:pt x="162745" y="5833"/>
                  </a:lnTo>
                  <a:lnTo>
                    <a:pt x="211162" y="0"/>
                  </a:lnTo>
                  <a:lnTo>
                    <a:pt x="1126377" y="0"/>
                  </a:lnTo>
                  <a:lnTo>
                    <a:pt x="1174794" y="5833"/>
                  </a:lnTo>
                  <a:lnTo>
                    <a:pt x="1219240" y="22450"/>
                  </a:lnTo>
                  <a:lnTo>
                    <a:pt x="1258447" y="48524"/>
                  </a:lnTo>
                  <a:lnTo>
                    <a:pt x="1291149" y="82731"/>
                  </a:lnTo>
                  <a:lnTo>
                    <a:pt x="1316076" y="123746"/>
                  </a:lnTo>
                  <a:lnTo>
                    <a:pt x="1331962" y="170242"/>
                  </a:lnTo>
                  <a:lnTo>
                    <a:pt x="1337539" y="220895"/>
                  </a:lnTo>
                  <a:lnTo>
                    <a:pt x="1337539" y="313011"/>
                  </a:lnTo>
                  <a:lnTo>
                    <a:pt x="1337373" y="321698"/>
                  </a:lnTo>
                  <a:lnTo>
                    <a:pt x="2787517" y="321698"/>
                  </a:lnTo>
                  <a:lnTo>
                    <a:pt x="2787517" y="2438851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516914" y="6385322"/>
              <a:ext cx="2783205" cy="2435225"/>
            </a:xfrm>
            <a:custGeom>
              <a:avLst/>
              <a:gdLst/>
              <a:ahLst/>
              <a:cxnLst/>
              <a:rect l="l" t="t" r="r" b="b"/>
              <a:pathLst>
                <a:path w="2783204" h="2435225">
                  <a:moveTo>
                    <a:pt x="2782921" y="2434827"/>
                  </a:moveTo>
                  <a:lnTo>
                    <a:pt x="0" y="2434827"/>
                  </a:lnTo>
                  <a:lnTo>
                    <a:pt x="0" y="220895"/>
                  </a:lnTo>
                  <a:lnTo>
                    <a:pt x="5576" y="170246"/>
                  </a:lnTo>
                  <a:lnTo>
                    <a:pt x="21460" y="123751"/>
                  </a:lnTo>
                  <a:lnTo>
                    <a:pt x="46386" y="82737"/>
                  </a:lnTo>
                  <a:lnTo>
                    <a:pt x="79086" y="48528"/>
                  </a:lnTo>
                  <a:lnTo>
                    <a:pt x="118293" y="22452"/>
                  </a:lnTo>
                  <a:lnTo>
                    <a:pt x="162741" y="5834"/>
                  </a:lnTo>
                  <a:lnTo>
                    <a:pt x="211162" y="0"/>
                  </a:lnTo>
                  <a:lnTo>
                    <a:pt x="1126377" y="0"/>
                  </a:lnTo>
                  <a:lnTo>
                    <a:pt x="1174794" y="5834"/>
                  </a:lnTo>
                  <a:lnTo>
                    <a:pt x="1219240" y="22452"/>
                  </a:lnTo>
                  <a:lnTo>
                    <a:pt x="1258447" y="48528"/>
                  </a:lnTo>
                  <a:lnTo>
                    <a:pt x="1291149" y="82737"/>
                  </a:lnTo>
                  <a:lnTo>
                    <a:pt x="1316076" y="123751"/>
                  </a:lnTo>
                  <a:lnTo>
                    <a:pt x="1331962" y="170246"/>
                  </a:lnTo>
                  <a:lnTo>
                    <a:pt x="1337539" y="220895"/>
                  </a:lnTo>
                  <a:lnTo>
                    <a:pt x="1337539" y="313011"/>
                  </a:lnTo>
                  <a:lnTo>
                    <a:pt x="1337373" y="321711"/>
                  </a:lnTo>
                  <a:lnTo>
                    <a:pt x="2782921" y="321711"/>
                  </a:lnTo>
                  <a:lnTo>
                    <a:pt x="2782921" y="2434827"/>
                  </a:lnTo>
                  <a:close/>
                </a:path>
                <a:path w="2783204" h="2435225">
                  <a:moveTo>
                    <a:pt x="2782921" y="321711"/>
                  </a:moveTo>
                  <a:lnTo>
                    <a:pt x="1337373" y="321711"/>
                  </a:lnTo>
                  <a:lnTo>
                    <a:pt x="2782921" y="321701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521497" y="6389359"/>
              <a:ext cx="2778760" cy="2431415"/>
            </a:xfrm>
            <a:custGeom>
              <a:avLst/>
              <a:gdLst/>
              <a:ahLst/>
              <a:cxnLst/>
              <a:rect l="l" t="t" r="r" b="b"/>
              <a:pathLst>
                <a:path w="2778760" h="2431415">
                  <a:moveTo>
                    <a:pt x="2778337" y="2430791"/>
                  </a:moveTo>
                  <a:lnTo>
                    <a:pt x="5" y="2430791"/>
                  </a:lnTo>
                  <a:lnTo>
                    <a:pt x="0" y="220895"/>
                  </a:lnTo>
                  <a:lnTo>
                    <a:pt x="5577" y="170246"/>
                  </a:lnTo>
                  <a:lnTo>
                    <a:pt x="21462" y="123751"/>
                  </a:lnTo>
                  <a:lnTo>
                    <a:pt x="46390" y="82737"/>
                  </a:lnTo>
                  <a:lnTo>
                    <a:pt x="79091" y="48528"/>
                  </a:lnTo>
                  <a:lnTo>
                    <a:pt x="118298" y="22452"/>
                  </a:lnTo>
                  <a:lnTo>
                    <a:pt x="162745" y="5834"/>
                  </a:lnTo>
                  <a:lnTo>
                    <a:pt x="211162" y="0"/>
                  </a:lnTo>
                  <a:lnTo>
                    <a:pt x="1126389" y="0"/>
                  </a:lnTo>
                  <a:lnTo>
                    <a:pt x="1174806" y="5834"/>
                  </a:lnTo>
                  <a:lnTo>
                    <a:pt x="1219250" y="22452"/>
                  </a:lnTo>
                  <a:lnTo>
                    <a:pt x="1258455" y="48528"/>
                  </a:lnTo>
                  <a:lnTo>
                    <a:pt x="1291154" y="82737"/>
                  </a:lnTo>
                  <a:lnTo>
                    <a:pt x="1316078" y="123751"/>
                  </a:lnTo>
                  <a:lnTo>
                    <a:pt x="1331963" y="170246"/>
                  </a:lnTo>
                  <a:lnTo>
                    <a:pt x="1337539" y="220895"/>
                  </a:lnTo>
                  <a:lnTo>
                    <a:pt x="1337539" y="313011"/>
                  </a:lnTo>
                  <a:lnTo>
                    <a:pt x="1337386" y="321711"/>
                  </a:lnTo>
                  <a:lnTo>
                    <a:pt x="2778337" y="321711"/>
                  </a:lnTo>
                  <a:lnTo>
                    <a:pt x="2778337" y="2430791"/>
                  </a:lnTo>
                  <a:close/>
                </a:path>
                <a:path w="2778760" h="2431415">
                  <a:moveTo>
                    <a:pt x="2778337" y="321711"/>
                  </a:moveTo>
                  <a:lnTo>
                    <a:pt x="1337386" y="321711"/>
                  </a:lnTo>
                  <a:lnTo>
                    <a:pt x="2778337" y="321701"/>
                  </a:lnTo>
                  <a:close/>
                </a:path>
              </a:pathLst>
            </a:custGeom>
            <a:solidFill>
              <a:srgbClr val="9DDC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526094" y="6393395"/>
              <a:ext cx="2774315" cy="2426970"/>
            </a:xfrm>
            <a:custGeom>
              <a:avLst/>
              <a:gdLst/>
              <a:ahLst/>
              <a:cxnLst/>
              <a:rect l="l" t="t" r="r" b="b"/>
              <a:pathLst>
                <a:path w="2774315" h="2426970">
                  <a:moveTo>
                    <a:pt x="2773740" y="2426754"/>
                  </a:moveTo>
                  <a:lnTo>
                    <a:pt x="0" y="2426754"/>
                  </a:lnTo>
                  <a:lnTo>
                    <a:pt x="0" y="220895"/>
                  </a:lnTo>
                  <a:lnTo>
                    <a:pt x="5577" y="170246"/>
                  </a:lnTo>
                  <a:lnTo>
                    <a:pt x="21462" y="123751"/>
                  </a:lnTo>
                  <a:lnTo>
                    <a:pt x="46390" y="82737"/>
                  </a:lnTo>
                  <a:lnTo>
                    <a:pt x="79091" y="48528"/>
                  </a:lnTo>
                  <a:lnTo>
                    <a:pt x="118298" y="22452"/>
                  </a:lnTo>
                  <a:lnTo>
                    <a:pt x="162745" y="5834"/>
                  </a:lnTo>
                  <a:lnTo>
                    <a:pt x="211162" y="0"/>
                  </a:lnTo>
                  <a:lnTo>
                    <a:pt x="1126377" y="0"/>
                  </a:lnTo>
                  <a:lnTo>
                    <a:pt x="1174798" y="5834"/>
                  </a:lnTo>
                  <a:lnTo>
                    <a:pt x="1219246" y="22452"/>
                  </a:lnTo>
                  <a:lnTo>
                    <a:pt x="1258453" y="48528"/>
                  </a:lnTo>
                  <a:lnTo>
                    <a:pt x="1291153" y="82737"/>
                  </a:lnTo>
                  <a:lnTo>
                    <a:pt x="1316078" y="123751"/>
                  </a:lnTo>
                  <a:lnTo>
                    <a:pt x="1331963" y="170246"/>
                  </a:lnTo>
                  <a:lnTo>
                    <a:pt x="1337539" y="220895"/>
                  </a:lnTo>
                  <a:lnTo>
                    <a:pt x="1337539" y="313011"/>
                  </a:lnTo>
                  <a:lnTo>
                    <a:pt x="1337373" y="321698"/>
                  </a:lnTo>
                  <a:lnTo>
                    <a:pt x="2773740" y="321698"/>
                  </a:lnTo>
                  <a:lnTo>
                    <a:pt x="2773740" y="2426754"/>
                  </a:lnTo>
                  <a:close/>
                </a:path>
              </a:pathLst>
            </a:custGeom>
            <a:solidFill>
              <a:srgbClr val="95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530691" y="6397432"/>
              <a:ext cx="2769235" cy="2423160"/>
            </a:xfrm>
            <a:custGeom>
              <a:avLst/>
              <a:gdLst/>
              <a:ahLst/>
              <a:cxnLst/>
              <a:rect l="l" t="t" r="r" b="b"/>
              <a:pathLst>
                <a:path w="2769235" h="2423159">
                  <a:moveTo>
                    <a:pt x="2769144" y="2422717"/>
                  </a:moveTo>
                  <a:lnTo>
                    <a:pt x="0" y="2422717"/>
                  </a:lnTo>
                  <a:lnTo>
                    <a:pt x="0" y="220895"/>
                  </a:lnTo>
                  <a:lnTo>
                    <a:pt x="5577" y="170242"/>
                  </a:lnTo>
                  <a:lnTo>
                    <a:pt x="21462" y="123746"/>
                  </a:lnTo>
                  <a:lnTo>
                    <a:pt x="46390" y="82731"/>
                  </a:lnTo>
                  <a:lnTo>
                    <a:pt x="79091" y="48524"/>
                  </a:lnTo>
                  <a:lnTo>
                    <a:pt x="118298" y="22450"/>
                  </a:lnTo>
                  <a:lnTo>
                    <a:pt x="162745" y="5833"/>
                  </a:lnTo>
                  <a:lnTo>
                    <a:pt x="211162" y="0"/>
                  </a:lnTo>
                  <a:lnTo>
                    <a:pt x="1126377" y="0"/>
                  </a:lnTo>
                  <a:lnTo>
                    <a:pt x="1174794" y="5833"/>
                  </a:lnTo>
                  <a:lnTo>
                    <a:pt x="1219240" y="22450"/>
                  </a:lnTo>
                  <a:lnTo>
                    <a:pt x="1258447" y="48524"/>
                  </a:lnTo>
                  <a:lnTo>
                    <a:pt x="1291149" y="82731"/>
                  </a:lnTo>
                  <a:lnTo>
                    <a:pt x="1316076" y="123746"/>
                  </a:lnTo>
                  <a:lnTo>
                    <a:pt x="1331962" y="170242"/>
                  </a:lnTo>
                  <a:lnTo>
                    <a:pt x="1337539" y="220895"/>
                  </a:lnTo>
                  <a:lnTo>
                    <a:pt x="1337539" y="313011"/>
                  </a:lnTo>
                  <a:lnTo>
                    <a:pt x="1337373" y="321698"/>
                  </a:lnTo>
                  <a:lnTo>
                    <a:pt x="2769144" y="321698"/>
                  </a:lnTo>
                  <a:lnTo>
                    <a:pt x="2769144" y="2422717"/>
                  </a:lnTo>
                  <a:close/>
                </a:path>
              </a:pathLst>
            </a:custGeom>
            <a:solidFill>
              <a:srgbClr val="8E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535287" y="6401456"/>
              <a:ext cx="2764790" cy="2418715"/>
            </a:xfrm>
            <a:custGeom>
              <a:avLst/>
              <a:gdLst/>
              <a:ahLst/>
              <a:cxnLst/>
              <a:rect l="l" t="t" r="r" b="b"/>
              <a:pathLst>
                <a:path w="2764790" h="2418715">
                  <a:moveTo>
                    <a:pt x="2764547" y="2418693"/>
                  </a:moveTo>
                  <a:lnTo>
                    <a:pt x="0" y="2418693"/>
                  </a:lnTo>
                  <a:lnTo>
                    <a:pt x="0" y="220895"/>
                  </a:lnTo>
                  <a:lnTo>
                    <a:pt x="5576" y="170246"/>
                  </a:lnTo>
                  <a:lnTo>
                    <a:pt x="21460" y="123751"/>
                  </a:lnTo>
                  <a:lnTo>
                    <a:pt x="46385" y="82737"/>
                  </a:lnTo>
                  <a:lnTo>
                    <a:pt x="79083" y="48528"/>
                  </a:lnTo>
                  <a:lnTo>
                    <a:pt x="118288" y="22452"/>
                  </a:lnTo>
                  <a:lnTo>
                    <a:pt x="162733" y="5834"/>
                  </a:lnTo>
                  <a:lnTo>
                    <a:pt x="211149" y="0"/>
                  </a:lnTo>
                  <a:lnTo>
                    <a:pt x="1126377" y="0"/>
                  </a:lnTo>
                  <a:lnTo>
                    <a:pt x="1174793" y="5834"/>
                  </a:lnTo>
                  <a:lnTo>
                    <a:pt x="1219237" y="22452"/>
                  </a:lnTo>
                  <a:lnTo>
                    <a:pt x="1258442" y="48528"/>
                  </a:lnTo>
                  <a:lnTo>
                    <a:pt x="1291141" y="82737"/>
                  </a:lnTo>
                  <a:lnTo>
                    <a:pt x="1316066" y="123751"/>
                  </a:lnTo>
                  <a:lnTo>
                    <a:pt x="1331950" y="170246"/>
                  </a:lnTo>
                  <a:lnTo>
                    <a:pt x="1337526" y="220895"/>
                  </a:lnTo>
                  <a:lnTo>
                    <a:pt x="1337526" y="313024"/>
                  </a:lnTo>
                  <a:lnTo>
                    <a:pt x="1337373" y="321711"/>
                  </a:lnTo>
                  <a:lnTo>
                    <a:pt x="2764547" y="321711"/>
                  </a:lnTo>
                  <a:lnTo>
                    <a:pt x="2764547" y="2418693"/>
                  </a:lnTo>
                  <a:close/>
                </a:path>
              </a:pathLst>
            </a:custGeom>
            <a:solidFill>
              <a:srgbClr val="8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539871" y="6405493"/>
              <a:ext cx="2760345" cy="2414905"/>
            </a:xfrm>
            <a:custGeom>
              <a:avLst/>
              <a:gdLst/>
              <a:ahLst/>
              <a:cxnLst/>
              <a:rect l="l" t="t" r="r" b="b"/>
              <a:pathLst>
                <a:path w="2760345" h="2414904">
                  <a:moveTo>
                    <a:pt x="2759963" y="2414657"/>
                  </a:moveTo>
                  <a:lnTo>
                    <a:pt x="0" y="2414657"/>
                  </a:lnTo>
                  <a:lnTo>
                    <a:pt x="0" y="220895"/>
                  </a:lnTo>
                  <a:lnTo>
                    <a:pt x="5577" y="170246"/>
                  </a:lnTo>
                  <a:lnTo>
                    <a:pt x="21462" y="123751"/>
                  </a:lnTo>
                  <a:lnTo>
                    <a:pt x="46390" y="82737"/>
                  </a:lnTo>
                  <a:lnTo>
                    <a:pt x="79091" y="48528"/>
                  </a:lnTo>
                  <a:lnTo>
                    <a:pt x="118298" y="22452"/>
                  </a:lnTo>
                  <a:lnTo>
                    <a:pt x="162745" y="5834"/>
                  </a:lnTo>
                  <a:lnTo>
                    <a:pt x="211162" y="0"/>
                  </a:lnTo>
                  <a:lnTo>
                    <a:pt x="1126389" y="0"/>
                  </a:lnTo>
                  <a:lnTo>
                    <a:pt x="1174802" y="5834"/>
                  </a:lnTo>
                  <a:lnTo>
                    <a:pt x="1219245" y="22452"/>
                  </a:lnTo>
                  <a:lnTo>
                    <a:pt x="1258450" y="48528"/>
                  </a:lnTo>
                  <a:lnTo>
                    <a:pt x="1291150" y="82737"/>
                  </a:lnTo>
                  <a:lnTo>
                    <a:pt x="1316076" y="123751"/>
                  </a:lnTo>
                  <a:lnTo>
                    <a:pt x="1331962" y="170246"/>
                  </a:lnTo>
                  <a:lnTo>
                    <a:pt x="1337539" y="220895"/>
                  </a:lnTo>
                  <a:lnTo>
                    <a:pt x="1337539" y="313011"/>
                  </a:lnTo>
                  <a:lnTo>
                    <a:pt x="1337386" y="321711"/>
                  </a:lnTo>
                  <a:lnTo>
                    <a:pt x="2759963" y="321711"/>
                  </a:lnTo>
                  <a:lnTo>
                    <a:pt x="2759963" y="2414657"/>
                  </a:lnTo>
                  <a:close/>
                </a:path>
                <a:path w="2760345" h="2414904">
                  <a:moveTo>
                    <a:pt x="2759963" y="321711"/>
                  </a:moveTo>
                  <a:lnTo>
                    <a:pt x="1337386" y="321711"/>
                  </a:lnTo>
                  <a:lnTo>
                    <a:pt x="2759963" y="321701"/>
                  </a:lnTo>
                  <a:close/>
                </a:path>
              </a:pathLst>
            </a:custGeom>
            <a:solidFill>
              <a:srgbClr val="7E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544468" y="6409529"/>
              <a:ext cx="2755900" cy="2411095"/>
            </a:xfrm>
            <a:custGeom>
              <a:avLst/>
              <a:gdLst/>
              <a:ahLst/>
              <a:cxnLst/>
              <a:rect l="l" t="t" r="r" b="b"/>
              <a:pathLst>
                <a:path w="2755900" h="2411095">
                  <a:moveTo>
                    <a:pt x="2755367" y="2410620"/>
                  </a:moveTo>
                  <a:lnTo>
                    <a:pt x="0" y="2410620"/>
                  </a:lnTo>
                  <a:lnTo>
                    <a:pt x="0" y="220895"/>
                  </a:lnTo>
                  <a:lnTo>
                    <a:pt x="5577" y="170242"/>
                  </a:lnTo>
                  <a:lnTo>
                    <a:pt x="21462" y="123746"/>
                  </a:lnTo>
                  <a:lnTo>
                    <a:pt x="46390" y="82731"/>
                  </a:lnTo>
                  <a:lnTo>
                    <a:pt x="79091" y="48524"/>
                  </a:lnTo>
                  <a:lnTo>
                    <a:pt x="118298" y="22450"/>
                  </a:lnTo>
                  <a:lnTo>
                    <a:pt x="162745" y="5833"/>
                  </a:lnTo>
                  <a:lnTo>
                    <a:pt x="211162" y="0"/>
                  </a:lnTo>
                  <a:lnTo>
                    <a:pt x="1126377" y="0"/>
                  </a:lnTo>
                  <a:lnTo>
                    <a:pt x="1174794" y="5833"/>
                  </a:lnTo>
                  <a:lnTo>
                    <a:pt x="1219240" y="22450"/>
                  </a:lnTo>
                  <a:lnTo>
                    <a:pt x="1258447" y="48524"/>
                  </a:lnTo>
                  <a:lnTo>
                    <a:pt x="1291149" y="82731"/>
                  </a:lnTo>
                  <a:lnTo>
                    <a:pt x="1316076" y="123746"/>
                  </a:lnTo>
                  <a:lnTo>
                    <a:pt x="1331962" y="170242"/>
                  </a:lnTo>
                  <a:lnTo>
                    <a:pt x="1337539" y="220895"/>
                  </a:lnTo>
                  <a:lnTo>
                    <a:pt x="1337539" y="313011"/>
                  </a:lnTo>
                  <a:lnTo>
                    <a:pt x="1337373" y="321698"/>
                  </a:lnTo>
                  <a:lnTo>
                    <a:pt x="2755367" y="321698"/>
                  </a:lnTo>
                  <a:lnTo>
                    <a:pt x="2755367" y="2410620"/>
                  </a:lnTo>
                  <a:close/>
                </a:path>
              </a:pathLst>
            </a:custGeom>
            <a:solidFill>
              <a:srgbClr val="76D1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549040" y="6413563"/>
              <a:ext cx="2750820" cy="2406650"/>
            </a:xfrm>
            <a:custGeom>
              <a:avLst/>
              <a:gdLst/>
              <a:ahLst/>
              <a:cxnLst/>
              <a:rect l="l" t="t" r="r" b="b"/>
              <a:pathLst>
                <a:path w="2750820" h="2406650">
                  <a:moveTo>
                    <a:pt x="2750794" y="321703"/>
                  </a:moveTo>
                  <a:lnTo>
                    <a:pt x="1337386" y="321703"/>
                  </a:lnTo>
                  <a:lnTo>
                    <a:pt x="1337551" y="313016"/>
                  </a:lnTo>
                  <a:lnTo>
                    <a:pt x="1337551" y="220891"/>
                  </a:lnTo>
                  <a:lnTo>
                    <a:pt x="1331976" y="170243"/>
                  </a:lnTo>
                  <a:lnTo>
                    <a:pt x="1316088" y="123748"/>
                  </a:lnTo>
                  <a:lnTo>
                    <a:pt x="1291170" y="82727"/>
                  </a:lnTo>
                  <a:lnTo>
                    <a:pt x="1258468" y="48526"/>
                  </a:lnTo>
                  <a:lnTo>
                    <a:pt x="1219263" y="22453"/>
                  </a:lnTo>
                  <a:lnTo>
                    <a:pt x="1174813" y="5829"/>
                  </a:lnTo>
                  <a:lnTo>
                    <a:pt x="1126401" y="0"/>
                  </a:lnTo>
                  <a:lnTo>
                    <a:pt x="211162" y="0"/>
                  </a:lnTo>
                  <a:lnTo>
                    <a:pt x="162750" y="5829"/>
                  </a:lnTo>
                  <a:lnTo>
                    <a:pt x="118300" y="22453"/>
                  </a:lnTo>
                  <a:lnTo>
                    <a:pt x="79095" y="48526"/>
                  </a:lnTo>
                  <a:lnTo>
                    <a:pt x="46393" y="82727"/>
                  </a:lnTo>
                  <a:lnTo>
                    <a:pt x="21463" y="123748"/>
                  </a:lnTo>
                  <a:lnTo>
                    <a:pt x="5588" y="170243"/>
                  </a:lnTo>
                  <a:lnTo>
                    <a:pt x="0" y="220891"/>
                  </a:lnTo>
                  <a:lnTo>
                    <a:pt x="12" y="2406599"/>
                  </a:lnTo>
                  <a:lnTo>
                    <a:pt x="2750794" y="2406599"/>
                  </a:lnTo>
                  <a:lnTo>
                    <a:pt x="2750794" y="321703"/>
                  </a:lnTo>
                  <a:close/>
                </a:path>
              </a:pathLst>
            </a:custGeom>
            <a:solidFill>
              <a:srgbClr val="6C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549051" y="6413553"/>
              <a:ext cx="2750820" cy="2406650"/>
            </a:xfrm>
            <a:custGeom>
              <a:avLst/>
              <a:gdLst/>
              <a:ahLst/>
              <a:cxnLst/>
              <a:rect l="l" t="t" r="r" b="b"/>
              <a:pathLst>
                <a:path w="2750820" h="2406650">
                  <a:moveTo>
                    <a:pt x="2750783" y="2406596"/>
                  </a:moveTo>
                  <a:lnTo>
                    <a:pt x="5" y="2406596"/>
                  </a:lnTo>
                  <a:lnTo>
                    <a:pt x="0" y="220895"/>
                  </a:lnTo>
                  <a:lnTo>
                    <a:pt x="5577" y="170246"/>
                  </a:lnTo>
                  <a:lnTo>
                    <a:pt x="21462" y="123751"/>
                  </a:lnTo>
                  <a:lnTo>
                    <a:pt x="46390" y="82737"/>
                  </a:lnTo>
                  <a:lnTo>
                    <a:pt x="79091" y="48528"/>
                  </a:lnTo>
                  <a:lnTo>
                    <a:pt x="118298" y="22452"/>
                  </a:lnTo>
                  <a:lnTo>
                    <a:pt x="162745" y="5834"/>
                  </a:lnTo>
                  <a:lnTo>
                    <a:pt x="211162" y="0"/>
                  </a:lnTo>
                  <a:lnTo>
                    <a:pt x="1126389" y="0"/>
                  </a:lnTo>
                  <a:lnTo>
                    <a:pt x="1174807" y="5834"/>
                  </a:lnTo>
                  <a:lnTo>
                    <a:pt x="1219253" y="22452"/>
                  </a:lnTo>
                  <a:lnTo>
                    <a:pt x="1258460" y="48528"/>
                  </a:lnTo>
                  <a:lnTo>
                    <a:pt x="1291161" y="82737"/>
                  </a:lnTo>
                  <a:lnTo>
                    <a:pt x="1316089" y="123751"/>
                  </a:lnTo>
                  <a:lnTo>
                    <a:pt x="1331975" y="170246"/>
                  </a:lnTo>
                  <a:lnTo>
                    <a:pt x="1337552" y="220895"/>
                  </a:lnTo>
                  <a:lnTo>
                    <a:pt x="1337552" y="313024"/>
                  </a:lnTo>
                  <a:lnTo>
                    <a:pt x="1337386" y="321711"/>
                  </a:lnTo>
                  <a:lnTo>
                    <a:pt x="2750783" y="321711"/>
                  </a:lnTo>
                  <a:lnTo>
                    <a:pt x="2750783" y="2406596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675379" y="6322550"/>
            <a:ext cx="2138680" cy="680720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930"/>
              </a:spcBef>
            </a:pPr>
            <a:r>
              <a:rPr sz="1800" spc="-10" dirty="0">
                <a:solidFill>
                  <a:srgbClr val="00ADEF"/>
                </a:solidFill>
                <a:latin typeface="Trebuchet MS"/>
                <a:cs typeface="Trebuchet MS"/>
              </a:rPr>
              <a:t>Word</a:t>
            </a:r>
            <a:r>
              <a:rPr sz="1800" spc="-10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800" spc="-85" dirty="0">
                <a:solidFill>
                  <a:srgbClr val="00ADEF"/>
                </a:solidFill>
                <a:latin typeface="Trebuchet MS"/>
                <a:cs typeface="Trebuchet MS"/>
              </a:rPr>
              <a:t>File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300" spc="-45" dirty="0">
                <a:latin typeface="Trebuchet MS"/>
                <a:cs typeface="Trebuchet MS"/>
              </a:rPr>
              <a:t>These </a:t>
            </a:r>
            <a:r>
              <a:rPr sz="1300" spc="-30" dirty="0">
                <a:latin typeface="Trebuchet MS"/>
                <a:cs typeface="Trebuchet MS"/>
              </a:rPr>
              <a:t>are </a:t>
            </a:r>
            <a:r>
              <a:rPr sz="1300" spc="-10" dirty="0">
                <a:latin typeface="Trebuchet MS"/>
                <a:cs typeface="Trebuchet MS"/>
              </a:rPr>
              <a:t>also </a:t>
            </a:r>
            <a:r>
              <a:rPr sz="1300" spc="-25" dirty="0">
                <a:latin typeface="Trebuchet MS"/>
                <a:cs typeface="Trebuchet MS"/>
              </a:rPr>
              <a:t>singular</a:t>
            </a:r>
            <a:r>
              <a:rPr sz="1300" spc="-220" dirty="0">
                <a:latin typeface="Trebuchet MS"/>
                <a:cs typeface="Trebuchet MS"/>
              </a:rPr>
              <a:t> </a:t>
            </a:r>
            <a:r>
              <a:rPr sz="1300" spc="-25" dirty="0">
                <a:latin typeface="Trebuchet MS"/>
                <a:cs typeface="Trebuchet MS"/>
              </a:rPr>
              <a:t>nouns: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675379" y="7056678"/>
            <a:ext cx="999490" cy="1732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15" dirty="0">
                <a:latin typeface="Trebuchet MS"/>
                <a:cs typeface="Trebuchet MS"/>
              </a:rPr>
              <a:t>an</a:t>
            </a:r>
            <a:r>
              <a:rPr sz="1600" spc="-170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airplane 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105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bicycle</a:t>
            </a:r>
            <a:endParaRPr sz="1600">
              <a:latin typeface="Trebuchet MS"/>
              <a:cs typeface="Trebuchet MS"/>
            </a:endParaRPr>
          </a:p>
          <a:p>
            <a:pPr marL="12700" marR="502284">
              <a:lnSpc>
                <a:spcPct val="100000"/>
              </a:lnSpc>
            </a:pP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170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boy 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175" dirty="0">
                <a:latin typeface="Trebuchet MS"/>
                <a:cs typeface="Trebuchet MS"/>
              </a:rPr>
              <a:t> </a:t>
            </a:r>
            <a:r>
              <a:rPr sz="1600" spc="15" dirty="0">
                <a:latin typeface="Trebuchet MS"/>
                <a:cs typeface="Trebuchet MS"/>
              </a:rPr>
              <a:t>bus</a:t>
            </a:r>
            <a:endParaRPr sz="1600">
              <a:latin typeface="Trebuchet MS"/>
              <a:cs typeface="Trebuchet MS"/>
            </a:endParaRPr>
          </a:p>
          <a:p>
            <a:pPr marL="12700" marR="332740">
              <a:lnSpc>
                <a:spcPct val="100000"/>
              </a:lnSpc>
            </a:pP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175" dirty="0">
                <a:latin typeface="Trebuchet MS"/>
                <a:cs typeface="Trebuchet MS"/>
              </a:rPr>
              <a:t> </a:t>
            </a:r>
            <a:r>
              <a:rPr sz="1600" spc="-20" dirty="0">
                <a:latin typeface="Trebuchet MS"/>
                <a:cs typeface="Trebuchet MS"/>
              </a:rPr>
              <a:t>comb 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105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girl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95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key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922418" y="7056678"/>
            <a:ext cx="1195705" cy="1732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88645" algn="just">
              <a:lnSpc>
                <a:spcPct val="100000"/>
              </a:lnSpc>
              <a:spcBef>
                <a:spcPts val="100"/>
              </a:spcBef>
            </a:pP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150" dirty="0">
                <a:latin typeface="Trebuchet MS"/>
                <a:cs typeface="Trebuchet MS"/>
              </a:rPr>
              <a:t> </a:t>
            </a:r>
            <a:r>
              <a:rPr sz="1600" spc="-135" dirty="0">
                <a:latin typeface="Trebuchet MS"/>
                <a:cs typeface="Trebuchet MS"/>
              </a:rPr>
              <a:t>letter 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145" dirty="0">
                <a:latin typeface="Trebuchet MS"/>
                <a:cs typeface="Trebuchet MS"/>
              </a:rPr>
              <a:t> </a:t>
            </a:r>
            <a:r>
              <a:rPr sz="1600" spc="15" dirty="0">
                <a:latin typeface="Trebuchet MS"/>
                <a:cs typeface="Trebuchet MS"/>
              </a:rPr>
              <a:t>map</a:t>
            </a:r>
            <a:endParaRPr sz="1600">
              <a:latin typeface="Trebuchet MS"/>
              <a:cs typeface="Trebuchet MS"/>
            </a:endParaRPr>
          </a:p>
          <a:p>
            <a:pPr marL="12700" marR="5080" algn="just">
              <a:lnSpc>
                <a:spcPct val="100000"/>
              </a:lnSpc>
            </a:pP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155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photograph 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80" dirty="0">
                <a:latin typeface="Trebuchet MS"/>
                <a:cs typeface="Trebuchet MS"/>
              </a:rPr>
              <a:t>refrigerator 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95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slide</a:t>
            </a:r>
            <a:endParaRPr sz="1600">
              <a:latin typeface="Trebuchet MS"/>
              <a:cs typeface="Trebuchet MS"/>
            </a:endParaRPr>
          </a:p>
          <a:p>
            <a:pPr marL="12700" marR="506095" algn="just">
              <a:lnSpc>
                <a:spcPct val="100000"/>
              </a:lnSpc>
            </a:pP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175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swing 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105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van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xfrm>
            <a:off x="527050" y="460667"/>
            <a:ext cx="22548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0" dirty="0">
                <a:latin typeface="Verdana"/>
                <a:cs typeface="Verdana"/>
              </a:rPr>
              <a:t>Singular</a:t>
            </a:r>
            <a:r>
              <a:rPr sz="2400" spc="-280" dirty="0">
                <a:latin typeface="Verdana"/>
                <a:cs typeface="Verdana"/>
              </a:rPr>
              <a:t> </a:t>
            </a:r>
            <a:r>
              <a:rPr sz="2400" spc="-15" dirty="0">
                <a:latin typeface="Verdana"/>
                <a:cs typeface="Verdana"/>
              </a:rPr>
              <a:t>Nouns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197118" y="7968970"/>
            <a:ext cx="75628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50" dirty="0">
                <a:latin typeface="Trebuchet MS"/>
                <a:cs typeface="Trebuchet MS"/>
              </a:rPr>
              <a:t>a</a:t>
            </a:r>
            <a:r>
              <a:rPr sz="1700" spc="-150" dirty="0">
                <a:latin typeface="Trebuchet MS"/>
                <a:cs typeface="Trebuchet MS"/>
              </a:rPr>
              <a:t> </a:t>
            </a:r>
            <a:r>
              <a:rPr sz="1700" spc="-90" dirty="0">
                <a:latin typeface="Trebuchet MS"/>
                <a:cs typeface="Trebuchet MS"/>
              </a:rPr>
              <a:t>flower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46100" y="1183005"/>
            <a:ext cx="5748020" cy="894715"/>
          </a:xfrm>
          <a:custGeom>
            <a:avLst/>
            <a:gdLst/>
            <a:ahLst/>
            <a:cxnLst/>
            <a:rect l="l" t="t" r="r" b="b"/>
            <a:pathLst>
              <a:path w="5748020" h="894714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780415"/>
                </a:lnTo>
                <a:lnTo>
                  <a:pt x="1785" y="846494"/>
                </a:lnTo>
                <a:lnTo>
                  <a:pt x="14287" y="880427"/>
                </a:lnTo>
                <a:lnTo>
                  <a:pt x="48220" y="892929"/>
                </a:lnTo>
                <a:lnTo>
                  <a:pt x="114300" y="894715"/>
                </a:lnTo>
                <a:lnTo>
                  <a:pt x="5633720" y="894715"/>
                </a:lnTo>
                <a:lnTo>
                  <a:pt x="5699799" y="892929"/>
                </a:lnTo>
                <a:lnTo>
                  <a:pt x="5733732" y="880427"/>
                </a:lnTo>
                <a:lnTo>
                  <a:pt x="5746234" y="846494"/>
                </a:lnTo>
                <a:lnTo>
                  <a:pt x="5748020" y="780415"/>
                </a:lnTo>
                <a:lnTo>
                  <a:pt x="5748020" y="114300"/>
                </a:lnTo>
                <a:lnTo>
                  <a:pt x="5746234" y="48220"/>
                </a:lnTo>
                <a:lnTo>
                  <a:pt x="5733732" y="14287"/>
                </a:lnTo>
                <a:lnTo>
                  <a:pt x="5699799" y="1785"/>
                </a:lnTo>
                <a:lnTo>
                  <a:pt x="5633720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750136" y="5053050"/>
            <a:ext cx="89217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50" dirty="0">
                <a:latin typeface="Trebuchet MS"/>
                <a:cs typeface="Trebuchet MS"/>
              </a:rPr>
              <a:t>a</a:t>
            </a:r>
            <a:r>
              <a:rPr sz="1700" spc="-155" dirty="0">
                <a:latin typeface="Trebuchet MS"/>
                <a:cs typeface="Trebuchet MS"/>
              </a:rPr>
              <a:t> </a:t>
            </a:r>
            <a:r>
              <a:rPr sz="1700" spc="5" dirty="0">
                <a:latin typeface="Trebuchet MS"/>
                <a:cs typeface="Trebuchet MS"/>
              </a:rPr>
              <a:t>woman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pc="10" dirty="0"/>
              <a:t>21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2265895" y="4009110"/>
            <a:ext cx="57594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50" dirty="0">
                <a:latin typeface="Trebuchet MS"/>
                <a:cs typeface="Trebuchet MS"/>
              </a:rPr>
              <a:t>a</a:t>
            </a:r>
            <a:r>
              <a:rPr sz="1700" spc="-160" dirty="0">
                <a:latin typeface="Trebuchet MS"/>
                <a:cs typeface="Trebuchet MS"/>
              </a:rPr>
              <a:t> </a:t>
            </a:r>
            <a:r>
              <a:rPr sz="1700" spc="-25" dirty="0">
                <a:latin typeface="Trebuchet MS"/>
                <a:cs typeface="Trebuchet MS"/>
              </a:rPr>
              <a:t>ship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170730" y="4512665"/>
            <a:ext cx="60388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50" dirty="0">
                <a:latin typeface="Trebuchet MS"/>
                <a:cs typeface="Trebuchet MS"/>
              </a:rPr>
              <a:t>a</a:t>
            </a:r>
            <a:r>
              <a:rPr sz="1700" spc="-155" dirty="0">
                <a:latin typeface="Trebuchet MS"/>
                <a:cs typeface="Trebuchet MS"/>
              </a:rPr>
              <a:t> </a:t>
            </a:r>
            <a:r>
              <a:rPr sz="1700" spc="-95" dirty="0">
                <a:latin typeface="Trebuchet MS"/>
                <a:cs typeface="Trebuchet MS"/>
              </a:rPr>
              <a:t>train</a:t>
            </a:r>
            <a:endParaRPr sz="1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9701" y="439488"/>
            <a:ext cx="5966460" cy="8375650"/>
            <a:chOff x="339701" y="439488"/>
            <a:chExt cx="5966460" cy="8375650"/>
          </a:xfrm>
        </p:grpSpPr>
        <p:sp>
          <p:nvSpPr>
            <p:cNvPr id="3" name="object 3"/>
            <p:cNvSpPr/>
            <p:nvPr/>
          </p:nvSpPr>
          <p:spPr>
            <a:xfrm>
              <a:off x="532736" y="726861"/>
              <a:ext cx="5773238" cy="808806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1182" y="892416"/>
              <a:ext cx="5636895" cy="7759700"/>
            </a:xfrm>
            <a:custGeom>
              <a:avLst/>
              <a:gdLst/>
              <a:ahLst/>
              <a:cxnLst/>
              <a:rect l="l" t="t" r="r" b="b"/>
              <a:pathLst>
                <a:path w="5636895" h="7759700">
                  <a:moveTo>
                    <a:pt x="468371" y="139700"/>
                  </a:moveTo>
                  <a:lnTo>
                    <a:pt x="166707" y="139700"/>
                  </a:lnTo>
                  <a:lnTo>
                    <a:pt x="194651" y="127000"/>
                  </a:lnTo>
                  <a:lnTo>
                    <a:pt x="228311" y="101600"/>
                  </a:lnTo>
                  <a:lnTo>
                    <a:pt x="263875" y="50800"/>
                  </a:lnTo>
                  <a:lnTo>
                    <a:pt x="297534" y="12700"/>
                  </a:lnTo>
                  <a:lnTo>
                    <a:pt x="325479" y="0"/>
                  </a:lnTo>
                  <a:lnTo>
                    <a:pt x="351772" y="12700"/>
                  </a:lnTo>
                  <a:lnTo>
                    <a:pt x="381495" y="50800"/>
                  </a:lnTo>
                  <a:lnTo>
                    <a:pt x="412360" y="101600"/>
                  </a:lnTo>
                  <a:lnTo>
                    <a:pt x="442081" y="127000"/>
                  </a:lnTo>
                  <a:lnTo>
                    <a:pt x="468371" y="139700"/>
                  </a:lnTo>
                  <a:close/>
                </a:path>
                <a:path w="5636895" h="7759700">
                  <a:moveTo>
                    <a:pt x="762098" y="139700"/>
                  </a:moveTo>
                  <a:lnTo>
                    <a:pt x="468371" y="139700"/>
                  </a:lnTo>
                  <a:lnTo>
                    <a:pt x="495490" y="127000"/>
                  </a:lnTo>
                  <a:lnTo>
                    <a:pt x="527181" y="101600"/>
                  </a:lnTo>
                  <a:lnTo>
                    <a:pt x="560396" y="50800"/>
                  </a:lnTo>
                  <a:lnTo>
                    <a:pt x="592087" y="12700"/>
                  </a:lnTo>
                  <a:lnTo>
                    <a:pt x="619206" y="0"/>
                  </a:lnTo>
                  <a:lnTo>
                    <a:pt x="645499" y="12700"/>
                  </a:lnTo>
                  <a:lnTo>
                    <a:pt x="675220" y="50800"/>
                  </a:lnTo>
                  <a:lnTo>
                    <a:pt x="706084" y="101600"/>
                  </a:lnTo>
                  <a:lnTo>
                    <a:pt x="735806" y="127000"/>
                  </a:lnTo>
                  <a:lnTo>
                    <a:pt x="762098" y="139700"/>
                  </a:lnTo>
                  <a:close/>
                </a:path>
                <a:path w="5636895" h="7759700">
                  <a:moveTo>
                    <a:pt x="1071698" y="139700"/>
                  </a:moveTo>
                  <a:lnTo>
                    <a:pt x="762098" y="139700"/>
                  </a:lnTo>
                  <a:lnTo>
                    <a:pt x="788392" y="127000"/>
                  </a:lnTo>
                  <a:lnTo>
                    <a:pt x="818115" y="101600"/>
                  </a:lnTo>
                  <a:lnTo>
                    <a:pt x="848980" y="50800"/>
                  </a:lnTo>
                  <a:lnTo>
                    <a:pt x="878701" y="12700"/>
                  </a:lnTo>
                  <a:lnTo>
                    <a:pt x="904991" y="0"/>
                  </a:lnTo>
                  <a:lnTo>
                    <a:pt x="933761" y="12700"/>
                  </a:lnTo>
                  <a:lnTo>
                    <a:pt x="969390" y="50800"/>
                  </a:lnTo>
                  <a:lnTo>
                    <a:pt x="1007304" y="101600"/>
                  </a:lnTo>
                  <a:lnTo>
                    <a:pt x="1042931" y="127000"/>
                  </a:lnTo>
                  <a:lnTo>
                    <a:pt x="1071698" y="139700"/>
                  </a:lnTo>
                  <a:close/>
                </a:path>
                <a:path w="5636895" h="7759700">
                  <a:moveTo>
                    <a:pt x="1357490" y="139700"/>
                  </a:moveTo>
                  <a:lnTo>
                    <a:pt x="1071698" y="139700"/>
                  </a:lnTo>
                  <a:lnTo>
                    <a:pt x="1097992" y="127000"/>
                  </a:lnTo>
                  <a:lnTo>
                    <a:pt x="1127715" y="101600"/>
                  </a:lnTo>
                  <a:lnTo>
                    <a:pt x="1158581" y="50800"/>
                  </a:lnTo>
                  <a:lnTo>
                    <a:pt x="1188304" y="12700"/>
                  </a:lnTo>
                  <a:lnTo>
                    <a:pt x="1214598" y="0"/>
                  </a:lnTo>
                  <a:lnTo>
                    <a:pt x="1240888" y="12700"/>
                  </a:lnTo>
                  <a:lnTo>
                    <a:pt x="1270609" y="50800"/>
                  </a:lnTo>
                  <a:lnTo>
                    <a:pt x="1301474" y="101600"/>
                  </a:lnTo>
                  <a:lnTo>
                    <a:pt x="1331196" y="127000"/>
                  </a:lnTo>
                  <a:lnTo>
                    <a:pt x="1357490" y="139700"/>
                  </a:lnTo>
                  <a:close/>
                </a:path>
                <a:path w="5636895" h="7759700">
                  <a:moveTo>
                    <a:pt x="1659154" y="139700"/>
                  </a:moveTo>
                  <a:lnTo>
                    <a:pt x="1357490" y="139700"/>
                  </a:lnTo>
                  <a:lnTo>
                    <a:pt x="1384605" y="127000"/>
                  </a:lnTo>
                  <a:lnTo>
                    <a:pt x="1416294" y="101600"/>
                  </a:lnTo>
                  <a:lnTo>
                    <a:pt x="1449508" y="50800"/>
                  </a:lnTo>
                  <a:lnTo>
                    <a:pt x="1481199" y="12700"/>
                  </a:lnTo>
                  <a:lnTo>
                    <a:pt x="1508318" y="0"/>
                  </a:lnTo>
                  <a:lnTo>
                    <a:pt x="1535437" y="12700"/>
                  </a:lnTo>
                  <a:lnTo>
                    <a:pt x="1567128" y="50800"/>
                  </a:lnTo>
                  <a:lnTo>
                    <a:pt x="1600343" y="101600"/>
                  </a:lnTo>
                  <a:lnTo>
                    <a:pt x="1632035" y="127000"/>
                  </a:lnTo>
                  <a:lnTo>
                    <a:pt x="1659154" y="139700"/>
                  </a:lnTo>
                  <a:close/>
                </a:path>
                <a:path w="5636895" h="7759700">
                  <a:moveTo>
                    <a:pt x="1960817" y="139700"/>
                  </a:moveTo>
                  <a:lnTo>
                    <a:pt x="1659154" y="139700"/>
                  </a:lnTo>
                  <a:lnTo>
                    <a:pt x="1686269" y="127000"/>
                  </a:lnTo>
                  <a:lnTo>
                    <a:pt x="1717958" y="101600"/>
                  </a:lnTo>
                  <a:lnTo>
                    <a:pt x="1751172" y="50800"/>
                  </a:lnTo>
                  <a:lnTo>
                    <a:pt x="1782863" y="12700"/>
                  </a:lnTo>
                  <a:lnTo>
                    <a:pt x="1809982" y="0"/>
                  </a:lnTo>
                  <a:lnTo>
                    <a:pt x="1837101" y="12700"/>
                  </a:lnTo>
                  <a:lnTo>
                    <a:pt x="1868792" y="50800"/>
                  </a:lnTo>
                  <a:lnTo>
                    <a:pt x="1902007" y="101600"/>
                  </a:lnTo>
                  <a:lnTo>
                    <a:pt x="1933698" y="127000"/>
                  </a:lnTo>
                  <a:lnTo>
                    <a:pt x="1960817" y="139700"/>
                  </a:lnTo>
                  <a:close/>
                </a:path>
                <a:path w="5636895" h="7759700">
                  <a:moveTo>
                    <a:pt x="2262481" y="139700"/>
                  </a:moveTo>
                  <a:lnTo>
                    <a:pt x="1960817" y="139700"/>
                  </a:lnTo>
                  <a:lnTo>
                    <a:pt x="1987933" y="127000"/>
                  </a:lnTo>
                  <a:lnTo>
                    <a:pt x="2019624" y="101600"/>
                  </a:lnTo>
                  <a:lnTo>
                    <a:pt x="2052839" y="50800"/>
                  </a:lnTo>
                  <a:lnTo>
                    <a:pt x="2084529" y="12700"/>
                  </a:lnTo>
                  <a:lnTo>
                    <a:pt x="2111645" y="0"/>
                  </a:lnTo>
                  <a:lnTo>
                    <a:pt x="2138764" y="12700"/>
                  </a:lnTo>
                  <a:lnTo>
                    <a:pt x="2170456" y="50800"/>
                  </a:lnTo>
                  <a:lnTo>
                    <a:pt x="2203671" y="101600"/>
                  </a:lnTo>
                  <a:lnTo>
                    <a:pt x="2235362" y="127000"/>
                  </a:lnTo>
                  <a:lnTo>
                    <a:pt x="2262481" y="139700"/>
                  </a:lnTo>
                  <a:close/>
                </a:path>
                <a:path w="5636895" h="7759700">
                  <a:moveTo>
                    <a:pt x="2556201" y="139700"/>
                  </a:moveTo>
                  <a:lnTo>
                    <a:pt x="2262481" y="139700"/>
                  </a:lnTo>
                  <a:lnTo>
                    <a:pt x="2289596" y="127000"/>
                  </a:lnTo>
                  <a:lnTo>
                    <a:pt x="2321285" y="101600"/>
                  </a:lnTo>
                  <a:lnTo>
                    <a:pt x="2354499" y="50800"/>
                  </a:lnTo>
                  <a:lnTo>
                    <a:pt x="2386190" y="12700"/>
                  </a:lnTo>
                  <a:lnTo>
                    <a:pt x="2413309" y="0"/>
                  </a:lnTo>
                  <a:lnTo>
                    <a:pt x="2439602" y="12700"/>
                  </a:lnTo>
                  <a:lnTo>
                    <a:pt x="2469323" y="50800"/>
                  </a:lnTo>
                  <a:lnTo>
                    <a:pt x="2500187" y="101600"/>
                  </a:lnTo>
                  <a:lnTo>
                    <a:pt x="2529908" y="127000"/>
                  </a:lnTo>
                  <a:lnTo>
                    <a:pt x="2556201" y="139700"/>
                  </a:lnTo>
                  <a:close/>
                </a:path>
                <a:path w="5636895" h="7759700">
                  <a:moveTo>
                    <a:pt x="2857865" y="139700"/>
                  </a:moveTo>
                  <a:lnTo>
                    <a:pt x="2556201" y="139700"/>
                  </a:lnTo>
                  <a:lnTo>
                    <a:pt x="2583320" y="127000"/>
                  </a:lnTo>
                  <a:lnTo>
                    <a:pt x="2615011" y="101600"/>
                  </a:lnTo>
                  <a:lnTo>
                    <a:pt x="2648227" y="50800"/>
                  </a:lnTo>
                  <a:lnTo>
                    <a:pt x="2679918" y="12700"/>
                  </a:lnTo>
                  <a:lnTo>
                    <a:pt x="2707037" y="0"/>
                  </a:lnTo>
                  <a:lnTo>
                    <a:pt x="2734156" y="12700"/>
                  </a:lnTo>
                  <a:lnTo>
                    <a:pt x="2765846" y="50800"/>
                  </a:lnTo>
                  <a:lnTo>
                    <a:pt x="2799061" y="101600"/>
                  </a:lnTo>
                  <a:lnTo>
                    <a:pt x="2830750" y="127000"/>
                  </a:lnTo>
                  <a:lnTo>
                    <a:pt x="2857865" y="139700"/>
                  </a:lnTo>
                  <a:close/>
                </a:path>
                <a:path w="5636895" h="7759700">
                  <a:moveTo>
                    <a:pt x="3159529" y="139700"/>
                  </a:moveTo>
                  <a:lnTo>
                    <a:pt x="2857865" y="139700"/>
                  </a:lnTo>
                  <a:lnTo>
                    <a:pt x="2884984" y="127000"/>
                  </a:lnTo>
                  <a:lnTo>
                    <a:pt x="2916675" y="101600"/>
                  </a:lnTo>
                  <a:lnTo>
                    <a:pt x="2949890" y="50800"/>
                  </a:lnTo>
                  <a:lnTo>
                    <a:pt x="2981581" y="12700"/>
                  </a:lnTo>
                  <a:lnTo>
                    <a:pt x="3008700" y="0"/>
                  </a:lnTo>
                  <a:lnTo>
                    <a:pt x="3035817" y="12700"/>
                  </a:lnTo>
                  <a:lnTo>
                    <a:pt x="3067507" y="50800"/>
                  </a:lnTo>
                  <a:lnTo>
                    <a:pt x="3100722" y="101600"/>
                  </a:lnTo>
                  <a:lnTo>
                    <a:pt x="3132412" y="127000"/>
                  </a:lnTo>
                  <a:lnTo>
                    <a:pt x="3159529" y="139700"/>
                  </a:lnTo>
                  <a:close/>
                </a:path>
                <a:path w="5636895" h="7759700">
                  <a:moveTo>
                    <a:pt x="3453256" y="139700"/>
                  </a:moveTo>
                  <a:lnTo>
                    <a:pt x="3159529" y="139700"/>
                  </a:lnTo>
                  <a:lnTo>
                    <a:pt x="3185822" y="127000"/>
                  </a:lnTo>
                  <a:lnTo>
                    <a:pt x="3215545" y="101600"/>
                  </a:lnTo>
                  <a:lnTo>
                    <a:pt x="3246410" y="50800"/>
                  </a:lnTo>
                  <a:lnTo>
                    <a:pt x="3276131" y="12700"/>
                  </a:lnTo>
                  <a:lnTo>
                    <a:pt x="3302421" y="0"/>
                  </a:lnTo>
                  <a:lnTo>
                    <a:pt x="3329540" y="12700"/>
                  </a:lnTo>
                  <a:lnTo>
                    <a:pt x="3361231" y="50800"/>
                  </a:lnTo>
                  <a:lnTo>
                    <a:pt x="3394446" y="101600"/>
                  </a:lnTo>
                  <a:lnTo>
                    <a:pt x="3426137" y="127000"/>
                  </a:lnTo>
                  <a:lnTo>
                    <a:pt x="3453256" y="139700"/>
                  </a:lnTo>
                  <a:close/>
                </a:path>
                <a:path w="5636895" h="7759700">
                  <a:moveTo>
                    <a:pt x="3762856" y="139700"/>
                  </a:moveTo>
                  <a:lnTo>
                    <a:pt x="3453256" y="139700"/>
                  </a:lnTo>
                  <a:lnTo>
                    <a:pt x="3480375" y="127000"/>
                  </a:lnTo>
                  <a:lnTo>
                    <a:pt x="3512066" y="101600"/>
                  </a:lnTo>
                  <a:lnTo>
                    <a:pt x="3545282" y="50800"/>
                  </a:lnTo>
                  <a:lnTo>
                    <a:pt x="3576973" y="12700"/>
                  </a:lnTo>
                  <a:lnTo>
                    <a:pt x="3604092" y="0"/>
                  </a:lnTo>
                  <a:lnTo>
                    <a:pt x="3632033" y="12700"/>
                  </a:lnTo>
                  <a:lnTo>
                    <a:pt x="3665690" y="50800"/>
                  </a:lnTo>
                  <a:lnTo>
                    <a:pt x="3701253" y="101600"/>
                  </a:lnTo>
                  <a:lnTo>
                    <a:pt x="3734912" y="127000"/>
                  </a:lnTo>
                  <a:lnTo>
                    <a:pt x="3762856" y="139700"/>
                  </a:lnTo>
                  <a:close/>
                </a:path>
                <a:path w="5636895" h="7759700">
                  <a:moveTo>
                    <a:pt x="4056584" y="139700"/>
                  </a:moveTo>
                  <a:lnTo>
                    <a:pt x="3762856" y="139700"/>
                  </a:lnTo>
                  <a:lnTo>
                    <a:pt x="3788323" y="127000"/>
                  </a:lnTo>
                  <a:lnTo>
                    <a:pt x="3816077" y="101600"/>
                  </a:lnTo>
                  <a:lnTo>
                    <a:pt x="3844591" y="50800"/>
                  </a:lnTo>
                  <a:lnTo>
                    <a:pt x="3872345" y="12700"/>
                  </a:lnTo>
                  <a:lnTo>
                    <a:pt x="3897812" y="0"/>
                  </a:lnTo>
                  <a:lnTo>
                    <a:pt x="3925756" y="12700"/>
                  </a:lnTo>
                  <a:lnTo>
                    <a:pt x="3959416" y="50800"/>
                  </a:lnTo>
                  <a:lnTo>
                    <a:pt x="3994980" y="101600"/>
                  </a:lnTo>
                  <a:lnTo>
                    <a:pt x="4028639" y="127000"/>
                  </a:lnTo>
                  <a:lnTo>
                    <a:pt x="4056584" y="139700"/>
                  </a:lnTo>
                  <a:close/>
                </a:path>
                <a:path w="5636895" h="7759700">
                  <a:moveTo>
                    <a:pt x="4350311" y="139700"/>
                  </a:moveTo>
                  <a:lnTo>
                    <a:pt x="4056584" y="139700"/>
                  </a:lnTo>
                  <a:lnTo>
                    <a:pt x="4082877" y="127000"/>
                  </a:lnTo>
                  <a:lnTo>
                    <a:pt x="4112598" y="101600"/>
                  </a:lnTo>
                  <a:lnTo>
                    <a:pt x="4143462" y="50800"/>
                  </a:lnTo>
                  <a:lnTo>
                    <a:pt x="4173183" y="12700"/>
                  </a:lnTo>
                  <a:lnTo>
                    <a:pt x="4199476" y="0"/>
                  </a:lnTo>
                  <a:lnTo>
                    <a:pt x="4226595" y="12700"/>
                  </a:lnTo>
                  <a:lnTo>
                    <a:pt x="4258286" y="50800"/>
                  </a:lnTo>
                  <a:lnTo>
                    <a:pt x="4291501" y="101600"/>
                  </a:lnTo>
                  <a:lnTo>
                    <a:pt x="4323192" y="127000"/>
                  </a:lnTo>
                  <a:lnTo>
                    <a:pt x="4350311" y="139700"/>
                  </a:lnTo>
                  <a:close/>
                </a:path>
                <a:path w="5636895" h="7759700">
                  <a:moveTo>
                    <a:pt x="4961575" y="139700"/>
                  </a:moveTo>
                  <a:lnTo>
                    <a:pt x="4350311" y="139700"/>
                  </a:lnTo>
                  <a:lnTo>
                    <a:pt x="4377427" y="127000"/>
                  </a:lnTo>
                  <a:lnTo>
                    <a:pt x="4409116" y="101600"/>
                  </a:lnTo>
                  <a:lnTo>
                    <a:pt x="4442330" y="50800"/>
                  </a:lnTo>
                  <a:lnTo>
                    <a:pt x="4474021" y="12700"/>
                  </a:lnTo>
                  <a:lnTo>
                    <a:pt x="4501140" y="0"/>
                  </a:lnTo>
                  <a:lnTo>
                    <a:pt x="4537112" y="12700"/>
                  </a:lnTo>
                  <a:lnTo>
                    <a:pt x="4623939" y="88900"/>
                  </a:lnTo>
                  <a:lnTo>
                    <a:pt x="4659911" y="101600"/>
                  </a:lnTo>
                  <a:lnTo>
                    <a:pt x="4899971" y="101600"/>
                  </a:lnTo>
                  <a:lnTo>
                    <a:pt x="4933630" y="127000"/>
                  </a:lnTo>
                  <a:lnTo>
                    <a:pt x="4961575" y="139700"/>
                  </a:lnTo>
                  <a:close/>
                </a:path>
                <a:path w="5636895" h="7759700">
                  <a:moveTo>
                    <a:pt x="4899971" y="101600"/>
                  </a:moveTo>
                  <a:lnTo>
                    <a:pt x="4659911" y="101600"/>
                  </a:lnTo>
                  <a:lnTo>
                    <a:pt x="4693402" y="88900"/>
                  </a:lnTo>
                  <a:lnTo>
                    <a:pt x="4769312" y="12700"/>
                  </a:lnTo>
                  <a:lnTo>
                    <a:pt x="4802803" y="0"/>
                  </a:lnTo>
                  <a:lnTo>
                    <a:pt x="4830748" y="12700"/>
                  </a:lnTo>
                  <a:lnTo>
                    <a:pt x="4864407" y="50800"/>
                  </a:lnTo>
                  <a:lnTo>
                    <a:pt x="4899971" y="101600"/>
                  </a:lnTo>
                  <a:close/>
                </a:path>
                <a:path w="5636895" h="7759700">
                  <a:moveTo>
                    <a:pt x="5263238" y="139700"/>
                  </a:moveTo>
                  <a:lnTo>
                    <a:pt x="4961575" y="139700"/>
                  </a:lnTo>
                  <a:lnTo>
                    <a:pt x="4988694" y="127000"/>
                  </a:lnTo>
                  <a:lnTo>
                    <a:pt x="5020384" y="101600"/>
                  </a:lnTo>
                  <a:lnTo>
                    <a:pt x="5053599" y="50800"/>
                  </a:lnTo>
                  <a:lnTo>
                    <a:pt x="5085288" y="12700"/>
                  </a:lnTo>
                  <a:lnTo>
                    <a:pt x="5112403" y="0"/>
                  </a:lnTo>
                  <a:lnTo>
                    <a:pt x="5139522" y="12700"/>
                  </a:lnTo>
                  <a:lnTo>
                    <a:pt x="5171213" y="50800"/>
                  </a:lnTo>
                  <a:lnTo>
                    <a:pt x="5204428" y="101600"/>
                  </a:lnTo>
                  <a:lnTo>
                    <a:pt x="5236119" y="127000"/>
                  </a:lnTo>
                  <a:lnTo>
                    <a:pt x="5263238" y="139700"/>
                  </a:lnTo>
                  <a:close/>
                </a:path>
                <a:path w="5636895" h="7759700">
                  <a:moveTo>
                    <a:pt x="5604497" y="114472"/>
                  </a:moveTo>
                  <a:lnTo>
                    <a:pt x="5598739" y="101600"/>
                  </a:lnTo>
                  <a:lnTo>
                    <a:pt x="5603028" y="101600"/>
                  </a:lnTo>
                  <a:lnTo>
                    <a:pt x="5604497" y="114472"/>
                  </a:lnTo>
                  <a:close/>
                </a:path>
                <a:path w="5636895" h="7759700">
                  <a:moveTo>
                    <a:pt x="5635015" y="368300"/>
                  </a:moveTo>
                  <a:lnTo>
                    <a:pt x="5636140" y="330200"/>
                  </a:lnTo>
                  <a:lnTo>
                    <a:pt x="5635484" y="330200"/>
                  </a:lnTo>
                  <a:lnTo>
                    <a:pt x="5626114" y="254000"/>
                  </a:lnTo>
                  <a:lnTo>
                    <a:pt x="5616578" y="190500"/>
                  </a:lnTo>
                  <a:lnTo>
                    <a:pt x="5607377" y="139700"/>
                  </a:lnTo>
                  <a:lnTo>
                    <a:pt x="5604497" y="114472"/>
                  </a:lnTo>
                  <a:lnTo>
                    <a:pt x="5620360" y="165100"/>
                  </a:lnTo>
                  <a:lnTo>
                    <a:pt x="5628698" y="215900"/>
                  </a:lnTo>
                  <a:lnTo>
                    <a:pt x="5634300" y="266700"/>
                  </a:lnTo>
                  <a:lnTo>
                    <a:pt x="5636348" y="330200"/>
                  </a:lnTo>
                  <a:lnTo>
                    <a:pt x="5635015" y="368300"/>
                  </a:lnTo>
                  <a:close/>
                </a:path>
                <a:path w="5636895" h="7759700">
                  <a:moveTo>
                    <a:pt x="1269" y="7418629"/>
                  </a:moveTo>
                  <a:lnTo>
                    <a:pt x="1002" y="7416800"/>
                  </a:lnTo>
                  <a:lnTo>
                    <a:pt x="1333" y="7416800"/>
                  </a:lnTo>
                  <a:lnTo>
                    <a:pt x="1269" y="7418629"/>
                  </a:lnTo>
                  <a:close/>
                </a:path>
                <a:path w="5636895" h="7759700">
                  <a:moveTo>
                    <a:pt x="62652" y="7632700"/>
                  </a:moveTo>
                  <a:lnTo>
                    <a:pt x="20777" y="7620000"/>
                  </a:lnTo>
                  <a:lnTo>
                    <a:pt x="3469" y="7569200"/>
                  </a:lnTo>
                  <a:lnTo>
                    <a:pt x="651" y="7531100"/>
                  </a:lnTo>
                  <a:lnTo>
                    <a:pt x="0" y="7454900"/>
                  </a:lnTo>
                  <a:lnTo>
                    <a:pt x="1269" y="7418629"/>
                  </a:lnTo>
                  <a:lnTo>
                    <a:pt x="10277" y="7480300"/>
                  </a:lnTo>
                  <a:lnTo>
                    <a:pt x="19813" y="7543800"/>
                  </a:lnTo>
                  <a:lnTo>
                    <a:pt x="29827" y="7620000"/>
                  </a:lnTo>
                  <a:lnTo>
                    <a:pt x="62652" y="7632700"/>
                  </a:lnTo>
                  <a:close/>
                </a:path>
                <a:path w="5636895" h="7759700">
                  <a:moveTo>
                    <a:pt x="3175408" y="7721600"/>
                  </a:moveTo>
                  <a:lnTo>
                    <a:pt x="3148289" y="7708900"/>
                  </a:lnTo>
                  <a:lnTo>
                    <a:pt x="3116598" y="7670800"/>
                  </a:lnTo>
                  <a:lnTo>
                    <a:pt x="3083383" y="7632700"/>
                  </a:lnTo>
                  <a:lnTo>
                    <a:pt x="3051691" y="7594600"/>
                  </a:lnTo>
                  <a:lnTo>
                    <a:pt x="3024572" y="7581900"/>
                  </a:lnTo>
                  <a:lnTo>
                    <a:pt x="4524955" y="7581900"/>
                  </a:lnTo>
                  <a:lnTo>
                    <a:pt x="4502758" y="7594600"/>
                  </a:lnTo>
                  <a:lnTo>
                    <a:pt x="4477032" y="7620000"/>
                  </a:lnTo>
                  <a:lnTo>
                    <a:pt x="3326236" y="7620000"/>
                  </a:lnTo>
                  <a:lnTo>
                    <a:pt x="3291508" y="7632700"/>
                  </a:lnTo>
                  <a:lnTo>
                    <a:pt x="3210140" y="7708900"/>
                  </a:lnTo>
                  <a:lnTo>
                    <a:pt x="3175408" y="7721600"/>
                  </a:lnTo>
                  <a:close/>
                </a:path>
                <a:path w="5636895" h="7759700">
                  <a:moveTo>
                    <a:pt x="4667847" y="7721600"/>
                  </a:moveTo>
                  <a:lnTo>
                    <a:pt x="4641557" y="7708900"/>
                  </a:lnTo>
                  <a:lnTo>
                    <a:pt x="4611836" y="7670800"/>
                  </a:lnTo>
                  <a:lnTo>
                    <a:pt x="4580971" y="7632700"/>
                  </a:lnTo>
                  <a:lnTo>
                    <a:pt x="4551248" y="7594600"/>
                  </a:lnTo>
                  <a:lnTo>
                    <a:pt x="4524955" y="7581900"/>
                  </a:lnTo>
                  <a:lnTo>
                    <a:pt x="4826619" y="7581900"/>
                  </a:lnTo>
                  <a:lnTo>
                    <a:pt x="4798674" y="7594600"/>
                  </a:lnTo>
                  <a:lnTo>
                    <a:pt x="4765015" y="7632700"/>
                  </a:lnTo>
                  <a:lnTo>
                    <a:pt x="4729451" y="7670800"/>
                  </a:lnTo>
                  <a:lnTo>
                    <a:pt x="4695791" y="7708900"/>
                  </a:lnTo>
                  <a:lnTo>
                    <a:pt x="4667847" y="7721600"/>
                  </a:lnTo>
                  <a:close/>
                </a:path>
                <a:path w="5636895" h="7759700">
                  <a:moveTo>
                    <a:pt x="4977454" y="7721600"/>
                  </a:moveTo>
                  <a:lnTo>
                    <a:pt x="4950335" y="7708900"/>
                  </a:lnTo>
                  <a:lnTo>
                    <a:pt x="4918644" y="7670800"/>
                  </a:lnTo>
                  <a:lnTo>
                    <a:pt x="4885429" y="7632700"/>
                  </a:lnTo>
                  <a:lnTo>
                    <a:pt x="4853738" y="7594600"/>
                  </a:lnTo>
                  <a:lnTo>
                    <a:pt x="4826619" y="7581900"/>
                  </a:lnTo>
                  <a:lnTo>
                    <a:pt x="5120346" y="7581900"/>
                  </a:lnTo>
                  <a:lnTo>
                    <a:pt x="5094053" y="7594600"/>
                  </a:lnTo>
                  <a:lnTo>
                    <a:pt x="5064330" y="7632700"/>
                  </a:lnTo>
                  <a:lnTo>
                    <a:pt x="5033465" y="7670800"/>
                  </a:lnTo>
                  <a:lnTo>
                    <a:pt x="5003744" y="7708900"/>
                  </a:lnTo>
                  <a:lnTo>
                    <a:pt x="4977454" y="7721600"/>
                  </a:lnTo>
                  <a:close/>
                </a:path>
                <a:path w="5636895" h="7759700">
                  <a:moveTo>
                    <a:pt x="5279110" y="7721600"/>
                  </a:moveTo>
                  <a:lnTo>
                    <a:pt x="5251170" y="7708900"/>
                  </a:lnTo>
                  <a:lnTo>
                    <a:pt x="5217513" y="7670800"/>
                  </a:lnTo>
                  <a:lnTo>
                    <a:pt x="5181949" y="7632700"/>
                  </a:lnTo>
                  <a:lnTo>
                    <a:pt x="5148291" y="7594600"/>
                  </a:lnTo>
                  <a:lnTo>
                    <a:pt x="5120346" y="7581900"/>
                  </a:lnTo>
                  <a:lnTo>
                    <a:pt x="5422010" y="7581900"/>
                  </a:lnTo>
                  <a:lnTo>
                    <a:pt x="5395716" y="7594600"/>
                  </a:lnTo>
                  <a:lnTo>
                    <a:pt x="5365993" y="7632700"/>
                  </a:lnTo>
                  <a:lnTo>
                    <a:pt x="5335127" y="7670800"/>
                  </a:lnTo>
                  <a:lnTo>
                    <a:pt x="5305404" y="7708900"/>
                  </a:lnTo>
                  <a:lnTo>
                    <a:pt x="5279110" y="7721600"/>
                  </a:lnTo>
                  <a:close/>
                </a:path>
                <a:path w="5636895" h="7759700">
                  <a:moveTo>
                    <a:pt x="5585665" y="7708900"/>
                  </a:moveTo>
                  <a:lnTo>
                    <a:pt x="5545451" y="7683500"/>
                  </a:lnTo>
                  <a:lnTo>
                    <a:pt x="5509109" y="7645400"/>
                  </a:lnTo>
                  <a:lnTo>
                    <a:pt x="5476509" y="7607300"/>
                  </a:lnTo>
                  <a:lnTo>
                    <a:pt x="5447519" y="7581900"/>
                  </a:lnTo>
                  <a:lnTo>
                    <a:pt x="5596276" y="7581900"/>
                  </a:lnTo>
                  <a:lnTo>
                    <a:pt x="5591930" y="7620000"/>
                  </a:lnTo>
                  <a:lnTo>
                    <a:pt x="5588127" y="7658100"/>
                  </a:lnTo>
                  <a:lnTo>
                    <a:pt x="5585665" y="7708900"/>
                  </a:lnTo>
                  <a:close/>
                </a:path>
                <a:path w="5636895" h="7759700">
                  <a:moveTo>
                    <a:pt x="500130" y="7759700"/>
                  </a:moveTo>
                  <a:lnTo>
                    <a:pt x="473836" y="7747000"/>
                  </a:lnTo>
                  <a:lnTo>
                    <a:pt x="444113" y="7721600"/>
                  </a:lnTo>
                  <a:lnTo>
                    <a:pt x="413248" y="7670800"/>
                  </a:lnTo>
                  <a:lnTo>
                    <a:pt x="383527" y="7632700"/>
                  </a:lnTo>
                  <a:lnTo>
                    <a:pt x="357237" y="7620000"/>
                  </a:lnTo>
                  <a:lnTo>
                    <a:pt x="658901" y="7620000"/>
                  </a:lnTo>
                  <a:lnTo>
                    <a:pt x="630956" y="7632700"/>
                  </a:lnTo>
                  <a:lnTo>
                    <a:pt x="597295" y="7670800"/>
                  </a:lnTo>
                  <a:lnTo>
                    <a:pt x="561730" y="7721600"/>
                  </a:lnTo>
                  <a:lnTo>
                    <a:pt x="528071" y="7747000"/>
                  </a:lnTo>
                  <a:lnTo>
                    <a:pt x="500130" y="7759700"/>
                  </a:lnTo>
                  <a:close/>
                </a:path>
                <a:path w="5636895" h="7759700">
                  <a:moveTo>
                    <a:pt x="793850" y="7759700"/>
                  </a:moveTo>
                  <a:lnTo>
                    <a:pt x="768385" y="7747000"/>
                  </a:lnTo>
                  <a:lnTo>
                    <a:pt x="740633" y="7721600"/>
                  </a:lnTo>
                  <a:lnTo>
                    <a:pt x="712118" y="7670800"/>
                  </a:lnTo>
                  <a:lnTo>
                    <a:pt x="684366" y="7632700"/>
                  </a:lnTo>
                  <a:lnTo>
                    <a:pt x="658901" y="7620000"/>
                  </a:lnTo>
                  <a:lnTo>
                    <a:pt x="952621" y="7620000"/>
                  </a:lnTo>
                  <a:lnTo>
                    <a:pt x="924680" y="7632700"/>
                  </a:lnTo>
                  <a:lnTo>
                    <a:pt x="891021" y="7670800"/>
                  </a:lnTo>
                  <a:lnTo>
                    <a:pt x="855456" y="7721600"/>
                  </a:lnTo>
                  <a:lnTo>
                    <a:pt x="821795" y="7747000"/>
                  </a:lnTo>
                  <a:lnTo>
                    <a:pt x="793850" y="7759700"/>
                  </a:lnTo>
                  <a:close/>
                </a:path>
                <a:path w="5636895" h="7759700">
                  <a:moveTo>
                    <a:pt x="1095513" y="7759700"/>
                  </a:moveTo>
                  <a:lnTo>
                    <a:pt x="1069223" y="7747000"/>
                  </a:lnTo>
                  <a:lnTo>
                    <a:pt x="1039503" y="7721600"/>
                  </a:lnTo>
                  <a:lnTo>
                    <a:pt x="1008638" y="7670800"/>
                  </a:lnTo>
                  <a:lnTo>
                    <a:pt x="978915" y="7632700"/>
                  </a:lnTo>
                  <a:lnTo>
                    <a:pt x="952621" y="7620000"/>
                  </a:lnTo>
                  <a:lnTo>
                    <a:pt x="1254285" y="7620000"/>
                  </a:lnTo>
                  <a:lnTo>
                    <a:pt x="1226344" y="7632700"/>
                  </a:lnTo>
                  <a:lnTo>
                    <a:pt x="1192685" y="7670800"/>
                  </a:lnTo>
                  <a:lnTo>
                    <a:pt x="1157119" y="7721600"/>
                  </a:lnTo>
                  <a:lnTo>
                    <a:pt x="1123458" y="7747000"/>
                  </a:lnTo>
                  <a:lnTo>
                    <a:pt x="1095513" y="7759700"/>
                  </a:lnTo>
                  <a:close/>
                </a:path>
                <a:path w="5636895" h="7759700">
                  <a:moveTo>
                    <a:pt x="1405121" y="7759700"/>
                  </a:moveTo>
                  <a:lnTo>
                    <a:pt x="1378002" y="7747000"/>
                  </a:lnTo>
                  <a:lnTo>
                    <a:pt x="1346310" y="7721600"/>
                  </a:lnTo>
                  <a:lnTo>
                    <a:pt x="1313095" y="7670800"/>
                  </a:lnTo>
                  <a:lnTo>
                    <a:pt x="1281404" y="7632700"/>
                  </a:lnTo>
                  <a:lnTo>
                    <a:pt x="1254285" y="7620000"/>
                  </a:lnTo>
                  <a:lnTo>
                    <a:pt x="1548013" y="7620000"/>
                  </a:lnTo>
                  <a:lnTo>
                    <a:pt x="1521720" y="7632700"/>
                  </a:lnTo>
                  <a:lnTo>
                    <a:pt x="1491999" y="7670800"/>
                  </a:lnTo>
                  <a:lnTo>
                    <a:pt x="1461135" y="7721600"/>
                  </a:lnTo>
                  <a:lnTo>
                    <a:pt x="1431413" y="7747000"/>
                  </a:lnTo>
                  <a:lnTo>
                    <a:pt x="1405121" y="7759700"/>
                  </a:lnTo>
                  <a:close/>
                </a:path>
                <a:path w="5636895" h="7759700">
                  <a:moveTo>
                    <a:pt x="1690905" y="7721600"/>
                  </a:moveTo>
                  <a:lnTo>
                    <a:pt x="1657414" y="7708900"/>
                  </a:lnTo>
                  <a:lnTo>
                    <a:pt x="1581504" y="7632700"/>
                  </a:lnTo>
                  <a:lnTo>
                    <a:pt x="1548013" y="7620000"/>
                  </a:lnTo>
                  <a:lnTo>
                    <a:pt x="1849676" y="7620000"/>
                  </a:lnTo>
                  <a:lnTo>
                    <a:pt x="1813704" y="7632700"/>
                  </a:lnTo>
                  <a:lnTo>
                    <a:pt x="1726877" y="7708900"/>
                  </a:lnTo>
                  <a:lnTo>
                    <a:pt x="1690905" y="7721600"/>
                  </a:lnTo>
                  <a:close/>
                </a:path>
                <a:path w="5636895" h="7759700">
                  <a:moveTo>
                    <a:pt x="2000505" y="7721600"/>
                  </a:moveTo>
                  <a:lnTo>
                    <a:pt x="1965777" y="7708900"/>
                  </a:lnTo>
                  <a:lnTo>
                    <a:pt x="1884409" y="7632700"/>
                  </a:lnTo>
                  <a:lnTo>
                    <a:pt x="1849676" y="7620000"/>
                  </a:lnTo>
                  <a:lnTo>
                    <a:pt x="2143404" y="7620000"/>
                  </a:lnTo>
                  <a:lnTo>
                    <a:pt x="2109912" y="7632700"/>
                  </a:lnTo>
                  <a:lnTo>
                    <a:pt x="2033997" y="7708900"/>
                  </a:lnTo>
                  <a:lnTo>
                    <a:pt x="2000505" y="7721600"/>
                  </a:lnTo>
                  <a:close/>
                </a:path>
                <a:path w="5636895" h="7759700">
                  <a:moveTo>
                    <a:pt x="2302168" y="7721600"/>
                  </a:moveTo>
                  <a:lnTo>
                    <a:pt x="2266199" y="7708900"/>
                  </a:lnTo>
                  <a:lnTo>
                    <a:pt x="2179373" y="7632700"/>
                  </a:lnTo>
                  <a:lnTo>
                    <a:pt x="2143404" y="7620000"/>
                  </a:lnTo>
                  <a:lnTo>
                    <a:pt x="2437124" y="7620000"/>
                  </a:lnTo>
                  <a:lnTo>
                    <a:pt x="2404876" y="7632700"/>
                  </a:lnTo>
                  <a:lnTo>
                    <a:pt x="2334420" y="7708900"/>
                  </a:lnTo>
                  <a:lnTo>
                    <a:pt x="2302168" y="7721600"/>
                  </a:lnTo>
                  <a:close/>
                </a:path>
                <a:path w="5636895" h="7759700">
                  <a:moveTo>
                    <a:pt x="2595896" y="7759700"/>
                  </a:moveTo>
                  <a:lnTo>
                    <a:pt x="2567952" y="7747000"/>
                  </a:lnTo>
                  <a:lnTo>
                    <a:pt x="2534292" y="7721600"/>
                  </a:lnTo>
                  <a:lnTo>
                    <a:pt x="2498728" y="7670800"/>
                  </a:lnTo>
                  <a:lnTo>
                    <a:pt x="2465069" y="7632700"/>
                  </a:lnTo>
                  <a:lnTo>
                    <a:pt x="2437124" y="7620000"/>
                  </a:lnTo>
                  <a:lnTo>
                    <a:pt x="2738788" y="7620000"/>
                  </a:lnTo>
                  <a:lnTo>
                    <a:pt x="2712495" y="7632700"/>
                  </a:lnTo>
                  <a:lnTo>
                    <a:pt x="2682774" y="7670800"/>
                  </a:lnTo>
                  <a:lnTo>
                    <a:pt x="2651910" y="7721600"/>
                  </a:lnTo>
                  <a:lnTo>
                    <a:pt x="2622189" y="7747000"/>
                  </a:lnTo>
                  <a:lnTo>
                    <a:pt x="2595896" y="7759700"/>
                  </a:lnTo>
                  <a:close/>
                </a:path>
                <a:path w="5636895" h="7759700">
                  <a:moveTo>
                    <a:pt x="2881680" y="7721600"/>
                  </a:moveTo>
                  <a:lnTo>
                    <a:pt x="2848192" y="7708900"/>
                  </a:lnTo>
                  <a:lnTo>
                    <a:pt x="2772280" y="7632700"/>
                  </a:lnTo>
                  <a:lnTo>
                    <a:pt x="2738788" y="7620000"/>
                  </a:lnTo>
                  <a:lnTo>
                    <a:pt x="2978468" y="7620000"/>
                  </a:lnTo>
                  <a:lnTo>
                    <a:pt x="2968562" y="7632700"/>
                  </a:lnTo>
                  <a:lnTo>
                    <a:pt x="2937696" y="7670800"/>
                  </a:lnTo>
                  <a:lnTo>
                    <a:pt x="2907974" y="7708900"/>
                  </a:lnTo>
                  <a:lnTo>
                    <a:pt x="2881680" y="7721600"/>
                  </a:lnTo>
                  <a:close/>
                </a:path>
                <a:path w="5636895" h="7759700">
                  <a:moveTo>
                    <a:pt x="3461192" y="7759700"/>
                  </a:moveTo>
                  <a:lnTo>
                    <a:pt x="3435728" y="7747000"/>
                  </a:lnTo>
                  <a:lnTo>
                    <a:pt x="3407975" y="7721600"/>
                  </a:lnTo>
                  <a:lnTo>
                    <a:pt x="3379459" y="7670800"/>
                  </a:lnTo>
                  <a:lnTo>
                    <a:pt x="3351704" y="7632700"/>
                  </a:lnTo>
                  <a:lnTo>
                    <a:pt x="3326236" y="7620000"/>
                  </a:lnTo>
                  <a:lnTo>
                    <a:pt x="3619964" y="7620000"/>
                  </a:lnTo>
                  <a:lnTo>
                    <a:pt x="3592019" y="7632700"/>
                  </a:lnTo>
                  <a:lnTo>
                    <a:pt x="3558360" y="7670800"/>
                  </a:lnTo>
                  <a:lnTo>
                    <a:pt x="3522796" y="7721600"/>
                  </a:lnTo>
                  <a:lnTo>
                    <a:pt x="3489137" y="7747000"/>
                  </a:lnTo>
                  <a:lnTo>
                    <a:pt x="3461192" y="7759700"/>
                  </a:lnTo>
                  <a:close/>
                </a:path>
                <a:path w="5636895" h="7759700">
                  <a:moveTo>
                    <a:pt x="3778735" y="7759700"/>
                  </a:moveTo>
                  <a:lnTo>
                    <a:pt x="3750791" y="7747000"/>
                  </a:lnTo>
                  <a:lnTo>
                    <a:pt x="3717132" y="7721600"/>
                  </a:lnTo>
                  <a:lnTo>
                    <a:pt x="3681567" y="7670800"/>
                  </a:lnTo>
                  <a:lnTo>
                    <a:pt x="3647908" y="7632700"/>
                  </a:lnTo>
                  <a:lnTo>
                    <a:pt x="3619964" y="7620000"/>
                  </a:lnTo>
                  <a:lnTo>
                    <a:pt x="3921627" y="7620000"/>
                  </a:lnTo>
                  <a:lnTo>
                    <a:pt x="3895337" y="7632700"/>
                  </a:lnTo>
                  <a:lnTo>
                    <a:pt x="3865617" y="7670800"/>
                  </a:lnTo>
                  <a:lnTo>
                    <a:pt x="3834752" y="7721600"/>
                  </a:lnTo>
                  <a:lnTo>
                    <a:pt x="3805029" y="7747000"/>
                  </a:lnTo>
                  <a:lnTo>
                    <a:pt x="3778735" y="7759700"/>
                  </a:lnTo>
                  <a:close/>
                </a:path>
                <a:path w="5636895" h="7759700">
                  <a:moveTo>
                    <a:pt x="4072463" y="7759700"/>
                  </a:moveTo>
                  <a:lnTo>
                    <a:pt x="4045344" y="7747000"/>
                  </a:lnTo>
                  <a:lnTo>
                    <a:pt x="4013653" y="7721600"/>
                  </a:lnTo>
                  <a:lnTo>
                    <a:pt x="3980438" y="7670800"/>
                  </a:lnTo>
                  <a:lnTo>
                    <a:pt x="3948746" y="7632700"/>
                  </a:lnTo>
                  <a:lnTo>
                    <a:pt x="3921627" y="7620000"/>
                  </a:lnTo>
                  <a:lnTo>
                    <a:pt x="4223291" y="7620000"/>
                  </a:lnTo>
                  <a:lnTo>
                    <a:pt x="4196172" y="7632700"/>
                  </a:lnTo>
                  <a:lnTo>
                    <a:pt x="4164481" y="7670800"/>
                  </a:lnTo>
                  <a:lnTo>
                    <a:pt x="4131267" y="7721600"/>
                  </a:lnTo>
                  <a:lnTo>
                    <a:pt x="4099578" y="7747000"/>
                  </a:lnTo>
                  <a:lnTo>
                    <a:pt x="4072463" y="7759700"/>
                  </a:lnTo>
                  <a:close/>
                </a:path>
                <a:path w="5636895" h="7759700">
                  <a:moveTo>
                    <a:pt x="4374127" y="7759700"/>
                  </a:moveTo>
                  <a:lnTo>
                    <a:pt x="4347008" y="7747000"/>
                  </a:lnTo>
                  <a:lnTo>
                    <a:pt x="4315317" y="7721600"/>
                  </a:lnTo>
                  <a:lnTo>
                    <a:pt x="4282101" y="7670800"/>
                  </a:lnTo>
                  <a:lnTo>
                    <a:pt x="4250410" y="7632700"/>
                  </a:lnTo>
                  <a:lnTo>
                    <a:pt x="4223291" y="7620000"/>
                  </a:lnTo>
                  <a:lnTo>
                    <a:pt x="4477032" y="7620000"/>
                  </a:lnTo>
                  <a:lnTo>
                    <a:pt x="4422050" y="7721600"/>
                  </a:lnTo>
                  <a:lnTo>
                    <a:pt x="4396323" y="7747000"/>
                  </a:lnTo>
                  <a:lnTo>
                    <a:pt x="4374127" y="7759700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9701" y="439488"/>
              <a:ext cx="5918731" cy="82335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 rot="17700000">
            <a:off x="423365" y="823396"/>
            <a:ext cx="272818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200" dirty="0">
                <a:solidFill>
                  <a:srgbClr val="00ADEF"/>
                </a:solidFill>
                <a:latin typeface="Trebuchet MS"/>
                <a:cs typeface="Trebuchet MS"/>
              </a:rPr>
              <a:t>G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pc="10" dirty="0"/>
              <a:t>22</a:t>
            </a:r>
          </a:p>
        </p:txBody>
      </p:sp>
      <p:sp>
        <p:nvSpPr>
          <p:cNvPr id="7" name="object 7"/>
          <p:cNvSpPr txBox="1"/>
          <p:nvPr/>
        </p:nvSpPr>
        <p:spPr>
          <a:xfrm rot="18600000">
            <a:off x="525651" y="691102"/>
            <a:ext cx="227755" cy="214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9"/>
              </a:lnSpc>
            </a:pPr>
            <a:r>
              <a:rPr sz="1650" spc="-5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 rot="19380000">
            <a:off x="606528" y="601220"/>
            <a:ext cx="251999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114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 rot="20340000">
            <a:off x="750451" y="509225"/>
            <a:ext cx="2823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25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 rot="21360000">
            <a:off x="957091" y="462511"/>
            <a:ext cx="281347" cy="219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5"/>
              </a:lnSpc>
            </a:pPr>
            <a:r>
              <a:rPr sz="1700" spc="-30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 rot="600000">
            <a:off x="1151154" y="472894"/>
            <a:ext cx="254185" cy="218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0"/>
              </a:lnSpc>
            </a:pPr>
            <a:r>
              <a:rPr sz="1700" spc="105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 rot="1200000">
            <a:off x="1279322" y="506719"/>
            <a:ext cx="2317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8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 rot="2220000">
            <a:off x="1434102" y="600662"/>
            <a:ext cx="255306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-55" dirty="0">
                <a:solidFill>
                  <a:srgbClr val="00ADEF"/>
                </a:solidFill>
                <a:latin typeface="Trebuchet MS"/>
                <a:cs typeface="Trebuchet MS"/>
              </a:rPr>
              <a:t>H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 rot="3240000">
            <a:off x="1552077" y="722509"/>
            <a:ext cx="250808" cy="213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5"/>
              </a:lnSpc>
            </a:pPr>
            <a:r>
              <a:rPr sz="1650" spc="125" dirty="0">
                <a:solidFill>
                  <a:srgbClr val="00ADEF"/>
                </a:solidFill>
                <a:latin typeface="Trebuchet MS"/>
                <a:cs typeface="Trebuchet MS"/>
              </a:rPr>
              <a:t>e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 rot="3900000">
            <a:off x="1623963" y="820478"/>
            <a:ext cx="217990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-145" dirty="0">
                <a:solidFill>
                  <a:srgbClr val="00ADEF"/>
                </a:solidFill>
                <a:latin typeface="Trebuchet MS"/>
                <a:cs typeface="Trebuchet MS"/>
              </a:rPr>
              <a:t>l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 rot="4740000">
            <a:off x="1642906" y="928789"/>
            <a:ext cx="247318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650" spc="75" dirty="0">
                <a:solidFill>
                  <a:srgbClr val="00ADEF"/>
                </a:solidFill>
                <a:latin typeface="Trebuchet MS"/>
                <a:cs typeface="Trebuchet MS"/>
              </a:rPr>
              <a:t>p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87093" y="1700479"/>
            <a:ext cx="4186554" cy="757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39"/>
              </a:lnSpc>
              <a:tabLst>
                <a:tab pos="414020" algn="l"/>
              </a:tabLst>
            </a:pPr>
            <a:r>
              <a:rPr sz="1800" dirty="0">
                <a:latin typeface="Webdings"/>
                <a:cs typeface="Webdings"/>
              </a:rPr>
              <a:t>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600" spc="15" dirty="0">
                <a:latin typeface="Trebuchet MS"/>
                <a:cs typeface="Trebuchet MS"/>
              </a:rPr>
              <a:t>Use</a:t>
            </a:r>
            <a:r>
              <a:rPr sz="1600" spc="-105" dirty="0">
                <a:latin typeface="Trebuchet MS"/>
                <a:cs typeface="Trebuchet MS"/>
              </a:rPr>
              <a:t> </a:t>
            </a:r>
            <a:r>
              <a:rPr sz="1600" b="1" spc="65" dirty="0">
                <a:latin typeface="Trebuchet MS"/>
                <a:cs typeface="Trebuchet MS"/>
              </a:rPr>
              <a:t>a</a:t>
            </a:r>
            <a:r>
              <a:rPr sz="1600" b="1" spc="-85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or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b="1" spc="5" dirty="0">
                <a:latin typeface="Trebuchet MS"/>
                <a:cs typeface="Trebuchet MS"/>
              </a:rPr>
              <a:t>an</a:t>
            </a:r>
            <a:r>
              <a:rPr sz="1600" b="1" spc="-90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before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singular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nouns.</a:t>
            </a:r>
            <a:endParaRPr sz="1600">
              <a:latin typeface="Trebuchet MS"/>
              <a:cs typeface="Trebuchet MS"/>
            </a:endParaRPr>
          </a:p>
          <a:p>
            <a:pPr marL="414020">
              <a:lnSpc>
                <a:spcPts val="1900"/>
              </a:lnSpc>
            </a:pPr>
            <a:r>
              <a:rPr sz="1600" spc="15" dirty="0">
                <a:latin typeface="Trebuchet MS"/>
                <a:cs typeface="Trebuchet MS"/>
              </a:rPr>
              <a:t>Use </a:t>
            </a:r>
            <a:r>
              <a:rPr sz="1600" b="1" spc="5" dirty="0">
                <a:latin typeface="Trebuchet MS"/>
                <a:cs typeface="Trebuchet MS"/>
              </a:rPr>
              <a:t>an</a:t>
            </a:r>
            <a:r>
              <a:rPr sz="1600" b="1" spc="-350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before </a:t>
            </a:r>
            <a:r>
              <a:rPr sz="1600" spc="-15" dirty="0">
                <a:latin typeface="Trebuchet MS"/>
                <a:cs typeface="Trebuchet MS"/>
              </a:rPr>
              <a:t>words </a:t>
            </a:r>
            <a:r>
              <a:rPr sz="1600" spc="-20" dirty="0">
                <a:latin typeface="Trebuchet MS"/>
                <a:cs typeface="Trebuchet MS"/>
              </a:rPr>
              <a:t>beginning </a:t>
            </a:r>
            <a:r>
              <a:rPr sz="1600" spc="-95" dirty="0">
                <a:latin typeface="Trebuchet MS"/>
                <a:cs typeface="Trebuchet MS"/>
              </a:rPr>
              <a:t>with </a:t>
            </a:r>
            <a:r>
              <a:rPr sz="1600" b="1" spc="-55" dirty="0">
                <a:latin typeface="Trebuchet MS"/>
                <a:cs typeface="Trebuchet MS"/>
              </a:rPr>
              <a:t>vowels</a:t>
            </a:r>
            <a:endParaRPr sz="1600">
              <a:latin typeface="Trebuchet MS"/>
              <a:cs typeface="Trebuchet MS"/>
            </a:endParaRPr>
          </a:p>
          <a:p>
            <a:pPr marL="414020">
              <a:lnSpc>
                <a:spcPct val="100000"/>
              </a:lnSpc>
            </a:pPr>
            <a:r>
              <a:rPr sz="1600" spc="-114" dirty="0">
                <a:latin typeface="Trebuchet MS"/>
                <a:cs typeface="Trebuchet MS"/>
              </a:rPr>
              <a:t>(a, e, </a:t>
            </a:r>
            <a:r>
              <a:rPr sz="1600" spc="-160" dirty="0">
                <a:latin typeface="Trebuchet MS"/>
                <a:cs typeface="Trebuchet MS"/>
              </a:rPr>
              <a:t>i, </a:t>
            </a:r>
            <a:r>
              <a:rPr sz="1600" spc="-95" dirty="0">
                <a:latin typeface="Trebuchet MS"/>
                <a:cs typeface="Trebuchet MS"/>
              </a:rPr>
              <a:t>o, </a:t>
            </a:r>
            <a:r>
              <a:rPr sz="1600" spc="-135" dirty="0">
                <a:latin typeface="Trebuchet MS"/>
                <a:cs typeface="Trebuchet MS"/>
              </a:rPr>
              <a:t>u). </a:t>
            </a:r>
            <a:r>
              <a:rPr sz="1600" spc="-105" dirty="0">
                <a:latin typeface="Trebuchet MS"/>
                <a:cs typeface="Trebuchet MS"/>
              </a:rPr>
              <a:t>For </a:t>
            </a:r>
            <a:r>
              <a:rPr sz="1600" spc="-55" dirty="0">
                <a:latin typeface="Trebuchet MS"/>
                <a:cs typeface="Trebuchet MS"/>
              </a:rPr>
              <a:t>example,</a:t>
            </a:r>
            <a:r>
              <a:rPr sz="1600" spc="114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say: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43024" y="2503728"/>
            <a:ext cx="1136650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5" dirty="0">
                <a:latin typeface="Trebuchet MS"/>
                <a:cs typeface="Trebuchet MS"/>
              </a:rPr>
              <a:t>an</a:t>
            </a:r>
            <a:r>
              <a:rPr sz="1600" b="1" spc="-175" dirty="0">
                <a:latin typeface="Trebuchet MS"/>
                <a:cs typeface="Trebuchet MS"/>
              </a:rPr>
              <a:t> </a:t>
            </a:r>
            <a:r>
              <a:rPr sz="1600" spc="-20" dirty="0">
                <a:latin typeface="Trebuchet MS"/>
                <a:cs typeface="Trebuchet MS"/>
              </a:rPr>
              <a:t>axe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600" b="1" spc="5" dirty="0">
                <a:latin typeface="Trebuchet MS"/>
                <a:cs typeface="Trebuchet MS"/>
              </a:rPr>
              <a:t>an</a:t>
            </a:r>
            <a:r>
              <a:rPr sz="1600" b="1" spc="-175" dirty="0">
                <a:latin typeface="Trebuchet MS"/>
                <a:cs typeface="Trebuchet MS"/>
              </a:rPr>
              <a:t> </a:t>
            </a:r>
            <a:r>
              <a:rPr sz="1600" spc="40" dirty="0">
                <a:latin typeface="Trebuchet MS"/>
                <a:cs typeface="Trebuchet MS"/>
              </a:rPr>
              <a:t>egg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600" b="1" spc="5" dirty="0">
                <a:latin typeface="Trebuchet MS"/>
                <a:cs typeface="Trebuchet MS"/>
              </a:rPr>
              <a:t>an</a:t>
            </a:r>
            <a:r>
              <a:rPr sz="1600" b="1" spc="-120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envelope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600" b="1" spc="5" dirty="0">
                <a:latin typeface="Trebuchet MS"/>
                <a:cs typeface="Trebuchet MS"/>
              </a:rPr>
              <a:t>an </a:t>
            </a:r>
            <a:r>
              <a:rPr sz="1600" spc="-85" dirty="0">
                <a:latin typeface="Trebuchet MS"/>
                <a:cs typeface="Trebuchet MS"/>
              </a:rPr>
              <a:t>ice</a:t>
            </a:r>
            <a:r>
              <a:rPr sz="1600" spc="-250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cream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19450" y="2503766"/>
            <a:ext cx="106680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5" dirty="0">
                <a:latin typeface="Trebuchet MS"/>
                <a:cs typeface="Trebuchet MS"/>
              </a:rPr>
              <a:t>an</a:t>
            </a:r>
            <a:r>
              <a:rPr sz="1600" b="1" spc="-70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igloo</a:t>
            </a:r>
            <a:endParaRPr sz="16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sz="1600" b="1" spc="5" dirty="0">
                <a:latin typeface="Trebuchet MS"/>
                <a:cs typeface="Trebuchet MS"/>
              </a:rPr>
              <a:t>an </a:t>
            </a:r>
            <a:r>
              <a:rPr sz="1600" spc="-10" dirty="0">
                <a:latin typeface="Trebuchet MS"/>
                <a:cs typeface="Trebuchet MS"/>
              </a:rPr>
              <a:t>orange  </a:t>
            </a:r>
            <a:r>
              <a:rPr sz="1600" b="1" spc="5" dirty="0">
                <a:latin typeface="Trebuchet MS"/>
                <a:cs typeface="Trebuchet MS"/>
              </a:rPr>
              <a:t>an</a:t>
            </a:r>
            <a:r>
              <a:rPr sz="1600" b="1" spc="-125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umbrella </a:t>
            </a:r>
            <a:r>
              <a:rPr sz="1600" spc="-35" dirty="0">
                <a:latin typeface="Trebuchet MS"/>
                <a:cs typeface="Trebuchet MS"/>
              </a:rPr>
              <a:t> </a:t>
            </a:r>
            <a:r>
              <a:rPr sz="1600" b="1" spc="5" dirty="0">
                <a:latin typeface="Trebuchet MS"/>
                <a:cs typeface="Trebuchet MS"/>
              </a:rPr>
              <a:t>an</a:t>
            </a:r>
            <a:r>
              <a:rPr sz="1600" b="1" spc="-100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uncle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87093" y="3689312"/>
            <a:ext cx="4829810" cy="177038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414655" marR="5080" indent="-401955">
              <a:lnSpc>
                <a:spcPts val="1920"/>
              </a:lnSpc>
              <a:spcBef>
                <a:spcPts val="160"/>
              </a:spcBef>
              <a:tabLst>
                <a:tab pos="414020" algn="l"/>
              </a:tabLst>
            </a:pPr>
            <a:r>
              <a:rPr sz="1800" dirty="0">
                <a:latin typeface="Webdings"/>
                <a:cs typeface="Webdings"/>
              </a:rPr>
              <a:t>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600" spc="-95" dirty="0">
                <a:latin typeface="Trebuchet MS"/>
                <a:cs typeface="Trebuchet MS"/>
              </a:rPr>
              <a:t>But </a:t>
            </a:r>
            <a:r>
              <a:rPr sz="1600" spc="5" dirty="0">
                <a:latin typeface="Trebuchet MS"/>
                <a:cs typeface="Trebuchet MS"/>
              </a:rPr>
              <a:t>some </a:t>
            </a:r>
            <a:r>
              <a:rPr sz="1600" spc="-15" dirty="0">
                <a:latin typeface="Trebuchet MS"/>
                <a:cs typeface="Trebuchet MS"/>
              </a:rPr>
              <a:t>words </a:t>
            </a:r>
            <a:r>
              <a:rPr sz="1600" spc="-100" dirty="0">
                <a:latin typeface="Trebuchet MS"/>
                <a:cs typeface="Trebuchet MS"/>
              </a:rPr>
              <a:t>don’t </a:t>
            </a:r>
            <a:r>
              <a:rPr sz="1600" spc="-80" dirty="0">
                <a:latin typeface="Trebuchet MS"/>
                <a:cs typeface="Trebuchet MS"/>
              </a:rPr>
              <a:t>follow </a:t>
            </a:r>
            <a:r>
              <a:rPr sz="1600" spc="-75" dirty="0">
                <a:latin typeface="Trebuchet MS"/>
                <a:cs typeface="Trebuchet MS"/>
              </a:rPr>
              <a:t>this </a:t>
            </a:r>
            <a:r>
              <a:rPr sz="1600" spc="-105" dirty="0">
                <a:latin typeface="Trebuchet MS"/>
                <a:cs typeface="Trebuchet MS"/>
              </a:rPr>
              <a:t>rule. For </a:t>
            </a:r>
            <a:r>
              <a:rPr sz="1600" spc="-55" dirty="0">
                <a:latin typeface="Trebuchet MS"/>
                <a:cs typeface="Trebuchet MS"/>
              </a:rPr>
              <a:t>example,  </a:t>
            </a:r>
            <a:r>
              <a:rPr sz="1600" dirty="0">
                <a:latin typeface="Trebuchet MS"/>
                <a:cs typeface="Trebuchet MS"/>
              </a:rPr>
              <a:t>use </a:t>
            </a:r>
            <a:r>
              <a:rPr sz="1600" b="1" spc="65" dirty="0">
                <a:latin typeface="Trebuchet MS"/>
                <a:cs typeface="Trebuchet MS"/>
              </a:rPr>
              <a:t>a </a:t>
            </a:r>
            <a:r>
              <a:rPr sz="1600" spc="-110" dirty="0">
                <a:latin typeface="Trebuchet MS"/>
                <a:cs typeface="Trebuchet MS"/>
              </a:rPr>
              <a:t>(not </a:t>
            </a:r>
            <a:r>
              <a:rPr sz="1600" b="1" spc="-65" dirty="0">
                <a:latin typeface="Trebuchet MS"/>
                <a:cs typeface="Trebuchet MS"/>
              </a:rPr>
              <a:t>an</a:t>
            </a:r>
            <a:r>
              <a:rPr sz="1600" spc="-65" dirty="0">
                <a:latin typeface="Trebuchet MS"/>
                <a:cs typeface="Trebuchet MS"/>
              </a:rPr>
              <a:t>) before </a:t>
            </a:r>
            <a:r>
              <a:rPr sz="1600" spc="-55" dirty="0">
                <a:latin typeface="Trebuchet MS"/>
                <a:cs typeface="Trebuchet MS"/>
              </a:rPr>
              <a:t>these </a:t>
            </a:r>
            <a:r>
              <a:rPr sz="1600" spc="-15" dirty="0">
                <a:latin typeface="Trebuchet MS"/>
                <a:cs typeface="Trebuchet MS"/>
              </a:rPr>
              <a:t>words </a:t>
            </a:r>
            <a:r>
              <a:rPr sz="1600" spc="-105" dirty="0">
                <a:latin typeface="Trebuchet MS"/>
                <a:cs typeface="Trebuchet MS"/>
              </a:rPr>
              <a:t>that </a:t>
            </a:r>
            <a:r>
              <a:rPr sz="1600" spc="-20" dirty="0">
                <a:latin typeface="Trebuchet MS"/>
                <a:cs typeface="Trebuchet MS"/>
              </a:rPr>
              <a:t>begin</a:t>
            </a:r>
            <a:r>
              <a:rPr sz="1600" spc="-360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with </a:t>
            </a:r>
            <a:r>
              <a:rPr sz="1600" b="1" spc="-125" dirty="0">
                <a:latin typeface="Trebuchet MS"/>
                <a:cs typeface="Trebuchet MS"/>
              </a:rPr>
              <a:t>u</a:t>
            </a:r>
            <a:r>
              <a:rPr sz="1600" spc="-125" dirty="0">
                <a:latin typeface="Trebuchet MS"/>
                <a:cs typeface="Trebuchet MS"/>
              </a:rPr>
              <a:t>:</a:t>
            </a:r>
            <a:endParaRPr sz="1600">
              <a:latin typeface="Trebuchet MS"/>
              <a:cs typeface="Trebuchet MS"/>
            </a:endParaRPr>
          </a:p>
          <a:p>
            <a:pPr marL="668020">
              <a:lnSpc>
                <a:spcPct val="100000"/>
              </a:lnSpc>
              <a:spcBef>
                <a:spcPts val="505"/>
              </a:spcBef>
              <a:tabLst>
                <a:tab pos="2344420" algn="l"/>
              </a:tabLst>
            </a:pPr>
            <a:r>
              <a:rPr sz="1600" b="1" spc="65" dirty="0">
                <a:latin typeface="Trebuchet MS"/>
                <a:cs typeface="Trebuchet MS"/>
              </a:rPr>
              <a:t>a</a:t>
            </a:r>
            <a:r>
              <a:rPr sz="1600" b="1" spc="-85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uniform	</a:t>
            </a:r>
            <a:r>
              <a:rPr sz="1600" b="1" spc="65" dirty="0">
                <a:latin typeface="Trebuchet MS"/>
                <a:cs typeface="Trebuchet MS"/>
              </a:rPr>
              <a:t>a</a:t>
            </a:r>
            <a:r>
              <a:rPr sz="1600" b="1" spc="-85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university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Trebuchet MS"/>
              <a:cs typeface="Trebuchet MS"/>
            </a:endParaRPr>
          </a:p>
          <a:p>
            <a:pPr marL="414020" marR="607060" indent="-401955">
              <a:lnSpc>
                <a:spcPts val="1920"/>
              </a:lnSpc>
              <a:tabLst>
                <a:tab pos="414020" algn="l"/>
              </a:tabLst>
            </a:pPr>
            <a:r>
              <a:rPr sz="1800" dirty="0">
                <a:latin typeface="Webdings"/>
                <a:cs typeface="Webdings"/>
              </a:rPr>
              <a:t>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600" spc="15" dirty="0">
                <a:latin typeface="Trebuchet MS"/>
                <a:cs typeface="Trebuchet MS"/>
              </a:rPr>
              <a:t>Use </a:t>
            </a:r>
            <a:r>
              <a:rPr sz="1600" b="1" spc="65" dirty="0">
                <a:latin typeface="Trebuchet MS"/>
                <a:cs typeface="Trebuchet MS"/>
              </a:rPr>
              <a:t>a</a:t>
            </a:r>
            <a:r>
              <a:rPr sz="1600" b="1" spc="-330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before </a:t>
            </a:r>
            <a:r>
              <a:rPr sz="1600" spc="-15" dirty="0">
                <a:latin typeface="Trebuchet MS"/>
                <a:cs typeface="Trebuchet MS"/>
              </a:rPr>
              <a:t>words </a:t>
            </a:r>
            <a:r>
              <a:rPr sz="1600" spc="-20" dirty="0">
                <a:latin typeface="Trebuchet MS"/>
                <a:cs typeface="Trebuchet MS"/>
              </a:rPr>
              <a:t>beginning </a:t>
            </a:r>
            <a:r>
              <a:rPr sz="1600" spc="-95" dirty="0">
                <a:latin typeface="Trebuchet MS"/>
                <a:cs typeface="Trebuchet MS"/>
              </a:rPr>
              <a:t>with the </a:t>
            </a:r>
            <a:r>
              <a:rPr sz="1600" spc="-80" dirty="0">
                <a:latin typeface="Trebuchet MS"/>
                <a:cs typeface="Trebuchet MS"/>
              </a:rPr>
              <a:t>other  </a:t>
            </a:r>
            <a:r>
              <a:rPr sz="1600" spc="-105" dirty="0">
                <a:latin typeface="Trebuchet MS"/>
                <a:cs typeface="Trebuchet MS"/>
              </a:rPr>
              <a:t>letters </a:t>
            </a:r>
            <a:r>
              <a:rPr sz="1600" spc="-90" dirty="0">
                <a:latin typeface="Trebuchet MS"/>
                <a:cs typeface="Trebuchet MS"/>
              </a:rPr>
              <a:t>of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60" dirty="0">
                <a:latin typeface="Trebuchet MS"/>
                <a:cs typeface="Trebuchet MS"/>
              </a:rPr>
              <a:t>alphabet, </a:t>
            </a:r>
            <a:r>
              <a:rPr sz="1600" spc="-65" dirty="0">
                <a:latin typeface="Trebuchet MS"/>
                <a:cs typeface="Trebuchet MS"/>
              </a:rPr>
              <a:t>called </a:t>
            </a:r>
            <a:r>
              <a:rPr sz="1600" b="1" spc="-55" dirty="0">
                <a:latin typeface="Trebuchet MS"/>
                <a:cs typeface="Trebuchet MS"/>
              </a:rPr>
              <a:t>consonants</a:t>
            </a:r>
            <a:r>
              <a:rPr sz="1600" spc="-55" dirty="0">
                <a:latin typeface="Trebuchet MS"/>
                <a:cs typeface="Trebuchet MS"/>
              </a:rPr>
              <a:t>.  </a:t>
            </a:r>
            <a:r>
              <a:rPr sz="1600" spc="-105" dirty="0">
                <a:latin typeface="Trebuchet MS"/>
                <a:cs typeface="Trebuchet MS"/>
              </a:rPr>
              <a:t>For </a:t>
            </a:r>
            <a:r>
              <a:rPr sz="1600" spc="-55" dirty="0">
                <a:latin typeface="Trebuchet MS"/>
                <a:cs typeface="Trebuchet MS"/>
              </a:rPr>
              <a:t>example,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say: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43011" y="5506021"/>
            <a:ext cx="762000" cy="1245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sz="1600" b="1" spc="65" dirty="0">
                <a:latin typeface="Trebuchet MS"/>
                <a:cs typeface="Trebuchet MS"/>
              </a:rPr>
              <a:t>a</a:t>
            </a:r>
            <a:r>
              <a:rPr sz="1600" b="1" spc="-160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basket  </a:t>
            </a:r>
            <a:r>
              <a:rPr sz="1600" b="1" spc="65" dirty="0">
                <a:latin typeface="Trebuchet MS"/>
                <a:cs typeface="Trebuchet MS"/>
              </a:rPr>
              <a:t>a </a:t>
            </a:r>
            <a:r>
              <a:rPr sz="1600" spc="-40" dirty="0">
                <a:latin typeface="Trebuchet MS"/>
                <a:cs typeface="Trebuchet MS"/>
              </a:rPr>
              <a:t>bowl  </a:t>
            </a:r>
            <a:r>
              <a:rPr sz="1600" b="1" spc="65" dirty="0">
                <a:latin typeface="Trebuchet MS"/>
                <a:cs typeface="Trebuchet MS"/>
              </a:rPr>
              <a:t>a</a:t>
            </a:r>
            <a:r>
              <a:rPr sz="1600" b="1" spc="-100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car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600" b="1" spc="65" dirty="0">
                <a:latin typeface="Trebuchet MS"/>
                <a:cs typeface="Trebuchet MS"/>
              </a:rPr>
              <a:t>a</a:t>
            </a:r>
            <a:r>
              <a:rPr sz="1600" b="1" spc="-100" dirty="0">
                <a:latin typeface="Trebuchet MS"/>
                <a:cs typeface="Trebuchet MS"/>
              </a:rPr>
              <a:t> </a:t>
            </a:r>
            <a:r>
              <a:rPr sz="1600" spc="-110" dirty="0">
                <a:latin typeface="Trebuchet MS"/>
                <a:cs typeface="Trebuchet MS"/>
              </a:rPr>
              <a:t>hill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600" b="1" spc="65" dirty="0">
                <a:latin typeface="Trebuchet MS"/>
                <a:cs typeface="Trebuchet MS"/>
              </a:rPr>
              <a:t>a</a:t>
            </a:r>
            <a:r>
              <a:rPr sz="1600" b="1" spc="-95" dirty="0">
                <a:latin typeface="Trebuchet MS"/>
                <a:cs typeface="Trebuchet MS"/>
              </a:rPr>
              <a:t> </a:t>
            </a:r>
            <a:r>
              <a:rPr sz="1600" spc="-5" dirty="0">
                <a:latin typeface="Trebuchet MS"/>
                <a:cs typeface="Trebuchet MS"/>
              </a:rPr>
              <a:t>house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219450" y="5506046"/>
            <a:ext cx="89408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600" b="1" spc="65" dirty="0">
                <a:latin typeface="Trebuchet MS"/>
                <a:cs typeface="Trebuchet MS"/>
              </a:rPr>
              <a:t>a</a:t>
            </a:r>
            <a:r>
              <a:rPr sz="1600" b="1" spc="-155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rainbow  </a:t>
            </a:r>
            <a:r>
              <a:rPr sz="1600" b="1" spc="65" dirty="0">
                <a:latin typeface="Trebuchet MS"/>
                <a:cs typeface="Trebuchet MS"/>
              </a:rPr>
              <a:t>a</a:t>
            </a:r>
            <a:r>
              <a:rPr sz="1600" b="1" spc="-155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monster  </a:t>
            </a:r>
            <a:r>
              <a:rPr sz="1600" b="1" spc="65" dirty="0">
                <a:latin typeface="Trebuchet MS"/>
                <a:cs typeface="Trebuchet MS"/>
              </a:rPr>
              <a:t>a</a:t>
            </a:r>
            <a:r>
              <a:rPr sz="1600" b="1" spc="-75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pillow</a:t>
            </a:r>
            <a:endParaRPr sz="1600">
              <a:latin typeface="Trebuchet MS"/>
              <a:cs typeface="Trebuchet MS"/>
            </a:endParaRPr>
          </a:p>
          <a:p>
            <a:pPr marL="12700" algn="just">
              <a:lnSpc>
                <a:spcPct val="100000"/>
              </a:lnSpc>
            </a:pPr>
            <a:r>
              <a:rPr sz="1600" b="1" spc="65" dirty="0">
                <a:latin typeface="Trebuchet MS"/>
                <a:cs typeface="Trebuchet MS"/>
              </a:rPr>
              <a:t>a</a:t>
            </a:r>
            <a:r>
              <a:rPr sz="1600" b="1" spc="-150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watch</a:t>
            </a:r>
            <a:endParaRPr sz="1600">
              <a:latin typeface="Trebuchet MS"/>
              <a:cs typeface="Trebuchet MS"/>
            </a:endParaRPr>
          </a:p>
          <a:p>
            <a:pPr marL="12700" algn="just">
              <a:lnSpc>
                <a:spcPct val="100000"/>
              </a:lnSpc>
            </a:pPr>
            <a:r>
              <a:rPr sz="1600" b="1" spc="65" dirty="0">
                <a:latin typeface="Trebuchet MS"/>
                <a:cs typeface="Trebuchet MS"/>
              </a:rPr>
              <a:t>a</a:t>
            </a:r>
            <a:r>
              <a:rPr sz="1600" b="1" spc="-100" dirty="0">
                <a:latin typeface="Trebuchet MS"/>
                <a:cs typeface="Trebuchet MS"/>
              </a:rPr>
              <a:t> </a:t>
            </a:r>
            <a:r>
              <a:rPr sz="1600" spc="-15" dirty="0">
                <a:latin typeface="Trebuchet MS"/>
                <a:cs typeface="Trebuchet MS"/>
              </a:rPr>
              <a:t>zoo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87093" y="6935431"/>
            <a:ext cx="4826000" cy="131635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414655" marR="5080" indent="-401955">
              <a:lnSpc>
                <a:spcPts val="1920"/>
              </a:lnSpc>
              <a:spcBef>
                <a:spcPts val="160"/>
              </a:spcBef>
              <a:tabLst>
                <a:tab pos="414020" algn="l"/>
              </a:tabLst>
            </a:pPr>
            <a:r>
              <a:rPr sz="1800" dirty="0">
                <a:latin typeface="Webdings"/>
                <a:cs typeface="Webdings"/>
              </a:rPr>
              <a:t>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600" spc="-95" dirty="0">
                <a:latin typeface="Trebuchet MS"/>
                <a:cs typeface="Trebuchet MS"/>
              </a:rPr>
              <a:t>But </a:t>
            </a:r>
            <a:r>
              <a:rPr sz="1600" spc="5" dirty="0">
                <a:latin typeface="Trebuchet MS"/>
                <a:cs typeface="Trebuchet MS"/>
              </a:rPr>
              <a:t>some </a:t>
            </a:r>
            <a:r>
              <a:rPr sz="1600" spc="-15" dirty="0">
                <a:latin typeface="Trebuchet MS"/>
                <a:cs typeface="Trebuchet MS"/>
              </a:rPr>
              <a:t>words </a:t>
            </a:r>
            <a:r>
              <a:rPr sz="1600" spc="-100" dirty="0">
                <a:latin typeface="Trebuchet MS"/>
                <a:cs typeface="Trebuchet MS"/>
              </a:rPr>
              <a:t>don’t </a:t>
            </a:r>
            <a:r>
              <a:rPr sz="1600" spc="-80" dirty="0">
                <a:latin typeface="Trebuchet MS"/>
                <a:cs typeface="Trebuchet MS"/>
              </a:rPr>
              <a:t>follow </a:t>
            </a:r>
            <a:r>
              <a:rPr sz="1600" spc="-75" dirty="0">
                <a:latin typeface="Trebuchet MS"/>
                <a:cs typeface="Trebuchet MS"/>
              </a:rPr>
              <a:t>this </a:t>
            </a:r>
            <a:r>
              <a:rPr sz="1600" spc="-105" dirty="0">
                <a:latin typeface="Trebuchet MS"/>
                <a:cs typeface="Trebuchet MS"/>
              </a:rPr>
              <a:t>rule. For </a:t>
            </a:r>
            <a:r>
              <a:rPr sz="1600" spc="-55" dirty="0">
                <a:latin typeface="Trebuchet MS"/>
                <a:cs typeface="Trebuchet MS"/>
              </a:rPr>
              <a:t>example,  </a:t>
            </a:r>
            <a:r>
              <a:rPr sz="1600" dirty="0">
                <a:latin typeface="Trebuchet MS"/>
                <a:cs typeface="Trebuchet MS"/>
              </a:rPr>
              <a:t>use </a:t>
            </a:r>
            <a:r>
              <a:rPr sz="1600" b="1" spc="5" dirty="0">
                <a:latin typeface="Trebuchet MS"/>
                <a:cs typeface="Trebuchet MS"/>
              </a:rPr>
              <a:t>an </a:t>
            </a:r>
            <a:r>
              <a:rPr sz="1600" spc="-110" dirty="0">
                <a:latin typeface="Trebuchet MS"/>
                <a:cs typeface="Trebuchet MS"/>
              </a:rPr>
              <a:t>(not </a:t>
            </a:r>
            <a:r>
              <a:rPr sz="1600" b="1" spc="-70" dirty="0">
                <a:latin typeface="Trebuchet MS"/>
                <a:cs typeface="Trebuchet MS"/>
              </a:rPr>
              <a:t>a</a:t>
            </a:r>
            <a:r>
              <a:rPr sz="1600" spc="-70" dirty="0">
                <a:latin typeface="Trebuchet MS"/>
                <a:cs typeface="Trebuchet MS"/>
              </a:rPr>
              <a:t>) </a:t>
            </a:r>
            <a:r>
              <a:rPr sz="1600" spc="-65" dirty="0">
                <a:latin typeface="Trebuchet MS"/>
                <a:cs typeface="Trebuchet MS"/>
              </a:rPr>
              <a:t>before </a:t>
            </a:r>
            <a:r>
              <a:rPr sz="1600" spc="-55" dirty="0">
                <a:latin typeface="Trebuchet MS"/>
                <a:cs typeface="Trebuchet MS"/>
              </a:rPr>
              <a:t>these </a:t>
            </a:r>
            <a:r>
              <a:rPr sz="1600" spc="-15" dirty="0">
                <a:latin typeface="Trebuchet MS"/>
                <a:cs typeface="Trebuchet MS"/>
              </a:rPr>
              <a:t>words </a:t>
            </a:r>
            <a:r>
              <a:rPr sz="1600" spc="-105" dirty="0">
                <a:latin typeface="Trebuchet MS"/>
                <a:cs typeface="Trebuchet MS"/>
              </a:rPr>
              <a:t>that </a:t>
            </a:r>
            <a:r>
              <a:rPr sz="1600" spc="-20" dirty="0">
                <a:latin typeface="Trebuchet MS"/>
                <a:cs typeface="Trebuchet MS"/>
              </a:rPr>
              <a:t>begin</a:t>
            </a:r>
            <a:r>
              <a:rPr sz="1600" spc="-325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with </a:t>
            </a:r>
            <a:r>
              <a:rPr sz="1600" b="1" spc="-125" dirty="0">
                <a:latin typeface="Trebuchet MS"/>
                <a:cs typeface="Trebuchet MS"/>
              </a:rPr>
              <a:t>h</a:t>
            </a:r>
            <a:r>
              <a:rPr sz="1600" spc="-125" dirty="0">
                <a:latin typeface="Trebuchet MS"/>
                <a:cs typeface="Trebuchet MS"/>
              </a:rPr>
              <a:t>:</a:t>
            </a:r>
            <a:endParaRPr sz="1600">
              <a:latin typeface="Trebuchet MS"/>
              <a:cs typeface="Trebuchet MS"/>
            </a:endParaRPr>
          </a:p>
          <a:p>
            <a:pPr marL="668020" marR="3368675">
              <a:lnSpc>
                <a:spcPct val="100000"/>
              </a:lnSpc>
              <a:spcBef>
                <a:spcPts val="505"/>
              </a:spcBef>
            </a:pPr>
            <a:r>
              <a:rPr sz="1600" b="1" spc="5" dirty="0">
                <a:latin typeface="Trebuchet MS"/>
                <a:cs typeface="Trebuchet MS"/>
              </a:rPr>
              <a:t>an </a:t>
            </a:r>
            <a:r>
              <a:rPr sz="1600" spc="-80" dirty="0">
                <a:latin typeface="Trebuchet MS"/>
                <a:cs typeface="Trebuchet MS"/>
              </a:rPr>
              <a:t>heir  </a:t>
            </a:r>
            <a:r>
              <a:rPr sz="1600" b="1" spc="5" dirty="0">
                <a:latin typeface="Trebuchet MS"/>
                <a:cs typeface="Trebuchet MS"/>
              </a:rPr>
              <a:t>an</a:t>
            </a:r>
            <a:r>
              <a:rPr sz="1600" b="1" spc="-175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honor </a:t>
            </a:r>
            <a:r>
              <a:rPr sz="1600" spc="-20" dirty="0">
                <a:latin typeface="Trebuchet MS"/>
                <a:cs typeface="Trebuchet MS"/>
              </a:rPr>
              <a:t> </a:t>
            </a:r>
            <a:r>
              <a:rPr sz="1600" b="1" spc="5" dirty="0">
                <a:latin typeface="Trebuchet MS"/>
                <a:cs typeface="Trebuchet MS"/>
              </a:rPr>
              <a:t>an</a:t>
            </a:r>
            <a:r>
              <a:rPr sz="1600" b="1" spc="-114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hour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59239" y="2703829"/>
            <a:ext cx="2116440" cy="1410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702560" y="6583680"/>
            <a:ext cx="2341245" cy="2399030"/>
            <a:chOff x="2702560" y="6583680"/>
            <a:chExt cx="2341245" cy="2399030"/>
          </a:xfrm>
        </p:grpSpPr>
        <p:sp>
          <p:nvSpPr>
            <p:cNvPr id="4" name="object 4"/>
            <p:cNvSpPr/>
            <p:nvPr/>
          </p:nvSpPr>
          <p:spPr>
            <a:xfrm>
              <a:off x="2873251" y="6583680"/>
              <a:ext cx="998635" cy="7849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02560" y="7157847"/>
              <a:ext cx="2341228" cy="182459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172460" y="4415790"/>
            <a:ext cx="1703705" cy="1498600"/>
            <a:chOff x="3172460" y="4415790"/>
            <a:chExt cx="1703705" cy="1498600"/>
          </a:xfrm>
        </p:grpSpPr>
        <p:sp>
          <p:nvSpPr>
            <p:cNvPr id="7" name="object 7"/>
            <p:cNvSpPr/>
            <p:nvPr/>
          </p:nvSpPr>
          <p:spPr>
            <a:xfrm>
              <a:off x="3688101" y="5067308"/>
              <a:ext cx="1188041" cy="84708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72460" y="4415790"/>
              <a:ext cx="673100" cy="72771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892708" y="5029219"/>
            <a:ext cx="1593850" cy="2665095"/>
            <a:chOff x="4892708" y="5029219"/>
            <a:chExt cx="1593850" cy="2665095"/>
          </a:xfrm>
        </p:grpSpPr>
        <p:sp>
          <p:nvSpPr>
            <p:cNvPr id="10" name="object 10"/>
            <p:cNvSpPr/>
            <p:nvPr/>
          </p:nvSpPr>
          <p:spPr>
            <a:xfrm>
              <a:off x="5126083" y="5029219"/>
              <a:ext cx="974563" cy="98536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892708" y="5986781"/>
              <a:ext cx="1593654" cy="170723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1546860" y="2774317"/>
            <a:ext cx="1268094" cy="10452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544242" y="540145"/>
            <a:ext cx="2407285" cy="454659"/>
            <a:chOff x="544242" y="540145"/>
            <a:chExt cx="2407285" cy="454659"/>
          </a:xfrm>
        </p:grpSpPr>
        <p:sp>
          <p:nvSpPr>
            <p:cNvPr id="14" name="object 14"/>
            <p:cNvSpPr/>
            <p:nvPr/>
          </p:nvSpPr>
          <p:spPr>
            <a:xfrm>
              <a:off x="594309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60" y="0"/>
                  </a:moveTo>
                  <a:lnTo>
                    <a:pt x="0" y="0"/>
                  </a:lnTo>
                  <a:lnTo>
                    <a:pt x="0" y="16421"/>
                  </a:lnTo>
                  <a:lnTo>
                    <a:pt x="0" y="37592"/>
                  </a:lnTo>
                  <a:lnTo>
                    <a:pt x="0" y="413791"/>
                  </a:lnTo>
                  <a:lnTo>
                    <a:pt x="371360" y="413791"/>
                  </a:lnTo>
                  <a:lnTo>
                    <a:pt x="371360" y="37592"/>
                  </a:lnTo>
                  <a:lnTo>
                    <a:pt x="371360" y="16421"/>
                  </a:lnTo>
                  <a:lnTo>
                    <a:pt x="371360" y="0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94311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0" y="0"/>
                  </a:moveTo>
                  <a:lnTo>
                    <a:pt x="371370" y="0"/>
                  </a:lnTo>
                  <a:lnTo>
                    <a:pt x="371370" y="413788"/>
                  </a:lnTo>
                  <a:lnTo>
                    <a:pt x="0" y="413788"/>
                  </a:lnTo>
                  <a:lnTo>
                    <a:pt x="0" y="0"/>
                  </a:lnTo>
                  <a:close/>
                </a:path>
              </a:pathLst>
            </a:custGeom>
            <a:ln w="5887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68375" y="559510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3" y="0"/>
                  </a:moveTo>
                  <a:lnTo>
                    <a:pt x="0" y="0"/>
                  </a:lnTo>
                  <a:lnTo>
                    <a:pt x="0" y="21170"/>
                  </a:lnTo>
                  <a:lnTo>
                    <a:pt x="0" y="413791"/>
                  </a:lnTo>
                  <a:lnTo>
                    <a:pt x="371373" y="413791"/>
                  </a:lnTo>
                  <a:lnTo>
                    <a:pt x="371373" y="21170"/>
                  </a:lnTo>
                  <a:lnTo>
                    <a:pt x="371373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15612" y="917820"/>
              <a:ext cx="2035810" cy="0"/>
            </a:xfrm>
            <a:custGeom>
              <a:avLst/>
              <a:gdLst/>
              <a:ahLst/>
              <a:cxnLst/>
              <a:rect l="l" t="t" r="r" b="b"/>
              <a:pathLst>
                <a:path w="2035810">
                  <a:moveTo>
                    <a:pt x="0" y="0"/>
                  </a:moveTo>
                  <a:lnTo>
                    <a:pt x="2035705" y="0"/>
                  </a:lnTo>
                </a:path>
              </a:pathLst>
            </a:custGeom>
            <a:ln w="5929">
              <a:solidFill>
                <a:srgbClr val="AAE0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15612" y="932425"/>
              <a:ext cx="1837055" cy="0"/>
            </a:xfrm>
            <a:custGeom>
              <a:avLst/>
              <a:gdLst/>
              <a:ahLst/>
              <a:cxnLst/>
              <a:rect l="l" t="t" r="r" b="b"/>
              <a:pathLst>
                <a:path w="1837055">
                  <a:moveTo>
                    <a:pt x="0" y="0"/>
                  </a:moveTo>
                  <a:lnTo>
                    <a:pt x="1836692" y="0"/>
                  </a:lnTo>
                </a:path>
              </a:pathLst>
            </a:custGeom>
            <a:ln w="5929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44242" y="580676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0" y="413788"/>
                  </a:moveTo>
                  <a:lnTo>
                    <a:pt x="0" y="413788"/>
                  </a:lnTo>
                  <a:lnTo>
                    <a:pt x="0" y="0"/>
                  </a:lnTo>
                  <a:lnTo>
                    <a:pt x="371370" y="0"/>
                  </a:lnTo>
                  <a:lnTo>
                    <a:pt x="371370" y="413788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59593" y="1166647"/>
            <a:ext cx="572135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marR="8763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latin typeface="Trebuchet MS"/>
                <a:cs typeface="Trebuchet MS"/>
              </a:rPr>
              <a:t>When </a:t>
            </a:r>
            <a:r>
              <a:rPr sz="1800" spc="-35" dirty="0">
                <a:latin typeface="Trebuchet MS"/>
                <a:cs typeface="Trebuchet MS"/>
              </a:rPr>
              <a:t>you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spc="-75" dirty="0">
                <a:latin typeface="Trebuchet MS"/>
                <a:cs typeface="Trebuchet MS"/>
              </a:rPr>
              <a:t>talking </a:t>
            </a:r>
            <a:r>
              <a:rPr sz="1800" spc="-45" dirty="0">
                <a:latin typeface="Trebuchet MS"/>
                <a:cs typeface="Trebuchet MS"/>
              </a:rPr>
              <a:t>about </a:t>
            </a:r>
            <a:r>
              <a:rPr sz="1800" spc="-85" dirty="0">
                <a:latin typeface="Trebuchet MS"/>
                <a:cs typeface="Trebuchet MS"/>
              </a:rPr>
              <a:t>two </a:t>
            </a:r>
            <a:r>
              <a:rPr sz="1800" spc="-70" dirty="0">
                <a:latin typeface="Trebuchet MS"/>
                <a:cs typeface="Trebuchet MS"/>
              </a:rPr>
              <a:t>or </a:t>
            </a:r>
            <a:r>
              <a:rPr sz="1800" spc="-45" dirty="0">
                <a:latin typeface="Trebuchet MS"/>
                <a:cs typeface="Trebuchet MS"/>
              </a:rPr>
              <a:t>more</a:t>
            </a:r>
            <a:r>
              <a:rPr sz="1800" spc="-345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people,  </a:t>
            </a:r>
            <a:r>
              <a:rPr sz="1800" spc="-45" dirty="0">
                <a:latin typeface="Trebuchet MS"/>
                <a:cs typeface="Trebuchet MS"/>
              </a:rPr>
              <a:t>animals, </a:t>
            </a:r>
            <a:r>
              <a:rPr sz="1800" spc="-60" dirty="0">
                <a:latin typeface="Trebuchet MS"/>
                <a:cs typeface="Trebuchet MS"/>
              </a:rPr>
              <a:t>places, </a:t>
            </a:r>
            <a:r>
              <a:rPr sz="1800" spc="-70" dirty="0">
                <a:latin typeface="Trebuchet MS"/>
                <a:cs typeface="Trebuchet MS"/>
              </a:rPr>
              <a:t>or things, </a:t>
            </a:r>
            <a:r>
              <a:rPr sz="1800" dirty="0">
                <a:latin typeface="Trebuchet MS"/>
                <a:cs typeface="Trebuchet MS"/>
              </a:rPr>
              <a:t>use </a:t>
            </a:r>
            <a:r>
              <a:rPr sz="1800" spc="-75" dirty="0">
                <a:latin typeface="Trebuchet MS"/>
                <a:cs typeface="Trebuchet MS"/>
              </a:rPr>
              <a:t>plural</a:t>
            </a:r>
            <a:r>
              <a:rPr sz="1800" spc="-31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nouns.</a:t>
            </a:r>
            <a:endParaRPr sz="1800">
              <a:latin typeface="Trebuchet MS"/>
              <a:cs typeface="Trebuchet MS"/>
            </a:endParaRPr>
          </a:p>
          <a:p>
            <a:pPr marL="192405">
              <a:lnSpc>
                <a:spcPct val="100000"/>
              </a:lnSpc>
            </a:pPr>
            <a:r>
              <a:rPr sz="1800" spc="10" dirty="0">
                <a:latin typeface="Trebuchet MS"/>
                <a:cs typeface="Trebuchet MS"/>
              </a:rPr>
              <a:t>Most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5" dirty="0">
                <a:latin typeface="Trebuchet MS"/>
                <a:cs typeface="Trebuchet MS"/>
              </a:rPr>
              <a:t>nouns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are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made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plural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by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adding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-</a:t>
            </a:r>
            <a:r>
              <a:rPr sz="1800" b="1" spc="-25" dirty="0">
                <a:latin typeface="Trebuchet MS"/>
                <a:cs typeface="Trebuchet MS"/>
              </a:rPr>
              <a:t>s</a:t>
            </a:r>
            <a:r>
              <a:rPr sz="1800" b="1" spc="-60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at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the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end.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992879" y="4398365"/>
            <a:ext cx="441959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25" dirty="0">
                <a:latin typeface="Trebuchet MS"/>
                <a:cs typeface="Trebuchet MS"/>
              </a:rPr>
              <a:t>mug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454650" y="2523845"/>
            <a:ext cx="41402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65" dirty="0">
                <a:latin typeface="Trebuchet MS"/>
                <a:cs typeface="Trebuchet MS"/>
              </a:rPr>
              <a:t>bat</a:t>
            </a:r>
            <a:r>
              <a:rPr sz="1700" b="1" spc="-10" dirty="0">
                <a:latin typeface="Trebuchet MS"/>
                <a:cs typeface="Trebuchet MS"/>
              </a:rPr>
              <a:t>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751579" y="5998565"/>
            <a:ext cx="53403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25" dirty="0">
                <a:latin typeface="Trebuchet MS"/>
                <a:cs typeface="Trebuchet MS"/>
              </a:rPr>
              <a:t>mug</a:t>
            </a:r>
            <a:r>
              <a:rPr sz="1700" b="1" spc="-10" dirty="0">
                <a:latin typeface="Trebuchet MS"/>
                <a:cs typeface="Trebuchet MS"/>
              </a:rPr>
              <a:t>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089650" y="5441670"/>
            <a:ext cx="31813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Trebuchet MS"/>
                <a:cs typeface="Trebuchet MS"/>
              </a:rPr>
              <a:t>fan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821679" y="7561300"/>
            <a:ext cx="40957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Trebuchet MS"/>
                <a:cs typeface="Trebuchet MS"/>
              </a:rPr>
              <a:t>fan</a:t>
            </a:r>
            <a:r>
              <a:rPr sz="1700" b="1" spc="-10" dirty="0">
                <a:latin typeface="Trebuchet MS"/>
                <a:cs typeface="Trebuchet MS"/>
              </a:rPr>
              <a:t>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185795" y="7164793"/>
            <a:ext cx="36195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5" dirty="0">
                <a:latin typeface="Trebuchet MS"/>
                <a:cs typeface="Trebuchet MS"/>
              </a:rPr>
              <a:t>cap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585334" y="8303614"/>
            <a:ext cx="45339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5" dirty="0">
                <a:latin typeface="Trebuchet MS"/>
                <a:cs typeface="Trebuchet MS"/>
              </a:rPr>
              <a:t>cap</a:t>
            </a:r>
            <a:r>
              <a:rPr sz="1700" b="1" spc="-10" dirty="0">
                <a:latin typeface="Trebuchet MS"/>
                <a:cs typeface="Trebuchet MS"/>
              </a:rPr>
              <a:t>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684718" y="2417100"/>
            <a:ext cx="36576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60" dirty="0">
                <a:latin typeface="Trebuchet MS"/>
                <a:cs typeface="Trebuchet MS"/>
              </a:rPr>
              <a:t>star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672079" y="3621125"/>
            <a:ext cx="457834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65" dirty="0">
                <a:latin typeface="Trebuchet MS"/>
                <a:cs typeface="Trebuchet MS"/>
              </a:rPr>
              <a:t>sta</a:t>
            </a:r>
            <a:r>
              <a:rPr sz="1700" spc="-60" dirty="0">
                <a:latin typeface="Trebuchet MS"/>
                <a:cs typeface="Trebuchet MS"/>
              </a:rPr>
              <a:t>r</a:t>
            </a:r>
            <a:r>
              <a:rPr sz="1700" b="1" spc="-10" dirty="0">
                <a:latin typeface="Trebuchet MS"/>
                <a:cs typeface="Trebuchet MS"/>
              </a:rPr>
              <a:t>s</a:t>
            </a:r>
            <a:endParaRPr sz="1700">
              <a:latin typeface="Trebuchet MS"/>
              <a:cs typeface="Trebuchet M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62700" y="4400126"/>
            <a:ext cx="2201545" cy="4420235"/>
            <a:chOff x="462700" y="4400126"/>
            <a:chExt cx="2201545" cy="4420235"/>
          </a:xfrm>
        </p:grpSpPr>
        <p:sp>
          <p:nvSpPr>
            <p:cNvPr id="31" name="object 31"/>
            <p:cNvSpPr/>
            <p:nvPr/>
          </p:nvSpPr>
          <p:spPr>
            <a:xfrm>
              <a:off x="462700" y="4400126"/>
              <a:ext cx="2201545" cy="4420235"/>
            </a:xfrm>
            <a:custGeom>
              <a:avLst/>
              <a:gdLst/>
              <a:ahLst/>
              <a:cxnLst/>
              <a:rect l="l" t="t" r="r" b="b"/>
              <a:pathLst>
                <a:path w="2201545" h="4420234">
                  <a:moveTo>
                    <a:pt x="2201124" y="4420023"/>
                  </a:moveTo>
                  <a:lnTo>
                    <a:pt x="0" y="4420023"/>
                  </a:lnTo>
                  <a:lnTo>
                    <a:pt x="0" y="220001"/>
                  </a:lnTo>
                  <a:lnTo>
                    <a:pt x="5577" y="169557"/>
                  </a:lnTo>
                  <a:lnTo>
                    <a:pt x="21462" y="123251"/>
                  </a:lnTo>
                  <a:lnTo>
                    <a:pt x="46390" y="82402"/>
                  </a:lnTo>
                  <a:lnTo>
                    <a:pt x="79091" y="48332"/>
                  </a:lnTo>
                  <a:lnTo>
                    <a:pt x="118298" y="22361"/>
                  </a:lnTo>
                  <a:lnTo>
                    <a:pt x="162745" y="5810"/>
                  </a:lnTo>
                  <a:lnTo>
                    <a:pt x="211162" y="0"/>
                  </a:lnTo>
                  <a:lnTo>
                    <a:pt x="1126389" y="0"/>
                  </a:lnTo>
                  <a:lnTo>
                    <a:pt x="1174806" y="5810"/>
                  </a:lnTo>
                  <a:lnTo>
                    <a:pt x="1219250" y="22361"/>
                  </a:lnTo>
                  <a:lnTo>
                    <a:pt x="1258455" y="48332"/>
                  </a:lnTo>
                  <a:lnTo>
                    <a:pt x="1291154" y="82402"/>
                  </a:lnTo>
                  <a:lnTo>
                    <a:pt x="1316078" y="123251"/>
                  </a:lnTo>
                  <a:lnTo>
                    <a:pt x="1331963" y="169557"/>
                  </a:lnTo>
                  <a:lnTo>
                    <a:pt x="1337539" y="220001"/>
                  </a:lnTo>
                  <a:lnTo>
                    <a:pt x="1337539" y="311745"/>
                  </a:lnTo>
                  <a:lnTo>
                    <a:pt x="1337386" y="320409"/>
                  </a:lnTo>
                  <a:lnTo>
                    <a:pt x="2201124" y="320409"/>
                  </a:lnTo>
                  <a:lnTo>
                    <a:pt x="2201124" y="4420023"/>
                  </a:lnTo>
                  <a:close/>
                </a:path>
              </a:pathLst>
            </a:custGeom>
            <a:solidFill>
              <a:srgbClr val="F6F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67297" y="4404146"/>
              <a:ext cx="2197100" cy="4416425"/>
            </a:xfrm>
            <a:custGeom>
              <a:avLst/>
              <a:gdLst/>
              <a:ahLst/>
              <a:cxnLst/>
              <a:rect l="l" t="t" r="r" b="b"/>
              <a:pathLst>
                <a:path w="2197100" h="4416425">
                  <a:moveTo>
                    <a:pt x="2196527" y="4416003"/>
                  </a:moveTo>
                  <a:lnTo>
                    <a:pt x="0" y="4416003"/>
                  </a:lnTo>
                  <a:lnTo>
                    <a:pt x="0" y="220001"/>
                  </a:lnTo>
                  <a:lnTo>
                    <a:pt x="5577" y="169557"/>
                  </a:lnTo>
                  <a:lnTo>
                    <a:pt x="21462" y="123251"/>
                  </a:lnTo>
                  <a:lnTo>
                    <a:pt x="46390" y="82402"/>
                  </a:lnTo>
                  <a:lnTo>
                    <a:pt x="79091" y="48332"/>
                  </a:lnTo>
                  <a:lnTo>
                    <a:pt x="118298" y="22361"/>
                  </a:lnTo>
                  <a:lnTo>
                    <a:pt x="162745" y="5810"/>
                  </a:lnTo>
                  <a:lnTo>
                    <a:pt x="211162" y="0"/>
                  </a:lnTo>
                  <a:lnTo>
                    <a:pt x="1126377" y="0"/>
                  </a:lnTo>
                  <a:lnTo>
                    <a:pt x="1174794" y="5810"/>
                  </a:lnTo>
                  <a:lnTo>
                    <a:pt x="1219240" y="22361"/>
                  </a:lnTo>
                  <a:lnTo>
                    <a:pt x="1258447" y="48332"/>
                  </a:lnTo>
                  <a:lnTo>
                    <a:pt x="1291149" y="82402"/>
                  </a:lnTo>
                  <a:lnTo>
                    <a:pt x="1316076" y="123251"/>
                  </a:lnTo>
                  <a:lnTo>
                    <a:pt x="1331962" y="169557"/>
                  </a:lnTo>
                  <a:lnTo>
                    <a:pt x="1337539" y="220001"/>
                  </a:lnTo>
                  <a:lnTo>
                    <a:pt x="1337539" y="311745"/>
                  </a:lnTo>
                  <a:lnTo>
                    <a:pt x="1337373" y="320396"/>
                  </a:lnTo>
                  <a:lnTo>
                    <a:pt x="2196527" y="320396"/>
                  </a:lnTo>
                  <a:lnTo>
                    <a:pt x="2196527" y="4416003"/>
                  </a:lnTo>
                  <a:close/>
                </a:path>
              </a:pathLst>
            </a:custGeom>
            <a:solidFill>
              <a:srgbClr val="EE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71893" y="4408167"/>
              <a:ext cx="2192020" cy="4411980"/>
            </a:xfrm>
            <a:custGeom>
              <a:avLst/>
              <a:gdLst/>
              <a:ahLst/>
              <a:cxnLst/>
              <a:rect l="l" t="t" r="r" b="b"/>
              <a:pathLst>
                <a:path w="2192020" h="4411980">
                  <a:moveTo>
                    <a:pt x="2191931" y="4411983"/>
                  </a:moveTo>
                  <a:lnTo>
                    <a:pt x="0" y="4411983"/>
                  </a:lnTo>
                  <a:lnTo>
                    <a:pt x="0" y="220001"/>
                  </a:lnTo>
                  <a:lnTo>
                    <a:pt x="5576" y="169553"/>
                  </a:lnTo>
                  <a:lnTo>
                    <a:pt x="21462" y="123245"/>
                  </a:lnTo>
                  <a:lnTo>
                    <a:pt x="46389" y="82397"/>
                  </a:lnTo>
                  <a:lnTo>
                    <a:pt x="79089" y="48328"/>
                  </a:lnTo>
                  <a:lnTo>
                    <a:pt x="118294" y="22359"/>
                  </a:lnTo>
                  <a:lnTo>
                    <a:pt x="162737" y="5809"/>
                  </a:lnTo>
                  <a:lnTo>
                    <a:pt x="211149" y="0"/>
                  </a:lnTo>
                  <a:lnTo>
                    <a:pt x="1126377" y="0"/>
                  </a:lnTo>
                  <a:lnTo>
                    <a:pt x="1174794" y="5809"/>
                  </a:lnTo>
                  <a:lnTo>
                    <a:pt x="1219240" y="22359"/>
                  </a:lnTo>
                  <a:lnTo>
                    <a:pt x="1258447" y="48328"/>
                  </a:lnTo>
                  <a:lnTo>
                    <a:pt x="1291149" y="82397"/>
                  </a:lnTo>
                  <a:lnTo>
                    <a:pt x="1316076" y="123245"/>
                  </a:lnTo>
                  <a:lnTo>
                    <a:pt x="1331962" y="169553"/>
                  </a:lnTo>
                  <a:lnTo>
                    <a:pt x="1337539" y="220001"/>
                  </a:lnTo>
                  <a:lnTo>
                    <a:pt x="1337539" y="311745"/>
                  </a:lnTo>
                  <a:lnTo>
                    <a:pt x="1337373" y="320396"/>
                  </a:lnTo>
                  <a:lnTo>
                    <a:pt x="2191931" y="320396"/>
                  </a:lnTo>
                  <a:lnTo>
                    <a:pt x="2191931" y="4411983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76477" y="4412187"/>
              <a:ext cx="2187575" cy="4408170"/>
            </a:xfrm>
            <a:custGeom>
              <a:avLst/>
              <a:gdLst/>
              <a:ahLst/>
              <a:cxnLst/>
              <a:rect l="l" t="t" r="r" b="b"/>
              <a:pathLst>
                <a:path w="2187575" h="4408170">
                  <a:moveTo>
                    <a:pt x="2187347" y="4407962"/>
                  </a:moveTo>
                  <a:lnTo>
                    <a:pt x="11" y="4407962"/>
                  </a:lnTo>
                  <a:lnTo>
                    <a:pt x="0" y="219988"/>
                  </a:lnTo>
                  <a:lnTo>
                    <a:pt x="5577" y="169545"/>
                  </a:lnTo>
                  <a:lnTo>
                    <a:pt x="21462" y="123240"/>
                  </a:lnTo>
                  <a:lnTo>
                    <a:pt x="46390" y="82394"/>
                  </a:lnTo>
                  <a:lnTo>
                    <a:pt x="79091" y="48327"/>
                  </a:lnTo>
                  <a:lnTo>
                    <a:pt x="118298" y="22358"/>
                  </a:lnTo>
                  <a:lnTo>
                    <a:pt x="162745" y="5809"/>
                  </a:lnTo>
                  <a:lnTo>
                    <a:pt x="211162" y="0"/>
                  </a:lnTo>
                  <a:lnTo>
                    <a:pt x="1126389" y="0"/>
                  </a:lnTo>
                  <a:lnTo>
                    <a:pt x="1174806" y="5809"/>
                  </a:lnTo>
                  <a:lnTo>
                    <a:pt x="1219250" y="22358"/>
                  </a:lnTo>
                  <a:lnTo>
                    <a:pt x="1258455" y="48327"/>
                  </a:lnTo>
                  <a:lnTo>
                    <a:pt x="1291154" y="82394"/>
                  </a:lnTo>
                  <a:lnTo>
                    <a:pt x="1316078" y="123240"/>
                  </a:lnTo>
                  <a:lnTo>
                    <a:pt x="1331963" y="169545"/>
                  </a:lnTo>
                  <a:lnTo>
                    <a:pt x="1337539" y="219988"/>
                  </a:lnTo>
                  <a:lnTo>
                    <a:pt x="1337539" y="311745"/>
                  </a:lnTo>
                  <a:lnTo>
                    <a:pt x="1337386" y="320396"/>
                  </a:lnTo>
                  <a:lnTo>
                    <a:pt x="2187347" y="320396"/>
                  </a:lnTo>
                  <a:lnTo>
                    <a:pt x="2187347" y="4407962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81074" y="4416195"/>
              <a:ext cx="2183130" cy="4404360"/>
            </a:xfrm>
            <a:custGeom>
              <a:avLst/>
              <a:gdLst/>
              <a:ahLst/>
              <a:cxnLst/>
              <a:rect l="l" t="t" r="r" b="b"/>
              <a:pathLst>
                <a:path w="2183130" h="4404359">
                  <a:moveTo>
                    <a:pt x="2182750" y="4403955"/>
                  </a:moveTo>
                  <a:lnTo>
                    <a:pt x="0" y="4403955"/>
                  </a:lnTo>
                  <a:lnTo>
                    <a:pt x="0" y="220001"/>
                  </a:lnTo>
                  <a:lnTo>
                    <a:pt x="5577" y="169557"/>
                  </a:lnTo>
                  <a:lnTo>
                    <a:pt x="21462" y="123251"/>
                  </a:lnTo>
                  <a:lnTo>
                    <a:pt x="46390" y="82402"/>
                  </a:lnTo>
                  <a:lnTo>
                    <a:pt x="79091" y="48332"/>
                  </a:lnTo>
                  <a:lnTo>
                    <a:pt x="118298" y="22361"/>
                  </a:lnTo>
                  <a:lnTo>
                    <a:pt x="162745" y="5810"/>
                  </a:lnTo>
                  <a:lnTo>
                    <a:pt x="211162" y="0"/>
                  </a:lnTo>
                  <a:lnTo>
                    <a:pt x="1126377" y="0"/>
                  </a:lnTo>
                  <a:lnTo>
                    <a:pt x="1174798" y="5810"/>
                  </a:lnTo>
                  <a:lnTo>
                    <a:pt x="1219246" y="22361"/>
                  </a:lnTo>
                  <a:lnTo>
                    <a:pt x="1258453" y="48332"/>
                  </a:lnTo>
                  <a:lnTo>
                    <a:pt x="1291153" y="82402"/>
                  </a:lnTo>
                  <a:lnTo>
                    <a:pt x="1316078" y="123251"/>
                  </a:lnTo>
                  <a:lnTo>
                    <a:pt x="1331963" y="169557"/>
                  </a:lnTo>
                  <a:lnTo>
                    <a:pt x="1337539" y="220001"/>
                  </a:lnTo>
                  <a:lnTo>
                    <a:pt x="1337539" y="311745"/>
                  </a:lnTo>
                  <a:lnTo>
                    <a:pt x="1337373" y="320409"/>
                  </a:lnTo>
                  <a:lnTo>
                    <a:pt x="2182750" y="320409"/>
                  </a:lnTo>
                  <a:lnTo>
                    <a:pt x="2182750" y="4403955"/>
                  </a:lnTo>
                  <a:close/>
                </a:path>
                <a:path w="2183130" h="4404359">
                  <a:moveTo>
                    <a:pt x="2182750" y="320409"/>
                  </a:moveTo>
                  <a:lnTo>
                    <a:pt x="1337373" y="320409"/>
                  </a:lnTo>
                  <a:lnTo>
                    <a:pt x="2182750" y="320403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85670" y="4420215"/>
              <a:ext cx="2178685" cy="4400550"/>
            </a:xfrm>
            <a:custGeom>
              <a:avLst/>
              <a:gdLst/>
              <a:ahLst/>
              <a:cxnLst/>
              <a:rect l="l" t="t" r="r" b="b"/>
              <a:pathLst>
                <a:path w="2178685" h="4400550">
                  <a:moveTo>
                    <a:pt x="2178154" y="4399934"/>
                  </a:moveTo>
                  <a:lnTo>
                    <a:pt x="0" y="4399934"/>
                  </a:lnTo>
                  <a:lnTo>
                    <a:pt x="0" y="220001"/>
                  </a:lnTo>
                  <a:lnTo>
                    <a:pt x="5576" y="169557"/>
                  </a:lnTo>
                  <a:lnTo>
                    <a:pt x="21460" y="123251"/>
                  </a:lnTo>
                  <a:lnTo>
                    <a:pt x="46386" y="82402"/>
                  </a:lnTo>
                  <a:lnTo>
                    <a:pt x="79086" y="48332"/>
                  </a:lnTo>
                  <a:lnTo>
                    <a:pt x="118293" y="22361"/>
                  </a:lnTo>
                  <a:lnTo>
                    <a:pt x="162741" y="5810"/>
                  </a:lnTo>
                  <a:lnTo>
                    <a:pt x="211162" y="0"/>
                  </a:lnTo>
                  <a:lnTo>
                    <a:pt x="1126377" y="0"/>
                  </a:lnTo>
                  <a:lnTo>
                    <a:pt x="1174794" y="5810"/>
                  </a:lnTo>
                  <a:lnTo>
                    <a:pt x="1219240" y="22361"/>
                  </a:lnTo>
                  <a:lnTo>
                    <a:pt x="1258447" y="48332"/>
                  </a:lnTo>
                  <a:lnTo>
                    <a:pt x="1291149" y="82402"/>
                  </a:lnTo>
                  <a:lnTo>
                    <a:pt x="1316076" y="123251"/>
                  </a:lnTo>
                  <a:lnTo>
                    <a:pt x="1331962" y="169557"/>
                  </a:lnTo>
                  <a:lnTo>
                    <a:pt x="1337539" y="220001"/>
                  </a:lnTo>
                  <a:lnTo>
                    <a:pt x="1337539" y="311745"/>
                  </a:lnTo>
                  <a:lnTo>
                    <a:pt x="1337373" y="320409"/>
                  </a:lnTo>
                  <a:lnTo>
                    <a:pt x="2178154" y="320409"/>
                  </a:lnTo>
                  <a:lnTo>
                    <a:pt x="2178154" y="4399934"/>
                  </a:lnTo>
                  <a:close/>
                </a:path>
                <a:path w="2178685" h="4400550">
                  <a:moveTo>
                    <a:pt x="2178154" y="320409"/>
                  </a:moveTo>
                  <a:lnTo>
                    <a:pt x="1337373" y="320409"/>
                  </a:lnTo>
                  <a:lnTo>
                    <a:pt x="2178154" y="320403"/>
                  </a:lnTo>
                  <a:close/>
                </a:path>
              </a:pathLst>
            </a:custGeom>
            <a:solidFill>
              <a:srgbClr val="D4EF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90267" y="4424235"/>
              <a:ext cx="2173605" cy="4396105"/>
            </a:xfrm>
            <a:custGeom>
              <a:avLst/>
              <a:gdLst/>
              <a:ahLst/>
              <a:cxnLst/>
              <a:rect l="l" t="t" r="r" b="b"/>
              <a:pathLst>
                <a:path w="2173605" h="4396105">
                  <a:moveTo>
                    <a:pt x="2173557" y="4395914"/>
                  </a:moveTo>
                  <a:lnTo>
                    <a:pt x="0" y="4395914"/>
                  </a:lnTo>
                  <a:lnTo>
                    <a:pt x="0" y="220001"/>
                  </a:lnTo>
                  <a:lnTo>
                    <a:pt x="5576" y="169553"/>
                  </a:lnTo>
                  <a:lnTo>
                    <a:pt x="21460" y="123245"/>
                  </a:lnTo>
                  <a:lnTo>
                    <a:pt x="46385" y="82397"/>
                  </a:lnTo>
                  <a:lnTo>
                    <a:pt x="79083" y="48328"/>
                  </a:lnTo>
                  <a:lnTo>
                    <a:pt x="118288" y="22359"/>
                  </a:lnTo>
                  <a:lnTo>
                    <a:pt x="162733" y="5809"/>
                  </a:lnTo>
                  <a:lnTo>
                    <a:pt x="211149" y="0"/>
                  </a:lnTo>
                  <a:lnTo>
                    <a:pt x="1126377" y="0"/>
                  </a:lnTo>
                  <a:lnTo>
                    <a:pt x="1174793" y="5809"/>
                  </a:lnTo>
                  <a:lnTo>
                    <a:pt x="1219237" y="22359"/>
                  </a:lnTo>
                  <a:lnTo>
                    <a:pt x="1258442" y="48328"/>
                  </a:lnTo>
                  <a:lnTo>
                    <a:pt x="1291141" y="82397"/>
                  </a:lnTo>
                  <a:lnTo>
                    <a:pt x="1316066" y="123245"/>
                  </a:lnTo>
                  <a:lnTo>
                    <a:pt x="1331950" y="169553"/>
                  </a:lnTo>
                  <a:lnTo>
                    <a:pt x="1337526" y="220001"/>
                  </a:lnTo>
                  <a:lnTo>
                    <a:pt x="1337526" y="311745"/>
                  </a:lnTo>
                  <a:lnTo>
                    <a:pt x="1337373" y="320396"/>
                  </a:lnTo>
                  <a:lnTo>
                    <a:pt x="2173557" y="320396"/>
                  </a:lnTo>
                  <a:lnTo>
                    <a:pt x="2173557" y="4395914"/>
                  </a:lnTo>
                  <a:close/>
                </a:path>
              </a:pathLst>
            </a:custGeom>
            <a:solidFill>
              <a:srgbClr val="CD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94851" y="4428243"/>
              <a:ext cx="2169160" cy="4392295"/>
            </a:xfrm>
            <a:custGeom>
              <a:avLst/>
              <a:gdLst/>
              <a:ahLst/>
              <a:cxnLst/>
              <a:rect l="l" t="t" r="r" b="b"/>
              <a:pathLst>
                <a:path w="2169160" h="4392295">
                  <a:moveTo>
                    <a:pt x="2168973" y="4391906"/>
                  </a:moveTo>
                  <a:lnTo>
                    <a:pt x="0" y="4391906"/>
                  </a:lnTo>
                  <a:lnTo>
                    <a:pt x="0" y="220001"/>
                  </a:lnTo>
                  <a:lnTo>
                    <a:pt x="5577" y="169557"/>
                  </a:lnTo>
                  <a:lnTo>
                    <a:pt x="21462" y="123251"/>
                  </a:lnTo>
                  <a:lnTo>
                    <a:pt x="46390" y="82402"/>
                  </a:lnTo>
                  <a:lnTo>
                    <a:pt x="79091" y="48332"/>
                  </a:lnTo>
                  <a:lnTo>
                    <a:pt x="118298" y="22361"/>
                  </a:lnTo>
                  <a:lnTo>
                    <a:pt x="162745" y="5810"/>
                  </a:lnTo>
                  <a:lnTo>
                    <a:pt x="211162" y="0"/>
                  </a:lnTo>
                  <a:lnTo>
                    <a:pt x="1126377" y="0"/>
                  </a:lnTo>
                  <a:lnTo>
                    <a:pt x="1174794" y="5810"/>
                  </a:lnTo>
                  <a:lnTo>
                    <a:pt x="1219240" y="22361"/>
                  </a:lnTo>
                  <a:lnTo>
                    <a:pt x="1258447" y="48332"/>
                  </a:lnTo>
                  <a:lnTo>
                    <a:pt x="1291149" y="82402"/>
                  </a:lnTo>
                  <a:lnTo>
                    <a:pt x="1316076" y="123251"/>
                  </a:lnTo>
                  <a:lnTo>
                    <a:pt x="1331962" y="169557"/>
                  </a:lnTo>
                  <a:lnTo>
                    <a:pt x="1337539" y="220001"/>
                  </a:lnTo>
                  <a:lnTo>
                    <a:pt x="1337539" y="311757"/>
                  </a:lnTo>
                  <a:lnTo>
                    <a:pt x="1337386" y="320409"/>
                  </a:lnTo>
                  <a:lnTo>
                    <a:pt x="2168973" y="320409"/>
                  </a:lnTo>
                  <a:lnTo>
                    <a:pt x="2168973" y="4391906"/>
                  </a:lnTo>
                  <a:close/>
                </a:path>
              </a:pathLst>
            </a:custGeom>
            <a:solidFill>
              <a:srgbClr val="C7EA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99447" y="4432264"/>
              <a:ext cx="2164715" cy="4388485"/>
            </a:xfrm>
            <a:custGeom>
              <a:avLst/>
              <a:gdLst/>
              <a:ahLst/>
              <a:cxnLst/>
              <a:rect l="l" t="t" r="r" b="b"/>
              <a:pathLst>
                <a:path w="2164715" h="4388484">
                  <a:moveTo>
                    <a:pt x="2164377" y="4387886"/>
                  </a:moveTo>
                  <a:lnTo>
                    <a:pt x="0" y="4387886"/>
                  </a:lnTo>
                  <a:lnTo>
                    <a:pt x="0" y="220001"/>
                  </a:lnTo>
                  <a:lnTo>
                    <a:pt x="5577" y="169557"/>
                  </a:lnTo>
                  <a:lnTo>
                    <a:pt x="21462" y="123251"/>
                  </a:lnTo>
                  <a:lnTo>
                    <a:pt x="46390" y="82402"/>
                  </a:lnTo>
                  <a:lnTo>
                    <a:pt x="79091" y="48332"/>
                  </a:lnTo>
                  <a:lnTo>
                    <a:pt x="118298" y="22361"/>
                  </a:lnTo>
                  <a:lnTo>
                    <a:pt x="162745" y="5810"/>
                  </a:lnTo>
                  <a:lnTo>
                    <a:pt x="211162" y="0"/>
                  </a:lnTo>
                  <a:lnTo>
                    <a:pt x="1126377" y="0"/>
                  </a:lnTo>
                  <a:lnTo>
                    <a:pt x="1174794" y="5810"/>
                  </a:lnTo>
                  <a:lnTo>
                    <a:pt x="1219240" y="22361"/>
                  </a:lnTo>
                  <a:lnTo>
                    <a:pt x="1258447" y="48332"/>
                  </a:lnTo>
                  <a:lnTo>
                    <a:pt x="1291149" y="82402"/>
                  </a:lnTo>
                  <a:lnTo>
                    <a:pt x="1316076" y="123251"/>
                  </a:lnTo>
                  <a:lnTo>
                    <a:pt x="1331962" y="169557"/>
                  </a:lnTo>
                  <a:lnTo>
                    <a:pt x="1337539" y="220001"/>
                  </a:lnTo>
                  <a:lnTo>
                    <a:pt x="1337539" y="311745"/>
                  </a:lnTo>
                  <a:lnTo>
                    <a:pt x="1337373" y="320409"/>
                  </a:lnTo>
                  <a:lnTo>
                    <a:pt x="2164377" y="320409"/>
                  </a:lnTo>
                  <a:lnTo>
                    <a:pt x="2164377" y="4387886"/>
                  </a:lnTo>
                  <a:close/>
                </a:path>
                <a:path w="2164715" h="4388484">
                  <a:moveTo>
                    <a:pt x="2164377" y="320409"/>
                  </a:moveTo>
                  <a:lnTo>
                    <a:pt x="1337373" y="320409"/>
                  </a:lnTo>
                  <a:lnTo>
                    <a:pt x="2164377" y="320404"/>
                  </a:lnTo>
                  <a:close/>
                </a:path>
              </a:pathLst>
            </a:custGeom>
            <a:solidFill>
              <a:srgbClr val="C0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04044" y="4436284"/>
              <a:ext cx="2160270" cy="4384040"/>
            </a:xfrm>
            <a:custGeom>
              <a:avLst/>
              <a:gdLst/>
              <a:ahLst/>
              <a:cxnLst/>
              <a:rect l="l" t="t" r="r" b="b"/>
              <a:pathLst>
                <a:path w="2160270" h="4384040">
                  <a:moveTo>
                    <a:pt x="2159780" y="4383865"/>
                  </a:moveTo>
                  <a:lnTo>
                    <a:pt x="0" y="4383865"/>
                  </a:lnTo>
                  <a:lnTo>
                    <a:pt x="0" y="220001"/>
                  </a:lnTo>
                  <a:lnTo>
                    <a:pt x="5576" y="169557"/>
                  </a:lnTo>
                  <a:lnTo>
                    <a:pt x="21460" y="123251"/>
                  </a:lnTo>
                  <a:lnTo>
                    <a:pt x="46385" y="82402"/>
                  </a:lnTo>
                  <a:lnTo>
                    <a:pt x="79083" y="48332"/>
                  </a:lnTo>
                  <a:lnTo>
                    <a:pt x="118288" y="22361"/>
                  </a:lnTo>
                  <a:lnTo>
                    <a:pt x="162733" y="5810"/>
                  </a:lnTo>
                  <a:lnTo>
                    <a:pt x="211149" y="0"/>
                  </a:lnTo>
                  <a:lnTo>
                    <a:pt x="1126377" y="0"/>
                  </a:lnTo>
                  <a:lnTo>
                    <a:pt x="1174794" y="5810"/>
                  </a:lnTo>
                  <a:lnTo>
                    <a:pt x="1219240" y="22361"/>
                  </a:lnTo>
                  <a:lnTo>
                    <a:pt x="1258447" y="48332"/>
                  </a:lnTo>
                  <a:lnTo>
                    <a:pt x="1291149" y="82402"/>
                  </a:lnTo>
                  <a:lnTo>
                    <a:pt x="1316076" y="123251"/>
                  </a:lnTo>
                  <a:lnTo>
                    <a:pt x="1331962" y="169557"/>
                  </a:lnTo>
                  <a:lnTo>
                    <a:pt x="1337539" y="220001"/>
                  </a:lnTo>
                  <a:lnTo>
                    <a:pt x="1337539" y="311745"/>
                  </a:lnTo>
                  <a:lnTo>
                    <a:pt x="1337373" y="320396"/>
                  </a:lnTo>
                  <a:lnTo>
                    <a:pt x="2159780" y="320396"/>
                  </a:lnTo>
                  <a:lnTo>
                    <a:pt x="2159780" y="4383865"/>
                  </a:lnTo>
                  <a:close/>
                </a:path>
              </a:pathLst>
            </a:custGeom>
            <a:solidFill>
              <a:srgbClr val="B9E5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08628" y="4440304"/>
              <a:ext cx="2155825" cy="4380230"/>
            </a:xfrm>
            <a:custGeom>
              <a:avLst/>
              <a:gdLst/>
              <a:ahLst/>
              <a:cxnLst/>
              <a:rect l="l" t="t" r="r" b="b"/>
              <a:pathLst>
                <a:path w="2155825" h="4380230">
                  <a:moveTo>
                    <a:pt x="2155196" y="4379845"/>
                  </a:moveTo>
                  <a:lnTo>
                    <a:pt x="0" y="4379845"/>
                  </a:lnTo>
                  <a:lnTo>
                    <a:pt x="0" y="220001"/>
                  </a:lnTo>
                  <a:lnTo>
                    <a:pt x="5577" y="169553"/>
                  </a:lnTo>
                  <a:lnTo>
                    <a:pt x="21462" y="123245"/>
                  </a:lnTo>
                  <a:lnTo>
                    <a:pt x="46390" y="82397"/>
                  </a:lnTo>
                  <a:lnTo>
                    <a:pt x="79091" y="48328"/>
                  </a:lnTo>
                  <a:lnTo>
                    <a:pt x="118298" y="22359"/>
                  </a:lnTo>
                  <a:lnTo>
                    <a:pt x="162745" y="5809"/>
                  </a:lnTo>
                  <a:lnTo>
                    <a:pt x="211162" y="0"/>
                  </a:lnTo>
                  <a:lnTo>
                    <a:pt x="1126389" y="0"/>
                  </a:lnTo>
                  <a:lnTo>
                    <a:pt x="1174806" y="5809"/>
                  </a:lnTo>
                  <a:lnTo>
                    <a:pt x="1219250" y="22359"/>
                  </a:lnTo>
                  <a:lnTo>
                    <a:pt x="1258455" y="48328"/>
                  </a:lnTo>
                  <a:lnTo>
                    <a:pt x="1291154" y="82397"/>
                  </a:lnTo>
                  <a:lnTo>
                    <a:pt x="1316078" y="123245"/>
                  </a:lnTo>
                  <a:lnTo>
                    <a:pt x="1331963" y="169553"/>
                  </a:lnTo>
                  <a:lnTo>
                    <a:pt x="1337539" y="220001"/>
                  </a:lnTo>
                  <a:lnTo>
                    <a:pt x="1337539" y="311745"/>
                  </a:lnTo>
                  <a:lnTo>
                    <a:pt x="1337373" y="320396"/>
                  </a:lnTo>
                  <a:lnTo>
                    <a:pt x="2155196" y="320396"/>
                  </a:lnTo>
                  <a:lnTo>
                    <a:pt x="2155196" y="4379845"/>
                  </a:lnTo>
                  <a:close/>
                </a:path>
              </a:pathLst>
            </a:custGeom>
            <a:solidFill>
              <a:srgbClr val="B2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13224" y="4444312"/>
              <a:ext cx="2150745" cy="4376420"/>
            </a:xfrm>
            <a:custGeom>
              <a:avLst/>
              <a:gdLst/>
              <a:ahLst/>
              <a:cxnLst/>
              <a:rect l="l" t="t" r="r" b="b"/>
              <a:pathLst>
                <a:path w="2150745" h="4376420">
                  <a:moveTo>
                    <a:pt x="2150600" y="4375837"/>
                  </a:moveTo>
                  <a:lnTo>
                    <a:pt x="0" y="4375837"/>
                  </a:lnTo>
                  <a:lnTo>
                    <a:pt x="0" y="220001"/>
                  </a:lnTo>
                  <a:lnTo>
                    <a:pt x="5577" y="169557"/>
                  </a:lnTo>
                  <a:lnTo>
                    <a:pt x="21462" y="123251"/>
                  </a:lnTo>
                  <a:lnTo>
                    <a:pt x="46390" y="82402"/>
                  </a:lnTo>
                  <a:lnTo>
                    <a:pt x="79091" y="48332"/>
                  </a:lnTo>
                  <a:lnTo>
                    <a:pt x="118298" y="22361"/>
                  </a:lnTo>
                  <a:lnTo>
                    <a:pt x="162745" y="5810"/>
                  </a:lnTo>
                  <a:lnTo>
                    <a:pt x="211162" y="0"/>
                  </a:lnTo>
                  <a:lnTo>
                    <a:pt x="1126377" y="0"/>
                  </a:lnTo>
                  <a:lnTo>
                    <a:pt x="1174794" y="5810"/>
                  </a:lnTo>
                  <a:lnTo>
                    <a:pt x="1219240" y="22361"/>
                  </a:lnTo>
                  <a:lnTo>
                    <a:pt x="1258447" y="48332"/>
                  </a:lnTo>
                  <a:lnTo>
                    <a:pt x="1291149" y="82402"/>
                  </a:lnTo>
                  <a:lnTo>
                    <a:pt x="1316076" y="123251"/>
                  </a:lnTo>
                  <a:lnTo>
                    <a:pt x="1331962" y="169557"/>
                  </a:lnTo>
                  <a:lnTo>
                    <a:pt x="1337539" y="220001"/>
                  </a:lnTo>
                  <a:lnTo>
                    <a:pt x="1337539" y="311745"/>
                  </a:lnTo>
                  <a:lnTo>
                    <a:pt x="1337373" y="320409"/>
                  </a:lnTo>
                  <a:lnTo>
                    <a:pt x="2150600" y="320409"/>
                  </a:lnTo>
                  <a:lnTo>
                    <a:pt x="2150600" y="4375837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17821" y="4448332"/>
              <a:ext cx="2146300" cy="4371975"/>
            </a:xfrm>
            <a:custGeom>
              <a:avLst/>
              <a:gdLst/>
              <a:ahLst/>
              <a:cxnLst/>
              <a:rect l="l" t="t" r="r" b="b"/>
              <a:pathLst>
                <a:path w="2146300" h="4371975">
                  <a:moveTo>
                    <a:pt x="2146003" y="4371817"/>
                  </a:moveTo>
                  <a:lnTo>
                    <a:pt x="0" y="4371817"/>
                  </a:lnTo>
                  <a:lnTo>
                    <a:pt x="0" y="220001"/>
                  </a:lnTo>
                  <a:lnTo>
                    <a:pt x="5576" y="169557"/>
                  </a:lnTo>
                  <a:lnTo>
                    <a:pt x="21460" y="123251"/>
                  </a:lnTo>
                  <a:lnTo>
                    <a:pt x="46385" y="82402"/>
                  </a:lnTo>
                  <a:lnTo>
                    <a:pt x="79083" y="48332"/>
                  </a:lnTo>
                  <a:lnTo>
                    <a:pt x="118288" y="22361"/>
                  </a:lnTo>
                  <a:lnTo>
                    <a:pt x="162733" y="5810"/>
                  </a:lnTo>
                  <a:lnTo>
                    <a:pt x="211149" y="0"/>
                  </a:lnTo>
                  <a:lnTo>
                    <a:pt x="1126377" y="0"/>
                  </a:lnTo>
                  <a:lnTo>
                    <a:pt x="1174793" y="5810"/>
                  </a:lnTo>
                  <a:lnTo>
                    <a:pt x="1219237" y="22361"/>
                  </a:lnTo>
                  <a:lnTo>
                    <a:pt x="1258442" y="48332"/>
                  </a:lnTo>
                  <a:lnTo>
                    <a:pt x="1291141" y="82402"/>
                  </a:lnTo>
                  <a:lnTo>
                    <a:pt x="1316066" y="123251"/>
                  </a:lnTo>
                  <a:lnTo>
                    <a:pt x="1331950" y="169557"/>
                  </a:lnTo>
                  <a:lnTo>
                    <a:pt x="1337526" y="220001"/>
                  </a:lnTo>
                  <a:lnTo>
                    <a:pt x="1337526" y="311745"/>
                  </a:lnTo>
                  <a:lnTo>
                    <a:pt x="1337373" y="320396"/>
                  </a:lnTo>
                  <a:lnTo>
                    <a:pt x="2146003" y="320396"/>
                  </a:lnTo>
                  <a:lnTo>
                    <a:pt x="2146003" y="4371817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22405" y="4452353"/>
              <a:ext cx="2141855" cy="4368165"/>
            </a:xfrm>
            <a:custGeom>
              <a:avLst/>
              <a:gdLst/>
              <a:ahLst/>
              <a:cxnLst/>
              <a:rect l="l" t="t" r="r" b="b"/>
              <a:pathLst>
                <a:path w="2141855" h="4368165">
                  <a:moveTo>
                    <a:pt x="2141419" y="4367797"/>
                  </a:moveTo>
                  <a:lnTo>
                    <a:pt x="0" y="4367797"/>
                  </a:lnTo>
                  <a:lnTo>
                    <a:pt x="0" y="220001"/>
                  </a:lnTo>
                  <a:lnTo>
                    <a:pt x="5577" y="169557"/>
                  </a:lnTo>
                  <a:lnTo>
                    <a:pt x="21462" y="123251"/>
                  </a:lnTo>
                  <a:lnTo>
                    <a:pt x="46390" y="82402"/>
                  </a:lnTo>
                  <a:lnTo>
                    <a:pt x="79091" y="48332"/>
                  </a:lnTo>
                  <a:lnTo>
                    <a:pt x="118298" y="22361"/>
                  </a:lnTo>
                  <a:lnTo>
                    <a:pt x="162745" y="5810"/>
                  </a:lnTo>
                  <a:lnTo>
                    <a:pt x="211162" y="0"/>
                  </a:lnTo>
                  <a:lnTo>
                    <a:pt x="1126377" y="0"/>
                  </a:lnTo>
                  <a:lnTo>
                    <a:pt x="1174798" y="5810"/>
                  </a:lnTo>
                  <a:lnTo>
                    <a:pt x="1219246" y="22361"/>
                  </a:lnTo>
                  <a:lnTo>
                    <a:pt x="1258453" y="48332"/>
                  </a:lnTo>
                  <a:lnTo>
                    <a:pt x="1291153" y="82402"/>
                  </a:lnTo>
                  <a:lnTo>
                    <a:pt x="1316078" y="123251"/>
                  </a:lnTo>
                  <a:lnTo>
                    <a:pt x="1331963" y="169557"/>
                  </a:lnTo>
                  <a:lnTo>
                    <a:pt x="1337539" y="220001"/>
                  </a:lnTo>
                  <a:lnTo>
                    <a:pt x="1337539" y="311745"/>
                  </a:lnTo>
                  <a:lnTo>
                    <a:pt x="1337373" y="320396"/>
                  </a:lnTo>
                  <a:lnTo>
                    <a:pt x="2141419" y="320396"/>
                  </a:lnTo>
                  <a:lnTo>
                    <a:pt x="2141419" y="4367797"/>
                  </a:lnTo>
                  <a:close/>
                </a:path>
              </a:pathLst>
            </a:custGeom>
            <a:solidFill>
              <a:srgbClr val="9DDC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27001" y="4456373"/>
              <a:ext cx="2137410" cy="4364355"/>
            </a:xfrm>
            <a:custGeom>
              <a:avLst/>
              <a:gdLst/>
              <a:ahLst/>
              <a:cxnLst/>
              <a:rect l="l" t="t" r="r" b="b"/>
              <a:pathLst>
                <a:path w="2137410" h="4364355">
                  <a:moveTo>
                    <a:pt x="2136823" y="4363776"/>
                  </a:moveTo>
                  <a:lnTo>
                    <a:pt x="0" y="4363776"/>
                  </a:lnTo>
                  <a:lnTo>
                    <a:pt x="0" y="219988"/>
                  </a:lnTo>
                  <a:lnTo>
                    <a:pt x="5577" y="169549"/>
                  </a:lnTo>
                  <a:lnTo>
                    <a:pt x="21462" y="123246"/>
                  </a:lnTo>
                  <a:lnTo>
                    <a:pt x="46390" y="82399"/>
                  </a:lnTo>
                  <a:lnTo>
                    <a:pt x="79091" y="48331"/>
                  </a:lnTo>
                  <a:lnTo>
                    <a:pt x="118298" y="22361"/>
                  </a:lnTo>
                  <a:lnTo>
                    <a:pt x="162745" y="5810"/>
                  </a:lnTo>
                  <a:lnTo>
                    <a:pt x="211162" y="0"/>
                  </a:lnTo>
                  <a:lnTo>
                    <a:pt x="1126377" y="0"/>
                  </a:lnTo>
                  <a:lnTo>
                    <a:pt x="1174794" y="5810"/>
                  </a:lnTo>
                  <a:lnTo>
                    <a:pt x="1219240" y="22361"/>
                  </a:lnTo>
                  <a:lnTo>
                    <a:pt x="1258447" y="48331"/>
                  </a:lnTo>
                  <a:lnTo>
                    <a:pt x="1291149" y="82399"/>
                  </a:lnTo>
                  <a:lnTo>
                    <a:pt x="1316076" y="123246"/>
                  </a:lnTo>
                  <a:lnTo>
                    <a:pt x="1331962" y="169549"/>
                  </a:lnTo>
                  <a:lnTo>
                    <a:pt x="1337539" y="219988"/>
                  </a:lnTo>
                  <a:lnTo>
                    <a:pt x="1337539" y="311745"/>
                  </a:lnTo>
                  <a:lnTo>
                    <a:pt x="1337373" y="320396"/>
                  </a:lnTo>
                  <a:lnTo>
                    <a:pt x="2136823" y="320396"/>
                  </a:lnTo>
                  <a:lnTo>
                    <a:pt x="2136823" y="4363776"/>
                  </a:lnTo>
                  <a:close/>
                </a:path>
              </a:pathLst>
            </a:custGeom>
            <a:solidFill>
              <a:srgbClr val="95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31598" y="4460381"/>
              <a:ext cx="2132330" cy="4359910"/>
            </a:xfrm>
            <a:custGeom>
              <a:avLst/>
              <a:gdLst/>
              <a:ahLst/>
              <a:cxnLst/>
              <a:rect l="l" t="t" r="r" b="b"/>
              <a:pathLst>
                <a:path w="2132330" h="4359909">
                  <a:moveTo>
                    <a:pt x="2132226" y="4359769"/>
                  </a:moveTo>
                  <a:lnTo>
                    <a:pt x="0" y="4359769"/>
                  </a:lnTo>
                  <a:lnTo>
                    <a:pt x="0" y="220001"/>
                  </a:lnTo>
                  <a:lnTo>
                    <a:pt x="5576" y="169557"/>
                  </a:lnTo>
                  <a:lnTo>
                    <a:pt x="21460" y="123251"/>
                  </a:lnTo>
                  <a:lnTo>
                    <a:pt x="46385" y="82402"/>
                  </a:lnTo>
                  <a:lnTo>
                    <a:pt x="79083" y="48332"/>
                  </a:lnTo>
                  <a:lnTo>
                    <a:pt x="118288" y="22361"/>
                  </a:lnTo>
                  <a:lnTo>
                    <a:pt x="162733" y="5810"/>
                  </a:lnTo>
                  <a:lnTo>
                    <a:pt x="211149" y="0"/>
                  </a:lnTo>
                  <a:lnTo>
                    <a:pt x="1126377" y="0"/>
                  </a:lnTo>
                  <a:lnTo>
                    <a:pt x="1174794" y="5810"/>
                  </a:lnTo>
                  <a:lnTo>
                    <a:pt x="1219240" y="22361"/>
                  </a:lnTo>
                  <a:lnTo>
                    <a:pt x="1258447" y="48332"/>
                  </a:lnTo>
                  <a:lnTo>
                    <a:pt x="1291149" y="82402"/>
                  </a:lnTo>
                  <a:lnTo>
                    <a:pt x="1316076" y="123251"/>
                  </a:lnTo>
                  <a:lnTo>
                    <a:pt x="1331962" y="169557"/>
                  </a:lnTo>
                  <a:lnTo>
                    <a:pt x="1337539" y="220001"/>
                  </a:lnTo>
                  <a:lnTo>
                    <a:pt x="1337539" y="311745"/>
                  </a:lnTo>
                  <a:lnTo>
                    <a:pt x="1337373" y="320409"/>
                  </a:lnTo>
                  <a:lnTo>
                    <a:pt x="2132226" y="320409"/>
                  </a:lnTo>
                  <a:lnTo>
                    <a:pt x="2132226" y="4359769"/>
                  </a:lnTo>
                  <a:close/>
                </a:path>
              </a:pathLst>
            </a:custGeom>
            <a:solidFill>
              <a:srgbClr val="8E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36182" y="4464401"/>
              <a:ext cx="2127885" cy="4356100"/>
            </a:xfrm>
            <a:custGeom>
              <a:avLst/>
              <a:gdLst/>
              <a:ahLst/>
              <a:cxnLst/>
              <a:rect l="l" t="t" r="r" b="b"/>
              <a:pathLst>
                <a:path w="2127885" h="4356100">
                  <a:moveTo>
                    <a:pt x="2127642" y="4355748"/>
                  </a:moveTo>
                  <a:lnTo>
                    <a:pt x="0" y="4355748"/>
                  </a:lnTo>
                  <a:lnTo>
                    <a:pt x="0" y="220001"/>
                  </a:lnTo>
                  <a:lnTo>
                    <a:pt x="5577" y="169557"/>
                  </a:lnTo>
                  <a:lnTo>
                    <a:pt x="21462" y="123251"/>
                  </a:lnTo>
                  <a:lnTo>
                    <a:pt x="46390" y="82402"/>
                  </a:lnTo>
                  <a:lnTo>
                    <a:pt x="79091" y="48332"/>
                  </a:lnTo>
                  <a:lnTo>
                    <a:pt x="118298" y="22361"/>
                  </a:lnTo>
                  <a:lnTo>
                    <a:pt x="162745" y="5810"/>
                  </a:lnTo>
                  <a:lnTo>
                    <a:pt x="211162" y="0"/>
                  </a:lnTo>
                  <a:lnTo>
                    <a:pt x="1126389" y="0"/>
                  </a:lnTo>
                  <a:lnTo>
                    <a:pt x="1174806" y="5810"/>
                  </a:lnTo>
                  <a:lnTo>
                    <a:pt x="1219250" y="22361"/>
                  </a:lnTo>
                  <a:lnTo>
                    <a:pt x="1258455" y="48332"/>
                  </a:lnTo>
                  <a:lnTo>
                    <a:pt x="1291154" y="82402"/>
                  </a:lnTo>
                  <a:lnTo>
                    <a:pt x="1316078" y="123251"/>
                  </a:lnTo>
                  <a:lnTo>
                    <a:pt x="1331963" y="169557"/>
                  </a:lnTo>
                  <a:lnTo>
                    <a:pt x="1337539" y="220001"/>
                  </a:lnTo>
                  <a:lnTo>
                    <a:pt x="1337539" y="311745"/>
                  </a:lnTo>
                  <a:lnTo>
                    <a:pt x="1337386" y="320409"/>
                  </a:lnTo>
                  <a:lnTo>
                    <a:pt x="2127642" y="320409"/>
                  </a:lnTo>
                  <a:lnTo>
                    <a:pt x="2127642" y="4355748"/>
                  </a:lnTo>
                  <a:close/>
                </a:path>
              </a:pathLst>
            </a:custGeom>
            <a:solidFill>
              <a:srgbClr val="8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40778" y="4468422"/>
              <a:ext cx="2123440" cy="4352290"/>
            </a:xfrm>
            <a:custGeom>
              <a:avLst/>
              <a:gdLst/>
              <a:ahLst/>
              <a:cxnLst/>
              <a:rect l="l" t="t" r="r" b="b"/>
              <a:pathLst>
                <a:path w="2123440" h="4352290">
                  <a:moveTo>
                    <a:pt x="2123046" y="4351728"/>
                  </a:moveTo>
                  <a:lnTo>
                    <a:pt x="0" y="4351728"/>
                  </a:lnTo>
                  <a:lnTo>
                    <a:pt x="0" y="220001"/>
                  </a:lnTo>
                  <a:lnTo>
                    <a:pt x="5577" y="169557"/>
                  </a:lnTo>
                  <a:lnTo>
                    <a:pt x="21462" y="123251"/>
                  </a:lnTo>
                  <a:lnTo>
                    <a:pt x="46390" y="82402"/>
                  </a:lnTo>
                  <a:lnTo>
                    <a:pt x="79091" y="48332"/>
                  </a:lnTo>
                  <a:lnTo>
                    <a:pt x="118298" y="22361"/>
                  </a:lnTo>
                  <a:lnTo>
                    <a:pt x="162745" y="5810"/>
                  </a:lnTo>
                  <a:lnTo>
                    <a:pt x="211162" y="0"/>
                  </a:lnTo>
                  <a:lnTo>
                    <a:pt x="1126377" y="0"/>
                  </a:lnTo>
                  <a:lnTo>
                    <a:pt x="1174794" y="5810"/>
                  </a:lnTo>
                  <a:lnTo>
                    <a:pt x="1219240" y="22361"/>
                  </a:lnTo>
                  <a:lnTo>
                    <a:pt x="1258447" y="48332"/>
                  </a:lnTo>
                  <a:lnTo>
                    <a:pt x="1291149" y="82402"/>
                  </a:lnTo>
                  <a:lnTo>
                    <a:pt x="1316076" y="123251"/>
                  </a:lnTo>
                  <a:lnTo>
                    <a:pt x="1331962" y="169557"/>
                  </a:lnTo>
                  <a:lnTo>
                    <a:pt x="1337539" y="220001"/>
                  </a:lnTo>
                  <a:lnTo>
                    <a:pt x="1337539" y="311745"/>
                  </a:lnTo>
                  <a:lnTo>
                    <a:pt x="1337373" y="320396"/>
                  </a:lnTo>
                  <a:lnTo>
                    <a:pt x="2123046" y="320396"/>
                  </a:lnTo>
                  <a:lnTo>
                    <a:pt x="2123046" y="4351728"/>
                  </a:lnTo>
                  <a:close/>
                </a:path>
              </a:pathLst>
            </a:custGeom>
            <a:solidFill>
              <a:srgbClr val="7E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45375" y="4472442"/>
              <a:ext cx="2118995" cy="4347845"/>
            </a:xfrm>
            <a:custGeom>
              <a:avLst/>
              <a:gdLst/>
              <a:ahLst/>
              <a:cxnLst/>
              <a:rect l="l" t="t" r="r" b="b"/>
              <a:pathLst>
                <a:path w="2118995" h="4347845">
                  <a:moveTo>
                    <a:pt x="2118449" y="4347707"/>
                  </a:moveTo>
                  <a:lnTo>
                    <a:pt x="0" y="4347707"/>
                  </a:lnTo>
                  <a:lnTo>
                    <a:pt x="0" y="220001"/>
                  </a:lnTo>
                  <a:lnTo>
                    <a:pt x="5576" y="169553"/>
                  </a:lnTo>
                  <a:lnTo>
                    <a:pt x="21460" y="123245"/>
                  </a:lnTo>
                  <a:lnTo>
                    <a:pt x="46385" y="82397"/>
                  </a:lnTo>
                  <a:lnTo>
                    <a:pt x="79083" y="48328"/>
                  </a:lnTo>
                  <a:lnTo>
                    <a:pt x="118288" y="22359"/>
                  </a:lnTo>
                  <a:lnTo>
                    <a:pt x="162733" y="5809"/>
                  </a:lnTo>
                  <a:lnTo>
                    <a:pt x="211149" y="0"/>
                  </a:lnTo>
                  <a:lnTo>
                    <a:pt x="1126377" y="0"/>
                  </a:lnTo>
                  <a:lnTo>
                    <a:pt x="1174794" y="5809"/>
                  </a:lnTo>
                  <a:lnTo>
                    <a:pt x="1219240" y="22359"/>
                  </a:lnTo>
                  <a:lnTo>
                    <a:pt x="1258447" y="48328"/>
                  </a:lnTo>
                  <a:lnTo>
                    <a:pt x="1291149" y="82397"/>
                  </a:lnTo>
                  <a:lnTo>
                    <a:pt x="1316076" y="123245"/>
                  </a:lnTo>
                  <a:lnTo>
                    <a:pt x="1331962" y="169553"/>
                  </a:lnTo>
                  <a:lnTo>
                    <a:pt x="1337539" y="220001"/>
                  </a:lnTo>
                  <a:lnTo>
                    <a:pt x="1337539" y="311745"/>
                  </a:lnTo>
                  <a:lnTo>
                    <a:pt x="1337373" y="320396"/>
                  </a:lnTo>
                  <a:lnTo>
                    <a:pt x="2118449" y="320396"/>
                  </a:lnTo>
                  <a:lnTo>
                    <a:pt x="2118449" y="4347707"/>
                  </a:lnTo>
                  <a:close/>
                </a:path>
              </a:pathLst>
            </a:custGeom>
            <a:solidFill>
              <a:srgbClr val="76D1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49948" y="4476457"/>
              <a:ext cx="2113915" cy="4344035"/>
            </a:xfrm>
            <a:custGeom>
              <a:avLst/>
              <a:gdLst/>
              <a:ahLst/>
              <a:cxnLst/>
              <a:rect l="l" t="t" r="r" b="b"/>
              <a:pathLst>
                <a:path w="2113915" h="4344034">
                  <a:moveTo>
                    <a:pt x="2113877" y="320408"/>
                  </a:moveTo>
                  <a:lnTo>
                    <a:pt x="1337386" y="320408"/>
                  </a:lnTo>
                  <a:lnTo>
                    <a:pt x="1337538" y="311759"/>
                  </a:lnTo>
                  <a:lnTo>
                    <a:pt x="1337538" y="220002"/>
                  </a:lnTo>
                  <a:lnTo>
                    <a:pt x="1331963" y="169557"/>
                  </a:lnTo>
                  <a:lnTo>
                    <a:pt x="1316088" y="123253"/>
                  </a:lnTo>
                  <a:lnTo>
                    <a:pt x="1291158" y="82397"/>
                  </a:lnTo>
                  <a:lnTo>
                    <a:pt x="1258455" y="48336"/>
                  </a:lnTo>
                  <a:lnTo>
                    <a:pt x="1219250" y="22364"/>
                  </a:lnTo>
                  <a:lnTo>
                    <a:pt x="1174813" y="5803"/>
                  </a:lnTo>
                  <a:lnTo>
                    <a:pt x="1126388" y="0"/>
                  </a:lnTo>
                  <a:lnTo>
                    <a:pt x="211162" y="0"/>
                  </a:lnTo>
                  <a:lnTo>
                    <a:pt x="162750" y="5803"/>
                  </a:lnTo>
                  <a:lnTo>
                    <a:pt x="118300" y="22364"/>
                  </a:lnTo>
                  <a:lnTo>
                    <a:pt x="79095" y="48336"/>
                  </a:lnTo>
                  <a:lnTo>
                    <a:pt x="46393" y="82397"/>
                  </a:lnTo>
                  <a:lnTo>
                    <a:pt x="21463" y="123253"/>
                  </a:lnTo>
                  <a:lnTo>
                    <a:pt x="5588" y="169557"/>
                  </a:lnTo>
                  <a:lnTo>
                    <a:pt x="0" y="220002"/>
                  </a:lnTo>
                  <a:lnTo>
                    <a:pt x="12" y="4343692"/>
                  </a:lnTo>
                  <a:lnTo>
                    <a:pt x="2113877" y="4343692"/>
                  </a:lnTo>
                  <a:lnTo>
                    <a:pt x="2113877" y="320408"/>
                  </a:lnTo>
                  <a:close/>
                </a:path>
              </a:pathLst>
            </a:custGeom>
            <a:solidFill>
              <a:srgbClr val="6C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49959" y="4476450"/>
              <a:ext cx="2113915" cy="4344035"/>
            </a:xfrm>
            <a:custGeom>
              <a:avLst/>
              <a:gdLst/>
              <a:ahLst/>
              <a:cxnLst/>
              <a:rect l="l" t="t" r="r" b="b"/>
              <a:pathLst>
                <a:path w="2113915" h="4344034">
                  <a:moveTo>
                    <a:pt x="2113865" y="4343700"/>
                  </a:moveTo>
                  <a:lnTo>
                    <a:pt x="11" y="4343700"/>
                  </a:lnTo>
                  <a:lnTo>
                    <a:pt x="0" y="220001"/>
                  </a:lnTo>
                  <a:lnTo>
                    <a:pt x="5577" y="169557"/>
                  </a:lnTo>
                  <a:lnTo>
                    <a:pt x="21462" y="123251"/>
                  </a:lnTo>
                  <a:lnTo>
                    <a:pt x="46390" y="82402"/>
                  </a:lnTo>
                  <a:lnTo>
                    <a:pt x="79091" y="48332"/>
                  </a:lnTo>
                  <a:lnTo>
                    <a:pt x="118298" y="22361"/>
                  </a:lnTo>
                  <a:lnTo>
                    <a:pt x="162745" y="5810"/>
                  </a:lnTo>
                  <a:lnTo>
                    <a:pt x="211162" y="0"/>
                  </a:lnTo>
                  <a:lnTo>
                    <a:pt x="1126389" y="0"/>
                  </a:lnTo>
                  <a:lnTo>
                    <a:pt x="1174806" y="5810"/>
                  </a:lnTo>
                  <a:lnTo>
                    <a:pt x="1219250" y="22361"/>
                  </a:lnTo>
                  <a:lnTo>
                    <a:pt x="1258455" y="48332"/>
                  </a:lnTo>
                  <a:lnTo>
                    <a:pt x="1291154" y="82402"/>
                  </a:lnTo>
                  <a:lnTo>
                    <a:pt x="1316078" y="123251"/>
                  </a:lnTo>
                  <a:lnTo>
                    <a:pt x="1331963" y="169557"/>
                  </a:lnTo>
                  <a:lnTo>
                    <a:pt x="1337539" y="220001"/>
                  </a:lnTo>
                  <a:lnTo>
                    <a:pt x="1337539" y="311757"/>
                  </a:lnTo>
                  <a:lnTo>
                    <a:pt x="1337386" y="320409"/>
                  </a:lnTo>
                  <a:lnTo>
                    <a:pt x="2113865" y="320409"/>
                  </a:lnTo>
                  <a:lnTo>
                    <a:pt x="2113865" y="434370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891381" y="4500549"/>
            <a:ext cx="9474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ADEF"/>
                </a:solidFill>
                <a:latin typeface="Trebuchet MS"/>
                <a:cs typeface="Trebuchet MS"/>
              </a:rPr>
              <a:t>Word</a:t>
            </a:r>
            <a:r>
              <a:rPr sz="1800" spc="-165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800" spc="-85" dirty="0">
                <a:solidFill>
                  <a:srgbClr val="00ADEF"/>
                </a:solidFill>
                <a:latin typeface="Trebuchet MS"/>
                <a:cs typeface="Trebuchet MS"/>
              </a:rPr>
              <a:t>File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939800" y="4808143"/>
            <a:ext cx="715010" cy="3926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solidFill>
                  <a:srgbClr val="00ADEF"/>
                </a:solidFill>
                <a:latin typeface="Trebuchet MS"/>
                <a:cs typeface="Trebuchet MS"/>
              </a:rPr>
              <a:t>Singular  </a:t>
            </a:r>
            <a:r>
              <a:rPr sz="1600" spc="-65" dirty="0">
                <a:latin typeface="Trebuchet MS"/>
                <a:cs typeface="Trebuchet MS"/>
              </a:rPr>
              <a:t>bird  </a:t>
            </a:r>
            <a:r>
              <a:rPr sz="1600" spc="-25" dirty="0">
                <a:latin typeface="Trebuchet MS"/>
                <a:cs typeface="Trebuchet MS"/>
              </a:rPr>
              <a:t>broom  </a:t>
            </a:r>
            <a:r>
              <a:rPr sz="1600" spc="-45" dirty="0">
                <a:latin typeface="Trebuchet MS"/>
                <a:cs typeface="Trebuchet MS"/>
              </a:rPr>
              <a:t>camel  </a:t>
            </a:r>
            <a:r>
              <a:rPr sz="1600" spc="-15" dirty="0">
                <a:latin typeface="Trebuchet MS"/>
                <a:cs typeface="Trebuchet MS"/>
              </a:rPr>
              <a:t>desk  </a:t>
            </a:r>
            <a:r>
              <a:rPr sz="1600" spc="-75" dirty="0">
                <a:latin typeface="Trebuchet MS"/>
                <a:cs typeface="Trebuchet MS"/>
              </a:rPr>
              <a:t>doll</a:t>
            </a:r>
            <a:endParaRPr sz="1600">
              <a:latin typeface="Trebuchet MS"/>
              <a:cs typeface="Trebuchet MS"/>
            </a:endParaRPr>
          </a:p>
          <a:p>
            <a:pPr marL="12700" marR="162560">
              <a:lnSpc>
                <a:spcPct val="100000"/>
              </a:lnSpc>
            </a:pPr>
            <a:r>
              <a:rPr sz="1600" spc="40" dirty="0">
                <a:latin typeface="Trebuchet MS"/>
                <a:cs typeface="Trebuchet MS"/>
              </a:rPr>
              <a:t>egg  </a:t>
            </a:r>
            <a:r>
              <a:rPr sz="1600" spc="-75" dirty="0">
                <a:latin typeface="Trebuchet MS"/>
                <a:cs typeface="Trebuchet MS"/>
              </a:rPr>
              <a:t>flower  </a:t>
            </a:r>
            <a:r>
              <a:rPr sz="1600" spc="-90" dirty="0">
                <a:latin typeface="Trebuchet MS"/>
                <a:cs typeface="Trebuchet MS"/>
              </a:rPr>
              <a:t>fork  </a:t>
            </a:r>
            <a:r>
              <a:rPr sz="1600" spc="25" dirty="0">
                <a:latin typeface="Trebuchet MS"/>
                <a:cs typeface="Trebuchet MS"/>
              </a:rPr>
              <a:t>game  </a:t>
            </a:r>
            <a:r>
              <a:rPr sz="1600" spc="-25" dirty="0">
                <a:latin typeface="Trebuchet MS"/>
                <a:cs typeface="Trebuchet MS"/>
              </a:rPr>
              <a:t>lamb  </a:t>
            </a:r>
            <a:r>
              <a:rPr sz="1600" spc="-55" dirty="0">
                <a:latin typeface="Trebuchet MS"/>
                <a:cs typeface="Trebuchet MS"/>
              </a:rPr>
              <a:t>nest  </a:t>
            </a:r>
            <a:r>
              <a:rPr sz="1600" spc="-20" dirty="0">
                <a:latin typeface="Trebuchet MS"/>
                <a:cs typeface="Trebuchet MS"/>
              </a:rPr>
              <a:t>pen  </a:t>
            </a:r>
            <a:r>
              <a:rPr sz="1600" spc="-50" dirty="0">
                <a:latin typeface="Trebuchet MS"/>
                <a:cs typeface="Trebuchet MS"/>
              </a:rPr>
              <a:t>photo  </a:t>
            </a:r>
            <a:r>
              <a:rPr sz="1600" spc="-85" dirty="0">
                <a:latin typeface="Trebuchet MS"/>
                <a:cs typeface="Trebuchet MS"/>
              </a:rPr>
              <a:t>shirt  </a:t>
            </a:r>
            <a:r>
              <a:rPr sz="1600" spc="10" dirty="0">
                <a:latin typeface="Trebuchet MS"/>
                <a:cs typeface="Trebuchet MS"/>
              </a:rPr>
              <a:t>spoon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804009" y="4808143"/>
            <a:ext cx="677545" cy="3926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75" dirty="0">
                <a:solidFill>
                  <a:srgbClr val="00ADEF"/>
                </a:solidFill>
                <a:latin typeface="Trebuchet MS"/>
                <a:cs typeface="Trebuchet MS"/>
              </a:rPr>
              <a:t>Plural  </a:t>
            </a:r>
            <a:r>
              <a:rPr sz="1600" spc="-55" dirty="0">
                <a:latin typeface="Trebuchet MS"/>
                <a:cs typeface="Trebuchet MS"/>
              </a:rPr>
              <a:t>bird</a:t>
            </a:r>
            <a:r>
              <a:rPr sz="1600" b="1" spc="-55" dirty="0">
                <a:latin typeface="Trebuchet MS"/>
                <a:cs typeface="Trebuchet MS"/>
              </a:rPr>
              <a:t>s  </a:t>
            </a:r>
            <a:r>
              <a:rPr sz="1600" spc="-25" dirty="0">
                <a:latin typeface="Trebuchet MS"/>
                <a:cs typeface="Trebuchet MS"/>
              </a:rPr>
              <a:t>broom</a:t>
            </a:r>
            <a:r>
              <a:rPr sz="1600" b="1" spc="-10" dirty="0">
                <a:latin typeface="Trebuchet MS"/>
                <a:cs typeface="Trebuchet MS"/>
              </a:rPr>
              <a:t>s  </a:t>
            </a:r>
            <a:r>
              <a:rPr sz="1600" spc="-40" dirty="0">
                <a:latin typeface="Trebuchet MS"/>
                <a:cs typeface="Trebuchet MS"/>
              </a:rPr>
              <a:t>camel</a:t>
            </a:r>
            <a:r>
              <a:rPr sz="1600" b="1" spc="-40" dirty="0">
                <a:latin typeface="Trebuchet MS"/>
                <a:cs typeface="Trebuchet MS"/>
              </a:rPr>
              <a:t>s  </a:t>
            </a:r>
            <a:r>
              <a:rPr sz="1600" spc="-15" dirty="0">
                <a:latin typeface="Trebuchet MS"/>
                <a:cs typeface="Trebuchet MS"/>
              </a:rPr>
              <a:t>desk</a:t>
            </a:r>
            <a:r>
              <a:rPr sz="1600" b="1" spc="-15" dirty="0">
                <a:latin typeface="Trebuchet MS"/>
                <a:cs typeface="Trebuchet MS"/>
              </a:rPr>
              <a:t>s  </a:t>
            </a:r>
            <a:r>
              <a:rPr sz="1600" spc="-60" dirty="0">
                <a:latin typeface="Trebuchet MS"/>
                <a:cs typeface="Trebuchet MS"/>
              </a:rPr>
              <a:t>doll</a:t>
            </a:r>
            <a:r>
              <a:rPr sz="1600" b="1" spc="-60" dirty="0">
                <a:latin typeface="Trebuchet MS"/>
                <a:cs typeface="Trebuchet MS"/>
              </a:rPr>
              <a:t>s  </a:t>
            </a:r>
            <a:r>
              <a:rPr sz="1600" spc="30" dirty="0">
                <a:latin typeface="Trebuchet MS"/>
                <a:cs typeface="Trebuchet MS"/>
              </a:rPr>
              <a:t>egg</a:t>
            </a:r>
            <a:r>
              <a:rPr sz="1600" b="1" spc="30" dirty="0">
                <a:latin typeface="Trebuchet MS"/>
                <a:cs typeface="Trebuchet MS"/>
              </a:rPr>
              <a:t>s  </a:t>
            </a:r>
            <a:r>
              <a:rPr sz="1600" spc="-75" dirty="0">
                <a:latin typeface="Trebuchet MS"/>
                <a:cs typeface="Trebuchet MS"/>
              </a:rPr>
              <a:t>flower</a:t>
            </a:r>
            <a:r>
              <a:rPr sz="1600" b="1" spc="-75" dirty="0">
                <a:latin typeface="Trebuchet MS"/>
                <a:cs typeface="Trebuchet MS"/>
              </a:rPr>
              <a:t>s  </a:t>
            </a:r>
            <a:r>
              <a:rPr sz="1600" spc="-75" dirty="0">
                <a:latin typeface="Trebuchet MS"/>
                <a:cs typeface="Trebuchet MS"/>
              </a:rPr>
              <a:t>fork</a:t>
            </a:r>
            <a:r>
              <a:rPr sz="1600" b="1" spc="-75" dirty="0">
                <a:latin typeface="Trebuchet MS"/>
                <a:cs typeface="Trebuchet MS"/>
              </a:rPr>
              <a:t>s  </a:t>
            </a:r>
            <a:r>
              <a:rPr sz="1600" spc="15" dirty="0">
                <a:latin typeface="Trebuchet MS"/>
                <a:cs typeface="Trebuchet MS"/>
              </a:rPr>
              <a:t>game</a:t>
            </a:r>
            <a:r>
              <a:rPr sz="1600" b="1" spc="15" dirty="0">
                <a:latin typeface="Trebuchet MS"/>
                <a:cs typeface="Trebuchet MS"/>
              </a:rPr>
              <a:t>s  </a:t>
            </a:r>
            <a:r>
              <a:rPr sz="1600" spc="-20" dirty="0">
                <a:latin typeface="Trebuchet MS"/>
                <a:cs typeface="Trebuchet MS"/>
              </a:rPr>
              <a:t>lamb</a:t>
            </a:r>
            <a:r>
              <a:rPr sz="1600" b="1" spc="-20" dirty="0">
                <a:latin typeface="Trebuchet MS"/>
                <a:cs typeface="Trebuchet MS"/>
              </a:rPr>
              <a:t>s  </a:t>
            </a:r>
            <a:r>
              <a:rPr sz="1600" spc="-45" dirty="0">
                <a:latin typeface="Trebuchet MS"/>
                <a:cs typeface="Trebuchet MS"/>
              </a:rPr>
              <a:t>nest</a:t>
            </a:r>
            <a:r>
              <a:rPr sz="1600" b="1" spc="-45" dirty="0">
                <a:latin typeface="Trebuchet MS"/>
                <a:cs typeface="Trebuchet MS"/>
              </a:rPr>
              <a:t>s  </a:t>
            </a:r>
            <a:r>
              <a:rPr sz="1600" spc="-20" dirty="0">
                <a:latin typeface="Trebuchet MS"/>
                <a:cs typeface="Trebuchet MS"/>
              </a:rPr>
              <a:t>pen</a:t>
            </a:r>
            <a:r>
              <a:rPr sz="1600" b="1" spc="-20" dirty="0">
                <a:latin typeface="Trebuchet MS"/>
                <a:cs typeface="Trebuchet MS"/>
              </a:rPr>
              <a:t>s  </a:t>
            </a:r>
            <a:r>
              <a:rPr sz="1600" spc="-40" dirty="0">
                <a:latin typeface="Trebuchet MS"/>
                <a:cs typeface="Trebuchet MS"/>
              </a:rPr>
              <a:t>photo</a:t>
            </a:r>
            <a:r>
              <a:rPr sz="1600" b="1" spc="-40" dirty="0">
                <a:latin typeface="Trebuchet MS"/>
                <a:cs typeface="Trebuchet MS"/>
              </a:rPr>
              <a:t>s  </a:t>
            </a:r>
            <a:r>
              <a:rPr sz="1600" spc="-75" dirty="0">
                <a:latin typeface="Trebuchet MS"/>
                <a:cs typeface="Trebuchet MS"/>
              </a:rPr>
              <a:t>shirt</a:t>
            </a:r>
            <a:r>
              <a:rPr sz="1600" b="1" spc="-75" dirty="0">
                <a:latin typeface="Trebuchet MS"/>
                <a:cs typeface="Trebuchet MS"/>
              </a:rPr>
              <a:t>s  </a:t>
            </a:r>
            <a:r>
              <a:rPr sz="1600" spc="5" dirty="0">
                <a:latin typeface="Trebuchet MS"/>
                <a:cs typeface="Trebuchet MS"/>
              </a:rPr>
              <a:t>spoon</a:t>
            </a:r>
            <a:r>
              <a:rPr sz="1600" b="1" spc="5" dirty="0">
                <a:latin typeface="Trebuchet MS"/>
                <a:cs typeface="Trebuchet MS"/>
              </a:rPr>
              <a:t>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title"/>
          </p:nvPr>
        </p:nvSpPr>
        <p:spPr>
          <a:xfrm>
            <a:off x="527050" y="460667"/>
            <a:ext cx="18859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latin typeface="Verdana"/>
                <a:cs typeface="Verdana"/>
              </a:rPr>
              <a:t>Plural</a:t>
            </a:r>
            <a:r>
              <a:rPr sz="2400" spc="-315" dirty="0">
                <a:latin typeface="Verdana"/>
                <a:cs typeface="Verdana"/>
              </a:rPr>
              <a:t> </a:t>
            </a:r>
            <a:r>
              <a:rPr sz="2400" spc="-15" dirty="0">
                <a:latin typeface="Verdana"/>
                <a:cs typeface="Verdana"/>
              </a:rPr>
              <a:t>Nouns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032250" y="2595600"/>
            <a:ext cx="32194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65" dirty="0">
                <a:latin typeface="Trebuchet MS"/>
                <a:cs typeface="Trebuchet MS"/>
              </a:rPr>
              <a:t>bat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46100" y="1176019"/>
            <a:ext cx="5748020" cy="1014730"/>
          </a:xfrm>
          <a:custGeom>
            <a:avLst/>
            <a:gdLst/>
            <a:ahLst/>
            <a:cxnLst/>
            <a:rect l="l" t="t" r="r" b="b"/>
            <a:pathLst>
              <a:path w="5748020" h="1014730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900429"/>
                </a:lnTo>
                <a:lnTo>
                  <a:pt x="1785" y="966509"/>
                </a:lnTo>
                <a:lnTo>
                  <a:pt x="14287" y="1000442"/>
                </a:lnTo>
                <a:lnTo>
                  <a:pt x="48220" y="1012944"/>
                </a:lnTo>
                <a:lnTo>
                  <a:pt x="114300" y="1014729"/>
                </a:lnTo>
                <a:lnTo>
                  <a:pt x="5633720" y="1014729"/>
                </a:lnTo>
                <a:lnTo>
                  <a:pt x="5699799" y="1012944"/>
                </a:lnTo>
                <a:lnTo>
                  <a:pt x="5733732" y="1000442"/>
                </a:lnTo>
                <a:lnTo>
                  <a:pt x="5746234" y="966509"/>
                </a:lnTo>
                <a:lnTo>
                  <a:pt x="5748020" y="900429"/>
                </a:lnTo>
                <a:lnTo>
                  <a:pt x="5748020" y="114300"/>
                </a:lnTo>
                <a:lnTo>
                  <a:pt x="5746234" y="48220"/>
                </a:lnTo>
                <a:lnTo>
                  <a:pt x="5733732" y="14287"/>
                </a:lnTo>
                <a:lnTo>
                  <a:pt x="5699799" y="1785"/>
                </a:lnTo>
                <a:lnTo>
                  <a:pt x="5633720" y="0"/>
                </a:lnTo>
                <a:lnTo>
                  <a:pt x="114300" y="0"/>
                </a:lnTo>
                <a:close/>
              </a:path>
            </a:pathLst>
          </a:custGeom>
          <a:ln w="12699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46482" y="2597790"/>
            <a:ext cx="425447" cy="4508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pc="10" dirty="0"/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6585" y="5549902"/>
            <a:ext cx="3060700" cy="1530350"/>
            <a:chOff x="496585" y="5549902"/>
            <a:chExt cx="3060700" cy="1530350"/>
          </a:xfrm>
        </p:grpSpPr>
        <p:sp>
          <p:nvSpPr>
            <p:cNvPr id="3" name="object 3"/>
            <p:cNvSpPr/>
            <p:nvPr/>
          </p:nvSpPr>
          <p:spPr>
            <a:xfrm>
              <a:off x="496585" y="5549902"/>
              <a:ext cx="1301639" cy="88391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74219" y="6007104"/>
              <a:ext cx="1782931" cy="10731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883410" y="4382134"/>
            <a:ext cx="1252747" cy="9391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43000" y="4072892"/>
            <a:ext cx="692885" cy="8394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72050" y="1206526"/>
            <a:ext cx="944245" cy="5067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3323612" y="1108710"/>
            <a:ext cx="1056640" cy="1645920"/>
            <a:chOff x="3323612" y="1108710"/>
            <a:chExt cx="1056640" cy="1645920"/>
          </a:xfrm>
        </p:grpSpPr>
        <p:sp>
          <p:nvSpPr>
            <p:cNvPr id="9" name="object 9"/>
            <p:cNvSpPr/>
            <p:nvPr/>
          </p:nvSpPr>
          <p:spPr>
            <a:xfrm>
              <a:off x="3530599" y="1742452"/>
              <a:ext cx="849629" cy="101216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23612" y="1108710"/>
              <a:ext cx="473687" cy="70612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539753" y="2326647"/>
            <a:ext cx="2618937" cy="111949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0554" y="1201420"/>
            <a:ext cx="1882770" cy="10413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324458" y="7142440"/>
            <a:ext cx="6294755" cy="1986914"/>
            <a:chOff x="324458" y="7142440"/>
            <a:chExt cx="6294755" cy="1986914"/>
          </a:xfrm>
        </p:grpSpPr>
        <p:sp>
          <p:nvSpPr>
            <p:cNvPr id="14" name="object 14"/>
            <p:cNvSpPr/>
            <p:nvPr/>
          </p:nvSpPr>
          <p:spPr>
            <a:xfrm>
              <a:off x="533724" y="7481696"/>
              <a:ext cx="5740786" cy="131784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85948" y="7509475"/>
              <a:ext cx="5636895" cy="1262380"/>
            </a:xfrm>
            <a:custGeom>
              <a:avLst/>
              <a:gdLst/>
              <a:ahLst/>
              <a:cxnLst/>
              <a:rect l="l" t="t" r="r" b="b"/>
              <a:pathLst>
                <a:path w="5636895" h="1262379">
                  <a:moveTo>
                    <a:pt x="468371" y="24130"/>
                  </a:moveTo>
                  <a:lnTo>
                    <a:pt x="166707" y="24130"/>
                  </a:lnTo>
                  <a:lnTo>
                    <a:pt x="202676" y="20320"/>
                  </a:lnTo>
                  <a:lnTo>
                    <a:pt x="289505" y="3810"/>
                  </a:lnTo>
                  <a:lnTo>
                    <a:pt x="325479" y="0"/>
                  </a:lnTo>
                  <a:lnTo>
                    <a:pt x="358966" y="3810"/>
                  </a:lnTo>
                  <a:lnTo>
                    <a:pt x="434879" y="20320"/>
                  </a:lnTo>
                  <a:lnTo>
                    <a:pt x="468371" y="24130"/>
                  </a:lnTo>
                  <a:close/>
                </a:path>
                <a:path w="5636895" h="1262379">
                  <a:moveTo>
                    <a:pt x="762091" y="24130"/>
                  </a:moveTo>
                  <a:lnTo>
                    <a:pt x="468371" y="24130"/>
                  </a:lnTo>
                  <a:lnTo>
                    <a:pt x="503100" y="20320"/>
                  </a:lnTo>
                  <a:lnTo>
                    <a:pt x="584470" y="3810"/>
                  </a:lnTo>
                  <a:lnTo>
                    <a:pt x="619199" y="0"/>
                  </a:lnTo>
                  <a:lnTo>
                    <a:pt x="652691" y="3810"/>
                  </a:lnTo>
                  <a:lnTo>
                    <a:pt x="728603" y="20320"/>
                  </a:lnTo>
                  <a:lnTo>
                    <a:pt x="762091" y="24130"/>
                  </a:lnTo>
                  <a:close/>
                </a:path>
                <a:path w="5636895" h="1262379">
                  <a:moveTo>
                    <a:pt x="1071698" y="24130"/>
                  </a:moveTo>
                  <a:lnTo>
                    <a:pt x="762091" y="24130"/>
                  </a:lnTo>
                  <a:lnTo>
                    <a:pt x="795583" y="20320"/>
                  </a:lnTo>
                  <a:lnTo>
                    <a:pt x="871498" y="3810"/>
                  </a:lnTo>
                  <a:lnTo>
                    <a:pt x="904991" y="0"/>
                  </a:lnTo>
                  <a:lnTo>
                    <a:pt x="942200" y="3810"/>
                  </a:lnTo>
                  <a:lnTo>
                    <a:pt x="1034485" y="20320"/>
                  </a:lnTo>
                  <a:lnTo>
                    <a:pt x="1071698" y="24130"/>
                  </a:lnTo>
                  <a:close/>
                </a:path>
                <a:path w="5636895" h="1262379">
                  <a:moveTo>
                    <a:pt x="1357482" y="24130"/>
                  </a:moveTo>
                  <a:lnTo>
                    <a:pt x="1071698" y="24130"/>
                  </a:lnTo>
                  <a:lnTo>
                    <a:pt x="1105186" y="20320"/>
                  </a:lnTo>
                  <a:lnTo>
                    <a:pt x="1181098" y="3810"/>
                  </a:lnTo>
                  <a:lnTo>
                    <a:pt x="1214590" y="0"/>
                  </a:lnTo>
                  <a:lnTo>
                    <a:pt x="1248081" y="3810"/>
                  </a:lnTo>
                  <a:lnTo>
                    <a:pt x="1323991" y="20320"/>
                  </a:lnTo>
                  <a:lnTo>
                    <a:pt x="1357482" y="24130"/>
                  </a:lnTo>
                  <a:close/>
                </a:path>
                <a:path w="5636895" h="1262379">
                  <a:moveTo>
                    <a:pt x="1659146" y="24130"/>
                  </a:moveTo>
                  <a:lnTo>
                    <a:pt x="1357482" y="24130"/>
                  </a:lnTo>
                  <a:lnTo>
                    <a:pt x="1392214" y="20320"/>
                  </a:lnTo>
                  <a:lnTo>
                    <a:pt x="1473586" y="3810"/>
                  </a:lnTo>
                  <a:lnTo>
                    <a:pt x="1508318" y="0"/>
                  </a:lnTo>
                  <a:lnTo>
                    <a:pt x="1543046" y="3810"/>
                  </a:lnTo>
                  <a:lnTo>
                    <a:pt x="1624414" y="20320"/>
                  </a:lnTo>
                  <a:lnTo>
                    <a:pt x="1659146" y="24130"/>
                  </a:lnTo>
                  <a:close/>
                </a:path>
                <a:path w="5636895" h="1262379">
                  <a:moveTo>
                    <a:pt x="1960810" y="24130"/>
                  </a:moveTo>
                  <a:lnTo>
                    <a:pt x="1659146" y="24130"/>
                  </a:lnTo>
                  <a:lnTo>
                    <a:pt x="1693878" y="20320"/>
                  </a:lnTo>
                  <a:lnTo>
                    <a:pt x="1775249" y="3810"/>
                  </a:lnTo>
                  <a:lnTo>
                    <a:pt x="1809982" y="0"/>
                  </a:lnTo>
                  <a:lnTo>
                    <a:pt x="1844709" y="3810"/>
                  </a:lnTo>
                  <a:lnTo>
                    <a:pt x="1926078" y="20320"/>
                  </a:lnTo>
                  <a:lnTo>
                    <a:pt x="1960810" y="24130"/>
                  </a:lnTo>
                  <a:close/>
                </a:path>
                <a:path w="5636895" h="1262379">
                  <a:moveTo>
                    <a:pt x="2262473" y="24130"/>
                  </a:moveTo>
                  <a:lnTo>
                    <a:pt x="1960810" y="24130"/>
                  </a:lnTo>
                  <a:lnTo>
                    <a:pt x="1995542" y="20320"/>
                  </a:lnTo>
                  <a:lnTo>
                    <a:pt x="2076910" y="3810"/>
                  </a:lnTo>
                  <a:lnTo>
                    <a:pt x="2111638" y="0"/>
                  </a:lnTo>
                  <a:lnTo>
                    <a:pt x="2146370" y="3810"/>
                  </a:lnTo>
                  <a:lnTo>
                    <a:pt x="2227741" y="20320"/>
                  </a:lnTo>
                  <a:lnTo>
                    <a:pt x="2262473" y="24130"/>
                  </a:lnTo>
                  <a:close/>
                </a:path>
                <a:path w="5636895" h="1262379">
                  <a:moveTo>
                    <a:pt x="2556201" y="24130"/>
                  </a:moveTo>
                  <a:lnTo>
                    <a:pt x="2262473" y="24130"/>
                  </a:lnTo>
                  <a:lnTo>
                    <a:pt x="2297205" y="20320"/>
                  </a:lnTo>
                  <a:lnTo>
                    <a:pt x="2378577" y="3810"/>
                  </a:lnTo>
                  <a:lnTo>
                    <a:pt x="2413309" y="0"/>
                  </a:lnTo>
                  <a:lnTo>
                    <a:pt x="2446797" y="3810"/>
                  </a:lnTo>
                  <a:lnTo>
                    <a:pt x="2522709" y="20320"/>
                  </a:lnTo>
                  <a:lnTo>
                    <a:pt x="2556201" y="24130"/>
                  </a:lnTo>
                  <a:close/>
                </a:path>
                <a:path w="5636895" h="1262379">
                  <a:moveTo>
                    <a:pt x="2857865" y="24130"/>
                  </a:moveTo>
                  <a:lnTo>
                    <a:pt x="2556201" y="24130"/>
                  </a:lnTo>
                  <a:lnTo>
                    <a:pt x="2590932" y="20320"/>
                  </a:lnTo>
                  <a:lnTo>
                    <a:pt x="2672298" y="3810"/>
                  </a:lnTo>
                  <a:lnTo>
                    <a:pt x="2707029" y="0"/>
                  </a:lnTo>
                  <a:lnTo>
                    <a:pt x="2741761" y="3810"/>
                  </a:lnTo>
                  <a:lnTo>
                    <a:pt x="2823132" y="20320"/>
                  </a:lnTo>
                  <a:lnTo>
                    <a:pt x="2857865" y="24130"/>
                  </a:lnTo>
                  <a:close/>
                </a:path>
                <a:path w="5636895" h="1262379">
                  <a:moveTo>
                    <a:pt x="3159528" y="24130"/>
                  </a:moveTo>
                  <a:lnTo>
                    <a:pt x="2857865" y="24130"/>
                  </a:lnTo>
                  <a:lnTo>
                    <a:pt x="2892593" y="20320"/>
                  </a:lnTo>
                  <a:lnTo>
                    <a:pt x="2973961" y="3810"/>
                  </a:lnTo>
                  <a:lnTo>
                    <a:pt x="3008693" y="0"/>
                  </a:lnTo>
                  <a:lnTo>
                    <a:pt x="3043425" y="3810"/>
                  </a:lnTo>
                  <a:lnTo>
                    <a:pt x="3124796" y="20320"/>
                  </a:lnTo>
                  <a:lnTo>
                    <a:pt x="3159528" y="24130"/>
                  </a:lnTo>
                  <a:close/>
                </a:path>
                <a:path w="5636895" h="1262379">
                  <a:moveTo>
                    <a:pt x="3453249" y="24130"/>
                  </a:moveTo>
                  <a:lnTo>
                    <a:pt x="3159528" y="24130"/>
                  </a:lnTo>
                  <a:lnTo>
                    <a:pt x="3193016" y="20320"/>
                  </a:lnTo>
                  <a:lnTo>
                    <a:pt x="3268928" y="3810"/>
                  </a:lnTo>
                  <a:lnTo>
                    <a:pt x="3302420" y="0"/>
                  </a:lnTo>
                  <a:lnTo>
                    <a:pt x="3337153" y="3810"/>
                  </a:lnTo>
                  <a:lnTo>
                    <a:pt x="3418521" y="20320"/>
                  </a:lnTo>
                  <a:lnTo>
                    <a:pt x="3453249" y="24130"/>
                  </a:lnTo>
                  <a:close/>
                </a:path>
                <a:path w="5636895" h="1262379">
                  <a:moveTo>
                    <a:pt x="3762856" y="24130"/>
                  </a:moveTo>
                  <a:lnTo>
                    <a:pt x="3453249" y="24130"/>
                  </a:lnTo>
                  <a:lnTo>
                    <a:pt x="3487981" y="20320"/>
                  </a:lnTo>
                  <a:lnTo>
                    <a:pt x="3569352" y="3810"/>
                  </a:lnTo>
                  <a:lnTo>
                    <a:pt x="3604084" y="0"/>
                  </a:lnTo>
                  <a:lnTo>
                    <a:pt x="3640056" y="3810"/>
                  </a:lnTo>
                  <a:lnTo>
                    <a:pt x="3726883" y="20320"/>
                  </a:lnTo>
                  <a:lnTo>
                    <a:pt x="3762856" y="24130"/>
                  </a:lnTo>
                  <a:close/>
                </a:path>
                <a:path w="5636895" h="1262379">
                  <a:moveTo>
                    <a:pt x="4056576" y="24130"/>
                  </a:moveTo>
                  <a:lnTo>
                    <a:pt x="3762856" y="24130"/>
                  </a:lnTo>
                  <a:lnTo>
                    <a:pt x="3795104" y="20320"/>
                  </a:lnTo>
                  <a:lnTo>
                    <a:pt x="3865560" y="3810"/>
                  </a:lnTo>
                  <a:lnTo>
                    <a:pt x="3897812" y="0"/>
                  </a:lnTo>
                  <a:lnTo>
                    <a:pt x="3933781" y="3810"/>
                  </a:lnTo>
                  <a:lnTo>
                    <a:pt x="4020607" y="20320"/>
                  </a:lnTo>
                  <a:lnTo>
                    <a:pt x="4056576" y="24130"/>
                  </a:lnTo>
                  <a:close/>
                </a:path>
                <a:path w="5636895" h="1262379">
                  <a:moveTo>
                    <a:pt x="4350304" y="24130"/>
                  </a:moveTo>
                  <a:lnTo>
                    <a:pt x="4056576" y="24130"/>
                  </a:lnTo>
                  <a:lnTo>
                    <a:pt x="4090068" y="20320"/>
                  </a:lnTo>
                  <a:lnTo>
                    <a:pt x="4165983" y="3810"/>
                  </a:lnTo>
                  <a:lnTo>
                    <a:pt x="4199476" y="0"/>
                  </a:lnTo>
                  <a:lnTo>
                    <a:pt x="4234203" y="3810"/>
                  </a:lnTo>
                  <a:lnTo>
                    <a:pt x="4315572" y="20320"/>
                  </a:lnTo>
                  <a:lnTo>
                    <a:pt x="4350304" y="24130"/>
                  </a:lnTo>
                  <a:close/>
                </a:path>
                <a:path w="5636895" h="1262379">
                  <a:moveTo>
                    <a:pt x="4961574" y="24130"/>
                  </a:moveTo>
                  <a:lnTo>
                    <a:pt x="4350304" y="24130"/>
                  </a:lnTo>
                  <a:lnTo>
                    <a:pt x="4385036" y="20320"/>
                  </a:lnTo>
                  <a:lnTo>
                    <a:pt x="4466404" y="3810"/>
                  </a:lnTo>
                  <a:lnTo>
                    <a:pt x="4501132" y="0"/>
                  </a:lnTo>
                  <a:lnTo>
                    <a:pt x="4537105" y="2540"/>
                  </a:lnTo>
                  <a:lnTo>
                    <a:pt x="4623934" y="13970"/>
                  </a:lnTo>
                  <a:lnTo>
                    <a:pt x="4659903" y="16510"/>
                  </a:lnTo>
                  <a:lnTo>
                    <a:pt x="4905563" y="16510"/>
                  </a:lnTo>
                  <a:lnTo>
                    <a:pt x="4925601" y="20320"/>
                  </a:lnTo>
                  <a:lnTo>
                    <a:pt x="4961574" y="24130"/>
                  </a:lnTo>
                  <a:close/>
                </a:path>
                <a:path w="5636895" h="1262379">
                  <a:moveTo>
                    <a:pt x="4905563" y="16510"/>
                  </a:moveTo>
                  <a:lnTo>
                    <a:pt x="4659903" y="16510"/>
                  </a:lnTo>
                  <a:lnTo>
                    <a:pt x="4693395" y="13970"/>
                  </a:lnTo>
                  <a:lnTo>
                    <a:pt x="4769307" y="2540"/>
                  </a:lnTo>
                  <a:lnTo>
                    <a:pt x="4802795" y="0"/>
                  </a:lnTo>
                  <a:lnTo>
                    <a:pt x="4838769" y="3810"/>
                  </a:lnTo>
                  <a:lnTo>
                    <a:pt x="4905563" y="16510"/>
                  </a:lnTo>
                  <a:close/>
                </a:path>
                <a:path w="5636895" h="1262379">
                  <a:moveTo>
                    <a:pt x="5263231" y="24130"/>
                  </a:moveTo>
                  <a:lnTo>
                    <a:pt x="4961574" y="24130"/>
                  </a:lnTo>
                  <a:lnTo>
                    <a:pt x="4996302" y="20320"/>
                  </a:lnTo>
                  <a:lnTo>
                    <a:pt x="5077670" y="3810"/>
                  </a:lnTo>
                  <a:lnTo>
                    <a:pt x="5112402" y="0"/>
                  </a:lnTo>
                  <a:lnTo>
                    <a:pt x="5147131" y="3810"/>
                  </a:lnTo>
                  <a:lnTo>
                    <a:pt x="5228502" y="20320"/>
                  </a:lnTo>
                  <a:lnTo>
                    <a:pt x="5263231" y="24130"/>
                  </a:lnTo>
                  <a:close/>
                </a:path>
                <a:path w="5636895" h="1262379">
                  <a:moveTo>
                    <a:pt x="5603954" y="18865"/>
                  </a:moveTo>
                  <a:lnTo>
                    <a:pt x="5598738" y="16510"/>
                  </a:lnTo>
                  <a:lnTo>
                    <a:pt x="5602982" y="17780"/>
                  </a:lnTo>
                  <a:lnTo>
                    <a:pt x="5603954" y="18865"/>
                  </a:lnTo>
                  <a:close/>
                </a:path>
                <a:path w="5636895" h="1262379">
                  <a:moveTo>
                    <a:pt x="5628904" y="72390"/>
                  </a:moveTo>
                  <a:lnTo>
                    <a:pt x="5636121" y="54610"/>
                  </a:lnTo>
                  <a:lnTo>
                    <a:pt x="5629565" y="46990"/>
                  </a:lnTo>
                  <a:lnTo>
                    <a:pt x="5608285" y="24130"/>
                  </a:lnTo>
                  <a:lnTo>
                    <a:pt x="5605258" y="20320"/>
                  </a:lnTo>
                  <a:lnTo>
                    <a:pt x="5636348" y="54610"/>
                  </a:lnTo>
                  <a:lnTo>
                    <a:pt x="5628904" y="72390"/>
                  </a:lnTo>
                  <a:close/>
                </a:path>
                <a:path w="5636895" h="1262379">
                  <a:moveTo>
                    <a:pt x="1977" y="1208125"/>
                  </a:moveTo>
                  <a:lnTo>
                    <a:pt x="1691" y="1207770"/>
                  </a:lnTo>
                  <a:lnTo>
                    <a:pt x="7442" y="1195070"/>
                  </a:lnTo>
                  <a:lnTo>
                    <a:pt x="1977" y="1208125"/>
                  </a:lnTo>
                  <a:close/>
                </a:path>
                <a:path w="5636895" h="1262379">
                  <a:moveTo>
                    <a:pt x="73511" y="1243330"/>
                  </a:moveTo>
                  <a:lnTo>
                    <a:pt x="20777" y="1239520"/>
                  </a:lnTo>
                  <a:lnTo>
                    <a:pt x="0" y="1212850"/>
                  </a:lnTo>
                  <a:lnTo>
                    <a:pt x="1977" y="1208125"/>
                  </a:lnTo>
                  <a:lnTo>
                    <a:pt x="6811" y="1214120"/>
                  </a:lnTo>
                  <a:lnTo>
                    <a:pt x="29927" y="1239520"/>
                  </a:lnTo>
                  <a:lnTo>
                    <a:pt x="73511" y="1243330"/>
                  </a:lnTo>
                  <a:close/>
                </a:path>
                <a:path w="5636895" h="1262379">
                  <a:moveTo>
                    <a:pt x="3175400" y="1254760"/>
                  </a:moveTo>
                  <a:lnTo>
                    <a:pt x="3140671" y="1252220"/>
                  </a:lnTo>
                  <a:lnTo>
                    <a:pt x="3059301" y="1235710"/>
                  </a:lnTo>
                  <a:lnTo>
                    <a:pt x="3024572" y="1231900"/>
                  </a:lnTo>
                  <a:lnTo>
                    <a:pt x="4524947" y="1231900"/>
                  </a:lnTo>
                  <a:lnTo>
                    <a:pt x="4490219" y="1236980"/>
                  </a:lnTo>
                  <a:lnTo>
                    <a:pt x="4480646" y="1239520"/>
                  </a:lnTo>
                  <a:lnTo>
                    <a:pt x="3326236" y="1239520"/>
                  </a:lnTo>
                  <a:lnTo>
                    <a:pt x="3291504" y="1242060"/>
                  </a:lnTo>
                  <a:lnTo>
                    <a:pt x="3210132" y="1253490"/>
                  </a:lnTo>
                  <a:lnTo>
                    <a:pt x="3175400" y="1254760"/>
                  </a:lnTo>
                  <a:close/>
                </a:path>
                <a:path w="5636895" h="1262379">
                  <a:moveTo>
                    <a:pt x="4667847" y="1254760"/>
                  </a:moveTo>
                  <a:lnTo>
                    <a:pt x="4634354" y="1252220"/>
                  </a:lnTo>
                  <a:lnTo>
                    <a:pt x="4558439" y="1235710"/>
                  </a:lnTo>
                  <a:lnTo>
                    <a:pt x="4524947" y="1231900"/>
                  </a:lnTo>
                  <a:lnTo>
                    <a:pt x="4826618" y="1231900"/>
                  </a:lnTo>
                  <a:lnTo>
                    <a:pt x="4790645" y="1235710"/>
                  </a:lnTo>
                  <a:lnTo>
                    <a:pt x="4703816" y="1252220"/>
                  </a:lnTo>
                  <a:lnTo>
                    <a:pt x="4667847" y="1254760"/>
                  </a:lnTo>
                  <a:close/>
                </a:path>
                <a:path w="5636895" h="1262379">
                  <a:moveTo>
                    <a:pt x="4977446" y="1254760"/>
                  </a:moveTo>
                  <a:lnTo>
                    <a:pt x="4942714" y="1252220"/>
                  </a:lnTo>
                  <a:lnTo>
                    <a:pt x="4861346" y="1235710"/>
                  </a:lnTo>
                  <a:lnTo>
                    <a:pt x="4826618" y="1231900"/>
                  </a:lnTo>
                  <a:lnTo>
                    <a:pt x="5120338" y="1231900"/>
                  </a:lnTo>
                  <a:lnTo>
                    <a:pt x="5086847" y="1235710"/>
                  </a:lnTo>
                  <a:lnTo>
                    <a:pt x="5010937" y="1252220"/>
                  </a:lnTo>
                  <a:lnTo>
                    <a:pt x="4977446" y="1254760"/>
                  </a:lnTo>
                  <a:close/>
                </a:path>
                <a:path w="5636895" h="1262379">
                  <a:moveTo>
                    <a:pt x="5279110" y="1254760"/>
                  </a:moveTo>
                  <a:lnTo>
                    <a:pt x="5243138" y="1252220"/>
                  </a:lnTo>
                  <a:lnTo>
                    <a:pt x="5156311" y="1235710"/>
                  </a:lnTo>
                  <a:lnTo>
                    <a:pt x="5120338" y="1231900"/>
                  </a:lnTo>
                  <a:lnTo>
                    <a:pt x="5422002" y="1231900"/>
                  </a:lnTo>
                  <a:lnTo>
                    <a:pt x="5388514" y="1235710"/>
                  </a:lnTo>
                  <a:lnTo>
                    <a:pt x="5312602" y="1252220"/>
                  </a:lnTo>
                  <a:lnTo>
                    <a:pt x="5279110" y="1254760"/>
                  </a:lnTo>
                  <a:close/>
                </a:path>
                <a:path w="5636895" h="1262379">
                  <a:moveTo>
                    <a:pt x="5585657" y="1254760"/>
                  </a:moveTo>
                  <a:lnTo>
                    <a:pt x="5536004" y="1248410"/>
                  </a:lnTo>
                  <a:lnTo>
                    <a:pt x="5454432" y="1234440"/>
                  </a:lnTo>
                  <a:lnTo>
                    <a:pt x="5422002" y="1231900"/>
                  </a:lnTo>
                  <a:lnTo>
                    <a:pt x="5596268" y="1231900"/>
                  </a:lnTo>
                  <a:lnTo>
                    <a:pt x="5589903" y="1242060"/>
                  </a:lnTo>
                  <a:lnTo>
                    <a:pt x="5585657" y="1254760"/>
                  </a:lnTo>
                  <a:close/>
                </a:path>
                <a:path w="5636895" h="1262379">
                  <a:moveTo>
                    <a:pt x="500122" y="1262380"/>
                  </a:moveTo>
                  <a:lnTo>
                    <a:pt x="466634" y="1259840"/>
                  </a:lnTo>
                  <a:lnTo>
                    <a:pt x="390722" y="1243330"/>
                  </a:lnTo>
                  <a:lnTo>
                    <a:pt x="357230" y="1239520"/>
                  </a:lnTo>
                  <a:lnTo>
                    <a:pt x="658894" y="1239520"/>
                  </a:lnTo>
                  <a:lnTo>
                    <a:pt x="622921" y="1243330"/>
                  </a:lnTo>
                  <a:lnTo>
                    <a:pt x="536094" y="1259840"/>
                  </a:lnTo>
                  <a:lnTo>
                    <a:pt x="500122" y="1262380"/>
                  </a:lnTo>
                  <a:close/>
                </a:path>
                <a:path w="5636895" h="1262379">
                  <a:moveTo>
                    <a:pt x="793850" y="1262380"/>
                  </a:moveTo>
                  <a:lnTo>
                    <a:pt x="761599" y="1259840"/>
                  </a:lnTo>
                  <a:lnTo>
                    <a:pt x="691145" y="1243330"/>
                  </a:lnTo>
                  <a:lnTo>
                    <a:pt x="658894" y="1239520"/>
                  </a:lnTo>
                  <a:lnTo>
                    <a:pt x="952621" y="1239520"/>
                  </a:lnTo>
                  <a:lnTo>
                    <a:pt x="916649" y="1243330"/>
                  </a:lnTo>
                  <a:lnTo>
                    <a:pt x="829822" y="1259840"/>
                  </a:lnTo>
                  <a:lnTo>
                    <a:pt x="793850" y="1262380"/>
                  </a:lnTo>
                  <a:close/>
                </a:path>
                <a:path w="5636895" h="1262379">
                  <a:moveTo>
                    <a:pt x="1095513" y="1262380"/>
                  </a:moveTo>
                  <a:lnTo>
                    <a:pt x="1062021" y="1259840"/>
                  </a:lnTo>
                  <a:lnTo>
                    <a:pt x="986109" y="1243330"/>
                  </a:lnTo>
                  <a:lnTo>
                    <a:pt x="952621" y="1239520"/>
                  </a:lnTo>
                  <a:lnTo>
                    <a:pt x="1254285" y="1239520"/>
                  </a:lnTo>
                  <a:lnTo>
                    <a:pt x="1218312" y="1243330"/>
                  </a:lnTo>
                  <a:lnTo>
                    <a:pt x="1131482" y="1259840"/>
                  </a:lnTo>
                  <a:lnTo>
                    <a:pt x="1095513" y="1262380"/>
                  </a:lnTo>
                  <a:close/>
                </a:path>
                <a:path w="5636895" h="1262379">
                  <a:moveTo>
                    <a:pt x="1405113" y="1262380"/>
                  </a:moveTo>
                  <a:lnTo>
                    <a:pt x="1370381" y="1259840"/>
                  </a:lnTo>
                  <a:lnTo>
                    <a:pt x="1289013" y="1243330"/>
                  </a:lnTo>
                  <a:lnTo>
                    <a:pt x="1254285" y="1239520"/>
                  </a:lnTo>
                  <a:lnTo>
                    <a:pt x="1548005" y="1239520"/>
                  </a:lnTo>
                  <a:lnTo>
                    <a:pt x="1514517" y="1243330"/>
                  </a:lnTo>
                  <a:lnTo>
                    <a:pt x="1438605" y="1259840"/>
                  </a:lnTo>
                  <a:lnTo>
                    <a:pt x="1405113" y="1262380"/>
                  </a:lnTo>
                  <a:close/>
                </a:path>
                <a:path w="5636895" h="1262379">
                  <a:moveTo>
                    <a:pt x="1690897" y="1254760"/>
                  </a:moveTo>
                  <a:lnTo>
                    <a:pt x="1657409" y="1253490"/>
                  </a:lnTo>
                  <a:lnTo>
                    <a:pt x="1581497" y="1242060"/>
                  </a:lnTo>
                  <a:lnTo>
                    <a:pt x="1548005" y="1239520"/>
                  </a:lnTo>
                  <a:lnTo>
                    <a:pt x="1849669" y="1239520"/>
                  </a:lnTo>
                  <a:lnTo>
                    <a:pt x="1813700" y="1242060"/>
                  </a:lnTo>
                  <a:lnTo>
                    <a:pt x="1726870" y="1253490"/>
                  </a:lnTo>
                  <a:lnTo>
                    <a:pt x="1690897" y="1254760"/>
                  </a:lnTo>
                  <a:close/>
                </a:path>
                <a:path w="5636895" h="1262379">
                  <a:moveTo>
                    <a:pt x="2000504" y="1254760"/>
                  </a:moveTo>
                  <a:lnTo>
                    <a:pt x="1965772" y="1253490"/>
                  </a:lnTo>
                  <a:lnTo>
                    <a:pt x="1884401" y="1242060"/>
                  </a:lnTo>
                  <a:lnTo>
                    <a:pt x="1849669" y="1239520"/>
                  </a:lnTo>
                  <a:lnTo>
                    <a:pt x="2143396" y="1239520"/>
                  </a:lnTo>
                  <a:lnTo>
                    <a:pt x="2109904" y="1242060"/>
                  </a:lnTo>
                  <a:lnTo>
                    <a:pt x="2033992" y="1253490"/>
                  </a:lnTo>
                  <a:lnTo>
                    <a:pt x="2000504" y="1254760"/>
                  </a:lnTo>
                  <a:close/>
                </a:path>
                <a:path w="5636895" h="1262379">
                  <a:moveTo>
                    <a:pt x="2302168" y="1254760"/>
                  </a:moveTo>
                  <a:lnTo>
                    <a:pt x="2266196" y="1253490"/>
                  </a:lnTo>
                  <a:lnTo>
                    <a:pt x="2179369" y="1242060"/>
                  </a:lnTo>
                  <a:lnTo>
                    <a:pt x="2143396" y="1239520"/>
                  </a:lnTo>
                  <a:lnTo>
                    <a:pt x="2437117" y="1239520"/>
                  </a:lnTo>
                  <a:lnTo>
                    <a:pt x="2404869" y="1242060"/>
                  </a:lnTo>
                  <a:lnTo>
                    <a:pt x="2334416" y="1253490"/>
                  </a:lnTo>
                  <a:lnTo>
                    <a:pt x="2302168" y="1254760"/>
                  </a:lnTo>
                  <a:close/>
                </a:path>
                <a:path w="5636895" h="1262379">
                  <a:moveTo>
                    <a:pt x="2595896" y="1262380"/>
                  </a:moveTo>
                  <a:lnTo>
                    <a:pt x="2559922" y="1259840"/>
                  </a:lnTo>
                  <a:lnTo>
                    <a:pt x="2473090" y="1243330"/>
                  </a:lnTo>
                  <a:lnTo>
                    <a:pt x="2437117" y="1239520"/>
                  </a:lnTo>
                  <a:lnTo>
                    <a:pt x="2738788" y="1239520"/>
                  </a:lnTo>
                  <a:lnTo>
                    <a:pt x="2705296" y="1243330"/>
                  </a:lnTo>
                  <a:lnTo>
                    <a:pt x="2629384" y="1259840"/>
                  </a:lnTo>
                  <a:lnTo>
                    <a:pt x="2595896" y="1262380"/>
                  </a:lnTo>
                  <a:close/>
                </a:path>
                <a:path w="5636895" h="1262379">
                  <a:moveTo>
                    <a:pt x="2881680" y="1254760"/>
                  </a:moveTo>
                  <a:lnTo>
                    <a:pt x="2848188" y="1253490"/>
                  </a:lnTo>
                  <a:lnTo>
                    <a:pt x="2772276" y="1242060"/>
                  </a:lnTo>
                  <a:lnTo>
                    <a:pt x="2738788" y="1239520"/>
                  </a:lnTo>
                  <a:lnTo>
                    <a:pt x="2973562" y="1239520"/>
                  </a:lnTo>
                  <a:lnTo>
                    <a:pt x="2915168" y="1252220"/>
                  </a:lnTo>
                  <a:lnTo>
                    <a:pt x="2881680" y="1254760"/>
                  </a:lnTo>
                  <a:close/>
                </a:path>
                <a:path w="5636895" h="1262379">
                  <a:moveTo>
                    <a:pt x="3461192" y="1262380"/>
                  </a:moveTo>
                  <a:lnTo>
                    <a:pt x="3428941" y="1259840"/>
                  </a:lnTo>
                  <a:lnTo>
                    <a:pt x="3358487" y="1243330"/>
                  </a:lnTo>
                  <a:lnTo>
                    <a:pt x="3326236" y="1239520"/>
                  </a:lnTo>
                  <a:lnTo>
                    <a:pt x="3619964" y="1239520"/>
                  </a:lnTo>
                  <a:lnTo>
                    <a:pt x="3583990" y="1243330"/>
                  </a:lnTo>
                  <a:lnTo>
                    <a:pt x="3497161" y="1259840"/>
                  </a:lnTo>
                  <a:lnTo>
                    <a:pt x="3461192" y="1262380"/>
                  </a:lnTo>
                  <a:close/>
                </a:path>
                <a:path w="5636895" h="1262379">
                  <a:moveTo>
                    <a:pt x="3778728" y="1262380"/>
                  </a:moveTo>
                  <a:lnTo>
                    <a:pt x="3742755" y="1259840"/>
                  </a:lnTo>
                  <a:lnTo>
                    <a:pt x="3655931" y="1243330"/>
                  </a:lnTo>
                  <a:lnTo>
                    <a:pt x="3619964" y="1239520"/>
                  </a:lnTo>
                  <a:lnTo>
                    <a:pt x="3921627" y="1239520"/>
                  </a:lnTo>
                  <a:lnTo>
                    <a:pt x="3888135" y="1243330"/>
                  </a:lnTo>
                  <a:lnTo>
                    <a:pt x="3812220" y="1259840"/>
                  </a:lnTo>
                  <a:lnTo>
                    <a:pt x="3778728" y="1262380"/>
                  </a:lnTo>
                  <a:close/>
                </a:path>
                <a:path w="5636895" h="1262379">
                  <a:moveTo>
                    <a:pt x="4072455" y="1262380"/>
                  </a:moveTo>
                  <a:lnTo>
                    <a:pt x="4037723" y="1259840"/>
                  </a:lnTo>
                  <a:lnTo>
                    <a:pt x="3956355" y="1243330"/>
                  </a:lnTo>
                  <a:lnTo>
                    <a:pt x="3921627" y="1239520"/>
                  </a:lnTo>
                  <a:lnTo>
                    <a:pt x="4223291" y="1239520"/>
                  </a:lnTo>
                  <a:lnTo>
                    <a:pt x="4188559" y="1243330"/>
                  </a:lnTo>
                  <a:lnTo>
                    <a:pt x="4107187" y="1259840"/>
                  </a:lnTo>
                  <a:lnTo>
                    <a:pt x="4072455" y="1262380"/>
                  </a:lnTo>
                  <a:close/>
                </a:path>
                <a:path w="5636895" h="1262379">
                  <a:moveTo>
                    <a:pt x="4374119" y="1262380"/>
                  </a:moveTo>
                  <a:lnTo>
                    <a:pt x="4339387" y="1259840"/>
                  </a:lnTo>
                  <a:lnTo>
                    <a:pt x="4258019" y="1243330"/>
                  </a:lnTo>
                  <a:lnTo>
                    <a:pt x="4223291" y="1239520"/>
                  </a:lnTo>
                  <a:lnTo>
                    <a:pt x="4480646" y="1239520"/>
                  </a:lnTo>
                  <a:lnTo>
                    <a:pt x="4408851" y="1258570"/>
                  </a:lnTo>
                  <a:lnTo>
                    <a:pt x="4374119" y="1262380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87737" y="7509475"/>
              <a:ext cx="5634990" cy="1262380"/>
            </a:xfrm>
            <a:custGeom>
              <a:avLst/>
              <a:gdLst/>
              <a:ahLst/>
              <a:cxnLst/>
              <a:rect l="l" t="t" r="r" b="b"/>
              <a:pathLst>
                <a:path w="5634990" h="1262379">
                  <a:moveTo>
                    <a:pt x="466581" y="24130"/>
                  </a:moveTo>
                  <a:lnTo>
                    <a:pt x="164918" y="24130"/>
                  </a:lnTo>
                  <a:lnTo>
                    <a:pt x="200887" y="20320"/>
                  </a:lnTo>
                  <a:lnTo>
                    <a:pt x="287716" y="3810"/>
                  </a:lnTo>
                  <a:lnTo>
                    <a:pt x="323689" y="0"/>
                  </a:lnTo>
                  <a:lnTo>
                    <a:pt x="357177" y="3810"/>
                  </a:lnTo>
                  <a:lnTo>
                    <a:pt x="433089" y="20320"/>
                  </a:lnTo>
                  <a:lnTo>
                    <a:pt x="466581" y="24130"/>
                  </a:lnTo>
                  <a:close/>
                </a:path>
                <a:path w="5634990" h="1262379">
                  <a:moveTo>
                    <a:pt x="760301" y="24130"/>
                  </a:moveTo>
                  <a:lnTo>
                    <a:pt x="466581" y="24130"/>
                  </a:lnTo>
                  <a:lnTo>
                    <a:pt x="501310" y="20320"/>
                  </a:lnTo>
                  <a:lnTo>
                    <a:pt x="582680" y="3810"/>
                  </a:lnTo>
                  <a:lnTo>
                    <a:pt x="617409" y="0"/>
                  </a:lnTo>
                  <a:lnTo>
                    <a:pt x="650901" y="3810"/>
                  </a:lnTo>
                  <a:lnTo>
                    <a:pt x="726814" y="20320"/>
                  </a:lnTo>
                  <a:lnTo>
                    <a:pt x="760301" y="24130"/>
                  </a:lnTo>
                  <a:close/>
                </a:path>
                <a:path w="5634990" h="1262379">
                  <a:moveTo>
                    <a:pt x="1069909" y="24130"/>
                  </a:moveTo>
                  <a:lnTo>
                    <a:pt x="760301" y="24130"/>
                  </a:lnTo>
                  <a:lnTo>
                    <a:pt x="793794" y="20320"/>
                  </a:lnTo>
                  <a:lnTo>
                    <a:pt x="869709" y="3810"/>
                  </a:lnTo>
                  <a:lnTo>
                    <a:pt x="903201" y="0"/>
                  </a:lnTo>
                  <a:lnTo>
                    <a:pt x="940410" y="3810"/>
                  </a:lnTo>
                  <a:lnTo>
                    <a:pt x="1032695" y="20320"/>
                  </a:lnTo>
                  <a:lnTo>
                    <a:pt x="1069909" y="24130"/>
                  </a:lnTo>
                  <a:close/>
                </a:path>
                <a:path w="5634990" h="1262379">
                  <a:moveTo>
                    <a:pt x="1355693" y="24130"/>
                  </a:moveTo>
                  <a:lnTo>
                    <a:pt x="1069909" y="24130"/>
                  </a:lnTo>
                  <a:lnTo>
                    <a:pt x="1103396" y="20320"/>
                  </a:lnTo>
                  <a:lnTo>
                    <a:pt x="1179309" y="3810"/>
                  </a:lnTo>
                  <a:lnTo>
                    <a:pt x="1212801" y="0"/>
                  </a:lnTo>
                  <a:lnTo>
                    <a:pt x="1246292" y="3810"/>
                  </a:lnTo>
                  <a:lnTo>
                    <a:pt x="1322202" y="20320"/>
                  </a:lnTo>
                  <a:lnTo>
                    <a:pt x="1355693" y="24130"/>
                  </a:lnTo>
                  <a:close/>
                </a:path>
                <a:path w="5634990" h="1262379">
                  <a:moveTo>
                    <a:pt x="1657356" y="24130"/>
                  </a:moveTo>
                  <a:lnTo>
                    <a:pt x="1355693" y="24130"/>
                  </a:lnTo>
                  <a:lnTo>
                    <a:pt x="1390425" y="20320"/>
                  </a:lnTo>
                  <a:lnTo>
                    <a:pt x="1471796" y="3810"/>
                  </a:lnTo>
                  <a:lnTo>
                    <a:pt x="1506528" y="0"/>
                  </a:lnTo>
                  <a:lnTo>
                    <a:pt x="1541256" y="3810"/>
                  </a:lnTo>
                  <a:lnTo>
                    <a:pt x="1622624" y="20320"/>
                  </a:lnTo>
                  <a:lnTo>
                    <a:pt x="1657356" y="24130"/>
                  </a:lnTo>
                  <a:close/>
                </a:path>
                <a:path w="5634990" h="1262379">
                  <a:moveTo>
                    <a:pt x="1959020" y="24130"/>
                  </a:moveTo>
                  <a:lnTo>
                    <a:pt x="1657356" y="24130"/>
                  </a:lnTo>
                  <a:lnTo>
                    <a:pt x="1692089" y="20320"/>
                  </a:lnTo>
                  <a:lnTo>
                    <a:pt x="1773460" y="3810"/>
                  </a:lnTo>
                  <a:lnTo>
                    <a:pt x="1808192" y="0"/>
                  </a:lnTo>
                  <a:lnTo>
                    <a:pt x="1842920" y="3810"/>
                  </a:lnTo>
                  <a:lnTo>
                    <a:pt x="1924288" y="20320"/>
                  </a:lnTo>
                  <a:lnTo>
                    <a:pt x="1959020" y="24130"/>
                  </a:lnTo>
                  <a:close/>
                </a:path>
                <a:path w="5634990" h="1262379">
                  <a:moveTo>
                    <a:pt x="2260684" y="24130"/>
                  </a:moveTo>
                  <a:lnTo>
                    <a:pt x="1959020" y="24130"/>
                  </a:lnTo>
                  <a:lnTo>
                    <a:pt x="1993752" y="20320"/>
                  </a:lnTo>
                  <a:lnTo>
                    <a:pt x="2075120" y="3810"/>
                  </a:lnTo>
                  <a:lnTo>
                    <a:pt x="2109848" y="0"/>
                  </a:lnTo>
                  <a:lnTo>
                    <a:pt x="2144580" y="3810"/>
                  </a:lnTo>
                  <a:lnTo>
                    <a:pt x="2225952" y="20320"/>
                  </a:lnTo>
                  <a:lnTo>
                    <a:pt x="2260684" y="24130"/>
                  </a:lnTo>
                  <a:close/>
                </a:path>
                <a:path w="5634990" h="1262379">
                  <a:moveTo>
                    <a:pt x="2554412" y="24130"/>
                  </a:moveTo>
                  <a:lnTo>
                    <a:pt x="2260684" y="24130"/>
                  </a:lnTo>
                  <a:lnTo>
                    <a:pt x="2295416" y="20320"/>
                  </a:lnTo>
                  <a:lnTo>
                    <a:pt x="2376787" y="3810"/>
                  </a:lnTo>
                  <a:lnTo>
                    <a:pt x="2411519" y="0"/>
                  </a:lnTo>
                  <a:lnTo>
                    <a:pt x="2445007" y="3810"/>
                  </a:lnTo>
                  <a:lnTo>
                    <a:pt x="2520919" y="20320"/>
                  </a:lnTo>
                  <a:lnTo>
                    <a:pt x="2554412" y="24130"/>
                  </a:lnTo>
                  <a:close/>
                </a:path>
                <a:path w="5634990" h="1262379">
                  <a:moveTo>
                    <a:pt x="2856075" y="24130"/>
                  </a:moveTo>
                  <a:lnTo>
                    <a:pt x="2554412" y="24130"/>
                  </a:lnTo>
                  <a:lnTo>
                    <a:pt x="2589143" y="20320"/>
                  </a:lnTo>
                  <a:lnTo>
                    <a:pt x="2670509" y="3810"/>
                  </a:lnTo>
                  <a:lnTo>
                    <a:pt x="2705240" y="0"/>
                  </a:lnTo>
                  <a:lnTo>
                    <a:pt x="2739972" y="3810"/>
                  </a:lnTo>
                  <a:lnTo>
                    <a:pt x="2821343" y="20320"/>
                  </a:lnTo>
                  <a:lnTo>
                    <a:pt x="2856075" y="24130"/>
                  </a:lnTo>
                  <a:close/>
                </a:path>
                <a:path w="5634990" h="1262379">
                  <a:moveTo>
                    <a:pt x="3157739" y="24130"/>
                  </a:moveTo>
                  <a:lnTo>
                    <a:pt x="2856075" y="24130"/>
                  </a:lnTo>
                  <a:lnTo>
                    <a:pt x="2890803" y="20320"/>
                  </a:lnTo>
                  <a:lnTo>
                    <a:pt x="2972171" y="3810"/>
                  </a:lnTo>
                  <a:lnTo>
                    <a:pt x="3006903" y="0"/>
                  </a:lnTo>
                  <a:lnTo>
                    <a:pt x="3041635" y="3810"/>
                  </a:lnTo>
                  <a:lnTo>
                    <a:pt x="3123007" y="20320"/>
                  </a:lnTo>
                  <a:lnTo>
                    <a:pt x="3157739" y="24130"/>
                  </a:lnTo>
                  <a:close/>
                </a:path>
                <a:path w="5634990" h="1262379">
                  <a:moveTo>
                    <a:pt x="3451459" y="24130"/>
                  </a:moveTo>
                  <a:lnTo>
                    <a:pt x="3157739" y="24130"/>
                  </a:lnTo>
                  <a:lnTo>
                    <a:pt x="3191227" y="20320"/>
                  </a:lnTo>
                  <a:lnTo>
                    <a:pt x="3267139" y="3810"/>
                  </a:lnTo>
                  <a:lnTo>
                    <a:pt x="3300631" y="0"/>
                  </a:lnTo>
                  <a:lnTo>
                    <a:pt x="3335363" y="3810"/>
                  </a:lnTo>
                  <a:lnTo>
                    <a:pt x="3416731" y="20320"/>
                  </a:lnTo>
                  <a:lnTo>
                    <a:pt x="3451459" y="24130"/>
                  </a:lnTo>
                  <a:close/>
                </a:path>
                <a:path w="5634990" h="1262379">
                  <a:moveTo>
                    <a:pt x="3761066" y="24130"/>
                  </a:moveTo>
                  <a:lnTo>
                    <a:pt x="3451459" y="24130"/>
                  </a:lnTo>
                  <a:lnTo>
                    <a:pt x="3486191" y="20320"/>
                  </a:lnTo>
                  <a:lnTo>
                    <a:pt x="3567562" y="3810"/>
                  </a:lnTo>
                  <a:lnTo>
                    <a:pt x="3602295" y="0"/>
                  </a:lnTo>
                  <a:lnTo>
                    <a:pt x="3638267" y="3810"/>
                  </a:lnTo>
                  <a:lnTo>
                    <a:pt x="3725094" y="20320"/>
                  </a:lnTo>
                  <a:lnTo>
                    <a:pt x="3761066" y="24130"/>
                  </a:lnTo>
                  <a:close/>
                </a:path>
                <a:path w="5634990" h="1262379">
                  <a:moveTo>
                    <a:pt x="4054786" y="24130"/>
                  </a:moveTo>
                  <a:lnTo>
                    <a:pt x="3761066" y="24130"/>
                  </a:lnTo>
                  <a:lnTo>
                    <a:pt x="3793314" y="20320"/>
                  </a:lnTo>
                  <a:lnTo>
                    <a:pt x="3863770" y="3810"/>
                  </a:lnTo>
                  <a:lnTo>
                    <a:pt x="3896022" y="0"/>
                  </a:lnTo>
                  <a:lnTo>
                    <a:pt x="3931991" y="3810"/>
                  </a:lnTo>
                  <a:lnTo>
                    <a:pt x="4018818" y="20320"/>
                  </a:lnTo>
                  <a:lnTo>
                    <a:pt x="4054786" y="24130"/>
                  </a:lnTo>
                  <a:close/>
                </a:path>
                <a:path w="5634990" h="1262379">
                  <a:moveTo>
                    <a:pt x="4348514" y="24130"/>
                  </a:moveTo>
                  <a:lnTo>
                    <a:pt x="4054786" y="24130"/>
                  </a:lnTo>
                  <a:lnTo>
                    <a:pt x="4088279" y="20320"/>
                  </a:lnTo>
                  <a:lnTo>
                    <a:pt x="4164194" y="3810"/>
                  </a:lnTo>
                  <a:lnTo>
                    <a:pt x="4197686" y="0"/>
                  </a:lnTo>
                  <a:lnTo>
                    <a:pt x="4232414" y="3810"/>
                  </a:lnTo>
                  <a:lnTo>
                    <a:pt x="4313782" y="20320"/>
                  </a:lnTo>
                  <a:lnTo>
                    <a:pt x="4348514" y="24130"/>
                  </a:lnTo>
                  <a:close/>
                </a:path>
                <a:path w="5634990" h="1262379">
                  <a:moveTo>
                    <a:pt x="4959785" y="24130"/>
                  </a:moveTo>
                  <a:lnTo>
                    <a:pt x="4348514" y="24130"/>
                  </a:lnTo>
                  <a:lnTo>
                    <a:pt x="4383246" y="20320"/>
                  </a:lnTo>
                  <a:lnTo>
                    <a:pt x="4464614" y="3810"/>
                  </a:lnTo>
                  <a:lnTo>
                    <a:pt x="4499342" y="0"/>
                  </a:lnTo>
                  <a:lnTo>
                    <a:pt x="4535315" y="2540"/>
                  </a:lnTo>
                  <a:lnTo>
                    <a:pt x="4622145" y="13970"/>
                  </a:lnTo>
                  <a:lnTo>
                    <a:pt x="4658114" y="16510"/>
                  </a:lnTo>
                  <a:lnTo>
                    <a:pt x="4903773" y="16510"/>
                  </a:lnTo>
                  <a:lnTo>
                    <a:pt x="4923812" y="20320"/>
                  </a:lnTo>
                  <a:lnTo>
                    <a:pt x="4959785" y="24130"/>
                  </a:lnTo>
                  <a:close/>
                </a:path>
                <a:path w="5634990" h="1262379">
                  <a:moveTo>
                    <a:pt x="4903773" y="16510"/>
                  </a:moveTo>
                  <a:lnTo>
                    <a:pt x="4658114" y="16510"/>
                  </a:lnTo>
                  <a:lnTo>
                    <a:pt x="4691606" y="13970"/>
                  </a:lnTo>
                  <a:lnTo>
                    <a:pt x="4767518" y="2540"/>
                  </a:lnTo>
                  <a:lnTo>
                    <a:pt x="4801006" y="0"/>
                  </a:lnTo>
                  <a:lnTo>
                    <a:pt x="4836979" y="3810"/>
                  </a:lnTo>
                  <a:lnTo>
                    <a:pt x="4903773" y="16510"/>
                  </a:lnTo>
                  <a:close/>
                </a:path>
                <a:path w="5634990" h="1262379">
                  <a:moveTo>
                    <a:pt x="5261441" y="24130"/>
                  </a:moveTo>
                  <a:lnTo>
                    <a:pt x="4959785" y="24130"/>
                  </a:lnTo>
                  <a:lnTo>
                    <a:pt x="4994513" y="20320"/>
                  </a:lnTo>
                  <a:lnTo>
                    <a:pt x="5075881" y="3810"/>
                  </a:lnTo>
                  <a:lnTo>
                    <a:pt x="5110613" y="0"/>
                  </a:lnTo>
                  <a:lnTo>
                    <a:pt x="5145342" y="3810"/>
                  </a:lnTo>
                  <a:lnTo>
                    <a:pt x="5226712" y="20320"/>
                  </a:lnTo>
                  <a:lnTo>
                    <a:pt x="5261441" y="24130"/>
                  </a:lnTo>
                  <a:close/>
                </a:path>
                <a:path w="5634990" h="1262379">
                  <a:moveTo>
                    <a:pt x="37404" y="67310"/>
                  </a:moveTo>
                  <a:lnTo>
                    <a:pt x="29961" y="50800"/>
                  </a:lnTo>
                  <a:lnTo>
                    <a:pt x="32892" y="38100"/>
                  </a:lnTo>
                  <a:lnTo>
                    <a:pt x="40876" y="29210"/>
                  </a:lnTo>
                  <a:lnTo>
                    <a:pt x="67143" y="8890"/>
                  </a:lnTo>
                  <a:lnTo>
                    <a:pt x="82098" y="11852"/>
                  </a:lnTo>
                  <a:lnTo>
                    <a:pt x="72877" y="21590"/>
                  </a:lnTo>
                  <a:lnTo>
                    <a:pt x="35518" y="62230"/>
                  </a:lnTo>
                  <a:lnTo>
                    <a:pt x="37404" y="67310"/>
                  </a:lnTo>
                  <a:close/>
                </a:path>
                <a:path w="5634990" h="1262379">
                  <a:moveTo>
                    <a:pt x="92790" y="13970"/>
                  </a:moveTo>
                  <a:lnTo>
                    <a:pt x="82098" y="11852"/>
                  </a:lnTo>
                  <a:lnTo>
                    <a:pt x="82498" y="11430"/>
                  </a:lnTo>
                  <a:lnTo>
                    <a:pt x="92790" y="13970"/>
                  </a:lnTo>
                  <a:close/>
                </a:path>
                <a:path w="5634990" h="1262379">
                  <a:moveTo>
                    <a:pt x="5594364" y="116840"/>
                  </a:moveTo>
                  <a:lnTo>
                    <a:pt x="5616918" y="85090"/>
                  </a:lnTo>
                  <a:lnTo>
                    <a:pt x="5584490" y="48260"/>
                  </a:lnTo>
                  <a:lnTo>
                    <a:pt x="5562043" y="24130"/>
                  </a:lnTo>
                  <a:lnTo>
                    <a:pt x="5559921" y="21590"/>
                  </a:lnTo>
                  <a:lnTo>
                    <a:pt x="5554750" y="16510"/>
                  </a:lnTo>
                  <a:lnTo>
                    <a:pt x="5596949" y="16510"/>
                  </a:lnTo>
                  <a:lnTo>
                    <a:pt x="5601724" y="17780"/>
                  </a:lnTo>
                  <a:lnTo>
                    <a:pt x="5606797" y="24130"/>
                  </a:lnTo>
                  <a:lnTo>
                    <a:pt x="5628076" y="46990"/>
                  </a:lnTo>
                  <a:lnTo>
                    <a:pt x="5634431" y="54610"/>
                  </a:lnTo>
                  <a:lnTo>
                    <a:pt x="5627115" y="72390"/>
                  </a:lnTo>
                  <a:lnTo>
                    <a:pt x="5594364" y="116840"/>
                  </a:lnTo>
                  <a:close/>
                </a:path>
                <a:path w="5634990" h="1262379">
                  <a:moveTo>
                    <a:pt x="18324" y="1177868"/>
                  </a:moveTo>
                  <a:lnTo>
                    <a:pt x="17873" y="1177290"/>
                  </a:lnTo>
                  <a:lnTo>
                    <a:pt x="38398" y="1150620"/>
                  </a:lnTo>
                  <a:lnTo>
                    <a:pt x="18324" y="1177868"/>
                  </a:lnTo>
                  <a:close/>
                </a:path>
                <a:path w="5634990" h="1262379">
                  <a:moveTo>
                    <a:pt x="125835" y="1250950"/>
                  </a:moveTo>
                  <a:lnTo>
                    <a:pt x="71721" y="1243330"/>
                  </a:lnTo>
                  <a:lnTo>
                    <a:pt x="28458" y="1239520"/>
                  </a:lnTo>
                  <a:lnTo>
                    <a:pt x="5322" y="1214120"/>
                  </a:lnTo>
                  <a:lnTo>
                    <a:pt x="0" y="1207770"/>
                  </a:lnTo>
                  <a:lnTo>
                    <a:pt x="5652" y="1195070"/>
                  </a:lnTo>
                  <a:lnTo>
                    <a:pt x="18324" y="1177868"/>
                  </a:lnTo>
                  <a:lnTo>
                    <a:pt x="24809" y="1186180"/>
                  </a:lnTo>
                  <a:lnTo>
                    <a:pt x="48307" y="1212850"/>
                  </a:lnTo>
                  <a:lnTo>
                    <a:pt x="72877" y="1239520"/>
                  </a:lnTo>
                  <a:lnTo>
                    <a:pt x="76289" y="1243330"/>
                  </a:lnTo>
                  <a:lnTo>
                    <a:pt x="125835" y="1250950"/>
                  </a:lnTo>
                  <a:close/>
                </a:path>
                <a:path w="5634990" h="1262379">
                  <a:moveTo>
                    <a:pt x="5598745" y="1196584"/>
                  </a:moveTo>
                  <a:lnTo>
                    <a:pt x="5597838" y="1193800"/>
                  </a:lnTo>
                  <a:lnTo>
                    <a:pt x="5598959" y="1196340"/>
                  </a:lnTo>
                  <a:lnTo>
                    <a:pt x="5598745" y="1196584"/>
                  </a:lnTo>
                  <a:close/>
                </a:path>
                <a:path w="5634990" h="1262379">
                  <a:moveTo>
                    <a:pt x="5585566" y="1249680"/>
                  </a:moveTo>
                  <a:lnTo>
                    <a:pt x="5550208" y="1249680"/>
                  </a:lnTo>
                  <a:lnTo>
                    <a:pt x="5559921" y="1239520"/>
                  </a:lnTo>
                  <a:lnTo>
                    <a:pt x="5567817" y="1231900"/>
                  </a:lnTo>
                  <a:lnTo>
                    <a:pt x="5598745" y="1196584"/>
                  </a:lnTo>
                  <a:lnTo>
                    <a:pt x="5602800" y="1209040"/>
                  </a:lnTo>
                  <a:lnTo>
                    <a:pt x="5600271" y="1221740"/>
                  </a:lnTo>
                  <a:lnTo>
                    <a:pt x="5594478" y="1231900"/>
                  </a:lnTo>
                  <a:lnTo>
                    <a:pt x="5588113" y="1242060"/>
                  </a:lnTo>
                  <a:lnTo>
                    <a:pt x="5585566" y="1249680"/>
                  </a:lnTo>
                  <a:close/>
                </a:path>
                <a:path w="5634990" h="1262379">
                  <a:moveTo>
                    <a:pt x="3173611" y="1254760"/>
                  </a:moveTo>
                  <a:lnTo>
                    <a:pt x="3138882" y="1252220"/>
                  </a:lnTo>
                  <a:lnTo>
                    <a:pt x="3057512" y="1235710"/>
                  </a:lnTo>
                  <a:lnTo>
                    <a:pt x="3022783" y="1231900"/>
                  </a:lnTo>
                  <a:lnTo>
                    <a:pt x="4523158" y="1231900"/>
                  </a:lnTo>
                  <a:lnTo>
                    <a:pt x="4488430" y="1236980"/>
                  </a:lnTo>
                  <a:lnTo>
                    <a:pt x="4478857" y="1239520"/>
                  </a:lnTo>
                  <a:lnTo>
                    <a:pt x="3324446" y="1239520"/>
                  </a:lnTo>
                  <a:lnTo>
                    <a:pt x="3289714" y="1242060"/>
                  </a:lnTo>
                  <a:lnTo>
                    <a:pt x="3208343" y="1253490"/>
                  </a:lnTo>
                  <a:lnTo>
                    <a:pt x="3173611" y="1254760"/>
                  </a:lnTo>
                  <a:close/>
                </a:path>
                <a:path w="5634990" h="1262379">
                  <a:moveTo>
                    <a:pt x="4666057" y="1254760"/>
                  </a:moveTo>
                  <a:lnTo>
                    <a:pt x="4632565" y="1252220"/>
                  </a:lnTo>
                  <a:lnTo>
                    <a:pt x="4556650" y="1235710"/>
                  </a:lnTo>
                  <a:lnTo>
                    <a:pt x="4523158" y="1231900"/>
                  </a:lnTo>
                  <a:lnTo>
                    <a:pt x="4824829" y="1231900"/>
                  </a:lnTo>
                  <a:lnTo>
                    <a:pt x="4788855" y="1235710"/>
                  </a:lnTo>
                  <a:lnTo>
                    <a:pt x="4702026" y="1252220"/>
                  </a:lnTo>
                  <a:lnTo>
                    <a:pt x="4666057" y="1254760"/>
                  </a:lnTo>
                  <a:close/>
                </a:path>
                <a:path w="5634990" h="1262379">
                  <a:moveTo>
                    <a:pt x="4975657" y="1254760"/>
                  </a:moveTo>
                  <a:lnTo>
                    <a:pt x="4940925" y="1252220"/>
                  </a:lnTo>
                  <a:lnTo>
                    <a:pt x="4859557" y="1235710"/>
                  </a:lnTo>
                  <a:lnTo>
                    <a:pt x="4824829" y="1231900"/>
                  </a:lnTo>
                  <a:lnTo>
                    <a:pt x="5118549" y="1231900"/>
                  </a:lnTo>
                  <a:lnTo>
                    <a:pt x="5085058" y="1235710"/>
                  </a:lnTo>
                  <a:lnTo>
                    <a:pt x="5009148" y="1252220"/>
                  </a:lnTo>
                  <a:lnTo>
                    <a:pt x="4975657" y="1254760"/>
                  </a:lnTo>
                  <a:close/>
                </a:path>
                <a:path w="5634990" h="1262379">
                  <a:moveTo>
                    <a:pt x="5277321" y="1254760"/>
                  </a:moveTo>
                  <a:lnTo>
                    <a:pt x="5241348" y="1252220"/>
                  </a:lnTo>
                  <a:lnTo>
                    <a:pt x="5154521" y="1235710"/>
                  </a:lnTo>
                  <a:lnTo>
                    <a:pt x="5118549" y="1231900"/>
                  </a:lnTo>
                  <a:lnTo>
                    <a:pt x="5420213" y="1231900"/>
                  </a:lnTo>
                  <a:lnTo>
                    <a:pt x="5386725" y="1235710"/>
                  </a:lnTo>
                  <a:lnTo>
                    <a:pt x="5310813" y="1252220"/>
                  </a:lnTo>
                  <a:lnTo>
                    <a:pt x="5277321" y="1254760"/>
                  </a:lnTo>
                  <a:close/>
                </a:path>
                <a:path w="5634990" h="1262379">
                  <a:moveTo>
                    <a:pt x="498333" y="1262380"/>
                  </a:moveTo>
                  <a:lnTo>
                    <a:pt x="464845" y="1259840"/>
                  </a:lnTo>
                  <a:lnTo>
                    <a:pt x="388932" y="1243330"/>
                  </a:lnTo>
                  <a:lnTo>
                    <a:pt x="355440" y="1239520"/>
                  </a:lnTo>
                  <a:lnTo>
                    <a:pt x="657104" y="1239520"/>
                  </a:lnTo>
                  <a:lnTo>
                    <a:pt x="621132" y="1243330"/>
                  </a:lnTo>
                  <a:lnTo>
                    <a:pt x="534305" y="1259840"/>
                  </a:lnTo>
                  <a:lnTo>
                    <a:pt x="498333" y="1262380"/>
                  </a:lnTo>
                  <a:close/>
                </a:path>
                <a:path w="5634990" h="1262379">
                  <a:moveTo>
                    <a:pt x="792060" y="1262380"/>
                  </a:moveTo>
                  <a:lnTo>
                    <a:pt x="759809" y="1259840"/>
                  </a:lnTo>
                  <a:lnTo>
                    <a:pt x="689355" y="1243330"/>
                  </a:lnTo>
                  <a:lnTo>
                    <a:pt x="657104" y="1239520"/>
                  </a:lnTo>
                  <a:lnTo>
                    <a:pt x="950832" y="1239520"/>
                  </a:lnTo>
                  <a:lnTo>
                    <a:pt x="914860" y="1243330"/>
                  </a:lnTo>
                  <a:lnTo>
                    <a:pt x="828032" y="1259840"/>
                  </a:lnTo>
                  <a:lnTo>
                    <a:pt x="792060" y="1262380"/>
                  </a:lnTo>
                  <a:close/>
                </a:path>
                <a:path w="5634990" h="1262379">
                  <a:moveTo>
                    <a:pt x="1093724" y="1262380"/>
                  </a:moveTo>
                  <a:lnTo>
                    <a:pt x="1060232" y="1259840"/>
                  </a:lnTo>
                  <a:lnTo>
                    <a:pt x="984320" y="1243330"/>
                  </a:lnTo>
                  <a:lnTo>
                    <a:pt x="950832" y="1239520"/>
                  </a:lnTo>
                  <a:lnTo>
                    <a:pt x="1252495" y="1239520"/>
                  </a:lnTo>
                  <a:lnTo>
                    <a:pt x="1216522" y="1243330"/>
                  </a:lnTo>
                  <a:lnTo>
                    <a:pt x="1129693" y="1259840"/>
                  </a:lnTo>
                  <a:lnTo>
                    <a:pt x="1093724" y="1262380"/>
                  </a:lnTo>
                  <a:close/>
                </a:path>
                <a:path w="5634990" h="1262379">
                  <a:moveTo>
                    <a:pt x="1403324" y="1262380"/>
                  </a:moveTo>
                  <a:lnTo>
                    <a:pt x="1368591" y="1259840"/>
                  </a:lnTo>
                  <a:lnTo>
                    <a:pt x="1287223" y="1243330"/>
                  </a:lnTo>
                  <a:lnTo>
                    <a:pt x="1252495" y="1239520"/>
                  </a:lnTo>
                  <a:lnTo>
                    <a:pt x="1546216" y="1239520"/>
                  </a:lnTo>
                  <a:lnTo>
                    <a:pt x="1512728" y="1243330"/>
                  </a:lnTo>
                  <a:lnTo>
                    <a:pt x="1436816" y="1259840"/>
                  </a:lnTo>
                  <a:lnTo>
                    <a:pt x="1403324" y="1262380"/>
                  </a:lnTo>
                  <a:close/>
                </a:path>
                <a:path w="5634990" h="1262379">
                  <a:moveTo>
                    <a:pt x="1689108" y="1254760"/>
                  </a:moveTo>
                  <a:lnTo>
                    <a:pt x="1655620" y="1253490"/>
                  </a:lnTo>
                  <a:lnTo>
                    <a:pt x="1579708" y="1242060"/>
                  </a:lnTo>
                  <a:lnTo>
                    <a:pt x="1546216" y="1239520"/>
                  </a:lnTo>
                  <a:lnTo>
                    <a:pt x="1847879" y="1239520"/>
                  </a:lnTo>
                  <a:lnTo>
                    <a:pt x="1811910" y="1242060"/>
                  </a:lnTo>
                  <a:lnTo>
                    <a:pt x="1725081" y="1253490"/>
                  </a:lnTo>
                  <a:lnTo>
                    <a:pt x="1689108" y="1254760"/>
                  </a:lnTo>
                  <a:close/>
                </a:path>
                <a:path w="5634990" h="1262379">
                  <a:moveTo>
                    <a:pt x="1998715" y="1254760"/>
                  </a:moveTo>
                  <a:lnTo>
                    <a:pt x="1963983" y="1253490"/>
                  </a:lnTo>
                  <a:lnTo>
                    <a:pt x="1882612" y="1242060"/>
                  </a:lnTo>
                  <a:lnTo>
                    <a:pt x="1847879" y="1239520"/>
                  </a:lnTo>
                  <a:lnTo>
                    <a:pt x="2141607" y="1239520"/>
                  </a:lnTo>
                  <a:lnTo>
                    <a:pt x="2108115" y="1242060"/>
                  </a:lnTo>
                  <a:lnTo>
                    <a:pt x="2032203" y="1253490"/>
                  </a:lnTo>
                  <a:lnTo>
                    <a:pt x="1998715" y="1254760"/>
                  </a:lnTo>
                  <a:close/>
                </a:path>
                <a:path w="5634990" h="1262379">
                  <a:moveTo>
                    <a:pt x="2300379" y="1254760"/>
                  </a:moveTo>
                  <a:lnTo>
                    <a:pt x="2264406" y="1253490"/>
                  </a:lnTo>
                  <a:lnTo>
                    <a:pt x="2177579" y="1242060"/>
                  </a:lnTo>
                  <a:lnTo>
                    <a:pt x="2141607" y="1239520"/>
                  </a:lnTo>
                  <a:lnTo>
                    <a:pt x="2435327" y="1239520"/>
                  </a:lnTo>
                  <a:lnTo>
                    <a:pt x="2403079" y="1242060"/>
                  </a:lnTo>
                  <a:lnTo>
                    <a:pt x="2332626" y="1253490"/>
                  </a:lnTo>
                  <a:lnTo>
                    <a:pt x="2300379" y="1254760"/>
                  </a:lnTo>
                  <a:close/>
                </a:path>
                <a:path w="5634990" h="1262379">
                  <a:moveTo>
                    <a:pt x="2594106" y="1262380"/>
                  </a:moveTo>
                  <a:lnTo>
                    <a:pt x="2558133" y="1259840"/>
                  </a:lnTo>
                  <a:lnTo>
                    <a:pt x="2471301" y="1243330"/>
                  </a:lnTo>
                  <a:lnTo>
                    <a:pt x="2435327" y="1239520"/>
                  </a:lnTo>
                  <a:lnTo>
                    <a:pt x="2736998" y="1239520"/>
                  </a:lnTo>
                  <a:lnTo>
                    <a:pt x="2703506" y="1243330"/>
                  </a:lnTo>
                  <a:lnTo>
                    <a:pt x="2627594" y="1259840"/>
                  </a:lnTo>
                  <a:lnTo>
                    <a:pt x="2594106" y="1262380"/>
                  </a:lnTo>
                  <a:close/>
                </a:path>
                <a:path w="5634990" h="1262379">
                  <a:moveTo>
                    <a:pt x="2879891" y="1254760"/>
                  </a:moveTo>
                  <a:lnTo>
                    <a:pt x="2846398" y="1253490"/>
                  </a:lnTo>
                  <a:lnTo>
                    <a:pt x="2770486" y="1242060"/>
                  </a:lnTo>
                  <a:lnTo>
                    <a:pt x="2736998" y="1239520"/>
                  </a:lnTo>
                  <a:lnTo>
                    <a:pt x="2971772" y="1239520"/>
                  </a:lnTo>
                  <a:lnTo>
                    <a:pt x="2913378" y="1252220"/>
                  </a:lnTo>
                  <a:lnTo>
                    <a:pt x="2879891" y="1254760"/>
                  </a:lnTo>
                  <a:close/>
                </a:path>
                <a:path w="5634990" h="1262379">
                  <a:moveTo>
                    <a:pt x="3459403" y="1262380"/>
                  </a:moveTo>
                  <a:lnTo>
                    <a:pt x="3427151" y="1259840"/>
                  </a:lnTo>
                  <a:lnTo>
                    <a:pt x="3356697" y="1243330"/>
                  </a:lnTo>
                  <a:lnTo>
                    <a:pt x="3324446" y="1239520"/>
                  </a:lnTo>
                  <a:lnTo>
                    <a:pt x="3618174" y="1239520"/>
                  </a:lnTo>
                  <a:lnTo>
                    <a:pt x="3582201" y="1243330"/>
                  </a:lnTo>
                  <a:lnTo>
                    <a:pt x="3495372" y="1259840"/>
                  </a:lnTo>
                  <a:lnTo>
                    <a:pt x="3459403" y="1262380"/>
                  </a:lnTo>
                  <a:close/>
                </a:path>
                <a:path w="5634990" h="1262379">
                  <a:moveTo>
                    <a:pt x="3776938" y="1262380"/>
                  </a:moveTo>
                  <a:lnTo>
                    <a:pt x="3740966" y="1259840"/>
                  </a:lnTo>
                  <a:lnTo>
                    <a:pt x="3654142" y="1243330"/>
                  </a:lnTo>
                  <a:lnTo>
                    <a:pt x="3618174" y="1239520"/>
                  </a:lnTo>
                  <a:lnTo>
                    <a:pt x="3919838" y="1239520"/>
                  </a:lnTo>
                  <a:lnTo>
                    <a:pt x="3886346" y="1243330"/>
                  </a:lnTo>
                  <a:lnTo>
                    <a:pt x="3810430" y="1259840"/>
                  </a:lnTo>
                  <a:lnTo>
                    <a:pt x="3776938" y="1262380"/>
                  </a:lnTo>
                  <a:close/>
                </a:path>
                <a:path w="5634990" h="1262379">
                  <a:moveTo>
                    <a:pt x="4070666" y="1262380"/>
                  </a:moveTo>
                  <a:lnTo>
                    <a:pt x="4035934" y="1259840"/>
                  </a:lnTo>
                  <a:lnTo>
                    <a:pt x="3954566" y="1243330"/>
                  </a:lnTo>
                  <a:lnTo>
                    <a:pt x="3919838" y="1239520"/>
                  </a:lnTo>
                  <a:lnTo>
                    <a:pt x="4221501" y="1239520"/>
                  </a:lnTo>
                  <a:lnTo>
                    <a:pt x="4186769" y="1243330"/>
                  </a:lnTo>
                  <a:lnTo>
                    <a:pt x="4105398" y="1259840"/>
                  </a:lnTo>
                  <a:lnTo>
                    <a:pt x="4070666" y="1262380"/>
                  </a:lnTo>
                  <a:close/>
                </a:path>
                <a:path w="5634990" h="1262379">
                  <a:moveTo>
                    <a:pt x="4372329" y="1262380"/>
                  </a:moveTo>
                  <a:lnTo>
                    <a:pt x="4337597" y="1259840"/>
                  </a:lnTo>
                  <a:lnTo>
                    <a:pt x="4256229" y="1243330"/>
                  </a:lnTo>
                  <a:lnTo>
                    <a:pt x="4221501" y="1239520"/>
                  </a:lnTo>
                  <a:lnTo>
                    <a:pt x="4478857" y="1239520"/>
                  </a:lnTo>
                  <a:lnTo>
                    <a:pt x="4407062" y="1258570"/>
                  </a:lnTo>
                  <a:lnTo>
                    <a:pt x="4372329" y="1262380"/>
                  </a:lnTo>
                  <a:close/>
                </a:path>
                <a:path w="5634990" h="1262379">
                  <a:moveTo>
                    <a:pt x="5583867" y="1254760"/>
                  </a:moveTo>
                  <a:lnTo>
                    <a:pt x="5534215" y="1248410"/>
                  </a:lnTo>
                  <a:lnTo>
                    <a:pt x="5550208" y="1249680"/>
                  </a:lnTo>
                  <a:lnTo>
                    <a:pt x="5585566" y="1249680"/>
                  </a:lnTo>
                  <a:lnTo>
                    <a:pt x="5583867" y="1254760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05755" y="7509475"/>
              <a:ext cx="5599430" cy="1262380"/>
            </a:xfrm>
            <a:custGeom>
              <a:avLst/>
              <a:gdLst/>
              <a:ahLst/>
              <a:cxnLst/>
              <a:rect l="l" t="t" r="r" b="b"/>
              <a:pathLst>
                <a:path w="5599430" h="1262379">
                  <a:moveTo>
                    <a:pt x="448563" y="24130"/>
                  </a:moveTo>
                  <a:lnTo>
                    <a:pt x="146899" y="24130"/>
                  </a:lnTo>
                  <a:lnTo>
                    <a:pt x="182868" y="20320"/>
                  </a:lnTo>
                  <a:lnTo>
                    <a:pt x="269698" y="3810"/>
                  </a:lnTo>
                  <a:lnTo>
                    <a:pt x="305671" y="0"/>
                  </a:lnTo>
                  <a:lnTo>
                    <a:pt x="339159" y="3810"/>
                  </a:lnTo>
                  <a:lnTo>
                    <a:pt x="415071" y="20320"/>
                  </a:lnTo>
                  <a:lnTo>
                    <a:pt x="448563" y="24130"/>
                  </a:lnTo>
                  <a:close/>
                </a:path>
                <a:path w="5599430" h="1262379">
                  <a:moveTo>
                    <a:pt x="742283" y="24130"/>
                  </a:moveTo>
                  <a:lnTo>
                    <a:pt x="448563" y="24130"/>
                  </a:lnTo>
                  <a:lnTo>
                    <a:pt x="483292" y="20320"/>
                  </a:lnTo>
                  <a:lnTo>
                    <a:pt x="564662" y="3810"/>
                  </a:lnTo>
                  <a:lnTo>
                    <a:pt x="599391" y="0"/>
                  </a:lnTo>
                  <a:lnTo>
                    <a:pt x="632883" y="3810"/>
                  </a:lnTo>
                  <a:lnTo>
                    <a:pt x="708795" y="20320"/>
                  </a:lnTo>
                  <a:lnTo>
                    <a:pt x="742283" y="24130"/>
                  </a:lnTo>
                  <a:close/>
                </a:path>
                <a:path w="5599430" h="1262379">
                  <a:moveTo>
                    <a:pt x="1051890" y="24130"/>
                  </a:moveTo>
                  <a:lnTo>
                    <a:pt x="742283" y="24130"/>
                  </a:lnTo>
                  <a:lnTo>
                    <a:pt x="775776" y="20320"/>
                  </a:lnTo>
                  <a:lnTo>
                    <a:pt x="851691" y="3810"/>
                  </a:lnTo>
                  <a:lnTo>
                    <a:pt x="885183" y="0"/>
                  </a:lnTo>
                  <a:lnTo>
                    <a:pt x="922392" y="3810"/>
                  </a:lnTo>
                  <a:lnTo>
                    <a:pt x="1014677" y="20320"/>
                  </a:lnTo>
                  <a:lnTo>
                    <a:pt x="1051890" y="24130"/>
                  </a:lnTo>
                  <a:close/>
                </a:path>
                <a:path w="5599430" h="1262379">
                  <a:moveTo>
                    <a:pt x="1337675" y="24130"/>
                  </a:moveTo>
                  <a:lnTo>
                    <a:pt x="1051890" y="24130"/>
                  </a:lnTo>
                  <a:lnTo>
                    <a:pt x="1085378" y="20320"/>
                  </a:lnTo>
                  <a:lnTo>
                    <a:pt x="1161290" y="3810"/>
                  </a:lnTo>
                  <a:lnTo>
                    <a:pt x="1194783" y="0"/>
                  </a:lnTo>
                  <a:lnTo>
                    <a:pt x="1228274" y="3810"/>
                  </a:lnTo>
                  <a:lnTo>
                    <a:pt x="1304184" y="20320"/>
                  </a:lnTo>
                  <a:lnTo>
                    <a:pt x="1337675" y="24130"/>
                  </a:lnTo>
                  <a:close/>
                </a:path>
                <a:path w="5599430" h="1262379">
                  <a:moveTo>
                    <a:pt x="1639338" y="24130"/>
                  </a:moveTo>
                  <a:lnTo>
                    <a:pt x="1337675" y="24130"/>
                  </a:lnTo>
                  <a:lnTo>
                    <a:pt x="1372407" y="20320"/>
                  </a:lnTo>
                  <a:lnTo>
                    <a:pt x="1453778" y="3810"/>
                  </a:lnTo>
                  <a:lnTo>
                    <a:pt x="1488510" y="0"/>
                  </a:lnTo>
                  <a:lnTo>
                    <a:pt x="1523238" y="3810"/>
                  </a:lnTo>
                  <a:lnTo>
                    <a:pt x="1604606" y="20320"/>
                  </a:lnTo>
                  <a:lnTo>
                    <a:pt x="1639338" y="24130"/>
                  </a:lnTo>
                  <a:close/>
                </a:path>
                <a:path w="5599430" h="1262379">
                  <a:moveTo>
                    <a:pt x="1941002" y="24130"/>
                  </a:moveTo>
                  <a:lnTo>
                    <a:pt x="1639338" y="24130"/>
                  </a:lnTo>
                  <a:lnTo>
                    <a:pt x="1674071" y="20320"/>
                  </a:lnTo>
                  <a:lnTo>
                    <a:pt x="1755442" y="3810"/>
                  </a:lnTo>
                  <a:lnTo>
                    <a:pt x="1790174" y="0"/>
                  </a:lnTo>
                  <a:lnTo>
                    <a:pt x="1824902" y="3810"/>
                  </a:lnTo>
                  <a:lnTo>
                    <a:pt x="1906270" y="20320"/>
                  </a:lnTo>
                  <a:lnTo>
                    <a:pt x="1941002" y="24130"/>
                  </a:lnTo>
                  <a:close/>
                </a:path>
                <a:path w="5599430" h="1262379">
                  <a:moveTo>
                    <a:pt x="2242666" y="24130"/>
                  </a:moveTo>
                  <a:lnTo>
                    <a:pt x="1941002" y="24130"/>
                  </a:lnTo>
                  <a:lnTo>
                    <a:pt x="1975734" y="20320"/>
                  </a:lnTo>
                  <a:lnTo>
                    <a:pt x="2057102" y="3810"/>
                  </a:lnTo>
                  <a:lnTo>
                    <a:pt x="2091830" y="0"/>
                  </a:lnTo>
                  <a:lnTo>
                    <a:pt x="2126562" y="3810"/>
                  </a:lnTo>
                  <a:lnTo>
                    <a:pt x="2207934" y="20320"/>
                  </a:lnTo>
                  <a:lnTo>
                    <a:pt x="2242666" y="24130"/>
                  </a:lnTo>
                  <a:close/>
                </a:path>
                <a:path w="5599430" h="1262379">
                  <a:moveTo>
                    <a:pt x="2536393" y="24130"/>
                  </a:moveTo>
                  <a:lnTo>
                    <a:pt x="2242666" y="24130"/>
                  </a:lnTo>
                  <a:lnTo>
                    <a:pt x="2277398" y="20320"/>
                  </a:lnTo>
                  <a:lnTo>
                    <a:pt x="2358769" y="3810"/>
                  </a:lnTo>
                  <a:lnTo>
                    <a:pt x="2393501" y="0"/>
                  </a:lnTo>
                  <a:lnTo>
                    <a:pt x="2426989" y="3810"/>
                  </a:lnTo>
                  <a:lnTo>
                    <a:pt x="2502901" y="20320"/>
                  </a:lnTo>
                  <a:lnTo>
                    <a:pt x="2536393" y="24130"/>
                  </a:lnTo>
                  <a:close/>
                </a:path>
                <a:path w="5599430" h="1262379">
                  <a:moveTo>
                    <a:pt x="2838057" y="24130"/>
                  </a:moveTo>
                  <a:lnTo>
                    <a:pt x="2536393" y="24130"/>
                  </a:lnTo>
                  <a:lnTo>
                    <a:pt x="2571124" y="20320"/>
                  </a:lnTo>
                  <a:lnTo>
                    <a:pt x="2652490" y="3810"/>
                  </a:lnTo>
                  <a:lnTo>
                    <a:pt x="2687222" y="0"/>
                  </a:lnTo>
                  <a:lnTo>
                    <a:pt x="2721954" y="3810"/>
                  </a:lnTo>
                  <a:lnTo>
                    <a:pt x="2803325" y="20320"/>
                  </a:lnTo>
                  <a:lnTo>
                    <a:pt x="2838057" y="24130"/>
                  </a:lnTo>
                  <a:close/>
                </a:path>
                <a:path w="5599430" h="1262379">
                  <a:moveTo>
                    <a:pt x="3139721" y="24130"/>
                  </a:moveTo>
                  <a:lnTo>
                    <a:pt x="2838057" y="24130"/>
                  </a:lnTo>
                  <a:lnTo>
                    <a:pt x="2872785" y="20320"/>
                  </a:lnTo>
                  <a:lnTo>
                    <a:pt x="2954153" y="3810"/>
                  </a:lnTo>
                  <a:lnTo>
                    <a:pt x="2988885" y="0"/>
                  </a:lnTo>
                  <a:lnTo>
                    <a:pt x="3023617" y="3810"/>
                  </a:lnTo>
                  <a:lnTo>
                    <a:pt x="3104989" y="20320"/>
                  </a:lnTo>
                  <a:lnTo>
                    <a:pt x="3139721" y="24130"/>
                  </a:lnTo>
                  <a:close/>
                </a:path>
                <a:path w="5599430" h="1262379">
                  <a:moveTo>
                    <a:pt x="3433441" y="24130"/>
                  </a:moveTo>
                  <a:lnTo>
                    <a:pt x="3139721" y="24130"/>
                  </a:lnTo>
                  <a:lnTo>
                    <a:pt x="3173209" y="20320"/>
                  </a:lnTo>
                  <a:lnTo>
                    <a:pt x="3249121" y="3810"/>
                  </a:lnTo>
                  <a:lnTo>
                    <a:pt x="3282613" y="0"/>
                  </a:lnTo>
                  <a:lnTo>
                    <a:pt x="3317345" y="3810"/>
                  </a:lnTo>
                  <a:lnTo>
                    <a:pt x="3398713" y="20320"/>
                  </a:lnTo>
                  <a:lnTo>
                    <a:pt x="3433441" y="24130"/>
                  </a:lnTo>
                  <a:close/>
                </a:path>
                <a:path w="5599430" h="1262379">
                  <a:moveTo>
                    <a:pt x="3743048" y="24130"/>
                  </a:moveTo>
                  <a:lnTo>
                    <a:pt x="3433441" y="24130"/>
                  </a:lnTo>
                  <a:lnTo>
                    <a:pt x="3468173" y="20320"/>
                  </a:lnTo>
                  <a:lnTo>
                    <a:pt x="3549544" y="3810"/>
                  </a:lnTo>
                  <a:lnTo>
                    <a:pt x="3584277" y="0"/>
                  </a:lnTo>
                  <a:lnTo>
                    <a:pt x="3620249" y="3810"/>
                  </a:lnTo>
                  <a:lnTo>
                    <a:pt x="3707076" y="20320"/>
                  </a:lnTo>
                  <a:lnTo>
                    <a:pt x="3743048" y="24130"/>
                  </a:lnTo>
                  <a:close/>
                </a:path>
                <a:path w="5599430" h="1262379">
                  <a:moveTo>
                    <a:pt x="4036768" y="24130"/>
                  </a:moveTo>
                  <a:lnTo>
                    <a:pt x="3743048" y="24130"/>
                  </a:lnTo>
                  <a:lnTo>
                    <a:pt x="3775296" y="20320"/>
                  </a:lnTo>
                  <a:lnTo>
                    <a:pt x="3845752" y="3810"/>
                  </a:lnTo>
                  <a:lnTo>
                    <a:pt x="3878004" y="0"/>
                  </a:lnTo>
                  <a:lnTo>
                    <a:pt x="3913973" y="3810"/>
                  </a:lnTo>
                  <a:lnTo>
                    <a:pt x="4000799" y="20320"/>
                  </a:lnTo>
                  <a:lnTo>
                    <a:pt x="4036768" y="24130"/>
                  </a:lnTo>
                  <a:close/>
                </a:path>
                <a:path w="5599430" h="1262379">
                  <a:moveTo>
                    <a:pt x="4330496" y="24130"/>
                  </a:moveTo>
                  <a:lnTo>
                    <a:pt x="4036768" y="24130"/>
                  </a:lnTo>
                  <a:lnTo>
                    <a:pt x="4070261" y="20320"/>
                  </a:lnTo>
                  <a:lnTo>
                    <a:pt x="4146176" y="3810"/>
                  </a:lnTo>
                  <a:lnTo>
                    <a:pt x="4179668" y="0"/>
                  </a:lnTo>
                  <a:lnTo>
                    <a:pt x="4214396" y="3810"/>
                  </a:lnTo>
                  <a:lnTo>
                    <a:pt x="4295764" y="20320"/>
                  </a:lnTo>
                  <a:lnTo>
                    <a:pt x="4330496" y="24130"/>
                  </a:lnTo>
                  <a:close/>
                </a:path>
                <a:path w="5599430" h="1262379">
                  <a:moveTo>
                    <a:pt x="4941767" y="24130"/>
                  </a:moveTo>
                  <a:lnTo>
                    <a:pt x="4330496" y="24130"/>
                  </a:lnTo>
                  <a:lnTo>
                    <a:pt x="4365228" y="20320"/>
                  </a:lnTo>
                  <a:lnTo>
                    <a:pt x="4446596" y="3810"/>
                  </a:lnTo>
                  <a:lnTo>
                    <a:pt x="4481324" y="0"/>
                  </a:lnTo>
                  <a:lnTo>
                    <a:pt x="4517297" y="2540"/>
                  </a:lnTo>
                  <a:lnTo>
                    <a:pt x="4604127" y="13970"/>
                  </a:lnTo>
                  <a:lnTo>
                    <a:pt x="4640096" y="16510"/>
                  </a:lnTo>
                  <a:lnTo>
                    <a:pt x="4885755" y="16510"/>
                  </a:lnTo>
                  <a:lnTo>
                    <a:pt x="4905793" y="20320"/>
                  </a:lnTo>
                  <a:lnTo>
                    <a:pt x="4941767" y="24130"/>
                  </a:lnTo>
                  <a:close/>
                </a:path>
                <a:path w="5599430" h="1262379">
                  <a:moveTo>
                    <a:pt x="4885755" y="16510"/>
                  </a:moveTo>
                  <a:lnTo>
                    <a:pt x="4640096" y="16510"/>
                  </a:lnTo>
                  <a:lnTo>
                    <a:pt x="4673588" y="13970"/>
                  </a:lnTo>
                  <a:lnTo>
                    <a:pt x="4749500" y="2540"/>
                  </a:lnTo>
                  <a:lnTo>
                    <a:pt x="4782988" y="0"/>
                  </a:lnTo>
                  <a:lnTo>
                    <a:pt x="4818961" y="3810"/>
                  </a:lnTo>
                  <a:lnTo>
                    <a:pt x="4885755" y="16510"/>
                  </a:lnTo>
                  <a:close/>
                </a:path>
                <a:path w="5599430" h="1262379">
                  <a:moveTo>
                    <a:pt x="5243423" y="24130"/>
                  </a:moveTo>
                  <a:lnTo>
                    <a:pt x="4941767" y="24130"/>
                  </a:lnTo>
                  <a:lnTo>
                    <a:pt x="4976495" y="20320"/>
                  </a:lnTo>
                  <a:lnTo>
                    <a:pt x="5057863" y="3810"/>
                  </a:lnTo>
                  <a:lnTo>
                    <a:pt x="5092595" y="0"/>
                  </a:lnTo>
                  <a:lnTo>
                    <a:pt x="5127324" y="3810"/>
                  </a:lnTo>
                  <a:lnTo>
                    <a:pt x="5208694" y="20320"/>
                  </a:lnTo>
                  <a:lnTo>
                    <a:pt x="5243423" y="24130"/>
                  </a:lnTo>
                  <a:close/>
                </a:path>
                <a:path w="5599430" h="1262379">
                  <a:moveTo>
                    <a:pt x="52132" y="104140"/>
                  </a:moveTo>
                  <a:lnTo>
                    <a:pt x="19386" y="67310"/>
                  </a:lnTo>
                  <a:lnTo>
                    <a:pt x="17604" y="62230"/>
                  </a:lnTo>
                  <a:lnTo>
                    <a:pt x="30596" y="48260"/>
                  </a:lnTo>
                  <a:lnTo>
                    <a:pt x="55165" y="21590"/>
                  </a:lnTo>
                  <a:lnTo>
                    <a:pt x="64737" y="11430"/>
                  </a:lnTo>
                  <a:lnTo>
                    <a:pt x="74772" y="13970"/>
                  </a:lnTo>
                  <a:lnTo>
                    <a:pt x="97306" y="19050"/>
                  </a:lnTo>
                  <a:lnTo>
                    <a:pt x="101060" y="19674"/>
                  </a:lnTo>
                  <a:lnTo>
                    <a:pt x="98482" y="22860"/>
                  </a:lnTo>
                  <a:lnTo>
                    <a:pt x="73645" y="48260"/>
                  </a:lnTo>
                  <a:lnTo>
                    <a:pt x="49888" y="76200"/>
                  </a:lnTo>
                  <a:lnTo>
                    <a:pt x="38970" y="88900"/>
                  </a:lnTo>
                  <a:lnTo>
                    <a:pt x="52132" y="104140"/>
                  </a:lnTo>
                  <a:close/>
                </a:path>
                <a:path w="5599430" h="1262379">
                  <a:moveTo>
                    <a:pt x="5489224" y="12680"/>
                  </a:moveTo>
                  <a:lnTo>
                    <a:pt x="5475883" y="11430"/>
                  </a:lnTo>
                  <a:lnTo>
                    <a:pt x="5488112" y="11430"/>
                  </a:lnTo>
                  <a:lnTo>
                    <a:pt x="5489224" y="12680"/>
                  </a:lnTo>
                  <a:close/>
                </a:path>
                <a:path w="5599430" h="1262379">
                  <a:moveTo>
                    <a:pt x="5578167" y="114292"/>
                  </a:moveTo>
                  <a:lnTo>
                    <a:pt x="5569536" y="102870"/>
                  </a:lnTo>
                  <a:lnTo>
                    <a:pt x="5523116" y="48260"/>
                  </a:lnTo>
                  <a:lnTo>
                    <a:pt x="5499443" y="24130"/>
                  </a:lnTo>
                  <a:lnTo>
                    <a:pt x="5498279" y="22860"/>
                  </a:lnTo>
                  <a:lnTo>
                    <a:pt x="5489224" y="12680"/>
                  </a:lnTo>
                  <a:lnTo>
                    <a:pt x="5530088" y="16510"/>
                  </a:lnTo>
                  <a:lnTo>
                    <a:pt x="5537032" y="16510"/>
                  </a:lnTo>
                  <a:lnTo>
                    <a:pt x="5542203" y="21590"/>
                  </a:lnTo>
                  <a:lnTo>
                    <a:pt x="5544325" y="24130"/>
                  </a:lnTo>
                  <a:lnTo>
                    <a:pt x="5566772" y="48260"/>
                  </a:lnTo>
                  <a:lnTo>
                    <a:pt x="5590271" y="74930"/>
                  </a:lnTo>
                  <a:lnTo>
                    <a:pt x="5599042" y="85090"/>
                  </a:lnTo>
                  <a:lnTo>
                    <a:pt x="5578167" y="114292"/>
                  </a:lnTo>
                  <a:close/>
                </a:path>
                <a:path w="5599430" h="1262379">
                  <a:moveTo>
                    <a:pt x="120193" y="22860"/>
                  </a:moveTo>
                  <a:lnTo>
                    <a:pt x="101060" y="19674"/>
                  </a:lnTo>
                  <a:lnTo>
                    <a:pt x="101566" y="19050"/>
                  </a:lnTo>
                  <a:lnTo>
                    <a:pt x="120193" y="22860"/>
                  </a:lnTo>
                  <a:close/>
                </a:path>
                <a:path w="5599430" h="1262379">
                  <a:moveTo>
                    <a:pt x="20744" y="1149688"/>
                  </a:moveTo>
                  <a:lnTo>
                    <a:pt x="20488" y="1149350"/>
                  </a:lnTo>
                  <a:lnTo>
                    <a:pt x="27823" y="1131570"/>
                  </a:lnTo>
                  <a:lnTo>
                    <a:pt x="20744" y="1149688"/>
                  </a:lnTo>
                  <a:close/>
                </a:path>
                <a:path w="5599430" h="1262379">
                  <a:moveTo>
                    <a:pt x="156897" y="1259840"/>
                  </a:moveTo>
                  <a:lnTo>
                    <a:pt x="107817" y="1250950"/>
                  </a:lnTo>
                  <a:lnTo>
                    <a:pt x="58625" y="1243330"/>
                  </a:lnTo>
                  <a:lnTo>
                    <a:pt x="55165" y="1239520"/>
                  </a:lnTo>
                  <a:lnTo>
                    <a:pt x="30596" y="1212850"/>
                  </a:lnTo>
                  <a:lnTo>
                    <a:pt x="7097" y="1186180"/>
                  </a:lnTo>
                  <a:lnTo>
                    <a:pt x="0" y="1177290"/>
                  </a:lnTo>
                  <a:lnTo>
                    <a:pt x="20380" y="1150620"/>
                  </a:lnTo>
                  <a:lnTo>
                    <a:pt x="20744" y="1149688"/>
                  </a:lnTo>
                  <a:lnTo>
                    <a:pt x="27226" y="1158240"/>
                  </a:lnTo>
                  <a:lnTo>
                    <a:pt x="73645" y="1212850"/>
                  </a:lnTo>
                  <a:lnTo>
                    <a:pt x="98482" y="1238250"/>
                  </a:lnTo>
                  <a:lnTo>
                    <a:pt x="110313" y="1250950"/>
                  </a:lnTo>
                  <a:lnTo>
                    <a:pt x="156897" y="1259840"/>
                  </a:lnTo>
                  <a:close/>
                </a:path>
                <a:path w="5599430" h="1262379">
                  <a:moveTo>
                    <a:pt x="5562349" y="1166355"/>
                  </a:moveTo>
                  <a:lnTo>
                    <a:pt x="5557991" y="1159510"/>
                  </a:lnTo>
                  <a:lnTo>
                    <a:pt x="5562763" y="1165860"/>
                  </a:lnTo>
                  <a:lnTo>
                    <a:pt x="5562349" y="1166355"/>
                  </a:lnTo>
                  <a:close/>
                </a:path>
                <a:path w="5599430" h="1262379">
                  <a:moveTo>
                    <a:pt x="5538548" y="1243330"/>
                  </a:moveTo>
                  <a:lnTo>
                    <a:pt x="5493271" y="1243330"/>
                  </a:lnTo>
                  <a:lnTo>
                    <a:pt x="5498279" y="1238250"/>
                  </a:lnTo>
                  <a:lnTo>
                    <a:pt x="5505300" y="1231900"/>
                  </a:lnTo>
                  <a:lnTo>
                    <a:pt x="5523116" y="1212850"/>
                  </a:lnTo>
                  <a:lnTo>
                    <a:pt x="5546873" y="1184910"/>
                  </a:lnTo>
                  <a:lnTo>
                    <a:pt x="5562349" y="1166355"/>
                  </a:lnTo>
                  <a:lnTo>
                    <a:pt x="5579820" y="1193800"/>
                  </a:lnTo>
                  <a:lnTo>
                    <a:pt x="5581022" y="1196340"/>
                  </a:lnTo>
                  <a:lnTo>
                    <a:pt x="5566772" y="1212850"/>
                  </a:lnTo>
                  <a:lnTo>
                    <a:pt x="5550099" y="1231900"/>
                  </a:lnTo>
                  <a:lnTo>
                    <a:pt x="5542203" y="1239520"/>
                  </a:lnTo>
                  <a:lnTo>
                    <a:pt x="5538548" y="1243330"/>
                  </a:lnTo>
                  <a:close/>
                </a:path>
                <a:path w="5599430" h="1262379">
                  <a:moveTo>
                    <a:pt x="3155593" y="1254760"/>
                  </a:moveTo>
                  <a:lnTo>
                    <a:pt x="3120864" y="1252220"/>
                  </a:lnTo>
                  <a:lnTo>
                    <a:pt x="3039494" y="1235710"/>
                  </a:lnTo>
                  <a:lnTo>
                    <a:pt x="3004765" y="1231900"/>
                  </a:lnTo>
                  <a:lnTo>
                    <a:pt x="4505139" y="1231900"/>
                  </a:lnTo>
                  <a:lnTo>
                    <a:pt x="4470412" y="1236980"/>
                  </a:lnTo>
                  <a:lnTo>
                    <a:pt x="4460839" y="1239520"/>
                  </a:lnTo>
                  <a:lnTo>
                    <a:pt x="3306428" y="1239520"/>
                  </a:lnTo>
                  <a:lnTo>
                    <a:pt x="3271696" y="1242060"/>
                  </a:lnTo>
                  <a:lnTo>
                    <a:pt x="3190325" y="1253490"/>
                  </a:lnTo>
                  <a:lnTo>
                    <a:pt x="3155593" y="1254760"/>
                  </a:lnTo>
                  <a:close/>
                </a:path>
                <a:path w="5599430" h="1262379">
                  <a:moveTo>
                    <a:pt x="4648039" y="1254760"/>
                  </a:moveTo>
                  <a:lnTo>
                    <a:pt x="4614547" y="1252220"/>
                  </a:lnTo>
                  <a:lnTo>
                    <a:pt x="4538632" y="1235710"/>
                  </a:lnTo>
                  <a:lnTo>
                    <a:pt x="4505139" y="1231900"/>
                  </a:lnTo>
                  <a:lnTo>
                    <a:pt x="4806811" y="1231900"/>
                  </a:lnTo>
                  <a:lnTo>
                    <a:pt x="4770837" y="1235710"/>
                  </a:lnTo>
                  <a:lnTo>
                    <a:pt x="4684008" y="1252220"/>
                  </a:lnTo>
                  <a:lnTo>
                    <a:pt x="4648039" y="1254760"/>
                  </a:lnTo>
                  <a:close/>
                </a:path>
                <a:path w="5599430" h="1262379">
                  <a:moveTo>
                    <a:pt x="4957639" y="1254760"/>
                  </a:moveTo>
                  <a:lnTo>
                    <a:pt x="4922907" y="1252220"/>
                  </a:lnTo>
                  <a:lnTo>
                    <a:pt x="4841539" y="1235710"/>
                  </a:lnTo>
                  <a:lnTo>
                    <a:pt x="4806811" y="1231900"/>
                  </a:lnTo>
                  <a:lnTo>
                    <a:pt x="5100531" y="1231900"/>
                  </a:lnTo>
                  <a:lnTo>
                    <a:pt x="5067040" y="1235710"/>
                  </a:lnTo>
                  <a:lnTo>
                    <a:pt x="4991130" y="1252220"/>
                  </a:lnTo>
                  <a:lnTo>
                    <a:pt x="4957639" y="1254760"/>
                  </a:lnTo>
                  <a:close/>
                </a:path>
                <a:path w="5599430" h="1262379">
                  <a:moveTo>
                    <a:pt x="5259302" y="1254760"/>
                  </a:moveTo>
                  <a:lnTo>
                    <a:pt x="5223330" y="1252220"/>
                  </a:lnTo>
                  <a:lnTo>
                    <a:pt x="5136503" y="1235710"/>
                  </a:lnTo>
                  <a:lnTo>
                    <a:pt x="5100531" y="1231900"/>
                  </a:lnTo>
                  <a:lnTo>
                    <a:pt x="5402195" y="1231900"/>
                  </a:lnTo>
                  <a:lnTo>
                    <a:pt x="5368707" y="1235710"/>
                  </a:lnTo>
                  <a:lnTo>
                    <a:pt x="5292795" y="1252220"/>
                  </a:lnTo>
                  <a:lnTo>
                    <a:pt x="5259302" y="1254760"/>
                  </a:lnTo>
                  <a:close/>
                </a:path>
                <a:path w="5599430" h="1262379">
                  <a:moveTo>
                    <a:pt x="5532456" y="1249680"/>
                  </a:moveTo>
                  <a:lnTo>
                    <a:pt x="5516197" y="1248410"/>
                  </a:lnTo>
                  <a:lnTo>
                    <a:pt x="5434624" y="1234440"/>
                  </a:lnTo>
                  <a:lnTo>
                    <a:pt x="5493271" y="1243330"/>
                  </a:lnTo>
                  <a:lnTo>
                    <a:pt x="5538548" y="1243330"/>
                  </a:lnTo>
                  <a:lnTo>
                    <a:pt x="5532456" y="1249680"/>
                  </a:lnTo>
                  <a:close/>
                </a:path>
                <a:path w="5599430" h="1262379">
                  <a:moveTo>
                    <a:pt x="480314" y="1262380"/>
                  </a:moveTo>
                  <a:lnTo>
                    <a:pt x="446827" y="1259840"/>
                  </a:lnTo>
                  <a:lnTo>
                    <a:pt x="370914" y="1243330"/>
                  </a:lnTo>
                  <a:lnTo>
                    <a:pt x="337422" y="1239520"/>
                  </a:lnTo>
                  <a:lnTo>
                    <a:pt x="639086" y="1239520"/>
                  </a:lnTo>
                  <a:lnTo>
                    <a:pt x="603114" y="1243330"/>
                  </a:lnTo>
                  <a:lnTo>
                    <a:pt x="516287" y="1259840"/>
                  </a:lnTo>
                  <a:lnTo>
                    <a:pt x="480314" y="1262380"/>
                  </a:lnTo>
                  <a:close/>
                </a:path>
                <a:path w="5599430" h="1262379">
                  <a:moveTo>
                    <a:pt x="774042" y="1262380"/>
                  </a:moveTo>
                  <a:lnTo>
                    <a:pt x="741791" y="1259840"/>
                  </a:lnTo>
                  <a:lnTo>
                    <a:pt x="671337" y="1243330"/>
                  </a:lnTo>
                  <a:lnTo>
                    <a:pt x="639086" y="1239520"/>
                  </a:lnTo>
                  <a:lnTo>
                    <a:pt x="932814" y="1239520"/>
                  </a:lnTo>
                  <a:lnTo>
                    <a:pt x="896841" y="1243330"/>
                  </a:lnTo>
                  <a:lnTo>
                    <a:pt x="810014" y="1259840"/>
                  </a:lnTo>
                  <a:lnTo>
                    <a:pt x="774042" y="1262380"/>
                  </a:lnTo>
                  <a:close/>
                </a:path>
                <a:path w="5599430" h="1262379">
                  <a:moveTo>
                    <a:pt x="1075706" y="1262380"/>
                  </a:moveTo>
                  <a:lnTo>
                    <a:pt x="1042214" y="1259840"/>
                  </a:lnTo>
                  <a:lnTo>
                    <a:pt x="966302" y="1243330"/>
                  </a:lnTo>
                  <a:lnTo>
                    <a:pt x="932814" y="1239520"/>
                  </a:lnTo>
                  <a:lnTo>
                    <a:pt x="1234477" y="1239520"/>
                  </a:lnTo>
                  <a:lnTo>
                    <a:pt x="1198504" y="1243330"/>
                  </a:lnTo>
                  <a:lnTo>
                    <a:pt x="1111675" y="1259840"/>
                  </a:lnTo>
                  <a:lnTo>
                    <a:pt x="1075706" y="1262380"/>
                  </a:lnTo>
                  <a:close/>
                </a:path>
                <a:path w="5599430" h="1262379">
                  <a:moveTo>
                    <a:pt x="1385305" y="1262380"/>
                  </a:moveTo>
                  <a:lnTo>
                    <a:pt x="1350573" y="1259840"/>
                  </a:lnTo>
                  <a:lnTo>
                    <a:pt x="1269205" y="1243330"/>
                  </a:lnTo>
                  <a:lnTo>
                    <a:pt x="1234477" y="1239520"/>
                  </a:lnTo>
                  <a:lnTo>
                    <a:pt x="1528198" y="1239520"/>
                  </a:lnTo>
                  <a:lnTo>
                    <a:pt x="1494710" y="1243330"/>
                  </a:lnTo>
                  <a:lnTo>
                    <a:pt x="1418798" y="1259840"/>
                  </a:lnTo>
                  <a:lnTo>
                    <a:pt x="1385305" y="1262380"/>
                  </a:lnTo>
                  <a:close/>
                </a:path>
                <a:path w="5599430" h="1262379">
                  <a:moveTo>
                    <a:pt x="1671090" y="1254760"/>
                  </a:moveTo>
                  <a:lnTo>
                    <a:pt x="1637602" y="1253490"/>
                  </a:lnTo>
                  <a:lnTo>
                    <a:pt x="1561690" y="1242060"/>
                  </a:lnTo>
                  <a:lnTo>
                    <a:pt x="1528198" y="1239520"/>
                  </a:lnTo>
                  <a:lnTo>
                    <a:pt x="1829861" y="1239520"/>
                  </a:lnTo>
                  <a:lnTo>
                    <a:pt x="1793892" y="1242060"/>
                  </a:lnTo>
                  <a:lnTo>
                    <a:pt x="1707063" y="1253490"/>
                  </a:lnTo>
                  <a:lnTo>
                    <a:pt x="1671090" y="1254760"/>
                  </a:lnTo>
                  <a:close/>
                </a:path>
                <a:path w="5599430" h="1262379">
                  <a:moveTo>
                    <a:pt x="1980697" y="1254760"/>
                  </a:moveTo>
                  <a:lnTo>
                    <a:pt x="1945965" y="1253490"/>
                  </a:lnTo>
                  <a:lnTo>
                    <a:pt x="1864593" y="1242060"/>
                  </a:lnTo>
                  <a:lnTo>
                    <a:pt x="1829861" y="1239520"/>
                  </a:lnTo>
                  <a:lnTo>
                    <a:pt x="2123589" y="1239520"/>
                  </a:lnTo>
                  <a:lnTo>
                    <a:pt x="2090097" y="1242060"/>
                  </a:lnTo>
                  <a:lnTo>
                    <a:pt x="2014185" y="1253490"/>
                  </a:lnTo>
                  <a:lnTo>
                    <a:pt x="1980697" y="1254760"/>
                  </a:lnTo>
                  <a:close/>
                </a:path>
                <a:path w="5599430" h="1262379">
                  <a:moveTo>
                    <a:pt x="2282360" y="1254760"/>
                  </a:moveTo>
                  <a:lnTo>
                    <a:pt x="2246388" y="1253490"/>
                  </a:lnTo>
                  <a:lnTo>
                    <a:pt x="2159561" y="1242060"/>
                  </a:lnTo>
                  <a:lnTo>
                    <a:pt x="2123589" y="1239520"/>
                  </a:lnTo>
                  <a:lnTo>
                    <a:pt x="2417309" y="1239520"/>
                  </a:lnTo>
                  <a:lnTo>
                    <a:pt x="2385061" y="1242060"/>
                  </a:lnTo>
                  <a:lnTo>
                    <a:pt x="2314608" y="1253490"/>
                  </a:lnTo>
                  <a:lnTo>
                    <a:pt x="2282360" y="1254760"/>
                  </a:lnTo>
                  <a:close/>
                </a:path>
                <a:path w="5599430" h="1262379">
                  <a:moveTo>
                    <a:pt x="2576088" y="1262380"/>
                  </a:moveTo>
                  <a:lnTo>
                    <a:pt x="2540115" y="1259840"/>
                  </a:lnTo>
                  <a:lnTo>
                    <a:pt x="2453283" y="1243330"/>
                  </a:lnTo>
                  <a:lnTo>
                    <a:pt x="2417309" y="1239520"/>
                  </a:lnTo>
                  <a:lnTo>
                    <a:pt x="2718980" y="1239520"/>
                  </a:lnTo>
                  <a:lnTo>
                    <a:pt x="2685488" y="1243330"/>
                  </a:lnTo>
                  <a:lnTo>
                    <a:pt x="2609576" y="1259840"/>
                  </a:lnTo>
                  <a:lnTo>
                    <a:pt x="2576088" y="1262380"/>
                  </a:lnTo>
                  <a:close/>
                </a:path>
                <a:path w="5599430" h="1262379">
                  <a:moveTo>
                    <a:pt x="2861872" y="1254760"/>
                  </a:moveTo>
                  <a:lnTo>
                    <a:pt x="2828380" y="1253490"/>
                  </a:lnTo>
                  <a:lnTo>
                    <a:pt x="2752468" y="1242060"/>
                  </a:lnTo>
                  <a:lnTo>
                    <a:pt x="2718980" y="1239520"/>
                  </a:lnTo>
                  <a:lnTo>
                    <a:pt x="2953754" y="1239520"/>
                  </a:lnTo>
                  <a:lnTo>
                    <a:pt x="2895360" y="1252220"/>
                  </a:lnTo>
                  <a:lnTo>
                    <a:pt x="2861872" y="1254760"/>
                  </a:lnTo>
                  <a:close/>
                </a:path>
                <a:path w="5599430" h="1262379">
                  <a:moveTo>
                    <a:pt x="3441384" y="1262380"/>
                  </a:moveTo>
                  <a:lnTo>
                    <a:pt x="3409133" y="1259840"/>
                  </a:lnTo>
                  <a:lnTo>
                    <a:pt x="3338679" y="1243330"/>
                  </a:lnTo>
                  <a:lnTo>
                    <a:pt x="3306428" y="1239520"/>
                  </a:lnTo>
                  <a:lnTo>
                    <a:pt x="3600156" y="1239520"/>
                  </a:lnTo>
                  <a:lnTo>
                    <a:pt x="3564183" y="1243330"/>
                  </a:lnTo>
                  <a:lnTo>
                    <a:pt x="3477353" y="1259840"/>
                  </a:lnTo>
                  <a:lnTo>
                    <a:pt x="3441384" y="1262380"/>
                  </a:lnTo>
                  <a:close/>
                </a:path>
                <a:path w="5599430" h="1262379">
                  <a:moveTo>
                    <a:pt x="3758920" y="1262380"/>
                  </a:moveTo>
                  <a:lnTo>
                    <a:pt x="3722948" y="1259840"/>
                  </a:lnTo>
                  <a:lnTo>
                    <a:pt x="3636124" y="1243330"/>
                  </a:lnTo>
                  <a:lnTo>
                    <a:pt x="3600156" y="1239520"/>
                  </a:lnTo>
                  <a:lnTo>
                    <a:pt x="3901820" y="1239520"/>
                  </a:lnTo>
                  <a:lnTo>
                    <a:pt x="3868327" y="1243330"/>
                  </a:lnTo>
                  <a:lnTo>
                    <a:pt x="3792412" y="1259840"/>
                  </a:lnTo>
                  <a:lnTo>
                    <a:pt x="3758920" y="1262380"/>
                  </a:lnTo>
                  <a:close/>
                </a:path>
                <a:path w="5599430" h="1262379">
                  <a:moveTo>
                    <a:pt x="4052648" y="1262380"/>
                  </a:moveTo>
                  <a:lnTo>
                    <a:pt x="4017916" y="1259840"/>
                  </a:lnTo>
                  <a:lnTo>
                    <a:pt x="3936548" y="1243330"/>
                  </a:lnTo>
                  <a:lnTo>
                    <a:pt x="3901820" y="1239520"/>
                  </a:lnTo>
                  <a:lnTo>
                    <a:pt x="4203483" y="1239520"/>
                  </a:lnTo>
                  <a:lnTo>
                    <a:pt x="4168751" y="1243330"/>
                  </a:lnTo>
                  <a:lnTo>
                    <a:pt x="4087380" y="1259840"/>
                  </a:lnTo>
                  <a:lnTo>
                    <a:pt x="4052648" y="1262380"/>
                  </a:lnTo>
                  <a:close/>
                </a:path>
                <a:path w="5599430" h="1262379">
                  <a:moveTo>
                    <a:pt x="4354311" y="1262380"/>
                  </a:moveTo>
                  <a:lnTo>
                    <a:pt x="4319579" y="1259840"/>
                  </a:lnTo>
                  <a:lnTo>
                    <a:pt x="4238211" y="1243330"/>
                  </a:lnTo>
                  <a:lnTo>
                    <a:pt x="4203483" y="1239520"/>
                  </a:lnTo>
                  <a:lnTo>
                    <a:pt x="4460839" y="1239520"/>
                  </a:lnTo>
                  <a:lnTo>
                    <a:pt x="4389043" y="1258570"/>
                  </a:lnTo>
                  <a:lnTo>
                    <a:pt x="4354311" y="1262380"/>
                  </a:lnTo>
                  <a:close/>
                </a:path>
              </a:pathLst>
            </a:custGeom>
            <a:solidFill>
              <a:srgbClr val="AE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24458" y="7142440"/>
              <a:ext cx="6294719" cy="198659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 rot="17700000">
            <a:off x="408123" y="7599472"/>
            <a:ext cx="272818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200" dirty="0">
                <a:solidFill>
                  <a:srgbClr val="00ADEF"/>
                </a:solidFill>
                <a:latin typeface="Trebuchet MS"/>
                <a:cs typeface="Trebuchet MS"/>
              </a:rPr>
              <a:t>G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 rot="18600000">
            <a:off x="510404" y="7467193"/>
            <a:ext cx="227755" cy="214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9"/>
              </a:lnSpc>
            </a:pPr>
            <a:r>
              <a:rPr sz="1650" spc="-5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 rot="19380000">
            <a:off x="591278" y="7377314"/>
            <a:ext cx="251999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114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 rot="20340000">
            <a:off x="735199" y="7285324"/>
            <a:ext cx="2823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25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 rot="21360000">
            <a:off x="941835" y="7238613"/>
            <a:ext cx="281347" cy="219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5"/>
              </a:lnSpc>
            </a:pPr>
            <a:r>
              <a:rPr sz="1700" spc="-30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 rot="600000">
            <a:off x="1135897" y="7249000"/>
            <a:ext cx="254185" cy="218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0"/>
              </a:lnSpc>
            </a:pPr>
            <a:r>
              <a:rPr sz="1700" spc="105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 rot="1200000">
            <a:off x="1264063" y="7282815"/>
            <a:ext cx="2317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8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 rot="2220000">
            <a:off x="1418855" y="7376771"/>
            <a:ext cx="255306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-55" dirty="0">
                <a:solidFill>
                  <a:srgbClr val="00ADEF"/>
                </a:solidFill>
                <a:latin typeface="Trebuchet MS"/>
                <a:cs typeface="Trebuchet MS"/>
              </a:rPr>
              <a:t>H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 rot="3180000">
            <a:off x="1535643" y="7498741"/>
            <a:ext cx="253155" cy="213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5"/>
              </a:lnSpc>
            </a:pPr>
            <a:r>
              <a:rPr sz="1650" spc="125" dirty="0">
                <a:solidFill>
                  <a:srgbClr val="00ADEF"/>
                </a:solidFill>
                <a:latin typeface="Trebuchet MS"/>
                <a:cs typeface="Trebuchet MS"/>
              </a:rPr>
              <a:t>e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 rot="3900000">
            <a:off x="1608701" y="7596591"/>
            <a:ext cx="217990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-145" dirty="0">
                <a:solidFill>
                  <a:srgbClr val="00ADEF"/>
                </a:solidFill>
                <a:latin typeface="Trebuchet MS"/>
                <a:cs typeface="Trebuchet MS"/>
              </a:rPr>
              <a:t>l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 rot="4740000">
            <a:off x="1627642" y="7704905"/>
            <a:ext cx="247318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650" spc="75" dirty="0">
                <a:solidFill>
                  <a:srgbClr val="00ADEF"/>
                </a:solidFill>
                <a:latin typeface="Trebuchet MS"/>
                <a:cs typeface="Trebuchet MS"/>
              </a:rPr>
              <a:t>p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976120" y="7616113"/>
            <a:ext cx="269494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Trebuchet MS"/>
                <a:cs typeface="Trebuchet MS"/>
              </a:rPr>
              <a:t>When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65" dirty="0">
                <a:latin typeface="Trebuchet MS"/>
                <a:cs typeface="Trebuchet MS"/>
              </a:rPr>
              <a:t>last </a:t>
            </a:r>
            <a:r>
              <a:rPr sz="1600" spc="-105" dirty="0">
                <a:latin typeface="Trebuchet MS"/>
                <a:cs typeface="Trebuchet MS"/>
              </a:rPr>
              <a:t>letters </a:t>
            </a:r>
            <a:r>
              <a:rPr sz="1600" spc="-90" dirty="0">
                <a:latin typeface="Trebuchet MS"/>
                <a:cs typeface="Trebuchet MS"/>
              </a:rPr>
              <a:t>of</a:t>
            </a:r>
            <a:r>
              <a:rPr sz="1600" spc="-175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singular  </a:t>
            </a:r>
            <a:r>
              <a:rPr sz="1600" dirty="0">
                <a:latin typeface="Trebuchet MS"/>
                <a:cs typeface="Trebuchet MS"/>
              </a:rPr>
              <a:t>nouns </a:t>
            </a:r>
            <a:r>
              <a:rPr sz="1600" spc="-40" dirty="0">
                <a:latin typeface="Trebuchet MS"/>
                <a:cs typeface="Trebuchet MS"/>
              </a:rPr>
              <a:t>are </a:t>
            </a:r>
            <a:r>
              <a:rPr sz="1600" b="1" spc="-110" dirty="0">
                <a:latin typeface="Trebuchet MS"/>
                <a:cs typeface="Trebuchet MS"/>
              </a:rPr>
              <a:t>ch</a:t>
            </a:r>
            <a:r>
              <a:rPr sz="1600" spc="-110" dirty="0">
                <a:latin typeface="Trebuchet MS"/>
                <a:cs typeface="Trebuchet MS"/>
              </a:rPr>
              <a:t>, </a:t>
            </a:r>
            <a:r>
              <a:rPr sz="1600" b="1" spc="-85" dirty="0">
                <a:latin typeface="Trebuchet MS"/>
                <a:cs typeface="Trebuchet MS"/>
              </a:rPr>
              <a:t>sh</a:t>
            </a:r>
            <a:r>
              <a:rPr sz="1600" spc="-85" dirty="0">
                <a:latin typeface="Trebuchet MS"/>
                <a:cs typeface="Trebuchet MS"/>
              </a:rPr>
              <a:t>, </a:t>
            </a:r>
            <a:r>
              <a:rPr sz="1600" b="1" spc="-100" dirty="0">
                <a:latin typeface="Trebuchet MS"/>
                <a:cs typeface="Trebuchet MS"/>
              </a:rPr>
              <a:t>s</a:t>
            </a:r>
            <a:r>
              <a:rPr sz="1600" spc="-100" dirty="0">
                <a:latin typeface="Trebuchet MS"/>
                <a:cs typeface="Trebuchet MS"/>
              </a:rPr>
              <a:t>, </a:t>
            </a:r>
            <a:r>
              <a:rPr sz="1600" b="1" spc="-10" dirty="0">
                <a:latin typeface="Trebuchet MS"/>
                <a:cs typeface="Trebuchet MS"/>
              </a:rPr>
              <a:t>ss </a:t>
            </a:r>
            <a:r>
              <a:rPr sz="1600" spc="-60" dirty="0">
                <a:latin typeface="Trebuchet MS"/>
                <a:cs typeface="Trebuchet MS"/>
              </a:rPr>
              <a:t>or </a:t>
            </a:r>
            <a:r>
              <a:rPr sz="1600" b="1" spc="-140" dirty="0">
                <a:latin typeface="Trebuchet MS"/>
                <a:cs typeface="Trebuchet MS"/>
              </a:rPr>
              <a:t>x</a:t>
            </a:r>
            <a:r>
              <a:rPr sz="1600" spc="-140" dirty="0">
                <a:latin typeface="Trebuchet MS"/>
                <a:cs typeface="Trebuchet MS"/>
              </a:rPr>
              <a:t>, 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-45" dirty="0">
                <a:latin typeface="Trebuchet MS"/>
                <a:cs typeface="Trebuchet MS"/>
              </a:rPr>
              <a:t>usually </a:t>
            </a:r>
            <a:r>
              <a:rPr sz="1600" spc="15" dirty="0">
                <a:latin typeface="Trebuchet MS"/>
                <a:cs typeface="Trebuchet MS"/>
              </a:rPr>
              <a:t>add </a:t>
            </a:r>
            <a:r>
              <a:rPr sz="1600" spc="-35" dirty="0">
                <a:latin typeface="Trebuchet MS"/>
                <a:cs typeface="Trebuchet MS"/>
              </a:rPr>
              <a:t>-</a:t>
            </a:r>
            <a:r>
              <a:rPr sz="1600" b="1" spc="-35" dirty="0">
                <a:latin typeface="Trebuchet MS"/>
                <a:cs typeface="Trebuchet MS"/>
              </a:rPr>
              <a:t>es </a:t>
            </a:r>
            <a:r>
              <a:rPr sz="1600" spc="-110" dirty="0">
                <a:latin typeface="Trebuchet MS"/>
                <a:cs typeface="Trebuchet MS"/>
              </a:rPr>
              <a:t>to</a:t>
            </a:r>
            <a:r>
              <a:rPr sz="1600" spc="-350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form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plural.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628900" y="3306165"/>
            <a:ext cx="56578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15" dirty="0">
                <a:latin typeface="Trebuchet MS"/>
                <a:cs typeface="Trebuchet MS"/>
              </a:rPr>
              <a:t>bus</a:t>
            </a:r>
            <a:r>
              <a:rPr sz="1700" b="1" spc="-40" dirty="0">
                <a:latin typeface="Trebuchet MS"/>
                <a:cs typeface="Trebuchet MS"/>
              </a:rPr>
              <a:t>es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96290" y="6473545"/>
            <a:ext cx="29781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85" dirty="0">
                <a:latin typeface="Trebuchet MS"/>
                <a:cs typeface="Trebuchet MS"/>
              </a:rPr>
              <a:t>fox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549900" y="2904210"/>
            <a:ext cx="74993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20" dirty="0">
                <a:latin typeface="Trebuchet MS"/>
                <a:cs typeface="Trebuchet MS"/>
              </a:rPr>
              <a:t>brus</a:t>
            </a:r>
            <a:r>
              <a:rPr sz="1700" spc="-25" dirty="0">
                <a:latin typeface="Trebuchet MS"/>
                <a:cs typeface="Trebuchet MS"/>
              </a:rPr>
              <a:t>h</a:t>
            </a:r>
            <a:r>
              <a:rPr sz="1700" b="1" spc="-40" dirty="0">
                <a:latin typeface="Trebuchet MS"/>
                <a:cs typeface="Trebuchet MS"/>
              </a:rPr>
              <a:t>es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464175" y="1658975"/>
            <a:ext cx="54165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20" dirty="0">
                <a:latin typeface="Trebuchet MS"/>
                <a:cs typeface="Trebuchet MS"/>
              </a:rPr>
              <a:t>brush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60040" y="550062"/>
            <a:ext cx="5738495" cy="1047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99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rebuchet MS"/>
                <a:cs typeface="Trebuchet MS"/>
              </a:rPr>
              <a:t>Some </a:t>
            </a:r>
            <a:r>
              <a:rPr sz="1800" spc="-75" dirty="0">
                <a:latin typeface="Trebuchet MS"/>
                <a:cs typeface="Trebuchet MS"/>
              </a:rPr>
              <a:t>plural </a:t>
            </a:r>
            <a:r>
              <a:rPr sz="1800" spc="5" dirty="0">
                <a:latin typeface="Trebuchet MS"/>
                <a:cs typeface="Trebuchet MS"/>
              </a:rPr>
              <a:t>nouns </a:t>
            </a:r>
            <a:r>
              <a:rPr sz="1800" spc="-25" dirty="0">
                <a:latin typeface="Trebuchet MS"/>
                <a:cs typeface="Trebuchet MS"/>
              </a:rPr>
              <a:t>end </a:t>
            </a:r>
            <a:r>
              <a:rPr sz="1800" spc="-85" dirty="0">
                <a:latin typeface="Trebuchet MS"/>
                <a:cs typeface="Trebuchet MS"/>
              </a:rPr>
              <a:t>in</a:t>
            </a:r>
            <a:r>
              <a:rPr sz="1800" spc="-37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-</a:t>
            </a:r>
            <a:r>
              <a:rPr sz="1800" b="1" spc="-85" dirty="0">
                <a:latin typeface="Trebuchet MS"/>
                <a:cs typeface="Trebuchet MS"/>
              </a:rPr>
              <a:t>es</a:t>
            </a:r>
            <a:r>
              <a:rPr sz="1800" spc="-85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100">
              <a:latin typeface="Trebuchet MS"/>
              <a:cs typeface="Trebuchet MS"/>
            </a:endParaRPr>
          </a:p>
          <a:p>
            <a:pPr marL="1313815" algn="ctr">
              <a:lnSpc>
                <a:spcPct val="100000"/>
              </a:lnSpc>
              <a:spcBef>
                <a:spcPts val="1400"/>
              </a:spcBef>
            </a:pPr>
            <a:r>
              <a:rPr sz="1700" spc="20" dirty="0">
                <a:latin typeface="Trebuchet MS"/>
                <a:cs typeface="Trebuchet MS"/>
              </a:rPr>
              <a:t>glass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500731" y="1680565"/>
            <a:ext cx="35750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15" dirty="0">
                <a:latin typeface="Trebuchet MS"/>
                <a:cs typeface="Trebuchet MS"/>
              </a:rPr>
              <a:t>bus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086100" y="5972530"/>
            <a:ext cx="50609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80" dirty="0">
                <a:latin typeface="Trebuchet MS"/>
                <a:cs typeface="Trebuchet MS"/>
              </a:rPr>
              <a:t>fo</a:t>
            </a:r>
            <a:r>
              <a:rPr sz="1700" spc="-95" dirty="0">
                <a:latin typeface="Trebuchet MS"/>
                <a:cs typeface="Trebuchet MS"/>
              </a:rPr>
              <a:t>x</a:t>
            </a:r>
            <a:r>
              <a:rPr sz="1700" b="1" spc="-40" dirty="0">
                <a:latin typeface="Trebuchet MS"/>
                <a:cs typeface="Trebuchet MS"/>
              </a:rPr>
              <a:t>es</a:t>
            </a:r>
            <a:endParaRPr sz="1700">
              <a:latin typeface="Trebuchet MS"/>
              <a:cs typeface="Trebuchet MS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830711" y="3768282"/>
            <a:ext cx="2452370" cy="3016250"/>
            <a:chOff x="3830711" y="3768282"/>
            <a:chExt cx="2452370" cy="3016250"/>
          </a:xfrm>
        </p:grpSpPr>
        <p:sp>
          <p:nvSpPr>
            <p:cNvPr id="39" name="object 39"/>
            <p:cNvSpPr/>
            <p:nvPr/>
          </p:nvSpPr>
          <p:spPr>
            <a:xfrm>
              <a:off x="3830711" y="3768282"/>
              <a:ext cx="2452370" cy="3016250"/>
            </a:xfrm>
            <a:custGeom>
              <a:avLst/>
              <a:gdLst/>
              <a:ahLst/>
              <a:cxnLst/>
              <a:rect l="l" t="t" r="r" b="b"/>
              <a:pathLst>
                <a:path w="2452370" h="3016250">
                  <a:moveTo>
                    <a:pt x="2451979" y="3016057"/>
                  </a:moveTo>
                  <a:lnTo>
                    <a:pt x="0" y="3016057"/>
                  </a:lnTo>
                  <a:lnTo>
                    <a:pt x="0" y="219665"/>
                  </a:lnTo>
                  <a:lnTo>
                    <a:pt x="5567" y="169298"/>
                  </a:lnTo>
                  <a:lnTo>
                    <a:pt x="21427" y="123062"/>
                  </a:lnTo>
                  <a:lnTo>
                    <a:pt x="46313" y="82276"/>
                  </a:lnTo>
                  <a:lnTo>
                    <a:pt x="78960" y="48258"/>
                  </a:lnTo>
                  <a:lnTo>
                    <a:pt x="118103" y="22327"/>
                  </a:lnTo>
                  <a:lnTo>
                    <a:pt x="162475" y="5801"/>
                  </a:lnTo>
                  <a:lnTo>
                    <a:pt x="210812" y="0"/>
                  </a:lnTo>
                  <a:lnTo>
                    <a:pt x="1124512" y="0"/>
                  </a:lnTo>
                  <a:lnTo>
                    <a:pt x="1172849" y="5801"/>
                  </a:lnTo>
                  <a:lnTo>
                    <a:pt x="1217221" y="22327"/>
                  </a:lnTo>
                  <a:lnTo>
                    <a:pt x="1256364" y="48258"/>
                  </a:lnTo>
                  <a:lnTo>
                    <a:pt x="1289011" y="82276"/>
                  </a:lnTo>
                  <a:lnTo>
                    <a:pt x="1313897" y="123062"/>
                  </a:lnTo>
                  <a:lnTo>
                    <a:pt x="1329757" y="169298"/>
                  </a:lnTo>
                  <a:lnTo>
                    <a:pt x="1335324" y="219665"/>
                  </a:lnTo>
                  <a:lnTo>
                    <a:pt x="1335324" y="311269"/>
                  </a:lnTo>
                  <a:lnTo>
                    <a:pt x="1335159" y="319919"/>
                  </a:lnTo>
                  <a:lnTo>
                    <a:pt x="2451979" y="319919"/>
                  </a:lnTo>
                  <a:lnTo>
                    <a:pt x="2451979" y="3016057"/>
                  </a:lnTo>
                  <a:close/>
                </a:path>
              </a:pathLst>
            </a:custGeom>
            <a:solidFill>
              <a:srgbClr val="F6F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835300" y="3772296"/>
              <a:ext cx="2447925" cy="3012440"/>
            </a:xfrm>
            <a:custGeom>
              <a:avLst/>
              <a:gdLst/>
              <a:ahLst/>
              <a:cxnLst/>
              <a:rect l="l" t="t" r="r" b="b"/>
              <a:pathLst>
                <a:path w="2447925" h="3012440">
                  <a:moveTo>
                    <a:pt x="2447390" y="3012043"/>
                  </a:moveTo>
                  <a:lnTo>
                    <a:pt x="0" y="3012043"/>
                  </a:lnTo>
                  <a:lnTo>
                    <a:pt x="0" y="219665"/>
                  </a:lnTo>
                  <a:lnTo>
                    <a:pt x="5567" y="169298"/>
                  </a:lnTo>
                  <a:lnTo>
                    <a:pt x="21424" y="123062"/>
                  </a:lnTo>
                  <a:lnTo>
                    <a:pt x="46308" y="82276"/>
                  </a:lnTo>
                  <a:lnTo>
                    <a:pt x="78952" y="48258"/>
                  </a:lnTo>
                  <a:lnTo>
                    <a:pt x="118092" y="22327"/>
                  </a:lnTo>
                  <a:lnTo>
                    <a:pt x="162463" y="5801"/>
                  </a:lnTo>
                  <a:lnTo>
                    <a:pt x="210799" y="0"/>
                  </a:lnTo>
                  <a:lnTo>
                    <a:pt x="1124512" y="0"/>
                  </a:lnTo>
                  <a:lnTo>
                    <a:pt x="1172849" y="5801"/>
                  </a:lnTo>
                  <a:lnTo>
                    <a:pt x="1217221" y="22327"/>
                  </a:lnTo>
                  <a:lnTo>
                    <a:pt x="1256364" y="48258"/>
                  </a:lnTo>
                  <a:lnTo>
                    <a:pt x="1289011" y="82276"/>
                  </a:lnTo>
                  <a:lnTo>
                    <a:pt x="1313897" y="123062"/>
                  </a:lnTo>
                  <a:lnTo>
                    <a:pt x="1329757" y="169298"/>
                  </a:lnTo>
                  <a:lnTo>
                    <a:pt x="1335324" y="219665"/>
                  </a:lnTo>
                  <a:lnTo>
                    <a:pt x="1335324" y="311269"/>
                  </a:lnTo>
                  <a:lnTo>
                    <a:pt x="1335159" y="319907"/>
                  </a:lnTo>
                  <a:lnTo>
                    <a:pt x="2447390" y="319907"/>
                  </a:lnTo>
                  <a:lnTo>
                    <a:pt x="2447390" y="3012043"/>
                  </a:lnTo>
                  <a:close/>
                </a:path>
              </a:pathLst>
            </a:custGeom>
            <a:solidFill>
              <a:srgbClr val="EE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839876" y="3776310"/>
              <a:ext cx="2442845" cy="3008630"/>
            </a:xfrm>
            <a:custGeom>
              <a:avLst/>
              <a:gdLst/>
              <a:ahLst/>
              <a:cxnLst/>
              <a:rect l="l" t="t" r="r" b="b"/>
              <a:pathLst>
                <a:path w="2442845" h="3008629">
                  <a:moveTo>
                    <a:pt x="2442813" y="3008028"/>
                  </a:moveTo>
                  <a:lnTo>
                    <a:pt x="0" y="3008028"/>
                  </a:lnTo>
                  <a:lnTo>
                    <a:pt x="0" y="219665"/>
                  </a:lnTo>
                  <a:lnTo>
                    <a:pt x="5567" y="169294"/>
                  </a:lnTo>
                  <a:lnTo>
                    <a:pt x="21427" y="123057"/>
                  </a:lnTo>
                  <a:lnTo>
                    <a:pt x="46313" y="82271"/>
                  </a:lnTo>
                  <a:lnTo>
                    <a:pt x="78960" y="48254"/>
                  </a:lnTo>
                  <a:lnTo>
                    <a:pt x="118103" y="22325"/>
                  </a:lnTo>
                  <a:lnTo>
                    <a:pt x="162475" y="5800"/>
                  </a:lnTo>
                  <a:lnTo>
                    <a:pt x="210812" y="0"/>
                  </a:lnTo>
                  <a:lnTo>
                    <a:pt x="1124524" y="0"/>
                  </a:lnTo>
                  <a:lnTo>
                    <a:pt x="1172857" y="5800"/>
                  </a:lnTo>
                  <a:lnTo>
                    <a:pt x="1217226" y="22325"/>
                  </a:lnTo>
                  <a:lnTo>
                    <a:pt x="1256366" y="48254"/>
                  </a:lnTo>
                  <a:lnTo>
                    <a:pt x="1289012" y="82271"/>
                  </a:lnTo>
                  <a:lnTo>
                    <a:pt x="1313897" y="123057"/>
                  </a:lnTo>
                  <a:lnTo>
                    <a:pt x="1329757" y="169294"/>
                  </a:lnTo>
                  <a:lnTo>
                    <a:pt x="1335324" y="219665"/>
                  </a:lnTo>
                  <a:lnTo>
                    <a:pt x="1335324" y="311269"/>
                  </a:lnTo>
                  <a:lnTo>
                    <a:pt x="1335172" y="319907"/>
                  </a:lnTo>
                  <a:lnTo>
                    <a:pt x="2442813" y="319907"/>
                  </a:lnTo>
                  <a:lnTo>
                    <a:pt x="2442813" y="3008028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844465" y="3780325"/>
              <a:ext cx="2438400" cy="3004185"/>
            </a:xfrm>
            <a:custGeom>
              <a:avLst/>
              <a:gdLst/>
              <a:ahLst/>
              <a:cxnLst/>
              <a:rect l="l" t="t" r="r" b="b"/>
              <a:pathLst>
                <a:path w="2438400" h="3004184">
                  <a:moveTo>
                    <a:pt x="2438224" y="3004014"/>
                  </a:moveTo>
                  <a:lnTo>
                    <a:pt x="0" y="3004014"/>
                  </a:lnTo>
                  <a:lnTo>
                    <a:pt x="0" y="219652"/>
                  </a:lnTo>
                  <a:lnTo>
                    <a:pt x="5567" y="169286"/>
                  </a:lnTo>
                  <a:lnTo>
                    <a:pt x="21427" y="123052"/>
                  </a:lnTo>
                  <a:lnTo>
                    <a:pt x="46313" y="82268"/>
                  </a:lnTo>
                  <a:lnTo>
                    <a:pt x="78960" y="48253"/>
                  </a:lnTo>
                  <a:lnTo>
                    <a:pt x="118103" y="22324"/>
                  </a:lnTo>
                  <a:lnTo>
                    <a:pt x="162475" y="5800"/>
                  </a:lnTo>
                  <a:lnTo>
                    <a:pt x="210812" y="0"/>
                  </a:lnTo>
                  <a:lnTo>
                    <a:pt x="1124512" y="0"/>
                  </a:lnTo>
                  <a:lnTo>
                    <a:pt x="1172849" y="5800"/>
                  </a:lnTo>
                  <a:lnTo>
                    <a:pt x="1217221" y="22324"/>
                  </a:lnTo>
                  <a:lnTo>
                    <a:pt x="1256364" y="48253"/>
                  </a:lnTo>
                  <a:lnTo>
                    <a:pt x="1289011" y="82268"/>
                  </a:lnTo>
                  <a:lnTo>
                    <a:pt x="1313897" y="123052"/>
                  </a:lnTo>
                  <a:lnTo>
                    <a:pt x="1329757" y="169286"/>
                  </a:lnTo>
                  <a:lnTo>
                    <a:pt x="1335324" y="219652"/>
                  </a:lnTo>
                  <a:lnTo>
                    <a:pt x="1335324" y="311269"/>
                  </a:lnTo>
                  <a:lnTo>
                    <a:pt x="1335159" y="319907"/>
                  </a:lnTo>
                  <a:lnTo>
                    <a:pt x="2438224" y="319907"/>
                  </a:lnTo>
                  <a:lnTo>
                    <a:pt x="2438224" y="3004014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849054" y="3784326"/>
              <a:ext cx="2433955" cy="3000375"/>
            </a:xfrm>
            <a:custGeom>
              <a:avLst/>
              <a:gdLst/>
              <a:ahLst/>
              <a:cxnLst/>
              <a:rect l="l" t="t" r="r" b="b"/>
              <a:pathLst>
                <a:path w="2433954" h="3000375">
                  <a:moveTo>
                    <a:pt x="2433635" y="3000013"/>
                  </a:moveTo>
                  <a:lnTo>
                    <a:pt x="0" y="3000013"/>
                  </a:lnTo>
                  <a:lnTo>
                    <a:pt x="0" y="219665"/>
                  </a:lnTo>
                  <a:lnTo>
                    <a:pt x="5567" y="169298"/>
                  </a:lnTo>
                  <a:lnTo>
                    <a:pt x="21424" y="123062"/>
                  </a:lnTo>
                  <a:lnTo>
                    <a:pt x="46308" y="82276"/>
                  </a:lnTo>
                  <a:lnTo>
                    <a:pt x="78952" y="48258"/>
                  </a:lnTo>
                  <a:lnTo>
                    <a:pt x="118092" y="22327"/>
                  </a:lnTo>
                  <a:lnTo>
                    <a:pt x="162463" y="5801"/>
                  </a:lnTo>
                  <a:lnTo>
                    <a:pt x="210799" y="0"/>
                  </a:lnTo>
                  <a:lnTo>
                    <a:pt x="1124512" y="0"/>
                  </a:lnTo>
                  <a:lnTo>
                    <a:pt x="1172849" y="5801"/>
                  </a:lnTo>
                  <a:lnTo>
                    <a:pt x="1217221" y="22327"/>
                  </a:lnTo>
                  <a:lnTo>
                    <a:pt x="1256364" y="48258"/>
                  </a:lnTo>
                  <a:lnTo>
                    <a:pt x="1289011" y="82276"/>
                  </a:lnTo>
                  <a:lnTo>
                    <a:pt x="1313897" y="123062"/>
                  </a:lnTo>
                  <a:lnTo>
                    <a:pt x="1329757" y="169298"/>
                  </a:lnTo>
                  <a:lnTo>
                    <a:pt x="1335324" y="219665"/>
                  </a:lnTo>
                  <a:lnTo>
                    <a:pt x="1335324" y="311269"/>
                  </a:lnTo>
                  <a:lnTo>
                    <a:pt x="1335159" y="319919"/>
                  </a:lnTo>
                  <a:lnTo>
                    <a:pt x="2433635" y="319919"/>
                  </a:lnTo>
                  <a:lnTo>
                    <a:pt x="2433635" y="3000013"/>
                  </a:lnTo>
                  <a:close/>
                </a:path>
                <a:path w="2433954" h="3000375">
                  <a:moveTo>
                    <a:pt x="2433635" y="319919"/>
                  </a:moveTo>
                  <a:lnTo>
                    <a:pt x="1335159" y="319919"/>
                  </a:lnTo>
                  <a:lnTo>
                    <a:pt x="2433635" y="319912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853630" y="3788340"/>
              <a:ext cx="2429510" cy="2996565"/>
            </a:xfrm>
            <a:custGeom>
              <a:avLst/>
              <a:gdLst/>
              <a:ahLst/>
              <a:cxnLst/>
              <a:rect l="l" t="t" r="r" b="b"/>
              <a:pathLst>
                <a:path w="2429510" h="2996565">
                  <a:moveTo>
                    <a:pt x="2429059" y="2995998"/>
                  </a:moveTo>
                  <a:lnTo>
                    <a:pt x="0" y="2995998"/>
                  </a:lnTo>
                  <a:lnTo>
                    <a:pt x="0" y="219665"/>
                  </a:lnTo>
                  <a:lnTo>
                    <a:pt x="5567" y="169298"/>
                  </a:lnTo>
                  <a:lnTo>
                    <a:pt x="21427" y="123062"/>
                  </a:lnTo>
                  <a:lnTo>
                    <a:pt x="46313" y="82276"/>
                  </a:lnTo>
                  <a:lnTo>
                    <a:pt x="78960" y="48258"/>
                  </a:lnTo>
                  <a:lnTo>
                    <a:pt x="118103" y="22327"/>
                  </a:lnTo>
                  <a:lnTo>
                    <a:pt x="162475" y="5801"/>
                  </a:lnTo>
                  <a:lnTo>
                    <a:pt x="210812" y="0"/>
                  </a:lnTo>
                  <a:lnTo>
                    <a:pt x="1124512" y="0"/>
                  </a:lnTo>
                  <a:lnTo>
                    <a:pt x="1172853" y="5801"/>
                  </a:lnTo>
                  <a:lnTo>
                    <a:pt x="1217227" y="22327"/>
                  </a:lnTo>
                  <a:lnTo>
                    <a:pt x="1256369" y="48258"/>
                  </a:lnTo>
                  <a:lnTo>
                    <a:pt x="1289015" y="82276"/>
                  </a:lnTo>
                  <a:lnTo>
                    <a:pt x="1313899" y="123062"/>
                  </a:lnTo>
                  <a:lnTo>
                    <a:pt x="1329757" y="169298"/>
                  </a:lnTo>
                  <a:lnTo>
                    <a:pt x="1335324" y="219665"/>
                  </a:lnTo>
                  <a:lnTo>
                    <a:pt x="1335324" y="311269"/>
                  </a:lnTo>
                  <a:lnTo>
                    <a:pt x="1335172" y="319919"/>
                  </a:lnTo>
                  <a:lnTo>
                    <a:pt x="2429059" y="319919"/>
                  </a:lnTo>
                  <a:lnTo>
                    <a:pt x="2429059" y="2995998"/>
                  </a:lnTo>
                  <a:close/>
                </a:path>
                <a:path w="2429510" h="2996565">
                  <a:moveTo>
                    <a:pt x="2429059" y="319919"/>
                  </a:moveTo>
                  <a:lnTo>
                    <a:pt x="1335172" y="319919"/>
                  </a:lnTo>
                  <a:lnTo>
                    <a:pt x="2429059" y="319912"/>
                  </a:lnTo>
                  <a:close/>
                </a:path>
              </a:pathLst>
            </a:custGeom>
            <a:solidFill>
              <a:srgbClr val="D4EF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858219" y="3792355"/>
              <a:ext cx="2425065" cy="2992120"/>
            </a:xfrm>
            <a:custGeom>
              <a:avLst/>
              <a:gdLst/>
              <a:ahLst/>
              <a:cxnLst/>
              <a:rect l="l" t="t" r="r" b="b"/>
              <a:pathLst>
                <a:path w="2425065" h="2992120">
                  <a:moveTo>
                    <a:pt x="2424470" y="2991984"/>
                  </a:moveTo>
                  <a:lnTo>
                    <a:pt x="0" y="2991984"/>
                  </a:lnTo>
                  <a:lnTo>
                    <a:pt x="0" y="219665"/>
                  </a:lnTo>
                  <a:lnTo>
                    <a:pt x="5567" y="169294"/>
                  </a:lnTo>
                  <a:lnTo>
                    <a:pt x="21427" y="123057"/>
                  </a:lnTo>
                  <a:lnTo>
                    <a:pt x="46313" y="82271"/>
                  </a:lnTo>
                  <a:lnTo>
                    <a:pt x="78960" y="48254"/>
                  </a:lnTo>
                  <a:lnTo>
                    <a:pt x="118103" y="22325"/>
                  </a:lnTo>
                  <a:lnTo>
                    <a:pt x="162475" y="5800"/>
                  </a:lnTo>
                  <a:lnTo>
                    <a:pt x="210812" y="0"/>
                  </a:lnTo>
                  <a:lnTo>
                    <a:pt x="1124512" y="0"/>
                  </a:lnTo>
                  <a:lnTo>
                    <a:pt x="1172849" y="5800"/>
                  </a:lnTo>
                  <a:lnTo>
                    <a:pt x="1217221" y="22325"/>
                  </a:lnTo>
                  <a:lnTo>
                    <a:pt x="1256364" y="48254"/>
                  </a:lnTo>
                  <a:lnTo>
                    <a:pt x="1289011" y="82271"/>
                  </a:lnTo>
                  <a:lnTo>
                    <a:pt x="1313897" y="123057"/>
                  </a:lnTo>
                  <a:lnTo>
                    <a:pt x="1329757" y="169294"/>
                  </a:lnTo>
                  <a:lnTo>
                    <a:pt x="1335324" y="219665"/>
                  </a:lnTo>
                  <a:lnTo>
                    <a:pt x="1335324" y="311269"/>
                  </a:lnTo>
                  <a:lnTo>
                    <a:pt x="1335159" y="319907"/>
                  </a:lnTo>
                  <a:lnTo>
                    <a:pt x="2424470" y="319907"/>
                  </a:lnTo>
                  <a:lnTo>
                    <a:pt x="2424470" y="2991984"/>
                  </a:lnTo>
                  <a:close/>
                </a:path>
              </a:pathLst>
            </a:custGeom>
            <a:solidFill>
              <a:srgbClr val="CD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862808" y="3796356"/>
              <a:ext cx="2419985" cy="2988310"/>
            </a:xfrm>
            <a:custGeom>
              <a:avLst/>
              <a:gdLst/>
              <a:ahLst/>
              <a:cxnLst/>
              <a:rect l="l" t="t" r="r" b="b"/>
              <a:pathLst>
                <a:path w="2419985" h="2988309">
                  <a:moveTo>
                    <a:pt x="2419881" y="2987983"/>
                  </a:moveTo>
                  <a:lnTo>
                    <a:pt x="0" y="2987983"/>
                  </a:lnTo>
                  <a:lnTo>
                    <a:pt x="0" y="219665"/>
                  </a:lnTo>
                  <a:lnTo>
                    <a:pt x="5567" y="169298"/>
                  </a:lnTo>
                  <a:lnTo>
                    <a:pt x="21424" y="123062"/>
                  </a:lnTo>
                  <a:lnTo>
                    <a:pt x="46308" y="82276"/>
                  </a:lnTo>
                  <a:lnTo>
                    <a:pt x="78952" y="48258"/>
                  </a:lnTo>
                  <a:lnTo>
                    <a:pt x="118092" y="22327"/>
                  </a:lnTo>
                  <a:lnTo>
                    <a:pt x="162463" y="5801"/>
                  </a:lnTo>
                  <a:lnTo>
                    <a:pt x="210799" y="0"/>
                  </a:lnTo>
                  <a:lnTo>
                    <a:pt x="1124512" y="0"/>
                  </a:lnTo>
                  <a:lnTo>
                    <a:pt x="1172849" y="5801"/>
                  </a:lnTo>
                  <a:lnTo>
                    <a:pt x="1217221" y="22327"/>
                  </a:lnTo>
                  <a:lnTo>
                    <a:pt x="1256364" y="48258"/>
                  </a:lnTo>
                  <a:lnTo>
                    <a:pt x="1289011" y="82276"/>
                  </a:lnTo>
                  <a:lnTo>
                    <a:pt x="1313897" y="123062"/>
                  </a:lnTo>
                  <a:lnTo>
                    <a:pt x="1329757" y="169298"/>
                  </a:lnTo>
                  <a:lnTo>
                    <a:pt x="1335324" y="219665"/>
                  </a:lnTo>
                  <a:lnTo>
                    <a:pt x="1335324" y="311281"/>
                  </a:lnTo>
                  <a:lnTo>
                    <a:pt x="1335159" y="319919"/>
                  </a:lnTo>
                  <a:lnTo>
                    <a:pt x="2419881" y="319919"/>
                  </a:lnTo>
                  <a:lnTo>
                    <a:pt x="2419881" y="2987983"/>
                  </a:lnTo>
                  <a:close/>
                </a:path>
              </a:pathLst>
            </a:custGeom>
            <a:solidFill>
              <a:srgbClr val="C7EA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867385" y="3800370"/>
              <a:ext cx="2415540" cy="2984500"/>
            </a:xfrm>
            <a:custGeom>
              <a:avLst/>
              <a:gdLst/>
              <a:ahLst/>
              <a:cxnLst/>
              <a:rect l="l" t="t" r="r" b="b"/>
              <a:pathLst>
                <a:path w="2415540" h="2984500">
                  <a:moveTo>
                    <a:pt x="2415305" y="2983968"/>
                  </a:moveTo>
                  <a:lnTo>
                    <a:pt x="0" y="2983968"/>
                  </a:lnTo>
                  <a:lnTo>
                    <a:pt x="0" y="219665"/>
                  </a:lnTo>
                  <a:lnTo>
                    <a:pt x="5567" y="169298"/>
                  </a:lnTo>
                  <a:lnTo>
                    <a:pt x="21427" y="123062"/>
                  </a:lnTo>
                  <a:lnTo>
                    <a:pt x="46313" y="82276"/>
                  </a:lnTo>
                  <a:lnTo>
                    <a:pt x="78960" y="48258"/>
                  </a:lnTo>
                  <a:lnTo>
                    <a:pt x="118103" y="22327"/>
                  </a:lnTo>
                  <a:lnTo>
                    <a:pt x="162475" y="5801"/>
                  </a:lnTo>
                  <a:lnTo>
                    <a:pt x="210812" y="0"/>
                  </a:lnTo>
                  <a:lnTo>
                    <a:pt x="1124512" y="0"/>
                  </a:lnTo>
                  <a:lnTo>
                    <a:pt x="1172853" y="5801"/>
                  </a:lnTo>
                  <a:lnTo>
                    <a:pt x="1217227" y="22327"/>
                  </a:lnTo>
                  <a:lnTo>
                    <a:pt x="1256369" y="48258"/>
                  </a:lnTo>
                  <a:lnTo>
                    <a:pt x="1289015" y="82276"/>
                  </a:lnTo>
                  <a:lnTo>
                    <a:pt x="1313899" y="123062"/>
                  </a:lnTo>
                  <a:lnTo>
                    <a:pt x="1329757" y="169298"/>
                  </a:lnTo>
                  <a:lnTo>
                    <a:pt x="1335324" y="219665"/>
                  </a:lnTo>
                  <a:lnTo>
                    <a:pt x="1335324" y="311269"/>
                  </a:lnTo>
                  <a:lnTo>
                    <a:pt x="1335172" y="319919"/>
                  </a:lnTo>
                  <a:lnTo>
                    <a:pt x="2415305" y="319919"/>
                  </a:lnTo>
                  <a:lnTo>
                    <a:pt x="2415305" y="2983968"/>
                  </a:lnTo>
                  <a:close/>
                </a:path>
                <a:path w="2415540" h="2984500">
                  <a:moveTo>
                    <a:pt x="2415305" y="319919"/>
                  </a:moveTo>
                  <a:lnTo>
                    <a:pt x="1335172" y="319919"/>
                  </a:lnTo>
                  <a:lnTo>
                    <a:pt x="2415305" y="319913"/>
                  </a:lnTo>
                  <a:close/>
                </a:path>
              </a:pathLst>
            </a:custGeom>
            <a:solidFill>
              <a:srgbClr val="C0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871974" y="3804385"/>
              <a:ext cx="2411095" cy="2980055"/>
            </a:xfrm>
            <a:custGeom>
              <a:avLst/>
              <a:gdLst/>
              <a:ahLst/>
              <a:cxnLst/>
              <a:rect l="l" t="t" r="r" b="b"/>
              <a:pathLst>
                <a:path w="2411095" h="2980054">
                  <a:moveTo>
                    <a:pt x="2410716" y="2979954"/>
                  </a:moveTo>
                  <a:lnTo>
                    <a:pt x="0" y="2979954"/>
                  </a:lnTo>
                  <a:lnTo>
                    <a:pt x="0" y="219665"/>
                  </a:lnTo>
                  <a:lnTo>
                    <a:pt x="5567" y="169298"/>
                  </a:lnTo>
                  <a:lnTo>
                    <a:pt x="21427" y="123062"/>
                  </a:lnTo>
                  <a:lnTo>
                    <a:pt x="46313" y="82276"/>
                  </a:lnTo>
                  <a:lnTo>
                    <a:pt x="78960" y="48258"/>
                  </a:lnTo>
                  <a:lnTo>
                    <a:pt x="118103" y="22327"/>
                  </a:lnTo>
                  <a:lnTo>
                    <a:pt x="162475" y="5801"/>
                  </a:lnTo>
                  <a:lnTo>
                    <a:pt x="210812" y="0"/>
                  </a:lnTo>
                  <a:lnTo>
                    <a:pt x="1124512" y="0"/>
                  </a:lnTo>
                  <a:lnTo>
                    <a:pt x="1172849" y="5801"/>
                  </a:lnTo>
                  <a:lnTo>
                    <a:pt x="1217221" y="22327"/>
                  </a:lnTo>
                  <a:lnTo>
                    <a:pt x="1256364" y="48258"/>
                  </a:lnTo>
                  <a:lnTo>
                    <a:pt x="1289011" y="82276"/>
                  </a:lnTo>
                  <a:lnTo>
                    <a:pt x="1313897" y="123062"/>
                  </a:lnTo>
                  <a:lnTo>
                    <a:pt x="1329757" y="169298"/>
                  </a:lnTo>
                  <a:lnTo>
                    <a:pt x="1335324" y="219665"/>
                  </a:lnTo>
                  <a:lnTo>
                    <a:pt x="1335324" y="311269"/>
                  </a:lnTo>
                  <a:lnTo>
                    <a:pt x="1335159" y="319907"/>
                  </a:lnTo>
                  <a:lnTo>
                    <a:pt x="2410716" y="319907"/>
                  </a:lnTo>
                  <a:lnTo>
                    <a:pt x="2410716" y="2979954"/>
                  </a:lnTo>
                  <a:close/>
                </a:path>
              </a:pathLst>
            </a:custGeom>
            <a:solidFill>
              <a:srgbClr val="B9E5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876563" y="3808399"/>
              <a:ext cx="2406650" cy="2976245"/>
            </a:xfrm>
            <a:custGeom>
              <a:avLst/>
              <a:gdLst/>
              <a:ahLst/>
              <a:cxnLst/>
              <a:rect l="l" t="t" r="r" b="b"/>
              <a:pathLst>
                <a:path w="2406650" h="2976245">
                  <a:moveTo>
                    <a:pt x="2406127" y="2975940"/>
                  </a:moveTo>
                  <a:lnTo>
                    <a:pt x="0" y="2975940"/>
                  </a:lnTo>
                  <a:lnTo>
                    <a:pt x="0" y="219665"/>
                  </a:lnTo>
                  <a:lnTo>
                    <a:pt x="5567" y="169294"/>
                  </a:lnTo>
                  <a:lnTo>
                    <a:pt x="21427" y="123057"/>
                  </a:lnTo>
                  <a:lnTo>
                    <a:pt x="46313" y="82271"/>
                  </a:lnTo>
                  <a:lnTo>
                    <a:pt x="78960" y="48254"/>
                  </a:lnTo>
                  <a:lnTo>
                    <a:pt x="118103" y="22325"/>
                  </a:lnTo>
                  <a:lnTo>
                    <a:pt x="162475" y="5800"/>
                  </a:lnTo>
                  <a:lnTo>
                    <a:pt x="210812" y="0"/>
                  </a:lnTo>
                  <a:lnTo>
                    <a:pt x="1124512" y="0"/>
                  </a:lnTo>
                  <a:lnTo>
                    <a:pt x="1172849" y="5800"/>
                  </a:lnTo>
                  <a:lnTo>
                    <a:pt x="1217221" y="22325"/>
                  </a:lnTo>
                  <a:lnTo>
                    <a:pt x="1256364" y="48254"/>
                  </a:lnTo>
                  <a:lnTo>
                    <a:pt x="1289011" y="82271"/>
                  </a:lnTo>
                  <a:lnTo>
                    <a:pt x="1313897" y="123057"/>
                  </a:lnTo>
                  <a:lnTo>
                    <a:pt x="1329757" y="169294"/>
                  </a:lnTo>
                  <a:lnTo>
                    <a:pt x="1335324" y="219665"/>
                  </a:lnTo>
                  <a:lnTo>
                    <a:pt x="1335324" y="311269"/>
                  </a:lnTo>
                  <a:lnTo>
                    <a:pt x="1335159" y="319907"/>
                  </a:lnTo>
                  <a:lnTo>
                    <a:pt x="2406127" y="319907"/>
                  </a:lnTo>
                  <a:lnTo>
                    <a:pt x="2406127" y="2975940"/>
                  </a:lnTo>
                  <a:close/>
                </a:path>
              </a:pathLst>
            </a:custGeom>
            <a:solidFill>
              <a:srgbClr val="B2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881139" y="3812400"/>
              <a:ext cx="2401570" cy="2972435"/>
            </a:xfrm>
            <a:custGeom>
              <a:avLst/>
              <a:gdLst/>
              <a:ahLst/>
              <a:cxnLst/>
              <a:rect l="l" t="t" r="r" b="b"/>
              <a:pathLst>
                <a:path w="2401570" h="2972434">
                  <a:moveTo>
                    <a:pt x="2401551" y="2971938"/>
                  </a:moveTo>
                  <a:lnTo>
                    <a:pt x="7" y="2971938"/>
                  </a:lnTo>
                  <a:lnTo>
                    <a:pt x="0" y="219665"/>
                  </a:lnTo>
                  <a:lnTo>
                    <a:pt x="5567" y="169298"/>
                  </a:lnTo>
                  <a:lnTo>
                    <a:pt x="21427" y="123062"/>
                  </a:lnTo>
                  <a:lnTo>
                    <a:pt x="46313" y="82276"/>
                  </a:lnTo>
                  <a:lnTo>
                    <a:pt x="78960" y="48258"/>
                  </a:lnTo>
                  <a:lnTo>
                    <a:pt x="118103" y="22327"/>
                  </a:lnTo>
                  <a:lnTo>
                    <a:pt x="162475" y="5801"/>
                  </a:lnTo>
                  <a:lnTo>
                    <a:pt x="210812" y="0"/>
                  </a:lnTo>
                  <a:lnTo>
                    <a:pt x="1124524" y="0"/>
                  </a:lnTo>
                  <a:lnTo>
                    <a:pt x="1172861" y="5801"/>
                  </a:lnTo>
                  <a:lnTo>
                    <a:pt x="1217234" y="22327"/>
                  </a:lnTo>
                  <a:lnTo>
                    <a:pt x="1256376" y="48258"/>
                  </a:lnTo>
                  <a:lnTo>
                    <a:pt x="1289024" y="82276"/>
                  </a:lnTo>
                  <a:lnTo>
                    <a:pt x="1313910" y="123062"/>
                  </a:lnTo>
                  <a:lnTo>
                    <a:pt x="1329769" y="169298"/>
                  </a:lnTo>
                  <a:lnTo>
                    <a:pt x="1335337" y="219665"/>
                  </a:lnTo>
                  <a:lnTo>
                    <a:pt x="1335337" y="311269"/>
                  </a:lnTo>
                  <a:lnTo>
                    <a:pt x="1335172" y="319919"/>
                  </a:lnTo>
                  <a:lnTo>
                    <a:pt x="2401551" y="319919"/>
                  </a:lnTo>
                  <a:lnTo>
                    <a:pt x="2401551" y="2971938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885728" y="3816415"/>
              <a:ext cx="2397125" cy="2967990"/>
            </a:xfrm>
            <a:custGeom>
              <a:avLst/>
              <a:gdLst/>
              <a:ahLst/>
              <a:cxnLst/>
              <a:rect l="l" t="t" r="r" b="b"/>
              <a:pathLst>
                <a:path w="2397125" h="2967990">
                  <a:moveTo>
                    <a:pt x="2396962" y="2967924"/>
                  </a:moveTo>
                  <a:lnTo>
                    <a:pt x="0" y="2967924"/>
                  </a:lnTo>
                  <a:lnTo>
                    <a:pt x="0" y="219665"/>
                  </a:lnTo>
                  <a:lnTo>
                    <a:pt x="5567" y="169298"/>
                  </a:lnTo>
                  <a:lnTo>
                    <a:pt x="21427" y="123062"/>
                  </a:lnTo>
                  <a:lnTo>
                    <a:pt x="46313" y="82276"/>
                  </a:lnTo>
                  <a:lnTo>
                    <a:pt x="78960" y="48258"/>
                  </a:lnTo>
                  <a:lnTo>
                    <a:pt x="118103" y="22327"/>
                  </a:lnTo>
                  <a:lnTo>
                    <a:pt x="162475" y="5801"/>
                  </a:lnTo>
                  <a:lnTo>
                    <a:pt x="210812" y="0"/>
                  </a:lnTo>
                  <a:lnTo>
                    <a:pt x="1124512" y="0"/>
                  </a:lnTo>
                  <a:lnTo>
                    <a:pt x="1172849" y="5801"/>
                  </a:lnTo>
                  <a:lnTo>
                    <a:pt x="1217221" y="22327"/>
                  </a:lnTo>
                  <a:lnTo>
                    <a:pt x="1256364" y="48258"/>
                  </a:lnTo>
                  <a:lnTo>
                    <a:pt x="1289011" y="82276"/>
                  </a:lnTo>
                  <a:lnTo>
                    <a:pt x="1313897" y="123062"/>
                  </a:lnTo>
                  <a:lnTo>
                    <a:pt x="1329757" y="169298"/>
                  </a:lnTo>
                  <a:lnTo>
                    <a:pt x="1335324" y="219665"/>
                  </a:lnTo>
                  <a:lnTo>
                    <a:pt x="1335324" y="311269"/>
                  </a:lnTo>
                  <a:lnTo>
                    <a:pt x="1335159" y="319907"/>
                  </a:lnTo>
                  <a:lnTo>
                    <a:pt x="2396962" y="319907"/>
                  </a:lnTo>
                  <a:lnTo>
                    <a:pt x="2396962" y="2967924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890317" y="3820429"/>
              <a:ext cx="2392680" cy="2964180"/>
            </a:xfrm>
            <a:custGeom>
              <a:avLst/>
              <a:gdLst/>
              <a:ahLst/>
              <a:cxnLst/>
              <a:rect l="l" t="t" r="r" b="b"/>
              <a:pathLst>
                <a:path w="2392679" h="2964179">
                  <a:moveTo>
                    <a:pt x="2392373" y="2963910"/>
                  </a:moveTo>
                  <a:lnTo>
                    <a:pt x="0" y="2963910"/>
                  </a:lnTo>
                  <a:lnTo>
                    <a:pt x="0" y="219665"/>
                  </a:lnTo>
                  <a:lnTo>
                    <a:pt x="5567" y="169298"/>
                  </a:lnTo>
                  <a:lnTo>
                    <a:pt x="21425" y="123062"/>
                  </a:lnTo>
                  <a:lnTo>
                    <a:pt x="46309" y="82276"/>
                  </a:lnTo>
                  <a:lnTo>
                    <a:pt x="78955" y="48258"/>
                  </a:lnTo>
                  <a:lnTo>
                    <a:pt x="118097" y="22327"/>
                  </a:lnTo>
                  <a:lnTo>
                    <a:pt x="162471" y="5801"/>
                  </a:lnTo>
                  <a:lnTo>
                    <a:pt x="210812" y="0"/>
                  </a:lnTo>
                  <a:lnTo>
                    <a:pt x="1124512" y="0"/>
                  </a:lnTo>
                  <a:lnTo>
                    <a:pt x="1172849" y="5801"/>
                  </a:lnTo>
                  <a:lnTo>
                    <a:pt x="1217221" y="22327"/>
                  </a:lnTo>
                  <a:lnTo>
                    <a:pt x="1256364" y="48258"/>
                  </a:lnTo>
                  <a:lnTo>
                    <a:pt x="1289011" y="82276"/>
                  </a:lnTo>
                  <a:lnTo>
                    <a:pt x="1313897" y="123062"/>
                  </a:lnTo>
                  <a:lnTo>
                    <a:pt x="1329757" y="169298"/>
                  </a:lnTo>
                  <a:lnTo>
                    <a:pt x="1335324" y="219665"/>
                  </a:lnTo>
                  <a:lnTo>
                    <a:pt x="1335324" y="311269"/>
                  </a:lnTo>
                  <a:lnTo>
                    <a:pt x="1335159" y="319907"/>
                  </a:lnTo>
                  <a:lnTo>
                    <a:pt x="2392373" y="319907"/>
                  </a:lnTo>
                  <a:lnTo>
                    <a:pt x="2392373" y="2963910"/>
                  </a:lnTo>
                  <a:close/>
                </a:path>
              </a:pathLst>
            </a:custGeom>
            <a:solidFill>
              <a:srgbClr val="9DDC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894893" y="3824443"/>
              <a:ext cx="2388235" cy="2960370"/>
            </a:xfrm>
            <a:custGeom>
              <a:avLst/>
              <a:gdLst/>
              <a:ahLst/>
              <a:cxnLst/>
              <a:rect l="l" t="t" r="r" b="b"/>
              <a:pathLst>
                <a:path w="2388235" h="2960370">
                  <a:moveTo>
                    <a:pt x="2387797" y="2959896"/>
                  </a:moveTo>
                  <a:lnTo>
                    <a:pt x="7" y="2959896"/>
                  </a:lnTo>
                  <a:lnTo>
                    <a:pt x="0" y="219652"/>
                  </a:lnTo>
                  <a:lnTo>
                    <a:pt x="5567" y="169290"/>
                  </a:lnTo>
                  <a:lnTo>
                    <a:pt x="21427" y="123058"/>
                  </a:lnTo>
                  <a:lnTo>
                    <a:pt x="46313" y="82274"/>
                  </a:lnTo>
                  <a:lnTo>
                    <a:pt x="78960" y="48257"/>
                  </a:lnTo>
                  <a:lnTo>
                    <a:pt x="118103" y="22326"/>
                  </a:lnTo>
                  <a:lnTo>
                    <a:pt x="162475" y="5801"/>
                  </a:lnTo>
                  <a:lnTo>
                    <a:pt x="210812" y="0"/>
                  </a:lnTo>
                  <a:lnTo>
                    <a:pt x="1124524" y="0"/>
                  </a:lnTo>
                  <a:lnTo>
                    <a:pt x="1172861" y="5801"/>
                  </a:lnTo>
                  <a:lnTo>
                    <a:pt x="1217231" y="22326"/>
                  </a:lnTo>
                  <a:lnTo>
                    <a:pt x="1256371" y="48257"/>
                  </a:lnTo>
                  <a:lnTo>
                    <a:pt x="1289016" y="82274"/>
                  </a:lnTo>
                  <a:lnTo>
                    <a:pt x="1313899" y="123058"/>
                  </a:lnTo>
                  <a:lnTo>
                    <a:pt x="1329757" y="169290"/>
                  </a:lnTo>
                  <a:lnTo>
                    <a:pt x="1335324" y="219652"/>
                  </a:lnTo>
                  <a:lnTo>
                    <a:pt x="1335324" y="311269"/>
                  </a:lnTo>
                  <a:lnTo>
                    <a:pt x="1335172" y="319907"/>
                  </a:lnTo>
                  <a:lnTo>
                    <a:pt x="2387797" y="319907"/>
                  </a:lnTo>
                  <a:lnTo>
                    <a:pt x="2387797" y="2959896"/>
                  </a:lnTo>
                  <a:close/>
                </a:path>
              </a:pathLst>
            </a:custGeom>
            <a:solidFill>
              <a:srgbClr val="95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899482" y="3828445"/>
              <a:ext cx="2383790" cy="2955925"/>
            </a:xfrm>
            <a:custGeom>
              <a:avLst/>
              <a:gdLst/>
              <a:ahLst/>
              <a:cxnLst/>
              <a:rect l="l" t="t" r="r" b="b"/>
              <a:pathLst>
                <a:path w="2383790" h="2955925">
                  <a:moveTo>
                    <a:pt x="2383208" y="2955894"/>
                  </a:moveTo>
                  <a:lnTo>
                    <a:pt x="0" y="2955894"/>
                  </a:lnTo>
                  <a:lnTo>
                    <a:pt x="0" y="219665"/>
                  </a:lnTo>
                  <a:lnTo>
                    <a:pt x="5567" y="169298"/>
                  </a:lnTo>
                  <a:lnTo>
                    <a:pt x="21427" y="123062"/>
                  </a:lnTo>
                  <a:lnTo>
                    <a:pt x="46313" y="82276"/>
                  </a:lnTo>
                  <a:lnTo>
                    <a:pt x="78960" y="48258"/>
                  </a:lnTo>
                  <a:lnTo>
                    <a:pt x="118103" y="22327"/>
                  </a:lnTo>
                  <a:lnTo>
                    <a:pt x="162475" y="5801"/>
                  </a:lnTo>
                  <a:lnTo>
                    <a:pt x="210812" y="0"/>
                  </a:lnTo>
                  <a:lnTo>
                    <a:pt x="1124512" y="0"/>
                  </a:lnTo>
                  <a:lnTo>
                    <a:pt x="1172853" y="5801"/>
                  </a:lnTo>
                  <a:lnTo>
                    <a:pt x="1217227" y="22327"/>
                  </a:lnTo>
                  <a:lnTo>
                    <a:pt x="1256369" y="48258"/>
                  </a:lnTo>
                  <a:lnTo>
                    <a:pt x="1289015" y="82276"/>
                  </a:lnTo>
                  <a:lnTo>
                    <a:pt x="1313899" y="123062"/>
                  </a:lnTo>
                  <a:lnTo>
                    <a:pt x="1329757" y="169298"/>
                  </a:lnTo>
                  <a:lnTo>
                    <a:pt x="1335324" y="219665"/>
                  </a:lnTo>
                  <a:lnTo>
                    <a:pt x="1335324" y="311269"/>
                  </a:lnTo>
                  <a:lnTo>
                    <a:pt x="1335159" y="319919"/>
                  </a:lnTo>
                  <a:lnTo>
                    <a:pt x="2383208" y="319919"/>
                  </a:lnTo>
                  <a:lnTo>
                    <a:pt x="2383208" y="2955894"/>
                  </a:lnTo>
                  <a:close/>
                </a:path>
              </a:pathLst>
            </a:custGeom>
            <a:solidFill>
              <a:srgbClr val="8E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904071" y="3832459"/>
              <a:ext cx="2378710" cy="2952115"/>
            </a:xfrm>
            <a:custGeom>
              <a:avLst/>
              <a:gdLst/>
              <a:ahLst/>
              <a:cxnLst/>
              <a:rect l="l" t="t" r="r" b="b"/>
              <a:pathLst>
                <a:path w="2378710" h="2952115">
                  <a:moveTo>
                    <a:pt x="2378619" y="2951880"/>
                  </a:moveTo>
                  <a:lnTo>
                    <a:pt x="0" y="2951880"/>
                  </a:lnTo>
                  <a:lnTo>
                    <a:pt x="0" y="219665"/>
                  </a:lnTo>
                  <a:lnTo>
                    <a:pt x="5567" y="169298"/>
                  </a:lnTo>
                  <a:lnTo>
                    <a:pt x="21425" y="123062"/>
                  </a:lnTo>
                  <a:lnTo>
                    <a:pt x="46309" y="82276"/>
                  </a:lnTo>
                  <a:lnTo>
                    <a:pt x="78955" y="48258"/>
                  </a:lnTo>
                  <a:lnTo>
                    <a:pt x="118097" y="22327"/>
                  </a:lnTo>
                  <a:lnTo>
                    <a:pt x="162471" y="5801"/>
                  </a:lnTo>
                  <a:lnTo>
                    <a:pt x="210812" y="0"/>
                  </a:lnTo>
                  <a:lnTo>
                    <a:pt x="1124512" y="0"/>
                  </a:lnTo>
                  <a:lnTo>
                    <a:pt x="1172849" y="5801"/>
                  </a:lnTo>
                  <a:lnTo>
                    <a:pt x="1217221" y="22327"/>
                  </a:lnTo>
                  <a:lnTo>
                    <a:pt x="1256364" y="48258"/>
                  </a:lnTo>
                  <a:lnTo>
                    <a:pt x="1289011" y="82276"/>
                  </a:lnTo>
                  <a:lnTo>
                    <a:pt x="1313897" y="123062"/>
                  </a:lnTo>
                  <a:lnTo>
                    <a:pt x="1329757" y="169298"/>
                  </a:lnTo>
                  <a:lnTo>
                    <a:pt x="1335324" y="219665"/>
                  </a:lnTo>
                  <a:lnTo>
                    <a:pt x="1335324" y="311269"/>
                  </a:lnTo>
                  <a:lnTo>
                    <a:pt x="1335159" y="319919"/>
                  </a:lnTo>
                  <a:lnTo>
                    <a:pt x="2378619" y="319919"/>
                  </a:lnTo>
                  <a:lnTo>
                    <a:pt x="2378619" y="2951880"/>
                  </a:lnTo>
                  <a:close/>
                </a:path>
              </a:pathLst>
            </a:custGeom>
            <a:solidFill>
              <a:srgbClr val="8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908647" y="3836473"/>
              <a:ext cx="2374265" cy="2948305"/>
            </a:xfrm>
            <a:custGeom>
              <a:avLst/>
              <a:gdLst/>
              <a:ahLst/>
              <a:cxnLst/>
              <a:rect l="l" t="t" r="r" b="b"/>
              <a:pathLst>
                <a:path w="2374265" h="2948304">
                  <a:moveTo>
                    <a:pt x="2374043" y="2947866"/>
                  </a:moveTo>
                  <a:lnTo>
                    <a:pt x="7" y="2947866"/>
                  </a:lnTo>
                  <a:lnTo>
                    <a:pt x="0" y="219665"/>
                  </a:lnTo>
                  <a:lnTo>
                    <a:pt x="5567" y="169294"/>
                  </a:lnTo>
                  <a:lnTo>
                    <a:pt x="21427" y="123057"/>
                  </a:lnTo>
                  <a:lnTo>
                    <a:pt x="46313" y="82271"/>
                  </a:lnTo>
                  <a:lnTo>
                    <a:pt x="78960" y="48254"/>
                  </a:lnTo>
                  <a:lnTo>
                    <a:pt x="118103" y="22325"/>
                  </a:lnTo>
                  <a:lnTo>
                    <a:pt x="162475" y="5800"/>
                  </a:lnTo>
                  <a:lnTo>
                    <a:pt x="210812" y="0"/>
                  </a:lnTo>
                  <a:lnTo>
                    <a:pt x="1124524" y="0"/>
                  </a:lnTo>
                  <a:lnTo>
                    <a:pt x="1172861" y="5800"/>
                  </a:lnTo>
                  <a:lnTo>
                    <a:pt x="1217231" y="22325"/>
                  </a:lnTo>
                  <a:lnTo>
                    <a:pt x="1256371" y="48254"/>
                  </a:lnTo>
                  <a:lnTo>
                    <a:pt x="1289016" y="82271"/>
                  </a:lnTo>
                  <a:lnTo>
                    <a:pt x="1313899" y="123057"/>
                  </a:lnTo>
                  <a:lnTo>
                    <a:pt x="1329757" y="169294"/>
                  </a:lnTo>
                  <a:lnTo>
                    <a:pt x="1335324" y="219665"/>
                  </a:lnTo>
                  <a:lnTo>
                    <a:pt x="1335324" y="311269"/>
                  </a:lnTo>
                  <a:lnTo>
                    <a:pt x="1335172" y="319907"/>
                  </a:lnTo>
                  <a:lnTo>
                    <a:pt x="2374043" y="319907"/>
                  </a:lnTo>
                  <a:lnTo>
                    <a:pt x="2374043" y="2947866"/>
                  </a:lnTo>
                  <a:close/>
                </a:path>
              </a:pathLst>
            </a:custGeom>
            <a:solidFill>
              <a:srgbClr val="7E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913236" y="3840487"/>
              <a:ext cx="2369820" cy="2943860"/>
            </a:xfrm>
            <a:custGeom>
              <a:avLst/>
              <a:gdLst/>
              <a:ahLst/>
              <a:cxnLst/>
              <a:rect l="l" t="t" r="r" b="b"/>
              <a:pathLst>
                <a:path w="2369820" h="2943859">
                  <a:moveTo>
                    <a:pt x="2369454" y="2943851"/>
                  </a:moveTo>
                  <a:lnTo>
                    <a:pt x="0" y="2943851"/>
                  </a:lnTo>
                  <a:lnTo>
                    <a:pt x="0" y="219652"/>
                  </a:lnTo>
                  <a:lnTo>
                    <a:pt x="5567" y="169286"/>
                  </a:lnTo>
                  <a:lnTo>
                    <a:pt x="21427" y="123052"/>
                  </a:lnTo>
                  <a:lnTo>
                    <a:pt x="46313" y="82268"/>
                  </a:lnTo>
                  <a:lnTo>
                    <a:pt x="78960" y="48253"/>
                  </a:lnTo>
                  <a:lnTo>
                    <a:pt x="118103" y="22324"/>
                  </a:lnTo>
                  <a:lnTo>
                    <a:pt x="162475" y="5800"/>
                  </a:lnTo>
                  <a:lnTo>
                    <a:pt x="210812" y="0"/>
                  </a:lnTo>
                  <a:lnTo>
                    <a:pt x="1124524" y="0"/>
                  </a:lnTo>
                  <a:lnTo>
                    <a:pt x="1172857" y="5800"/>
                  </a:lnTo>
                  <a:lnTo>
                    <a:pt x="1217226" y="22324"/>
                  </a:lnTo>
                  <a:lnTo>
                    <a:pt x="1256366" y="48253"/>
                  </a:lnTo>
                  <a:lnTo>
                    <a:pt x="1289012" y="82268"/>
                  </a:lnTo>
                  <a:lnTo>
                    <a:pt x="1313897" y="123052"/>
                  </a:lnTo>
                  <a:lnTo>
                    <a:pt x="1329757" y="169286"/>
                  </a:lnTo>
                  <a:lnTo>
                    <a:pt x="1335324" y="219652"/>
                  </a:lnTo>
                  <a:lnTo>
                    <a:pt x="1335324" y="311269"/>
                  </a:lnTo>
                  <a:lnTo>
                    <a:pt x="1335159" y="319907"/>
                  </a:lnTo>
                  <a:lnTo>
                    <a:pt x="2369454" y="319907"/>
                  </a:lnTo>
                  <a:lnTo>
                    <a:pt x="2369454" y="2943851"/>
                  </a:lnTo>
                  <a:close/>
                </a:path>
              </a:pathLst>
            </a:custGeom>
            <a:solidFill>
              <a:srgbClr val="76D1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917823" y="3844492"/>
              <a:ext cx="2365375" cy="2940050"/>
            </a:xfrm>
            <a:custGeom>
              <a:avLst/>
              <a:gdLst/>
              <a:ahLst/>
              <a:cxnLst/>
              <a:rect l="l" t="t" r="r" b="b"/>
              <a:pathLst>
                <a:path w="2365375" h="2940050">
                  <a:moveTo>
                    <a:pt x="2364867" y="319925"/>
                  </a:moveTo>
                  <a:lnTo>
                    <a:pt x="1335151" y="319925"/>
                  </a:lnTo>
                  <a:lnTo>
                    <a:pt x="1335316" y="311289"/>
                  </a:lnTo>
                  <a:lnTo>
                    <a:pt x="1335316" y="219671"/>
                  </a:lnTo>
                  <a:lnTo>
                    <a:pt x="1329753" y="169303"/>
                  </a:lnTo>
                  <a:lnTo>
                    <a:pt x="1313891" y="123063"/>
                  </a:lnTo>
                  <a:lnTo>
                    <a:pt x="1289011" y="82283"/>
                  </a:lnTo>
                  <a:lnTo>
                    <a:pt x="1256360" y="48260"/>
                  </a:lnTo>
                  <a:lnTo>
                    <a:pt x="1217218" y="22326"/>
                  </a:lnTo>
                  <a:lnTo>
                    <a:pt x="1172845" y="5803"/>
                  </a:lnTo>
                  <a:lnTo>
                    <a:pt x="1124508" y="0"/>
                  </a:lnTo>
                  <a:lnTo>
                    <a:pt x="210807" y="0"/>
                  </a:lnTo>
                  <a:lnTo>
                    <a:pt x="162471" y="5803"/>
                  </a:lnTo>
                  <a:lnTo>
                    <a:pt x="118097" y="22326"/>
                  </a:lnTo>
                  <a:lnTo>
                    <a:pt x="78955" y="48260"/>
                  </a:lnTo>
                  <a:lnTo>
                    <a:pt x="46304" y="82283"/>
                  </a:lnTo>
                  <a:lnTo>
                    <a:pt x="21424" y="123063"/>
                  </a:lnTo>
                  <a:lnTo>
                    <a:pt x="5562" y="169303"/>
                  </a:lnTo>
                  <a:lnTo>
                    <a:pt x="0" y="219671"/>
                  </a:lnTo>
                  <a:lnTo>
                    <a:pt x="0" y="2939846"/>
                  </a:lnTo>
                  <a:lnTo>
                    <a:pt x="2364867" y="2939846"/>
                  </a:lnTo>
                  <a:lnTo>
                    <a:pt x="2364867" y="319925"/>
                  </a:lnTo>
                  <a:close/>
                </a:path>
              </a:pathLst>
            </a:custGeom>
            <a:solidFill>
              <a:srgbClr val="6C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917825" y="3844489"/>
              <a:ext cx="2365375" cy="2940050"/>
            </a:xfrm>
            <a:custGeom>
              <a:avLst/>
              <a:gdLst/>
              <a:ahLst/>
              <a:cxnLst/>
              <a:rect l="l" t="t" r="r" b="b"/>
              <a:pathLst>
                <a:path w="2365375" h="2940050">
                  <a:moveTo>
                    <a:pt x="2364865" y="2939850"/>
                  </a:moveTo>
                  <a:lnTo>
                    <a:pt x="0" y="2939850"/>
                  </a:lnTo>
                  <a:lnTo>
                    <a:pt x="0" y="219665"/>
                  </a:lnTo>
                  <a:lnTo>
                    <a:pt x="5567" y="169298"/>
                  </a:lnTo>
                  <a:lnTo>
                    <a:pt x="21427" y="123062"/>
                  </a:lnTo>
                  <a:lnTo>
                    <a:pt x="46313" y="82276"/>
                  </a:lnTo>
                  <a:lnTo>
                    <a:pt x="78960" y="48258"/>
                  </a:lnTo>
                  <a:lnTo>
                    <a:pt x="118103" y="22327"/>
                  </a:lnTo>
                  <a:lnTo>
                    <a:pt x="162475" y="5801"/>
                  </a:lnTo>
                  <a:lnTo>
                    <a:pt x="210812" y="0"/>
                  </a:lnTo>
                  <a:lnTo>
                    <a:pt x="1124512" y="0"/>
                  </a:lnTo>
                  <a:lnTo>
                    <a:pt x="1172849" y="5801"/>
                  </a:lnTo>
                  <a:lnTo>
                    <a:pt x="1217221" y="22327"/>
                  </a:lnTo>
                  <a:lnTo>
                    <a:pt x="1256364" y="48258"/>
                  </a:lnTo>
                  <a:lnTo>
                    <a:pt x="1289011" y="82276"/>
                  </a:lnTo>
                  <a:lnTo>
                    <a:pt x="1313897" y="123062"/>
                  </a:lnTo>
                  <a:lnTo>
                    <a:pt x="1329757" y="169298"/>
                  </a:lnTo>
                  <a:lnTo>
                    <a:pt x="1335324" y="219665"/>
                  </a:lnTo>
                  <a:lnTo>
                    <a:pt x="1335324" y="311281"/>
                  </a:lnTo>
                  <a:lnTo>
                    <a:pt x="1335159" y="319919"/>
                  </a:lnTo>
                  <a:lnTo>
                    <a:pt x="2364865" y="319919"/>
                  </a:lnTo>
                  <a:lnTo>
                    <a:pt x="2364865" y="293985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4073436" y="3826688"/>
            <a:ext cx="970915" cy="280098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indent="23495">
              <a:lnSpc>
                <a:spcPct val="102699"/>
              </a:lnSpc>
              <a:spcBef>
                <a:spcPts val="300"/>
              </a:spcBef>
            </a:pPr>
            <a:r>
              <a:rPr sz="1800" spc="-10" dirty="0">
                <a:solidFill>
                  <a:srgbClr val="00ADEF"/>
                </a:solidFill>
                <a:latin typeface="Trebuchet MS"/>
                <a:cs typeface="Trebuchet MS"/>
              </a:rPr>
              <a:t>Word</a:t>
            </a:r>
            <a:r>
              <a:rPr sz="1800" spc="-18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800" spc="-85" dirty="0">
                <a:solidFill>
                  <a:srgbClr val="00ADEF"/>
                </a:solidFill>
                <a:latin typeface="Trebuchet MS"/>
                <a:cs typeface="Trebuchet MS"/>
              </a:rPr>
              <a:t>File  </a:t>
            </a:r>
            <a:r>
              <a:rPr sz="1600" spc="-40" dirty="0">
                <a:solidFill>
                  <a:srgbClr val="00ADEF"/>
                </a:solidFill>
                <a:latin typeface="Trebuchet MS"/>
                <a:cs typeface="Trebuchet MS"/>
              </a:rPr>
              <a:t>Singular  </a:t>
            </a:r>
            <a:r>
              <a:rPr sz="1600" spc="-20" dirty="0">
                <a:latin typeface="Trebuchet MS"/>
                <a:cs typeface="Trebuchet MS"/>
              </a:rPr>
              <a:t>beach  </a:t>
            </a:r>
            <a:r>
              <a:rPr sz="1600" spc="-30" dirty="0">
                <a:latin typeface="Trebuchet MS"/>
                <a:cs typeface="Trebuchet MS"/>
              </a:rPr>
              <a:t>branch  </a:t>
            </a:r>
            <a:r>
              <a:rPr sz="1600" spc="-35" dirty="0">
                <a:latin typeface="Trebuchet MS"/>
                <a:cs typeface="Trebuchet MS"/>
              </a:rPr>
              <a:t>box</a:t>
            </a:r>
            <a:endParaRPr sz="1600">
              <a:latin typeface="Trebuchet MS"/>
              <a:cs typeface="Trebuchet MS"/>
            </a:endParaRPr>
          </a:p>
          <a:p>
            <a:pPr marL="12700" marR="132715">
              <a:lnSpc>
                <a:spcPct val="100000"/>
              </a:lnSpc>
            </a:pPr>
            <a:r>
              <a:rPr sz="1600" spc="5" dirty="0">
                <a:latin typeface="Trebuchet MS"/>
                <a:cs typeface="Trebuchet MS"/>
              </a:rPr>
              <a:t>bush  </a:t>
            </a:r>
            <a:r>
              <a:rPr sz="1600" spc="-55" dirty="0">
                <a:latin typeface="Trebuchet MS"/>
                <a:cs typeface="Trebuchet MS"/>
              </a:rPr>
              <a:t>church  </a:t>
            </a:r>
            <a:r>
              <a:rPr sz="1600" spc="-25" dirty="0">
                <a:latin typeface="Trebuchet MS"/>
                <a:cs typeface="Trebuchet MS"/>
              </a:rPr>
              <a:t>dish  </a:t>
            </a:r>
            <a:r>
              <a:rPr sz="1600" spc="-10" dirty="0">
                <a:latin typeface="Trebuchet MS"/>
                <a:cs typeface="Trebuchet MS"/>
              </a:rPr>
              <a:t>dress  </a:t>
            </a:r>
            <a:r>
              <a:rPr sz="1600" spc="-20" dirty="0">
                <a:latin typeface="Trebuchet MS"/>
                <a:cs typeface="Trebuchet MS"/>
              </a:rPr>
              <a:t>sandwich  </a:t>
            </a:r>
            <a:r>
              <a:rPr sz="1600" spc="-90" dirty="0">
                <a:latin typeface="Trebuchet MS"/>
                <a:cs typeface="Trebuchet MS"/>
              </a:rPr>
              <a:t>witch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153647" y="4163618"/>
            <a:ext cx="1038860" cy="2463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75" dirty="0">
                <a:solidFill>
                  <a:srgbClr val="00ADEF"/>
                </a:solidFill>
                <a:latin typeface="Trebuchet MS"/>
                <a:cs typeface="Trebuchet MS"/>
              </a:rPr>
              <a:t>Plural  </a:t>
            </a:r>
            <a:r>
              <a:rPr sz="1600" spc="-25" dirty="0">
                <a:latin typeface="Trebuchet MS"/>
                <a:cs typeface="Trebuchet MS"/>
              </a:rPr>
              <a:t>beach</a:t>
            </a:r>
            <a:r>
              <a:rPr sz="1600" b="1" spc="-25" dirty="0">
                <a:latin typeface="Trebuchet MS"/>
                <a:cs typeface="Trebuchet MS"/>
              </a:rPr>
              <a:t>es  </a:t>
            </a:r>
            <a:r>
              <a:rPr sz="1600" spc="-35" dirty="0">
                <a:latin typeface="Trebuchet MS"/>
                <a:cs typeface="Trebuchet MS"/>
              </a:rPr>
              <a:t>branch</a:t>
            </a:r>
            <a:r>
              <a:rPr sz="1600" b="1" spc="-35" dirty="0">
                <a:latin typeface="Trebuchet MS"/>
                <a:cs typeface="Trebuchet MS"/>
              </a:rPr>
              <a:t>es  </a:t>
            </a:r>
            <a:r>
              <a:rPr sz="1600" spc="-30" dirty="0">
                <a:latin typeface="Trebuchet MS"/>
                <a:cs typeface="Trebuchet MS"/>
              </a:rPr>
              <a:t>box</a:t>
            </a:r>
            <a:r>
              <a:rPr sz="1600" b="1" spc="-30" dirty="0">
                <a:latin typeface="Trebuchet MS"/>
                <a:cs typeface="Trebuchet MS"/>
              </a:rPr>
              <a:t>es  </a:t>
            </a:r>
            <a:r>
              <a:rPr sz="1600" spc="-10" dirty="0">
                <a:latin typeface="Trebuchet MS"/>
                <a:cs typeface="Trebuchet MS"/>
              </a:rPr>
              <a:t>bush</a:t>
            </a:r>
            <a:r>
              <a:rPr sz="1600" b="1" spc="-10" dirty="0">
                <a:latin typeface="Trebuchet MS"/>
                <a:cs typeface="Trebuchet MS"/>
              </a:rPr>
              <a:t>es  </a:t>
            </a:r>
            <a:r>
              <a:rPr sz="1600" spc="-50" dirty="0">
                <a:latin typeface="Trebuchet MS"/>
                <a:cs typeface="Trebuchet MS"/>
              </a:rPr>
              <a:t>church</a:t>
            </a:r>
            <a:r>
              <a:rPr sz="1600" b="1" spc="-50" dirty="0">
                <a:latin typeface="Trebuchet MS"/>
                <a:cs typeface="Trebuchet MS"/>
              </a:rPr>
              <a:t>es  </a:t>
            </a:r>
            <a:r>
              <a:rPr sz="1600" spc="-25" dirty="0">
                <a:latin typeface="Trebuchet MS"/>
                <a:cs typeface="Trebuchet MS"/>
              </a:rPr>
              <a:t>dish</a:t>
            </a:r>
            <a:r>
              <a:rPr sz="1600" b="1" spc="-25" dirty="0">
                <a:latin typeface="Trebuchet MS"/>
                <a:cs typeface="Trebuchet MS"/>
              </a:rPr>
              <a:t>es  </a:t>
            </a:r>
            <a:r>
              <a:rPr sz="1600" spc="-15" dirty="0">
                <a:latin typeface="Trebuchet MS"/>
                <a:cs typeface="Trebuchet MS"/>
              </a:rPr>
              <a:t>dress</a:t>
            </a:r>
            <a:r>
              <a:rPr sz="1600" b="1" spc="-15" dirty="0">
                <a:latin typeface="Trebuchet MS"/>
                <a:cs typeface="Trebuchet MS"/>
              </a:rPr>
              <a:t>es  </a:t>
            </a:r>
            <a:r>
              <a:rPr sz="1600" spc="-20" dirty="0">
                <a:latin typeface="Trebuchet MS"/>
                <a:cs typeface="Trebuchet MS"/>
              </a:rPr>
              <a:t>sandwich</a:t>
            </a:r>
            <a:r>
              <a:rPr sz="1600" b="1" spc="-30" dirty="0">
                <a:latin typeface="Trebuchet MS"/>
                <a:cs typeface="Trebuchet MS"/>
              </a:rPr>
              <a:t>es  </a:t>
            </a:r>
            <a:r>
              <a:rPr sz="1600" spc="-75" dirty="0">
                <a:latin typeface="Trebuchet MS"/>
                <a:cs typeface="Trebuchet MS"/>
              </a:rPr>
              <a:t>witch</a:t>
            </a:r>
            <a:r>
              <a:rPr sz="1600" b="1" spc="-75" dirty="0">
                <a:latin typeface="Trebuchet MS"/>
                <a:cs typeface="Trebuchet MS"/>
              </a:rPr>
              <a:t>es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750185" y="4206595"/>
            <a:ext cx="78168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60" dirty="0">
                <a:latin typeface="Trebuchet MS"/>
                <a:cs typeface="Trebuchet MS"/>
              </a:rPr>
              <a:t>watc</a:t>
            </a:r>
            <a:r>
              <a:rPr sz="1700" spc="-65" dirty="0">
                <a:latin typeface="Trebuchet MS"/>
                <a:cs typeface="Trebuchet MS"/>
              </a:rPr>
              <a:t>h</a:t>
            </a:r>
            <a:r>
              <a:rPr sz="1700" b="1" spc="-40" dirty="0">
                <a:latin typeface="Trebuchet MS"/>
                <a:cs typeface="Trebuchet MS"/>
              </a:rPr>
              <a:t>es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944880" y="3966565"/>
            <a:ext cx="57404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60" dirty="0">
                <a:latin typeface="Trebuchet MS"/>
                <a:cs typeface="Trebuchet MS"/>
              </a:rPr>
              <a:t>watch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886200" y="2772765"/>
            <a:ext cx="70929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20" dirty="0">
                <a:latin typeface="Trebuchet MS"/>
                <a:cs typeface="Trebuchet MS"/>
              </a:rPr>
              <a:t>glas</a:t>
            </a:r>
            <a:r>
              <a:rPr sz="1700" spc="15" dirty="0">
                <a:latin typeface="Trebuchet MS"/>
                <a:cs typeface="Trebuchet MS"/>
              </a:rPr>
              <a:t>s</a:t>
            </a:r>
            <a:r>
              <a:rPr sz="1700" b="1" spc="-40" dirty="0">
                <a:latin typeface="Trebuchet MS"/>
                <a:cs typeface="Trebuchet MS"/>
              </a:rPr>
              <a:t>es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546100" y="546100"/>
            <a:ext cx="5765800" cy="340360"/>
          </a:xfrm>
          <a:custGeom>
            <a:avLst/>
            <a:gdLst/>
            <a:ahLst/>
            <a:cxnLst/>
            <a:rect l="l" t="t" r="r" b="b"/>
            <a:pathLst>
              <a:path w="5765800" h="340359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226059"/>
                </a:lnTo>
                <a:lnTo>
                  <a:pt x="1785" y="292139"/>
                </a:lnTo>
                <a:lnTo>
                  <a:pt x="14287" y="326072"/>
                </a:lnTo>
                <a:lnTo>
                  <a:pt x="48220" y="338574"/>
                </a:lnTo>
                <a:lnTo>
                  <a:pt x="114300" y="340359"/>
                </a:lnTo>
                <a:lnTo>
                  <a:pt x="5651500" y="340359"/>
                </a:lnTo>
                <a:lnTo>
                  <a:pt x="5717579" y="338574"/>
                </a:lnTo>
                <a:lnTo>
                  <a:pt x="5751512" y="326072"/>
                </a:lnTo>
                <a:lnTo>
                  <a:pt x="5764014" y="292139"/>
                </a:lnTo>
                <a:lnTo>
                  <a:pt x="5765800" y="226059"/>
                </a:lnTo>
                <a:lnTo>
                  <a:pt x="5765800" y="114300"/>
                </a:lnTo>
                <a:lnTo>
                  <a:pt x="5764014" y="48220"/>
                </a:lnTo>
                <a:lnTo>
                  <a:pt x="5751512" y="14287"/>
                </a:lnTo>
                <a:lnTo>
                  <a:pt x="5717579" y="1785"/>
                </a:lnTo>
                <a:lnTo>
                  <a:pt x="5651500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903470" y="7157088"/>
            <a:ext cx="1561464" cy="183197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5451475" y="7347204"/>
            <a:ext cx="2540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225" dirty="0">
                <a:solidFill>
                  <a:srgbClr val="00ADEF"/>
                </a:solidFill>
                <a:latin typeface="Trebuchet MS"/>
                <a:cs typeface="Trebuchet MS"/>
              </a:rPr>
              <a:t>+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5047716" y="7376896"/>
            <a:ext cx="180340" cy="124206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7145" marR="5080" indent="-5080" algn="just">
              <a:lnSpc>
                <a:spcPct val="131900"/>
              </a:lnSpc>
              <a:spcBef>
                <a:spcPts val="185"/>
              </a:spcBef>
            </a:pPr>
            <a:r>
              <a:rPr sz="1200" spc="-30" dirty="0">
                <a:solidFill>
                  <a:srgbClr val="00ADEF"/>
                </a:solidFill>
                <a:latin typeface="Trebuchet MS"/>
                <a:cs typeface="Trebuchet MS"/>
              </a:rPr>
              <a:t>ch  </a:t>
            </a:r>
            <a:r>
              <a:rPr sz="1200" spc="15" dirty="0">
                <a:solidFill>
                  <a:srgbClr val="00ADEF"/>
                </a:solidFill>
                <a:latin typeface="Trebuchet MS"/>
                <a:cs typeface="Trebuchet MS"/>
              </a:rPr>
              <a:t>sh  </a:t>
            </a:r>
            <a:r>
              <a:rPr sz="1200" spc="45" dirty="0">
                <a:solidFill>
                  <a:srgbClr val="00ADEF"/>
                </a:solidFill>
                <a:latin typeface="Trebuchet MS"/>
                <a:cs typeface="Trebuchet MS"/>
              </a:rPr>
              <a:t>s  </a:t>
            </a:r>
            <a:r>
              <a:rPr sz="1200" spc="40" dirty="0">
                <a:solidFill>
                  <a:srgbClr val="00ADEF"/>
                </a:solidFill>
                <a:latin typeface="Trebuchet MS"/>
                <a:cs typeface="Trebuchet MS"/>
              </a:rPr>
              <a:t>ss  </a:t>
            </a:r>
            <a:r>
              <a:rPr sz="1200" spc="-45" dirty="0">
                <a:solidFill>
                  <a:srgbClr val="00ADEF"/>
                </a:solidFill>
                <a:latin typeface="Trebuchet MS"/>
                <a:cs typeface="Trebuchet MS"/>
              </a:rPr>
              <a:t>x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9" name="object 69"/>
          <p:cNvSpPr txBox="1"/>
          <p:nvPr/>
        </p:nvSpPr>
        <p:spPr>
          <a:xfrm rot="240000">
            <a:off x="5845540" y="7989473"/>
            <a:ext cx="320606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b="1" spc="-40" dirty="0">
                <a:solidFill>
                  <a:srgbClr val="00ADEF"/>
                </a:solidFill>
                <a:latin typeface="Trebuchet MS"/>
                <a:cs typeface="Trebuchet MS"/>
              </a:rPr>
              <a:t>es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5288915" y="2133600"/>
            <a:ext cx="1050925" cy="71247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pc="10" dirty="0"/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25009" y="5605150"/>
            <a:ext cx="1651635" cy="1308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02329" y="5861050"/>
            <a:ext cx="946785" cy="12198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087879" y="1170311"/>
            <a:ext cx="4171315" cy="4369435"/>
            <a:chOff x="2087879" y="1170311"/>
            <a:chExt cx="4171315" cy="4369435"/>
          </a:xfrm>
        </p:grpSpPr>
        <p:sp>
          <p:nvSpPr>
            <p:cNvPr id="5" name="object 5"/>
            <p:cNvSpPr/>
            <p:nvPr/>
          </p:nvSpPr>
          <p:spPr>
            <a:xfrm>
              <a:off x="4064634" y="1724042"/>
              <a:ext cx="2194560" cy="15085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25013" y="3056891"/>
              <a:ext cx="1621766" cy="144335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16310" y="4197988"/>
              <a:ext cx="1069329" cy="134175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39009" y="2515869"/>
              <a:ext cx="1391257" cy="127507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87879" y="1170311"/>
              <a:ext cx="1600834" cy="147557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474980" y="1789429"/>
            <a:ext cx="1440180" cy="11879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359942" y="3585867"/>
            <a:ext cx="6441440" cy="5695950"/>
            <a:chOff x="359942" y="3585867"/>
            <a:chExt cx="6441440" cy="5695950"/>
          </a:xfrm>
        </p:grpSpPr>
        <p:sp>
          <p:nvSpPr>
            <p:cNvPr id="12" name="object 12"/>
            <p:cNvSpPr/>
            <p:nvPr/>
          </p:nvSpPr>
          <p:spPr>
            <a:xfrm>
              <a:off x="569807" y="7735575"/>
              <a:ext cx="5739670" cy="108508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21472" y="7758757"/>
              <a:ext cx="5636895" cy="1038860"/>
            </a:xfrm>
            <a:custGeom>
              <a:avLst/>
              <a:gdLst/>
              <a:ahLst/>
              <a:cxnLst/>
              <a:rect l="l" t="t" r="r" b="b"/>
              <a:pathLst>
                <a:path w="5636895" h="1038859">
                  <a:moveTo>
                    <a:pt x="468371" y="19050"/>
                  </a:moveTo>
                  <a:lnTo>
                    <a:pt x="166707" y="19050"/>
                  </a:lnTo>
                  <a:lnTo>
                    <a:pt x="202676" y="16510"/>
                  </a:lnTo>
                  <a:lnTo>
                    <a:pt x="289505" y="3810"/>
                  </a:lnTo>
                  <a:lnTo>
                    <a:pt x="325479" y="0"/>
                  </a:lnTo>
                  <a:lnTo>
                    <a:pt x="358966" y="3810"/>
                  </a:lnTo>
                  <a:lnTo>
                    <a:pt x="434879" y="16510"/>
                  </a:lnTo>
                  <a:lnTo>
                    <a:pt x="468371" y="19050"/>
                  </a:lnTo>
                  <a:close/>
                </a:path>
                <a:path w="5636895" h="1038859">
                  <a:moveTo>
                    <a:pt x="762091" y="19050"/>
                  </a:moveTo>
                  <a:lnTo>
                    <a:pt x="468371" y="19050"/>
                  </a:lnTo>
                  <a:lnTo>
                    <a:pt x="503100" y="16510"/>
                  </a:lnTo>
                  <a:lnTo>
                    <a:pt x="584470" y="3810"/>
                  </a:lnTo>
                  <a:lnTo>
                    <a:pt x="619199" y="0"/>
                  </a:lnTo>
                  <a:lnTo>
                    <a:pt x="652691" y="3810"/>
                  </a:lnTo>
                  <a:lnTo>
                    <a:pt x="728603" y="16510"/>
                  </a:lnTo>
                  <a:lnTo>
                    <a:pt x="762091" y="19050"/>
                  </a:lnTo>
                  <a:close/>
                </a:path>
                <a:path w="5636895" h="1038859">
                  <a:moveTo>
                    <a:pt x="1071698" y="19050"/>
                  </a:moveTo>
                  <a:lnTo>
                    <a:pt x="762091" y="19050"/>
                  </a:lnTo>
                  <a:lnTo>
                    <a:pt x="795583" y="16510"/>
                  </a:lnTo>
                  <a:lnTo>
                    <a:pt x="871498" y="3810"/>
                  </a:lnTo>
                  <a:lnTo>
                    <a:pt x="904991" y="0"/>
                  </a:lnTo>
                  <a:lnTo>
                    <a:pt x="942200" y="3810"/>
                  </a:lnTo>
                  <a:lnTo>
                    <a:pt x="1034485" y="16510"/>
                  </a:lnTo>
                  <a:lnTo>
                    <a:pt x="1071698" y="19050"/>
                  </a:lnTo>
                  <a:close/>
                </a:path>
                <a:path w="5636895" h="1038859">
                  <a:moveTo>
                    <a:pt x="1357482" y="19050"/>
                  </a:moveTo>
                  <a:lnTo>
                    <a:pt x="1071698" y="19050"/>
                  </a:lnTo>
                  <a:lnTo>
                    <a:pt x="1105186" y="16510"/>
                  </a:lnTo>
                  <a:lnTo>
                    <a:pt x="1181098" y="3810"/>
                  </a:lnTo>
                  <a:lnTo>
                    <a:pt x="1214590" y="0"/>
                  </a:lnTo>
                  <a:lnTo>
                    <a:pt x="1248081" y="3810"/>
                  </a:lnTo>
                  <a:lnTo>
                    <a:pt x="1323991" y="16510"/>
                  </a:lnTo>
                  <a:lnTo>
                    <a:pt x="1357482" y="19050"/>
                  </a:lnTo>
                  <a:close/>
                </a:path>
                <a:path w="5636895" h="1038859">
                  <a:moveTo>
                    <a:pt x="1659146" y="19050"/>
                  </a:moveTo>
                  <a:lnTo>
                    <a:pt x="1357482" y="19050"/>
                  </a:lnTo>
                  <a:lnTo>
                    <a:pt x="1392214" y="16510"/>
                  </a:lnTo>
                  <a:lnTo>
                    <a:pt x="1473586" y="3810"/>
                  </a:lnTo>
                  <a:lnTo>
                    <a:pt x="1508318" y="0"/>
                  </a:lnTo>
                  <a:lnTo>
                    <a:pt x="1543046" y="3810"/>
                  </a:lnTo>
                  <a:lnTo>
                    <a:pt x="1624414" y="16510"/>
                  </a:lnTo>
                  <a:lnTo>
                    <a:pt x="1659146" y="19050"/>
                  </a:lnTo>
                  <a:close/>
                </a:path>
                <a:path w="5636895" h="1038859">
                  <a:moveTo>
                    <a:pt x="1960810" y="19050"/>
                  </a:moveTo>
                  <a:lnTo>
                    <a:pt x="1659146" y="19050"/>
                  </a:lnTo>
                  <a:lnTo>
                    <a:pt x="1693878" y="16510"/>
                  </a:lnTo>
                  <a:lnTo>
                    <a:pt x="1775249" y="3810"/>
                  </a:lnTo>
                  <a:lnTo>
                    <a:pt x="1809982" y="0"/>
                  </a:lnTo>
                  <a:lnTo>
                    <a:pt x="1844709" y="3810"/>
                  </a:lnTo>
                  <a:lnTo>
                    <a:pt x="1926078" y="16510"/>
                  </a:lnTo>
                  <a:lnTo>
                    <a:pt x="1960810" y="19050"/>
                  </a:lnTo>
                  <a:close/>
                </a:path>
                <a:path w="5636895" h="1038859">
                  <a:moveTo>
                    <a:pt x="2262473" y="19050"/>
                  </a:moveTo>
                  <a:lnTo>
                    <a:pt x="1960810" y="19050"/>
                  </a:lnTo>
                  <a:lnTo>
                    <a:pt x="1995542" y="16510"/>
                  </a:lnTo>
                  <a:lnTo>
                    <a:pt x="2076910" y="3810"/>
                  </a:lnTo>
                  <a:lnTo>
                    <a:pt x="2111638" y="0"/>
                  </a:lnTo>
                  <a:lnTo>
                    <a:pt x="2146370" y="3810"/>
                  </a:lnTo>
                  <a:lnTo>
                    <a:pt x="2227741" y="16510"/>
                  </a:lnTo>
                  <a:lnTo>
                    <a:pt x="2262473" y="19050"/>
                  </a:lnTo>
                  <a:close/>
                </a:path>
                <a:path w="5636895" h="1038859">
                  <a:moveTo>
                    <a:pt x="2556201" y="19050"/>
                  </a:moveTo>
                  <a:lnTo>
                    <a:pt x="2262473" y="19050"/>
                  </a:lnTo>
                  <a:lnTo>
                    <a:pt x="2297205" y="16510"/>
                  </a:lnTo>
                  <a:lnTo>
                    <a:pt x="2378577" y="3810"/>
                  </a:lnTo>
                  <a:lnTo>
                    <a:pt x="2413309" y="0"/>
                  </a:lnTo>
                  <a:lnTo>
                    <a:pt x="2446797" y="3810"/>
                  </a:lnTo>
                  <a:lnTo>
                    <a:pt x="2522709" y="16510"/>
                  </a:lnTo>
                  <a:lnTo>
                    <a:pt x="2556201" y="19050"/>
                  </a:lnTo>
                  <a:close/>
                </a:path>
                <a:path w="5636895" h="1038859">
                  <a:moveTo>
                    <a:pt x="2857865" y="19050"/>
                  </a:moveTo>
                  <a:lnTo>
                    <a:pt x="2556201" y="19050"/>
                  </a:lnTo>
                  <a:lnTo>
                    <a:pt x="2590932" y="16510"/>
                  </a:lnTo>
                  <a:lnTo>
                    <a:pt x="2672298" y="3810"/>
                  </a:lnTo>
                  <a:lnTo>
                    <a:pt x="2707029" y="0"/>
                  </a:lnTo>
                  <a:lnTo>
                    <a:pt x="2741761" y="3810"/>
                  </a:lnTo>
                  <a:lnTo>
                    <a:pt x="2823132" y="16510"/>
                  </a:lnTo>
                  <a:lnTo>
                    <a:pt x="2857865" y="19050"/>
                  </a:lnTo>
                  <a:close/>
                </a:path>
                <a:path w="5636895" h="1038859">
                  <a:moveTo>
                    <a:pt x="3159528" y="19050"/>
                  </a:moveTo>
                  <a:lnTo>
                    <a:pt x="2857865" y="19050"/>
                  </a:lnTo>
                  <a:lnTo>
                    <a:pt x="2892593" y="16510"/>
                  </a:lnTo>
                  <a:lnTo>
                    <a:pt x="2973961" y="3810"/>
                  </a:lnTo>
                  <a:lnTo>
                    <a:pt x="3008693" y="0"/>
                  </a:lnTo>
                  <a:lnTo>
                    <a:pt x="3043425" y="3810"/>
                  </a:lnTo>
                  <a:lnTo>
                    <a:pt x="3124796" y="16510"/>
                  </a:lnTo>
                  <a:lnTo>
                    <a:pt x="3159528" y="19050"/>
                  </a:lnTo>
                  <a:close/>
                </a:path>
                <a:path w="5636895" h="1038859">
                  <a:moveTo>
                    <a:pt x="3453249" y="19050"/>
                  </a:moveTo>
                  <a:lnTo>
                    <a:pt x="3159528" y="19050"/>
                  </a:lnTo>
                  <a:lnTo>
                    <a:pt x="3193019" y="16510"/>
                  </a:lnTo>
                  <a:lnTo>
                    <a:pt x="3268929" y="3810"/>
                  </a:lnTo>
                  <a:lnTo>
                    <a:pt x="3302420" y="0"/>
                  </a:lnTo>
                  <a:lnTo>
                    <a:pt x="3337153" y="3810"/>
                  </a:lnTo>
                  <a:lnTo>
                    <a:pt x="3418521" y="16510"/>
                  </a:lnTo>
                  <a:lnTo>
                    <a:pt x="3453249" y="19050"/>
                  </a:lnTo>
                  <a:close/>
                </a:path>
                <a:path w="5636895" h="1038859">
                  <a:moveTo>
                    <a:pt x="3762856" y="19050"/>
                  </a:moveTo>
                  <a:lnTo>
                    <a:pt x="3453249" y="19050"/>
                  </a:lnTo>
                  <a:lnTo>
                    <a:pt x="3487981" y="16510"/>
                  </a:lnTo>
                  <a:lnTo>
                    <a:pt x="3569352" y="3810"/>
                  </a:lnTo>
                  <a:lnTo>
                    <a:pt x="3604084" y="0"/>
                  </a:lnTo>
                  <a:lnTo>
                    <a:pt x="3640056" y="3810"/>
                  </a:lnTo>
                  <a:lnTo>
                    <a:pt x="3726883" y="16510"/>
                  </a:lnTo>
                  <a:lnTo>
                    <a:pt x="3762856" y="19050"/>
                  </a:lnTo>
                  <a:close/>
                </a:path>
                <a:path w="5636895" h="1038859">
                  <a:moveTo>
                    <a:pt x="4056576" y="19050"/>
                  </a:moveTo>
                  <a:lnTo>
                    <a:pt x="3762856" y="19050"/>
                  </a:lnTo>
                  <a:lnTo>
                    <a:pt x="3795104" y="16510"/>
                  </a:lnTo>
                  <a:lnTo>
                    <a:pt x="3865560" y="3810"/>
                  </a:lnTo>
                  <a:lnTo>
                    <a:pt x="3897812" y="0"/>
                  </a:lnTo>
                  <a:lnTo>
                    <a:pt x="3933781" y="3810"/>
                  </a:lnTo>
                  <a:lnTo>
                    <a:pt x="4020607" y="16510"/>
                  </a:lnTo>
                  <a:lnTo>
                    <a:pt x="4056576" y="19050"/>
                  </a:lnTo>
                  <a:close/>
                </a:path>
                <a:path w="5636895" h="1038859">
                  <a:moveTo>
                    <a:pt x="4350304" y="19050"/>
                  </a:moveTo>
                  <a:lnTo>
                    <a:pt x="4056576" y="19050"/>
                  </a:lnTo>
                  <a:lnTo>
                    <a:pt x="4090068" y="16510"/>
                  </a:lnTo>
                  <a:lnTo>
                    <a:pt x="4165983" y="3810"/>
                  </a:lnTo>
                  <a:lnTo>
                    <a:pt x="4199476" y="0"/>
                  </a:lnTo>
                  <a:lnTo>
                    <a:pt x="4234203" y="3810"/>
                  </a:lnTo>
                  <a:lnTo>
                    <a:pt x="4315572" y="16510"/>
                  </a:lnTo>
                  <a:lnTo>
                    <a:pt x="4350304" y="19050"/>
                  </a:lnTo>
                  <a:close/>
                </a:path>
                <a:path w="5636895" h="1038859">
                  <a:moveTo>
                    <a:pt x="4961574" y="19050"/>
                  </a:moveTo>
                  <a:lnTo>
                    <a:pt x="4350304" y="19050"/>
                  </a:lnTo>
                  <a:lnTo>
                    <a:pt x="4385036" y="16510"/>
                  </a:lnTo>
                  <a:lnTo>
                    <a:pt x="4466404" y="3810"/>
                  </a:lnTo>
                  <a:lnTo>
                    <a:pt x="4501132" y="0"/>
                  </a:lnTo>
                  <a:lnTo>
                    <a:pt x="4537105" y="2540"/>
                  </a:lnTo>
                  <a:lnTo>
                    <a:pt x="4623934" y="11430"/>
                  </a:lnTo>
                  <a:lnTo>
                    <a:pt x="4659903" y="12700"/>
                  </a:lnTo>
                  <a:lnTo>
                    <a:pt x="4899551" y="12700"/>
                  </a:lnTo>
                  <a:lnTo>
                    <a:pt x="4925601" y="16510"/>
                  </a:lnTo>
                  <a:lnTo>
                    <a:pt x="4961574" y="19050"/>
                  </a:lnTo>
                  <a:close/>
                </a:path>
                <a:path w="5636895" h="1038859">
                  <a:moveTo>
                    <a:pt x="4899551" y="12700"/>
                  </a:moveTo>
                  <a:lnTo>
                    <a:pt x="4659903" y="12700"/>
                  </a:lnTo>
                  <a:lnTo>
                    <a:pt x="4693395" y="11430"/>
                  </a:lnTo>
                  <a:lnTo>
                    <a:pt x="4769307" y="2540"/>
                  </a:lnTo>
                  <a:lnTo>
                    <a:pt x="4802795" y="0"/>
                  </a:lnTo>
                  <a:lnTo>
                    <a:pt x="4838769" y="3810"/>
                  </a:lnTo>
                  <a:lnTo>
                    <a:pt x="4899551" y="12700"/>
                  </a:lnTo>
                  <a:close/>
                </a:path>
                <a:path w="5636895" h="1038859">
                  <a:moveTo>
                    <a:pt x="5263231" y="19050"/>
                  </a:moveTo>
                  <a:lnTo>
                    <a:pt x="4961574" y="19050"/>
                  </a:lnTo>
                  <a:lnTo>
                    <a:pt x="4996302" y="16510"/>
                  </a:lnTo>
                  <a:lnTo>
                    <a:pt x="5077670" y="3810"/>
                  </a:lnTo>
                  <a:lnTo>
                    <a:pt x="5112402" y="0"/>
                  </a:lnTo>
                  <a:lnTo>
                    <a:pt x="5147131" y="3810"/>
                  </a:lnTo>
                  <a:lnTo>
                    <a:pt x="5228502" y="16510"/>
                  </a:lnTo>
                  <a:lnTo>
                    <a:pt x="5263231" y="19050"/>
                  </a:lnTo>
                  <a:close/>
                </a:path>
                <a:path w="5636895" h="1038859">
                  <a:moveTo>
                    <a:pt x="5601551" y="13970"/>
                  </a:moveTo>
                  <a:lnTo>
                    <a:pt x="5549896" y="13970"/>
                  </a:lnTo>
                  <a:lnTo>
                    <a:pt x="5598738" y="12700"/>
                  </a:lnTo>
                  <a:lnTo>
                    <a:pt x="5601551" y="13970"/>
                  </a:lnTo>
                  <a:close/>
                </a:path>
                <a:path w="5636895" h="1038859">
                  <a:moveTo>
                    <a:pt x="5601699" y="14036"/>
                  </a:moveTo>
                  <a:lnTo>
                    <a:pt x="5601551" y="13970"/>
                  </a:lnTo>
                  <a:lnTo>
                    <a:pt x="5601699" y="14036"/>
                  </a:lnTo>
                  <a:close/>
                </a:path>
                <a:path w="5636895" h="1038859">
                  <a:moveTo>
                    <a:pt x="5628904" y="59690"/>
                  </a:moveTo>
                  <a:lnTo>
                    <a:pt x="5636020" y="44450"/>
                  </a:lnTo>
                  <a:lnTo>
                    <a:pt x="5635477" y="44450"/>
                  </a:lnTo>
                  <a:lnTo>
                    <a:pt x="5610463" y="21590"/>
                  </a:lnTo>
                  <a:lnTo>
                    <a:pt x="5607443" y="19050"/>
                  </a:lnTo>
                  <a:lnTo>
                    <a:pt x="5601699" y="14036"/>
                  </a:lnTo>
                  <a:lnTo>
                    <a:pt x="5612801" y="19050"/>
                  </a:lnTo>
                  <a:lnTo>
                    <a:pt x="5624820" y="25400"/>
                  </a:lnTo>
                  <a:lnTo>
                    <a:pt x="5633200" y="34290"/>
                  </a:lnTo>
                  <a:lnTo>
                    <a:pt x="5636348" y="44450"/>
                  </a:lnTo>
                  <a:lnTo>
                    <a:pt x="5628904" y="59690"/>
                  </a:lnTo>
                  <a:close/>
                </a:path>
                <a:path w="5636895" h="1038859">
                  <a:moveTo>
                    <a:pt x="1799" y="994535"/>
                  </a:moveTo>
                  <a:lnTo>
                    <a:pt x="1657" y="994410"/>
                  </a:lnTo>
                  <a:lnTo>
                    <a:pt x="7442" y="982980"/>
                  </a:lnTo>
                  <a:lnTo>
                    <a:pt x="1799" y="994535"/>
                  </a:lnTo>
                  <a:close/>
                </a:path>
                <a:path w="5636895" h="1038859">
                  <a:moveTo>
                    <a:pt x="73511" y="1023620"/>
                  </a:moveTo>
                  <a:lnTo>
                    <a:pt x="20777" y="1019810"/>
                  </a:lnTo>
                  <a:lnTo>
                    <a:pt x="0" y="998220"/>
                  </a:lnTo>
                  <a:lnTo>
                    <a:pt x="1799" y="994535"/>
                  </a:lnTo>
                  <a:lnTo>
                    <a:pt x="25914" y="1016000"/>
                  </a:lnTo>
                  <a:lnTo>
                    <a:pt x="29846" y="1019810"/>
                  </a:lnTo>
                  <a:lnTo>
                    <a:pt x="73511" y="1023620"/>
                  </a:lnTo>
                  <a:close/>
                </a:path>
                <a:path w="5636895" h="1038859">
                  <a:moveTo>
                    <a:pt x="3175400" y="1033780"/>
                  </a:moveTo>
                  <a:lnTo>
                    <a:pt x="3140671" y="1029970"/>
                  </a:lnTo>
                  <a:lnTo>
                    <a:pt x="3059301" y="1017270"/>
                  </a:lnTo>
                  <a:lnTo>
                    <a:pt x="3024572" y="1014730"/>
                  </a:lnTo>
                  <a:lnTo>
                    <a:pt x="4524947" y="1014730"/>
                  </a:lnTo>
                  <a:lnTo>
                    <a:pt x="4490219" y="1018540"/>
                  </a:lnTo>
                  <a:lnTo>
                    <a:pt x="4477701" y="1021080"/>
                  </a:lnTo>
                  <a:lnTo>
                    <a:pt x="3326236" y="1021080"/>
                  </a:lnTo>
                  <a:lnTo>
                    <a:pt x="3291504" y="1022350"/>
                  </a:lnTo>
                  <a:lnTo>
                    <a:pt x="3210132" y="1031240"/>
                  </a:lnTo>
                  <a:lnTo>
                    <a:pt x="3175400" y="1033780"/>
                  </a:lnTo>
                  <a:close/>
                </a:path>
                <a:path w="5636895" h="1038859">
                  <a:moveTo>
                    <a:pt x="4667847" y="1033780"/>
                  </a:moveTo>
                  <a:lnTo>
                    <a:pt x="4634354" y="1029970"/>
                  </a:lnTo>
                  <a:lnTo>
                    <a:pt x="4558439" y="1017270"/>
                  </a:lnTo>
                  <a:lnTo>
                    <a:pt x="4524947" y="1014730"/>
                  </a:lnTo>
                  <a:lnTo>
                    <a:pt x="4826618" y="1014730"/>
                  </a:lnTo>
                  <a:lnTo>
                    <a:pt x="4790645" y="1017270"/>
                  </a:lnTo>
                  <a:lnTo>
                    <a:pt x="4703816" y="1029970"/>
                  </a:lnTo>
                  <a:lnTo>
                    <a:pt x="4667847" y="1033780"/>
                  </a:lnTo>
                  <a:close/>
                </a:path>
                <a:path w="5636895" h="1038859">
                  <a:moveTo>
                    <a:pt x="4977446" y="1033780"/>
                  </a:moveTo>
                  <a:lnTo>
                    <a:pt x="4942714" y="1029970"/>
                  </a:lnTo>
                  <a:lnTo>
                    <a:pt x="4861346" y="1017270"/>
                  </a:lnTo>
                  <a:lnTo>
                    <a:pt x="4826618" y="1014730"/>
                  </a:lnTo>
                  <a:lnTo>
                    <a:pt x="5120338" y="1014730"/>
                  </a:lnTo>
                  <a:lnTo>
                    <a:pt x="5086847" y="1017270"/>
                  </a:lnTo>
                  <a:lnTo>
                    <a:pt x="5010937" y="1029970"/>
                  </a:lnTo>
                  <a:lnTo>
                    <a:pt x="4977446" y="1033780"/>
                  </a:lnTo>
                  <a:close/>
                </a:path>
                <a:path w="5636895" h="1038859">
                  <a:moveTo>
                    <a:pt x="5279110" y="1033780"/>
                  </a:moveTo>
                  <a:lnTo>
                    <a:pt x="5243138" y="1029970"/>
                  </a:lnTo>
                  <a:lnTo>
                    <a:pt x="5156311" y="1017270"/>
                  </a:lnTo>
                  <a:lnTo>
                    <a:pt x="5120338" y="1014730"/>
                  </a:lnTo>
                  <a:lnTo>
                    <a:pt x="5422002" y="1014730"/>
                  </a:lnTo>
                  <a:lnTo>
                    <a:pt x="5388514" y="1017270"/>
                  </a:lnTo>
                  <a:lnTo>
                    <a:pt x="5312602" y="1029970"/>
                  </a:lnTo>
                  <a:lnTo>
                    <a:pt x="5279110" y="1033780"/>
                  </a:lnTo>
                  <a:close/>
                </a:path>
                <a:path w="5636895" h="1038859">
                  <a:moveTo>
                    <a:pt x="5585657" y="1032510"/>
                  </a:moveTo>
                  <a:lnTo>
                    <a:pt x="5536004" y="1027430"/>
                  </a:lnTo>
                  <a:lnTo>
                    <a:pt x="5492347" y="1021080"/>
                  </a:lnTo>
                  <a:lnTo>
                    <a:pt x="5454432" y="1016000"/>
                  </a:lnTo>
                  <a:lnTo>
                    <a:pt x="5422002" y="1014730"/>
                  </a:lnTo>
                  <a:lnTo>
                    <a:pt x="5595358" y="1014730"/>
                  </a:lnTo>
                  <a:lnTo>
                    <a:pt x="5589903" y="1022350"/>
                  </a:lnTo>
                  <a:lnTo>
                    <a:pt x="5585657" y="1032510"/>
                  </a:lnTo>
                  <a:close/>
                </a:path>
                <a:path w="5636895" h="1038859">
                  <a:moveTo>
                    <a:pt x="500122" y="1038860"/>
                  </a:moveTo>
                  <a:lnTo>
                    <a:pt x="466634" y="1036320"/>
                  </a:lnTo>
                  <a:lnTo>
                    <a:pt x="390722" y="1023620"/>
                  </a:lnTo>
                  <a:lnTo>
                    <a:pt x="357230" y="1021080"/>
                  </a:lnTo>
                  <a:lnTo>
                    <a:pt x="658894" y="1021080"/>
                  </a:lnTo>
                  <a:lnTo>
                    <a:pt x="622921" y="1023620"/>
                  </a:lnTo>
                  <a:lnTo>
                    <a:pt x="536094" y="1036320"/>
                  </a:lnTo>
                  <a:lnTo>
                    <a:pt x="500122" y="1038860"/>
                  </a:lnTo>
                  <a:close/>
                </a:path>
                <a:path w="5636895" h="1038859">
                  <a:moveTo>
                    <a:pt x="793850" y="1038860"/>
                  </a:moveTo>
                  <a:lnTo>
                    <a:pt x="761599" y="1036320"/>
                  </a:lnTo>
                  <a:lnTo>
                    <a:pt x="691145" y="1023620"/>
                  </a:lnTo>
                  <a:lnTo>
                    <a:pt x="658894" y="1021080"/>
                  </a:lnTo>
                  <a:lnTo>
                    <a:pt x="952621" y="1021080"/>
                  </a:lnTo>
                  <a:lnTo>
                    <a:pt x="916649" y="1023620"/>
                  </a:lnTo>
                  <a:lnTo>
                    <a:pt x="829822" y="1036320"/>
                  </a:lnTo>
                  <a:lnTo>
                    <a:pt x="793850" y="1038860"/>
                  </a:lnTo>
                  <a:close/>
                </a:path>
                <a:path w="5636895" h="1038859">
                  <a:moveTo>
                    <a:pt x="1095513" y="1038860"/>
                  </a:moveTo>
                  <a:lnTo>
                    <a:pt x="1062021" y="1036320"/>
                  </a:lnTo>
                  <a:lnTo>
                    <a:pt x="986109" y="1023620"/>
                  </a:lnTo>
                  <a:lnTo>
                    <a:pt x="952621" y="1021080"/>
                  </a:lnTo>
                  <a:lnTo>
                    <a:pt x="1254285" y="1021080"/>
                  </a:lnTo>
                  <a:lnTo>
                    <a:pt x="1218312" y="1023620"/>
                  </a:lnTo>
                  <a:lnTo>
                    <a:pt x="1131482" y="1036320"/>
                  </a:lnTo>
                  <a:lnTo>
                    <a:pt x="1095513" y="1038860"/>
                  </a:lnTo>
                  <a:close/>
                </a:path>
                <a:path w="5636895" h="1038859">
                  <a:moveTo>
                    <a:pt x="1405113" y="1038860"/>
                  </a:moveTo>
                  <a:lnTo>
                    <a:pt x="1370381" y="1036320"/>
                  </a:lnTo>
                  <a:lnTo>
                    <a:pt x="1289013" y="1023620"/>
                  </a:lnTo>
                  <a:lnTo>
                    <a:pt x="1254285" y="1021080"/>
                  </a:lnTo>
                  <a:lnTo>
                    <a:pt x="1548005" y="1021080"/>
                  </a:lnTo>
                  <a:lnTo>
                    <a:pt x="1514517" y="1023620"/>
                  </a:lnTo>
                  <a:lnTo>
                    <a:pt x="1438605" y="1036320"/>
                  </a:lnTo>
                  <a:lnTo>
                    <a:pt x="1405113" y="1038860"/>
                  </a:lnTo>
                  <a:close/>
                </a:path>
                <a:path w="5636895" h="1038859">
                  <a:moveTo>
                    <a:pt x="1690897" y="1033780"/>
                  </a:moveTo>
                  <a:lnTo>
                    <a:pt x="1657409" y="1031240"/>
                  </a:lnTo>
                  <a:lnTo>
                    <a:pt x="1581497" y="1022350"/>
                  </a:lnTo>
                  <a:lnTo>
                    <a:pt x="1548005" y="1021080"/>
                  </a:lnTo>
                  <a:lnTo>
                    <a:pt x="1849669" y="1021080"/>
                  </a:lnTo>
                  <a:lnTo>
                    <a:pt x="1813700" y="1022350"/>
                  </a:lnTo>
                  <a:lnTo>
                    <a:pt x="1726870" y="1031240"/>
                  </a:lnTo>
                  <a:lnTo>
                    <a:pt x="1690897" y="1033780"/>
                  </a:lnTo>
                  <a:close/>
                </a:path>
                <a:path w="5636895" h="1038859">
                  <a:moveTo>
                    <a:pt x="2000504" y="1033780"/>
                  </a:moveTo>
                  <a:lnTo>
                    <a:pt x="1965772" y="1031240"/>
                  </a:lnTo>
                  <a:lnTo>
                    <a:pt x="1884401" y="1022350"/>
                  </a:lnTo>
                  <a:lnTo>
                    <a:pt x="1849669" y="1021080"/>
                  </a:lnTo>
                  <a:lnTo>
                    <a:pt x="2143396" y="1021080"/>
                  </a:lnTo>
                  <a:lnTo>
                    <a:pt x="2109904" y="1022350"/>
                  </a:lnTo>
                  <a:lnTo>
                    <a:pt x="2033992" y="1031240"/>
                  </a:lnTo>
                  <a:lnTo>
                    <a:pt x="2000504" y="1033780"/>
                  </a:lnTo>
                  <a:close/>
                </a:path>
                <a:path w="5636895" h="1038859">
                  <a:moveTo>
                    <a:pt x="2302168" y="1033780"/>
                  </a:moveTo>
                  <a:lnTo>
                    <a:pt x="2266196" y="1031240"/>
                  </a:lnTo>
                  <a:lnTo>
                    <a:pt x="2179369" y="1022350"/>
                  </a:lnTo>
                  <a:lnTo>
                    <a:pt x="2143396" y="1021080"/>
                  </a:lnTo>
                  <a:lnTo>
                    <a:pt x="2437117" y="1021080"/>
                  </a:lnTo>
                  <a:lnTo>
                    <a:pt x="2404869" y="1022350"/>
                  </a:lnTo>
                  <a:lnTo>
                    <a:pt x="2334416" y="1031240"/>
                  </a:lnTo>
                  <a:lnTo>
                    <a:pt x="2302168" y="1033780"/>
                  </a:lnTo>
                  <a:close/>
                </a:path>
                <a:path w="5636895" h="1038859">
                  <a:moveTo>
                    <a:pt x="2595896" y="1038860"/>
                  </a:moveTo>
                  <a:lnTo>
                    <a:pt x="2559922" y="1036320"/>
                  </a:lnTo>
                  <a:lnTo>
                    <a:pt x="2473090" y="1023620"/>
                  </a:lnTo>
                  <a:lnTo>
                    <a:pt x="2437117" y="1021080"/>
                  </a:lnTo>
                  <a:lnTo>
                    <a:pt x="2738788" y="1021080"/>
                  </a:lnTo>
                  <a:lnTo>
                    <a:pt x="2705296" y="1023620"/>
                  </a:lnTo>
                  <a:lnTo>
                    <a:pt x="2629384" y="1036320"/>
                  </a:lnTo>
                  <a:lnTo>
                    <a:pt x="2595896" y="1038860"/>
                  </a:lnTo>
                  <a:close/>
                </a:path>
                <a:path w="5636895" h="1038859">
                  <a:moveTo>
                    <a:pt x="2881680" y="1033780"/>
                  </a:moveTo>
                  <a:lnTo>
                    <a:pt x="2848188" y="1031240"/>
                  </a:lnTo>
                  <a:lnTo>
                    <a:pt x="2772276" y="1022350"/>
                  </a:lnTo>
                  <a:lnTo>
                    <a:pt x="2738788" y="1021080"/>
                  </a:lnTo>
                  <a:lnTo>
                    <a:pt x="2968306" y="1021080"/>
                  </a:lnTo>
                  <a:lnTo>
                    <a:pt x="2915168" y="1029970"/>
                  </a:lnTo>
                  <a:lnTo>
                    <a:pt x="2881680" y="1033780"/>
                  </a:lnTo>
                  <a:close/>
                </a:path>
                <a:path w="5636895" h="1038859">
                  <a:moveTo>
                    <a:pt x="3461192" y="1038860"/>
                  </a:moveTo>
                  <a:lnTo>
                    <a:pt x="3428941" y="1036320"/>
                  </a:lnTo>
                  <a:lnTo>
                    <a:pt x="3358487" y="1023620"/>
                  </a:lnTo>
                  <a:lnTo>
                    <a:pt x="3326236" y="1021080"/>
                  </a:lnTo>
                  <a:lnTo>
                    <a:pt x="3619964" y="1021080"/>
                  </a:lnTo>
                  <a:lnTo>
                    <a:pt x="3583990" y="1023620"/>
                  </a:lnTo>
                  <a:lnTo>
                    <a:pt x="3497161" y="1036320"/>
                  </a:lnTo>
                  <a:lnTo>
                    <a:pt x="3461192" y="1038860"/>
                  </a:lnTo>
                  <a:close/>
                </a:path>
                <a:path w="5636895" h="1038859">
                  <a:moveTo>
                    <a:pt x="3778728" y="1038860"/>
                  </a:moveTo>
                  <a:lnTo>
                    <a:pt x="3742755" y="1036320"/>
                  </a:lnTo>
                  <a:lnTo>
                    <a:pt x="3655931" y="1023620"/>
                  </a:lnTo>
                  <a:lnTo>
                    <a:pt x="3619964" y="1021080"/>
                  </a:lnTo>
                  <a:lnTo>
                    <a:pt x="3921627" y="1021080"/>
                  </a:lnTo>
                  <a:lnTo>
                    <a:pt x="3888135" y="1023620"/>
                  </a:lnTo>
                  <a:lnTo>
                    <a:pt x="3812220" y="1036320"/>
                  </a:lnTo>
                  <a:lnTo>
                    <a:pt x="3778728" y="1038860"/>
                  </a:lnTo>
                  <a:close/>
                </a:path>
                <a:path w="5636895" h="1038859">
                  <a:moveTo>
                    <a:pt x="4072455" y="1038860"/>
                  </a:moveTo>
                  <a:lnTo>
                    <a:pt x="4037723" y="1036320"/>
                  </a:lnTo>
                  <a:lnTo>
                    <a:pt x="3956355" y="1023620"/>
                  </a:lnTo>
                  <a:lnTo>
                    <a:pt x="3921627" y="1021080"/>
                  </a:lnTo>
                  <a:lnTo>
                    <a:pt x="4223291" y="1021080"/>
                  </a:lnTo>
                  <a:lnTo>
                    <a:pt x="4188559" y="1023620"/>
                  </a:lnTo>
                  <a:lnTo>
                    <a:pt x="4107187" y="1036320"/>
                  </a:lnTo>
                  <a:lnTo>
                    <a:pt x="4072455" y="1038860"/>
                  </a:lnTo>
                  <a:close/>
                </a:path>
                <a:path w="5636895" h="1038859">
                  <a:moveTo>
                    <a:pt x="4374119" y="1038860"/>
                  </a:moveTo>
                  <a:lnTo>
                    <a:pt x="4339387" y="1036320"/>
                  </a:lnTo>
                  <a:lnTo>
                    <a:pt x="4258019" y="1023620"/>
                  </a:lnTo>
                  <a:lnTo>
                    <a:pt x="4223291" y="1021080"/>
                  </a:lnTo>
                  <a:lnTo>
                    <a:pt x="4477701" y="1021080"/>
                  </a:lnTo>
                  <a:lnTo>
                    <a:pt x="4408851" y="1035050"/>
                  </a:lnTo>
                  <a:lnTo>
                    <a:pt x="4374119" y="1038860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23222" y="7758757"/>
              <a:ext cx="5634990" cy="1038860"/>
            </a:xfrm>
            <a:custGeom>
              <a:avLst/>
              <a:gdLst/>
              <a:ahLst/>
              <a:cxnLst/>
              <a:rect l="l" t="t" r="r" b="b"/>
              <a:pathLst>
                <a:path w="5634990" h="1038859">
                  <a:moveTo>
                    <a:pt x="466620" y="19050"/>
                  </a:moveTo>
                  <a:lnTo>
                    <a:pt x="164956" y="19050"/>
                  </a:lnTo>
                  <a:lnTo>
                    <a:pt x="200925" y="16510"/>
                  </a:lnTo>
                  <a:lnTo>
                    <a:pt x="287755" y="3810"/>
                  </a:lnTo>
                  <a:lnTo>
                    <a:pt x="323728" y="0"/>
                  </a:lnTo>
                  <a:lnTo>
                    <a:pt x="357216" y="3810"/>
                  </a:lnTo>
                  <a:lnTo>
                    <a:pt x="433128" y="16510"/>
                  </a:lnTo>
                  <a:lnTo>
                    <a:pt x="466620" y="19050"/>
                  </a:lnTo>
                  <a:close/>
                </a:path>
                <a:path w="5634990" h="1038859">
                  <a:moveTo>
                    <a:pt x="760340" y="19050"/>
                  </a:moveTo>
                  <a:lnTo>
                    <a:pt x="466620" y="19050"/>
                  </a:lnTo>
                  <a:lnTo>
                    <a:pt x="501349" y="16510"/>
                  </a:lnTo>
                  <a:lnTo>
                    <a:pt x="582719" y="3810"/>
                  </a:lnTo>
                  <a:lnTo>
                    <a:pt x="617448" y="0"/>
                  </a:lnTo>
                  <a:lnTo>
                    <a:pt x="650940" y="3810"/>
                  </a:lnTo>
                  <a:lnTo>
                    <a:pt x="726852" y="16510"/>
                  </a:lnTo>
                  <a:lnTo>
                    <a:pt x="760340" y="19050"/>
                  </a:lnTo>
                  <a:close/>
                </a:path>
                <a:path w="5634990" h="1038859">
                  <a:moveTo>
                    <a:pt x="1069947" y="19050"/>
                  </a:moveTo>
                  <a:lnTo>
                    <a:pt x="760340" y="19050"/>
                  </a:lnTo>
                  <a:lnTo>
                    <a:pt x="793832" y="16510"/>
                  </a:lnTo>
                  <a:lnTo>
                    <a:pt x="869748" y="3810"/>
                  </a:lnTo>
                  <a:lnTo>
                    <a:pt x="903240" y="0"/>
                  </a:lnTo>
                  <a:lnTo>
                    <a:pt x="940449" y="3810"/>
                  </a:lnTo>
                  <a:lnTo>
                    <a:pt x="1032734" y="16510"/>
                  </a:lnTo>
                  <a:lnTo>
                    <a:pt x="1069947" y="19050"/>
                  </a:lnTo>
                  <a:close/>
                </a:path>
                <a:path w="5634990" h="1038859">
                  <a:moveTo>
                    <a:pt x="1355732" y="19050"/>
                  </a:moveTo>
                  <a:lnTo>
                    <a:pt x="1069947" y="19050"/>
                  </a:lnTo>
                  <a:lnTo>
                    <a:pt x="1103435" y="16510"/>
                  </a:lnTo>
                  <a:lnTo>
                    <a:pt x="1179347" y="3810"/>
                  </a:lnTo>
                  <a:lnTo>
                    <a:pt x="1212839" y="0"/>
                  </a:lnTo>
                  <a:lnTo>
                    <a:pt x="1246330" y="3810"/>
                  </a:lnTo>
                  <a:lnTo>
                    <a:pt x="1322241" y="16510"/>
                  </a:lnTo>
                  <a:lnTo>
                    <a:pt x="1355732" y="19050"/>
                  </a:lnTo>
                  <a:close/>
                </a:path>
                <a:path w="5634990" h="1038859">
                  <a:moveTo>
                    <a:pt x="1657395" y="19050"/>
                  </a:moveTo>
                  <a:lnTo>
                    <a:pt x="1355732" y="19050"/>
                  </a:lnTo>
                  <a:lnTo>
                    <a:pt x="1390464" y="16510"/>
                  </a:lnTo>
                  <a:lnTo>
                    <a:pt x="1471835" y="3810"/>
                  </a:lnTo>
                  <a:lnTo>
                    <a:pt x="1506567" y="0"/>
                  </a:lnTo>
                  <a:lnTo>
                    <a:pt x="1541295" y="3810"/>
                  </a:lnTo>
                  <a:lnTo>
                    <a:pt x="1622663" y="16510"/>
                  </a:lnTo>
                  <a:lnTo>
                    <a:pt x="1657395" y="19050"/>
                  </a:lnTo>
                  <a:close/>
                </a:path>
                <a:path w="5634990" h="1038859">
                  <a:moveTo>
                    <a:pt x="1959059" y="19050"/>
                  </a:moveTo>
                  <a:lnTo>
                    <a:pt x="1657395" y="19050"/>
                  </a:lnTo>
                  <a:lnTo>
                    <a:pt x="1692127" y="16510"/>
                  </a:lnTo>
                  <a:lnTo>
                    <a:pt x="1773499" y="3810"/>
                  </a:lnTo>
                  <a:lnTo>
                    <a:pt x="1808231" y="0"/>
                  </a:lnTo>
                  <a:lnTo>
                    <a:pt x="1842959" y="3810"/>
                  </a:lnTo>
                  <a:lnTo>
                    <a:pt x="1924327" y="16510"/>
                  </a:lnTo>
                  <a:lnTo>
                    <a:pt x="1959059" y="19050"/>
                  </a:lnTo>
                  <a:close/>
                </a:path>
                <a:path w="5634990" h="1038859">
                  <a:moveTo>
                    <a:pt x="2260723" y="19050"/>
                  </a:moveTo>
                  <a:lnTo>
                    <a:pt x="1959059" y="19050"/>
                  </a:lnTo>
                  <a:lnTo>
                    <a:pt x="1993791" y="16510"/>
                  </a:lnTo>
                  <a:lnTo>
                    <a:pt x="2075159" y="3810"/>
                  </a:lnTo>
                  <a:lnTo>
                    <a:pt x="2109887" y="0"/>
                  </a:lnTo>
                  <a:lnTo>
                    <a:pt x="2144619" y="3810"/>
                  </a:lnTo>
                  <a:lnTo>
                    <a:pt x="2225990" y="16510"/>
                  </a:lnTo>
                  <a:lnTo>
                    <a:pt x="2260723" y="19050"/>
                  </a:lnTo>
                  <a:close/>
                </a:path>
                <a:path w="5634990" h="1038859">
                  <a:moveTo>
                    <a:pt x="2554450" y="19050"/>
                  </a:moveTo>
                  <a:lnTo>
                    <a:pt x="2260723" y="19050"/>
                  </a:lnTo>
                  <a:lnTo>
                    <a:pt x="2295455" y="16510"/>
                  </a:lnTo>
                  <a:lnTo>
                    <a:pt x="2376826" y="3810"/>
                  </a:lnTo>
                  <a:lnTo>
                    <a:pt x="2411558" y="0"/>
                  </a:lnTo>
                  <a:lnTo>
                    <a:pt x="2445046" y="3810"/>
                  </a:lnTo>
                  <a:lnTo>
                    <a:pt x="2520958" y="16510"/>
                  </a:lnTo>
                  <a:lnTo>
                    <a:pt x="2554450" y="19050"/>
                  </a:lnTo>
                  <a:close/>
                </a:path>
                <a:path w="5634990" h="1038859">
                  <a:moveTo>
                    <a:pt x="2856114" y="19050"/>
                  </a:moveTo>
                  <a:lnTo>
                    <a:pt x="2554450" y="19050"/>
                  </a:lnTo>
                  <a:lnTo>
                    <a:pt x="2589181" y="16510"/>
                  </a:lnTo>
                  <a:lnTo>
                    <a:pt x="2670547" y="3810"/>
                  </a:lnTo>
                  <a:lnTo>
                    <a:pt x="2705278" y="0"/>
                  </a:lnTo>
                  <a:lnTo>
                    <a:pt x="2740011" y="3810"/>
                  </a:lnTo>
                  <a:lnTo>
                    <a:pt x="2821382" y="16510"/>
                  </a:lnTo>
                  <a:lnTo>
                    <a:pt x="2856114" y="19050"/>
                  </a:lnTo>
                  <a:close/>
                </a:path>
                <a:path w="5634990" h="1038859">
                  <a:moveTo>
                    <a:pt x="3157778" y="19050"/>
                  </a:moveTo>
                  <a:lnTo>
                    <a:pt x="2856114" y="19050"/>
                  </a:lnTo>
                  <a:lnTo>
                    <a:pt x="2890842" y="16510"/>
                  </a:lnTo>
                  <a:lnTo>
                    <a:pt x="2972210" y="3810"/>
                  </a:lnTo>
                  <a:lnTo>
                    <a:pt x="3006942" y="0"/>
                  </a:lnTo>
                  <a:lnTo>
                    <a:pt x="3041674" y="3810"/>
                  </a:lnTo>
                  <a:lnTo>
                    <a:pt x="3123045" y="16510"/>
                  </a:lnTo>
                  <a:lnTo>
                    <a:pt x="3157778" y="19050"/>
                  </a:lnTo>
                  <a:close/>
                </a:path>
                <a:path w="5634990" h="1038859">
                  <a:moveTo>
                    <a:pt x="3451498" y="19050"/>
                  </a:moveTo>
                  <a:lnTo>
                    <a:pt x="3157778" y="19050"/>
                  </a:lnTo>
                  <a:lnTo>
                    <a:pt x="3191269" y="16510"/>
                  </a:lnTo>
                  <a:lnTo>
                    <a:pt x="3267179" y="3810"/>
                  </a:lnTo>
                  <a:lnTo>
                    <a:pt x="3300670" y="0"/>
                  </a:lnTo>
                  <a:lnTo>
                    <a:pt x="3335402" y="3810"/>
                  </a:lnTo>
                  <a:lnTo>
                    <a:pt x="3416770" y="16510"/>
                  </a:lnTo>
                  <a:lnTo>
                    <a:pt x="3451498" y="19050"/>
                  </a:lnTo>
                  <a:close/>
                </a:path>
                <a:path w="5634990" h="1038859">
                  <a:moveTo>
                    <a:pt x="3761105" y="19050"/>
                  </a:moveTo>
                  <a:lnTo>
                    <a:pt x="3451498" y="19050"/>
                  </a:lnTo>
                  <a:lnTo>
                    <a:pt x="3486230" y="16510"/>
                  </a:lnTo>
                  <a:lnTo>
                    <a:pt x="3567601" y="3810"/>
                  </a:lnTo>
                  <a:lnTo>
                    <a:pt x="3602333" y="0"/>
                  </a:lnTo>
                  <a:lnTo>
                    <a:pt x="3638306" y="3810"/>
                  </a:lnTo>
                  <a:lnTo>
                    <a:pt x="3725133" y="16510"/>
                  </a:lnTo>
                  <a:lnTo>
                    <a:pt x="3761105" y="19050"/>
                  </a:lnTo>
                  <a:close/>
                </a:path>
                <a:path w="5634990" h="1038859">
                  <a:moveTo>
                    <a:pt x="4054825" y="19050"/>
                  </a:moveTo>
                  <a:lnTo>
                    <a:pt x="3761105" y="19050"/>
                  </a:lnTo>
                  <a:lnTo>
                    <a:pt x="3793353" y="16510"/>
                  </a:lnTo>
                  <a:lnTo>
                    <a:pt x="3863809" y="3810"/>
                  </a:lnTo>
                  <a:lnTo>
                    <a:pt x="3896061" y="0"/>
                  </a:lnTo>
                  <a:lnTo>
                    <a:pt x="3932030" y="3810"/>
                  </a:lnTo>
                  <a:lnTo>
                    <a:pt x="4018856" y="16510"/>
                  </a:lnTo>
                  <a:lnTo>
                    <a:pt x="4054825" y="19050"/>
                  </a:lnTo>
                  <a:close/>
                </a:path>
                <a:path w="5634990" h="1038859">
                  <a:moveTo>
                    <a:pt x="4348553" y="19050"/>
                  </a:moveTo>
                  <a:lnTo>
                    <a:pt x="4054825" y="19050"/>
                  </a:lnTo>
                  <a:lnTo>
                    <a:pt x="4088317" y="16510"/>
                  </a:lnTo>
                  <a:lnTo>
                    <a:pt x="4164233" y="3810"/>
                  </a:lnTo>
                  <a:lnTo>
                    <a:pt x="4197725" y="0"/>
                  </a:lnTo>
                  <a:lnTo>
                    <a:pt x="4232453" y="3810"/>
                  </a:lnTo>
                  <a:lnTo>
                    <a:pt x="4313821" y="16510"/>
                  </a:lnTo>
                  <a:lnTo>
                    <a:pt x="4348553" y="19050"/>
                  </a:lnTo>
                  <a:close/>
                </a:path>
                <a:path w="5634990" h="1038859">
                  <a:moveTo>
                    <a:pt x="4959824" y="19050"/>
                  </a:moveTo>
                  <a:lnTo>
                    <a:pt x="4348553" y="19050"/>
                  </a:lnTo>
                  <a:lnTo>
                    <a:pt x="4383285" y="16510"/>
                  </a:lnTo>
                  <a:lnTo>
                    <a:pt x="4464653" y="3810"/>
                  </a:lnTo>
                  <a:lnTo>
                    <a:pt x="4499381" y="0"/>
                  </a:lnTo>
                  <a:lnTo>
                    <a:pt x="4535354" y="2540"/>
                  </a:lnTo>
                  <a:lnTo>
                    <a:pt x="4622183" y="11430"/>
                  </a:lnTo>
                  <a:lnTo>
                    <a:pt x="4658153" y="12700"/>
                  </a:lnTo>
                  <a:lnTo>
                    <a:pt x="4897801" y="12700"/>
                  </a:lnTo>
                  <a:lnTo>
                    <a:pt x="4923850" y="16510"/>
                  </a:lnTo>
                  <a:lnTo>
                    <a:pt x="4959824" y="19050"/>
                  </a:lnTo>
                  <a:close/>
                </a:path>
                <a:path w="5634990" h="1038859">
                  <a:moveTo>
                    <a:pt x="4897801" y="12700"/>
                  </a:moveTo>
                  <a:lnTo>
                    <a:pt x="4658153" y="12700"/>
                  </a:lnTo>
                  <a:lnTo>
                    <a:pt x="4691645" y="11430"/>
                  </a:lnTo>
                  <a:lnTo>
                    <a:pt x="4767557" y="2540"/>
                  </a:lnTo>
                  <a:lnTo>
                    <a:pt x="4801045" y="0"/>
                  </a:lnTo>
                  <a:lnTo>
                    <a:pt x="4837018" y="3810"/>
                  </a:lnTo>
                  <a:lnTo>
                    <a:pt x="4897801" y="12700"/>
                  </a:lnTo>
                  <a:close/>
                </a:path>
                <a:path w="5634990" h="1038859">
                  <a:moveTo>
                    <a:pt x="5261480" y="19050"/>
                  </a:moveTo>
                  <a:lnTo>
                    <a:pt x="4959824" y="19050"/>
                  </a:lnTo>
                  <a:lnTo>
                    <a:pt x="4994552" y="16510"/>
                  </a:lnTo>
                  <a:lnTo>
                    <a:pt x="5075920" y="3810"/>
                  </a:lnTo>
                  <a:lnTo>
                    <a:pt x="5110652" y="0"/>
                  </a:lnTo>
                  <a:lnTo>
                    <a:pt x="5145381" y="3810"/>
                  </a:lnTo>
                  <a:lnTo>
                    <a:pt x="5226751" y="16510"/>
                  </a:lnTo>
                  <a:lnTo>
                    <a:pt x="5261480" y="19050"/>
                  </a:lnTo>
                  <a:close/>
                </a:path>
                <a:path w="5634990" h="1038859">
                  <a:moveTo>
                    <a:pt x="37442" y="54610"/>
                  </a:moveTo>
                  <a:lnTo>
                    <a:pt x="30000" y="41910"/>
                  </a:lnTo>
                  <a:lnTo>
                    <a:pt x="32931" y="31750"/>
                  </a:lnTo>
                  <a:lnTo>
                    <a:pt x="40915" y="24130"/>
                  </a:lnTo>
                  <a:lnTo>
                    <a:pt x="67182" y="7620"/>
                  </a:lnTo>
                  <a:lnTo>
                    <a:pt x="81444" y="9738"/>
                  </a:lnTo>
                  <a:lnTo>
                    <a:pt x="67917" y="21590"/>
                  </a:lnTo>
                  <a:lnTo>
                    <a:pt x="42609" y="44450"/>
                  </a:lnTo>
                  <a:lnTo>
                    <a:pt x="35738" y="50800"/>
                  </a:lnTo>
                  <a:lnTo>
                    <a:pt x="37442" y="54610"/>
                  </a:lnTo>
                  <a:close/>
                </a:path>
                <a:path w="5634990" h="1038859">
                  <a:moveTo>
                    <a:pt x="92829" y="11430"/>
                  </a:moveTo>
                  <a:lnTo>
                    <a:pt x="81444" y="9738"/>
                  </a:lnTo>
                  <a:lnTo>
                    <a:pt x="82413" y="8890"/>
                  </a:lnTo>
                  <a:lnTo>
                    <a:pt x="92829" y="11430"/>
                  </a:lnTo>
                  <a:close/>
                </a:path>
                <a:path w="5634990" h="1038859">
                  <a:moveTo>
                    <a:pt x="5548145" y="13970"/>
                  </a:moveTo>
                  <a:lnTo>
                    <a:pt x="5555037" y="12700"/>
                  </a:lnTo>
                  <a:lnTo>
                    <a:pt x="5555216" y="13786"/>
                  </a:lnTo>
                  <a:lnTo>
                    <a:pt x="5548145" y="13970"/>
                  </a:lnTo>
                  <a:close/>
                </a:path>
                <a:path w="5634990" h="1038859">
                  <a:moveTo>
                    <a:pt x="5594402" y="96520"/>
                  </a:moveTo>
                  <a:lnTo>
                    <a:pt x="5617116" y="69850"/>
                  </a:lnTo>
                  <a:lnTo>
                    <a:pt x="5590267" y="44450"/>
                  </a:lnTo>
                  <a:lnTo>
                    <a:pt x="5564959" y="21590"/>
                  </a:lnTo>
                  <a:lnTo>
                    <a:pt x="5561191" y="19050"/>
                  </a:lnTo>
                  <a:lnTo>
                    <a:pt x="5555246" y="13970"/>
                  </a:lnTo>
                  <a:lnTo>
                    <a:pt x="5555216" y="13786"/>
                  </a:lnTo>
                  <a:lnTo>
                    <a:pt x="5596988" y="12700"/>
                  </a:lnTo>
                  <a:lnTo>
                    <a:pt x="5599800" y="13970"/>
                  </a:lnTo>
                  <a:lnTo>
                    <a:pt x="5600498" y="13970"/>
                  </a:lnTo>
                  <a:lnTo>
                    <a:pt x="5605992" y="19050"/>
                  </a:lnTo>
                  <a:lnTo>
                    <a:pt x="5609013" y="21590"/>
                  </a:lnTo>
                  <a:lnTo>
                    <a:pt x="5634027" y="44450"/>
                  </a:lnTo>
                  <a:lnTo>
                    <a:pt x="5634366" y="44450"/>
                  </a:lnTo>
                  <a:lnTo>
                    <a:pt x="5627154" y="59690"/>
                  </a:lnTo>
                  <a:lnTo>
                    <a:pt x="5594402" y="96520"/>
                  </a:lnTo>
                  <a:close/>
                </a:path>
                <a:path w="5634990" h="1038859">
                  <a:moveTo>
                    <a:pt x="17816" y="969343"/>
                  </a:moveTo>
                  <a:lnTo>
                    <a:pt x="17586" y="969010"/>
                  </a:lnTo>
                  <a:lnTo>
                    <a:pt x="38437" y="946150"/>
                  </a:lnTo>
                  <a:lnTo>
                    <a:pt x="17816" y="969343"/>
                  </a:lnTo>
                  <a:close/>
                </a:path>
                <a:path w="5634990" h="1038859">
                  <a:moveTo>
                    <a:pt x="125874" y="1029970"/>
                  </a:moveTo>
                  <a:lnTo>
                    <a:pt x="71760" y="1023620"/>
                  </a:lnTo>
                  <a:lnTo>
                    <a:pt x="28423" y="1019810"/>
                  </a:lnTo>
                  <a:lnTo>
                    <a:pt x="24464" y="1016000"/>
                  </a:lnTo>
                  <a:lnTo>
                    <a:pt x="0" y="994410"/>
                  </a:lnTo>
                  <a:lnTo>
                    <a:pt x="5691" y="982980"/>
                  </a:lnTo>
                  <a:lnTo>
                    <a:pt x="17816" y="969343"/>
                  </a:lnTo>
                  <a:lnTo>
                    <a:pt x="18462" y="970280"/>
                  </a:lnTo>
                  <a:lnTo>
                    <a:pt x="42609" y="993140"/>
                  </a:lnTo>
                  <a:lnTo>
                    <a:pt x="67917" y="1016000"/>
                  </a:lnTo>
                  <a:lnTo>
                    <a:pt x="77025" y="1023620"/>
                  </a:lnTo>
                  <a:lnTo>
                    <a:pt x="125874" y="1029970"/>
                  </a:lnTo>
                  <a:close/>
                </a:path>
                <a:path w="5634990" h="1038859">
                  <a:moveTo>
                    <a:pt x="5598863" y="984486"/>
                  </a:moveTo>
                  <a:lnTo>
                    <a:pt x="5597877" y="981710"/>
                  </a:lnTo>
                  <a:lnTo>
                    <a:pt x="5599098" y="984250"/>
                  </a:lnTo>
                  <a:lnTo>
                    <a:pt x="5598863" y="984486"/>
                  </a:lnTo>
                  <a:close/>
                </a:path>
                <a:path w="5634990" h="1038859">
                  <a:moveTo>
                    <a:pt x="5585498" y="1028700"/>
                  </a:moveTo>
                  <a:lnTo>
                    <a:pt x="5550206" y="1028700"/>
                  </a:lnTo>
                  <a:lnTo>
                    <a:pt x="5564959" y="1016000"/>
                  </a:lnTo>
                  <a:lnTo>
                    <a:pt x="5566869" y="1014730"/>
                  </a:lnTo>
                  <a:lnTo>
                    <a:pt x="5590267" y="993140"/>
                  </a:lnTo>
                  <a:lnTo>
                    <a:pt x="5598863" y="984486"/>
                  </a:lnTo>
                  <a:lnTo>
                    <a:pt x="5602838" y="995680"/>
                  </a:lnTo>
                  <a:lnTo>
                    <a:pt x="5600309" y="1005840"/>
                  </a:lnTo>
                  <a:lnTo>
                    <a:pt x="5594517" y="1013460"/>
                  </a:lnTo>
                  <a:lnTo>
                    <a:pt x="5588152" y="1022350"/>
                  </a:lnTo>
                  <a:lnTo>
                    <a:pt x="5585498" y="1028700"/>
                  </a:lnTo>
                  <a:close/>
                </a:path>
                <a:path w="5634990" h="1038859">
                  <a:moveTo>
                    <a:pt x="3173650" y="1033780"/>
                  </a:moveTo>
                  <a:lnTo>
                    <a:pt x="3138921" y="1029970"/>
                  </a:lnTo>
                  <a:lnTo>
                    <a:pt x="3057550" y="1017270"/>
                  </a:lnTo>
                  <a:lnTo>
                    <a:pt x="3022821" y="1014730"/>
                  </a:lnTo>
                  <a:lnTo>
                    <a:pt x="4523196" y="1014730"/>
                  </a:lnTo>
                  <a:lnTo>
                    <a:pt x="4488468" y="1018540"/>
                  </a:lnTo>
                  <a:lnTo>
                    <a:pt x="4475950" y="1021080"/>
                  </a:lnTo>
                  <a:lnTo>
                    <a:pt x="3324485" y="1021080"/>
                  </a:lnTo>
                  <a:lnTo>
                    <a:pt x="3289753" y="1022350"/>
                  </a:lnTo>
                  <a:lnTo>
                    <a:pt x="3208382" y="1031240"/>
                  </a:lnTo>
                  <a:lnTo>
                    <a:pt x="3173650" y="1033780"/>
                  </a:lnTo>
                  <a:close/>
                </a:path>
                <a:path w="5634990" h="1038859">
                  <a:moveTo>
                    <a:pt x="4666096" y="1033780"/>
                  </a:moveTo>
                  <a:lnTo>
                    <a:pt x="4632604" y="1029970"/>
                  </a:lnTo>
                  <a:lnTo>
                    <a:pt x="4556689" y="1017270"/>
                  </a:lnTo>
                  <a:lnTo>
                    <a:pt x="4523196" y="1014730"/>
                  </a:lnTo>
                  <a:lnTo>
                    <a:pt x="4824868" y="1014730"/>
                  </a:lnTo>
                  <a:lnTo>
                    <a:pt x="4788894" y="1017270"/>
                  </a:lnTo>
                  <a:lnTo>
                    <a:pt x="4702065" y="1029970"/>
                  </a:lnTo>
                  <a:lnTo>
                    <a:pt x="4666096" y="1033780"/>
                  </a:lnTo>
                  <a:close/>
                </a:path>
                <a:path w="5634990" h="1038859">
                  <a:moveTo>
                    <a:pt x="4975696" y="1033780"/>
                  </a:moveTo>
                  <a:lnTo>
                    <a:pt x="4940964" y="1029970"/>
                  </a:lnTo>
                  <a:lnTo>
                    <a:pt x="4859595" y="1017270"/>
                  </a:lnTo>
                  <a:lnTo>
                    <a:pt x="4824868" y="1014730"/>
                  </a:lnTo>
                  <a:lnTo>
                    <a:pt x="5118588" y="1014730"/>
                  </a:lnTo>
                  <a:lnTo>
                    <a:pt x="5085097" y="1017270"/>
                  </a:lnTo>
                  <a:lnTo>
                    <a:pt x="5009187" y="1029970"/>
                  </a:lnTo>
                  <a:lnTo>
                    <a:pt x="4975696" y="1033780"/>
                  </a:lnTo>
                  <a:close/>
                </a:path>
                <a:path w="5634990" h="1038859">
                  <a:moveTo>
                    <a:pt x="5277359" y="1033780"/>
                  </a:moveTo>
                  <a:lnTo>
                    <a:pt x="5241387" y="1029970"/>
                  </a:lnTo>
                  <a:lnTo>
                    <a:pt x="5154560" y="1017270"/>
                  </a:lnTo>
                  <a:lnTo>
                    <a:pt x="5118588" y="1014730"/>
                  </a:lnTo>
                  <a:lnTo>
                    <a:pt x="5420251" y="1014730"/>
                  </a:lnTo>
                  <a:lnTo>
                    <a:pt x="5386764" y="1017270"/>
                  </a:lnTo>
                  <a:lnTo>
                    <a:pt x="5310851" y="1029970"/>
                  </a:lnTo>
                  <a:lnTo>
                    <a:pt x="5277359" y="1033780"/>
                  </a:lnTo>
                  <a:close/>
                </a:path>
                <a:path w="5634990" h="1038859">
                  <a:moveTo>
                    <a:pt x="498371" y="1038860"/>
                  </a:moveTo>
                  <a:lnTo>
                    <a:pt x="464883" y="1036320"/>
                  </a:lnTo>
                  <a:lnTo>
                    <a:pt x="388971" y="1023620"/>
                  </a:lnTo>
                  <a:lnTo>
                    <a:pt x="355479" y="1021080"/>
                  </a:lnTo>
                  <a:lnTo>
                    <a:pt x="657143" y="1021080"/>
                  </a:lnTo>
                  <a:lnTo>
                    <a:pt x="621171" y="1023620"/>
                  </a:lnTo>
                  <a:lnTo>
                    <a:pt x="534343" y="1036320"/>
                  </a:lnTo>
                  <a:lnTo>
                    <a:pt x="498371" y="1038860"/>
                  </a:lnTo>
                  <a:close/>
                </a:path>
                <a:path w="5634990" h="1038859">
                  <a:moveTo>
                    <a:pt x="792099" y="1038860"/>
                  </a:moveTo>
                  <a:lnTo>
                    <a:pt x="759848" y="1036320"/>
                  </a:lnTo>
                  <a:lnTo>
                    <a:pt x="689394" y="1023620"/>
                  </a:lnTo>
                  <a:lnTo>
                    <a:pt x="657143" y="1021080"/>
                  </a:lnTo>
                  <a:lnTo>
                    <a:pt x="950871" y="1021080"/>
                  </a:lnTo>
                  <a:lnTo>
                    <a:pt x="914898" y="1023620"/>
                  </a:lnTo>
                  <a:lnTo>
                    <a:pt x="828071" y="1036320"/>
                  </a:lnTo>
                  <a:lnTo>
                    <a:pt x="792099" y="1038860"/>
                  </a:lnTo>
                  <a:close/>
                </a:path>
                <a:path w="5634990" h="1038859">
                  <a:moveTo>
                    <a:pt x="1093763" y="1038860"/>
                  </a:moveTo>
                  <a:lnTo>
                    <a:pt x="1060271" y="1036320"/>
                  </a:lnTo>
                  <a:lnTo>
                    <a:pt x="984358" y="1023620"/>
                  </a:lnTo>
                  <a:lnTo>
                    <a:pt x="950871" y="1021080"/>
                  </a:lnTo>
                  <a:lnTo>
                    <a:pt x="1252534" y="1021080"/>
                  </a:lnTo>
                  <a:lnTo>
                    <a:pt x="1216561" y="1023620"/>
                  </a:lnTo>
                  <a:lnTo>
                    <a:pt x="1129732" y="1036320"/>
                  </a:lnTo>
                  <a:lnTo>
                    <a:pt x="1093763" y="1038860"/>
                  </a:lnTo>
                  <a:close/>
                </a:path>
                <a:path w="5634990" h="1038859">
                  <a:moveTo>
                    <a:pt x="1403362" y="1038860"/>
                  </a:moveTo>
                  <a:lnTo>
                    <a:pt x="1368630" y="1036320"/>
                  </a:lnTo>
                  <a:lnTo>
                    <a:pt x="1287262" y="1023620"/>
                  </a:lnTo>
                  <a:lnTo>
                    <a:pt x="1252534" y="1021080"/>
                  </a:lnTo>
                  <a:lnTo>
                    <a:pt x="1546254" y="1021080"/>
                  </a:lnTo>
                  <a:lnTo>
                    <a:pt x="1512767" y="1023620"/>
                  </a:lnTo>
                  <a:lnTo>
                    <a:pt x="1436854" y="1036320"/>
                  </a:lnTo>
                  <a:lnTo>
                    <a:pt x="1403362" y="1038860"/>
                  </a:lnTo>
                  <a:close/>
                </a:path>
                <a:path w="5634990" h="1038859">
                  <a:moveTo>
                    <a:pt x="1689147" y="1033780"/>
                  </a:moveTo>
                  <a:lnTo>
                    <a:pt x="1655659" y="1031240"/>
                  </a:lnTo>
                  <a:lnTo>
                    <a:pt x="1579747" y="1022350"/>
                  </a:lnTo>
                  <a:lnTo>
                    <a:pt x="1546254" y="1021080"/>
                  </a:lnTo>
                  <a:lnTo>
                    <a:pt x="1847918" y="1021080"/>
                  </a:lnTo>
                  <a:lnTo>
                    <a:pt x="1811949" y="1022350"/>
                  </a:lnTo>
                  <a:lnTo>
                    <a:pt x="1725120" y="1031240"/>
                  </a:lnTo>
                  <a:lnTo>
                    <a:pt x="1689147" y="1033780"/>
                  </a:lnTo>
                  <a:close/>
                </a:path>
                <a:path w="5634990" h="1038859">
                  <a:moveTo>
                    <a:pt x="1998754" y="1033780"/>
                  </a:moveTo>
                  <a:lnTo>
                    <a:pt x="1964021" y="1031240"/>
                  </a:lnTo>
                  <a:lnTo>
                    <a:pt x="1882650" y="1022350"/>
                  </a:lnTo>
                  <a:lnTo>
                    <a:pt x="1847918" y="1021080"/>
                  </a:lnTo>
                  <a:lnTo>
                    <a:pt x="2141646" y="1021080"/>
                  </a:lnTo>
                  <a:lnTo>
                    <a:pt x="2108154" y="1022350"/>
                  </a:lnTo>
                  <a:lnTo>
                    <a:pt x="2032242" y="1031240"/>
                  </a:lnTo>
                  <a:lnTo>
                    <a:pt x="1998754" y="1033780"/>
                  </a:lnTo>
                  <a:close/>
                </a:path>
                <a:path w="5634990" h="1038859">
                  <a:moveTo>
                    <a:pt x="2300417" y="1033780"/>
                  </a:moveTo>
                  <a:lnTo>
                    <a:pt x="2264445" y="1031240"/>
                  </a:lnTo>
                  <a:lnTo>
                    <a:pt x="2177618" y="1022350"/>
                  </a:lnTo>
                  <a:lnTo>
                    <a:pt x="2141646" y="1021080"/>
                  </a:lnTo>
                  <a:lnTo>
                    <a:pt x="2435366" y="1021080"/>
                  </a:lnTo>
                  <a:lnTo>
                    <a:pt x="2403118" y="1022350"/>
                  </a:lnTo>
                  <a:lnTo>
                    <a:pt x="2332665" y="1031240"/>
                  </a:lnTo>
                  <a:lnTo>
                    <a:pt x="2300417" y="1033780"/>
                  </a:lnTo>
                  <a:close/>
                </a:path>
                <a:path w="5634990" h="1038859">
                  <a:moveTo>
                    <a:pt x="2594145" y="1038860"/>
                  </a:moveTo>
                  <a:lnTo>
                    <a:pt x="2558172" y="1036320"/>
                  </a:lnTo>
                  <a:lnTo>
                    <a:pt x="2471339" y="1023620"/>
                  </a:lnTo>
                  <a:lnTo>
                    <a:pt x="2435366" y="1021080"/>
                  </a:lnTo>
                  <a:lnTo>
                    <a:pt x="2737037" y="1021080"/>
                  </a:lnTo>
                  <a:lnTo>
                    <a:pt x="2703545" y="1023620"/>
                  </a:lnTo>
                  <a:lnTo>
                    <a:pt x="2627633" y="1036320"/>
                  </a:lnTo>
                  <a:lnTo>
                    <a:pt x="2594145" y="1038860"/>
                  </a:lnTo>
                  <a:close/>
                </a:path>
                <a:path w="5634990" h="1038859">
                  <a:moveTo>
                    <a:pt x="2879929" y="1033780"/>
                  </a:moveTo>
                  <a:lnTo>
                    <a:pt x="2846437" y="1031240"/>
                  </a:lnTo>
                  <a:lnTo>
                    <a:pt x="2770525" y="1022350"/>
                  </a:lnTo>
                  <a:lnTo>
                    <a:pt x="2737037" y="1021080"/>
                  </a:lnTo>
                  <a:lnTo>
                    <a:pt x="2966556" y="1021080"/>
                  </a:lnTo>
                  <a:lnTo>
                    <a:pt x="2913417" y="1029970"/>
                  </a:lnTo>
                  <a:lnTo>
                    <a:pt x="2879929" y="1033780"/>
                  </a:lnTo>
                  <a:close/>
                </a:path>
                <a:path w="5634990" h="1038859">
                  <a:moveTo>
                    <a:pt x="3459441" y="1038860"/>
                  </a:moveTo>
                  <a:lnTo>
                    <a:pt x="3427190" y="1036320"/>
                  </a:lnTo>
                  <a:lnTo>
                    <a:pt x="3356736" y="1023620"/>
                  </a:lnTo>
                  <a:lnTo>
                    <a:pt x="3324485" y="1021080"/>
                  </a:lnTo>
                  <a:lnTo>
                    <a:pt x="3618213" y="1021080"/>
                  </a:lnTo>
                  <a:lnTo>
                    <a:pt x="3582240" y="1023620"/>
                  </a:lnTo>
                  <a:lnTo>
                    <a:pt x="3495410" y="1036320"/>
                  </a:lnTo>
                  <a:lnTo>
                    <a:pt x="3459441" y="1038860"/>
                  </a:lnTo>
                  <a:close/>
                </a:path>
                <a:path w="5634990" h="1038859">
                  <a:moveTo>
                    <a:pt x="3776977" y="1038860"/>
                  </a:moveTo>
                  <a:lnTo>
                    <a:pt x="3741005" y="1036320"/>
                  </a:lnTo>
                  <a:lnTo>
                    <a:pt x="3654181" y="1023620"/>
                  </a:lnTo>
                  <a:lnTo>
                    <a:pt x="3618213" y="1021080"/>
                  </a:lnTo>
                  <a:lnTo>
                    <a:pt x="3919877" y="1021080"/>
                  </a:lnTo>
                  <a:lnTo>
                    <a:pt x="3886384" y="1023620"/>
                  </a:lnTo>
                  <a:lnTo>
                    <a:pt x="3810469" y="1036320"/>
                  </a:lnTo>
                  <a:lnTo>
                    <a:pt x="3776977" y="1038860"/>
                  </a:lnTo>
                  <a:close/>
                </a:path>
                <a:path w="5634990" h="1038859">
                  <a:moveTo>
                    <a:pt x="4070705" y="1038860"/>
                  </a:moveTo>
                  <a:lnTo>
                    <a:pt x="4035973" y="1036320"/>
                  </a:lnTo>
                  <a:lnTo>
                    <a:pt x="3954604" y="1023620"/>
                  </a:lnTo>
                  <a:lnTo>
                    <a:pt x="3919877" y="1021080"/>
                  </a:lnTo>
                  <a:lnTo>
                    <a:pt x="4221540" y="1021080"/>
                  </a:lnTo>
                  <a:lnTo>
                    <a:pt x="4186808" y="1023620"/>
                  </a:lnTo>
                  <a:lnTo>
                    <a:pt x="4105437" y="1036320"/>
                  </a:lnTo>
                  <a:lnTo>
                    <a:pt x="4070705" y="1038860"/>
                  </a:lnTo>
                  <a:close/>
                </a:path>
                <a:path w="5634990" h="1038859">
                  <a:moveTo>
                    <a:pt x="4372368" y="1038860"/>
                  </a:moveTo>
                  <a:lnTo>
                    <a:pt x="4337636" y="1036320"/>
                  </a:lnTo>
                  <a:lnTo>
                    <a:pt x="4256268" y="1023620"/>
                  </a:lnTo>
                  <a:lnTo>
                    <a:pt x="4221540" y="1021080"/>
                  </a:lnTo>
                  <a:lnTo>
                    <a:pt x="4475950" y="1021080"/>
                  </a:lnTo>
                  <a:lnTo>
                    <a:pt x="4407100" y="1035050"/>
                  </a:lnTo>
                  <a:lnTo>
                    <a:pt x="4372368" y="1038860"/>
                  </a:lnTo>
                  <a:close/>
                </a:path>
                <a:path w="5634990" h="1038859">
                  <a:moveTo>
                    <a:pt x="5583906" y="1032510"/>
                  </a:moveTo>
                  <a:lnTo>
                    <a:pt x="5534254" y="1027430"/>
                  </a:lnTo>
                  <a:lnTo>
                    <a:pt x="5550206" y="1028700"/>
                  </a:lnTo>
                  <a:lnTo>
                    <a:pt x="5585498" y="1028700"/>
                  </a:lnTo>
                  <a:lnTo>
                    <a:pt x="5583906" y="1032510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40954" y="7758757"/>
              <a:ext cx="5600065" cy="1038860"/>
            </a:xfrm>
            <a:custGeom>
              <a:avLst/>
              <a:gdLst/>
              <a:ahLst/>
              <a:cxnLst/>
              <a:rect l="l" t="t" r="r" b="b"/>
              <a:pathLst>
                <a:path w="5600065" h="1038859">
                  <a:moveTo>
                    <a:pt x="448888" y="19050"/>
                  </a:moveTo>
                  <a:lnTo>
                    <a:pt x="147225" y="19050"/>
                  </a:lnTo>
                  <a:lnTo>
                    <a:pt x="183194" y="16510"/>
                  </a:lnTo>
                  <a:lnTo>
                    <a:pt x="270023" y="3810"/>
                  </a:lnTo>
                  <a:lnTo>
                    <a:pt x="305996" y="0"/>
                  </a:lnTo>
                  <a:lnTo>
                    <a:pt x="339484" y="3810"/>
                  </a:lnTo>
                  <a:lnTo>
                    <a:pt x="415396" y="16510"/>
                  </a:lnTo>
                  <a:lnTo>
                    <a:pt x="448888" y="19050"/>
                  </a:lnTo>
                  <a:close/>
                </a:path>
                <a:path w="5600065" h="1038859">
                  <a:moveTo>
                    <a:pt x="742608" y="19050"/>
                  </a:moveTo>
                  <a:lnTo>
                    <a:pt x="448888" y="19050"/>
                  </a:lnTo>
                  <a:lnTo>
                    <a:pt x="483617" y="16510"/>
                  </a:lnTo>
                  <a:lnTo>
                    <a:pt x="564987" y="3810"/>
                  </a:lnTo>
                  <a:lnTo>
                    <a:pt x="599716" y="0"/>
                  </a:lnTo>
                  <a:lnTo>
                    <a:pt x="633208" y="3810"/>
                  </a:lnTo>
                  <a:lnTo>
                    <a:pt x="709121" y="16510"/>
                  </a:lnTo>
                  <a:lnTo>
                    <a:pt x="742608" y="19050"/>
                  </a:lnTo>
                  <a:close/>
                </a:path>
                <a:path w="5600065" h="1038859">
                  <a:moveTo>
                    <a:pt x="1052216" y="19050"/>
                  </a:moveTo>
                  <a:lnTo>
                    <a:pt x="742608" y="19050"/>
                  </a:lnTo>
                  <a:lnTo>
                    <a:pt x="776101" y="16510"/>
                  </a:lnTo>
                  <a:lnTo>
                    <a:pt x="852016" y="3810"/>
                  </a:lnTo>
                  <a:lnTo>
                    <a:pt x="885508" y="0"/>
                  </a:lnTo>
                  <a:lnTo>
                    <a:pt x="922717" y="3810"/>
                  </a:lnTo>
                  <a:lnTo>
                    <a:pt x="1015002" y="16510"/>
                  </a:lnTo>
                  <a:lnTo>
                    <a:pt x="1052216" y="19050"/>
                  </a:lnTo>
                  <a:close/>
                </a:path>
                <a:path w="5600065" h="1038859">
                  <a:moveTo>
                    <a:pt x="1338000" y="19050"/>
                  </a:moveTo>
                  <a:lnTo>
                    <a:pt x="1052216" y="19050"/>
                  </a:lnTo>
                  <a:lnTo>
                    <a:pt x="1085703" y="16510"/>
                  </a:lnTo>
                  <a:lnTo>
                    <a:pt x="1161616" y="3810"/>
                  </a:lnTo>
                  <a:lnTo>
                    <a:pt x="1195108" y="0"/>
                  </a:lnTo>
                  <a:lnTo>
                    <a:pt x="1228599" y="3810"/>
                  </a:lnTo>
                  <a:lnTo>
                    <a:pt x="1304509" y="16510"/>
                  </a:lnTo>
                  <a:lnTo>
                    <a:pt x="1338000" y="19050"/>
                  </a:lnTo>
                  <a:close/>
                </a:path>
                <a:path w="5600065" h="1038859">
                  <a:moveTo>
                    <a:pt x="1639663" y="19050"/>
                  </a:moveTo>
                  <a:lnTo>
                    <a:pt x="1338000" y="19050"/>
                  </a:lnTo>
                  <a:lnTo>
                    <a:pt x="1372732" y="16510"/>
                  </a:lnTo>
                  <a:lnTo>
                    <a:pt x="1454103" y="3810"/>
                  </a:lnTo>
                  <a:lnTo>
                    <a:pt x="1488835" y="0"/>
                  </a:lnTo>
                  <a:lnTo>
                    <a:pt x="1523563" y="3810"/>
                  </a:lnTo>
                  <a:lnTo>
                    <a:pt x="1604931" y="16510"/>
                  </a:lnTo>
                  <a:lnTo>
                    <a:pt x="1639663" y="19050"/>
                  </a:lnTo>
                  <a:close/>
                </a:path>
                <a:path w="5600065" h="1038859">
                  <a:moveTo>
                    <a:pt x="1941327" y="19050"/>
                  </a:moveTo>
                  <a:lnTo>
                    <a:pt x="1639663" y="19050"/>
                  </a:lnTo>
                  <a:lnTo>
                    <a:pt x="1674396" y="16510"/>
                  </a:lnTo>
                  <a:lnTo>
                    <a:pt x="1755767" y="3810"/>
                  </a:lnTo>
                  <a:lnTo>
                    <a:pt x="1790499" y="0"/>
                  </a:lnTo>
                  <a:lnTo>
                    <a:pt x="1825227" y="3810"/>
                  </a:lnTo>
                  <a:lnTo>
                    <a:pt x="1906595" y="16510"/>
                  </a:lnTo>
                  <a:lnTo>
                    <a:pt x="1941327" y="19050"/>
                  </a:lnTo>
                  <a:close/>
                </a:path>
                <a:path w="5600065" h="1038859">
                  <a:moveTo>
                    <a:pt x="2242991" y="19050"/>
                  </a:moveTo>
                  <a:lnTo>
                    <a:pt x="1941327" y="19050"/>
                  </a:lnTo>
                  <a:lnTo>
                    <a:pt x="1976059" y="16510"/>
                  </a:lnTo>
                  <a:lnTo>
                    <a:pt x="2057427" y="3810"/>
                  </a:lnTo>
                  <a:lnTo>
                    <a:pt x="2092155" y="0"/>
                  </a:lnTo>
                  <a:lnTo>
                    <a:pt x="2126887" y="3810"/>
                  </a:lnTo>
                  <a:lnTo>
                    <a:pt x="2208259" y="16510"/>
                  </a:lnTo>
                  <a:lnTo>
                    <a:pt x="2242991" y="19050"/>
                  </a:lnTo>
                  <a:close/>
                </a:path>
                <a:path w="5600065" h="1038859">
                  <a:moveTo>
                    <a:pt x="2536719" y="19050"/>
                  </a:moveTo>
                  <a:lnTo>
                    <a:pt x="2242991" y="19050"/>
                  </a:lnTo>
                  <a:lnTo>
                    <a:pt x="2277723" y="16510"/>
                  </a:lnTo>
                  <a:lnTo>
                    <a:pt x="2359094" y="3810"/>
                  </a:lnTo>
                  <a:lnTo>
                    <a:pt x="2393826" y="0"/>
                  </a:lnTo>
                  <a:lnTo>
                    <a:pt x="2427314" y="3810"/>
                  </a:lnTo>
                  <a:lnTo>
                    <a:pt x="2503226" y="16510"/>
                  </a:lnTo>
                  <a:lnTo>
                    <a:pt x="2536719" y="19050"/>
                  </a:lnTo>
                  <a:close/>
                </a:path>
                <a:path w="5600065" h="1038859">
                  <a:moveTo>
                    <a:pt x="2838382" y="19050"/>
                  </a:moveTo>
                  <a:lnTo>
                    <a:pt x="2536719" y="19050"/>
                  </a:lnTo>
                  <a:lnTo>
                    <a:pt x="2571450" y="16510"/>
                  </a:lnTo>
                  <a:lnTo>
                    <a:pt x="2652816" y="3810"/>
                  </a:lnTo>
                  <a:lnTo>
                    <a:pt x="2687547" y="0"/>
                  </a:lnTo>
                  <a:lnTo>
                    <a:pt x="2722279" y="3810"/>
                  </a:lnTo>
                  <a:lnTo>
                    <a:pt x="2803650" y="16510"/>
                  </a:lnTo>
                  <a:lnTo>
                    <a:pt x="2838382" y="19050"/>
                  </a:lnTo>
                  <a:close/>
                </a:path>
                <a:path w="5600065" h="1038859">
                  <a:moveTo>
                    <a:pt x="3140046" y="19050"/>
                  </a:moveTo>
                  <a:lnTo>
                    <a:pt x="2838382" y="19050"/>
                  </a:lnTo>
                  <a:lnTo>
                    <a:pt x="2873110" y="16510"/>
                  </a:lnTo>
                  <a:lnTo>
                    <a:pt x="2954478" y="3810"/>
                  </a:lnTo>
                  <a:lnTo>
                    <a:pt x="2989210" y="0"/>
                  </a:lnTo>
                  <a:lnTo>
                    <a:pt x="3023942" y="3810"/>
                  </a:lnTo>
                  <a:lnTo>
                    <a:pt x="3105314" y="16510"/>
                  </a:lnTo>
                  <a:lnTo>
                    <a:pt x="3140046" y="19050"/>
                  </a:lnTo>
                  <a:close/>
                </a:path>
                <a:path w="5600065" h="1038859">
                  <a:moveTo>
                    <a:pt x="3433766" y="19050"/>
                  </a:moveTo>
                  <a:lnTo>
                    <a:pt x="3140046" y="19050"/>
                  </a:lnTo>
                  <a:lnTo>
                    <a:pt x="3173537" y="16510"/>
                  </a:lnTo>
                  <a:lnTo>
                    <a:pt x="3249447" y="3810"/>
                  </a:lnTo>
                  <a:lnTo>
                    <a:pt x="3282938" y="0"/>
                  </a:lnTo>
                  <a:lnTo>
                    <a:pt x="3317670" y="3810"/>
                  </a:lnTo>
                  <a:lnTo>
                    <a:pt x="3399038" y="16510"/>
                  </a:lnTo>
                  <a:lnTo>
                    <a:pt x="3433766" y="19050"/>
                  </a:lnTo>
                  <a:close/>
                </a:path>
                <a:path w="5600065" h="1038859">
                  <a:moveTo>
                    <a:pt x="3743373" y="19050"/>
                  </a:moveTo>
                  <a:lnTo>
                    <a:pt x="3433766" y="19050"/>
                  </a:lnTo>
                  <a:lnTo>
                    <a:pt x="3468498" y="16510"/>
                  </a:lnTo>
                  <a:lnTo>
                    <a:pt x="3549869" y="3810"/>
                  </a:lnTo>
                  <a:lnTo>
                    <a:pt x="3584602" y="0"/>
                  </a:lnTo>
                  <a:lnTo>
                    <a:pt x="3620574" y="3810"/>
                  </a:lnTo>
                  <a:lnTo>
                    <a:pt x="3707401" y="16510"/>
                  </a:lnTo>
                  <a:lnTo>
                    <a:pt x="3743373" y="19050"/>
                  </a:lnTo>
                  <a:close/>
                </a:path>
                <a:path w="5600065" h="1038859">
                  <a:moveTo>
                    <a:pt x="4037093" y="19050"/>
                  </a:moveTo>
                  <a:lnTo>
                    <a:pt x="3743373" y="19050"/>
                  </a:lnTo>
                  <a:lnTo>
                    <a:pt x="3775621" y="16510"/>
                  </a:lnTo>
                  <a:lnTo>
                    <a:pt x="3846077" y="3810"/>
                  </a:lnTo>
                  <a:lnTo>
                    <a:pt x="3878329" y="0"/>
                  </a:lnTo>
                  <a:lnTo>
                    <a:pt x="3914298" y="3810"/>
                  </a:lnTo>
                  <a:lnTo>
                    <a:pt x="4001125" y="16510"/>
                  </a:lnTo>
                  <a:lnTo>
                    <a:pt x="4037093" y="19050"/>
                  </a:lnTo>
                  <a:close/>
                </a:path>
                <a:path w="5600065" h="1038859">
                  <a:moveTo>
                    <a:pt x="4330821" y="19050"/>
                  </a:moveTo>
                  <a:lnTo>
                    <a:pt x="4037093" y="19050"/>
                  </a:lnTo>
                  <a:lnTo>
                    <a:pt x="4070586" y="16510"/>
                  </a:lnTo>
                  <a:lnTo>
                    <a:pt x="4146501" y="3810"/>
                  </a:lnTo>
                  <a:lnTo>
                    <a:pt x="4179993" y="0"/>
                  </a:lnTo>
                  <a:lnTo>
                    <a:pt x="4214721" y="3810"/>
                  </a:lnTo>
                  <a:lnTo>
                    <a:pt x="4296089" y="16510"/>
                  </a:lnTo>
                  <a:lnTo>
                    <a:pt x="4330821" y="19050"/>
                  </a:lnTo>
                  <a:close/>
                </a:path>
                <a:path w="5600065" h="1038859">
                  <a:moveTo>
                    <a:pt x="4942092" y="19050"/>
                  </a:moveTo>
                  <a:lnTo>
                    <a:pt x="4330821" y="19050"/>
                  </a:lnTo>
                  <a:lnTo>
                    <a:pt x="4365553" y="16510"/>
                  </a:lnTo>
                  <a:lnTo>
                    <a:pt x="4446921" y="3810"/>
                  </a:lnTo>
                  <a:lnTo>
                    <a:pt x="4481649" y="0"/>
                  </a:lnTo>
                  <a:lnTo>
                    <a:pt x="4517622" y="2540"/>
                  </a:lnTo>
                  <a:lnTo>
                    <a:pt x="4604452" y="11430"/>
                  </a:lnTo>
                  <a:lnTo>
                    <a:pt x="4640421" y="12700"/>
                  </a:lnTo>
                  <a:lnTo>
                    <a:pt x="4880069" y="12700"/>
                  </a:lnTo>
                  <a:lnTo>
                    <a:pt x="4906119" y="16510"/>
                  </a:lnTo>
                  <a:lnTo>
                    <a:pt x="4942092" y="19050"/>
                  </a:lnTo>
                  <a:close/>
                </a:path>
                <a:path w="5600065" h="1038859">
                  <a:moveTo>
                    <a:pt x="4880069" y="12700"/>
                  </a:moveTo>
                  <a:lnTo>
                    <a:pt x="4640421" y="12700"/>
                  </a:lnTo>
                  <a:lnTo>
                    <a:pt x="4673913" y="11430"/>
                  </a:lnTo>
                  <a:lnTo>
                    <a:pt x="4749825" y="2540"/>
                  </a:lnTo>
                  <a:lnTo>
                    <a:pt x="4783313" y="0"/>
                  </a:lnTo>
                  <a:lnTo>
                    <a:pt x="4819286" y="3810"/>
                  </a:lnTo>
                  <a:lnTo>
                    <a:pt x="4880069" y="12700"/>
                  </a:lnTo>
                  <a:close/>
                </a:path>
                <a:path w="5600065" h="1038859">
                  <a:moveTo>
                    <a:pt x="5243748" y="19050"/>
                  </a:moveTo>
                  <a:lnTo>
                    <a:pt x="4942092" y="19050"/>
                  </a:lnTo>
                  <a:lnTo>
                    <a:pt x="4976820" y="16510"/>
                  </a:lnTo>
                  <a:lnTo>
                    <a:pt x="5058188" y="3810"/>
                  </a:lnTo>
                  <a:lnTo>
                    <a:pt x="5092920" y="0"/>
                  </a:lnTo>
                  <a:lnTo>
                    <a:pt x="5127649" y="3810"/>
                  </a:lnTo>
                  <a:lnTo>
                    <a:pt x="5209019" y="16510"/>
                  </a:lnTo>
                  <a:lnTo>
                    <a:pt x="5243748" y="19050"/>
                  </a:lnTo>
                  <a:close/>
                </a:path>
                <a:path w="5600065" h="1038859">
                  <a:moveTo>
                    <a:pt x="5489020" y="9947"/>
                  </a:moveTo>
                  <a:lnTo>
                    <a:pt x="5386640" y="0"/>
                  </a:lnTo>
                  <a:lnTo>
                    <a:pt x="5487881" y="8890"/>
                  </a:lnTo>
                  <a:lnTo>
                    <a:pt x="5489020" y="9947"/>
                  </a:lnTo>
                  <a:close/>
                </a:path>
                <a:path w="5600065" h="1038859">
                  <a:moveTo>
                    <a:pt x="52457" y="85090"/>
                  </a:moveTo>
                  <a:lnTo>
                    <a:pt x="19711" y="54610"/>
                  </a:lnTo>
                  <a:lnTo>
                    <a:pt x="18116" y="50800"/>
                  </a:lnTo>
                  <a:lnTo>
                    <a:pt x="50492" y="21590"/>
                  </a:lnTo>
                  <a:lnTo>
                    <a:pt x="64941" y="8890"/>
                  </a:lnTo>
                  <a:lnTo>
                    <a:pt x="75097" y="11430"/>
                  </a:lnTo>
                  <a:lnTo>
                    <a:pt x="101555" y="15868"/>
                  </a:lnTo>
                  <a:lnTo>
                    <a:pt x="94027" y="22860"/>
                  </a:lnTo>
                  <a:lnTo>
                    <a:pt x="68417" y="44450"/>
                  </a:lnTo>
                  <a:lnTo>
                    <a:pt x="43981" y="68580"/>
                  </a:lnTo>
                  <a:lnTo>
                    <a:pt x="39593" y="72390"/>
                  </a:lnTo>
                  <a:lnTo>
                    <a:pt x="52457" y="85090"/>
                  </a:lnTo>
                  <a:close/>
                </a:path>
                <a:path w="5600065" h="1038859">
                  <a:moveTo>
                    <a:pt x="5576671" y="96520"/>
                  </a:moveTo>
                  <a:lnTo>
                    <a:pt x="5578735" y="93980"/>
                  </a:lnTo>
                  <a:lnTo>
                    <a:pt x="5576680" y="91440"/>
                  </a:lnTo>
                  <a:lnTo>
                    <a:pt x="5528996" y="44450"/>
                  </a:lnTo>
                  <a:lnTo>
                    <a:pt x="5498824" y="19050"/>
                  </a:lnTo>
                  <a:lnTo>
                    <a:pt x="5489020" y="9947"/>
                  </a:lnTo>
                  <a:lnTo>
                    <a:pt x="5530413" y="13970"/>
                  </a:lnTo>
                  <a:lnTo>
                    <a:pt x="5537815" y="13970"/>
                  </a:lnTo>
                  <a:lnTo>
                    <a:pt x="5543760" y="19050"/>
                  </a:lnTo>
                  <a:lnTo>
                    <a:pt x="5547527" y="21590"/>
                  </a:lnTo>
                  <a:lnTo>
                    <a:pt x="5572836" y="44450"/>
                  </a:lnTo>
                  <a:lnTo>
                    <a:pt x="5596983" y="67310"/>
                  </a:lnTo>
                  <a:lnTo>
                    <a:pt x="5599527" y="69850"/>
                  </a:lnTo>
                  <a:lnTo>
                    <a:pt x="5576671" y="96520"/>
                  </a:lnTo>
                  <a:close/>
                </a:path>
                <a:path w="5600065" h="1038859">
                  <a:moveTo>
                    <a:pt x="5537815" y="13970"/>
                  </a:moveTo>
                  <a:lnTo>
                    <a:pt x="5530413" y="13970"/>
                  </a:lnTo>
                  <a:lnTo>
                    <a:pt x="5537597" y="12700"/>
                  </a:lnTo>
                  <a:lnTo>
                    <a:pt x="5537815" y="13970"/>
                  </a:lnTo>
                  <a:close/>
                </a:path>
                <a:path w="5600065" h="1038859">
                  <a:moveTo>
                    <a:pt x="120518" y="19050"/>
                  </a:moveTo>
                  <a:lnTo>
                    <a:pt x="101555" y="15868"/>
                  </a:lnTo>
                  <a:lnTo>
                    <a:pt x="102232" y="15240"/>
                  </a:lnTo>
                  <a:lnTo>
                    <a:pt x="120518" y="19050"/>
                  </a:lnTo>
                  <a:close/>
                </a:path>
                <a:path w="5600065" h="1038859">
                  <a:moveTo>
                    <a:pt x="20590" y="946277"/>
                  </a:moveTo>
                  <a:lnTo>
                    <a:pt x="20459" y="946150"/>
                  </a:lnTo>
                  <a:lnTo>
                    <a:pt x="20705" y="946150"/>
                  </a:lnTo>
                  <a:lnTo>
                    <a:pt x="20590" y="946277"/>
                  </a:lnTo>
                  <a:close/>
                </a:path>
                <a:path w="5600065" h="1038859">
                  <a:moveTo>
                    <a:pt x="157222" y="1036320"/>
                  </a:moveTo>
                  <a:lnTo>
                    <a:pt x="59648" y="1023620"/>
                  </a:lnTo>
                  <a:lnTo>
                    <a:pt x="25183" y="993140"/>
                  </a:lnTo>
                  <a:lnTo>
                    <a:pt x="0" y="969010"/>
                  </a:lnTo>
                  <a:lnTo>
                    <a:pt x="20590" y="946277"/>
                  </a:lnTo>
                  <a:lnTo>
                    <a:pt x="43981" y="969010"/>
                  </a:lnTo>
                  <a:lnTo>
                    <a:pt x="68417" y="991870"/>
                  </a:lnTo>
                  <a:lnTo>
                    <a:pt x="94027" y="1014730"/>
                  </a:lnTo>
                  <a:lnTo>
                    <a:pt x="111302" y="1029970"/>
                  </a:lnTo>
                  <a:lnTo>
                    <a:pt x="157222" y="1036320"/>
                  </a:lnTo>
                  <a:close/>
                </a:path>
                <a:path w="5600065" h="1038859">
                  <a:moveTo>
                    <a:pt x="5538656" y="1023620"/>
                  </a:moveTo>
                  <a:lnTo>
                    <a:pt x="5493577" y="1023620"/>
                  </a:lnTo>
                  <a:lnTo>
                    <a:pt x="5503386" y="1014730"/>
                  </a:lnTo>
                  <a:lnTo>
                    <a:pt x="5504628" y="1014730"/>
                  </a:lnTo>
                  <a:lnTo>
                    <a:pt x="5553432" y="969010"/>
                  </a:lnTo>
                  <a:lnTo>
                    <a:pt x="5563281" y="960125"/>
                  </a:lnTo>
                  <a:lnTo>
                    <a:pt x="5580145" y="981710"/>
                  </a:lnTo>
                  <a:lnTo>
                    <a:pt x="5581442" y="984250"/>
                  </a:lnTo>
                  <a:lnTo>
                    <a:pt x="5572836" y="993140"/>
                  </a:lnTo>
                  <a:lnTo>
                    <a:pt x="5549437" y="1014730"/>
                  </a:lnTo>
                  <a:lnTo>
                    <a:pt x="5547527" y="1016000"/>
                  </a:lnTo>
                  <a:lnTo>
                    <a:pt x="5538656" y="1023620"/>
                  </a:lnTo>
                  <a:close/>
                </a:path>
                <a:path w="5600065" h="1038859">
                  <a:moveTo>
                    <a:pt x="3155918" y="1033780"/>
                  </a:moveTo>
                  <a:lnTo>
                    <a:pt x="3121189" y="1029970"/>
                  </a:lnTo>
                  <a:lnTo>
                    <a:pt x="3039819" y="1017270"/>
                  </a:lnTo>
                  <a:lnTo>
                    <a:pt x="3005090" y="1014730"/>
                  </a:lnTo>
                  <a:lnTo>
                    <a:pt x="4505465" y="1014730"/>
                  </a:lnTo>
                  <a:lnTo>
                    <a:pt x="4470737" y="1018540"/>
                  </a:lnTo>
                  <a:lnTo>
                    <a:pt x="4458219" y="1021080"/>
                  </a:lnTo>
                  <a:lnTo>
                    <a:pt x="3306753" y="1021080"/>
                  </a:lnTo>
                  <a:lnTo>
                    <a:pt x="3272021" y="1022350"/>
                  </a:lnTo>
                  <a:lnTo>
                    <a:pt x="3190650" y="1031240"/>
                  </a:lnTo>
                  <a:lnTo>
                    <a:pt x="3155918" y="1033780"/>
                  </a:lnTo>
                  <a:close/>
                </a:path>
                <a:path w="5600065" h="1038859">
                  <a:moveTo>
                    <a:pt x="4648364" y="1033780"/>
                  </a:moveTo>
                  <a:lnTo>
                    <a:pt x="4614872" y="1029970"/>
                  </a:lnTo>
                  <a:lnTo>
                    <a:pt x="4538957" y="1017270"/>
                  </a:lnTo>
                  <a:lnTo>
                    <a:pt x="4505465" y="1014730"/>
                  </a:lnTo>
                  <a:lnTo>
                    <a:pt x="4807136" y="1014730"/>
                  </a:lnTo>
                  <a:lnTo>
                    <a:pt x="4771162" y="1017270"/>
                  </a:lnTo>
                  <a:lnTo>
                    <a:pt x="4684333" y="1029970"/>
                  </a:lnTo>
                  <a:lnTo>
                    <a:pt x="4648364" y="1033780"/>
                  </a:lnTo>
                  <a:close/>
                </a:path>
                <a:path w="5600065" h="1038859">
                  <a:moveTo>
                    <a:pt x="4957964" y="1033780"/>
                  </a:moveTo>
                  <a:lnTo>
                    <a:pt x="4923232" y="1029970"/>
                  </a:lnTo>
                  <a:lnTo>
                    <a:pt x="4841864" y="1017270"/>
                  </a:lnTo>
                  <a:lnTo>
                    <a:pt x="4807136" y="1014730"/>
                  </a:lnTo>
                  <a:lnTo>
                    <a:pt x="5100856" y="1014730"/>
                  </a:lnTo>
                  <a:lnTo>
                    <a:pt x="5067365" y="1017270"/>
                  </a:lnTo>
                  <a:lnTo>
                    <a:pt x="4991455" y="1029970"/>
                  </a:lnTo>
                  <a:lnTo>
                    <a:pt x="4957964" y="1033780"/>
                  </a:lnTo>
                  <a:close/>
                </a:path>
                <a:path w="5600065" h="1038859">
                  <a:moveTo>
                    <a:pt x="5259628" y="1033780"/>
                  </a:moveTo>
                  <a:lnTo>
                    <a:pt x="5223655" y="1029970"/>
                  </a:lnTo>
                  <a:lnTo>
                    <a:pt x="5136828" y="1017270"/>
                  </a:lnTo>
                  <a:lnTo>
                    <a:pt x="5100856" y="1014730"/>
                  </a:lnTo>
                  <a:lnTo>
                    <a:pt x="5402520" y="1014730"/>
                  </a:lnTo>
                  <a:lnTo>
                    <a:pt x="5369032" y="1017270"/>
                  </a:lnTo>
                  <a:lnTo>
                    <a:pt x="5293120" y="1029970"/>
                  </a:lnTo>
                  <a:lnTo>
                    <a:pt x="5259628" y="1033780"/>
                  </a:lnTo>
                  <a:close/>
                </a:path>
                <a:path w="5600065" h="1038859">
                  <a:moveTo>
                    <a:pt x="480640" y="1038860"/>
                  </a:moveTo>
                  <a:lnTo>
                    <a:pt x="447152" y="1036320"/>
                  </a:lnTo>
                  <a:lnTo>
                    <a:pt x="371239" y="1023620"/>
                  </a:lnTo>
                  <a:lnTo>
                    <a:pt x="337747" y="1021080"/>
                  </a:lnTo>
                  <a:lnTo>
                    <a:pt x="639411" y="1021080"/>
                  </a:lnTo>
                  <a:lnTo>
                    <a:pt x="603439" y="1023620"/>
                  </a:lnTo>
                  <a:lnTo>
                    <a:pt x="516612" y="1036320"/>
                  </a:lnTo>
                  <a:lnTo>
                    <a:pt x="480640" y="1038860"/>
                  </a:lnTo>
                  <a:close/>
                </a:path>
                <a:path w="5600065" h="1038859">
                  <a:moveTo>
                    <a:pt x="774367" y="1038860"/>
                  </a:moveTo>
                  <a:lnTo>
                    <a:pt x="742116" y="1036320"/>
                  </a:lnTo>
                  <a:lnTo>
                    <a:pt x="671662" y="1023620"/>
                  </a:lnTo>
                  <a:lnTo>
                    <a:pt x="639411" y="1021080"/>
                  </a:lnTo>
                  <a:lnTo>
                    <a:pt x="933139" y="1021080"/>
                  </a:lnTo>
                  <a:lnTo>
                    <a:pt x="897167" y="1023620"/>
                  </a:lnTo>
                  <a:lnTo>
                    <a:pt x="810339" y="1036320"/>
                  </a:lnTo>
                  <a:lnTo>
                    <a:pt x="774367" y="1038860"/>
                  </a:lnTo>
                  <a:close/>
                </a:path>
                <a:path w="5600065" h="1038859">
                  <a:moveTo>
                    <a:pt x="1076031" y="1038860"/>
                  </a:moveTo>
                  <a:lnTo>
                    <a:pt x="1042539" y="1036320"/>
                  </a:lnTo>
                  <a:lnTo>
                    <a:pt x="966627" y="1023620"/>
                  </a:lnTo>
                  <a:lnTo>
                    <a:pt x="933139" y="1021080"/>
                  </a:lnTo>
                  <a:lnTo>
                    <a:pt x="1234802" y="1021080"/>
                  </a:lnTo>
                  <a:lnTo>
                    <a:pt x="1198829" y="1023620"/>
                  </a:lnTo>
                  <a:lnTo>
                    <a:pt x="1112000" y="1036320"/>
                  </a:lnTo>
                  <a:lnTo>
                    <a:pt x="1076031" y="1038860"/>
                  </a:lnTo>
                  <a:close/>
                </a:path>
                <a:path w="5600065" h="1038859">
                  <a:moveTo>
                    <a:pt x="1385631" y="1038860"/>
                  </a:moveTo>
                  <a:lnTo>
                    <a:pt x="1350898" y="1036320"/>
                  </a:lnTo>
                  <a:lnTo>
                    <a:pt x="1269530" y="1023620"/>
                  </a:lnTo>
                  <a:lnTo>
                    <a:pt x="1234802" y="1021080"/>
                  </a:lnTo>
                  <a:lnTo>
                    <a:pt x="1528523" y="1021080"/>
                  </a:lnTo>
                  <a:lnTo>
                    <a:pt x="1495035" y="1023620"/>
                  </a:lnTo>
                  <a:lnTo>
                    <a:pt x="1419123" y="1036320"/>
                  </a:lnTo>
                  <a:lnTo>
                    <a:pt x="1385631" y="1038860"/>
                  </a:lnTo>
                  <a:close/>
                </a:path>
                <a:path w="5600065" h="1038859">
                  <a:moveTo>
                    <a:pt x="1671415" y="1033780"/>
                  </a:moveTo>
                  <a:lnTo>
                    <a:pt x="1637927" y="1031240"/>
                  </a:lnTo>
                  <a:lnTo>
                    <a:pt x="1562015" y="1022350"/>
                  </a:lnTo>
                  <a:lnTo>
                    <a:pt x="1528523" y="1021080"/>
                  </a:lnTo>
                  <a:lnTo>
                    <a:pt x="1830186" y="1021080"/>
                  </a:lnTo>
                  <a:lnTo>
                    <a:pt x="1794217" y="1022350"/>
                  </a:lnTo>
                  <a:lnTo>
                    <a:pt x="1707388" y="1031240"/>
                  </a:lnTo>
                  <a:lnTo>
                    <a:pt x="1671415" y="1033780"/>
                  </a:lnTo>
                  <a:close/>
                </a:path>
                <a:path w="5600065" h="1038859">
                  <a:moveTo>
                    <a:pt x="1981022" y="1033780"/>
                  </a:moveTo>
                  <a:lnTo>
                    <a:pt x="1946290" y="1031240"/>
                  </a:lnTo>
                  <a:lnTo>
                    <a:pt x="1864919" y="1022350"/>
                  </a:lnTo>
                  <a:lnTo>
                    <a:pt x="1830186" y="1021080"/>
                  </a:lnTo>
                  <a:lnTo>
                    <a:pt x="2123914" y="1021080"/>
                  </a:lnTo>
                  <a:lnTo>
                    <a:pt x="2090422" y="1022350"/>
                  </a:lnTo>
                  <a:lnTo>
                    <a:pt x="2014510" y="1031240"/>
                  </a:lnTo>
                  <a:lnTo>
                    <a:pt x="1981022" y="1033780"/>
                  </a:lnTo>
                  <a:close/>
                </a:path>
                <a:path w="5600065" h="1038859">
                  <a:moveTo>
                    <a:pt x="2282686" y="1033780"/>
                  </a:moveTo>
                  <a:lnTo>
                    <a:pt x="2246713" y="1031240"/>
                  </a:lnTo>
                  <a:lnTo>
                    <a:pt x="2159886" y="1022350"/>
                  </a:lnTo>
                  <a:lnTo>
                    <a:pt x="2123914" y="1021080"/>
                  </a:lnTo>
                  <a:lnTo>
                    <a:pt x="2417634" y="1021080"/>
                  </a:lnTo>
                  <a:lnTo>
                    <a:pt x="2385386" y="1022350"/>
                  </a:lnTo>
                  <a:lnTo>
                    <a:pt x="2314933" y="1031240"/>
                  </a:lnTo>
                  <a:lnTo>
                    <a:pt x="2282686" y="1033780"/>
                  </a:lnTo>
                  <a:close/>
                </a:path>
                <a:path w="5600065" h="1038859">
                  <a:moveTo>
                    <a:pt x="2576413" y="1038860"/>
                  </a:moveTo>
                  <a:lnTo>
                    <a:pt x="2540440" y="1036320"/>
                  </a:lnTo>
                  <a:lnTo>
                    <a:pt x="2453608" y="1023620"/>
                  </a:lnTo>
                  <a:lnTo>
                    <a:pt x="2417634" y="1021080"/>
                  </a:lnTo>
                  <a:lnTo>
                    <a:pt x="2719305" y="1021080"/>
                  </a:lnTo>
                  <a:lnTo>
                    <a:pt x="2685813" y="1023620"/>
                  </a:lnTo>
                  <a:lnTo>
                    <a:pt x="2609901" y="1036320"/>
                  </a:lnTo>
                  <a:lnTo>
                    <a:pt x="2576413" y="1038860"/>
                  </a:lnTo>
                  <a:close/>
                </a:path>
                <a:path w="5600065" h="1038859">
                  <a:moveTo>
                    <a:pt x="2862198" y="1033780"/>
                  </a:moveTo>
                  <a:lnTo>
                    <a:pt x="2828705" y="1031240"/>
                  </a:lnTo>
                  <a:lnTo>
                    <a:pt x="2752793" y="1022350"/>
                  </a:lnTo>
                  <a:lnTo>
                    <a:pt x="2719305" y="1021080"/>
                  </a:lnTo>
                  <a:lnTo>
                    <a:pt x="2948824" y="1021080"/>
                  </a:lnTo>
                  <a:lnTo>
                    <a:pt x="2895685" y="1029970"/>
                  </a:lnTo>
                  <a:lnTo>
                    <a:pt x="2862198" y="1033780"/>
                  </a:lnTo>
                  <a:close/>
                </a:path>
                <a:path w="5600065" h="1038859">
                  <a:moveTo>
                    <a:pt x="3441710" y="1038860"/>
                  </a:moveTo>
                  <a:lnTo>
                    <a:pt x="3409458" y="1036320"/>
                  </a:lnTo>
                  <a:lnTo>
                    <a:pt x="3339004" y="1023620"/>
                  </a:lnTo>
                  <a:lnTo>
                    <a:pt x="3306753" y="1021080"/>
                  </a:lnTo>
                  <a:lnTo>
                    <a:pt x="3600481" y="1021080"/>
                  </a:lnTo>
                  <a:lnTo>
                    <a:pt x="3564508" y="1023620"/>
                  </a:lnTo>
                  <a:lnTo>
                    <a:pt x="3477679" y="1036320"/>
                  </a:lnTo>
                  <a:lnTo>
                    <a:pt x="3441710" y="1038860"/>
                  </a:lnTo>
                  <a:close/>
                </a:path>
                <a:path w="5600065" h="1038859">
                  <a:moveTo>
                    <a:pt x="3759245" y="1038860"/>
                  </a:moveTo>
                  <a:lnTo>
                    <a:pt x="3723273" y="1036320"/>
                  </a:lnTo>
                  <a:lnTo>
                    <a:pt x="3636449" y="1023620"/>
                  </a:lnTo>
                  <a:lnTo>
                    <a:pt x="3600481" y="1021080"/>
                  </a:lnTo>
                  <a:lnTo>
                    <a:pt x="3902145" y="1021080"/>
                  </a:lnTo>
                  <a:lnTo>
                    <a:pt x="3868653" y="1023620"/>
                  </a:lnTo>
                  <a:lnTo>
                    <a:pt x="3792737" y="1036320"/>
                  </a:lnTo>
                  <a:lnTo>
                    <a:pt x="3759245" y="1038860"/>
                  </a:lnTo>
                  <a:close/>
                </a:path>
                <a:path w="5600065" h="1038859">
                  <a:moveTo>
                    <a:pt x="4052973" y="1038860"/>
                  </a:moveTo>
                  <a:lnTo>
                    <a:pt x="4018241" y="1036320"/>
                  </a:lnTo>
                  <a:lnTo>
                    <a:pt x="3936873" y="1023620"/>
                  </a:lnTo>
                  <a:lnTo>
                    <a:pt x="3902145" y="1021080"/>
                  </a:lnTo>
                  <a:lnTo>
                    <a:pt x="4203808" y="1021080"/>
                  </a:lnTo>
                  <a:lnTo>
                    <a:pt x="4169076" y="1023620"/>
                  </a:lnTo>
                  <a:lnTo>
                    <a:pt x="4087705" y="1036320"/>
                  </a:lnTo>
                  <a:lnTo>
                    <a:pt x="4052973" y="1038860"/>
                  </a:lnTo>
                  <a:close/>
                </a:path>
                <a:path w="5600065" h="1038859">
                  <a:moveTo>
                    <a:pt x="4354637" y="1038860"/>
                  </a:moveTo>
                  <a:lnTo>
                    <a:pt x="4319904" y="1036320"/>
                  </a:lnTo>
                  <a:lnTo>
                    <a:pt x="4238536" y="1023620"/>
                  </a:lnTo>
                  <a:lnTo>
                    <a:pt x="4203808" y="1021080"/>
                  </a:lnTo>
                  <a:lnTo>
                    <a:pt x="4458219" y="1021080"/>
                  </a:lnTo>
                  <a:lnTo>
                    <a:pt x="4389369" y="1035050"/>
                  </a:lnTo>
                  <a:lnTo>
                    <a:pt x="4354637" y="1038860"/>
                  </a:lnTo>
                  <a:close/>
                </a:path>
                <a:path w="5600065" h="1038859">
                  <a:moveTo>
                    <a:pt x="5532742" y="1028700"/>
                  </a:moveTo>
                  <a:lnTo>
                    <a:pt x="5516522" y="1027430"/>
                  </a:lnTo>
                  <a:lnTo>
                    <a:pt x="5472865" y="1021080"/>
                  </a:lnTo>
                  <a:lnTo>
                    <a:pt x="5493577" y="1023620"/>
                  </a:lnTo>
                  <a:lnTo>
                    <a:pt x="5538656" y="1023620"/>
                  </a:lnTo>
                  <a:lnTo>
                    <a:pt x="5532742" y="1028700"/>
                  </a:lnTo>
                  <a:close/>
                </a:path>
              </a:pathLst>
            </a:custGeom>
            <a:solidFill>
              <a:srgbClr val="AE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9942" y="3585867"/>
              <a:ext cx="6441234" cy="569574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 rot="17700000">
            <a:off x="443688" y="7854119"/>
            <a:ext cx="272818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200" dirty="0">
                <a:solidFill>
                  <a:srgbClr val="00ADEF"/>
                </a:solidFill>
                <a:latin typeface="Trebuchet MS"/>
                <a:cs typeface="Trebuchet MS"/>
              </a:rPr>
              <a:t>G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 rot="18600000">
            <a:off x="545975" y="7721828"/>
            <a:ext cx="227755" cy="214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9"/>
              </a:lnSpc>
            </a:pPr>
            <a:r>
              <a:rPr sz="1650" spc="-5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 rot="19380000">
            <a:off x="626855" y="7631948"/>
            <a:ext cx="251999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114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 rot="20340000">
            <a:off x="770781" y="7539958"/>
            <a:ext cx="2823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25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 rot="21360000">
            <a:off x="977423" y="7493245"/>
            <a:ext cx="281347" cy="219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5"/>
              </a:lnSpc>
            </a:pPr>
            <a:r>
              <a:rPr sz="1700" spc="-30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 rot="600000">
            <a:off x="1171490" y="7503633"/>
            <a:ext cx="254185" cy="218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0"/>
              </a:lnSpc>
            </a:pPr>
            <a:r>
              <a:rPr sz="1700" spc="105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 rot="1200000">
            <a:off x="1299661" y="7537448"/>
            <a:ext cx="2317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8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 rot="2220000">
            <a:off x="1454459" y="7631403"/>
            <a:ext cx="255306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-55" dirty="0">
                <a:solidFill>
                  <a:srgbClr val="00ADEF"/>
                </a:solidFill>
                <a:latin typeface="Trebuchet MS"/>
                <a:cs typeface="Trebuchet MS"/>
              </a:rPr>
              <a:t>H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 rot="3180000">
            <a:off x="1571253" y="7753372"/>
            <a:ext cx="253155" cy="213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5"/>
              </a:lnSpc>
            </a:pPr>
            <a:r>
              <a:rPr sz="1650" spc="125" dirty="0">
                <a:solidFill>
                  <a:srgbClr val="00ADEF"/>
                </a:solidFill>
                <a:latin typeface="Trebuchet MS"/>
                <a:cs typeface="Trebuchet MS"/>
              </a:rPr>
              <a:t>e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 rot="3900000">
            <a:off x="1644316" y="7851222"/>
            <a:ext cx="217990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-145" dirty="0">
                <a:solidFill>
                  <a:srgbClr val="00ADEF"/>
                </a:solidFill>
                <a:latin typeface="Trebuchet MS"/>
                <a:cs typeface="Trebuchet MS"/>
              </a:rPr>
              <a:t>l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 rot="4740000">
            <a:off x="1663263" y="7959536"/>
            <a:ext cx="247318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650" spc="75" dirty="0">
                <a:solidFill>
                  <a:srgbClr val="00ADEF"/>
                </a:solidFill>
                <a:latin typeface="Trebuchet MS"/>
                <a:cs typeface="Trebuchet MS"/>
              </a:rPr>
              <a:t>p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006600" y="7844713"/>
            <a:ext cx="25057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15" dirty="0">
                <a:latin typeface="Trebuchet MS"/>
                <a:cs typeface="Trebuchet MS"/>
              </a:rPr>
              <a:t>Nouns </a:t>
            </a:r>
            <a:r>
              <a:rPr sz="1600" spc="-100" dirty="0">
                <a:latin typeface="Trebuchet MS"/>
                <a:cs typeface="Trebuchet MS"/>
              </a:rPr>
              <a:t>like </a:t>
            </a:r>
            <a:r>
              <a:rPr sz="1600" spc="-55" dirty="0">
                <a:latin typeface="Trebuchet MS"/>
                <a:cs typeface="Trebuchet MS"/>
              </a:rPr>
              <a:t>these </a:t>
            </a:r>
            <a:r>
              <a:rPr sz="1600" spc="-40" dirty="0">
                <a:latin typeface="Trebuchet MS"/>
                <a:cs typeface="Trebuchet MS"/>
              </a:rPr>
              <a:t>are </a:t>
            </a:r>
            <a:r>
              <a:rPr sz="1600" dirty="0">
                <a:latin typeface="Trebuchet MS"/>
                <a:cs typeface="Trebuchet MS"/>
              </a:rPr>
              <a:t>made  </a:t>
            </a:r>
            <a:r>
              <a:rPr sz="1600" spc="-65" dirty="0">
                <a:latin typeface="Trebuchet MS"/>
                <a:cs typeface="Trebuchet MS"/>
              </a:rPr>
              <a:t>plural </a:t>
            </a:r>
            <a:r>
              <a:rPr sz="1600" spc="-45" dirty="0">
                <a:latin typeface="Trebuchet MS"/>
                <a:cs typeface="Trebuchet MS"/>
              </a:rPr>
              <a:t>by </a:t>
            </a:r>
            <a:r>
              <a:rPr sz="1600" spc="-5" dirty="0">
                <a:latin typeface="Trebuchet MS"/>
                <a:cs typeface="Trebuchet MS"/>
              </a:rPr>
              <a:t>changing </a:t>
            </a:r>
            <a:r>
              <a:rPr sz="1600" b="1" spc="-85" dirty="0">
                <a:latin typeface="Trebuchet MS"/>
                <a:cs typeface="Trebuchet MS"/>
              </a:rPr>
              <a:t>y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b="1" spc="-155" dirty="0">
                <a:latin typeface="Trebuchet MS"/>
                <a:cs typeface="Trebuchet MS"/>
              </a:rPr>
              <a:t>i</a:t>
            </a:r>
            <a:r>
              <a:rPr sz="1600" spc="-155" dirty="0">
                <a:latin typeface="Trebuchet MS"/>
                <a:cs typeface="Trebuchet MS"/>
              </a:rPr>
              <a:t>,</a:t>
            </a:r>
            <a:r>
              <a:rPr sz="1600" spc="-260" dirty="0">
                <a:latin typeface="Trebuchet MS"/>
                <a:cs typeface="Trebuchet MS"/>
              </a:rPr>
              <a:t> </a:t>
            </a:r>
            <a:r>
              <a:rPr sz="1600" spc="10" dirty="0">
                <a:latin typeface="Trebuchet MS"/>
                <a:cs typeface="Trebuchet MS"/>
              </a:rPr>
              <a:t>and  </a:t>
            </a:r>
            <a:r>
              <a:rPr sz="1600" spc="-5" dirty="0">
                <a:latin typeface="Trebuchet MS"/>
                <a:cs typeface="Trebuchet MS"/>
              </a:rPr>
              <a:t>adding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-</a:t>
            </a:r>
            <a:r>
              <a:rPr sz="1600" b="1" spc="-75" dirty="0">
                <a:latin typeface="Trebuchet MS"/>
                <a:cs typeface="Trebuchet MS"/>
              </a:rPr>
              <a:t>es</a:t>
            </a:r>
            <a:r>
              <a:rPr sz="1600" spc="-75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60040" y="550062"/>
            <a:ext cx="5738495" cy="266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4629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rebuchet MS"/>
                <a:cs typeface="Trebuchet MS"/>
              </a:rPr>
              <a:t>Some </a:t>
            </a:r>
            <a:r>
              <a:rPr sz="1800" spc="-75" dirty="0">
                <a:latin typeface="Trebuchet MS"/>
                <a:cs typeface="Trebuchet MS"/>
              </a:rPr>
              <a:t>plural </a:t>
            </a:r>
            <a:r>
              <a:rPr sz="1800" spc="5" dirty="0">
                <a:latin typeface="Trebuchet MS"/>
                <a:cs typeface="Trebuchet MS"/>
              </a:rPr>
              <a:t>nouns </a:t>
            </a:r>
            <a:r>
              <a:rPr sz="1800" spc="-25" dirty="0">
                <a:latin typeface="Trebuchet MS"/>
                <a:cs typeface="Trebuchet MS"/>
              </a:rPr>
              <a:t>end </a:t>
            </a:r>
            <a:r>
              <a:rPr sz="1800" spc="-85" dirty="0">
                <a:latin typeface="Trebuchet MS"/>
                <a:cs typeface="Trebuchet MS"/>
              </a:rPr>
              <a:t>in</a:t>
            </a:r>
            <a:r>
              <a:rPr sz="1800" spc="-375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-</a:t>
            </a:r>
            <a:r>
              <a:rPr sz="1800" b="1" spc="-95" dirty="0">
                <a:latin typeface="Trebuchet MS"/>
                <a:cs typeface="Trebuchet MS"/>
              </a:rPr>
              <a:t>ies</a:t>
            </a:r>
            <a:r>
              <a:rPr sz="1800" spc="-95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100">
              <a:latin typeface="Trebuchet MS"/>
              <a:cs typeface="Trebuchet MS"/>
            </a:endParaRPr>
          </a:p>
          <a:p>
            <a:pPr marL="690880">
              <a:lnSpc>
                <a:spcPct val="100000"/>
              </a:lnSpc>
              <a:spcBef>
                <a:spcPts val="1580"/>
              </a:spcBef>
            </a:pPr>
            <a:r>
              <a:rPr sz="1700" spc="-110" dirty="0">
                <a:latin typeface="Trebuchet MS"/>
                <a:cs typeface="Trebuchet MS"/>
              </a:rPr>
              <a:t>butterfl</a:t>
            </a:r>
            <a:r>
              <a:rPr sz="1700" b="1" spc="-110" dirty="0">
                <a:latin typeface="Trebuchet MS"/>
                <a:cs typeface="Trebuchet MS"/>
              </a:rPr>
              <a:t>ies</a:t>
            </a:r>
            <a:endParaRPr sz="1700">
              <a:latin typeface="Trebuchet MS"/>
              <a:cs typeface="Trebuchet MS"/>
            </a:endParaRPr>
          </a:p>
          <a:p>
            <a:pPr marL="3641090">
              <a:lnSpc>
                <a:spcPct val="100000"/>
              </a:lnSpc>
              <a:spcBef>
                <a:spcPts val="1550"/>
              </a:spcBef>
            </a:pPr>
            <a:r>
              <a:rPr sz="1700" spc="-45" dirty="0">
                <a:latin typeface="Trebuchet MS"/>
                <a:cs typeface="Trebuchet MS"/>
              </a:rPr>
              <a:t>canar</a:t>
            </a:r>
            <a:r>
              <a:rPr sz="1700" b="1" spc="-45" dirty="0">
                <a:latin typeface="Trebuchet MS"/>
                <a:cs typeface="Trebuchet MS"/>
              </a:rPr>
              <a:t>ies</a:t>
            </a:r>
            <a:endParaRPr sz="1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900">
              <a:latin typeface="Trebuchet MS"/>
              <a:cs typeface="Trebuchet MS"/>
            </a:endParaRPr>
          </a:p>
          <a:p>
            <a:pPr marL="149860" algn="ctr">
              <a:lnSpc>
                <a:spcPct val="100000"/>
              </a:lnSpc>
              <a:spcBef>
                <a:spcPts val="1395"/>
              </a:spcBef>
            </a:pPr>
            <a:r>
              <a:rPr sz="1700" spc="-30" dirty="0">
                <a:latin typeface="Trebuchet MS"/>
                <a:cs typeface="Trebuchet MS"/>
              </a:rPr>
              <a:t>canary</a:t>
            </a:r>
            <a:endParaRPr sz="1700">
              <a:latin typeface="Trebuchet MS"/>
              <a:cs typeface="Trebuchet MS"/>
            </a:endParaRPr>
          </a:p>
          <a:p>
            <a:pPr marL="371475">
              <a:lnSpc>
                <a:spcPct val="100000"/>
              </a:lnSpc>
              <a:spcBef>
                <a:spcPts val="1310"/>
              </a:spcBef>
            </a:pPr>
            <a:r>
              <a:rPr sz="1700" spc="-120" dirty="0">
                <a:latin typeface="Trebuchet MS"/>
                <a:cs typeface="Trebuchet MS"/>
              </a:rPr>
              <a:t>butterfly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722713" y="5946609"/>
            <a:ext cx="57340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30" dirty="0">
                <a:latin typeface="Trebuchet MS"/>
                <a:cs typeface="Trebuchet MS"/>
              </a:rPr>
              <a:t>candy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450079" y="5614098"/>
            <a:ext cx="73342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5" dirty="0">
                <a:latin typeface="Trebuchet MS"/>
                <a:cs typeface="Trebuchet MS"/>
              </a:rPr>
              <a:t>cand</a:t>
            </a:r>
            <a:r>
              <a:rPr sz="1700" b="1" spc="-70" dirty="0">
                <a:latin typeface="Trebuchet MS"/>
                <a:cs typeface="Trebuchet MS"/>
              </a:rPr>
              <a:t>ies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356557" y="4825085"/>
            <a:ext cx="2540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35" dirty="0">
                <a:latin typeface="Trebuchet MS"/>
                <a:cs typeface="Trebuchet MS"/>
              </a:rPr>
              <a:t>lily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142865" y="4469485"/>
            <a:ext cx="413384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50" dirty="0">
                <a:latin typeface="Trebuchet MS"/>
                <a:cs typeface="Trebuchet MS"/>
              </a:rPr>
              <a:t>lil</a:t>
            </a:r>
            <a:r>
              <a:rPr sz="1700" b="1" spc="-70" dirty="0">
                <a:latin typeface="Trebuchet MS"/>
                <a:cs typeface="Trebuchet MS"/>
              </a:rPr>
              <a:t>ies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02468" y="3661111"/>
            <a:ext cx="965835" cy="350837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41275" marR="23495" indent="-29209">
              <a:lnSpc>
                <a:spcPct val="100899"/>
              </a:lnSpc>
              <a:spcBef>
                <a:spcPts val="240"/>
              </a:spcBef>
            </a:pPr>
            <a:r>
              <a:rPr sz="1800" spc="-10" dirty="0">
                <a:solidFill>
                  <a:srgbClr val="00ADEF"/>
                </a:solidFill>
                <a:latin typeface="Trebuchet MS"/>
                <a:cs typeface="Trebuchet MS"/>
              </a:rPr>
              <a:t>Word</a:t>
            </a:r>
            <a:r>
              <a:rPr sz="1800" spc="-18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800" spc="-85" dirty="0">
                <a:solidFill>
                  <a:srgbClr val="00ADEF"/>
                </a:solidFill>
                <a:latin typeface="Trebuchet MS"/>
                <a:cs typeface="Trebuchet MS"/>
              </a:rPr>
              <a:t>File  </a:t>
            </a:r>
            <a:r>
              <a:rPr sz="1600" spc="-40" dirty="0">
                <a:solidFill>
                  <a:srgbClr val="00ADEF"/>
                </a:solidFill>
                <a:latin typeface="Trebuchet MS"/>
                <a:cs typeface="Trebuchet MS"/>
              </a:rPr>
              <a:t>Singular  </a:t>
            </a:r>
            <a:r>
              <a:rPr sz="1600" spc="-10" dirty="0">
                <a:latin typeface="Trebuchet MS"/>
                <a:cs typeface="Trebuchet MS"/>
              </a:rPr>
              <a:t>baby  </a:t>
            </a:r>
            <a:r>
              <a:rPr sz="1600" spc="-75" dirty="0">
                <a:latin typeface="Trebuchet MS"/>
                <a:cs typeface="Trebuchet MS"/>
              </a:rPr>
              <a:t>cherry  </a:t>
            </a:r>
            <a:r>
              <a:rPr sz="1600" spc="-55" dirty="0">
                <a:latin typeface="Trebuchet MS"/>
                <a:cs typeface="Trebuchet MS"/>
              </a:rPr>
              <a:t>diary  </a:t>
            </a:r>
            <a:r>
              <a:rPr sz="1600" spc="-70" dirty="0">
                <a:latin typeface="Trebuchet MS"/>
                <a:cs typeface="Trebuchet MS"/>
              </a:rPr>
              <a:t>dictionary  </a:t>
            </a:r>
            <a:r>
              <a:rPr sz="1600" spc="-90" dirty="0">
                <a:latin typeface="Trebuchet MS"/>
                <a:cs typeface="Trebuchet MS"/>
              </a:rPr>
              <a:t>fairy  </a:t>
            </a:r>
            <a:r>
              <a:rPr sz="1600" spc="-80" dirty="0">
                <a:latin typeface="Trebuchet MS"/>
                <a:cs typeface="Trebuchet MS"/>
              </a:rPr>
              <a:t>family</a:t>
            </a:r>
            <a:endParaRPr sz="1600">
              <a:latin typeface="Trebuchet MS"/>
              <a:cs typeface="Trebuchet MS"/>
            </a:endParaRPr>
          </a:p>
          <a:p>
            <a:pPr marL="41275" marR="377825">
              <a:lnSpc>
                <a:spcPct val="100000"/>
              </a:lnSpc>
            </a:pPr>
            <a:r>
              <a:rPr sz="1600" spc="-135" dirty="0">
                <a:latin typeface="Trebuchet MS"/>
                <a:cs typeface="Trebuchet MS"/>
              </a:rPr>
              <a:t>fly  </a:t>
            </a:r>
            <a:r>
              <a:rPr sz="1600" spc="-45" dirty="0">
                <a:latin typeface="Trebuchet MS"/>
                <a:cs typeface="Trebuchet MS"/>
              </a:rPr>
              <a:t>lady  </a:t>
            </a:r>
            <a:r>
              <a:rPr sz="1600" spc="-80" dirty="0">
                <a:latin typeface="Trebuchet MS"/>
                <a:cs typeface="Trebuchet MS"/>
              </a:rPr>
              <a:t>libra</a:t>
            </a:r>
            <a:r>
              <a:rPr sz="1600" spc="-50" dirty="0">
                <a:latin typeface="Trebuchet MS"/>
                <a:cs typeface="Trebuchet MS"/>
              </a:rPr>
              <a:t>r</a:t>
            </a:r>
            <a:r>
              <a:rPr sz="1600" spc="-60" dirty="0">
                <a:latin typeface="Trebuchet MS"/>
                <a:cs typeface="Trebuchet MS"/>
              </a:rPr>
              <a:t>y  </a:t>
            </a:r>
            <a:r>
              <a:rPr sz="1600" spc="-20" dirty="0">
                <a:latin typeface="Trebuchet MS"/>
                <a:cs typeface="Trebuchet MS"/>
              </a:rPr>
              <a:t>puppy  </a:t>
            </a:r>
            <a:r>
              <a:rPr sz="1600" spc="-65" dirty="0">
                <a:latin typeface="Trebuchet MS"/>
                <a:cs typeface="Trebuchet MS"/>
              </a:rPr>
              <a:t>story</a:t>
            </a:r>
            <a:endParaRPr sz="1600">
              <a:latin typeface="Trebuchet MS"/>
              <a:cs typeface="Trebuchet MS"/>
            </a:endParaRPr>
          </a:p>
          <a:p>
            <a:pPr marL="41275">
              <a:lnSpc>
                <a:spcPct val="100000"/>
              </a:lnSpc>
            </a:pPr>
            <a:r>
              <a:rPr sz="1600" spc="-60" dirty="0">
                <a:latin typeface="Trebuchet MS"/>
                <a:cs typeface="Trebuchet MS"/>
              </a:rPr>
              <a:t>strawberry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919592" y="3973753"/>
            <a:ext cx="1083945" cy="3195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7630">
              <a:lnSpc>
                <a:spcPct val="100000"/>
              </a:lnSpc>
              <a:spcBef>
                <a:spcPts val="100"/>
              </a:spcBef>
            </a:pPr>
            <a:r>
              <a:rPr sz="1600" spc="-75" dirty="0">
                <a:solidFill>
                  <a:srgbClr val="00ADEF"/>
                </a:solidFill>
                <a:latin typeface="Trebuchet MS"/>
                <a:cs typeface="Trebuchet MS"/>
              </a:rPr>
              <a:t>Plural  </a:t>
            </a:r>
            <a:r>
              <a:rPr sz="1600" spc="-25" dirty="0">
                <a:latin typeface="Trebuchet MS"/>
                <a:cs typeface="Trebuchet MS"/>
              </a:rPr>
              <a:t>bab</a:t>
            </a:r>
            <a:r>
              <a:rPr sz="1600" b="1" spc="-25" dirty="0">
                <a:latin typeface="Trebuchet MS"/>
                <a:cs typeface="Trebuchet MS"/>
              </a:rPr>
              <a:t>ies  </a:t>
            </a:r>
            <a:r>
              <a:rPr sz="1600" spc="-75" dirty="0">
                <a:latin typeface="Trebuchet MS"/>
                <a:cs typeface="Trebuchet MS"/>
              </a:rPr>
              <a:t>cherr</a:t>
            </a:r>
            <a:r>
              <a:rPr sz="1600" b="1" spc="-75" dirty="0">
                <a:latin typeface="Trebuchet MS"/>
                <a:cs typeface="Trebuchet MS"/>
              </a:rPr>
              <a:t>ies  </a:t>
            </a:r>
            <a:r>
              <a:rPr sz="1600" spc="-60" dirty="0">
                <a:latin typeface="Trebuchet MS"/>
                <a:cs typeface="Trebuchet MS"/>
              </a:rPr>
              <a:t>diar</a:t>
            </a:r>
            <a:r>
              <a:rPr sz="1600" b="1" spc="-60" dirty="0">
                <a:latin typeface="Trebuchet MS"/>
                <a:cs typeface="Trebuchet MS"/>
              </a:rPr>
              <a:t>ies  </a:t>
            </a:r>
            <a:r>
              <a:rPr sz="1600" spc="-75" dirty="0">
                <a:latin typeface="Trebuchet MS"/>
                <a:cs typeface="Trebuchet MS"/>
              </a:rPr>
              <a:t>dictiona</a:t>
            </a:r>
            <a:r>
              <a:rPr sz="1600" spc="-70" dirty="0">
                <a:latin typeface="Trebuchet MS"/>
                <a:cs typeface="Trebuchet MS"/>
              </a:rPr>
              <a:t>r</a:t>
            </a:r>
            <a:r>
              <a:rPr sz="1600" b="1" spc="-60" dirty="0">
                <a:latin typeface="Trebuchet MS"/>
                <a:cs typeface="Trebuchet MS"/>
              </a:rPr>
              <a:t>ies  </a:t>
            </a:r>
            <a:r>
              <a:rPr sz="1600" spc="-85" dirty="0">
                <a:latin typeface="Trebuchet MS"/>
                <a:cs typeface="Trebuchet MS"/>
              </a:rPr>
              <a:t>fair</a:t>
            </a:r>
            <a:r>
              <a:rPr sz="1600" b="1" spc="-85" dirty="0">
                <a:latin typeface="Trebuchet MS"/>
                <a:cs typeface="Trebuchet MS"/>
              </a:rPr>
              <a:t>ies  </a:t>
            </a:r>
            <a:r>
              <a:rPr sz="1600" spc="-75" dirty="0">
                <a:latin typeface="Trebuchet MS"/>
                <a:cs typeface="Trebuchet MS"/>
              </a:rPr>
              <a:t>famil</a:t>
            </a:r>
            <a:r>
              <a:rPr sz="1600" b="1" spc="-75" dirty="0">
                <a:latin typeface="Trebuchet MS"/>
                <a:cs typeface="Trebuchet MS"/>
              </a:rPr>
              <a:t>ies  </a:t>
            </a:r>
            <a:r>
              <a:rPr sz="1600" spc="-105" dirty="0">
                <a:latin typeface="Trebuchet MS"/>
                <a:cs typeface="Trebuchet MS"/>
              </a:rPr>
              <a:t>fl</a:t>
            </a:r>
            <a:r>
              <a:rPr sz="1600" b="1" spc="-105" dirty="0">
                <a:latin typeface="Trebuchet MS"/>
                <a:cs typeface="Trebuchet MS"/>
              </a:rPr>
              <a:t>ies</a:t>
            </a:r>
            <a:endParaRPr sz="16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sz="1600" spc="-50" dirty="0">
                <a:latin typeface="Trebuchet MS"/>
                <a:cs typeface="Trebuchet MS"/>
              </a:rPr>
              <a:t>lad</a:t>
            </a:r>
            <a:r>
              <a:rPr sz="1600" b="1" spc="-50" dirty="0">
                <a:latin typeface="Trebuchet MS"/>
                <a:cs typeface="Trebuchet MS"/>
              </a:rPr>
              <a:t>ies  </a:t>
            </a:r>
            <a:r>
              <a:rPr sz="1600" spc="-75" dirty="0">
                <a:latin typeface="Trebuchet MS"/>
                <a:cs typeface="Trebuchet MS"/>
              </a:rPr>
              <a:t>librar</a:t>
            </a:r>
            <a:r>
              <a:rPr sz="1600" b="1" spc="-75" dirty="0">
                <a:latin typeface="Trebuchet MS"/>
                <a:cs typeface="Trebuchet MS"/>
              </a:rPr>
              <a:t>ies  </a:t>
            </a:r>
            <a:r>
              <a:rPr sz="1600" spc="-30" dirty="0">
                <a:latin typeface="Trebuchet MS"/>
                <a:cs typeface="Trebuchet MS"/>
              </a:rPr>
              <a:t>pupp</a:t>
            </a:r>
            <a:r>
              <a:rPr sz="1600" b="1" spc="-30" dirty="0">
                <a:latin typeface="Trebuchet MS"/>
                <a:cs typeface="Trebuchet MS"/>
              </a:rPr>
              <a:t>ies  </a:t>
            </a:r>
            <a:r>
              <a:rPr sz="1600" spc="-70" dirty="0">
                <a:latin typeface="Trebuchet MS"/>
                <a:cs typeface="Trebuchet MS"/>
              </a:rPr>
              <a:t>stor</a:t>
            </a:r>
            <a:r>
              <a:rPr sz="1600" b="1" spc="-70" dirty="0">
                <a:latin typeface="Trebuchet MS"/>
                <a:cs typeface="Trebuchet MS"/>
              </a:rPr>
              <a:t>ies  </a:t>
            </a:r>
            <a:r>
              <a:rPr sz="1600" spc="-60" dirty="0">
                <a:latin typeface="Trebuchet MS"/>
                <a:cs typeface="Trebuchet MS"/>
              </a:rPr>
              <a:t>strawberr</a:t>
            </a:r>
            <a:r>
              <a:rPr sz="1600" b="1" spc="-65" dirty="0">
                <a:latin typeface="Trebuchet MS"/>
                <a:cs typeface="Trebuchet MS"/>
              </a:rPr>
              <a:t>ies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46100" y="546100"/>
            <a:ext cx="5765800" cy="340360"/>
          </a:xfrm>
          <a:custGeom>
            <a:avLst/>
            <a:gdLst/>
            <a:ahLst/>
            <a:cxnLst/>
            <a:rect l="l" t="t" r="r" b="b"/>
            <a:pathLst>
              <a:path w="5765800" h="340359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226059"/>
                </a:lnTo>
                <a:lnTo>
                  <a:pt x="1785" y="292139"/>
                </a:lnTo>
                <a:lnTo>
                  <a:pt x="14287" y="326072"/>
                </a:lnTo>
                <a:lnTo>
                  <a:pt x="48220" y="338574"/>
                </a:lnTo>
                <a:lnTo>
                  <a:pt x="114300" y="340359"/>
                </a:lnTo>
                <a:lnTo>
                  <a:pt x="5651500" y="340359"/>
                </a:lnTo>
                <a:lnTo>
                  <a:pt x="5717579" y="338574"/>
                </a:lnTo>
                <a:lnTo>
                  <a:pt x="5751512" y="326072"/>
                </a:lnTo>
                <a:lnTo>
                  <a:pt x="5764014" y="292139"/>
                </a:lnTo>
                <a:lnTo>
                  <a:pt x="5765800" y="226059"/>
                </a:lnTo>
                <a:lnTo>
                  <a:pt x="5765800" y="114300"/>
                </a:lnTo>
                <a:lnTo>
                  <a:pt x="5764014" y="48220"/>
                </a:lnTo>
                <a:lnTo>
                  <a:pt x="5751512" y="14287"/>
                </a:lnTo>
                <a:lnTo>
                  <a:pt x="5717579" y="1785"/>
                </a:lnTo>
                <a:lnTo>
                  <a:pt x="5651500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842509" y="7520305"/>
            <a:ext cx="1511935" cy="114490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5850674" y="7911795"/>
            <a:ext cx="245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40" dirty="0">
                <a:solidFill>
                  <a:srgbClr val="00ADEF"/>
                </a:solidFill>
                <a:latin typeface="Trebuchet MS"/>
                <a:cs typeface="Trebuchet MS"/>
              </a:rPr>
              <a:t>es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pc="10" dirty="0"/>
              <a:t>25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5002872" y="7421498"/>
            <a:ext cx="5740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2105" algn="l"/>
              </a:tabLst>
            </a:pPr>
            <a:r>
              <a:rPr sz="1800" b="1" spc="-140" dirty="0">
                <a:solidFill>
                  <a:srgbClr val="00ADEF"/>
                </a:solidFill>
                <a:latin typeface="Trebuchet MS"/>
                <a:cs typeface="Trebuchet MS"/>
              </a:rPr>
              <a:t>i	</a:t>
            </a:r>
            <a:r>
              <a:rPr sz="3000" spc="225" dirty="0">
                <a:solidFill>
                  <a:srgbClr val="00ADEF"/>
                </a:solidFill>
                <a:latin typeface="Trebuchet MS"/>
                <a:cs typeface="Trebuchet MS"/>
              </a:rPr>
              <a:t>+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 rot="1200000">
            <a:off x="5167009" y="8033808"/>
            <a:ext cx="253901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b="1" spc="-95" dirty="0">
                <a:solidFill>
                  <a:srgbClr val="00ADEF"/>
                </a:solidFill>
                <a:latin typeface="Trebuchet MS"/>
                <a:cs typeface="Trebuchet MS"/>
              </a:rPr>
              <a:t>y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4050" y="6696078"/>
            <a:ext cx="2863093" cy="17583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80415" y="4942208"/>
            <a:ext cx="1981200" cy="12680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3032764" y="1800860"/>
            <a:ext cx="2601595" cy="3545204"/>
            <a:chOff x="3032764" y="1800860"/>
            <a:chExt cx="2601595" cy="3545204"/>
          </a:xfrm>
        </p:grpSpPr>
        <p:sp>
          <p:nvSpPr>
            <p:cNvPr id="5" name="object 5"/>
            <p:cNvSpPr/>
            <p:nvPr/>
          </p:nvSpPr>
          <p:spPr>
            <a:xfrm>
              <a:off x="3089018" y="3437889"/>
              <a:ext cx="2397056" cy="19081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32764" y="1800860"/>
              <a:ext cx="2601282" cy="165544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772159" y="3255009"/>
            <a:ext cx="1489075" cy="110108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10314" y="1951382"/>
            <a:ext cx="559405" cy="9105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539750" y="388620"/>
            <a:ext cx="5760720" cy="1231265"/>
            <a:chOff x="539750" y="388620"/>
            <a:chExt cx="5760720" cy="1231265"/>
          </a:xfrm>
        </p:grpSpPr>
        <p:sp>
          <p:nvSpPr>
            <p:cNvPr id="10" name="object 10"/>
            <p:cNvSpPr/>
            <p:nvPr/>
          </p:nvSpPr>
          <p:spPr>
            <a:xfrm>
              <a:off x="546100" y="546100"/>
              <a:ext cx="5748020" cy="653415"/>
            </a:xfrm>
            <a:custGeom>
              <a:avLst/>
              <a:gdLst/>
              <a:ahLst/>
              <a:cxnLst/>
              <a:rect l="l" t="t" r="r" b="b"/>
              <a:pathLst>
                <a:path w="5748020" h="653415">
                  <a:moveTo>
                    <a:pt x="114300" y="0"/>
                  </a:moveTo>
                  <a:lnTo>
                    <a:pt x="48220" y="1785"/>
                  </a:lnTo>
                  <a:lnTo>
                    <a:pt x="14287" y="14287"/>
                  </a:lnTo>
                  <a:lnTo>
                    <a:pt x="1785" y="48220"/>
                  </a:lnTo>
                  <a:lnTo>
                    <a:pt x="0" y="114300"/>
                  </a:lnTo>
                  <a:lnTo>
                    <a:pt x="0" y="539115"/>
                  </a:lnTo>
                  <a:lnTo>
                    <a:pt x="1785" y="605194"/>
                  </a:lnTo>
                  <a:lnTo>
                    <a:pt x="14287" y="639127"/>
                  </a:lnTo>
                  <a:lnTo>
                    <a:pt x="48220" y="651629"/>
                  </a:lnTo>
                  <a:lnTo>
                    <a:pt x="114300" y="653415"/>
                  </a:lnTo>
                  <a:lnTo>
                    <a:pt x="5633720" y="653415"/>
                  </a:lnTo>
                  <a:lnTo>
                    <a:pt x="5699799" y="651629"/>
                  </a:lnTo>
                  <a:lnTo>
                    <a:pt x="5733732" y="639127"/>
                  </a:lnTo>
                  <a:lnTo>
                    <a:pt x="5746234" y="605194"/>
                  </a:lnTo>
                  <a:lnTo>
                    <a:pt x="5748020" y="539115"/>
                  </a:lnTo>
                  <a:lnTo>
                    <a:pt x="5748020" y="114300"/>
                  </a:lnTo>
                  <a:lnTo>
                    <a:pt x="5746234" y="48220"/>
                  </a:lnTo>
                  <a:lnTo>
                    <a:pt x="5733732" y="14287"/>
                  </a:lnTo>
                  <a:lnTo>
                    <a:pt x="5699799" y="1785"/>
                  </a:lnTo>
                  <a:lnTo>
                    <a:pt x="5633720" y="0"/>
                  </a:lnTo>
                  <a:lnTo>
                    <a:pt x="114300" y="0"/>
                  </a:lnTo>
                  <a:close/>
                </a:path>
              </a:pathLst>
            </a:custGeom>
            <a:ln w="12700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082540" y="391795"/>
              <a:ext cx="566420" cy="418465"/>
            </a:xfrm>
            <a:custGeom>
              <a:avLst/>
              <a:gdLst/>
              <a:ahLst/>
              <a:cxnLst/>
              <a:rect l="l" t="t" r="r" b="b"/>
              <a:pathLst>
                <a:path w="566420" h="418465">
                  <a:moveTo>
                    <a:pt x="283210" y="0"/>
                  </a:moveTo>
                  <a:lnTo>
                    <a:pt x="226133" y="4250"/>
                  </a:lnTo>
                  <a:lnTo>
                    <a:pt x="172971" y="16442"/>
                  </a:lnTo>
                  <a:lnTo>
                    <a:pt x="124864" y="35733"/>
                  </a:lnTo>
                  <a:lnTo>
                    <a:pt x="82950" y="61282"/>
                  </a:lnTo>
                  <a:lnTo>
                    <a:pt x="48367" y="92248"/>
                  </a:lnTo>
                  <a:lnTo>
                    <a:pt x="22255" y="127789"/>
                  </a:lnTo>
                  <a:lnTo>
                    <a:pt x="5753" y="167064"/>
                  </a:lnTo>
                  <a:lnTo>
                    <a:pt x="0" y="209232"/>
                  </a:lnTo>
                  <a:lnTo>
                    <a:pt x="5753" y="251400"/>
                  </a:lnTo>
                  <a:lnTo>
                    <a:pt x="22255" y="290675"/>
                  </a:lnTo>
                  <a:lnTo>
                    <a:pt x="48367" y="326216"/>
                  </a:lnTo>
                  <a:lnTo>
                    <a:pt x="82950" y="357182"/>
                  </a:lnTo>
                  <a:lnTo>
                    <a:pt x="124864" y="382731"/>
                  </a:lnTo>
                  <a:lnTo>
                    <a:pt x="172971" y="402022"/>
                  </a:lnTo>
                  <a:lnTo>
                    <a:pt x="226133" y="414214"/>
                  </a:lnTo>
                  <a:lnTo>
                    <a:pt x="283210" y="418464"/>
                  </a:lnTo>
                  <a:lnTo>
                    <a:pt x="340286" y="414214"/>
                  </a:lnTo>
                  <a:lnTo>
                    <a:pt x="393448" y="402022"/>
                  </a:lnTo>
                  <a:lnTo>
                    <a:pt x="441555" y="382731"/>
                  </a:lnTo>
                  <a:lnTo>
                    <a:pt x="483469" y="357182"/>
                  </a:lnTo>
                  <a:lnTo>
                    <a:pt x="518052" y="326216"/>
                  </a:lnTo>
                  <a:lnTo>
                    <a:pt x="544164" y="290675"/>
                  </a:lnTo>
                  <a:lnTo>
                    <a:pt x="560666" y="251400"/>
                  </a:lnTo>
                  <a:lnTo>
                    <a:pt x="566420" y="209232"/>
                  </a:lnTo>
                  <a:lnTo>
                    <a:pt x="560666" y="167064"/>
                  </a:lnTo>
                  <a:lnTo>
                    <a:pt x="544164" y="127789"/>
                  </a:lnTo>
                  <a:lnTo>
                    <a:pt x="518052" y="92248"/>
                  </a:lnTo>
                  <a:lnTo>
                    <a:pt x="483469" y="61282"/>
                  </a:lnTo>
                  <a:lnTo>
                    <a:pt x="441555" y="35733"/>
                  </a:lnTo>
                  <a:lnTo>
                    <a:pt x="393448" y="16442"/>
                  </a:lnTo>
                  <a:lnTo>
                    <a:pt x="340286" y="4250"/>
                  </a:lnTo>
                  <a:lnTo>
                    <a:pt x="2832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082540" y="391795"/>
              <a:ext cx="566420" cy="418465"/>
            </a:xfrm>
            <a:custGeom>
              <a:avLst/>
              <a:gdLst/>
              <a:ahLst/>
              <a:cxnLst/>
              <a:rect l="l" t="t" r="r" b="b"/>
              <a:pathLst>
                <a:path w="566420" h="418465">
                  <a:moveTo>
                    <a:pt x="283210" y="418464"/>
                  </a:moveTo>
                  <a:lnTo>
                    <a:pt x="340286" y="414214"/>
                  </a:lnTo>
                  <a:lnTo>
                    <a:pt x="393448" y="402022"/>
                  </a:lnTo>
                  <a:lnTo>
                    <a:pt x="441555" y="382731"/>
                  </a:lnTo>
                  <a:lnTo>
                    <a:pt x="483469" y="357182"/>
                  </a:lnTo>
                  <a:lnTo>
                    <a:pt x="518052" y="326216"/>
                  </a:lnTo>
                  <a:lnTo>
                    <a:pt x="544164" y="290675"/>
                  </a:lnTo>
                  <a:lnTo>
                    <a:pt x="560666" y="251400"/>
                  </a:lnTo>
                  <a:lnTo>
                    <a:pt x="566420" y="209232"/>
                  </a:lnTo>
                  <a:lnTo>
                    <a:pt x="560666" y="167064"/>
                  </a:lnTo>
                  <a:lnTo>
                    <a:pt x="544164" y="127789"/>
                  </a:lnTo>
                  <a:lnTo>
                    <a:pt x="518052" y="92248"/>
                  </a:lnTo>
                  <a:lnTo>
                    <a:pt x="483469" y="61282"/>
                  </a:lnTo>
                  <a:lnTo>
                    <a:pt x="441555" y="35733"/>
                  </a:lnTo>
                  <a:lnTo>
                    <a:pt x="393448" y="16442"/>
                  </a:lnTo>
                  <a:lnTo>
                    <a:pt x="340286" y="4250"/>
                  </a:lnTo>
                  <a:lnTo>
                    <a:pt x="283210" y="0"/>
                  </a:lnTo>
                  <a:lnTo>
                    <a:pt x="226133" y="4250"/>
                  </a:lnTo>
                  <a:lnTo>
                    <a:pt x="172971" y="16442"/>
                  </a:lnTo>
                  <a:lnTo>
                    <a:pt x="124864" y="35733"/>
                  </a:lnTo>
                  <a:lnTo>
                    <a:pt x="82950" y="61282"/>
                  </a:lnTo>
                  <a:lnTo>
                    <a:pt x="48367" y="92248"/>
                  </a:lnTo>
                  <a:lnTo>
                    <a:pt x="22255" y="127789"/>
                  </a:lnTo>
                  <a:lnTo>
                    <a:pt x="5753" y="167064"/>
                  </a:lnTo>
                  <a:lnTo>
                    <a:pt x="0" y="209232"/>
                  </a:lnTo>
                  <a:lnTo>
                    <a:pt x="5753" y="251400"/>
                  </a:lnTo>
                  <a:lnTo>
                    <a:pt x="22255" y="290675"/>
                  </a:lnTo>
                  <a:lnTo>
                    <a:pt x="48367" y="326216"/>
                  </a:lnTo>
                  <a:lnTo>
                    <a:pt x="82950" y="357182"/>
                  </a:lnTo>
                  <a:lnTo>
                    <a:pt x="124864" y="382731"/>
                  </a:lnTo>
                  <a:lnTo>
                    <a:pt x="172971" y="402022"/>
                  </a:lnTo>
                  <a:lnTo>
                    <a:pt x="226133" y="414214"/>
                  </a:lnTo>
                  <a:lnTo>
                    <a:pt x="283210" y="418464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03750" y="608329"/>
              <a:ext cx="1145540" cy="1008380"/>
            </a:xfrm>
            <a:custGeom>
              <a:avLst/>
              <a:gdLst/>
              <a:ahLst/>
              <a:cxnLst/>
              <a:rect l="l" t="t" r="r" b="b"/>
              <a:pathLst>
                <a:path w="1145539" h="1008380">
                  <a:moveTo>
                    <a:pt x="572770" y="0"/>
                  </a:moveTo>
                  <a:lnTo>
                    <a:pt x="520636" y="2060"/>
                  </a:lnTo>
                  <a:lnTo>
                    <a:pt x="469814" y="8123"/>
                  </a:lnTo>
                  <a:lnTo>
                    <a:pt x="420505" y="18009"/>
                  </a:lnTo>
                  <a:lnTo>
                    <a:pt x="372912" y="31542"/>
                  </a:lnTo>
                  <a:lnTo>
                    <a:pt x="327237" y="48544"/>
                  </a:lnTo>
                  <a:lnTo>
                    <a:pt x="283682" y="68835"/>
                  </a:lnTo>
                  <a:lnTo>
                    <a:pt x="242449" y="92239"/>
                  </a:lnTo>
                  <a:lnTo>
                    <a:pt x="203741" y="118577"/>
                  </a:lnTo>
                  <a:lnTo>
                    <a:pt x="167760" y="147672"/>
                  </a:lnTo>
                  <a:lnTo>
                    <a:pt x="134708" y="179345"/>
                  </a:lnTo>
                  <a:lnTo>
                    <a:pt x="104787" y="213418"/>
                  </a:lnTo>
                  <a:lnTo>
                    <a:pt x="78200" y="249713"/>
                  </a:lnTo>
                  <a:lnTo>
                    <a:pt x="55148" y="288053"/>
                  </a:lnTo>
                  <a:lnTo>
                    <a:pt x="35833" y="328260"/>
                  </a:lnTo>
                  <a:lnTo>
                    <a:pt x="20459" y="370155"/>
                  </a:lnTo>
                  <a:lnTo>
                    <a:pt x="9228" y="413560"/>
                  </a:lnTo>
                  <a:lnTo>
                    <a:pt x="2340" y="458297"/>
                  </a:lnTo>
                  <a:lnTo>
                    <a:pt x="0" y="504190"/>
                  </a:lnTo>
                  <a:lnTo>
                    <a:pt x="2340" y="550082"/>
                  </a:lnTo>
                  <a:lnTo>
                    <a:pt x="9228" y="594819"/>
                  </a:lnTo>
                  <a:lnTo>
                    <a:pt x="20459" y="638224"/>
                  </a:lnTo>
                  <a:lnTo>
                    <a:pt x="35833" y="680119"/>
                  </a:lnTo>
                  <a:lnTo>
                    <a:pt x="55148" y="720326"/>
                  </a:lnTo>
                  <a:lnTo>
                    <a:pt x="78200" y="758666"/>
                  </a:lnTo>
                  <a:lnTo>
                    <a:pt x="104787" y="794961"/>
                  </a:lnTo>
                  <a:lnTo>
                    <a:pt x="134708" y="829034"/>
                  </a:lnTo>
                  <a:lnTo>
                    <a:pt x="167760" y="860707"/>
                  </a:lnTo>
                  <a:lnTo>
                    <a:pt x="203741" y="889802"/>
                  </a:lnTo>
                  <a:lnTo>
                    <a:pt x="242449" y="916140"/>
                  </a:lnTo>
                  <a:lnTo>
                    <a:pt x="283682" y="939544"/>
                  </a:lnTo>
                  <a:lnTo>
                    <a:pt x="327237" y="959835"/>
                  </a:lnTo>
                  <a:lnTo>
                    <a:pt x="372912" y="976837"/>
                  </a:lnTo>
                  <a:lnTo>
                    <a:pt x="420505" y="990370"/>
                  </a:lnTo>
                  <a:lnTo>
                    <a:pt x="469814" y="1000256"/>
                  </a:lnTo>
                  <a:lnTo>
                    <a:pt x="520636" y="1006319"/>
                  </a:lnTo>
                  <a:lnTo>
                    <a:pt x="572770" y="1008379"/>
                  </a:lnTo>
                  <a:lnTo>
                    <a:pt x="624903" y="1006319"/>
                  </a:lnTo>
                  <a:lnTo>
                    <a:pt x="675725" y="1000256"/>
                  </a:lnTo>
                  <a:lnTo>
                    <a:pt x="725034" y="990370"/>
                  </a:lnTo>
                  <a:lnTo>
                    <a:pt x="772627" y="976837"/>
                  </a:lnTo>
                  <a:lnTo>
                    <a:pt x="818302" y="959835"/>
                  </a:lnTo>
                  <a:lnTo>
                    <a:pt x="861857" y="939544"/>
                  </a:lnTo>
                  <a:lnTo>
                    <a:pt x="903090" y="916140"/>
                  </a:lnTo>
                  <a:lnTo>
                    <a:pt x="941798" y="889802"/>
                  </a:lnTo>
                  <a:lnTo>
                    <a:pt x="977779" y="860707"/>
                  </a:lnTo>
                  <a:lnTo>
                    <a:pt x="1010831" y="829034"/>
                  </a:lnTo>
                  <a:lnTo>
                    <a:pt x="1040752" y="794961"/>
                  </a:lnTo>
                  <a:lnTo>
                    <a:pt x="1067339" y="758666"/>
                  </a:lnTo>
                  <a:lnTo>
                    <a:pt x="1090391" y="720326"/>
                  </a:lnTo>
                  <a:lnTo>
                    <a:pt x="1109706" y="680119"/>
                  </a:lnTo>
                  <a:lnTo>
                    <a:pt x="1125080" y="638224"/>
                  </a:lnTo>
                  <a:lnTo>
                    <a:pt x="1136311" y="594819"/>
                  </a:lnTo>
                  <a:lnTo>
                    <a:pt x="1143199" y="550082"/>
                  </a:lnTo>
                  <a:lnTo>
                    <a:pt x="1145539" y="504190"/>
                  </a:lnTo>
                  <a:lnTo>
                    <a:pt x="1143199" y="458297"/>
                  </a:lnTo>
                  <a:lnTo>
                    <a:pt x="1136311" y="413560"/>
                  </a:lnTo>
                  <a:lnTo>
                    <a:pt x="1125080" y="370155"/>
                  </a:lnTo>
                  <a:lnTo>
                    <a:pt x="1109706" y="328260"/>
                  </a:lnTo>
                  <a:lnTo>
                    <a:pt x="1090391" y="288053"/>
                  </a:lnTo>
                  <a:lnTo>
                    <a:pt x="1067339" y="249713"/>
                  </a:lnTo>
                  <a:lnTo>
                    <a:pt x="1040752" y="213418"/>
                  </a:lnTo>
                  <a:lnTo>
                    <a:pt x="1010831" y="179345"/>
                  </a:lnTo>
                  <a:lnTo>
                    <a:pt x="977779" y="147672"/>
                  </a:lnTo>
                  <a:lnTo>
                    <a:pt x="941798" y="118577"/>
                  </a:lnTo>
                  <a:lnTo>
                    <a:pt x="903090" y="92239"/>
                  </a:lnTo>
                  <a:lnTo>
                    <a:pt x="861857" y="68835"/>
                  </a:lnTo>
                  <a:lnTo>
                    <a:pt x="818302" y="48544"/>
                  </a:lnTo>
                  <a:lnTo>
                    <a:pt x="772627" y="31542"/>
                  </a:lnTo>
                  <a:lnTo>
                    <a:pt x="725034" y="18009"/>
                  </a:lnTo>
                  <a:lnTo>
                    <a:pt x="675725" y="8123"/>
                  </a:lnTo>
                  <a:lnTo>
                    <a:pt x="624903" y="2060"/>
                  </a:lnTo>
                  <a:lnTo>
                    <a:pt x="5727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603750" y="608329"/>
              <a:ext cx="1145540" cy="1008380"/>
            </a:xfrm>
            <a:custGeom>
              <a:avLst/>
              <a:gdLst/>
              <a:ahLst/>
              <a:cxnLst/>
              <a:rect l="l" t="t" r="r" b="b"/>
              <a:pathLst>
                <a:path w="1145539" h="1008380">
                  <a:moveTo>
                    <a:pt x="572770" y="1008379"/>
                  </a:moveTo>
                  <a:lnTo>
                    <a:pt x="624903" y="1006319"/>
                  </a:lnTo>
                  <a:lnTo>
                    <a:pt x="675725" y="1000256"/>
                  </a:lnTo>
                  <a:lnTo>
                    <a:pt x="725034" y="990370"/>
                  </a:lnTo>
                  <a:lnTo>
                    <a:pt x="772627" y="976837"/>
                  </a:lnTo>
                  <a:lnTo>
                    <a:pt x="818302" y="959835"/>
                  </a:lnTo>
                  <a:lnTo>
                    <a:pt x="861857" y="939544"/>
                  </a:lnTo>
                  <a:lnTo>
                    <a:pt x="903090" y="916140"/>
                  </a:lnTo>
                  <a:lnTo>
                    <a:pt x="941798" y="889802"/>
                  </a:lnTo>
                  <a:lnTo>
                    <a:pt x="977779" y="860707"/>
                  </a:lnTo>
                  <a:lnTo>
                    <a:pt x="1010831" y="829034"/>
                  </a:lnTo>
                  <a:lnTo>
                    <a:pt x="1040752" y="794961"/>
                  </a:lnTo>
                  <a:lnTo>
                    <a:pt x="1067339" y="758666"/>
                  </a:lnTo>
                  <a:lnTo>
                    <a:pt x="1090391" y="720326"/>
                  </a:lnTo>
                  <a:lnTo>
                    <a:pt x="1109706" y="680119"/>
                  </a:lnTo>
                  <a:lnTo>
                    <a:pt x="1125080" y="638224"/>
                  </a:lnTo>
                  <a:lnTo>
                    <a:pt x="1136311" y="594819"/>
                  </a:lnTo>
                  <a:lnTo>
                    <a:pt x="1143199" y="550082"/>
                  </a:lnTo>
                  <a:lnTo>
                    <a:pt x="1145539" y="504190"/>
                  </a:lnTo>
                  <a:lnTo>
                    <a:pt x="1143199" y="458297"/>
                  </a:lnTo>
                  <a:lnTo>
                    <a:pt x="1136311" y="413560"/>
                  </a:lnTo>
                  <a:lnTo>
                    <a:pt x="1125080" y="370155"/>
                  </a:lnTo>
                  <a:lnTo>
                    <a:pt x="1109706" y="328260"/>
                  </a:lnTo>
                  <a:lnTo>
                    <a:pt x="1090391" y="288053"/>
                  </a:lnTo>
                  <a:lnTo>
                    <a:pt x="1067339" y="249713"/>
                  </a:lnTo>
                  <a:lnTo>
                    <a:pt x="1040752" y="213418"/>
                  </a:lnTo>
                  <a:lnTo>
                    <a:pt x="1010831" y="179345"/>
                  </a:lnTo>
                  <a:lnTo>
                    <a:pt x="977779" y="147672"/>
                  </a:lnTo>
                  <a:lnTo>
                    <a:pt x="941798" y="118577"/>
                  </a:lnTo>
                  <a:lnTo>
                    <a:pt x="903090" y="92239"/>
                  </a:lnTo>
                  <a:lnTo>
                    <a:pt x="861857" y="68835"/>
                  </a:lnTo>
                  <a:lnTo>
                    <a:pt x="818302" y="48544"/>
                  </a:lnTo>
                  <a:lnTo>
                    <a:pt x="772627" y="31542"/>
                  </a:lnTo>
                  <a:lnTo>
                    <a:pt x="725034" y="18009"/>
                  </a:lnTo>
                  <a:lnTo>
                    <a:pt x="675725" y="8123"/>
                  </a:lnTo>
                  <a:lnTo>
                    <a:pt x="624903" y="2060"/>
                  </a:lnTo>
                  <a:lnTo>
                    <a:pt x="572770" y="0"/>
                  </a:lnTo>
                  <a:lnTo>
                    <a:pt x="520636" y="2060"/>
                  </a:lnTo>
                  <a:lnTo>
                    <a:pt x="469814" y="8123"/>
                  </a:lnTo>
                  <a:lnTo>
                    <a:pt x="420505" y="18009"/>
                  </a:lnTo>
                  <a:lnTo>
                    <a:pt x="372912" y="31542"/>
                  </a:lnTo>
                  <a:lnTo>
                    <a:pt x="327237" y="48544"/>
                  </a:lnTo>
                  <a:lnTo>
                    <a:pt x="283682" y="68835"/>
                  </a:lnTo>
                  <a:lnTo>
                    <a:pt x="242449" y="92239"/>
                  </a:lnTo>
                  <a:lnTo>
                    <a:pt x="203741" y="118577"/>
                  </a:lnTo>
                  <a:lnTo>
                    <a:pt x="167760" y="147672"/>
                  </a:lnTo>
                  <a:lnTo>
                    <a:pt x="134708" y="179345"/>
                  </a:lnTo>
                  <a:lnTo>
                    <a:pt x="104787" y="213418"/>
                  </a:lnTo>
                  <a:lnTo>
                    <a:pt x="78200" y="249713"/>
                  </a:lnTo>
                  <a:lnTo>
                    <a:pt x="55148" y="288053"/>
                  </a:lnTo>
                  <a:lnTo>
                    <a:pt x="35833" y="328260"/>
                  </a:lnTo>
                  <a:lnTo>
                    <a:pt x="20459" y="370155"/>
                  </a:lnTo>
                  <a:lnTo>
                    <a:pt x="9228" y="413560"/>
                  </a:lnTo>
                  <a:lnTo>
                    <a:pt x="2340" y="458297"/>
                  </a:lnTo>
                  <a:lnTo>
                    <a:pt x="0" y="504190"/>
                  </a:lnTo>
                  <a:lnTo>
                    <a:pt x="2340" y="550082"/>
                  </a:lnTo>
                  <a:lnTo>
                    <a:pt x="9228" y="594819"/>
                  </a:lnTo>
                  <a:lnTo>
                    <a:pt x="20459" y="638224"/>
                  </a:lnTo>
                  <a:lnTo>
                    <a:pt x="35833" y="680119"/>
                  </a:lnTo>
                  <a:lnTo>
                    <a:pt x="55148" y="720326"/>
                  </a:lnTo>
                  <a:lnTo>
                    <a:pt x="78200" y="758666"/>
                  </a:lnTo>
                  <a:lnTo>
                    <a:pt x="104787" y="794961"/>
                  </a:lnTo>
                  <a:lnTo>
                    <a:pt x="134708" y="829034"/>
                  </a:lnTo>
                  <a:lnTo>
                    <a:pt x="167760" y="860707"/>
                  </a:lnTo>
                  <a:lnTo>
                    <a:pt x="203741" y="889802"/>
                  </a:lnTo>
                  <a:lnTo>
                    <a:pt x="242449" y="916140"/>
                  </a:lnTo>
                  <a:lnTo>
                    <a:pt x="283682" y="939544"/>
                  </a:lnTo>
                  <a:lnTo>
                    <a:pt x="327237" y="959835"/>
                  </a:lnTo>
                  <a:lnTo>
                    <a:pt x="372912" y="976837"/>
                  </a:lnTo>
                  <a:lnTo>
                    <a:pt x="420505" y="990370"/>
                  </a:lnTo>
                  <a:lnTo>
                    <a:pt x="469814" y="1000256"/>
                  </a:lnTo>
                  <a:lnTo>
                    <a:pt x="520636" y="1006319"/>
                  </a:lnTo>
                  <a:lnTo>
                    <a:pt x="572770" y="1008379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330371" y="475037"/>
              <a:ext cx="88161" cy="8370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668325" y="560677"/>
              <a:ext cx="1193218" cy="9525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42948" y="550062"/>
            <a:ext cx="361505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latin typeface="Trebuchet MS"/>
                <a:cs typeface="Trebuchet MS"/>
              </a:rPr>
              <a:t>What </a:t>
            </a:r>
            <a:r>
              <a:rPr sz="1800" spc="-175" dirty="0">
                <a:latin typeface="Trebuchet MS"/>
                <a:cs typeface="Trebuchet MS"/>
              </a:rPr>
              <a:t>if </a:t>
            </a:r>
            <a:r>
              <a:rPr sz="1800" spc="-100" dirty="0">
                <a:latin typeface="Trebuchet MS"/>
                <a:cs typeface="Trebuchet MS"/>
              </a:rPr>
              <a:t>there </a:t>
            </a:r>
            <a:r>
              <a:rPr sz="1800" spc="-40" dirty="0">
                <a:latin typeface="Trebuchet MS"/>
                <a:cs typeface="Trebuchet MS"/>
              </a:rPr>
              <a:t>is </a:t>
            </a:r>
            <a:r>
              <a:rPr sz="1800" spc="55" dirty="0">
                <a:latin typeface="Trebuchet MS"/>
                <a:cs typeface="Trebuchet MS"/>
              </a:rPr>
              <a:t>a </a:t>
            </a:r>
            <a:r>
              <a:rPr sz="1800" spc="-70" dirty="0">
                <a:latin typeface="Trebuchet MS"/>
                <a:cs typeface="Trebuchet MS"/>
              </a:rPr>
              <a:t>vowel </a:t>
            </a:r>
            <a:r>
              <a:rPr sz="1800" spc="-75" dirty="0">
                <a:latin typeface="Trebuchet MS"/>
                <a:cs typeface="Trebuchet MS"/>
              </a:rPr>
              <a:t>before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b="1" spc="20" dirty="0">
                <a:latin typeface="Trebuchet MS"/>
                <a:cs typeface="Trebuchet MS"/>
              </a:rPr>
              <a:t>y</a:t>
            </a:r>
            <a:r>
              <a:rPr sz="1800" spc="20" dirty="0">
                <a:latin typeface="Trebuchet MS"/>
                <a:cs typeface="Trebuchet MS"/>
              </a:rPr>
              <a:t>?  </a:t>
            </a:r>
            <a:r>
              <a:rPr sz="1800" spc="-75" dirty="0">
                <a:latin typeface="Trebuchet MS"/>
                <a:cs typeface="Trebuchet MS"/>
              </a:rPr>
              <a:t>In </a:t>
            </a:r>
            <a:r>
              <a:rPr sz="1800" spc="-114" dirty="0">
                <a:latin typeface="Trebuchet MS"/>
                <a:cs typeface="Trebuchet MS"/>
              </a:rPr>
              <a:t>that </a:t>
            </a:r>
            <a:r>
              <a:rPr sz="1800" spc="-45" dirty="0">
                <a:latin typeface="Trebuchet MS"/>
                <a:cs typeface="Trebuchet MS"/>
              </a:rPr>
              <a:t>case, </a:t>
            </a:r>
            <a:r>
              <a:rPr sz="1800" spc="15" dirty="0">
                <a:latin typeface="Trebuchet MS"/>
                <a:cs typeface="Trebuchet MS"/>
              </a:rPr>
              <a:t>add </a:t>
            </a:r>
            <a:r>
              <a:rPr sz="1800" spc="-25" dirty="0">
                <a:latin typeface="Trebuchet MS"/>
                <a:cs typeface="Trebuchet MS"/>
              </a:rPr>
              <a:t>-</a:t>
            </a:r>
            <a:r>
              <a:rPr sz="1800" b="1" spc="-25" dirty="0">
                <a:latin typeface="Trebuchet MS"/>
                <a:cs typeface="Trebuchet MS"/>
              </a:rPr>
              <a:t>s </a:t>
            </a:r>
            <a:r>
              <a:rPr sz="1800" spc="-125" dirty="0">
                <a:latin typeface="Trebuchet MS"/>
                <a:cs typeface="Trebuchet MS"/>
              </a:rPr>
              <a:t>to </a:t>
            </a:r>
            <a:r>
              <a:rPr sz="1800" spc="-85" dirty="0">
                <a:latin typeface="Trebuchet MS"/>
                <a:cs typeface="Trebuchet MS"/>
              </a:rPr>
              <a:t>form </a:t>
            </a:r>
            <a:r>
              <a:rPr sz="1800" spc="-105" dirty="0">
                <a:latin typeface="Trebuchet MS"/>
                <a:cs typeface="Trebuchet MS"/>
              </a:rPr>
              <a:t>the</a:t>
            </a:r>
            <a:r>
              <a:rPr sz="1800" spc="-315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plural.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66239" y="2086965"/>
            <a:ext cx="33401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70" dirty="0">
                <a:latin typeface="Trebuchet MS"/>
                <a:cs typeface="Trebuchet MS"/>
              </a:rPr>
              <a:t>key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13254" y="3012160"/>
            <a:ext cx="426084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70" dirty="0">
                <a:latin typeface="Trebuchet MS"/>
                <a:cs typeface="Trebuchet MS"/>
              </a:rPr>
              <a:t>key</a:t>
            </a:r>
            <a:r>
              <a:rPr sz="1700" b="1" spc="-10" dirty="0">
                <a:latin typeface="Trebuchet MS"/>
                <a:cs typeface="Trebuchet MS"/>
              </a:rPr>
              <a:t>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729141" y="5575757"/>
            <a:ext cx="36576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0" dirty="0">
                <a:latin typeface="Trebuchet MS"/>
                <a:cs typeface="Trebuchet MS"/>
              </a:rPr>
              <a:t>tray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04160" y="6811365"/>
            <a:ext cx="457834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95" dirty="0">
                <a:latin typeface="Trebuchet MS"/>
                <a:cs typeface="Trebuchet MS"/>
              </a:rPr>
              <a:t>tra</a:t>
            </a:r>
            <a:r>
              <a:rPr sz="1700" spc="-114" dirty="0">
                <a:latin typeface="Trebuchet MS"/>
                <a:cs typeface="Trebuchet MS"/>
              </a:rPr>
              <a:t>y</a:t>
            </a:r>
            <a:r>
              <a:rPr sz="1700" b="1" spc="-10" dirty="0">
                <a:latin typeface="Trebuchet MS"/>
                <a:cs typeface="Trebuchet MS"/>
              </a:rPr>
              <a:t>s</a:t>
            </a:r>
            <a:endParaRPr sz="1700"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830058" y="5588210"/>
            <a:ext cx="2451735" cy="3232150"/>
            <a:chOff x="3830058" y="5588210"/>
            <a:chExt cx="2451735" cy="3232150"/>
          </a:xfrm>
        </p:grpSpPr>
        <p:sp>
          <p:nvSpPr>
            <p:cNvPr id="23" name="object 23"/>
            <p:cNvSpPr/>
            <p:nvPr/>
          </p:nvSpPr>
          <p:spPr>
            <a:xfrm>
              <a:off x="3830058" y="5588210"/>
              <a:ext cx="2451735" cy="3232150"/>
            </a:xfrm>
            <a:custGeom>
              <a:avLst/>
              <a:gdLst/>
              <a:ahLst/>
              <a:cxnLst/>
              <a:rect l="l" t="t" r="r" b="b"/>
              <a:pathLst>
                <a:path w="2451735" h="3232150">
                  <a:moveTo>
                    <a:pt x="2451362" y="3231939"/>
                  </a:moveTo>
                  <a:lnTo>
                    <a:pt x="0" y="3231939"/>
                  </a:lnTo>
                  <a:lnTo>
                    <a:pt x="0" y="219665"/>
                  </a:lnTo>
                  <a:lnTo>
                    <a:pt x="5566" y="169298"/>
                  </a:lnTo>
                  <a:lnTo>
                    <a:pt x="21423" y="123062"/>
                  </a:lnTo>
                  <a:lnTo>
                    <a:pt x="46305" y="82276"/>
                  </a:lnTo>
                  <a:lnTo>
                    <a:pt x="78946" y="48258"/>
                  </a:lnTo>
                  <a:lnTo>
                    <a:pt x="118081" y="22327"/>
                  </a:lnTo>
                  <a:lnTo>
                    <a:pt x="162446" y="5801"/>
                  </a:lnTo>
                  <a:lnTo>
                    <a:pt x="210774" y="0"/>
                  </a:lnTo>
                  <a:lnTo>
                    <a:pt x="1124309" y="0"/>
                  </a:lnTo>
                  <a:lnTo>
                    <a:pt x="1172638" y="5801"/>
                  </a:lnTo>
                  <a:lnTo>
                    <a:pt x="1217002" y="22327"/>
                  </a:lnTo>
                  <a:lnTo>
                    <a:pt x="1256138" y="48258"/>
                  </a:lnTo>
                  <a:lnTo>
                    <a:pt x="1288779" y="82276"/>
                  </a:lnTo>
                  <a:lnTo>
                    <a:pt x="1313661" y="123062"/>
                  </a:lnTo>
                  <a:lnTo>
                    <a:pt x="1329517" y="169298"/>
                  </a:lnTo>
                  <a:lnTo>
                    <a:pt x="1335084" y="219665"/>
                  </a:lnTo>
                  <a:lnTo>
                    <a:pt x="1335084" y="311269"/>
                  </a:lnTo>
                  <a:lnTo>
                    <a:pt x="1334919" y="319907"/>
                  </a:lnTo>
                  <a:lnTo>
                    <a:pt x="2451362" y="319907"/>
                  </a:lnTo>
                  <a:lnTo>
                    <a:pt x="2451362" y="3231939"/>
                  </a:lnTo>
                  <a:close/>
                </a:path>
              </a:pathLst>
            </a:custGeom>
            <a:solidFill>
              <a:srgbClr val="F6F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834646" y="5592225"/>
              <a:ext cx="2447290" cy="3228340"/>
            </a:xfrm>
            <a:custGeom>
              <a:avLst/>
              <a:gdLst/>
              <a:ahLst/>
              <a:cxnLst/>
              <a:rect l="l" t="t" r="r" b="b"/>
              <a:pathLst>
                <a:path w="2447290" h="3228340">
                  <a:moveTo>
                    <a:pt x="2446774" y="3227925"/>
                  </a:moveTo>
                  <a:lnTo>
                    <a:pt x="0" y="3227925"/>
                  </a:lnTo>
                  <a:lnTo>
                    <a:pt x="0" y="219665"/>
                  </a:lnTo>
                  <a:lnTo>
                    <a:pt x="5566" y="169294"/>
                  </a:lnTo>
                  <a:lnTo>
                    <a:pt x="21421" y="123057"/>
                  </a:lnTo>
                  <a:lnTo>
                    <a:pt x="46300" y="82271"/>
                  </a:lnTo>
                  <a:lnTo>
                    <a:pt x="78938" y="48254"/>
                  </a:lnTo>
                  <a:lnTo>
                    <a:pt x="118071" y="22325"/>
                  </a:lnTo>
                  <a:lnTo>
                    <a:pt x="162434" y="5800"/>
                  </a:lnTo>
                  <a:lnTo>
                    <a:pt x="210762" y="0"/>
                  </a:lnTo>
                  <a:lnTo>
                    <a:pt x="1124309" y="0"/>
                  </a:lnTo>
                  <a:lnTo>
                    <a:pt x="1172638" y="5800"/>
                  </a:lnTo>
                  <a:lnTo>
                    <a:pt x="1217002" y="22325"/>
                  </a:lnTo>
                  <a:lnTo>
                    <a:pt x="1256138" y="48254"/>
                  </a:lnTo>
                  <a:lnTo>
                    <a:pt x="1288779" y="82271"/>
                  </a:lnTo>
                  <a:lnTo>
                    <a:pt x="1313661" y="123057"/>
                  </a:lnTo>
                  <a:lnTo>
                    <a:pt x="1329517" y="169294"/>
                  </a:lnTo>
                  <a:lnTo>
                    <a:pt x="1335084" y="219665"/>
                  </a:lnTo>
                  <a:lnTo>
                    <a:pt x="1335084" y="311269"/>
                  </a:lnTo>
                  <a:lnTo>
                    <a:pt x="1334919" y="319907"/>
                  </a:lnTo>
                  <a:lnTo>
                    <a:pt x="2446774" y="319907"/>
                  </a:lnTo>
                  <a:lnTo>
                    <a:pt x="2446774" y="3227925"/>
                  </a:lnTo>
                  <a:close/>
                </a:path>
              </a:pathLst>
            </a:custGeom>
            <a:solidFill>
              <a:srgbClr val="EE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839221" y="5596226"/>
              <a:ext cx="2442210" cy="3224530"/>
            </a:xfrm>
            <a:custGeom>
              <a:avLst/>
              <a:gdLst/>
              <a:ahLst/>
              <a:cxnLst/>
              <a:rect l="l" t="t" r="r" b="b"/>
              <a:pathLst>
                <a:path w="2442210" h="3224529">
                  <a:moveTo>
                    <a:pt x="2442198" y="3223923"/>
                  </a:moveTo>
                  <a:lnTo>
                    <a:pt x="0" y="3223923"/>
                  </a:lnTo>
                  <a:lnTo>
                    <a:pt x="0" y="219665"/>
                  </a:lnTo>
                  <a:lnTo>
                    <a:pt x="5566" y="169298"/>
                  </a:lnTo>
                  <a:lnTo>
                    <a:pt x="21423" y="123062"/>
                  </a:lnTo>
                  <a:lnTo>
                    <a:pt x="46305" y="82276"/>
                  </a:lnTo>
                  <a:lnTo>
                    <a:pt x="78946" y="48258"/>
                  </a:lnTo>
                  <a:lnTo>
                    <a:pt x="118081" y="22327"/>
                  </a:lnTo>
                  <a:lnTo>
                    <a:pt x="162446" y="5801"/>
                  </a:lnTo>
                  <a:lnTo>
                    <a:pt x="210774" y="0"/>
                  </a:lnTo>
                  <a:lnTo>
                    <a:pt x="1124322" y="0"/>
                  </a:lnTo>
                  <a:lnTo>
                    <a:pt x="1172646" y="5801"/>
                  </a:lnTo>
                  <a:lnTo>
                    <a:pt x="1217007" y="22327"/>
                  </a:lnTo>
                  <a:lnTo>
                    <a:pt x="1256140" y="48258"/>
                  </a:lnTo>
                  <a:lnTo>
                    <a:pt x="1288780" y="82276"/>
                  </a:lnTo>
                  <a:lnTo>
                    <a:pt x="1313661" y="123062"/>
                  </a:lnTo>
                  <a:lnTo>
                    <a:pt x="1329517" y="169298"/>
                  </a:lnTo>
                  <a:lnTo>
                    <a:pt x="1335084" y="219665"/>
                  </a:lnTo>
                  <a:lnTo>
                    <a:pt x="1335084" y="311269"/>
                  </a:lnTo>
                  <a:lnTo>
                    <a:pt x="1334932" y="319919"/>
                  </a:lnTo>
                  <a:lnTo>
                    <a:pt x="2442198" y="319919"/>
                  </a:lnTo>
                  <a:lnTo>
                    <a:pt x="2442198" y="3223923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843809" y="5600240"/>
              <a:ext cx="2437765" cy="3220085"/>
            </a:xfrm>
            <a:custGeom>
              <a:avLst/>
              <a:gdLst/>
              <a:ahLst/>
              <a:cxnLst/>
              <a:rect l="l" t="t" r="r" b="b"/>
              <a:pathLst>
                <a:path w="2437765" h="3220084">
                  <a:moveTo>
                    <a:pt x="2437610" y="3219909"/>
                  </a:moveTo>
                  <a:lnTo>
                    <a:pt x="0" y="3219909"/>
                  </a:lnTo>
                  <a:lnTo>
                    <a:pt x="0" y="219665"/>
                  </a:lnTo>
                  <a:lnTo>
                    <a:pt x="5566" y="169298"/>
                  </a:lnTo>
                  <a:lnTo>
                    <a:pt x="21423" y="123062"/>
                  </a:lnTo>
                  <a:lnTo>
                    <a:pt x="46305" y="82276"/>
                  </a:lnTo>
                  <a:lnTo>
                    <a:pt x="78946" y="48258"/>
                  </a:lnTo>
                  <a:lnTo>
                    <a:pt x="118081" y="22327"/>
                  </a:lnTo>
                  <a:lnTo>
                    <a:pt x="162446" y="5801"/>
                  </a:lnTo>
                  <a:lnTo>
                    <a:pt x="210774" y="0"/>
                  </a:lnTo>
                  <a:lnTo>
                    <a:pt x="1124309" y="0"/>
                  </a:lnTo>
                  <a:lnTo>
                    <a:pt x="1172638" y="5801"/>
                  </a:lnTo>
                  <a:lnTo>
                    <a:pt x="1217002" y="22327"/>
                  </a:lnTo>
                  <a:lnTo>
                    <a:pt x="1256138" y="48258"/>
                  </a:lnTo>
                  <a:lnTo>
                    <a:pt x="1288779" y="82276"/>
                  </a:lnTo>
                  <a:lnTo>
                    <a:pt x="1313661" y="123062"/>
                  </a:lnTo>
                  <a:lnTo>
                    <a:pt x="1329517" y="169298"/>
                  </a:lnTo>
                  <a:lnTo>
                    <a:pt x="1335084" y="219665"/>
                  </a:lnTo>
                  <a:lnTo>
                    <a:pt x="1335084" y="311269"/>
                  </a:lnTo>
                  <a:lnTo>
                    <a:pt x="1334919" y="319907"/>
                  </a:lnTo>
                  <a:lnTo>
                    <a:pt x="2437610" y="319907"/>
                  </a:lnTo>
                  <a:lnTo>
                    <a:pt x="2437610" y="3219909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848397" y="5604255"/>
              <a:ext cx="2433320" cy="3216275"/>
            </a:xfrm>
            <a:custGeom>
              <a:avLst/>
              <a:gdLst/>
              <a:ahLst/>
              <a:cxnLst/>
              <a:rect l="l" t="t" r="r" b="b"/>
              <a:pathLst>
                <a:path w="2433320" h="3216275">
                  <a:moveTo>
                    <a:pt x="2433022" y="3215895"/>
                  </a:moveTo>
                  <a:lnTo>
                    <a:pt x="0" y="3215895"/>
                  </a:lnTo>
                  <a:lnTo>
                    <a:pt x="0" y="219665"/>
                  </a:lnTo>
                  <a:lnTo>
                    <a:pt x="5566" y="169298"/>
                  </a:lnTo>
                  <a:lnTo>
                    <a:pt x="21421" y="123062"/>
                  </a:lnTo>
                  <a:lnTo>
                    <a:pt x="46300" y="82276"/>
                  </a:lnTo>
                  <a:lnTo>
                    <a:pt x="78938" y="48258"/>
                  </a:lnTo>
                  <a:lnTo>
                    <a:pt x="118071" y="22327"/>
                  </a:lnTo>
                  <a:lnTo>
                    <a:pt x="162434" y="5801"/>
                  </a:lnTo>
                  <a:lnTo>
                    <a:pt x="210762" y="0"/>
                  </a:lnTo>
                  <a:lnTo>
                    <a:pt x="1124309" y="0"/>
                  </a:lnTo>
                  <a:lnTo>
                    <a:pt x="1172638" y="5801"/>
                  </a:lnTo>
                  <a:lnTo>
                    <a:pt x="1217002" y="22327"/>
                  </a:lnTo>
                  <a:lnTo>
                    <a:pt x="1256138" y="48258"/>
                  </a:lnTo>
                  <a:lnTo>
                    <a:pt x="1288779" y="82276"/>
                  </a:lnTo>
                  <a:lnTo>
                    <a:pt x="1313661" y="123062"/>
                  </a:lnTo>
                  <a:lnTo>
                    <a:pt x="1329517" y="169298"/>
                  </a:lnTo>
                  <a:lnTo>
                    <a:pt x="1335084" y="219665"/>
                  </a:lnTo>
                  <a:lnTo>
                    <a:pt x="1335084" y="311269"/>
                  </a:lnTo>
                  <a:lnTo>
                    <a:pt x="1334919" y="319907"/>
                  </a:lnTo>
                  <a:lnTo>
                    <a:pt x="2433022" y="319907"/>
                  </a:lnTo>
                  <a:lnTo>
                    <a:pt x="2433022" y="3215895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852973" y="5608256"/>
              <a:ext cx="2428875" cy="3212465"/>
            </a:xfrm>
            <a:custGeom>
              <a:avLst/>
              <a:gdLst/>
              <a:ahLst/>
              <a:cxnLst/>
              <a:rect l="l" t="t" r="r" b="b"/>
              <a:pathLst>
                <a:path w="2428875" h="3212465">
                  <a:moveTo>
                    <a:pt x="2428447" y="3211893"/>
                  </a:moveTo>
                  <a:lnTo>
                    <a:pt x="0" y="3211893"/>
                  </a:lnTo>
                  <a:lnTo>
                    <a:pt x="0" y="219678"/>
                  </a:lnTo>
                  <a:lnTo>
                    <a:pt x="5566" y="169306"/>
                  </a:lnTo>
                  <a:lnTo>
                    <a:pt x="21423" y="123067"/>
                  </a:lnTo>
                  <a:lnTo>
                    <a:pt x="46305" y="82278"/>
                  </a:lnTo>
                  <a:lnTo>
                    <a:pt x="78946" y="48259"/>
                  </a:lnTo>
                  <a:lnTo>
                    <a:pt x="118081" y="22327"/>
                  </a:lnTo>
                  <a:lnTo>
                    <a:pt x="162446" y="5801"/>
                  </a:lnTo>
                  <a:lnTo>
                    <a:pt x="210774" y="0"/>
                  </a:lnTo>
                  <a:lnTo>
                    <a:pt x="1124309" y="0"/>
                  </a:lnTo>
                  <a:lnTo>
                    <a:pt x="1172642" y="5801"/>
                  </a:lnTo>
                  <a:lnTo>
                    <a:pt x="1217008" y="22327"/>
                  </a:lnTo>
                  <a:lnTo>
                    <a:pt x="1256143" y="48259"/>
                  </a:lnTo>
                  <a:lnTo>
                    <a:pt x="1288783" y="82278"/>
                  </a:lnTo>
                  <a:lnTo>
                    <a:pt x="1313663" y="123067"/>
                  </a:lnTo>
                  <a:lnTo>
                    <a:pt x="1329518" y="169306"/>
                  </a:lnTo>
                  <a:lnTo>
                    <a:pt x="1335084" y="219678"/>
                  </a:lnTo>
                  <a:lnTo>
                    <a:pt x="1335084" y="311281"/>
                  </a:lnTo>
                  <a:lnTo>
                    <a:pt x="1334932" y="319919"/>
                  </a:lnTo>
                  <a:lnTo>
                    <a:pt x="2428447" y="319919"/>
                  </a:lnTo>
                  <a:lnTo>
                    <a:pt x="2428447" y="3211893"/>
                  </a:lnTo>
                  <a:close/>
                </a:path>
              </a:pathLst>
            </a:custGeom>
            <a:solidFill>
              <a:srgbClr val="D4EF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857561" y="5612270"/>
              <a:ext cx="2424430" cy="3208020"/>
            </a:xfrm>
            <a:custGeom>
              <a:avLst/>
              <a:gdLst/>
              <a:ahLst/>
              <a:cxnLst/>
              <a:rect l="l" t="t" r="r" b="b"/>
              <a:pathLst>
                <a:path w="2424429" h="3208020">
                  <a:moveTo>
                    <a:pt x="2423859" y="3207879"/>
                  </a:moveTo>
                  <a:lnTo>
                    <a:pt x="0" y="3207879"/>
                  </a:lnTo>
                  <a:lnTo>
                    <a:pt x="0" y="219665"/>
                  </a:lnTo>
                  <a:lnTo>
                    <a:pt x="5566" y="169298"/>
                  </a:lnTo>
                  <a:lnTo>
                    <a:pt x="21423" y="123062"/>
                  </a:lnTo>
                  <a:lnTo>
                    <a:pt x="46305" y="82276"/>
                  </a:lnTo>
                  <a:lnTo>
                    <a:pt x="78946" y="48258"/>
                  </a:lnTo>
                  <a:lnTo>
                    <a:pt x="118081" y="22327"/>
                  </a:lnTo>
                  <a:lnTo>
                    <a:pt x="162446" y="5801"/>
                  </a:lnTo>
                  <a:lnTo>
                    <a:pt x="210774" y="0"/>
                  </a:lnTo>
                  <a:lnTo>
                    <a:pt x="1124309" y="0"/>
                  </a:lnTo>
                  <a:lnTo>
                    <a:pt x="1172642" y="5801"/>
                  </a:lnTo>
                  <a:lnTo>
                    <a:pt x="1217008" y="22327"/>
                  </a:lnTo>
                  <a:lnTo>
                    <a:pt x="1256143" y="48258"/>
                  </a:lnTo>
                  <a:lnTo>
                    <a:pt x="1288783" y="82276"/>
                  </a:lnTo>
                  <a:lnTo>
                    <a:pt x="1313663" y="123062"/>
                  </a:lnTo>
                  <a:lnTo>
                    <a:pt x="1329518" y="169298"/>
                  </a:lnTo>
                  <a:lnTo>
                    <a:pt x="1335084" y="219665"/>
                  </a:lnTo>
                  <a:lnTo>
                    <a:pt x="1335084" y="311281"/>
                  </a:lnTo>
                  <a:lnTo>
                    <a:pt x="1334919" y="319919"/>
                  </a:lnTo>
                  <a:lnTo>
                    <a:pt x="2423859" y="319919"/>
                  </a:lnTo>
                  <a:lnTo>
                    <a:pt x="2423859" y="3207879"/>
                  </a:lnTo>
                  <a:close/>
                </a:path>
              </a:pathLst>
            </a:custGeom>
            <a:solidFill>
              <a:srgbClr val="CD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862149" y="5616285"/>
              <a:ext cx="2419350" cy="3204210"/>
            </a:xfrm>
            <a:custGeom>
              <a:avLst/>
              <a:gdLst/>
              <a:ahLst/>
              <a:cxnLst/>
              <a:rect l="l" t="t" r="r" b="b"/>
              <a:pathLst>
                <a:path w="2419350" h="3204209">
                  <a:moveTo>
                    <a:pt x="2419271" y="3203865"/>
                  </a:moveTo>
                  <a:lnTo>
                    <a:pt x="0" y="3203865"/>
                  </a:lnTo>
                  <a:lnTo>
                    <a:pt x="0" y="219665"/>
                  </a:lnTo>
                  <a:lnTo>
                    <a:pt x="5566" y="169298"/>
                  </a:lnTo>
                  <a:lnTo>
                    <a:pt x="21421" y="123062"/>
                  </a:lnTo>
                  <a:lnTo>
                    <a:pt x="46300" y="82276"/>
                  </a:lnTo>
                  <a:lnTo>
                    <a:pt x="78938" y="48258"/>
                  </a:lnTo>
                  <a:lnTo>
                    <a:pt x="118071" y="22327"/>
                  </a:lnTo>
                  <a:lnTo>
                    <a:pt x="162434" y="5801"/>
                  </a:lnTo>
                  <a:lnTo>
                    <a:pt x="210762" y="0"/>
                  </a:lnTo>
                  <a:lnTo>
                    <a:pt x="1124309" y="0"/>
                  </a:lnTo>
                  <a:lnTo>
                    <a:pt x="1172638" y="5801"/>
                  </a:lnTo>
                  <a:lnTo>
                    <a:pt x="1217002" y="22327"/>
                  </a:lnTo>
                  <a:lnTo>
                    <a:pt x="1256138" y="48258"/>
                  </a:lnTo>
                  <a:lnTo>
                    <a:pt x="1288779" y="82276"/>
                  </a:lnTo>
                  <a:lnTo>
                    <a:pt x="1313661" y="123062"/>
                  </a:lnTo>
                  <a:lnTo>
                    <a:pt x="1329517" y="169298"/>
                  </a:lnTo>
                  <a:lnTo>
                    <a:pt x="1335084" y="219665"/>
                  </a:lnTo>
                  <a:lnTo>
                    <a:pt x="1335084" y="311269"/>
                  </a:lnTo>
                  <a:lnTo>
                    <a:pt x="1334919" y="319919"/>
                  </a:lnTo>
                  <a:lnTo>
                    <a:pt x="2419271" y="319919"/>
                  </a:lnTo>
                  <a:lnTo>
                    <a:pt x="2419271" y="3203865"/>
                  </a:lnTo>
                  <a:close/>
                </a:path>
                <a:path w="2419350" h="3204209">
                  <a:moveTo>
                    <a:pt x="2419271" y="319919"/>
                  </a:moveTo>
                  <a:lnTo>
                    <a:pt x="1334919" y="319919"/>
                  </a:lnTo>
                  <a:lnTo>
                    <a:pt x="2419271" y="319913"/>
                  </a:lnTo>
                  <a:close/>
                </a:path>
              </a:pathLst>
            </a:custGeom>
            <a:solidFill>
              <a:srgbClr val="C7EA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866725" y="5620299"/>
              <a:ext cx="2414905" cy="3200400"/>
            </a:xfrm>
            <a:custGeom>
              <a:avLst/>
              <a:gdLst/>
              <a:ahLst/>
              <a:cxnLst/>
              <a:rect l="l" t="t" r="r" b="b"/>
              <a:pathLst>
                <a:path w="2414904" h="3200400">
                  <a:moveTo>
                    <a:pt x="2414695" y="3199850"/>
                  </a:moveTo>
                  <a:lnTo>
                    <a:pt x="0" y="3199850"/>
                  </a:lnTo>
                  <a:lnTo>
                    <a:pt x="0" y="219665"/>
                  </a:lnTo>
                  <a:lnTo>
                    <a:pt x="5566" y="169298"/>
                  </a:lnTo>
                  <a:lnTo>
                    <a:pt x="21423" y="123062"/>
                  </a:lnTo>
                  <a:lnTo>
                    <a:pt x="46305" y="82276"/>
                  </a:lnTo>
                  <a:lnTo>
                    <a:pt x="78946" y="48258"/>
                  </a:lnTo>
                  <a:lnTo>
                    <a:pt x="118081" y="22327"/>
                  </a:lnTo>
                  <a:lnTo>
                    <a:pt x="162446" y="5801"/>
                  </a:lnTo>
                  <a:lnTo>
                    <a:pt x="210774" y="0"/>
                  </a:lnTo>
                  <a:lnTo>
                    <a:pt x="1124322" y="0"/>
                  </a:lnTo>
                  <a:lnTo>
                    <a:pt x="1172650" y="5801"/>
                  </a:lnTo>
                  <a:lnTo>
                    <a:pt x="1217013" y="22327"/>
                  </a:lnTo>
                  <a:lnTo>
                    <a:pt x="1256146" y="48258"/>
                  </a:lnTo>
                  <a:lnTo>
                    <a:pt x="1288784" y="82276"/>
                  </a:lnTo>
                  <a:lnTo>
                    <a:pt x="1313663" y="123062"/>
                  </a:lnTo>
                  <a:lnTo>
                    <a:pt x="1329518" y="169298"/>
                  </a:lnTo>
                  <a:lnTo>
                    <a:pt x="1335084" y="219665"/>
                  </a:lnTo>
                  <a:lnTo>
                    <a:pt x="1335084" y="311269"/>
                  </a:lnTo>
                  <a:lnTo>
                    <a:pt x="1334932" y="319907"/>
                  </a:lnTo>
                  <a:lnTo>
                    <a:pt x="2414695" y="319907"/>
                  </a:lnTo>
                  <a:lnTo>
                    <a:pt x="2414695" y="3199850"/>
                  </a:lnTo>
                  <a:close/>
                </a:path>
              </a:pathLst>
            </a:custGeom>
            <a:solidFill>
              <a:srgbClr val="C0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871313" y="5624313"/>
              <a:ext cx="2410460" cy="3195955"/>
            </a:xfrm>
            <a:custGeom>
              <a:avLst/>
              <a:gdLst/>
              <a:ahLst/>
              <a:cxnLst/>
              <a:rect l="l" t="t" r="r" b="b"/>
              <a:pathLst>
                <a:path w="2410460" h="3195954">
                  <a:moveTo>
                    <a:pt x="2410107" y="3195836"/>
                  </a:moveTo>
                  <a:lnTo>
                    <a:pt x="0" y="3195836"/>
                  </a:lnTo>
                  <a:lnTo>
                    <a:pt x="0" y="219652"/>
                  </a:lnTo>
                  <a:lnTo>
                    <a:pt x="5566" y="169286"/>
                  </a:lnTo>
                  <a:lnTo>
                    <a:pt x="21423" y="123052"/>
                  </a:lnTo>
                  <a:lnTo>
                    <a:pt x="46305" y="82268"/>
                  </a:lnTo>
                  <a:lnTo>
                    <a:pt x="78946" y="48253"/>
                  </a:lnTo>
                  <a:lnTo>
                    <a:pt x="118081" y="22324"/>
                  </a:lnTo>
                  <a:lnTo>
                    <a:pt x="162446" y="5800"/>
                  </a:lnTo>
                  <a:lnTo>
                    <a:pt x="210774" y="0"/>
                  </a:lnTo>
                  <a:lnTo>
                    <a:pt x="1124309" y="0"/>
                  </a:lnTo>
                  <a:lnTo>
                    <a:pt x="1172638" y="5800"/>
                  </a:lnTo>
                  <a:lnTo>
                    <a:pt x="1217002" y="22324"/>
                  </a:lnTo>
                  <a:lnTo>
                    <a:pt x="1256138" y="48253"/>
                  </a:lnTo>
                  <a:lnTo>
                    <a:pt x="1288779" y="82268"/>
                  </a:lnTo>
                  <a:lnTo>
                    <a:pt x="1313661" y="123052"/>
                  </a:lnTo>
                  <a:lnTo>
                    <a:pt x="1329517" y="169286"/>
                  </a:lnTo>
                  <a:lnTo>
                    <a:pt x="1335084" y="219652"/>
                  </a:lnTo>
                  <a:lnTo>
                    <a:pt x="1335084" y="311269"/>
                  </a:lnTo>
                  <a:lnTo>
                    <a:pt x="1334919" y="319907"/>
                  </a:lnTo>
                  <a:lnTo>
                    <a:pt x="2410107" y="319907"/>
                  </a:lnTo>
                  <a:lnTo>
                    <a:pt x="2410107" y="3195836"/>
                  </a:lnTo>
                  <a:close/>
                </a:path>
              </a:pathLst>
            </a:custGeom>
            <a:solidFill>
              <a:srgbClr val="B9E5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875901" y="5628315"/>
              <a:ext cx="2406015" cy="3192145"/>
            </a:xfrm>
            <a:custGeom>
              <a:avLst/>
              <a:gdLst/>
              <a:ahLst/>
              <a:cxnLst/>
              <a:rect l="l" t="t" r="r" b="b"/>
              <a:pathLst>
                <a:path w="2406015" h="3192145">
                  <a:moveTo>
                    <a:pt x="2405519" y="3191834"/>
                  </a:moveTo>
                  <a:lnTo>
                    <a:pt x="0" y="3191834"/>
                  </a:lnTo>
                  <a:lnTo>
                    <a:pt x="0" y="219665"/>
                  </a:lnTo>
                  <a:lnTo>
                    <a:pt x="5566" y="169298"/>
                  </a:lnTo>
                  <a:lnTo>
                    <a:pt x="21423" y="123062"/>
                  </a:lnTo>
                  <a:lnTo>
                    <a:pt x="46305" y="82276"/>
                  </a:lnTo>
                  <a:lnTo>
                    <a:pt x="78946" y="48258"/>
                  </a:lnTo>
                  <a:lnTo>
                    <a:pt x="118081" y="22327"/>
                  </a:lnTo>
                  <a:lnTo>
                    <a:pt x="162446" y="5801"/>
                  </a:lnTo>
                  <a:lnTo>
                    <a:pt x="210774" y="0"/>
                  </a:lnTo>
                  <a:lnTo>
                    <a:pt x="1124309" y="0"/>
                  </a:lnTo>
                  <a:lnTo>
                    <a:pt x="1172638" y="5801"/>
                  </a:lnTo>
                  <a:lnTo>
                    <a:pt x="1217002" y="22327"/>
                  </a:lnTo>
                  <a:lnTo>
                    <a:pt x="1256138" y="48258"/>
                  </a:lnTo>
                  <a:lnTo>
                    <a:pt x="1288779" y="82276"/>
                  </a:lnTo>
                  <a:lnTo>
                    <a:pt x="1313661" y="123062"/>
                  </a:lnTo>
                  <a:lnTo>
                    <a:pt x="1329517" y="169298"/>
                  </a:lnTo>
                  <a:lnTo>
                    <a:pt x="1335084" y="219665"/>
                  </a:lnTo>
                  <a:lnTo>
                    <a:pt x="1335084" y="311281"/>
                  </a:lnTo>
                  <a:lnTo>
                    <a:pt x="1334919" y="319919"/>
                  </a:lnTo>
                  <a:lnTo>
                    <a:pt x="2405519" y="319919"/>
                  </a:lnTo>
                  <a:lnTo>
                    <a:pt x="2405519" y="3191834"/>
                  </a:lnTo>
                  <a:close/>
                </a:path>
              </a:pathLst>
            </a:custGeom>
            <a:solidFill>
              <a:srgbClr val="B2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880476" y="5632329"/>
              <a:ext cx="2401570" cy="3188335"/>
            </a:xfrm>
            <a:custGeom>
              <a:avLst/>
              <a:gdLst/>
              <a:ahLst/>
              <a:cxnLst/>
              <a:rect l="l" t="t" r="r" b="b"/>
              <a:pathLst>
                <a:path w="2401570" h="3188334">
                  <a:moveTo>
                    <a:pt x="2400943" y="3187820"/>
                  </a:moveTo>
                  <a:lnTo>
                    <a:pt x="7" y="3187820"/>
                  </a:lnTo>
                  <a:lnTo>
                    <a:pt x="0" y="219665"/>
                  </a:lnTo>
                  <a:lnTo>
                    <a:pt x="5566" y="169298"/>
                  </a:lnTo>
                  <a:lnTo>
                    <a:pt x="21423" y="123062"/>
                  </a:lnTo>
                  <a:lnTo>
                    <a:pt x="46305" y="82276"/>
                  </a:lnTo>
                  <a:lnTo>
                    <a:pt x="78946" y="48258"/>
                  </a:lnTo>
                  <a:lnTo>
                    <a:pt x="118081" y="22327"/>
                  </a:lnTo>
                  <a:lnTo>
                    <a:pt x="162446" y="5801"/>
                  </a:lnTo>
                  <a:lnTo>
                    <a:pt x="210774" y="0"/>
                  </a:lnTo>
                  <a:lnTo>
                    <a:pt x="1124322" y="0"/>
                  </a:lnTo>
                  <a:lnTo>
                    <a:pt x="1172651" y="5801"/>
                  </a:lnTo>
                  <a:lnTo>
                    <a:pt x="1217015" y="22327"/>
                  </a:lnTo>
                  <a:lnTo>
                    <a:pt x="1256151" y="48258"/>
                  </a:lnTo>
                  <a:lnTo>
                    <a:pt x="1288792" y="82276"/>
                  </a:lnTo>
                  <a:lnTo>
                    <a:pt x="1313673" y="123062"/>
                  </a:lnTo>
                  <a:lnTo>
                    <a:pt x="1329530" y="169298"/>
                  </a:lnTo>
                  <a:lnTo>
                    <a:pt x="1335097" y="219665"/>
                  </a:lnTo>
                  <a:lnTo>
                    <a:pt x="1335097" y="311269"/>
                  </a:lnTo>
                  <a:lnTo>
                    <a:pt x="1334932" y="319919"/>
                  </a:lnTo>
                  <a:lnTo>
                    <a:pt x="2400943" y="319919"/>
                  </a:lnTo>
                  <a:lnTo>
                    <a:pt x="2400943" y="3187820"/>
                  </a:lnTo>
                  <a:close/>
                </a:path>
                <a:path w="2401570" h="3188334">
                  <a:moveTo>
                    <a:pt x="2400943" y="319919"/>
                  </a:moveTo>
                  <a:lnTo>
                    <a:pt x="1334932" y="319919"/>
                  </a:lnTo>
                  <a:lnTo>
                    <a:pt x="2400943" y="319913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885064" y="5636343"/>
              <a:ext cx="2396490" cy="3183890"/>
            </a:xfrm>
            <a:custGeom>
              <a:avLst/>
              <a:gdLst/>
              <a:ahLst/>
              <a:cxnLst/>
              <a:rect l="l" t="t" r="r" b="b"/>
              <a:pathLst>
                <a:path w="2396490" h="3183890">
                  <a:moveTo>
                    <a:pt x="2396355" y="3183806"/>
                  </a:moveTo>
                  <a:lnTo>
                    <a:pt x="0" y="3183806"/>
                  </a:lnTo>
                  <a:lnTo>
                    <a:pt x="0" y="219665"/>
                  </a:lnTo>
                  <a:lnTo>
                    <a:pt x="5566" y="169294"/>
                  </a:lnTo>
                  <a:lnTo>
                    <a:pt x="21423" y="123057"/>
                  </a:lnTo>
                  <a:lnTo>
                    <a:pt x="46305" y="82271"/>
                  </a:lnTo>
                  <a:lnTo>
                    <a:pt x="78946" y="48254"/>
                  </a:lnTo>
                  <a:lnTo>
                    <a:pt x="118081" y="22325"/>
                  </a:lnTo>
                  <a:lnTo>
                    <a:pt x="162446" y="5800"/>
                  </a:lnTo>
                  <a:lnTo>
                    <a:pt x="210774" y="0"/>
                  </a:lnTo>
                  <a:lnTo>
                    <a:pt x="1124309" y="0"/>
                  </a:lnTo>
                  <a:lnTo>
                    <a:pt x="1172638" y="5800"/>
                  </a:lnTo>
                  <a:lnTo>
                    <a:pt x="1217002" y="22325"/>
                  </a:lnTo>
                  <a:lnTo>
                    <a:pt x="1256138" y="48254"/>
                  </a:lnTo>
                  <a:lnTo>
                    <a:pt x="1288779" y="82271"/>
                  </a:lnTo>
                  <a:lnTo>
                    <a:pt x="1313661" y="123057"/>
                  </a:lnTo>
                  <a:lnTo>
                    <a:pt x="1329517" y="169294"/>
                  </a:lnTo>
                  <a:lnTo>
                    <a:pt x="1335084" y="219665"/>
                  </a:lnTo>
                  <a:lnTo>
                    <a:pt x="1335084" y="311269"/>
                  </a:lnTo>
                  <a:lnTo>
                    <a:pt x="1334919" y="319907"/>
                  </a:lnTo>
                  <a:lnTo>
                    <a:pt x="2396355" y="319907"/>
                  </a:lnTo>
                  <a:lnTo>
                    <a:pt x="2396355" y="3183806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889653" y="5640345"/>
              <a:ext cx="2392045" cy="3180080"/>
            </a:xfrm>
            <a:custGeom>
              <a:avLst/>
              <a:gdLst/>
              <a:ahLst/>
              <a:cxnLst/>
              <a:rect l="l" t="t" r="r" b="b"/>
              <a:pathLst>
                <a:path w="2392045" h="3180079">
                  <a:moveTo>
                    <a:pt x="2391767" y="3179804"/>
                  </a:moveTo>
                  <a:lnTo>
                    <a:pt x="0" y="3179804"/>
                  </a:lnTo>
                  <a:lnTo>
                    <a:pt x="0" y="219678"/>
                  </a:lnTo>
                  <a:lnTo>
                    <a:pt x="5566" y="169306"/>
                  </a:lnTo>
                  <a:lnTo>
                    <a:pt x="21421" y="123067"/>
                  </a:lnTo>
                  <a:lnTo>
                    <a:pt x="46301" y="82278"/>
                  </a:lnTo>
                  <a:lnTo>
                    <a:pt x="78941" y="48259"/>
                  </a:lnTo>
                  <a:lnTo>
                    <a:pt x="118076" y="22327"/>
                  </a:lnTo>
                  <a:lnTo>
                    <a:pt x="162442" y="5801"/>
                  </a:lnTo>
                  <a:lnTo>
                    <a:pt x="210774" y="0"/>
                  </a:lnTo>
                  <a:lnTo>
                    <a:pt x="1124309" y="0"/>
                  </a:lnTo>
                  <a:lnTo>
                    <a:pt x="1172638" y="5801"/>
                  </a:lnTo>
                  <a:lnTo>
                    <a:pt x="1217002" y="22327"/>
                  </a:lnTo>
                  <a:lnTo>
                    <a:pt x="1256138" y="48259"/>
                  </a:lnTo>
                  <a:lnTo>
                    <a:pt x="1288779" y="82278"/>
                  </a:lnTo>
                  <a:lnTo>
                    <a:pt x="1313661" y="123067"/>
                  </a:lnTo>
                  <a:lnTo>
                    <a:pt x="1329517" y="169306"/>
                  </a:lnTo>
                  <a:lnTo>
                    <a:pt x="1335084" y="219678"/>
                  </a:lnTo>
                  <a:lnTo>
                    <a:pt x="1335084" y="311281"/>
                  </a:lnTo>
                  <a:lnTo>
                    <a:pt x="1334919" y="319919"/>
                  </a:lnTo>
                  <a:lnTo>
                    <a:pt x="2391767" y="319919"/>
                  </a:lnTo>
                  <a:lnTo>
                    <a:pt x="2391767" y="3179804"/>
                  </a:lnTo>
                  <a:close/>
                </a:path>
              </a:pathLst>
            </a:custGeom>
            <a:solidFill>
              <a:srgbClr val="9DDC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894228" y="5644359"/>
              <a:ext cx="2387600" cy="3176270"/>
            </a:xfrm>
            <a:custGeom>
              <a:avLst/>
              <a:gdLst/>
              <a:ahLst/>
              <a:cxnLst/>
              <a:rect l="l" t="t" r="r" b="b"/>
              <a:pathLst>
                <a:path w="2387600" h="3176270">
                  <a:moveTo>
                    <a:pt x="2387192" y="3175790"/>
                  </a:moveTo>
                  <a:lnTo>
                    <a:pt x="7" y="3175790"/>
                  </a:lnTo>
                  <a:lnTo>
                    <a:pt x="0" y="219665"/>
                  </a:lnTo>
                  <a:lnTo>
                    <a:pt x="5566" y="169298"/>
                  </a:lnTo>
                  <a:lnTo>
                    <a:pt x="21423" y="123062"/>
                  </a:lnTo>
                  <a:lnTo>
                    <a:pt x="46305" y="82276"/>
                  </a:lnTo>
                  <a:lnTo>
                    <a:pt x="78946" y="48258"/>
                  </a:lnTo>
                  <a:lnTo>
                    <a:pt x="118081" y="22327"/>
                  </a:lnTo>
                  <a:lnTo>
                    <a:pt x="162446" y="5801"/>
                  </a:lnTo>
                  <a:lnTo>
                    <a:pt x="210774" y="0"/>
                  </a:lnTo>
                  <a:lnTo>
                    <a:pt x="1124322" y="0"/>
                  </a:lnTo>
                  <a:lnTo>
                    <a:pt x="1172650" y="5801"/>
                  </a:lnTo>
                  <a:lnTo>
                    <a:pt x="1217013" y="22327"/>
                  </a:lnTo>
                  <a:lnTo>
                    <a:pt x="1256146" y="48258"/>
                  </a:lnTo>
                  <a:lnTo>
                    <a:pt x="1288784" y="82276"/>
                  </a:lnTo>
                  <a:lnTo>
                    <a:pt x="1313663" y="123062"/>
                  </a:lnTo>
                  <a:lnTo>
                    <a:pt x="1329518" y="169298"/>
                  </a:lnTo>
                  <a:lnTo>
                    <a:pt x="1335084" y="219665"/>
                  </a:lnTo>
                  <a:lnTo>
                    <a:pt x="1335084" y="311269"/>
                  </a:lnTo>
                  <a:lnTo>
                    <a:pt x="1334932" y="319919"/>
                  </a:lnTo>
                  <a:lnTo>
                    <a:pt x="2387192" y="319919"/>
                  </a:lnTo>
                  <a:lnTo>
                    <a:pt x="2387192" y="3175790"/>
                  </a:lnTo>
                  <a:close/>
                </a:path>
              </a:pathLst>
            </a:custGeom>
            <a:solidFill>
              <a:srgbClr val="95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898816" y="5648373"/>
              <a:ext cx="2383155" cy="3171825"/>
            </a:xfrm>
            <a:custGeom>
              <a:avLst/>
              <a:gdLst/>
              <a:ahLst/>
              <a:cxnLst/>
              <a:rect l="l" t="t" r="r" b="b"/>
              <a:pathLst>
                <a:path w="2383154" h="3171825">
                  <a:moveTo>
                    <a:pt x="2382604" y="3171776"/>
                  </a:moveTo>
                  <a:lnTo>
                    <a:pt x="0" y="3171776"/>
                  </a:lnTo>
                  <a:lnTo>
                    <a:pt x="0" y="219665"/>
                  </a:lnTo>
                  <a:lnTo>
                    <a:pt x="5566" y="169298"/>
                  </a:lnTo>
                  <a:lnTo>
                    <a:pt x="21423" y="123062"/>
                  </a:lnTo>
                  <a:lnTo>
                    <a:pt x="46305" y="82276"/>
                  </a:lnTo>
                  <a:lnTo>
                    <a:pt x="78946" y="48258"/>
                  </a:lnTo>
                  <a:lnTo>
                    <a:pt x="118081" y="22327"/>
                  </a:lnTo>
                  <a:lnTo>
                    <a:pt x="162446" y="5801"/>
                  </a:lnTo>
                  <a:lnTo>
                    <a:pt x="210774" y="0"/>
                  </a:lnTo>
                  <a:lnTo>
                    <a:pt x="1124309" y="0"/>
                  </a:lnTo>
                  <a:lnTo>
                    <a:pt x="1172642" y="5801"/>
                  </a:lnTo>
                  <a:lnTo>
                    <a:pt x="1217008" y="22327"/>
                  </a:lnTo>
                  <a:lnTo>
                    <a:pt x="1256143" y="48258"/>
                  </a:lnTo>
                  <a:lnTo>
                    <a:pt x="1288783" y="82276"/>
                  </a:lnTo>
                  <a:lnTo>
                    <a:pt x="1313663" y="123062"/>
                  </a:lnTo>
                  <a:lnTo>
                    <a:pt x="1329518" y="169298"/>
                  </a:lnTo>
                  <a:lnTo>
                    <a:pt x="1335084" y="219665"/>
                  </a:lnTo>
                  <a:lnTo>
                    <a:pt x="1335084" y="311269"/>
                  </a:lnTo>
                  <a:lnTo>
                    <a:pt x="1334919" y="319919"/>
                  </a:lnTo>
                  <a:lnTo>
                    <a:pt x="2382604" y="319919"/>
                  </a:lnTo>
                  <a:lnTo>
                    <a:pt x="2382604" y="3171776"/>
                  </a:lnTo>
                  <a:close/>
                </a:path>
                <a:path w="2383154" h="3171825">
                  <a:moveTo>
                    <a:pt x="2382604" y="319919"/>
                  </a:moveTo>
                  <a:lnTo>
                    <a:pt x="1334919" y="319919"/>
                  </a:lnTo>
                  <a:lnTo>
                    <a:pt x="2382604" y="319913"/>
                  </a:lnTo>
                  <a:close/>
                </a:path>
              </a:pathLst>
            </a:custGeom>
            <a:solidFill>
              <a:srgbClr val="8E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903404" y="5652387"/>
              <a:ext cx="2378075" cy="3168015"/>
            </a:xfrm>
            <a:custGeom>
              <a:avLst/>
              <a:gdLst/>
              <a:ahLst/>
              <a:cxnLst/>
              <a:rect l="l" t="t" r="r" b="b"/>
              <a:pathLst>
                <a:path w="2378075" h="3168015">
                  <a:moveTo>
                    <a:pt x="2378015" y="3167762"/>
                  </a:moveTo>
                  <a:lnTo>
                    <a:pt x="0" y="3167762"/>
                  </a:lnTo>
                  <a:lnTo>
                    <a:pt x="0" y="219665"/>
                  </a:lnTo>
                  <a:lnTo>
                    <a:pt x="5566" y="169294"/>
                  </a:lnTo>
                  <a:lnTo>
                    <a:pt x="21423" y="123057"/>
                  </a:lnTo>
                  <a:lnTo>
                    <a:pt x="46305" y="82271"/>
                  </a:lnTo>
                  <a:lnTo>
                    <a:pt x="78946" y="48254"/>
                  </a:lnTo>
                  <a:lnTo>
                    <a:pt x="118081" y="22325"/>
                  </a:lnTo>
                  <a:lnTo>
                    <a:pt x="162446" y="5800"/>
                  </a:lnTo>
                  <a:lnTo>
                    <a:pt x="210774" y="0"/>
                  </a:lnTo>
                  <a:lnTo>
                    <a:pt x="1124309" y="0"/>
                  </a:lnTo>
                  <a:lnTo>
                    <a:pt x="1172638" y="5800"/>
                  </a:lnTo>
                  <a:lnTo>
                    <a:pt x="1217002" y="22325"/>
                  </a:lnTo>
                  <a:lnTo>
                    <a:pt x="1256138" y="48254"/>
                  </a:lnTo>
                  <a:lnTo>
                    <a:pt x="1288779" y="82271"/>
                  </a:lnTo>
                  <a:lnTo>
                    <a:pt x="1313661" y="123057"/>
                  </a:lnTo>
                  <a:lnTo>
                    <a:pt x="1329517" y="169294"/>
                  </a:lnTo>
                  <a:lnTo>
                    <a:pt x="1335084" y="219665"/>
                  </a:lnTo>
                  <a:lnTo>
                    <a:pt x="1335084" y="311269"/>
                  </a:lnTo>
                  <a:lnTo>
                    <a:pt x="1334919" y="319907"/>
                  </a:lnTo>
                  <a:lnTo>
                    <a:pt x="2378015" y="319907"/>
                  </a:lnTo>
                  <a:lnTo>
                    <a:pt x="2378015" y="3167762"/>
                  </a:lnTo>
                  <a:close/>
                </a:path>
              </a:pathLst>
            </a:custGeom>
            <a:solidFill>
              <a:srgbClr val="8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907980" y="5656402"/>
              <a:ext cx="2373630" cy="3164205"/>
            </a:xfrm>
            <a:custGeom>
              <a:avLst/>
              <a:gdLst/>
              <a:ahLst/>
              <a:cxnLst/>
              <a:rect l="l" t="t" r="r" b="b"/>
              <a:pathLst>
                <a:path w="2373629" h="3164204">
                  <a:moveTo>
                    <a:pt x="2373440" y="3163747"/>
                  </a:moveTo>
                  <a:lnTo>
                    <a:pt x="7" y="3163747"/>
                  </a:lnTo>
                  <a:lnTo>
                    <a:pt x="0" y="219652"/>
                  </a:lnTo>
                  <a:lnTo>
                    <a:pt x="5566" y="169286"/>
                  </a:lnTo>
                  <a:lnTo>
                    <a:pt x="21423" y="123052"/>
                  </a:lnTo>
                  <a:lnTo>
                    <a:pt x="46305" y="82268"/>
                  </a:lnTo>
                  <a:lnTo>
                    <a:pt x="78946" y="48253"/>
                  </a:lnTo>
                  <a:lnTo>
                    <a:pt x="118081" y="22324"/>
                  </a:lnTo>
                  <a:lnTo>
                    <a:pt x="162446" y="5800"/>
                  </a:lnTo>
                  <a:lnTo>
                    <a:pt x="210774" y="0"/>
                  </a:lnTo>
                  <a:lnTo>
                    <a:pt x="1124322" y="0"/>
                  </a:lnTo>
                  <a:lnTo>
                    <a:pt x="1172651" y="5800"/>
                  </a:lnTo>
                  <a:lnTo>
                    <a:pt x="1217015" y="22324"/>
                  </a:lnTo>
                  <a:lnTo>
                    <a:pt x="1256151" y="48253"/>
                  </a:lnTo>
                  <a:lnTo>
                    <a:pt x="1288792" y="82268"/>
                  </a:lnTo>
                  <a:lnTo>
                    <a:pt x="1313673" y="123052"/>
                  </a:lnTo>
                  <a:lnTo>
                    <a:pt x="1329530" y="169286"/>
                  </a:lnTo>
                  <a:lnTo>
                    <a:pt x="1335097" y="219652"/>
                  </a:lnTo>
                  <a:lnTo>
                    <a:pt x="1335097" y="311269"/>
                  </a:lnTo>
                  <a:lnTo>
                    <a:pt x="1334932" y="319907"/>
                  </a:lnTo>
                  <a:lnTo>
                    <a:pt x="2373440" y="319907"/>
                  </a:lnTo>
                  <a:lnTo>
                    <a:pt x="2373440" y="3163747"/>
                  </a:lnTo>
                  <a:close/>
                </a:path>
              </a:pathLst>
            </a:custGeom>
            <a:solidFill>
              <a:srgbClr val="7E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912568" y="5660403"/>
              <a:ext cx="2369185" cy="3159760"/>
            </a:xfrm>
            <a:custGeom>
              <a:avLst/>
              <a:gdLst/>
              <a:ahLst/>
              <a:cxnLst/>
              <a:rect l="l" t="t" r="r" b="b"/>
              <a:pathLst>
                <a:path w="2369185" h="3159759">
                  <a:moveTo>
                    <a:pt x="2368852" y="3159746"/>
                  </a:moveTo>
                  <a:lnTo>
                    <a:pt x="0" y="3159746"/>
                  </a:lnTo>
                  <a:lnTo>
                    <a:pt x="0" y="219665"/>
                  </a:lnTo>
                  <a:lnTo>
                    <a:pt x="5566" y="169298"/>
                  </a:lnTo>
                  <a:lnTo>
                    <a:pt x="21423" y="123062"/>
                  </a:lnTo>
                  <a:lnTo>
                    <a:pt x="46305" y="82276"/>
                  </a:lnTo>
                  <a:lnTo>
                    <a:pt x="78946" y="48258"/>
                  </a:lnTo>
                  <a:lnTo>
                    <a:pt x="118081" y="22327"/>
                  </a:lnTo>
                  <a:lnTo>
                    <a:pt x="162446" y="5801"/>
                  </a:lnTo>
                  <a:lnTo>
                    <a:pt x="210774" y="0"/>
                  </a:lnTo>
                  <a:lnTo>
                    <a:pt x="1124322" y="0"/>
                  </a:lnTo>
                  <a:lnTo>
                    <a:pt x="1172646" y="5801"/>
                  </a:lnTo>
                  <a:lnTo>
                    <a:pt x="1217007" y="22327"/>
                  </a:lnTo>
                  <a:lnTo>
                    <a:pt x="1256140" y="48258"/>
                  </a:lnTo>
                  <a:lnTo>
                    <a:pt x="1288780" y="82276"/>
                  </a:lnTo>
                  <a:lnTo>
                    <a:pt x="1313661" y="123062"/>
                  </a:lnTo>
                  <a:lnTo>
                    <a:pt x="1329517" y="169298"/>
                  </a:lnTo>
                  <a:lnTo>
                    <a:pt x="1335084" y="219665"/>
                  </a:lnTo>
                  <a:lnTo>
                    <a:pt x="1335084" y="311269"/>
                  </a:lnTo>
                  <a:lnTo>
                    <a:pt x="1334919" y="319919"/>
                  </a:lnTo>
                  <a:lnTo>
                    <a:pt x="2368852" y="319919"/>
                  </a:lnTo>
                  <a:lnTo>
                    <a:pt x="2368852" y="3159746"/>
                  </a:lnTo>
                  <a:close/>
                </a:path>
              </a:pathLst>
            </a:custGeom>
            <a:solidFill>
              <a:srgbClr val="76D1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917150" y="5664428"/>
              <a:ext cx="2364740" cy="3155950"/>
            </a:xfrm>
            <a:custGeom>
              <a:avLst/>
              <a:gdLst/>
              <a:ahLst/>
              <a:cxnLst/>
              <a:rect l="l" t="t" r="r" b="b"/>
              <a:pathLst>
                <a:path w="2364740" h="3155950">
                  <a:moveTo>
                    <a:pt x="2364270" y="319913"/>
                  </a:moveTo>
                  <a:lnTo>
                    <a:pt x="1334922" y="319913"/>
                  </a:lnTo>
                  <a:lnTo>
                    <a:pt x="1335087" y="311264"/>
                  </a:lnTo>
                  <a:lnTo>
                    <a:pt x="1335087" y="219659"/>
                  </a:lnTo>
                  <a:lnTo>
                    <a:pt x="1329512" y="169291"/>
                  </a:lnTo>
                  <a:lnTo>
                    <a:pt x="1313662" y="123063"/>
                  </a:lnTo>
                  <a:lnTo>
                    <a:pt x="1288783" y="82270"/>
                  </a:lnTo>
                  <a:lnTo>
                    <a:pt x="1256144" y="48260"/>
                  </a:lnTo>
                  <a:lnTo>
                    <a:pt x="1217002" y="22326"/>
                  </a:lnTo>
                  <a:lnTo>
                    <a:pt x="1172641" y="5791"/>
                  </a:lnTo>
                  <a:lnTo>
                    <a:pt x="1124305" y="0"/>
                  </a:lnTo>
                  <a:lnTo>
                    <a:pt x="210769" y="0"/>
                  </a:lnTo>
                  <a:lnTo>
                    <a:pt x="162445" y="5791"/>
                  </a:lnTo>
                  <a:lnTo>
                    <a:pt x="118084" y="22326"/>
                  </a:lnTo>
                  <a:lnTo>
                    <a:pt x="78943" y="48260"/>
                  </a:lnTo>
                  <a:lnTo>
                    <a:pt x="46304" y="82270"/>
                  </a:lnTo>
                  <a:lnTo>
                    <a:pt x="21424" y="123063"/>
                  </a:lnTo>
                  <a:lnTo>
                    <a:pt x="5562" y="169291"/>
                  </a:lnTo>
                  <a:lnTo>
                    <a:pt x="0" y="219659"/>
                  </a:lnTo>
                  <a:lnTo>
                    <a:pt x="0" y="3155734"/>
                  </a:lnTo>
                  <a:lnTo>
                    <a:pt x="2364270" y="3155734"/>
                  </a:lnTo>
                  <a:lnTo>
                    <a:pt x="2364270" y="319913"/>
                  </a:lnTo>
                  <a:close/>
                </a:path>
              </a:pathLst>
            </a:custGeom>
            <a:solidFill>
              <a:srgbClr val="6C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917156" y="5664417"/>
              <a:ext cx="2364740" cy="3155950"/>
            </a:xfrm>
            <a:custGeom>
              <a:avLst/>
              <a:gdLst/>
              <a:ahLst/>
              <a:cxnLst/>
              <a:rect l="l" t="t" r="r" b="b"/>
              <a:pathLst>
                <a:path w="2364740" h="3155950">
                  <a:moveTo>
                    <a:pt x="2364264" y="3155732"/>
                  </a:moveTo>
                  <a:lnTo>
                    <a:pt x="0" y="3155732"/>
                  </a:lnTo>
                  <a:lnTo>
                    <a:pt x="0" y="219665"/>
                  </a:lnTo>
                  <a:lnTo>
                    <a:pt x="5566" y="169298"/>
                  </a:lnTo>
                  <a:lnTo>
                    <a:pt x="21423" y="123062"/>
                  </a:lnTo>
                  <a:lnTo>
                    <a:pt x="46305" y="82276"/>
                  </a:lnTo>
                  <a:lnTo>
                    <a:pt x="78946" y="48258"/>
                  </a:lnTo>
                  <a:lnTo>
                    <a:pt x="118081" y="22327"/>
                  </a:lnTo>
                  <a:lnTo>
                    <a:pt x="162446" y="5801"/>
                  </a:lnTo>
                  <a:lnTo>
                    <a:pt x="210774" y="0"/>
                  </a:lnTo>
                  <a:lnTo>
                    <a:pt x="1124309" y="0"/>
                  </a:lnTo>
                  <a:lnTo>
                    <a:pt x="1172638" y="5801"/>
                  </a:lnTo>
                  <a:lnTo>
                    <a:pt x="1217002" y="22327"/>
                  </a:lnTo>
                  <a:lnTo>
                    <a:pt x="1256138" y="48258"/>
                  </a:lnTo>
                  <a:lnTo>
                    <a:pt x="1288779" y="82276"/>
                  </a:lnTo>
                  <a:lnTo>
                    <a:pt x="1313661" y="123062"/>
                  </a:lnTo>
                  <a:lnTo>
                    <a:pt x="1329517" y="169298"/>
                  </a:lnTo>
                  <a:lnTo>
                    <a:pt x="1335084" y="219665"/>
                  </a:lnTo>
                  <a:lnTo>
                    <a:pt x="1335084" y="311269"/>
                  </a:lnTo>
                  <a:lnTo>
                    <a:pt x="1334919" y="319919"/>
                  </a:lnTo>
                  <a:lnTo>
                    <a:pt x="2364264" y="319919"/>
                  </a:lnTo>
                  <a:lnTo>
                    <a:pt x="2364264" y="3155732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4085590" y="5658027"/>
            <a:ext cx="949960" cy="302323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indent="2540">
              <a:lnSpc>
                <a:spcPct val="100800"/>
              </a:lnSpc>
              <a:spcBef>
                <a:spcPts val="250"/>
              </a:spcBef>
            </a:pPr>
            <a:r>
              <a:rPr sz="1800" spc="-10" dirty="0">
                <a:solidFill>
                  <a:srgbClr val="00ADEF"/>
                </a:solidFill>
                <a:latin typeface="Trebuchet MS"/>
                <a:cs typeface="Trebuchet MS"/>
              </a:rPr>
              <a:t>Word</a:t>
            </a:r>
            <a:r>
              <a:rPr sz="1800" spc="-18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800" spc="-85" dirty="0">
                <a:solidFill>
                  <a:srgbClr val="00ADEF"/>
                </a:solidFill>
                <a:latin typeface="Trebuchet MS"/>
                <a:cs typeface="Trebuchet MS"/>
              </a:rPr>
              <a:t>File  </a:t>
            </a:r>
            <a:r>
              <a:rPr sz="1600" spc="-40" dirty="0">
                <a:solidFill>
                  <a:srgbClr val="00ADEF"/>
                </a:solidFill>
                <a:latin typeface="Trebuchet MS"/>
                <a:cs typeface="Trebuchet MS"/>
              </a:rPr>
              <a:t>Singular  </a:t>
            </a:r>
            <a:r>
              <a:rPr sz="1600" spc="-55" dirty="0">
                <a:latin typeface="Trebuchet MS"/>
                <a:cs typeface="Trebuchet MS"/>
              </a:rPr>
              <a:t>chimney  </a:t>
            </a:r>
            <a:r>
              <a:rPr sz="1600" spc="-30" dirty="0">
                <a:latin typeface="Trebuchet MS"/>
                <a:cs typeface="Trebuchet MS"/>
              </a:rPr>
              <a:t>cowboy  </a:t>
            </a:r>
            <a:r>
              <a:rPr sz="1600" spc="-15" dirty="0">
                <a:latin typeface="Trebuchet MS"/>
                <a:cs typeface="Trebuchet MS"/>
              </a:rPr>
              <a:t>day  </a:t>
            </a:r>
            <a:r>
              <a:rPr sz="1600" spc="-35" dirty="0">
                <a:latin typeface="Trebuchet MS"/>
                <a:cs typeface="Trebuchet MS"/>
              </a:rPr>
              <a:t>donkey  </a:t>
            </a:r>
            <a:r>
              <a:rPr sz="1600" spc="-80" dirty="0">
                <a:latin typeface="Trebuchet MS"/>
                <a:cs typeface="Trebuchet MS"/>
              </a:rPr>
              <a:t>jersey  </a:t>
            </a:r>
            <a:r>
              <a:rPr sz="1600" spc="-60" dirty="0">
                <a:latin typeface="Trebuchet MS"/>
                <a:cs typeface="Trebuchet MS"/>
              </a:rPr>
              <a:t>kidney  </a:t>
            </a:r>
            <a:r>
              <a:rPr sz="1600" spc="-35" dirty="0">
                <a:latin typeface="Trebuchet MS"/>
                <a:cs typeface="Trebuchet MS"/>
              </a:rPr>
              <a:t>monkey  </a:t>
            </a:r>
            <a:r>
              <a:rPr sz="1600" spc="-100" dirty="0">
                <a:latin typeface="Trebuchet MS"/>
                <a:cs typeface="Trebuchet MS"/>
              </a:rPr>
              <a:t>toy</a:t>
            </a:r>
            <a:endParaRPr sz="1600">
              <a:latin typeface="Trebuchet MS"/>
              <a:cs typeface="Trebuchet MS"/>
            </a:endParaRPr>
          </a:p>
          <a:p>
            <a:pPr marL="12700" marR="424180">
              <a:lnSpc>
                <a:spcPct val="100000"/>
              </a:lnSpc>
            </a:pPr>
            <a:r>
              <a:rPr sz="1600" spc="-100" dirty="0">
                <a:latin typeface="Trebuchet MS"/>
                <a:cs typeface="Trebuchet MS"/>
              </a:rPr>
              <a:t>trolley  </a:t>
            </a:r>
            <a:r>
              <a:rPr sz="1600" spc="-80" dirty="0">
                <a:latin typeface="Trebuchet MS"/>
                <a:cs typeface="Trebuchet MS"/>
              </a:rPr>
              <a:t>valley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pc="10" dirty="0"/>
              <a:t>26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5260898" y="5973368"/>
            <a:ext cx="828040" cy="2707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75" dirty="0">
                <a:solidFill>
                  <a:srgbClr val="00ADEF"/>
                </a:solidFill>
                <a:latin typeface="Trebuchet MS"/>
                <a:cs typeface="Trebuchet MS"/>
              </a:rPr>
              <a:t>Plural  </a:t>
            </a:r>
            <a:r>
              <a:rPr sz="1600" spc="-55" dirty="0">
                <a:latin typeface="Trebuchet MS"/>
                <a:cs typeface="Trebuchet MS"/>
              </a:rPr>
              <a:t>chimney</a:t>
            </a:r>
            <a:r>
              <a:rPr sz="1600" b="1" spc="-10" dirty="0">
                <a:latin typeface="Trebuchet MS"/>
                <a:cs typeface="Trebuchet MS"/>
              </a:rPr>
              <a:t>s  </a:t>
            </a:r>
            <a:r>
              <a:rPr sz="1600" spc="-25" dirty="0">
                <a:latin typeface="Trebuchet MS"/>
                <a:cs typeface="Trebuchet MS"/>
              </a:rPr>
              <a:t>cowboy</a:t>
            </a:r>
            <a:r>
              <a:rPr sz="1600" b="1" spc="-25" dirty="0">
                <a:latin typeface="Trebuchet MS"/>
                <a:cs typeface="Trebuchet MS"/>
              </a:rPr>
              <a:t>s  </a:t>
            </a:r>
            <a:r>
              <a:rPr sz="1600" spc="-10" dirty="0">
                <a:latin typeface="Trebuchet MS"/>
                <a:cs typeface="Trebuchet MS"/>
              </a:rPr>
              <a:t>day</a:t>
            </a:r>
            <a:r>
              <a:rPr sz="1600" b="1" spc="-10" dirty="0">
                <a:latin typeface="Trebuchet MS"/>
                <a:cs typeface="Trebuchet MS"/>
              </a:rPr>
              <a:t>s  </a:t>
            </a:r>
            <a:r>
              <a:rPr sz="1600" spc="-35" dirty="0">
                <a:latin typeface="Trebuchet MS"/>
                <a:cs typeface="Trebuchet MS"/>
              </a:rPr>
              <a:t>donkey</a:t>
            </a:r>
            <a:r>
              <a:rPr sz="1600" b="1" spc="-35" dirty="0">
                <a:latin typeface="Trebuchet MS"/>
                <a:cs typeface="Trebuchet MS"/>
              </a:rPr>
              <a:t>s  </a:t>
            </a:r>
            <a:r>
              <a:rPr sz="1600" spc="-70" dirty="0">
                <a:latin typeface="Trebuchet MS"/>
                <a:cs typeface="Trebuchet MS"/>
              </a:rPr>
              <a:t>jersey</a:t>
            </a:r>
            <a:r>
              <a:rPr sz="1600" b="1" spc="-70" dirty="0">
                <a:latin typeface="Trebuchet MS"/>
                <a:cs typeface="Trebuchet MS"/>
              </a:rPr>
              <a:t>s  </a:t>
            </a:r>
            <a:r>
              <a:rPr sz="1600" spc="-50" dirty="0">
                <a:latin typeface="Trebuchet MS"/>
                <a:cs typeface="Trebuchet MS"/>
              </a:rPr>
              <a:t>kidney</a:t>
            </a:r>
            <a:r>
              <a:rPr sz="1600" b="1" spc="-50" dirty="0">
                <a:latin typeface="Trebuchet MS"/>
                <a:cs typeface="Trebuchet MS"/>
              </a:rPr>
              <a:t>s  </a:t>
            </a:r>
            <a:r>
              <a:rPr sz="1600" spc="-30" dirty="0">
                <a:latin typeface="Trebuchet MS"/>
                <a:cs typeface="Trebuchet MS"/>
              </a:rPr>
              <a:t>monkey</a:t>
            </a:r>
            <a:r>
              <a:rPr sz="1600" b="1" spc="-30" dirty="0">
                <a:latin typeface="Trebuchet MS"/>
                <a:cs typeface="Trebuchet MS"/>
              </a:rPr>
              <a:t>s  </a:t>
            </a:r>
            <a:r>
              <a:rPr sz="1600" spc="-80" dirty="0">
                <a:latin typeface="Trebuchet MS"/>
                <a:cs typeface="Trebuchet MS"/>
              </a:rPr>
              <a:t>toy</a:t>
            </a:r>
            <a:r>
              <a:rPr sz="1600" b="1" spc="-80" dirty="0">
                <a:latin typeface="Trebuchet MS"/>
                <a:cs typeface="Trebuchet MS"/>
              </a:rPr>
              <a:t>s  </a:t>
            </a:r>
            <a:r>
              <a:rPr sz="1600" spc="-95" dirty="0">
                <a:latin typeface="Trebuchet MS"/>
                <a:cs typeface="Trebuchet MS"/>
              </a:rPr>
              <a:t>trolley</a:t>
            </a:r>
            <a:r>
              <a:rPr sz="1600" b="1" spc="-95" dirty="0">
                <a:latin typeface="Trebuchet MS"/>
                <a:cs typeface="Trebuchet MS"/>
              </a:rPr>
              <a:t>s  </a:t>
            </a:r>
            <a:r>
              <a:rPr sz="1600" spc="-70" dirty="0">
                <a:latin typeface="Trebuchet MS"/>
                <a:cs typeface="Trebuchet MS"/>
              </a:rPr>
              <a:t>valley</a:t>
            </a:r>
            <a:r>
              <a:rPr sz="1600" b="1" spc="-70" dirty="0">
                <a:latin typeface="Trebuchet MS"/>
                <a:cs typeface="Trebuchet MS"/>
              </a:rPr>
              <a:t>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003800" y="2671165"/>
            <a:ext cx="57404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95" dirty="0">
                <a:latin typeface="Trebuchet MS"/>
                <a:cs typeface="Trebuchet MS"/>
              </a:rPr>
              <a:t>turkey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397500" y="4482185"/>
            <a:ext cx="66611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95" dirty="0">
                <a:latin typeface="Trebuchet MS"/>
                <a:cs typeface="Trebuchet MS"/>
              </a:rPr>
              <a:t>turke</a:t>
            </a:r>
            <a:r>
              <a:rPr sz="1700" spc="-105" dirty="0">
                <a:latin typeface="Trebuchet MS"/>
                <a:cs typeface="Trebuchet MS"/>
              </a:rPr>
              <a:t>y</a:t>
            </a:r>
            <a:r>
              <a:rPr sz="1700" b="1" spc="-10" dirty="0">
                <a:latin typeface="Trebuchet MS"/>
                <a:cs typeface="Trebuchet MS"/>
              </a:rPr>
              <a:t>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851984" y="887424"/>
            <a:ext cx="135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95" dirty="0">
                <a:solidFill>
                  <a:srgbClr val="00ADEF"/>
                </a:solidFill>
                <a:latin typeface="Trebuchet MS"/>
                <a:cs typeface="Trebuchet MS"/>
              </a:rPr>
              <a:t>y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380240" y="822655"/>
            <a:ext cx="1231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00ADEF"/>
                </a:solidFill>
                <a:latin typeface="Trebuchet MS"/>
                <a:cs typeface="Trebuchet MS"/>
              </a:rPr>
              <a:t>s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15179" y="6750070"/>
            <a:ext cx="1476375" cy="13137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85649" y="2399725"/>
            <a:ext cx="5956300" cy="3971290"/>
            <a:chOff x="285649" y="2399725"/>
            <a:chExt cx="5956300" cy="3971290"/>
          </a:xfrm>
        </p:grpSpPr>
        <p:sp>
          <p:nvSpPr>
            <p:cNvPr id="4" name="object 4"/>
            <p:cNvSpPr/>
            <p:nvPr/>
          </p:nvSpPr>
          <p:spPr>
            <a:xfrm>
              <a:off x="499544" y="2683609"/>
              <a:ext cx="5732145" cy="3677285"/>
            </a:xfrm>
            <a:custGeom>
              <a:avLst/>
              <a:gdLst/>
              <a:ahLst/>
              <a:cxnLst/>
              <a:rect l="l" t="t" r="r" b="b"/>
              <a:pathLst>
                <a:path w="5732145" h="3677285">
                  <a:moveTo>
                    <a:pt x="3818422" y="3676737"/>
                  </a:moveTo>
                  <a:lnTo>
                    <a:pt x="3783695" y="3666599"/>
                  </a:lnTo>
                  <a:lnTo>
                    <a:pt x="3702326" y="3621992"/>
                  </a:lnTo>
                  <a:lnTo>
                    <a:pt x="3667594" y="3611854"/>
                  </a:lnTo>
                  <a:lnTo>
                    <a:pt x="3632862" y="3618612"/>
                  </a:lnTo>
                  <a:lnTo>
                    <a:pt x="3551491" y="3648347"/>
                  </a:lnTo>
                  <a:lnTo>
                    <a:pt x="3516759" y="3655106"/>
                  </a:lnTo>
                  <a:lnTo>
                    <a:pt x="3482031" y="3648347"/>
                  </a:lnTo>
                  <a:lnTo>
                    <a:pt x="3400663" y="3618612"/>
                  </a:lnTo>
                  <a:lnTo>
                    <a:pt x="3365931" y="3611854"/>
                  </a:lnTo>
                  <a:lnTo>
                    <a:pt x="3332438" y="3618612"/>
                  </a:lnTo>
                  <a:lnTo>
                    <a:pt x="3256523" y="3648347"/>
                  </a:lnTo>
                  <a:lnTo>
                    <a:pt x="3223031" y="3655106"/>
                  </a:lnTo>
                  <a:lnTo>
                    <a:pt x="3188303" y="3644968"/>
                  </a:lnTo>
                  <a:lnTo>
                    <a:pt x="3106935" y="3600361"/>
                  </a:lnTo>
                  <a:lnTo>
                    <a:pt x="3072203" y="3590223"/>
                  </a:lnTo>
                  <a:lnTo>
                    <a:pt x="3038712" y="3600361"/>
                  </a:lnTo>
                  <a:lnTo>
                    <a:pt x="2962802" y="3644968"/>
                  </a:lnTo>
                  <a:lnTo>
                    <a:pt x="2929311" y="3655106"/>
                  </a:lnTo>
                  <a:lnTo>
                    <a:pt x="2897060" y="3644968"/>
                  </a:lnTo>
                  <a:lnTo>
                    <a:pt x="2826606" y="3600361"/>
                  </a:lnTo>
                  <a:lnTo>
                    <a:pt x="2794355" y="3590223"/>
                  </a:lnTo>
                  <a:lnTo>
                    <a:pt x="2758386" y="3600361"/>
                  </a:lnTo>
                  <a:lnTo>
                    <a:pt x="2671556" y="3644968"/>
                  </a:lnTo>
                  <a:lnTo>
                    <a:pt x="2635583" y="3655106"/>
                  </a:lnTo>
                  <a:lnTo>
                    <a:pt x="2602095" y="3648347"/>
                  </a:lnTo>
                  <a:lnTo>
                    <a:pt x="2526183" y="3618612"/>
                  </a:lnTo>
                  <a:lnTo>
                    <a:pt x="2492691" y="3611854"/>
                  </a:lnTo>
                  <a:lnTo>
                    <a:pt x="2457962" y="3618612"/>
                  </a:lnTo>
                  <a:lnTo>
                    <a:pt x="2376592" y="3648347"/>
                  </a:lnTo>
                  <a:lnTo>
                    <a:pt x="2341863" y="3655106"/>
                  </a:lnTo>
                  <a:lnTo>
                    <a:pt x="2307131" y="3644968"/>
                  </a:lnTo>
                  <a:lnTo>
                    <a:pt x="2225759" y="3600361"/>
                  </a:lnTo>
                  <a:lnTo>
                    <a:pt x="2191027" y="3590223"/>
                  </a:lnTo>
                  <a:lnTo>
                    <a:pt x="2157539" y="3600361"/>
                  </a:lnTo>
                  <a:lnTo>
                    <a:pt x="2081627" y="3644968"/>
                  </a:lnTo>
                  <a:lnTo>
                    <a:pt x="2048135" y="3655106"/>
                  </a:lnTo>
                  <a:lnTo>
                    <a:pt x="2013403" y="3644968"/>
                  </a:lnTo>
                  <a:lnTo>
                    <a:pt x="1932035" y="3600361"/>
                  </a:lnTo>
                  <a:lnTo>
                    <a:pt x="1897307" y="3590223"/>
                  </a:lnTo>
                  <a:lnTo>
                    <a:pt x="1862575" y="3600361"/>
                  </a:lnTo>
                  <a:lnTo>
                    <a:pt x="1781204" y="3644968"/>
                  </a:lnTo>
                  <a:lnTo>
                    <a:pt x="1746471" y="3655106"/>
                  </a:lnTo>
                  <a:lnTo>
                    <a:pt x="1711739" y="3644968"/>
                  </a:lnTo>
                  <a:lnTo>
                    <a:pt x="1630371" y="3600361"/>
                  </a:lnTo>
                  <a:lnTo>
                    <a:pt x="1595643" y="3590223"/>
                  </a:lnTo>
                  <a:lnTo>
                    <a:pt x="1560911" y="3600361"/>
                  </a:lnTo>
                  <a:lnTo>
                    <a:pt x="1479540" y="3644968"/>
                  </a:lnTo>
                  <a:lnTo>
                    <a:pt x="1444808" y="3655106"/>
                  </a:lnTo>
                  <a:lnTo>
                    <a:pt x="1411317" y="3648347"/>
                  </a:lnTo>
                  <a:lnTo>
                    <a:pt x="1335407" y="3618612"/>
                  </a:lnTo>
                  <a:lnTo>
                    <a:pt x="1301916" y="3611854"/>
                  </a:lnTo>
                  <a:lnTo>
                    <a:pt x="1267183" y="3621992"/>
                  </a:lnTo>
                  <a:lnTo>
                    <a:pt x="1185812" y="3666599"/>
                  </a:lnTo>
                  <a:lnTo>
                    <a:pt x="1151080" y="3676737"/>
                  </a:lnTo>
                  <a:lnTo>
                    <a:pt x="1116352" y="3666599"/>
                  </a:lnTo>
                  <a:lnTo>
                    <a:pt x="1034984" y="3621992"/>
                  </a:lnTo>
                  <a:lnTo>
                    <a:pt x="1000252" y="3611854"/>
                  </a:lnTo>
                  <a:lnTo>
                    <a:pt x="964280" y="3621992"/>
                  </a:lnTo>
                  <a:lnTo>
                    <a:pt x="877453" y="3666599"/>
                  </a:lnTo>
                  <a:lnTo>
                    <a:pt x="841480" y="3676737"/>
                  </a:lnTo>
                  <a:lnTo>
                    <a:pt x="809229" y="3666599"/>
                  </a:lnTo>
                  <a:lnTo>
                    <a:pt x="738775" y="3621992"/>
                  </a:lnTo>
                  <a:lnTo>
                    <a:pt x="706524" y="3611854"/>
                  </a:lnTo>
                  <a:lnTo>
                    <a:pt x="670555" y="3621992"/>
                  </a:lnTo>
                  <a:lnTo>
                    <a:pt x="583726" y="3666599"/>
                  </a:lnTo>
                  <a:lnTo>
                    <a:pt x="547753" y="3676737"/>
                  </a:lnTo>
                  <a:lnTo>
                    <a:pt x="514265" y="3666599"/>
                  </a:lnTo>
                  <a:lnTo>
                    <a:pt x="438353" y="3621992"/>
                  </a:lnTo>
                  <a:lnTo>
                    <a:pt x="404861" y="3611854"/>
                  </a:lnTo>
                  <a:lnTo>
                    <a:pt x="371370" y="3621992"/>
                  </a:lnTo>
                  <a:lnTo>
                    <a:pt x="295459" y="3666599"/>
                  </a:lnTo>
                  <a:lnTo>
                    <a:pt x="261968" y="3676737"/>
                  </a:lnTo>
                  <a:lnTo>
                    <a:pt x="228390" y="3667608"/>
                  </a:lnTo>
                  <a:lnTo>
                    <a:pt x="184393" y="3647620"/>
                  </a:lnTo>
                  <a:lnTo>
                    <a:pt x="136495" y="3627868"/>
                  </a:lnTo>
                  <a:lnTo>
                    <a:pt x="91213" y="3619448"/>
                  </a:lnTo>
                  <a:lnTo>
                    <a:pt x="55064" y="3633454"/>
                  </a:lnTo>
                  <a:lnTo>
                    <a:pt x="30907" y="3596142"/>
                  </a:lnTo>
                  <a:lnTo>
                    <a:pt x="13706" y="3555238"/>
                  </a:lnTo>
                  <a:lnTo>
                    <a:pt x="3419" y="3512896"/>
                  </a:lnTo>
                  <a:lnTo>
                    <a:pt x="0" y="3471267"/>
                  </a:lnTo>
                  <a:lnTo>
                    <a:pt x="7442" y="3422266"/>
                  </a:lnTo>
                  <a:lnTo>
                    <a:pt x="40188" y="3303989"/>
                  </a:lnTo>
                  <a:lnTo>
                    <a:pt x="47630" y="3254987"/>
                  </a:lnTo>
                  <a:lnTo>
                    <a:pt x="40188" y="3209370"/>
                  </a:lnTo>
                  <a:lnTo>
                    <a:pt x="7442" y="3105962"/>
                  </a:lnTo>
                  <a:lnTo>
                    <a:pt x="0" y="3060338"/>
                  </a:lnTo>
                  <a:lnTo>
                    <a:pt x="7442" y="3011337"/>
                  </a:lnTo>
                  <a:lnTo>
                    <a:pt x="40188" y="2893060"/>
                  </a:lnTo>
                  <a:lnTo>
                    <a:pt x="47630" y="2844059"/>
                  </a:lnTo>
                  <a:lnTo>
                    <a:pt x="42669" y="2798441"/>
                  </a:lnTo>
                  <a:lnTo>
                    <a:pt x="20840" y="2695033"/>
                  </a:lnTo>
                  <a:lnTo>
                    <a:pt x="15879" y="2649410"/>
                  </a:lnTo>
                  <a:lnTo>
                    <a:pt x="20840" y="2602097"/>
                  </a:lnTo>
                  <a:lnTo>
                    <a:pt x="42669" y="2491257"/>
                  </a:lnTo>
                  <a:lnTo>
                    <a:pt x="47630" y="2443951"/>
                  </a:lnTo>
                  <a:lnTo>
                    <a:pt x="42669" y="2400017"/>
                  </a:lnTo>
                  <a:lnTo>
                    <a:pt x="20840" y="2304041"/>
                  </a:lnTo>
                  <a:lnTo>
                    <a:pt x="15879" y="2260112"/>
                  </a:lnTo>
                  <a:lnTo>
                    <a:pt x="20832" y="2219797"/>
                  </a:lnTo>
                  <a:lnTo>
                    <a:pt x="32645" y="2168581"/>
                  </a:lnTo>
                  <a:lnTo>
                    <a:pt x="46744" y="2113732"/>
                  </a:lnTo>
                  <a:lnTo>
                    <a:pt x="58556" y="2062517"/>
                  </a:lnTo>
                  <a:lnTo>
                    <a:pt x="63510" y="2022201"/>
                  </a:lnTo>
                  <a:lnTo>
                    <a:pt x="56067" y="1976584"/>
                  </a:lnTo>
                  <a:lnTo>
                    <a:pt x="23321" y="1873176"/>
                  </a:lnTo>
                  <a:lnTo>
                    <a:pt x="15879" y="1827553"/>
                  </a:lnTo>
                  <a:lnTo>
                    <a:pt x="23321" y="1778551"/>
                  </a:lnTo>
                  <a:lnTo>
                    <a:pt x="56067" y="1660274"/>
                  </a:lnTo>
                  <a:lnTo>
                    <a:pt x="63510" y="1611273"/>
                  </a:lnTo>
                  <a:lnTo>
                    <a:pt x="56067" y="1567344"/>
                  </a:lnTo>
                  <a:lnTo>
                    <a:pt x="23321" y="1471368"/>
                  </a:lnTo>
                  <a:lnTo>
                    <a:pt x="15879" y="1427434"/>
                  </a:lnTo>
                  <a:lnTo>
                    <a:pt x="23321" y="1381817"/>
                  </a:lnTo>
                  <a:lnTo>
                    <a:pt x="56067" y="1278409"/>
                  </a:lnTo>
                  <a:lnTo>
                    <a:pt x="63510" y="1232785"/>
                  </a:lnTo>
                  <a:lnTo>
                    <a:pt x="58547" y="1185479"/>
                  </a:lnTo>
                  <a:lnTo>
                    <a:pt x="36713" y="1074639"/>
                  </a:lnTo>
                  <a:lnTo>
                    <a:pt x="31751" y="1027326"/>
                  </a:lnTo>
                  <a:lnTo>
                    <a:pt x="39193" y="978325"/>
                  </a:lnTo>
                  <a:lnTo>
                    <a:pt x="71939" y="860048"/>
                  </a:lnTo>
                  <a:lnTo>
                    <a:pt x="79382" y="811046"/>
                  </a:lnTo>
                  <a:lnTo>
                    <a:pt x="71939" y="765423"/>
                  </a:lnTo>
                  <a:lnTo>
                    <a:pt x="39193" y="662015"/>
                  </a:lnTo>
                  <a:lnTo>
                    <a:pt x="31751" y="616398"/>
                  </a:lnTo>
                  <a:lnTo>
                    <a:pt x="39193" y="567396"/>
                  </a:lnTo>
                  <a:lnTo>
                    <a:pt x="71939" y="449119"/>
                  </a:lnTo>
                  <a:lnTo>
                    <a:pt x="79382" y="400118"/>
                  </a:lnTo>
                  <a:lnTo>
                    <a:pt x="71939" y="354496"/>
                  </a:lnTo>
                  <a:lnTo>
                    <a:pt x="39193" y="251091"/>
                  </a:lnTo>
                  <a:lnTo>
                    <a:pt x="31751" y="205469"/>
                  </a:lnTo>
                  <a:lnTo>
                    <a:pt x="39576" y="160730"/>
                  </a:lnTo>
                  <a:lnTo>
                    <a:pt x="58318" y="109666"/>
                  </a:lnTo>
                  <a:lnTo>
                    <a:pt x="80879" y="55343"/>
                  </a:lnTo>
                  <a:lnTo>
                    <a:pt x="100159" y="827"/>
                  </a:lnTo>
                  <a:lnTo>
                    <a:pt x="129835" y="20095"/>
                  </a:lnTo>
                  <a:lnTo>
                    <a:pt x="160713" y="41085"/>
                  </a:lnTo>
                  <a:lnTo>
                    <a:pt x="191842" y="57960"/>
                  </a:lnTo>
                  <a:lnTo>
                    <a:pt x="222274" y="64882"/>
                  </a:lnTo>
                  <a:lnTo>
                    <a:pt x="255766" y="54744"/>
                  </a:lnTo>
                  <a:lnTo>
                    <a:pt x="331678" y="10137"/>
                  </a:lnTo>
                  <a:lnTo>
                    <a:pt x="365166" y="0"/>
                  </a:lnTo>
                  <a:lnTo>
                    <a:pt x="399898" y="10137"/>
                  </a:lnTo>
                  <a:lnTo>
                    <a:pt x="481269" y="54744"/>
                  </a:lnTo>
                  <a:lnTo>
                    <a:pt x="516001" y="64882"/>
                  </a:lnTo>
                  <a:lnTo>
                    <a:pt x="550734" y="54744"/>
                  </a:lnTo>
                  <a:lnTo>
                    <a:pt x="632105" y="10137"/>
                  </a:lnTo>
                  <a:lnTo>
                    <a:pt x="666837" y="0"/>
                  </a:lnTo>
                  <a:lnTo>
                    <a:pt x="701565" y="10137"/>
                  </a:lnTo>
                  <a:lnTo>
                    <a:pt x="782933" y="54744"/>
                  </a:lnTo>
                  <a:lnTo>
                    <a:pt x="817665" y="64882"/>
                  </a:lnTo>
                  <a:lnTo>
                    <a:pt x="851157" y="54744"/>
                  </a:lnTo>
                  <a:lnTo>
                    <a:pt x="927069" y="10137"/>
                  </a:lnTo>
                  <a:lnTo>
                    <a:pt x="960557" y="0"/>
                  </a:lnTo>
                  <a:lnTo>
                    <a:pt x="995289" y="10137"/>
                  </a:lnTo>
                  <a:lnTo>
                    <a:pt x="1076661" y="54744"/>
                  </a:lnTo>
                  <a:lnTo>
                    <a:pt x="1111393" y="64882"/>
                  </a:lnTo>
                  <a:lnTo>
                    <a:pt x="1146121" y="54744"/>
                  </a:lnTo>
                  <a:lnTo>
                    <a:pt x="1227489" y="10137"/>
                  </a:lnTo>
                  <a:lnTo>
                    <a:pt x="1262221" y="0"/>
                  </a:lnTo>
                  <a:lnTo>
                    <a:pt x="1295713" y="10137"/>
                  </a:lnTo>
                  <a:lnTo>
                    <a:pt x="1371625" y="54744"/>
                  </a:lnTo>
                  <a:lnTo>
                    <a:pt x="1405113" y="64882"/>
                  </a:lnTo>
                  <a:lnTo>
                    <a:pt x="1439845" y="54744"/>
                  </a:lnTo>
                  <a:lnTo>
                    <a:pt x="1521216" y="10137"/>
                  </a:lnTo>
                  <a:lnTo>
                    <a:pt x="1555949" y="0"/>
                  </a:lnTo>
                  <a:lnTo>
                    <a:pt x="1590681" y="10137"/>
                  </a:lnTo>
                  <a:lnTo>
                    <a:pt x="1672049" y="54744"/>
                  </a:lnTo>
                  <a:lnTo>
                    <a:pt x="1706777" y="64882"/>
                  </a:lnTo>
                  <a:lnTo>
                    <a:pt x="1741509" y="54744"/>
                  </a:lnTo>
                  <a:lnTo>
                    <a:pt x="1822880" y="10137"/>
                  </a:lnTo>
                  <a:lnTo>
                    <a:pt x="1857612" y="0"/>
                  </a:lnTo>
                  <a:lnTo>
                    <a:pt x="1892344" y="10137"/>
                  </a:lnTo>
                  <a:lnTo>
                    <a:pt x="1973712" y="54744"/>
                  </a:lnTo>
                  <a:lnTo>
                    <a:pt x="2008440" y="64882"/>
                  </a:lnTo>
                  <a:lnTo>
                    <a:pt x="2041933" y="54744"/>
                  </a:lnTo>
                  <a:lnTo>
                    <a:pt x="2117848" y="10137"/>
                  </a:lnTo>
                  <a:lnTo>
                    <a:pt x="2151340" y="0"/>
                  </a:lnTo>
                  <a:lnTo>
                    <a:pt x="2187309" y="10137"/>
                  </a:lnTo>
                  <a:lnTo>
                    <a:pt x="2274135" y="54744"/>
                  </a:lnTo>
                  <a:lnTo>
                    <a:pt x="2310104" y="64882"/>
                  </a:lnTo>
                  <a:lnTo>
                    <a:pt x="2343596" y="54744"/>
                  </a:lnTo>
                  <a:lnTo>
                    <a:pt x="2419511" y="10137"/>
                  </a:lnTo>
                  <a:lnTo>
                    <a:pt x="2453004" y="0"/>
                  </a:lnTo>
                  <a:lnTo>
                    <a:pt x="2487732" y="10137"/>
                  </a:lnTo>
                  <a:lnTo>
                    <a:pt x="2569100" y="54744"/>
                  </a:lnTo>
                  <a:lnTo>
                    <a:pt x="2603832" y="64882"/>
                  </a:lnTo>
                  <a:lnTo>
                    <a:pt x="2638564" y="54744"/>
                  </a:lnTo>
                  <a:lnTo>
                    <a:pt x="2719935" y="10137"/>
                  </a:lnTo>
                  <a:lnTo>
                    <a:pt x="2754667" y="0"/>
                  </a:lnTo>
                  <a:lnTo>
                    <a:pt x="2789395" y="10137"/>
                  </a:lnTo>
                  <a:lnTo>
                    <a:pt x="2870763" y="54744"/>
                  </a:lnTo>
                  <a:lnTo>
                    <a:pt x="2905495" y="64882"/>
                  </a:lnTo>
                  <a:lnTo>
                    <a:pt x="2938986" y="54744"/>
                  </a:lnTo>
                  <a:lnTo>
                    <a:pt x="3014897" y="10137"/>
                  </a:lnTo>
                  <a:lnTo>
                    <a:pt x="3048388" y="0"/>
                  </a:lnTo>
                  <a:lnTo>
                    <a:pt x="3084360" y="10137"/>
                  </a:lnTo>
                  <a:lnTo>
                    <a:pt x="3171187" y="54744"/>
                  </a:lnTo>
                  <a:lnTo>
                    <a:pt x="3207159" y="64882"/>
                  </a:lnTo>
                  <a:lnTo>
                    <a:pt x="3240650" y="54744"/>
                  </a:lnTo>
                  <a:lnTo>
                    <a:pt x="3316560" y="10137"/>
                  </a:lnTo>
                  <a:lnTo>
                    <a:pt x="3350051" y="0"/>
                  </a:lnTo>
                  <a:lnTo>
                    <a:pt x="3384783" y="10137"/>
                  </a:lnTo>
                  <a:lnTo>
                    <a:pt x="3466155" y="54744"/>
                  </a:lnTo>
                  <a:lnTo>
                    <a:pt x="3500887" y="64882"/>
                  </a:lnTo>
                  <a:lnTo>
                    <a:pt x="3535615" y="58124"/>
                  </a:lnTo>
                  <a:lnTo>
                    <a:pt x="3616983" y="28389"/>
                  </a:lnTo>
                  <a:lnTo>
                    <a:pt x="3651715" y="21631"/>
                  </a:lnTo>
                  <a:lnTo>
                    <a:pt x="3686447" y="28389"/>
                  </a:lnTo>
                  <a:lnTo>
                    <a:pt x="3767818" y="58124"/>
                  </a:lnTo>
                  <a:lnTo>
                    <a:pt x="3802550" y="64882"/>
                  </a:lnTo>
                  <a:lnTo>
                    <a:pt x="3837278" y="58124"/>
                  </a:lnTo>
                  <a:lnTo>
                    <a:pt x="3918646" y="28389"/>
                  </a:lnTo>
                  <a:lnTo>
                    <a:pt x="3953379" y="21631"/>
                  </a:lnTo>
                  <a:lnTo>
                    <a:pt x="3988111" y="28389"/>
                  </a:lnTo>
                  <a:lnTo>
                    <a:pt x="4069479" y="58124"/>
                  </a:lnTo>
                  <a:lnTo>
                    <a:pt x="4104207" y="64882"/>
                  </a:lnTo>
                  <a:lnTo>
                    <a:pt x="4138939" y="58124"/>
                  </a:lnTo>
                  <a:lnTo>
                    <a:pt x="4220310" y="28389"/>
                  </a:lnTo>
                  <a:lnTo>
                    <a:pt x="4255042" y="21631"/>
                  </a:lnTo>
                  <a:lnTo>
                    <a:pt x="4289774" y="28389"/>
                  </a:lnTo>
                  <a:lnTo>
                    <a:pt x="4371146" y="58124"/>
                  </a:lnTo>
                  <a:lnTo>
                    <a:pt x="4405878" y="64882"/>
                  </a:lnTo>
                  <a:lnTo>
                    <a:pt x="4440607" y="54744"/>
                  </a:lnTo>
                  <a:lnTo>
                    <a:pt x="4521977" y="10137"/>
                  </a:lnTo>
                  <a:lnTo>
                    <a:pt x="4556706" y="0"/>
                  </a:lnTo>
                  <a:lnTo>
                    <a:pt x="4591438" y="10137"/>
                  </a:lnTo>
                  <a:lnTo>
                    <a:pt x="4672809" y="54744"/>
                  </a:lnTo>
                  <a:lnTo>
                    <a:pt x="4707542" y="64882"/>
                  </a:lnTo>
                  <a:lnTo>
                    <a:pt x="4742269" y="54744"/>
                  </a:lnTo>
                  <a:lnTo>
                    <a:pt x="4823638" y="10137"/>
                  </a:lnTo>
                  <a:lnTo>
                    <a:pt x="4858370" y="0"/>
                  </a:lnTo>
                  <a:lnTo>
                    <a:pt x="4891862" y="10137"/>
                  </a:lnTo>
                  <a:lnTo>
                    <a:pt x="4967774" y="54744"/>
                  </a:lnTo>
                  <a:lnTo>
                    <a:pt x="5001262" y="64882"/>
                  </a:lnTo>
                  <a:lnTo>
                    <a:pt x="5035994" y="54744"/>
                  </a:lnTo>
                  <a:lnTo>
                    <a:pt x="5117365" y="10137"/>
                  </a:lnTo>
                  <a:lnTo>
                    <a:pt x="5152097" y="0"/>
                  </a:lnTo>
                  <a:lnTo>
                    <a:pt x="5186828" y="10137"/>
                  </a:lnTo>
                  <a:lnTo>
                    <a:pt x="5268194" y="54744"/>
                  </a:lnTo>
                  <a:lnTo>
                    <a:pt x="5302925" y="64882"/>
                  </a:lnTo>
                  <a:lnTo>
                    <a:pt x="5337658" y="54744"/>
                  </a:lnTo>
                  <a:lnTo>
                    <a:pt x="5419029" y="10137"/>
                  </a:lnTo>
                  <a:lnTo>
                    <a:pt x="5453761" y="0"/>
                  </a:lnTo>
                  <a:lnTo>
                    <a:pt x="5488489" y="10137"/>
                  </a:lnTo>
                  <a:lnTo>
                    <a:pt x="5569857" y="54744"/>
                  </a:lnTo>
                  <a:lnTo>
                    <a:pt x="5604589" y="64882"/>
                  </a:lnTo>
                  <a:lnTo>
                    <a:pt x="5629489" y="61612"/>
                  </a:lnTo>
                  <a:lnTo>
                    <a:pt x="5647237" y="52562"/>
                  </a:lnTo>
                  <a:lnTo>
                    <a:pt x="5661720" y="38872"/>
                  </a:lnTo>
                  <a:lnTo>
                    <a:pt x="5676823" y="21682"/>
                  </a:lnTo>
                  <a:lnTo>
                    <a:pt x="5701234" y="73866"/>
                  </a:lnTo>
                  <a:lnTo>
                    <a:pt x="5718306" y="124824"/>
                  </a:lnTo>
                  <a:lnTo>
                    <a:pt x="5728332" y="172860"/>
                  </a:lnTo>
                  <a:lnTo>
                    <a:pt x="5731609" y="216279"/>
                  </a:lnTo>
                  <a:lnTo>
                    <a:pt x="5726656" y="255471"/>
                  </a:lnTo>
                  <a:lnTo>
                    <a:pt x="5714843" y="304005"/>
                  </a:lnTo>
                  <a:lnTo>
                    <a:pt x="5700745" y="355652"/>
                  </a:lnTo>
                  <a:lnTo>
                    <a:pt x="5688932" y="404183"/>
                  </a:lnTo>
                  <a:lnTo>
                    <a:pt x="5683979" y="443370"/>
                  </a:lnTo>
                  <a:lnTo>
                    <a:pt x="5691421" y="488993"/>
                  </a:lnTo>
                  <a:lnTo>
                    <a:pt x="5724167" y="592401"/>
                  </a:lnTo>
                  <a:lnTo>
                    <a:pt x="5731609" y="638018"/>
                  </a:lnTo>
                  <a:lnTo>
                    <a:pt x="5724167" y="685331"/>
                  </a:lnTo>
                  <a:lnTo>
                    <a:pt x="5691421" y="796175"/>
                  </a:lnTo>
                  <a:lnTo>
                    <a:pt x="5683979" y="843488"/>
                  </a:lnTo>
                  <a:lnTo>
                    <a:pt x="5691421" y="887416"/>
                  </a:lnTo>
                  <a:lnTo>
                    <a:pt x="5724167" y="983392"/>
                  </a:lnTo>
                  <a:lnTo>
                    <a:pt x="5731609" y="1027326"/>
                  </a:lnTo>
                  <a:lnTo>
                    <a:pt x="5724167" y="1074639"/>
                  </a:lnTo>
                  <a:lnTo>
                    <a:pt x="5691421" y="1185479"/>
                  </a:lnTo>
                  <a:lnTo>
                    <a:pt x="5683979" y="1232785"/>
                  </a:lnTo>
                  <a:lnTo>
                    <a:pt x="5691421" y="1281787"/>
                  </a:lnTo>
                  <a:lnTo>
                    <a:pt x="5724167" y="1400064"/>
                  </a:lnTo>
                  <a:lnTo>
                    <a:pt x="5731609" y="1449065"/>
                  </a:lnTo>
                  <a:lnTo>
                    <a:pt x="5724167" y="1496378"/>
                  </a:lnTo>
                  <a:lnTo>
                    <a:pt x="5691421" y="1607222"/>
                  </a:lnTo>
                  <a:lnTo>
                    <a:pt x="5683979" y="1654535"/>
                  </a:lnTo>
                  <a:lnTo>
                    <a:pt x="5688940" y="1701843"/>
                  </a:lnTo>
                  <a:lnTo>
                    <a:pt x="5710769" y="1812686"/>
                  </a:lnTo>
                  <a:lnTo>
                    <a:pt x="5715730" y="1859994"/>
                  </a:lnTo>
                  <a:lnTo>
                    <a:pt x="5708288" y="1907306"/>
                  </a:lnTo>
                  <a:lnTo>
                    <a:pt x="5675542" y="2018151"/>
                  </a:lnTo>
                  <a:lnTo>
                    <a:pt x="5668099" y="2065463"/>
                  </a:lnTo>
                  <a:lnTo>
                    <a:pt x="5675542" y="2107701"/>
                  </a:lnTo>
                  <a:lnTo>
                    <a:pt x="5708288" y="2196238"/>
                  </a:lnTo>
                  <a:lnTo>
                    <a:pt x="5715730" y="2238481"/>
                  </a:lnTo>
                  <a:lnTo>
                    <a:pt x="5710776" y="2277671"/>
                  </a:lnTo>
                  <a:lnTo>
                    <a:pt x="5698964" y="2326203"/>
                  </a:lnTo>
                  <a:lnTo>
                    <a:pt x="5684865" y="2377849"/>
                  </a:lnTo>
                  <a:lnTo>
                    <a:pt x="5673053" y="2426381"/>
                  </a:lnTo>
                  <a:lnTo>
                    <a:pt x="5668099" y="2465571"/>
                  </a:lnTo>
                  <a:lnTo>
                    <a:pt x="5675542" y="2511195"/>
                  </a:lnTo>
                  <a:lnTo>
                    <a:pt x="5708288" y="2614603"/>
                  </a:lnTo>
                  <a:lnTo>
                    <a:pt x="5715730" y="2660220"/>
                  </a:lnTo>
                  <a:lnTo>
                    <a:pt x="5708288" y="2709223"/>
                  </a:lnTo>
                  <a:lnTo>
                    <a:pt x="5675542" y="2827503"/>
                  </a:lnTo>
                  <a:lnTo>
                    <a:pt x="5668099" y="2876500"/>
                  </a:lnTo>
                  <a:lnTo>
                    <a:pt x="5675542" y="2922123"/>
                  </a:lnTo>
                  <a:lnTo>
                    <a:pt x="5708288" y="3025531"/>
                  </a:lnTo>
                  <a:lnTo>
                    <a:pt x="5715730" y="3071149"/>
                  </a:lnTo>
                  <a:lnTo>
                    <a:pt x="5709125" y="3109215"/>
                  </a:lnTo>
                  <a:lnTo>
                    <a:pt x="5693374" y="3155066"/>
                  </a:lnTo>
                  <a:lnTo>
                    <a:pt x="5674575" y="3203512"/>
                  </a:lnTo>
                  <a:lnTo>
                    <a:pt x="5658825" y="3249363"/>
                  </a:lnTo>
                  <a:lnTo>
                    <a:pt x="5652220" y="3287429"/>
                  </a:lnTo>
                  <a:lnTo>
                    <a:pt x="5659662" y="3331361"/>
                  </a:lnTo>
                  <a:lnTo>
                    <a:pt x="5692408" y="3427334"/>
                  </a:lnTo>
                  <a:lnTo>
                    <a:pt x="5699851" y="3471267"/>
                  </a:lnTo>
                  <a:lnTo>
                    <a:pt x="5695659" y="3535025"/>
                  </a:lnTo>
                  <a:lnTo>
                    <a:pt x="5683467" y="3586197"/>
                  </a:lnTo>
                  <a:lnTo>
                    <a:pt x="5663843" y="3623874"/>
                  </a:lnTo>
                  <a:lnTo>
                    <a:pt x="5604589" y="3655106"/>
                  </a:lnTo>
                  <a:lnTo>
                    <a:pt x="5572338" y="3644968"/>
                  </a:lnTo>
                  <a:lnTo>
                    <a:pt x="5501887" y="3600361"/>
                  </a:lnTo>
                  <a:lnTo>
                    <a:pt x="5469640" y="3590223"/>
                  </a:lnTo>
                  <a:lnTo>
                    <a:pt x="5436148" y="3600361"/>
                  </a:lnTo>
                  <a:lnTo>
                    <a:pt x="5360233" y="3644968"/>
                  </a:lnTo>
                  <a:lnTo>
                    <a:pt x="5326741" y="3655106"/>
                  </a:lnTo>
                  <a:lnTo>
                    <a:pt x="5292010" y="3644968"/>
                  </a:lnTo>
                  <a:lnTo>
                    <a:pt x="5210644" y="3600361"/>
                  </a:lnTo>
                  <a:lnTo>
                    <a:pt x="5175913" y="3590223"/>
                  </a:lnTo>
                  <a:lnTo>
                    <a:pt x="5139940" y="3600361"/>
                  </a:lnTo>
                  <a:lnTo>
                    <a:pt x="5053113" y="3644968"/>
                  </a:lnTo>
                  <a:lnTo>
                    <a:pt x="5017141" y="3655106"/>
                  </a:lnTo>
                  <a:lnTo>
                    <a:pt x="4982409" y="3644968"/>
                  </a:lnTo>
                  <a:lnTo>
                    <a:pt x="4901038" y="3600361"/>
                  </a:lnTo>
                  <a:lnTo>
                    <a:pt x="4866306" y="3590223"/>
                  </a:lnTo>
                  <a:lnTo>
                    <a:pt x="4832818" y="3600361"/>
                  </a:lnTo>
                  <a:lnTo>
                    <a:pt x="4756906" y="3644968"/>
                  </a:lnTo>
                  <a:lnTo>
                    <a:pt x="4723413" y="3655106"/>
                  </a:lnTo>
                  <a:lnTo>
                    <a:pt x="4688684" y="3644968"/>
                  </a:lnTo>
                  <a:lnTo>
                    <a:pt x="4607314" y="3600361"/>
                  </a:lnTo>
                  <a:lnTo>
                    <a:pt x="4572585" y="3590223"/>
                  </a:lnTo>
                  <a:lnTo>
                    <a:pt x="4537853" y="3600361"/>
                  </a:lnTo>
                  <a:lnTo>
                    <a:pt x="4456482" y="3644968"/>
                  </a:lnTo>
                  <a:lnTo>
                    <a:pt x="4421750" y="3655106"/>
                  </a:lnTo>
                  <a:lnTo>
                    <a:pt x="4387022" y="3648347"/>
                  </a:lnTo>
                  <a:lnTo>
                    <a:pt x="4305654" y="3618612"/>
                  </a:lnTo>
                  <a:lnTo>
                    <a:pt x="4270922" y="3611854"/>
                  </a:lnTo>
                  <a:lnTo>
                    <a:pt x="4236189" y="3618612"/>
                  </a:lnTo>
                  <a:lnTo>
                    <a:pt x="4154818" y="3648347"/>
                  </a:lnTo>
                  <a:lnTo>
                    <a:pt x="4120086" y="3655106"/>
                  </a:lnTo>
                  <a:lnTo>
                    <a:pt x="4085357" y="3648347"/>
                  </a:lnTo>
                  <a:lnTo>
                    <a:pt x="4003987" y="3618612"/>
                  </a:lnTo>
                  <a:lnTo>
                    <a:pt x="3969258" y="3611854"/>
                  </a:lnTo>
                  <a:lnTo>
                    <a:pt x="3934526" y="3621992"/>
                  </a:lnTo>
                  <a:lnTo>
                    <a:pt x="3853155" y="3666599"/>
                  </a:lnTo>
                  <a:lnTo>
                    <a:pt x="3818422" y="3676737"/>
                  </a:lnTo>
                  <a:close/>
                </a:path>
              </a:pathLst>
            </a:custGeom>
            <a:solidFill>
              <a:srgbClr val="BC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99544" y="2683609"/>
              <a:ext cx="5732145" cy="3677285"/>
            </a:xfrm>
            <a:custGeom>
              <a:avLst/>
              <a:gdLst/>
              <a:ahLst/>
              <a:cxnLst/>
              <a:rect l="l" t="t" r="r" b="b"/>
              <a:pathLst>
                <a:path w="5732145" h="3677285">
                  <a:moveTo>
                    <a:pt x="100159" y="827"/>
                  </a:moveTo>
                  <a:lnTo>
                    <a:pt x="129835" y="20095"/>
                  </a:lnTo>
                  <a:lnTo>
                    <a:pt x="160713" y="41085"/>
                  </a:lnTo>
                  <a:lnTo>
                    <a:pt x="191842" y="57960"/>
                  </a:lnTo>
                  <a:lnTo>
                    <a:pt x="222274" y="64882"/>
                  </a:lnTo>
                  <a:lnTo>
                    <a:pt x="255766" y="54744"/>
                  </a:lnTo>
                  <a:lnTo>
                    <a:pt x="293723" y="32441"/>
                  </a:lnTo>
                  <a:lnTo>
                    <a:pt x="331678" y="10137"/>
                  </a:lnTo>
                  <a:lnTo>
                    <a:pt x="365166" y="0"/>
                  </a:lnTo>
                  <a:lnTo>
                    <a:pt x="399898" y="10137"/>
                  </a:lnTo>
                  <a:lnTo>
                    <a:pt x="440584" y="32441"/>
                  </a:lnTo>
                  <a:lnTo>
                    <a:pt x="481269" y="54744"/>
                  </a:lnTo>
                  <a:lnTo>
                    <a:pt x="516001" y="64882"/>
                  </a:lnTo>
                  <a:lnTo>
                    <a:pt x="550734" y="54744"/>
                  </a:lnTo>
                  <a:lnTo>
                    <a:pt x="591419" y="32441"/>
                  </a:lnTo>
                  <a:lnTo>
                    <a:pt x="632105" y="10137"/>
                  </a:lnTo>
                  <a:lnTo>
                    <a:pt x="666837" y="0"/>
                  </a:lnTo>
                  <a:lnTo>
                    <a:pt x="701565" y="10137"/>
                  </a:lnTo>
                  <a:lnTo>
                    <a:pt x="742248" y="32441"/>
                  </a:lnTo>
                  <a:lnTo>
                    <a:pt x="782933" y="54744"/>
                  </a:lnTo>
                  <a:lnTo>
                    <a:pt x="817665" y="64882"/>
                  </a:lnTo>
                  <a:lnTo>
                    <a:pt x="851157" y="54744"/>
                  </a:lnTo>
                  <a:lnTo>
                    <a:pt x="889114" y="32441"/>
                  </a:lnTo>
                  <a:lnTo>
                    <a:pt x="927069" y="10137"/>
                  </a:lnTo>
                  <a:lnTo>
                    <a:pt x="960557" y="0"/>
                  </a:lnTo>
                  <a:lnTo>
                    <a:pt x="995289" y="10137"/>
                  </a:lnTo>
                  <a:lnTo>
                    <a:pt x="1035975" y="32441"/>
                  </a:lnTo>
                  <a:lnTo>
                    <a:pt x="1076661" y="54744"/>
                  </a:lnTo>
                  <a:lnTo>
                    <a:pt x="1111393" y="64882"/>
                  </a:lnTo>
                  <a:lnTo>
                    <a:pt x="1146121" y="54744"/>
                  </a:lnTo>
                  <a:lnTo>
                    <a:pt x="1186804" y="32441"/>
                  </a:lnTo>
                  <a:lnTo>
                    <a:pt x="1227489" y="10137"/>
                  </a:lnTo>
                  <a:lnTo>
                    <a:pt x="1262221" y="0"/>
                  </a:lnTo>
                  <a:lnTo>
                    <a:pt x="1295713" y="10137"/>
                  </a:lnTo>
                  <a:lnTo>
                    <a:pt x="1333670" y="32441"/>
                  </a:lnTo>
                  <a:lnTo>
                    <a:pt x="1371625" y="54744"/>
                  </a:lnTo>
                  <a:lnTo>
                    <a:pt x="1405113" y="64882"/>
                  </a:lnTo>
                  <a:lnTo>
                    <a:pt x="1439845" y="54744"/>
                  </a:lnTo>
                  <a:lnTo>
                    <a:pt x="1480531" y="32441"/>
                  </a:lnTo>
                  <a:lnTo>
                    <a:pt x="1521216" y="10137"/>
                  </a:lnTo>
                  <a:lnTo>
                    <a:pt x="1555949" y="0"/>
                  </a:lnTo>
                  <a:lnTo>
                    <a:pt x="1590681" y="10137"/>
                  </a:lnTo>
                  <a:lnTo>
                    <a:pt x="1631365" y="32441"/>
                  </a:lnTo>
                  <a:lnTo>
                    <a:pt x="1672049" y="54744"/>
                  </a:lnTo>
                  <a:lnTo>
                    <a:pt x="1706777" y="64882"/>
                  </a:lnTo>
                  <a:lnTo>
                    <a:pt x="1741509" y="54744"/>
                  </a:lnTo>
                  <a:lnTo>
                    <a:pt x="1782194" y="32441"/>
                  </a:lnTo>
                  <a:lnTo>
                    <a:pt x="1822880" y="10137"/>
                  </a:lnTo>
                  <a:lnTo>
                    <a:pt x="1857612" y="0"/>
                  </a:lnTo>
                  <a:lnTo>
                    <a:pt x="1892344" y="10137"/>
                  </a:lnTo>
                  <a:lnTo>
                    <a:pt x="1933029" y="32441"/>
                  </a:lnTo>
                  <a:lnTo>
                    <a:pt x="1973712" y="54744"/>
                  </a:lnTo>
                  <a:lnTo>
                    <a:pt x="2008440" y="64882"/>
                  </a:lnTo>
                  <a:lnTo>
                    <a:pt x="2041933" y="54744"/>
                  </a:lnTo>
                  <a:lnTo>
                    <a:pt x="2079890" y="32441"/>
                  </a:lnTo>
                  <a:lnTo>
                    <a:pt x="2117848" y="10137"/>
                  </a:lnTo>
                  <a:lnTo>
                    <a:pt x="2151340" y="0"/>
                  </a:lnTo>
                  <a:lnTo>
                    <a:pt x="2187309" y="10137"/>
                  </a:lnTo>
                  <a:lnTo>
                    <a:pt x="2230722" y="32441"/>
                  </a:lnTo>
                  <a:lnTo>
                    <a:pt x="2274135" y="54744"/>
                  </a:lnTo>
                  <a:lnTo>
                    <a:pt x="2310104" y="64882"/>
                  </a:lnTo>
                  <a:lnTo>
                    <a:pt x="2343596" y="54744"/>
                  </a:lnTo>
                  <a:lnTo>
                    <a:pt x="2381554" y="32441"/>
                  </a:lnTo>
                  <a:lnTo>
                    <a:pt x="2419511" y="10137"/>
                  </a:lnTo>
                  <a:lnTo>
                    <a:pt x="2453004" y="0"/>
                  </a:lnTo>
                  <a:lnTo>
                    <a:pt x="2487732" y="10137"/>
                  </a:lnTo>
                  <a:lnTo>
                    <a:pt x="2528415" y="32441"/>
                  </a:lnTo>
                  <a:lnTo>
                    <a:pt x="2569100" y="54744"/>
                  </a:lnTo>
                  <a:lnTo>
                    <a:pt x="2603832" y="64882"/>
                  </a:lnTo>
                  <a:lnTo>
                    <a:pt x="2638564" y="54744"/>
                  </a:lnTo>
                  <a:lnTo>
                    <a:pt x="2679250" y="32441"/>
                  </a:lnTo>
                  <a:lnTo>
                    <a:pt x="2719935" y="10137"/>
                  </a:lnTo>
                  <a:lnTo>
                    <a:pt x="2754667" y="0"/>
                  </a:lnTo>
                  <a:lnTo>
                    <a:pt x="2789395" y="10137"/>
                  </a:lnTo>
                  <a:lnTo>
                    <a:pt x="2830079" y="32441"/>
                  </a:lnTo>
                  <a:lnTo>
                    <a:pt x="2870763" y="54744"/>
                  </a:lnTo>
                  <a:lnTo>
                    <a:pt x="2905495" y="64882"/>
                  </a:lnTo>
                  <a:lnTo>
                    <a:pt x="2938986" y="54744"/>
                  </a:lnTo>
                  <a:lnTo>
                    <a:pt x="2976941" y="32441"/>
                  </a:lnTo>
                  <a:lnTo>
                    <a:pt x="3014897" y="10137"/>
                  </a:lnTo>
                  <a:lnTo>
                    <a:pt x="3048388" y="0"/>
                  </a:lnTo>
                  <a:lnTo>
                    <a:pt x="3084360" y="10137"/>
                  </a:lnTo>
                  <a:lnTo>
                    <a:pt x="3127773" y="32441"/>
                  </a:lnTo>
                  <a:lnTo>
                    <a:pt x="3171187" y="54744"/>
                  </a:lnTo>
                  <a:lnTo>
                    <a:pt x="3207159" y="64882"/>
                  </a:lnTo>
                  <a:lnTo>
                    <a:pt x="3240650" y="54744"/>
                  </a:lnTo>
                  <a:lnTo>
                    <a:pt x="3278605" y="32441"/>
                  </a:lnTo>
                  <a:lnTo>
                    <a:pt x="3316560" y="10137"/>
                  </a:lnTo>
                  <a:lnTo>
                    <a:pt x="3350051" y="0"/>
                  </a:lnTo>
                  <a:lnTo>
                    <a:pt x="3384783" y="10137"/>
                  </a:lnTo>
                  <a:lnTo>
                    <a:pt x="3425469" y="32441"/>
                  </a:lnTo>
                  <a:lnTo>
                    <a:pt x="3466155" y="54744"/>
                  </a:lnTo>
                  <a:lnTo>
                    <a:pt x="3500887" y="64882"/>
                  </a:lnTo>
                  <a:lnTo>
                    <a:pt x="3535615" y="58124"/>
                  </a:lnTo>
                  <a:lnTo>
                    <a:pt x="3576298" y="43256"/>
                  </a:lnTo>
                  <a:lnTo>
                    <a:pt x="3616983" y="28389"/>
                  </a:lnTo>
                  <a:lnTo>
                    <a:pt x="3651715" y="21631"/>
                  </a:lnTo>
                  <a:lnTo>
                    <a:pt x="3686447" y="28389"/>
                  </a:lnTo>
                  <a:lnTo>
                    <a:pt x="3727133" y="43256"/>
                  </a:lnTo>
                  <a:lnTo>
                    <a:pt x="3767818" y="58124"/>
                  </a:lnTo>
                  <a:lnTo>
                    <a:pt x="3802550" y="64882"/>
                  </a:lnTo>
                  <a:lnTo>
                    <a:pt x="3837278" y="58124"/>
                  </a:lnTo>
                  <a:lnTo>
                    <a:pt x="3877962" y="43256"/>
                  </a:lnTo>
                  <a:lnTo>
                    <a:pt x="3918646" y="28389"/>
                  </a:lnTo>
                  <a:lnTo>
                    <a:pt x="3953379" y="21631"/>
                  </a:lnTo>
                  <a:lnTo>
                    <a:pt x="3988111" y="28389"/>
                  </a:lnTo>
                  <a:lnTo>
                    <a:pt x="4028795" y="43256"/>
                  </a:lnTo>
                  <a:lnTo>
                    <a:pt x="4069479" y="58124"/>
                  </a:lnTo>
                  <a:lnTo>
                    <a:pt x="4104207" y="64882"/>
                  </a:lnTo>
                  <a:lnTo>
                    <a:pt x="4138939" y="58124"/>
                  </a:lnTo>
                  <a:lnTo>
                    <a:pt x="4179624" y="43256"/>
                  </a:lnTo>
                  <a:lnTo>
                    <a:pt x="4220310" y="28389"/>
                  </a:lnTo>
                  <a:lnTo>
                    <a:pt x="4255042" y="21631"/>
                  </a:lnTo>
                  <a:lnTo>
                    <a:pt x="4289774" y="28389"/>
                  </a:lnTo>
                  <a:lnTo>
                    <a:pt x="4330460" y="43256"/>
                  </a:lnTo>
                  <a:lnTo>
                    <a:pt x="4371146" y="58124"/>
                  </a:lnTo>
                  <a:lnTo>
                    <a:pt x="4405878" y="64882"/>
                  </a:lnTo>
                  <a:lnTo>
                    <a:pt x="4440607" y="54744"/>
                  </a:lnTo>
                  <a:lnTo>
                    <a:pt x="4481292" y="32441"/>
                  </a:lnTo>
                  <a:lnTo>
                    <a:pt x="4521977" y="10137"/>
                  </a:lnTo>
                  <a:lnTo>
                    <a:pt x="4556706" y="0"/>
                  </a:lnTo>
                  <a:lnTo>
                    <a:pt x="4591438" y="10137"/>
                  </a:lnTo>
                  <a:lnTo>
                    <a:pt x="4632124" y="32441"/>
                  </a:lnTo>
                  <a:lnTo>
                    <a:pt x="4672809" y="54744"/>
                  </a:lnTo>
                  <a:lnTo>
                    <a:pt x="4707542" y="64882"/>
                  </a:lnTo>
                  <a:lnTo>
                    <a:pt x="4742269" y="54744"/>
                  </a:lnTo>
                  <a:lnTo>
                    <a:pt x="4782953" y="32441"/>
                  </a:lnTo>
                  <a:lnTo>
                    <a:pt x="4823638" y="10137"/>
                  </a:lnTo>
                  <a:lnTo>
                    <a:pt x="4858370" y="0"/>
                  </a:lnTo>
                  <a:lnTo>
                    <a:pt x="4891862" y="10137"/>
                  </a:lnTo>
                  <a:lnTo>
                    <a:pt x="4929818" y="32441"/>
                  </a:lnTo>
                  <a:lnTo>
                    <a:pt x="4967774" y="54744"/>
                  </a:lnTo>
                  <a:lnTo>
                    <a:pt x="5001262" y="64882"/>
                  </a:lnTo>
                  <a:lnTo>
                    <a:pt x="5035994" y="54744"/>
                  </a:lnTo>
                  <a:lnTo>
                    <a:pt x="5076680" y="32441"/>
                  </a:lnTo>
                  <a:lnTo>
                    <a:pt x="5117365" y="10137"/>
                  </a:lnTo>
                  <a:lnTo>
                    <a:pt x="5152097" y="0"/>
                  </a:lnTo>
                  <a:lnTo>
                    <a:pt x="5186828" y="10137"/>
                  </a:lnTo>
                  <a:lnTo>
                    <a:pt x="5227511" y="32441"/>
                  </a:lnTo>
                  <a:lnTo>
                    <a:pt x="5268194" y="54744"/>
                  </a:lnTo>
                  <a:lnTo>
                    <a:pt x="5302925" y="64882"/>
                  </a:lnTo>
                  <a:lnTo>
                    <a:pt x="5337658" y="54744"/>
                  </a:lnTo>
                  <a:lnTo>
                    <a:pt x="5378343" y="32441"/>
                  </a:lnTo>
                  <a:lnTo>
                    <a:pt x="5419029" y="10137"/>
                  </a:lnTo>
                  <a:lnTo>
                    <a:pt x="5453761" y="0"/>
                  </a:lnTo>
                  <a:lnTo>
                    <a:pt x="5488489" y="10137"/>
                  </a:lnTo>
                  <a:lnTo>
                    <a:pt x="5529172" y="32441"/>
                  </a:lnTo>
                  <a:lnTo>
                    <a:pt x="5569857" y="54744"/>
                  </a:lnTo>
                  <a:lnTo>
                    <a:pt x="5604589" y="64882"/>
                  </a:lnTo>
                  <a:lnTo>
                    <a:pt x="5629489" y="61612"/>
                  </a:lnTo>
                  <a:lnTo>
                    <a:pt x="5647237" y="52562"/>
                  </a:lnTo>
                  <a:lnTo>
                    <a:pt x="5661720" y="38872"/>
                  </a:lnTo>
                  <a:lnTo>
                    <a:pt x="5676823" y="21682"/>
                  </a:lnTo>
                  <a:lnTo>
                    <a:pt x="5701234" y="73866"/>
                  </a:lnTo>
                  <a:lnTo>
                    <a:pt x="5718306" y="124824"/>
                  </a:lnTo>
                  <a:lnTo>
                    <a:pt x="5728332" y="172860"/>
                  </a:lnTo>
                  <a:lnTo>
                    <a:pt x="5731609" y="216279"/>
                  </a:lnTo>
                  <a:lnTo>
                    <a:pt x="5726656" y="255471"/>
                  </a:lnTo>
                  <a:lnTo>
                    <a:pt x="5714843" y="304005"/>
                  </a:lnTo>
                  <a:lnTo>
                    <a:pt x="5700745" y="355652"/>
                  </a:lnTo>
                  <a:lnTo>
                    <a:pt x="5688932" y="404183"/>
                  </a:lnTo>
                  <a:lnTo>
                    <a:pt x="5683979" y="443370"/>
                  </a:lnTo>
                  <a:lnTo>
                    <a:pt x="5691421" y="488993"/>
                  </a:lnTo>
                  <a:lnTo>
                    <a:pt x="5707794" y="540698"/>
                  </a:lnTo>
                  <a:lnTo>
                    <a:pt x="5724167" y="592401"/>
                  </a:lnTo>
                  <a:lnTo>
                    <a:pt x="5731609" y="638018"/>
                  </a:lnTo>
                  <a:lnTo>
                    <a:pt x="5724167" y="685331"/>
                  </a:lnTo>
                  <a:lnTo>
                    <a:pt x="5707794" y="740753"/>
                  </a:lnTo>
                  <a:lnTo>
                    <a:pt x="5691421" y="796175"/>
                  </a:lnTo>
                  <a:lnTo>
                    <a:pt x="5683979" y="843488"/>
                  </a:lnTo>
                  <a:lnTo>
                    <a:pt x="5691421" y="887416"/>
                  </a:lnTo>
                  <a:lnTo>
                    <a:pt x="5707794" y="935403"/>
                  </a:lnTo>
                  <a:lnTo>
                    <a:pt x="5724167" y="983392"/>
                  </a:lnTo>
                  <a:lnTo>
                    <a:pt x="5731609" y="1027326"/>
                  </a:lnTo>
                  <a:lnTo>
                    <a:pt x="5724167" y="1074639"/>
                  </a:lnTo>
                  <a:lnTo>
                    <a:pt x="5707794" y="1130060"/>
                  </a:lnTo>
                  <a:lnTo>
                    <a:pt x="5691421" y="1185479"/>
                  </a:lnTo>
                  <a:lnTo>
                    <a:pt x="5683979" y="1232785"/>
                  </a:lnTo>
                  <a:lnTo>
                    <a:pt x="5691421" y="1281787"/>
                  </a:lnTo>
                  <a:lnTo>
                    <a:pt x="5707794" y="1340925"/>
                  </a:lnTo>
                  <a:lnTo>
                    <a:pt x="5724167" y="1400064"/>
                  </a:lnTo>
                  <a:lnTo>
                    <a:pt x="5731609" y="1449065"/>
                  </a:lnTo>
                  <a:lnTo>
                    <a:pt x="5724167" y="1496378"/>
                  </a:lnTo>
                  <a:lnTo>
                    <a:pt x="5707794" y="1551800"/>
                  </a:lnTo>
                  <a:lnTo>
                    <a:pt x="5691421" y="1607222"/>
                  </a:lnTo>
                  <a:lnTo>
                    <a:pt x="5683979" y="1654535"/>
                  </a:lnTo>
                  <a:lnTo>
                    <a:pt x="5688940" y="1701843"/>
                  </a:lnTo>
                  <a:lnTo>
                    <a:pt x="5699854" y="1757264"/>
                  </a:lnTo>
                  <a:lnTo>
                    <a:pt x="5710769" y="1812686"/>
                  </a:lnTo>
                  <a:lnTo>
                    <a:pt x="5715730" y="1859994"/>
                  </a:lnTo>
                  <a:lnTo>
                    <a:pt x="5708288" y="1907306"/>
                  </a:lnTo>
                  <a:lnTo>
                    <a:pt x="5691915" y="1962729"/>
                  </a:lnTo>
                  <a:lnTo>
                    <a:pt x="5675542" y="2018151"/>
                  </a:lnTo>
                  <a:lnTo>
                    <a:pt x="5668099" y="2065463"/>
                  </a:lnTo>
                  <a:lnTo>
                    <a:pt x="5675542" y="2107701"/>
                  </a:lnTo>
                  <a:lnTo>
                    <a:pt x="5691915" y="2151968"/>
                  </a:lnTo>
                  <a:lnTo>
                    <a:pt x="5708288" y="2196238"/>
                  </a:lnTo>
                  <a:lnTo>
                    <a:pt x="5715730" y="2238481"/>
                  </a:lnTo>
                  <a:lnTo>
                    <a:pt x="5710776" y="2277671"/>
                  </a:lnTo>
                  <a:lnTo>
                    <a:pt x="5698964" y="2326203"/>
                  </a:lnTo>
                  <a:lnTo>
                    <a:pt x="5684865" y="2377849"/>
                  </a:lnTo>
                  <a:lnTo>
                    <a:pt x="5673053" y="2426381"/>
                  </a:lnTo>
                  <a:lnTo>
                    <a:pt x="5668099" y="2465571"/>
                  </a:lnTo>
                  <a:lnTo>
                    <a:pt x="5675542" y="2511195"/>
                  </a:lnTo>
                  <a:lnTo>
                    <a:pt x="5691915" y="2562900"/>
                  </a:lnTo>
                  <a:lnTo>
                    <a:pt x="5708288" y="2614603"/>
                  </a:lnTo>
                  <a:lnTo>
                    <a:pt x="5715730" y="2660220"/>
                  </a:lnTo>
                  <a:lnTo>
                    <a:pt x="5708288" y="2709223"/>
                  </a:lnTo>
                  <a:lnTo>
                    <a:pt x="5691915" y="2768364"/>
                  </a:lnTo>
                  <a:lnTo>
                    <a:pt x="5675542" y="2827503"/>
                  </a:lnTo>
                  <a:lnTo>
                    <a:pt x="5668099" y="2876500"/>
                  </a:lnTo>
                  <a:lnTo>
                    <a:pt x="5675542" y="2922123"/>
                  </a:lnTo>
                  <a:lnTo>
                    <a:pt x="5691915" y="2973828"/>
                  </a:lnTo>
                  <a:lnTo>
                    <a:pt x="5708288" y="3025531"/>
                  </a:lnTo>
                  <a:lnTo>
                    <a:pt x="5715730" y="3071149"/>
                  </a:lnTo>
                  <a:lnTo>
                    <a:pt x="5709125" y="3109215"/>
                  </a:lnTo>
                  <a:lnTo>
                    <a:pt x="5693374" y="3155066"/>
                  </a:lnTo>
                  <a:lnTo>
                    <a:pt x="5674575" y="3203512"/>
                  </a:lnTo>
                  <a:lnTo>
                    <a:pt x="5658825" y="3249363"/>
                  </a:lnTo>
                  <a:lnTo>
                    <a:pt x="5652220" y="3287429"/>
                  </a:lnTo>
                  <a:lnTo>
                    <a:pt x="5659662" y="3331361"/>
                  </a:lnTo>
                  <a:lnTo>
                    <a:pt x="5676035" y="3379348"/>
                  </a:lnTo>
                  <a:lnTo>
                    <a:pt x="5692408" y="3427334"/>
                  </a:lnTo>
                  <a:lnTo>
                    <a:pt x="5699851" y="3471267"/>
                  </a:lnTo>
                  <a:lnTo>
                    <a:pt x="5695659" y="3535025"/>
                  </a:lnTo>
                  <a:lnTo>
                    <a:pt x="5683467" y="3586197"/>
                  </a:lnTo>
                  <a:lnTo>
                    <a:pt x="5663843" y="3623874"/>
                  </a:lnTo>
                  <a:lnTo>
                    <a:pt x="5637360" y="3647146"/>
                  </a:lnTo>
                  <a:lnTo>
                    <a:pt x="5604589" y="3655106"/>
                  </a:lnTo>
                  <a:lnTo>
                    <a:pt x="5572338" y="3644968"/>
                  </a:lnTo>
                  <a:lnTo>
                    <a:pt x="5537112" y="3622664"/>
                  </a:lnTo>
                  <a:lnTo>
                    <a:pt x="5501887" y="3600361"/>
                  </a:lnTo>
                  <a:lnTo>
                    <a:pt x="5469640" y="3590223"/>
                  </a:lnTo>
                  <a:lnTo>
                    <a:pt x="5436148" y="3600361"/>
                  </a:lnTo>
                  <a:lnTo>
                    <a:pt x="5398191" y="3622664"/>
                  </a:lnTo>
                  <a:lnTo>
                    <a:pt x="5360233" y="3644968"/>
                  </a:lnTo>
                  <a:lnTo>
                    <a:pt x="5326741" y="3655106"/>
                  </a:lnTo>
                  <a:lnTo>
                    <a:pt x="5292010" y="3644968"/>
                  </a:lnTo>
                  <a:lnTo>
                    <a:pt x="5251327" y="3622664"/>
                  </a:lnTo>
                  <a:lnTo>
                    <a:pt x="5210644" y="3600361"/>
                  </a:lnTo>
                  <a:lnTo>
                    <a:pt x="5175913" y="3590223"/>
                  </a:lnTo>
                  <a:lnTo>
                    <a:pt x="5139940" y="3600361"/>
                  </a:lnTo>
                  <a:lnTo>
                    <a:pt x="5096527" y="3622664"/>
                  </a:lnTo>
                  <a:lnTo>
                    <a:pt x="5053113" y="3644968"/>
                  </a:lnTo>
                  <a:lnTo>
                    <a:pt x="5017141" y="3655106"/>
                  </a:lnTo>
                  <a:lnTo>
                    <a:pt x="4982409" y="3644968"/>
                  </a:lnTo>
                  <a:lnTo>
                    <a:pt x="4941723" y="3622664"/>
                  </a:lnTo>
                  <a:lnTo>
                    <a:pt x="4901038" y="3600361"/>
                  </a:lnTo>
                  <a:lnTo>
                    <a:pt x="4866306" y="3590223"/>
                  </a:lnTo>
                  <a:lnTo>
                    <a:pt x="4832818" y="3600361"/>
                  </a:lnTo>
                  <a:lnTo>
                    <a:pt x="4794862" y="3622664"/>
                  </a:lnTo>
                  <a:lnTo>
                    <a:pt x="4756906" y="3644968"/>
                  </a:lnTo>
                  <a:lnTo>
                    <a:pt x="4723413" y="3655106"/>
                  </a:lnTo>
                  <a:lnTo>
                    <a:pt x="4688684" y="3644968"/>
                  </a:lnTo>
                  <a:lnTo>
                    <a:pt x="4647999" y="3622664"/>
                  </a:lnTo>
                  <a:lnTo>
                    <a:pt x="4607314" y="3600361"/>
                  </a:lnTo>
                  <a:lnTo>
                    <a:pt x="4572585" y="3590223"/>
                  </a:lnTo>
                  <a:lnTo>
                    <a:pt x="4537853" y="3600361"/>
                  </a:lnTo>
                  <a:lnTo>
                    <a:pt x="4497168" y="3622664"/>
                  </a:lnTo>
                  <a:lnTo>
                    <a:pt x="4456482" y="3644968"/>
                  </a:lnTo>
                  <a:lnTo>
                    <a:pt x="4421750" y="3655106"/>
                  </a:lnTo>
                  <a:lnTo>
                    <a:pt x="4387022" y="3648347"/>
                  </a:lnTo>
                  <a:lnTo>
                    <a:pt x="4346339" y="3633480"/>
                  </a:lnTo>
                  <a:lnTo>
                    <a:pt x="4305654" y="3618612"/>
                  </a:lnTo>
                  <a:lnTo>
                    <a:pt x="4270922" y="3611854"/>
                  </a:lnTo>
                  <a:lnTo>
                    <a:pt x="4236189" y="3618612"/>
                  </a:lnTo>
                  <a:lnTo>
                    <a:pt x="4195504" y="3633480"/>
                  </a:lnTo>
                  <a:lnTo>
                    <a:pt x="4154818" y="3648347"/>
                  </a:lnTo>
                  <a:lnTo>
                    <a:pt x="4120086" y="3655106"/>
                  </a:lnTo>
                  <a:lnTo>
                    <a:pt x="4085357" y="3648347"/>
                  </a:lnTo>
                  <a:lnTo>
                    <a:pt x="4044672" y="3633480"/>
                  </a:lnTo>
                  <a:lnTo>
                    <a:pt x="4003987" y="3618612"/>
                  </a:lnTo>
                  <a:lnTo>
                    <a:pt x="3969258" y="3611854"/>
                  </a:lnTo>
                  <a:lnTo>
                    <a:pt x="3934526" y="3621992"/>
                  </a:lnTo>
                  <a:lnTo>
                    <a:pt x="3893840" y="3644295"/>
                  </a:lnTo>
                  <a:lnTo>
                    <a:pt x="3853155" y="3666599"/>
                  </a:lnTo>
                  <a:lnTo>
                    <a:pt x="3818422" y="3676737"/>
                  </a:lnTo>
                  <a:lnTo>
                    <a:pt x="3783695" y="3666599"/>
                  </a:lnTo>
                  <a:lnTo>
                    <a:pt x="3743011" y="3644295"/>
                  </a:lnTo>
                  <a:lnTo>
                    <a:pt x="3702326" y="3621992"/>
                  </a:lnTo>
                  <a:lnTo>
                    <a:pt x="3667594" y="3611854"/>
                  </a:lnTo>
                  <a:lnTo>
                    <a:pt x="3632862" y="3618612"/>
                  </a:lnTo>
                  <a:lnTo>
                    <a:pt x="3592177" y="3633480"/>
                  </a:lnTo>
                  <a:lnTo>
                    <a:pt x="3551491" y="3648347"/>
                  </a:lnTo>
                  <a:lnTo>
                    <a:pt x="3516759" y="3655106"/>
                  </a:lnTo>
                  <a:lnTo>
                    <a:pt x="3482031" y="3648347"/>
                  </a:lnTo>
                  <a:lnTo>
                    <a:pt x="3441347" y="3633480"/>
                  </a:lnTo>
                  <a:lnTo>
                    <a:pt x="3400663" y="3618612"/>
                  </a:lnTo>
                  <a:lnTo>
                    <a:pt x="3365931" y="3611854"/>
                  </a:lnTo>
                  <a:lnTo>
                    <a:pt x="3332438" y="3618612"/>
                  </a:lnTo>
                  <a:lnTo>
                    <a:pt x="3294481" y="3633480"/>
                  </a:lnTo>
                  <a:lnTo>
                    <a:pt x="3256523" y="3648347"/>
                  </a:lnTo>
                  <a:lnTo>
                    <a:pt x="3223031" y="3655106"/>
                  </a:lnTo>
                  <a:lnTo>
                    <a:pt x="3188303" y="3644968"/>
                  </a:lnTo>
                  <a:lnTo>
                    <a:pt x="3147620" y="3622664"/>
                  </a:lnTo>
                  <a:lnTo>
                    <a:pt x="3106935" y="3600361"/>
                  </a:lnTo>
                  <a:lnTo>
                    <a:pt x="3072203" y="3590223"/>
                  </a:lnTo>
                  <a:lnTo>
                    <a:pt x="3038712" y="3600361"/>
                  </a:lnTo>
                  <a:lnTo>
                    <a:pt x="3000757" y="3622664"/>
                  </a:lnTo>
                  <a:lnTo>
                    <a:pt x="2962802" y="3644968"/>
                  </a:lnTo>
                  <a:lnTo>
                    <a:pt x="2929311" y="3655106"/>
                  </a:lnTo>
                  <a:lnTo>
                    <a:pt x="2897060" y="3644968"/>
                  </a:lnTo>
                  <a:lnTo>
                    <a:pt x="2861833" y="3622664"/>
                  </a:lnTo>
                  <a:lnTo>
                    <a:pt x="2826606" y="3600361"/>
                  </a:lnTo>
                  <a:lnTo>
                    <a:pt x="2794355" y="3590223"/>
                  </a:lnTo>
                  <a:lnTo>
                    <a:pt x="2758386" y="3600361"/>
                  </a:lnTo>
                  <a:lnTo>
                    <a:pt x="2714972" y="3622664"/>
                  </a:lnTo>
                  <a:lnTo>
                    <a:pt x="2671556" y="3644968"/>
                  </a:lnTo>
                  <a:lnTo>
                    <a:pt x="2635583" y="3655106"/>
                  </a:lnTo>
                  <a:lnTo>
                    <a:pt x="2602095" y="3648347"/>
                  </a:lnTo>
                  <a:lnTo>
                    <a:pt x="2564140" y="3633480"/>
                  </a:lnTo>
                  <a:lnTo>
                    <a:pt x="2526183" y="3618612"/>
                  </a:lnTo>
                  <a:lnTo>
                    <a:pt x="2492691" y="3611854"/>
                  </a:lnTo>
                  <a:lnTo>
                    <a:pt x="2457962" y="3618612"/>
                  </a:lnTo>
                  <a:lnTo>
                    <a:pt x="2417277" y="3633480"/>
                  </a:lnTo>
                  <a:lnTo>
                    <a:pt x="2376592" y="3648347"/>
                  </a:lnTo>
                  <a:lnTo>
                    <a:pt x="2341863" y="3655106"/>
                  </a:lnTo>
                  <a:lnTo>
                    <a:pt x="2307131" y="3644968"/>
                  </a:lnTo>
                  <a:lnTo>
                    <a:pt x="2266445" y="3622664"/>
                  </a:lnTo>
                  <a:lnTo>
                    <a:pt x="2225759" y="3600361"/>
                  </a:lnTo>
                  <a:lnTo>
                    <a:pt x="2191027" y="3590223"/>
                  </a:lnTo>
                  <a:lnTo>
                    <a:pt x="2157539" y="3600361"/>
                  </a:lnTo>
                  <a:lnTo>
                    <a:pt x="2119584" y="3622664"/>
                  </a:lnTo>
                  <a:lnTo>
                    <a:pt x="2081627" y="3644968"/>
                  </a:lnTo>
                  <a:lnTo>
                    <a:pt x="2048135" y="3655106"/>
                  </a:lnTo>
                  <a:lnTo>
                    <a:pt x="2013403" y="3644968"/>
                  </a:lnTo>
                  <a:lnTo>
                    <a:pt x="1972718" y="3622664"/>
                  </a:lnTo>
                  <a:lnTo>
                    <a:pt x="1932035" y="3600361"/>
                  </a:lnTo>
                  <a:lnTo>
                    <a:pt x="1897307" y="3590223"/>
                  </a:lnTo>
                  <a:lnTo>
                    <a:pt x="1862575" y="3600361"/>
                  </a:lnTo>
                  <a:lnTo>
                    <a:pt x="1821889" y="3622664"/>
                  </a:lnTo>
                  <a:lnTo>
                    <a:pt x="1781204" y="3644968"/>
                  </a:lnTo>
                  <a:lnTo>
                    <a:pt x="1746471" y="3655106"/>
                  </a:lnTo>
                  <a:lnTo>
                    <a:pt x="1711739" y="3644968"/>
                  </a:lnTo>
                  <a:lnTo>
                    <a:pt x="1671055" y="3622664"/>
                  </a:lnTo>
                  <a:lnTo>
                    <a:pt x="1630371" y="3600361"/>
                  </a:lnTo>
                  <a:lnTo>
                    <a:pt x="1595643" y="3590223"/>
                  </a:lnTo>
                  <a:lnTo>
                    <a:pt x="1560911" y="3600361"/>
                  </a:lnTo>
                  <a:lnTo>
                    <a:pt x="1520226" y="3622664"/>
                  </a:lnTo>
                  <a:lnTo>
                    <a:pt x="1479540" y="3644968"/>
                  </a:lnTo>
                  <a:lnTo>
                    <a:pt x="1444808" y="3655106"/>
                  </a:lnTo>
                  <a:lnTo>
                    <a:pt x="1411317" y="3648347"/>
                  </a:lnTo>
                  <a:lnTo>
                    <a:pt x="1373362" y="3633480"/>
                  </a:lnTo>
                  <a:lnTo>
                    <a:pt x="1335407" y="3618612"/>
                  </a:lnTo>
                  <a:lnTo>
                    <a:pt x="1301916" y="3611854"/>
                  </a:lnTo>
                  <a:lnTo>
                    <a:pt x="1267183" y="3621992"/>
                  </a:lnTo>
                  <a:lnTo>
                    <a:pt x="1226498" y="3644295"/>
                  </a:lnTo>
                  <a:lnTo>
                    <a:pt x="1185812" y="3666599"/>
                  </a:lnTo>
                  <a:lnTo>
                    <a:pt x="1151080" y="3676737"/>
                  </a:lnTo>
                  <a:lnTo>
                    <a:pt x="1116352" y="3666599"/>
                  </a:lnTo>
                  <a:lnTo>
                    <a:pt x="1075669" y="3644295"/>
                  </a:lnTo>
                  <a:lnTo>
                    <a:pt x="1034984" y="3621992"/>
                  </a:lnTo>
                  <a:lnTo>
                    <a:pt x="1000252" y="3611854"/>
                  </a:lnTo>
                  <a:lnTo>
                    <a:pt x="964280" y="3621992"/>
                  </a:lnTo>
                  <a:lnTo>
                    <a:pt x="920866" y="3644295"/>
                  </a:lnTo>
                  <a:lnTo>
                    <a:pt x="877453" y="3666599"/>
                  </a:lnTo>
                  <a:lnTo>
                    <a:pt x="841480" y="3676737"/>
                  </a:lnTo>
                  <a:lnTo>
                    <a:pt x="809229" y="3666599"/>
                  </a:lnTo>
                  <a:lnTo>
                    <a:pt x="774002" y="3644295"/>
                  </a:lnTo>
                  <a:lnTo>
                    <a:pt x="738775" y="3621992"/>
                  </a:lnTo>
                  <a:lnTo>
                    <a:pt x="706524" y="3611854"/>
                  </a:lnTo>
                  <a:lnTo>
                    <a:pt x="670555" y="3621992"/>
                  </a:lnTo>
                  <a:lnTo>
                    <a:pt x="627141" y="3644295"/>
                  </a:lnTo>
                  <a:lnTo>
                    <a:pt x="583726" y="3666599"/>
                  </a:lnTo>
                  <a:lnTo>
                    <a:pt x="547753" y="3676737"/>
                  </a:lnTo>
                  <a:lnTo>
                    <a:pt x="514265" y="3666599"/>
                  </a:lnTo>
                  <a:lnTo>
                    <a:pt x="476309" y="3644295"/>
                  </a:lnTo>
                  <a:lnTo>
                    <a:pt x="438353" y="3621992"/>
                  </a:lnTo>
                  <a:lnTo>
                    <a:pt x="404861" y="3611854"/>
                  </a:lnTo>
                  <a:lnTo>
                    <a:pt x="371370" y="3621992"/>
                  </a:lnTo>
                  <a:lnTo>
                    <a:pt x="333414" y="3644295"/>
                  </a:lnTo>
                  <a:lnTo>
                    <a:pt x="295459" y="3666599"/>
                  </a:lnTo>
                  <a:lnTo>
                    <a:pt x="261968" y="3676737"/>
                  </a:lnTo>
                  <a:lnTo>
                    <a:pt x="228390" y="3667608"/>
                  </a:lnTo>
                  <a:lnTo>
                    <a:pt x="184393" y="3647620"/>
                  </a:lnTo>
                  <a:lnTo>
                    <a:pt x="136495" y="3627868"/>
                  </a:lnTo>
                  <a:lnTo>
                    <a:pt x="91213" y="3619448"/>
                  </a:lnTo>
                  <a:lnTo>
                    <a:pt x="55064" y="3633454"/>
                  </a:lnTo>
                  <a:lnTo>
                    <a:pt x="30907" y="3596142"/>
                  </a:lnTo>
                  <a:lnTo>
                    <a:pt x="13706" y="3555238"/>
                  </a:lnTo>
                  <a:lnTo>
                    <a:pt x="3419" y="3512896"/>
                  </a:lnTo>
                  <a:lnTo>
                    <a:pt x="0" y="3471267"/>
                  </a:lnTo>
                  <a:lnTo>
                    <a:pt x="7442" y="3422266"/>
                  </a:lnTo>
                  <a:lnTo>
                    <a:pt x="23815" y="3363127"/>
                  </a:lnTo>
                  <a:lnTo>
                    <a:pt x="40188" y="3303989"/>
                  </a:lnTo>
                  <a:lnTo>
                    <a:pt x="47630" y="3254987"/>
                  </a:lnTo>
                  <a:lnTo>
                    <a:pt x="40188" y="3209370"/>
                  </a:lnTo>
                  <a:lnTo>
                    <a:pt x="23815" y="3157667"/>
                  </a:lnTo>
                  <a:lnTo>
                    <a:pt x="7442" y="3105962"/>
                  </a:lnTo>
                  <a:lnTo>
                    <a:pt x="0" y="3060338"/>
                  </a:lnTo>
                  <a:lnTo>
                    <a:pt x="7442" y="3011337"/>
                  </a:lnTo>
                  <a:lnTo>
                    <a:pt x="23815" y="2952199"/>
                  </a:lnTo>
                  <a:lnTo>
                    <a:pt x="40188" y="2893060"/>
                  </a:lnTo>
                  <a:lnTo>
                    <a:pt x="47630" y="2844059"/>
                  </a:lnTo>
                  <a:lnTo>
                    <a:pt x="42669" y="2798441"/>
                  </a:lnTo>
                  <a:lnTo>
                    <a:pt x="31755" y="2746738"/>
                  </a:lnTo>
                  <a:lnTo>
                    <a:pt x="20840" y="2695033"/>
                  </a:lnTo>
                  <a:lnTo>
                    <a:pt x="15879" y="2649410"/>
                  </a:lnTo>
                  <a:lnTo>
                    <a:pt x="20840" y="2602097"/>
                  </a:lnTo>
                  <a:lnTo>
                    <a:pt x="31755" y="2546676"/>
                  </a:lnTo>
                  <a:lnTo>
                    <a:pt x="42669" y="2491257"/>
                  </a:lnTo>
                  <a:lnTo>
                    <a:pt x="47630" y="2443951"/>
                  </a:lnTo>
                  <a:lnTo>
                    <a:pt x="42669" y="2400017"/>
                  </a:lnTo>
                  <a:lnTo>
                    <a:pt x="31755" y="2352028"/>
                  </a:lnTo>
                  <a:lnTo>
                    <a:pt x="20840" y="2304041"/>
                  </a:lnTo>
                  <a:lnTo>
                    <a:pt x="15879" y="2260112"/>
                  </a:lnTo>
                  <a:lnTo>
                    <a:pt x="20832" y="2219797"/>
                  </a:lnTo>
                  <a:lnTo>
                    <a:pt x="32645" y="2168581"/>
                  </a:lnTo>
                  <a:lnTo>
                    <a:pt x="46744" y="2113732"/>
                  </a:lnTo>
                  <a:lnTo>
                    <a:pt x="58556" y="2062517"/>
                  </a:lnTo>
                  <a:lnTo>
                    <a:pt x="63510" y="2022201"/>
                  </a:lnTo>
                  <a:lnTo>
                    <a:pt x="56067" y="1976584"/>
                  </a:lnTo>
                  <a:lnTo>
                    <a:pt x="39694" y="1924881"/>
                  </a:lnTo>
                  <a:lnTo>
                    <a:pt x="23321" y="1873176"/>
                  </a:lnTo>
                  <a:lnTo>
                    <a:pt x="15879" y="1827553"/>
                  </a:lnTo>
                  <a:lnTo>
                    <a:pt x="23321" y="1778551"/>
                  </a:lnTo>
                  <a:lnTo>
                    <a:pt x="39694" y="1719413"/>
                  </a:lnTo>
                  <a:lnTo>
                    <a:pt x="56067" y="1660274"/>
                  </a:lnTo>
                  <a:lnTo>
                    <a:pt x="63510" y="1611273"/>
                  </a:lnTo>
                  <a:lnTo>
                    <a:pt x="56067" y="1567344"/>
                  </a:lnTo>
                  <a:lnTo>
                    <a:pt x="39694" y="1519357"/>
                  </a:lnTo>
                  <a:lnTo>
                    <a:pt x="23321" y="1471368"/>
                  </a:lnTo>
                  <a:lnTo>
                    <a:pt x="15879" y="1427434"/>
                  </a:lnTo>
                  <a:lnTo>
                    <a:pt x="23321" y="1381817"/>
                  </a:lnTo>
                  <a:lnTo>
                    <a:pt x="39694" y="1330114"/>
                  </a:lnTo>
                  <a:lnTo>
                    <a:pt x="56067" y="1278409"/>
                  </a:lnTo>
                  <a:lnTo>
                    <a:pt x="63510" y="1232785"/>
                  </a:lnTo>
                  <a:lnTo>
                    <a:pt x="58547" y="1185479"/>
                  </a:lnTo>
                  <a:lnTo>
                    <a:pt x="47630" y="1130060"/>
                  </a:lnTo>
                  <a:lnTo>
                    <a:pt x="36713" y="1074639"/>
                  </a:lnTo>
                  <a:lnTo>
                    <a:pt x="31751" y="1027326"/>
                  </a:lnTo>
                  <a:lnTo>
                    <a:pt x="39193" y="978325"/>
                  </a:lnTo>
                  <a:lnTo>
                    <a:pt x="55566" y="919186"/>
                  </a:lnTo>
                  <a:lnTo>
                    <a:pt x="71939" y="860048"/>
                  </a:lnTo>
                  <a:lnTo>
                    <a:pt x="79382" y="811046"/>
                  </a:lnTo>
                  <a:lnTo>
                    <a:pt x="71939" y="765423"/>
                  </a:lnTo>
                  <a:lnTo>
                    <a:pt x="55566" y="713718"/>
                  </a:lnTo>
                  <a:lnTo>
                    <a:pt x="39193" y="662015"/>
                  </a:lnTo>
                  <a:lnTo>
                    <a:pt x="31751" y="616398"/>
                  </a:lnTo>
                  <a:lnTo>
                    <a:pt x="39193" y="567396"/>
                  </a:lnTo>
                  <a:lnTo>
                    <a:pt x="55566" y="508258"/>
                  </a:lnTo>
                  <a:lnTo>
                    <a:pt x="71939" y="449119"/>
                  </a:lnTo>
                  <a:lnTo>
                    <a:pt x="79382" y="400118"/>
                  </a:lnTo>
                  <a:lnTo>
                    <a:pt x="71939" y="354496"/>
                  </a:lnTo>
                  <a:lnTo>
                    <a:pt x="55566" y="302793"/>
                  </a:lnTo>
                  <a:lnTo>
                    <a:pt x="39193" y="251091"/>
                  </a:lnTo>
                  <a:lnTo>
                    <a:pt x="31751" y="205469"/>
                  </a:lnTo>
                  <a:lnTo>
                    <a:pt x="39576" y="160730"/>
                  </a:lnTo>
                  <a:lnTo>
                    <a:pt x="58318" y="109666"/>
                  </a:lnTo>
                  <a:lnTo>
                    <a:pt x="80879" y="55343"/>
                  </a:lnTo>
                  <a:lnTo>
                    <a:pt x="100159" y="827"/>
                  </a:lnTo>
                  <a:close/>
                </a:path>
              </a:pathLst>
            </a:custGeom>
            <a:ln w="19954">
              <a:solidFill>
                <a:srgbClr val="BCBD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7175" y="2752163"/>
              <a:ext cx="5636895" cy="3543300"/>
            </a:xfrm>
            <a:custGeom>
              <a:avLst/>
              <a:gdLst/>
              <a:ahLst/>
              <a:cxnLst/>
              <a:rect l="l" t="t" r="r" b="b"/>
              <a:pathLst>
                <a:path w="5636895" h="3543300">
                  <a:moveTo>
                    <a:pt x="434880" y="63500"/>
                  </a:moveTo>
                  <a:lnTo>
                    <a:pt x="202679" y="63500"/>
                  </a:lnTo>
                  <a:lnTo>
                    <a:pt x="289506" y="12700"/>
                  </a:lnTo>
                  <a:lnTo>
                    <a:pt x="325479" y="0"/>
                  </a:lnTo>
                  <a:lnTo>
                    <a:pt x="358970" y="12700"/>
                  </a:lnTo>
                  <a:lnTo>
                    <a:pt x="434880" y="63500"/>
                  </a:lnTo>
                  <a:close/>
                </a:path>
                <a:path w="5636895" h="3543300">
                  <a:moveTo>
                    <a:pt x="728606" y="63500"/>
                  </a:moveTo>
                  <a:lnTo>
                    <a:pt x="503103" y="63500"/>
                  </a:lnTo>
                  <a:lnTo>
                    <a:pt x="584474" y="12700"/>
                  </a:lnTo>
                  <a:lnTo>
                    <a:pt x="619206" y="0"/>
                  </a:lnTo>
                  <a:lnTo>
                    <a:pt x="652694" y="12700"/>
                  </a:lnTo>
                  <a:lnTo>
                    <a:pt x="728606" y="63500"/>
                  </a:lnTo>
                  <a:close/>
                </a:path>
                <a:path w="5636895" h="3543300">
                  <a:moveTo>
                    <a:pt x="1034485" y="63500"/>
                  </a:moveTo>
                  <a:lnTo>
                    <a:pt x="795586" y="63500"/>
                  </a:lnTo>
                  <a:lnTo>
                    <a:pt x="871498" y="12700"/>
                  </a:lnTo>
                  <a:lnTo>
                    <a:pt x="904991" y="0"/>
                  </a:lnTo>
                  <a:lnTo>
                    <a:pt x="942200" y="12700"/>
                  </a:lnTo>
                  <a:lnTo>
                    <a:pt x="1034485" y="63500"/>
                  </a:lnTo>
                  <a:close/>
                </a:path>
                <a:path w="5636895" h="3543300">
                  <a:moveTo>
                    <a:pt x="1323994" y="63500"/>
                  </a:moveTo>
                  <a:lnTo>
                    <a:pt x="1105189" y="63500"/>
                  </a:lnTo>
                  <a:lnTo>
                    <a:pt x="1181099" y="12700"/>
                  </a:lnTo>
                  <a:lnTo>
                    <a:pt x="1214590" y="0"/>
                  </a:lnTo>
                  <a:lnTo>
                    <a:pt x="1248082" y="12700"/>
                  </a:lnTo>
                  <a:lnTo>
                    <a:pt x="1323994" y="63500"/>
                  </a:lnTo>
                  <a:close/>
                </a:path>
                <a:path w="5636895" h="3543300">
                  <a:moveTo>
                    <a:pt x="1624418" y="63500"/>
                  </a:moveTo>
                  <a:lnTo>
                    <a:pt x="1392215" y="63500"/>
                  </a:lnTo>
                  <a:lnTo>
                    <a:pt x="1473586" y="12700"/>
                  </a:lnTo>
                  <a:lnTo>
                    <a:pt x="1508318" y="0"/>
                  </a:lnTo>
                  <a:lnTo>
                    <a:pt x="1543050" y="12700"/>
                  </a:lnTo>
                  <a:lnTo>
                    <a:pt x="1624418" y="63500"/>
                  </a:lnTo>
                  <a:close/>
                </a:path>
                <a:path w="5636895" h="3543300">
                  <a:moveTo>
                    <a:pt x="1926082" y="63500"/>
                  </a:moveTo>
                  <a:lnTo>
                    <a:pt x="1693878" y="63500"/>
                  </a:lnTo>
                  <a:lnTo>
                    <a:pt x="1775249" y="12700"/>
                  </a:lnTo>
                  <a:lnTo>
                    <a:pt x="1809982" y="0"/>
                  </a:lnTo>
                  <a:lnTo>
                    <a:pt x="1844714" y="12700"/>
                  </a:lnTo>
                  <a:lnTo>
                    <a:pt x="1926082" y="63500"/>
                  </a:lnTo>
                  <a:close/>
                </a:path>
                <a:path w="5636895" h="3543300">
                  <a:moveTo>
                    <a:pt x="2227744" y="63500"/>
                  </a:moveTo>
                  <a:lnTo>
                    <a:pt x="1995542" y="63500"/>
                  </a:lnTo>
                  <a:lnTo>
                    <a:pt x="2076913" y="12700"/>
                  </a:lnTo>
                  <a:lnTo>
                    <a:pt x="2111645" y="0"/>
                  </a:lnTo>
                  <a:lnTo>
                    <a:pt x="2146374" y="12700"/>
                  </a:lnTo>
                  <a:lnTo>
                    <a:pt x="2227744" y="63500"/>
                  </a:lnTo>
                  <a:close/>
                </a:path>
                <a:path w="5636895" h="3543300">
                  <a:moveTo>
                    <a:pt x="2522709" y="63500"/>
                  </a:moveTo>
                  <a:lnTo>
                    <a:pt x="2297206" y="63500"/>
                  </a:lnTo>
                  <a:lnTo>
                    <a:pt x="2378577" y="12700"/>
                  </a:lnTo>
                  <a:lnTo>
                    <a:pt x="2413309" y="0"/>
                  </a:lnTo>
                  <a:lnTo>
                    <a:pt x="2446797" y="12700"/>
                  </a:lnTo>
                  <a:lnTo>
                    <a:pt x="2522709" y="63500"/>
                  </a:lnTo>
                  <a:close/>
                </a:path>
                <a:path w="5636895" h="3543300">
                  <a:moveTo>
                    <a:pt x="2823133" y="63500"/>
                  </a:moveTo>
                  <a:lnTo>
                    <a:pt x="2590933" y="63500"/>
                  </a:lnTo>
                  <a:lnTo>
                    <a:pt x="2672305" y="12700"/>
                  </a:lnTo>
                  <a:lnTo>
                    <a:pt x="2707037" y="0"/>
                  </a:lnTo>
                  <a:lnTo>
                    <a:pt x="2741765" y="12700"/>
                  </a:lnTo>
                  <a:lnTo>
                    <a:pt x="2823133" y="63500"/>
                  </a:lnTo>
                  <a:close/>
                </a:path>
                <a:path w="5636895" h="3543300">
                  <a:moveTo>
                    <a:pt x="3124796" y="63500"/>
                  </a:moveTo>
                  <a:lnTo>
                    <a:pt x="2892597" y="63500"/>
                  </a:lnTo>
                  <a:lnTo>
                    <a:pt x="2973965" y="12700"/>
                  </a:lnTo>
                  <a:lnTo>
                    <a:pt x="3008693" y="0"/>
                  </a:lnTo>
                  <a:lnTo>
                    <a:pt x="3043425" y="12700"/>
                  </a:lnTo>
                  <a:lnTo>
                    <a:pt x="3124796" y="63500"/>
                  </a:lnTo>
                  <a:close/>
                </a:path>
                <a:path w="5636895" h="3543300">
                  <a:moveTo>
                    <a:pt x="3418524" y="63500"/>
                  </a:moveTo>
                  <a:lnTo>
                    <a:pt x="3193020" y="63500"/>
                  </a:lnTo>
                  <a:lnTo>
                    <a:pt x="3268930" y="12700"/>
                  </a:lnTo>
                  <a:lnTo>
                    <a:pt x="3302421" y="0"/>
                  </a:lnTo>
                  <a:lnTo>
                    <a:pt x="3337153" y="12700"/>
                  </a:lnTo>
                  <a:lnTo>
                    <a:pt x="3418524" y="63500"/>
                  </a:lnTo>
                  <a:close/>
                </a:path>
                <a:path w="5636895" h="3543300">
                  <a:moveTo>
                    <a:pt x="3726884" y="63500"/>
                  </a:moveTo>
                  <a:lnTo>
                    <a:pt x="3487984" y="63500"/>
                  </a:lnTo>
                  <a:lnTo>
                    <a:pt x="3569352" y="12700"/>
                  </a:lnTo>
                  <a:lnTo>
                    <a:pt x="3604084" y="0"/>
                  </a:lnTo>
                  <a:lnTo>
                    <a:pt x="3640057" y="12700"/>
                  </a:lnTo>
                  <a:lnTo>
                    <a:pt x="3726884" y="63500"/>
                  </a:lnTo>
                  <a:close/>
                </a:path>
                <a:path w="5636895" h="3543300">
                  <a:moveTo>
                    <a:pt x="4020608" y="63500"/>
                  </a:moveTo>
                  <a:lnTo>
                    <a:pt x="3795107" y="63500"/>
                  </a:lnTo>
                  <a:lnTo>
                    <a:pt x="3865561" y="12700"/>
                  </a:lnTo>
                  <a:lnTo>
                    <a:pt x="3897812" y="0"/>
                  </a:lnTo>
                  <a:lnTo>
                    <a:pt x="3933784" y="12700"/>
                  </a:lnTo>
                  <a:lnTo>
                    <a:pt x="4020608" y="63500"/>
                  </a:lnTo>
                  <a:close/>
                </a:path>
                <a:path w="5636895" h="3543300">
                  <a:moveTo>
                    <a:pt x="4315573" y="63500"/>
                  </a:moveTo>
                  <a:lnTo>
                    <a:pt x="4090068" y="63500"/>
                  </a:lnTo>
                  <a:lnTo>
                    <a:pt x="4165984" y="12700"/>
                  </a:lnTo>
                  <a:lnTo>
                    <a:pt x="4199476" y="0"/>
                  </a:lnTo>
                  <a:lnTo>
                    <a:pt x="4234207" y="12700"/>
                  </a:lnTo>
                  <a:lnTo>
                    <a:pt x="4315573" y="63500"/>
                  </a:lnTo>
                  <a:close/>
                </a:path>
                <a:path w="5636895" h="3543300">
                  <a:moveTo>
                    <a:pt x="4925601" y="63500"/>
                  </a:moveTo>
                  <a:lnTo>
                    <a:pt x="4385036" y="63500"/>
                  </a:lnTo>
                  <a:lnTo>
                    <a:pt x="4466407" y="12700"/>
                  </a:lnTo>
                  <a:lnTo>
                    <a:pt x="4501140" y="0"/>
                  </a:lnTo>
                  <a:lnTo>
                    <a:pt x="4537109" y="12700"/>
                  </a:lnTo>
                  <a:lnTo>
                    <a:pt x="4623938" y="38100"/>
                  </a:lnTo>
                  <a:lnTo>
                    <a:pt x="4659911" y="50800"/>
                  </a:lnTo>
                  <a:lnTo>
                    <a:pt x="4903894" y="50800"/>
                  </a:lnTo>
                  <a:lnTo>
                    <a:pt x="4925601" y="63500"/>
                  </a:lnTo>
                  <a:close/>
                </a:path>
                <a:path w="5636895" h="3543300">
                  <a:moveTo>
                    <a:pt x="4903894" y="50800"/>
                  </a:moveTo>
                  <a:lnTo>
                    <a:pt x="4659911" y="50800"/>
                  </a:lnTo>
                  <a:lnTo>
                    <a:pt x="4693399" y="38100"/>
                  </a:lnTo>
                  <a:lnTo>
                    <a:pt x="4769311" y="12700"/>
                  </a:lnTo>
                  <a:lnTo>
                    <a:pt x="4802803" y="0"/>
                  </a:lnTo>
                  <a:lnTo>
                    <a:pt x="4838772" y="12700"/>
                  </a:lnTo>
                  <a:lnTo>
                    <a:pt x="4903894" y="50800"/>
                  </a:lnTo>
                  <a:close/>
                </a:path>
                <a:path w="5636895" h="3543300">
                  <a:moveTo>
                    <a:pt x="5228503" y="63500"/>
                  </a:moveTo>
                  <a:lnTo>
                    <a:pt x="4996303" y="63500"/>
                  </a:lnTo>
                  <a:lnTo>
                    <a:pt x="5077671" y="12700"/>
                  </a:lnTo>
                  <a:lnTo>
                    <a:pt x="5112403" y="0"/>
                  </a:lnTo>
                  <a:lnTo>
                    <a:pt x="5147135" y="12700"/>
                  </a:lnTo>
                  <a:lnTo>
                    <a:pt x="5228503" y="63500"/>
                  </a:lnTo>
                  <a:close/>
                </a:path>
                <a:path w="5636895" h="3543300">
                  <a:moveTo>
                    <a:pt x="5607223" y="58461"/>
                  </a:moveTo>
                  <a:lnTo>
                    <a:pt x="5598739" y="50800"/>
                  </a:lnTo>
                  <a:lnTo>
                    <a:pt x="5606012" y="50800"/>
                  </a:lnTo>
                  <a:lnTo>
                    <a:pt x="5607223" y="58461"/>
                  </a:lnTo>
                  <a:close/>
                </a:path>
                <a:path w="5636895" h="3543300">
                  <a:moveTo>
                    <a:pt x="5635231" y="138872"/>
                  </a:moveTo>
                  <a:lnTo>
                    <a:pt x="5620283" y="88900"/>
                  </a:lnTo>
                  <a:lnTo>
                    <a:pt x="5608018" y="63500"/>
                  </a:lnTo>
                  <a:lnTo>
                    <a:pt x="5607223" y="58461"/>
                  </a:lnTo>
                  <a:lnTo>
                    <a:pt x="5612802" y="63500"/>
                  </a:lnTo>
                  <a:lnTo>
                    <a:pt x="5624820" y="88900"/>
                  </a:lnTo>
                  <a:lnTo>
                    <a:pt x="5633201" y="114300"/>
                  </a:lnTo>
                  <a:lnTo>
                    <a:pt x="5635231" y="138872"/>
                  </a:lnTo>
                  <a:close/>
                </a:path>
                <a:path w="5636895" h="3543300">
                  <a:moveTo>
                    <a:pt x="5636348" y="152400"/>
                  </a:moveTo>
                  <a:lnTo>
                    <a:pt x="5635231" y="138872"/>
                  </a:lnTo>
                  <a:lnTo>
                    <a:pt x="5635478" y="139700"/>
                  </a:lnTo>
                  <a:lnTo>
                    <a:pt x="5636291" y="139700"/>
                  </a:lnTo>
                  <a:lnTo>
                    <a:pt x="5636348" y="152400"/>
                  </a:lnTo>
                  <a:close/>
                </a:path>
                <a:path w="5636895" h="3543300">
                  <a:moveTo>
                    <a:pt x="1602" y="3391276"/>
                  </a:moveTo>
                  <a:lnTo>
                    <a:pt x="1457" y="3390900"/>
                  </a:lnTo>
                  <a:lnTo>
                    <a:pt x="4953" y="3365500"/>
                  </a:lnTo>
                  <a:lnTo>
                    <a:pt x="1602" y="3391276"/>
                  </a:lnTo>
                  <a:close/>
                </a:path>
                <a:path w="5636895" h="3543300">
                  <a:moveTo>
                    <a:pt x="73514" y="3492500"/>
                  </a:moveTo>
                  <a:lnTo>
                    <a:pt x="20777" y="3479800"/>
                  </a:lnTo>
                  <a:lnTo>
                    <a:pt x="651" y="3441700"/>
                  </a:lnTo>
                  <a:lnTo>
                    <a:pt x="0" y="3403600"/>
                  </a:lnTo>
                  <a:lnTo>
                    <a:pt x="1602" y="3391276"/>
                  </a:lnTo>
                  <a:lnTo>
                    <a:pt x="16096" y="3429000"/>
                  </a:lnTo>
                  <a:lnTo>
                    <a:pt x="30297" y="3479800"/>
                  </a:lnTo>
                  <a:lnTo>
                    <a:pt x="73514" y="3492500"/>
                  </a:lnTo>
                  <a:close/>
                </a:path>
                <a:path w="5636895" h="3543300">
                  <a:moveTo>
                    <a:pt x="3175400" y="3530600"/>
                  </a:moveTo>
                  <a:lnTo>
                    <a:pt x="3140673" y="3517900"/>
                  </a:lnTo>
                  <a:lnTo>
                    <a:pt x="3059304" y="3467100"/>
                  </a:lnTo>
                  <a:lnTo>
                    <a:pt x="4524955" y="3467100"/>
                  </a:lnTo>
                  <a:lnTo>
                    <a:pt x="4490223" y="3479800"/>
                  </a:lnTo>
                  <a:lnTo>
                    <a:pt x="3326236" y="3479800"/>
                  </a:lnTo>
                  <a:lnTo>
                    <a:pt x="3291504" y="3492500"/>
                  </a:lnTo>
                  <a:lnTo>
                    <a:pt x="3210133" y="3517900"/>
                  </a:lnTo>
                  <a:lnTo>
                    <a:pt x="3175400" y="3530600"/>
                  </a:lnTo>
                  <a:close/>
                </a:path>
                <a:path w="5636895" h="3543300">
                  <a:moveTo>
                    <a:pt x="4667847" y="3530600"/>
                  </a:moveTo>
                  <a:lnTo>
                    <a:pt x="4634355" y="3517900"/>
                  </a:lnTo>
                  <a:lnTo>
                    <a:pt x="4558443" y="3467100"/>
                  </a:lnTo>
                  <a:lnTo>
                    <a:pt x="4790646" y="3467100"/>
                  </a:lnTo>
                  <a:lnTo>
                    <a:pt x="4703819" y="3517900"/>
                  </a:lnTo>
                  <a:lnTo>
                    <a:pt x="4667847" y="3530600"/>
                  </a:lnTo>
                  <a:close/>
                </a:path>
                <a:path w="5636895" h="3543300">
                  <a:moveTo>
                    <a:pt x="4977454" y="3530600"/>
                  </a:moveTo>
                  <a:lnTo>
                    <a:pt x="4942721" y="3517900"/>
                  </a:lnTo>
                  <a:lnTo>
                    <a:pt x="4861348" y="3467100"/>
                  </a:lnTo>
                  <a:lnTo>
                    <a:pt x="5086851" y="3467100"/>
                  </a:lnTo>
                  <a:lnTo>
                    <a:pt x="5010942" y="3517900"/>
                  </a:lnTo>
                  <a:lnTo>
                    <a:pt x="4977454" y="3530600"/>
                  </a:lnTo>
                  <a:close/>
                </a:path>
                <a:path w="5636895" h="3543300">
                  <a:moveTo>
                    <a:pt x="5279110" y="3530600"/>
                  </a:moveTo>
                  <a:lnTo>
                    <a:pt x="5243138" y="3517900"/>
                  </a:lnTo>
                  <a:lnTo>
                    <a:pt x="5156311" y="3467100"/>
                  </a:lnTo>
                  <a:lnTo>
                    <a:pt x="5388518" y="3467100"/>
                  </a:lnTo>
                  <a:lnTo>
                    <a:pt x="5312603" y="3517900"/>
                  </a:lnTo>
                  <a:lnTo>
                    <a:pt x="5279110" y="3530600"/>
                  </a:lnTo>
                  <a:close/>
                </a:path>
                <a:path w="5636895" h="3543300">
                  <a:moveTo>
                    <a:pt x="5585665" y="3530600"/>
                  </a:moveTo>
                  <a:lnTo>
                    <a:pt x="5536008" y="3505200"/>
                  </a:lnTo>
                  <a:lnTo>
                    <a:pt x="5492350" y="3492500"/>
                  </a:lnTo>
                  <a:lnTo>
                    <a:pt x="5454435" y="3467100"/>
                  </a:lnTo>
                  <a:lnTo>
                    <a:pt x="5596272" y="3467100"/>
                  </a:lnTo>
                  <a:lnTo>
                    <a:pt x="5589910" y="3492500"/>
                  </a:lnTo>
                  <a:lnTo>
                    <a:pt x="5585665" y="3530600"/>
                  </a:lnTo>
                  <a:close/>
                </a:path>
                <a:path w="5636895" h="3543300">
                  <a:moveTo>
                    <a:pt x="536095" y="3543300"/>
                  </a:moveTo>
                  <a:lnTo>
                    <a:pt x="466634" y="3543300"/>
                  </a:lnTo>
                  <a:lnTo>
                    <a:pt x="390722" y="3492500"/>
                  </a:lnTo>
                  <a:lnTo>
                    <a:pt x="357230" y="3479800"/>
                  </a:lnTo>
                  <a:lnTo>
                    <a:pt x="658894" y="3479800"/>
                  </a:lnTo>
                  <a:lnTo>
                    <a:pt x="622925" y="3492500"/>
                  </a:lnTo>
                  <a:lnTo>
                    <a:pt x="536095" y="3543300"/>
                  </a:lnTo>
                  <a:close/>
                </a:path>
                <a:path w="5636895" h="3543300">
                  <a:moveTo>
                    <a:pt x="829822" y="3543300"/>
                  </a:moveTo>
                  <a:lnTo>
                    <a:pt x="761599" y="3543300"/>
                  </a:lnTo>
                  <a:lnTo>
                    <a:pt x="691145" y="3492500"/>
                  </a:lnTo>
                  <a:lnTo>
                    <a:pt x="658894" y="3479800"/>
                  </a:lnTo>
                  <a:lnTo>
                    <a:pt x="952621" y="3479800"/>
                  </a:lnTo>
                  <a:lnTo>
                    <a:pt x="916649" y="3492500"/>
                  </a:lnTo>
                  <a:lnTo>
                    <a:pt x="829822" y="3543300"/>
                  </a:lnTo>
                  <a:close/>
                </a:path>
                <a:path w="5636895" h="3543300">
                  <a:moveTo>
                    <a:pt x="1131486" y="3543300"/>
                  </a:moveTo>
                  <a:lnTo>
                    <a:pt x="1062022" y="3543300"/>
                  </a:lnTo>
                  <a:lnTo>
                    <a:pt x="986112" y="3492500"/>
                  </a:lnTo>
                  <a:lnTo>
                    <a:pt x="952621" y="3479800"/>
                  </a:lnTo>
                  <a:lnTo>
                    <a:pt x="1254285" y="3479800"/>
                  </a:lnTo>
                  <a:lnTo>
                    <a:pt x="1218313" y="3492500"/>
                  </a:lnTo>
                  <a:lnTo>
                    <a:pt x="1131486" y="3543300"/>
                  </a:lnTo>
                  <a:close/>
                </a:path>
                <a:path w="5636895" h="3543300">
                  <a:moveTo>
                    <a:pt x="1438605" y="3543300"/>
                  </a:moveTo>
                  <a:lnTo>
                    <a:pt x="1370385" y="3543300"/>
                  </a:lnTo>
                  <a:lnTo>
                    <a:pt x="1289017" y="3492500"/>
                  </a:lnTo>
                  <a:lnTo>
                    <a:pt x="1254285" y="3479800"/>
                  </a:lnTo>
                  <a:lnTo>
                    <a:pt x="1548013" y="3479800"/>
                  </a:lnTo>
                  <a:lnTo>
                    <a:pt x="1514520" y="3492500"/>
                  </a:lnTo>
                  <a:lnTo>
                    <a:pt x="1438605" y="3543300"/>
                  </a:lnTo>
                  <a:close/>
                </a:path>
                <a:path w="5636895" h="3543300">
                  <a:moveTo>
                    <a:pt x="1690905" y="3530600"/>
                  </a:moveTo>
                  <a:lnTo>
                    <a:pt x="1657413" y="3517900"/>
                  </a:lnTo>
                  <a:lnTo>
                    <a:pt x="1581501" y="3492500"/>
                  </a:lnTo>
                  <a:lnTo>
                    <a:pt x="1548013" y="3479800"/>
                  </a:lnTo>
                  <a:lnTo>
                    <a:pt x="1849676" y="3479800"/>
                  </a:lnTo>
                  <a:lnTo>
                    <a:pt x="1813703" y="3492500"/>
                  </a:lnTo>
                  <a:lnTo>
                    <a:pt x="1726874" y="3517900"/>
                  </a:lnTo>
                  <a:lnTo>
                    <a:pt x="1690905" y="3530600"/>
                  </a:lnTo>
                  <a:close/>
                </a:path>
                <a:path w="5636895" h="3543300">
                  <a:moveTo>
                    <a:pt x="2000505" y="3530600"/>
                  </a:moveTo>
                  <a:lnTo>
                    <a:pt x="1965772" y="3517900"/>
                  </a:lnTo>
                  <a:lnTo>
                    <a:pt x="1884404" y="3492500"/>
                  </a:lnTo>
                  <a:lnTo>
                    <a:pt x="1849676" y="3479800"/>
                  </a:lnTo>
                  <a:lnTo>
                    <a:pt x="2143397" y="3479800"/>
                  </a:lnTo>
                  <a:lnTo>
                    <a:pt x="2109909" y="3492500"/>
                  </a:lnTo>
                  <a:lnTo>
                    <a:pt x="2033997" y="3517900"/>
                  </a:lnTo>
                  <a:lnTo>
                    <a:pt x="2000505" y="3530600"/>
                  </a:lnTo>
                  <a:close/>
                </a:path>
                <a:path w="5636895" h="3543300">
                  <a:moveTo>
                    <a:pt x="2302168" y="3530600"/>
                  </a:moveTo>
                  <a:lnTo>
                    <a:pt x="2266196" y="3517900"/>
                  </a:lnTo>
                  <a:lnTo>
                    <a:pt x="2179369" y="3492500"/>
                  </a:lnTo>
                  <a:lnTo>
                    <a:pt x="2143397" y="3479800"/>
                  </a:lnTo>
                  <a:lnTo>
                    <a:pt x="2437124" y="3479800"/>
                  </a:lnTo>
                  <a:lnTo>
                    <a:pt x="2404873" y="3492500"/>
                  </a:lnTo>
                  <a:lnTo>
                    <a:pt x="2334419" y="3517900"/>
                  </a:lnTo>
                  <a:lnTo>
                    <a:pt x="2302168" y="3530600"/>
                  </a:lnTo>
                  <a:close/>
                </a:path>
                <a:path w="5636895" h="3543300">
                  <a:moveTo>
                    <a:pt x="2629387" y="3543300"/>
                  </a:moveTo>
                  <a:lnTo>
                    <a:pt x="2559923" y="3543300"/>
                  </a:lnTo>
                  <a:lnTo>
                    <a:pt x="2473093" y="3492500"/>
                  </a:lnTo>
                  <a:lnTo>
                    <a:pt x="2437124" y="3479800"/>
                  </a:lnTo>
                  <a:lnTo>
                    <a:pt x="2738788" y="3479800"/>
                  </a:lnTo>
                  <a:lnTo>
                    <a:pt x="2705297" y="3492500"/>
                  </a:lnTo>
                  <a:lnTo>
                    <a:pt x="2629387" y="3543300"/>
                  </a:lnTo>
                  <a:close/>
                </a:path>
                <a:path w="5636895" h="3543300">
                  <a:moveTo>
                    <a:pt x="2881680" y="3530600"/>
                  </a:moveTo>
                  <a:lnTo>
                    <a:pt x="2848189" y="3517900"/>
                  </a:lnTo>
                  <a:lnTo>
                    <a:pt x="2772279" y="3492500"/>
                  </a:lnTo>
                  <a:lnTo>
                    <a:pt x="2738788" y="3479800"/>
                  </a:lnTo>
                  <a:lnTo>
                    <a:pt x="2972104" y="3479800"/>
                  </a:lnTo>
                  <a:lnTo>
                    <a:pt x="2915171" y="3517900"/>
                  </a:lnTo>
                  <a:lnTo>
                    <a:pt x="2881680" y="3530600"/>
                  </a:lnTo>
                  <a:close/>
                </a:path>
                <a:path w="5636895" h="3543300">
                  <a:moveTo>
                    <a:pt x="3497164" y="3543300"/>
                  </a:moveTo>
                  <a:lnTo>
                    <a:pt x="3428941" y="3543300"/>
                  </a:lnTo>
                  <a:lnTo>
                    <a:pt x="3358487" y="3492500"/>
                  </a:lnTo>
                  <a:lnTo>
                    <a:pt x="3326236" y="3479800"/>
                  </a:lnTo>
                  <a:lnTo>
                    <a:pt x="3619964" y="3479800"/>
                  </a:lnTo>
                  <a:lnTo>
                    <a:pt x="3583992" y="3492500"/>
                  </a:lnTo>
                  <a:lnTo>
                    <a:pt x="3497164" y="3543300"/>
                  </a:lnTo>
                  <a:close/>
                </a:path>
                <a:path w="5636895" h="3543300">
                  <a:moveTo>
                    <a:pt x="3812223" y="3543300"/>
                  </a:moveTo>
                  <a:lnTo>
                    <a:pt x="3742763" y="3543300"/>
                  </a:lnTo>
                  <a:lnTo>
                    <a:pt x="3655936" y="3492500"/>
                  </a:lnTo>
                  <a:lnTo>
                    <a:pt x="3619964" y="3479800"/>
                  </a:lnTo>
                  <a:lnTo>
                    <a:pt x="3921627" y="3479800"/>
                  </a:lnTo>
                  <a:lnTo>
                    <a:pt x="3888135" y="3492500"/>
                  </a:lnTo>
                  <a:lnTo>
                    <a:pt x="3812223" y="3543300"/>
                  </a:lnTo>
                  <a:close/>
                </a:path>
                <a:path w="5636895" h="3543300">
                  <a:moveTo>
                    <a:pt x="4107188" y="3543300"/>
                  </a:moveTo>
                  <a:lnTo>
                    <a:pt x="4037727" y="3543300"/>
                  </a:lnTo>
                  <a:lnTo>
                    <a:pt x="3956356" y="3492500"/>
                  </a:lnTo>
                  <a:lnTo>
                    <a:pt x="3921627" y="3479800"/>
                  </a:lnTo>
                  <a:lnTo>
                    <a:pt x="4223291" y="3479800"/>
                  </a:lnTo>
                  <a:lnTo>
                    <a:pt x="4188559" y="3492500"/>
                  </a:lnTo>
                  <a:lnTo>
                    <a:pt x="4107188" y="3543300"/>
                  </a:lnTo>
                  <a:close/>
                </a:path>
                <a:path w="5636895" h="3543300">
                  <a:moveTo>
                    <a:pt x="4374119" y="3543300"/>
                  </a:moveTo>
                  <a:lnTo>
                    <a:pt x="4339391" y="3543300"/>
                  </a:lnTo>
                  <a:lnTo>
                    <a:pt x="4258023" y="3492500"/>
                  </a:lnTo>
                  <a:lnTo>
                    <a:pt x="4223291" y="3479800"/>
                  </a:lnTo>
                  <a:lnTo>
                    <a:pt x="4490223" y="3479800"/>
                  </a:lnTo>
                  <a:lnTo>
                    <a:pt x="4408851" y="3530600"/>
                  </a:lnTo>
                  <a:lnTo>
                    <a:pt x="4374119" y="3543300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8722" y="2752163"/>
              <a:ext cx="5634990" cy="3543300"/>
            </a:xfrm>
            <a:custGeom>
              <a:avLst/>
              <a:gdLst/>
              <a:ahLst/>
              <a:cxnLst/>
              <a:rect l="l" t="t" r="r" b="b"/>
              <a:pathLst>
                <a:path w="5634990" h="3543300">
                  <a:moveTo>
                    <a:pt x="433332" y="63500"/>
                  </a:moveTo>
                  <a:lnTo>
                    <a:pt x="201132" y="63500"/>
                  </a:lnTo>
                  <a:lnTo>
                    <a:pt x="287959" y="12700"/>
                  </a:lnTo>
                  <a:lnTo>
                    <a:pt x="323931" y="0"/>
                  </a:lnTo>
                  <a:lnTo>
                    <a:pt x="357422" y="12700"/>
                  </a:lnTo>
                  <a:lnTo>
                    <a:pt x="433332" y="63500"/>
                  </a:lnTo>
                  <a:close/>
                </a:path>
                <a:path w="5634990" h="3543300">
                  <a:moveTo>
                    <a:pt x="727059" y="63500"/>
                  </a:moveTo>
                  <a:lnTo>
                    <a:pt x="501556" y="63500"/>
                  </a:lnTo>
                  <a:lnTo>
                    <a:pt x="582927" y="12700"/>
                  </a:lnTo>
                  <a:lnTo>
                    <a:pt x="617659" y="0"/>
                  </a:lnTo>
                  <a:lnTo>
                    <a:pt x="651147" y="12700"/>
                  </a:lnTo>
                  <a:lnTo>
                    <a:pt x="727059" y="63500"/>
                  </a:lnTo>
                  <a:close/>
                </a:path>
                <a:path w="5634990" h="3543300">
                  <a:moveTo>
                    <a:pt x="1032938" y="63500"/>
                  </a:moveTo>
                  <a:lnTo>
                    <a:pt x="794039" y="63500"/>
                  </a:lnTo>
                  <a:lnTo>
                    <a:pt x="869951" y="12700"/>
                  </a:lnTo>
                  <a:lnTo>
                    <a:pt x="903443" y="0"/>
                  </a:lnTo>
                  <a:lnTo>
                    <a:pt x="940652" y="12700"/>
                  </a:lnTo>
                  <a:lnTo>
                    <a:pt x="1032938" y="63500"/>
                  </a:lnTo>
                  <a:close/>
                </a:path>
                <a:path w="5634990" h="3543300">
                  <a:moveTo>
                    <a:pt x="1322447" y="63500"/>
                  </a:moveTo>
                  <a:lnTo>
                    <a:pt x="1103642" y="63500"/>
                  </a:lnTo>
                  <a:lnTo>
                    <a:pt x="1179552" y="12700"/>
                  </a:lnTo>
                  <a:lnTo>
                    <a:pt x="1213043" y="0"/>
                  </a:lnTo>
                  <a:lnTo>
                    <a:pt x="1246535" y="12700"/>
                  </a:lnTo>
                  <a:lnTo>
                    <a:pt x="1322447" y="63500"/>
                  </a:lnTo>
                  <a:close/>
                </a:path>
                <a:path w="5634990" h="3543300">
                  <a:moveTo>
                    <a:pt x="1622871" y="63500"/>
                  </a:moveTo>
                  <a:lnTo>
                    <a:pt x="1390667" y="63500"/>
                  </a:lnTo>
                  <a:lnTo>
                    <a:pt x="1472039" y="12700"/>
                  </a:lnTo>
                  <a:lnTo>
                    <a:pt x="1506771" y="0"/>
                  </a:lnTo>
                  <a:lnTo>
                    <a:pt x="1541503" y="12700"/>
                  </a:lnTo>
                  <a:lnTo>
                    <a:pt x="1622871" y="63500"/>
                  </a:lnTo>
                  <a:close/>
                </a:path>
                <a:path w="5634990" h="3543300">
                  <a:moveTo>
                    <a:pt x="1924535" y="63500"/>
                  </a:moveTo>
                  <a:lnTo>
                    <a:pt x="1692331" y="63500"/>
                  </a:lnTo>
                  <a:lnTo>
                    <a:pt x="1773702" y="12700"/>
                  </a:lnTo>
                  <a:lnTo>
                    <a:pt x="1808434" y="0"/>
                  </a:lnTo>
                  <a:lnTo>
                    <a:pt x="1843167" y="12700"/>
                  </a:lnTo>
                  <a:lnTo>
                    <a:pt x="1924535" y="63500"/>
                  </a:lnTo>
                  <a:close/>
                </a:path>
                <a:path w="5634990" h="3543300">
                  <a:moveTo>
                    <a:pt x="2226197" y="63500"/>
                  </a:moveTo>
                  <a:lnTo>
                    <a:pt x="1993995" y="63500"/>
                  </a:lnTo>
                  <a:lnTo>
                    <a:pt x="2075366" y="12700"/>
                  </a:lnTo>
                  <a:lnTo>
                    <a:pt x="2110098" y="0"/>
                  </a:lnTo>
                  <a:lnTo>
                    <a:pt x="2144827" y="12700"/>
                  </a:lnTo>
                  <a:lnTo>
                    <a:pt x="2226197" y="63500"/>
                  </a:lnTo>
                  <a:close/>
                </a:path>
                <a:path w="5634990" h="3543300">
                  <a:moveTo>
                    <a:pt x="2521162" y="63500"/>
                  </a:moveTo>
                  <a:lnTo>
                    <a:pt x="2295658" y="63500"/>
                  </a:lnTo>
                  <a:lnTo>
                    <a:pt x="2377030" y="12700"/>
                  </a:lnTo>
                  <a:lnTo>
                    <a:pt x="2411762" y="0"/>
                  </a:lnTo>
                  <a:lnTo>
                    <a:pt x="2445250" y="12700"/>
                  </a:lnTo>
                  <a:lnTo>
                    <a:pt x="2521162" y="63500"/>
                  </a:lnTo>
                  <a:close/>
                </a:path>
                <a:path w="5634990" h="3543300">
                  <a:moveTo>
                    <a:pt x="2821586" y="63500"/>
                  </a:moveTo>
                  <a:lnTo>
                    <a:pt x="2589386" y="63500"/>
                  </a:lnTo>
                  <a:lnTo>
                    <a:pt x="2670757" y="12700"/>
                  </a:lnTo>
                  <a:lnTo>
                    <a:pt x="2705490" y="0"/>
                  </a:lnTo>
                  <a:lnTo>
                    <a:pt x="2740217" y="12700"/>
                  </a:lnTo>
                  <a:lnTo>
                    <a:pt x="2821586" y="63500"/>
                  </a:lnTo>
                  <a:close/>
                </a:path>
                <a:path w="5634990" h="3543300">
                  <a:moveTo>
                    <a:pt x="3123249" y="63500"/>
                  </a:moveTo>
                  <a:lnTo>
                    <a:pt x="2891050" y="63500"/>
                  </a:lnTo>
                  <a:lnTo>
                    <a:pt x="2972418" y="12700"/>
                  </a:lnTo>
                  <a:lnTo>
                    <a:pt x="3007146" y="0"/>
                  </a:lnTo>
                  <a:lnTo>
                    <a:pt x="3041878" y="12700"/>
                  </a:lnTo>
                  <a:lnTo>
                    <a:pt x="3123249" y="63500"/>
                  </a:lnTo>
                  <a:close/>
                </a:path>
                <a:path w="5634990" h="3543300">
                  <a:moveTo>
                    <a:pt x="3416977" y="63500"/>
                  </a:moveTo>
                  <a:lnTo>
                    <a:pt x="3191472" y="63500"/>
                  </a:lnTo>
                  <a:lnTo>
                    <a:pt x="3267382" y="12700"/>
                  </a:lnTo>
                  <a:lnTo>
                    <a:pt x="3300873" y="0"/>
                  </a:lnTo>
                  <a:lnTo>
                    <a:pt x="3335606" y="12700"/>
                  </a:lnTo>
                  <a:lnTo>
                    <a:pt x="3416977" y="63500"/>
                  </a:lnTo>
                  <a:close/>
                </a:path>
                <a:path w="5634990" h="3543300">
                  <a:moveTo>
                    <a:pt x="3725337" y="63500"/>
                  </a:moveTo>
                  <a:lnTo>
                    <a:pt x="3486437" y="63500"/>
                  </a:lnTo>
                  <a:lnTo>
                    <a:pt x="3567805" y="12700"/>
                  </a:lnTo>
                  <a:lnTo>
                    <a:pt x="3602537" y="0"/>
                  </a:lnTo>
                  <a:lnTo>
                    <a:pt x="3638509" y="12700"/>
                  </a:lnTo>
                  <a:lnTo>
                    <a:pt x="3725337" y="63500"/>
                  </a:lnTo>
                  <a:close/>
                </a:path>
                <a:path w="5634990" h="3543300">
                  <a:moveTo>
                    <a:pt x="4019061" y="63500"/>
                  </a:moveTo>
                  <a:lnTo>
                    <a:pt x="3793560" y="63500"/>
                  </a:lnTo>
                  <a:lnTo>
                    <a:pt x="3864014" y="12700"/>
                  </a:lnTo>
                  <a:lnTo>
                    <a:pt x="3896265" y="0"/>
                  </a:lnTo>
                  <a:lnTo>
                    <a:pt x="3932237" y="12700"/>
                  </a:lnTo>
                  <a:lnTo>
                    <a:pt x="4019061" y="63500"/>
                  </a:lnTo>
                  <a:close/>
                </a:path>
                <a:path w="5634990" h="3543300">
                  <a:moveTo>
                    <a:pt x="4314026" y="63500"/>
                  </a:moveTo>
                  <a:lnTo>
                    <a:pt x="4088521" y="63500"/>
                  </a:lnTo>
                  <a:lnTo>
                    <a:pt x="4164436" y="12700"/>
                  </a:lnTo>
                  <a:lnTo>
                    <a:pt x="4197929" y="0"/>
                  </a:lnTo>
                  <a:lnTo>
                    <a:pt x="4232660" y="12700"/>
                  </a:lnTo>
                  <a:lnTo>
                    <a:pt x="4314026" y="63500"/>
                  </a:lnTo>
                  <a:close/>
                </a:path>
                <a:path w="5634990" h="3543300">
                  <a:moveTo>
                    <a:pt x="4924054" y="63500"/>
                  </a:moveTo>
                  <a:lnTo>
                    <a:pt x="4383489" y="63500"/>
                  </a:lnTo>
                  <a:lnTo>
                    <a:pt x="4464860" y="12700"/>
                  </a:lnTo>
                  <a:lnTo>
                    <a:pt x="4499592" y="0"/>
                  </a:lnTo>
                  <a:lnTo>
                    <a:pt x="4535561" y="12700"/>
                  </a:lnTo>
                  <a:lnTo>
                    <a:pt x="4622391" y="38100"/>
                  </a:lnTo>
                  <a:lnTo>
                    <a:pt x="4658364" y="50800"/>
                  </a:lnTo>
                  <a:lnTo>
                    <a:pt x="4902347" y="50800"/>
                  </a:lnTo>
                  <a:lnTo>
                    <a:pt x="4924054" y="63500"/>
                  </a:lnTo>
                  <a:close/>
                </a:path>
                <a:path w="5634990" h="3543300">
                  <a:moveTo>
                    <a:pt x="4902347" y="50800"/>
                  </a:moveTo>
                  <a:lnTo>
                    <a:pt x="4658364" y="50800"/>
                  </a:lnTo>
                  <a:lnTo>
                    <a:pt x="4691852" y="38100"/>
                  </a:lnTo>
                  <a:lnTo>
                    <a:pt x="4767764" y="12700"/>
                  </a:lnTo>
                  <a:lnTo>
                    <a:pt x="4801256" y="0"/>
                  </a:lnTo>
                  <a:lnTo>
                    <a:pt x="4837225" y="12700"/>
                  </a:lnTo>
                  <a:lnTo>
                    <a:pt x="4902347" y="50800"/>
                  </a:lnTo>
                  <a:close/>
                </a:path>
                <a:path w="5634990" h="3543300">
                  <a:moveTo>
                    <a:pt x="5226956" y="63500"/>
                  </a:moveTo>
                  <a:lnTo>
                    <a:pt x="4994755" y="63500"/>
                  </a:lnTo>
                  <a:lnTo>
                    <a:pt x="5076124" y="12700"/>
                  </a:lnTo>
                  <a:lnTo>
                    <a:pt x="5110856" y="0"/>
                  </a:lnTo>
                  <a:lnTo>
                    <a:pt x="5145588" y="12700"/>
                  </a:lnTo>
                  <a:lnTo>
                    <a:pt x="5226956" y="63500"/>
                  </a:lnTo>
                  <a:close/>
                </a:path>
                <a:path w="5634990" h="3543300">
                  <a:moveTo>
                    <a:pt x="37646" y="190500"/>
                  </a:moveTo>
                  <a:lnTo>
                    <a:pt x="30204" y="139700"/>
                  </a:lnTo>
                  <a:lnTo>
                    <a:pt x="33136" y="114300"/>
                  </a:lnTo>
                  <a:lnTo>
                    <a:pt x="41121" y="76200"/>
                  </a:lnTo>
                  <a:lnTo>
                    <a:pt x="67386" y="25400"/>
                  </a:lnTo>
                  <a:lnTo>
                    <a:pt x="79004" y="31152"/>
                  </a:lnTo>
                  <a:lnTo>
                    <a:pt x="75601" y="38100"/>
                  </a:lnTo>
                  <a:lnTo>
                    <a:pt x="59703" y="88900"/>
                  </a:lnTo>
                  <a:lnTo>
                    <a:pt x="44241" y="139700"/>
                  </a:lnTo>
                  <a:lnTo>
                    <a:pt x="35366" y="165100"/>
                  </a:lnTo>
                  <a:lnTo>
                    <a:pt x="37646" y="190500"/>
                  </a:lnTo>
                  <a:close/>
                </a:path>
                <a:path w="5634990" h="3543300">
                  <a:moveTo>
                    <a:pt x="93036" y="38100"/>
                  </a:moveTo>
                  <a:lnTo>
                    <a:pt x="79004" y="31152"/>
                  </a:lnTo>
                  <a:lnTo>
                    <a:pt x="81823" y="25400"/>
                  </a:lnTo>
                  <a:lnTo>
                    <a:pt x="93036" y="38100"/>
                  </a:lnTo>
                  <a:close/>
                </a:path>
                <a:path w="5634990" h="3543300">
                  <a:moveTo>
                    <a:pt x="5603936" y="292100"/>
                  </a:moveTo>
                  <a:lnTo>
                    <a:pt x="5618030" y="241300"/>
                  </a:lnTo>
                  <a:lnTo>
                    <a:pt x="5604074" y="190500"/>
                  </a:lnTo>
                  <a:lnTo>
                    <a:pt x="5589050" y="139700"/>
                  </a:lnTo>
                  <a:lnTo>
                    <a:pt x="5573587" y="88900"/>
                  </a:lnTo>
                  <a:lnTo>
                    <a:pt x="5561985" y="63500"/>
                  </a:lnTo>
                  <a:lnTo>
                    <a:pt x="5557754" y="50800"/>
                  </a:lnTo>
                  <a:lnTo>
                    <a:pt x="5604893" y="50800"/>
                  </a:lnTo>
                  <a:lnTo>
                    <a:pt x="5606773" y="63500"/>
                  </a:lnTo>
                  <a:lnTo>
                    <a:pt x="5619035" y="88900"/>
                  </a:lnTo>
                  <a:lnTo>
                    <a:pt x="5634231" y="139700"/>
                  </a:lnTo>
                  <a:lnTo>
                    <a:pt x="5634632" y="139700"/>
                  </a:lnTo>
                  <a:lnTo>
                    <a:pt x="5634801" y="152400"/>
                  </a:lnTo>
                  <a:lnTo>
                    <a:pt x="5629847" y="190500"/>
                  </a:lnTo>
                  <a:lnTo>
                    <a:pt x="5618035" y="241300"/>
                  </a:lnTo>
                  <a:lnTo>
                    <a:pt x="5603936" y="292100"/>
                  </a:lnTo>
                  <a:close/>
                </a:path>
                <a:path w="5634990" h="3543300">
                  <a:moveTo>
                    <a:pt x="19992" y="3305901"/>
                  </a:moveTo>
                  <a:lnTo>
                    <a:pt x="18939" y="3302000"/>
                  </a:lnTo>
                  <a:lnTo>
                    <a:pt x="29317" y="3263900"/>
                  </a:lnTo>
                  <a:lnTo>
                    <a:pt x="19992" y="3305901"/>
                  </a:lnTo>
                  <a:close/>
                </a:path>
                <a:path w="5634990" h="3543300">
                  <a:moveTo>
                    <a:pt x="126080" y="3517900"/>
                  </a:moveTo>
                  <a:lnTo>
                    <a:pt x="71967" y="3492500"/>
                  </a:lnTo>
                  <a:lnTo>
                    <a:pt x="29083" y="3479800"/>
                  </a:lnTo>
                  <a:lnTo>
                    <a:pt x="14855" y="3429000"/>
                  </a:lnTo>
                  <a:lnTo>
                    <a:pt x="0" y="3390900"/>
                  </a:lnTo>
                  <a:lnTo>
                    <a:pt x="3406" y="3365500"/>
                  </a:lnTo>
                  <a:lnTo>
                    <a:pt x="15218" y="3327400"/>
                  </a:lnTo>
                  <a:lnTo>
                    <a:pt x="19992" y="3305901"/>
                  </a:lnTo>
                  <a:lnTo>
                    <a:pt x="29216" y="3340100"/>
                  </a:lnTo>
                  <a:lnTo>
                    <a:pt x="44241" y="3390900"/>
                  </a:lnTo>
                  <a:lnTo>
                    <a:pt x="59703" y="3429000"/>
                  </a:lnTo>
                  <a:lnTo>
                    <a:pt x="75601" y="3479800"/>
                  </a:lnTo>
                  <a:lnTo>
                    <a:pt x="77712" y="3492500"/>
                  </a:lnTo>
                  <a:lnTo>
                    <a:pt x="126080" y="3517900"/>
                  </a:lnTo>
                  <a:close/>
                </a:path>
                <a:path w="5634990" h="3543300">
                  <a:moveTo>
                    <a:pt x="5598313" y="3355179"/>
                  </a:moveTo>
                  <a:lnTo>
                    <a:pt x="5598081" y="3352800"/>
                  </a:lnTo>
                  <a:lnTo>
                    <a:pt x="5598931" y="3352800"/>
                  </a:lnTo>
                  <a:lnTo>
                    <a:pt x="5598313" y="3355179"/>
                  </a:lnTo>
                  <a:close/>
                </a:path>
                <a:path w="5634990" h="3543300">
                  <a:moveTo>
                    <a:pt x="5584117" y="3530600"/>
                  </a:moveTo>
                  <a:lnTo>
                    <a:pt x="5534461" y="3505200"/>
                  </a:lnTo>
                  <a:lnTo>
                    <a:pt x="5549484" y="3505200"/>
                  </a:lnTo>
                  <a:lnTo>
                    <a:pt x="5557689" y="3479800"/>
                  </a:lnTo>
                  <a:lnTo>
                    <a:pt x="5565008" y="3467100"/>
                  </a:lnTo>
                  <a:lnTo>
                    <a:pt x="5573587" y="3429000"/>
                  </a:lnTo>
                  <a:lnTo>
                    <a:pt x="5589050" y="3390900"/>
                  </a:lnTo>
                  <a:lnTo>
                    <a:pt x="5598313" y="3355179"/>
                  </a:lnTo>
                  <a:lnTo>
                    <a:pt x="5603042" y="3403600"/>
                  </a:lnTo>
                  <a:lnTo>
                    <a:pt x="5600514" y="3429000"/>
                  </a:lnTo>
                  <a:lnTo>
                    <a:pt x="5594725" y="3467100"/>
                  </a:lnTo>
                  <a:lnTo>
                    <a:pt x="5588362" y="3492500"/>
                  </a:lnTo>
                  <a:lnTo>
                    <a:pt x="5584117" y="3530600"/>
                  </a:lnTo>
                  <a:close/>
                </a:path>
                <a:path w="5634990" h="3543300">
                  <a:moveTo>
                    <a:pt x="3173853" y="3530600"/>
                  </a:moveTo>
                  <a:lnTo>
                    <a:pt x="3139125" y="3517900"/>
                  </a:lnTo>
                  <a:lnTo>
                    <a:pt x="3057757" y="3467100"/>
                  </a:lnTo>
                  <a:lnTo>
                    <a:pt x="4523408" y="3467100"/>
                  </a:lnTo>
                  <a:lnTo>
                    <a:pt x="4488675" y="3479800"/>
                  </a:lnTo>
                  <a:lnTo>
                    <a:pt x="3324689" y="3479800"/>
                  </a:lnTo>
                  <a:lnTo>
                    <a:pt x="3289957" y="3492500"/>
                  </a:lnTo>
                  <a:lnTo>
                    <a:pt x="3208585" y="3517900"/>
                  </a:lnTo>
                  <a:lnTo>
                    <a:pt x="3173853" y="3530600"/>
                  </a:lnTo>
                  <a:close/>
                </a:path>
                <a:path w="5634990" h="3543300">
                  <a:moveTo>
                    <a:pt x="4666300" y="3530600"/>
                  </a:moveTo>
                  <a:lnTo>
                    <a:pt x="4632808" y="3517900"/>
                  </a:lnTo>
                  <a:lnTo>
                    <a:pt x="4556896" y="3467100"/>
                  </a:lnTo>
                  <a:lnTo>
                    <a:pt x="4789099" y="3467100"/>
                  </a:lnTo>
                  <a:lnTo>
                    <a:pt x="4702272" y="3517900"/>
                  </a:lnTo>
                  <a:lnTo>
                    <a:pt x="4666300" y="3530600"/>
                  </a:lnTo>
                  <a:close/>
                </a:path>
                <a:path w="5634990" h="3543300">
                  <a:moveTo>
                    <a:pt x="4975907" y="3530600"/>
                  </a:moveTo>
                  <a:lnTo>
                    <a:pt x="4941174" y="3517900"/>
                  </a:lnTo>
                  <a:lnTo>
                    <a:pt x="4859800" y="3467100"/>
                  </a:lnTo>
                  <a:lnTo>
                    <a:pt x="5085304" y="3467100"/>
                  </a:lnTo>
                  <a:lnTo>
                    <a:pt x="5009395" y="3517900"/>
                  </a:lnTo>
                  <a:lnTo>
                    <a:pt x="4975907" y="3530600"/>
                  </a:lnTo>
                  <a:close/>
                </a:path>
                <a:path w="5634990" h="3543300">
                  <a:moveTo>
                    <a:pt x="5277563" y="3530600"/>
                  </a:moveTo>
                  <a:lnTo>
                    <a:pt x="5241591" y="3517900"/>
                  </a:lnTo>
                  <a:lnTo>
                    <a:pt x="5154764" y="3467100"/>
                  </a:lnTo>
                  <a:lnTo>
                    <a:pt x="5386971" y="3467100"/>
                  </a:lnTo>
                  <a:lnTo>
                    <a:pt x="5311055" y="3517900"/>
                  </a:lnTo>
                  <a:lnTo>
                    <a:pt x="5277563" y="3530600"/>
                  </a:lnTo>
                  <a:close/>
                </a:path>
                <a:path w="5634990" h="3543300">
                  <a:moveTo>
                    <a:pt x="534548" y="3543300"/>
                  </a:moveTo>
                  <a:lnTo>
                    <a:pt x="465087" y="3543300"/>
                  </a:lnTo>
                  <a:lnTo>
                    <a:pt x="389175" y="3492500"/>
                  </a:lnTo>
                  <a:lnTo>
                    <a:pt x="355683" y="3479800"/>
                  </a:lnTo>
                  <a:lnTo>
                    <a:pt x="657346" y="3479800"/>
                  </a:lnTo>
                  <a:lnTo>
                    <a:pt x="621377" y="3492500"/>
                  </a:lnTo>
                  <a:lnTo>
                    <a:pt x="534548" y="3543300"/>
                  </a:lnTo>
                  <a:close/>
                </a:path>
                <a:path w="5634990" h="3543300">
                  <a:moveTo>
                    <a:pt x="828275" y="3543300"/>
                  </a:moveTo>
                  <a:lnTo>
                    <a:pt x="760051" y="3543300"/>
                  </a:lnTo>
                  <a:lnTo>
                    <a:pt x="689597" y="3492500"/>
                  </a:lnTo>
                  <a:lnTo>
                    <a:pt x="657346" y="3479800"/>
                  </a:lnTo>
                  <a:lnTo>
                    <a:pt x="951074" y="3479800"/>
                  </a:lnTo>
                  <a:lnTo>
                    <a:pt x="915102" y="3492500"/>
                  </a:lnTo>
                  <a:lnTo>
                    <a:pt x="828275" y="3543300"/>
                  </a:lnTo>
                  <a:close/>
                </a:path>
                <a:path w="5634990" h="3543300">
                  <a:moveTo>
                    <a:pt x="1129938" y="3543300"/>
                  </a:moveTo>
                  <a:lnTo>
                    <a:pt x="1060475" y="3543300"/>
                  </a:lnTo>
                  <a:lnTo>
                    <a:pt x="984565" y="3492500"/>
                  </a:lnTo>
                  <a:lnTo>
                    <a:pt x="951074" y="3479800"/>
                  </a:lnTo>
                  <a:lnTo>
                    <a:pt x="1252738" y="3479800"/>
                  </a:lnTo>
                  <a:lnTo>
                    <a:pt x="1216766" y="3492500"/>
                  </a:lnTo>
                  <a:lnTo>
                    <a:pt x="1129938" y="3543300"/>
                  </a:lnTo>
                  <a:close/>
                </a:path>
                <a:path w="5634990" h="3543300">
                  <a:moveTo>
                    <a:pt x="1437058" y="3543300"/>
                  </a:moveTo>
                  <a:lnTo>
                    <a:pt x="1368838" y="3543300"/>
                  </a:lnTo>
                  <a:lnTo>
                    <a:pt x="1287470" y="3492500"/>
                  </a:lnTo>
                  <a:lnTo>
                    <a:pt x="1252738" y="3479800"/>
                  </a:lnTo>
                  <a:lnTo>
                    <a:pt x="1546466" y="3479800"/>
                  </a:lnTo>
                  <a:lnTo>
                    <a:pt x="1512973" y="3492500"/>
                  </a:lnTo>
                  <a:lnTo>
                    <a:pt x="1437058" y="3543300"/>
                  </a:lnTo>
                  <a:close/>
                </a:path>
                <a:path w="5634990" h="3543300">
                  <a:moveTo>
                    <a:pt x="1689358" y="3530600"/>
                  </a:moveTo>
                  <a:lnTo>
                    <a:pt x="1655866" y="3517900"/>
                  </a:lnTo>
                  <a:lnTo>
                    <a:pt x="1579953" y="3492500"/>
                  </a:lnTo>
                  <a:lnTo>
                    <a:pt x="1546466" y="3479800"/>
                  </a:lnTo>
                  <a:lnTo>
                    <a:pt x="1848129" y="3479800"/>
                  </a:lnTo>
                  <a:lnTo>
                    <a:pt x="1812156" y="3492500"/>
                  </a:lnTo>
                  <a:lnTo>
                    <a:pt x="1725327" y="3517900"/>
                  </a:lnTo>
                  <a:lnTo>
                    <a:pt x="1689358" y="3530600"/>
                  </a:lnTo>
                  <a:close/>
                </a:path>
                <a:path w="5634990" h="3543300">
                  <a:moveTo>
                    <a:pt x="1998957" y="3530600"/>
                  </a:moveTo>
                  <a:lnTo>
                    <a:pt x="1964225" y="3517900"/>
                  </a:lnTo>
                  <a:lnTo>
                    <a:pt x="1882857" y="3492500"/>
                  </a:lnTo>
                  <a:lnTo>
                    <a:pt x="1848129" y="3479800"/>
                  </a:lnTo>
                  <a:lnTo>
                    <a:pt x="2141849" y="3479800"/>
                  </a:lnTo>
                  <a:lnTo>
                    <a:pt x="2108362" y="3492500"/>
                  </a:lnTo>
                  <a:lnTo>
                    <a:pt x="2032449" y="3517900"/>
                  </a:lnTo>
                  <a:lnTo>
                    <a:pt x="1998957" y="3530600"/>
                  </a:lnTo>
                  <a:close/>
                </a:path>
                <a:path w="5634990" h="3543300">
                  <a:moveTo>
                    <a:pt x="2300621" y="3530600"/>
                  </a:moveTo>
                  <a:lnTo>
                    <a:pt x="2264649" y="3517900"/>
                  </a:lnTo>
                  <a:lnTo>
                    <a:pt x="2177822" y="3492500"/>
                  </a:lnTo>
                  <a:lnTo>
                    <a:pt x="2141849" y="3479800"/>
                  </a:lnTo>
                  <a:lnTo>
                    <a:pt x="2435577" y="3479800"/>
                  </a:lnTo>
                  <a:lnTo>
                    <a:pt x="2403326" y="3492500"/>
                  </a:lnTo>
                  <a:lnTo>
                    <a:pt x="2332872" y="3517900"/>
                  </a:lnTo>
                  <a:lnTo>
                    <a:pt x="2300621" y="3530600"/>
                  </a:lnTo>
                  <a:close/>
                </a:path>
                <a:path w="5634990" h="3543300">
                  <a:moveTo>
                    <a:pt x="2627840" y="3543300"/>
                  </a:moveTo>
                  <a:lnTo>
                    <a:pt x="2558375" y="3543300"/>
                  </a:lnTo>
                  <a:lnTo>
                    <a:pt x="2471546" y="3492500"/>
                  </a:lnTo>
                  <a:lnTo>
                    <a:pt x="2435577" y="3479800"/>
                  </a:lnTo>
                  <a:lnTo>
                    <a:pt x="2737241" y="3479800"/>
                  </a:lnTo>
                  <a:lnTo>
                    <a:pt x="2703750" y="3492500"/>
                  </a:lnTo>
                  <a:lnTo>
                    <a:pt x="2627840" y="3543300"/>
                  </a:lnTo>
                  <a:close/>
                </a:path>
                <a:path w="5634990" h="3543300">
                  <a:moveTo>
                    <a:pt x="2880133" y="3530600"/>
                  </a:moveTo>
                  <a:lnTo>
                    <a:pt x="2846642" y="3517900"/>
                  </a:lnTo>
                  <a:lnTo>
                    <a:pt x="2770732" y="3492500"/>
                  </a:lnTo>
                  <a:lnTo>
                    <a:pt x="2737241" y="3479800"/>
                  </a:lnTo>
                  <a:lnTo>
                    <a:pt x="2970557" y="3479800"/>
                  </a:lnTo>
                  <a:lnTo>
                    <a:pt x="2913624" y="3517900"/>
                  </a:lnTo>
                  <a:lnTo>
                    <a:pt x="2880133" y="3530600"/>
                  </a:lnTo>
                  <a:close/>
                </a:path>
                <a:path w="5634990" h="3543300">
                  <a:moveTo>
                    <a:pt x="3495617" y="3543300"/>
                  </a:moveTo>
                  <a:lnTo>
                    <a:pt x="3427394" y="3543300"/>
                  </a:lnTo>
                  <a:lnTo>
                    <a:pt x="3356940" y="3492500"/>
                  </a:lnTo>
                  <a:lnTo>
                    <a:pt x="3324689" y="3479800"/>
                  </a:lnTo>
                  <a:lnTo>
                    <a:pt x="3618417" y="3479800"/>
                  </a:lnTo>
                  <a:lnTo>
                    <a:pt x="3582444" y="3492500"/>
                  </a:lnTo>
                  <a:lnTo>
                    <a:pt x="3495617" y="3543300"/>
                  </a:lnTo>
                  <a:close/>
                </a:path>
                <a:path w="5634990" h="3543300">
                  <a:moveTo>
                    <a:pt x="3810676" y="3543300"/>
                  </a:moveTo>
                  <a:lnTo>
                    <a:pt x="3741216" y="3543300"/>
                  </a:lnTo>
                  <a:lnTo>
                    <a:pt x="3654389" y="3492500"/>
                  </a:lnTo>
                  <a:lnTo>
                    <a:pt x="3618417" y="3479800"/>
                  </a:lnTo>
                  <a:lnTo>
                    <a:pt x="3920080" y="3479800"/>
                  </a:lnTo>
                  <a:lnTo>
                    <a:pt x="3886588" y="3492500"/>
                  </a:lnTo>
                  <a:lnTo>
                    <a:pt x="3810676" y="3543300"/>
                  </a:lnTo>
                  <a:close/>
                </a:path>
                <a:path w="5634990" h="3543300">
                  <a:moveTo>
                    <a:pt x="4105641" y="3543300"/>
                  </a:moveTo>
                  <a:lnTo>
                    <a:pt x="4036179" y="3543300"/>
                  </a:lnTo>
                  <a:lnTo>
                    <a:pt x="3954809" y="3492500"/>
                  </a:lnTo>
                  <a:lnTo>
                    <a:pt x="3920080" y="3479800"/>
                  </a:lnTo>
                  <a:lnTo>
                    <a:pt x="4221744" y="3479800"/>
                  </a:lnTo>
                  <a:lnTo>
                    <a:pt x="4187012" y="3492500"/>
                  </a:lnTo>
                  <a:lnTo>
                    <a:pt x="4105641" y="3543300"/>
                  </a:lnTo>
                  <a:close/>
                </a:path>
                <a:path w="5634990" h="3543300">
                  <a:moveTo>
                    <a:pt x="4372572" y="3543300"/>
                  </a:moveTo>
                  <a:lnTo>
                    <a:pt x="4337844" y="3543300"/>
                  </a:lnTo>
                  <a:lnTo>
                    <a:pt x="4256476" y="3492500"/>
                  </a:lnTo>
                  <a:lnTo>
                    <a:pt x="4221744" y="3479800"/>
                  </a:lnTo>
                  <a:lnTo>
                    <a:pt x="4488675" y="3479800"/>
                  </a:lnTo>
                  <a:lnTo>
                    <a:pt x="4407304" y="3530600"/>
                  </a:lnTo>
                  <a:lnTo>
                    <a:pt x="4372572" y="3543300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67791" y="2752163"/>
              <a:ext cx="5599430" cy="3543300"/>
            </a:xfrm>
            <a:custGeom>
              <a:avLst/>
              <a:gdLst/>
              <a:ahLst/>
              <a:cxnLst/>
              <a:rect l="l" t="t" r="r" b="b"/>
              <a:pathLst>
                <a:path w="5599430" h="3543300">
                  <a:moveTo>
                    <a:pt x="414264" y="63500"/>
                  </a:moveTo>
                  <a:lnTo>
                    <a:pt x="182064" y="63500"/>
                  </a:lnTo>
                  <a:lnTo>
                    <a:pt x="268891" y="12700"/>
                  </a:lnTo>
                  <a:lnTo>
                    <a:pt x="304863" y="0"/>
                  </a:lnTo>
                  <a:lnTo>
                    <a:pt x="338354" y="12700"/>
                  </a:lnTo>
                  <a:lnTo>
                    <a:pt x="414264" y="63500"/>
                  </a:lnTo>
                  <a:close/>
                </a:path>
                <a:path w="5599430" h="3543300">
                  <a:moveTo>
                    <a:pt x="707991" y="63500"/>
                  </a:moveTo>
                  <a:lnTo>
                    <a:pt x="482488" y="63500"/>
                  </a:lnTo>
                  <a:lnTo>
                    <a:pt x="563859" y="12700"/>
                  </a:lnTo>
                  <a:lnTo>
                    <a:pt x="598591" y="0"/>
                  </a:lnTo>
                  <a:lnTo>
                    <a:pt x="632079" y="12700"/>
                  </a:lnTo>
                  <a:lnTo>
                    <a:pt x="707991" y="63500"/>
                  </a:lnTo>
                  <a:close/>
                </a:path>
                <a:path w="5599430" h="3543300">
                  <a:moveTo>
                    <a:pt x="1013869" y="63500"/>
                  </a:moveTo>
                  <a:lnTo>
                    <a:pt x="774971" y="63500"/>
                  </a:lnTo>
                  <a:lnTo>
                    <a:pt x="850883" y="12700"/>
                  </a:lnTo>
                  <a:lnTo>
                    <a:pt x="884375" y="0"/>
                  </a:lnTo>
                  <a:lnTo>
                    <a:pt x="921584" y="12700"/>
                  </a:lnTo>
                  <a:lnTo>
                    <a:pt x="1013869" y="63500"/>
                  </a:lnTo>
                  <a:close/>
                </a:path>
                <a:path w="5599430" h="3543300">
                  <a:moveTo>
                    <a:pt x="1303379" y="63500"/>
                  </a:moveTo>
                  <a:lnTo>
                    <a:pt x="1084574" y="63500"/>
                  </a:lnTo>
                  <a:lnTo>
                    <a:pt x="1160484" y="12700"/>
                  </a:lnTo>
                  <a:lnTo>
                    <a:pt x="1193975" y="0"/>
                  </a:lnTo>
                  <a:lnTo>
                    <a:pt x="1227467" y="12700"/>
                  </a:lnTo>
                  <a:lnTo>
                    <a:pt x="1303379" y="63500"/>
                  </a:lnTo>
                  <a:close/>
                </a:path>
                <a:path w="5599430" h="3543300">
                  <a:moveTo>
                    <a:pt x="1603803" y="63500"/>
                  </a:moveTo>
                  <a:lnTo>
                    <a:pt x="1371599" y="63500"/>
                  </a:lnTo>
                  <a:lnTo>
                    <a:pt x="1452970" y="12700"/>
                  </a:lnTo>
                  <a:lnTo>
                    <a:pt x="1487703" y="0"/>
                  </a:lnTo>
                  <a:lnTo>
                    <a:pt x="1522435" y="12700"/>
                  </a:lnTo>
                  <a:lnTo>
                    <a:pt x="1603803" y="63500"/>
                  </a:lnTo>
                  <a:close/>
                </a:path>
                <a:path w="5599430" h="3543300">
                  <a:moveTo>
                    <a:pt x="1905466" y="63500"/>
                  </a:moveTo>
                  <a:lnTo>
                    <a:pt x="1673263" y="63500"/>
                  </a:lnTo>
                  <a:lnTo>
                    <a:pt x="1754634" y="12700"/>
                  </a:lnTo>
                  <a:lnTo>
                    <a:pt x="1789366" y="0"/>
                  </a:lnTo>
                  <a:lnTo>
                    <a:pt x="1824098" y="12700"/>
                  </a:lnTo>
                  <a:lnTo>
                    <a:pt x="1905466" y="63500"/>
                  </a:lnTo>
                  <a:close/>
                </a:path>
                <a:path w="5599430" h="3543300">
                  <a:moveTo>
                    <a:pt x="2207129" y="63500"/>
                  </a:moveTo>
                  <a:lnTo>
                    <a:pt x="1974927" y="63500"/>
                  </a:lnTo>
                  <a:lnTo>
                    <a:pt x="2056298" y="12700"/>
                  </a:lnTo>
                  <a:lnTo>
                    <a:pt x="2091030" y="0"/>
                  </a:lnTo>
                  <a:lnTo>
                    <a:pt x="2125759" y="12700"/>
                  </a:lnTo>
                  <a:lnTo>
                    <a:pt x="2207129" y="63500"/>
                  </a:lnTo>
                  <a:close/>
                </a:path>
                <a:path w="5599430" h="3543300">
                  <a:moveTo>
                    <a:pt x="2502094" y="63500"/>
                  </a:moveTo>
                  <a:lnTo>
                    <a:pt x="2276590" y="63500"/>
                  </a:lnTo>
                  <a:lnTo>
                    <a:pt x="2357961" y="12700"/>
                  </a:lnTo>
                  <a:lnTo>
                    <a:pt x="2392694" y="0"/>
                  </a:lnTo>
                  <a:lnTo>
                    <a:pt x="2426182" y="12700"/>
                  </a:lnTo>
                  <a:lnTo>
                    <a:pt x="2502094" y="63500"/>
                  </a:lnTo>
                  <a:close/>
                </a:path>
                <a:path w="5599430" h="3543300">
                  <a:moveTo>
                    <a:pt x="2802517" y="63500"/>
                  </a:moveTo>
                  <a:lnTo>
                    <a:pt x="2570318" y="63500"/>
                  </a:lnTo>
                  <a:lnTo>
                    <a:pt x="2651689" y="12700"/>
                  </a:lnTo>
                  <a:lnTo>
                    <a:pt x="2686421" y="0"/>
                  </a:lnTo>
                  <a:lnTo>
                    <a:pt x="2721149" y="12700"/>
                  </a:lnTo>
                  <a:lnTo>
                    <a:pt x="2802517" y="63500"/>
                  </a:lnTo>
                  <a:close/>
                </a:path>
                <a:path w="5599430" h="3543300">
                  <a:moveTo>
                    <a:pt x="3104181" y="63500"/>
                  </a:moveTo>
                  <a:lnTo>
                    <a:pt x="2871982" y="63500"/>
                  </a:lnTo>
                  <a:lnTo>
                    <a:pt x="2953350" y="12700"/>
                  </a:lnTo>
                  <a:lnTo>
                    <a:pt x="2988078" y="0"/>
                  </a:lnTo>
                  <a:lnTo>
                    <a:pt x="3022810" y="12700"/>
                  </a:lnTo>
                  <a:lnTo>
                    <a:pt x="3104181" y="63500"/>
                  </a:lnTo>
                  <a:close/>
                </a:path>
                <a:path w="5599430" h="3543300">
                  <a:moveTo>
                    <a:pt x="3397909" y="63500"/>
                  </a:moveTo>
                  <a:lnTo>
                    <a:pt x="3172404" y="63500"/>
                  </a:lnTo>
                  <a:lnTo>
                    <a:pt x="3248314" y="12700"/>
                  </a:lnTo>
                  <a:lnTo>
                    <a:pt x="3281805" y="0"/>
                  </a:lnTo>
                  <a:lnTo>
                    <a:pt x="3316538" y="12700"/>
                  </a:lnTo>
                  <a:lnTo>
                    <a:pt x="3397909" y="63500"/>
                  </a:lnTo>
                  <a:close/>
                </a:path>
                <a:path w="5599430" h="3543300">
                  <a:moveTo>
                    <a:pt x="3706268" y="63500"/>
                  </a:moveTo>
                  <a:lnTo>
                    <a:pt x="3467369" y="63500"/>
                  </a:lnTo>
                  <a:lnTo>
                    <a:pt x="3548737" y="12700"/>
                  </a:lnTo>
                  <a:lnTo>
                    <a:pt x="3583469" y="0"/>
                  </a:lnTo>
                  <a:lnTo>
                    <a:pt x="3619441" y="12700"/>
                  </a:lnTo>
                  <a:lnTo>
                    <a:pt x="3706268" y="63500"/>
                  </a:lnTo>
                  <a:close/>
                </a:path>
                <a:path w="5599430" h="3543300">
                  <a:moveTo>
                    <a:pt x="3999993" y="63500"/>
                  </a:moveTo>
                  <a:lnTo>
                    <a:pt x="3774492" y="63500"/>
                  </a:lnTo>
                  <a:lnTo>
                    <a:pt x="3844946" y="12700"/>
                  </a:lnTo>
                  <a:lnTo>
                    <a:pt x="3877197" y="0"/>
                  </a:lnTo>
                  <a:lnTo>
                    <a:pt x="3913169" y="12700"/>
                  </a:lnTo>
                  <a:lnTo>
                    <a:pt x="3999993" y="63500"/>
                  </a:lnTo>
                  <a:close/>
                </a:path>
                <a:path w="5599430" h="3543300">
                  <a:moveTo>
                    <a:pt x="4294957" y="63500"/>
                  </a:moveTo>
                  <a:lnTo>
                    <a:pt x="4069453" y="63500"/>
                  </a:lnTo>
                  <a:lnTo>
                    <a:pt x="4145368" y="12700"/>
                  </a:lnTo>
                  <a:lnTo>
                    <a:pt x="4178860" y="0"/>
                  </a:lnTo>
                  <a:lnTo>
                    <a:pt x="4213591" y="12700"/>
                  </a:lnTo>
                  <a:lnTo>
                    <a:pt x="4294957" y="63500"/>
                  </a:lnTo>
                  <a:close/>
                </a:path>
                <a:path w="5599430" h="3543300">
                  <a:moveTo>
                    <a:pt x="4904986" y="63500"/>
                  </a:moveTo>
                  <a:lnTo>
                    <a:pt x="4364421" y="63500"/>
                  </a:lnTo>
                  <a:lnTo>
                    <a:pt x="4445792" y="12700"/>
                  </a:lnTo>
                  <a:lnTo>
                    <a:pt x="4480524" y="0"/>
                  </a:lnTo>
                  <a:lnTo>
                    <a:pt x="4516493" y="12700"/>
                  </a:lnTo>
                  <a:lnTo>
                    <a:pt x="4603322" y="38100"/>
                  </a:lnTo>
                  <a:lnTo>
                    <a:pt x="4639296" y="50800"/>
                  </a:lnTo>
                  <a:lnTo>
                    <a:pt x="4883279" y="50800"/>
                  </a:lnTo>
                  <a:lnTo>
                    <a:pt x="4904986" y="63500"/>
                  </a:lnTo>
                  <a:close/>
                </a:path>
                <a:path w="5599430" h="3543300">
                  <a:moveTo>
                    <a:pt x="4883279" y="50800"/>
                  </a:moveTo>
                  <a:lnTo>
                    <a:pt x="4639296" y="50800"/>
                  </a:lnTo>
                  <a:lnTo>
                    <a:pt x="4672784" y="38100"/>
                  </a:lnTo>
                  <a:lnTo>
                    <a:pt x="4748696" y="12700"/>
                  </a:lnTo>
                  <a:lnTo>
                    <a:pt x="4782188" y="0"/>
                  </a:lnTo>
                  <a:lnTo>
                    <a:pt x="4818157" y="12700"/>
                  </a:lnTo>
                  <a:lnTo>
                    <a:pt x="4883279" y="50800"/>
                  </a:lnTo>
                  <a:close/>
                </a:path>
                <a:path w="5599430" h="3543300">
                  <a:moveTo>
                    <a:pt x="5207888" y="63500"/>
                  </a:moveTo>
                  <a:lnTo>
                    <a:pt x="4975687" y="63500"/>
                  </a:lnTo>
                  <a:lnTo>
                    <a:pt x="5057055" y="12700"/>
                  </a:lnTo>
                  <a:lnTo>
                    <a:pt x="5091787" y="0"/>
                  </a:lnTo>
                  <a:lnTo>
                    <a:pt x="5126520" y="12700"/>
                  </a:lnTo>
                  <a:lnTo>
                    <a:pt x="5207888" y="63500"/>
                  </a:lnTo>
                  <a:close/>
                </a:path>
                <a:path w="5599430" h="3543300">
                  <a:moveTo>
                    <a:pt x="51324" y="292100"/>
                  </a:moveTo>
                  <a:lnTo>
                    <a:pt x="18578" y="190500"/>
                  </a:lnTo>
                  <a:lnTo>
                    <a:pt x="16393" y="165100"/>
                  </a:lnTo>
                  <a:lnTo>
                    <a:pt x="25472" y="139700"/>
                  </a:lnTo>
                  <a:lnTo>
                    <a:pt x="40935" y="88900"/>
                  </a:lnTo>
                  <a:lnTo>
                    <a:pt x="56833" y="38100"/>
                  </a:lnTo>
                  <a:lnTo>
                    <a:pt x="63009" y="25400"/>
                  </a:lnTo>
                  <a:lnTo>
                    <a:pt x="73968" y="38100"/>
                  </a:lnTo>
                  <a:lnTo>
                    <a:pt x="97526" y="51274"/>
                  </a:lnTo>
                  <a:lnTo>
                    <a:pt x="81745" y="101600"/>
                  </a:lnTo>
                  <a:lnTo>
                    <a:pt x="66251" y="152400"/>
                  </a:lnTo>
                  <a:lnTo>
                    <a:pt x="51196" y="203200"/>
                  </a:lnTo>
                  <a:lnTo>
                    <a:pt x="37518" y="241300"/>
                  </a:lnTo>
                  <a:lnTo>
                    <a:pt x="51324" y="292100"/>
                  </a:lnTo>
                  <a:close/>
                </a:path>
                <a:path w="5599430" h="3543300">
                  <a:moveTo>
                    <a:pt x="5489940" y="32363"/>
                  </a:moveTo>
                  <a:lnTo>
                    <a:pt x="5475080" y="25400"/>
                  </a:lnTo>
                  <a:lnTo>
                    <a:pt x="5487092" y="25400"/>
                  </a:lnTo>
                  <a:lnTo>
                    <a:pt x="5489940" y="32363"/>
                  </a:lnTo>
                  <a:close/>
                </a:path>
                <a:path w="5599430" h="3543300">
                  <a:moveTo>
                    <a:pt x="5573056" y="342900"/>
                  </a:moveTo>
                  <a:lnTo>
                    <a:pt x="5578235" y="317500"/>
                  </a:lnTo>
                  <a:lnTo>
                    <a:pt x="5572738" y="292100"/>
                  </a:lnTo>
                  <a:lnTo>
                    <a:pt x="5558571" y="241300"/>
                  </a:lnTo>
                  <a:lnTo>
                    <a:pt x="5543958" y="203200"/>
                  </a:lnTo>
                  <a:lnTo>
                    <a:pt x="5528903" y="152400"/>
                  </a:lnTo>
                  <a:lnTo>
                    <a:pt x="5513409" y="101600"/>
                  </a:lnTo>
                  <a:lnTo>
                    <a:pt x="5498353" y="63500"/>
                  </a:lnTo>
                  <a:lnTo>
                    <a:pt x="5497479" y="50800"/>
                  </a:lnTo>
                  <a:lnTo>
                    <a:pt x="5489940" y="32363"/>
                  </a:lnTo>
                  <a:lnTo>
                    <a:pt x="5529284" y="50800"/>
                  </a:lnTo>
                  <a:lnTo>
                    <a:pt x="5538988" y="50800"/>
                  </a:lnTo>
                  <a:lnTo>
                    <a:pt x="5543218" y="63500"/>
                  </a:lnTo>
                  <a:lnTo>
                    <a:pt x="5554819" y="88900"/>
                  </a:lnTo>
                  <a:lnTo>
                    <a:pt x="5570282" y="139700"/>
                  </a:lnTo>
                  <a:lnTo>
                    <a:pt x="5585306" y="190500"/>
                  </a:lnTo>
                  <a:lnTo>
                    <a:pt x="5599094" y="228600"/>
                  </a:lnTo>
                  <a:lnTo>
                    <a:pt x="5598967" y="241300"/>
                  </a:lnTo>
                  <a:lnTo>
                    <a:pt x="5584868" y="292100"/>
                  </a:lnTo>
                  <a:lnTo>
                    <a:pt x="5573056" y="342900"/>
                  </a:lnTo>
                  <a:close/>
                </a:path>
                <a:path w="5599430" h="3543300">
                  <a:moveTo>
                    <a:pt x="119387" y="63500"/>
                  </a:moveTo>
                  <a:lnTo>
                    <a:pt x="97526" y="51274"/>
                  </a:lnTo>
                  <a:lnTo>
                    <a:pt x="97675" y="50800"/>
                  </a:lnTo>
                  <a:lnTo>
                    <a:pt x="100453" y="50800"/>
                  </a:lnTo>
                  <a:lnTo>
                    <a:pt x="119387" y="63500"/>
                  </a:lnTo>
                  <a:close/>
                </a:path>
                <a:path w="5599430" h="3543300">
                  <a:moveTo>
                    <a:pt x="20941" y="3229414"/>
                  </a:moveTo>
                  <a:lnTo>
                    <a:pt x="20354" y="3225800"/>
                  </a:lnTo>
                  <a:lnTo>
                    <a:pt x="22061" y="3225800"/>
                  </a:lnTo>
                  <a:lnTo>
                    <a:pt x="20941" y="3229414"/>
                  </a:lnTo>
                  <a:close/>
                </a:path>
                <a:path w="5599430" h="3543300">
                  <a:moveTo>
                    <a:pt x="156091" y="3543300"/>
                  </a:moveTo>
                  <a:lnTo>
                    <a:pt x="107012" y="3517900"/>
                  </a:lnTo>
                  <a:lnTo>
                    <a:pt x="59004" y="3492500"/>
                  </a:lnTo>
                  <a:lnTo>
                    <a:pt x="56833" y="3479800"/>
                  </a:lnTo>
                  <a:lnTo>
                    <a:pt x="40935" y="3429000"/>
                  </a:lnTo>
                  <a:lnTo>
                    <a:pt x="25472" y="3390900"/>
                  </a:lnTo>
                  <a:lnTo>
                    <a:pt x="10448" y="3340100"/>
                  </a:lnTo>
                  <a:lnTo>
                    <a:pt x="0" y="3302000"/>
                  </a:lnTo>
                  <a:lnTo>
                    <a:pt x="10249" y="3263900"/>
                  </a:lnTo>
                  <a:lnTo>
                    <a:pt x="20941" y="3229414"/>
                  </a:lnTo>
                  <a:lnTo>
                    <a:pt x="22416" y="3238500"/>
                  </a:lnTo>
                  <a:lnTo>
                    <a:pt x="36583" y="3276600"/>
                  </a:lnTo>
                  <a:lnTo>
                    <a:pt x="51196" y="3327400"/>
                  </a:lnTo>
                  <a:lnTo>
                    <a:pt x="66251" y="3378200"/>
                  </a:lnTo>
                  <a:lnTo>
                    <a:pt x="81745" y="3429000"/>
                  </a:lnTo>
                  <a:lnTo>
                    <a:pt x="97675" y="3467100"/>
                  </a:lnTo>
                  <a:lnTo>
                    <a:pt x="112214" y="3517900"/>
                  </a:lnTo>
                  <a:lnTo>
                    <a:pt x="156091" y="3543300"/>
                  </a:lnTo>
                  <a:close/>
                </a:path>
                <a:path w="5599430" h="3543300">
                  <a:moveTo>
                    <a:pt x="5560938" y="3276600"/>
                  </a:moveTo>
                  <a:lnTo>
                    <a:pt x="5560302" y="3276600"/>
                  </a:lnTo>
                  <a:lnTo>
                    <a:pt x="5557184" y="3263900"/>
                  </a:lnTo>
                  <a:lnTo>
                    <a:pt x="5560938" y="3276600"/>
                  </a:lnTo>
                  <a:close/>
                </a:path>
                <a:path w="5599430" h="3543300">
                  <a:moveTo>
                    <a:pt x="5530670" y="3505200"/>
                  </a:moveTo>
                  <a:lnTo>
                    <a:pt x="5515393" y="3505200"/>
                  </a:lnTo>
                  <a:lnTo>
                    <a:pt x="5471734" y="3492500"/>
                  </a:lnTo>
                  <a:lnTo>
                    <a:pt x="5490781" y="3492500"/>
                  </a:lnTo>
                  <a:lnTo>
                    <a:pt x="5497479" y="3467100"/>
                  </a:lnTo>
                  <a:lnTo>
                    <a:pt x="5501405" y="3467100"/>
                  </a:lnTo>
                  <a:lnTo>
                    <a:pt x="5513409" y="3429000"/>
                  </a:lnTo>
                  <a:lnTo>
                    <a:pt x="5528903" y="3378200"/>
                  </a:lnTo>
                  <a:lnTo>
                    <a:pt x="5543958" y="3327400"/>
                  </a:lnTo>
                  <a:lnTo>
                    <a:pt x="5558571" y="3276600"/>
                  </a:lnTo>
                  <a:lnTo>
                    <a:pt x="5560302" y="3276600"/>
                  </a:lnTo>
                  <a:lnTo>
                    <a:pt x="5579013" y="3352800"/>
                  </a:lnTo>
                  <a:lnTo>
                    <a:pt x="5579934" y="3352800"/>
                  </a:lnTo>
                  <a:lnTo>
                    <a:pt x="5570282" y="3390900"/>
                  </a:lnTo>
                  <a:lnTo>
                    <a:pt x="5554819" y="3429000"/>
                  </a:lnTo>
                  <a:lnTo>
                    <a:pt x="5546239" y="3467100"/>
                  </a:lnTo>
                  <a:lnTo>
                    <a:pt x="5538921" y="3479800"/>
                  </a:lnTo>
                  <a:lnTo>
                    <a:pt x="5530670" y="3505200"/>
                  </a:lnTo>
                  <a:close/>
                </a:path>
                <a:path w="5599430" h="3543300">
                  <a:moveTo>
                    <a:pt x="3154785" y="3530600"/>
                  </a:moveTo>
                  <a:lnTo>
                    <a:pt x="3120057" y="3517900"/>
                  </a:lnTo>
                  <a:lnTo>
                    <a:pt x="3038689" y="3467100"/>
                  </a:lnTo>
                  <a:lnTo>
                    <a:pt x="4504339" y="3467100"/>
                  </a:lnTo>
                  <a:lnTo>
                    <a:pt x="4469607" y="3479800"/>
                  </a:lnTo>
                  <a:lnTo>
                    <a:pt x="3305621" y="3479800"/>
                  </a:lnTo>
                  <a:lnTo>
                    <a:pt x="3270888" y="3492500"/>
                  </a:lnTo>
                  <a:lnTo>
                    <a:pt x="3189517" y="3517900"/>
                  </a:lnTo>
                  <a:lnTo>
                    <a:pt x="3154785" y="3530600"/>
                  </a:lnTo>
                  <a:close/>
                </a:path>
                <a:path w="5599430" h="3543300">
                  <a:moveTo>
                    <a:pt x="4647232" y="3530600"/>
                  </a:moveTo>
                  <a:lnTo>
                    <a:pt x="4613740" y="3517900"/>
                  </a:lnTo>
                  <a:lnTo>
                    <a:pt x="4537827" y="3467100"/>
                  </a:lnTo>
                  <a:lnTo>
                    <a:pt x="4770031" y="3467100"/>
                  </a:lnTo>
                  <a:lnTo>
                    <a:pt x="4683204" y="3517900"/>
                  </a:lnTo>
                  <a:lnTo>
                    <a:pt x="4647232" y="3530600"/>
                  </a:lnTo>
                  <a:close/>
                </a:path>
                <a:path w="5599430" h="3543300">
                  <a:moveTo>
                    <a:pt x="4956839" y="3530600"/>
                  </a:moveTo>
                  <a:lnTo>
                    <a:pt x="4922105" y="3517900"/>
                  </a:lnTo>
                  <a:lnTo>
                    <a:pt x="4840732" y="3467100"/>
                  </a:lnTo>
                  <a:lnTo>
                    <a:pt x="5066236" y="3467100"/>
                  </a:lnTo>
                  <a:lnTo>
                    <a:pt x="4990327" y="3517900"/>
                  </a:lnTo>
                  <a:lnTo>
                    <a:pt x="4956839" y="3530600"/>
                  </a:lnTo>
                  <a:close/>
                </a:path>
                <a:path w="5599430" h="3543300">
                  <a:moveTo>
                    <a:pt x="5258495" y="3530600"/>
                  </a:moveTo>
                  <a:lnTo>
                    <a:pt x="5222523" y="3517900"/>
                  </a:lnTo>
                  <a:lnTo>
                    <a:pt x="5135696" y="3467100"/>
                  </a:lnTo>
                  <a:lnTo>
                    <a:pt x="5367902" y="3467100"/>
                  </a:lnTo>
                  <a:lnTo>
                    <a:pt x="5291987" y="3517900"/>
                  </a:lnTo>
                  <a:lnTo>
                    <a:pt x="5258495" y="3530600"/>
                  </a:lnTo>
                  <a:close/>
                </a:path>
                <a:path w="5599430" h="3543300">
                  <a:moveTo>
                    <a:pt x="515480" y="3543300"/>
                  </a:moveTo>
                  <a:lnTo>
                    <a:pt x="446019" y="3543300"/>
                  </a:lnTo>
                  <a:lnTo>
                    <a:pt x="370107" y="3492500"/>
                  </a:lnTo>
                  <a:lnTo>
                    <a:pt x="336614" y="3479800"/>
                  </a:lnTo>
                  <a:lnTo>
                    <a:pt x="638278" y="3479800"/>
                  </a:lnTo>
                  <a:lnTo>
                    <a:pt x="602309" y="3492500"/>
                  </a:lnTo>
                  <a:lnTo>
                    <a:pt x="515480" y="3543300"/>
                  </a:lnTo>
                  <a:close/>
                </a:path>
                <a:path w="5599430" h="3543300">
                  <a:moveTo>
                    <a:pt x="809207" y="3543300"/>
                  </a:moveTo>
                  <a:lnTo>
                    <a:pt x="740983" y="3543300"/>
                  </a:lnTo>
                  <a:lnTo>
                    <a:pt x="670529" y="3492500"/>
                  </a:lnTo>
                  <a:lnTo>
                    <a:pt x="638278" y="3479800"/>
                  </a:lnTo>
                  <a:lnTo>
                    <a:pt x="932006" y="3479800"/>
                  </a:lnTo>
                  <a:lnTo>
                    <a:pt x="896034" y="3492500"/>
                  </a:lnTo>
                  <a:lnTo>
                    <a:pt x="809207" y="3543300"/>
                  </a:lnTo>
                  <a:close/>
                </a:path>
                <a:path w="5599430" h="3543300">
                  <a:moveTo>
                    <a:pt x="1110870" y="3543300"/>
                  </a:moveTo>
                  <a:lnTo>
                    <a:pt x="1041407" y="3543300"/>
                  </a:lnTo>
                  <a:lnTo>
                    <a:pt x="965497" y="3492500"/>
                  </a:lnTo>
                  <a:lnTo>
                    <a:pt x="932006" y="3479800"/>
                  </a:lnTo>
                  <a:lnTo>
                    <a:pt x="1233670" y="3479800"/>
                  </a:lnTo>
                  <a:lnTo>
                    <a:pt x="1197697" y="3492500"/>
                  </a:lnTo>
                  <a:lnTo>
                    <a:pt x="1110870" y="3543300"/>
                  </a:lnTo>
                  <a:close/>
                </a:path>
                <a:path w="5599430" h="3543300">
                  <a:moveTo>
                    <a:pt x="1417990" y="3543300"/>
                  </a:moveTo>
                  <a:lnTo>
                    <a:pt x="1349770" y="3543300"/>
                  </a:lnTo>
                  <a:lnTo>
                    <a:pt x="1268402" y="3492500"/>
                  </a:lnTo>
                  <a:lnTo>
                    <a:pt x="1233670" y="3479800"/>
                  </a:lnTo>
                  <a:lnTo>
                    <a:pt x="1527397" y="3479800"/>
                  </a:lnTo>
                  <a:lnTo>
                    <a:pt x="1493905" y="3492500"/>
                  </a:lnTo>
                  <a:lnTo>
                    <a:pt x="1417990" y="3543300"/>
                  </a:lnTo>
                  <a:close/>
                </a:path>
                <a:path w="5599430" h="3543300">
                  <a:moveTo>
                    <a:pt x="1670289" y="3530600"/>
                  </a:moveTo>
                  <a:lnTo>
                    <a:pt x="1636797" y="3517900"/>
                  </a:lnTo>
                  <a:lnTo>
                    <a:pt x="1560885" y="3492500"/>
                  </a:lnTo>
                  <a:lnTo>
                    <a:pt x="1527397" y="3479800"/>
                  </a:lnTo>
                  <a:lnTo>
                    <a:pt x="1829061" y="3479800"/>
                  </a:lnTo>
                  <a:lnTo>
                    <a:pt x="1793088" y="3492500"/>
                  </a:lnTo>
                  <a:lnTo>
                    <a:pt x="1706259" y="3517900"/>
                  </a:lnTo>
                  <a:lnTo>
                    <a:pt x="1670289" y="3530600"/>
                  </a:lnTo>
                  <a:close/>
                </a:path>
                <a:path w="5599430" h="3543300">
                  <a:moveTo>
                    <a:pt x="1979889" y="3530600"/>
                  </a:moveTo>
                  <a:lnTo>
                    <a:pt x="1945157" y="3517900"/>
                  </a:lnTo>
                  <a:lnTo>
                    <a:pt x="1863789" y="3492500"/>
                  </a:lnTo>
                  <a:lnTo>
                    <a:pt x="1829061" y="3479800"/>
                  </a:lnTo>
                  <a:lnTo>
                    <a:pt x="2122781" y="3479800"/>
                  </a:lnTo>
                  <a:lnTo>
                    <a:pt x="2089293" y="3492500"/>
                  </a:lnTo>
                  <a:lnTo>
                    <a:pt x="2013381" y="3517900"/>
                  </a:lnTo>
                  <a:lnTo>
                    <a:pt x="1979889" y="3530600"/>
                  </a:lnTo>
                  <a:close/>
                </a:path>
                <a:path w="5599430" h="3543300">
                  <a:moveTo>
                    <a:pt x="2281553" y="3530600"/>
                  </a:moveTo>
                  <a:lnTo>
                    <a:pt x="2245581" y="3517900"/>
                  </a:lnTo>
                  <a:lnTo>
                    <a:pt x="2158753" y="3492500"/>
                  </a:lnTo>
                  <a:lnTo>
                    <a:pt x="2122781" y="3479800"/>
                  </a:lnTo>
                  <a:lnTo>
                    <a:pt x="2416509" y="3479800"/>
                  </a:lnTo>
                  <a:lnTo>
                    <a:pt x="2384258" y="3492500"/>
                  </a:lnTo>
                  <a:lnTo>
                    <a:pt x="2313804" y="3517900"/>
                  </a:lnTo>
                  <a:lnTo>
                    <a:pt x="2281553" y="3530600"/>
                  </a:lnTo>
                  <a:close/>
                </a:path>
                <a:path w="5599430" h="3543300">
                  <a:moveTo>
                    <a:pt x="2608772" y="3543300"/>
                  </a:moveTo>
                  <a:lnTo>
                    <a:pt x="2539307" y="3543300"/>
                  </a:lnTo>
                  <a:lnTo>
                    <a:pt x="2452478" y="3492500"/>
                  </a:lnTo>
                  <a:lnTo>
                    <a:pt x="2416509" y="3479800"/>
                  </a:lnTo>
                  <a:lnTo>
                    <a:pt x="2718173" y="3479800"/>
                  </a:lnTo>
                  <a:lnTo>
                    <a:pt x="2684682" y="3492500"/>
                  </a:lnTo>
                  <a:lnTo>
                    <a:pt x="2608772" y="3543300"/>
                  </a:lnTo>
                  <a:close/>
                </a:path>
                <a:path w="5599430" h="3543300">
                  <a:moveTo>
                    <a:pt x="2861065" y="3530600"/>
                  </a:moveTo>
                  <a:lnTo>
                    <a:pt x="2827574" y="3517900"/>
                  </a:lnTo>
                  <a:lnTo>
                    <a:pt x="2751664" y="3492500"/>
                  </a:lnTo>
                  <a:lnTo>
                    <a:pt x="2718173" y="3479800"/>
                  </a:lnTo>
                  <a:lnTo>
                    <a:pt x="2951488" y="3479800"/>
                  </a:lnTo>
                  <a:lnTo>
                    <a:pt x="2894556" y="3517900"/>
                  </a:lnTo>
                  <a:lnTo>
                    <a:pt x="2861065" y="3530600"/>
                  </a:lnTo>
                  <a:close/>
                </a:path>
                <a:path w="5599430" h="3543300">
                  <a:moveTo>
                    <a:pt x="3476549" y="3543300"/>
                  </a:moveTo>
                  <a:lnTo>
                    <a:pt x="3408326" y="3543300"/>
                  </a:lnTo>
                  <a:lnTo>
                    <a:pt x="3337872" y="3492500"/>
                  </a:lnTo>
                  <a:lnTo>
                    <a:pt x="3305621" y="3479800"/>
                  </a:lnTo>
                  <a:lnTo>
                    <a:pt x="3599348" y="3479800"/>
                  </a:lnTo>
                  <a:lnTo>
                    <a:pt x="3563376" y="3492500"/>
                  </a:lnTo>
                  <a:lnTo>
                    <a:pt x="3476549" y="3543300"/>
                  </a:lnTo>
                  <a:close/>
                </a:path>
                <a:path w="5599430" h="3543300">
                  <a:moveTo>
                    <a:pt x="3791608" y="3543300"/>
                  </a:moveTo>
                  <a:lnTo>
                    <a:pt x="3722148" y="3543300"/>
                  </a:lnTo>
                  <a:lnTo>
                    <a:pt x="3635321" y="3492500"/>
                  </a:lnTo>
                  <a:lnTo>
                    <a:pt x="3599348" y="3479800"/>
                  </a:lnTo>
                  <a:lnTo>
                    <a:pt x="3901012" y="3479800"/>
                  </a:lnTo>
                  <a:lnTo>
                    <a:pt x="3867520" y="3492500"/>
                  </a:lnTo>
                  <a:lnTo>
                    <a:pt x="3791608" y="3543300"/>
                  </a:lnTo>
                  <a:close/>
                </a:path>
                <a:path w="5599430" h="3543300">
                  <a:moveTo>
                    <a:pt x="4086572" y="3543300"/>
                  </a:moveTo>
                  <a:lnTo>
                    <a:pt x="4017111" y="3543300"/>
                  </a:lnTo>
                  <a:lnTo>
                    <a:pt x="3935741" y="3492500"/>
                  </a:lnTo>
                  <a:lnTo>
                    <a:pt x="3901012" y="3479800"/>
                  </a:lnTo>
                  <a:lnTo>
                    <a:pt x="4202676" y="3479800"/>
                  </a:lnTo>
                  <a:lnTo>
                    <a:pt x="4167944" y="3492500"/>
                  </a:lnTo>
                  <a:lnTo>
                    <a:pt x="4086572" y="3543300"/>
                  </a:lnTo>
                  <a:close/>
                </a:path>
                <a:path w="5599430" h="3543300">
                  <a:moveTo>
                    <a:pt x="4353504" y="3543300"/>
                  </a:moveTo>
                  <a:lnTo>
                    <a:pt x="4318776" y="3543300"/>
                  </a:lnTo>
                  <a:lnTo>
                    <a:pt x="4237408" y="3492500"/>
                  </a:lnTo>
                  <a:lnTo>
                    <a:pt x="4202676" y="3479800"/>
                  </a:lnTo>
                  <a:lnTo>
                    <a:pt x="4469607" y="3479800"/>
                  </a:lnTo>
                  <a:lnTo>
                    <a:pt x="4388236" y="3530600"/>
                  </a:lnTo>
                  <a:lnTo>
                    <a:pt x="4353504" y="3543300"/>
                  </a:lnTo>
                  <a:close/>
                </a:path>
              </a:pathLst>
            </a:custGeom>
            <a:solidFill>
              <a:srgbClr val="AE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5649" y="2399725"/>
              <a:ext cx="5908184" cy="39060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 rot="17700000">
            <a:off x="369393" y="2783651"/>
            <a:ext cx="272818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200" dirty="0">
                <a:solidFill>
                  <a:srgbClr val="00ADEF"/>
                </a:solidFill>
                <a:latin typeface="Trebuchet MS"/>
                <a:cs typeface="Trebuchet MS"/>
              </a:rPr>
              <a:t>G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 rot="18600000">
            <a:off x="471679" y="2651366"/>
            <a:ext cx="227755" cy="214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9"/>
              </a:lnSpc>
            </a:pPr>
            <a:r>
              <a:rPr sz="1650" spc="-5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 rot="19380000">
            <a:off x="552560" y="2561494"/>
            <a:ext cx="251999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114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 rot="20340000">
            <a:off x="696485" y="2469523"/>
            <a:ext cx="2823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25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 rot="21360000">
            <a:off x="903127" y="2422805"/>
            <a:ext cx="281347" cy="219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5"/>
              </a:lnSpc>
            </a:pPr>
            <a:r>
              <a:rPr sz="1700" spc="-30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 rot="600000">
            <a:off x="1097194" y="2433199"/>
            <a:ext cx="254185" cy="218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0"/>
              </a:lnSpc>
            </a:pPr>
            <a:r>
              <a:rPr sz="1700" spc="105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 rot="1200000">
            <a:off x="1225365" y="2467033"/>
            <a:ext cx="2317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8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 rot="2220000">
            <a:off x="1380163" y="2560984"/>
            <a:ext cx="255306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-55" dirty="0">
                <a:solidFill>
                  <a:srgbClr val="00ADEF"/>
                </a:solidFill>
                <a:latin typeface="Trebuchet MS"/>
                <a:cs typeface="Trebuchet MS"/>
              </a:rPr>
              <a:t>H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 rot="3180000">
            <a:off x="1496956" y="2682960"/>
            <a:ext cx="253155" cy="213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5"/>
              </a:lnSpc>
            </a:pPr>
            <a:r>
              <a:rPr sz="1650" spc="125" dirty="0">
                <a:solidFill>
                  <a:srgbClr val="00ADEF"/>
                </a:solidFill>
                <a:latin typeface="Trebuchet MS"/>
                <a:cs typeface="Trebuchet MS"/>
              </a:rPr>
              <a:t>e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 rot="3900000">
            <a:off x="1570020" y="2780816"/>
            <a:ext cx="217990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-145" dirty="0">
                <a:solidFill>
                  <a:srgbClr val="00ADEF"/>
                </a:solidFill>
                <a:latin typeface="Trebuchet MS"/>
                <a:cs typeface="Trebuchet MS"/>
              </a:rPr>
              <a:t>l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 rot="4740000">
            <a:off x="1588967" y="2889136"/>
            <a:ext cx="247318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650" spc="75" dirty="0">
                <a:solidFill>
                  <a:srgbClr val="00ADEF"/>
                </a:solidFill>
                <a:latin typeface="Trebuchet MS"/>
                <a:cs typeface="Trebuchet MS"/>
              </a:rPr>
              <a:t>p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930400" y="2939338"/>
            <a:ext cx="26009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Trebuchet MS"/>
                <a:cs typeface="Trebuchet MS"/>
              </a:rPr>
              <a:t>Often </a:t>
            </a:r>
            <a:r>
              <a:rPr sz="1600" dirty="0">
                <a:latin typeface="Trebuchet MS"/>
                <a:cs typeface="Trebuchet MS"/>
              </a:rPr>
              <a:t>nouns </a:t>
            </a:r>
            <a:r>
              <a:rPr sz="1600" spc="-105" dirty="0">
                <a:latin typeface="Trebuchet MS"/>
                <a:cs typeface="Trebuchet MS"/>
              </a:rPr>
              <a:t>that </a:t>
            </a:r>
            <a:r>
              <a:rPr sz="1600" spc="-20" dirty="0">
                <a:latin typeface="Trebuchet MS"/>
                <a:cs typeface="Trebuchet MS"/>
              </a:rPr>
              <a:t>end 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spc="-114" dirty="0">
                <a:latin typeface="Trebuchet MS"/>
                <a:cs typeface="Trebuchet MS"/>
              </a:rPr>
              <a:t>-</a:t>
            </a:r>
            <a:r>
              <a:rPr sz="1600" b="1" spc="-114" dirty="0">
                <a:latin typeface="Trebuchet MS"/>
                <a:cs typeface="Trebuchet MS"/>
              </a:rPr>
              <a:t>f</a:t>
            </a:r>
            <a:r>
              <a:rPr sz="1600" spc="-114" dirty="0">
                <a:latin typeface="Trebuchet MS"/>
                <a:cs typeface="Trebuchet MS"/>
              </a:rPr>
              <a:t>,</a:t>
            </a:r>
            <a:r>
              <a:rPr sz="1600" spc="-225" dirty="0">
                <a:latin typeface="Trebuchet MS"/>
                <a:cs typeface="Trebuchet MS"/>
              </a:rPr>
              <a:t> </a:t>
            </a:r>
            <a:r>
              <a:rPr sz="1600" spc="-110" dirty="0">
                <a:latin typeface="Trebuchet MS"/>
                <a:cs typeface="Trebuchet MS"/>
              </a:rPr>
              <a:t>just  </a:t>
            </a:r>
            <a:r>
              <a:rPr sz="1600" spc="-25" dirty="0">
                <a:latin typeface="Trebuchet MS"/>
                <a:cs typeface="Trebuchet MS"/>
              </a:rPr>
              <a:t>need </a:t>
            </a:r>
            <a:r>
              <a:rPr sz="1600" spc="-20" dirty="0">
                <a:latin typeface="Trebuchet MS"/>
                <a:cs typeface="Trebuchet MS"/>
              </a:rPr>
              <a:t>-</a:t>
            </a:r>
            <a:r>
              <a:rPr sz="1600" b="1" spc="-20" dirty="0">
                <a:latin typeface="Trebuchet MS"/>
                <a:cs typeface="Trebuchet MS"/>
              </a:rPr>
              <a:t>s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75" dirty="0">
                <a:latin typeface="Trebuchet MS"/>
                <a:cs typeface="Trebuchet MS"/>
              </a:rPr>
              <a:t>form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210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plural.</a:t>
            </a:r>
            <a:endParaRPr sz="1600">
              <a:latin typeface="Trebuchet MS"/>
              <a:cs typeface="Trebuchet MS"/>
            </a:endParaRPr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884580" y="3528314"/>
          <a:ext cx="5053329" cy="10663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5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96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9318">
                <a:tc>
                  <a:txBody>
                    <a:bodyPr/>
                    <a:lstStyle/>
                    <a:p>
                      <a:pPr marR="157480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spc="-35" dirty="0">
                          <a:solidFill>
                            <a:srgbClr val="00ADEF"/>
                          </a:solidFill>
                          <a:latin typeface="Trebuchet MS"/>
                          <a:cs typeface="Trebuchet MS"/>
                        </a:rPr>
                        <a:t>Singular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/>
                </a:tc>
                <a:tc>
                  <a:txBody>
                    <a:bodyPr/>
                    <a:lstStyle/>
                    <a:p>
                      <a:pPr marL="19685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spc="-75" dirty="0">
                          <a:solidFill>
                            <a:srgbClr val="00ADEF"/>
                          </a:solidFill>
                          <a:latin typeface="Trebuchet MS"/>
                          <a:cs typeface="Trebuchet MS"/>
                        </a:rPr>
                        <a:t>Plural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/>
                </a:tc>
                <a:tc>
                  <a:txBody>
                    <a:bodyPr/>
                    <a:lstStyle/>
                    <a:p>
                      <a:pPr marL="244475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spc="-35" dirty="0">
                          <a:solidFill>
                            <a:srgbClr val="00ADEF"/>
                          </a:solidFill>
                          <a:latin typeface="Trebuchet MS"/>
                          <a:cs typeface="Trebuchet MS"/>
                        </a:rPr>
                        <a:t>Singular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/>
                </a:tc>
                <a:tc>
                  <a:txBody>
                    <a:bodyPr/>
                    <a:lstStyle/>
                    <a:p>
                      <a:pPr marL="112395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spc="-75" dirty="0">
                          <a:solidFill>
                            <a:srgbClr val="00ADEF"/>
                          </a:solidFill>
                          <a:latin typeface="Trebuchet MS"/>
                          <a:cs typeface="Trebuchet MS"/>
                        </a:rPr>
                        <a:t>Plural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937">
                <a:tc>
                  <a:txBody>
                    <a:bodyPr/>
                    <a:lstStyle/>
                    <a:p>
                      <a:pPr marR="157480" algn="ctr">
                        <a:lnSpc>
                          <a:spcPts val="1885"/>
                        </a:lnSpc>
                        <a:spcBef>
                          <a:spcPts val="80"/>
                        </a:spcBef>
                      </a:pPr>
                      <a:r>
                        <a:rPr sz="1600" spc="-80" dirty="0">
                          <a:latin typeface="Trebuchet MS"/>
                          <a:cs typeface="Trebuchet MS"/>
                        </a:rPr>
                        <a:t>chef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0160" marB="0"/>
                </a:tc>
                <a:tc>
                  <a:txBody>
                    <a:bodyPr/>
                    <a:lstStyle/>
                    <a:p>
                      <a:pPr marL="224790">
                        <a:lnSpc>
                          <a:spcPts val="1885"/>
                        </a:lnSpc>
                        <a:spcBef>
                          <a:spcPts val="80"/>
                        </a:spcBef>
                      </a:pPr>
                      <a:r>
                        <a:rPr sz="1600" spc="-65" dirty="0">
                          <a:latin typeface="Trebuchet MS"/>
                          <a:cs typeface="Trebuchet MS"/>
                        </a:rPr>
                        <a:t>chef</a:t>
                      </a:r>
                      <a:r>
                        <a:rPr sz="1600" b="1" spc="-65" dirty="0">
                          <a:latin typeface="Trebuchet MS"/>
                          <a:cs typeface="Trebuchet MS"/>
                        </a:rPr>
                        <a:t>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0160" marB="0"/>
                </a:tc>
                <a:tc>
                  <a:txBody>
                    <a:bodyPr/>
                    <a:lstStyle/>
                    <a:p>
                      <a:pPr marL="245110" algn="ctr">
                        <a:lnSpc>
                          <a:spcPts val="1885"/>
                        </a:lnSpc>
                        <a:spcBef>
                          <a:spcPts val="80"/>
                        </a:spcBef>
                      </a:pPr>
                      <a:r>
                        <a:rPr sz="1600" spc="-55" dirty="0">
                          <a:latin typeface="Trebuchet MS"/>
                          <a:cs typeface="Trebuchet MS"/>
                        </a:rPr>
                        <a:t>handkerchief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0160" marB="0"/>
                </a:tc>
                <a:tc>
                  <a:txBody>
                    <a:bodyPr/>
                    <a:lstStyle/>
                    <a:p>
                      <a:pPr marL="112395" algn="ctr">
                        <a:lnSpc>
                          <a:spcPts val="1885"/>
                        </a:lnSpc>
                        <a:spcBef>
                          <a:spcPts val="80"/>
                        </a:spcBef>
                      </a:pPr>
                      <a:r>
                        <a:rPr sz="1600" spc="-55" dirty="0">
                          <a:latin typeface="Trebuchet MS"/>
                          <a:cs typeface="Trebuchet MS"/>
                        </a:rPr>
                        <a:t>handkerchief</a:t>
                      </a:r>
                      <a:r>
                        <a:rPr sz="1600" b="1" spc="-55" dirty="0">
                          <a:latin typeface="Trebuchet MS"/>
                          <a:cs typeface="Trebuchet MS"/>
                        </a:rPr>
                        <a:t>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016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39">
                <a:tc>
                  <a:txBody>
                    <a:bodyPr/>
                    <a:lstStyle/>
                    <a:p>
                      <a:pPr marR="156845" algn="ctr">
                        <a:lnSpc>
                          <a:spcPts val="1820"/>
                        </a:lnSpc>
                      </a:pPr>
                      <a:r>
                        <a:rPr sz="1600" spc="-90" dirty="0">
                          <a:latin typeface="Trebuchet MS"/>
                          <a:cs typeface="Trebuchet MS"/>
                        </a:rPr>
                        <a:t>chief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4470">
                        <a:lnSpc>
                          <a:spcPts val="1820"/>
                        </a:lnSpc>
                      </a:pPr>
                      <a:r>
                        <a:rPr sz="1600" spc="-75" dirty="0">
                          <a:latin typeface="Trebuchet MS"/>
                          <a:cs typeface="Trebuchet MS"/>
                        </a:rPr>
                        <a:t>chief</a:t>
                      </a:r>
                      <a:r>
                        <a:rPr sz="1600" b="1" spc="-75" dirty="0">
                          <a:latin typeface="Trebuchet MS"/>
                          <a:cs typeface="Trebuchet MS"/>
                        </a:rPr>
                        <a:t>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4475" algn="ctr">
                        <a:lnSpc>
                          <a:spcPts val="1820"/>
                        </a:lnSpc>
                      </a:pPr>
                      <a:r>
                        <a:rPr sz="1600" spc="-75" dirty="0">
                          <a:latin typeface="Trebuchet MS"/>
                          <a:cs typeface="Trebuchet MS"/>
                        </a:rPr>
                        <a:t>roof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2395" algn="ctr">
                        <a:lnSpc>
                          <a:spcPts val="1820"/>
                        </a:lnSpc>
                      </a:pPr>
                      <a:r>
                        <a:rPr sz="1600" spc="-65" dirty="0">
                          <a:latin typeface="Trebuchet MS"/>
                          <a:cs typeface="Trebuchet MS"/>
                        </a:rPr>
                        <a:t>roof</a:t>
                      </a:r>
                      <a:r>
                        <a:rPr sz="1600" b="1" spc="-65" dirty="0">
                          <a:latin typeface="Trebuchet MS"/>
                          <a:cs typeface="Trebuchet MS"/>
                        </a:rPr>
                        <a:t>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221">
                <a:tc>
                  <a:txBody>
                    <a:bodyPr/>
                    <a:lstStyle/>
                    <a:p>
                      <a:pPr marR="157480" algn="ctr">
                        <a:lnSpc>
                          <a:spcPts val="1855"/>
                        </a:lnSpc>
                      </a:pPr>
                      <a:r>
                        <a:rPr sz="1600" spc="-145" dirty="0">
                          <a:latin typeface="Trebuchet MS"/>
                          <a:cs typeface="Trebuchet MS"/>
                        </a:rPr>
                        <a:t>cliff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4795">
                        <a:lnSpc>
                          <a:spcPts val="1855"/>
                        </a:lnSpc>
                      </a:pPr>
                      <a:r>
                        <a:rPr sz="1600" spc="-120" dirty="0">
                          <a:latin typeface="Trebuchet MS"/>
                          <a:cs typeface="Trebuchet MS"/>
                        </a:rPr>
                        <a:t>cliff</a:t>
                      </a:r>
                      <a:r>
                        <a:rPr sz="1600" b="1" spc="-120" dirty="0">
                          <a:latin typeface="Trebuchet MS"/>
                          <a:cs typeface="Trebuchet MS"/>
                        </a:rPr>
                        <a:t>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4475" algn="ctr">
                        <a:lnSpc>
                          <a:spcPts val="1855"/>
                        </a:lnSpc>
                      </a:pPr>
                      <a:r>
                        <a:rPr sz="1600" spc="-85" dirty="0">
                          <a:latin typeface="Trebuchet MS"/>
                          <a:cs typeface="Trebuchet MS"/>
                        </a:rPr>
                        <a:t>sheriff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2395" algn="ctr">
                        <a:lnSpc>
                          <a:spcPts val="1855"/>
                        </a:lnSpc>
                      </a:pPr>
                      <a:r>
                        <a:rPr sz="1600" spc="-80" dirty="0">
                          <a:latin typeface="Trebuchet MS"/>
                          <a:cs typeface="Trebuchet MS"/>
                        </a:rPr>
                        <a:t>sheriff</a:t>
                      </a:r>
                      <a:r>
                        <a:rPr sz="1600" b="1" spc="-80" dirty="0">
                          <a:latin typeface="Trebuchet MS"/>
                          <a:cs typeface="Trebuchet MS"/>
                        </a:rPr>
                        <a:t>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" name="object 23"/>
          <p:cNvSpPr txBox="1"/>
          <p:nvPr/>
        </p:nvSpPr>
        <p:spPr>
          <a:xfrm>
            <a:off x="870585" y="4546523"/>
            <a:ext cx="47231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105" dirty="0">
                <a:latin typeface="Trebuchet MS"/>
                <a:cs typeface="Trebuchet MS"/>
              </a:rPr>
              <a:t>For </a:t>
            </a:r>
            <a:r>
              <a:rPr sz="1600" spc="5" dirty="0">
                <a:latin typeface="Trebuchet MS"/>
                <a:cs typeface="Trebuchet MS"/>
              </a:rPr>
              <a:t>some </a:t>
            </a:r>
            <a:r>
              <a:rPr sz="1600" spc="-15" dirty="0">
                <a:latin typeface="Trebuchet MS"/>
                <a:cs typeface="Trebuchet MS"/>
              </a:rPr>
              <a:t>words </a:t>
            </a:r>
            <a:r>
              <a:rPr sz="1600" spc="-105" dirty="0">
                <a:latin typeface="Trebuchet MS"/>
                <a:cs typeface="Trebuchet MS"/>
              </a:rPr>
              <a:t>that </a:t>
            </a:r>
            <a:r>
              <a:rPr sz="1600" spc="-20" dirty="0">
                <a:latin typeface="Trebuchet MS"/>
                <a:cs typeface="Trebuchet MS"/>
              </a:rPr>
              <a:t>end 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spc="-114" dirty="0">
                <a:latin typeface="Trebuchet MS"/>
                <a:cs typeface="Trebuchet MS"/>
              </a:rPr>
              <a:t>-</a:t>
            </a:r>
            <a:r>
              <a:rPr sz="1600" b="1" spc="-114" dirty="0">
                <a:latin typeface="Trebuchet MS"/>
                <a:cs typeface="Trebuchet MS"/>
              </a:rPr>
              <a:t>f</a:t>
            </a:r>
            <a:r>
              <a:rPr sz="1600" spc="-114" dirty="0">
                <a:latin typeface="Trebuchet MS"/>
                <a:cs typeface="Trebuchet MS"/>
              </a:rPr>
              <a:t>,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65" dirty="0">
                <a:latin typeface="Trebuchet MS"/>
                <a:cs typeface="Trebuchet MS"/>
              </a:rPr>
              <a:t>plural </a:t>
            </a:r>
            <a:r>
              <a:rPr sz="1600" spc="-20" dirty="0">
                <a:latin typeface="Trebuchet MS"/>
                <a:cs typeface="Trebuchet MS"/>
              </a:rPr>
              <a:t>can </a:t>
            </a:r>
            <a:r>
              <a:rPr sz="1600" spc="-25" dirty="0">
                <a:latin typeface="Trebuchet MS"/>
                <a:cs typeface="Trebuchet MS"/>
              </a:rPr>
              <a:t>be</a:t>
            </a:r>
            <a:r>
              <a:rPr sz="1600" spc="-305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spelled  </a:t>
            </a:r>
            <a:r>
              <a:rPr sz="1600" spc="-75" dirty="0">
                <a:latin typeface="Trebuchet MS"/>
                <a:cs typeface="Trebuchet MS"/>
              </a:rPr>
              <a:t>in two </a:t>
            </a:r>
            <a:r>
              <a:rPr sz="1600" spc="-105" dirty="0">
                <a:latin typeface="Trebuchet MS"/>
                <a:cs typeface="Trebuchet MS"/>
              </a:rPr>
              <a:t>different</a:t>
            </a:r>
            <a:r>
              <a:rPr sz="1600" spc="-110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ways.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30935" y="5105959"/>
            <a:ext cx="751840" cy="107315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ctr">
              <a:lnSpc>
                <a:spcPct val="104900"/>
              </a:lnSpc>
              <a:spcBef>
                <a:spcPts val="290"/>
              </a:spcBef>
            </a:pPr>
            <a:r>
              <a:rPr sz="1600" b="1" spc="-35" dirty="0">
                <a:solidFill>
                  <a:srgbClr val="00ADEF"/>
                </a:solidFill>
                <a:latin typeface="Trebuchet MS"/>
                <a:cs typeface="Trebuchet MS"/>
              </a:rPr>
              <a:t>Singular  </a:t>
            </a:r>
            <a:r>
              <a:rPr sz="1600" spc="-55" dirty="0">
                <a:latin typeface="Trebuchet MS"/>
                <a:cs typeface="Trebuchet MS"/>
              </a:rPr>
              <a:t>dwarf  </a:t>
            </a:r>
            <a:r>
              <a:rPr sz="1600" spc="-50" dirty="0">
                <a:latin typeface="Trebuchet MS"/>
                <a:cs typeface="Trebuchet MS"/>
              </a:rPr>
              <a:t>hoof  </a:t>
            </a:r>
            <a:r>
              <a:rPr sz="1600" spc="-55" dirty="0">
                <a:latin typeface="Trebuchet MS"/>
                <a:cs typeface="Trebuchet MS"/>
              </a:rPr>
              <a:t>scarf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40179" y="5105959"/>
            <a:ext cx="1614805" cy="1073150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R="711835" algn="ctr">
              <a:lnSpc>
                <a:spcPct val="100000"/>
              </a:lnSpc>
              <a:spcBef>
                <a:spcPts val="384"/>
              </a:spcBef>
            </a:pPr>
            <a:r>
              <a:rPr sz="1600" b="1" spc="-75" dirty="0">
                <a:solidFill>
                  <a:srgbClr val="00ADEF"/>
                </a:solidFill>
                <a:latin typeface="Trebuchet MS"/>
                <a:cs typeface="Trebuchet MS"/>
              </a:rPr>
              <a:t>Plural</a:t>
            </a:r>
            <a:endParaRPr sz="1600">
              <a:latin typeface="Trebuchet MS"/>
              <a:cs typeface="Trebuchet MS"/>
            </a:endParaRPr>
          </a:p>
          <a:p>
            <a:pPr marL="12700" marR="5080" algn="ctr">
              <a:lnSpc>
                <a:spcPct val="100000"/>
              </a:lnSpc>
              <a:spcBef>
                <a:spcPts val="284"/>
              </a:spcBef>
            </a:pPr>
            <a:r>
              <a:rPr sz="1600" spc="-45" dirty="0">
                <a:latin typeface="Trebuchet MS"/>
                <a:cs typeface="Trebuchet MS"/>
              </a:rPr>
              <a:t>dwarf</a:t>
            </a:r>
            <a:r>
              <a:rPr sz="1600" b="1" spc="-45" dirty="0">
                <a:latin typeface="Trebuchet MS"/>
                <a:cs typeface="Trebuchet MS"/>
              </a:rPr>
              <a:t>s </a:t>
            </a:r>
            <a:r>
              <a:rPr sz="1600" spc="-60" dirty="0">
                <a:latin typeface="Trebuchet MS"/>
                <a:cs typeface="Trebuchet MS"/>
              </a:rPr>
              <a:t>or</a:t>
            </a:r>
            <a:r>
              <a:rPr sz="1600" spc="-150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dwar</a:t>
            </a:r>
            <a:r>
              <a:rPr sz="1600" b="1" spc="-40" dirty="0">
                <a:latin typeface="Trebuchet MS"/>
                <a:cs typeface="Trebuchet MS"/>
              </a:rPr>
              <a:t>ves  </a:t>
            </a:r>
            <a:r>
              <a:rPr sz="1600" spc="-40" dirty="0">
                <a:latin typeface="Trebuchet MS"/>
                <a:cs typeface="Trebuchet MS"/>
              </a:rPr>
              <a:t>hoof</a:t>
            </a:r>
            <a:r>
              <a:rPr sz="1600" b="1" spc="-40" dirty="0">
                <a:latin typeface="Trebuchet MS"/>
                <a:cs typeface="Trebuchet MS"/>
              </a:rPr>
              <a:t>s </a:t>
            </a:r>
            <a:r>
              <a:rPr sz="1600" spc="-60" dirty="0">
                <a:latin typeface="Trebuchet MS"/>
                <a:cs typeface="Trebuchet MS"/>
              </a:rPr>
              <a:t>or </a:t>
            </a:r>
            <a:r>
              <a:rPr sz="1600" spc="-35" dirty="0">
                <a:latin typeface="Trebuchet MS"/>
                <a:cs typeface="Trebuchet MS"/>
              </a:rPr>
              <a:t>hoo</a:t>
            </a:r>
            <a:r>
              <a:rPr sz="1600" b="1" spc="-35" dirty="0">
                <a:latin typeface="Trebuchet MS"/>
                <a:cs typeface="Trebuchet MS"/>
              </a:rPr>
              <a:t>ves  </a:t>
            </a:r>
            <a:r>
              <a:rPr sz="1600" spc="-50" dirty="0">
                <a:latin typeface="Trebuchet MS"/>
                <a:cs typeface="Trebuchet MS"/>
              </a:rPr>
              <a:t>scarf</a:t>
            </a:r>
            <a:r>
              <a:rPr sz="1600" b="1" spc="-50" dirty="0">
                <a:latin typeface="Trebuchet MS"/>
                <a:cs typeface="Trebuchet MS"/>
              </a:rPr>
              <a:t>s </a:t>
            </a:r>
            <a:r>
              <a:rPr sz="1600" spc="-60" dirty="0">
                <a:latin typeface="Trebuchet MS"/>
                <a:cs typeface="Trebuchet MS"/>
              </a:rPr>
              <a:t>or</a:t>
            </a:r>
            <a:r>
              <a:rPr sz="1600" spc="-120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scar</a:t>
            </a:r>
            <a:r>
              <a:rPr sz="1600" b="1" spc="-40" dirty="0">
                <a:latin typeface="Trebuchet MS"/>
                <a:cs typeface="Trebuchet MS"/>
              </a:rPr>
              <a:t>ves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809679" y="8060772"/>
            <a:ext cx="5490210" cy="741680"/>
            <a:chOff x="809679" y="8060772"/>
            <a:chExt cx="5490210" cy="741680"/>
          </a:xfrm>
        </p:grpSpPr>
        <p:sp>
          <p:nvSpPr>
            <p:cNvPr id="27" name="object 27"/>
            <p:cNvSpPr/>
            <p:nvPr/>
          </p:nvSpPr>
          <p:spPr>
            <a:xfrm>
              <a:off x="809679" y="8060772"/>
              <a:ext cx="5489829" cy="74133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16669" y="8081645"/>
              <a:ext cx="5276215" cy="699770"/>
            </a:xfrm>
            <a:custGeom>
              <a:avLst/>
              <a:gdLst/>
              <a:ahLst/>
              <a:cxnLst/>
              <a:rect l="l" t="t" r="r" b="b"/>
              <a:pathLst>
                <a:path w="5276215" h="699770">
                  <a:moveTo>
                    <a:pt x="5275850" y="699595"/>
                  </a:moveTo>
                  <a:lnTo>
                    <a:pt x="0" y="699595"/>
                  </a:lnTo>
                  <a:lnTo>
                    <a:pt x="0" y="0"/>
                  </a:lnTo>
                  <a:lnTo>
                    <a:pt x="5275850" y="0"/>
                  </a:lnTo>
                  <a:lnTo>
                    <a:pt x="5275850" y="6995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16669" y="8081645"/>
              <a:ext cx="5276215" cy="699770"/>
            </a:xfrm>
            <a:custGeom>
              <a:avLst/>
              <a:gdLst/>
              <a:ahLst/>
              <a:cxnLst/>
              <a:rect l="l" t="t" r="r" b="b"/>
              <a:pathLst>
                <a:path w="5276215" h="699770">
                  <a:moveTo>
                    <a:pt x="0" y="699587"/>
                  </a:moveTo>
                  <a:lnTo>
                    <a:pt x="0" y="0"/>
                  </a:lnTo>
                  <a:lnTo>
                    <a:pt x="5275850" y="0"/>
                  </a:lnTo>
                  <a:lnTo>
                    <a:pt x="5275850" y="699587"/>
                  </a:lnTo>
                  <a:lnTo>
                    <a:pt x="0" y="699587"/>
                  </a:lnTo>
                  <a:close/>
                </a:path>
              </a:pathLst>
            </a:custGeom>
            <a:ln w="3359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93072" y="8097325"/>
              <a:ext cx="5131091" cy="66822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93072" y="8097325"/>
              <a:ext cx="5131435" cy="668655"/>
            </a:xfrm>
            <a:custGeom>
              <a:avLst/>
              <a:gdLst/>
              <a:ahLst/>
              <a:cxnLst/>
              <a:rect l="l" t="t" r="r" b="b"/>
              <a:pathLst>
                <a:path w="5131435" h="668654">
                  <a:moveTo>
                    <a:pt x="0" y="668228"/>
                  </a:moveTo>
                  <a:lnTo>
                    <a:pt x="0" y="0"/>
                  </a:lnTo>
                  <a:lnTo>
                    <a:pt x="5131091" y="0"/>
                  </a:lnTo>
                  <a:lnTo>
                    <a:pt x="5131091" y="668228"/>
                  </a:lnTo>
                  <a:lnTo>
                    <a:pt x="0" y="668228"/>
                  </a:lnTo>
                  <a:close/>
                </a:path>
              </a:pathLst>
            </a:custGeom>
            <a:ln w="3351">
              <a:solidFill>
                <a:srgbClr val="44C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916669" y="8171102"/>
            <a:ext cx="52044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3625" marR="680720">
              <a:lnSpc>
                <a:spcPct val="100000"/>
              </a:lnSpc>
              <a:spcBef>
                <a:spcPts val="100"/>
              </a:spcBef>
            </a:pPr>
            <a:r>
              <a:rPr sz="1600" spc="-95" dirty="0">
                <a:latin typeface="Trebuchet MS"/>
                <a:cs typeface="Trebuchet MS"/>
              </a:rPr>
              <a:t>But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-60" dirty="0">
                <a:latin typeface="Trebuchet MS"/>
                <a:cs typeface="Trebuchet MS"/>
              </a:rPr>
              <a:t>only </a:t>
            </a:r>
            <a:r>
              <a:rPr sz="1600" spc="15" dirty="0">
                <a:latin typeface="Trebuchet MS"/>
                <a:cs typeface="Trebuchet MS"/>
              </a:rPr>
              <a:t>add </a:t>
            </a:r>
            <a:r>
              <a:rPr sz="1600" spc="-20" dirty="0">
                <a:latin typeface="Trebuchet MS"/>
                <a:cs typeface="Trebuchet MS"/>
              </a:rPr>
              <a:t>-</a:t>
            </a:r>
            <a:r>
              <a:rPr sz="1600" b="1" spc="-20" dirty="0">
                <a:latin typeface="Trebuchet MS"/>
                <a:cs typeface="Trebuchet MS"/>
              </a:rPr>
              <a:t>s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b="1" spc="-60" dirty="0">
                <a:latin typeface="Trebuchet MS"/>
                <a:cs typeface="Trebuchet MS"/>
              </a:rPr>
              <a:t>giraffe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75" dirty="0">
                <a:latin typeface="Trebuchet MS"/>
                <a:cs typeface="Trebuchet MS"/>
              </a:rPr>
              <a:t>form</a:t>
            </a:r>
            <a:r>
              <a:rPr sz="1600" spc="-285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the  </a:t>
            </a:r>
            <a:r>
              <a:rPr sz="1600" spc="-85" dirty="0">
                <a:latin typeface="Trebuchet MS"/>
                <a:cs typeface="Trebuchet MS"/>
              </a:rPr>
              <a:t>plural.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46100" y="546100"/>
            <a:ext cx="5748020" cy="347980"/>
          </a:xfrm>
          <a:custGeom>
            <a:avLst/>
            <a:gdLst/>
            <a:ahLst/>
            <a:cxnLst/>
            <a:rect l="l" t="t" r="r" b="b"/>
            <a:pathLst>
              <a:path w="5748020" h="347980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233679"/>
                </a:lnTo>
                <a:lnTo>
                  <a:pt x="1785" y="299759"/>
                </a:lnTo>
                <a:lnTo>
                  <a:pt x="14287" y="333692"/>
                </a:lnTo>
                <a:lnTo>
                  <a:pt x="48220" y="346194"/>
                </a:lnTo>
                <a:lnTo>
                  <a:pt x="114300" y="347979"/>
                </a:lnTo>
                <a:lnTo>
                  <a:pt x="5633720" y="347979"/>
                </a:lnTo>
                <a:lnTo>
                  <a:pt x="5699799" y="346194"/>
                </a:lnTo>
                <a:lnTo>
                  <a:pt x="5733732" y="333692"/>
                </a:lnTo>
                <a:lnTo>
                  <a:pt x="5746234" y="299759"/>
                </a:lnTo>
                <a:lnTo>
                  <a:pt x="5748020" y="233679"/>
                </a:lnTo>
                <a:lnTo>
                  <a:pt x="5748020" y="114300"/>
                </a:lnTo>
                <a:lnTo>
                  <a:pt x="5746234" y="48220"/>
                </a:lnTo>
                <a:lnTo>
                  <a:pt x="5733732" y="14287"/>
                </a:lnTo>
                <a:lnTo>
                  <a:pt x="5699799" y="1785"/>
                </a:lnTo>
                <a:lnTo>
                  <a:pt x="5633720" y="0"/>
                </a:lnTo>
                <a:lnTo>
                  <a:pt x="114300" y="0"/>
                </a:lnTo>
                <a:close/>
              </a:path>
            </a:pathLst>
          </a:custGeom>
          <a:ln w="12699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32952" y="1133375"/>
            <a:ext cx="833923" cy="2863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811145" y="1133375"/>
            <a:ext cx="671773" cy="2863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473835" y="6956494"/>
            <a:ext cx="833911" cy="2863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470795" y="6956494"/>
            <a:ext cx="833927" cy="2863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560040" y="548792"/>
            <a:ext cx="5720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latin typeface="Trebuchet MS"/>
                <a:cs typeface="Trebuchet MS"/>
              </a:rPr>
              <a:t>If </a:t>
            </a:r>
            <a:r>
              <a:rPr sz="1800" spc="55" dirty="0">
                <a:latin typeface="Trebuchet MS"/>
                <a:cs typeface="Trebuchet MS"/>
              </a:rPr>
              <a:t>a </a:t>
            </a:r>
            <a:r>
              <a:rPr sz="1800" spc="-30" dirty="0">
                <a:latin typeface="Trebuchet MS"/>
                <a:cs typeface="Trebuchet MS"/>
              </a:rPr>
              <a:t>noun </a:t>
            </a:r>
            <a:r>
              <a:rPr sz="1800" spc="-15" dirty="0">
                <a:latin typeface="Trebuchet MS"/>
                <a:cs typeface="Trebuchet MS"/>
              </a:rPr>
              <a:t>ends </a:t>
            </a:r>
            <a:r>
              <a:rPr sz="1800" spc="-95" dirty="0">
                <a:latin typeface="Trebuchet MS"/>
                <a:cs typeface="Trebuchet MS"/>
              </a:rPr>
              <a:t>in </a:t>
            </a:r>
            <a:r>
              <a:rPr sz="1800" spc="-140" dirty="0">
                <a:latin typeface="Trebuchet MS"/>
                <a:cs typeface="Trebuchet MS"/>
              </a:rPr>
              <a:t>-</a:t>
            </a:r>
            <a:r>
              <a:rPr sz="1800" b="1" spc="-140" dirty="0">
                <a:latin typeface="Trebuchet MS"/>
                <a:cs typeface="Trebuchet MS"/>
              </a:rPr>
              <a:t>f</a:t>
            </a:r>
            <a:r>
              <a:rPr sz="1800" spc="-140" dirty="0">
                <a:latin typeface="Trebuchet MS"/>
                <a:cs typeface="Trebuchet MS"/>
              </a:rPr>
              <a:t>, </a:t>
            </a:r>
            <a:r>
              <a:rPr sz="1800" spc="-50" dirty="0">
                <a:latin typeface="Trebuchet MS"/>
                <a:cs typeface="Trebuchet MS"/>
              </a:rPr>
              <a:t>you </a:t>
            </a:r>
            <a:r>
              <a:rPr sz="1800" spc="-120" dirty="0">
                <a:latin typeface="Trebuchet MS"/>
                <a:cs typeface="Trebuchet MS"/>
              </a:rPr>
              <a:t>often </a:t>
            </a:r>
            <a:r>
              <a:rPr sz="1800" spc="-20" dirty="0">
                <a:latin typeface="Trebuchet MS"/>
                <a:cs typeface="Trebuchet MS"/>
              </a:rPr>
              <a:t>change </a:t>
            </a:r>
            <a:r>
              <a:rPr sz="1800" b="1" spc="-135" dirty="0">
                <a:latin typeface="Trebuchet MS"/>
                <a:cs typeface="Trebuchet MS"/>
              </a:rPr>
              <a:t>f </a:t>
            </a:r>
            <a:r>
              <a:rPr sz="1800" spc="-135" dirty="0">
                <a:latin typeface="Trebuchet MS"/>
                <a:cs typeface="Trebuchet MS"/>
              </a:rPr>
              <a:t>to </a:t>
            </a:r>
            <a:r>
              <a:rPr sz="1800" b="1" spc="-175" dirty="0">
                <a:latin typeface="Trebuchet MS"/>
                <a:cs typeface="Trebuchet MS"/>
              </a:rPr>
              <a:t>v</a:t>
            </a:r>
            <a:r>
              <a:rPr sz="1800" spc="-175" dirty="0">
                <a:latin typeface="Trebuchet MS"/>
                <a:cs typeface="Trebuchet MS"/>
              </a:rPr>
              <a:t>, </a:t>
            </a:r>
            <a:r>
              <a:rPr sz="1800" spc="-5" dirty="0">
                <a:latin typeface="Trebuchet MS"/>
                <a:cs typeface="Trebuchet MS"/>
              </a:rPr>
              <a:t>and</a:t>
            </a:r>
            <a:r>
              <a:rPr sz="1800" spc="-30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add </a:t>
            </a:r>
            <a:r>
              <a:rPr sz="1800" spc="-95" dirty="0">
                <a:latin typeface="Trebuchet MS"/>
                <a:cs typeface="Trebuchet MS"/>
              </a:rPr>
              <a:t>-</a:t>
            </a:r>
            <a:r>
              <a:rPr sz="1800" b="1" spc="-95" dirty="0">
                <a:latin typeface="Trebuchet MS"/>
                <a:cs typeface="Trebuchet MS"/>
              </a:rPr>
              <a:t>es</a:t>
            </a:r>
            <a:r>
              <a:rPr sz="1800" spc="-95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543759" y="6934758"/>
            <a:ext cx="751840" cy="107315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600" b="1" spc="-35" dirty="0">
                <a:solidFill>
                  <a:srgbClr val="00ADEF"/>
                </a:solidFill>
                <a:latin typeface="Trebuchet MS"/>
                <a:cs typeface="Trebuchet MS"/>
              </a:rPr>
              <a:t>Singular</a:t>
            </a:r>
            <a:endParaRPr sz="1600">
              <a:latin typeface="Trebuchet MS"/>
              <a:cs typeface="Trebuchet MS"/>
            </a:endParaRPr>
          </a:p>
          <a:p>
            <a:pPr marL="12700" marR="327660" indent="-635">
              <a:lnSpc>
                <a:spcPct val="100000"/>
              </a:lnSpc>
              <a:spcBef>
                <a:spcPts val="285"/>
              </a:spcBef>
            </a:pPr>
            <a:r>
              <a:rPr sz="1600" spc="-80" dirty="0">
                <a:latin typeface="Trebuchet MS"/>
                <a:cs typeface="Trebuchet MS"/>
              </a:rPr>
              <a:t>knife  </a:t>
            </a:r>
            <a:r>
              <a:rPr sz="1600" spc="-125" dirty="0">
                <a:latin typeface="Trebuchet MS"/>
                <a:cs typeface="Trebuchet MS"/>
              </a:rPr>
              <a:t>life  </a:t>
            </a:r>
            <a:r>
              <a:rPr sz="1600" spc="-90" dirty="0">
                <a:latin typeface="Trebuchet MS"/>
                <a:cs typeface="Trebuchet MS"/>
              </a:rPr>
              <a:t>wife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623945" y="6934758"/>
            <a:ext cx="560070" cy="107315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indent="-635">
              <a:lnSpc>
                <a:spcPct val="104900"/>
              </a:lnSpc>
              <a:spcBef>
                <a:spcPts val="290"/>
              </a:spcBef>
            </a:pPr>
            <a:r>
              <a:rPr sz="1600" b="1" spc="-75" dirty="0">
                <a:solidFill>
                  <a:srgbClr val="00ADEF"/>
                </a:solidFill>
                <a:latin typeface="Trebuchet MS"/>
                <a:cs typeface="Trebuchet MS"/>
              </a:rPr>
              <a:t>Plural  </a:t>
            </a:r>
            <a:r>
              <a:rPr sz="1600" spc="-85" dirty="0">
                <a:latin typeface="Trebuchet MS"/>
                <a:cs typeface="Trebuchet MS"/>
              </a:rPr>
              <a:t>kn</a:t>
            </a:r>
            <a:r>
              <a:rPr sz="1600" spc="-50" dirty="0">
                <a:latin typeface="Trebuchet MS"/>
                <a:cs typeface="Trebuchet MS"/>
              </a:rPr>
              <a:t>i</a:t>
            </a:r>
            <a:r>
              <a:rPr sz="1600" b="1" spc="-50" dirty="0">
                <a:latin typeface="Trebuchet MS"/>
                <a:cs typeface="Trebuchet MS"/>
              </a:rPr>
              <a:t>ves  </a:t>
            </a:r>
            <a:r>
              <a:rPr sz="1600" spc="-95" dirty="0">
                <a:latin typeface="Trebuchet MS"/>
                <a:cs typeface="Trebuchet MS"/>
              </a:rPr>
              <a:t>li</a:t>
            </a:r>
            <a:r>
              <a:rPr sz="1600" b="1" spc="-95" dirty="0">
                <a:latin typeface="Trebuchet MS"/>
                <a:cs typeface="Trebuchet MS"/>
              </a:rPr>
              <a:t>ves  </a:t>
            </a:r>
            <a:r>
              <a:rPr sz="1600" spc="-65" dirty="0">
                <a:latin typeface="Trebuchet MS"/>
                <a:cs typeface="Trebuchet MS"/>
              </a:rPr>
              <a:t>wi</a:t>
            </a:r>
            <a:r>
              <a:rPr sz="1600" b="1" spc="-65" dirty="0">
                <a:latin typeface="Trebuchet MS"/>
                <a:cs typeface="Trebuchet MS"/>
              </a:rPr>
              <a:t>ves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849114" y="1133375"/>
            <a:ext cx="833927" cy="2863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795228" y="1133375"/>
            <a:ext cx="757935" cy="2863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3" name="object 43"/>
          <p:cNvGraphicFramePr>
            <a:graphicFrameLocks noGrp="1"/>
          </p:cNvGraphicFramePr>
          <p:nvPr/>
        </p:nvGraphicFramePr>
        <p:xfrm>
          <a:off x="867968" y="1123797"/>
          <a:ext cx="3686810" cy="13101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8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1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9318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spc="-35" dirty="0">
                          <a:solidFill>
                            <a:srgbClr val="00ADEF"/>
                          </a:solidFill>
                          <a:latin typeface="Trebuchet MS"/>
                          <a:cs typeface="Trebuchet MS"/>
                        </a:rPr>
                        <a:t>Singular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/>
                </a:tc>
                <a:tc>
                  <a:txBody>
                    <a:bodyPr/>
                    <a:lstStyle/>
                    <a:p>
                      <a:pPr marL="14033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spc="-75" dirty="0">
                          <a:solidFill>
                            <a:srgbClr val="00ADEF"/>
                          </a:solidFill>
                          <a:latin typeface="Trebuchet MS"/>
                          <a:cs typeface="Trebuchet MS"/>
                        </a:rPr>
                        <a:t>Plural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/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spc="-35" dirty="0">
                          <a:solidFill>
                            <a:srgbClr val="00ADEF"/>
                          </a:solidFill>
                          <a:latin typeface="Trebuchet MS"/>
                          <a:cs typeface="Trebuchet MS"/>
                        </a:rPr>
                        <a:t>Singular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/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spc="-75" dirty="0">
                          <a:solidFill>
                            <a:srgbClr val="00ADEF"/>
                          </a:solidFill>
                          <a:latin typeface="Trebuchet MS"/>
                          <a:cs typeface="Trebuchet MS"/>
                        </a:rPr>
                        <a:t>Plural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937">
                <a:tc>
                  <a:txBody>
                    <a:bodyPr/>
                    <a:lstStyle/>
                    <a:p>
                      <a:pPr marL="31750">
                        <a:lnSpc>
                          <a:spcPts val="1885"/>
                        </a:lnSpc>
                        <a:spcBef>
                          <a:spcPts val="80"/>
                        </a:spcBef>
                      </a:pPr>
                      <a:r>
                        <a:rPr sz="1600" spc="-90" dirty="0">
                          <a:latin typeface="Trebuchet MS"/>
                          <a:cs typeface="Trebuchet MS"/>
                        </a:rPr>
                        <a:t>calf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0160" marB="0"/>
                </a:tc>
                <a:tc>
                  <a:txBody>
                    <a:bodyPr/>
                    <a:lstStyle/>
                    <a:p>
                      <a:pPr marL="140335">
                        <a:lnSpc>
                          <a:spcPts val="1885"/>
                        </a:lnSpc>
                        <a:spcBef>
                          <a:spcPts val="80"/>
                        </a:spcBef>
                      </a:pPr>
                      <a:r>
                        <a:rPr sz="1600" spc="-60" dirty="0">
                          <a:latin typeface="Trebuchet MS"/>
                          <a:cs typeface="Trebuchet MS"/>
                        </a:rPr>
                        <a:t>cal</a:t>
                      </a:r>
                      <a:r>
                        <a:rPr sz="1600" b="1" spc="-60" dirty="0">
                          <a:latin typeface="Trebuchet MS"/>
                          <a:cs typeface="Trebuchet MS"/>
                        </a:rPr>
                        <a:t>ves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0160" marB="0"/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ts val="1885"/>
                        </a:lnSpc>
                        <a:spcBef>
                          <a:spcPts val="80"/>
                        </a:spcBef>
                      </a:pPr>
                      <a:r>
                        <a:rPr sz="1600" spc="-70" dirty="0">
                          <a:latin typeface="Trebuchet MS"/>
                          <a:cs typeface="Trebuchet MS"/>
                        </a:rPr>
                        <a:t>loaf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0160" marB="0"/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ts val="1885"/>
                        </a:lnSpc>
                        <a:spcBef>
                          <a:spcPts val="80"/>
                        </a:spcBef>
                      </a:pPr>
                      <a:r>
                        <a:rPr sz="1600" spc="-45" dirty="0">
                          <a:latin typeface="Trebuchet MS"/>
                          <a:cs typeface="Trebuchet MS"/>
                        </a:rPr>
                        <a:t>loa</a:t>
                      </a:r>
                      <a:r>
                        <a:rPr sz="1600" b="1" spc="-45" dirty="0">
                          <a:latin typeface="Trebuchet MS"/>
                          <a:cs typeface="Trebuchet MS"/>
                        </a:rPr>
                        <a:t>ves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016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31750">
                        <a:lnSpc>
                          <a:spcPts val="1820"/>
                        </a:lnSpc>
                      </a:pPr>
                      <a:r>
                        <a:rPr sz="1600" spc="-125" dirty="0">
                          <a:latin typeface="Trebuchet MS"/>
                          <a:cs typeface="Trebuchet MS"/>
                        </a:rPr>
                        <a:t>elf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0335">
                        <a:lnSpc>
                          <a:spcPts val="1820"/>
                        </a:lnSpc>
                      </a:pPr>
                      <a:r>
                        <a:rPr sz="1600" spc="-75" dirty="0">
                          <a:latin typeface="Trebuchet MS"/>
                          <a:cs typeface="Trebuchet MS"/>
                        </a:rPr>
                        <a:t>el</a:t>
                      </a:r>
                      <a:r>
                        <a:rPr sz="1600" b="1" spc="-75" dirty="0">
                          <a:latin typeface="Trebuchet MS"/>
                          <a:cs typeface="Trebuchet MS"/>
                        </a:rPr>
                        <a:t>ves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ts val="1820"/>
                        </a:lnSpc>
                      </a:pPr>
                      <a:r>
                        <a:rPr sz="1600" spc="-65" dirty="0">
                          <a:latin typeface="Trebuchet MS"/>
                          <a:cs typeface="Trebuchet MS"/>
                        </a:rPr>
                        <a:t>shelf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ts val="1820"/>
                        </a:lnSpc>
                      </a:pPr>
                      <a:r>
                        <a:rPr sz="1600" spc="-45" dirty="0">
                          <a:latin typeface="Trebuchet MS"/>
                          <a:cs typeface="Trebuchet MS"/>
                        </a:rPr>
                        <a:t>shel</a:t>
                      </a:r>
                      <a:r>
                        <a:rPr sz="1600" b="1" spc="-45" dirty="0">
                          <a:latin typeface="Trebuchet MS"/>
                          <a:cs typeface="Trebuchet MS"/>
                        </a:rPr>
                        <a:t>ves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31750">
                        <a:lnSpc>
                          <a:spcPts val="1820"/>
                        </a:lnSpc>
                      </a:pPr>
                      <a:r>
                        <a:rPr sz="1600" spc="-75" dirty="0">
                          <a:latin typeface="Trebuchet MS"/>
                          <a:cs typeface="Trebuchet MS"/>
                        </a:rPr>
                        <a:t>half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0335">
                        <a:lnSpc>
                          <a:spcPts val="1820"/>
                        </a:lnSpc>
                      </a:pPr>
                      <a:r>
                        <a:rPr sz="1600" spc="-50" dirty="0">
                          <a:latin typeface="Trebuchet MS"/>
                          <a:cs typeface="Trebuchet MS"/>
                        </a:rPr>
                        <a:t>hal</a:t>
                      </a:r>
                      <a:r>
                        <a:rPr sz="1600" b="1" spc="-50" dirty="0">
                          <a:latin typeface="Trebuchet MS"/>
                          <a:cs typeface="Trebuchet MS"/>
                        </a:rPr>
                        <a:t>ves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ts val="1820"/>
                        </a:lnSpc>
                      </a:pPr>
                      <a:r>
                        <a:rPr sz="1600" spc="-120" dirty="0">
                          <a:latin typeface="Trebuchet MS"/>
                          <a:cs typeface="Trebuchet MS"/>
                        </a:rPr>
                        <a:t>thief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ts val="1820"/>
                        </a:lnSpc>
                      </a:pPr>
                      <a:r>
                        <a:rPr sz="1600" spc="-85" dirty="0">
                          <a:latin typeface="Trebuchet MS"/>
                          <a:cs typeface="Trebuchet MS"/>
                        </a:rPr>
                        <a:t>thie</a:t>
                      </a:r>
                      <a:r>
                        <a:rPr sz="1600" b="1" spc="-85" dirty="0">
                          <a:latin typeface="Trebuchet MS"/>
                          <a:cs typeface="Trebuchet MS"/>
                        </a:rPr>
                        <a:t>ves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221">
                <a:tc>
                  <a:txBody>
                    <a:bodyPr/>
                    <a:lstStyle/>
                    <a:p>
                      <a:pPr marL="31750">
                        <a:lnSpc>
                          <a:spcPts val="1855"/>
                        </a:lnSpc>
                      </a:pPr>
                      <a:r>
                        <a:rPr sz="1600" spc="-80" dirty="0">
                          <a:latin typeface="Trebuchet MS"/>
                          <a:cs typeface="Trebuchet MS"/>
                        </a:rPr>
                        <a:t>leaf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0335">
                        <a:lnSpc>
                          <a:spcPts val="1855"/>
                        </a:lnSpc>
                      </a:pPr>
                      <a:r>
                        <a:rPr sz="1600" spc="-55" dirty="0">
                          <a:latin typeface="Trebuchet MS"/>
                          <a:cs typeface="Trebuchet MS"/>
                        </a:rPr>
                        <a:t>lea</a:t>
                      </a:r>
                      <a:r>
                        <a:rPr sz="1600" b="1" spc="-55" dirty="0">
                          <a:latin typeface="Trebuchet MS"/>
                          <a:cs typeface="Trebuchet MS"/>
                        </a:rPr>
                        <a:t>ves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ts val="1855"/>
                        </a:lnSpc>
                      </a:pPr>
                      <a:r>
                        <a:rPr sz="1600" spc="-85" dirty="0">
                          <a:latin typeface="Trebuchet MS"/>
                          <a:cs typeface="Trebuchet MS"/>
                        </a:rPr>
                        <a:t>wolf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ts val="1855"/>
                        </a:lnSpc>
                      </a:pPr>
                      <a:r>
                        <a:rPr sz="1600" spc="-55" dirty="0">
                          <a:latin typeface="Trebuchet MS"/>
                          <a:cs typeface="Trebuchet MS"/>
                        </a:rPr>
                        <a:t>wol</a:t>
                      </a:r>
                      <a:r>
                        <a:rPr sz="1600" b="1" spc="-55" dirty="0">
                          <a:latin typeface="Trebuchet MS"/>
                          <a:cs typeface="Trebuchet MS"/>
                        </a:rPr>
                        <a:t>ves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44" name="object 44"/>
          <p:cNvGrpSpPr/>
          <p:nvPr/>
        </p:nvGrpSpPr>
        <p:grpSpPr>
          <a:xfrm>
            <a:off x="539750" y="4819015"/>
            <a:ext cx="5760720" cy="2020570"/>
            <a:chOff x="539750" y="4819015"/>
            <a:chExt cx="5760720" cy="2020570"/>
          </a:xfrm>
        </p:grpSpPr>
        <p:sp>
          <p:nvSpPr>
            <p:cNvPr id="45" name="object 45"/>
            <p:cNvSpPr/>
            <p:nvPr/>
          </p:nvSpPr>
          <p:spPr>
            <a:xfrm>
              <a:off x="3985259" y="4822190"/>
              <a:ext cx="2031364" cy="1744345"/>
            </a:xfrm>
            <a:custGeom>
              <a:avLst/>
              <a:gdLst/>
              <a:ahLst/>
              <a:cxnLst/>
              <a:rect l="l" t="t" r="r" b="b"/>
              <a:pathLst>
                <a:path w="2031364" h="1744345">
                  <a:moveTo>
                    <a:pt x="1015682" y="0"/>
                  </a:moveTo>
                  <a:lnTo>
                    <a:pt x="963415" y="1134"/>
                  </a:lnTo>
                  <a:lnTo>
                    <a:pt x="911834" y="4502"/>
                  </a:lnTo>
                  <a:lnTo>
                    <a:pt x="861003" y="10049"/>
                  </a:lnTo>
                  <a:lnTo>
                    <a:pt x="810986" y="17719"/>
                  </a:lnTo>
                  <a:lnTo>
                    <a:pt x="761847" y="27458"/>
                  </a:lnTo>
                  <a:lnTo>
                    <a:pt x="713649" y="39211"/>
                  </a:lnTo>
                  <a:lnTo>
                    <a:pt x="666456" y="52923"/>
                  </a:lnTo>
                  <a:lnTo>
                    <a:pt x="620332" y="68539"/>
                  </a:lnTo>
                  <a:lnTo>
                    <a:pt x="575341" y="86006"/>
                  </a:lnTo>
                  <a:lnTo>
                    <a:pt x="531547" y="105266"/>
                  </a:lnTo>
                  <a:lnTo>
                    <a:pt x="489014" y="126267"/>
                  </a:lnTo>
                  <a:lnTo>
                    <a:pt x="447804" y="148953"/>
                  </a:lnTo>
                  <a:lnTo>
                    <a:pt x="407983" y="173270"/>
                  </a:lnTo>
                  <a:lnTo>
                    <a:pt x="369613" y="199162"/>
                  </a:lnTo>
                  <a:lnTo>
                    <a:pt x="332760" y="226575"/>
                  </a:lnTo>
                  <a:lnTo>
                    <a:pt x="297486" y="255454"/>
                  </a:lnTo>
                  <a:lnTo>
                    <a:pt x="263855" y="285744"/>
                  </a:lnTo>
                  <a:lnTo>
                    <a:pt x="231932" y="317390"/>
                  </a:lnTo>
                  <a:lnTo>
                    <a:pt x="201780" y="350338"/>
                  </a:lnTo>
                  <a:lnTo>
                    <a:pt x="173462" y="384533"/>
                  </a:lnTo>
                  <a:lnTo>
                    <a:pt x="147043" y="419920"/>
                  </a:lnTo>
                  <a:lnTo>
                    <a:pt x="122587" y="456444"/>
                  </a:lnTo>
                  <a:lnTo>
                    <a:pt x="100157" y="494050"/>
                  </a:lnTo>
                  <a:lnTo>
                    <a:pt x="79817" y="532684"/>
                  </a:lnTo>
                  <a:lnTo>
                    <a:pt x="61631" y="572291"/>
                  </a:lnTo>
                  <a:lnTo>
                    <a:pt x="45663" y="612815"/>
                  </a:lnTo>
                  <a:lnTo>
                    <a:pt x="31976" y="654203"/>
                  </a:lnTo>
                  <a:lnTo>
                    <a:pt x="20635" y="696399"/>
                  </a:lnTo>
                  <a:lnTo>
                    <a:pt x="11702" y="739349"/>
                  </a:lnTo>
                  <a:lnTo>
                    <a:pt x="5243" y="782998"/>
                  </a:lnTo>
                  <a:lnTo>
                    <a:pt x="1321" y="827290"/>
                  </a:lnTo>
                  <a:lnTo>
                    <a:pt x="0" y="872172"/>
                  </a:lnTo>
                  <a:lnTo>
                    <a:pt x="1321" y="917054"/>
                  </a:lnTo>
                  <a:lnTo>
                    <a:pt x="5243" y="961346"/>
                  </a:lnTo>
                  <a:lnTo>
                    <a:pt x="11702" y="1004995"/>
                  </a:lnTo>
                  <a:lnTo>
                    <a:pt x="20635" y="1047945"/>
                  </a:lnTo>
                  <a:lnTo>
                    <a:pt x="31976" y="1090141"/>
                  </a:lnTo>
                  <a:lnTo>
                    <a:pt x="45663" y="1131529"/>
                  </a:lnTo>
                  <a:lnTo>
                    <a:pt x="61631" y="1172053"/>
                  </a:lnTo>
                  <a:lnTo>
                    <a:pt x="79817" y="1211660"/>
                  </a:lnTo>
                  <a:lnTo>
                    <a:pt x="100157" y="1250294"/>
                  </a:lnTo>
                  <a:lnTo>
                    <a:pt x="122587" y="1287900"/>
                  </a:lnTo>
                  <a:lnTo>
                    <a:pt x="147043" y="1324424"/>
                  </a:lnTo>
                  <a:lnTo>
                    <a:pt x="173462" y="1359811"/>
                  </a:lnTo>
                  <a:lnTo>
                    <a:pt x="201780" y="1394006"/>
                  </a:lnTo>
                  <a:lnTo>
                    <a:pt x="231932" y="1426954"/>
                  </a:lnTo>
                  <a:lnTo>
                    <a:pt x="263855" y="1458600"/>
                  </a:lnTo>
                  <a:lnTo>
                    <a:pt x="297486" y="1488890"/>
                  </a:lnTo>
                  <a:lnTo>
                    <a:pt x="332760" y="1517769"/>
                  </a:lnTo>
                  <a:lnTo>
                    <a:pt x="369613" y="1545182"/>
                  </a:lnTo>
                  <a:lnTo>
                    <a:pt x="407983" y="1571074"/>
                  </a:lnTo>
                  <a:lnTo>
                    <a:pt x="447804" y="1595391"/>
                  </a:lnTo>
                  <a:lnTo>
                    <a:pt x="489014" y="1618077"/>
                  </a:lnTo>
                  <a:lnTo>
                    <a:pt x="531547" y="1639078"/>
                  </a:lnTo>
                  <a:lnTo>
                    <a:pt x="575341" y="1658338"/>
                  </a:lnTo>
                  <a:lnTo>
                    <a:pt x="620332" y="1675805"/>
                  </a:lnTo>
                  <a:lnTo>
                    <a:pt x="666456" y="1691421"/>
                  </a:lnTo>
                  <a:lnTo>
                    <a:pt x="713649" y="1705133"/>
                  </a:lnTo>
                  <a:lnTo>
                    <a:pt x="761847" y="1716886"/>
                  </a:lnTo>
                  <a:lnTo>
                    <a:pt x="810986" y="1726625"/>
                  </a:lnTo>
                  <a:lnTo>
                    <a:pt x="861003" y="1734295"/>
                  </a:lnTo>
                  <a:lnTo>
                    <a:pt x="911834" y="1739842"/>
                  </a:lnTo>
                  <a:lnTo>
                    <a:pt x="963415" y="1743210"/>
                  </a:lnTo>
                  <a:lnTo>
                    <a:pt x="1015682" y="1744345"/>
                  </a:lnTo>
                  <a:lnTo>
                    <a:pt x="1067949" y="1743210"/>
                  </a:lnTo>
                  <a:lnTo>
                    <a:pt x="1119530" y="1739842"/>
                  </a:lnTo>
                  <a:lnTo>
                    <a:pt x="1170361" y="1734295"/>
                  </a:lnTo>
                  <a:lnTo>
                    <a:pt x="1220378" y="1726625"/>
                  </a:lnTo>
                  <a:lnTo>
                    <a:pt x="1269517" y="1716886"/>
                  </a:lnTo>
                  <a:lnTo>
                    <a:pt x="1317715" y="1705133"/>
                  </a:lnTo>
                  <a:lnTo>
                    <a:pt x="1364908" y="1691421"/>
                  </a:lnTo>
                  <a:lnTo>
                    <a:pt x="1411032" y="1675805"/>
                  </a:lnTo>
                  <a:lnTo>
                    <a:pt x="1456023" y="1658338"/>
                  </a:lnTo>
                  <a:lnTo>
                    <a:pt x="1499817" y="1639078"/>
                  </a:lnTo>
                  <a:lnTo>
                    <a:pt x="1542350" y="1618077"/>
                  </a:lnTo>
                  <a:lnTo>
                    <a:pt x="1583560" y="1595391"/>
                  </a:lnTo>
                  <a:lnTo>
                    <a:pt x="1623381" y="1571074"/>
                  </a:lnTo>
                  <a:lnTo>
                    <a:pt x="1661751" y="1545182"/>
                  </a:lnTo>
                  <a:lnTo>
                    <a:pt x="1698604" y="1517769"/>
                  </a:lnTo>
                  <a:lnTo>
                    <a:pt x="1733878" y="1488890"/>
                  </a:lnTo>
                  <a:lnTo>
                    <a:pt x="1767509" y="1458600"/>
                  </a:lnTo>
                  <a:lnTo>
                    <a:pt x="1799432" y="1426954"/>
                  </a:lnTo>
                  <a:lnTo>
                    <a:pt x="1829584" y="1394006"/>
                  </a:lnTo>
                  <a:lnTo>
                    <a:pt x="1857902" y="1359811"/>
                  </a:lnTo>
                  <a:lnTo>
                    <a:pt x="1884321" y="1324424"/>
                  </a:lnTo>
                  <a:lnTo>
                    <a:pt x="1908777" y="1287900"/>
                  </a:lnTo>
                  <a:lnTo>
                    <a:pt x="1931207" y="1250294"/>
                  </a:lnTo>
                  <a:lnTo>
                    <a:pt x="1951547" y="1211660"/>
                  </a:lnTo>
                  <a:lnTo>
                    <a:pt x="1969733" y="1172053"/>
                  </a:lnTo>
                  <a:lnTo>
                    <a:pt x="1985701" y="1131529"/>
                  </a:lnTo>
                  <a:lnTo>
                    <a:pt x="1999388" y="1090141"/>
                  </a:lnTo>
                  <a:lnTo>
                    <a:pt x="2010729" y="1047945"/>
                  </a:lnTo>
                  <a:lnTo>
                    <a:pt x="2019662" y="1004995"/>
                  </a:lnTo>
                  <a:lnTo>
                    <a:pt x="2026121" y="961346"/>
                  </a:lnTo>
                  <a:lnTo>
                    <a:pt x="2030043" y="917054"/>
                  </a:lnTo>
                  <a:lnTo>
                    <a:pt x="2031364" y="872172"/>
                  </a:lnTo>
                  <a:lnTo>
                    <a:pt x="2030043" y="827290"/>
                  </a:lnTo>
                  <a:lnTo>
                    <a:pt x="2026121" y="782998"/>
                  </a:lnTo>
                  <a:lnTo>
                    <a:pt x="2019662" y="739349"/>
                  </a:lnTo>
                  <a:lnTo>
                    <a:pt x="2010729" y="696399"/>
                  </a:lnTo>
                  <a:lnTo>
                    <a:pt x="1999388" y="654203"/>
                  </a:lnTo>
                  <a:lnTo>
                    <a:pt x="1985701" y="612815"/>
                  </a:lnTo>
                  <a:lnTo>
                    <a:pt x="1969733" y="572291"/>
                  </a:lnTo>
                  <a:lnTo>
                    <a:pt x="1951547" y="532684"/>
                  </a:lnTo>
                  <a:lnTo>
                    <a:pt x="1931207" y="494050"/>
                  </a:lnTo>
                  <a:lnTo>
                    <a:pt x="1908777" y="456444"/>
                  </a:lnTo>
                  <a:lnTo>
                    <a:pt x="1884321" y="419920"/>
                  </a:lnTo>
                  <a:lnTo>
                    <a:pt x="1857902" y="384533"/>
                  </a:lnTo>
                  <a:lnTo>
                    <a:pt x="1829584" y="350338"/>
                  </a:lnTo>
                  <a:lnTo>
                    <a:pt x="1799432" y="317390"/>
                  </a:lnTo>
                  <a:lnTo>
                    <a:pt x="1767509" y="285744"/>
                  </a:lnTo>
                  <a:lnTo>
                    <a:pt x="1733878" y="255454"/>
                  </a:lnTo>
                  <a:lnTo>
                    <a:pt x="1698604" y="226575"/>
                  </a:lnTo>
                  <a:lnTo>
                    <a:pt x="1661751" y="199162"/>
                  </a:lnTo>
                  <a:lnTo>
                    <a:pt x="1623381" y="173270"/>
                  </a:lnTo>
                  <a:lnTo>
                    <a:pt x="1583560" y="148953"/>
                  </a:lnTo>
                  <a:lnTo>
                    <a:pt x="1542350" y="126267"/>
                  </a:lnTo>
                  <a:lnTo>
                    <a:pt x="1499817" y="105266"/>
                  </a:lnTo>
                  <a:lnTo>
                    <a:pt x="1456023" y="86006"/>
                  </a:lnTo>
                  <a:lnTo>
                    <a:pt x="1411032" y="68539"/>
                  </a:lnTo>
                  <a:lnTo>
                    <a:pt x="1364908" y="52923"/>
                  </a:lnTo>
                  <a:lnTo>
                    <a:pt x="1317715" y="39211"/>
                  </a:lnTo>
                  <a:lnTo>
                    <a:pt x="1269517" y="27458"/>
                  </a:lnTo>
                  <a:lnTo>
                    <a:pt x="1220378" y="17719"/>
                  </a:lnTo>
                  <a:lnTo>
                    <a:pt x="1170361" y="10049"/>
                  </a:lnTo>
                  <a:lnTo>
                    <a:pt x="1119530" y="4502"/>
                  </a:lnTo>
                  <a:lnTo>
                    <a:pt x="1067949" y="1134"/>
                  </a:lnTo>
                  <a:lnTo>
                    <a:pt x="10156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985259" y="4822190"/>
              <a:ext cx="2031364" cy="1744345"/>
            </a:xfrm>
            <a:custGeom>
              <a:avLst/>
              <a:gdLst/>
              <a:ahLst/>
              <a:cxnLst/>
              <a:rect l="l" t="t" r="r" b="b"/>
              <a:pathLst>
                <a:path w="2031364" h="1744345">
                  <a:moveTo>
                    <a:pt x="1015682" y="1744345"/>
                  </a:moveTo>
                  <a:lnTo>
                    <a:pt x="1067949" y="1743210"/>
                  </a:lnTo>
                  <a:lnTo>
                    <a:pt x="1119530" y="1739842"/>
                  </a:lnTo>
                  <a:lnTo>
                    <a:pt x="1170361" y="1734295"/>
                  </a:lnTo>
                  <a:lnTo>
                    <a:pt x="1220378" y="1726625"/>
                  </a:lnTo>
                  <a:lnTo>
                    <a:pt x="1269517" y="1716886"/>
                  </a:lnTo>
                  <a:lnTo>
                    <a:pt x="1317715" y="1705133"/>
                  </a:lnTo>
                  <a:lnTo>
                    <a:pt x="1364908" y="1691421"/>
                  </a:lnTo>
                  <a:lnTo>
                    <a:pt x="1411032" y="1675805"/>
                  </a:lnTo>
                  <a:lnTo>
                    <a:pt x="1456023" y="1658338"/>
                  </a:lnTo>
                  <a:lnTo>
                    <a:pt x="1499817" y="1639078"/>
                  </a:lnTo>
                  <a:lnTo>
                    <a:pt x="1542350" y="1618077"/>
                  </a:lnTo>
                  <a:lnTo>
                    <a:pt x="1583560" y="1595391"/>
                  </a:lnTo>
                  <a:lnTo>
                    <a:pt x="1623381" y="1571074"/>
                  </a:lnTo>
                  <a:lnTo>
                    <a:pt x="1661751" y="1545182"/>
                  </a:lnTo>
                  <a:lnTo>
                    <a:pt x="1698604" y="1517769"/>
                  </a:lnTo>
                  <a:lnTo>
                    <a:pt x="1733878" y="1488890"/>
                  </a:lnTo>
                  <a:lnTo>
                    <a:pt x="1767509" y="1458600"/>
                  </a:lnTo>
                  <a:lnTo>
                    <a:pt x="1799432" y="1426954"/>
                  </a:lnTo>
                  <a:lnTo>
                    <a:pt x="1829584" y="1394006"/>
                  </a:lnTo>
                  <a:lnTo>
                    <a:pt x="1857902" y="1359811"/>
                  </a:lnTo>
                  <a:lnTo>
                    <a:pt x="1884321" y="1324424"/>
                  </a:lnTo>
                  <a:lnTo>
                    <a:pt x="1908777" y="1287900"/>
                  </a:lnTo>
                  <a:lnTo>
                    <a:pt x="1931207" y="1250294"/>
                  </a:lnTo>
                  <a:lnTo>
                    <a:pt x="1951547" y="1211660"/>
                  </a:lnTo>
                  <a:lnTo>
                    <a:pt x="1969733" y="1172053"/>
                  </a:lnTo>
                  <a:lnTo>
                    <a:pt x="1985701" y="1131529"/>
                  </a:lnTo>
                  <a:lnTo>
                    <a:pt x="1999388" y="1090141"/>
                  </a:lnTo>
                  <a:lnTo>
                    <a:pt x="2010729" y="1047945"/>
                  </a:lnTo>
                  <a:lnTo>
                    <a:pt x="2019662" y="1004995"/>
                  </a:lnTo>
                  <a:lnTo>
                    <a:pt x="2026121" y="961346"/>
                  </a:lnTo>
                  <a:lnTo>
                    <a:pt x="2030043" y="917054"/>
                  </a:lnTo>
                  <a:lnTo>
                    <a:pt x="2031364" y="872172"/>
                  </a:lnTo>
                  <a:lnTo>
                    <a:pt x="2030043" y="827290"/>
                  </a:lnTo>
                  <a:lnTo>
                    <a:pt x="2026121" y="782998"/>
                  </a:lnTo>
                  <a:lnTo>
                    <a:pt x="2019662" y="739349"/>
                  </a:lnTo>
                  <a:lnTo>
                    <a:pt x="2010729" y="696399"/>
                  </a:lnTo>
                  <a:lnTo>
                    <a:pt x="1999388" y="654203"/>
                  </a:lnTo>
                  <a:lnTo>
                    <a:pt x="1985701" y="612815"/>
                  </a:lnTo>
                  <a:lnTo>
                    <a:pt x="1969733" y="572291"/>
                  </a:lnTo>
                  <a:lnTo>
                    <a:pt x="1951547" y="532684"/>
                  </a:lnTo>
                  <a:lnTo>
                    <a:pt x="1931207" y="494050"/>
                  </a:lnTo>
                  <a:lnTo>
                    <a:pt x="1908777" y="456444"/>
                  </a:lnTo>
                  <a:lnTo>
                    <a:pt x="1884321" y="419920"/>
                  </a:lnTo>
                  <a:lnTo>
                    <a:pt x="1857902" y="384533"/>
                  </a:lnTo>
                  <a:lnTo>
                    <a:pt x="1829584" y="350338"/>
                  </a:lnTo>
                  <a:lnTo>
                    <a:pt x="1799432" y="317390"/>
                  </a:lnTo>
                  <a:lnTo>
                    <a:pt x="1767509" y="285744"/>
                  </a:lnTo>
                  <a:lnTo>
                    <a:pt x="1733878" y="255454"/>
                  </a:lnTo>
                  <a:lnTo>
                    <a:pt x="1698604" y="226575"/>
                  </a:lnTo>
                  <a:lnTo>
                    <a:pt x="1661751" y="199162"/>
                  </a:lnTo>
                  <a:lnTo>
                    <a:pt x="1623381" y="173270"/>
                  </a:lnTo>
                  <a:lnTo>
                    <a:pt x="1583560" y="148953"/>
                  </a:lnTo>
                  <a:lnTo>
                    <a:pt x="1542350" y="126267"/>
                  </a:lnTo>
                  <a:lnTo>
                    <a:pt x="1499817" y="105266"/>
                  </a:lnTo>
                  <a:lnTo>
                    <a:pt x="1456023" y="86006"/>
                  </a:lnTo>
                  <a:lnTo>
                    <a:pt x="1411032" y="68539"/>
                  </a:lnTo>
                  <a:lnTo>
                    <a:pt x="1364908" y="52923"/>
                  </a:lnTo>
                  <a:lnTo>
                    <a:pt x="1317715" y="39211"/>
                  </a:lnTo>
                  <a:lnTo>
                    <a:pt x="1269517" y="27458"/>
                  </a:lnTo>
                  <a:lnTo>
                    <a:pt x="1220378" y="17719"/>
                  </a:lnTo>
                  <a:lnTo>
                    <a:pt x="1170361" y="10049"/>
                  </a:lnTo>
                  <a:lnTo>
                    <a:pt x="1119530" y="4502"/>
                  </a:lnTo>
                  <a:lnTo>
                    <a:pt x="1067949" y="1134"/>
                  </a:lnTo>
                  <a:lnTo>
                    <a:pt x="1015682" y="0"/>
                  </a:lnTo>
                  <a:lnTo>
                    <a:pt x="963415" y="1134"/>
                  </a:lnTo>
                  <a:lnTo>
                    <a:pt x="911834" y="4502"/>
                  </a:lnTo>
                  <a:lnTo>
                    <a:pt x="861003" y="10049"/>
                  </a:lnTo>
                  <a:lnTo>
                    <a:pt x="810986" y="17719"/>
                  </a:lnTo>
                  <a:lnTo>
                    <a:pt x="761847" y="27458"/>
                  </a:lnTo>
                  <a:lnTo>
                    <a:pt x="713649" y="39211"/>
                  </a:lnTo>
                  <a:lnTo>
                    <a:pt x="666456" y="52923"/>
                  </a:lnTo>
                  <a:lnTo>
                    <a:pt x="620332" y="68539"/>
                  </a:lnTo>
                  <a:lnTo>
                    <a:pt x="575341" y="86006"/>
                  </a:lnTo>
                  <a:lnTo>
                    <a:pt x="531547" y="105266"/>
                  </a:lnTo>
                  <a:lnTo>
                    <a:pt x="489014" y="126267"/>
                  </a:lnTo>
                  <a:lnTo>
                    <a:pt x="447804" y="148953"/>
                  </a:lnTo>
                  <a:lnTo>
                    <a:pt x="407983" y="173270"/>
                  </a:lnTo>
                  <a:lnTo>
                    <a:pt x="369613" y="199162"/>
                  </a:lnTo>
                  <a:lnTo>
                    <a:pt x="332760" y="226575"/>
                  </a:lnTo>
                  <a:lnTo>
                    <a:pt x="297486" y="255454"/>
                  </a:lnTo>
                  <a:lnTo>
                    <a:pt x="263855" y="285744"/>
                  </a:lnTo>
                  <a:lnTo>
                    <a:pt x="231932" y="317390"/>
                  </a:lnTo>
                  <a:lnTo>
                    <a:pt x="201780" y="350338"/>
                  </a:lnTo>
                  <a:lnTo>
                    <a:pt x="173462" y="384533"/>
                  </a:lnTo>
                  <a:lnTo>
                    <a:pt x="147043" y="419920"/>
                  </a:lnTo>
                  <a:lnTo>
                    <a:pt x="122587" y="456444"/>
                  </a:lnTo>
                  <a:lnTo>
                    <a:pt x="100157" y="494050"/>
                  </a:lnTo>
                  <a:lnTo>
                    <a:pt x="79817" y="532684"/>
                  </a:lnTo>
                  <a:lnTo>
                    <a:pt x="61631" y="572291"/>
                  </a:lnTo>
                  <a:lnTo>
                    <a:pt x="45663" y="612815"/>
                  </a:lnTo>
                  <a:lnTo>
                    <a:pt x="31976" y="654203"/>
                  </a:lnTo>
                  <a:lnTo>
                    <a:pt x="20635" y="696399"/>
                  </a:lnTo>
                  <a:lnTo>
                    <a:pt x="11702" y="739349"/>
                  </a:lnTo>
                  <a:lnTo>
                    <a:pt x="5243" y="782998"/>
                  </a:lnTo>
                  <a:lnTo>
                    <a:pt x="1321" y="827290"/>
                  </a:lnTo>
                  <a:lnTo>
                    <a:pt x="0" y="872172"/>
                  </a:lnTo>
                  <a:lnTo>
                    <a:pt x="1321" y="917054"/>
                  </a:lnTo>
                  <a:lnTo>
                    <a:pt x="5243" y="961346"/>
                  </a:lnTo>
                  <a:lnTo>
                    <a:pt x="11702" y="1004995"/>
                  </a:lnTo>
                  <a:lnTo>
                    <a:pt x="20635" y="1047945"/>
                  </a:lnTo>
                  <a:lnTo>
                    <a:pt x="31976" y="1090141"/>
                  </a:lnTo>
                  <a:lnTo>
                    <a:pt x="45663" y="1131529"/>
                  </a:lnTo>
                  <a:lnTo>
                    <a:pt x="61631" y="1172053"/>
                  </a:lnTo>
                  <a:lnTo>
                    <a:pt x="79817" y="1211660"/>
                  </a:lnTo>
                  <a:lnTo>
                    <a:pt x="100157" y="1250294"/>
                  </a:lnTo>
                  <a:lnTo>
                    <a:pt x="122587" y="1287900"/>
                  </a:lnTo>
                  <a:lnTo>
                    <a:pt x="147043" y="1324424"/>
                  </a:lnTo>
                  <a:lnTo>
                    <a:pt x="173462" y="1359811"/>
                  </a:lnTo>
                  <a:lnTo>
                    <a:pt x="201780" y="1394006"/>
                  </a:lnTo>
                  <a:lnTo>
                    <a:pt x="231932" y="1426954"/>
                  </a:lnTo>
                  <a:lnTo>
                    <a:pt x="263855" y="1458600"/>
                  </a:lnTo>
                  <a:lnTo>
                    <a:pt x="297486" y="1488890"/>
                  </a:lnTo>
                  <a:lnTo>
                    <a:pt x="332760" y="1517769"/>
                  </a:lnTo>
                  <a:lnTo>
                    <a:pt x="369613" y="1545182"/>
                  </a:lnTo>
                  <a:lnTo>
                    <a:pt x="407983" y="1571074"/>
                  </a:lnTo>
                  <a:lnTo>
                    <a:pt x="447804" y="1595391"/>
                  </a:lnTo>
                  <a:lnTo>
                    <a:pt x="489014" y="1618077"/>
                  </a:lnTo>
                  <a:lnTo>
                    <a:pt x="531547" y="1639078"/>
                  </a:lnTo>
                  <a:lnTo>
                    <a:pt x="575341" y="1658338"/>
                  </a:lnTo>
                  <a:lnTo>
                    <a:pt x="620332" y="1675805"/>
                  </a:lnTo>
                  <a:lnTo>
                    <a:pt x="666456" y="1691421"/>
                  </a:lnTo>
                  <a:lnTo>
                    <a:pt x="713649" y="1705133"/>
                  </a:lnTo>
                  <a:lnTo>
                    <a:pt x="761847" y="1716886"/>
                  </a:lnTo>
                  <a:lnTo>
                    <a:pt x="810986" y="1726625"/>
                  </a:lnTo>
                  <a:lnTo>
                    <a:pt x="861003" y="1734295"/>
                  </a:lnTo>
                  <a:lnTo>
                    <a:pt x="911834" y="1739842"/>
                  </a:lnTo>
                  <a:lnTo>
                    <a:pt x="963415" y="1743210"/>
                  </a:lnTo>
                  <a:lnTo>
                    <a:pt x="1015682" y="1744345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46100" y="6486525"/>
              <a:ext cx="5748020" cy="346710"/>
            </a:xfrm>
            <a:custGeom>
              <a:avLst/>
              <a:gdLst/>
              <a:ahLst/>
              <a:cxnLst/>
              <a:rect l="l" t="t" r="r" b="b"/>
              <a:pathLst>
                <a:path w="5748020" h="346709">
                  <a:moveTo>
                    <a:pt x="114300" y="0"/>
                  </a:moveTo>
                  <a:lnTo>
                    <a:pt x="48220" y="1785"/>
                  </a:lnTo>
                  <a:lnTo>
                    <a:pt x="14287" y="14287"/>
                  </a:lnTo>
                  <a:lnTo>
                    <a:pt x="1785" y="48220"/>
                  </a:lnTo>
                  <a:lnTo>
                    <a:pt x="0" y="114300"/>
                  </a:lnTo>
                  <a:lnTo>
                    <a:pt x="0" y="232410"/>
                  </a:lnTo>
                  <a:lnTo>
                    <a:pt x="1785" y="298489"/>
                  </a:lnTo>
                  <a:lnTo>
                    <a:pt x="14287" y="332422"/>
                  </a:lnTo>
                  <a:lnTo>
                    <a:pt x="48220" y="344924"/>
                  </a:lnTo>
                  <a:lnTo>
                    <a:pt x="114300" y="346710"/>
                  </a:lnTo>
                  <a:lnTo>
                    <a:pt x="5633720" y="346710"/>
                  </a:lnTo>
                  <a:lnTo>
                    <a:pt x="5699799" y="344924"/>
                  </a:lnTo>
                  <a:lnTo>
                    <a:pt x="5733732" y="332422"/>
                  </a:lnTo>
                  <a:lnTo>
                    <a:pt x="5746234" y="298489"/>
                  </a:lnTo>
                  <a:lnTo>
                    <a:pt x="5748020" y="232410"/>
                  </a:lnTo>
                  <a:lnTo>
                    <a:pt x="5748020" y="114300"/>
                  </a:lnTo>
                  <a:lnTo>
                    <a:pt x="5746234" y="48220"/>
                  </a:lnTo>
                  <a:lnTo>
                    <a:pt x="5733732" y="14287"/>
                  </a:lnTo>
                  <a:lnTo>
                    <a:pt x="5699799" y="1785"/>
                  </a:lnTo>
                  <a:lnTo>
                    <a:pt x="5633720" y="0"/>
                  </a:lnTo>
                  <a:lnTo>
                    <a:pt x="114300" y="0"/>
                  </a:lnTo>
                  <a:close/>
                </a:path>
              </a:pathLst>
            </a:custGeom>
            <a:ln w="12699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560040" y="6488582"/>
            <a:ext cx="5720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latin typeface="Trebuchet MS"/>
                <a:cs typeface="Trebuchet MS"/>
              </a:rPr>
              <a:t>With</a:t>
            </a:r>
            <a:r>
              <a:rPr sz="1800" spc="-275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some</a:t>
            </a:r>
            <a:r>
              <a:rPr sz="1800" spc="-275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words</a:t>
            </a:r>
            <a:r>
              <a:rPr sz="1800" spc="-270" dirty="0">
                <a:latin typeface="Trebuchet MS"/>
                <a:cs typeface="Trebuchet MS"/>
              </a:rPr>
              <a:t> </a:t>
            </a:r>
            <a:r>
              <a:rPr sz="1800" spc="-185" dirty="0">
                <a:latin typeface="Trebuchet MS"/>
                <a:cs typeface="Trebuchet MS"/>
              </a:rPr>
              <a:t>that</a:t>
            </a:r>
            <a:r>
              <a:rPr sz="1800" spc="-27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end</a:t>
            </a:r>
            <a:r>
              <a:rPr sz="1800" spc="-270" dirty="0">
                <a:latin typeface="Trebuchet MS"/>
                <a:cs typeface="Trebuchet MS"/>
              </a:rPr>
              <a:t> </a:t>
            </a:r>
            <a:r>
              <a:rPr sz="1800" spc="-130" dirty="0">
                <a:latin typeface="Trebuchet MS"/>
                <a:cs typeface="Trebuchet MS"/>
              </a:rPr>
              <a:t>in</a:t>
            </a:r>
            <a:r>
              <a:rPr sz="1800" spc="-275" dirty="0">
                <a:latin typeface="Trebuchet MS"/>
                <a:cs typeface="Trebuchet MS"/>
              </a:rPr>
              <a:t> </a:t>
            </a:r>
            <a:r>
              <a:rPr sz="1800" spc="-180" dirty="0">
                <a:latin typeface="Trebuchet MS"/>
                <a:cs typeface="Trebuchet MS"/>
              </a:rPr>
              <a:t>-</a:t>
            </a:r>
            <a:r>
              <a:rPr sz="1800" b="1" spc="-180" dirty="0">
                <a:latin typeface="Trebuchet MS"/>
                <a:cs typeface="Trebuchet MS"/>
              </a:rPr>
              <a:t>fe</a:t>
            </a:r>
            <a:r>
              <a:rPr sz="1800" spc="-180" dirty="0">
                <a:latin typeface="Trebuchet MS"/>
                <a:cs typeface="Trebuchet MS"/>
              </a:rPr>
              <a:t>,</a:t>
            </a:r>
            <a:r>
              <a:rPr sz="1800" spc="-27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you</a:t>
            </a:r>
            <a:r>
              <a:rPr sz="1800" spc="-27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change</a:t>
            </a:r>
            <a:r>
              <a:rPr sz="1800" spc="-275" dirty="0">
                <a:latin typeface="Trebuchet MS"/>
                <a:cs typeface="Trebuchet MS"/>
              </a:rPr>
              <a:t> </a:t>
            </a:r>
            <a:r>
              <a:rPr sz="1800" b="1" spc="-135" dirty="0">
                <a:latin typeface="Trebuchet MS"/>
                <a:cs typeface="Trebuchet MS"/>
              </a:rPr>
              <a:t>f</a:t>
            </a:r>
            <a:r>
              <a:rPr sz="1800" b="1" spc="-270" dirty="0">
                <a:latin typeface="Trebuchet MS"/>
                <a:cs typeface="Trebuchet MS"/>
              </a:rPr>
              <a:t> </a:t>
            </a:r>
            <a:r>
              <a:rPr sz="1800" spc="-170" dirty="0">
                <a:latin typeface="Trebuchet MS"/>
                <a:cs typeface="Trebuchet MS"/>
              </a:rPr>
              <a:t>to</a:t>
            </a:r>
            <a:r>
              <a:rPr sz="1800" spc="-275" dirty="0">
                <a:latin typeface="Trebuchet MS"/>
                <a:cs typeface="Trebuchet MS"/>
              </a:rPr>
              <a:t> </a:t>
            </a:r>
            <a:r>
              <a:rPr sz="1800" b="1" spc="-215" dirty="0">
                <a:latin typeface="Trebuchet MS"/>
                <a:cs typeface="Trebuchet MS"/>
              </a:rPr>
              <a:t>v</a:t>
            </a:r>
            <a:r>
              <a:rPr sz="1800" spc="-215" dirty="0">
                <a:latin typeface="Trebuchet MS"/>
                <a:cs typeface="Trebuchet MS"/>
              </a:rPr>
              <a:t>,</a:t>
            </a:r>
            <a:r>
              <a:rPr sz="1800" spc="-270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and</a:t>
            </a:r>
            <a:r>
              <a:rPr sz="1800" spc="-275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add</a:t>
            </a:r>
            <a:r>
              <a:rPr sz="1800" spc="-270" dirty="0">
                <a:latin typeface="Trebuchet MS"/>
                <a:cs typeface="Trebuchet MS"/>
              </a:rPr>
              <a:t> </a:t>
            </a:r>
            <a:r>
              <a:rPr sz="1800" spc="-145" dirty="0">
                <a:latin typeface="Trebuchet MS"/>
                <a:cs typeface="Trebuchet MS"/>
              </a:rPr>
              <a:t>-</a:t>
            </a:r>
            <a:r>
              <a:rPr sz="1800" b="1" spc="-145" dirty="0">
                <a:latin typeface="Trebuchet MS"/>
                <a:cs typeface="Trebuchet MS"/>
              </a:rPr>
              <a:t>s</a:t>
            </a:r>
            <a:r>
              <a:rPr sz="1800" spc="-145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9" name="object 49"/>
          <p:cNvSpPr txBox="1"/>
          <p:nvPr/>
        </p:nvSpPr>
        <p:spPr>
          <a:xfrm rot="19860000">
            <a:off x="4762776" y="6895697"/>
            <a:ext cx="239787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b="1" spc="-135" dirty="0">
                <a:solidFill>
                  <a:srgbClr val="00ADEF"/>
                </a:solidFill>
                <a:latin typeface="Trebuchet MS"/>
                <a:cs typeface="Trebuchet MS"/>
              </a:rPr>
              <a:t>f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046853" y="7399642"/>
            <a:ext cx="7258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8920" algn="l"/>
                <a:tab pos="615315" algn="l"/>
              </a:tabLst>
            </a:pPr>
            <a:r>
              <a:rPr sz="1800" b="1" spc="-120" dirty="0">
                <a:solidFill>
                  <a:srgbClr val="00ADEF"/>
                </a:solidFill>
                <a:latin typeface="Trebuchet MS"/>
                <a:cs typeface="Trebuchet MS"/>
              </a:rPr>
              <a:t>v	</a:t>
            </a:r>
            <a:r>
              <a:rPr sz="1800" b="1" spc="-70" dirty="0">
                <a:solidFill>
                  <a:srgbClr val="00ADEF"/>
                </a:solidFill>
                <a:latin typeface="Trebuchet MS"/>
                <a:cs typeface="Trebuchet MS"/>
              </a:rPr>
              <a:t>e	</a:t>
            </a:r>
            <a:r>
              <a:rPr sz="1800" b="1" spc="-10" dirty="0">
                <a:solidFill>
                  <a:srgbClr val="00ADEF"/>
                </a:solidFill>
                <a:latin typeface="Trebuchet MS"/>
                <a:cs typeface="Trebuchet MS"/>
              </a:rPr>
              <a:t>s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4651375" y="1207727"/>
            <a:ext cx="1699260" cy="894080"/>
            <a:chOff x="4651375" y="1207727"/>
            <a:chExt cx="1699260" cy="894080"/>
          </a:xfrm>
        </p:grpSpPr>
        <p:sp>
          <p:nvSpPr>
            <p:cNvPr id="52" name="object 52"/>
            <p:cNvSpPr/>
            <p:nvPr/>
          </p:nvSpPr>
          <p:spPr>
            <a:xfrm>
              <a:off x="4651375" y="1207727"/>
              <a:ext cx="1184445" cy="89347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836884" y="1324050"/>
              <a:ext cx="513669" cy="43065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905750" y="1784779"/>
              <a:ext cx="316593" cy="29850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4757318" y="1453845"/>
            <a:ext cx="131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20" dirty="0">
                <a:solidFill>
                  <a:srgbClr val="00ADEF"/>
                </a:solidFill>
                <a:latin typeface="Trebuchet MS"/>
                <a:cs typeface="Trebuchet MS"/>
              </a:rPr>
              <a:t>v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230279" y="1463370"/>
            <a:ext cx="245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40" dirty="0">
                <a:solidFill>
                  <a:srgbClr val="00ADEF"/>
                </a:solidFill>
                <a:latin typeface="Trebuchet MS"/>
                <a:cs typeface="Trebuchet MS"/>
              </a:rPr>
              <a:t>es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7" name="object 57"/>
          <p:cNvSpPr txBox="1"/>
          <p:nvPr/>
        </p:nvSpPr>
        <p:spPr>
          <a:xfrm rot="18900000">
            <a:off x="5948542" y="1431452"/>
            <a:ext cx="238483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b="1" spc="-135" dirty="0">
                <a:solidFill>
                  <a:srgbClr val="00ADEF"/>
                </a:solidFill>
                <a:latin typeface="Trebuchet MS"/>
                <a:cs typeface="Trebuchet MS"/>
              </a:rPr>
              <a:t>f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4723765" y="2160270"/>
            <a:ext cx="1685289" cy="1367790"/>
            <a:chOff x="4723765" y="2160270"/>
            <a:chExt cx="1685289" cy="1367790"/>
          </a:xfrm>
        </p:grpSpPr>
        <p:sp>
          <p:nvSpPr>
            <p:cNvPr id="59" name="object 59"/>
            <p:cNvSpPr/>
            <p:nvPr/>
          </p:nvSpPr>
          <p:spPr>
            <a:xfrm>
              <a:off x="4730115" y="2166620"/>
              <a:ext cx="1672589" cy="1355090"/>
            </a:xfrm>
            <a:custGeom>
              <a:avLst/>
              <a:gdLst/>
              <a:ahLst/>
              <a:cxnLst/>
              <a:rect l="l" t="t" r="r" b="b"/>
              <a:pathLst>
                <a:path w="1672589" h="1355089">
                  <a:moveTo>
                    <a:pt x="836295" y="0"/>
                  </a:moveTo>
                  <a:lnTo>
                    <a:pt x="783406" y="1333"/>
                  </a:lnTo>
                  <a:lnTo>
                    <a:pt x="731391" y="5279"/>
                  </a:lnTo>
                  <a:lnTo>
                    <a:pt x="680349" y="11758"/>
                  </a:lnTo>
                  <a:lnTo>
                    <a:pt x="630377" y="20693"/>
                  </a:lnTo>
                  <a:lnTo>
                    <a:pt x="581572" y="32002"/>
                  </a:lnTo>
                  <a:lnTo>
                    <a:pt x="534034" y="45607"/>
                  </a:lnTo>
                  <a:lnTo>
                    <a:pt x="487860" y="61428"/>
                  </a:lnTo>
                  <a:lnTo>
                    <a:pt x="443148" y="79385"/>
                  </a:lnTo>
                  <a:lnTo>
                    <a:pt x="399995" y="99401"/>
                  </a:lnTo>
                  <a:lnTo>
                    <a:pt x="358501" y="121394"/>
                  </a:lnTo>
                  <a:lnTo>
                    <a:pt x="318762" y="145287"/>
                  </a:lnTo>
                  <a:lnTo>
                    <a:pt x="280877" y="170998"/>
                  </a:lnTo>
                  <a:lnTo>
                    <a:pt x="244944" y="198450"/>
                  </a:lnTo>
                  <a:lnTo>
                    <a:pt x="211061" y="227562"/>
                  </a:lnTo>
                  <a:lnTo>
                    <a:pt x="179325" y="258255"/>
                  </a:lnTo>
                  <a:lnTo>
                    <a:pt x="149836" y="290451"/>
                  </a:lnTo>
                  <a:lnTo>
                    <a:pt x="122689" y="324068"/>
                  </a:lnTo>
                  <a:lnTo>
                    <a:pt x="97984" y="359029"/>
                  </a:lnTo>
                  <a:lnTo>
                    <a:pt x="75819" y="395254"/>
                  </a:lnTo>
                  <a:lnTo>
                    <a:pt x="56292" y="432663"/>
                  </a:lnTo>
                  <a:lnTo>
                    <a:pt x="39499" y="471177"/>
                  </a:lnTo>
                  <a:lnTo>
                    <a:pt x="25541" y="510717"/>
                  </a:lnTo>
                  <a:lnTo>
                    <a:pt x="14513" y="551203"/>
                  </a:lnTo>
                  <a:lnTo>
                    <a:pt x="6515" y="592556"/>
                  </a:lnTo>
                  <a:lnTo>
                    <a:pt x="1645" y="634696"/>
                  </a:lnTo>
                  <a:lnTo>
                    <a:pt x="0" y="677545"/>
                  </a:lnTo>
                  <a:lnTo>
                    <a:pt x="1645" y="720393"/>
                  </a:lnTo>
                  <a:lnTo>
                    <a:pt x="6515" y="762533"/>
                  </a:lnTo>
                  <a:lnTo>
                    <a:pt x="14513" y="803886"/>
                  </a:lnTo>
                  <a:lnTo>
                    <a:pt x="25541" y="844372"/>
                  </a:lnTo>
                  <a:lnTo>
                    <a:pt x="39499" y="883912"/>
                  </a:lnTo>
                  <a:lnTo>
                    <a:pt x="56292" y="922426"/>
                  </a:lnTo>
                  <a:lnTo>
                    <a:pt x="75819" y="959835"/>
                  </a:lnTo>
                  <a:lnTo>
                    <a:pt x="97984" y="996060"/>
                  </a:lnTo>
                  <a:lnTo>
                    <a:pt x="122689" y="1031021"/>
                  </a:lnTo>
                  <a:lnTo>
                    <a:pt x="149836" y="1064638"/>
                  </a:lnTo>
                  <a:lnTo>
                    <a:pt x="179325" y="1096834"/>
                  </a:lnTo>
                  <a:lnTo>
                    <a:pt x="211061" y="1127527"/>
                  </a:lnTo>
                  <a:lnTo>
                    <a:pt x="244944" y="1156639"/>
                  </a:lnTo>
                  <a:lnTo>
                    <a:pt x="280877" y="1184091"/>
                  </a:lnTo>
                  <a:lnTo>
                    <a:pt x="318762" y="1209802"/>
                  </a:lnTo>
                  <a:lnTo>
                    <a:pt x="358501" y="1233695"/>
                  </a:lnTo>
                  <a:lnTo>
                    <a:pt x="399995" y="1255688"/>
                  </a:lnTo>
                  <a:lnTo>
                    <a:pt x="443148" y="1275704"/>
                  </a:lnTo>
                  <a:lnTo>
                    <a:pt x="487860" y="1293661"/>
                  </a:lnTo>
                  <a:lnTo>
                    <a:pt x="534034" y="1309482"/>
                  </a:lnTo>
                  <a:lnTo>
                    <a:pt x="581572" y="1323087"/>
                  </a:lnTo>
                  <a:lnTo>
                    <a:pt x="630377" y="1334396"/>
                  </a:lnTo>
                  <a:lnTo>
                    <a:pt x="680349" y="1343331"/>
                  </a:lnTo>
                  <a:lnTo>
                    <a:pt x="731391" y="1349810"/>
                  </a:lnTo>
                  <a:lnTo>
                    <a:pt x="783406" y="1353756"/>
                  </a:lnTo>
                  <a:lnTo>
                    <a:pt x="836295" y="1355089"/>
                  </a:lnTo>
                  <a:lnTo>
                    <a:pt x="889183" y="1353756"/>
                  </a:lnTo>
                  <a:lnTo>
                    <a:pt x="941198" y="1349810"/>
                  </a:lnTo>
                  <a:lnTo>
                    <a:pt x="992240" y="1343331"/>
                  </a:lnTo>
                  <a:lnTo>
                    <a:pt x="1042212" y="1334396"/>
                  </a:lnTo>
                  <a:lnTo>
                    <a:pt x="1091017" y="1323087"/>
                  </a:lnTo>
                  <a:lnTo>
                    <a:pt x="1138555" y="1309482"/>
                  </a:lnTo>
                  <a:lnTo>
                    <a:pt x="1184729" y="1293661"/>
                  </a:lnTo>
                  <a:lnTo>
                    <a:pt x="1229441" y="1275704"/>
                  </a:lnTo>
                  <a:lnTo>
                    <a:pt x="1272594" y="1255688"/>
                  </a:lnTo>
                  <a:lnTo>
                    <a:pt x="1314088" y="1233695"/>
                  </a:lnTo>
                  <a:lnTo>
                    <a:pt x="1353827" y="1209802"/>
                  </a:lnTo>
                  <a:lnTo>
                    <a:pt x="1391712" y="1184091"/>
                  </a:lnTo>
                  <a:lnTo>
                    <a:pt x="1427645" y="1156639"/>
                  </a:lnTo>
                  <a:lnTo>
                    <a:pt x="1461528" y="1127527"/>
                  </a:lnTo>
                  <a:lnTo>
                    <a:pt x="1493264" y="1096834"/>
                  </a:lnTo>
                  <a:lnTo>
                    <a:pt x="1522753" y="1064638"/>
                  </a:lnTo>
                  <a:lnTo>
                    <a:pt x="1549900" y="1031021"/>
                  </a:lnTo>
                  <a:lnTo>
                    <a:pt x="1574605" y="996060"/>
                  </a:lnTo>
                  <a:lnTo>
                    <a:pt x="1596770" y="959835"/>
                  </a:lnTo>
                  <a:lnTo>
                    <a:pt x="1616297" y="922426"/>
                  </a:lnTo>
                  <a:lnTo>
                    <a:pt x="1633090" y="883912"/>
                  </a:lnTo>
                  <a:lnTo>
                    <a:pt x="1647048" y="844372"/>
                  </a:lnTo>
                  <a:lnTo>
                    <a:pt x="1658076" y="803886"/>
                  </a:lnTo>
                  <a:lnTo>
                    <a:pt x="1666074" y="762533"/>
                  </a:lnTo>
                  <a:lnTo>
                    <a:pt x="1670944" y="720393"/>
                  </a:lnTo>
                  <a:lnTo>
                    <a:pt x="1672589" y="677545"/>
                  </a:lnTo>
                  <a:lnTo>
                    <a:pt x="1670944" y="634696"/>
                  </a:lnTo>
                  <a:lnTo>
                    <a:pt x="1666074" y="592556"/>
                  </a:lnTo>
                  <a:lnTo>
                    <a:pt x="1658076" y="551203"/>
                  </a:lnTo>
                  <a:lnTo>
                    <a:pt x="1647048" y="510717"/>
                  </a:lnTo>
                  <a:lnTo>
                    <a:pt x="1633090" y="471177"/>
                  </a:lnTo>
                  <a:lnTo>
                    <a:pt x="1616297" y="432663"/>
                  </a:lnTo>
                  <a:lnTo>
                    <a:pt x="1596770" y="395254"/>
                  </a:lnTo>
                  <a:lnTo>
                    <a:pt x="1574605" y="359029"/>
                  </a:lnTo>
                  <a:lnTo>
                    <a:pt x="1549900" y="324068"/>
                  </a:lnTo>
                  <a:lnTo>
                    <a:pt x="1522753" y="290451"/>
                  </a:lnTo>
                  <a:lnTo>
                    <a:pt x="1493264" y="258255"/>
                  </a:lnTo>
                  <a:lnTo>
                    <a:pt x="1461528" y="227562"/>
                  </a:lnTo>
                  <a:lnTo>
                    <a:pt x="1427645" y="198450"/>
                  </a:lnTo>
                  <a:lnTo>
                    <a:pt x="1391712" y="170998"/>
                  </a:lnTo>
                  <a:lnTo>
                    <a:pt x="1353827" y="145287"/>
                  </a:lnTo>
                  <a:lnTo>
                    <a:pt x="1314088" y="121394"/>
                  </a:lnTo>
                  <a:lnTo>
                    <a:pt x="1272594" y="99401"/>
                  </a:lnTo>
                  <a:lnTo>
                    <a:pt x="1229441" y="79385"/>
                  </a:lnTo>
                  <a:lnTo>
                    <a:pt x="1184729" y="61428"/>
                  </a:lnTo>
                  <a:lnTo>
                    <a:pt x="1138555" y="45607"/>
                  </a:lnTo>
                  <a:lnTo>
                    <a:pt x="1091017" y="32002"/>
                  </a:lnTo>
                  <a:lnTo>
                    <a:pt x="1042212" y="20693"/>
                  </a:lnTo>
                  <a:lnTo>
                    <a:pt x="992240" y="11758"/>
                  </a:lnTo>
                  <a:lnTo>
                    <a:pt x="941198" y="5279"/>
                  </a:lnTo>
                  <a:lnTo>
                    <a:pt x="889183" y="1333"/>
                  </a:lnTo>
                  <a:lnTo>
                    <a:pt x="8362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730115" y="2166620"/>
              <a:ext cx="1672589" cy="1355090"/>
            </a:xfrm>
            <a:custGeom>
              <a:avLst/>
              <a:gdLst/>
              <a:ahLst/>
              <a:cxnLst/>
              <a:rect l="l" t="t" r="r" b="b"/>
              <a:pathLst>
                <a:path w="1672589" h="1355089">
                  <a:moveTo>
                    <a:pt x="836295" y="1355089"/>
                  </a:moveTo>
                  <a:lnTo>
                    <a:pt x="889183" y="1353756"/>
                  </a:lnTo>
                  <a:lnTo>
                    <a:pt x="941198" y="1349810"/>
                  </a:lnTo>
                  <a:lnTo>
                    <a:pt x="992240" y="1343331"/>
                  </a:lnTo>
                  <a:lnTo>
                    <a:pt x="1042212" y="1334396"/>
                  </a:lnTo>
                  <a:lnTo>
                    <a:pt x="1091017" y="1323087"/>
                  </a:lnTo>
                  <a:lnTo>
                    <a:pt x="1138555" y="1309482"/>
                  </a:lnTo>
                  <a:lnTo>
                    <a:pt x="1184729" y="1293661"/>
                  </a:lnTo>
                  <a:lnTo>
                    <a:pt x="1229441" y="1275704"/>
                  </a:lnTo>
                  <a:lnTo>
                    <a:pt x="1272594" y="1255688"/>
                  </a:lnTo>
                  <a:lnTo>
                    <a:pt x="1314088" y="1233695"/>
                  </a:lnTo>
                  <a:lnTo>
                    <a:pt x="1353827" y="1209802"/>
                  </a:lnTo>
                  <a:lnTo>
                    <a:pt x="1391712" y="1184091"/>
                  </a:lnTo>
                  <a:lnTo>
                    <a:pt x="1427645" y="1156639"/>
                  </a:lnTo>
                  <a:lnTo>
                    <a:pt x="1461528" y="1127527"/>
                  </a:lnTo>
                  <a:lnTo>
                    <a:pt x="1493264" y="1096834"/>
                  </a:lnTo>
                  <a:lnTo>
                    <a:pt x="1522753" y="1064638"/>
                  </a:lnTo>
                  <a:lnTo>
                    <a:pt x="1549900" y="1031021"/>
                  </a:lnTo>
                  <a:lnTo>
                    <a:pt x="1574605" y="996060"/>
                  </a:lnTo>
                  <a:lnTo>
                    <a:pt x="1596770" y="959835"/>
                  </a:lnTo>
                  <a:lnTo>
                    <a:pt x="1616297" y="922426"/>
                  </a:lnTo>
                  <a:lnTo>
                    <a:pt x="1633090" y="883912"/>
                  </a:lnTo>
                  <a:lnTo>
                    <a:pt x="1647048" y="844372"/>
                  </a:lnTo>
                  <a:lnTo>
                    <a:pt x="1658076" y="803886"/>
                  </a:lnTo>
                  <a:lnTo>
                    <a:pt x="1666074" y="762533"/>
                  </a:lnTo>
                  <a:lnTo>
                    <a:pt x="1670944" y="720393"/>
                  </a:lnTo>
                  <a:lnTo>
                    <a:pt x="1672589" y="677545"/>
                  </a:lnTo>
                  <a:lnTo>
                    <a:pt x="1670944" y="634696"/>
                  </a:lnTo>
                  <a:lnTo>
                    <a:pt x="1666074" y="592556"/>
                  </a:lnTo>
                  <a:lnTo>
                    <a:pt x="1658076" y="551203"/>
                  </a:lnTo>
                  <a:lnTo>
                    <a:pt x="1647048" y="510717"/>
                  </a:lnTo>
                  <a:lnTo>
                    <a:pt x="1633090" y="471177"/>
                  </a:lnTo>
                  <a:lnTo>
                    <a:pt x="1616297" y="432663"/>
                  </a:lnTo>
                  <a:lnTo>
                    <a:pt x="1596770" y="395254"/>
                  </a:lnTo>
                  <a:lnTo>
                    <a:pt x="1574605" y="359029"/>
                  </a:lnTo>
                  <a:lnTo>
                    <a:pt x="1549900" y="324068"/>
                  </a:lnTo>
                  <a:lnTo>
                    <a:pt x="1522753" y="290451"/>
                  </a:lnTo>
                  <a:lnTo>
                    <a:pt x="1493264" y="258255"/>
                  </a:lnTo>
                  <a:lnTo>
                    <a:pt x="1461528" y="227562"/>
                  </a:lnTo>
                  <a:lnTo>
                    <a:pt x="1427645" y="198450"/>
                  </a:lnTo>
                  <a:lnTo>
                    <a:pt x="1391712" y="170998"/>
                  </a:lnTo>
                  <a:lnTo>
                    <a:pt x="1353827" y="145287"/>
                  </a:lnTo>
                  <a:lnTo>
                    <a:pt x="1314088" y="121394"/>
                  </a:lnTo>
                  <a:lnTo>
                    <a:pt x="1272594" y="99401"/>
                  </a:lnTo>
                  <a:lnTo>
                    <a:pt x="1229441" y="79385"/>
                  </a:lnTo>
                  <a:lnTo>
                    <a:pt x="1184729" y="61428"/>
                  </a:lnTo>
                  <a:lnTo>
                    <a:pt x="1138555" y="45607"/>
                  </a:lnTo>
                  <a:lnTo>
                    <a:pt x="1091017" y="32002"/>
                  </a:lnTo>
                  <a:lnTo>
                    <a:pt x="1042212" y="20693"/>
                  </a:lnTo>
                  <a:lnTo>
                    <a:pt x="992240" y="11758"/>
                  </a:lnTo>
                  <a:lnTo>
                    <a:pt x="941198" y="5279"/>
                  </a:lnTo>
                  <a:lnTo>
                    <a:pt x="889183" y="1333"/>
                  </a:lnTo>
                  <a:lnTo>
                    <a:pt x="836295" y="0"/>
                  </a:lnTo>
                  <a:lnTo>
                    <a:pt x="783406" y="1333"/>
                  </a:lnTo>
                  <a:lnTo>
                    <a:pt x="731391" y="5279"/>
                  </a:lnTo>
                  <a:lnTo>
                    <a:pt x="680349" y="11758"/>
                  </a:lnTo>
                  <a:lnTo>
                    <a:pt x="630377" y="20693"/>
                  </a:lnTo>
                  <a:lnTo>
                    <a:pt x="581572" y="32002"/>
                  </a:lnTo>
                  <a:lnTo>
                    <a:pt x="534034" y="45607"/>
                  </a:lnTo>
                  <a:lnTo>
                    <a:pt x="487860" y="61428"/>
                  </a:lnTo>
                  <a:lnTo>
                    <a:pt x="443148" y="79385"/>
                  </a:lnTo>
                  <a:lnTo>
                    <a:pt x="399995" y="99401"/>
                  </a:lnTo>
                  <a:lnTo>
                    <a:pt x="358501" y="121394"/>
                  </a:lnTo>
                  <a:lnTo>
                    <a:pt x="318762" y="145287"/>
                  </a:lnTo>
                  <a:lnTo>
                    <a:pt x="280877" y="170998"/>
                  </a:lnTo>
                  <a:lnTo>
                    <a:pt x="244944" y="198450"/>
                  </a:lnTo>
                  <a:lnTo>
                    <a:pt x="211061" y="227562"/>
                  </a:lnTo>
                  <a:lnTo>
                    <a:pt x="179325" y="258255"/>
                  </a:lnTo>
                  <a:lnTo>
                    <a:pt x="149836" y="290451"/>
                  </a:lnTo>
                  <a:lnTo>
                    <a:pt x="122689" y="324068"/>
                  </a:lnTo>
                  <a:lnTo>
                    <a:pt x="97984" y="359029"/>
                  </a:lnTo>
                  <a:lnTo>
                    <a:pt x="75819" y="395254"/>
                  </a:lnTo>
                  <a:lnTo>
                    <a:pt x="56292" y="432663"/>
                  </a:lnTo>
                  <a:lnTo>
                    <a:pt x="39499" y="471177"/>
                  </a:lnTo>
                  <a:lnTo>
                    <a:pt x="25541" y="510717"/>
                  </a:lnTo>
                  <a:lnTo>
                    <a:pt x="14513" y="551203"/>
                  </a:lnTo>
                  <a:lnTo>
                    <a:pt x="6515" y="592556"/>
                  </a:lnTo>
                  <a:lnTo>
                    <a:pt x="1645" y="634696"/>
                  </a:lnTo>
                  <a:lnTo>
                    <a:pt x="0" y="677545"/>
                  </a:lnTo>
                  <a:lnTo>
                    <a:pt x="1645" y="720393"/>
                  </a:lnTo>
                  <a:lnTo>
                    <a:pt x="6515" y="762533"/>
                  </a:lnTo>
                  <a:lnTo>
                    <a:pt x="14513" y="803886"/>
                  </a:lnTo>
                  <a:lnTo>
                    <a:pt x="25541" y="844372"/>
                  </a:lnTo>
                  <a:lnTo>
                    <a:pt x="39499" y="883912"/>
                  </a:lnTo>
                  <a:lnTo>
                    <a:pt x="56292" y="922426"/>
                  </a:lnTo>
                  <a:lnTo>
                    <a:pt x="75819" y="959835"/>
                  </a:lnTo>
                  <a:lnTo>
                    <a:pt x="97984" y="996060"/>
                  </a:lnTo>
                  <a:lnTo>
                    <a:pt x="122689" y="1031021"/>
                  </a:lnTo>
                  <a:lnTo>
                    <a:pt x="149836" y="1064638"/>
                  </a:lnTo>
                  <a:lnTo>
                    <a:pt x="179325" y="1096834"/>
                  </a:lnTo>
                  <a:lnTo>
                    <a:pt x="211061" y="1127527"/>
                  </a:lnTo>
                  <a:lnTo>
                    <a:pt x="244944" y="1156639"/>
                  </a:lnTo>
                  <a:lnTo>
                    <a:pt x="280877" y="1184091"/>
                  </a:lnTo>
                  <a:lnTo>
                    <a:pt x="318762" y="1209802"/>
                  </a:lnTo>
                  <a:lnTo>
                    <a:pt x="358501" y="1233695"/>
                  </a:lnTo>
                  <a:lnTo>
                    <a:pt x="399995" y="1255688"/>
                  </a:lnTo>
                  <a:lnTo>
                    <a:pt x="443148" y="1275704"/>
                  </a:lnTo>
                  <a:lnTo>
                    <a:pt x="487860" y="1293661"/>
                  </a:lnTo>
                  <a:lnTo>
                    <a:pt x="534034" y="1309482"/>
                  </a:lnTo>
                  <a:lnTo>
                    <a:pt x="581572" y="1323087"/>
                  </a:lnTo>
                  <a:lnTo>
                    <a:pt x="630377" y="1334396"/>
                  </a:lnTo>
                  <a:lnTo>
                    <a:pt x="680349" y="1343331"/>
                  </a:lnTo>
                  <a:lnTo>
                    <a:pt x="731391" y="1349810"/>
                  </a:lnTo>
                  <a:lnTo>
                    <a:pt x="783406" y="1353756"/>
                  </a:lnTo>
                  <a:lnTo>
                    <a:pt x="836295" y="135508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663080" y="2329815"/>
              <a:ext cx="77588" cy="77995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793637" y="2426446"/>
              <a:ext cx="1271074" cy="92837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462264" y="2374376"/>
              <a:ext cx="77588" cy="9398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5561533" y="2680665"/>
            <a:ext cx="1231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00ADEF"/>
                </a:solidFill>
                <a:latin typeface="Trebuchet MS"/>
                <a:cs typeface="Trebuchet MS"/>
              </a:rPr>
              <a:t>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142052" y="2670276"/>
            <a:ext cx="933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35" dirty="0">
                <a:solidFill>
                  <a:srgbClr val="00ADEF"/>
                </a:solidFill>
                <a:latin typeface="Trebuchet MS"/>
                <a:cs typeface="Trebuchet MS"/>
              </a:rPr>
              <a:t>f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4162898" y="4950224"/>
            <a:ext cx="1605280" cy="1282700"/>
            <a:chOff x="4162898" y="4950224"/>
            <a:chExt cx="1605280" cy="1282700"/>
          </a:xfrm>
        </p:grpSpPr>
        <p:sp>
          <p:nvSpPr>
            <p:cNvPr id="67" name="object 67"/>
            <p:cNvSpPr/>
            <p:nvPr/>
          </p:nvSpPr>
          <p:spPr>
            <a:xfrm>
              <a:off x="5290606" y="4950224"/>
              <a:ext cx="115903" cy="8158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964823" y="4953488"/>
              <a:ext cx="137830" cy="9463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162898" y="5071950"/>
              <a:ext cx="1604806" cy="1160780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4998720" y="5173040"/>
            <a:ext cx="351155" cy="759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2555">
              <a:lnSpc>
                <a:spcPct val="1338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00ADEF"/>
                </a:solidFill>
                <a:latin typeface="Trebuchet MS"/>
                <a:cs typeface="Trebuchet MS"/>
              </a:rPr>
              <a:t>s  </a:t>
            </a:r>
            <a:r>
              <a:rPr sz="1800" b="1" spc="-65" dirty="0">
                <a:solidFill>
                  <a:srgbClr val="00ADEF"/>
                </a:solidFill>
                <a:latin typeface="Trebuchet MS"/>
                <a:cs typeface="Trebuchet MS"/>
              </a:rPr>
              <a:t>ves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4356100" y="5499430"/>
            <a:ext cx="933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35" dirty="0">
                <a:solidFill>
                  <a:srgbClr val="00ADEF"/>
                </a:solidFill>
                <a:latin typeface="Trebuchet MS"/>
                <a:cs typeface="Trebuchet MS"/>
              </a:rPr>
              <a:t>f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220979" y="7829550"/>
            <a:ext cx="1632585" cy="1174115"/>
            <a:chOff x="220979" y="7829550"/>
            <a:chExt cx="1632585" cy="1174115"/>
          </a:xfrm>
        </p:grpSpPr>
        <p:sp>
          <p:nvSpPr>
            <p:cNvPr id="73" name="object 73"/>
            <p:cNvSpPr/>
            <p:nvPr/>
          </p:nvSpPr>
          <p:spPr>
            <a:xfrm>
              <a:off x="220980" y="7829549"/>
              <a:ext cx="1632585" cy="1174115"/>
            </a:xfrm>
            <a:custGeom>
              <a:avLst/>
              <a:gdLst/>
              <a:ahLst/>
              <a:cxnLst/>
              <a:rect l="l" t="t" r="r" b="b"/>
              <a:pathLst>
                <a:path w="1632585" h="1174115">
                  <a:moveTo>
                    <a:pt x="1632508" y="587044"/>
                  </a:moveTo>
                  <a:lnTo>
                    <a:pt x="1630616" y="546862"/>
                  </a:lnTo>
                  <a:lnTo>
                    <a:pt x="1625053" y="507390"/>
                  </a:lnTo>
                  <a:lnTo>
                    <a:pt x="1615922" y="468744"/>
                  </a:lnTo>
                  <a:lnTo>
                    <a:pt x="1603349" y="430987"/>
                  </a:lnTo>
                  <a:lnTo>
                    <a:pt x="1587449" y="394233"/>
                  </a:lnTo>
                  <a:lnTo>
                    <a:pt x="1568361" y="358546"/>
                  </a:lnTo>
                  <a:lnTo>
                    <a:pt x="1546186" y="324027"/>
                  </a:lnTo>
                  <a:lnTo>
                    <a:pt x="1521053" y="290753"/>
                  </a:lnTo>
                  <a:lnTo>
                    <a:pt x="1493100" y="258826"/>
                  </a:lnTo>
                  <a:lnTo>
                    <a:pt x="1462417" y="228320"/>
                  </a:lnTo>
                  <a:lnTo>
                    <a:pt x="1429156" y="199339"/>
                  </a:lnTo>
                  <a:lnTo>
                    <a:pt x="1393418" y="171945"/>
                  </a:lnTo>
                  <a:lnTo>
                    <a:pt x="1355344" y="146253"/>
                  </a:lnTo>
                  <a:lnTo>
                    <a:pt x="1315034" y="122326"/>
                  </a:lnTo>
                  <a:lnTo>
                    <a:pt x="1272616" y="100266"/>
                  </a:lnTo>
                  <a:lnTo>
                    <a:pt x="1228229" y="80149"/>
                  </a:lnTo>
                  <a:lnTo>
                    <a:pt x="1181963" y="62077"/>
                  </a:lnTo>
                  <a:lnTo>
                    <a:pt x="1133970" y="46139"/>
                  </a:lnTo>
                  <a:lnTo>
                    <a:pt x="1084351" y="32410"/>
                  </a:lnTo>
                  <a:lnTo>
                    <a:pt x="1033233" y="20980"/>
                  </a:lnTo>
                  <a:lnTo>
                    <a:pt x="980744" y="11938"/>
                  </a:lnTo>
                  <a:lnTo>
                    <a:pt x="927011" y="5359"/>
                  </a:lnTo>
                  <a:lnTo>
                    <a:pt x="872134" y="1358"/>
                  </a:lnTo>
                  <a:lnTo>
                    <a:pt x="816254" y="0"/>
                  </a:lnTo>
                  <a:lnTo>
                    <a:pt x="760361" y="1358"/>
                  </a:lnTo>
                  <a:lnTo>
                    <a:pt x="705485" y="5359"/>
                  </a:lnTo>
                  <a:lnTo>
                    <a:pt x="651751" y="11938"/>
                  </a:lnTo>
                  <a:lnTo>
                    <a:pt x="599262" y="20980"/>
                  </a:lnTo>
                  <a:lnTo>
                    <a:pt x="548144" y="32410"/>
                  </a:lnTo>
                  <a:lnTo>
                    <a:pt x="498525" y="46139"/>
                  </a:lnTo>
                  <a:lnTo>
                    <a:pt x="450532" y="62077"/>
                  </a:lnTo>
                  <a:lnTo>
                    <a:pt x="404266" y="80149"/>
                  </a:lnTo>
                  <a:lnTo>
                    <a:pt x="359879" y="100266"/>
                  </a:lnTo>
                  <a:lnTo>
                    <a:pt x="317461" y="122326"/>
                  </a:lnTo>
                  <a:lnTo>
                    <a:pt x="277152" y="146253"/>
                  </a:lnTo>
                  <a:lnTo>
                    <a:pt x="239064" y="171945"/>
                  </a:lnTo>
                  <a:lnTo>
                    <a:pt x="203339" y="199339"/>
                  </a:lnTo>
                  <a:lnTo>
                    <a:pt x="170078" y="228320"/>
                  </a:lnTo>
                  <a:lnTo>
                    <a:pt x="139395" y="258826"/>
                  </a:lnTo>
                  <a:lnTo>
                    <a:pt x="111442" y="290753"/>
                  </a:lnTo>
                  <a:lnTo>
                    <a:pt x="86309" y="324027"/>
                  </a:lnTo>
                  <a:lnTo>
                    <a:pt x="64135" y="358546"/>
                  </a:lnTo>
                  <a:lnTo>
                    <a:pt x="45046" y="394233"/>
                  </a:lnTo>
                  <a:lnTo>
                    <a:pt x="29146" y="430987"/>
                  </a:lnTo>
                  <a:lnTo>
                    <a:pt x="16573" y="468744"/>
                  </a:lnTo>
                  <a:lnTo>
                    <a:pt x="7442" y="507390"/>
                  </a:lnTo>
                  <a:lnTo>
                    <a:pt x="1879" y="546862"/>
                  </a:lnTo>
                  <a:lnTo>
                    <a:pt x="0" y="587044"/>
                  </a:lnTo>
                  <a:lnTo>
                    <a:pt x="1879" y="627240"/>
                  </a:lnTo>
                  <a:lnTo>
                    <a:pt x="7442" y="666711"/>
                  </a:lnTo>
                  <a:lnTo>
                    <a:pt x="16573" y="705358"/>
                  </a:lnTo>
                  <a:lnTo>
                    <a:pt x="29146" y="743115"/>
                  </a:lnTo>
                  <a:lnTo>
                    <a:pt x="45046" y="779868"/>
                  </a:lnTo>
                  <a:lnTo>
                    <a:pt x="64135" y="815555"/>
                  </a:lnTo>
                  <a:lnTo>
                    <a:pt x="86309" y="850074"/>
                  </a:lnTo>
                  <a:lnTo>
                    <a:pt x="111442" y="883348"/>
                  </a:lnTo>
                  <a:lnTo>
                    <a:pt x="139395" y="915276"/>
                  </a:lnTo>
                  <a:lnTo>
                    <a:pt x="170078" y="945781"/>
                  </a:lnTo>
                  <a:lnTo>
                    <a:pt x="203339" y="974763"/>
                  </a:lnTo>
                  <a:lnTo>
                    <a:pt x="239077" y="1002157"/>
                  </a:lnTo>
                  <a:lnTo>
                    <a:pt x="277152" y="1027849"/>
                  </a:lnTo>
                  <a:lnTo>
                    <a:pt x="317461" y="1051775"/>
                  </a:lnTo>
                  <a:lnTo>
                    <a:pt x="359879" y="1073835"/>
                  </a:lnTo>
                  <a:lnTo>
                    <a:pt x="404266" y="1093952"/>
                  </a:lnTo>
                  <a:lnTo>
                    <a:pt x="450532" y="1112024"/>
                  </a:lnTo>
                  <a:lnTo>
                    <a:pt x="498525" y="1127963"/>
                  </a:lnTo>
                  <a:lnTo>
                    <a:pt x="548144" y="1141691"/>
                  </a:lnTo>
                  <a:lnTo>
                    <a:pt x="599262" y="1153121"/>
                  </a:lnTo>
                  <a:lnTo>
                    <a:pt x="651751" y="1162164"/>
                  </a:lnTo>
                  <a:lnTo>
                    <a:pt x="705485" y="1168742"/>
                  </a:lnTo>
                  <a:lnTo>
                    <a:pt x="760361" y="1172743"/>
                  </a:lnTo>
                  <a:lnTo>
                    <a:pt x="816254" y="1174089"/>
                  </a:lnTo>
                  <a:lnTo>
                    <a:pt x="872134" y="1172743"/>
                  </a:lnTo>
                  <a:lnTo>
                    <a:pt x="927011" y="1168742"/>
                  </a:lnTo>
                  <a:lnTo>
                    <a:pt x="980744" y="1162164"/>
                  </a:lnTo>
                  <a:lnTo>
                    <a:pt x="1033233" y="1153121"/>
                  </a:lnTo>
                  <a:lnTo>
                    <a:pt x="1084351" y="1141691"/>
                  </a:lnTo>
                  <a:lnTo>
                    <a:pt x="1133970" y="1127963"/>
                  </a:lnTo>
                  <a:lnTo>
                    <a:pt x="1181963" y="1112024"/>
                  </a:lnTo>
                  <a:lnTo>
                    <a:pt x="1228229" y="1093952"/>
                  </a:lnTo>
                  <a:lnTo>
                    <a:pt x="1272616" y="1073835"/>
                  </a:lnTo>
                  <a:lnTo>
                    <a:pt x="1315034" y="1051775"/>
                  </a:lnTo>
                  <a:lnTo>
                    <a:pt x="1355344" y="1027849"/>
                  </a:lnTo>
                  <a:lnTo>
                    <a:pt x="1393418" y="1002157"/>
                  </a:lnTo>
                  <a:lnTo>
                    <a:pt x="1429156" y="974763"/>
                  </a:lnTo>
                  <a:lnTo>
                    <a:pt x="1462417" y="945781"/>
                  </a:lnTo>
                  <a:lnTo>
                    <a:pt x="1493100" y="915276"/>
                  </a:lnTo>
                  <a:lnTo>
                    <a:pt x="1521053" y="883348"/>
                  </a:lnTo>
                  <a:lnTo>
                    <a:pt x="1546186" y="850074"/>
                  </a:lnTo>
                  <a:lnTo>
                    <a:pt x="1568361" y="815555"/>
                  </a:lnTo>
                  <a:lnTo>
                    <a:pt x="1587449" y="779868"/>
                  </a:lnTo>
                  <a:lnTo>
                    <a:pt x="1603349" y="743115"/>
                  </a:lnTo>
                  <a:lnTo>
                    <a:pt x="1615922" y="705358"/>
                  </a:lnTo>
                  <a:lnTo>
                    <a:pt x="1625053" y="666711"/>
                  </a:lnTo>
                  <a:lnTo>
                    <a:pt x="1630616" y="627240"/>
                  </a:lnTo>
                  <a:lnTo>
                    <a:pt x="1632508" y="5870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209418" y="8291891"/>
              <a:ext cx="544195" cy="646430"/>
            </a:xfrm>
            <a:custGeom>
              <a:avLst/>
              <a:gdLst/>
              <a:ahLst/>
              <a:cxnLst/>
              <a:rect l="l" t="t" r="r" b="b"/>
              <a:pathLst>
                <a:path w="544194" h="646429">
                  <a:moveTo>
                    <a:pt x="534734" y="0"/>
                  </a:moveTo>
                  <a:lnTo>
                    <a:pt x="536137" y="6109"/>
                  </a:lnTo>
                  <a:lnTo>
                    <a:pt x="541713" y="46769"/>
                  </a:lnTo>
                  <a:lnTo>
                    <a:pt x="543600" y="88215"/>
                  </a:lnTo>
                  <a:lnTo>
                    <a:pt x="541713" y="129662"/>
                  </a:lnTo>
                  <a:lnTo>
                    <a:pt x="540996" y="134888"/>
                  </a:lnTo>
                </a:path>
                <a:path w="544194" h="646429">
                  <a:moveTo>
                    <a:pt x="60088" y="630311"/>
                  </a:moveTo>
                  <a:lnTo>
                    <a:pt x="48954" y="633775"/>
                  </a:lnTo>
                  <a:lnTo>
                    <a:pt x="117" y="646039"/>
                  </a:lnTo>
                </a:path>
              </a:pathLst>
            </a:custGeom>
            <a:ln w="444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96766" y="8176017"/>
              <a:ext cx="663575" cy="706755"/>
            </a:xfrm>
            <a:custGeom>
              <a:avLst/>
              <a:gdLst/>
              <a:ahLst/>
              <a:cxnLst/>
              <a:rect l="l" t="t" r="r" b="b"/>
              <a:pathLst>
                <a:path w="663575" h="706754">
                  <a:moveTo>
                    <a:pt x="343986" y="0"/>
                  </a:moveTo>
                  <a:lnTo>
                    <a:pt x="306568" y="12866"/>
                  </a:lnTo>
                  <a:lnTo>
                    <a:pt x="13912" y="424841"/>
                  </a:lnTo>
                  <a:lnTo>
                    <a:pt x="0" y="467042"/>
                  </a:lnTo>
                  <a:lnTo>
                    <a:pt x="3993" y="485576"/>
                  </a:lnTo>
                  <a:lnTo>
                    <a:pt x="15233" y="499213"/>
                  </a:lnTo>
                  <a:lnTo>
                    <a:pt x="302342" y="700241"/>
                  </a:lnTo>
                  <a:lnTo>
                    <a:pt x="319006" y="706141"/>
                  </a:lnTo>
                  <a:lnTo>
                    <a:pt x="337791" y="703557"/>
                  </a:lnTo>
                  <a:lnTo>
                    <a:pt x="372687" y="676060"/>
                  </a:lnTo>
                  <a:lnTo>
                    <a:pt x="649103" y="281293"/>
                  </a:lnTo>
                  <a:lnTo>
                    <a:pt x="662992" y="239098"/>
                  </a:lnTo>
                  <a:lnTo>
                    <a:pt x="658988" y="220564"/>
                  </a:lnTo>
                  <a:lnTo>
                    <a:pt x="647744" y="206922"/>
                  </a:lnTo>
                  <a:lnTo>
                    <a:pt x="360648" y="5894"/>
                  </a:lnTo>
                  <a:lnTo>
                    <a:pt x="343986" y="0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96766" y="8176017"/>
              <a:ext cx="663575" cy="706755"/>
            </a:xfrm>
            <a:custGeom>
              <a:avLst/>
              <a:gdLst/>
              <a:ahLst/>
              <a:cxnLst/>
              <a:rect l="l" t="t" r="r" b="b"/>
              <a:pathLst>
                <a:path w="663575" h="706754">
                  <a:moveTo>
                    <a:pt x="647744" y="206922"/>
                  </a:moveTo>
                  <a:lnTo>
                    <a:pt x="658988" y="220564"/>
                  </a:lnTo>
                  <a:lnTo>
                    <a:pt x="662992" y="239098"/>
                  </a:lnTo>
                  <a:lnTo>
                    <a:pt x="659712" y="260136"/>
                  </a:lnTo>
                  <a:lnTo>
                    <a:pt x="372687" y="676060"/>
                  </a:lnTo>
                  <a:lnTo>
                    <a:pt x="337791" y="703557"/>
                  </a:lnTo>
                  <a:lnTo>
                    <a:pt x="319006" y="706141"/>
                  </a:lnTo>
                  <a:lnTo>
                    <a:pt x="302342" y="700241"/>
                  </a:lnTo>
                  <a:lnTo>
                    <a:pt x="15233" y="499213"/>
                  </a:lnTo>
                  <a:lnTo>
                    <a:pt x="3993" y="485576"/>
                  </a:lnTo>
                  <a:lnTo>
                    <a:pt x="0" y="467042"/>
                  </a:lnTo>
                  <a:lnTo>
                    <a:pt x="3292" y="446001"/>
                  </a:lnTo>
                  <a:lnTo>
                    <a:pt x="290328" y="30075"/>
                  </a:lnTo>
                  <a:lnTo>
                    <a:pt x="325207" y="2582"/>
                  </a:lnTo>
                  <a:lnTo>
                    <a:pt x="343986" y="0"/>
                  </a:lnTo>
                  <a:lnTo>
                    <a:pt x="360648" y="5894"/>
                  </a:lnTo>
                  <a:lnTo>
                    <a:pt x="647744" y="206922"/>
                  </a:lnTo>
                </a:path>
              </a:pathLst>
            </a:custGeom>
            <a:ln w="3175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271492" y="8223332"/>
              <a:ext cx="220878" cy="169163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921689" y="8242719"/>
              <a:ext cx="588010" cy="615950"/>
            </a:xfrm>
            <a:custGeom>
              <a:avLst/>
              <a:gdLst/>
              <a:ahLst/>
              <a:cxnLst/>
              <a:rect l="l" t="t" r="r" b="b"/>
              <a:pathLst>
                <a:path w="588010" h="615950">
                  <a:moveTo>
                    <a:pt x="280695" y="0"/>
                  </a:moveTo>
                  <a:lnTo>
                    <a:pt x="0" y="400888"/>
                  </a:lnTo>
                  <a:lnTo>
                    <a:pt x="306819" y="615721"/>
                  </a:lnTo>
                  <a:lnTo>
                    <a:pt x="587514" y="214833"/>
                  </a:lnTo>
                  <a:lnTo>
                    <a:pt x="2806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183614" y="8203920"/>
              <a:ext cx="330835" cy="271780"/>
            </a:xfrm>
            <a:custGeom>
              <a:avLst/>
              <a:gdLst/>
              <a:ahLst/>
              <a:cxnLst/>
              <a:rect l="l" t="t" r="r" b="b"/>
              <a:pathLst>
                <a:path w="330834" h="271779">
                  <a:moveTo>
                    <a:pt x="43459" y="23335"/>
                  </a:moveTo>
                  <a:lnTo>
                    <a:pt x="25609" y="27187"/>
                  </a:lnTo>
                  <a:lnTo>
                    <a:pt x="10128" y="36144"/>
                  </a:lnTo>
                  <a:lnTo>
                    <a:pt x="0" y="46177"/>
                  </a:lnTo>
                  <a:lnTo>
                    <a:pt x="321386" y="271208"/>
                  </a:lnTo>
                  <a:lnTo>
                    <a:pt x="327352" y="258253"/>
                  </a:lnTo>
                  <a:lnTo>
                    <a:pt x="330474" y="240647"/>
                  </a:lnTo>
                  <a:lnTo>
                    <a:pt x="327988" y="222557"/>
                  </a:lnTo>
                  <a:lnTo>
                    <a:pt x="317131" y="208153"/>
                  </a:lnTo>
                  <a:lnTo>
                    <a:pt x="264502" y="171310"/>
                  </a:lnTo>
                  <a:lnTo>
                    <a:pt x="310337" y="105841"/>
                  </a:lnTo>
                  <a:lnTo>
                    <a:pt x="304966" y="102082"/>
                  </a:lnTo>
                  <a:lnTo>
                    <a:pt x="278853" y="102082"/>
                  </a:lnTo>
                  <a:lnTo>
                    <a:pt x="265290" y="92595"/>
                  </a:lnTo>
                  <a:lnTo>
                    <a:pt x="263652" y="83248"/>
                  </a:lnTo>
                  <a:lnTo>
                    <a:pt x="267306" y="78016"/>
                  </a:lnTo>
                  <a:lnTo>
                    <a:pt x="239714" y="78016"/>
                  </a:lnTo>
                  <a:lnTo>
                    <a:pt x="229711" y="77839"/>
                  </a:lnTo>
                  <a:lnTo>
                    <a:pt x="220218" y="73698"/>
                  </a:lnTo>
                  <a:lnTo>
                    <a:pt x="213070" y="66190"/>
                  </a:lnTo>
                  <a:lnTo>
                    <a:pt x="212788" y="65455"/>
                  </a:lnTo>
                  <a:lnTo>
                    <a:pt x="113334" y="65455"/>
                  </a:lnTo>
                  <a:lnTo>
                    <a:pt x="60706" y="28600"/>
                  </a:lnTo>
                  <a:lnTo>
                    <a:pt x="43459" y="23335"/>
                  </a:lnTo>
                  <a:close/>
                </a:path>
                <a:path w="330834" h="271779">
                  <a:moveTo>
                    <a:pt x="292938" y="93662"/>
                  </a:moveTo>
                  <a:lnTo>
                    <a:pt x="288201" y="100431"/>
                  </a:lnTo>
                  <a:lnTo>
                    <a:pt x="278853" y="102082"/>
                  </a:lnTo>
                  <a:lnTo>
                    <a:pt x="304966" y="102082"/>
                  </a:lnTo>
                  <a:lnTo>
                    <a:pt x="292938" y="93662"/>
                  </a:lnTo>
                  <a:close/>
                </a:path>
                <a:path w="330834" h="271779">
                  <a:moveTo>
                    <a:pt x="257594" y="18618"/>
                  </a:moveTo>
                  <a:lnTo>
                    <a:pt x="249885" y="32207"/>
                  </a:lnTo>
                  <a:lnTo>
                    <a:pt x="256015" y="39836"/>
                  </a:lnTo>
                  <a:lnTo>
                    <a:pt x="259643" y="48941"/>
                  </a:lnTo>
                  <a:lnTo>
                    <a:pt x="260059" y="58447"/>
                  </a:lnTo>
                  <a:lnTo>
                    <a:pt x="256552" y="67284"/>
                  </a:lnTo>
                  <a:lnTo>
                    <a:pt x="249051" y="74430"/>
                  </a:lnTo>
                  <a:lnTo>
                    <a:pt x="239714" y="78016"/>
                  </a:lnTo>
                  <a:lnTo>
                    <a:pt x="267306" y="78016"/>
                  </a:lnTo>
                  <a:lnTo>
                    <a:pt x="268389" y="76466"/>
                  </a:lnTo>
                  <a:lnTo>
                    <a:pt x="268833" y="75882"/>
                  </a:lnTo>
                  <a:lnTo>
                    <a:pt x="275546" y="60991"/>
                  </a:lnTo>
                  <a:lnTo>
                    <a:pt x="276044" y="45345"/>
                  </a:lnTo>
                  <a:lnTo>
                    <a:pt x="270126" y="30651"/>
                  </a:lnTo>
                  <a:lnTo>
                    <a:pt x="257594" y="18618"/>
                  </a:lnTo>
                  <a:close/>
                </a:path>
                <a:path w="330834" h="271779">
                  <a:moveTo>
                    <a:pt x="159169" y="0"/>
                  </a:moveTo>
                  <a:lnTo>
                    <a:pt x="113334" y="65455"/>
                  </a:lnTo>
                  <a:lnTo>
                    <a:pt x="212788" y="65455"/>
                  </a:lnTo>
                  <a:lnTo>
                    <a:pt x="209481" y="56848"/>
                  </a:lnTo>
                  <a:lnTo>
                    <a:pt x="209657" y="46844"/>
                  </a:lnTo>
                  <a:lnTo>
                    <a:pt x="213610" y="37795"/>
                  </a:lnTo>
                  <a:lnTo>
                    <a:pt x="187032" y="37795"/>
                  </a:lnTo>
                  <a:lnTo>
                    <a:pt x="173469" y="28295"/>
                  </a:lnTo>
                  <a:lnTo>
                    <a:pt x="171831" y="18961"/>
                  </a:lnTo>
                  <a:lnTo>
                    <a:pt x="176568" y="12179"/>
                  </a:lnTo>
                  <a:lnTo>
                    <a:pt x="159169" y="0"/>
                  </a:lnTo>
                  <a:close/>
                </a:path>
                <a:path w="330834" h="271779">
                  <a:moveTo>
                    <a:pt x="240735" y="11509"/>
                  </a:moveTo>
                  <a:lnTo>
                    <a:pt x="225453" y="11545"/>
                  </a:lnTo>
                  <a:lnTo>
                    <a:pt x="212224" y="17652"/>
                  </a:lnTo>
                  <a:lnTo>
                    <a:pt x="201523" y="28752"/>
                  </a:lnTo>
                  <a:lnTo>
                    <a:pt x="196367" y="36144"/>
                  </a:lnTo>
                  <a:lnTo>
                    <a:pt x="187032" y="37795"/>
                  </a:lnTo>
                  <a:lnTo>
                    <a:pt x="213610" y="37795"/>
                  </a:lnTo>
                  <a:lnTo>
                    <a:pt x="213804" y="37350"/>
                  </a:lnTo>
                  <a:lnTo>
                    <a:pt x="221140" y="30812"/>
                  </a:lnTo>
                  <a:lnTo>
                    <a:pt x="230449" y="27944"/>
                  </a:lnTo>
                  <a:lnTo>
                    <a:pt x="252303" y="27944"/>
                  </a:lnTo>
                  <a:lnTo>
                    <a:pt x="257594" y="18618"/>
                  </a:lnTo>
                  <a:lnTo>
                    <a:pt x="240735" y="11509"/>
                  </a:lnTo>
                  <a:close/>
                </a:path>
                <a:path w="330834" h="271779">
                  <a:moveTo>
                    <a:pt x="252303" y="27944"/>
                  </a:moveTo>
                  <a:lnTo>
                    <a:pt x="230449" y="27944"/>
                  </a:lnTo>
                  <a:lnTo>
                    <a:pt x="240456" y="28494"/>
                  </a:lnTo>
                  <a:lnTo>
                    <a:pt x="249885" y="32207"/>
                  </a:lnTo>
                  <a:lnTo>
                    <a:pt x="252303" y="27944"/>
                  </a:lnTo>
                  <a:close/>
                </a:path>
              </a:pathLst>
            </a:custGeom>
            <a:solidFill>
              <a:srgbClr val="BC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183614" y="8203920"/>
              <a:ext cx="330835" cy="271780"/>
            </a:xfrm>
            <a:custGeom>
              <a:avLst/>
              <a:gdLst/>
              <a:ahLst/>
              <a:cxnLst/>
              <a:rect l="l" t="t" r="r" b="b"/>
              <a:pathLst>
                <a:path w="330834" h="271779">
                  <a:moveTo>
                    <a:pt x="249885" y="32207"/>
                  </a:moveTo>
                  <a:lnTo>
                    <a:pt x="240456" y="28494"/>
                  </a:lnTo>
                  <a:lnTo>
                    <a:pt x="230449" y="27944"/>
                  </a:lnTo>
                  <a:lnTo>
                    <a:pt x="221140" y="30812"/>
                  </a:lnTo>
                  <a:lnTo>
                    <a:pt x="213804" y="37350"/>
                  </a:lnTo>
                  <a:lnTo>
                    <a:pt x="209657" y="46844"/>
                  </a:lnTo>
                  <a:lnTo>
                    <a:pt x="209481" y="56848"/>
                  </a:lnTo>
                  <a:lnTo>
                    <a:pt x="213070" y="66190"/>
                  </a:lnTo>
                  <a:lnTo>
                    <a:pt x="220218" y="73698"/>
                  </a:lnTo>
                  <a:lnTo>
                    <a:pt x="229711" y="77839"/>
                  </a:lnTo>
                  <a:lnTo>
                    <a:pt x="239714" y="78016"/>
                  </a:lnTo>
                  <a:lnTo>
                    <a:pt x="249051" y="74430"/>
                  </a:lnTo>
                  <a:lnTo>
                    <a:pt x="256552" y="67284"/>
                  </a:lnTo>
                  <a:lnTo>
                    <a:pt x="260059" y="58447"/>
                  </a:lnTo>
                  <a:lnTo>
                    <a:pt x="259643" y="48941"/>
                  </a:lnTo>
                  <a:lnTo>
                    <a:pt x="256015" y="39836"/>
                  </a:lnTo>
                  <a:lnTo>
                    <a:pt x="249885" y="32207"/>
                  </a:lnTo>
                  <a:lnTo>
                    <a:pt x="257594" y="18618"/>
                  </a:lnTo>
                  <a:lnTo>
                    <a:pt x="270126" y="30651"/>
                  </a:lnTo>
                  <a:lnTo>
                    <a:pt x="276044" y="45345"/>
                  </a:lnTo>
                  <a:lnTo>
                    <a:pt x="275546" y="60991"/>
                  </a:lnTo>
                  <a:lnTo>
                    <a:pt x="268833" y="75882"/>
                  </a:lnTo>
                  <a:lnTo>
                    <a:pt x="268389" y="76466"/>
                  </a:lnTo>
                  <a:lnTo>
                    <a:pt x="263652" y="83248"/>
                  </a:lnTo>
                  <a:lnTo>
                    <a:pt x="265290" y="92595"/>
                  </a:lnTo>
                  <a:lnTo>
                    <a:pt x="272072" y="97332"/>
                  </a:lnTo>
                  <a:lnTo>
                    <a:pt x="278853" y="102082"/>
                  </a:lnTo>
                  <a:lnTo>
                    <a:pt x="288201" y="100431"/>
                  </a:lnTo>
                  <a:lnTo>
                    <a:pt x="292938" y="93662"/>
                  </a:lnTo>
                  <a:lnTo>
                    <a:pt x="310337" y="105841"/>
                  </a:lnTo>
                  <a:lnTo>
                    <a:pt x="264502" y="171310"/>
                  </a:lnTo>
                  <a:lnTo>
                    <a:pt x="317131" y="208153"/>
                  </a:lnTo>
                  <a:lnTo>
                    <a:pt x="327988" y="222557"/>
                  </a:lnTo>
                  <a:lnTo>
                    <a:pt x="330474" y="240647"/>
                  </a:lnTo>
                  <a:lnTo>
                    <a:pt x="327352" y="258253"/>
                  </a:lnTo>
                  <a:lnTo>
                    <a:pt x="321386" y="271208"/>
                  </a:lnTo>
                  <a:lnTo>
                    <a:pt x="162369" y="159867"/>
                  </a:lnTo>
                  <a:lnTo>
                    <a:pt x="0" y="46177"/>
                  </a:lnTo>
                  <a:lnTo>
                    <a:pt x="10131" y="36140"/>
                  </a:lnTo>
                  <a:lnTo>
                    <a:pt x="25609" y="27187"/>
                  </a:lnTo>
                  <a:lnTo>
                    <a:pt x="43459" y="23335"/>
                  </a:lnTo>
                  <a:lnTo>
                    <a:pt x="60706" y="28600"/>
                  </a:lnTo>
                  <a:lnTo>
                    <a:pt x="113334" y="65455"/>
                  </a:lnTo>
                  <a:lnTo>
                    <a:pt x="159169" y="0"/>
                  </a:lnTo>
                  <a:lnTo>
                    <a:pt x="176568" y="12179"/>
                  </a:lnTo>
                  <a:lnTo>
                    <a:pt x="171831" y="18961"/>
                  </a:lnTo>
                  <a:lnTo>
                    <a:pt x="173469" y="28295"/>
                  </a:lnTo>
                  <a:lnTo>
                    <a:pt x="180251" y="33045"/>
                  </a:lnTo>
                  <a:lnTo>
                    <a:pt x="187032" y="37795"/>
                  </a:lnTo>
                  <a:lnTo>
                    <a:pt x="196367" y="36144"/>
                  </a:lnTo>
                  <a:lnTo>
                    <a:pt x="201117" y="29362"/>
                  </a:lnTo>
                  <a:lnTo>
                    <a:pt x="201523" y="28752"/>
                  </a:lnTo>
                  <a:lnTo>
                    <a:pt x="212224" y="17652"/>
                  </a:lnTo>
                  <a:lnTo>
                    <a:pt x="225453" y="11545"/>
                  </a:lnTo>
                  <a:lnTo>
                    <a:pt x="240735" y="11509"/>
                  </a:lnTo>
                  <a:lnTo>
                    <a:pt x="257594" y="18618"/>
                  </a:lnTo>
                  <a:lnTo>
                    <a:pt x="249885" y="32207"/>
                  </a:lnTo>
                </a:path>
              </a:pathLst>
            </a:custGeom>
            <a:ln w="3175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431391" y="8223694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30" h="12700">
                  <a:moveTo>
                    <a:pt x="6642" y="0"/>
                  </a:moveTo>
                  <a:lnTo>
                    <a:pt x="0" y="9499"/>
                  </a:lnTo>
                  <a:lnTo>
                    <a:pt x="4622" y="12153"/>
                  </a:lnTo>
                  <a:lnTo>
                    <a:pt x="11163" y="1981"/>
                  </a:lnTo>
                  <a:lnTo>
                    <a:pt x="6642" y="0"/>
                  </a:lnTo>
                  <a:close/>
                </a:path>
              </a:pathLst>
            </a:custGeom>
            <a:solidFill>
              <a:srgbClr val="BC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19286" y="8140192"/>
              <a:ext cx="375920" cy="450850"/>
            </a:xfrm>
            <a:custGeom>
              <a:avLst/>
              <a:gdLst/>
              <a:ahLst/>
              <a:cxnLst/>
              <a:rect l="l" t="t" r="r" b="b"/>
              <a:pathLst>
                <a:path w="375919" h="450850">
                  <a:moveTo>
                    <a:pt x="212651" y="0"/>
                  </a:moveTo>
                  <a:lnTo>
                    <a:pt x="168863" y="2019"/>
                  </a:lnTo>
                  <a:lnTo>
                    <a:pt x="127826" y="9729"/>
                  </a:lnTo>
                  <a:lnTo>
                    <a:pt x="91507" y="22005"/>
                  </a:lnTo>
                  <a:lnTo>
                    <a:pt x="33011" y="60261"/>
                  </a:lnTo>
                  <a:lnTo>
                    <a:pt x="2194" y="116154"/>
                  </a:lnTo>
                  <a:lnTo>
                    <a:pt x="0" y="150944"/>
                  </a:lnTo>
                  <a:lnTo>
                    <a:pt x="6620" y="190296"/>
                  </a:lnTo>
                  <a:lnTo>
                    <a:pt x="33009" y="255382"/>
                  </a:lnTo>
                  <a:lnTo>
                    <a:pt x="76229" y="312724"/>
                  </a:lnTo>
                  <a:lnTo>
                    <a:pt x="90897" y="322871"/>
                  </a:lnTo>
                  <a:lnTo>
                    <a:pt x="196168" y="209067"/>
                  </a:lnTo>
                  <a:lnTo>
                    <a:pt x="155464" y="166915"/>
                  </a:lnTo>
                  <a:lnTo>
                    <a:pt x="145559" y="154376"/>
                  </a:lnTo>
                  <a:lnTo>
                    <a:pt x="137659" y="141868"/>
                  </a:lnTo>
                  <a:lnTo>
                    <a:pt x="131768" y="129393"/>
                  </a:lnTo>
                  <a:lnTo>
                    <a:pt x="127892" y="116954"/>
                  </a:lnTo>
                  <a:lnTo>
                    <a:pt x="135627" y="98539"/>
                  </a:lnTo>
                  <a:lnTo>
                    <a:pt x="145993" y="93770"/>
                  </a:lnTo>
                  <a:lnTo>
                    <a:pt x="157088" y="91485"/>
                  </a:lnTo>
                  <a:lnTo>
                    <a:pt x="168915" y="91690"/>
                  </a:lnTo>
                  <a:lnTo>
                    <a:pt x="211556" y="111390"/>
                  </a:lnTo>
                  <a:lnTo>
                    <a:pt x="240054" y="157257"/>
                  </a:lnTo>
                  <a:lnTo>
                    <a:pt x="241125" y="180003"/>
                  </a:lnTo>
                  <a:lnTo>
                    <a:pt x="236427" y="205435"/>
                  </a:lnTo>
                  <a:lnTo>
                    <a:pt x="229189" y="260074"/>
                  </a:lnTo>
                  <a:lnTo>
                    <a:pt x="227892" y="328769"/>
                  </a:lnTo>
                  <a:lnTo>
                    <a:pt x="229501" y="390556"/>
                  </a:lnTo>
                  <a:lnTo>
                    <a:pt x="245416" y="442900"/>
                  </a:lnTo>
                  <a:lnTo>
                    <a:pt x="278609" y="450382"/>
                  </a:lnTo>
                  <a:lnTo>
                    <a:pt x="319053" y="448263"/>
                  </a:lnTo>
                  <a:lnTo>
                    <a:pt x="355242" y="437893"/>
                  </a:lnTo>
                  <a:lnTo>
                    <a:pt x="375671" y="420619"/>
                  </a:lnTo>
                  <a:lnTo>
                    <a:pt x="368837" y="397789"/>
                  </a:lnTo>
                  <a:lnTo>
                    <a:pt x="354335" y="366546"/>
                  </a:lnTo>
                  <a:lnTo>
                    <a:pt x="337269" y="310411"/>
                  </a:lnTo>
                  <a:lnTo>
                    <a:pt x="324497" y="251797"/>
                  </a:lnTo>
                  <a:lnTo>
                    <a:pt x="322876" y="213118"/>
                  </a:lnTo>
                  <a:lnTo>
                    <a:pt x="338889" y="155117"/>
                  </a:lnTo>
                  <a:lnTo>
                    <a:pt x="343076" y="138919"/>
                  </a:lnTo>
                  <a:lnTo>
                    <a:pt x="344720" y="131254"/>
                  </a:lnTo>
                  <a:lnTo>
                    <a:pt x="344148" y="106427"/>
                  </a:lnTo>
                  <a:lnTo>
                    <a:pt x="337841" y="82583"/>
                  </a:lnTo>
                  <a:lnTo>
                    <a:pt x="325798" y="59722"/>
                  </a:lnTo>
                  <a:lnTo>
                    <a:pt x="308017" y="37845"/>
                  </a:lnTo>
                  <a:lnTo>
                    <a:pt x="282230" y="17912"/>
                  </a:lnTo>
                  <a:lnTo>
                    <a:pt x="250441" y="5297"/>
                  </a:lnTo>
                  <a:lnTo>
                    <a:pt x="212651" y="0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85842" y="8604504"/>
              <a:ext cx="151049" cy="178828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 rot="19020000">
            <a:off x="413392" y="8129971"/>
            <a:ext cx="165130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D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95" name="object 9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pc="10" dirty="0"/>
              <a:t>27</a:t>
            </a:r>
          </a:p>
        </p:txBody>
      </p:sp>
      <p:sp>
        <p:nvSpPr>
          <p:cNvPr id="85" name="object 85"/>
          <p:cNvSpPr txBox="1"/>
          <p:nvPr/>
        </p:nvSpPr>
        <p:spPr>
          <a:xfrm rot="19320000">
            <a:off x="504901" y="8062185"/>
            <a:ext cx="137843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i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86" name="object 86"/>
          <p:cNvSpPr txBox="1"/>
          <p:nvPr/>
        </p:nvSpPr>
        <p:spPr>
          <a:xfrm rot="19860000">
            <a:off x="576543" y="8005793"/>
            <a:ext cx="162213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d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87" name="object 87"/>
          <p:cNvSpPr txBox="1"/>
          <p:nvPr/>
        </p:nvSpPr>
        <p:spPr>
          <a:xfrm rot="21180000">
            <a:off x="768392" y="7938179"/>
            <a:ext cx="15638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y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88" name="object 88"/>
          <p:cNvSpPr txBox="1"/>
          <p:nvPr/>
        </p:nvSpPr>
        <p:spPr>
          <a:xfrm rot="60000">
            <a:off x="888983" y="7931751"/>
            <a:ext cx="15906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o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89" name="object 89"/>
          <p:cNvSpPr txBox="1"/>
          <p:nvPr/>
        </p:nvSpPr>
        <p:spPr>
          <a:xfrm rot="300000">
            <a:off x="1012391" y="7939399"/>
            <a:ext cx="157707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u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90" name="object 90"/>
          <p:cNvSpPr txBox="1"/>
          <p:nvPr/>
        </p:nvSpPr>
        <p:spPr>
          <a:xfrm rot="900000">
            <a:off x="1206071" y="7978539"/>
            <a:ext cx="15638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k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91" name="object 91"/>
          <p:cNvSpPr txBox="1"/>
          <p:nvPr/>
        </p:nvSpPr>
        <p:spPr>
          <a:xfrm rot="1500000">
            <a:off x="1317944" y="8020191"/>
            <a:ext cx="15638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n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92" name="object 92"/>
          <p:cNvSpPr txBox="1"/>
          <p:nvPr/>
        </p:nvSpPr>
        <p:spPr>
          <a:xfrm rot="2160000">
            <a:off x="1421167" y="8084736"/>
            <a:ext cx="15906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o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93" name="object 93"/>
          <p:cNvSpPr txBox="1"/>
          <p:nvPr/>
        </p:nvSpPr>
        <p:spPr>
          <a:xfrm rot="2940000">
            <a:off x="1515887" y="8176970"/>
            <a:ext cx="171663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w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94" name="object 94"/>
          <p:cNvSpPr txBox="1"/>
          <p:nvPr/>
        </p:nvSpPr>
        <p:spPr>
          <a:xfrm rot="3780000">
            <a:off x="1597205" y="8285263"/>
            <a:ext cx="155088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?</a:t>
            </a:r>
            <a:endParaRPr sz="105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9197" y="4449445"/>
            <a:ext cx="2846062" cy="17087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7541" y="2188214"/>
            <a:ext cx="1475611" cy="12856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444509" y="1095414"/>
            <a:ext cx="4351020" cy="2342515"/>
            <a:chOff x="444509" y="1095414"/>
            <a:chExt cx="4351020" cy="2342515"/>
          </a:xfrm>
        </p:grpSpPr>
        <p:sp>
          <p:nvSpPr>
            <p:cNvPr id="5" name="object 5"/>
            <p:cNvSpPr/>
            <p:nvPr/>
          </p:nvSpPr>
          <p:spPr>
            <a:xfrm>
              <a:off x="2247924" y="2023114"/>
              <a:ext cx="1730305" cy="14147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26093" y="1110615"/>
              <a:ext cx="2069204" cy="10496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4509" y="1095414"/>
              <a:ext cx="1765766" cy="112581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39701" y="4713177"/>
            <a:ext cx="5961380" cy="4106545"/>
            <a:chOff x="339701" y="4713177"/>
            <a:chExt cx="5961380" cy="4106545"/>
          </a:xfrm>
        </p:grpSpPr>
        <p:sp>
          <p:nvSpPr>
            <p:cNvPr id="9" name="object 9"/>
            <p:cNvSpPr/>
            <p:nvPr/>
          </p:nvSpPr>
          <p:spPr>
            <a:xfrm>
              <a:off x="553551" y="6415402"/>
              <a:ext cx="5732145" cy="2397125"/>
            </a:xfrm>
            <a:custGeom>
              <a:avLst/>
              <a:gdLst/>
              <a:ahLst/>
              <a:cxnLst/>
              <a:rect l="l" t="t" r="r" b="b"/>
              <a:pathLst>
                <a:path w="5732145" h="2397125">
                  <a:moveTo>
                    <a:pt x="3818430" y="2397017"/>
                  </a:moveTo>
                  <a:lnTo>
                    <a:pt x="3783698" y="2390408"/>
                  </a:lnTo>
                  <a:lnTo>
                    <a:pt x="3702327" y="2361326"/>
                  </a:lnTo>
                  <a:lnTo>
                    <a:pt x="3667594" y="2354717"/>
                  </a:lnTo>
                  <a:lnTo>
                    <a:pt x="3632865" y="2359124"/>
                  </a:lnTo>
                  <a:lnTo>
                    <a:pt x="3551495" y="2378515"/>
                  </a:lnTo>
                  <a:lnTo>
                    <a:pt x="3516766" y="2382921"/>
                  </a:lnTo>
                  <a:lnTo>
                    <a:pt x="3482034" y="2378515"/>
                  </a:lnTo>
                  <a:lnTo>
                    <a:pt x="3400663" y="2359124"/>
                  </a:lnTo>
                  <a:lnTo>
                    <a:pt x="3365931" y="2354717"/>
                  </a:lnTo>
                  <a:lnTo>
                    <a:pt x="3332440" y="2359124"/>
                  </a:lnTo>
                  <a:lnTo>
                    <a:pt x="3256530" y="2378515"/>
                  </a:lnTo>
                  <a:lnTo>
                    <a:pt x="3223039" y="2382921"/>
                  </a:lnTo>
                  <a:lnTo>
                    <a:pt x="3188306" y="2376311"/>
                  </a:lnTo>
                  <a:lnTo>
                    <a:pt x="3106938" y="2347225"/>
                  </a:lnTo>
                  <a:lnTo>
                    <a:pt x="3072210" y="2340615"/>
                  </a:lnTo>
                  <a:lnTo>
                    <a:pt x="3038718" y="2347225"/>
                  </a:lnTo>
                  <a:lnTo>
                    <a:pt x="2962803" y="2376311"/>
                  </a:lnTo>
                  <a:lnTo>
                    <a:pt x="2929311" y="2382921"/>
                  </a:lnTo>
                  <a:lnTo>
                    <a:pt x="2897063" y="2376311"/>
                  </a:lnTo>
                  <a:lnTo>
                    <a:pt x="2826610" y="2347225"/>
                  </a:lnTo>
                  <a:lnTo>
                    <a:pt x="2794362" y="2340615"/>
                  </a:lnTo>
                  <a:lnTo>
                    <a:pt x="2758390" y="2347225"/>
                  </a:lnTo>
                  <a:lnTo>
                    <a:pt x="2671563" y="2376311"/>
                  </a:lnTo>
                  <a:lnTo>
                    <a:pt x="2635591" y="2382921"/>
                  </a:lnTo>
                  <a:lnTo>
                    <a:pt x="2602098" y="2378515"/>
                  </a:lnTo>
                  <a:lnTo>
                    <a:pt x="2526186" y="2359124"/>
                  </a:lnTo>
                  <a:lnTo>
                    <a:pt x="2492698" y="2354717"/>
                  </a:lnTo>
                  <a:lnTo>
                    <a:pt x="2457966" y="2359124"/>
                  </a:lnTo>
                  <a:lnTo>
                    <a:pt x="2376595" y="2378515"/>
                  </a:lnTo>
                  <a:lnTo>
                    <a:pt x="2341863" y="2382921"/>
                  </a:lnTo>
                  <a:lnTo>
                    <a:pt x="2307131" y="2376311"/>
                  </a:lnTo>
                  <a:lnTo>
                    <a:pt x="2225763" y="2347225"/>
                  </a:lnTo>
                  <a:lnTo>
                    <a:pt x="2191035" y="2340615"/>
                  </a:lnTo>
                  <a:lnTo>
                    <a:pt x="2157543" y="2347225"/>
                  </a:lnTo>
                  <a:lnTo>
                    <a:pt x="2081627" y="2376311"/>
                  </a:lnTo>
                  <a:lnTo>
                    <a:pt x="2048135" y="2382921"/>
                  </a:lnTo>
                  <a:lnTo>
                    <a:pt x="2013407" y="2376311"/>
                  </a:lnTo>
                  <a:lnTo>
                    <a:pt x="1932039" y="2347225"/>
                  </a:lnTo>
                  <a:lnTo>
                    <a:pt x="1897307" y="2340615"/>
                  </a:lnTo>
                  <a:lnTo>
                    <a:pt x="1862575" y="2347225"/>
                  </a:lnTo>
                  <a:lnTo>
                    <a:pt x="1781204" y="2376311"/>
                  </a:lnTo>
                  <a:lnTo>
                    <a:pt x="1746471" y="2382921"/>
                  </a:lnTo>
                  <a:lnTo>
                    <a:pt x="1711744" y="2376311"/>
                  </a:lnTo>
                  <a:lnTo>
                    <a:pt x="1630375" y="2347225"/>
                  </a:lnTo>
                  <a:lnTo>
                    <a:pt x="1595643" y="2340615"/>
                  </a:lnTo>
                  <a:lnTo>
                    <a:pt x="1560911" y="2347225"/>
                  </a:lnTo>
                  <a:lnTo>
                    <a:pt x="1479540" y="2376311"/>
                  </a:lnTo>
                  <a:lnTo>
                    <a:pt x="1444808" y="2382921"/>
                  </a:lnTo>
                  <a:lnTo>
                    <a:pt x="1411320" y="2378515"/>
                  </a:lnTo>
                  <a:lnTo>
                    <a:pt x="1335408" y="2359124"/>
                  </a:lnTo>
                  <a:lnTo>
                    <a:pt x="1301916" y="2354717"/>
                  </a:lnTo>
                  <a:lnTo>
                    <a:pt x="1267188" y="2361326"/>
                  </a:lnTo>
                  <a:lnTo>
                    <a:pt x="1185820" y="2390408"/>
                  </a:lnTo>
                  <a:lnTo>
                    <a:pt x="1151088" y="2397017"/>
                  </a:lnTo>
                  <a:lnTo>
                    <a:pt x="1116355" y="2390408"/>
                  </a:lnTo>
                  <a:lnTo>
                    <a:pt x="1034984" y="2361326"/>
                  </a:lnTo>
                  <a:lnTo>
                    <a:pt x="1000252" y="2354717"/>
                  </a:lnTo>
                  <a:lnTo>
                    <a:pt x="964283" y="2361326"/>
                  </a:lnTo>
                  <a:lnTo>
                    <a:pt x="877454" y="2390408"/>
                  </a:lnTo>
                  <a:lnTo>
                    <a:pt x="841480" y="2397017"/>
                  </a:lnTo>
                  <a:lnTo>
                    <a:pt x="809233" y="2390408"/>
                  </a:lnTo>
                  <a:lnTo>
                    <a:pt x="738779" y="2361326"/>
                  </a:lnTo>
                  <a:lnTo>
                    <a:pt x="706532" y="2354717"/>
                  </a:lnTo>
                  <a:lnTo>
                    <a:pt x="670560" y="2361326"/>
                  </a:lnTo>
                  <a:lnTo>
                    <a:pt x="583732" y="2390408"/>
                  </a:lnTo>
                  <a:lnTo>
                    <a:pt x="547760" y="2397017"/>
                  </a:lnTo>
                  <a:lnTo>
                    <a:pt x="514268" y="2390408"/>
                  </a:lnTo>
                  <a:lnTo>
                    <a:pt x="438356" y="2361326"/>
                  </a:lnTo>
                  <a:lnTo>
                    <a:pt x="404868" y="2354717"/>
                  </a:lnTo>
                  <a:lnTo>
                    <a:pt x="371376" y="2361326"/>
                  </a:lnTo>
                  <a:lnTo>
                    <a:pt x="295464" y="2390408"/>
                  </a:lnTo>
                  <a:lnTo>
                    <a:pt x="261976" y="2397017"/>
                  </a:lnTo>
                  <a:lnTo>
                    <a:pt x="228397" y="2391067"/>
                  </a:lnTo>
                  <a:lnTo>
                    <a:pt x="184400" y="2378037"/>
                  </a:lnTo>
                  <a:lnTo>
                    <a:pt x="136501" y="2365162"/>
                  </a:lnTo>
                  <a:lnTo>
                    <a:pt x="91217" y="2359674"/>
                  </a:lnTo>
                  <a:lnTo>
                    <a:pt x="55064" y="2368806"/>
                  </a:lnTo>
                  <a:lnTo>
                    <a:pt x="30910" y="2344479"/>
                  </a:lnTo>
                  <a:lnTo>
                    <a:pt x="13709" y="2317811"/>
                  </a:lnTo>
                  <a:lnTo>
                    <a:pt x="3420" y="2290206"/>
                  </a:lnTo>
                  <a:lnTo>
                    <a:pt x="0" y="2263069"/>
                  </a:lnTo>
                  <a:lnTo>
                    <a:pt x="7442" y="2231123"/>
                  </a:lnTo>
                  <a:lnTo>
                    <a:pt x="40188" y="2154013"/>
                  </a:lnTo>
                  <a:lnTo>
                    <a:pt x="47630" y="2122067"/>
                  </a:lnTo>
                  <a:lnTo>
                    <a:pt x="40188" y="2092323"/>
                  </a:lnTo>
                  <a:lnTo>
                    <a:pt x="7442" y="2024907"/>
                  </a:lnTo>
                  <a:lnTo>
                    <a:pt x="0" y="1995167"/>
                  </a:lnTo>
                  <a:lnTo>
                    <a:pt x="7442" y="1963221"/>
                  </a:lnTo>
                  <a:lnTo>
                    <a:pt x="40188" y="1886111"/>
                  </a:lnTo>
                  <a:lnTo>
                    <a:pt x="47630" y="1854165"/>
                  </a:lnTo>
                  <a:lnTo>
                    <a:pt x="42669" y="1824421"/>
                  </a:lnTo>
                  <a:lnTo>
                    <a:pt x="20840" y="1757005"/>
                  </a:lnTo>
                  <a:lnTo>
                    <a:pt x="15879" y="1727265"/>
                  </a:lnTo>
                  <a:lnTo>
                    <a:pt x="20840" y="1696420"/>
                  </a:lnTo>
                  <a:lnTo>
                    <a:pt x="42669" y="1624155"/>
                  </a:lnTo>
                  <a:lnTo>
                    <a:pt x="47630" y="1593310"/>
                  </a:lnTo>
                  <a:lnTo>
                    <a:pt x="42669" y="1564672"/>
                  </a:lnTo>
                  <a:lnTo>
                    <a:pt x="20840" y="1502101"/>
                  </a:lnTo>
                  <a:lnTo>
                    <a:pt x="15879" y="1473458"/>
                  </a:lnTo>
                  <a:lnTo>
                    <a:pt x="23321" y="1439312"/>
                  </a:lnTo>
                  <a:lnTo>
                    <a:pt x="56067" y="1352510"/>
                  </a:lnTo>
                  <a:lnTo>
                    <a:pt x="63510" y="1318360"/>
                  </a:lnTo>
                  <a:lnTo>
                    <a:pt x="56067" y="1288617"/>
                  </a:lnTo>
                  <a:lnTo>
                    <a:pt x="23321" y="1221200"/>
                  </a:lnTo>
                  <a:lnTo>
                    <a:pt x="15879" y="1191460"/>
                  </a:lnTo>
                  <a:lnTo>
                    <a:pt x="23321" y="1159514"/>
                  </a:lnTo>
                  <a:lnTo>
                    <a:pt x="56067" y="1082405"/>
                  </a:lnTo>
                  <a:lnTo>
                    <a:pt x="63510" y="1050458"/>
                  </a:lnTo>
                  <a:lnTo>
                    <a:pt x="56067" y="1021817"/>
                  </a:lnTo>
                  <a:lnTo>
                    <a:pt x="23321" y="959248"/>
                  </a:lnTo>
                  <a:lnTo>
                    <a:pt x="15879" y="930606"/>
                  </a:lnTo>
                  <a:lnTo>
                    <a:pt x="23321" y="900863"/>
                  </a:lnTo>
                  <a:lnTo>
                    <a:pt x="56067" y="833449"/>
                  </a:lnTo>
                  <a:lnTo>
                    <a:pt x="63510" y="803706"/>
                  </a:lnTo>
                  <a:lnTo>
                    <a:pt x="58548" y="772861"/>
                  </a:lnTo>
                  <a:lnTo>
                    <a:pt x="36719" y="700597"/>
                  </a:lnTo>
                  <a:lnTo>
                    <a:pt x="31758" y="669752"/>
                  </a:lnTo>
                  <a:lnTo>
                    <a:pt x="39201" y="637808"/>
                  </a:lnTo>
                  <a:lnTo>
                    <a:pt x="71947" y="560699"/>
                  </a:lnTo>
                  <a:lnTo>
                    <a:pt x="79389" y="528756"/>
                  </a:lnTo>
                  <a:lnTo>
                    <a:pt x="71947" y="499012"/>
                  </a:lnTo>
                  <a:lnTo>
                    <a:pt x="39201" y="431593"/>
                  </a:lnTo>
                  <a:lnTo>
                    <a:pt x="31758" y="401849"/>
                  </a:lnTo>
                  <a:lnTo>
                    <a:pt x="39201" y="369906"/>
                  </a:lnTo>
                  <a:lnTo>
                    <a:pt x="71947" y="292797"/>
                  </a:lnTo>
                  <a:lnTo>
                    <a:pt x="79389" y="260854"/>
                  </a:lnTo>
                  <a:lnTo>
                    <a:pt x="71947" y="231110"/>
                  </a:lnTo>
                  <a:lnTo>
                    <a:pt x="39201" y="163691"/>
                  </a:lnTo>
                  <a:lnTo>
                    <a:pt x="31758" y="133947"/>
                  </a:lnTo>
                  <a:lnTo>
                    <a:pt x="39582" y="104784"/>
                  </a:lnTo>
                  <a:lnTo>
                    <a:pt x="58323" y="71494"/>
                  </a:lnTo>
                  <a:lnTo>
                    <a:pt x="80883" y="36077"/>
                  </a:lnTo>
                  <a:lnTo>
                    <a:pt x="100167" y="532"/>
                  </a:lnTo>
                  <a:lnTo>
                    <a:pt x="129838" y="13095"/>
                  </a:lnTo>
                  <a:lnTo>
                    <a:pt x="160715" y="26782"/>
                  </a:lnTo>
                  <a:lnTo>
                    <a:pt x="191846" y="37786"/>
                  </a:lnTo>
                  <a:lnTo>
                    <a:pt x="222281" y="42299"/>
                  </a:lnTo>
                  <a:lnTo>
                    <a:pt x="255772" y="35690"/>
                  </a:lnTo>
                  <a:lnTo>
                    <a:pt x="331682" y="6609"/>
                  </a:lnTo>
                  <a:lnTo>
                    <a:pt x="365173" y="0"/>
                  </a:lnTo>
                  <a:lnTo>
                    <a:pt x="399905" y="6609"/>
                  </a:lnTo>
                  <a:lnTo>
                    <a:pt x="481274" y="35690"/>
                  </a:lnTo>
                  <a:lnTo>
                    <a:pt x="516001" y="42299"/>
                  </a:lnTo>
                  <a:lnTo>
                    <a:pt x="550734" y="35690"/>
                  </a:lnTo>
                  <a:lnTo>
                    <a:pt x="632105" y="6609"/>
                  </a:lnTo>
                  <a:lnTo>
                    <a:pt x="666837" y="0"/>
                  </a:lnTo>
                  <a:lnTo>
                    <a:pt x="701569" y="6609"/>
                  </a:lnTo>
                  <a:lnTo>
                    <a:pt x="782940" y="35690"/>
                  </a:lnTo>
                  <a:lnTo>
                    <a:pt x="817673" y="42299"/>
                  </a:lnTo>
                  <a:lnTo>
                    <a:pt x="851160" y="35690"/>
                  </a:lnTo>
                  <a:lnTo>
                    <a:pt x="927073" y="6609"/>
                  </a:lnTo>
                  <a:lnTo>
                    <a:pt x="960565" y="0"/>
                  </a:lnTo>
                  <a:lnTo>
                    <a:pt x="995293" y="6609"/>
                  </a:lnTo>
                  <a:lnTo>
                    <a:pt x="1076661" y="35690"/>
                  </a:lnTo>
                  <a:lnTo>
                    <a:pt x="1111393" y="42299"/>
                  </a:lnTo>
                  <a:lnTo>
                    <a:pt x="1146125" y="35690"/>
                  </a:lnTo>
                  <a:lnTo>
                    <a:pt x="1227496" y="6609"/>
                  </a:lnTo>
                  <a:lnTo>
                    <a:pt x="1262228" y="0"/>
                  </a:lnTo>
                  <a:lnTo>
                    <a:pt x="1295716" y="6609"/>
                  </a:lnTo>
                  <a:lnTo>
                    <a:pt x="1371628" y="35690"/>
                  </a:lnTo>
                  <a:lnTo>
                    <a:pt x="1405121" y="42299"/>
                  </a:lnTo>
                  <a:lnTo>
                    <a:pt x="1439848" y="35690"/>
                  </a:lnTo>
                  <a:lnTo>
                    <a:pt x="1521216" y="6609"/>
                  </a:lnTo>
                  <a:lnTo>
                    <a:pt x="1555949" y="0"/>
                  </a:lnTo>
                  <a:lnTo>
                    <a:pt x="1590681" y="6609"/>
                  </a:lnTo>
                  <a:lnTo>
                    <a:pt x="1672052" y="35690"/>
                  </a:lnTo>
                  <a:lnTo>
                    <a:pt x="1706784" y="42299"/>
                  </a:lnTo>
                  <a:lnTo>
                    <a:pt x="1741513" y="35690"/>
                  </a:lnTo>
                  <a:lnTo>
                    <a:pt x="1822883" y="6609"/>
                  </a:lnTo>
                  <a:lnTo>
                    <a:pt x="1857612" y="0"/>
                  </a:lnTo>
                  <a:lnTo>
                    <a:pt x="1892344" y="6609"/>
                  </a:lnTo>
                  <a:lnTo>
                    <a:pt x="1973716" y="35690"/>
                  </a:lnTo>
                  <a:lnTo>
                    <a:pt x="2008448" y="42299"/>
                  </a:lnTo>
                  <a:lnTo>
                    <a:pt x="2041936" y="35690"/>
                  </a:lnTo>
                  <a:lnTo>
                    <a:pt x="2117848" y="6609"/>
                  </a:lnTo>
                  <a:lnTo>
                    <a:pt x="2151340" y="0"/>
                  </a:lnTo>
                  <a:lnTo>
                    <a:pt x="2187312" y="6609"/>
                  </a:lnTo>
                  <a:lnTo>
                    <a:pt x="2274139" y="35690"/>
                  </a:lnTo>
                  <a:lnTo>
                    <a:pt x="2310112" y="42299"/>
                  </a:lnTo>
                  <a:lnTo>
                    <a:pt x="2343603" y="35690"/>
                  </a:lnTo>
                  <a:lnTo>
                    <a:pt x="2419513" y="6609"/>
                  </a:lnTo>
                  <a:lnTo>
                    <a:pt x="2453004" y="0"/>
                  </a:lnTo>
                  <a:lnTo>
                    <a:pt x="2487736" y="6609"/>
                  </a:lnTo>
                  <a:lnTo>
                    <a:pt x="2569107" y="35690"/>
                  </a:lnTo>
                  <a:lnTo>
                    <a:pt x="2603839" y="42299"/>
                  </a:lnTo>
                  <a:lnTo>
                    <a:pt x="2638567" y="35690"/>
                  </a:lnTo>
                  <a:lnTo>
                    <a:pt x="2719935" y="6609"/>
                  </a:lnTo>
                  <a:lnTo>
                    <a:pt x="2754667" y="0"/>
                  </a:lnTo>
                  <a:lnTo>
                    <a:pt x="2789399" y="6609"/>
                  </a:lnTo>
                  <a:lnTo>
                    <a:pt x="2870768" y="35690"/>
                  </a:lnTo>
                  <a:lnTo>
                    <a:pt x="2905495" y="42299"/>
                  </a:lnTo>
                  <a:lnTo>
                    <a:pt x="2938988" y="35690"/>
                  </a:lnTo>
                  <a:lnTo>
                    <a:pt x="3014900" y="6609"/>
                  </a:lnTo>
                  <a:lnTo>
                    <a:pt x="3048388" y="0"/>
                  </a:lnTo>
                  <a:lnTo>
                    <a:pt x="3084361" y="6609"/>
                  </a:lnTo>
                  <a:lnTo>
                    <a:pt x="3171190" y="35690"/>
                  </a:lnTo>
                  <a:lnTo>
                    <a:pt x="3207159" y="42299"/>
                  </a:lnTo>
                  <a:lnTo>
                    <a:pt x="3240651" y="35690"/>
                  </a:lnTo>
                  <a:lnTo>
                    <a:pt x="3316567" y="6609"/>
                  </a:lnTo>
                  <a:lnTo>
                    <a:pt x="3350059" y="0"/>
                  </a:lnTo>
                  <a:lnTo>
                    <a:pt x="3384787" y="6609"/>
                  </a:lnTo>
                  <a:lnTo>
                    <a:pt x="3466155" y="35690"/>
                  </a:lnTo>
                  <a:lnTo>
                    <a:pt x="3500887" y="42299"/>
                  </a:lnTo>
                  <a:lnTo>
                    <a:pt x="3535619" y="37894"/>
                  </a:lnTo>
                  <a:lnTo>
                    <a:pt x="3616990" y="18508"/>
                  </a:lnTo>
                  <a:lnTo>
                    <a:pt x="3651722" y="14102"/>
                  </a:lnTo>
                  <a:lnTo>
                    <a:pt x="3686450" y="18508"/>
                  </a:lnTo>
                  <a:lnTo>
                    <a:pt x="3767818" y="37894"/>
                  </a:lnTo>
                  <a:lnTo>
                    <a:pt x="3802550" y="42299"/>
                  </a:lnTo>
                  <a:lnTo>
                    <a:pt x="3837283" y="37894"/>
                  </a:lnTo>
                  <a:lnTo>
                    <a:pt x="3918654" y="18508"/>
                  </a:lnTo>
                  <a:lnTo>
                    <a:pt x="3953386" y="14102"/>
                  </a:lnTo>
                  <a:lnTo>
                    <a:pt x="3988114" y="18508"/>
                  </a:lnTo>
                  <a:lnTo>
                    <a:pt x="4069482" y="37894"/>
                  </a:lnTo>
                  <a:lnTo>
                    <a:pt x="4104214" y="42299"/>
                  </a:lnTo>
                  <a:lnTo>
                    <a:pt x="4138946" y="37894"/>
                  </a:lnTo>
                  <a:lnTo>
                    <a:pt x="4220318" y="18508"/>
                  </a:lnTo>
                  <a:lnTo>
                    <a:pt x="4255050" y="14102"/>
                  </a:lnTo>
                  <a:lnTo>
                    <a:pt x="4289778" y="18508"/>
                  </a:lnTo>
                  <a:lnTo>
                    <a:pt x="4371146" y="37894"/>
                  </a:lnTo>
                  <a:lnTo>
                    <a:pt x="4405878" y="42299"/>
                  </a:lnTo>
                  <a:lnTo>
                    <a:pt x="4440610" y="35690"/>
                  </a:lnTo>
                  <a:lnTo>
                    <a:pt x="4521981" y="6609"/>
                  </a:lnTo>
                  <a:lnTo>
                    <a:pt x="4556713" y="0"/>
                  </a:lnTo>
                  <a:lnTo>
                    <a:pt x="4591441" y="6609"/>
                  </a:lnTo>
                  <a:lnTo>
                    <a:pt x="4672809" y="35690"/>
                  </a:lnTo>
                  <a:lnTo>
                    <a:pt x="4707542" y="42299"/>
                  </a:lnTo>
                  <a:lnTo>
                    <a:pt x="4742274" y="35690"/>
                  </a:lnTo>
                  <a:lnTo>
                    <a:pt x="4823645" y="6609"/>
                  </a:lnTo>
                  <a:lnTo>
                    <a:pt x="4858377" y="0"/>
                  </a:lnTo>
                  <a:lnTo>
                    <a:pt x="4891865" y="6609"/>
                  </a:lnTo>
                  <a:lnTo>
                    <a:pt x="4967777" y="35690"/>
                  </a:lnTo>
                  <a:lnTo>
                    <a:pt x="5001269" y="42299"/>
                  </a:lnTo>
                  <a:lnTo>
                    <a:pt x="5035998" y="35690"/>
                  </a:lnTo>
                  <a:lnTo>
                    <a:pt x="5117368" y="6609"/>
                  </a:lnTo>
                  <a:lnTo>
                    <a:pt x="5152097" y="0"/>
                  </a:lnTo>
                  <a:lnTo>
                    <a:pt x="5186830" y="6609"/>
                  </a:lnTo>
                  <a:lnTo>
                    <a:pt x="5268201" y="35690"/>
                  </a:lnTo>
                  <a:lnTo>
                    <a:pt x="5302933" y="42299"/>
                  </a:lnTo>
                  <a:lnTo>
                    <a:pt x="5337661" y="35690"/>
                  </a:lnTo>
                  <a:lnTo>
                    <a:pt x="5419029" y="6609"/>
                  </a:lnTo>
                  <a:lnTo>
                    <a:pt x="5453761" y="0"/>
                  </a:lnTo>
                  <a:lnTo>
                    <a:pt x="5488493" y="6609"/>
                  </a:lnTo>
                  <a:lnTo>
                    <a:pt x="5569864" y="35690"/>
                  </a:lnTo>
                  <a:lnTo>
                    <a:pt x="5604597" y="42299"/>
                  </a:lnTo>
                  <a:lnTo>
                    <a:pt x="5629493" y="40167"/>
                  </a:lnTo>
                  <a:lnTo>
                    <a:pt x="5647241" y="34265"/>
                  </a:lnTo>
                  <a:lnTo>
                    <a:pt x="5661723" y="25339"/>
                  </a:lnTo>
                  <a:lnTo>
                    <a:pt x="5676823" y="14135"/>
                  </a:lnTo>
                  <a:lnTo>
                    <a:pt x="5701237" y="48156"/>
                  </a:lnTo>
                  <a:lnTo>
                    <a:pt x="5718308" y="81375"/>
                  </a:lnTo>
                  <a:lnTo>
                    <a:pt x="5728334" y="112692"/>
                  </a:lnTo>
                  <a:lnTo>
                    <a:pt x="5731609" y="141002"/>
                  </a:lnTo>
                  <a:lnTo>
                    <a:pt x="5724167" y="174046"/>
                  </a:lnTo>
                  <a:lnTo>
                    <a:pt x="5691421" y="256003"/>
                  </a:lnTo>
                  <a:lnTo>
                    <a:pt x="5683979" y="289052"/>
                  </a:lnTo>
                  <a:lnTo>
                    <a:pt x="5691421" y="318794"/>
                  </a:lnTo>
                  <a:lnTo>
                    <a:pt x="5724167" y="386209"/>
                  </a:lnTo>
                  <a:lnTo>
                    <a:pt x="5731609" y="415952"/>
                  </a:lnTo>
                  <a:lnTo>
                    <a:pt x="5724167" y="446797"/>
                  </a:lnTo>
                  <a:lnTo>
                    <a:pt x="5691421" y="519058"/>
                  </a:lnTo>
                  <a:lnTo>
                    <a:pt x="5683979" y="549899"/>
                  </a:lnTo>
                  <a:lnTo>
                    <a:pt x="5691421" y="578542"/>
                  </a:lnTo>
                  <a:lnTo>
                    <a:pt x="5724167" y="641113"/>
                  </a:lnTo>
                  <a:lnTo>
                    <a:pt x="5731609" y="669752"/>
                  </a:lnTo>
                  <a:lnTo>
                    <a:pt x="5724167" y="700597"/>
                  </a:lnTo>
                  <a:lnTo>
                    <a:pt x="5691421" y="772861"/>
                  </a:lnTo>
                  <a:lnTo>
                    <a:pt x="5683979" y="803706"/>
                  </a:lnTo>
                  <a:lnTo>
                    <a:pt x="5691421" y="835652"/>
                  </a:lnTo>
                  <a:lnTo>
                    <a:pt x="5724167" y="912762"/>
                  </a:lnTo>
                  <a:lnTo>
                    <a:pt x="5731609" y="944708"/>
                  </a:lnTo>
                  <a:lnTo>
                    <a:pt x="5724167" y="975549"/>
                  </a:lnTo>
                  <a:lnTo>
                    <a:pt x="5691421" y="1047811"/>
                  </a:lnTo>
                  <a:lnTo>
                    <a:pt x="5683979" y="1078656"/>
                  </a:lnTo>
                  <a:lnTo>
                    <a:pt x="5688941" y="1109501"/>
                  </a:lnTo>
                  <a:lnTo>
                    <a:pt x="5710775" y="1181765"/>
                  </a:lnTo>
                  <a:lnTo>
                    <a:pt x="5715737" y="1212610"/>
                  </a:lnTo>
                  <a:lnTo>
                    <a:pt x="5708294" y="1243455"/>
                  </a:lnTo>
                  <a:lnTo>
                    <a:pt x="5675543" y="1315717"/>
                  </a:lnTo>
                  <a:lnTo>
                    <a:pt x="5668099" y="1346558"/>
                  </a:lnTo>
                  <a:lnTo>
                    <a:pt x="5675543" y="1374099"/>
                  </a:lnTo>
                  <a:lnTo>
                    <a:pt x="5708294" y="1431822"/>
                  </a:lnTo>
                  <a:lnTo>
                    <a:pt x="5715737" y="1459363"/>
                  </a:lnTo>
                  <a:lnTo>
                    <a:pt x="5708294" y="1492407"/>
                  </a:lnTo>
                  <a:lnTo>
                    <a:pt x="5675543" y="1574364"/>
                  </a:lnTo>
                  <a:lnTo>
                    <a:pt x="5668099" y="1607413"/>
                  </a:lnTo>
                  <a:lnTo>
                    <a:pt x="5675543" y="1637155"/>
                  </a:lnTo>
                  <a:lnTo>
                    <a:pt x="5708294" y="1704570"/>
                  </a:lnTo>
                  <a:lnTo>
                    <a:pt x="5715737" y="1734313"/>
                  </a:lnTo>
                  <a:lnTo>
                    <a:pt x="5708294" y="1766259"/>
                  </a:lnTo>
                  <a:lnTo>
                    <a:pt x="5675543" y="1843369"/>
                  </a:lnTo>
                  <a:lnTo>
                    <a:pt x="5668099" y="1875315"/>
                  </a:lnTo>
                  <a:lnTo>
                    <a:pt x="5675543" y="1905058"/>
                  </a:lnTo>
                  <a:lnTo>
                    <a:pt x="5708294" y="1972472"/>
                  </a:lnTo>
                  <a:lnTo>
                    <a:pt x="5715737" y="2002215"/>
                  </a:lnTo>
                  <a:lnTo>
                    <a:pt x="5705814" y="2034161"/>
                  </a:lnTo>
                  <a:lnTo>
                    <a:pt x="5662151" y="2111271"/>
                  </a:lnTo>
                  <a:lnTo>
                    <a:pt x="5652227" y="2143217"/>
                  </a:lnTo>
                  <a:lnTo>
                    <a:pt x="5659670" y="2171859"/>
                  </a:lnTo>
                  <a:lnTo>
                    <a:pt x="5692416" y="2234428"/>
                  </a:lnTo>
                  <a:lnTo>
                    <a:pt x="5699858" y="2263069"/>
                  </a:lnTo>
                  <a:lnTo>
                    <a:pt x="5693345" y="2313769"/>
                  </a:lnTo>
                  <a:lnTo>
                    <a:pt x="5674553" y="2351415"/>
                  </a:lnTo>
                  <a:lnTo>
                    <a:pt x="5644597" y="2374852"/>
                  </a:lnTo>
                  <a:lnTo>
                    <a:pt x="5604597" y="2382921"/>
                  </a:lnTo>
                  <a:lnTo>
                    <a:pt x="5572346" y="2376311"/>
                  </a:lnTo>
                  <a:lnTo>
                    <a:pt x="5501891" y="2347225"/>
                  </a:lnTo>
                  <a:lnTo>
                    <a:pt x="5469640" y="2340615"/>
                  </a:lnTo>
                  <a:lnTo>
                    <a:pt x="5436149" y="2347225"/>
                  </a:lnTo>
                  <a:lnTo>
                    <a:pt x="5360239" y="2376311"/>
                  </a:lnTo>
                  <a:lnTo>
                    <a:pt x="5326748" y="2382921"/>
                  </a:lnTo>
                  <a:lnTo>
                    <a:pt x="5292016" y="2376311"/>
                  </a:lnTo>
                  <a:lnTo>
                    <a:pt x="5210645" y="2347225"/>
                  </a:lnTo>
                  <a:lnTo>
                    <a:pt x="5175913" y="2340615"/>
                  </a:lnTo>
                  <a:lnTo>
                    <a:pt x="5139940" y="2347225"/>
                  </a:lnTo>
                  <a:lnTo>
                    <a:pt x="5053113" y="2376311"/>
                  </a:lnTo>
                  <a:lnTo>
                    <a:pt x="5017141" y="2382921"/>
                  </a:lnTo>
                  <a:lnTo>
                    <a:pt x="4982413" y="2376311"/>
                  </a:lnTo>
                  <a:lnTo>
                    <a:pt x="4901045" y="2347225"/>
                  </a:lnTo>
                  <a:lnTo>
                    <a:pt x="4866313" y="2340615"/>
                  </a:lnTo>
                  <a:lnTo>
                    <a:pt x="4832822" y="2347225"/>
                  </a:lnTo>
                  <a:lnTo>
                    <a:pt x="4756912" y="2376311"/>
                  </a:lnTo>
                  <a:lnTo>
                    <a:pt x="4723421" y="2382921"/>
                  </a:lnTo>
                  <a:lnTo>
                    <a:pt x="4688689" y="2376311"/>
                  </a:lnTo>
                  <a:lnTo>
                    <a:pt x="4607318" y="2347225"/>
                  </a:lnTo>
                  <a:lnTo>
                    <a:pt x="4572585" y="2340615"/>
                  </a:lnTo>
                  <a:lnTo>
                    <a:pt x="4537856" y="2347225"/>
                  </a:lnTo>
                  <a:lnTo>
                    <a:pt x="4456486" y="2376311"/>
                  </a:lnTo>
                  <a:lnTo>
                    <a:pt x="4421757" y="2382921"/>
                  </a:lnTo>
                  <a:lnTo>
                    <a:pt x="4387025" y="2378515"/>
                  </a:lnTo>
                  <a:lnTo>
                    <a:pt x="4305654" y="2359124"/>
                  </a:lnTo>
                  <a:lnTo>
                    <a:pt x="4270922" y="2354717"/>
                  </a:lnTo>
                  <a:lnTo>
                    <a:pt x="4236194" y="2359124"/>
                  </a:lnTo>
                  <a:lnTo>
                    <a:pt x="4154826" y="2378515"/>
                  </a:lnTo>
                  <a:lnTo>
                    <a:pt x="4120094" y="2382921"/>
                  </a:lnTo>
                  <a:lnTo>
                    <a:pt x="4085361" y="2378515"/>
                  </a:lnTo>
                  <a:lnTo>
                    <a:pt x="4003990" y="2359124"/>
                  </a:lnTo>
                  <a:lnTo>
                    <a:pt x="3969258" y="2354717"/>
                  </a:lnTo>
                  <a:lnTo>
                    <a:pt x="3934529" y="2361326"/>
                  </a:lnTo>
                  <a:lnTo>
                    <a:pt x="3853159" y="2390408"/>
                  </a:lnTo>
                  <a:lnTo>
                    <a:pt x="3818430" y="2397017"/>
                  </a:lnTo>
                  <a:close/>
                </a:path>
              </a:pathLst>
            </a:custGeom>
            <a:solidFill>
              <a:srgbClr val="BC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53551" y="6415402"/>
              <a:ext cx="5732145" cy="2397125"/>
            </a:xfrm>
            <a:custGeom>
              <a:avLst/>
              <a:gdLst/>
              <a:ahLst/>
              <a:cxnLst/>
              <a:rect l="l" t="t" r="r" b="b"/>
              <a:pathLst>
                <a:path w="5732145" h="2397125">
                  <a:moveTo>
                    <a:pt x="100167" y="532"/>
                  </a:moveTo>
                  <a:lnTo>
                    <a:pt x="129838" y="13095"/>
                  </a:lnTo>
                  <a:lnTo>
                    <a:pt x="160715" y="26782"/>
                  </a:lnTo>
                  <a:lnTo>
                    <a:pt x="191846" y="37786"/>
                  </a:lnTo>
                  <a:lnTo>
                    <a:pt x="222281" y="42299"/>
                  </a:lnTo>
                  <a:lnTo>
                    <a:pt x="255772" y="35690"/>
                  </a:lnTo>
                  <a:lnTo>
                    <a:pt x="293727" y="21149"/>
                  </a:lnTo>
                  <a:lnTo>
                    <a:pt x="331682" y="6609"/>
                  </a:lnTo>
                  <a:lnTo>
                    <a:pt x="365173" y="0"/>
                  </a:lnTo>
                  <a:lnTo>
                    <a:pt x="399905" y="6609"/>
                  </a:lnTo>
                  <a:lnTo>
                    <a:pt x="440590" y="21149"/>
                  </a:lnTo>
                  <a:lnTo>
                    <a:pt x="481274" y="35690"/>
                  </a:lnTo>
                  <a:lnTo>
                    <a:pt x="516001" y="42299"/>
                  </a:lnTo>
                  <a:lnTo>
                    <a:pt x="550734" y="35690"/>
                  </a:lnTo>
                  <a:lnTo>
                    <a:pt x="591419" y="21149"/>
                  </a:lnTo>
                  <a:lnTo>
                    <a:pt x="632105" y="6609"/>
                  </a:lnTo>
                  <a:lnTo>
                    <a:pt x="666837" y="0"/>
                  </a:lnTo>
                  <a:lnTo>
                    <a:pt x="701569" y="6609"/>
                  </a:lnTo>
                  <a:lnTo>
                    <a:pt x="742255" y="21149"/>
                  </a:lnTo>
                  <a:lnTo>
                    <a:pt x="782940" y="35690"/>
                  </a:lnTo>
                  <a:lnTo>
                    <a:pt x="817673" y="42299"/>
                  </a:lnTo>
                  <a:lnTo>
                    <a:pt x="851160" y="35690"/>
                  </a:lnTo>
                  <a:lnTo>
                    <a:pt x="889116" y="21149"/>
                  </a:lnTo>
                  <a:lnTo>
                    <a:pt x="927073" y="6609"/>
                  </a:lnTo>
                  <a:lnTo>
                    <a:pt x="960565" y="0"/>
                  </a:lnTo>
                  <a:lnTo>
                    <a:pt x="995293" y="6609"/>
                  </a:lnTo>
                  <a:lnTo>
                    <a:pt x="1035976" y="21149"/>
                  </a:lnTo>
                  <a:lnTo>
                    <a:pt x="1076661" y="35690"/>
                  </a:lnTo>
                  <a:lnTo>
                    <a:pt x="1111393" y="42299"/>
                  </a:lnTo>
                  <a:lnTo>
                    <a:pt x="1146125" y="35690"/>
                  </a:lnTo>
                  <a:lnTo>
                    <a:pt x="1186811" y="21149"/>
                  </a:lnTo>
                  <a:lnTo>
                    <a:pt x="1227496" y="6609"/>
                  </a:lnTo>
                  <a:lnTo>
                    <a:pt x="1262228" y="0"/>
                  </a:lnTo>
                  <a:lnTo>
                    <a:pt x="1295716" y="6609"/>
                  </a:lnTo>
                  <a:lnTo>
                    <a:pt x="1333672" y="21149"/>
                  </a:lnTo>
                  <a:lnTo>
                    <a:pt x="1371628" y="35690"/>
                  </a:lnTo>
                  <a:lnTo>
                    <a:pt x="1405121" y="42299"/>
                  </a:lnTo>
                  <a:lnTo>
                    <a:pt x="1439848" y="35690"/>
                  </a:lnTo>
                  <a:lnTo>
                    <a:pt x="1480532" y="21149"/>
                  </a:lnTo>
                  <a:lnTo>
                    <a:pt x="1521216" y="6609"/>
                  </a:lnTo>
                  <a:lnTo>
                    <a:pt x="1555949" y="0"/>
                  </a:lnTo>
                  <a:lnTo>
                    <a:pt x="1590681" y="6609"/>
                  </a:lnTo>
                  <a:lnTo>
                    <a:pt x="1631366" y="21149"/>
                  </a:lnTo>
                  <a:lnTo>
                    <a:pt x="1672052" y="35690"/>
                  </a:lnTo>
                  <a:lnTo>
                    <a:pt x="1706784" y="42299"/>
                  </a:lnTo>
                  <a:lnTo>
                    <a:pt x="1741513" y="35690"/>
                  </a:lnTo>
                  <a:lnTo>
                    <a:pt x="1782198" y="21149"/>
                  </a:lnTo>
                  <a:lnTo>
                    <a:pt x="1822883" y="6609"/>
                  </a:lnTo>
                  <a:lnTo>
                    <a:pt x="1857612" y="0"/>
                  </a:lnTo>
                  <a:lnTo>
                    <a:pt x="1892344" y="6609"/>
                  </a:lnTo>
                  <a:lnTo>
                    <a:pt x="1933030" y="21149"/>
                  </a:lnTo>
                  <a:lnTo>
                    <a:pt x="1973716" y="35690"/>
                  </a:lnTo>
                  <a:lnTo>
                    <a:pt x="2008448" y="42299"/>
                  </a:lnTo>
                  <a:lnTo>
                    <a:pt x="2041936" y="35690"/>
                  </a:lnTo>
                  <a:lnTo>
                    <a:pt x="2079891" y="21149"/>
                  </a:lnTo>
                  <a:lnTo>
                    <a:pt x="2117848" y="6609"/>
                  </a:lnTo>
                  <a:lnTo>
                    <a:pt x="2151340" y="0"/>
                  </a:lnTo>
                  <a:lnTo>
                    <a:pt x="2187312" y="6609"/>
                  </a:lnTo>
                  <a:lnTo>
                    <a:pt x="2230726" y="21149"/>
                  </a:lnTo>
                  <a:lnTo>
                    <a:pt x="2274139" y="35690"/>
                  </a:lnTo>
                  <a:lnTo>
                    <a:pt x="2310112" y="42299"/>
                  </a:lnTo>
                  <a:lnTo>
                    <a:pt x="2343603" y="35690"/>
                  </a:lnTo>
                  <a:lnTo>
                    <a:pt x="2381558" y="21149"/>
                  </a:lnTo>
                  <a:lnTo>
                    <a:pt x="2419513" y="6609"/>
                  </a:lnTo>
                  <a:lnTo>
                    <a:pt x="2453004" y="0"/>
                  </a:lnTo>
                  <a:lnTo>
                    <a:pt x="2487736" y="6609"/>
                  </a:lnTo>
                  <a:lnTo>
                    <a:pt x="2528421" y="21149"/>
                  </a:lnTo>
                  <a:lnTo>
                    <a:pt x="2569107" y="35690"/>
                  </a:lnTo>
                  <a:lnTo>
                    <a:pt x="2603839" y="42299"/>
                  </a:lnTo>
                  <a:lnTo>
                    <a:pt x="2638567" y="35690"/>
                  </a:lnTo>
                  <a:lnTo>
                    <a:pt x="2679250" y="21149"/>
                  </a:lnTo>
                  <a:lnTo>
                    <a:pt x="2719935" y="6609"/>
                  </a:lnTo>
                  <a:lnTo>
                    <a:pt x="2754667" y="0"/>
                  </a:lnTo>
                  <a:lnTo>
                    <a:pt x="2789399" y="6609"/>
                  </a:lnTo>
                  <a:lnTo>
                    <a:pt x="2830084" y="21149"/>
                  </a:lnTo>
                  <a:lnTo>
                    <a:pt x="2870768" y="35690"/>
                  </a:lnTo>
                  <a:lnTo>
                    <a:pt x="2905495" y="42299"/>
                  </a:lnTo>
                  <a:lnTo>
                    <a:pt x="2938988" y="35690"/>
                  </a:lnTo>
                  <a:lnTo>
                    <a:pt x="2976944" y="21149"/>
                  </a:lnTo>
                  <a:lnTo>
                    <a:pt x="3014900" y="6609"/>
                  </a:lnTo>
                  <a:lnTo>
                    <a:pt x="3048388" y="0"/>
                  </a:lnTo>
                  <a:lnTo>
                    <a:pt x="3084361" y="6609"/>
                  </a:lnTo>
                  <a:lnTo>
                    <a:pt x="3127776" y="21149"/>
                  </a:lnTo>
                  <a:lnTo>
                    <a:pt x="3171190" y="35690"/>
                  </a:lnTo>
                  <a:lnTo>
                    <a:pt x="3207159" y="42299"/>
                  </a:lnTo>
                  <a:lnTo>
                    <a:pt x="3240651" y="35690"/>
                  </a:lnTo>
                  <a:lnTo>
                    <a:pt x="3278609" y="21149"/>
                  </a:lnTo>
                  <a:lnTo>
                    <a:pt x="3316567" y="6609"/>
                  </a:lnTo>
                  <a:lnTo>
                    <a:pt x="3350059" y="0"/>
                  </a:lnTo>
                  <a:lnTo>
                    <a:pt x="3384787" y="6609"/>
                  </a:lnTo>
                  <a:lnTo>
                    <a:pt x="3425470" y="21149"/>
                  </a:lnTo>
                  <a:lnTo>
                    <a:pt x="3466155" y="35690"/>
                  </a:lnTo>
                  <a:lnTo>
                    <a:pt x="3500887" y="42299"/>
                  </a:lnTo>
                  <a:lnTo>
                    <a:pt x="3535619" y="37894"/>
                  </a:lnTo>
                  <a:lnTo>
                    <a:pt x="3576305" y="28201"/>
                  </a:lnTo>
                  <a:lnTo>
                    <a:pt x="3616990" y="18508"/>
                  </a:lnTo>
                  <a:lnTo>
                    <a:pt x="3651722" y="14102"/>
                  </a:lnTo>
                  <a:lnTo>
                    <a:pt x="3686450" y="18508"/>
                  </a:lnTo>
                  <a:lnTo>
                    <a:pt x="3727134" y="28201"/>
                  </a:lnTo>
                  <a:lnTo>
                    <a:pt x="3767818" y="37894"/>
                  </a:lnTo>
                  <a:lnTo>
                    <a:pt x="3802550" y="42299"/>
                  </a:lnTo>
                  <a:lnTo>
                    <a:pt x="3837283" y="37894"/>
                  </a:lnTo>
                  <a:lnTo>
                    <a:pt x="3877968" y="28201"/>
                  </a:lnTo>
                  <a:lnTo>
                    <a:pt x="3918654" y="18508"/>
                  </a:lnTo>
                  <a:lnTo>
                    <a:pt x="3953386" y="14102"/>
                  </a:lnTo>
                  <a:lnTo>
                    <a:pt x="3988114" y="18508"/>
                  </a:lnTo>
                  <a:lnTo>
                    <a:pt x="4028797" y="28201"/>
                  </a:lnTo>
                  <a:lnTo>
                    <a:pt x="4069482" y="37894"/>
                  </a:lnTo>
                  <a:lnTo>
                    <a:pt x="4104214" y="42299"/>
                  </a:lnTo>
                  <a:lnTo>
                    <a:pt x="4138946" y="37894"/>
                  </a:lnTo>
                  <a:lnTo>
                    <a:pt x="4179632" y="28201"/>
                  </a:lnTo>
                  <a:lnTo>
                    <a:pt x="4220318" y="18508"/>
                  </a:lnTo>
                  <a:lnTo>
                    <a:pt x="4255050" y="14102"/>
                  </a:lnTo>
                  <a:lnTo>
                    <a:pt x="4289778" y="18508"/>
                  </a:lnTo>
                  <a:lnTo>
                    <a:pt x="4330461" y="28201"/>
                  </a:lnTo>
                  <a:lnTo>
                    <a:pt x="4371146" y="37894"/>
                  </a:lnTo>
                  <a:lnTo>
                    <a:pt x="4405878" y="42299"/>
                  </a:lnTo>
                  <a:lnTo>
                    <a:pt x="4440610" y="35690"/>
                  </a:lnTo>
                  <a:lnTo>
                    <a:pt x="4481296" y="21149"/>
                  </a:lnTo>
                  <a:lnTo>
                    <a:pt x="4521981" y="6609"/>
                  </a:lnTo>
                  <a:lnTo>
                    <a:pt x="4556713" y="0"/>
                  </a:lnTo>
                  <a:lnTo>
                    <a:pt x="4591441" y="6609"/>
                  </a:lnTo>
                  <a:lnTo>
                    <a:pt x="4632125" y="21149"/>
                  </a:lnTo>
                  <a:lnTo>
                    <a:pt x="4672809" y="35690"/>
                  </a:lnTo>
                  <a:lnTo>
                    <a:pt x="4707542" y="42299"/>
                  </a:lnTo>
                  <a:lnTo>
                    <a:pt x="4742274" y="35690"/>
                  </a:lnTo>
                  <a:lnTo>
                    <a:pt x="4782959" y="21149"/>
                  </a:lnTo>
                  <a:lnTo>
                    <a:pt x="4823645" y="6609"/>
                  </a:lnTo>
                  <a:lnTo>
                    <a:pt x="4858377" y="0"/>
                  </a:lnTo>
                  <a:lnTo>
                    <a:pt x="4891865" y="6609"/>
                  </a:lnTo>
                  <a:lnTo>
                    <a:pt x="4929820" y="21149"/>
                  </a:lnTo>
                  <a:lnTo>
                    <a:pt x="4967777" y="35690"/>
                  </a:lnTo>
                  <a:lnTo>
                    <a:pt x="5001269" y="42299"/>
                  </a:lnTo>
                  <a:lnTo>
                    <a:pt x="5035998" y="35690"/>
                  </a:lnTo>
                  <a:lnTo>
                    <a:pt x="5076683" y="21149"/>
                  </a:lnTo>
                  <a:lnTo>
                    <a:pt x="5117368" y="6609"/>
                  </a:lnTo>
                  <a:lnTo>
                    <a:pt x="5152097" y="0"/>
                  </a:lnTo>
                  <a:lnTo>
                    <a:pt x="5186830" y="6609"/>
                  </a:lnTo>
                  <a:lnTo>
                    <a:pt x="5227515" y="21149"/>
                  </a:lnTo>
                  <a:lnTo>
                    <a:pt x="5268201" y="35690"/>
                  </a:lnTo>
                  <a:lnTo>
                    <a:pt x="5302933" y="42299"/>
                  </a:lnTo>
                  <a:lnTo>
                    <a:pt x="5337661" y="35690"/>
                  </a:lnTo>
                  <a:lnTo>
                    <a:pt x="5378344" y="21149"/>
                  </a:lnTo>
                  <a:lnTo>
                    <a:pt x="5419029" y="6609"/>
                  </a:lnTo>
                  <a:lnTo>
                    <a:pt x="5453761" y="0"/>
                  </a:lnTo>
                  <a:lnTo>
                    <a:pt x="5488493" y="6609"/>
                  </a:lnTo>
                  <a:lnTo>
                    <a:pt x="5529179" y="21149"/>
                  </a:lnTo>
                  <a:lnTo>
                    <a:pt x="5569864" y="35690"/>
                  </a:lnTo>
                  <a:lnTo>
                    <a:pt x="5604597" y="42299"/>
                  </a:lnTo>
                  <a:lnTo>
                    <a:pt x="5629493" y="40167"/>
                  </a:lnTo>
                  <a:lnTo>
                    <a:pt x="5647241" y="34265"/>
                  </a:lnTo>
                  <a:lnTo>
                    <a:pt x="5661723" y="25339"/>
                  </a:lnTo>
                  <a:lnTo>
                    <a:pt x="5676823" y="14135"/>
                  </a:lnTo>
                  <a:lnTo>
                    <a:pt x="5701237" y="48156"/>
                  </a:lnTo>
                  <a:lnTo>
                    <a:pt x="5718308" y="81375"/>
                  </a:lnTo>
                  <a:lnTo>
                    <a:pt x="5728334" y="112692"/>
                  </a:lnTo>
                  <a:lnTo>
                    <a:pt x="5731609" y="141002"/>
                  </a:lnTo>
                  <a:lnTo>
                    <a:pt x="5724167" y="174046"/>
                  </a:lnTo>
                  <a:lnTo>
                    <a:pt x="5707794" y="215024"/>
                  </a:lnTo>
                  <a:lnTo>
                    <a:pt x="5691421" y="256003"/>
                  </a:lnTo>
                  <a:lnTo>
                    <a:pt x="5683979" y="289052"/>
                  </a:lnTo>
                  <a:lnTo>
                    <a:pt x="5691421" y="318794"/>
                  </a:lnTo>
                  <a:lnTo>
                    <a:pt x="5707794" y="352502"/>
                  </a:lnTo>
                  <a:lnTo>
                    <a:pt x="5724167" y="386209"/>
                  </a:lnTo>
                  <a:lnTo>
                    <a:pt x="5731609" y="415952"/>
                  </a:lnTo>
                  <a:lnTo>
                    <a:pt x="5724167" y="446797"/>
                  </a:lnTo>
                  <a:lnTo>
                    <a:pt x="5707794" y="482928"/>
                  </a:lnTo>
                  <a:lnTo>
                    <a:pt x="5691421" y="519058"/>
                  </a:lnTo>
                  <a:lnTo>
                    <a:pt x="5683979" y="549899"/>
                  </a:lnTo>
                  <a:lnTo>
                    <a:pt x="5691421" y="578542"/>
                  </a:lnTo>
                  <a:lnTo>
                    <a:pt x="5707794" y="609828"/>
                  </a:lnTo>
                  <a:lnTo>
                    <a:pt x="5724167" y="641113"/>
                  </a:lnTo>
                  <a:lnTo>
                    <a:pt x="5731609" y="669752"/>
                  </a:lnTo>
                  <a:lnTo>
                    <a:pt x="5724167" y="700597"/>
                  </a:lnTo>
                  <a:lnTo>
                    <a:pt x="5707794" y="736729"/>
                  </a:lnTo>
                  <a:lnTo>
                    <a:pt x="5691421" y="772861"/>
                  </a:lnTo>
                  <a:lnTo>
                    <a:pt x="5683979" y="803706"/>
                  </a:lnTo>
                  <a:lnTo>
                    <a:pt x="5691421" y="835652"/>
                  </a:lnTo>
                  <a:lnTo>
                    <a:pt x="5707794" y="874207"/>
                  </a:lnTo>
                  <a:lnTo>
                    <a:pt x="5724167" y="912762"/>
                  </a:lnTo>
                  <a:lnTo>
                    <a:pt x="5731609" y="944708"/>
                  </a:lnTo>
                  <a:lnTo>
                    <a:pt x="5724167" y="975549"/>
                  </a:lnTo>
                  <a:lnTo>
                    <a:pt x="5707794" y="1011680"/>
                  </a:lnTo>
                  <a:lnTo>
                    <a:pt x="5691421" y="1047811"/>
                  </a:lnTo>
                  <a:lnTo>
                    <a:pt x="5683979" y="1078656"/>
                  </a:lnTo>
                  <a:lnTo>
                    <a:pt x="5688941" y="1109501"/>
                  </a:lnTo>
                  <a:lnTo>
                    <a:pt x="5699858" y="1145633"/>
                  </a:lnTo>
                  <a:lnTo>
                    <a:pt x="5710775" y="1181765"/>
                  </a:lnTo>
                  <a:lnTo>
                    <a:pt x="5715737" y="1212610"/>
                  </a:lnTo>
                  <a:lnTo>
                    <a:pt x="5708294" y="1243455"/>
                  </a:lnTo>
                  <a:lnTo>
                    <a:pt x="5691918" y="1279587"/>
                  </a:lnTo>
                  <a:lnTo>
                    <a:pt x="5675543" y="1315717"/>
                  </a:lnTo>
                  <a:lnTo>
                    <a:pt x="5668099" y="1346558"/>
                  </a:lnTo>
                  <a:lnTo>
                    <a:pt x="5675543" y="1374099"/>
                  </a:lnTo>
                  <a:lnTo>
                    <a:pt x="5691918" y="1402960"/>
                  </a:lnTo>
                  <a:lnTo>
                    <a:pt x="5708294" y="1431822"/>
                  </a:lnTo>
                  <a:lnTo>
                    <a:pt x="5715737" y="1459363"/>
                  </a:lnTo>
                  <a:lnTo>
                    <a:pt x="5708294" y="1492407"/>
                  </a:lnTo>
                  <a:lnTo>
                    <a:pt x="5691918" y="1533385"/>
                  </a:lnTo>
                  <a:lnTo>
                    <a:pt x="5675543" y="1574364"/>
                  </a:lnTo>
                  <a:lnTo>
                    <a:pt x="5668099" y="1607413"/>
                  </a:lnTo>
                  <a:lnTo>
                    <a:pt x="5675543" y="1637155"/>
                  </a:lnTo>
                  <a:lnTo>
                    <a:pt x="5691918" y="1670863"/>
                  </a:lnTo>
                  <a:lnTo>
                    <a:pt x="5708294" y="1704570"/>
                  </a:lnTo>
                  <a:lnTo>
                    <a:pt x="5715737" y="1734313"/>
                  </a:lnTo>
                  <a:lnTo>
                    <a:pt x="5708294" y="1766259"/>
                  </a:lnTo>
                  <a:lnTo>
                    <a:pt x="5691918" y="1804814"/>
                  </a:lnTo>
                  <a:lnTo>
                    <a:pt x="5675543" y="1843369"/>
                  </a:lnTo>
                  <a:lnTo>
                    <a:pt x="5668099" y="1875315"/>
                  </a:lnTo>
                  <a:lnTo>
                    <a:pt x="5675543" y="1905058"/>
                  </a:lnTo>
                  <a:lnTo>
                    <a:pt x="5691918" y="1938765"/>
                  </a:lnTo>
                  <a:lnTo>
                    <a:pt x="5708294" y="1972472"/>
                  </a:lnTo>
                  <a:lnTo>
                    <a:pt x="5715737" y="2002215"/>
                  </a:lnTo>
                  <a:lnTo>
                    <a:pt x="5705814" y="2034161"/>
                  </a:lnTo>
                  <a:lnTo>
                    <a:pt x="5683982" y="2072716"/>
                  </a:lnTo>
                  <a:lnTo>
                    <a:pt x="5662151" y="2111271"/>
                  </a:lnTo>
                  <a:lnTo>
                    <a:pt x="5652227" y="2143217"/>
                  </a:lnTo>
                  <a:lnTo>
                    <a:pt x="5659670" y="2171859"/>
                  </a:lnTo>
                  <a:lnTo>
                    <a:pt x="5676043" y="2203143"/>
                  </a:lnTo>
                  <a:lnTo>
                    <a:pt x="5692416" y="2234428"/>
                  </a:lnTo>
                  <a:lnTo>
                    <a:pt x="5699858" y="2263069"/>
                  </a:lnTo>
                  <a:lnTo>
                    <a:pt x="5693345" y="2313769"/>
                  </a:lnTo>
                  <a:lnTo>
                    <a:pt x="5674553" y="2351415"/>
                  </a:lnTo>
                  <a:lnTo>
                    <a:pt x="5644597" y="2374852"/>
                  </a:lnTo>
                  <a:lnTo>
                    <a:pt x="5604597" y="2382921"/>
                  </a:lnTo>
                  <a:lnTo>
                    <a:pt x="5572346" y="2376311"/>
                  </a:lnTo>
                  <a:lnTo>
                    <a:pt x="5537119" y="2361768"/>
                  </a:lnTo>
                  <a:lnTo>
                    <a:pt x="5501891" y="2347225"/>
                  </a:lnTo>
                  <a:lnTo>
                    <a:pt x="5469640" y="2340615"/>
                  </a:lnTo>
                  <a:lnTo>
                    <a:pt x="5436149" y="2347225"/>
                  </a:lnTo>
                  <a:lnTo>
                    <a:pt x="5398194" y="2361768"/>
                  </a:lnTo>
                  <a:lnTo>
                    <a:pt x="5360239" y="2376311"/>
                  </a:lnTo>
                  <a:lnTo>
                    <a:pt x="5326748" y="2382921"/>
                  </a:lnTo>
                  <a:lnTo>
                    <a:pt x="5292016" y="2376311"/>
                  </a:lnTo>
                  <a:lnTo>
                    <a:pt x="5251330" y="2361768"/>
                  </a:lnTo>
                  <a:lnTo>
                    <a:pt x="5210645" y="2347225"/>
                  </a:lnTo>
                  <a:lnTo>
                    <a:pt x="5175913" y="2340615"/>
                  </a:lnTo>
                  <a:lnTo>
                    <a:pt x="5139940" y="2347225"/>
                  </a:lnTo>
                  <a:lnTo>
                    <a:pt x="5096527" y="2361768"/>
                  </a:lnTo>
                  <a:lnTo>
                    <a:pt x="5053113" y="2376311"/>
                  </a:lnTo>
                  <a:lnTo>
                    <a:pt x="5017141" y="2382921"/>
                  </a:lnTo>
                  <a:lnTo>
                    <a:pt x="4982413" y="2376311"/>
                  </a:lnTo>
                  <a:lnTo>
                    <a:pt x="4941730" y="2361768"/>
                  </a:lnTo>
                  <a:lnTo>
                    <a:pt x="4901045" y="2347225"/>
                  </a:lnTo>
                  <a:lnTo>
                    <a:pt x="4866313" y="2340615"/>
                  </a:lnTo>
                  <a:lnTo>
                    <a:pt x="4832822" y="2347225"/>
                  </a:lnTo>
                  <a:lnTo>
                    <a:pt x="4794867" y="2361768"/>
                  </a:lnTo>
                  <a:lnTo>
                    <a:pt x="4756912" y="2376311"/>
                  </a:lnTo>
                  <a:lnTo>
                    <a:pt x="4723421" y="2382921"/>
                  </a:lnTo>
                  <a:lnTo>
                    <a:pt x="4688689" y="2376311"/>
                  </a:lnTo>
                  <a:lnTo>
                    <a:pt x="4648003" y="2361768"/>
                  </a:lnTo>
                  <a:lnTo>
                    <a:pt x="4607318" y="2347225"/>
                  </a:lnTo>
                  <a:lnTo>
                    <a:pt x="4572585" y="2340615"/>
                  </a:lnTo>
                  <a:lnTo>
                    <a:pt x="4537856" y="2347225"/>
                  </a:lnTo>
                  <a:lnTo>
                    <a:pt x="4497171" y="2361768"/>
                  </a:lnTo>
                  <a:lnTo>
                    <a:pt x="4456486" y="2376311"/>
                  </a:lnTo>
                  <a:lnTo>
                    <a:pt x="4421757" y="2382921"/>
                  </a:lnTo>
                  <a:lnTo>
                    <a:pt x="4387025" y="2378515"/>
                  </a:lnTo>
                  <a:lnTo>
                    <a:pt x="4346339" y="2368819"/>
                  </a:lnTo>
                  <a:lnTo>
                    <a:pt x="4305654" y="2359124"/>
                  </a:lnTo>
                  <a:lnTo>
                    <a:pt x="4270922" y="2354717"/>
                  </a:lnTo>
                  <a:lnTo>
                    <a:pt x="4236194" y="2359124"/>
                  </a:lnTo>
                  <a:lnTo>
                    <a:pt x="4195510" y="2368819"/>
                  </a:lnTo>
                  <a:lnTo>
                    <a:pt x="4154826" y="2378515"/>
                  </a:lnTo>
                  <a:lnTo>
                    <a:pt x="4120094" y="2382921"/>
                  </a:lnTo>
                  <a:lnTo>
                    <a:pt x="4085361" y="2378515"/>
                  </a:lnTo>
                  <a:lnTo>
                    <a:pt x="4044676" y="2368819"/>
                  </a:lnTo>
                  <a:lnTo>
                    <a:pt x="4003990" y="2359124"/>
                  </a:lnTo>
                  <a:lnTo>
                    <a:pt x="3969258" y="2354717"/>
                  </a:lnTo>
                  <a:lnTo>
                    <a:pt x="3934529" y="2361326"/>
                  </a:lnTo>
                  <a:lnTo>
                    <a:pt x="3893844" y="2375867"/>
                  </a:lnTo>
                  <a:lnTo>
                    <a:pt x="3853159" y="2390408"/>
                  </a:lnTo>
                  <a:lnTo>
                    <a:pt x="3818430" y="2397017"/>
                  </a:lnTo>
                  <a:lnTo>
                    <a:pt x="3783698" y="2390408"/>
                  </a:lnTo>
                  <a:lnTo>
                    <a:pt x="3743012" y="2375867"/>
                  </a:lnTo>
                  <a:lnTo>
                    <a:pt x="3702327" y="2361326"/>
                  </a:lnTo>
                  <a:lnTo>
                    <a:pt x="3667594" y="2354717"/>
                  </a:lnTo>
                  <a:lnTo>
                    <a:pt x="3632865" y="2359124"/>
                  </a:lnTo>
                  <a:lnTo>
                    <a:pt x="3592180" y="2368819"/>
                  </a:lnTo>
                  <a:lnTo>
                    <a:pt x="3551495" y="2378515"/>
                  </a:lnTo>
                  <a:lnTo>
                    <a:pt x="3516766" y="2382921"/>
                  </a:lnTo>
                  <a:lnTo>
                    <a:pt x="3482034" y="2378515"/>
                  </a:lnTo>
                  <a:lnTo>
                    <a:pt x="3441348" y="2368819"/>
                  </a:lnTo>
                  <a:lnTo>
                    <a:pt x="3400663" y="2359124"/>
                  </a:lnTo>
                  <a:lnTo>
                    <a:pt x="3365931" y="2354717"/>
                  </a:lnTo>
                  <a:lnTo>
                    <a:pt x="3332440" y="2359124"/>
                  </a:lnTo>
                  <a:lnTo>
                    <a:pt x="3294485" y="2368819"/>
                  </a:lnTo>
                  <a:lnTo>
                    <a:pt x="3256530" y="2378515"/>
                  </a:lnTo>
                  <a:lnTo>
                    <a:pt x="3223039" y="2382921"/>
                  </a:lnTo>
                  <a:lnTo>
                    <a:pt x="3188306" y="2376311"/>
                  </a:lnTo>
                  <a:lnTo>
                    <a:pt x="3147622" y="2361768"/>
                  </a:lnTo>
                  <a:lnTo>
                    <a:pt x="3106938" y="2347225"/>
                  </a:lnTo>
                  <a:lnTo>
                    <a:pt x="3072210" y="2340615"/>
                  </a:lnTo>
                  <a:lnTo>
                    <a:pt x="3038718" y="2347225"/>
                  </a:lnTo>
                  <a:lnTo>
                    <a:pt x="3000761" y="2361768"/>
                  </a:lnTo>
                  <a:lnTo>
                    <a:pt x="2962803" y="2376311"/>
                  </a:lnTo>
                  <a:lnTo>
                    <a:pt x="2929311" y="2382921"/>
                  </a:lnTo>
                  <a:lnTo>
                    <a:pt x="2897063" y="2376311"/>
                  </a:lnTo>
                  <a:lnTo>
                    <a:pt x="2861836" y="2361768"/>
                  </a:lnTo>
                  <a:lnTo>
                    <a:pt x="2826610" y="2347225"/>
                  </a:lnTo>
                  <a:lnTo>
                    <a:pt x="2794362" y="2340615"/>
                  </a:lnTo>
                  <a:lnTo>
                    <a:pt x="2758390" y="2347225"/>
                  </a:lnTo>
                  <a:lnTo>
                    <a:pt x="2714976" y="2361768"/>
                  </a:lnTo>
                  <a:lnTo>
                    <a:pt x="2671563" y="2376311"/>
                  </a:lnTo>
                  <a:lnTo>
                    <a:pt x="2635591" y="2382921"/>
                  </a:lnTo>
                  <a:lnTo>
                    <a:pt x="2602098" y="2378515"/>
                  </a:lnTo>
                  <a:lnTo>
                    <a:pt x="2564142" y="2368819"/>
                  </a:lnTo>
                  <a:lnTo>
                    <a:pt x="2526186" y="2359124"/>
                  </a:lnTo>
                  <a:lnTo>
                    <a:pt x="2492698" y="2354717"/>
                  </a:lnTo>
                  <a:lnTo>
                    <a:pt x="2457966" y="2359124"/>
                  </a:lnTo>
                  <a:lnTo>
                    <a:pt x="2417281" y="2368819"/>
                  </a:lnTo>
                  <a:lnTo>
                    <a:pt x="2376595" y="2378515"/>
                  </a:lnTo>
                  <a:lnTo>
                    <a:pt x="2341863" y="2382921"/>
                  </a:lnTo>
                  <a:lnTo>
                    <a:pt x="2307131" y="2376311"/>
                  </a:lnTo>
                  <a:lnTo>
                    <a:pt x="2266446" y="2361768"/>
                  </a:lnTo>
                  <a:lnTo>
                    <a:pt x="2225763" y="2347225"/>
                  </a:lnTo>
                  <a:lnTo>
                    <a:pt x="2191035" y="2340615"/>
                  </a:lnTo>
                  <a:lnTo>
                    <a:pt x="2157543" y="2347225"/>
                  </a:lnTo>
                  <a:lnTo>
                    <a:pt x="2119585" y="2361768"/>
                  </a:lnTo>
                  <a:lnTo>
                    <a:pt x="2081627" y="2376311"/>
                  </a:lnTo>
                  <a:lnTo>
                    <a:pt x="2048135" y="2382921"/>
                  </a:lnTo>
                  <a:lnTo>
                    <a:pt x="2013407" y="2376311"/>
                  </a:lnTo>
                  <a:lnTo>
                    <a:pt x="1972724" y="2361768"/>
                  </a:lnTo>
                  <a:lnTo>
                    <a:pt x="1932039" y="2347225"/>
                  </a:lnTo>
                  <a:lnTo>
                    <a:pt x="1897307" y="2340615"/>
                  </a:lnTo>
                  <a:lnTo>
                    <a:pt x="1862575" y="2347225"/>
                  </a:lnTo>
                  <a:lnTo>
                    <a:pt x="1821889" y="2361768"/>
                  </a:lnTo>
                  <a:lnTo>
                    <a:pt x="1781204" y="2376311"/>
                  </a:lnTo>
                  <a:lnTo>
                    <a:pt x="1746471" y="2382921"/>
                  </a:lnTo>
                  <a:lnTo>
                    <a:pt x="1711744" y="2376311"/>
                  </a:lnTo>
                  <a:lnTo>
                    <a:pt x="1671060" y="2361768"/>
                  </a:lnTo>
                  <a:lnTo>
                    <a:pt x="1630375" y="2347225"/>
                  </a:lnTo>
                  <a:lnTo>
                    <a:pt x="1595643" y="2340615"/>
                  </a:lnTo>
                  <a:lnTo>
                    <a:pt x="1560911" y="2347225"/>
                  </a:lnTo>
                  <a:lnTo>
                    <a:pt x="1520226" y="2361768"/>
                  </a:lnTo>
                  <a:lnTo>
                    <a:pt x="1479540" y="2376311"/>
                  </a:lnTo>
                  <a:lnTo>
                    <a:pt x="1444808" y="2382921"/>
                  </a:lnTo>
                  <a:lnTo>
                    <a:pt x="1411320" y="2378515"/>
                  </a:lnTo>
                  <a:lnTo>
                    <a:pt x="1373365" y="2368819"/>
                  </a:lnTo>
                  <a:lnTo>
                    <a:pt x="1335408" y="2359124"/>
                  </a:lnTo>
                  <a:lnTo>
                    <a:pt x="1301916" y="2354717"/>
                  </a:lnTo>
                  <a:lnTo>
                    <a:pt x="1267188" y="2361326"/>
                  </a:lnTo>
                  <a:lnTo>
                    <a:pt x="1226504" y="2375867"/>
                  </a:lnTo>
                  <a:lnTo>
                    <a:pt x="1185820" y="2390408"/>
                  </a:lnTo>
                  <a:lnTo>
                    <a:pt x="1151088" y="2397017"/>
                  </a:lnTo>
                  <a:lnTo>
                    <a:pt x="1116355" y="2390408"/>
                  </a:lnTo>
                  <a:lnTo>
                    <a:pt x="1075670" y="2375867"/>
                  </a:lnTo>
                  <a:lnTo>
                    <a:pt x="1034984" y="2361326"/>
                  </a:lnTo>
                  <a:lnTo>
                    <a:pt x="1000252" y="2354717"/>
                  </a:lnTo>
                  <a:lnTo>
                    <a:pt x="964283" y="2361326"/>
                  </a:lnTo>
                  <a:lnTo>
                    <a:pt x="920869" y="2375867"/>
                  </a:lnTo>
                  <a:lnTo>
                    <a:pt x="877454" y="2390408"/>
                  </a:lnTo>
                  <a:lnTo>
                    <a:pt x="841480" y="2397017"/>
                  </a:lnTo>
                  <a:lnTo>
                    <a:pt x="809233" y="2390408"/>
                  </a:lnTo>
                  <a:lnTo>
                    <a:pt x="774006" y="2375867"/>
                  </a:lnTo>
                  <a:lnTo>
                    <a:pt x="738779" y="2361326"/>
                  </a:lnTo>
                  <a:lnTo>
                    <a:pt x="706532" y="2354717"/>
                  </a:lnTo>
                  <a:lnTo>
                    <a:pt x="670560" y="2361326"/>
                  </a:lnTo>
                  <a:lnTo>
                    <a:pt x="627146" y="2375867"/>
                  </a:lnTo>
                  <a:lnTo>
                    <a:pt x="583732" y="2390408"/>
                  </a:lnTo>
                  <a:lnTo>
                    <a:pt x="547760" y="2397017"/>
                  </a:lnTo>
                  <a:lnTo>
                    <a:pt x="514268" y="2390408"/>
                  </a:lnTo>
                  <a:lnTo>
                    <a:pt x="476311" y="2375867"/>
                  </a:lnTo>
                  <a:lnTo>
                    <a:pt x="438356" y="2361326"/>
                  </a:lnTo>
                  <a:lnTo>
                    <a:pt x="404868" y="2354717"/>
                  </a:lnTo>
                  <a:lnTo>
                    <a:pt x="371376" y="2361326"/>
                  </a:lnTo>
                  <a:lnTo>
                    <a:pt x="333419" y="2375867"/>
                  </a:lnTo>
                  <a:lnTo>
                    <a:pt x="295464" y="2390408"/>
                  </a:lnTo>
                  <a:lnTo>
                    <a:pt x="261976" y="2397017"/>
                  </a:lnTo>
                  <a:lnTo>
                    <a:pt x="228397" y="2391067"/>
                  </a:lnTo>
                  <a:lnTo>
                    <a:pt x="184400" y="2378037"/>
                  </a:lnTo>
                  <a:lnTo>
                    <a:pt x="136501" y="2365162"/>
                  </a:lnTo>
                  <a:lnTo>
                    <a:pt x="91217" y="2359674"/>
                  </a:lnTo>
                  <a:lnTo>
                    <a:pt x="55064" y="2368806"/>
                  </a:lnTo>
                  <a:lnTo>
                    <a:pt x="30910" y="2344479"/>
                  </a:lnTo>
                  <a:lnTo>
                    <a:pt x="13709" y="2317811"/>
                  </a:lnTo>
                  <a:lnTo>
                    <a:pt x="3420" y="2290206"/>
                  </a:lnTo>
                  <a:lnTo>
                    <a:pt x="0" y="2263069"/>
                  </a:lnTo>
                  <a:lnTo>
                    <a:pt x="7442" y="2231123"/>
                  </a:lnTo>
                  <a:lnTo>
                    <a:pt x="23815" y="2192568"/>
                  </a:lnTo>
                  <a:lnTo>
                    <a:pt x="40188" y="2154013"/>
                  </a:lnTo>
                  <a:lnTo>
                    <a:pt x="47630" y="2122067"/>
                  </a:lnTo>
                  <a:lnTo>
                    <a:pt x="40188" y="2092323"/>
                  </a:lnTo>
                  <a:lnTo>
                    <a:pt x="23815" y="2058615"/>
                  </a:lnTo>
                  <a:lnTo>
                    <a:pt x="7442" y="2024907"/>
                  </a:lnTo>
                  <a:lnTo>
                    <a:pt x="0" y="1995167"/>
                  </a:lnTo>
                  <a:lnTo>
                    <a:pt x="7442" y="1963221"/>
                  </a:lnTo>
                  <a:lnTo>
                    <a:pt x="23815" y="1924666"/>
                  </a:lnTo>
                  <a:lnTo>
                    <a:pt x="40188" y="1886111"/>
                  </a:lnTo>
                  <a:lnTo>
                    <a:pt x="47630" y="1854165"/>
                  </a:lnTo>
                  <a:lnTo>
                    <a:pt x="42669" y="1824421"/>
                  </a:lnTo>
                  <a:lnTo>
                    <a:pt x="31755" y="1790712"/>
                  </a:lnTo>
                  <a:lnTo>
                    <a:pt x="20840" y="1757005"/>
                  </a:lnTo>
                  <a:lnTo>
                    <a:pt x="15879" y="1727265"/>
                  </a:lnTo>
                  <a:lnTo>
                    <a:pt x="20840" y="1696420"/>
                  </a:lnTo>
                  <a:lnTo>
                    <a:pt x="31755" y="1660288"/>
                  </a:lnTo>
                  <a:lnTo>
                    <a:pt x="42669" y="1624155"/>
                  </a:lnTo>
                  <a:lnTo>
                    <a:pt x="47630" y="1593310"/>
                  </a:lnTo>
                  <a:lnTo>
                    <a:pt x="42669" y="1564672"/>
                  </a:lnTo>
                  <a:lnTo>
                    <a:pt x="31755" y="1533387"/>
                  </a:lnTo>
                  <a:lnTo>
                    <a:pt x="20840" y="1502101"/>
                  </a:lnTo>
                  <a:lnTo>
                    <a:pt x="15879" y="1473458"/>
                  </a:lnTo>
                  <a:lnTo>
                    <a:pt x="23321" y="1439312"/>
                  </a:lnTo>
                  <a:lnTo>
                    <a:pt x="39694" y="1395912"/>
                  </a:lnTo>
                  <a:lnTo>
                    <a:pt x="56067" y="1352510"/>
                  </a:lnTo>
                  <a:lnTo>
                    <a:pt x="63510" y="1318360"/>
                  </a:lnTo>
                  <a:lnTo>
                    <a:pt x="56067" y="1288617"/>
                  </a:lnTo>
                  <a:lnTo>
                    <a:pt x="39694" y="1254908"/>
                  </a:lnTo>
                  <a:lnTo>
                    <a:pt x="23321" y="1221200"/>
                  </a:lnTo>
                  <a:lnTo>
                    <a:pt x="15879" y="1191460"/>
                  </a:lnTo>
                  <a:lnTo>
                    <a:pt x="23321" y="1159514"/>
                  </a:lnTo>
                  <a:lnTo>
                    <a:pt x="39694" y="1120959"/>
                  </a:lnTo>
                  <a:lnTo>
                    <a:pt x="56067" y="1082405"/>
                  </a:lnTo>
                  <a:lnTo>
                    <a:pt x="63510" y="1050458"/>
                  </a:lnTo>
                  <a:lnTo>
                    <a:pt x="56067" y="1021817"/>
                  </a:lnTo>
                  <a:lnTo>
                    <a:pt x="39694" y="990532"/>
                  </a:lnTo>
                  <a:lnTo>
                    <a:pt x="23321" y="959248"/>
                  </a:lnTo>
                  <a:lnTo>
                    <a:pt x="15879" y="930606"/>
                  </a:lnTo>
                  <a:lnTo>
                    <a:pt x="23321" y="900863"/>
                  </a:lnTo>
                  <a:lnTo>
                    <a:pt x="39694" y="867156"/>
                  </a:lnTo>
                  <a:lnTo>
                    <a:pt x="56067" y="833449"/>
                  </a:lnTo>
                  <a:lnTo>
                    <a:pt x="63510" y="803706"/>
                  </a:lnTo>
                  <a:lnTo>
                    <a:pt x="58548" y="772861"/>
                  </a:lnTo>
                  <a:lnTo>
                    <a:pt x="47634" y="736729"/>
                  </a:lnTo>
                  <a:lnTo>
                    <a:pt x="36719" y="700597"/>
                  </a:lnTo>
                  <a:lnTo>
                    <a:pt x="31758" y="669752"/>
                  </a:lnTo>
                  <a:lnTo>
                    <a:pt x="39201" y="637808"/>
                  </a:lnTo>
                  <a:lnTo>
                    <a:pt x="55574" y="599254"/>
                  </a:lnTo>
                  <a:lnTo>
                    <a:pt x="71947" y="560699"/>
                  </a:lnTo>
                  <a:lnTo>
                    <a:pt x="79389" y="528756"/>
                  </a:lnTo>
                  <a:lnTo>
                    <a:pt x="71947" y="499012"/>
                  </a:lnTo>
                  <a:lnTo>
                    <a:pt x="55574" y="465303"/>
                  </a:lnTo>
                  <a:lnTo>
                    <a:pt x="39201" y="431593"/>
                  </a:lnTo>
                  <a:lnTo>
                    <a:pt x="31758" y="401849"/>
                  </a:lnTo>
                  <a:lnTo>
                    <a:pt x="39201" y="369906"/>
                  </a:lnTo>
                  <a:lnTo>
                    <a:pt x="55574" y="331352"/>
                  </a:lnTo>
                  <a:lnTo>
                    <a:pt x="71947" y="292797"/>
                  </a:lnTo>
                  <a:lnTo>
                    <a:pt x="79389" y="260854"/>
                  </a:lnTo>
                  <a:lnTo>
                    <a:pt x="71947" y="231110"/>
                  </a:lnTo>
                  <a:lnTo>
                    <a:pt x="55574" y="197401"/>
                  </a:lnTo>
                  <a:lnTo>
                    <a:pt x="39201" y="163691"/>
                  </a:lnTo>
                  <a:lnTo>
                    <a:pt x="31758" y="133947"/>
                  </a:lnTo>
                  <a:lnTo>
                    <a:pt x="39582" y="104784"/>
                  </a:lnTo>
                  <a:lnTo>
                    <a:pt x="58323" y="71494"/>
                  </a:lnTo>
                  <a:lnTo>
                    <a:pt x="80883" y="36077"/>
                  </a:lnTo>
                  <a:lnTo>
                    <a:pt x="100167" y="532"/>
                  </a:lnTo>
                  <a:close/>
                </a:path>
              </a:pathLst>
            </a:custGeom>
            <a:ln w="14366">
              <a:solidFill>
                <a:srgbClr val="BCBD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1182" y="6458719"/>
              <a:ext cx="5636895" cy="2298700"/>
            </a:xfrm>
            <a:custGeom>
              <a:avLst/>
              <a:gdLst/>
              <a:ahLst/>
              <a:cxnLst/>
              <a:rect l="l" t="t" r="r" b="b"/>
              <a:pathLst>
                <a:path w="5636895" h="2298700">
                  <a:moveTo>
                    <a:pt x="468371" y="38100"/>
                  </a:moveTo>
                  <a:lnTo>
                    <a:pt x="166714" y="38100"/>
                  </a:lnTo>
                  <a:lnTo>
                    <a:pt x="202682" y="25400"/>
                  </a:lnTo>
                  <a:lnTo>
                    <a:pt x="289506" y="0"/>
                  </a:lnTo>
                  <a:lnTo>
                    <a:pt x="358971" y="0"/>
                  </a:lnTo>
                  <a:lnTo>
                    <a:pt x="434883" y="25400"/>
                  </a:lnTo>
                  <a:lnTo>
                    <a:pt x="468371" y="38100"/>
                  </a:lnTo>
                  <a:close/>
                </a:path>
                <a:path w="5636895" h="2298700">
                  <a:moveTo>
                    <a:pt x="762098" y="38100"/>
                  </a:moveTo>
                  <a:lnTo>
                    <a:pt x="468371" y="38100"/>
                  </a:lnTo>
                  <a:lnTo>
                    <a:pt x="503103" y="25400"/>
                  </a:lnTo>
                  <a:lnTo>
                    <a:pt x="584474" y="0"/>
                  </a:lnTo>
                  <a:lnTo>
                    <a:pt x="652697" y="0"/>
                  </a:lnTo>
                  <a:lnTo>
                    <a:pt x="728607" y="25400"/>
                  </a:lnTo>
                  <a:lnTo>
                    <a:pt x="762098" y="38100"/>
                  </a:lnTo>
                  <a:close/>
                </a:path>
                <a:path w="5636895" h="2298700">
                  <a:moveTo>
                    <a:pt x="1071705" y="38100"/>
                  </a:moveTo>
                  <a:lnTo>
                    <a:pt x="762098" y="38100"/>
                  </a:lnTo>
                  <a:lnTo>
                    <a:pt x="795590" y="25400"/>
                  </a:lnTo>
                  <a:lnTo>
                    <a:pt x="871503" y="0"/>
                  </a:lnTo>
                  <a:lnTo>
                    <a:pt x="942204" y="0"/>
                  </a:lnTo>
                  <a:lnTo>
                    <a:pt x="1034492" y="25400"/>
                  </a:lnTo>
                  <a:lnTo>
                    <a:pt x="1071705" y="38100"/>
                  </a:lnTo>
                  <a:close/>
                </a:path>
                <a:path w="5636895" h="2298700">
                  <a:moveTo>
                    <a:pt x="1357490" y="38100"/>
                  </a:moveTo>
                  <a:lnTo>
                    <a:pt x="1071705" y="38100"/>
                  </a:lnTo>
                  <a:lnTo>
                    <a:pt x="1105193" y="25400"/>
                  </a:lnTo>
                  <a:lnTo>
                    <a:pt x="1181106" y="0"/>
                  </a:lnTo>
                  <a:lnTo>
                    <a:pt x="1248086" y="0"/>
                  </a:lnTo>
                  <a:lnTo>
                    <a:pt x="1323998" y="25400"/>
                  </a:lnTo>
                  <a:lnTo>
                    <a:pt x="1357490" y="38100"/>
                  </a:lnTo>
                  <a:close/>
                </a:path>
                <a:path w="5636895" h="2298700">
                  <a:moveTo>
                    <a:pt x="1659153" y="38100"/>
                  </a:moveTo>
                  <a:lnTo>
                    <a:pt x="1357490" y="38100"/>
                  </a:lnTo>
                  <a:lnTo>
                    <a:pt x="1392218" y="25400"/>
                  </a:lnTo>
                  <a:lnTo>
                    <a:pt x="1473586" y="0"/>
                  </a:lnTo>
                  <a:lnTo>
                    <a:pt x="1543050" y="0"/>
                  </a:lnTo>
                  <a:lnTo>
                    <a:pt x="1624421" y="25400"/>
                  </a:lnTo>
                  <a:lnTo>
                    <a:pt x="1659153" y="38100"/>
                  </a:lnTo>
                  <a:close/>
                </a:path>
                <a:path w="5636895" h="2298700">
                  <a:moveTo>
                    <a:pt x="1960817" y="38100"/>
                  </a:moveTo>
                  <a:lnTo>
                    <a:pt x="1659153" y="38100"/>
                  </a:lnTo>
                  <a:lnTo>
                    <a:pt x="1693882" y="25400"/>
                  </a:lnTo>
                  <a:lnTo>
                    <a:pt x="1775253" y="0"/>
                  </a:lnTo>
                  <a:lnTo>
                    <a:pt x="1844714" y="0"/>
                  </a:lnTo>
                  <a:lnTo>
                    <a:pt x="1926085" y="25400"/>
                  </a:lnTo>
                  <a:lnTo>
                    <a:pt x="1960817" y="38100"/>
                  </a:lnTo>
                  <a:close/>
                </a:path>
                <a:path w="5636895" h="2298700">
                  <a:moveTo>
                    <a:pt x="2262481" y="38100"/>
                  </a:moveTo>
                  <a:lnTo>
                    <a:pt x="1960817" y="38100"/>
                  </a:lnTo>
                  <a:lnTo>
                    <a:pt x="1995546" y="25400"/>
                  </a:lnTo>
                  <a:lnTo>
                    <a:pt x="2076916" y="0"/>
                  </a:lnTo>
                  <a:lnTo>
                    <a:pt x="2146377" y="0"/>
                  </a:lnTo>
                  <a:lnTo>
                    <a:pt x="2227749" y="25400"/>
                  </a:lnTo>
                  <a:lnTo>
                    <a:pt x="2262481" y="38100"/>
                  </a:lnTo>
                  <a:close/>
                </a:path>
                <a:path w="5636895" h="2298700">
                  <a:moveTo>
                    <a:pt x="2556208" y="38100"/>
                  </a:moveTo>
                  <a:lnTo>
                    <a:pt x="2262481" y="38100"/>
                  </a:lnTo>
                  <a:lnTo>
                    <a:pt x="2297213" y="25400"/>
                  </a:lnTo>
                  <a:lnTo>
                    <a:pt x="2378581" y="0"/>
                  </a:lnTo>
                  <a:lnTo>
                    <a:pt x="2446801" y="0"/>
                  </a:lnTo>
                  <a:lnTo>
                    <a:pt x="2522716" y="25400"/>
                  </a:lnTo>
                  <a:lnTo>
                    <a:pt x="2556208" y="38100"/>
                  </a:lnTo>
                  <a:close/>
                </a:path>
                <a:path w="5636895" h="2298700">
                  <a:moveTo>
                    <a:pt x="2857865" y="38100"/>
                  </a:moveTo>
                  <a:lnTo>
                    <a:pt x="2556208" y="38100"/>
                  </a:lnTo>
                  <a:lnTo>
                    <a:pt x="2590936" y="25400"/>
                  </a:lnTo>
                  <a:lnTo>
                    <a:pt x="2672304" y="0"/>
                  </a:lnTo>
                  <a:lnTo>
                    <a:pt x="2741769" y="0"/>
                  </a:lnTo>
                  <a:lnTo>
                    <a:pt x="2823137" y="25400"/>
                  </a:lnTo>
                  <a:lnTo>
                    <a:pt x="2857865" y="38100"/>
                  </a:lnTo>
                  <a:close/>
                </a:path>
                <a:path w="5636895" h="2298700">
                  <a:moveTo>
                    <a:pt x="3159528" y="38100"/>
                  </a:moveTo>
                  <a:lnTo>
                    <a:pt x="2857865" y="38100"/>
                  </a:lnTo>
                  <a:lnTo>
                    <a:pt x="2892597" y="25400"/>
                  </a:lnTo>
                  <a:lnTo>
                    <a:pt x="2973968" y="0"/>
                  </a:lnTo>
                  <a:lnTo>
                    <a:pt x="3043432" y="0"/>
                  </a:lnTo>
                  <a:lnTo>
                    <a:pt x="3124800" y="25400"/>
                  </a:lnTo>
                  <a:lnTo>
                    <a:pt x="3159528" y="38100"/>
                  </a:lnTo>
                  <a:close/>
                </a:path>
                <a:path w="5636895" h="2298700">
                  <a:moveTo>
                    <a:pt x="3453256" y="38100"/>
                  </a:moveTo>
                  <a:lnTo>
                    <a:pt x="3159528" y="38100"/>
                  </a:lnTo>
                  <a:lnTo>
                    <a:pt x="3193021" y="25400"/>
                  </a:lnTo>
                  <a:lnTo>
                    <a:pt x="3268936" y="0"/>
                  </a:lnTo>
                  <a:lnTo>
                    <a:pt x="3337156" y="0"/>
                  </a:lnTo>
                  <a:lnTo>
                    <a:pt x="3418524" y="25400"/>
                  </a:lnTo>
                  <a:lnTo>
                    <a:pt x="3453256" y="38100"/>
                  </a:lnTo>
                  <a:close/>
                </a:path>
                <a:path w="5636895" h="2298700">
                  <a:moveTo>
                    <a:pt x="3762856" y="38100"/>
                  </a:moveTo>
                  <a:lnTo>
                    <a:pt x="3453256" y="38100"/>
                  </a:lnTo>
                  <a:lnTo>
                    <a:pt x="3487988" y="25400"/>
                  </a:lnTo>
                  <a:lnTo>
                    <a:pt x="3569359" y="0"/>
                  </a:lnTo>
                  <a:lnTo>
                    <a:pt x="3640061" y="0"/>
                  </a:lnTo>
                  <a:lnTo>
                    <a:pt x="3726887" y="25400"/>
                  </a:lnTo>
                  <a:lnTo>
                    <a:pt x="3762856" y="38100"/>
                  </a:lnTo>
                  <a:close/>
                </a:path>
                <a:path w="5636895" h="2298700">
                  <a:moveTo>
                    <a:pt x="4056583" y="38100"/>
                  </a:moveTo>
                  <a:lnTo>
                    <a:pt x="3762856" y="38100"/>
                  </a:lnTo>
                  <a:lnTo>
                    <a:pt x="3795108" y="25400"/>
                  </a:lnTo>
                  <a:lnTo>
                    <a:pt x="3865564" y="0"/>
                  </a:lnTo>
                  <a:lnTo>
                    <a:pt x="3933784" y="0"/>
                  </a:lnTo>
                  <a:lnTo>
                    <a:pt x="4020611" y="25400"/>
                  </a:lnTo>
                  <a:lnTo>
                    <a:pt x="4056583" y="38100"/>
                  </a:lnTo>
                  <a:close/>
                </a:path>
                <a:path w="5636895" h="2298700">
                  <a:moveTo>
                    <a:pt x="4350311" y="38100"/>
                  </a:moveTo>
                  <a:lnTo>
                    <a:pt x="4056583" y="38100"/>
                  </a:lnTo>
                  <a:lnTo>
                    <a:pt x="4090074" y="25400"/>
                  </a:lnTo>
                  <a:lnTo>
                    <a:pt x="4165984" y="0"/>
                  </a:lnTo>
                  <a:lnTo>
                    <a:pt x="4234208" y="0"/>
                  </a:lnTo>
                  <a:lnTo>
                    <a:pt x="4315579" y="25400"/>
                  </a:lnTo>
                  <a:lnTo>
                    <a:pt x="4350311" y="38100"/>
                  </a:lnTo>
                  <a:close/>
                </a:path>
                <a:path w="5636895" h="2298700">
                  <a:moveTo>
                    <a:pt x="4961574" y="38100"/>
                  </a:moveTo>
                  <a:lnTo>
                    <a:pt x="4350311" y="38100"/>
                  </a:lnTo>
                  <a:lnTo>
                    <a:pt x="4385042" y="25400"/>
                  </a:lnTo>
                  <a:lnTo>
                    <a:pt x="4466408" y="0"/>
                  </a:lnTo>
                  <a:lnTo>
                    <a:pt x="4537111" y="0"/>
                  </a:lnTo>
                  <a:lnTo>
                    <a:pt x="4623939" y="12700"/>
                  </a:lnTo>
                  <a:lnTo>
                    <a:pt x="4659911" y="25400"/>
                  </a:lnTo>
                  <a:lnTo>
                    <a:pt x="4925602" y="25400"/>
                  </a:lnTo>
                  <a:lnTo>
                    <a:pt x="4961574" y="38100"/>
                  </a:lnTo>
                  <a:close/>
                </a:path>
                <a:path w="5636895" h="2298700">
                  <a:moveTo>
                    <a:pt x="4925602" y="25400"/>
                  </a:moveTo>
                  <a:lnTo>
                    <a:pt x="4659911" y="25400"/>
                  </a:lnTo>
                  <a:lnTo>
                    <a:pt x="4693402" y="12700"/>
                  </a:lnTo>
                  <a:lnTo>
                    <a:pt x="4769312" y="0"/>
                  </a:lnTo>
                  <a:lnTo>
                    <a:pt x="4838775" y="0"/>
                  </a:lnTo>
                  <a:lnTo>
                    <a:pt x="4925602" y="25400"/>
                  </a:lnTo>
                  <a:close/>
                </a:path>
                <a:path w="5636895" h="2298700">
                  <a:moveTo>
                    <a:pt x="5263238" y="38100"/>
                  </a:moveTo>
                  <a:lnTo>
                    <a:pt x="4961574" y="38100"/>
                  </a:lnTo>
                  <a:lnTo>
                    <a:pt x="4996307" y="25400"/>
                  </a:lnTo>
                  <a:lnTo>
                    <a:pt x="5077678" y="0"/>
                  </a:lnTo>
                  <a:lnTo>
                    <a:pt x="5147138" y="0"/>
                  </a:lnTo>
                  <a:lnTo>
                    <a:pt x="5228506" y="25400"/>
                  </a:lnTo>
                  <a:lnTo>
                    <a:pt x="5263238" y="38100"/>
                  </a:lnTo>
                  <a:close/>
                </a:path>
                <a:path w="5636895" h="2298700">
                  <a:moveTo>
                    <a:pt x="5636348" y="88900"/>
                  </a:moveTo>
                  <a:lnTo>
                    <a:pt x="5636170" y="88900"/>
                  </a:lnTo>
                  <a:lnTo>
                    <a:pt x="5630772" y="76200"/>
                  </a:lnTo>
                  <a:lnTo>
                    <a:pt x="5612107" y="38100"/>
                  </a:lnTo>
                  <a:lnTo>
                    <a:pt x="5611548" y="38100"/>
                  </a:lnTo>
                  <a:lnTo>
                    <a:pt x="5598746" y="25400"/>
                  </a:lnTo>
                  <a:lnTo>
                    <a:pt x="5612804" y="38100"/>
                  </a:lnTo>
                  <a:lnTo>
                    <a:pt x="5624821" y="50800"/>
                  </a:lnTo>
                  <a:lnTo>
                    <a:pt x="5633200" y="63500"/>
                  </a:lnTo>
                  <a:lnTo>
                    <a:pt x="5636348" y="88900"/>
                  </a:lnTo>
                  <a:close/>
                </a:path>
                <a:path w="5636895" h="2298700">
                  <a:moveTo>
                    <a:pt x="29405" y="2262650"/>
                  </a:moveTo>
                  <a:lnTo>
                    <a:pt x="20777" y="2260600"/>
                  </a:lnTo>
                  <a:lnTo>
                    <a:pt x="9746" y="2247900"/>
                  </a:lnTo>
                  <a:lnTo>
                    <a:pt x="3469" y="2247900"/>
                  </a:lnTo>
                  <a:lnTo>
                    <a:pt x="651" y="2235200"/>
                  </a:lnTo>
                  <a:lnTo>
                    <a:pt x="0" y="2209800"/>
                  </a:lnTo>
                  <a:lnTo>
                    <a:pt x="7442" y="2184400"/>
                  </a:lnTo>
                  <a:lnTo>
                    <a:pt x="2298" y="2209800"/>
                  </a:lnTo>
                  <a:lnTo>
                    <a:pt x="5619" y="2209800"/>
                  </a:lnTo>
                  <a:lnTo>
                    <a:pt x="24770" y="2247900"/>
                  </a:lnTo>
                  <a:lnTo>
                    <a:pt x="29405" y="2262650"/>
                  </a:lnTo>
                  <a:close/>
                </a:path>
                <a:path w="5636895" h="2298700">
                  <a:moveTo>
                    <a:pt x="3210140" y="2286000"/>
                  </a:moveTo>
                  <a:lnTo>
                    <a:pt x="3140676" y="2286000"/>
                  </a:lnTo>
                  <a:lnTo>
                    <a:pt x="3059308" y="2260600"/>
                  </a:lnTo>
                  <a:lnTo>
                    <a:pt x="3024580" y="2247900"/>
                  </a:lnTo>
                  <a:lnTo>
                    <a:pt x="4524955" y="2247900"/>
                  </a:lnTo>
                  <a:lnTo>
                    <a:pt x="4490226" y="2260600"/>
                  </a:lnTo>
                  <a:lnTo>
                    <a:pt x="3326243" y="2260600"/>
                  </a:lnTo>
                  <a:lnTo>
                    <a:pt x="3291511" y="2273300"/>
                  </a:lnTo>
                  <a:lnTo>
                    <a:pt x="3210140" y="2286000"/>
                  </a:lnTo>
                  <a:close/>
                </a:path>
                <a:path w="5636895" h="2298700">
                  <a:moveTo>
                    <a:pt x="4703820" y="2286000"/>
                  </a:moveTo>
                  <a:lnTo>
                    <a:pt x="4634359" y="2286000"/>
                  </a:lnTo>
                  <a:lnTo>
                    <a:pt x="4558447" y="2260600"/>
                  </a:lnTo>
                  <a:lnTo>
                    <a:pt x="4524955" y="2247900"/>
                  </a:lnTo>
                  <a:lnTo>
                    <a:pt x="4826618" y="2247900"/>
                  </a:lnTo>
                  <a:lnTo>
                    <a:pt x="4790649" y="2260600"/>
                  </a:lnTo>
                  <a:lnTo>
                    <a:pt x="4703820" y="2286000"/>
                  </a:lnTo>
                  <a:close/>
                </a:path>
                <a:path w="5636895" h="2298700">
                  <a:moveTo>
                    <a:pt x="5010942" y="2286000"/>
                  </a:moveTo>
                  <a:lnTo>
                    <a:pt x="4942722" y="2286000"/>
                  </a:lnTo>
                  <a:lnTo>
                    <a:pt x="4861350" y="2260600"/>
                  </a:lnTo>
                  <a:lnTo>
                    <a:pt x="4826618" y="2247900"/>
                  </a:lnTo>
                  <a:lnTo>
                    <a:pt x="5120346" y="2247900"/>
                  </a:lnTo>
                  <a:lnTo>
                    <a:pt x="5086854" y="2260600"/>
                  </a:lnTo>
                  <a:lnTo>
                    <a:pt x="5010942" y="2286000"/>
                  </a:lnTo>
                  <a:close/>
                </a:path>
                <a:path w="5636895" h="2298700">
                  <a:moveTo>
                    <a:pt x="5312609" y="2286000"/>
                  </a:moveTo>
                  <a:lnTo>
                    <a:pt x="5243145" y="2286000"/>
                  </a:lnTo>
                  <a:lnTo>
                    <a:pt x="5156318" y="2260600"/>
                  </a:lnTo>
                  <a:lnTo>
                    <a:pt x="5120346" y="2247900"/>
                  </a:lnTo>
                  <a:lnTo>
                    <a:pt x="5422010" y="2247900"/>
                  </a:lnTo>
                  <a:lnTo>
                    <a:pt x="5388519" y="2260600"/>
                  </a:lnTo>
                  <a:lnTo>
                    <a:pt x="5312609" y="2286000"/>
                  </a:lnTo>
                  <a:close/>
                </a:path>
                <a:path w="5636895" h="2298700">
                  <a:moveTo>
                    <a:pt x="536102" y="2298700"/>
                  </a:moveTo>
                  <a:lnTo>
                    <a:pt x="466637" y="2298700"/>
                  </a:lnTo>
                  <a:lnTo>
                    <a:pt x="390725" y="2273300"/>
                  </a:lnTo>
                  <a:lnTo>
                    <a:pt x="357237" y="2260600"/>
                  </a:lnTo>
                  <a:lnTo>
                    <a:pt x="658901" y="2260600"/>
                  </a:lnTo>
                  <a:lnTo>
                    <a:pt x="622929" y="2273300"/>
                  </a:lnTo>
                  <a:lnTo>
                    <a:pt x="536102" y="2298700"/>
                  </a:lnTo>
                  <a:close/>
                </a:path>
                <a:path w="5636895" h="2298700">
                  <a:moveTo>
                    <a:pt x="829823" y="2298700"/>
                  </a:moveTo>
                  <a:lnTo>
                    <a:pt x="761602" y="2298700"/>
                  </a:lnTo>
                  <a:lnTo>
                    <a:pt x="691149" y="2273300"/>
                  </a:lnTo>
                  <a:lnTo>
                    <a:pt x="658901" y="2260600"/>
                  </a:lnTo>
                  <a:lnTo>
                    <a:pt x="952621" y="2260600"/>
                  </a:lnTo>
                  <a:lnTo>
                    <a:pt x="916652" y="2273300"/>
                  </a:lnTo>
                  <a:lnTo>
                    <a:pt x="829823" y="2298700"/>
                  </a:lnTo>
                  <a:close/>
                </a:path>
                <a:path w="5636895" h="2298700">
                  <a:moveTo>
                    <a:pt x="1131487" y="2298700"/>
                  </a:moveTo>
                  <a:lnTo>
                    <a:pt x="1062025" y="2298700"/>
                  </a:lnTo>
                  <a:lnTo>
                    <a:pt x="986113" y="2273300"/>
                  </a:lnTo>
                  <a:lnTo>
                    <a:pt x="952621" y="2260600"/>
                  </a:lnTo>
                  <a:lnTo>
                    <a:pt x="1254285" y="2260600"/>
                  </a:lnTo>
                  <a:lnTo>
                    <a:pt x="1218316" y="2273300"/>
                  </a:lnTo>
                  <a:lnTo>
                    <a:pt x="1131487" y="2298700"/>
                  </a:lnTo>
                  <a:close/>
                </a:path>
                <a:path w="5636895" h="2298700">
                  <a:moveTo>
                    <a:pt x="1438612" y="2298700"/>
                  </a:moveTo>
                  <a:lnTo>
                    <a:pt x="1370388" y="2298700"/>
                  </a:lnTo>
                  <a:lnTo>
                    <a:pt x="1289017" y="2273300"/>
                  </a:lnTo>
                  <a:lnTo>
                    <a:pt x="1254285" y="2260600"/>
                  </a:lnTo>
                  <a:lnTo>
                    <a:pt x="1548013" y="2260600"/>
                  </a:lnTo>
                  <a:lnTo>
                    <a:pt x="1514522" y="2273300"/>
                  </a:lnTo>
                  <a:lnTo>
                    <a:pt x="1438612" y="2298700"/>
                  </a:lnTo>
                  <a:close/>
                </a:path>
                <a:path w="5636895" h="2298700">
                  <a:moveTo>
                    <a:pt x="1726877" y="2286000"/>
                  </a:moveTo>
                  <a:lnTo>
                    <a:pt x="1657414" y="2286000"/>
                  </a:lnTo>
                  <a:lnTo>
                    <a:pt x="1581504" y="2273300"/>
                  </a:lnTo>
                  <a:lnTo>
                    <a:pt x="1548013" y="2260600"/>
                  </a:lnTo>
                  <a:lnTo>
                    <a:pt x="1849676" y="2260600"/>
                  </a:lnTo>
                  <a:lnTo>
                    <a:pt x="1813704" y="2273300"/>
                  </a:lnTo>
                  <a:lnTo>
                    <a:pt x="1726877" y="2286000"/>
                  </a:lnTo>
                  <a:close/>
                </a:path>
                <a:path w="5636895" h="2298700">
                  <a:moveTo>
                    <a:pt x="2033997" y="2286000"/>
                  </a:moveTo>
                  <a:lnTo>
                    <a:pt x="1965776" y="2286000"/>
                  </a:lnTo>
                  <a:lnTo>
                    <a:pt x="1884408" y="2273300"/>
                  </a:lnTo>
                  <a:lnTo>
                    <a:pt x="1849676" y="2260600"/>
                  </a:lnTo>
                  <a:lnTo>
                    <a:pt x="2143404" y="2260600"/>
                  </a:lnTo>
                  <a:lnTo>
                    <a:pt x="2109912" y="2273300"/>
                  </a:lnTo>
                  <a:lnTo>
                    <a:pt x="2033997" y="2286000"/>
                  </a:lnTo>
                  <a:close/>
                </a:path>
                <a:path w="5636895" h="2298700">
                  <a:moveTo>
                    <a:pt x="2334423" y="2286000"/>
                  </a:moveTo>
                  <a:lnTo>
                    <a:pt x="2266202" y="2286000"/>
                  </a:lnTo>
                  <a:lnTo>
                    <a:pt x="2179373" y="2273300"/>
                  </a:lnTo>
                  <a:lnTo>
                    <a:pt x="2143404" y="2260600"/>
                  </a:lnTo>
                  <a:lnTo>
                    <a:pt x="2437124" y="2260600"/>
                  </a:lnTo>
                  <a:lnTo>
                    <a:pt x="2404876" y="2273300"/>
                  </a:lnTo>
                  <a:lnTo>
                    <a:pt x="2334423" y="2286000"/>
                  </a:lnTo>
                  <a:close/>
                </a:path>
                <a:path w="5636895" h="2298700">
                  <a:moveTo>
                    <a:pt x="2629388" y="2298700"/>
                  </a:moveTo>
                  <a:lnTo>
                    <a:pt x="2559927" y="2298700"/>
                  </a:lnTo>
                  <a:lnTo>
                    <a:pt x="2473097" y="2273300"/>
                  </a:lnTo>
                  <a:lnTo>
                    <a:pt x="2437124" y="2260600"/>
                  </a:lnTo>
                  <a:lnTo>
                    <a:pt x="2738788" y="2260600"/>
                  </a:lnTo>
                  <a:lnTo>
                    <a:pt x="2705300" y="2273300"/>
                  </a:lnTo>
                  <a:lnTo>
                    <a:pt x="2629388" y="2298700"/>
                  </a:lnTo>
                  <a:close/>
                </a:path>
                <a:path w="5636895" h="2298700">
                  <a:moveTo>
                    <a:pt x="2915172" y="2286000"/>
                  </a:moveTo>
                  <a:lnTo>
                    <a:pt x="2848192" y="2286000"/>
                  </a:lnTo>
                  <a:lnTo>
                    <a:pt x="2772280" y="2273300"/>
                  </a:lnTo>
                  <a:lnTo>
                    <a:pt x="2738788" y="2260600"/>
                  </a:lnTo>
                  <a:lnTo>
                    <a:pt x="2991087" y="2260600"/>
                  </a:lnTo>
                  <a:lnTo>
                    <a:pt x="2915172" y="2286000"/>
                  </a:lnTo>
                  <a:close/>
                </a:path>
                <a:path w="5636895" h="2298700">
                  <a:moveTo>
                    <a:pt x="3497165" y="2298700"/>
                  </a:moveTo>
                  <a:lnTo>
                    <a:pt x="3428944" y="2298700"/>
                  </a:lnTo>
                  <a:lnTo>
                    <a:pt x="3358491" y="2273300"/>
                  </a:lnTo>
                  <a:lnTo>
                    <a:pt x="3326243" y="2260600"/>
                  </a:lnTo>
                  <a:lnTo>
                    <a:pt x="3619964" y="2260600"/>
                  </a:lnTo>
                  <a:lnTo>
                    <a:pt x="3583994" y="2273300"/>
                  </a:lnTo>
                  <a:lnTo>
                    <a:pt x="3497165" y="2298700"/>
                  </a:lnTo>
                  <a:close/>
                </a:path>
                <a:path w="5636895" h="2298700">
                  <a:moveTo>
                    <a:pt x="3812227" y="2298700"/>
                  </a:moveTo>
                  <a:lnTo>
                    <a:pt x="3742763" y="2298700"/>
                  </a:lnTo>
                  <a:lnTo>
                    <a:pt x="3655936" y="2273300"/>
                  </a:lnTo>
                  <a:lnTo>
                    <a:pt x="3619964" y="2260600"/>
                  </a:lnTo>
                  <a:lnTo>
                    <a:pt x="3921627" y="2260600"/>
                  </a:lnTo>
                  <a:lnTo>
                    <a:pt x="3888139" y="2273300"/>
                  </a:lnTo>
                  <a:lnTo>
                    <a:pt x="3812227" y="2298700"/>
                  </a:lnTo>
                  <a:close/>
                </a:path>
                <a:path w="5636895" h="2298700">
                  <a:moveTo>
                    <a:pt x="4107195" y="2298700"/>
                  </a:moveTo>
                  <a:lnTo>
                    <a:pt x="4037731" y="2298700"/>
                  </a:lnTo>
                  <a:lnTo>
                    <a:pt x="3956359" y="2273300"/>
                  </a:lnTo>
                  <a:lnTo>
                    <a:pt x="3921627" y="2260600"/>
                  </a:lnTo>
                  <a:lnTo>
                    <a:pt x="4223291" y="2260600"/>
                  </a:lnTo>
                  <a:lnTo>
                    <a:pt x="4188563" y="2273300"/>
                  </a:lnTo>
                  <a:lnTo>
                    <a:pt x="4107195" y="2298700"/>
                  </a:lnTo>
                  <a:close/>
                </a:path>
                <a:path w="5636895" h="2298700">
                  <a:moveTo>
                    <a:pt x="4408855" y="2298700"/>
                  </a:moveTo>
                  <a:lnTo>
                    <a:pt x="4339394" y="2298700"/>
                  </a:lnTo>
                  <a:lnTo>
                    <a:pt x="4258023" y="2273300"/>
                  </a:lnTo>
                  <a:lnTo>
                    <a:pt x="4223291" y="2260600"/>
                  </a:lnTo>
                  <a:lnTo>
                    <a:pt x="4490226" y="2260600"/>
                  </a:lnTo>
                  <a:lnTo>
                    <a:pt x="4408855" y="2298700"/>
                  </a:lnTo>
                  <a:close/>
                </a:path>
                <a:path w="5636895" h="2298700">
                  <a:moveTo>
                    <a:pt x="127631" y="2286000"/>
                  </a:moveTo>
                  <a:lnTo>
                    <a:pt x="32751" y="2273300"/>
                  </a:lnTo>
                  <a:lnTo>
                    <a:pt x="29405" y="2262650"/>
                  </a:lnTo>
                  <a:lnTo>
                    <a:pt x="127631" y="2286000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3595" y="6458719"/>
              <a:ext cx="5634355" cy="2298700"/>
            </a:xfrm>
            <a:custGeom>
              <a:avLst/>
              <a:gdLst/>
              <a:ahLst/>
              <a:cxnLst/>
              <a:rect l="l" t="t" r="r" b="b"/>
              <a:pathLst>
                <a:path w="5634355" h="2298700">
                  <a:moveTo>
                    <a:pt x="465958" y="38100"/>
                  </a:moveTo>
                  <a:lnTo>
                    <a:pt x="164301" y="38100"/>
                  </a:lnTo>
                  <a:lnTo>
                    <a:pt x="200269" y="25400"/>
                  </a:lnTo>
                  <a:lnTo>
                    <a:pt x="287093" y="0"/>
                  </a:lnTo>
                  <a:lnTo>
                    <a:pt x="356558" y="0"/>
                  </a:lnTo>
                  <a:lnTo>
                    <a:pt x="432470" y="25400"/>
                  </a:lnTo>
                  <a:lnTo>
                    <a:pt x="465958" y="38100"/>
                  </a:lnTo>
                  <a:close/>
                </a:path>
                <a:path w="5634355" h="2298700">
                  <a:moveTo>
                    <a:pt x="759685" y="38100"/>
                  </a:moveTo>
                  <a:lnTo>
                    <a:pt x="465958" y="38100"/>
                  </a:lnTo>
                  <a:lnTo>
                    <a:pt x="500690" y="25400"/>
                  </a:lnTo>
                  <a:lnTo>
                    <a:pt x="582061" y="0"/>
                  </a:lnTo>
                  <a:lnTo>
                    <a:pt x="650284" y="0"/>
                  </a:lnTo>
                  <a:lnTo>
                    <a:pt x="726194" y="25400"/>
                  </a:lnTo>
                  <a:lnTo>
                    <a:pt x="759685" y="38100"/>
                  </a:lnTo>
                  <a:close/>
                </a:path>
                <a:path w="5634355" h="2298700">
                  <a:moveTo>
                    <a:pt x="1069292" y="38100"/>
                  </a:moveTo>
                  <a:lnTo>
                    <a:pt x="759685" y="38100"/>
                  </a:lnTo>
                  <a:lnTo>
                    <a:pt x="793177" y="25400"/>
                  </a:lnTo>
                  <a:lnTo>
                    <a:pt x="869090" y="0"/>
                  </a:lnTo>
                  <a:lnTo>
                    <a:pt x="939791" y="0"/>
                  </a:lnTo>
                  <a:lnTo>
                    <a:pt x="1032079" y="25400"/>
                  </a:lnTo>
                  <a:lnTo>
                    <a:pt x="1069292" y="38100"/>
                  </a:lnTo>
                  <a:close/>
                </a:path>
                <a:path w="5634355" h="2298700">
                  <a:moveTo>
                    <a:pt x="1355077" y="38100"/>
                  </a:moveTo>
                  <a:lnTo>
                    <a:pt x="1069292" y="38100"/>
                  </a:lnTo>
                  <a:lnTo>
                    <a:pt x="1102780" y="25400"/>
                  </a:lnTo>
                  <a:lnTo>
                    <a:pt x="1178692" y="0"/>
                  </a:lnTo>
                  <a:lnTo>
                    <a:pt x="1245672" y="0"/>
                  </a:lnTo>
                  <a:lnTo>
                    <a:pt x="1321585" y="25400"/>
                  </a:lnTo>
                  <a:lnTo>
                    <a:pt x="1355077" y="38100"/>
                  </a:lnTo>
                  <a:close/>
                </a:path>
                <a:path w="5634355" h="2298700">
                  <a:moveTo>
                    <a:pt x="1656740" y="38100"/>
                  </a:moveTo>
                  <a:lnTo>
                    <a:pt x="1355077" y="38100"/>
                  </a:lnTo>
                  <a:lnTo>
                    <a:pt x="1389805" y="25400"/>
                  </a:lnTo>
                  <a:lnTo>
                    <a:pt x="1471173" y="0"/>
                  </a:lnTo>
                  <a:lnTo>
                    <a:pt x="1540637" y="0"/>
                  </a:lnTo>
                  <a:lnTo>
                    <a:pt x="1622008" y="25400"/>
                  </a:lnTo>
                  <a:lnTo>
                    <a:pt x="1656740" y="38100"/>
                  </a:lnTo>
                  <a:close/>
                </a:path>
                <a:path w="5634355" h="2298700">
                  <a:moveTo>
                    <a:pt x="1958404" y="38100"/>
                  </a:moveTo>
                  <a:lnTo>
                    <a:pt x="1656740" y="38100"/>
                  </a:lnTo>
                  <a:lnTo>
                    <a:pt x="1691469" y="25400"/>
                  </a:lnTo>
                  <a:lnTo>
                    <a:pt x="1772839" y="0"/>
                  </a:lnTo>
                  <a:lnTo>
                    <a:pt x="1842301" y="0"/>
                  </a:lnTo>
                  <a:lnTo>
                    <a:pt x="1923672" y="25400"/>
                  </a:lnTo>
                  <a:lnTo>
                    <a:pt x="1958404" y="38100"/>
                  </a:lnTo>
                  <a:close/>
                </a:path>
                <a:path w="5634355" h="2298700">
                  <a:moveTo>
                    <a:pt x="2260068" y="38100"/>
                  </a:moveTo>
                  <a:lnTo>
                    <a:pt x="1958404" y="38100"/>
                  </a:lnTo>
                  <a:lnTo>
                    <a:pt x="1993133" y="25400"/>
                  </a:lnTo>
                  <a:lnTo>
                    <a:pt x="2074503" y="0"/>
                  </a:lnTo>
                  <a:lnTo>
                    <a:pt x="2143964" y="0"/>
                  </a:lnTo>
                  <a:lnTo>
                    <a:pt x="2225335" y="25400"/>
                  </a:lnTo>
                  <a:lnTo>
                    <a:pt x="2260068" y="38100"/>
                  </a:lnTo>
                  <a:close/>
                </a:path>
                <a:path w="5634355" h="2298700">
                  <a:moveTo>
                    <a:pt x="2553795" y="38100"/>
                  </a:moveTo>
                  <a:lnTo>
                    <a:pt x="2260068" y="38100"/>
                  </a:lnTo>
                  <a:lnTo>
                    <a:pt x="2294800" y="25400"/>
                  </a:lnTo>
                  <a:lnTo>
                    <a:pt x="2376168" y="0"/>
                  </a:lnTo>
                  <a:lnTo>
                    <a:pt x="2444388" y="0"/>
                  </a:lnTo>
                  <a:lnTo>
                    <a:pt x="2520303" y="25400"/>
                  </a:lnTo>
                  <a:lnTo>
                    <a:pt x="2553795" y="38100"/>
                  </a:lnTo>
                  <a:close/>
                </a:path>
                <a:path w="5634355" h="2298700">
                  <a:moveTo>
                    <a:pt x="2855452" y="38100"/>
                  </a:moveTo>
                  <a:lnTo>
                    <a:pt x="2553795" y="38100"/>
                  </a:lnTo>
                  <a:lnTo>
                    <a:pt x="2588523" y="25400"/>
                  </a:lnTo>
                  <a:lnTo>
                    <a:pt x="2669891" y="0"/>
                  </a:lnTo>
                  <a:lnTo>
                    <a:pt x="2739356" y="0"/>
                  </a:lnTo>
                  <a:lnTo>
                    <a:pt x="2820724" y="25400"/>
                  </a:lnTo>
                  <a:lnTo>
                    <a:pt x="2855452" y="38100"/>
                  </a:lnTo>
                  <a:close/>
                </a:path>
                <a:path w="5634355" h="2298700">
                  <a:moveTo>
                    <a:pt x="3157115" y="38100"/>
                  </a:moveTo>
                  <a:lnTo>
                    <a:pt x="2855452" y="38100"/>
                  </a:lnTo>
                  <a:lnTo>
                    <a:pt x="2890184" y="25400"/>
                  </a:lnTo>
                  <a:lnTo>
                    <a:pt x="2971555" y="0"/>
                  </a:lnTo>
                  <a:lnTo>
                    <a:pt x="3041019" y="0"/>
                  </a:lnTo>
                  <a:lnTo>
                    <a:pt x="3122387" y="25400"/>
                  </a:lnTo>
                  <a:lnTo>
                    <a:pt x="3157115" y="38100"/>
                  </a:lnTo>
                  <a:close/>
                </a:path>
                <a:path w="5634355" h="2298700">
                  <a:moveTo>
                    <a:pt x="3450843" y="38100"/>
                  </a:moveTo>
                  <a:lnTo>
                    <a:pt x="3157115" y="38100"/>
                  </a:lnTo>
                  <a:lnTo>
                    <a:pt x="3190607" y="25400"/>
                  </a:lnTo>
                  <a:lnTo>
                    <a:pt x="3266523" y="0"/>
                  </a:lnTo>
                  <a:lnTo>
                    <a:pt x="3334743" y="0"/>
                  </a:lnTo>
                  <a:lnTo>
                    <a:pt x="3416111" y="25400"/>
                  </a:lnTo>
                  <a:lnTo>
                    <a:pt x="3450843" y="38100"/>
                  </a:lnTo>
                  <a:close/>
                </a:path>
                <a:path w="5634355" h="2298700">
                  <a:moveTo>
                    <a:pt x="3760443" y="38100"/>
                  </a:moveTo>
                  <a:lnTo>
                    <a:pt x="3450843" y="38100"/>
                  </a:lnTo>
                  <a:lnTo>
                    <a:pt x="3485575" y="25400"/>
                  </a:lnTo>
                  <a:lnTo>
                    <a:pt x="3566946" y="0"/>
                  </a:lnTo>
                  <a:lnTo>
                    <a:pt x="3637647" y="0"/>
                  </a:lnTo>
                  <a:lnTo>
                    <a:pt x="3724474" y="25400"/>
                  </a:lnTo>
                  <a:lnTo>
                    <a:pt x="3760443" y="38100"/>
                  </a:lnTo>
                  <a:close/>
                </a:path>
                <a:path w="5634355" h="2298700">
                  <a:moveTo>
                    <a:pt x="4054170" y="38100"/>
                  </a:moveTo>
                  <a:lnTo>
                    <a:pt x="3760443" y="38100"/>
                  </a:lnTo>
                  <a:lnTo>
                    <a:pt x="3792695" y="25400"/>
                  </a:lnTo>
                  <a:lnTo>
                    <a:pt x="3863151" y="0"/>
                  </a:lnTo>
                  <a:lnTo>
                    <a:pt x="3931371" y="0"/>
                  </a:lnTo>
                  <a:lnTo>
                    <a:pt x="4018198" y="25400"/>
                  </a:lnTo>
                  <a:lnTo>
                    <a:pt x="4054170" y="38100"/>
                  </a:lnTo>
                  <a:close/>
                </a:path>
                <a:path w="5634355" h="2298700">
                  <a:moveTo>
                    <a:pt x="4347898" y="38100"/>
                  </a:moveTo>
                  <a:lnTo>
                    <a:pt x="4054170" y="38100"/>
                  </a:lnTo>
                  <a:lnTo>
                    <a:pt x="4087661" y="25400"/>
                  </a:lnTo>
                  <a:lnTo>
                    <a:pt x="4163571" y="0"/>
                  </a:lnTo>
                  <a:lnTo>
                    <a:pt x="4231795" y="0"/>
                  </a:lnTo>
                  <a:lnTo>
                    <a:pt x="4313166" y="25400"/>
                  </a:lnTo>
                  <a:lnTo>
                    <a:pt x="4347898" y="38100"/>
                  </a:lnTo>
                  <a:close/>
                </a:path>
                <a:path w="5634355" h="2298700">
                  <a:moveTo>
                    <a:pt x="4959161" y="38100"/>
                  </a:moveTo>
                  <a:lnTo>
                    <a:pt x="4347898" y="38100"/>
                  </a:lnTo>
                  <a:lnTo>
                    <a:pt x="4382629" y="25400"/>
                  </a:lnTo>
                  <a:lnTo>
                    <a:pt x="4463995" y="0"/>
                  </a:lnTo>
                  <a:lnTo>
                    <a:pt x="4534698" y="0"/>
                  </a:lnTo>
                  <a:lnTo>
                    <a:pt x="4621525" y="12700"/>
                  </a:lnTo>
                  <a:lnTo>
                    <a:pt x="4657498" y="25400"/>
                  </a:lnTo>
                  <a:lnTo>
                    <a:pt x="4923189" y="25400"/>
                  </a:lnTo>
                  <a:lnTo>
                    <a:pt x="4959161" y="38100"/>
                  </a:lnTo>
                  <a:close/>
                </a:path>
                <a:path w="5634355" h="2298700">
                  <a:moveTo>
                    <a:pt x="4923189" y="25400"/>
                  </a:moveTo>
                  <a:lnTo>
                    <a:pt x="4657498" y="25400"/>
                  </a:lnTo>
                  <a:lnTo>
                    <a:pt x="4690989" y="12700"/>
                  </a:lnTo>
                  <a:lnTo>
                    <a:pt x="4766899" y="0"/>
                  </a:lnTo>
                  <a:lnTo>
                    <a:pt x="4836362" y="0"/>
                  </a:lnTo>
                  <a:lnTo>
                    <a:pt x="4923189" y="25400"/>
                  </a:lnTo>
                  <a:close/>
                </a:path>
                <a:path w="5634355" h="2298700">
                  <a:moveTo>
                    <a:pt x="5260825" y="38100"/>
                  </a:moveTo>
                  <a:lnTo>
                    <a:pt x="4959161" y="38100"/>
                  </a:lnTo>
                  <a:lnTo>
                    <a:pt x="4993894" y="25400"/>
                  </a:lnTo>
                  <a:lnTo>
                    <a:pt x="5075265" y="0"/>
                  </a:lnTo>
                  <a:lnTo>
                    <a:pt x="5144725" y="0"/>
                  </a:lnTo>
                  <a:lnTo>
                    <a:pt x="5226093" y="25400"/>
                  </a:lnTo>
                  <a:lnTo>
                    <a:pt x="5260825" y="38100"/>
                  </a:lnTo>
                  <a:close/>
                </a:path>
                <a:path w="5634355" h="2298700">
                  <a:moveTo>
                    <a:pt x="35581" y="110180"/>
                  </a:moveTo>
                  <a:lnTo>
                    <a:pt x="29345" y="88900"/>
                  </a:lnTo>
                  <a:lnTo>
                    <a:pt x="32276" y="63500"/>
                  </a:lnTo>
                  <a:lnTo>
                    <a:pt x="40260" y="38100"/>
                  </a:lnTo>
                  <a:lnTo>
                    <a:pt x="66527" y="12700"/>
                  </a:lnTo>
                  <a:lnTo>
                    <a:pt x="79523" y="12700"/>
                  </a:lnTo>
                  <a:lnTo>
                    <a:pt x="69936" y="38100"/>
                  </a:lnTo>
                  <a:lnTo>
                    <a:pt x="50175" y="76200"/>
                  </a:lnTo>
                  <a:lnTo>
                    <a:pt x="35581" y="110180"/>
                  </a:lnTo>
                  <a:close/>
                </a:path>
                <a:path w="5634355" h="2298700">
                  <a:moveTo>
                    <a:pt x="5609678" y="38100"/>
                  </a:moveTo>
                  <a:lnTo>
                    <a:pt x="5561623" y="38100"/>
                  </a:lnTo>
                  <a:lnTo>
                    <a:pt x="5558709" y="25400"/>
                  </a:lnTo>
                  <a:lnTo>
                    <a:pt x="5596333" y="25400"/>
                  </a:lnTo>
                  <a:lnTo>
                    <a:pt x="5609678" y="38100"/>
                  </a:lnTo>
                  <a:close/>
                </a:path>
                <a:path w="5634355" h="2298700">
                  <a:moveTo>
                    <a:pt x="5616636" y="149935"/>
                  </a:moveTo>
                  <a:lnTo>
                    <a:pt x="5600454" y="114300"/>
                  </a:lnTo>
                  <a:lnTo>
                    <a:pt x="5581384" y="76200"/>
                  </a:lnTo>
                  <a:lnTo>
                    <a:pt x="5565226" y="38100"/>
                  </a:lnTo>
                  <a:lnTo>
                    <a:pt x="5609995" y="38100"/>
                  </a:lnTo>
                  <a:lnTo>
                    <a:pt x="5628659" y="76200"/>
                  </a:lnTo>
                  <a:lnTo>
                    <a:pt x="5633649" y="88900"/>
                  </a:lnTo>
                  <a:lnTo>
                    <a:pt x="5633935" y="88900"/>
                  </a:lnTo>
                  <a:lnTo>
                    <a:pt x="5626492" y="127000"/>
                  </a:lnTo>
                  <a:lnTo>
                    <a:pt x="5616636" y="149935"/>
                  </a:lnTo>
                  <a:close/>
                </a:path>
                <a:path w="5634355" h="2298700">
                  <a:moveTo>
                    <a:pt x="36788" y="114300"/>
                  </a:moveTo>
                  <a:lnTo>
                    <a:pt x="33811" y="114300"/>
                  </a:lnTo>
                  <a:lnTo>
                    <a:pt x="35581" y="110180"/>
                  </a:lnTo>
                  <a:lnTo>
                    <a:pt x="36788" y="114300"/>
                  </a:lnTo>
                  <a:close/>
                </a:path>
                <a:path w="5634355" h="2298700">
                  <a:moveTo>
                    <a:pt x="5593746" y="203200"/>
                  </a:moveTo>
                  <a:lnTo>
                    <a:pt x="5616636" y="149935"/>
                  </a:lnTo>
                  <a:lnTo>
                    <a:pt x="5617755" y="152400"/>
                  </a:lnTo>
                  <a:lnTo>
                    <a:pt x="5593746" y="203200"/>
                  </a:lnTo>
                  <a:close/>
                </a:path>
                <a:path w="5634355" h="2298700">
                  <a:moveTo>
                    <a:pt x="78428" y="2279714"/>
                  </a:moveTo>
                  <a:lnTo>
                    <a:pt x="30680" y="2273300"/>
                  </a:lnTo>
                  <a:lnTo>
                    <a:pt x="22657" y="2247900"/>
                  </a:lnTo>
                  <a:lnTo>
                    <a:pt x="3506" y="2209800"/>
                  </a:lnTo>
                  <a:lnTo>
                    <a:pt x="0" y="2209800"/>
                  </a:lnTo>
                  <a:lnTo>
                    <a:pt x="5029" y="2184400"/>
                  </a:lnTo>
                  <a:lnTo>
                    <a:pt x="37775" y="2095500"/>
                  </a:lnTo>
                  <a:lnTo>
                    <a:pt x="18489" y="2159000"/>
                  </a:lnTo>
                  <a:lnTo>
                    <a:pt x="31105" y="2184400"/>
                  </a:lnTo>
                  <a:lnTo>
                    <a:pt x="50175" y="2222500"/>
                  </a:lnTo>
                  <a:lnTo>
                    <a:pt x="66830" y="2247900"/>
                  </a:lnTo>
                  <a:lnTo>
                    <a:pt x="69936" y="2260600"/>
                  </a:lnTo>
                  <a:lnTo>
                    <a:pt x="78428" y="2279714"/>
                  </a:lnTo>
                  <a:close/>
                </a:path>
                <a:path w="5634355" h="2298700">
                  <a:moveTo>
                    <a:pt x="5583251" y="2286000"/>
                  </a:moveTo>
                  <a:lnTo>
                    <a:pt x="5553105" y="2278289"/>
                  </a:lnTo>
                  <a:lnTo>
                    <a:pt x="5561623" y="2260600"/>
                  </a:lnTo>
                  <a:lnTo>
                    <a:pt x="5581384" y="2222500"/>
                  </a:lnTo>
                  <a:lnTo>
                    <a:pt x="5598273" y="2184400"/>
                  </a:lnTo>
                  <a:lnTo>
                    <a:pt x="5597221" y="2171700"/>
                  </a:lnTo>
                  <a:lnTo>
                    <a:pt x="5602183" y="2209800"/>
                  </a:lnTo>
                  <a:lnTo>
                    <a:pt x="5599655" y="2235200"/>
                  </a:lnTo>
                  <a:lnTo>
                    <a:pt x="5593862" y="2247900"/>
                  </a:lnTo>
                  <a:lnTo>
                    <a:pt x="5587497" y="2273300"/>
                  </a:lnTo>
                  <a:lnTo>
                    <a:pt x="5583251" y="2286000"/>
                  </a:lnTo>
                  <a:close/>
                </a:path>
                <a:path w="5634355" h="2298700">
                  <a:moveTo>
                    <a:pt x="3207727" y="2286000"/>
                  </a:moveTo>
                  <a:lnTo>
                    <a:pt x="3138263" y="2286000"/>
                  </a:lnTo>
                  <a:lnTo>
                    <a:pt x="3056894" y="2260600"/>
                  </a:lnTo>
                  <a:lnTo>
                    <a:pt x="3022167" y="2247900"/>
                  </a:lnTo>
                  <a:lnTo>
                    <a:pt x="4522541" y="2247900"/>
                  </a:lnTo>
                  <a:lnTo>
                    <a:pt x="4487813" y="2260600"/>
                  </a:lnTo>
                  <a:lnTo>
                    <a:pt x="3323830" y="2260600"/>
                  </a:lnTo>
                  <a:lnTo>
                    <a:pt x="3289098" y="2273300"/>
                  </a:lnTo>
                  <a:lnTo>
                    <a:pt x="3207727" y="2286000"/>
                  </a:lnTo>
                  <a:close/>
                </a:path>
                <a:path w="5634355" h="2298700">
                  <a:moveTo>
                    <a:pt x="4701407" y="2286000"/>
                  </a:moveTo>
                  <a:lnTo>
                    <a:pt x="4631946" y="2286000"/>
                  </a:lnTo>
                  <a:lnTo>
                    <a:pt x="4556034" y="2260600"/>
                  </a:lnTo>
                  <a:lnTo>
                    <a:pt x="4522541" y="2247900"/>
                  </a:lnTo>
                  <a:lnTo>
                    <a:pt x="4824205" y="2247900"/>
                  </a:lnTo>
                  <a:lnTo>
                    <a:pt x="4788236" y="2260600"/>
                  </a:lnTo>
                  <a:lnTo>
                    <a:pt x="4701407" y="2286000"/>
                  </a:lnTo>
                  <a:close/>
                </a:path>
                <a:path w="5634355" h="2298700">
                  <a:moveTo>
                    <a:pt x="5008529" y="2286000"/>
                  </a:moveTo>
                  <a:lnTo>
                    <a:pt x="4940308" y="2286000"/>
                  </a:lnTo>
                  <a:lnTo>
                    <a:pt x="4858937" y="2260600"/>
                  </a:lnTo>
                  <a:lnTo>
                    <a:pt x="4824205" y="2247900"/>
                  </a:lnTo>
                  <a:lnTo>
                    <a:pt x="5117933" y="2247900"/>
                  </a:lnTo>
                  <a:lnTo>
                    <a:pt x="5084441" y="2260600"/>
                  </a:lnTo>
                  <a:lnTo>
                    <a:pt x="5008529" y="2286000"/>
                  </a:lnTo>
                  <a:close/>
                </a:path>
                <a:path w="5634355" h="2298700">
                  <a:moveTo>
                    <a:pt x="5310195" y="2286000"/>
                  </a:moveTo>
                  <a:lnTo>
                    <a:pt x="5240732" y="2286000"/>
                  </a:lnTo>
                  <a:lnTo>
                    <a:pt x="5153905" y="2260600"/>
                  </a:lnTo>
                  <a:lnTo>
                    <a:pt x="5117933" y="2247900"/>
                  </a:lnTo>
                  <a:lnTo>
                    <a:pt x="5419596" y="2247900"/>
                  </a:lnTo>
                  <a:lnTo>
                    <a:pt x="5386105" y="2260600"/>
                  </a:lnTo>
                  <a:lnTo>
                    <a:pt x="5310195" y="2286000"/>
                  </a:lnTo>
                  <a:close/>
                </a:path>
                <a:path w="5634355" h="2298700">
                  <a:moveTo>
                    <a:pt x="533689" y="2298700"/>
                  </a:moveTo>
                  <a:lnTo>
                    <a:pt x="464224" y="2298700"/>
                  </a:lnTo>
                  <a:lnTo>
                    <a:pt x="388312" y="2273300"/>
                  </a:lnTo>
                  <a:lnTo>
                    <a:pt x="354824" y="2260600"/>
                  </a:lnTo>
                  <a:lnTo>
                    <a:pt x="656488" y="2260600"/>
                  </a:lnTo>
                  <a:lnTo>
                    <a:pt x="620516" y="2273300"/>
                  </a:lnTo>
                  <a:lnTo>
                    <a:pt x="533689" y="2298700"/>
                  </a:lnTo>
                  <a:close/>
                </a:path>
                <a:path w="5634355" h="2298700">
                  <a:moveTo>
                    <a:pt x="827410" y="2298700"/>
                  </a:moveTo>
                  <a:lnTo>
                    <a:pt x="759189" y="2298700"/>
                  </a:lnTo>
                  <a:lnTo>
                    <a:pt x="688736" y="2273300"/>
                  </a:lnTo>
                  <a:lnTo>
                    <a:pt x="656488" y="2260600"/>
                  </a:lnTo>
                  <a:lnTo>
                    <a:pt x="950208" y="2260600"/>
                  </a:lnTo>
                  <a:lnTo>
                    <a:pt x="914239" y="2273300"/>
                  </a:lnTo>
                  <a:lnTo>
                    <a:pt x="827410" y="2298700"/>
                  </a:lnTo>
                  <a:close/>
                </a:path>
                <a:path w="5634355" h="2298700">
                  <a:moveTo>
                    <a:pt x="1129074" y="2298700"/>
                  </a:moveTo>
                  <a:lnTo>
                    <a:pt x="1059612" y="2298700"/>
                  </a:lnTo>
                  <a:lnTo>
                    <a:pt x="983700" y="2273300"/>
                  </a:lnTo>
                  <a:lnTo>
                    <a:pt x="950208" y="2260600"/>
                  </a:lnTo>
                  <a:lnTo>
                    <a:pt x="1251872" y="2260600"/>
                  </a:lnTo>
                  <a:lnTo>
                    <a:pt x="1215903" y="2273300"/>
                  </a:lnTo>
                  <a:lnTo>
                    <a:pt x="1129074" y="2298700"/>
                  </a:lnTo>
                  <a:close/>
                </a:path>
                <a:path w="5634355" h="2298700">
                  <a:moveTo>
                    <a:pt x="1436198" y="2298700"/>
                  </a:moveTo>
                  <a:lnTo>
                    <a:pt x="1367975" y="2298700"/>
                  </a:lnTo>
                  <a:lnTo>
                    <a:pt x="1286604" y="2273300"/>
                  </a:lnTo>
                  <a:lnTo>
                    <a:pt x="1251872" y="2260600"/>
                  </a:lnTo>
                  <a:lnTo>
                    <a:pt x="1545600" y="2260600"/>
                  </a:lnTo>
                  <a:lnTo>
                    <a:pt x="1512108" y="2273300"/>
                  </a:lnTo>
                  <a:lnTo>
                    <a:pt x="1436198" y="2298700"/>
                  </a:lnTo>
                  <a:close/>
                </a:path>
                <a:path w="5634355" h="2298700">
                  <a:moveTo>
                    <a:pt x="1724464" y="2286000"/>
                  </a:moveTo>
                  <a:lnTo>
                    <a:pt x="1655001" y="2286000"/>
                  </a:lnTo>
                  <a:lnTo>
                    <a:pt x="1579091" y="2273300"/>
                  </a:lnTo>
                  <a:lnTo>
                    <a:pt x="1545600" y="2260600"/>
                  </a:lnTo>
                  <a:lnTo>
                    <a:pt x="1847263" y="2260600"/>
                  </a:lnTo>
                  <a:lnTo>
                    <a:pt x="1811291" y="2273300"/>
                  </a:lnTo>
                  <a:lnTo>
                    <a:pt x="1724464" y="2286000"/>
                  </a:lnTo>
                  <a:close/>
                </a:path>
                <a:path w="5634355" h="2298700">
                  <a:moveTo>
                    <a:pt x="2031583" y="2286000"/>
                  </a:moveTo>
                  <a:lnTo>
                    <a:pt x="1963363" y="2286000"/>
                  </a:lnTo>
                  <a:lnTo>
                    <a:pt x="1881995" y="2273300"/>
                  </a:lnTo>
                  <a:lnTo>
                    <a:pt x="1847263" y="2260600"/>
                  </a:lnTo>
                  <a:lnTo>
                    <a:pt x="2140991" y="2260600"/>
                  </a:lnTo>
                  <a:lnTo>
                    <a:pt x="2107499" y="2273300"/>
                  </a:lnTo>
                  <a:lnTo>
                    <a:pt x="2031583" y="2286000"/>
                  </a:lnTo>
                  <a:close/>
                </a:path>
                <a:path w="5634355" h="2298700">
                  <a:moveTo>
                    <a:pt x="2332010" y="2286000"/>
                  </a:moveTo>
                  <a:lnTo>
                    <a:pt x="2263789" y="2286000"/>
                  </a:lnTo>
                  <a:lnTo>
                    <a:pt x="2176960" y="2273300"/>
                  </a:lnTo>
                  <a:lnTo>
                    <a:pt x="2140991" y="2260600"/>
                  </a:lnTo>
                  <a:lnTo>
                    <a:pt x="2434711" y="2260600"/>
                  </a:lnTo>
                  <a:lnTo>
                    <a:pt x="2402463" y="2273300"/>
                  </a:lnTo>
                  <a:lnTo>
                    <a:pt x="2332010" y="2286000"/>
                  </a:lnTo>
                  <a:close/>
                </a:path>
                <a:path w="5634355" h="2298700">
                  <a:moveTo>
                    <a:pt x="2626975" y="2298700"/>
                  </a:moveTo>
                  <a:lnTo>
                    <a:pt x="2557514" y="2298700"/>
                  </a:lnTo>
                  <a:lnTo>
                    <a:pt x="2470684" y="2273300"/>
                  </a:lnTo>
                  <a:lnTo>
                    <a:pt x="2434711" y="2260600"/>
                  </a:lnTo>
                  <a:lnTo>
                    <a:pt x="2736375" y="2260600"/>
                  </a:lnTo>
                  <a:lnTo>
                    <a:pt x="2702887" y="2273300"/>
                  </a:lnTo>
                  <a:lnTo>
                    <a:pt x="2626975" y="2298700"/>
                  </a:lnTo>
                  <a:close/>
                </a:path>
                <a:path w="5634355" h="2298700">
                  <a:moveTo>
                    <a:pt x="2912759" y="2286000"/>
                  </a:moveTo>
                  <a:lnTo>
                    <a:pt x="2845779" y="2286000"/>
                  </a:lnTo>
                  <a:lnTo>
                    <a:pt x="2769867" y="2273300"/>
                  </a:lnTo>
                  <a:lnTo>
                    <a:pt x="2736375" y="2260600"/>
                  </a:lnTo>
                  <a:lnTo>
                    <a:pt x="2988674" y="2260600"/>
                  </a:lnTo>
                  <a:lnTo>
                    <a:pt x="2912759" y="2286000"/>
                  </a:lnTo>
                  <a:close/>
                </a:path>
                <a:path w="5634355" h="2298700">
                  <a:moveTo>
                    <a:pt x="3494752" y="2298700"/>
                  </a:moveTo>
                  <a:lnTo>
                    <a:pt x="3426531" y="2298700"/>
                  </a:lnTo>
                  <a:lnTo>
                    <a:pt x="3356078" y="2273300"/>
                  </a:lnTo>
                  <a:lnTo>
                    <a:pt x="3323830" y="2260600"/>
                  </a:lnTo>
                  <a:lnTo>
                    <a:pt x="3617550" y="2260600"/>
                  </a:lnTo>
                  <a:lnTo>
                    <a:pt x="3581581" y="2273300"/>
                  </a:lnTo>
                  <a:lnTo>
                    <a:pt x="3494752" y="2298700"/>
                  </a:lnTo>
                  <a:close/>
                </a:path>
                <a:path w="5634355" h="2298700">
                  <a:moveTo>
                    <a:pt x="3809814" y="2298700"/>
                  </a:moveTo>
                  <a:lnTo>
                    <a:pt x="3740350" y="2298700"/>
                  </a:lnTo>
                  <a:lnTo>
                    <a:pt x="3653523" y="2273300"/>
                  </a:lnTo>
                  <a:lnTo>
                    <a:pt x="3617550" y="2260600"/>
                  </a:lnTo>
                  <a:lnTo>
                    <a:pt x="3919214" y="2260600"/>
                  </a:lnTo>
                  <a:lnTo>
                    <a:pt x="3885726" y="2273300"/>
                  </a:lnTo>
                  <a:lnTo>
                    <a:pt x="3809814" y="2298700"/>
                  </a:lnTo>
                  <a:close/>
                </a:path>
                <a:path w="5634355" h="2298700">
                  <a:moveTo>
                    <a:pt x="4104782" y="2298700"/>
                  </a:moveTo>
                  <a:lnTo>
                    <a:pt x="4035317" y="2298700"/>
                  </a:lnTo>
                  <a:lnTo>
                    <a:pt x="3953946" y="2273300"/>
                  </a:lnTo>
                  <a:lnTo>
                    <a:pt x="3919214" y="2260600"/>
                  </a:lnTo>
                  <a:lnTo>
                    <a:pt x="4220878" y="2260600"/>
                  </a:lnTo>
                  <a:lnTo>
                    <a:pt x="4186150" y="2273300"/>
                  </a:lnTo>
                  <a:lnTo>
                    <a:pt x="4104782" y="2298700"/>
                  </a:lnTo>
                  <a:close/>
                </a:path>
                <a:path w="5634355" h="2298700">
                  <a:moveTo>
                    <a:pt x="4406442" y="2298700"/>
                  </a:moveTo>
                  <a:lnTo>
                    <a:pt x="4336981" y="2298700"/>
                  </a:lnTo>
                  <a:lnTo>
                    <a:pt x="4255610" y="2273300"/>
                  </a:lnTo>
                  <a:lnTo>
                    <a:pt x="4220878" y="2260600"/>
                  </a:lnTo>
                  <a:lnTo>
                    <a:pt x="4487813" y="2260600"/>
                  </a:lnTo>
                  <a:lnTo>
                    <a:pt x="4406442" y="2298700"/>
                  </a:lnTo>
                  <a:close/>
                </a:path>
                <a:path w="5634355" h="2298700">
                  <a:moveTo>
                    <a:pt x="5549393" y="2286000"/>
                  </a:moveTo>
                  <a:lnTo>
                    <a:pt x="5533596" y="2273300"/>
                  </a:lnTo>
                  <a:lnTo>
                    <a:pt x="5553105" y="2278289"/>
                  </a:lnTo>
                  <a:lnTo>
                    <a:pt x="5549393" y="2286000"/>
                  </a:lnTo>
                  <a:close/>
                </a:path>
                <a:path w="5634355" h="2298700">
                  <a:moveTo>
                    <a:pt x="125218" y="2286000"/>
                  </a:moveTo>
                  <a:lnTo>
                    <a:pt x="81220" y="2286000"/>
                  </a:lnTo>
                  <a:lnTo>
                    <a:pt x="78428" y="2279714"/>
                  </a:lnTo>
                  <a:lnTo>
                    <a:pt x="125218" y="2286000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22219" y="6458719"/>
              <a:ext cx="5599430" cy="2298700"/>
            </a:xfrm>
            <a:custGeom>
              <a:avLst/>
              <a:gdLst/>
              <a:ahLst/>
              <a:cxnLst/>
              <a:rect l="l" t="t" r="r" b="b"/>
              <a:pathLst>
                <a:path w="5599430" h="2298700">
                  <a:moveTo>
                    <a:pt x="447334" y="38100"/>
                  </a:moveTo>
                  <a:lnTo>
                    <a:pt x="145678" y="38100"/>
                  </a:lnTo>
                  <a:lnTo>
                    <a:pt x="181646" y="25400"/>
                  </a:lnTo>
                  <a:lnTo>
                    <a:pt x="268470" y="0"/>
                  </a:lnTo>
                  <a:lnTo>
                    <a:pt x="337934" y="0"/>
                  </a:lnTo>
                  <a:lnTo>
                    <a:pt x="413846" y="25400"/>
                  </a:lnTo>
                  <a:lnTo>
                    <a:pt x="447334" y="38100"/>
                  </a:lnTo>
                  <a:close/>
                </a:path>
                <a:path w="5599430" h="2298700">
                  <a:moveTo>
                    <a:pt x="741062" y="38100"/>
                  </a:moveTo>
                  <a:lnTo>
                    <a:pt x="447334" y="38100"/>
                  </a:lnTo>
                  <a:lnTo>
                    <a:pt x="482066" y="25400"/>
                  </a:lnTo>
                  <a:lnTo>
                    <a:pt x="563437" y="0"/>
                  </a:lnTo>
                  <a:lnTo>
                    <a:pt x="631660" y="0"/>
                  </a:lnTo>
                  <a:lnTo>
                    <a:pt x="707571" y="25400"/>
                  </a:lnTo>
                  <a:lnTo>
                    <a:pt x="741062" y="38100"/>
                  </a:lnTo>
                  <a:close/>
                </a:path>
                <a:path w="5599430" h="2298700">
                  <a:moveTo>
                    <a:pt x="1050669" y="38100"/>
                  </a:moveTo>
                  <a:lnTo>
                    <a:pt x="741062" y="38100"/>
                  </a:lnTo>
                  <a:lnTo>
                    <a:pt x="774554" y="25400"/>
                  </a:lnTo>
                  <a:lnTo>
                    <a:pt x="850466" y="0"/>
                  </a:lnTo>
                  <a:lnTo>
                    <a:pt x="921167" y="0"/>
                  </a:lnTo>
                  <a:lnTo>
                    <a:pt x="1013455" y="25400"/>
                  </a:lnTo>
                  <a:lnTo>
                    <a:pt x="1050669" y="38100"/>
                  </a:lnTo>
                  <a:close/>
                </a:path>
                <a:path w="5599430" h="2298700">
                  <a:moveTo>
                    <a:pt x="1336453" y="38100"/>
                  </a:moveTo>
                  <a:lnTo>
                    <a:pt x="1050669" y="38100"/>
                  </a:lnTo>
                  <a:lnTo>
                    <a:pt x="1084157" y="25400"/>
                  </a:lnTo>
                  <a:lnTo>
                    <a:pt x="1160069" y="0"/>
                  </a:lnTo>
                  <a:lnTo>
                    <a:pt x="1227049" y="0"/>
                  </a:lnTo>
                  <a:lnTo>
                    <a:pt x="1302961" y="25400"/>
                  </a:lnTo>
                  <a:lnTo>
                    <a:pt x="1336453" y="38100"/>
                  </a:lnTo>
                  <a:close/>
                </a:path>
                <a:path w="5599430" h="2298700">
                  <a:moveTo>
                    <a:pt x="1638117" y="38100"/>
                  </a:moveTo>
                  <a:lnTo>
                    <a:pt x="1336453" y="38100"/>
                  </a:lnTo>
                  <a:lnTo>
                    <a:pt x="1371181" y="25400"/>
                  </a:lnTo>
                  <a:lnTo>
                    <a:pt x="1452549" y="0"/>
                  </a:lnTo>
                  <a:lnTo>
                    <a:pt x="1522013" y="0"/>
                  </a:lnTo>
                  <a:lnTo>
                    <a:pt x="1603384" y="25400"/>
                  </a:lnTo>
                  <a:lnTo>
                    <a:pt x="1638117" y="38100"/>
                  </a:lnTo>
                  <a:close/>
                </a:path>
                <a:path w="5599430" h="2298700">
                  <a:moveTo>
                    <a:pt x="1939780" y="38100"/>
                  </a:moveTo>
                  <a:lnTo>
                    <a:pt x="1638117" y="38100"/>
                  </a:lnTo>
                  <a:lnTo>
                    <a:pt x="1672846" y="25400"/>
                  </a:lnTo>
                  <a:lnTo>
                    <a:pt x="1754216" y="0"/>
                  </a:lnTo>
                  <a:lnTo>
                    <a:pt x="1823677" y="0"/>
                  </a:lnTo>
                  <a:lnTo>
                    <a:pt x="1905048" y="25400"/>
                  </a:lnTo>
                  <a:lnTo>
                    <a:pt x="1939780" y="38100"/>
                  </a:lnTo>
                  <a:close/>
                </a:path>
                <a:path w="5599430" h="2298700">
                  <a:moveTo>
                    <a:pt x="2241444" y="38100"/>
                  </a:moveTo>
                  <a:lnTo>
                    <a:pt x="1939780" y="38100"/>
                  </a:lnTo>
                  <a:lnTo>
                    <a:pt x="1974509" y="25400"/>
                  </a:lnTo>
                  <a:lnTo>
                    <a:pt x="2055879" y="0"/>
                  </a:lnTo>
                  <a:lnTo>
                    <a:pt x="2125341" y="0"/>
                  </a:lnTo>
                  <a:lnTo>
                    <a:pt x="2206712" y="25400"/>
                  </a:lnTo>
                  <a:lnTo>
                    <a:pt x="2241444" y="38100"/>
                  </a:lnTo>
                  <a:close/>
                </a:path>
                <a:path w="5599430" h="2298700">
                  <a:moveTo>
                    <a:pt x="2535172" y="38100"/>
                  </a:moveTo>
                  <a:lnTo>
                    <a:pt x="2241444" y="38100"/>
                  </a:lnTo>
                  <a:lnTo>
                    <a:pt x="2276176" y="25400"/>
                  </a:lnTo>
                  <a:lnTo>
                    <a:pt x="2357544" y="0"/>
                  </a:lnTo>
                  <a:lnTo>
                    <a:pt x="2425764" y="0"/>
                  </a:lnTo>
                  <a:lnTo>
                    <a:pt x="2501679" y="25400"/>
                  </a:lnTo>
                  <a:lnTo>
                    <a:pt x="2535172" y="38100"/>
                  </a:lnTo>
                  <a:close/>
                </a:path>
                <a:path w="5599430" h="2298700">
                  <a:moveTo>
                    <a:pt x="2836828" y="38100"/>
                  </a:moveTo>
                  <a:lnTo>
                    <a:pt x="2535172" y="38100"/>
                  </a:lnTo>
                  <a:lnTo>
                    <a:pt x="2569900" y="25400"/>
                  </a:lnTo>
                  <a:lnTo>
                    <a:pt x="2651268" y="0"/>
                  </a:lnTo>
                  <a:lnTo>
                    <a:pt x="2720732" y="0"/>
                  </a:lnTo>
                  <a:lnTo>
                    <a:pt x="2802100" y="25400"/>
                  </a:lnTo>
                  <a:lnTo>
                    <a:pt x="2836828" y="38100"/>
                  </a:lnTo>
                  <a:close/>
                </a:path>
                <a:path w="5599430" h="2298700">
                  <a:moveTo>
                    <a:pt x="3138492" y="38100"/>
                  </a:moveTo>
                  <a:lnTo>
                    <a:pt x="2836828" y="38100"/>
                  </a:lnTo>
                  <a:lnTo>
                    <a:pt x="2871560" y="25400"/>
                  </a:lnTo>
                  <a:lnTo>
                    <a:pt x="2952931" y="0"/>
                  </a:lnTo>
                  <a:lnTo>
                    <a:pt x="3022396" y="0"/>
                  </a:lnTo>
                  <a:lnTo>
                    <a:pt x="3103764" y="25400"/>
                  </a:lnTo>
                  <a:lnTo>
                    <a:pt x="3138492" y="38100"/>
                  </a:lnTo>
                  <a:close/>
                </a:path>
                <a:path w="5599430" h="2298700">
                  <a:moveTo>
                    <a:pt x="3432219" y="38100"/>
                  </a:moveTo>
                  <a:lnTo>
                    <a:pt x="3138492" y="38100"/>
                  </a:lnTo>
                  <a:lnTo>
                    <a:pt x="3171984" y="25400"/>
                  </a:lnTo>
                  <a:lnTo>
                    <a:pt x="3247899" y="0"/>
                  </a:lnTo>
                  <a:lnTo>
                    <a:pt x="3316119" y="0"/>
                  </a:lnTo>
                  <a:lnTo>
                    <a:pt x="3397487" y="25400"/>
                  </a:lnTo>
                  <a:lnTo>
                    <a:pt x="3432219" y="38100"/>
                  </a:lnTo>
                  <a:close/>
                </a:path>
                <a:path w="5599430" h="2298700">
                  <a:moveTo>
                    <a:pt x="3741819" y="38100"/>
                  </a:moveTo>
                  <a:lnTo>
                    <a:pt x="3432219" y="38100"/>
                  </a:lnTo>
                  <a:lnTo>
                    <a:pt x="3466951" y="25400"/>
                  </a:lnTo>
                  <a:lnTo>
                    <a:pt x="3548323" y="0"/>
                  </a:lnTo>
                  <a:lnTo>
                    <a:pt x="3619024" y="0"/>
                  </a:lnTo>
                  <a:lnTo>
                    <a:pt x="3705850" y="25400"/>
                  </a:lnTo>
                  <a:lnTo>
                    <a:pt x="3741819" y="38100"/>
                  </a:lnTo>
                  <a:close/>
                </a:path>
                <a:path w="5599430" h="2298700">
                  <a:moveTo>
                    <a:pt x="4035547" y="38100"/>
                  </a:moveTo>
                  <a:lnTo>
                    <a:pt x="3741819" y="38100"/>
                  </a:lnTo>
                  <a:lnTo>
                    <a:pt x="3774071" y="25400"/>
                  </a:lnTo>
                  <a:lnTo>
                    <a:pt x="3844527" y="0"/>
                  </a:lnTo>
                  <a:lnTo>
                    <a:pt x="3912747" y="0"/>
                  </a:lnTo>
                  <a:lnTo>
                    <a:pt x="3999574" y="25400"/>
                  </a:lnTo>
                  <a:lnTo>
                    <a:pt x="4035547" y="38100"/>
                  </a:lnTo>
                  <a:close/>
                </a:path>
                <a:path w="5599430" h="2298700">
                  <a:moveTo>
                    <a:pt x="4329274" y="38100"/>
                  </a:moveTo>
                  <a:lnTo>
                    <a:pt x="4035547" y="38100"/>
                  </a:lnTo>
                  <a:lnTo>
                    <a:pt x="4069038" y="25400"/>
                  </a:lnTo>
                  <a:lnTo>
                    <a:pt x="4144948" y="0"/>
                  </a:lnTo>
                  <a:lnTo>
                    <a:pt x="4213171" y="0"/>
                  </a:lnTo>
                  <a:lnTo>
                    <a:pt x="4294542" y="25400"/>
                  </a:lnTo>
                  <a:lnTo>
                    <a:pt x="4329274" y="38100"/>
                  </a:lnTo>
                  <a:close/>
                </a:path>
                <a:path w="5599430" h="2298700">
                  <a:moveTo>
                    <a:pt x="4940538" y="38100"/>
                  </a:moveTo>
                  <a:lnTo>
                    <a:pt x="4329274" y="38100"/>
                  </a:lnTo>
                  <a:lnTo>
                    <a:pt x="4364005" y="25400"/>
                  </a:lnTo>
                  <a:lnTo>
                    <a:pt x="4445371" y="0"/>
                  </a:lnTo>
                  <a:lnTo>
                    <a:pt x="4516075" y="0"/>
                  </a:lnTo>
                  <a:lnTo>
                    <a:pt x="4602902" y="12700"/>
                  </a:lnTo>
                  <a:lnTo>
                    <a:pt x="4638874" y="25400"/>
                  </a:lnTo>
                  <a:lnTo>
                    <a:pt x="4904565" y="25400"/>
                  </a:lnTo>
                  <a:lnTo>
                    <a:pt x="4940538" y="38100"/>
                  </a:lnTo>
                  <a:close/>
                </a:path>
                <a:path w="5599430" h="2298700">
                  <a:moveTo>
                    <a:pt x="4904565" y="25400"/>
                  </a:moveTo>
                  <a:lnTo>
                    <a:pt x="4638874" y="25400"/>
                  </a:lnTo>
                  <a:lnTo>
                    <a:pt x="4672365" y="12700"/>
                  </a:lnTo>
                  <a:lnTo>
                    <a:pt x="4748275" y="0"/>
                  </a:lnTo>
                  <a:lnTo>
                    <a:pt x="4817738" y="0"/>
                  </a:lnTo>
                  <a:lnTo>
                    <a:pt x="4904565" y="25400"/>
                  </a:lnTo>
                  <a:close/>
                </a:path>
                <a:path w="5599430" h="2298700">
                  <a:moveTo>
                    <a:pt x="5242201" y="38100"/>
                  </a:moveTo>
                  <a:lnTo>
                    <a:pt x="4940538" y="38100"/>
                  </a:lnTo>
                  <a:lnTo>
                    <a:pt x="4975270" y="25400"/>
                  </a:lnTo>
                  <a:lnTo>
                    <a:pt x="5056641" y="0"/>
                  </a:lnTo>
                  <a:lnTo>
                    <a:pt x="5126101" y="0"/>
                  </a:lnTo>
                  <a:lnTo>
                    <a:pt x="5207469" y="25400"/>
                  </a:lnTo>
                  <a:lnTo>
                    <a:pt x="5242201" y="38100"/>
                  </a:lnTo>
                  <a:close/>
                </a:path>
                <a:path w="5599430" h="2298700">
                  <a:moveTo>
                    <a:pt x="37455" y="151708"/>
                  </a:moveTo>
                  <a:lnTo>
                    <a:pt x="18164" y="114300"/>
                  </a:lnTo>
                  <a:lnTo>
                    <a:pt x="15301" y="114300"/>
                  </a:lnTo>
                  <a:lnTo>
                    <a:pt x="31851" y="76200"/>
                  </a:lnTo>
                  <a:lnTo>
                    <a:pt x="51612" y="38100"/>
                  </a:lnTo>
                  <a:lnTo>
                    <a:pt x="61200" y="12700"/>
                  </a:lnTo>
                  <a:lnTo>
                    <a:pt x="73551" y="12700"/>
                  </a:lnTo>
                  <a:lnTo>
                    <a:pt x="118972" y="38100"/>
                  </a:lnTo>
                  <a:lnTo>
                    <a:pt x="93564" y="38100"/>
                  </a:lnTo>
                  <a:lnTo>
                    <a:pt x="73683" y="76200"/>
                  </a:lnTo>
                  <a:lnTo>
                    <a:pt x="54496" y="114300"/>
                  </a:lnTo>
                  <a:lnTo>
                    <a:pt x="37455" y="151708"/>
                  </a:lnTo>
                  <a:close/>
                </a:path>
                <a:path w="5599430" h="2298700">
                  <a:moveTo>
                    <a:pt x="5543299" y="38100"/>
                  </a:moveTo>
                  <a:lnTo>
                    <a:pt x="5500746" y="38100"/>
                  </a:lnTo>
                  <a:lnTo>
                    <a:pt x="5490652" y="25400"/>
                  </a:lnTo>
                  <a:lnTo>
                    <a:pt x="5474662" y="12700"/>
                  </a:lnTo>
                  <a:lnTo>
                    <a:pt x="5528867" y="25400"/>
                  </a:lnTo>
                  <a:lnTo>
                    <a:pt x="5540385" y="25400"/>
                  </a:lnTo>
                  <a:lnTo>
                    <a:pt x="5543299" y="38100"/>
                  </a:lnTo>
                  <a:close/>
                </a:path>
                <a:path w="5599430" h="2298700">
                  <a:moveTo>
                    <a:pt x="5575603" y="202188"/>
                  </a:moveTo>
                  <a:lnTo>
                    <a:pt x="5558299" y="165100"/>
                  </a:lnTo>
                  <a:lnTo>
                    <a:pt x="5539814" y="114300"/>
                  </a:lnTo>
                  <a:lnTo>
                    <a:pt x="5520627" y="76200"/>
                  </a:lnTo>
                  <a:lnTo>
                    <a:pt x="5502104" y="38100"/>
                  </a:lnTo>
                  <a:lnTo>
                    <a:pt x="5546902" y="38100"/>
                  </a:lnTo>
                  <a:lnTo>
                    <a:pt x="5563060" y="76200"/>
                  </a:lnTo>
                  <a:lnTo>
                    <a:pt x="5582130" y="114300"/>
                  </a:lnTo>
                  <a:lnTo>
                    <a:pt x="5599276" y="152400"/>
                  </a:lnTo>
                  <a:lnTo>
                    <a:pt x="5575603" y="202188"/>
                  </a:lnTo>
                  <a:close/>
                </a:path>
                <a:path w="5599430" h="2298700">
                  <a:moveTo>
                    <a:pt x="50910" y="177800"/>
                  </a:moveTo>
                  <a:lnTo>
                    <a:pt x="37140" y="152400"/>
                  </a:lnTo>
                  <a:lnTo>
                    <a:pt x="37455" y="151708"/>
                  </a:lnTo>
                  <a:lnTo>
                    <a:pt x="50910" y="177800"/>
                  </a:lnTo>
                  <a:close/>
                </a:path>
                <a:path w="5599430" h="2298700">
                  <a:moveTo>
                    <a:pt x="5576075" y="203200"/>
                  </a:moveTo>
                  <a:lnTo>
                    <a:pt x="5575123" y="203200"/>
                  </a:lnTo>
                  <a:lnTo>
                    <a:pt x="5575603" y="202188"/>
                  </a:lnTo>
                  <a:lnTo>
                    <a:pt x="5576075" y="203200"/>
                  </a:lnTo>
                  <a:close/>
                </a:path>
                <a:path w="5599430" h="2298700">
                  <a:moveTo>
                    <a:pt x="107235" y="2286165"/>
                  </a:moveTo>
                  <a:lnTo>
                    <a:pt x="106594" y="2286000"/>
                  </a:lnTo>
                  <a:lnTo>
                    <a:pt x="62941" y="2286000"/>
                  </a:lnTo>
                  <a:lnTo>
                    <a:pt x="51612" y="2260600"/>
                  </a:lnTo>
                  <a:lnTo>
                    <a:pt x="48508" y="2247900"/>
                  </a:lnTo>
                  <a:lnTo>
                    <a:pt x="31851" y="2222500"/>
                  </a:lnTo>
                  <a:lnTo>
                    <a:pt x="12781" y="2184400"/>
                  </a:lnTo>
                  <a:lnTo>
                    <a:pt x="0" y="2159000"/>
                  </a:lnTo>
                  <a:lnTo>
                    <a:pt x="19151" y="2095500"/>
                  </a:lnTo>
                  <a:lnTo>
                    <a:pt x="26593" y="2070100"/>
                  </a:lnTo>
                  <a:lnTo>
                    <a:pt x="19498" y="2095500"/>
                  </a:lnTo>
                  <a:lnTo>
                    <a:pt x="36011" y="2133600"/>
                  </a:lnTo>
                  <a:lnTo>
                    <a:pt x="54496" y="2171700"/>
                  </a:lnTo>
                  <a:lnTo>
                    <a:pt x="73683" y="2222500"/>
                  </a:lnTo>
                  <a:lnTo>
                    <a:pt x="92711" y="2247900"/>
                  </a:lnTo>
                  <a:lnTo>
                    <a:pt x="93564" y="2260600"/>
                  </a:lnTo>
                  <a:lnTo>
                    <a:pt x="107235" y="2286165"/>
                  </a:lnTo>
                  <a:close/>
                </a:path>
                <a:path w="5599430" h="2298700">
                  <a:moveTo>
                    <a:pt x="5531032" y="2286000"/>
                  </a:moveTo>
                  <a:lnTo>
                    <a:pt x="5514972" y="2273300"/>
                  </a:lnTo>
                  <a:lnTo>
                    <a:pt x="5495708" y="2267695"/>
                  </a:lnTo>
                  <a:lnTo>
                    <a:pt x="5500746" y="2260600"/>
                  </a:lnTo>
                  <a:lnTo>
                    <a:pt x="5520627" y="2222500"/>
                  </a:lnTo>
                  <a:lnTo>
                    <a:pt x="5539814" y="2171700"/>
                  </a:lnTo>
                  <a:lnTo>
                    <a:pt x="5558299" y="2133600"/>
                  </a:lnTo>
                  <a:lnTo>
                    <a:pt x="5559831" y="2133600"/>
                  </a:lnTo>
                  <a:lnTo>
                    <a:pt x="5556763" y="2120900"/>
                  </a:lnTo>
                  <a:lnTo>
                    <a:pt x="5578597" y="2171700"/>
                  </a:lnTo>
                  <a:lnTo>
                    <a:pt x="5579713" y="2184400"/>
                  </a:lnTo>
                  <a:lnTo>
                    <a:pt x="5563060" y="2222500"/>
                  </a:lnTo>
                  <a:lnTo>
                    <a:pt x="5543299" y="2260600"/>
                  </a:lnTo>
                  <a:lnTo>
                    <a:pt x="5531032" y="2286000"/>
                  </a:lnTo>
                  <a:close/>
                </a:path>
                <a:path w="5599430" h="2298700">
                  <a:moveTo>
                    <a:pt x="3189103" y="2286000"/>
                  </a:moveTo>
                  <a:lnTo>
                    <a:pt x="3119639" y="2286000"/>
                  </a:lnTo>
                  <a:lnTo>
                    <a:pt x="3038271" y="2260600"/>
                  </a:lnTo>
                  <a:lnTo>
                    <a:pt x="3003543" y="2247900"/>
                  </a:lnTo>
                  <a:lnTo>
                    <a:pt x="4503918" y="2247900"/>
                  </a:lnTo>
                  <a:lnTo>
                    <a:pt x="4469189" y="2260600"/>
                  </a:lnTo>
                  <a:lnTo>
                    <a:pt x="3305207" y="2260600"/>
                  </a:lnTo>
                  <a:lnTo>
                    <a:pt x="3270474" y="2273300"/>
                  </a:lnTo>
                  <a:lnTo>
                    <a:pt x="3189103" y="2286000"/>
                  </a:lnTo>
                  <a:close/>
                </a:path>
                <a:path w="5599430" h="2298700">
                  <a:moveTo>
                    <a:pt x="4682783" y="2286000"/>
                  </a:moveTo>
                  <a:lnTo>
                    <a:pt x="4613322" y="2286000"/>
                  </a:lnTo>
                  <a:lnTo>
                    <a:pt x="4537410" y="2260600"/>
                  </a:lnTo>
                  <a:lnTo>
                    <a:pt x="4503918" y="2247900"/>
                  </a:lnTo>
                  <a:lnTo>
                    <a:pt x="4805581" y="2247900"/>
                  </a:lnTo>
                  <a:lnTo>
                    <a:pt x="4769612" y="2260600"/>
                  </a:lnTo>
                  <a:lnTo>
                    <a:pt x="4682783" y="2286000"/>
                  </a:lnTo>
                  <a:close/>
                </a:path>
                <a:path w="5599430" h="2298700">
                  <a:moveTo>
                    <a:pt x="4989905" y="2286000"/>
                  </a:moveTo>
                  <a:lnTo>
                    <a:pt x="4921685" y="2286000"/>
                  </a:lnTo>
                  <a:lnTo>
                    <a:pt x="4840314" y="2260600"/>
                  </a:lnTo>
                  <a:lnTo>
                    <a:pt x="4805581" y="2247900"/>
                  </a:lnTo>
                  <a:lnTo>
                    <a:pt x="5099309" y="2247900"/>
                  </a:lnTo>
                  <a:lnTo>
                    <a:pt x="5065817" y="2260600"/>
                  </a:lnTo>
                  <a:lnTo>
                    <a:pt x="4989905" y="2286000"/>
                  </a:lnTo>
                  <a:close/>
                </a:path>
                <a:path w="5599430" h="2298700">
                  <a:moveTo>
                    <a:pt x="5291572" y="2286000"/>
                  </a:moveTo>
                  <a:lnTo>
                    <a:pt x="5222108" y="2286000"/>
                  </a:lnTo>
                  <a:lnTo>
                    <a:pt x="5135281" y="2260600"/>
                  </a:lnTo>
                  <a:lnTo>
                    <a:pt x="5099309" y="2247900"/>
                  </a:lnTo>
                  <a:lnTo>
                    <a:pt x="5400973" y="2247900"/>
                  </a:lnTo>
                  <a:lnTo>
                    <a:pt x="5367482" y="2260600"/>
                  </a:lnTo>
                  <a:lnTo>
                    <a:pt x="5291572" y="2286000"/>
                  </a:lnTo>
                  <a:close/>
                </a:path>
                <a:path w="5599430" h="2298700">
                  <a:moveTo>
                    <a:pt x="515065" y="2298700"/>
                  </a:moveTo>
                  <a:lnTo>
                    <a:pt x="445601" y="2298700"/>
                  </a:lnTo>
                  <a:lnTo>
                    <a:pt x="369688" y="2273300"/>
                  </a:lnTo>
                  <a:lnTo>
                    <a:pt x="336201" y="2260600"/>
                  </a:lnTo>
                  <a:lnTo>
                    <a:pt x="637864" y="2260600"/>
                  </a:lnTo>
                  <a:lnTo>
                    <a:pt x="601892" y="2273300"/>
                  </a:lnTo>
                  <a:lnTo>
                    <a:pt x="515065" y="2298700"/>
                  </a:lnTo>
                  <a:close/>
                </a:path>
                <a:path w="5599430" h="2298700">
                  <a:moveTo>
                    <a:pt x="808786" y="2298700"/>
                  </a:moveTo>
                  <a:lnTo>
                    <a:pt x="740565" y="2298700"/>
                  </a:lnTo>
                  <a:lnTo>
                    <a:pt x="670112" y="2273300"/>
                  </a:lnTo>
                  <a:lnTo>
                    <a:pt x="637864" y="2260600"/>
                  </a:lnTo>
                  <a:lnTo>
                    <a:pt x="931584" y="2260600"/>
                  </a:lnTo>
                  <a:lnTo>
                    <a:pt x="895615" y="2273300"/>
                  </a:lnTo>
                  <a:lnTo>
                    <a:pt x="808786" y="2298700"/>
                  </a:lnTo>
                  <a:close/>
                </a:path>
                <a:path w="5599430" h="2298700">
                  <a:moveTo>
                    <a:pt x="1110450" y="2298700"/>
                  </a:moveTo>
                  <a:lnTo>
                    <a:pt x="1040989" y="2298700"/>
                  </a:lnTo>
                  <a:lnTo>
                    <a:pt x="965077" y="2273300"/>
                  </a:lnTo>
                  <a:lnTo>
                    <a:pt x="931584" y="2260600"/>
                  </a:lnTo>
                  <a:lnTo>
                    <a:pt x="1233248" y="2260600"/>
                  </a:lnTo>
                  <a:lnTo>
                    <a:pt x="1197279" y="2273300"/>
                  </a:lnTo>
                  <a:lnTo>
                    <a:pt x="1110450" y="2298700"/>
                  </a:lnTo>
                  <a:close/>
                </a:path>
                <a:path w="5599430" h="2298700">
                  <a:moveTo>
                    <a:pt x="1417575" y="2298700"/>
                  </a:moveTo>
                  <a:lnTo>
                    <a:pt x="1349351" y="2298700"/>
                  </a:lnTo>
                  <a:lnTo>
                    <a:pt x="1267980" y="2273300"/>
                  </a:lnTo>
                  <a:lnTo>
                    <a:pt x="1233248" y="2260600"/>
                  </a:lnTo>
                  <a:lnTo>
                    <a:pt x="1526976" y="2260600"/>
                  </a:lnTo>
                  <a:lnTo>
                    <a:pt x="1493485" y="2273300"/>
                  </a:lnTo>
                  <a:lnTo>
                    <a:pt x="1417575" y="2298700"/>
                  </a:lnTo>
                  <a:close/>
                </a:path>
                <a:path w="5599430" h="2298700">
                  <a:moveTo>
                    <a:pt x="1705840" y="2286000"/>
                  </a:moveTo>
                  <a:lnTo>
                    <a:pt x="1636377" y="2286000"/>
                  </a:lnTo>
                  <a:lnTo>
                    <a:pt x="1560467" y="2273300"/>
                  </a:lnTo>
                  <a:lnTo>
                    <a:pt x="1526976" y="2260600"/>
                  </a:lnTo>
                  <a:lnTo>
                    <a:pt x="1828639" y="2260600"/>
                  </a:lnTo>
                  <a:lnTo>
                    <a:pt x="1792667" y="2273300"/>
                  </a:lnTo>
                  <a:lnTo>
                    <a:pt x="1705840" y="2286000"/>
                  </a:lnTo>
                  <a:close/>
                </a:path>
                <a:path w="5599430" h="2298700">
                  <a:moveTo>
                    <a:pt x="2012960" y="2286000"/>
                  </a:moveTo>
                  <a:lnTo>
                    <a:pt x="1944740" y="2286000"/>
                  </a:lnTo>
                  <a:lnTo>
                    <a:pt x="1863372" y="2273300"/>
                  </a:lnTo>
                  <a:lnTo>
                    <a:pt x="1828639" y="2260600"/>
                  </a:lnTo>
                  <a:lnTo>
                    <a:pt x="2122367" y="2260600"/>
                  </a:lnTo>
                  <a:lnTo>
                    <a:pt x="2088875" y="2273300"/>
                  </a:lnTo>
                  <a:lnTo>
                    <a:pt x="2012960" y="2286000"/>
                  </a:lnTo>
                  <a:close/>
                </a:path>
                <a:path w="5599430" h="2298700">
                  <a:moveTo>
                    <a:pt x="2313386" y="2286000"/>
                  </a:moveTo>
                  <a:lnTo>
                    <a:pt x="2245165" y="2286000"/>
                  </a:lnTo>
                  <a:lnTo>
                    <a:pt x="2158336" y="2273300"/>
                  </a:lnTo>
                  <a:lnTo>
                    <a:pt x="2122367" y="2260600"/>
                  </a:lnTo>
                  <a:lnTo>
                    <a:pt x="2416087" y="2260600"/>
                  </a:lnTo>
                  <a:lnTo>
                    <a:pt x="2383840" y="2273300"/>
                  </a:lnTo>
                  <a:lnTo>
                    <a:pt x="2313386" y="2286000"/>
                  </a:lnTo>
                  <a:close/>
                </a:path>
                <a:path w="5599430" h="2298700">
                  <a:moveTo>
                    <a:pt x="2608351" y="2298700"/>
                  </a:moveTo>
                  <a:lnTo>
                    <a:pt x="2538890" y="2298700"/>
                  </a:lnTo>
                  <a:lnTo>
                    <a:pt x="2452061" y="2273300"/>
                  </a:lnTo>
                  <a:lnTo>
                    <a:pt x="2416087" y="2260600"/>
                  </a:lnTo>
                  <a:lnTo>
                    <a:pt x="2717751" y="2260600"/>
                  </a:lnTo>
                  <a:lnTo>
                    <a:pt x="2684263" y="2273300"/>
                  </a:lnTo>
                  <a:lnTo>
                    <a:pt x="2608351" y="2298700"/>
                  </a:lnTo>
                  <a:close/>
                </a:path>
                <a:path w="5599430" h="2298700">
                  <a:moveTo>
                    <a:pt x="2894135" y="2286000"/>
                  </a:moveTo>
                  <a:lnTo>
                    <a:pt x="2827155" y="2286000"/>
                  </a:lnTo>
                  <a:lnTo>
                    <a:pt x="2751243" y="2273300"/>
                  </a:lnTo>
                  <a:lnTo>
                    <a:pt x="2717751" y="2260600"/>
                  </a:lnTo>
                  <a:lnTo>
                    <a:pt x="2970051" y="2260600"/>
                  </a:lnTo>
                  <a:lnTo>
                    <a:pt x="2894135" y="2286000"/>
                  </a:lnTo>
                  <a:close/>
                </a:path>
                <a:path w="5599430" h="2298700">
                  <a:moveTo>
                    <a:pt x="3476128" y="2298700"/>
                  </a:moveTo>
                  <a:lnTo>
                    <a:pt x="3407907" y="2298700"/>
                  </a:lnTo>
                  <a:lnTo>
                    <a:pt x="3337454" y="2273300"/>
                  </a:lnTo>
                  <a:lnTo>
                    <a:pt x="3305207" y="2260600"/>
                  </a:lnTo>
                  <a:lnTo>
                    <a:pt x="3598927" y="2260600"/>
                  </a:lnTo>
                  <a:lnTo>
                    <a:pt x="3562958" y="2273300"/>
                  </a:lnTo>
                  <a:lnTo>
                    <a:pt x="3476128" y="2298700"/>
                  </a:lnTo>
                  <a:close/>
                </a:path>
                <a:path w="5599430" h="2298700">
                  <a:moveTo>
                    <a:pt x="3791190" y="2298700"/>
                  </a:moveTo>
                  <a:lnTo>
                    <a:pt x="3721726" y="2298700"/>
                  </a:lnTo>
                  <a:lnTo>
                    <a:pt x="3634899" y="2273300"/>
                  </a:lnTo>
                  <a:lnTo>
                    <a:pt x="3598927" y="2260600"/>
                  </a:lnTo>
                  <a:lnTo>
                    <a:pt x="3900590" y="2260600"/>
                  </a:lnTo>
                  <a:lnTo>
                    <a:pt x="3867103" y="2273300"/>
                  </a:lnTo>
                  <a:lnTo>
                    <a:pt x="3791190" y="2298700"/>
                  </a:lnTo>
                  <a:close/>
                </a:path>
                <a:path w="5599430" h="2298700">
                  <a:moveTo>
                    <a:pt x="4086158" y="2298700"/>
                  </a:moveTo>
                  <a:lnTo>
                    <a:pt x="4016694" y="2298700"/>
                  </a:lnTo>
                  <a:lnTo>
                    <a:pt x="3935323" y="2273300"/>
                  </a:lnTo>
                  <a:lnTo>
                    <a:pt x="3900590" y="2260600"/>
                  </a:lnTo>
                  <a:lnTo>
                    <a:pt x="4202254" y="2260600"/>
                  </a:lnTo>
                  <a:lnTo>
                    <a:pt x="4167526" y="2273300"/>
                  </a:lnTo>
                  <a:lnTo>
                    <a:pt x="4086158" y="2298700"/>
                  </a:lnTo>
                  <a:close/>
                </a:path>
                <a:path w="5599430" h="2298700">
                  <a:moveTo>
                    <a:pt x="4387819" y="2298700"/>
                  </a:moveTo>
                  <a:lnTo>
                    <a:pt x="4318357" y="2298700"/>
                  </a:lnTo>
                  <a:lnTo>
                    <a:pt x="4236986" y="2273300"/>
                  </a:lnTo>
                  <a:lnTo>
                    <a:pt x="4202254" y="2260600"/>
                  </a:lnTo>
                  <a:lnTo>
                    <a:pt x="4469189" y="2260600"/>
                  </a:lnTo>
                  <a:lnTo>
                    <a:pt x="4387819" y="2298700"/>
                  </a:lnTo>
                  <a:close/>
                </a:path>
                <a:path w="5599430" h="2298700">
                  <a:moveTo>
                    <a:pt x="5491728" y="2273300"/>
                  </a:moveTo>
                  <a:lnTo>
                    <a:pt x="5471315" y="2260600"/>
                  </a:lnTo>
                  <a:lnTo>
                    <a:pt x="5495708" y="2267695"/>
                  </a:lnTo>
                  <a:lnTo>
                    <a:pt x="5491728" y="2273300"/>
                  </a:lnTo>
                  <a:close/>
                </a:path>
                <a:path w="5599430" h="2298700">
                  <a:moveTo>
                    <a:pt x="155675" y="2298700"/>
                  </a:moveTo>
                  <a:lnTo>
                    <a:pt x="113937" y="2298700"/>
                  </a:lnTo>
                  <a:lnTo>
                    <a:pt x="107235" y="2286165"/>
                  </a:lnTo>
                  <a:lnTo>
                    <a:pt x="155675" y="2298700"/>
                  </a:lnTo>
                  <a:close/>
                </a:path>
              </a:pathLst>
            </a:custGeom>
            <a:solidFill>
              <a:srgbClr val="AE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9701" y="4713177"/>
              <a:ext cx="5960769" cy="406414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 rot="17700000">
            <a:off x="423363" y="6522525"/>
            <a:ext cx="272818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200" dirty="0">
                <a:solidFill>
                  <a:srgbClr val="00ADEF"/>
                </a:solidFill>
                <a:latin typeface="Trebuchet MS"/>
                <a:cs typeface="Trebuchet MS"/>
              </a:rPr>
              <a:t>G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 rot="18600000">
            <a:off x="525644" y="6390236"/>
            <a:ext cx="227755" cy="214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9"/>
              </a:lnSpc>
            </a:pPr>
            <a:r>
              <a:rPr sz="1650" spc="-5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 rot="19380000">
            <a:off x="606519" y="6300358"/>
            <a:ext cx="251999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114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 rot="20340000">
            <a:off x="750439" y="6208369"/>
            <a:ext cx="2823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25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 rot="21360000">
            <a:off x="957075" y="6161660"/>
            <a:ext cx="281347" cy="219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5"/>
              </a:lnSpc>
            </a:pPr>
            <a:r>
              <a:rPr sz="1700" spc="-30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 rot="600000">
            <a:off x="1151137" y="6172049"/>
            <a:ext cx="254185" cy="218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0"/>
              </a:lnSpc>
            </a:pPr>
            <a:r>
              <a:rPr sz="1700" spc="105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 rot="1200000">
            <a:off x="1279303" y="6205865"/>
            <a:ext cx="2317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8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 rot="2220000">
            <a:off x="1434083" y="6299823"/>
            <a:ext cx="255306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-55" dirty="0">
                <a:solidFill>
                  <a:srgbClr val="00ADEF"/>
                </a:solidFill>
                <a:latin typeface="Trebuchet MS"/>
                <a:cs typeface="Trebuchet MS"/>
              </a:rPr>
              <a:t>H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 rot="3180000">
            <a:off x="1550883" y="6421794"/>
            <a:ext cx="253155" cy="213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5"/>
              </a:lnSpc>
            </a:pPr>
            <a:r>
              <a:rPr sz="1650" spc="125" dirty="0">
                <a:solidFill>
                  <a:srgbClr val="00ADEF"/>
                </a:solidFill>
                <a:latin typeface="Trebuchet MS"/>
                <a:cs typeface="Trebuchet MS"/>
              </a:rPr>
              <a:t>e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 rot="3900000">
            <a:off x="1623941" y="6519645"/>
            <a:ext cx="217990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-145" dirty="0">
                <a:solidFill>
                  <a:srgbClr val="00ADEF"/>
                </a:solidFill>
                <a:latin typeface="Trebuchet MS"/>
                <a:cs typeface="Trebuchet MS"/>
              </a:rPr>
              <a:t>l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 rot="4740000">
            <a:off x="1642883" y="6627960"/>
            <a:ext cx="247318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650" spc="75" dirty="0">
                <a:solidFill>
                  <a:srgbClr val="00ADEF"/>
                </a:solidFill>
                <a:latin typeface="Trebuchet MS"/>
                <a:cs typeface="Trebuchet MS"/>
              </a:rPr>
              <a:t>p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46100" y="546100"/>
            <a:ext cx="5748020" cy="328930"/>
          </a:xfrm>
          <a:custGeom>
            <a:avLst/>
            <a:gdLst/>
            <a:ahLst/>
            <a:cxnLst/>
            <a:rect l="l" t="t" r="r" b="b"/>
            <a:pathLst>
              <a:path w="5748020" h="328930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214629"/>
                </a:lnTo>
                <a:lnTo>
                  <a:pt x="1785" y="280709"/>
                </a:lnTo>
                <a:lnTo>
                  <a:pt x="14287" y="314642"/>
                </a:lnTo>
                <a:lnTo>
                  <a:pt x="48220" y="327144"/>
                </a:lnTo>
                <a:lnTo>
                  <a:pt x="114300" y="328929"/>
                </a:lnTo>
                <a:lnTo>
                  <a:pt x="5633720" y="328929"/>
                </a:lnTo>
                <a:lnTo>
                  <a:pt x="5699799" y="327144"/>
                </a:lnTo>
                <a:lnTo>
                  <a:pt x="5733732" y="314642"/>
                </a:lnTo>
                <a:lnTo>
                  <a:pt x="5746234" y="280709"/>
                </a:lnTo>
                <a:lnTo>
                  <a:pt x="5748020" y="214629"/>
                </a:lnTo>
                <a:lnTo>
                  <a:pt x="5748020" y="114300"/>
                </a:lnTo>
                <a:lnTo>
                  <a:pt x="5746234" y="48220"/>
                </a:lnTo>
                <a:lnTo>
                  <a:pt x="5733732" y="14287"/>
                </a:lnTo>
                <a:lnTo>
                  <a:pt x="5699799" y="1785"/>
                </a:lnTo>
                <a:lnTo>
                  <a:pt x="5633720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60040" y="549427"/>
            <a:ext cx="5720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>
              <a:lnSpc>
                <a:spcPct val="100000"/>
              </a:lnSpc>
              <a:spcBef>
                <a:spcPts val="100"/>
              </a:spcBef>
            </a:pPr>
            <a:r>
              <a:rPr sz="1800" spc="-170" dirty="0">
                <a:latin typeface="Trebuchet MS"/>
                <a:cs typeface="Trebuchet MS"/>
              </a:rPr>
              <a:t>If </a:t>
            </a:r>
            <a:r>
              <a:rPr sz="1800" spc="55" dirty="0">
                <a:latin typeface="Trebuchet MS"/>
                <a:cs typeface="Trebuchet MS"/>
              </a:rPr>
              <a:t>a </a:t>
            </a:r>
            <a:r>
              <a:rPr sz="1800" spc="-15" dirty="0">
                <a:latin typeface="Trebuchet MS"/>
                <a:cs typeface="Trebuchet MS"/>
              </a:rPr>
              <a:t>noun </a:t>
            </a:r>
            <a:r>
              <a:rPr sz="1800" dirty="0">
                <a:latin typeface="Trebuchet MS"/>
                <a:cs typeface="Trebuchet MS"/>
              </a:rPr>
              <a:t>ends </a:t>
            </a:r>
            <a:r>
              <a:rPr sz="1800" spc="-85" dirty="0">
                <a:latin typeface="Trebuchet MS"/>
                <a:cs typeface="Trebuchet MS"/>
              </a:rPr>
              <a:t>in </a:t>
            </a:r>
            <a:r>
              <a:rPr sz="1800" spc="-90" dirty="0">
                <a:latin typeface="Trebuchet MS"/>
                <a:cs typeface="Trebuchet MS"/>
              </a:rPr>
              <a:t>-</a:t>
            </a:r>
            <a:r>
              <a:rPr sz="1800" b="1" spc="-90" dirty="0">
                <a:latin typeface="Trebuchet MS"/>
                <a:cs typeface="Trebuchet MS"/>
              </a:rPr>
              <a:t>o</a:t>
            </a:r>
            <a:r>
              <a:rPr sz="1800" spc="-90" dirty="0">
                <a:latin typeface="Trebuchet MS"/>
                <a:cs typeface="Trebuchet MS"/>
              </a:rPr>
              <a:t>, </a:t>
            </a:r>
            <a:r>
              <a:rPr sz="1800" spc="-35" dirty="0">
                <a:latin typeface="Trebuchet MS"/>
                <a:cs typeface="Trebuchet MS"/>
              </a:rPr>
              <a:t>you </a:t>
            </a:r>
            <a:r>
              <a:rPr sz="1800" spc="-125" dirty="0">
                <a:latin typeface="Trebuchet MS"/>
                <a:cs typeface="Trebuchet MS"/>
              </a:rPr>
              <a:t>just </a:t>
            </a:r>
            <a:r>
              <a:rPr sz="1800" spc="15" dirty="0">
                <a:latin typeface="Trebuchet MS"/>
                <a:cs typeface="Trebuchet MS"/>
              </a:rPr>
              <a:t>add</a:t>
            </a:r>
            <a:r>
              <a:rPr sz="1800" spc="-365" dirty="0">
                <a:latin typeface="Trebuchet MS"/>
                <a:cs typeface="Trebuchet MS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-</a:t>
            </a:r>
            <a:r>
              <a:rPr sz="1800" b="1" spc="-25" dirty="0">
                <a:latin typeface="Trebuchet MS"/>
                <a:cs typeface="Trebuchet MS"/>
              </a:rPr>
              <a:t>s </a:t>
            </a:r>
            <a:r>
              <a:rPr sz="1800" spc="-125" dirty="0">
                <a:latin typeface="Trebuchet MS"/>
                <a:cs typeface="Trebuchet MS"/>
              </a:rPr>
              <a:t>to </a:t>
            </a:r>
            <a:r>
              <a:rPr sz="1800" spc="-85" dirty="0">
                <a:latin typeface="Trebuchet MS"/>
                <a:cs typeface="Trebuchet MS"/>
              </a:rPr>
              <a:t>form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95" dirty="0">
                <a:latin typeface="Trebuchet MS"/>
                <a:cs typeface="Trebuchet MS"/>
              </a:rPr>
              <a:t>plural.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099847" y="2092344"/>
            <a:ext cx="2205990" cy="1508125"/>
            <a:chOff x="4099847" y="2092344"/>
            <a:chExt cx="2205990" cy="1508125"/>
          </a:xfrm>
        </p:grpSpPr>
        <p:sp>
          <p:nvSpPr>
            <p:cNvPr id="29" name="object 29"/>
            <p:cNvSpPr/>
            <p:nvPr/>
          </p:nvSpPr>
          <p:spPr>
            <a:xfrm>
              <a:off x="4099847" y="2092344"/>
              <a:ext cx="2205990" cy="1508125"/>
            </a:xfrm>
            <a:custGeom>
              <a:avLst/>
              <a:gdLst/>
              <a:ahLst/>
              <a:cxnLst/>
              <a:rect l="l" t="t" r="r" b="b"/>
              <a:pathLst>
                <a:path w="2205990" h="1508125">
                  <a:moveTo>
                    <a:pt x="2205703" y="1508105"/>
                  </a:moveTo>
                  <a:lnTo>
                    <a:pt x="0" y="1508105"/>
                  </a:lnTo>
                  <a:lnTo>
                    <a:pt x="0" y="219634"/>
                  </a:lnTo>
                  <a:lnTo>
                    <a:pt x="5577" y="169274"/>
                  </a:lnTo>
                  <a:lnTo>
                    <a:pt x="21462" y="123045"/>
                  </a:lnTo>
                  <a:lnTo>
                    <a:pt x="46390" y="82264"/>
                  </a:lnTo>
                  <a:lnTo>
                    <a:pt x="79091" y="48251"/>
                  </a:lnTo>
                  <a:lnTo>
                    <a:pt x="118298" y="22324"/>
                  </a:lnTo>
                  <a:lnTo>
                    <a:pt x="162745" y="5800"/>
                  </a:lnTo>
                  <a:lnTo>
                    <a:pt x="211162" y="0"/>
                  </a:lnTo>
                  <a:lnTo>
                    <a:pt x="1126377" y="0"/>
                  </a:lnTo>
                  <a:lnTo>
                    <a:pt x="1174794" y="5800"/>
                  </a:lnTo>
                  <a:lnTo>
                    <a:pt x="1219240" y="22324"/>
                  </a:lnTo>
                  <a:lnTo>
                    <a:pt x="1258447" y="48251"/>
                  </a:lnTo>
                  <a:lnTo>
                    <a:pt x="1291149" y="82264"/>
                  </a:lnTo>
                  <a:lnTo>
                    <a:pt x="1316076" y="123045"/>
                  </a:lnTo>
                  <a:lnTo>
                    <a:pt x="1331962" y="169274"/>
                  </a:lnTo>
                  <a:lnTo>
                    <a:pt x="1337539" y="219634"/>
                  </a:lnTo>
                  <a:lnTo>
                    <a:pt x="1337539" y="311225"/>
                  </a:lnTo>
                  <a:lnTo>
                    <a:pt x="1337373" y="319875"/>
                  </a:lnTo>
                  <a:lnTo>
                    <a:pt x="2205703" y="319875"/>
                  </a:lnTo>
                  <a:lnTo>
                    <a:pt x="2205703" y="1508105"/>
                  </a:lnTo>
                  <a:close/>
                </a:path>
                <a:path w="2205990" h="1508125">
                  <a:moveTo>
                    <a:pt x="2205703" y="319875"/>
                  </a:moveTo>
                  <a:lnTo>
                    <a:pt x="1337373" y="319875"/>
                  </a:lnTo>
                  <a:lnTo>
                    <a:pt x="2205703" y="3198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104443" y="2096358"/>
              <a:ext cx="2201545" cy="1504315"/>
            </a:xfrm>
            <a:custGeom>
              <a:avLst/>
              <a:gdLst/>
              <a:ahLst/>
              <a:cxnLst/>
              <a:rect l="l" t="t" r="r" b="b"/>
              <a:pathLst>
                <a:path w="2201545" h="1504314">
                  <a:moveTo>
                    <a:pt x="2201106" y="1504092"/>
                  </a:moveTo>
                  <a:lnTo>
                    <a:pt x="0" y="1504092"/>
                  </a:lnTo>
                  <a:lnTo>
                    <a:pt x="0" y="219634"/>
                  </a:lnTo>
                  <a:lnTo>
                    <a:pt x="5576" y="169270"/>
                  </a:lnTo>
                  <a:lnTo>
                    <a:pt x="21460" y="123040"/>
                  </a:lnTo>
                  <a:lnTo>
                    <a:pt x="46385" y="82259"/>
                  </a:lnTo>
                  <a:lnTo>
                    <a:pt x="79083" y="48247"/>
                  </a:lnTo>
                  <a:lnTo>
                    <a:pt x="118288" y="22321"/>
                  </a:lnTo>
                  <a:lnTo>
                    <a:pt x="162733" y="5800"/>
                  </a:lnTo>
                  <a:lnTo>
                    <a:pt x="211149" y="0"/>
                  </a:lnTo>
                  <a:lnTo>
                    <a:pt x="1126377" y="0"/>
                  </a:lnTo>
                  <a:lnTo>
                    <a:pt x="1174794" y="5800"/>
                  </a:lnTo>
                  <a:lnTo>
                    <a:pt x="1219240" y="22321"/>
                  </a:lnTo>
                  <a:lnTo>
                    <a:pt x="1258447" y="48247"/>
                  </a:lnTo>
                  <a:lnTo>
                    <a:pt x="1291149" y="82259"/>
                  </a:lnTo>
                  <a:lnTo>
                    <a:pt x="1316076" y="123040"/>
                  </a:lnTo>
                  <a:lnTo>
                    <a:pt x="1331962" y="169270"/>
                  </a:lnTo>
                  <a:lnTo>
                    <a:pt x="1337539" y="219634"/>
                  </a:lnTo>
                  <a:lnTo>
                    <a:pt x="1337539" y="311225"/>
                  </a:lnTo>
                  <a:lnTo>
                    <a:pt x="1337373" y="319862"/>
                  </a:lnTo>
                  <a:lnTo>
                    <a:pt x="2201106" y="319862"/>
                  </a:lnTo>
                  <a:lnTo>
                    <a:pt x="2201106" y="1504092"/>
                  </a:lnTo>
                  <a:close/>
                </a:path>
              </a:pathLst>
            </a:custGeom>
            <a:solidFill>
              <a:srgbClr val="F6F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109027" y="2100371"/>
              <a:ext cx="2197100" cy="1500505"/>
            </a:xfrm>
            <a:custGeom>
              <a:avLst/>
              <a:gdLst/>
              <a:ahLst/>
              <a:cxnLst/>
              <a:rect l="l" t="t" r="r" b="b"/>
              <a:pathLst>
                <a:path w="2197100" h="1500504">
                  <a:moveTo>
                    <a:pt x="2196523" y="1500078"/>
                  </a:moveTo>
                  <a:lnTo>
                    <a:pt x="0" y="1500078"/>
                  </a:lnTo>
                  <a:lnTo>
                    <a:pt x="0" y="219634"/>
                  </a:lnTo>
                  <a:lnTo>
                    <a:pt x="5577" y="169270"/>
                  </a:lnTo>
                  <a:lnTo>
                    <a:pt x="21462" y="123040"/>
                  </a:lnTo>
                  <a:lnTo>
                    <a:pt x="46390" y="82259"/>
                  </a:lnTo>
                  <a:lnTo>
                    <a:pt x="79091" y="48247"/>
                  </a:lnTo>
                  <a:lnTo>
                    <a:pt x="118298" y="22321"/>
                  </a:lnTo>
                  <a:lnTo>
                    <a:pt x="162745" y="5800"/>
                  </a:lnTo>
                  <a:lnTo>
                    <a:pt x="211162" y="0"/>
                  </a:lnTo>
                  <a:lnTo>
                    <a:pt x="1126389" y="0"/>
                  </a:lnTo>
                  <a:lnTo>
                    <a:pt x="1174807" y="5800"/>
                  </a:lnTo>
                  <a:lnTo>
                    <a:pt x="1219253" y="22321"/>
                  </a:lnTo>
                  <a:lnTo>
                    <a:pt x="1258460" y="48247"/>
                  </a:lnTo>
                  <a:lnTo>
                    <a:pt x="1291161" y="82259"/>
                  </a:lnTo>
                  <a:lnTo>
                    <a:pt x="1316089" y="123040"/>
                  </a:lnTo>
                  <a:lnTo>
                    <a:pt x="1331975" y="169270"/>
                  </a:lnTo>
                  <a:lnTo>
                    <a:pt x="1337552" y="219634"/>
                  </a:lnTo>
                  <a:lnTo>
                    <a:pt x="1337552" y="311225"/>
                  </a:lnTo>
                  <a:lnTo>
                    <a:pt x="1337386" y="319862"/>
                  </a:lnTo>
                  <a:lnTo>
                    <a:pt x="2196523" y="319862"/>
                  </a:lnTo>
                  <a:lnTo>
                    <a:pt x="2196523" y="1500078"/>
                  </a:lnTo>
                  <a:close/>
                </a:path>
              </a:pathLst>
            </a:custGeom>
            <a:solidFill>
              <a:srgbClr val="EE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113624" y="2104372"/>
              <a:ext cx="2192020" cy="1496695"/>
            </a:xfrm>
            <a:custGeom>
              <a:avLst/>
              <a:gdLst/>
              <a:ahLst/>
              <a:cxnLst/>
              <a:rect l="l" t="t" r="r" b="b"/>
              <a:pathLst>
                <a:path w="2192020" h="1496695">
                  <a:moveTo>
                    <a:pt x="2191926" y="1496077"/>
                  </a:moveTo>
                  <a:lnTo>
                    <a:pt x="0" y="1496077"/>
                  </a:lnTo>
                  <a:lnTo>
                    <a:pt x="0" y="219634"/>
                  </a:lnTo>
                  <a:lnTo>
                    <a:pt x="5577" y="169274"/>
                  </a:lnTo>
                  <a:lnTo>
                    <a:pt x="21462" y="123045"/>
                  </a:lnTo>
                  <a:lnTo>
                    <a:pt x="46390" y="82264"/>
                  </a:lnTo>
                  <a:lnTo>
                    <a:pt x="79091" y="48251"/>
                  </a:lnTo>
                  <a:lnTo>
                    <a:pt x="118298" y="22324"/>
                  </a:lnTo>
                  <a:lnTo>
                    <a:pt x="162745" y="5800"/>
                  </a:lnTo>
                  <a:lnTo>
                    <a:pt x="211162" y="0"/>
                  </a:lnTo>
                  <a:lnTo>
                    <a:pt x="1126377" y="0"/>
                  </a:lnTo>
                  <a:lnTo>
                    <a:pt x="1174794" y="5800"/>
                  </a:lnTo>
                  <a:lnTo>
                    <a:pt x="1219240" y="22324"/>
                  </a:lnTo>
                  <a:lnTo>
                    <a:pt x="1258447" y="48251"/>
                  </a:lnTo>
                  <a:lnTo>
                    <a:pt x="1291149" y="82264"/>
                  </a:lnTo>
                  <a:lnTo>
                    <a:pt x="1316076" y="123045"/>
                  </a:lnTo>
                  <a:lnTo>
                    <a:pt x="1331962" y="169274"/>
                  </a:lnTo>
                  <a:lnTo>
                    <a:pt x="1337539" y="219634"/>
                  </a:lnTo>
                  <a:lnTo>
                    <a:pt x="1337539" y="311225"/>
                  </a:lnTo>
                  <a:lnTo>
                    <a:pt x="1337373" y="319875"/>
                  </a:lnTo>
                  <a:lnTo>
                    <a:pt x="2191926" y="319875"/>
                  </a:lnTo>
                  <a:lnTo>
                    <a:pt x="2191926" y="1496077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118220" y="2108386"/>
              <a:ext cx="2187575" cy="1492250"/>
            </a:xfrm>
            <a:custGeom>
              <a:avLst/>
              <a:gdLst/>
              <a:ahLst/>
              <a:cxnLst/>
              <a:rect l="l" t="t" r="r" b="b"/>
              <a:pathLst>
                <a:path w="2187575" h="1492250">
                  <a:moveTo>
                    <a:pt x="2187329" y="1492063"/>
                  </a:moveTo>
                  <a:lnTo>
                    <a:pt x="0" y="1492063"/>
                  </a:lnTo>
                  <a:lnTo>
                    <a:pt x="0" y="219634"/>
                  </a:lnTo>
                  <a:lnTo>
                    <a:pt x="5576" y="169274"/>
                  </a:lnTo>
                  <a:lnTo>
                    <a:pt x="21460" y="123045"/>
                  </a:lnTo>
                  <a:lnTo>
                    <a:pt x="46385" y="82264"/>
                  </a:lnTo>
                  <a:lnTo>
                    <a:pt x="79083" y="48251"/>
                  </a:lnTo>
                  <a:lnTo>
                    <a:pt x="118288" y="22324"/>
                  </a:lnTo>
                  <a:lnTo>
                    <a:pt x="162733" y="5800"/>
                  </a:lnTo>
                  <a:lnTo>
                    <a:pt x="211149" y="0"/>
                  </a:lnTo>
                  <a:lnTo>
                    <a:pt x="1126377" y="0"/>
                  </a:lnTo>
                  <a:lnTo>
                    <a:pt x="1174794" y="5800"/>
                  </a:lnTo>
                  <a:lnTo>
                    <a:pt x="1219240" y="22324"/>
                  </a:lnTo>
                  <a:lnTo>
                    <a:pt x="1258447" y="48251"/>
                  </a:lnTo>
                  <a:lnTo>
                    <a:pt x="1291149" y="82264"/>
                  </a:lnTo>
                  <a:lnTo>
                    <a:pt x="1316076" y="123045"/>
                  </a:lnTo>
                  <a:lnTo>
                    <a:pt x="1331962" y="169274"/>
                  </a:lnTo>
                  <a:lnTo>
                    <a:pt x="1337539" y="219634"/>
                  </a:lnTo>
                  <a:lnTo>
                    <a:pt x="1337539" y="311225"/>
                  </a:lnTo>
                  <a:lnTo>
                    <a:pt x="1337373" y="319862"/>
                  </a:lnTo>
                  <a:lnTo>
                    <a:pt x="2187329" y="319862"/>
                  </a:lnTo>
                  <a:lnTo>
                    <a:pt x="2187329" y="1492063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122804" y="2112400"/>
              <a:ext cx="2183130" cy="1488440"/>
            </a:xfrm>
            <a:custGeom>
              <a:avLst/>
              <a:gdLst/>
              <a:ahLst/>
              <a:cxnLst/>
              <a:rect l="l" t="t" r="r" b="b"/>
              <a:pathLst>
                <a:path w="2183129" h="1488439">
                  <a:moveTo>
                    <a:pt x="2182746" y="1488050"/>
                  </a:moveTo>
                  <a:lnTo>
                    <a:pt x="2" y="1488050"/>
                  </a:lnTo>
                  <a:lnTo>
                    <a:pt x="0" y="219634"/>
                  </a:lnTo>
                  <a:lnTo>
                    <a:pt x="5577" y="169274"/>
                  </a:lnTo>
                  <a:lnTo>
                    <a:pt x="21462" y="123045"/>
                  </a:lnTo>
                  <a:lnTo>
                    <a:pt x="46390" y="82264"/>
                  </a:lnTo>
                  <a:lnTo>
                    <a:pt x="79091" y="48251"/>
                  </a:lnTo>
                  <a:lnTo>
                    <a:pt x="118298" y="22324"/>
                  </a:lnTo>
                  <a:lnTo>
                    <a:pt x="162745" y="5800"/>
                  </a:lnTo>
                  <a:lnTo>
                    <a:pt x="211162" y="0"/>
                  </a:lnTo>
                  <a:lnTo>
                    <a:pt x="1126377" y="0"/>
                  </a:lnTo>
                  <a:lnTo>
                    <a:pt x="1174798" y="5800"/>
                  </a:lnTo>
                  <a:lnTo>
                    <a:pt x="1219246" y="22324"/>
                  </a:lnTo>
                  <a:lnTo>
                    <a:pt x="1258453" y="48251"/>
                  </a:lnTo>
                  <a:lnTo>
                    <a:pt x="1291153" y="82264"/>
                  </a:lnTo>
                  <a:lnTo>
                    <a:pt x="1316078" y="123045"/>
                  </a:lnTo>
                  <a:lnTo>
                    <a:pt x="1331963" y="169274"/>
                  </a:lnTo>
                  <a:lnTo>
                    <a:pt x="1337539" y="219634"/>
                  </a:lnTo>
                  <a:lnTo>
                    <a:pt x="1337539" y="311225"/>
                  </a:lnTo>
                  <a:lnTo>
                    <a:pt x="1337386" y="319862"/>
                  </a:lnTo>
                  <a:lnTo>
                    <a:pt x="2182746" y="319862"/>
                  </a:lnTo>
                  <a:lnTo>
                    <a:pt x="2182746" y="1488050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127401" y="2116401"/>
              <a:ext cx="2178685" cy="1484630"/>
            </a:xfrm>
            <a:custGeom>
              <a:avLst/>
              <a:gdLst/>
              <a:ahLst/>
              <a:cxnLst/>
              <a:rect l="l" t="t" r="r" b="b"/>
              <a:pathLst>
                <a:path w="2178685" h="1484629">
                  <a:moveTo>
                    <a:pt x="2178149" y="1484049"/>
                  </a:moveTo>
                  <a:lnTo>
                    <a:pt x="0" y="1484049"/>
                  </a:lnTo>
                  <a:lnTo>
                    <a:pt x="0" y="219647"/>
                  </a:lnTo>
                  <a:lnTo>
                    <a:pt x="5577" y="169282"/>
                  </a:lnTo>
                  <a:lnTo>
                    <a:pt x="21462" y="123050"/>
                  </a:lnTo>
                  <a:lnTo>
                    <a:pt x="46390" y="82267"/>
                  </a:lnTo>
                  <a:lnTo>
                    <a:pt x="79091" y="48252"/>
                  </a:lnTo>
                  <a:lnTo>
                    <a:pt x="118298" y="22324"/>
                  </a:lnTo>
                  <a:lnTo>
                    <a:pt x="162745" y="5800"/>
                  </a:lnTo>
                  <a:lnTo>
                    <a:pt x="211162" y="0"/>
                  </a:lnTo>
                  <a:lnTo>
                    <a:pt x="1126377" y="0"/>
                  </a:lnTo>
                  <a:lnTo>
                    <a:pt x="1174798" y="5800"/>
                  </a:lnTo>
                  <a:lnTo>
                    <a:pt x="1219246" y="22324"/>
                  </a:lnTo>
                  <a:lnTo>
                    <a:pt x="1258453" y="48252"/>
                  </a:lnTo>
                  <a:lnTo>
                    <a:pt x="1291153" y="82267"/>
                  </a:lnTo>
                  <a:lnTo>
                    <a:pt x="1316078" y="123050"/>
                  </a:lnTo>
                  <a:lnTo>
                    <a:pt x="1331963" y="169282"/>
                  </a:lnTo>
                  <a:lnTo>
                    <a:pt x="1337539" y="219647"/>
                  </a:lnTo>
                  <a:lnTo>
                    <a:pt x="1337539" y="311238"/>
                  </a:lnTo>
                  <a:lnTo>
                    <a:pt x="1337373" y="319875"/>
                  </a:lnTo>
                  <a:lnTo>
                    <a:pt x="2178149" y="319875"/>
                  </a:lnTo>
                  <a:lnTo>
                    <a:pt x="2178149" y="1484049"/>
                  </a:lnTo>
                  <a:close/>
                </a:path>
              </a:pathLst>
            </a:custGeom>
            <a:solidFill>
              <a:srgbClr val="D4EF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131997" y="2120414"/>
              <a:ext cx="2173605" cy="1480185"/>
            </a:xfrm>
            <a:custGeom>
              <a:avLst/>
              <a:gdLst/>
              <a:ahLst/>
              <a:cxnLst/>
              <a:rect l="l" t="t" r="r" b="b"/>
              <a:pathLst>
                <a:path w="2173604" h="1480185">
                  <a:moveTo>
                    <a:pt x="2173552" y="1480035"/>
                  </a:moveTo>
                  <a:lnTo>
                    <a:pt x="0" y="1480035"/>
                  </a:lnTo>
                  <a:lnTo>
                    <a:pt x="0" y="219634"/>
                  </a:lnTo>
                  <a:lnTo>
                    <a:pt x="5576" y="169274"/>
                  </a:lnTo>
                  <a:lnTo>
                    <a:pt x="21460" y="123045"/>
                  </a:lnTo>
                  <a:lnTo>
                    <a:pt x="46386" y="82264"/>
                  </a:lnTo>
                  <a:lnTo>
                    <a:pt x="79086" y="48251"/>
                  </a:lnTo>
                  <a:lnTo>
                    <a:pt x="118293" y="22324"/>
                  </a:lnTo>
                  <a:lnTo>
                    <a:pt x="162741" y="5800"/>
                  </a:lnTo>
                  <a:lnTo>
                    <a:pt x="211162" y="0"/>
                  </a:lnTo>
                  <a:lnTo>
                    <a:pt x="1126377" y="0"/>
                  </a:lnTo>
                  <a:lnTo>
                    <a:pt x="1174794" y="5800"/>
                  </a:lnTo>
                  <a:lnTo>
                    <a:pt x="1219240" y="22324"/>
                  </a:lnTo>
                  <a:lnTo>
                    <a:pt x="1258447" y="48251"/>
                  </a:lnTo>
                  <a:lnTo>
                    <a:pt x="1291149" y="82264"/>
                  </a:lnTo>
                  <a:lnTo>
                    <a:pt x="1316076" y="123045"/>
                  </a:lnTo>
                  <a:lnTo>
                    <a:pt x="1331962" y="169274"/>
                  </a:lnTo>
                  <a:lnTo>
                    <a:pt x="1337539" y="219634"/>
                  </a:lnTo>
                  <a:lnTo>
                    <a:pt x="1337539" y="311238"/>
                  </a:lnTo>
                  <a:lnTo>
                    <a:pt x="1337373" y="319875"/>
                  </a:lnTo>
                  <a:lnTo>
                    <a:pt x="2173552" y="319875"/>
                  </a:lnTo>
                  <a:lnTo>
                    <a:pt x="2173552" y="1480035"/>
                  </a:lnTo>
                  <a:close/>
                </a:path>
              </a:pathLst>
            </a:custGeom>
            <a:solidFill>
              <a:srgbClr val="CD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136581" y="2124428"/>
              <a:ext cx="2169160" cy="1476375"/>
            </a:xfrm>
            <a:custGeom>
              <a:avLst/>
              <a:gdLst/>
              <a:ahLst/>
              <a:cxnLst/>
              <a:rect l="l" t="t" r="r" b="b"/>
              <a:pathLst>
                <a:path w="2169160" h="1476375">
                  <a:moveTo>
                    <a:pt x="2168969" y="1476021"/>
                  </a:moveTo>
                  <a:lnTo>
                    <a:pt x="2" y="1476021"/>
                  </a:lnTo>
                  <a:lnTo>
                    <a:pt x="0" y="219634"/>
                  </a:lnTo>
                  <a:lnTo>
                    <a:pt x="5577" y="169274"/>
                  </a:lnTo>
                  <a:lnTo>
                    <a:pt x="21462" y="123045"/>
                  </a:lnTo>
                  <a:lnTo>
                    <a:pt x="46390" y="82264"/>
                  </a:lnTo>
                  <a:lnTo>
                    <a:pt x="79091" y="48251"/>
                  </a:lnTo>
                  <a:lnTo>
                    <a:pt x="118298" y="22324"/>
                  </a:lnTo>
                  <a:lnTo>
                    <a:pt x="162745" y="5800"/>
                  </a:lnTo>
                  <a:lnTo>
                    <a:pt x="211162" y="0"/>
                  </a:lnTo>
                  <a:lnTo>
                    <a:pt x="1126389" y="0"/>
                  </a:lnTo>
                  <a:lnTo>
                    <a:pt x="1174806" y="5800"/>
                  </a:lnTo>
                  <a:lnTo>
                    <a:pt x="1219250" y="22324"/>
                  </a:lnTo>
                  <a:lnTo>
                    <a:pt x="1258455" y="48251"/>
                  </a:lnTo>
                  <a:lnTo>
                    <a:pt x="1291154" y="82264"/>
                  </a:lnTo>
                  <a:lnTo>
                    <a:pt x="1316078" y="123045"/>
                  </a:lnTo>
                  <a:lnTo>
                    <a:pt x="1331963" y="169274"/>
                  </a:lnTo>
                  <a:lnTo>
                    <a:pt x="1337539" y="219634"/>
                  </a:lnTo>
                  <a:lnTo>
                    <a:pt x="1337539" y="311225"/>
                  </a:lnTo>
                  <a:lnTo>
                    <a:pt x="1337386" y="319875"/>
                  </a:lnTo>
                  <a:lnTo>
                    <a:pt x="2168969" y="319875"/>
                  </a:lnTo>
                  <a:lnTo>
                    <a:pt x="2168969" y="1476021"/>
                  </a:lnTo>
                  <a:close/>
                </a:path>
                <a:path w="2169160" h="1476375">
                  <a:moveTo>
                    <a:pt x="2168969" y="319875"/>
                  </a:moveTo>
                  <a:lnTo>
                    <a:pt x="1337386" y="319875"/>
                  </a:lnTo>
                  <a:lnTo>
                    <a:pt x="2168969" y="319869"/>
                  </a:lnTo>
                  <a:close/>
                </a:path>
              </a:pathLst>
            </a:custGeom>
            <a:solidFill>
              <a:srgbClr val="C7EA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141178" y="2128442"/>
              <a:ext cx="2164715" cy="1472565"/>
            </a:xfrm>
            <a:custGeom>
              <a:avLst/>
              <a:gdLst/>
              <a:ahLst/>
              <a:cxnLst/>
              <a:rect l="l" t="t" r="r" b="b"/>
              <a:pathLst>
                <a:path w="2164715" h="1472564">
                  <a:moveTo>
                    <a:pt x="2164372" y="1472008"/>
                  </a:moveTo>
                  <a:lnTo>
                    <a:pt x="0" y="1472008"/>
                  </a:lnTo>
                  <a:lnTo>
                    <a:pt x="0" y="219634"/>
                  </a:lnTo>
                  <a:lnTo>
                    <a:pt x="5577" y="169274"/>
                  </a:lnTo>
                  <a:lnTo>
                    <a:pt x="21462" y="123045"/>
                  </a:lnTo>
                  <a:lnTo>
                    <a:pt x="46390" y="82264"/>
                  </a:lnTo>
                  <a:lnTo>
                    <a:pt x="79091" y="48251"/>
                  </a:lnTo>
                  <a:lnTo>
                    <a:pt x="118298" y="22324"/>
                  </a:lnTo>
                  <a:lnTo>
                    <a:pt x="162745" y="5800"/>
                  </a:lnTo>
                  <a:lnTo>
                    <a:pt x="211162" y="0"/>
                  </a:lnTo>
                  <a:lnTo>
                    <a:pt x="1126377" y="0"/>
                  </a:lnTo>
                  <a:lnTo>
                    <a:pt x="1174794" y="5800"/>
                  </a:lnTo>
                  <a:lnTo>
                    <a:pt x="1219240" y="22324"/>
                  </a:lnTo>
                  <a:lnTo>
                    <a:pt x="1258447" y="48251"/>
                  </a:lnTo>
                  <a:lnTo>
                    <a:pt x="1291149" y="82264"/>
                  </a:lnTo>
                  <a:lnTo>
                    <a:pt x="1316076" y="123045"/>
                  </a:lnTo>
                  <a:lnTo>
                    <a:pt x="1331962" y="169274"/>
                  </a:lnTo>
                  <a:lnTo>
                    <a:pt x="1337539" y="219634"/>
                  </a:lnTo>
                  <a:lnTo>
                    <a:pt x="1337539" y="311225"/>
                  </a:lnTo>
                  <a:lnTo>
                    <a:pt x="1337386" y="319862"/>
                  </a:lnTo>
                  <a:lnTo>
                    <a:pt x="2164372" y="319862"/>
                  </a:lnTo>
                  <a:lnTo>
                    <a:pt x="2164372" y="1472008"/>
                  </a:lnTo>
                  <a:close/>
                </a:path>
              </a:pathLst>
            </a:custGeom>
            <a:solidFill>
              <a:srgbClr val="C0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145774" y="2132455"/>
              <a:ext cx="2160270" cy="1468120"/>
            </a:xfrm>
            <a:custGeom>
              <a:avLst/>
              <a:gdLst/>
              <a:ahLst/>
              <a:cxnLst/>
              <a:rect l="l" t="t" r="r" b="b"/>
              <a:pathLst>
                <a:path w="2160270" h="1468120">
                  <a:moveTo>
                    <a:pt x="2159775" y="1467994"/>
                  </a:moveTo>
                  <a:lnTo>
                    <a:pt x="0" y="1467994"/>
                  </a:lnTo>
                  <a:lnTo>
                    <a:pt x="0" y="219622"/>
                  </a:lnTo>
                  <a:lnTo>
                    <a:pt x="5577" y="169262"/>
                  </a:lnTo>
                  <a:lnTo>
                    <a:pt x="21462" y="123035"/>
                  </a:lnTo>
                  <a:lnTo>
                    <a:pt x="46390" y="82257"/>
                  </a:lnTo>
                  <a:lnTo>
                    <a:pt x="79091" y="48246"/>
                  </a:lnTo>
                  <a:lnTo>
                    <a:pt x="118298" y="22321"/>
                  </a:lnTo>
                  <a:lnTo>
                    <a:pt x="162745" y="5800"/>
                  </a:lnTo>
                  <a:lnTo>
                    <a:pt x="211162" y="0"/>
                  </a:lnTo>
                  <a:lnTo>
                    <a:pt x="1126377" y="0"/>
                  </a:lnTo>
                  <a:lnTo>
                    <a:pt x="1174794" y="5800"/>
                  </a:lnTo>
                  <a:lnTo>
                    <a:pt x="1219240" y="22321"/>
                  </a:lnTo>
                  <a:lnTo>
                    <a:pt x="1258447" y="48246"/>
                  </a:lnTo>
                  <a:lnTo>
                    <a:pt x="1291149" y="82257"/>
                  </a:lnTo>
                  <a:lnTo>
                    <a:pt x="1316076" y="123035"/>
                  </a:lnTo>
                  <a:lnTo>
                    <a:pt x="1331962" y="169262"/>
                  </a:lnTo>
                  <a:lnTo>
                    <a:pt x="1337539" y="219622"/>
                  </a:lnTo>
                  <a:lnTo>
                    <a:pt x="1337539" y="311225"/>
                  </a:lnTo>
                  <a:lnTo>
                    <a:pt x="1337373" y="319862"/>
                  </a:lnTo>
                  <a:lnTo>
                    <a:pt x="2159775" y="319862"/>
                  </a:lnTo>
                  <a:lnTo>
                    <a:pt x="2159775" y="1467994"/>
                  </a:lnTo>
                  <a:close/>
                </a:path>
              </a:pathLst>
            </a:custGeom>
            <a:solidFill>
              <a:srgbClr val="B9E5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150358" y="2136456"/>
              <a:ext cx="2155190" cy="1464310"/>
            </a:xfrm>
            <a:custGeom>
              <a:avLst/>
              <a:gdLst/>
              <a:ahLst/>
              <a:cxnLst/>
              <a:rect l="l" t="t" r="r" b="b"/>
              <a:pathLst>
                <a:path w="2155190" h="1464310">
                  <a:moveTo>
                    <a:pt x="2155192" y="1463993"/>
                  </a:moveTo>
                  <a:lnTo>
                    <a:pt x="2" y="1463993"/>
                  </a:lnTo>
                  <a:lnTo>
                    <a:pt x="0" y="219634"/>
                  </a:lnTo>
                  <a:lnTo>
                    <a:pt x="5577" y="169274"/>
                  </a:lnTo>
                  <a:lnTo>
                    <a:pt x="21462" y="123045"/>
                  </a:lnTo>
                  <a:lnTo>
                    <a:pt x="46390" y="82264"/>
                  </a:lnTo>
                  <a:lnTo>
                    <a:pt x="79091" y="48251"/>
                  </a:lnTo>
                  <a:lnTo>
                    <a:pt x="118298" y="22324"/>
                  </a:lnTo>
                  <a:lnTo>
                    <a:pt x="162745" y="5800"/>
                  </a:lnTo>
                  <a:lnTo>
                    <a:pt x="211162" y="0"/>
                  </a:lnTo>
                  <a:lnTo>
                    <a:pt x="1126389" y="0"/>
                  </a:lnTo>
                  <a:lnTo>
                    <a:pt x="1174807" y="5800"/>
                  </a:lnTo>
                  <a:lnTo>
                    <a:pt x="1219253" y="22324"/>
                  </a:lnTo>
                  <a:lnTo>
                    <a:pt x="1258460" y="48251"/>
                  </a:lnTo>
                  <a:lnTo>
                    <a:pt x="1291161" y="82264"/>
                  </a:lnTo>
                  <a:lnTo>
                    <a:pt x="1316089" y="123045"/>
                  </a:lnTo>
                  <a:lnTo>
                    <a:pt x="1331975" y="169274"/>
                  </a:lnTo>
                  <a:lnTo>
                    <a:pt x="1337552" y="219634"/>
                  </a:lnTo>
                  <a:lnTo>
                    <a:pt x="1337552" y="311238"/>
                  </a:lnTo>
                  <a:lnTo>
                    <a:pt x="1337386" y="319875"/>
                  </a:lnTo>
                  <a:lnTo>
                    <a:pt x="2155192" y="319875"/>
                  </a:lnTo>
                  <a:lnTo>
                    <a:pt x="2155192" y="1463993"/>
                  </a:lnTo>
                  <a:close/>
                </a:path>
              </a:pathLst>
            </a:custGeom>
            <a:solidFill>
              <a:srgbClr val="B2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154954" y="2140470"/>
              <a:ext cx="2150745" cy="1460500"/>
            </a:xfrm>
            <a:custGeom>
              <a:avLst/>
              <a:gdLst/>
              <a:ahLst/>
              <a:cxnLst/>
              <a:rect l="l" t="t" r="r" b="b"/>
              <a:pathLst>
                <a:path w="2150745" h="1460500">
                  <a:moveTo>
                    <a:pt x="2150595" y="1459979"/>
                  </a:moveTo>
                  <a:lnTo>
                    <a:pt x="0" y="1459979"/>
                  </a:lnTo>
                  <a:lnTo>
                    <a:pt x="0" y="219634"/>
                  </a:lnTo>
                  <a:lnTo>
                    <a:pt x="5577" y="169274"/>
                  </a:lnTo>
                  <a:lnTo>
                    <a:pt x="21462" y="123045"/>
                  </a:lnTo>
                  <a:lnTo>
                    <a:pt x="46390" y="82264"/>
                  </a:lnTo>
                  <a:lnTo>
                    <a:pt x="79091" y="48251"/>
                  </a:lnTo>
                  <a:lnTo>
                    <a:pt x="118298" y="22324"/>
                  </a:lnTo>
                  <a:lnTo>
                    <a:pt x="162745" y="5800"/>
                  </a:lnTo>
                  <a:lnTo>
                    <a:pt x="211162" y="0"/>
                  </a:lnTo>
                  <a:lnTo>
                    <a:pt x="1126377" y="0"/>
                  </a:lnTo>
                  <a:lnTo>
                    <a:pt x="1174798" y="5800"/>
                  </a:lnTo>
                  <a:lnTo>
                    <a:pt x="1219246" y="22324"/>
                  </a:lnTo>
                  <a:lnTo>
                    <a:pt x="1258453" y="48251"/>
                  </a:lnTo>
                  <a:lnTo>
                    <a:pt x="1291153" y="82264"/>
                  </a:lnTo>
                  <a:lnTo>
                    <a:pt x="1316078" y="123045"/>
                  </a:lnTo>
                  <a:lnTo>
                    <a:pt x="1331963" y="169274"/>
                  </a:lnTo>
                  <a:lnTo>
                    <a:pt x="1337539" y="219634"/>
                  </a:lnTo>
                  <a:lnTo>
                    <a:pt x="1337539" y="311225"/>
                  </a:lnTo>
                  <a:lnTo>
                    <a:pt x="1337373" y="319875"/>
                  </a:lnTo>
                  <a:lnTo>
                    <a:pt x="2150595" y="319875"/>
                  </a:lnTo>
                  <a:lnTo>
                    <a:pt x="2150595" y="1459979"/>
                  </a:lnTo>
                  <a:close/>
                </a:path>
                <a:path w="2150745" h="1460500">
                  <a:moveTo>
                    <a:pt x="2150595" y="319875"/>
                  </a:moveTo>
                  <a:lnTo>
                    <a:pt x="1337373" y="319875"/>
                  </a:lnTo>
                  <a:lnTo>
                    <a:pt x="2150595" y="319869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159551" y="2144484"/>
              <a:ext cx="2146300" cy="1456055"/>
            </a:xfrm>
            <a:custGeom>
              <a:avLst/>
              <a:gdLst/>
              <a:ahLst/>
              <a:cxnLst/>
              <a:rect l="l" t="t" r="r" b="b"/>
              <a:pathLst>
                <a:path w="2146300" h="1456054">
                  <a:moveTo>
                    <a:pt x="2145998" y="1455966"/>
                  </a:moveTo>
                  <a:lnTo>
                    <a:pt x="0" y="1455966"/>
                  </a:lnTo>
                  <a:lnTo>
                    <a:pt x="0" y="219634"/>
                  </a:lnTo>
                  <a:lnTo>
                    <a:pt x="5576" y="169270"/>
                  </a:lnTo>
                  <a:lnTo>
                    <a:pt x="21460" y="123040"/>
                  </a:lnTo>
                  <a:lnTo>
                    <a:pt x="46386" y="82259"/>
                  </a:lnTo>
                  <a:lnTo>
                    <a:pt x="79086" y="48247"/>
                  </a:lnTo>
                  <a:lnTo>
                    <a:pt x="118293" y="22321"/>
                  </a:lnTo>
                  <a:lnTo>
                    <a:pt x="162741" y="5800"/>
                  </a:lnTo>
                  <a:lnTo>
                    <a:pt x="211162" y="0"/>
                  </a:lnTo>
                  <a:lnTo>
                    <a:pt x="1126377" y="0"/>
                  </a:lnTo>
                  <a:lnTo>
                    <a:pt x="1174794" y="5800"/>
                  </a:lnTo>
                  <a:lnTo>
                    <a:pt x="1219240" y="22321"/>
                  </a:lnTo>
                  <a:lnTo>
                    <a:pt x="1258447" y="48247"/>
                  </a:lnTo>
                  <a:lnTo>
                    <a:pt x="1291149" y="82259"/>
                  </a:lnTo>
                  <a:lnTo>
                    <a:pt x="1316076" y="123040"/>
                  </a:lnTo>
                  <a:lnTo>
                    <a:pt x="1331962" y="169270"/>
                  </a:lnTo>
                  <a:lnTo>
                    <a:pt x="1337539" y="219634"/>
                  </a:lnTo>
                  <a:lnTo>
                    <a:pt x="1337539" y="311225"/>
                  </a:lnTo>
                  <a:lnTo>
                    <a:pt x="1337373" y="319862"/>
                  </a:lnTo>
                  <a:lnTo>
                    <a:pt x="2145998" y="319862"/>
                  </a:lnTo>
                  <a:lnTo>
                    <a:pt x="2145998" y="1455966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164148" y="2148485"/>
              <a:ext cx="2141855" cy="1452245"/>
            </a:xfrm>
            <a:custGeom>
              <a:avLst/>
              <a:gdLst/>
              <a:ahLst/>
              <a:cxnLst/>
              <a:rect l="l" t="t" r="r" b="b"/>
              <a:pathLst>
                <a:path w="2141854" h="1452245">
                  <a:moveTo>
                    <a:pt x="2141402" y="1451965"/>
                  </a:moveTo>
                  <a:lnTo>
                    <a:pt x="0" y="1451965"/>
                  </a:lnTo>
                  <a:lnTo>
                    <a:pt x="0" y="219647"/>
                  </a:lnTo>
                  <a:lnTo>
                    <a:pt x="5576" y="169282"/>
                  </a:lnTo>
                  <a:lnTo>
                    <a:pt x="21460" y="123050"/>
                  </a:lnTo>
                  <a:lnTo>
                    <a:pt x="46385" y="82267"/>
                  </a:lnTo>
                  <a:lnTo>
                    <a:pt x="79083" y="48252"/>
                  </a:lnTo>
                  <a:lnTo>
                    <a:pt x="118288" y="22324"/>
                  </a:lnTo>
                  <a:lnTo>
                    <a:pt x="162733" y="5800"/>
                  </a:lnTo>
                  <a:lnTo>
                    <a:pt x="211149" y="0"/>
                  </a:lnTo>
                  <a:lnTo>
                    <a:pt x="1126377" y="0"/>
                  </a:lnTo>
                  <a:lnTo>
                    <a:pt x="1174793" y="5800"/>
                  </a:lnTo>
                  <a:lnTo>
                    <a:pt x="1219237" y="22324"/>
                  </a:lnTo>
                  <a:lnTo>
                    <a:pt x="1258442" y="48252"/>
                  </a:lnTo>
                  <a:lnTo>
                    <a:pt x="1291141" y="82267"/>
                  </a:lnTo>
                  <a:lnTo>
                    <a:pt x="1316066" y="123050"/>
                  </a:lnTo>
                  <a:lnTo>
                    <a:pt x="1331950" y="169282"/>
                  </a:lnTo>
                  <a:lnTo>
                    <a:pt x="1337526" y="219647"/>
                  </a:lnTo>
                  <a:lnTo>
                    <a:pt x="1337526" y="311238"/>
                  </a:lnTo>
                  <a:lnTo>
                    <a:pt x="1337373" y="319875"/>
                  </a:lnTo>
                  <a:lnTo>
                    <a:pt x="2141402" y="319875"/>
                  </a:lnTo>
                  <a:lnTo>
                    <a:pt x="2141402" y="1451965"/>
                  </a:lnTo>
                  <a:close/>
                </a:path>
              </a:pathLst>
            </a:custGeom>
            <a:solidFill>
              <a:srgbClr val="9DDC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168731" y="2152498"/>
              <a:ext cx="2137410" cy="1448435"/>
            </a:xfrm>
            <a:custGeom>
              <a:avLst/>
              <a:gdLst/>
              <a:ahLst/>
              <a:cxnLst/>
              <a:rect l="l" t="t" r="r" b="b"/>
              <a:pathLst>
                <a:path w="2137410" h="1448435">
                  <a:moveTo>
                    <a:pt x="2136818" y="1447951"/>
                  </a:moveTo>
                  <a:lnTo>
                    <a:pt x="0" y="1447951"/>
                  </a:lnTo>
                  <a:lnTo>
                    <a:pt x="0" y="219634"/>
                  </a:lnTo>
                  <a:lnTo>
                    <a:pt x="5577" y="169274"/>
                  </a:lnTo>
                  <a:lnTo>
                    <a:pt x="21462" y="123045"/>
                  </a:lnTo>
                  <a:lnTo>
                    <a:pt x="46390" y="82264"/>
                  </a:lnTo>
                  <a:lnTo>
                    <a:pt x="79091" y="48251"/>
                  </a:lnTo>
                  <a:lnTo>
                    <a:pt x="118298" y="22324"/>
                  </a:lnTo>
                  <a:lnTo>
                    <a:pt x="162745" y="5800"/>
                  </a:lnTo>
                  <a:lnTo>
                    <a:pt x="211162" y="0"/>
                  </a:lnTo>
                  <a:lnTo>
                    <a:pt x="1126377" y="0"/>
                  </a:lnTo>
                  <a:lnTo>
                    <a:pt x="1174798" y="5800"/>
                  </a:lnTo>
                  <a:lnTo>
                    <a:pt x="1219246" y="22324"/>
                  </a:lnTo>
                  <a:lnTo>
                    <a:pt x="1258453" y="48251"/>
                  </a:lnTo>
                  <a:lnTo>
                    <a:pt x="1291153" y="82264"/>
                  </a:lnTo>
                  <a:lnTo>
                    <a:pt x="1316078" y="123045"/>
                  </a:lnTo>
                  <a:lnTo>
                    <a:pt x="1331963" y="169274"/>
                  </a:lnTo>
                  <a:lnTo>
                    <a:pt x="1337539" y="219634"/>
                  </a:lnTo>
                  <a:lnTo>
                    <a:pt x="1337539" y="311225"/>
                  </a:lnTo>
                  <a:lnTo>
                    <a:pt x="1337386" y="319875"/>
                  </a:lnTo>
                  <a:lnTo>
                    <a:pt x="2136818" y="319875"/>
                  </a:lnTo>
                  <a:lnTo>
                    <a:pt x="2136818" y="1447951"/>
                  </a:lnTo>
                  <a:close/>
                </a:path>
              </a:pathLst>
            </a:custGeom>
            <a:solidFill>
              <a:srgbClr val="95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173328" y="2156512"/>
              <a:ext cx="2132330" cy="1443990"/>
            </a:xfrm>
            <a:custGeom>
              <a:avLst/>
              <a:gdLst/>
              <a:ahLst/>
              <a:cxnLst/>
              <a:rect l="l" t="t" r="r" b="b"/>
              <a:pathLst>
                <a:path w="2132329" h="1443989">
                  <a:moveTo>
                    <a:pt x="2132221" y="1443937"/>
                  </a:moveTo>
                  <a:lnTo>
                    <a:pt x="0" y="1443937"/>
                  </a:lnTo>
                  <a:lnTo>
                    <a:pt x="0" y="219634"/>
                  </a:lnTo>
                  <a:lnTo>
                    <a:pt x="5577" y="169274"/>
                  </a:lnTo>
                  <a:lnTo>
                    <a:pt x="21462" y="123045"/>
                  </a:lnTo>
                  <a:lnTo>
                    <a:pt x="46390" y="82264"/>
                  </a:lnTo>
                  <a:lnTo>
                    <a:pt x="79091" y="48251"/>
                  </a:lnTo>
                  <a:lnTo>
                    <a:pt x="118298" y="22324"/>
                  </a:lnTo>
                  <a:lnTo>
                    <a:pt x="162745" y="5800"/>
                  </a:lnTo>
                  <a:lnTo>
                    <a:pt x="211162" y="0"/>
                  </a:lnTo>
                  <a:lnTo>
                    <a:pt x="1126377" y="0"/>
                  </a:lnTo>
                  <a:lnTo>
                    <a:pt x="1174794" y="5800"/>
                  </a:lnTo>
                  <a:lnTo>
                    <a:pt x="1219240" y="22324"/>
                  </a:lnTo>
                  <a:lnTo>
                    <a:pt x="1258447" y="48251"/>
                  </a:lnTo>
                  <a:lnTo>
                    <a:pt x="1291149" y="82264"/>
                  </a:lnTo>
                  <a:lnTo>
                    <a:pt x="1316076" y="123045"/>
                  </a:lnTo>
                  <a:lnTo>
                    <a:pt x="1331962" y="169274"/>
                  </a:lnTo>
                  <a:lnTo>
                    <a:pt x="1337539" y="219634"/>
                  </a:lnTo>
                  <a:lnTo>
                    <a:pt x="1337539" y="311225"/>
                  </a:lnTo>
                  <a:lnTo>
                    <a:pt x="1337373" y="319875"/>
                  </a:lnTo>
                  <a:lnTo>
                    <a:pt x="2132221" y="319875"/>
                  </a:lnTo>
                  <a:lnTo>
                    <a:pt x="2132221" y="1443937"/>
                  </a:lnTo>
                  <a:close/>
                </a:path>
                <a:path w="2132329" h="1443989">
                  <a:moveTo>
                    <a:pt x="2132221" y="319875"/>
                  </a:moveTo>
                  <a:lnTo>
                    <a:pt x="1337373" y="319875"/>
                  </a:lnTo>
                  <a:lnTo>
                    <a:pt x="2132221" y="319870"/>
                  </a:lnTo>
                  <a:close/>
                </a:path>
              </a:pathLst>
            </a:custGeom>
            <a:solidFill>
              <a:srgbClr val="8E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177925" y="2160526"/>
              <a:ext cx="2127885" cy="1440180"/>
            </a:xfrm>
            <a:custGeom>
              <a:avLst/>
              <a:gdLst/>
              <a:ahLst/>
              <a:cxnLst/>
              <a:rect l="l" t="t" r="r" b="b"/>
              <a:pathLst>
                <a:path w="2127885" h="1440179">
                  <a:moveTo>
                    <a:pt x="2127625" y="1439923"/>
                  </a:moveTo>
                  <a:lnTo>
                    <a:pt x="0" y="1439923"/>
                  </a:lnTo>
                  <a:lnTo>
                    <a:pt x="0" y="219634"/>
                  </a:lnTo>
                  <a:lnTo>
                    <a:pt x="5576" y="169270"/>
                  </a:lnTo>
                  <a:lnTo>
                    <a:pt x="21460" y="123040"/>
                  </a:lnTo>
                  <a:lnTo>
                    <a:pt x="46385" y="82259"/>
                  </a:lnTo>
                  <a:lnTo>
                    <a:pt x="79083" y="48247"/>
                  </a:lnTo>
                  <a:lnTo>
                    <a:pt x="118288" y="22321"/>
                  </a:lnTo>
                  <a:lnTo>
                    <a:pt x="162733" y="5800"/>
                  </a:lnTo>
                  <a:lnTo>
                    <a:pt x="211149" y="0"/>
                  </a:lnTo>
                  <a:lnTo>
                    <a:pt x="1126377" y="0"/>
                  </a:lnTo>
                  <a:lnTo>
                    <a:pt x="1174794" y="5800"/>
                  </a:lnTo>
                  <a:lnTo>
                    <a:pt x="1219240" y="22321"/>
                  </a:lnTo>
                  <a:lnTo>
                    <a:pt x="1258447" y="48247"/>
                  </a:lnTo>
                  <a:lnTo>
                    <a:pt x="1291149" y="82259"/>
                  </a:lnTo>
                  <a:lnTo>
                    <a:pt x="1316076" y="123040"/>
                  </a:lnTo>
                  <a:lnTo>
                    <a:pt x="1331962" y="169270"/>
                  </a:lnTo>
                  <a:lnTo>
                    <a:pt x="1337539" y="219634"/>
                  </a:lnTo>
                  <a:lnTo>
                    <a:pt x="1337539" y="311225"/>
                  </a:lnTo>
                  <a:lnTo>
                    <a:pt x="1337373" y="319862"/>
                  </a:lnTo>
                  <a:lnTo>
                    <a:pt x="2127625" y="319862"/>
                  </a:lnTo>
                  <a:lnTo>
                    <a:pt x="2127625" y="1439923"/>
                  </a:lnTo>
                  <a:close/>
                </a:path>
              </a:pathLst>
            </a:custGeom>
            <a:solidFill>
              <a:srgbClr val="8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182508" y="2164540"/>
              <a:ext cx="2123440" cy="1436370"/>
            </a:xfrm>
            <a:custGeom>
              <a:avLst/>
              <a:gdLst/>
              <a:ahLst/>
              <a:cxnLst/>
              <a:rect l="l" t="t" r="r" b="b"/>
              <a:pathLst>
                <a:path w="2123440" h="1436370">
                  <a:moveTo>
                    <a:pt x="2123041" y="1435910"/>
                  </a:moveTo>
                  <a:lnTo>
                    <a:pt x="0" y="1435910"/>
                  </a:lnTo>
                  <a:lnTo>
                    <a:pt x="0" y="219622"/>
                  </a:lnTo>
                  <a:lnTo>
                    <a:pt x="5577" y="169262"/>
                  </a:lnTo>
                  <a:lnTo>
                    <a:pt x="21462" y="123035"/>
                  </a:lnTo>
                  <a:lnTo>
                    <a:pt x="46390" y="82257"/>
                  </a:lnTo>
                  <a:lnTo>
                    <a:pt x="79091" y="48246"/>
                  </a:lnTo>
                  <a:lnTo>
                    <a:pt x="118298" y="22321"/>
                  </a:lnTo>
                  <a:lnTo>
                    <a:pt x="162745" y="5800"/>
                  </a:lnTo>
                  <a:lnTo>
                    <a:pt x="211162" y="0"/>
                  </a:lnTo>
                  <a:lnTo>
                    <a:pt x="1126389" y="0"/>
                  </a:lnTo>
                  <a:lnTo>
                    <a:pt x="1174806" y="5800"/>
                  </a:lnTo>
                  <a:lnTo>
                    <a:pt x="1219250" y="22321"/>
                  </a:lnTo>
                  <a:lnTo>
                    <a:pt x="1258455" y="48246"/>
                  </a:lnTo>
                  <a:lnTo>
                    <a:pt x="1291154" y="82257"/>
                  </a:lnTo>
                  <a:lnTo>
                    <a:pt x="1316078" y="123035"/>
                  </a:lnTo>
                  <a:lnTo>
                    <a:pt x="1331963" y="169262"/>
                  </a:lnTo>
                  <a:lnTo>
                    <a:pt x="1337539" y="219622"/>
                  </a:lnTo>
                  <a:lnTo>
                    <a:pt x="1337539" y="311225"/>
                  </a:lnTo>
                  <a:lnTo>
                    <a:pt x="1337386" y="319862"/>
                  </a:lnTo>
                  <a:lnTo>
                    <a:pt x="2123041" y="319862"/>
                  </a:lnTo>
                  <a:lnTo>
                    <a:pt x="2123041" y="1435910"/>
                  </a:lnTo>
                  <a:close/>
                </a:path>
              </a:pathLst>
            </a:custGeom>
            <a:solidFill>
              <a:srgbClr val="7E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187105" y="2168541"/>
              <a:ext cx="2118995" cy="1431925"/>
            </a:xfrm>
            <a:custGeom>
              <a:avLst/>
              <a:gdLst/>
              <a:ahLst/>
              <a:cxnLst/>
              <a:rect l="l" t="t" r="r" b="b"/>
              <a:pathLst>
                <a:path w="2118995" h="1431925">
                  <a:moveTo>
                    <a:pt x="2118444" y="1431909"/>
                  </a:moveTo>
                  <a:lnTo>
                    <a:pt x="0" y="1431909"/>
                  </a:lnTo>
                  <a:lnTo>
                    <a:pt x="0" y="219634"/>
                  </a:lnTo>
                  <a:lnTo>
                    <a:pt x="5577" y="169274"/>
                  </a:lnTo>
                  <a:lnTo>
                    <a:pt x="21462" y="123045"/>
                  </a:lnTo>
                  <a:lnTo>
                    <a:pt x="46390" y="82264"/>
                  </a:lnTo>
                  <a:lnTo>
                    <a:pt x="79091" y="48251"/>
                  </a:lnTo>
                  <a:lnTo>
                    <a:pt x="118298" y="22324"/>
                  </a:lnTo>
                  <a:lnTo>
                    <a:pt x="162745" y="5800"/>
                  </a:lnTo>
                  <a:lnTo>
                    <a:pt x="211162" y="0"/>
                  </a:lnTo>
                  <a:lnTo>
                    <a:pt x="1126377" y="0"/>
                  </a:lnTo>
                  <a:lnTo>
                    <a:pt x="1174794" y="5800"/>
                  </a:lnTo>
                  <a:lnTo>
                    <a:pt x="1219240" y="22324"/>
                  </a:lnTo>
                  <a:lnTo>
                    <a:pt x="1258447" y="48251"/>
                  </a:lnTo>
                  <a:lnTo>
                    <a:pt x="1291149" y="82264"/>
                  </a:lnTo>
                  <a:lnTo>
                    <a:pt x="1316076" y="123045"/>
                  </a:lnTo>
                  <a:lnTo>
                    <a:pt x="1331962" y="169274"/>
                  </a:lnTo>
                  <a:lnTo>
                    <a:pt x="1337539" y="219634"/>
                  </a:lnTo>
                  <a:lnTo>
                    <a:pt x="1337539" y="311225"/>
                  </a:lnTo>
                  <a:lnTo>
                    <a:pt x="1337373" y="319875"/>
                  </a:lnTo>
                  <a:lnTo>
                    <a:pt x="2118444" y="319875"/>
                  </a:lnTo>
                  <a:lnTo>
                    <a:pt x="2118444" y="1431909"/>
                  </a:lnTo>
                  <a:close/>
                </a:path>
              </a:pathLst>
            </a:custGeom>
            <a:solidFill>
              <a:srgbClr val="76D1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191686" y="2172563"/>
              <a:ext cx="2113915" cy="1428115"/>
            </a:xfrm>
            <a:custGeom>
              <a:avLst/>
              <a:gdLst/>
              <a:ahLst/>
              <a:cxnLst/>
              <a:rect l="l" t="t" r="r" b="b"/>
              <a:pathLst>
                <a:path w="2113915" h="1428114">
                  <a:moveTo>
                    <a:pt x="2113864" y="319874"/>
                  </a:moveTo>
                  <a:lnTo>
                    <a:pt x="1337386" y="319874"/>
                  </a:lnTo>
                  <a:lnTo>
                    <a:pt x="1337551" y="311226"/>
                  </a:lnTo>
                  <a:lnTo>
                    <a:pt x="1337551" y="219633"/>
                  </a:lnTo>
                  <a:lnTo>
                    <a:pt x="1331976" y="169278"/>
                  </a:lnTo>
                  <a:lnTo>
                    <a:pt x="1316088" y="123037"/>
                  </a:lnTo>
                  <a:lnTo>
                    <a:pt x="1291158" y="82257"/>
                  </a:lnTo>
                  <a:lnTo>
                    <a:pt x="1258455" y="48247"/>
                  </a:lnTo>
                  <a:lnTo>
                    <a:pt x="1219250" y="22326"/>
                  </a:lnTo>
                  <a:lnTo>
                    <a:pt x="1174800" y="5803"/>
                  </a:lnTo>
                  <a:lnTo>
                    <a:pt x="1126388" y="0"/>
                  </a:lnTo>
                  <a:lnTo>
                    <a:pt x="211162" y="0"/>
                  </a:lnTo>
                  <a:lnTo>
                    <a:pt x="162737" y="5803"/>
                  </a:lnTo>
                  <a:lnTo>
                    <a:pt x="118300" y="22326"/>
                  </a:lnTo>
                  <a:lnTo>
                    <a:pt x="79082" y="48247"/>
                  </a:lnTo>
                  <a:lnTo>
                    <a:pt x="46393" y="82257"/>
                  </a:lnTo>
                  <a:lnTo>
                    <a:pt x="21463" y="123037"/>
                  </a:lnTo>
                  <a:lnTo>
                    <a:pt x="5575" y="169278"/>
                  </a:lnTo>
                  <a:lnTo>
                    <a:pt x="0" y="219633"/>
                  </a:lnTo>
                  <a:lnTo>
                    <a:pt x="0" y="1427899"/>
                  </a:lnTo>
                  <a:lnTo>
                    <a:pt x="2113864" y="1427899"/>
                  </a:lnTo>
                  <a:lnTo>
                    <a:pt x="2113864" y="319874"/>
                  </a:lnTo>
                  <a:close/>
                </a:path>
              </a:pathLst>
            </a:custGeom>
            <a:solidFill>
              <a:srgbClr val="6C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191689" y="2172554"/>
              <a:ext cx="2113915" cy="1428115"/>
            </a:xfrm>
            <a:custGeom>
              <a:avLst/>
              <a:gdLst/>
              <a:ahLst/>
              <a:cxnLst/>
              <a:rect l="l" t="t" r="r" b="b"/>
              <a:pathLst>
                <a:path w="2113915" h="1428114">
                  <a:moveTo>
                    <a:pt x="2113861" y="1427895"/>
                  </a:moveTo>
                  <a:lnTo>
                    <a:pt x="2" y="1427895"/>
                  </a:lnTo>
                  <a:lnTo>
                    <a:pt x="0" y="219634"/>
                  </a:lnTo>
                  <a:lnTo>
                    <a:pt x="5577" y="169274"/>
                  </a:lnTo>
                  <a:lnTo>
                    <a:pt x="21462" y="123045"/>
                  </a:lnTo>
                  <a:lnTo>
                    <a:pt x="46390" y="82264"/>
                  </a:lnTo>
                  <a:lnTo>
                    <a:pt x="79091" y="48251"/>
                  </a:lnTo>
                  <a:lnTo>
                    <a:pt x="118298" y="22324"/>
                  </a:lnTo>
                  <a:lnTo>
                    <a:pt x="162745" y="5800"/>
                  </a:lnTo>
                  <a:lnTo>
                    <a:pt x="211162" y="0"/>
                  </a:lnTo>
                  <a:lnTo>
                    <a:pt x="1126389" y="0"/>
                  </a:lnTo>
                  <a:lnTo>
                    <a:pt x="1174807" y="5800"/>
                  </a:lnTo>
                  <a:lnTo>
                    <a:pt x="1219253" y="22324"/>
                  </a:lnTo>
                  <a:lnTo>
                    <a:pt x="1258460" y="48251"/>
                  </a:lnTo>
                  <a:lnTo>
                    <a:pt x="1291161" y="82264"/>
                  </a:lnTo>
                  <a:lnTo>
                    <a:pt x="1316089" y="123045"/>
                  </a:lnTo>
                  <a:lnTo>
                    <a:pt x="1331975" y="169274"/>
                  </a:lnTo>
                  <a:lnTo>
                    <a:pt x="1337552" y="219634"/>
                  </a:lnTo>
                  <a:lnTo>
                    <a:pt x="1337552" y="311225"/>
                  </a:lnTo>
                  <a:lnTo>
                    <a:pt x="1337386" y="319875"/>
                  </a:lnTo>
                  <a:lnTo>
                    <a:pt x="2113861" y="319875"/>
                  </a:lnTo>
                  <a:lnTo>
                    <a:pt x="2113861" y="1427895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4365548" y="2504363"/>
            <a:ext cx="71501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solidFill>
                  <a:srgbClr val="00ADEF"/>
                </a:solidFill>
                <a:latin typeface="Trebuchet MS"/>
                <a:cs typeface="Trebuchet MS"/>
              </a:rPr>
              <a:t>Singular 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30" dirty="0">
                <a:latin typeface="Trebuchet MS"/>
                <a:cs typeface="Trebuchet MS"/>
              </a:rPr>
              <a:t>hippo 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55" dirty="0">
                <a:latin typeface="Trebuchet MS"/>
                <a:cs typeface="Trebuchet MS"/>
              </a:rPr>
              <a:t>video 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105" dirty="0">
                <a:latin typeface="Trebuchet MS"/>
                <a:cs typeface="Trebuchet MS"/>
              </a:rPr>
              <a:t> </a:t>
            </a:r>
            <a:r>
              <a:rPr sz="1600" spc="-15" dirty="0">
                <a:latin typeface="Trebuchet MS"/>
                <a:cs typeface="Trebuchet MS"/>
              </a:rPr>
              <a:t>zoo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445759" y="2504363"/>
            <a:ext cx="59817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75" dirty="0">
                <a:solidFill>
                  <a:srgbClr val="00ADEF"/>
                </a:solidFill>
                <a:latin typeface="Trebuchet MS"/>
                <a:cs typeface="Trebuchet MS"/>
              </a:rPr>
              <a:t>Plural  </a:t>
            </a:r>
            <a:r>
              <a:rPr sz="1600" spc="-30" dirty="0">
                <a:latin typeface="Trebuchet MS"/>
                <a:cs typeface="Trebuchet MS"/>
              </a:rPr>
              <a:t>hipp</a:t>
            </a:r>
            <a:r>
              <a:rPr sz="1600" spc="-40" dirty="0">
                <a:latin typeface="Trebuchet MS"/>
                <a:cs typeface="Trebuchet MS"/>
              </a:rPr>
              <a:t>o</a:t>
            </a:r>
            <a:r>
              <a:rPr sz="1600" b="1" spc="-10" dirty="0">
                <a:latin typeface="Trebuchet MS"/>
                <a:cs typeface="Trebuchet MS"/>
              </a:rPr>
              <a:t>s  </a:t>
            </a:r>
            <a:r>
              <a:rPr sz="1600" spc="-50" dirty="0">
                <a:latin typeface="Trebuchet MS"/>
                <a:cs typeface="Trebuchet MS"/>
              </a:rPr>
              <a:t>video</a:t>
            </a:r>
            <a:r>
              <a:rPr sz="1600" b="1" spc="-50" dirty="0">
                <a:latin typeface="Trebuchet MS"/>
                <a:cs typeface="Trebuchet MS"/>
              </a:rPr>
              <a:t>s  </a:t>
            </a:r>
            <a:r>
              <a:rPr sz="1600" spc="-15" dirty="0">
                <a:latin typeface="Trebuchet MS"/>
                <a:cs typeface="Trebuchet MS"/>
              </a:rPr>
              <a:t>zoo</a:t>
            </a:r>
            <a:r>
              <a:rPr sz="1600" b="1" spc="-15" dirty="0">
                <a:latin typeface="Trebuchet MS"/>
                <a:cs typeface="Trebuchet MS"/>
              </a:rPr>
              <a:t>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59593" y="3744747"/>
            <a:ext cx="57213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marR="170815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latin typeface="Trebuchet MS"/>
                <a:cs typeface="Trebuchet MS"/>
              </a:rPr>
              <a:t>But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with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5" dirty="0">
                <a:latin typeface="Trebuchet MS"/>
                <a:cs typeface="Trebuchet MS"/>
              </a:rPr>
              <a:t>some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5" dirty="0">
                <a:latin typeface="Trebuchet MS"/>
                <a:cs typeface="Trebuchet MS"/>
              </a:rPr>
              <a:t>nouns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114" dirty="0">
                <a:latin typeface="Trebuchet MS"/>
                <a:cs typeface="Trebuchet MS"/>
              </a:rPr>
              <a:t>that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end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in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-</a:t>
            </a:r>
            <a:r>
              <a:rPr sz="1800" b="1" spc="-90" dirty="0">
                <a:latin typeface="Trebuchet MS"/>
                <a:cs typeface="Trebuchet MS"/>
              </a:rPr>
              <a:t>o</a:t>
            </a:r>
            <a:r>
              <a:rPr sz="1800" spc="-90" dirty="0">
                <a:latin typeface="Trebuchet MS"/>
                <a:cs typeface="Trebuchet MS"/>
              </a:rPr>
              <a:t>,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you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15" dirty="0">
                <a:latin typeface="Trebuchet MS"/>
                <a:cs typeface="Trebuchet MS"/>
              </a:rPr>
              <a:t>add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-40" dirty="0">
                <a:latin typeface="Trebuchet MS"/>
                <a:cs typeface="Trebuchet MS"/>
              </a:rPr>
              <a:t>-</a:t>
            </a:r>
            <a:r>
              <a:rPr sz="1800" b="1" spc="-40" dirty="0">
                <a:latin typeface="Trebuchet MS"/>
                <a:cs typeface="Trebuchet MS"/>
              </a:rPr>
              <a:t>es</a:t>
            </a:r>
            <a:r>
              <a:rPr sz="1800" b="1" spc="-95" dirty="0">
                <a:latin typeface="Trebuchet MS"/>
                <a:cs typeface="Trebuchet MS"/>
              </a:rPr>
              <a:t> </a:t>
            </a:r>
            <a:r>
              <a:rPr sz="1800" spc="-125" dirty="0">
                <a:latin typeface="Trebuchet MS"/>
                <a:cs typeface="Trebuchet MS"/>
              </a:rPr>
              <a:t>to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form  </a:t>
            </a:r>
            <a:r>
              <a:rPr sz="1800" spc="-105" dirty="0">
                <a:latin typeface="Trebuchet MS"/>
                <a:cs typeface="Trebuchet MS"/>
              </a:rPr>
              <a:t>the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plural.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288078" y="4776171"/>
            <a:ext cx="1007110" cy="134620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71755">
              <a:lnSpc>
                <a:spcPct val="100000"/>
              </a:lnSpc>
              <a:spcBef>
                <a:spcPts val="395"/>
              </a:spcBef>
            </a:pPr>
            <a:r>
              <a:rPr sz="1800" spc="-10" dirty="0">
                <a:solidFill>
                  <a:srgbClr val="00ADEF"/>
                </a:solidFill>
                <a:latin typeface="Trebuchet MS"/>
                <a:cs typeface="Trebuchet MS"/>
              </a:rPr>
              <a:t>Word</a:t>
            </a:r>
            <a:r>
              <a:rPr sz="1800" spc="-165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800" spc="-85" dirty="0">
                <a:solidFill>
                  <a:srgbClr val="00ADEF"/>
                </a:solidFill>
                <a:latin typeface="Trebuchet MS"/>
                <a:cs typeface="Trebuchet MS"/>
              </a:rPr>
              <a:t>File</a:t>
            </a:r>
            <a:endParaRPr sz="1800">
              <a:latin typeface="Trebuchet MS"/>
              <a:cs typeface="Trebuchet MS"/>
            </a:endParaRPr>
          </a:p>
          <a:p>
            <a:pPr marL="12700" marR="215265">
              <a:lnSpc>
                <a:spcPct val="100000"/>
              </a:lnSpc>
              <a:spcBef>
                <a:spcPts val="260"/>
              </a:spcBef>
            </a:pPr>
            <a:r>
              <a:rPr sz="1600" spc="-40" dirty="0">
                <a:solidFill>
                  <a:srgbClr val="00ADEF"/>
                </a:solidFill>
                <a:latin typeface="Trebuchet MS"/>
                <a:cs typeface="Trebuchet MS"/>
              </a:rPr>
              <a:t>Singular 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165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tomato 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65" dirty="0">
                <a:latin typeface="Trebuchet MS"/>
                <a:cs typeface="Trebuchet MS"/>
              </a:rPr>
              <a:t>potato 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105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hero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368290" y="5121198"/>
            <a:ext cx="82804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75" dirty="0">
                <a:solidFill>
                  <a:srgbClr val="00ADEF"/>
                </a:solidFill>
                <a:latin typeface="Trebuchet MS"/>
                <a:cs typeface="Trebuchet MS"/>
              </a:rPr>
              <a:t>Plural  </a:t>
            </a:r>
            <a:r>
              <a:rPr sz="1600" spc="-65" dirty="0">
                <a:latin typeface="Trebuchet MS"/>
                <a:cs typeface="Trebuchet MS"/>
              </a:rPr>
              <a:t>tomat</a:t>
            </a:r>
            <a:r>
              <a:rPr sz="1600" spc="-70" dirty="0">
                <a:latin typeface="Trebuchet MS"/>
                <a:cs typeface="Trebuchet MS"/>
              </a:rPr>
              <a:t>o</a:t>
            </a:r>
            <a:r>
              <a:rPr sz="1600" b="1" spc="-30" dirty="0">
                <a:latin typeface="Trebuchet MS"/>
                <a:cs typeface="Trebuchet MS"/>
              </a:rPr>
              <a:t>es  </a:t>
            </a:r>
            <a:r>
              <a:rPr sz="1600" spc="-60" dirty="0">
                <a:latin typeface="Trebuchet MS"/>
                <a:cs typeface="Trebuchet MS"/>
              </a:rPr>
              <a:t>potato</a:t>
            </a:r>
            <a:r>
              <a:rPr sz="1600" b="1" spc="-60" dirty="0">
                <a:latin typeface="Trebuchet MS"/>
                <a:cs typeface="Trebuchet MS"/>
              </a:rPr>
              <a:t>es  </a:t>
            </a:r>
            <a:r>
              <a:rPr sz="1600" spc="-45" dirty="0">
                <a:latin typeface="Trebuchet MS"/>
                <a:cs typeface="Trebuchet MS"/>
              </a:rPr>
              <a:t>hero</a:t>
            </a:r>
            <a:r>
              <a:rPr sz="1600" b="1" spc="-45" dirty="0">
                <a:latin typeface="Trebuchet MS"/>
                <a:cs typeface="Trebuchet MS"/>
              </a:rPr>
              <a:t>es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46100" y="3750309"/>
            <a:ext cx="5748020" cy="635000"/>
          </a:xfrm>
          <a:custGeom>
            <a:avLst/>
            <a:gdLst/>
            <a:ahLst/>
            <a:cxnLst/>
            <a:rect l="l" t="t" r="r" b="b"/>
            <a:pathLst>
              <a:path w="5748020" h="635000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520700"/>
                </a:lnTo>
                <a:lnTo>
                  <a:pt x="1785" y="586779"/>
                </a:lnTo>
                <a:lnTo>
                  <a:pt x="14287" y="620712"/>
                </a:lnTo>
                <a:lnTo>
                  <a:pt x="48220" y="633214"/>
                </a:lnTo>
                <a:lnTo>
                  <a:pt x="114300" y="635000"/>
                </a:lnTo>
                <a:lnTo>
                  <a:pt x="5633720" y="635000"/>
                </a:lnTo>
                <a:lnTo>
                  <a:pt x="5699799" y="633214"/>
                </a:lnTo>
                <a:lnTo>
                  <a:pt x="5733732" y="620712"/>
                </a:lnTo>
                <a:lnTo>
                  <a:pt x="5746234" y="586779"/>
                </a:lnTo>
                <a:lnTo>
                  <a:pt x="5748020" y="520700"/>
                </a:lnTo>
                <a:lnTo>
                  <a:pt x="5748020" y="114300"/>
                </a:lnTo>
                <a:lnTo>
                  <a:pt x="5746234" y="48220"/>
                </a:lnTo>
                <a:lnTo>
                  <a:pt x="5733732" y="14287"/>
                </a:lnTo>
                <a:lnTo>
                  <a:pt x="5699799" y="1785"/>
                </a:lnTo>
                <a:lnTo>
                  <a:pt x="5633720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2002789" y="1770100"/>
            <a:ext cx="6604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50" dirty="0">
                <a:latin typeface="Trebuchet MS"/>
                <a:cs typeface="Trebuchet MS"/>
              </a:rPr>
              <a:t>a</a:t>
            </a:r>
            <a:r>
              <a:rPr sz="1700" spc="-160" dirty="0">
                <a:latin typeface="Trebuchet MS"/>
                <a:cs typeface="Trebuchet MS"/>
              </a:rPr>
              <a:t> </a:t>
            </a:r>
            <a:r>
              <a:rPr sz="1700" spc="-60" dirty="0">
                <a:latin typeface="Trebuchet MS"/>
                <a:cs typeface="Trebuchet MS"/>
              </a:rPr>
              <a:t>rhino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64" name="object 6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pc="10" dirty="0"/>
              <a:t>28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4425162" y="1770100"/>
            <a:ext cx="1180465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468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Trebuchet MS"/>
                <a:cs typeface="Trebuchet MS"/>
              </a:rPr>
              <a:t>rhino</a:t>
            </a:r>
            <a:r>
              <a:rPr sz="1700" b="1" spc="-55" dirty="0">
                <a:latin typeface="Trebuchet MS"/>
                <a:cs typeface="Trebuchet MS"/>
              </a:rPr>
              <a:t>s</a:t>
            </a:r>
            <a:endParaRPr sz="1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1800" spc="-10" dirty="0">
                <a:solidFill>
                  <a:srgbClr val="00ADEF"/>
                </a:solidFill>
                <a:latin typeface="Trebuchet MS"/>
                <a:cs typeface="Trebuchet MS"/>
              </a:rPr>
              <a:t>Word</a:t>
            </a:r>
            <a:r>
              <a:rPr sz="1800" spc="-114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800" spc="-85" dirty="0">
                <a:solidFill>
                  <a:srgbClr val="00ADEF"/>
                </a:solidFill>
                <a:latin typeface="Trebuchet MS"/>
                <a:cs typeface="Trebuchet MS"/>
              </a:rPr>
              <a:t>File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977264" y="3353790"/>
            <a:ext cx="30099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27555" algn="l"/>
              </a:tabLst>
            </a:pPr>
            <a:r>
              <a:rPr sz="1700" spc="50" dirty="0">
                <a:latin typeface="Trebuchet MS"/>
                <a:cs typeface="Trebuchet MS"/>
              </a:rPr>
              <a:t>a</a:t>
            </a:r>
            <a:r>
              <a:rPr sz="1700" spc="-130" dirty="0">
                <a:latin typeface="Trebuchet MS"/>
                <a:cs typeface="Trebuchet MS"/>
              </a:rPr>
              <a:t> </a:t>
            </a:r>
            <a:r>
              <a:rPr sz="1700" spc="-5" dirty="0">
                <a:latin typeface="Trebuchet MS"/>
                <a:cs typeface="Trebuchet MS"/>
              </a:rPr>
              <a:t>kangaroo</a:t>
            </a:r>
            <a:r>
              <a:rPr sz="1700" dirty="0">
                <a:latin typeface="Trebuchet MS"/>
                <a:cs typeface="Trebuchet MS"/>
              </a:rPr>
              <a:t>	</a:t>
            </a:r>
            <a:r>
              <a:rPr sz="1700" spc="-5" dirty="0">
                <a:latin typeface="Trebuchet MS"/>
                <a:cs typeface="Trebuchet MS"/>
              </a:rPr>
              <a:t>kangaro</a:t>
            </a:r>
            <a:r>
              <a:rPr sz="1700" spc="-10" dirty="0">
                <a:latin typeface="Trebuchet MS"/>
                <a:cs typeface="Trebuchet MS"/>
              </a:rPr>
              <a:t>o</a:t>
            </a:r>
            <a:r>
              <a:rPr sz="1700" b="1" spc="-10" dirty="0">
                <a:latin typeface="Trebuchet MS"/>
                <a:cs typeface="Trebuchet MS"/>
              </a:rPr>
              <a:t>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56917" y="5645277"/>
            <a:ext cx="99631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50" dirty="0">
                <a:latin typeface="Trebuchet MS"/>
                <a:cs typeface="Trebuchet MS"/>
              </a:rPr>
              <a:t>a</a:t>
            </a:r>
            <a:r>
              <a:rPr sz="1700" spc="-155" dirty="0">
                <a:latin typeface="Trebuchet MS"/>
                <a:cs typeface="Trebuchet MS"/>
              </a:rPr>
              <a:t> </a:t>
            </a:r>
            <a:r>
              <a:rPr sz="1700" spc="-45" dirty="0">
                <a:latin typeface="Trebuchet MS"/>
                <a:cs typeface="Trebuchet MS"/>
              </a:rPr>
              <a:t>flamingo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841726" y="5916650"/>
            <a:ext cx="1029969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45" dirty="0">
                <a:latin typeface="Trebuchet MS"/>
                <a:cs typeface="Trebuchet MS"/>
              </a:rPr>
              <a:t>flamingo</a:t>
            </a:r>
            <a:r>
              <a:rPr sz="1700" b="1" spc="-45" dirty="0">
                <a:latin typeface="Trebuchet MS"/>
                <a:cs typeface="Trebuchet MS"/>
              </a:rPr>
              <a:t>es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976120" y="6604558"/>
            <a:ext cx="38601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100" dirty="0">
                <a:latin typeface="Trebuchet MS"/>
                <a:cs typeface="Trebuchet MS"/>
              </a:rPr>
              <a:t>With </a:t>
            </a:r>
            <a:r>
              <a:rPr sz="1600" spc="5" dirty="0">
                <a:latin typeface="Trebuchet MS"/>
                <a:cs typeface="Trebuchet MS"/>
              </a:rPr>
              <a:t>some </a:t>
            </a:r>
            <a:r>
              <a:rPr sz="1600" dirty="0">
                <a:latin typeface="Trebuchet MS"/>
                <a:cs typeface="Trebuchet MS"/>
              </a:rPr>
              <a:t>nouns</a:t>
            </a:r>
            <a:r>
              <a:rPr sz="1600" spc="-345" dirty="0">
                <a:latin typeface="Trebuchet MS"/>
                <a:cs typeface="Trebuchet MS"/>
              </a:rPr>
              <a:t> </a:t>
            </a:r>
            <a:r>
              <a:rPr sz="1600" spc="-105" dirty="0">
                <a:latin typeface="Trebuchet MS"/>
                <a:cs typeface="Trebuchet MS"/>
              </a:rPr>
              <a:t>that </a:t>
            </a:r>
            <a:r>
              <a:rPr sz="1600" spc="-20" dirty="0">
                <a:latin typeface="Trebuchet MS"/>
                <a:cs typeface="Trebuchet MS"/>
              </a:rPr>
              <a:t>end 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spc="-80" dirty="0">
                <a:latin typeface="Trebuchet MS"/>
                <a:cs typeface="Trebuchet MS"/>
              </a:rPr>
              <a:t>-</a:t>
            </a:r>
            <a:r>
              <a:rPr sz="1600" b="1" spc="-80" dirty="0">
                <a:latin typeface="Trebuchet MS"/>
                <a:cs typeface="Trebuchet MS"/>
              </a:rPr>
              <a:t>o</a:t>
            </a:r>
            <a:r>
              <a:rPr sz="1600" spc="-80" dirty="0">
                <a:latin typeface="Trebuchet MS"/>
                <a:cs typeface="Trebuchet MS"/>
              </a:rPr>
              <a:t>,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-20" dirty="0">
                <a:latin typeface="Trebuchet MS"/>
                <a:cs typeface="Trebuchet MS"/>
              </a:rPr>
              <a:t>can </a:t>
            </a:r>
            <a:r>
              <a:rPr sz="1600" spc="15" dirty="0">
                <a:latin typeface="Trebuchet MS"/>
                <a:cs typeface="Trebuchet MS"/>
              </a:rPr>
              <a:t>add  </a:t>
            </a:r>
            <a:r>
              <a:rPr sz="1600" spc="-95" dirty="0">
                <a:latin typeface="Trebuchet MS"/>
                <a:cs typeface="Trebuchet MS"/>
              </a:rPr>
              <a:t>either </a:t>
            </a:r>
            <a:r>
              <a:rPr sz="1600" spc="-20" dirty="0">
                <a:latin typeface="Trebuchet MS"/>
                <a:cs typeface="Trebuchet MS"/>
              </a:rPr>
              <a:t>-</a:t>
            </a:r>
            <a:r>
              <a:rPr sz="1600" b="1" spc="-20" dirty="0">
                <a:latin typeface="Trebuchet MS"/>
                <a:cs typeface="Trebuchet MS"/>
              </a:rPr>
              <a:t>s </a:t>
            </a:r>
            <a:r>
              <a:rPr sz="1600" spc="-60" dirty="0">
                <a:latin typeface="Trebuchet MS"/>
                <a:cs typeface="Trebuchet MS"/>
              </a:rPr>
              <a:t>or </a:t>
            </a:r>
            <a:r>
              <a:rPr sz="1600" spc="-35" dirty="0">
                <a:latin typeface="Trebuchet MS"/>
                <a:cs typeface="Trebuchet MS"/>
              </a:rPr>
              <a:t>-</a:t>
            </a:r>
            <a:r>
              <a:rPr sz="1600" b="1" spc="-35" dirty="0">
                <a:latin typeface="Trebuchet MS"/>
                <a:cs typeface="Trebuchet MS"/>
              </a:rPr>
              <a:t>es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75" dirty="0">
                <a:latin typeface="Trebuchet MS"/>
                <a:cs typeface="Trebuchet MS"/>
              </a:rPr>
              <a:t>form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175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plural.</a:t>
            </a:r>
            <a:endParaRPr sz="1600">
              <a:latin typeface="Trebuchet MS"/>
              <a:cs typeface="Trebuchet MS"/>
            </a:endParaRPr>
          </a:p>
        </p:txBody>
      </p:sp>
      <p:graphicFrame>
        <p:nvGraphicFramePr>
          <p:cNvPr id="63" name="object 63"/>
          <p:cNvGraphicFramePr>
            <a:graphicFrameLocks noGrp="1"/>
          </p:cNvGraphicFramePr>
          <p:nvPr/>
        </p:nvGraphicFramePr>
        <p:xfrm>
          <a:off x="1887118" y="7265289"/>
          <a:ext cx="3946524" cy="13097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5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5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6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1045"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spc="-35" dirty="0">
                          <a:solidFill>
                            <a:srgbClr val="00ADEF"/>
                          </a:solidFill>
                          <a:latin typeface="Trebuchet MS"/>
                          <a:cs typeface="Trebuchet MS"/>
                        </a:rPr>
                        <a:t>Singular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/>
                </a:tc>
                <a:tc>
                  <a:txBody>
                    <a:bodyPr/>
                    <a:lstStyle/>
                    <a:p>
                      <a:pPr marL="34480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spc="-75" dirty="0">
                          <a:solidFill>
                            <a:srgbClr val="00ADEF"/>
                          </a:solidFill>
                          <a:latin typeface="Trebuchet MS"/>
                          <a:cs typeface="Trebuchet MS"/>
                        </a:rPr>
                        <a:t>Plural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/>
                </a:tc>
                <a:tc>
                  <a:txBody>
                    <a:bodyPr/>
                    <a:lstStyle/>
                    <a:p>
                      <a:pPr marL="17907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spc="-75" dirty="0">
                          <a:solidFill>
                            <a:srgbClr val="00ADEF"/>
                          </a:solidFill>
                          <a:latin typeface="Trebuchet MS"/>
                          <a:cs typeface="Trebuchet MS"/>
                        </a:rPr>
                        <a:t>Plural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734">
                <a:tc>
                  <a:txBody>
                    <a:bodyPr/>
                    <a:lstStyle/>
                    <a:p>
                      <a:pPr marL="31750">
                        <a:lnSpc>
                          <a:spcPts val="1895"/>
                        </a:lnSpc>
                        <a:spcBef>
                          <a:spcPts val="65"/>
                        </a:spcBef>
                      </a:pPr>
                      <a:r>
                        <a:rPr sz="1600" spc="4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600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25" dirty="0">
                          <a:latin typeface="Trebuchet MS"/>
                          <a:cs typeface="Trebuchet MS"/>
                        </a:rPr>
                        <a:t>mango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344805">
                        <a:lnSpc>
                          <a:spcPts val="1895"/>
                        </a:lnSpc>
                        <a:spcBef>
                          <a:spcPts val="65"/>
                        </a:spcBef>
                      </a:pPr>
                      <a:r>
                        <a:rPr sz="1600" spc="20" dirty="0">
                          <a:latin typeface="Trebuchet MS"/>
                          <a:cs typeface="Trebuchet MS"/>
                        </a:rPr>
                        <a:t>mangoes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179070">
                        <a:lnSpc>
                          <a:spcPts val="1895"/>
                        </a:lnSpc>
                        <a:spcBef>
                          <a:spcPts val="65"/>
                        </a:spcBef>
                      </a:pPr>
                      <a:r>
                        <a:rPr sz="1600" spc="30" dirty="0">
                          <a:latin typeface="Trebuchet MS"/>
                          <a:cs typeface="Trebuchet MS"/>
                        </a:rPr>
                        <a:t>mangos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825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31750">
                        <a:lnSpc>
                          <a:spcPts val="1820"/>
                        </a:lnSpc>
                      </a:pPr>
                      <a:r>
                        <a:rPr sz="1600" spc="4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600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40" dirty="0">
                          <a:latin typeface="Trebuchet MS"/>
                          <a:cs typeface="Trebuchet MS"/>
                        </a:rPr>
                        <a:t>mosquito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4805">
                        <a:lnSpc>
                          <a:spcPts val="1820"/>
                        </a:lnSpc>
                      </a:pPr>
                      <a:r>
                        <a:rPr sz="1600" spc="-30" dirty="0">
                          <a:latin typeface="Trebuchet MS"/>
                          <a:cs typeface="Trebuchet MS"/>
                        </a:rPr>
                        <a:t>mosquitoes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9070">
                        <a:lnSpc>
                          <a:spcPts val="1820"/>
                        </a:lnSpc>
                      </a:pPr>
                      <a:r>
                        <a:rPr sz="1600" spc="-30" dirty="0">
                          <a:latin typeface="Trebuchet MS"/>
                          <a:cs typeface="Trebuchet MS"/>
                        </a:rPr>
                        <a:t>mosquitos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839">
                <a:tc>
                  <a:txBody>
                    <a:bodyPr/>
                    <a:lstStyle/>
                    <a:p>
                      <a:pPr marL="31750">
                        <a:lnSpc>
                          <a:spcPts val="1820"/>
                        </a:lnSpc>
                      </a:pPr>
                      <a:r>
                        <a:rPr sz="1600" spc="4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6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55" dirty="0">
                          <a:latin typeface="Trebuchet MS"/>
                          <a:cs typeface="Trebuchet MS"/>
                        </a:rPr>
                        <a:t>zero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4805">
                        <a:lnSpc>
                          <a:spcPts val="1820"/>
                        </a:lnSpc>
                      </a:pPr>
                      <a:r>
                        <a:rPr sz="1600" spc="-35" dirty="0">
                          <a:latin typeface="Trebuchet MS"/>
                          <a:cs typeface="Trebuchet MS"/>
                        </a:rPr>
                        <a:t>zeroes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9070">
                        <a:lnSpc>
                          <a:spcPts val="1820"/>
                        </a:lnSpc>
                      </a:pPr>
                      <a:r>
                        <a:rPr sz="1600" spc="-30" dirty="0">
                          <a:latin typeface="Trebuchet MS"/>
                          <a:cs typeface="Trebuchet MS"/>
                        </a:rPr>
                        <a:t>zeros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9290">
                <a:tc>
                  <a:txBody>
                    <a:bodyPr/>
                    <a:lstStyle/>
                    <a:p>
                      <a:pPr marL="31750">
                        <a:lnSpc>
                          <a:spcPts val="1845"/>
                        </a:lnSpc>
                      </a:pPr>
                      <a:r>
                        <a:rPr sz="1600" spc="45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600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70" dirty="0">
                          <a:latin typeface="Trebuchet MS"/>
                          <a:cs typeface="Trebuchet MS"/>
                        </a:rPr>
                        <a:t>buffalo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4805">
                        <a:lnSpc>
                          <a:spcPts val="1845"/>
                        </a:lnSpc>
                      </a:pPr>
                      <a:r>
                        <a:rPr sz="1600" spc="-50" dirty="0">
                          <a:latin typeface="Trebuchet MS"/>
                          <a:cs typeface="Trebuchet MS"/>
                        </a:rPr>
                        <a:t>buffaloes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9070">
                        <a:lnSpc>
                          <a:spcPts val="1845"/>
                        </a:lnSpc>
                      </a:pPr>
                      <a:r>
                        <a:rPr sz="1600" spc="-55" dirty="0">
                          <a:latin typeface="Trebuchet MS"/>
                          <a:cs typeface="Trebuchet MS"/>
                        </a:rPr>
                        <a:t>buffalos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97070" y="5594356"/>
            <a:ext cx="1802506" cy="15403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26717" y="5723890"/>
            <a:ext cx="1187447" cy="1353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84881" y="3053079"/>
            <a:ext cx="2338068" cy="2286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9510" y="3218820"/>
            <a:ext cx="2029213" cy="19475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40168" y="1357023"/>
            <a:ext cx="2296776" cy="13682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97921" y="1591318"/>
            <a:ext cx="1981193" cy="11125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558221" y="7719181"/>
            <a:ext cx="5759450" cy="1129665"/>
            <a:chOff x="558221" y="7719181"/>
            <a:chExt cx="5759450" cy="1129665"/>
          </a:xfrm>
        </p:grpSpPr>
        <p:sp>
          <p:nvSpPr>
            <p:cNvPr id="9" name="object 9"/>
            <p:cNvSpPr/>
            <p:nvPr/>
          </p:nvSpPr>
          <p:spPr>
            <a:xfrm>
              <a:off x="558221" y="7719181"/>
              <a:ext cx="5759031" cy="112951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70457" y="7750985"/>
              <a:ext cx="5534660" cy="1066165"/>
            </a:xfrm>
            <a:custGeom>
              <a:avLst/>
              <a:gdLst/>
              <a:ahLst/>
              <a:cxnLst/>
              <a:rect l="l" t="t" r="r" b="b"/>
              <a:pathLst>
                <a:path w="5534660" h="1066165">
                  <a:moveTo>
                    <a:pt x="5534560" y="1065924"/>
                  </a:moveTo>
                  <a:lnTo>
                    <a:pt x="0" y="1065924"/>
                  </a:lnTo>
                  <a:lnTo>
                    <a:pt x="0" y="0"/>
                  </a:lnTo>
                  <a:lnTo>
                    <a:pt x="5534560" y="0"/>
                  </a:lnTo>
                  <a:lnTo>
                    <a:pt x="5534560" y="10659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70457" y="7750985"/>
              <a:ext cx="5534660" cy="1066165"/>
            </a:xfrm>
            <a:custGeom>
              <a:avLst/>
              <a:gdLst/>
              <a:ahLst/>
              <a:cxnLst/>
              <a:rect l="l" t="t" r="r" b="b"/>
              <a:pathLst>
                <a:path w="5534660" h="1066165">
                  <a:moveTo>
                    <a:pt x="0" y="1065936"/>
                  </a:moveTo>
                  <a:lnTo>
                    <a:pt x="0" y="0"/>
                  </a:lnTo>
                  <a:lnTo>
                    <a:pt x="5534560" y="0"/>
                  </a:lnTo>
                  <a:lnTo>
                    <a:pt x="5534560" y="1065936"/>
                  </a:lnTo>
                  <a:lnTo>
                    <a:pt x="0" y="1065936"/>
                  </a:lnTo>
                  <a:close/>
                </a:path>
              </a:pathLst>
            </a:custGeom>
            <a:ln w="5210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50607" y="7774899"/>
              <a:ext cx="5382702" cy="101812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50607" y="7774899"/>
              <a:ext cx="5382895" cy="1018540"/>
            </a:xfrm>
            <a:custGeom>
              <a:avLst/>
              <a:gdLst/>
              <a:ahLst/>
              <a:cxnLst/>
              <a:rect l="l" t="t" r="r" b="b"/>
              <a:pathLst>
                <a:path w="5382895" h="1018540">
                  <a:moveTo>
                    <a:pt x="0" y="1018109"/>
                  </a:moveTo>
                  <a:lnTo>
                    <a:pt x="0" y="0"/>
                  </a:lnTo>
                  <a:lnTo>
                    <a:pt x="5382701" y="0"/>
                  </a:lnTo>
                  <a:lnTo>
                    <a:pt x="5382701" y="1018109"/>
                  </a:lnTo>
                  <a:lnTo>
                    <a:pt x="0" y="1018109"/>
                  </a:lnTo>
                  <a:close/>
                </a:path>
              </a:pathLst>
            </a:custGeom>
            <a:ln w="5195">
              <a:solidFill>
                <a:srgbClr val="44C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59593" y="549427"/>
            <a:ext cx="5739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4629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latin typeface="Trebuchet MS"/>
                <a:cs typeface="Trebuchet MS"/>
              </a:rPr>
              <a:t>Some</a:t>
            </a:r>
            <a:r>
              <a:rPr sz="1800" spc="-204" dirty="0">
                <a:latin typeface="Trebuchet MS"/>
                <a:cs typeface="Trebuchet MS"/>
              </a:rPr>
              <a:t> </a:t>
            </a:r>
            <a:r>
              <a:rPr sz="1800" spc="-120" dirty="0">
                <a:latin typeface="Trebuchet MS"/>
                <a:cs typeface="Trebuchet MS"/>
              </a:rPr>
              <a:t>plural</a:t>
            </a:r>
            <a:r>
              <a:rPr sz="1800" spc="-204" dirty="0">
                <a:latin typeface="Trebuchet MS"/>
                <a:cs typeface="Trebuchet MS"/>
              </a:rPr>
              <a:t> </a:t>
            </a:r>
            <a:r>
              <a:rPr sz="1800" spc="-40" dirty="0">
                <a:latin typeface="Trebuchet MS"/>
                <a:cs typeface="Trebuchet MS"/>
              </a:rPr>
              <a:t>nouns</a:t>
            </a:r>
            <a:r>
              <a:rPr sz="1800" spc="-204" dirty="0">
                <a:latin typeface="Trebuchet MS"/>
                <a:cs typeface="Trebuchet MS"/>
              </a:rPr>
              <a:t> </a:t>
            </a:r>
            <a:r>
              <a:rPr sz="1800" spc="-155" dirty="0">
                <a:latin typeface="Trebuchet MS"/>
                <a:cs typeface="Trebuchet MS"/>
              </a:rPr>
              <a:t>don’t</a:t>
            </a:r>
            <a:r>
              <a:rPr sz="1800" spc="-204" dirty="0">
                <a:latin typeface="Trebuchet MS"/>
                <a:cs typeface="Trebuchet MS"/>
              </a:rPr>
              <a:t> </a:t>
            </a:r>
            <a:r>
              <a:rPr sz="1800" spc="-135" dirty="0">
                <a:latin typeface="Trebuchet MS"/>
                <a:cs typeface="Trebuchet MS"/>
              </a:rPr>
              <a:t>follow</a:t>
            </a:r>
            <a:r>
              <a:rPr sz="1800" spc="-204" dirty="0">
                <a:latin typeface="Trebuchet MS"/>
                <a:cs typeface="Trebuchet MS"/>
              </a:rPr>
              <a:t> </a:t>
            </a:r>
            <a:r>
              <a:rPr sz="1800" spc="-140" dirty="0">
                <a:latin typeface="Trebuchet MS"/>
                <a:cs typeface="Trebuchet MS"/>
              </a:rPr>
              <a:t>the</a:t>
            </a:r>
            <a:r>
              <a:rPr sz="1800" spc="-204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-</a:t>
            </a:r>
            <a:r>
              <a:rPr sz="1800" b="1" spc="-50" dirty="0">
                <a:latin typeface="Trebuchet MS"/>
                <a:cs typeface="Trebuchet MS"/>
              </a:rPr>
              <a:t>s</a:t>
            </a:r>
            <a:r>
              <a:rPr sz="1800" b="1" spc="-204" dirty="0">
                <a:latin typeface="Trebuchet MS"/>
                <a:cs typeface="Trebuchet MS"/>
              </a:rPr>
              <a:t> </a:t>
            </a:r>
            <a:r>
              <a:rPr sz="1800" spc="-160" dirty="0">
                <a:latin typeface="Trebuchet MS"/>
                <a:cs typeface="Trebuchet MS"/>
              </a:rPr>
              <a:t>rule.</a:t>
            </a:r>
            <a:r>
              <a:rPr sz="1800" spc="-204" dirty="0">
                <a:latin typeface="Trebuchet MS"/>
                <a:cs typeface="Trebuchet MS"/>
              </a:rPr>
              <a:t> </a:t>
            </a:r>
            <a:r>
              <a:rPr sz="1800" spc="-140" dirty="0">
                <a:latin typeface="Trebuchet MS"/>
                <a:cs typeface="Trebuchet MS"/>
              </a:rPr>
              <a:t>They</a:t>
            </a:r>
            <a:r>
              <a:rPr sz="1800" spc="-204" dirty="0">
                <a:latin typeface="Trebuchet MS"/>
                <a:cs typeface="Trebuchet MS"/>
              </a:rPr>
              <a:t> </a:t>
            </a:r>
            <a:r>
              <a:rPr sz="1800" spc="-155" dirty="0">
                <a:latin typeface="Trebuchet MS"/>
                <a:cs typeface="Trebuchet MS"/>
              </a:rPr>
              <a:t>don’t</a:t>
            </a:r>
            <a:r>
              <a:rPr sz="1800" spc="-204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end</a:t>
            </a:r>
            <a:r>
              <a:rPr sz="1800" spc="-150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in</a:t>
            </a:r>
            <a:endParaRPr sz="1800">
              <a:latin typeface="Trebuchet MS"/>
              <a:cs typeface="Trebuchet MS"/>
            </a:endParaRPr>
          </a:p>
          <a:p>
            <a:pPr marL="214629">
              <a:lnSpc>
                <a:spcPct val="100000"/>
              </a:lnSpc>
            </a:pPr>
            <a:r>
              <a:rPr sz="1800" spc="-85" dirty="0">
                <a:latin typeface="Trebuchet MS"/>
                <a:cs typeface="Trebuchet MS"/>
              </a:rPr>
              <a:t>-</a:t>
            </a:r>
            <a:r>
              <a:rPr sz="1800" b="1" spc="-85" dirty="0">
                <a:latin typeface="Trebuchet MS"/>
                <a:cs typeface="Trebuchet MS"/>
              </a:rPr>
              <a:t>s</a:t>
            </a:r>
            <a:r>
              <a:rPr sz="1800" spc="-85" dirty="0">
                <a:latin typeface="Trebuchet MS"/>
                <a:cs typeface="Trebuchet MS"/>
              </a:rPr>
              <a:t>, </a:t>
            </a:r>
            <a:r>
              <a:rPr sz="1800" spc="-80" dirty="0">
                <a:latin typeface="Trebuchet MS"/>
                <a:cs typeface="Trebuchet MS"/>
              </a:rPr>
              <a:t>-</a:t>
            </a:r>
            <a:r>
              <a:rPr sz="1800" b="1" spc="-80" dirty="0">
                <a:latin typeface="Trebuchet MS"/>
                <a:cs typeface="Trebuchet MS"/>
              </a:rPr>
              <a:t>es</a:t>
            </a:r>
            <a:r>
              <a:rPr sz="1800" spc="-80" dirty="0">
                <a:latin typeface="Trebuchet MS"/>
                <a:cs typeface="Trebuchet MS"/>
              </a:rPr>
              <a:t>, </a:t>
            </a:r>
            <a:r>
              <a:rPr sz="1800" spc="-65" dirty="0">
                <a:latin typeface="Trebuchet MS"/>
                <a:cs typeface="Trebuchet MS"/>
              </a:rPr>
              <a:t>-</a:t>
            </a:r>
            <a:r>
              <a:rPr sz="1800" b="1" spc="-65" dirty="0">
                <a:latin typeface="Trebuchet MS"/>
                <a:cs typeface="Trebuchet MS"/>
              </a:rPr>
              <a:t>ies </a:t>
            </a:r>
            <a:r>
              <a:rPr sz="1800" spc="-70" dirty="0">
                <a:latin typeface="Trebuchet MS"/>
                <a:cs typeface="Trebuchet MS"/>
              </a:rPr>
              <a:t>or </a:t>
            </a:r>
            <a:r>
              <a:rPr sz="1800" spc="-90" dirty="0">
                <a:latin typeface="Trebuchet MS"/>
                <a:cs typeface="Trebuchet MS"/>
              </a:rPr>
              <a:t>-</a:t>
            </a:r>
            <a:r>
              <a:rPr sz="1800" b="1" spc="-90" dirty="0">
                <a:latin typeface="Trebuchet MS"/>
                <a:cs typeface="Trebuchet MS"/>
              </a:rPr>
              <a:t>ves</a:t>
            </a:r>
            <a:r>
              <a:rPr sz="1800" spc="-90" dirty="0">
                <a:latin typeface="Trebuchet MS"/>
                <a:cs typeface="Trebuchet MS"/>
              </a:rPr>
              <a:t>. </a:t>
            </a:r>
            <a:r>
              <a:rPr sz="1800" spc="-70" dirty="0">
                <a:latin typeface="Trebuchet MS"/>
                <a:cs typeface="Trebuchet MS"/>
              </a:rPr>
              <a:t>Instead,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35" dirty="0">
                <a:latin typeface="Trebuchet MS"/>
                <a:cs typeface="Trebuchet MS"/>
              </a:rPr>
              <a:t>word </a:t>
            </a:r>
            <a:r>
              <a:rPr sz="1800" spc="5" dirty="0">
                <a:latin typeface="Trebuchet MS"/>
                <a:cs typeface="Trebuchet MS"/>
              </a:rPr>
              <a:t>changes</a:t>
            </a:r>
            <a:r>
              <a:rPr sz="1800" spc="-240" dirty="0">
                <a:latin typeface="Trebuchet MS"/>
                <a:cs typeface="Trebuchet MS"/>
              </a:rPr>
              <a:t> </a:t>
            </a:r>
            <a:r>
              <a:rPr sz="1800" spc="-110" dirty="0">
                <a:latin typeface="Trebuchet MS"/>
                <a:cs typeface="Trebuchet MS"/>
              </a:rPr>
              <a:t>form.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4860" y="7870749"/>
            <a:ext cx="54502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57300" marR="1431290" algn="just">
              <a:lnSpc>
                <a:spcPct val="100000"/>
              </a:lnSpc>
              <a:spcBef>
                <a:spcPts val="100"/>
              </a:spcBef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65" dirty="0">
                <a:latin typeface="Trebuchet MS"/>
                <a:cs typeface="Trebuchet MS"/>
              </a:rPr>
              <a:t>plural </a:t>
            </a:r>
            <a:r>
              <a:rPr sz="1600" spc="-90" dirty="0">
                <a:latin typeface="Trebuchet MS"/>
                <a:cs typeface="Trebuchet MS"/>
              </a:rPr>
              <a:t>of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b="1" spc="-35" dirty="0">
                <a:latin typeface="Trebuchet MS"/>
                <a:cs typeface="Trebuchet MS"/>
              </a:rPr>
              <a:t>mouse </a:t>
            </a:r>
            <a:r>
              <a:rPr sz="1600" spc="-105" dirty="0">
                <a:latin typeface="Trebuchet MS"/>
                <a:cs typeface="Trebuchet MS"/>
              </a:rPr>
              <a:t>that</a:t>
            </a:r>
            <a:r>
              <a:rPr sz="1600" spc="-145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you  </a:t>
            </a:r>
            <a:r>
              <a:rPr sz="1600" dirty="0">
                <a:latin typeface="Trebuchet MS"/>
                <a:cs typeface="Trebuchet MS"/>
              </a:rPr>
              <a:t>use </a:t>
            </a:r>
            <a:r>
              <a:rPr sz="1600" spc="-95" dirty="0">
                <a:latin typeface="Trebuchet MS"/>
                <a:cs typeface="Trebuchet MS"/>
              </a:rPr>
              <a:t>with </a:t>
            </a:r>
            <a:r>
              <a:rPr sz="1600" spc="-55" dirty="0">
                <a:latin typeface="Trebuchet MS"/>
                <a:cs typeface="Trebuchet MS"/>
              </a:rPr>
              <a:t>your </a:t>
            </a:r>
            <a:r>
              <a:rPr sz="1600" spc="-60" dirty="0">
                <a:latin typeface="Trebuchet MS"/>
                <a:cs typeface="Trebuchet MS"/>
              </a:rPr>
              <a:t>computer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95" dirty="0">
                <a:latin typeface="Trebuchet MS"/>
                <a:cs typeface="Trebuchet MS"/>
              </a:rPr>
              <a:t>either  </a:t>
            </a:r>
            <a:r>
              <a:rPr sz="1600" b="1" spc="-70" dirty="0">
                <a:latin typeface="Trebuchet MS"/>
                <a:cs typeface="Trebuchet MS"/>
              </a:rPr>
              <a:t>mice </a:t>
            </a:r>
            <a:r>
              <a:rPr sz="1600" spc="-60" dirty="0">
                <a:latin typeface="Trebuchet MS"/>
                <a:cs typeface="Trebuchet MS"/>
              </a:rPr>
              <a:t>or</a:t>
            </a:r>
            <a:r>
              <a:rPr sz="1600" spc="-105" dirty="0">
                <a:latin typeface="Trebuchet MS"/>
                <a:cs typeface="Trebuchet MS"/>
              </a:rPr>
              <a:t> </a:t>
            </a:r>
            <a:r>
              <a:rPr sz="1600" b="1" spc="-55" dirty="0">
                <a:latin typeface="Trebuchet MS"/>
                <a:cs typeface="Trebuchet MS"/>
              </a:rPr>
              <a:t>mouses</a:t>
            </a:r>
            <a:r>
              <a:rPr sz="1600" spc="-55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52729" y="7537450"/>
            <a:ext cx="6479540" cy="1433830"/>
            <a:chOff x="252729" y="7537450"/>
            <a:chExt cx="6479540" cy="1433830"/>
          </a:xfrm>
        </p:grpSpPr>
        <p:sp>
          <p:nvSpPr>
            <p:cNvPr id="17" name="object 17"/>
            <p:cNvSpPr/>
            <p:nvPr/>
          </p:nvSpPr>
          <p:spPr>
            <a:xfrm>
              <a:off x="4899025" y="7595235"/>
              <a:ext cx="1826895" cy="1369695"/>
            </a:xfrm>
            <a:custGeom>
              <a:avLst/>
              <a:gdLst/>
              <a:ahLst/>
              <a:cxnLst/>
              <a:rect l="l" t="t" r="r" b="b"/>
              <a:pathLst>
                <a:path w="1826895" h="1369695">
                  <a:moveTo>
                    <a:pt x="913447" y="0"/>
                  </a:moveTo>
                  <a:lnTo>
                    <a:pt x="857802" y="1249"/>
                  </a:lnTo>
                  <a:lnTo>
                    <a:pt x="803040" y="4951"/>
                  </a:lnTo>
                  <a:lnTo>
                    <a:pt x="749254" y="11033"/>
                  </a:lnTo>
                  <a:lnTo>
                    <a:pt x="696541" y="19424"/>
                  </a:lnTo>
                  <a:lnTo>
                    <a:pt x="644997" y="30052"/>
                  </a:lnTo>
                  <a:lnTo>
                    <a:pt x="594716" y="42845"/>
                  </a:lnTo>
                  <a:lnTo>
                    <a:pt x="545795" y="57732"/>
                  </a:lnTo>
                  <a:lnTo>
                    <a:pt x="498329" y="74641"/>
                  </a:lnTo>
                  <a:lnTo>
                    <a:pt x="452413" y="93501"/>
                  </a:lnTo>
                  <a:lnTo>
                    <a:pt x="408143" y="114240"/>
                  </a:lnTo>
                  <a:lnTo>
                    <a:pt x="365616" y="136785"/>
                  </a:lnTo>
                  <a:lnTo>
                    <a:pt x="324925" y="161067"/>
                  </a:lnTo>
                  <a:lnTo>
                    <a:pt x="286167" y="187012"/>
                  </a:lnTo>
                  <a:lnTo>
                    <a:pt x="249437" y="214550"/>
                  </a:lnTo>
                  <a:lnTo>
                    <a:pt x="214831" y="243608"/>
                  </a:lnTo>
                  <a:lnTo>
                    <a:pt x="182445" y="274116"/>
                  </a:lnTo>
                  <a:lnTo>
                    <a:pt x="152373" y="306000"/>
                  </a:lnTo>
                  <a:lnTo>
                    <a:pt x="124712" y="339191"/>
                  </a:lnTo>
                  <a:lnTo>
                    <a:pt x="99557" y="373616"/>
                  </a:lnTo>
                  <a:lnTo>
                    <a:pt x="77004" y="409203"/>
                  </a:lnTo>
                  <a:lnTo>
                    <a:pt x="57147" y="445881"/>
                  </a:lnTo>
                  <a:lnTo>
                    <a:pt x="40084" y="483579"/>
                  </a:lnTo>
                  <a:lnTo>
                    <a:pt x="25908" y="522224"/>
                  </a:lnTo>
                  <a:lnTo>
                    <a:pt x="14716" y="561745"/>
                  </a:lnTo>
                  <a:lnTo>
                    <a:pt x="6604" y="602070"/>
                  </a:lnTo>
                  <a:lnTo>
                    <a:pt x="1667" y="643128"/>
                  </a:lnTo>
                  <a:lnTo>
                    <a:pt x="0" y="684847"/>
                  </a:lnTo>
                  <a:lnTo>
                    <a:pt x="1667" y="726566"/>
                  </a:lnTo>
                  <a:lnTo>
                    <a:pt x="6604" y="767624"/>
                  </a:lnTo>
                  <a:lnTo>
                    <a:pt x="14716" y="807949"/>
                  </a:lnTo>
                  <a:lnTo>
                    <a:pt x="25908" y="847470"/>
                  </a:lnTo>
                  <a:lnTo>
                    <a:pt x="40084" y="886115"/>
                  </a:lnTo>
                  <a:lnTo>
                    <a:pt x="57147" y="923813"/>
                  </a:lnTo>
                  <a:lnTo>
                    <a:pt x="77004" y="960491"/>
                  </a:lnTo>
                  <a:lnTo>
                    <a:pt x="99557" y="996078"/>
                  </a:lnTo>
                  <a:lnTo>
                    <a:pt x="124712" y="1030503"/>
                  </a:lnTo>
                  <a:lnTo>
                    <a:pt x="152373" y="1063694"/>
                  </a:lnTo>
                  <a:lnTo>
                    <a:pt x="182445" y="1095578"/>
                  </a:lnTo>
                  <a:lnTo>
                    <a:pt x="214831" y="1126086"/>
                  </a:lnTo>
                  <a:lnTo>
                    <a:pt x="249437" y="1155144"/>
                  </a:lnTo>
                  <a:lnTo>
                    <a:pt x="286167" y="1182682"/>
                  </a:lnTo>
                  <a:lnTo>
                    <a:pt x="324925" y="1208627"/>
                  </a:lnTo>
                  <a:lnTo>
                    <a:pt x="365616" y="1232909"/>
                  </a:lnTo>
                  <a:lnTo>
                    <a:pt x="408143" y="1255454"/>
                  </a:lnTo>
                  <a:lnTo>
                    <a:pt x="452413" y="1276193"/>
                  </a:lnTo>
                  <a:lnTo>
                    <a:pt x="498329" y="1295053"/>
                  </a:lnTo>
                  <a:lnTo>
                    <a:pt x="545795" y="1311962"/>
                  </a:lnTo>
                  <a:lnTo>
                    <a:pt x="594716" y="1326849"/>
                  </a:lnTo>
                  <a:lnTo>
                    <a:pt x="644997" y="1339642"/>
                  </a:lnTo>
                  <a:lnTo>
                    <a:pt x="696541" y="1350270"/>
                  </a:lnTo>
                  <a:lnTo>
                    <a:pt x="749254" y="1358661"/>
                  </a:lnTo>
                  <a:lnTo>
                    <a:pt x="803040" y="1364743"/>
                  </a:lnTo>
                  <a:lnTo>
                    <a:pt x="857802" y="1368445"/>
                  </a:lnTo>
                  <a:lnTo>
                    <a:pt x="913447" y="1369695"/>
                  </a:lnTo>
                  <a:lnTo>
                    <a:pt x="969092" y="1368445"/>
                  </a:lnTo>
                  <a:lnTo>
                    <a:pt x="1023854" y="1364743"/>
                  </a:lnTo>
                  <a:lnTo>
                    <a:pt x="1077640" y="1358661"/>
                  </a:lnTo>
                  <a:lnTo>
                    <a:pt x="1130353" y="1350270"/>
                  </a:lnTo>
                  <a:lnTo>
                    <a:pt x="1181897" y="1339642"/>
                  </a:lnTo>
                  <a:lnTo>
                    <a:pt x="1232178" y="1326849"/>
                  </a:lnTo>
                  <a:lnTo>
                    <a:pt x="1281099" y="1311962"/>
                  </a:lnTo>
                  <a:lnTo>
                    <a:pt x="1328565" y="1295053"/>
                  </a:lnTo>
                  <a:lnTo>
                    <a:pt x="1374481" y="1276193"/>
                  </a:lnTo>
                  <a:lnTo>
                    <a:pt x="1418751" y="1255454"/>
                  </a:lnTo>
                  <a:lnTo>
                    <a:pt x="1461278" y="1232909"/>
                  </a:lnTo>
                  <a:lnTo>
                    <a:pt x="1501969" y="1208627"/>
                  </a:lnTo>
                  <a:lnTo>
                    <a:pt x="1540727" y="1182682"/>
                  </a:lnTo>
                  <a:lnTo>
                    <a:pt x="1577457" y="1155144"/>
                  </a:lnTo>
                  <a:lnTo>
                    <a:pt x="1612063" y="1126086"/>
                  </a:lnTo>
                  <a:lnTo>
                    <a:pt x="1644449" y="1095578"/>
                  </a:lnTo>
                  <a:lnTo>
                    <a:pt x="1674521" y="1063694"/>
                  </a:lnTo>
                  <a:lnTo>
                    <a:pt x="1702182" y="1030503"/>
                  </a:lnTo>
                  <a:lnTo>
                    <a:pt x="1727337" y="996078"/>
                  </a:lnTo>
                  <a:lnTo>
                    <a:pt x="1749890" y="960491"/>
                  </a:lnTo>
                  <a:lnTo>
                    <a:pt x="1769747" y="923813"/>
                  </a:lnTo>
                  <a:lnTo>
                    <a:pt x="1786810" y="886115"/>
                  </a:lnTo>
                  <a:lnTo>
                    <a:pt x="1800986" y="847470"/>
                  </a:lnTo>
                  <a:lnTo>
                    <a:pt x="1812178" y="807949"/>
                  </a:lnTo>
                  <a:lnTo>
                    <a:pt x="1820290" y="767624"/>
                  </a:lnTo>
                  <a:lnTo>
                    <a:pt x="1825227" y="726566"/>
                  </a:lnTo>
                  <a:lnTo>
                    <a:pt x="1826895" y="684847"/>
                  </a:lnTo>
                  <a:lnTo>
                    <a:pt x="1825227" y="643128"/>
                  </a:lnTo>
                  <a:lnTo>
                    <a:pt x="1820290" y="602070"/>
                  </a:lnTo>
                  <a:lnTo>
                    <a:pt x="1812178" y="561745"/>
                  </a:lnTo>
                  <a:lnTo>
                    <a:pt x="1800986" y="522224"/>
                  </a:lnTo>
                  <a:lnTo>
                    <a:pt x="1786810" y="483579"/>
                  </a:lnTo>
                  <a:lnTo>
                    <a:pt x="1769747" y="445881"/>
                  </a:lnTo>
                  <a:lnTo>
                    <a:pt x="1749890" y="409203"/>
                  </a:lnTo>
                  <a:lnTo>
                    <a:pt x="1727337" y="373616"/>
                  </a:lnTo>
                  <a:lnTo>
                    <a:pt x="1702182" y="339191"/>
                  </a:lnTo>
                  <a:lnTo>
                    <a:pt x="1674521" y="306000"/>
                  </a:lnTo>
                  <a:lnTo>
                    <a:pt x="1644449" y="274116"/>
                  </a:lnTo>
                  <a:lnTo>
                    <a:pt x="1612063" y="243608"/>
                  </a:lnTo>
                  <a:lnTo>
                    <a:pt x="1577457" y="214550"/>
                  </a:lnTo>
                  <a:lnTo>
                    <a:pt x="1540727" y="187012"/>
                  </a:lnTo>
                  <a:lnTo>
                    <a:pt x="1501969" y="161067"/>
                  </a:lnTo>
                  <a:lnTo>
                    <a:pt x="1461278" y="136785"/>
                  </a:lnTo>
                  <a:lnTo>
                    <a:pt x="1418751" y="114240"/>
                  </a:lnTo>
                  <a:lnTo>
                    <a:pt x="1374481" y="93501"/>
                  </a:lnTo>
                  <a:lnTo>
                    <a:pt x="1328565" y="74641"/>
                  </a:lnTo>
                  <a:lnTo>
                    <a:pt x="1281099" y="57732"/>
                  </a:lnTo>
                  <a:lnTo>
                    <a:pt x="1232178" y="42845"/>
                  </a:lnTo>
                  <a:lnTo>
                    <a:pt x="1181897" y="30052"/>
                  </a:lnTo>
                  <a:lnTo>
                    <a:pt x="1130353" y="19424"/>
                  </a:lnTo>
                  <a:lnTo>
                    <a:pt x="1077640" y="11033"/>
                  </a:lnTo>
                  <a:lnTo>
                    <a:pt x="1023854" y="4951"/>
                  </a:lnTo>
                  <a:lnTo>
                    <a:pt x="969092" y="1249"/>
                  </a:lnTo>
                  <a:lnTo>
                    <a:pt x="9134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899025" y="7595235"/>
              <a:ext cx="1826895" cy="1369695"/>
            </a:xfrm>
            <a:custGeom>
              <a:avLst/>
              <a:gdLst/>
              <a:ahLst/>
              <a:cxnLst/>
              <a:rect l="l" t="t" r="r" b="b"/>
              <a:pathLst>
                <a:path w="1826895" h="1369695">
                  <a:moveTo>
                    <a:pt x="913447" y="1369695"/>
                  </a:moveTo>
                  <a:lnTo>
                    <a:pt x="969092" y="1368445"/>
                  </a:lnTo>
                  <a:lnTo>
                    <a:pt x="1023854" y="1364743"/>
                  </a:lnTo>
                  <a:lnTo>
                    <a:pt x="1077640" y="1358661"/>
                  </a:lnTo>
                  <a:lnTo>
                    <a:pt x="1130353" y="1350270"/>
                  </a:lnTo>
                  <a:lnTo>
                    <a:pt x="1181897" y="1339642"/>
                  </a:lnTo>
                  <a:lnTo>
                    <a:pt x="1232178" y="1326849"/>
                  </a:lnTo>
                  <a:lnTo>
                    <a:pt x="1281099" y="1311962"/>
                  </a:lnTo>
                  <a:lnTo>
                    <a:pt x="1328565" y="1295053"/>
                  </a:lnTo>
                  <a:lnTo>
                    <a:pt x="1374481" y="1276193"/>
                  </a:lnTo>
                  <a:lnTo>
                    <a:pt x="1418751" y="1255454"/>
                  </a:lnTo>
                  <a:lnTo>
                    <a:pt x="1461278" y="1232909"/>
                  </a:lnTo>
                  <a:lnTo>
                    <a:pt x="1501969" y="1208627"/>
                  </a:lnTo>
                  <a:lnTo>
                    <a:pt x="1540727" y="1182682"/>
                  </a:lnTo>
                  <a:lnTo>
                    <a:pt x="1577457" y="1155144"/>
                  </a:lnTo>
                  <a:lnTo>
                    <a:pt x="1612063" y="1126086"/>
                  </a:lnTo>
                  <a:lnTo>
                    <a:pt x="1644449" y="1095578"/>
                  </a:lnTo>
                  <a:lnTo>
                    <a:pt x="1674521" y="1063694"/>
                  </a:lnTo>
                  <a:lnTo>
                    <a:pt x="1702182" y="1030503"/>
                  </a:lnTo>
                  <a:lnTo>
                    <a:pt x="1727337" y="996078"/>
                  </a:lnTo>
                  <a:lnTo>
                    <a:pt x="1749890" y="960491"/>
                  </a:lnTo>
                  <a:lnTo>
                    <a:pt x="1769747" y="923813"/>
                  </a:lnTo>
                  <a:lnTo>
                    <a:pt x="1786810" y="886115"/>
                  </a:lnTo>
                  <a:lnTo>
                    <a:pt x="1800986" y="847470"/>
                  </a:lnTo>
                  <a:lnTo>
                    <a:pt x="1812178" y="807949"/>
                  </a:lnTo>
                  <a:lnTo>
                    <a:pt x="1820290" y="767624"/>
                  </a:lnTo>
                  <a:lnTo>
                    <a:pt x="1825227" y="726566"/>
                  </a:lnTo>
                  <a:lnTo>
                    <a:pt x="1826895" y="684847"/>
                  </a:lnTo>
                  <a:lnTo>
                    <a:pt x="1825227" y="643128"/>
                  </a:lnTo>
                  <a:lnTo>
                    <a:pt x="1820290" y="602070"/>
                  </a:lnTo>
                  <a:lnTo>
                    <a:pt x="1812178" y="561745"/>
                  </a:lnTo>
                  <a:lnTo>
                    <a:pt x="1800986" y="522224"/>
                  </a:lnTo>
                  <a:lnTo>
                    <a:pt x="1786810" y="483579"/>
                  </a:lnTo>
                  <a:lnTo>
                    <a:pt x="1769747" y="445881"/>
                  </a:lnTo>
                  <a:lnTo>
                    <a:pt x="1749890" y="409203"/>
                  </a:lnTo>
                  <a:lnTo>
                    <a:pt x="1727337" y="373616"/>
                  </a:lnTo>
                  <a:lnTo>
                    <a:pt x="1702182" y="339191"/>
                  </a:lnTo>
                  <a:lnTo>
                    <a:pt x="1674521" y="306000"/>
                  </a:lnTo>
                  <a:lnTo>
                    <a:pt x="1644449" y="274116"/>
                  </a:lnTo>
                  <a:lnTo>
                    <a:pt x="1612063" y="243608"/>
                  </a:lnTo>
                  <a:lnTo>
                    <a:pt x="1577457" y="214550"/>
                  </a:lnTo>
                  <a:lnTo>
                    <a:pt x="1540727" y="187012"/>
                  </a:lnTo>
                  <a:lnTo>
                    <a:pt x="1501969" y="161067"/>
                  </a:lnTo>
                  <a:lnTo>
                    <a:pt x="1461278" y="136785"/>
                  </a:lnTo>
                  <a:lnTo>
                    <a:pt x="1418751" y="114240"/>
                  </a:lnTo>
                  <a:lnTo>
                    <a:pt x="1374481" y="93501"/>
                  </a:lnTo>
                  <a:lnTo>
                    <a:pt x="1328565" y="74641"/>
                  </a:lnTo>
                  <a:lnTo>
                    <a:pt x="1281099" y="57732"/>
                  </a:lnTo>
                  <a:lnTo>
                    <a:pt x="1232178" y="42845"/>
                  </a:lnTo>
                  <a:lnTo>
                    <a:pt x="1181897" y="30052"/>
                  </a:lnTo>
                  <a:lnTo>
                    <a:pt x="1130353" y="19424"/>
                  </a:lnTo>
                  <a:lnTo>
                    <a:pt x="1077640" y="11033"/>
                  </a:lnTo>
                  <a:lnTo>
                    <a:pt x="1023854" y="4951"/>
                  </a:lnTo>
                  <a:lnTo>
                    <a:pt x="969092" y="1249"/>
                  </a:lnTo>
                  <a:lnTo>
                    <a:pt x="913447" y="0"/>
                  </a:lnTo>
                  <a:lnTo>
                    <a:pt x="857802" y="1249"/>
                  </a:lnTo>
                  <a:lnTo>
                    <a:pt x="803040" y="4951"/>
                  </a:lnTo>
                  <a:lnTo>
                    <a:pt x="749254" y="11033"/>
                  </a:lnTo>
                  <a:lnTo>
                    <a:pt x="696541" y="19424"/>
                  </a:lnTo>
                  <a:lnTo>
                    <a:pt x="644997" y="30052"/>
                  </a:lnTo>
                  <a:lnTo>
                    <a:pt x="594716" y="42845"/>
                  </a:lnTo>
                  <a:lnTo>
                    <a:pt x="545795" y="57732"/>
                  </a:lnTo>
                  <a:lnTo>
                    <a:pt x="498329" y="74641"/>
                  </a:lnTo>
                  <a:lnTo>
                    <a:pt x="452413" y="93501"/>
                  </a:lnTo>
                  <a:lnTo>
                    <a:pt x="408143" y="114240"/>
                  </a:lnTo>
                  <a:lnTo>
                    <a:pt x="365616" y="136785"/>
                  </a:lnTo>
                  <a:lnTo>
                    <a:pt x="324925" y="161067"/>
                  </a:lnTo>
                  <a:lnTo>
                    <a:pt x="286167" y="187012"/>
                  </a:lnTo>
                  <a:lnTo>
                    <a:pt x="249437" y="214550"/>
                  </a:lnTo>
                  <a:lnTo>
                    <a:pt x="214831" y="243608"/>
                  </a:lnTo>
                  <a:lnTo>
                    <a:pt x="182445" y="274116"/>
                  </a:lnTo>
                  <a:lnTo>
                    <a:pt x="152373" y="306000"/>
                  </a:lnTo>
                  <a:lnTo>
                    <a:pt x="124712" y="339191"/>
                  </a:lnTo>
                  <a:lnTo>
                    <a:pt x="99557" y="373616"/>
                  </a:lnTo>
                  <a:lnTo>
                    <a:pt x="77004" y="409203"/>
                  </a:lnTo>
                  <a:lnTo>
                    <a:pt x="57147" y="445881"/>
                  </a:lnTo>
                  <a:lnTo>
                    <a:pt x="40084" y="483579"/>
                  </a:lnTo>
                  <a:lnTo>
                    <a:pt x="25908" y="522224"/>
                  </a:lnTo>
                  <a:lnTo>
                    <a:pt x="14716" y="561745"/>
                  </a:lnTo>
                  <a:lnTo>
                    <a:pt x="6604" y="602070"/>
                  </a:lnTo>
                  <a:lnTo>
                    <a:pt x="1667" y="643128"/>
                  </a:lnTo>
                  <a:lnTo>
                    <a:pt x="0" y="684847"/>
                  </a:lnTo>
                  <a:lnTo>
                    <a:pt x="1667" y="726566"/>
                  </a:lnTo>
                  <a:lnTo>
                    <a:pt x="6604" y="767624"/>
                  </a:lnTo>
                  <a:lnTo>
                    <a:pt x="14716" y="807949"/>
                  </a:lnTo>
                  <a:lnTo>
                    <a:pt x="25908" y="847470"/>
                  </a:lnTo>
                  <a:lnTo>
                    <a:pt x="40084" y="886115"/>
                  </a:lnTo>
                  <a:lnTo>
                    <a:pt x="57147" y="923813"/>
                  </a:lnTo>
                  <a:lnTo>
                    <a:pt x="77004" y="960491"/>
                  </a:lnTo>
                  <a:lnTo>
                    <a:pt x="99557" y="996078"/>
                  </a:lnTo>
                  <a:lnTo>
                    <a:pt x="124712" y="1030503"/>
                  </a:lnTo>
                  <a:lnTo>
                    <a:pt x="152373" y="1063694"/>
                  </a:lnTo>
                  <a:lnTo>
                    <a:pt x="182445" y="1095578"/>
                  </a:lnTo>
                  <a:lnTo>
                    <a:pt x="214831" y="1126086"/>
                  </a:lnTo>
                  <a:lnTo>
                    <a:pt x="249437" y="1155144"/>
                  </a:lnTo>
                  <a:lnTo>
                    <a:pt x="286167" y="1182682"/>
                  </a:lnTo>
                  <a:lnTo>
                    <a:pt x="324925" y="1208627"/>
                  </a:lnTo>
                  <a:lnTo>
                    <a:pt x="365616" y="1232909"/>
                  </a:lnTo>
                  <a:lnTo>
                    <a:pt x="408143" y="1255454"/>
                  </a:lnTo>
                  <a:lnTo>
                    <a:pt x="452413" y="1276193"/>
                  </a:lnTo>
                  <a:lnTo>
                    <a:pt x="498329" y="1295053"/>
                  </a:lnTo>
                  <a:lnTo>
                    <a:pt x="545795" y="1311962"/>
                  </a:lnTo>
                  <a:lnTo>
                    <a:pt x="594716" y="1326849"/>
                  </a:lnTo>
                  <a:lnTo>
                    <a:pt x="644997" y="1339642"/>
                  </a:lnTo>
                  <a:lnTo>
                    <a:pt x="696541" y="1350270"/>
                  </a:lnTo>
                  <a:lnTo>
                    <a:pt x="749254" y="1358661"/>
                  </a:lnTo>
                  <a:lnTo>
                    <a:pt x="803040" y="1364743"/>
                  </a:lnTo>
                  <a:lnTo>
                    <a:pt x="857802" y="1368445"/>
                  </a:lnTo>
                  <a:lnTo>
                    <a:pt x="913447" y="1369695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975225" y="7814892"/>
              <a:ext cx="1458887" cy="84192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52730" y="7537449"/>
              <a:ext cx="1632585" cy="1174115"/>
            </a:xfrm>
            <a:custGeom>
              <a:avLst/>
              <a:gdLst/>
              <a:ahLst/>
              <a:cxnLst/>
              <a:rect l="l" t="t" r="r" b="b"/>
              <a:pathLst>
                <a:path w="1632585" h="1174115">
                  <a:moveTo>
                    <a:pt x="1632508" y="587044"/>
                  </a:moveTo>
                  <a:lnTo>
                    <a:pt x="1630616" y="546862"/>
                  </a:lnTo>
                  <a:lnTo>
                    <a:pt x="1625053" y="507390"/>
                  </a:lnTo>
                  <a:lnTo>
                    <a:pt x="1615922" y="468744"/>
                  </a:lnTo>
                  <a:lnTo>
                    <a:pt x="1603349" y="430987"/>
                  </a:lnTo>
                  <a:lnTo>
                    <a:pt x="1587449" y="394233"/>
                  </a:lnTo>
                  <a:lnTo>
                    <a:pt x="1568361" y="358546"/>
                  </a:lnTo>
                  <a:lnTo>
                    <a:pt x="1546186" y="324027"/>
                  </a:lnTo>
                  <a:lnTo>
                    <a:pt x="1521053" y="290753"/>
                  </a:lnTo>
                  <a:lnTo>
                    <a:pt x="1493100" y="258826"/>
                  </a:lnTo>
                  <a:lnTo>
                    <a:pt x="1462417" y="228320"/>
                  </a:lnTo>
                  <a:lnTo>
                    <a:pt x="1429156" y="199339"/>
                  </a:lnTo>
                  <a:lnTo>
                    <a:pt x="1393418" y="171945"/>
                  </a:lnTo>
                  <a:lnTo>
                    <a:pt x="1355344" y="146253"/>
                  </a:lnTo>
                  <a:lnTo>
                    <a:pt x="1315034" y="122326"/>
                  </a:lnTo>
                  <a:lnTo>
                    <a:pt x="1272616" y="100266"/>
                  </a:lnTo>
                  <a:lnTo>
                    <a:pt x="1228229" y="80149"/>
                  </a:lnTo>
                  <a:lnTo>
                    <a:pt x="1181963" y="62077"/>
                  </a:lnTo>
                  <a:lnTo>
                    <a:pt x="1133970" y="46139"/>
                  </a:lnTo>
                  <a:lnTo>
                    <a:pt x="1084351" y="32410"/>
                  </a:lnTo>
                  <a:lnTo>
                    <a:pt x="1033233" y="20980"/>
                  </a:lnTo>
                  <a:lnTo>
                    <a:pt x="980744" y="11938"/>
                  </a:lnTo>
                  <a:lnTo>
                    <a:pt x="927011" y="5359"/>
                  </a:lnTo>
                  <a:lnTo>
                    <a:pt x="872134" y="1358"/>
                  </a:lnTo>
                  <a:lnTo>
                    <a:pt x="816254" y="0"/>
                  </a:lnTo>
                  <a:lnTo>
                    <a:pt x="760361" y="1358"/>
                  </a:lnTo>
                  <a:lnTo>
                    <a:pt x="705485" y="5359"/>
                  </a:lnTo>
                  <a:lnTo>
                    <a:pt x="651751" y="11938"/>
                  </a:lnTo>
                  <a:lnTo>
                    <a:pt x="599262" y="20980"/>
                  </a:lnTo>
                  <a:lnTo>
                    <a:pt x="548144" y="32410"/>
                  </a:lnTo>
                  <a:lnTo>
                    <a:pt x="498525" y="46139"/>
                  </a:lnTo>
                  <a:lnTo>
                    <a:pt x="450532" y="62077"/>
                  </a:lnTo>
                  <a:lnTo>
                    <a:pt x="404266" y="80149"/>
                  </a:lnTo>
                  <a:lnTo>
                    <a:pt x="359879" y="100266"/>
                  </a:lnTo>
                  <a:lnTo>
                    <a:pt x="317461" y="122326"/>
                  </a:lnTo>
                  <a:lnTo>
                    <a:pt x="277152" y="146253"/>
                  </a:lnTo>
                  <a:lnTo>
                    <a:pt x="239064" y="171945"/>
                  </a:lnTo>
                  <a:lnTo>
                    <a:pt x="203339" y="199339"/>
                  </a:lnTo>
                  <a:lnTo>
                    <a:pt x="170078" y="228320"/>
                  </a:lnTo>
                  <a:lnTo>
                    <a:pt x="139395" y="258826"/>
                  </a:lnTo>
                  <a:lnTo>
                    <a:pt x="111442" y="290753"/>
                  </a:lnTo>
                  <a:lnTo>
                    <a:pt x="86309" y="324027"/>
                  </a:lnTo>
                  <a:lnTo>
                    <a:pt x="64135" y="358546"/>
                  </a:lnTo>
                  <a:lnTo>
                    <a:pt x="45046" y="394233"/>
                  </a:lnTo>
                  <a:lnTo>
                    <a:pt x="29146" y="430987"/>
                  </a:lnTo>
                  <a:lnTo>
                    <a:pt x="16573" y="468744"/>
                  </a:lnTo>
                  <a:lnTo>
                    <a:pt x="7442" y="507390"/>
                  </a:lnTo>
                  <a:lnTo>
                    <a:pt x="1879" y="546862"/>
                  </a:lnTo>
                  <a:lnTo>
                    <a:pt x="0" y="587044"/>
                  </a:lnTo>
                  <a:lnTo>
                    <a:pt x="1879" y="627240"/>
                  </a:lnTo>
                  <a:lnTo>
                    <a:pt x="7442" y="666711"/>
                  </a:lnTo>
                  <a:lnTo>
                    <a:pt x="16573" y="705358"/>
                  </a:lnTo>
                  <a:lnTo>
                    <a:pt x="29146" y="743115"/>
                  </a:lnTo>
                  <a:lnTo>
                    <a:pt x="45046" y="779868"/>
                  </a:lnTo>
                  <a:lnTo>
                    <a:pt x="64135" y="815555"/>
                  </a:lnTo>
                  <a:lnTo>
                    <a:pt x="86309" y="850074"/>
                  </a:lnTo>
                  <a:lnTo>
                    <a:pt x="111442" y="883348"/>
                  </a:lnTo>
                  <a:lnTo>
                    <a:pt x="139395" y="915276"/>
                  </a:lnTo>
                  <a:lnTo>
                    <a:pt x="170078" y="945781"/>
                  </a:lnTo>
                  <a:lnTo>
                    <a:pt x="203339" y="974763"/>
                  </a:lnTo>
                  <a:lnTo>
                    <a:pt x="239077" y="1002157"/>
                  </a:lnTo>
                  <a:lnTo>
                    <a:pt x="277152" y="1027849"/>
                  </a:lnTo>
                  <a:lnTo>
                    <a:pt x="317461" y="1051775"/>
                  </a:lnTo>
                  <a:lnTo>
                    <a:pt x="359879" y="1073835"/>
                  </a:lnTo>
                  <a:lnTo>
                    <a:pt x="404266" y="1093952"/>
                  </a:lnTo>
                  <a:lnTo>
                    <a:pt x="450532" y="1112024"/>
                  </a:lnTo>
                  <a:lnTo>
                    <a:pt x="498525" y="1127963"/>
                  </a:lnTo>
                  <a:lnTo>
                    <a:pt x="548144" y="1141691"/>
                  </a:lnTo>
                  <a:lnTo>
                    <a:pt x="599262" y="1153121"/>
                  </a:lnTo>
                  <a:lnTo>
                    <a:pt x="651751" y="1162164"/>
                  </a:lnTo>
                  <a:lnTo>
                    <a:pt x="705485" y="1168742"/>
                  </a:lnTo>
                  <a:lnTo>
                    <a:pt x="760361" y="1172743"/>
                  </a:lnTo>
                  <a:lnTo>
                    <a:pt x="816254" y="1174089"/>
                  </a:lnTo>
                  <a:lnTo>
                    <a:pt x="872134" y="1172743"/>
                  </a:lnTo>
                  <a:lnTo>
                    <a:pt x="927011" y="1168742"/>
                  </a:lnTo>
                  <a:lnTo>
                    <a:pt x="980744" y="1162164"/>
                  </a:lnTo>
                  <a:lnTo>
                    <a:pt x="1033233" y="1153121"/>
                  </a:lnTo>
                  <a:lnTo>
                    <a:pt x="1084351" y="1141691"/>
                  </a:lnTo>
                  <a:lnTo>
                    <a:pt x="1133970" y="1127963"/>
                  </a:lnTo>
                  <a:lnTo>
                    <a:pt x="1181963" y="1112024"/>
                  </a:lnTo>
                  <a:lnTo>
                    <a:pt x="1228229" y="1093952"/>
                  </a:lnTo>
                  <a:lnTo>
                    <a:pt x="1272616" y="1073835"/>
                  </a:lnTo>
                  <a:lnTo>
                    <a:pt x="1315034" y="1051775"/>
                  </a:lnTo>
                  <a:lnTo>
                    <a:pt x="1355344" y="1027849"/>
                  </a:lnTo>
                  <a:lnTo>
                    <a:pt x="1393418" y="1002157"/>
                  </a:lnTo>
                  <a:lnTo>
                    <a:pt x="1429156" y="974763"/>
                  </a:lnTo>
                  <a:lnTo>
                    <a:pt x="1462417" y="945781"/>
                  </a:lnTo>
                  <a:lnTo>
                    <a:pt x="1493100" y="915276"/>
                  </a:lnTo>
                  <a:lnTo>
                    <a:pt x="1521053" y="883348"/>
                  </a:lnTo>
                  <a:lnTo>
                    <a:pt x="1546186" y="850074"/>
                  </a:lnTo>
                  <a:lnTo>
                    <a:pt x="1568361" y="815555"/>
                  </a:lnTo>
                  <a:lnTo>
                    <a:pt x="1587449" y="779868"/>
                  </a:lnTo>
                  <a:lnTo>
                    <a:pt x="1603349" y="743115"/>
                  </a:lnTo>
                  <a:lnTo>
                    <a:pt x="1615922" y="705358"/>
                  </a:lnTo>
                  <a:lnTo>
                    <a:pt x="1625053" y="666711"/>
                  </a:lnTo>
                  <a:lnTo>
                    <a:pt x="1630616" y="627240"/>
                  </a:lnTo>
                  <a:lnTo>
                    <a:pt x="1632508" y="5870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41168" y="7999791"/>
              <a:ext cx="544195" cy="646430"/>
            </a:xfrm>
            <a:custGeom>
              <a:avLst/>
              <a:gdLst/>
              <a:ahLst/>
              <a:cxnLst/>
              <a:rect l="l" t="t" r="r" b="b"/>
              <a:pathLst>
                <a:path w="544194" h="646429">
                  <a:moveTo>
                    <a:pt x="534734" y="0"/>
                  </a:moveTo>
                  <a:lnTo>
                    <a:pt x="536137" y="6109"/>
                  </a:lnTo>
                  <a:lnTo>
                    <a:pt x="541713" y="46769"/>
                  </a:lnTo>
                  <a:lnTo>
                    <a:pt x="543600" y="88215"/>
                  </a:lnTo>
                  <a:lnTo>
                    <a:pt x="541713" y="129662"/>
                  </a:lnTo>
                  <a:lnTo>
                    <a:pt x="540996" y="134888"/>
                  </a:lnTo>
                </a:path>
                <a:path w="544194" h="646429">
                  <a:moveTo>
                    <a:pt x="60088" y="630311"/>
                  </a:moveTo>
                  <a:lnTo>
                    <a:pt x="48954" y="633775"/>
                  </a:lnTo>
                  <a:lnTo>
                    <a:pt x="117" y="646039"/>
                  </a:lnTo>
                </a:path>
              </a:pathLst>
            </a:custGeom>
            <a:ln w="444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28516" y="7883917"/>
              <a:ext cx="663575" cy="706755"/>
            </a:xfrm>
            <a:custGeom>
              <a:avLst/>
              <a:gdLst/>
              <a:ahLst/>
              <a:cxnLst/>
              <a:rect l="l" t="t" r="r" b="b"/>
              <a:pathLst>
                <a:path w="663575" h="706754">
                  <a:moveTo>
                    <a:pt x="343986" y="0"/>
                  </a:moveTo>
                  <a:lnTo>
                    <a:pt x="306568" y="12866"/>
                  </a:lnTo>
                  <a:lnTo>
                    <a:pt x="13912" y="424841"/>
                  </a:lnTo>
                  <a:lnTo>
                    <a:pt x="0" y="467042"/>
                  </a:lnTo>
                  <a:lnTo>
                    <a:pt x="3993" y="485576"/>
                  </a:lnTo>
                  <a:lnTo>
                    <a:pt x="15233" y="499213"/>
                  </a:lnTo>
                  <a:lnTo>
                    <a:pt x="302342" y="700241"/>
                  </a:lnTo>
                  <a:lnTo>
                    <a:pt x="319006" y="706141"/>
                  </a:lnTo>
                  <a:lnTo>
                    <a:pt x="337791" y="703557"/>
                  </a:lnTo>
                  <a:lnTo>
                    <a:pt x="372687" y="676060"/>
                  </a:lnTo>
                  <a:lnTo>
                    <a:pt x="649103" y="281293"/>
                  </a:lnTo>
                  <a:lnTo>
                    <a:pt x="662992" y="239098"/>
                  </a:lnTo>
                  <a:lnTo>
                    <a:pt x="658988" y="220564"/>
                  </a:lnTo>
                  <a:lnTo>
                    <a:pt x="647744" y="206922"/>
                  </a:lnTo>
                  <a:lnTo>
                    <a:pt x="360648" y="5894"/>
                  </a:lnTo>
                  <a:lnTo>
                    <a:pt x="343986" y="0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28516" y="7883917"/>
              <a:ext cx="663575" cy="706755"/>
            </a:xfrm>
            <a:custGeom>
              <a:avLst/>
              <a:gdLst/>
              <a:ahLst/>
              <a:cxnLst/>
              <a:rect l="l" t="t" r="r" b="b"/>
              <a:pathLst>
                <a:path w="663575" h="706754">
                  <a:moveTo>
                    <a:pt x="647744" y="206922"/>
                  </a:moveTo>
                  <a:lnTo>
                    <a:pt x="658988" y="220564"/>
                  </a:lnTo>
                  <a:lnTo>
                    <a:pt x="662992" y="239098"/>
                  </a:lnTo>
                  <a:lnTo>
                    <a:pt x="659712" y="260136"/>
                  </a:lnTo>
                  <a:lnTo>
                    <a:pt x="372687" y="676060"/>
                  </a:lnTo>
                  <a:lnTo>
                    <a:pt x="337791" y="703557"/>
                  </a:lnTo>
                  <a:lnTo>
                    <a:pt x="319006" y="706141"/>
                  </a:lnTo>
                  <a:lnTo>
                    <a:pt x="302342" y="700241"/>
                  </a:lnTo>
                  <a:lnTo>
                    <a:pt x="15233" y="499213"/>
                  </a:lnTo>
                  <a:lnTo>
                    <a:pt x="3993" y="485576"/>
                  </a:lnTo>
                  <a:lnTo>
                    <a:pt x="0" y="467042"/>
                  </a:lnTo>
                  <a:lnTo>
                    <a:pt x="3292" y="446001"/>
                  </a:lnTo>
                  <a:lnTo>
                    <a:pt x="290328" y="30075"/>
                  </a:lnTo>
                  <a:lnTo>
                    <a:pt x="325207" y="2582"/>
                  </a:lnTo>
                  <a:lnTo>
                    <a:pt x="343986" y="0"/>
                  </a:lnTo>
                  <a:lnTo>
                    <a:pt x="360648" y="5894"/>
                  </a:lnTo>
                  <a:lnTo>
                    <a:pt x="647744" y="206922"/>
                  </a:lnTo>
                </a:path>
              </a:pathLst>
            </a:custGeom>
            <a:ln w="3175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03242" y="7931232"/>
              <a:ext cx="220878" cy="16916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53439" y="7950619"/>
              <a:ext cx="588010" cy="615950"/>
            </a:xfrm>
            <a:custGeom>
              <a:avLst/>
              <a:gdLst/>
              <a:ahLst/>
              <a:cxnLst/>
              <a:rect l="l" t="t" r="r" b="b"/>
              <a:pathLst>
                <a:path w="588010" h="615950">
                  <a:moveTo>
                    <a:pt x="280695" y="0"/>
                  </a:moveTo>
                  <a:lnTo>
                    <a:pt x="0" y="400888"/>
                  </a:lnTo>
                  <a:lnTo>
                    <a:pt x="306819" y="615721"/>
                  </a:lnTo>
                  <a:lnTo>
                    <a:pt x="587514" y="214833"/>
                  </a:lnTo>
                  <a:lnTo>
                    <a:pt x="2806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215364" y="7911820"/>
              <a:ext cx="330835" cy="271780"/>
            </a:xfrm>
            <a:custGeom>
              <a:avLst/>
              <a:gdLst/>
              <a:ahLst/>
              <a:cxnLst/>
              <a:rect l="l" t="t" r="r" b="b"/>
              <a:pathLst>
                <a:path w="330834" h="271779">
                  <a:moveTo>
                    <a:pt x="43459" y="23335"/>
                  </a:moveTo>
                  <a:lnTo>
                    <a:pt x="25609" y="27187"/>
                  </a:lnTo>
                  <a:lnTo>
                    <a:pt x="10128" y="36144"/>
                  </a:lnTo>
                  <a:lnTo>
                    <a:pt x="0" y="46177"/>
                  </a:lnTo>
                  <a:lnTo>
                    <a:pt x="321386" y="271208"/>
                  </a:lnTo>
                  <a:lnTo>
                    <a:pt x="327352" y="258253"/>
                  </a:lnTo>
                  <a:lnTo>
                    <a:pt x="330474" y="240647"/>
                  </a:lnTo>
                  <a:lnTo>
                    <a:pt x="327988" y="222557"/>
                  </a:lnTo>
                  <a:lnTo>
                    <a:pt x="317131" y="208153"/>
                  </a:lnTo>
                  <a:lnTo>
                    <a:pt x="264502" y="171310"/>
                  </a:lnTo>
                  <a:lnTo>
                    <a:pt x="310337" y="105841"/>
                  </a:lnTo>
                  <a:lnTo>
                    <a:pt x="304966" y="102082"/>
                  </a:lnTo>
                  <a:lnTo>
                    <a:pt x="278853" y="102082"/>
                  </a:lnTo>
                  <a:lnTo>
                    <a:pt x="265290" y="92595"/>
                  </a:lnTo>
                  <a:lnTo>
                    <a:pt x="263652" y="83248"/>
                  </a:lnTo>
                  <a:lnTo>
                    <a:pt x="267306" y="78016"/>
                  </a:lnTo>
                  <a:lnTo>
                    <a:pt x="239714" y="78016"/>
                  </a:lnTo>
                  <a:lnTo>
                    <a:pt x="229711" y="77839"/>
                  </a:lnTo>
                  <a:lnTo>
                    <a:pt x="220218" y="73698"/>
                  </a:lnTo>
                  <a:lnTo>
                    <a:pt x="213070" y="66190"/>
                  </a:lnTo>
                  <a:lnTo>
                    <a:pt x="212788" y="65455"/>
                  </a:lnTo>
                  <a:lnTo>
                    <a:pt x="113334" y="65455"/>
                  </a:lnTo>
                  <a:lnTo>
                    <a:pt x="60706" y="28600"/>
                  </a:lnTo>
                  <a:lnTo>
                    <a:pt x="43459" y="23335"/>
                  </a:lnTo>
                  <a:close/>
                </a:path>
                <a:path w="330834" h="271779">
                  <a:moveTo>
                    <a:pt x="292938" y="93662"/>
                  </a:moveTo>
                  <a:lnTo>
                    <a:pt x="288201" y="100431"/>
                  </a:lnTo>
                  <a:lnTo>
                    <a:pt x="278853" y="102082"/>
                  </a:lnTo>
                  <a:lnTo>
                    <a:pt x="304966" y="102082"/>
                  </a:lnTo>
                  <a:lnTo>
                    <a:pt x="292938" y="93662"/>
                  </a:lnTo>
                  <a:close/>
                </a:path>
                <a:path w="330834" h="271779">
                  <a:moveTo>
                    <a:pt x="257594" y="18618"/>
                  </a:moveTo>
                  <a:lnTo>
                    <a:pt x="249885" y="32207"/>
                  </a:lnTo>
                  <a:lnTo>
                    <a:pt x="256015" y="39836"/>
                  </a:lnTo>
                  <a:lnTo>
                    <a:pt x="259643" y="48941"/>
                  </a:lnTo>
                  <a:lnTo>
                    <a:pt x="260059" y="58447"/>
                  </a:lnTo>
                  <a:lnTo>
                    <a:pt x="256552" y="67284"/>
                  </a:lnTo>
                  <a:lnTo>
                    <a:pt x="249051" y="74430"/>
                  </a:lnTo>
                  <a:lnTo>
                    <a:pt x="239714" y="78016"/>
                  </a:lnTo>
                  <a:lnTo>
                    <a:pt x="267306" y="78016"/>
                  </a:lnTo>
                  <a:lnTo>
                    <a:pt x="268389" y="76466"/>
                  </a:lnTo>
                  <a:lnTo>
                    <a:pt x="268833" y="75882"/>
                  </a:lnTo>
                  <a:lnTo>
                    <a:pt x="275546" y="60991"/>
                  </a:lnTo>
                  <a:lnTo>
                    <a:pt x="276044" y="45345"/>
                  </a:lnTo>
                  <a:lnTo>
                    <a:pt x="270126" y="30651"/>
                  </a:lnTo>
                  <a:lnTo>
                    <a:pt x="257594" y="18618"/>
                  </a:lnTo>
                  <a:close/>
                </a:path>
                <a:path w="330834" h="271779">
                  <a:moveTo>
                    <a:pt x="159169" y="0"/>
                  </a:moveTo>
                  <a:lnTo>
                    <a:pt x="113334" y="65455"/>
                  </a:lnTo>
                  <a:lnTo>
                    <a:pt x="212788" y="65455"/>
                  </a:lnTo>
                  <a:lnTo>
                    <a:pt x="209481" y="56848"/>
                  </a:lnTo>
                  <a:lnTo>
                    <a:pt x="209657" y="46844"/>
                  </a:lnTo>
                  <a:lnTo>
                    <a:pt x="213610" y="37795"/>
                  </a:lnTo>
                  <a:lnTo>
                    <a:pt x="187032" y="37795"/>
                  </a:lnTo>
                  <a:lnTo>
                    <a:pt x="173469" y="28295"/>
                  </a:lnTo>
                  <a:lnTo>
                    <a:pt x="171831" y="18961"/>
                  </a:lnTo>
                  <a:lnTo>
                    <a:pt x="176568" y="12179"/>
                  </a:lnTo>
                  <a:lnTo>
                    <a:pt x="159169" y="0"/>
                  </a:lnTo>
                  <a:close/>
                </a:path>
                <a:path w="330834" h="271779">
                  <a:moveTo>
                    <a:pt x="240735" y="11509"/>
                  </a:moveTo>
                  <a:lnTo>
                    <a:pt x="225453" y="11545"/>
                  </a:lnTo>
                  <a:lnTo>
                    <a:pt x="212224" y="17652"/>
                  </a:lnTo>
                  <a:lnTo>
                    <a:pt x="201523" y="28752"/>
                  </a:lnTo>
                  <a:lnTo>
                    <a:pt x="196367" y="36144"/>
                  </a:lnTo>
                  <a:lnTo>
                    <a:pt x="187032" y="37795"/>
                  </a:lnTo>
                  <a:lnTo>
                    <a:pt x="213610" y="37795"/>
                  </a:lnTo>
                  <a:lnTo>
                    <a:pt x="213804" y="37350"/>
                  </a:lnTo>
                  <a:lnTo>
                    <a:pt x="221140" y="30812"/>
                  </a:lnTo>
                  <a:lnTo>
                    <a:pt x="230449" y="27944"/>
                  </a:lnTo>
                  <a:lnTo>
                    <a:pt x="252303" y="27944"/>
                  </a:lnTo>
                  <a:lnTo>
                    <a:pt x="257594" y="18618"/>
                  </a:lnTo>
                  <a:lnTo>
                    <a:pt x="240735" y="11509"/>
                  </a:lnTo>
                  <a:close/>
                </a:path>
                <a:path w="330834" h="271779">
                  <a:moveTo>
                    <a:pt x="252303" y="27944"/>
                  </a:moveTo>
                  <a:lnTo>
                    <a:pt x="230449" y="27944"/>
                  </a:lnTo>
                  <a:lnTo>
                    <a:pt x="240456" y="28494"/>
                  </a:lnTo>
                  <a:lnTo>
                    <a:pt x="249885" y="32207"/>
                  </a:lnTo>
                  <a:lnTo>
                    <a:pt x="252303" y="27944"/>
                  </a:lnTo>
                  <a:close/>
                </a:path>
              </a:pathLst>
            </a:custGeom>
            <a:solidFill>
              <a:srgbClr val="BC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215364" y="7911820"/>
              <a:ext cx="330835" cy="271780"/>
            </a:xfrm>
            <a:custGeom>
              <a:avLst/>
              <a:gdLst/>
              <a:ahLst/>
              <a:cxnLst/>
              <a:rect l="l" t="t" r="r" b="b"/>
              <a:pathLst>
                <a:path w="330834" h="271779">
                  <a:moveTo>
                    <a:pt x="249885" y="32207"/>
                  </a:moveTo>
                  <a:lnTo>
                    <a:pt x="240456" y="28494"/>
                  </a:lnTo>
                  <a:lnTo>
                    <a:pt x="230449" y="27944"/>
                  </a:lnTo>
                  <a:lnTo>
                    <a:pt x="221140" y="30812"/>
                  </a:lnTo>
                  <a:lnTo>
                    <a:pt x="213804" y="37350"/>
                  </a:lnTo>
                  <a:lnTo>
                    <a:pt x="209657" y="46844"/>
                  </a:lnTo>
                  <a:lnTo>
                    <a:pt x="209481" y="56848"/>
                  </a:lnTo>
                  <a:lnTo>
                    <a:pt x="213070" y="66190"/>
                  </a:lnTo>
                  <a:lnTo>
                    <a:pt x="220218" y="73698"/>
                  </a:lnTo>
                  <a:lnTo>
                    <a:pt x="229711" y="77839"/>
                  </a:lnTo>
                  <a:lnTo>
                    <a:pt x="239714" y="78016"/>
                  </a:lnTo>
                  <a:lnTo>
                    <a:pt x="249051" y="74430"/>
                  </a:lnTo>
                  <a:lnTo>
                    <a:pt x="256552" y="67284"/>
                  </a:lnTo>
                  <a:lnTo>
                    <a:pt x="260059" y="58447"/>
                  </a:lnTo>
                  <a:lnTo>
                    <a:pt x="259643" y="48941"/>
                  </a:lnTo>
                  <a:lnTo>
                    <a:pt x="256015" y="39836"/>
                  </a:lnTo>
                  <a:lnTo>
                    <a:pt x="249885" y="32207"/>
                  </a:lnTo>
                  <a:lnTo>
                    <a:pt x="257594" y="18618"/>
                  </a:lnTo>
                  <a:lnTo>
                    <a:pt x="270126" y="30651"/>
                  </a:lnTo>
                  <a:lnTo>
                    <a:pt x="276044" y="45345"/>
                  </a:lnTo>
                  <a:lnTo>
                    <a:pt x="275546" y="60991"/>
                  </a:lnTo>
                  <a:lnTo>
                    <a:pt x="268833" y="75882"/>
                  </a:lnTo>
                  <a:lnTo>
                    <a:pt x="268389" y="76466"/>
                  </a:lnTo>
                  <a:lnTo>
                    <a:pt x="263652" y="83248"/>
                  </a:lnTo>
                  <a:lnTo>
                    <a:pt x="265290" y="92595"/>
                  </a:lnTo>
                  <a:lnTo>
                    <a:pt x="272072" y="97332"/>
                  </a:lnTo>
                  <a:lnTo>
                    <a:pt x="278853" y="102082"/>
                  </a:lnTo>
                  <a:lnTo>
                    <a:pt x="288201" y="100431"/>
                  </a:lnTo>
                  <a:lnTo>
                    <a:pt x="292938" y="93662"/>
                  </a:lnTo>
                  <a:lnTo>
                    <a:pt x="310337" y="105841"/>
                  </a:lnTo>
                  <a:lnTo>
                    <a:pt x="264502" y="171310"/>
                  </a:lnTo>
                  <a:lnTo>
                    <a:pt x="317131" y="208153"/>
                  </a:lnTo>
                  <a:lnTo>
                    <a:pt x="327988" y="222557"/>
                  </a:lnTo>
                  <a:lnTo>
                    <a:pt x="330474" y="240647"/>
                  </a:lnTo>
                  <a:lnTo>
                    <a:pt x="327352" y="258253"/>
                  </a:lnTo>
                  <a:lnTo>
                    <a:pt x="321386" y="271208"/>
                  </a:lnTo>
                  <a:lnTo>
                    <a:pt x="162369" y="159867"/>
                  </a:lnTo>
                  <a:lnTo>
                    <a:pt x="0" y="46177"/>
                  </a:lnTo>
                  <a:lnTo>
                    <a:pt x="10131" y="36140"/>
                  </a:lnTo>
                  <a:lnTo>
                    <a:pt x="25609" y="27187"/>
                  </a:lnTo>
                  <a:lnTo>
                    <a:pt x="43459" y="23335"/>
                  </a:lnTo>
                  <a:lnTo>
                    <a:pt x="60706" y="28600"/>
                  </a:lnTo>
                  <a:lnTo>
                    <a:pt x="113334" y="65455"/>
                  </a:lnTo>
                  <a:lnTo>
                    <a:pt x="159169" y="0"/>
                  </a:lnTo>
                  <a:lnTo>
                    <a:pt x="176568" y="12179"/>
                  </a:lnTo>
                  <a:lnTo>
                    <a:pt x="171831" y="18961"/>
                  </a:lnTo>
                  <a:lnTo>
                    <a:pt x="173469" y="28295"/>
                  </a:lnTo>
                  <a:lnTo>
                    <a:pt x="180251" y="33045"/>
                  </a:lnTo>
                  <a:lnTo>
                    <a:pt x="187032" y="37795"/>
                  </a:lnTo>
                  <a:lnTo>
                    <a:pt x="196367" y="36144"/>
                  </a:lnTo>
                  <a:lnTo>
                    <a:pt x="201117" y="29362"/>
                  </a:lnTo>
                  <a:lnTo>
                    <a:pt x="201523" y="28752"/>
                  </a:lnTo>
                  <a:lnTo>
                    <a:pt x="212224" y="17652"/>
                  </a:lnTo>
                  <a:lnTo>
                    <a:pt x="225453" y="11545"/>
                  </a:lnTo>
                  <a:lnTo>
                    <a:pt x="240735" y="11509"/>
                  </a:lnTo>
                  <a:lnTo>
                    <a:pt x="257594" y="18618"/>
                  </a:lnTo>
                  <a:lnTo>
                    <a:pt x="249885" y="32207"/>
                  </a:lnTo>
                </a:path>
              </a:pathLst>
            </a:custGeom>
            <a:ln w="3175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63141" y="7931594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30" h="12700">
                  <a:moveTo>
                    <a:pt x="6642" y="0"/>
                  </a:moveTo>
                  <a:lnTo>
                    <a:pt x="0" y="9499"/>
                  </a:lnTo>
                  <a:lnTo>
                    <a:pt x="4622" y="12153"/>
                  </a:lnTo>
                  <a:lnTo>
                    <a:pt x="11163" y="1981"/>
                  </a:lnTo>
                  <a:lnTo>
                    <a:pt x="6642" y="0"/>
                  </a:lnTo>
                  <a:close/>
                </a:path>
              </a:pathLst>
            </a:custGeom>
            <a:solidFill>
              <a:srgbClr val="BC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51036" y="7848092"/>
              <a:ext cx="375920" cy="450850"/>
            </a:xfrm>
            <a:custGeom>
              <a:avLst/>
              <a:gdLst/>
              <a:ahLst/>
              <a:cxnLst/>
              <a:rect l="l" t="t" r="r" b="b"/>
              <a:pathLst>
                <a:path w="375919" h="450850">
                  <a:moveTo>
                    <a:pt x="212651" y="0"/>
                  </a:moveTo>
                  <a:lnTo>
                    <a:pt x="168863" y="2019"/>
                  </a:lnTo>
                  <a:lnTo>
                    <a:pt x="127826" y="9729"/>
                  </a:lnTo>
                  <a:lnTo>
                    <a:pt x="91507" y="22005"/>
                  </a:lnTo>
                  <a:lnTo>
                    <a:pt x="33011" y="60261"/>
                  </a:lnTo>
                  <a:lnTo>
                    <a:pt x="2194" y="116154"/>
                  </a:lnTo>
                  <a:lnTo>
                    <a:pt x="0" y="150944"/>
                  </a:lnTo>
                  <a:lnTo>
                    <a:pt x="6620" y="190296"/>
                  </a:lnTo>
                  <a:lnTo>
                    <a:pt x="33009" y="255382"/>
                  </a:lnTo>
                  <a:lnTo>
                    <a:pt x="76229" y="312724"/>
                  </a:lnTo>
                  <a:lnTo>
                    <a:pt x="90897" y="322871"/>
                  </a:lnTo>
                  <a:lnTo>
                    <a:pt x="196168" y="209067"/>
                  </a:lnTo>
                  <a:lnTo>
                    <a:pt x="155464" y="166915"/>
                  </a:lnTo>
                  <a:lnTo>
                    <a:pt x="145559" y="154376"/>
                  </a:lnTo>
                  <a:lnTo>
                    <a:pt x="137659" y="141868"/>
                  </a:lnTo>
                  <a:lnTo>
                    <a:pt x="131768" y="129393"/>
                  </a:lnTo>
                  <a:lnTo>
                    <a:pt x="127892" y="116954"/>
                  </a:lnTo>
                  <a:lnTo>
                    <a:pt x="135627" y="98539"/>
                  </a:lnTo>
                  <a:lnTo>
                    <a:pt x="145993" y="93770"/>
                  </a:lnTo>
                  <a:lnTo>
                    <a:pt x="157088" y="91485"/>
                  </a:lnTo>
                  <a:lnTo>
                    <a:pt x="168915" y="91690"/>
                  </a:lnTo>
                  <a:lnTo>
                    <a:pt x="211556" y="111390"/>
                  </a:lnTo>
                  <a:lnTo>
                    <a:pt x="240054" y="157257"/>
                  </a:lnTo>
                  <a:lnTo>
                    <a:pt x="241125" y="180003"/>
                  </a:lnTo>
                  <a:lnTo>
                    <a:pt x="236427" y="205435"/>
                  </a:lnTo>
                  <a:lnTo>
                    <a:pt x="229189" y="260074"/>
                  </a:lnTo>
                  <a:lnTo>
                    <a:pt x="227892" y="328769"/>
                  </a:lnTo>
                  <a:lnTo>
                    <a:pt x="229501" y="390556"/>
                  </a:lnTo>
                  <a:lnTo>
                    <a:pt x="245416" y="442900"/>
                  </a:lnTo>
                  <a:lnTo>
                    <a:pt x="278609" y="450382"/>
                  </a:lnTo>
                  <a:lnTo>
                    <a:pt x="319053" y="448263"/>
                  </a:lnTo>
                  <a:lnTo>
                    <a:pt x="355242" y="437893"/>
                  </a:lnTo>
                  <a:lnTo>
                    <a:pt x="375671" y="420619"/>
                  </a:lnTo>
                  <a:lnTo>
                    <a:pt x="368837" y="397789"/>
                  </a:lnTo>
                  <a:lnTo>
                    <a:pt x="354335" y="366546"/>
                  </a:lnTo>
                  <a:lnTo>
                    <a:pt x="337269" y="310411"/>
                  </a:lnTo>
                  <a:lnTo>
                    <a:pt x="324497" y="251797"/>
                  </a:lnTo>
                  <a:lnTo>
                    <a:pt x="322876" y="213118"/>
                  </a:lnTo>
                  <a:lnTo>
                    <a:pt x="338889" y="155117"/>
                  </a:lnTo>
                  <a:lnTo>
                    <a:pt x="343076" y="138919"/>
                  </a:lnTo>
                  <a:lnTo>
                    <a:pt x="344720" y="131254"/>
                  </a:lnTo>
                  <a:lnTo>
                    <a:pt x="344148" y="106427"/>
                  </a:lnTo>
                  <a:lnTo>
                    <a:pt x="337841" y="82583"/>
                  </a:lnTo>
                  <a:lnTo>
                    <a:pt x="325798" y="59722"/>
                  </a:lnTo>
                  <a:lnTo>
                    <a:pt x="308017" y="37845"/>
                  </a:lnTo>
                  <a:lnTo>
                    <a:pt x="282230" y="17912"/>
                  </a:lnTo>
                  <a:lnTo>
                    <a:pt x="250441" y="5297"/>
                  </a:lnTo>
                  <a:lnTo>
                    <a:pt x="212651" y="0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17592" y="8312404"/>
              <a:ext cx="151049" cy="17882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265513" y="7050125"/>
            <a:ext cx="37020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5" dirty="0">
                <a:latin typeface="Trebuchet MS"/>
                <a:cs typeface="Trebuchet MS"/>
              </a:rPr>
              <a:t>foot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156657" y="7027265"/>
            <a:ext cx="36258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30" dirty="0">
                <a:latin typeface="Trebuchet MS"/>
                <a:cs typeface="Trebuchet MS"/>
              </a:rPr>
              <a:t>feet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344930" y="3396970"/>
            <a:ext cx="58610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20" dirty="0">
                <a:latin typeface="Trebuchet MS"/>
                <a:cs typeface="Trebuchet MS"/>
              </a:rPr>
              <a:t>goose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542279" y="3533495"/>
            <a:ext cx="57848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5" dirty="0">
                <a:latin typeface="Trebuchet MS"/>
                <a:cs typeface="Trebuchet MS"/>
              </a:rPr>
              <a:t>geese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874786" y="2680690"/>
            <a:ext cx="64643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Trebuchet MS"/>
                <a:cs typeface="Trebuchet MS"/>
              </a:rPr>
              <a:t>mouse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820386" y="2680690"/>
            <a:ext cx="457834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70" dirty="0">
                <a:latin typeface="Trebuchet MS"/>
                <a:cs typeface="Trebuchet MS"/>
              </a:rPr>
              <a:t>mice</a:t>
            </a:r>
            <a:endParaRPr sz="1700">
              <a:latin typeface="Trebuchet MS"/>
              <a:cs typeface="Trebuchet MS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18561" y="5317725"/>
            <a:ext cx="2273935" cy="2007870"/>
            <a:chOff x="518561" y="5317725"/>
            <a:chExt cx="2273935" cy="2007870"/>
          </a:xfrm>
        </p:grpSpPr>
        <p:sp>
          <p:nvSpPr>
            <p:cNvPr id="38" name="object 38"/>
            <p:cNvSpPr/>
            <p:nvPr/>
          </p:nvSpPr>
          <p:spPr>
            <a:xfrm>
              <a:off x="518561" y="5317725"/>
              <a:ext cx="2273935" cy="2007870"/>
            </a:xfrm>
            <a:custGeom>
              <a:avLst/>
              <a:gdLst/>
              <a:ahLst/>
              <a:cxnLst/>
              <a:rect l="l" t="t" r="r" b="b"/>
              <a:pathLst>
                <a:path w="2273935" h="2007870">
                  <a:moveTo>
                    <a:pt x="2273533" y="2007634"/>
                  </a:moveTo>
                  <a:lnTo>
                    <a:pt x="0" y="2007634"/>
                  </a:lnTo>
                  <a:lnTo>
                    <a:pt x="0" y="220502"/>
                  </a:lnTo>
                  <a:lnTo>
                    <a:pt x="5566" y="169939"/>
                  </a:lnTo>
                  <a:lnTo>
                    <a:pt x="21423" y="123525"/>
                  </a:lnTo>
                  <a:lnTo>
                    <a:pt x="46305" y="82584"/>
                  </a:lnTo>
                  <a:lnTo>
                    <a:pt x="78946" y="48438"/>
                  </a:lnTo>
                  <a:lnTo>
                    <a:pt x="118081" y="22410"/>
                  </a:lnTo>
                  <a:lnTo>
                    <a:pt x="162446" y="5823"/>
                  </a:lnTo>
                  <a:lnTo>
                    <a:pt x="210774" y="0"/>
                  </a:lnTo>
                  <a:lnTo>
                    <a:pt x="1124322" y="0"/>
                  </a:lnTo>
                  <a:lnTo>
                    <a:pt x="1172650" y="5823"/>
                  </a:lnTo>
                  <a:lnTo>
                    <a:pt x="1217013" y="22410"/>
                  </a:lnTo>
                  <a:lnTo>
                    <a:pt x="1256146" y="48438"/>
                  </a:lnTo>
                  <a:lnTo>
                    <a:pt x="1288784" y="82584"/>
                  </a:lnTo>
                  <a:lnTo>
                    <a:pt x="1313663" y="123525"/>
                  </a:lnTo>
                  <a:lnTo>
                    <a:pt x="1329518" y="169939"/>
                  </a:lnTo>
                  <a:lnTo>
                    <a:pt x="1335084" y="220502"/>
                  </a:lnTo>
                  <a:lnTo>
                    <a:pt x="1335084" y="312454"/>
                  </a:lnTo>
                  <a:lnTo>
                    <a:pt x="1334932" y="321125"/>
                  </a:lnTo>
                  <a:lnTo>
                    <a:pt x="2273533" y="321125"/>
                  </a:lnTo>
                  <a:lnTo>
                    <a:pt x="2273533" y="2007634"/>
                  </a:lnTo>
                  <a:close/>
                </a:path>
              </a:pathLst>
            </a:custGeom>
            <a:solidFill>
              <a:srgbClr val="F6F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23149" y="5321755"/>
              <a:ext cx="2269490" cy="2004060"/>
            </a:xfrm>
            <a:custGeom>
              <a:avLst/>
              <a:gdLst/>
              <a:ahLst/>
              <a:cxnLst/>
              <a:rect l="l" t="t" r="r" b="b"/>
              <a:pathLst>
                <a:path w="2269490" h="2004059">
                  <a:moveTo>
                    <a:pt x="2268945" y="2003604"/>
                  </a:moveTo>
                  <a:lnTo>
                    <a:pt x="0" y="2003604"/>
                  </a:lnTo>
                  <a:lnTo>
                    <a:pt x="0" y="220489"/>
                  </a:lnTo>
                  <a:lnTo>
                    <a:pt x="5566" y="169931"/>
                  </a:lnTo>
                  <a:lnTo>
                    <a:pt x="21423" y="123521"/>
                  </a:lnTo>
                  <a:lnTo>
                    <a:pt x="46305" y="82582"/>
                  </a:lnTo>
                  <a:lnTo>
                    <a:pt x="78946" y="48437"/>
                  </a:lnTo>
                  <a:lnTo>
                    <a:pt x="118081" y="22409"/>
                  </a:lnTo>
                  <a:lnTo>
                    <a:pt x="162446" y="5822"/>
                  </a:lnTo>
                  <a:lnTo>
                    <a:pt x="210774" y="0"/>
                  </a:lnTo>
                  <a:lnTo>
                    <a:pt x="1124309" y="0"/>
                  </a:lnTo>
                  <a:lnTo>
                    <a:pt x="1172638" y="5822"/>
                  </a:lnTo>
                  <a:lnTo>
                    <a:pt x="1217002" y="22409"/>
                  </a:lnTo>
                  <a:lnTo>
                    <a:pt x="1256138" y="48437"/>
                  </a:lnTo>
                  <a:lnTo>
                    <a:pt x="1288779" y="82582"/>
                  </a:lnTo>
                  <a:lnTo>
                    <a:pt x="1313661" y="123521"/>
                  </a:lnTo>
                  <a:lnTo>
                    <a:pt x="1329517" y="169931"/>
                  </a:lnTo>
                  <a:lnTo>
                    <a:pt x="1335084" y="220489"/>
                  </a:lnTo>
                  <a:lnTo>
                    <a:pt x="1335084" y="312454"/>
                  </a:lnTo>
                  <a:lnTo>
                    <a:pt x="1334919" y="321125"/>
                  </a:lnTo>
                  <a:lnTo>
                    <a:pt x="2268945" y="321125"/>
                  </a:lnTo>
                  <a:lnTo>
                    <a:pt x="2268945" y="2003604"/>
                  </a:lnTo>
                  <a:close/>
                </a:path>
              </a:pathLst>
            </a:custGeom>
            <a:solidFill>
              <a:srgbClr val="EE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27737" y="5325772"/>
              <a:ext cx="2264410" cy="1999614"/>
            </a:xfrm>
            <a:custGeom>
              <a:avLst/>
              <a:gdLst/>
              <a:ahLst/>
              <a:cxnLst/>
              <a:rect l="l" t="t" r="r" b="b"/>
              <a:pathLst>
                <a:path w="2264410" h="1999615">
                  <a:moveTo>
                    <a:pt x="2264357" y="1999587"/>
                  </a:moveTo>
                  <a:lnTo>
                    <a:pt x="0" y="1999587"/>
                  </a:lnTo>
                  <a:lnTo>
                    <a:pt x="0" y="220502"/>
                  </a:lnTo>
                  <a:lnTo>
                    <a:pt x="5566" y="169943"/>
                  </a:lnTo>
                  <a:lnTo>
                    <a:pt x="21421" y="123531"/>
                  </a:lnTo>
                  <a:lnTo>
                    <a:pt x="46300" y="82589"/>
                  </a:lnTo>
                  <a:lnTo>
                    <a:pt x="78938" y="48442"/>
                  </a:lnTo>
                  <a:lnTo>
                    <a:pt x="118071" y="22412"/>
                  </a:lnTo>
                  <a:lnTo>
                    <a:pt x="162434" y="5823"/>
                  </a:lnTo>
                  <a:lnTo>
                    <a:pt x="210762" y="0"/>
                  </a:lnTo>
                  <a:lnTo>
                    <a:pt x="1124309" y="0"/>
                  </a:lnTo>
                  <a:lnTo>
                    <a:pt x="1172638" y="5823"/>
                  </a:lnTo>
                  <a:lnTo>
                    <a:pt x="1217002" y="22412"/>
                  </a:lnTo>
                  <a:lnTo>
                    <a:pt x="1256138" y="48442"/>
                  </a:lnTo>
                  <a:lnTo>
                    <a:pt x="1288779" y="82589"/>
                  </a:lnTo>
                  <a:lnTo>
                    <a:pt x="1313661" y="123531"/>
                  </a:lnTo>
                  <a:lnTo>
                    <a:pt x="1329517" y="169943"/>
                  </a:lnTo>
                  <a:lnTo>
                    <a:pt x="1335084" y="220502"/>
                  </a:lnTo>
                  <a:lnTo>
                    <a:pt x="1335084" y="312454"/>
                  </a:lnTo>
                  <a:lnTo>
                    <a:pt x="1334919" y="321138"/>
                  </a:lnTo>
                  <a:lnTo>
                    <a:pt x="2264357" y="321138"/>
                  </a:lnTo>
                  <a:lnTo>
                    <a:pt x="2264357" y="1999587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32313" y="5329801"/>
              <a:ext cx="2259965" cy="1995805"/>
            </a:xfrm>
            <a:custGeom>
              <a:avLst/>
              <a:gdLst/>
              <a:ahLst/>
              <a:cxnLst/>
              <a:rect l="l" t="t" r="r" b="b"/>
              <a:pathLst>
                <a:path w="2259965" h="1995804">
                  <a:moveTo>
                    <a:pt x="2259781" y="1995558"/>
                  </a:moveTo>
                  <a:lnTo>
                    <a:pt x="0" y="1995558"/>
                  </a:lnTo>
                  <a:lnTo>
                    <a:pt x="0" y="220502"/>
                  </a:lnTo>
                  <a:lnTo>
                    <a:pt x="5566" y="169943"/>
                  </a:lnTo>
                  <a:lnTo>
                    <a:pt x="21423" y="123531"/>
                  </a:lnTo>
                  <a:lnTo>
                    <a:pt x="46305" y="82589"/>
                  </a:lnTo>
                  <a:lnTo>
                    <a:pt x="78946" y="48442"/>
                  </a:lnTo>
                  <a:lnTo>
                    <a:pt x="118081" y="22412"/>
                  </a:lnTo>
                  <a:lnTo>
                    <a:pt x="162446" y="5823"/>
                  </a:lnTo>
                  <a:lnTo>
                    <a:pt x="210774" y="0"/>
                  </a:lnTo>
                  <a:lnTo>
                    <a:pt x="1124322" y="0"/>
                  </a:lnTo>
                  <a:lnTo>
                    <a:pt x="1172650" y="5823"/>
                  </a:lnTo>
                  <a:lnTo>
                    <a:pt x="1217013" y="22412"/>
                  </a:lnTo>
                  <a:lnTo>
                    <a:pt x="1256146" y="48442"/>
                  </a:lnTo>
                  <a:lnTo>
                    <a:pt x="1288784" y="82589"/>
                  </a:lnTo>
                  <a:lnTo>
                    <a:pt x="1313663" y="123531"/>
                  </a:lnTo>
                  <a:lnTo>
                    <a:pt x="1329518" y="169943"/>
                  </a:lnTo>
                  <a:lnTo>
                    <a:pt x="1335084" y="220502"/>
                  </a:lnTo>
                  <a:lnTo>
                    <a:pt x="1335084" y="312454"/>
                  </a:lnTo>
                  <a:lnTo>
                    <a:pt x="1334932" y="321125"/>
                  </a:lnTo>
                  <a:lnTo>
                    <a:pt x="2259781" y="321125"/>
                  </a:lnTo>
                  <a:lnTo>
                    <a:pt x="2259781" y="1995558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36901" y="5333831"/>
              <a:ext cx="2255520" cy="1991995"/>
            </a:xfrm>
            <a:custGeom>
              <a:avLst/>
              <a:gdLst/>
              <a:ahLst/>
              <a:cxnLst/>
              <a:rect l="l" t="t" r="r" b="b"/>
              <a:pathLst>
                <a:path w="2255520" h="1991995">
                  <a:moveTo>
                    <a:pt x="2255193" y="1991528"/>
                  </a:moveTo>
                  <a:lnTo>
                    <a:pt x="0" y="1991528"/>
                  </a:lnTo>
                  <a:lnTo>
                    <a:pt x="0" y="220502"/>
                  </a:lnTo>
                  <a:lnTo>
                    <a:pt x="5566" y="169943"/>
                  </a:lnTo>
                  <a:lnTo>
                    <a:pt x="21423" y="123531"/>
                  </a:lnTo>
                  <a:lnTo>
                    <a:pt x="46305" y="82589"/>
                  </a:lnTo>
                  <a:lnTo>
                    <a:pt x="78946" y="48442"/>
                  </a:lnTo>
                  <a:lnTo>
                    <a:pt x="118081" y="22412"/>
                  </a:lnTo>
                  <a:lnTo>
                    <a:pt x="162446" y="5823"/>
                  </a:lnTo>
                  <a:lnTo>
                    <a:pt x="210774" y="0"/>
                  </a:lnTo>
                  <a:lnTo>
                    <a:pt x="1124309" y="0"/>
                  </a:lnTo>
                  <a:lnTo>
                    <a:pt x="1172638" y="5823"/>
                  </a:lnTo>
                  <a:lnTo>
                    <a:pt x="1217002" y="22412"/>
                  </a:lnTo>
                  <a:lnTo>
                    <a:pt x="1256138" y="48442"/>
                  </a:lnTo>
                  <a:lnTo>
                    <a:pt x="1288779" y="82589"/>
                  </a:lnTo>
                  <a:lnTo>
                    <a:pt x="1313661" y="123531"/>
                  </a:lnTo>
                  <a:lnTo>
                    <a:pt x="1329517" y="169943"/>
                  </a:lnTo>
                  <a:lnTo>
                    <a:pt x="1335084" y="220502"/>
                  </a:lnTo>
                  <a:lnTo>
                    <a:pt x="1335084" y="312454"/>
                  </a:lnTo>
                  <a:lnTo>
                    <a:pt x="1334919" y="321125"/>
                  </a:lnTo>
                  <a:lnTo>
                    <a:pt x="2255193" y="321125"/>
                  </a:lnTo>
                  <a:lnTo>
                    <a:pt x="2255193" y="1991528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41489" y="5337847"/>
              <a:ext cx="2251075" cy="1987550"/>
            </a:xfrm>
            <a:custGeom>
              <a:avLst/>
              <a:gdLst/>
              <a:ahLst/>
              <a:cxnLst/>
              <a:rect l="l" t="t" r="r" b="b"/>
              <a:pathLst>
                <a:path w="2251075" h="1987550">
                  <a:moveTo>
                    <a:pt x="2250605" y="1987512"/>
                  </a:moveTo>
                  <a:lnTo>
                    <a:pt x="0" y="1987512"/>
                  </a:lnTo>
                  <a:lnTo>
                    <a:pt x="0" y="220502"/>
                  </a:lnTo>
                  <a:lnTo>
                    <a:pt x="5566" y="169943"/>
                  </a:lnTo>
                  <a:lnTo>
                    <a:pt x="21421" y="123531"/>
                  </a:lnTo>
                  <a:lnTo>
                    <a:pt x="46300" y="82589"/>
                  </a:lnTo>
                  <a:lnTo>
                    <a:pt x="78938" y="48442"/>
                  </a:lnTo>
                  <a:lnTo>
                    <a:pt x="118071" y="22412"/>
                  </a:lnTo>
                  <a:lnTo>
                    <a:pt x="162434" y="5823"/>
                  </a:lnTo>
                  <a:lnTo>
                    <a:pt x="210762" y="0"/>
                  </a:lnTo>
                  <a:lnTo>
                    <a:pt x="1124309" y="0"/>
                  </a:lnTo>
                  <a:lnTo>
                    <a:pt x="1172638" y="5823"/>
                  </a:lnTo>
                  <a:lnTo>
                    <a:pt x="1217002" y="22412"/>
                  </a:lnTo>
                  <a:lnTo>
                    <a:pt x="1256138" y="48442"/>
                  </a:lnTo>
                  <a:lnTo>
                    <a:pt x="1288779" y="82589"/>
                  </a:lnTo>
                  <a:lnTo>
                    <a:pt x="1313661" y="123531"/>
                  </a:lnTo>
                  <a:lnTo>
                    <a:pt x="1329517" y="169943"/>
                  </a:lnTo>
                  <a:lnTo>
                    <a:pt x="1335084" y="220502"/>
                  </a:lnTo>
                  <a:lnTo>
                    <a:pt x="1335084" y="312467"/>
                  </a:lnTo>
                  <a:lnTo>
                    <a:pt x="1334919" y="321138"/>
                  </a:lnTo>
                  <a:lnTo>
                    <a:pt x="2250605" y="321138"/>
                  </a:lnTo>
                  <a:lnTo>
                    <a:pt x="2250605" y="1987512"/>
                  </a:lnTo>
                  <a:close/>
                </a:path>
              </a:pathLst>
            </a:custGeom>
            <a:solidFill>
              <a:srgbClr val="D4EF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46064" y="5341877"/>
              <a:ext cx="2246630" cy="1983739"/>
            </a:xfrm>
            <a:custGeom>
              <a:avLst/>
              <a:gdLst/>
              <a:ahLst/>
              <a:cxnLst/>
              <a:rect l="l" t="t" r="r" b="b"/>
              <a:pathLst>
                <a:path w="2246630" h="1983740">
                  <a:moveTo>
                    <a:pt x="2246030" y="1983482"/>
                  </a:moveTo>
                  <a:lnTo>
                    <a:pt x="4" y="1983482"/>
                  </a:lnTo>
                  <a:lnTo>
                    <a:pt x="0" y="220502"/>
                  </a:lnTo>
                  <a:lnTo>
                    <a:pt x="5566" y="169943"/>
                  </a:lnTo>
                  <a:lnTo>
                    <a:pt x="21423" y="123531"/>
                  </a:lnTo>
                  <a:lnTo>
                    <a:pt x="46305" y="82589"/>
                  </a:lnTo>
                  <a:lnTo>
                    <a:pt x="78946" y="48442"/>
                  </a:lnTo>
                  <a:lnTo>
                    <a:pt x="118081" y="22412"/>
                  </a:lnTo>
                  <a:lnTo>
                    <a:pt x="162446" y="5823"/>
                  </a:lnTo>
                  <a:lnTo>
                    <a:pt x="210774" y="0"/>
                  </a:lnTo>
                  <a:lnTo>
                    <a:pt x="1124322" y="0"/>
                  </a:lnTo>
                  <a:lnTo>
                    <a:pt x="1172650" y="5823"/>
                  </a:lnTo>
                  <a:lnTo>
                    <a:pt x="1217013" y="22412"/>
                  </a:lnTo>
                  <a:lnTo>
                    <a:pt x="1256146" y="48442"/>
                  </a:lnTo>
                  <a:lnTo>
                    <a:pt x="1288784" y="82589"/>
                  </a:lnTo>
                  <a:lnTo>
                    <a:pt x="1313663" y="123531"/>
                  </a:lnTo>
                  <a:lnTo>
                    <a:pt x="1329518" y="169943"/>
                  </a:lnTo>
                  <a:lnTo>
                    <a:pt x="1335084" y="220502"/>
                  </a:lnTo>
                  <a:lnTo>
                    <a:pt x="1335084" y="312454"/>
                  </a:lnTo>
                  <a:lnTo>
                    <a:pt x="1334932" y="321138"/>
                  </a:lnTo>
                  <a:lnTo>
                    <a:pt x="2246030" y="321138"/>
                  </a:lnTo>
                  <a:lnTo>
                    <a:pt x="2246030" y="1983482"/>
                  </a:lnTo>
                  <a:close/>
                </a:path>
              </a:pathLst>
            </a:custGeom>
            <a:solidFill>
              <a:srgbClr val="CD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50652" y="5345907"/>
              <a:ext cx="2241550" cy="1979930"/>
            </a:xfrm>
            <a:custGeom>
              <a:avLst/>
              <a:gdLst/>
              <a:ahLst/>
              <a:cxnLst/>
              <a:rect l="l" t="t" r="r" b="b"/>
              <a:pathLst>
                <a:path w="2241550" h="1979929">
                  <a:moveTo>
                    <a:pt x="2241442" y="1979453"/>
                  </a:moveTo>
                  <a:lnTo>
                    <a:pt x="0" y="1979453"/>
                  </a:lnTo>
                  <a:lnTo>
                    <a:pt x="0" y="220502"/>
                  </a:lnTo>
                  <a:lnTo>
                    <a:pt x="5566" y="169943"/>
                  </a:lnTo>
                  <a:lnTo>
                    <a:pt x="21423" y="123531"/>
                  </a:lnTo>
                  <a:lnTo>
                    <a:pt x="46305" y="82589"/>
                  </a:lnTo>
                  <a:lnTo>
                    <a:pt x="78946" y="48442"/>
                  </a:lnTo>
                  <a:lnTo>
                    <a:pt x="118081" y="22412"/>
                  </a:lnTo>
                  <a:lnTo>
                    <a:pt x="162446" y="5823"/>
                  </a:lnTo>
                  <a:lnTo>
                    <a:pt x="210774" y="0"/>
                  </a:lnTo>
                  <a:lnTo>
                    <a:pt x="1124309" y="0"/>
                  </a:lnTo>
                  <a:lnTo>
                    <a:pt x="1172638" y="5823"/>
                  </a:lnTo>
                  <a:lnTo>
                    <a:pt x="1217002" y="22412"/>
                  </a:lnTo>
                  <a:lnTo>
                    <a:pt x="1256138" y="48442"/>
                  </a:lnTo>
                  <a:lnTo>
                    <a:pt x="1288779" y="82589"/>
                  </a:lnTo>
                  <a:lnTo>
                    <a:pt x="1313661" y="123531"/>
                  </a:lnTo>
                  <a:lnTo>
                    <a:pt x="1329517" y="169943"/>
                  </a:lnTo>
                  <a:lnTo>
                    <a:pt x="1335084" y="220502"/>
                  </a:lnTo>
                  <a:lnTo>
                    <a:pt x="1335084" y="312454"/>
                  </a:lnTo>
                  <a:lnTo>
                    <a:pt x="1334919" y="321138"/>
                  </a:lnTo>
                  <a:lnTo>
                    <a:pt x="2241442" y="321138"/>
                  </a:lnTo>
                  <a:lnTo>
                    <a:pt x="2241442" y="1979453"/>
                  </a:lnTo>
                  <a:close/>
                </a:path>
                <a:path w="2241550" h="1979929">
                  <a:moveTo>
                    <a:pt x="2241442" y="321138"/>
                  </a:moveTo>
                  <a:lnTo>
                    <a:pt x="1334919" y="321138"/>
                  </a:lnTo>
                  <a:lnTo>
                    <a:pt x="2241442" y="321132"/>
                  </a:lnTo>
                  <a:close/>
                </a:path>
              </a:pathLst>
            </a:custGeom>
            <a:solidFill>
              <a:srgbClr val="C7EA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55241" y="5349936"/>
              <a:ext cx="2237105" cy="1975485"/>
            </a:xfrm>
            <a:custGeom>
              <a:avLst/>
              <a:gdLst/>
              <a:ahLst/>
              <a:cxnLst/>
              <a:rect l="l" t="t" r="r" b="b"/>
              <a:pathLst>
                <a:path w="2237105" h="1975484">
                  <a:moveTo>
                    <a:pt x="2236853" y="1975423"/>
                  </a:moveTo>
                  <a:lnTo>
                    <a:pt x="0" y="1975423"/>
                  </a:lnTo>
                  <a:lnTo>
                    <a:pt x="0" y="220502"/>
                  </a:lnTo>
                  <a:lnTo>
                    <a:pt x="5566" y="169943"/>
                  </a:lnTo>
                  <a:lnTo>
                    <a:pt x="21423" y="123531"/>
                  </a:lnTo>
                  <a:lnTo>
                    <a:pt x="46304" y="82589"/>
                  </a:lnTo>
                  <a:lnTo>
                    <a:pt x="78944" y="48442"/>
                  </a:lnTo>
                  <a:lnTo>
                    <a:pt x="118077" y="22412"/>
                  </a:lnTo>
                  <a:lnTo>
                    <a:pt x="162438" y="5823"/>
                  </a:lnTo>
                  <a:lnTo>
                    <a:pt x="210762" y="0"/>
                  </a:lnTo>
                  <a:lnTo>
                    <a:pt x="1124309" y="0"/>
                  </a:lnTo>
                  <a:lnTo>
                    <a:pt x="1172638" y="5823"/>
                  </a:lnTo>
                  <a:lnTo>
                    <a:pt x="1217002" y="22412"/>
                  </a:lnTo>
                  <a:lnTo>
                    <a:pt x="1256138" y="48442"/>
                  </a:lnTo>
                  <a:lnTo>
                    <a:pt x="1288779" y="82589"/>
                  </a:lnTo>
                  <a:lnTo>
                    <a:pt x="1313661" y="123531"/>
                  </a:lnTo>
                  <a:lnTo>
                    <a:pt x="1329517" y="169943"/>
                  </a:lnTo>
                  <a:lnTo>
                    <a:pt x="1335084" y="220502"/>
                  </a:lnTo>
                  <a:lnTo>
                    <a:pt x="1335084" y="312454"/>
                  </a:lnTo>
                  <a:lnTo>
                    <a:pt x="1334919" y="321125"/>
                  </a:lnTo>
                  <a:lnTo>
                    <a:pt x="2236853" y="321125"/>
                  </a:lnTo>
                  <a:lnTo>
                    <a:pt x="2236853" y="1975423"/>
                  </a:lnTo>
                  <a:close/>
                </a:path>
              </a:pathLst>
            </a:custGeom>
            <a:solidFill>
              <a:srgbClr val="C0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59816" y="5353966"/>
              <a:ext cx="2232660" cy="1971675"/>
            </a:xfrm>
            <a:custGeom>
              <a:avLst/>
              <a:gdLst/>
              <a:ahLst/>
              <a:cxnLst/>
              <a:rect l="l" t="t" r="r" b="b"/>
              <a:pathLst>
                <a:path w="2232660" h="1971675">
                  <a:moveTo>
                    <a:pt x="2232278" y="1971393"/>
                  </a:moveTo>
                  <a:lnTo>
                    <a:pt x="4" y="1971393"/>
                  </a:lnTo>
                  <a:lnTo>
                    <a:pt x="0" y="220489"/>
                  </a:lnTo>
                  <a:lnTo>
                    <a:pt x="5566" y="169931"/>
                  </a:lnTo>
                  <a:lnTo>
                    <a:pt x="21423" y="123521"/>
                  </a:lnTo>
                  <a:lnTo>
                    <a:pt x="46305" y="82582"/>
                  </a:lnTo>
                  <a:lnTo>
                    <a:pt x="78946" y="48437"/>
                  </a:lnTo>
                  <a:lnTo>
                    <a:pt x="118081" y="22409"/>
                  </a:lnTo>
                  <a:lnTo>
                    <a:pt x="162446" y="5822"/>
                  </a:lnTo>
                  <a:lnTo>
                    <a:pt x="210774" y="0"/>
                  </a:lnTo>
                  <a:lnTo>
                    <a:pt x="1124322" y="0"/>
                  </a:lnTo>
                  <a:lnTo>
                    <a:pt x="1172651" y="5822"/>
                  </a:lnTo>
                  <a:lnTo>
                    <a:pt x="1217015" y="22409"/>
                  </a:lnTo>
                  <a:lnTo>
                    <a:pt x="1256151" y="48437"/>
                  </a:lnTo>
                  <a:lnTo>
                    <a:pt x="1288792" y="82582"/>
                  </a:lnTo>
                  <a:lnTo>
                    <a:pt x="1313673" y="123521"/>
                  </a:lnTo>
                  <a:lnTo>
                    <a:pt x="1329530" y="169931"/>
                  </a:lnTo>
                  <a:lnTo>
                    <a:pt x="1335097" y="220489"/>
                  </a:lnTo>
                  <a:lnTo>
                    <a:pt x="1335097" y="312454"/>
                  </a:lnTo>
                  <a:lnTo>
                    <a:pt x="1334932" y="321125"/>
                  </a:lnTo>
                  <a:lnTo>
                    <a:pt x="2232278" y="321125"/>
                  </a:lnTo>
                  <a:lnTo>
                    <a:pt x="2232278" y="1971393"/>
                  </a:lnTo>
                  <a:close/>
                </a:path>
              </a:pathLst>
            </a:custGeom>
            <a:solidFill>
              <a:srgbClr val="B9E5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64404" y="5357982"/>
              <a:ext cx="2228215" cy="1967864"/>
            </a:xfrm>
            <a:custGeom>
              <a:avLst/>
              <a:gdLst/>
              <a:ahLst/>
              <a:cxnLst/>
              <a:rect l="l" t="t" r="r" b="b"/>
              <a:pathLst>
                <a:path w="2228215" h="1967865">
                  <a:moveTo>
                    <a:pt x="2227690" y="1967377"/>
                  </a:moveTo>
                  <a:lnTo>
                    <a:pt x="0" y="1967377"/>
                  </a:lnTo>
                  <a:lnTo>
                    <a:pt x="0" y="220502"/>
                  </a:lnTo>
                  <a:lnTo>
                    <a:pt x="5566" y="169943"/>
                  </a:lnTo>
                  <a:lnTo>
                    <a:pt x="21423" y="123531"/>
                  </a:lnTo>
                  <a:lnTo>
                    <a:pt x="46305" y="82589"/>
                  </a:lnTo>
                  <a:lnTo>
                    <a:pt x="78946" y="48442"/>
                  </a:lnTo>
                  <a:lnTo>
                    <a:pt x="118081" y="22412"/>
                  </a:lnTo>
                  <a:lnTo>
                    <a:pt x="162446" y="5823"/>
                  </a:lnTo>
                  <a:lnTo>
                    <a:pt x="210774" y="0"/>
                  </a:lnTo>
                  <a:lnTo>
                    <a:pt x="1124322" y="0"/>
                  </a:lnTo>
                  <a:lnTo>
                    <a:pt x="1172646" y="5823"/>
                  </a:lnTo>
                  <a:lnTo>
                    <a:pt x="1217007" y="22412"/>
                  </a:lnTo>
                  <a:lnTo>
                    <a:pt x="1256140" y="48442"/>
                  </a:lnTo>
                  <a:lnTo>
                    <a:pt x="1288780" y="82589"/>
                  </a:lnTo>
                  <a:lnTo>
                    <a:pt x="1313661" y="123531"/>
                  </a:lnTo>
                  <a:lnTo>
                    <a:pt x="1329517" y="169943"/>
                  </a:lnTo>
                  <a:lnTo>
                    <a:pt x="1335084" y="220502"/>
                  </a:lnTo>
                  <a:lnTo>
                    <a:pt x="1335084" y="312467"/>
                  </a:lnTo>
                  <a:lnTo>
                    <a:pt x="1334919" y="321138"/>
                  </a:lnTo>
                  <a:lnTo>
                    <a:pt x="2227690" y="321138"/>
                  </a:lnTo>
                  <a:lnTo>
                    <a:pt x="2227690" y="1967377"/>
                  </a:lnTo>
                  <a:close/>
                </a:path>
              </a:pathLst>
            </a:custGeom>
            <a:solidFill>
              <a:srgbClr val="B2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68992" y="5362012"/>
              <a:ext cx="2223135" cy="1963420"/>
            </a:xfrm>
            <a:custGeom>
              <a:avLst/>
              <a:gdLst/>
              <a:ahLst/>
              <a:cxnLst/>
              <a:rect l="l" t="t" r="r" b="b"/>
              <a:pathLst>
                <a:path w="2223135" h="1963420">
                  <a:moveTo>
                    <a:pt x="2223102" y="1963347"/>
                  </a:moveTo>
                  <a:lnTo>
                    <a:pt x="0" y="1963347"/>
                  </a:lnTo>
                  <a:lnTo>
                    <a:pt x="0" y="220502"/>
                  </a:lnTo>
                  <a:lnTo>
                    <a:pt x="5566" y="169943"/>
                  </a:lnTo>
                  <a:lnTo>
                    <a:pt x="21423" y="123531"/>
                  </a:lnTo>
                  <a:lnTo>
                    <a:pt x="46305" y="82589"/>
                  </a:lnTo>
                  <a:lnTo>
                    <a:pt x="78946" y="48442"/>
                  </a:lnTo>
                  <a:lnTo>
                    <a:pt x="118081" y="22412"/>
                  </a:lnTo>
                  <a:lnTo>
                    <a:pt x="162446" y="5823"/>
                  </a:lnTo>
                  <a:lnTo>
                    <a:pt x="210774" y="0"/>
                  </a:lnTo>
                  <a:lnTo>
                    <a:pt x="1124309" y="0"/>
                  </a:lnTo>
                  <a:lnTo>
                    <a:pt x="1172638" y="5823"/>
                  </a:lnTo>
                  <a:lnTo>
                    <a:pt x="1217002" y="22412"/>
                  </a:lnTo>
                  <a:lnTo>
                    <a:pt x="1256138" y="48442"/>
                  </a:lnTo>
                  <a:lnTo>
                    <a:pt x="1288779" y="82589"/>
                  </a:lnTo>
                  <a:lnTo>
                    <a:pt x="1313661" y="123531"/>
                  </a:lnTo>
                  <a:lnTo>
                    <a:pt x="1329517" y="169943"/>
                  </a:lnTo>
                  <a:lnTo>
                    <a:pt x="1335084" y="220502"/>
                  </a:lnTo>
                  <a:lnTo>
                    <a:pt x="1335084" y="312454"/>
                  </a:lnTo>
                  <a:lnTo>
                    <a:pt x="1334919" y="321138"/>
                  </a:lnTo>
                  <a:lnTo>
                    <a:pt x="2223102" y="321138"/>
                  </a:lnTo>
                  <a:lnTo>
                    <a:pt x="2223102" y="1963347"/>
                  </a:lnTo>
                  <a:close/>
                </a:path>
                <a:path w="2223135" h="1963420">
                  <a:moveTo>
                    <a:pt x="2223102" y="321138"/>
                  </a:moveTo>
                  <a:lnTo>
                    <a:pt x="1334919" y="321138"/>
                  </a:lnTo>
                  <a:lnTo>
                    <a:pt x="2223102" y="321132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73568" y="5366029"/>
              <a:ext cx="2218690" cy="1959610"/>
            </a:xfrm>
            <a:custGeom>
              <a:avLst/>
              <a:gdLst/>
              <a:ahLst/>
              <a:cxnLst/>
              <a:rect l="l" t="t" r="r" b="b"/>
              <a:pathLst>
                <a:path w="2218690" h="1959609">
                  <a:moveTo>
                    <a:pt x="2218526" y="1959330"/>
                  </a:moveTo>
                  <a:lnTo>
                    <a:pt x="4" y="1959330"/>
                  </a:lnTo>
                  <a:lnTo>
                    <a:pt x="0" y="220514"/>
                  </a:lnTo>
                  <a:lnTo>
                    <a:pt x="5566" y="169951"/>
                  </a:lnTo>
                  <a:lnTo>
                    <a:pt x="21423" y="123536"/>
                  </a:lnTo>
                  <a:lnTo>
                    <a:pt x="46305" y="82592"/>
                  </a:lnTo>
                  <a:lnTo>
                    <a:pt x="78946" y="48443"/>
                  </a:lnTo>
                  <a:lnTo>
                    <a:pt x="118081" y="22412"/>
                  </a:lnTo>
                  <a:lnTo>
                    <a:pt x="162446" y="5823"/>
                  </a:lnTo>
                  <a:lnTo>
                    <a:pt x="210774" y="0"/>
                  </a:lnTo>
                  <a:lnTo>
                    <a:pt x="1124322" y="0"/>
                  </a:lnTo>
                  <a:lnTo>
                    <a:pt x="1172650" y="5823"/>
                  </a:lnTo>
                  <a:lnTo>
                    <a:pt x="1217013" y="22412"/>
                  </a:lnTo>
                  <a:lnTo>
                    <a:pt x="1256146" y="48443"/>
                  </a:lnTo>
                  <a:lnTo>
                    <a:pt x="1288784" y="82592"/>
                  </a:lnTo>
                  <a:lnTo>
                    <a:pt x="1313663" y="123536"/>
                  </a:lnTo>
                  <a:lnTo>
                    <a:pt x="1329518" y="169951"/>
                  </a:lnTo>
                  <a:lnTo>
                    <a:pt x="1335084" y="220514"/>
                  </a:lnTo>
                  <a:lnTo>
                    <a:pt x="1335084" y="312467"/>
                  </a:lnTo>
                  <a:lnTo>
                    <a:pt x="1334932" y="321138"/>
                  </a:lnTo>
                  <a:lnTo>
                    <a:pt x="2218526" y="321138"/>
                  </a:lnTo>
                  <a:lnTo>
                    <a:pt x="2218526" y="1959330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78156" y="5370058"/>
              <a:ext cx="2214245" cy="1955800"/>
            </a:xfrm>
            <a:custGeom>
              <a:avLst/>
              <a:gdLst/>
              <a:ahLst/>
              <a:cxnLst/>
              <a:rect l="l" t="t" r="r" b="b"/>
              <a:pathLst>
                <a:path w="2214245" h="1955800">
                  <a:moveTo>
                    <a:pt x="2213938" y="1955301"/>
                  </a:moveTo>
                  <a:lnTo>
                    <a:pt x="0" y="1955301"/>
                  </a:lnTo>
                  <a:lnTo>
                    <a:pt x="0" y="220514"/>
                  </a:lnTo>
                  <a:lnTo>
                    <a:pt x="5566" y="169951"/>
                  </a:lnTo>
                  <a:lnTo>
                    <a:pt x="21423" y="123536"/>
                  </a:lnTo>
                  <a:lnTo>
                    <a:pt x="46305" y="82592"/>
                  </a:lnTo>
                  <a:lnTo>
                    <a:pt x="78946" y="48443"/>
                  </a:lnTo>
                  <a:lnTo>
                    <a:pt x="118081" y="22412"/>
                  </a:lnTo>
                  <a:lnTo>
                    <a:pt x="162446" y="5823"/>
                  </a:lnTo>
                  <a:lnTo>
                    <a:pt x="210774" y="0"/>
                  </a:lnTo>
                  <a:lnTo>
                    <a:pt x="1124309" y="0"/>
                  </a:lnTo>
                  <a:lnTo>
                    <a:pt x="1172642" y="5823"/>
                  </a:lnTo>
                  <a:lnTo>
                    <a:pt x="1217008" y="22412"/>
                  </a:lnTo>
                  <a:lnTo>
                    <a:pt x="1256143" y="48443"/>
                  </a:lnTo>
                  <a:lnTo>
                    <a:pt x="1288783" y="82592"/>
                  </a:lnTo>
                  <a:lnTo>
                    <a:pt x="1313663" y="123536"/>
                  </a:lnTo>
                  <a:lnTo>
                    <a:pt x="1329518" y="169951"/>
                  </a:lnTo>
                  <a:lnTo>
                    <a:pt x="1335084" y="220514"/>
                  </a:lnTo>
                  <a:lnTo>
                    <a:pt x="1335084" y="312467"/>
                  </a:lnTo>
                  <a:lnTo>
                    <a:pt x="1334919" y="321138"/>
                  </a:lnTo>
                  <a:lnTo>
                    <a:pt x="2213938" y="321138"/>
                  </a:lnTo>
                  <a:lnTo>
                    <a:pt x="2213938" y="1955301"/>
                  </a:lnTo>
                  <a:close/>
                </a:path>
              </a:pathLst>
            </a:custGeom>
            <a:solidFill>
              <a:srgbClr val="9DDC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82744" y="5374088"/>
              <a:ext cx="2209800" cy="1951355"/>
            </a:xfrm>
            <a:custGeom>
              <a:avLst/>
              <a:gdLst/>
              <a:ahLst/>
              <a:cxnLst/>
              <a:rect l="l" t="t" r="r" b="b"/>
              <a:pathLst>
                <a:path w="2209800" h="1951354">
                  <a:moveTo>
                    <a:pt x="2209350" y="1951271"/>
                  </a:moveTo>
                  <a:lnTo>
                    <a:pt x="0" y="1951271"/>
                  </a:lnTo>
                  <a:lnTo>
                    <a:pt x="0" y="220502"/>
                  </a:lnTo>
                  <a:lnTo>
                    <a:pt x="5566" y="169943"/>
                  </a:lnTo>
                  <a:lnTo>
                    <a:pt x="21421" y="123531"/>
                  </a:lnTo>
                  <a:lnTo>
                    <a:pt x="46301" y="82589"/>
                  </a:lnTo>
                  <a:lnTo>
                    <a:pt x="78941" y="48442"/>
                  </a:lnTo>
                  <a:lnTo>
                    <a:pt x="118076" y="22412"/>
                  </a:lnTo>
                  <a:lnTo>
                    <a:pt x="162442" y="5823"/>
                  </a:lnTo>
                  <a:lnTo>
                    <a:pt x="210774" y="0"/>
                  </a:lnTo>
                  <a:lnTo>
                    <a:pt x="1124309" y="0"/>
                  </a:lnTo>
                  <a:lnTo>
                    <a:pt x="1172638" y="5823"/>
                  </a:lnTo>
                  <a:lnTo>
                    <a:pt x="1217002" y="22412"/>
                  </a:lnTo>
                  <a:lnTo>
                    <a:pt x="1256138" y="48442"/>
                  </a:lnTo>
                  <a:lnTo>
                    <a:pt x="1288779" y="82589"/>
                  </a:lnTo>
                  <a:lnTo>
                    <a:pt x="1313661" y="123531"/>
                  </a:lnTo>
                  <a:lnTo>
                    <a:pt x="1329517" y="169943"/>
                  </a:lnTo>
                  <a:lnTo>
                    <a:pt x="1335084" y="220502"/>
                  </a:lnTo>
                  <a:lnTo>
                    <a:pt x="1335084" y="312454"/>
                  </a:lnTo>
                  <a:lnTo>
                    <a:pt x="1334919" y="321138"/>
                  </a:lnTo>
                  <a:lnTo>
                    <a:pt x="2209350" y="321138"/>
                  </a:lnTo>
                  <a:lnTo>
                    <a:pt x="2209350" y="1951271"/>
                  </a:lnTo>
                  <a:close/>
                </a:path>
                <a:path w="2209800" h="1951354">
                  <a:moveTo>
                    <a:pt x="2209350" y="321138"/>
                  </a:moveTo>
                  <a:lnTo>
                    <a:pt x="1334919" y="321138"/>
                  </a:lnTo>
                  <a:lnTo>
                    <a:pt x="2209350" y="321132"/>
                  </a:lnTo>
                  <a:close/>
                </a:path>
              </a:pathLst>
            </a:custGeom>
            <a:solidFill>
              <a:srgbClr val="95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87332" y="5378117"/>
              <a:ext cx="2205355" cy="1947545"/>
            </a:xfrm>
            <a:custGeom>
              <a:avLst/>
              <a:gdLst/>
              <a:ahLst/>
              <a:cxnLst/>
              <a:rect l="l" t="t" r="r" b="b"/>
              <a:pathLst>
                <a:path w="2205355" h="1947545">
                  <a:moveTo>
                    <a:pt x="2204762" y="1947242"/>
                  </a:moveTo>
                  <a:lnTo>
                    <a:pt x="0" y="1947242"/>
                  </a:lnTo>
                  <a:lnTo>
                    <a:pt x="0" y="220502"/>
                  </a:lnTo>
                  <a:lnTo>
                    <a:pt x="5566" y="169943"/>
                  </a:lnTo>
                  <a:lnTo>
                    <a:pt x="21421" y="123531"/>
                  </a:lnTo>
                  <a:lnTo>
                    <a:pt x="46300" y="82589"/>
                  </a:lnTo>
                  <a:lnTo>
                    <a:pt x="78938" y="48442"/>
                  </a:lnTo>
                  <a:lnTo>
                    <a:pt x="118071" y="22412"/>
                  </a:lnTo>
                  <a:lnTo>
                    <a:pt x="162434" y="5823"/>
                  </a:lnTo>
                  <a:lnTo>
                    <a:pt x="210762" y="0"/>
                  </a:lnTo>
                  <a:lnTo>
                    <a:pt x="1124309" y="0"/>
                  </a:lnTo>
                  <a:lnTo>
                    <a:pt x="1172637" y="5823"/>
                  </a:lnTo>
                  <a:lnTo>
                    <a:pt x="1217000" y="22412"/>
                  </a:lnTo>
                  <a:lnTo>
                    <a:pt x="1256133" y="48442"/>
                  </a:lnTo>
                  <a:lnTo>
                    <a:pt x="1288771" y="82589"/>
                  </a:lnTo>
                  <a:lnTo>
                    <a:pt x="1313650" y="123531"/>
                  </a:lnTo>
                  <a:lnTo>
                    <a:pt x="1329505" y="169943"/>
                  </a:lnTo>
                  <a:lnTo>
                    <a:pt x="1335071" y="220502"/>
                  </a:lnTo>
                  <a:lnTo>
                    <a:pt x="1335071" y="312454"/>
                  </a:lnTo>
                  <a:lnTo>
                    <a:pt x="1334919" y="321138"/>
                  </a:lnTo>
                  <a:lnTo>
                    <a:pt x="2204762" y="321138"/>
                  </a:lnTo>
                  <a:lnTo>
                    <a:pt x="2204762" y="1947242"/>
                  </a:lnTo>
                  <a:close/>
                </a:path>
                <a:path w="2205355" h="1947545">
                  <a:moveTo>
                    <a:pt x="2204762" y="321138"/>
                  </a:moveTo>
                  <a:lnTo>
                    <a:pt x="1334919" y="321138"/>
                  </a:lnTo>
                  <a:lnTo>
                    <a:pt x="2204762" y="321132"/>
                  </a:lnTo>
                  <a:close/>
                </a:path>
              </a:pathLst>
            </a:custGeom>
            <a:solidFill>
              <a:srgbClr val="8E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91907" y="5382147"/>
              <a:ext cx="2200275" cy="1943735"/>
            </a:xfrm>
            <a:custGeom>
              <a:avLst/>
              <a:gdLst/>
              <a:ahLst/>
              <a:cxnLst/>
              <a:rect l="l" t="t" r="r" b="b"/>
              <a:pathLst>
                <a:path w="2200275" h="1943734">
                  <a:moveTo>
                    <a:pt x="2200186" y="1943212"/>
                  </a:moveTo>
                  <a:lnTo>
                    <a:pt x="0" y="1943212"/>
                  </a:lnTo>
                  <a:lnTo>
                    <a:pt x="0" y="220502"/>
                  </a:lnTo>
                  <a:lnTo>
                    <a:pt x="5566" y="169939"/>
                  </a:lnTo>
                  <a:lnTo>
                    <a:pt x="21423" y="123525"/>
                  </a:lnTo>
                  <a:lnTo>
                    <a:pt x="46305" y="82584"/>
                  </a:lnTo>
                  <a:lnTo>
                    <a:pt x="78946" y="48438"/>
                  </a:lnTo>
                  <a:lnTo>
                    <a:pt x="118081" y="22410"/>
                  </a:lnTo>
                  <a:lnTo>
                    <a:pt x="162446" y="5823"/>
                  </a:lnTo>
                  <a:lnTo>
                    <a:pt x="210774" y="0"/>
                  </a:lnTo>
                  <a:lnTo>
                    <a:pt x="1124322" y="0"/>
                  </a:lnTo>
                  <a:lnTo>
                    <a:pt x="1172646" y="5823"/>
                  </a:lnTo>
                  <a:lnTo>
                    <a:pt x="1217007" y="22410"/>
                  </a:lnTo>
                  <a:lnTo>
                    <a:pt x="1256140" y="48438"/>
                  </a:lnTo>
                  <a:lnTo>
                    <a:pt x="1288780" y="82584"/>
                  </a:lnTo>
                  <a:lnTo>
                    <a:pt x="1313661" y="123525"/>
                  </a:lnTo>
                  <a:lnTo>
                    <a:pt x="1329517" y="169939"/>
                  </a:lnTo>
                  <a:lnTo>
                    <a:pt x="1335084" y="220502"/>
                  </a:lnTo>
                  <a:lnTo>
                    <a:pt x="1335084" y="312454"/>
                  </a:lnTo>
                  <a:lnTo>
                    <a:pt x="1334932" y="321125"/>
                  </a:lnTo>
                  <a:lnTo>
                    <a:pt x="2200186" y="321125"/>
                  </a:lnTo>
                  <a:lnTo>
                    <a:pt x="2200186" y="1943212"/>
                  </a:lnTo>
                  <a:close/>
                </a:path>
              </a:pathLst>
            </a:custGeom>
            <a:solidFill>
              <a:srgbClr val="8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96496" y="5386164"/>
              <a:ext cx="2195830" cy="1939289"/>
            </a:xfrm>
            <a:custGeom>
              <a:avLst/>
              <a:gdLst/>
              <a:ahLst/>
              <a:cxnLst/>
              <a:rect l="l" t="t" r="r" b="b"/>
              <a:pathLst>
                <a:path w="2195830" h="1939290">
                  <a:moveTo>
                    <a:pt x="2195598" y="1939195"/>
                  </a:moveTo>
                  <a:lnTo>
                    <a:pt x="0" y="1939195"/>
                  </a:lnTo>
                  <a:lnTo>
                    <a:pt x="0" y="220502"/>
                  </a:lnTo>
                  <a:lnTo>
                    <a:pt x="5566" y="169943"/>
                  </a:lnTo>
                  <a:lnTo>
                    <a:pt x="21423" y="123531"/>
                  </a:lnTo>
                  <a:lnTo>
                    <a:pt x="46305" y="82589"/>
                  </a:lnTo>
                  <a:lnTo>
                    <a:pt x="78946" y="48442"/>
                  </a:lnTo>
                  <a:lnTo>
                    <a:pt x="118081" y="22412"/>
                  </a:lnTo>
                  <a:lnTo>
                    <a:pt x="162446" y="5823"/>
                  </a:lnTo>
                  <a:lnTo>
                    <a:pt x="210774" y="0"/>
                  </a:lnTo>
                  <a:lnTo>
                    <a:pt x="1124309" y="0"/>
                  </a:lnTo>
                  <a:lnTo>
                    <a:pt x="1172638" y="5823"/>
                  </a:lnTo>
                  <a:lnTo>
                    <a:pt x="1217002" y="22412"/>
                  </a:lnTo>
                  <a:lnTo>
                    <a:pt x="1256138" y="48442"/>
                  </a:lnTo>
                  <a:lnTo>
                    <a:pt x="1288779" y="82589"/>
                  </a:lnTo>
                  <a:lnTo>
                    <a:pt x="1313661" y="123531"/>
                  </a:lnTo>
                  <a:lnTo>
                    <a:pt x="1329517" y="169943"/>
                  </a:lnTo>
                  <a:lnTo>
                    <a:pt x="1335084" y="220502"/>
                  </a:lnTo>
                  <a:lnTo>
                    <a:pt x="1335084" y="312467"/>
                  </a:lnTo>
                  <a:lnTo>
                    <a:pt x="1334919" y="321138"/>
                  </a:lnTo>
                  <a:lnTo>
                    <a:pt x="2195598" y="321138"/>
                  </a:lnTo>
                  <a:lnTo>
                    <a:pt x="2195598" y="1939195"/>
                  </a:lnTo>
                  <a:close/>
                </a:path>
              </a:pathLst>
            </a:custGeom>
            <a:solidFill>
              <a:srgbClr val="7E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01084" y="5390193"/>
              <a:ext cx="2191385" cy="1935480"/>
            </a:xfrm>
            <a:custGeom>
              <a:avLst/>
              <a:gdLst/>
              <a:ahLst/>
              <a:cxnLst/>
              <a:rect l="l" t="t" r="r" b="b"/>
              <a:pathLst>
                <a:path w="2191385" h="1935479">
                  <a:moveTo>
                    <a:pt x="2191010" y="1935166"/>
                  </a:moveTo>
                  <a:lnTo>
                    <a:pt x="0" y="1935166"/>
                  </a:lnTo>
                  <a:lnTo>
                    <a:pt x="0" y="220502"/>
                  </a:lnTo>
                  <a:lnTo>
                    <a:pt x="5566" y="169943"/>
                  </a:lnTo>
                  <a:lnTo>
                    <a:pt x="21421" y="123531"/>
                  </a:lnTo>
                  <a:lnTo>
                    <a:pt x="46300" y="82589"/>
                  </a:lnTo>
                  <a:lnTo>
                    <a:pt x="78938" y="48442"/>
                  </a:lnTo>
                  <a:lnTo>
                    <a:pt x="118071" y="22412"/>
                  </a:lnTo>
                  <a:lnTo>
                    <a:pt x="162434" y="5823"/>
                  </a:lnTo>
                  <a:lnTo>
                    <a:pt x="210762" y="0"/>
                  </a:lnTo>
                  <a:lnTo>
                    <a:pt x="1124309" y="0"/>
                  </a:lnTo>
                  <a:lnTo>
                    <a:pt x="1172638" y="5823"/>
                  </a:lnTo>
                  <a:lnTo>
                    <a:pt x="1217002" y="22412"/>
                  </a:lnTo>
                  <a:lnTo>
                    <a:pt x="1256138" y="48442"/>
                  </a:lnTo>
                  <a:lnTo>
                    <a:pt x="1288779" y="82589"/>
                  </a:lnTo>
                  <a:lnTo>
                    <a:pt x="1313661" y="123531"/>
                  </a:lnTo>
                  <a:lnTo>
                    <a:pt x="1329517" y="169943"/>
                  </a:lnTo>
                  <a:lnTo>
                    <a:pt x="1335084" y="220502"/>
                  </a:lnTo>
                  <a:lnTo>
                    <a:pt x="1335084" y="312454"/>
                  </a:lnTo>
                  <a:lnTo>
                    <a:pt x="1334919" y="321138"/>
                  </a:lnTo>
                  <a:lnTo>
                    <a:pt x="2191010" y="321138"/>
                  </a:lnTo>
                  <a:lnTo>
                    <a:pt x="2191010" y="1935166"/>
                  </a:lnTo>
                  <a:close/>
                </a:path>
              </a:pathLst>
            </a:custGeom>
            <a:solidFill>
              <a:srgbClr val="76D1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05650" y="5394223"/>
              <a:ext cx="2186940" cy="1931670"/>
            </a:xfrm>
            <a:custGeom>
              <a:avLst/>
              <a:gdLst/>
              <a:ahLst/>
              <a:cxnLst/>
              <a:rect l="l" t="t" r="r" b="b"/>
              <a:pathLst>
                <a:path w="2186940" h="1931670">
                  <a:moveTo>
                    <a:pt x="2186444" y="321132"/>
                  </a:moveTo>
                  <a:lnTo>
                    <a:pt x="1334935" y="321132"/>
                  </a:lnTo>
                  <a:lnTo>
                    <a:pt x="1335087" y="312458"/>
                  </a:lnTo>
                  <a:lnTo>
                    <a:pt x="1335087" y="220510"/>
                  </a:lnTo>
                  <a:lnTo>
                    <a:pt x="1329524" y="169951"/>
                  </a:lnTo>
                  <a:lnTo>
                    <a:pt x="1313662" y="123532"/>
                  </a:lnTo>
                  <a:lnTo>
                    <a:pt x="1288783" y="82600"/>
                  </a:lnTo>
                  <a:lnTo>
                    <a:pt x="1256144" y="48450"/>
                  </a:lnTo>
                  <a:lnTo>
                    <a:pt x="1217015" y="22415"/>
                  </a:lnTo>
                  <a:lnTo>
                    <a:pt x="1172654" y="5829"/>
                  </a:lnTo>
                  <a:lnTo>
                    <a:pt x="1124331" y="0"/>
                  </a:lnTo>
                  <a:lnTo>
                    <a:pt x="210781" y="0"/>
                  </a:lnTo>
                  <a:lnTo>
                    <a:pt x="162445" y="5829"/>
                  </a:lnTo>
                  <a:lnTo>
                    <a:pt x="118084" y="22415"/>
                  </a:lnTo>
                  <a:lnTo>
                    <a:pt x="78943" y="48450"/>
                  </a:lnTo>
                  <a:lnTo>
                    <a:pt x="46304" y="82600"/>
                  </a:lnTo>
                  <a:lnTo>
                    <a:pt x="21424" y="123532"/>
                  </a:lnTo>
                  <a:lnTo>
                    <a:pt x="5575" y="169951"/>
                  </a:lnTo>
                  <a:lnTo>
                    <a:pt x="0" y="220510"/>
                  </a:lnTo>
                  <a:lnTo>
                    <a:pt x="0" y="1931136"/>
                  </a:lnTo>
                  <a:lnTo>
                    <a:pt x="2186444" y="1931136"/>
                  </a:lnTo>
                  <a:lnTo>
                    <a:pt x="2186444" y="321132"/>
                  </a:lnTo>
                  <a:close/>
                </a:path>
              </a:pathLst>
            </a:custGeom>
            <a:solidFill>
              <a:srgbClr val="6C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05659" y="5394223"/>
              <a:ext cx="2186940" cy="1931670"/>
            </a:xfrm>
            <a:custGeom>
              <a:avLst/>
              <a:gdLst/>
              <a:ahLst/>
              <a:cxnLst/>
              <a:rect l="l" t="t" r="r" b="b"/>
              <a:pathLst>
                <a:path w="2186940" h="1931670">
                  <a:moveTo>
                    <a:pt x="2186435" y="1931136"/>
                  </a:moveTo>
                  <a:lnTo>
                    <a:pt x="0" y="1931136"/>
                  </a:lnTo>
                  <a:lnTo>
                    <a:pt x="0" y="220502"/>
                  </a:lnTo>
                  <a:lnTo>
                    <a:pt x="5566" y="169943"/>
                  </a:lnTo>
                  <a:lnTo>
                    <a:pt x="21423" y="123531"/>
                  </a:lnTo>
                  <a:lnTo>
                    <a:pt x="46305" y="82589"/>
                  </a:lnTo>
                  <a:lnTo>
                    <a:pt x="78946" y="48442"/>
                  </a:lnTo>
                  <a:lnTo>
                    <a:pt x="118081" y="22412"/>
                  </a:lnTo>
                  <a:lnTo>
                    <a:pt x="162446" y="5823"/>
                  </a:lnTo>
                  <a:lnTo>
                    <a:pt x="210774" y="0"/>
                  </a:lnTo>
                  <a:lnTo>
                    <a:pt x="1124322" y="0"/>
                  </a:lnTo>
                  <a:lnTo>
                    <a:pt x="1172650" y="5823"/>
                  </a:lnTo>
                  <a:lnTo>
                    <a:pt x="1217013" y="22412"/>
                  </a:lnTo>
                  <a:lnTo>
                    <a:pt x="1256146" y="48442"/>
                  </a:lnTo>
                  <a:lnTo>
                    <a:pt x="1288784" y="82589"/>
                  </a:lnTo>
                  <a:lnTo>
                    <a:pt x="1313663" y="123531"/>
                  </a:lnTo>
                  <a:lnTo>
                    <a:pt x="1329518" y="169943"/>
                  </a:lnTo>
                  <a:lnTo>
                    <a:pt x="1335084" y="220502"/>
                  </a:lnTo>
                  <a:lnTo>
                    <a:pt x="1335084" y="312454"/>
                  </a:lnTo>
                  <a:lnTo>
                    <a:pt x="1334932" y="321125"/>
                  </a:lnTo>
                  <a:lnTo>
                    <a:pt x="2186435" y="321125"/>
                  </a:lnTo>
                  <a:lnTo>
                    <a:pt x="2186435" y="1931136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751205" y="5386803"/>
            <a:ext cx="966469" cy="180530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 indent="19050">
              <a:lnSpc>
                <a:spcPct val="103600"/>
              </a:lnSpc>
              <a:spcBef>
                <a:spcPts val="195"/>
              </a:spcBef>
            </a:pPr>
            <a:r>
              <a:rPr sz="1800" spc="-10" dirty="0">
                <a:solidFill>
                  <a:srgbClr val="00ADEF"/>
                </a:solidFill>
                <a:latin typeface="Trebuchet MS"/>
                <a:cs typeface="Trebuchet MS"/>
              </a:rPr>
              <a:t>Word</a:t>
            </a:r>
            <a:r>
              <a:rPr sz="1800" spc="-18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800" spc="-85" dirty="0">
                <a:solidFill>
                  <a:srgbClr val="00ADEF"/>
                </a:solidFill>
                <a:latin typeface="Trebuchet MS"/>
                <a:cs typeface="Trebuchet MS"/>
              </a:rPr>
              <a:t>File  </a:t>
            </a:r>
            <a:r>
              <a:rPr sz="1600" spc="-40" dirty="0">
                <a:solidFill>
                  <a:srgbClr val="00ADEF"/>
                </a:solidFill>
                <a:latin typeface="Trebuchet MS"/>
                <a:cs typeface="Trebuchet MS"/>
              </a:rPr>
              <a:t>Singular  </a:t>
            </a:r>
            <a:r>
              <a:rPr sz="1600" spc="-75" dirty="0">
                <a:latin typeface="Trebuchet MS"/>
                <a:cs typeface="Trebuchet MS"/>
              </a:rPr>
              <a:t>child</a:t>
            </a:r>
            <a:endParaRPr sz="1600">
              <a:latin typeface="Trebuchet MS"/>
              <a:cs typeface="Trebuchet MS"/>
            </a:endParaRPr>
          </a:p>
          <a:p>
            <a:pPr marL="12700" marR="511809">
              <a:lnSpc>
                <a:spcPct val="100000"/>
              </a:lnSpc>
            </a:pPr>
            <a:r>
              <a:rPr sz="1600" spc="10" dirty="0">
                <a:latin typeface="Trebuchet MS"/>
                <a:cs typeface="Trebuchet MS"/>
              </a:rPr>
              <a:t>man  </a:t>
            </a:r>
            <a:r>
              <a:rPr sz="1600" spc="-30" dirty="0">
                <a:latin typeface="Trebuchet MS"/>
                <a:cs typeface="Trebuchet MS"/>
              </a:rPr>
              <a:t>ox  </a:t>
            </a:r>
            <a:r>
              <a:rPr sz="1600" spc="-90" dirty="0">
                <a:latin typeface="Trebuchet MS"/>
                <a:cs typeface="Trebuchet MS"/>
              </a:rPr>
              <a:t>tooth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600" spc="5" dirty="0">
                <a:latin typeface="Trebuchet MS"/>
                <a:cs typeface="Trebuchet MS"/>
              </a:rPr>
              <a:t>woman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831416" y="5703493"/>
            <a:ext cx="70040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75" dirty="0">
                <a:solidFill>
                  <a:srgbClr val="00ADEF"/>
                </a:solidFill>
                <a:latin typeface="Trebuchet MS"/>
                <a:cs typeface="Trebuchet MS"/>
              </a:rPr>
              <a:t>Plural  </a:t>
            </a:r>
            <a:r>
              <a:rPr sz="1600" spc="-65" dirty="0">
                <a:latin typeface="Trebuchet MS"/>
                <a:cs typeface="Trebuchet MS"/>
              </a:rPr>
              <a:t>children  </a:t>
            </a:r>
            <a:r>
              <a:rPr sz="1600" spc="-20" dirty="0">
                <a:latin typeface="Trebuchet MS"/>
                <a:cs typeface="Trebuchet MS"/>
              </a:rPr>
              <a:t>men  </a:t>
            </a:r>
            <a:r>
              <a:rPr sz="1600" spc="-30" dirty="0">
                <a:latin typeface="Trebuchet MS"/>
                <a:cs typeface="Trebuchet MS"/>
              </a:rPr>
              <a:t>oxen  </a:t>
            </a:r>
            <a:r>
              <a:rPr sz="1600" spc="-110" dirty="0">
                <a:latin typeface="Trebuchet MS"/>
                <a:cs typeface="Trebuchet MS"/>
              </a:rPr>
              <a:t>teeth  </a:t>
            </a:r>
            <a:r>
              <a:rPr sz="1600" spc="-10" dirty="0">
                <a:latin typeface="Trebuchet MS"/>
                <a:cs typeface="Trebuchet MS"/>
              </a:rPr>
              <a:t>women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546100" y="546100"/>
            <a:ext cx="5765800" cy="635635"/>
          </a:xfrm>
          <a:custGeom>
            <a:avLst/>
            <a:gdLst/>
            <a:ahLst/>
            <a:cxnLst/>
            <a:rect l="l" t="t" r="r" b="b"/>
            <a:pathLst>
              <a:path w="5765800" h="635635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521334"/>
                </a:lnTo>
                <a:lnTo>
                  <a:pt x="1785" y="587414"/>
                </a:lnTo>
                <a:lnTo>
                  <a:pt x="14287" y="621347"/>
                </a:lnTo>
                <a:lnTo>
                  <a:pt x="48220" y="633849"/>
                </a:lnTo>
                <a:lnTo>
                  <a:pt x="114300" y="635634"/>
                </a:lnTo>
                <a:lnTo>
                  <a:pt x="5651500" y="635634"/>
                </a:lnTo>
                <a:lnTo>
                  <a:pt x="5717579" y="633849"/>
                </a:lnTo>
                <a:lnTo>
                  <a:pt x="5751512" y="621347"/>
                </a:lnTo>
                <a:lnTo>
                  <a:pt x="5764014" y="587414"/>
                </a:lnTo>
                <a:lnTo>
                  <a:pt x="5765800" y="521334"/>
                </a:lnTo>
                <a:lnTo>
                  <a:pt x="5765800" y="114300"/>
                </a:lnTo>
                <a:lnTo>
                  <a:pt x="5764014" y="48220"/>
                </a:lnTo>
                <a:lnTo>
                  <a:pt x="5751512" y="14287"/>
                </a:lnTo>
                <a:lnTo>
                  <a:pt x="5717579" y="1785"/>
                </a:lnTo>
                <a:lnTo>
                  <a:pt x="5651500" y="0"/>
                </a:lnTo>
                <a:lnTo>
                  <a:pt x="114300" y="0"/>
                </a:lnTo>
                <a:close/>
              </a:path>
            </a:pathLst>
          </a:custGeom>
          <a:ln w="12699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 rot="19020000">
            <a:off x="445141" y="7837869"/>
            <a:ext cx="165130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D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73" name="object 7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pc="10" dirty="0"/>
              <a:t>29</a:t>
            </a:r>
          </a:p>
        </p:txBody>
      </p:sp>
      <p:sp>
        <p:nvSpPr>
          <p:cNvPr id="63" name="object 63"/>
          <p:cNvSpPr txBox="1"/>
          <p:nvPr/>
        </p:nvSpPr>
        <p:spPr>
          <a:xfrm rot="19320000">
            <a:off x="536651" y="7770081"/>
            <a:ext cx="137843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i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64" name="object 64"/>
          <p:cNvSpPr txBox="1"/>
          <p:nvPr/>
        </p:nvSpPr>
        <p:spPr>
          <a:xfrm rot="19860000">
            <a:off x="608293" y="7713695"/>
            <a:ext cx="162213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d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65" name="object 65"/>
          <p:cNvSpPr txBox="1"/>
          <p:nvPr/>
        </p:nvSpPr>
        <p:spPr>
          <a:xfrm rot="21180000">
            <a:off x="800142" y="7646079"/>
            <a:ext cx="15638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y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66" name="object 66"/>
          <p:cNvSpPr txBox="1"/>
          <p:nvPr/>
        </p:nvSpPr>
        <p:spPr>
          <a:xfrm rot="60000">
            <a:off x="920733" y="7639651"/>
            <a:ext cx="15906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o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67" name="object 67"/>
          <p:cNvSpPr txBox="1"/>
          <p:nvPr/>
        </p:nvSpPr>
        <p:spPr>
          <a:xfrm rot="300000">
            <a:off x="1044141" y="7647299"/>
            <a:ext cx="157707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u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68" name="object 68"/>
          <p:cNvSpPr txBox="1"/>
          <p:nvPr/>
        </p:nvSpPr>
        <p:spPr>
          <a:xfrm rot="900000">
            <a:off x="1237821" y="7686439"/>
            <a:ext cx="15638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k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69" name="object 69"/>
          <p:cNvSpPr txBox="1"/>
          <p:nvPr/>
        </p:nvSpPr>
        <p:spPr>
          <a:xfrm rot="1500000">
            <a:off x="1349681" y="7728087"/>
            <a:ext cx="15638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n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70" name="object 70"/>
          <p:cNvSpPr txBox="1"/>
          <p:nvPr/>
        </p:nvSpPr>
        <p:spPr>
          <a:xfrm rot="2160000">
            <a:off x="1452917" y="7792636"/>
            <a:ext cx="15906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o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71" name="object 71"/>
          <p:cNvSpPr txBox="1"/>
          <p:nvPr/>
        </p:nvSpPr>
        <p:spPr>
          <a:xfrm rot="2940000">
            <a:off x="1547637" y="7884870"/>
            <a:ext cx="171663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w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72" name="object 72"/>
          <p:cNvSpPr txBox="1"/>
          <p:nvPr/>
        </p:nvSpPr>
        <p:spPr>
          <a:xfrm rot="3780000">
            <a:off x="1628955" y="7993166"/>
            <a:ext cx="155088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?</a:t>
            </a:r>
            <a:endParaRPr sz="105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50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5387" y="4240510"/>
            <a:ext cx="655993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/>
                <a:solidFill>
                  <a:srgbClr val="FF0000"/>
                </a:solidFill>
                <a:effectLst/>
              </a:rPr>
              <a:t>Let’s start quickly</a:t>
            </a:r>
          </a:p>
          <a:p>
            <a:pPr algn="ctr"/>
            <a:r>
              <a:rPr lang="en-US" sz="5400" b="1" dirty="0" smtClean="0">
                <a:ln/>
                <a:solidFill>
                  <a:srgbClr val="FF0000"/>
                </a:solidFill>
              </a:rPr>
              <a:t>It’s a learning process.</a:t>
            </a:r>
            <a:endParaRPr lang="en-US" sz="5400" b="1" cap="none" spc="0" dirty="0">
              <a:ln/>
              <a:solidFill>
                <a:srgbClr val="FF0000"/>
              </a:solidFill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11550" y="6226175"/>
            <a:ext cx="3203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-Shailendra  Jung  Keshari Chand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55387" y="6595507"/>
            <a:ext cx="2120984" cy="2705338"/>
          </a:xfrm>
          <a:prstGeom prst="round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63000" r="-63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8388480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43150" y="5468627"/>
            <a:ext cx="2103097" cy="17627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2570" y="5587375"/>
            <a:ext cx="1537056" cy="13690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53104" y="2827020"/>
            <a:ext cx="2154554" cy="24467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6305" y="2501789"/>
            <a:ext cx="2025014" cy="28906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14581" y="1101743"/>
            <a:ext cx="2388353" cy="15658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03350" y="1158247"/>
            <a:ext cx="1537949" cy="147700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521344" y="7357765"/>
            <a:ext cx="6181090" cy="1720850"/>
            <a:chOff x="521344" y="7357765"/>
            <a:chExt cx="6181090" cy="1720850"/>
          </a:xfrm>
        </p:grpSpPr>
        <p:sp>
          <p:nvSpPr>
            <p:cNvPr id="9" name="object 9"/>
            <p:cNvSpPr/>
            <p:nvPr/>
          </p:nvSpPr>
          <p:spPr>
            <a:xfrm>
              <a:off x="521344" y="7484936"/>
              <a:ext cx="5759685" cy="129878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33592" y="7521500"/>
              <a:ext cx="5535295" cy="1226185"/>
            </a:xfrm>
            <a:custGeom>
              <a:avLst/>
              <a:gdLst/>
              <a:ahLst/>
              <a:cxnLst/>
              <a:rect l="l" t="t" r="r" b="b"/>
              <a:pathLst>
                <a:path w="5535295" h="1226184">
                  <a:moveTo>
                    <a:pt x="5535187" y="1225665"/>
                  </a:moveTo>
                  <a:lnTo>
                    <a:pt x="0" y="1225665"/>
                  </a:lnTo>
                  <a:lnTo>
                    <a:pt x="0" y="0"/>
                  </a:lnTo>
                  <a:lnTo>
                    <a:pt x="5535187" y="0"/>
                  </a:lnTo>
                  <a:lnTo>
                    <a:pt x="5535187" y="12256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33592" y="7521500"/>
              <a:ext cx="5535295" cy="1226185"/>
            </a:xfrm>
            <a:custGeom>
              <a:avLst/>
              <a:gdLst/>
              <a:ahLst/>
              <a:cxnLst/>
              <a:rect l="l" t="t" r="r" b="b"/>
              <a:pathLst>
                <a:path w="5535295" h="1226184">
                  <a:moveTo>
                    <a:pt x="0" y="1225651"/>
                  </a:moveTo>
                  <a:lnTo>
                    <a:pt x="0" y="0"/>
                  </a:lnTo>
                  <a:lnTo>
                    <a:pt x="5535187" y="0"/>
                  </a:lnTo>
                  <a:lnTo>
                    <a:pt x="5535187" y="1225651"/>
                  </a:lnTo>
                  <a:lnTo>
                    <a:pt x="0" y="1225651"/>
                  </a:lnTo>
                  <a:close/>
                </a:path>
              </a:pathLst>
            </a:custGeom>
            <a:ln w="6025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13752" y="7548970"/>
              <a:ext cx="5383312" cy="117070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3752" y="7548969"/>
              <a:ext cx="5383530" cy="1170940"/>
            </a:xfrm>
            <a:custGeom>
              <a:avLst/>
              <a:gdLst/>
              <a:ahLst/>
              <a:cxnLst/>
              <a:rect l="l" t="t" r="r" b="b"/>
              <a:pathLst>
                <a:path w="5383530" h="1170940">
                  <a:moveTo>
                    <a:pt x="0" y="1170712"/>
                  </a:moveTo>
                  <a:lnTo>
                    <a:pt x="0" y="0"/>
                  </a:lnTo>
                  <a:lnTo>
                    <a:pt x="5383312" y="0"/>
                  </a:lnTo>
                  <a:lnTo>
                    <a:pt x="5383312" y="1170712"/>
                  </a:lnTo>
                  <a:lnTo>
                    <a:pt x="0" y="1170712"/>
                  </a:lnTo>
                  <a:close/>
                </a:path>
              </a:pathLst>
            </a:custGeom>
            <a:ln w="6007">
              <a:solidFill>
                <a:srgbClr val="44C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088844" y="7364115"/>
              <a:ext cx="1607185" cy="1708150"/>
            </a:xfrm>
            <a:custGeom>
              <a:avLst/>
              <a:gdLst/>
              <a:ahLst/>
              <a:cxnLst/>
              <a:rect l="l" t="t" r="r" b="b"/>
              <a:pathLst>
                <a:path w="1607184" h="1708150">
                  <a:moveTo>
                    <a:pt x="828689" y="0"/>
                  </a:moveTo>
                  <a:lnTo>
                    <a:pt x="783860" y="2278"/>
                  </a:lnTo>
                  <a:lnTo>
                    <a:pt x="739303" y="7195"/>
                  </a:lnTo>
                  <a:lnTo>
                    <a:pt x="695116" y="14700"/>
                  </a:lnTo>
                  <a:lnTo>
                    <a:pt x="651398" y="24743"/>
                  </a:lnTo>
                  <a:lnTo>
                    <a:pt x="608246" y="37273"/>
                  </a:lnTo>
                  <a:lnTo>
                    <a:pt x="565757" y="52239"/>
                  </a:lnTo>
                  <a:lnTo>
                    <a:pt x="524030" y="69592"/>
                  </a:lnTo>
                  <a:lnTo>
                    <a:pt x="483161" y="89280"/>
                  </a:lnTo>
                  <a:lnTo>
                    <a:pt x="443250" y="111254"/>
                  </a:lnTo>
                  <a:lnTo>
                    <a:pt x="404393" y="135463"/>
                  </a:lnTo>
                  <a:lnTo>
                    <a:pt x="366689" y="161857"/>
                  </a:lnTo>
                  <a:lnTo>
                    <a:pt x="330234" y="190385"/>
                  </a:lnTo>
                  <a:lnTo>
                    <a:pt x="295127" y="220997"/>
                  </a:lnTo>
                  <a:lnTo>
                    <a:pt x="261466" y="253642"/>
                  </a:lnTo>
                  <a:lnTo>
                    <a:pt x="229348" y="288270"/>
                  </a:lnTo>
                  <a:lnTo>
                    <a:pt x="198871" y="324831"/>
                  </a:lnTo>
                  <a:lnTo>
                    <a:pt x="170132" y="363274"/>
                  </a:lnTo>
                  <a:lnTo>
                    <a:pt x="143230" y="403548"/>
                  </a:lnTo>
                  <a:lnTo>
                    <a:pt x="118261" y="445604"/>
                  </a:lnTo>
                  <a:lnTo>
                    <a:pt x="95325" y="489391"/>
                  </a:lnTo>
                  <a:lnTo>
                    <a:pt x="74518" y="534859"/>
                  </a:lnTo>
                  <a:lnTo>
                    <a:pt x="55938" y="581956"/>
                  </a:lnTo>
                  <a:lnTo>
                    <a:pt x="39897" y="629978"/>
                  </a:lnTo>
                  <a:lnTo>
                    <a:pt x="26610" y="678184"/>
                  </a:lnTo>
                  <a:lnTo>
                    <a:pt x="16035" y="726470"/>
                  </a:lnTo>
                  <a:lnTo>
                    <a:pt x="8129" y="774737"/>
                  </a:lnTo>
                  <a:lnTo>
                    <a:pt x="2849" y="822882"/>
                  </a:lnTo>
                  <a:lnTo>
                    <a:pt x="153" y="870805"/>
                  </a:lnTo>
                  <a:lnTo>
                    <a:pt x="0" y="918403"/>
                  </a:lnTo>
                  <a:lnTo>
                    <a:pt x="2345" y="965575"/>
                  </a:lnTo>
                  <a:lnTo>
                    <a:pt x="7147" y="1012220"/>
                  </a:lnTo>
                  <a:lnTo>
                    <a:pt x="14364" y="1058237"/>
                  </a:lnTo>
                  <a:lnTo>
                    <a:pt x="23952" y="1103523"/>
                  </a:lnTo>
                  <a:lnTo>
                    <a:pt x="35870" y="1147978"/>
                  </a:lnTo>
                  <a:lnTo>
                    <a:pt x="50074" y="1191500"/>
                  </a:lnTo>
                  <a:lnTo>
                    <a:pt x="66524" y="1233988"/>
                  </a:lnTo>
                  <a:lnTo>
                    <a:pt x="85175" y="1275340"/>
                  </a:lnTo>
                  <a:lnTo>
                    <a:pt x="105986" y="1315455"/>
                  </a:lnTo>
                  <a:lnTo>
                    <a:pt x="128914" y="1354232"/>
                  </a:lnTo>
                  <a:lnTo>
                    <a:pt x="153916" y="1391568"/>
                  </a:lnTo>
                  <a:lnTo>
                    <a:pt x="180951" y="1427363"/>
                  </a:lnTo>
                  <a:lnTo>
                    <a:pt x="209975" y="1461514"/>
                  </a:lnTo>
                  <a:lnTo>
                    <a:pt x="240947" y="1493922"/>
                  </a:lnTo>
                  <a:lnTo>
                    <a:pt x="273824" y="1524483"/>
                  </a:lnTo>
                  <a:lnTo>
                    <a:pt x="308562" y="1553098"/>
                  </a:lnTo>
                  <a:lnTo>
                    <a:pt x="345121" y="1579664"/>
                  </a:lnTo>
                  <a:lnTo>
                    <a:pt x="383457" y="1604079"/>
                  </a:lnTo>
                  <a:lnTo>
                    <a:pt x="423529" y="1626244"/>
                  </a:lnTo>
                  <a:lnTo>
                    <a:pt x="465292" y="1646055"/>
                  </a:lnTo>
                  <a:lnTo>
                    <a:pt x="508706" y="1663412"/>
                  </a:lnTo>
                  <a:lnTo>
                    <a:pt x="553120" y="1678022"/>
                  </a:lnTo>
                  <a:lnTo>
                    <a:pt x="597847" y="1689691"/>
                  </a:lnTo>
                  <a:lnTo>
                    <a:pt x="642791" y="1698470"/>
                  </a:lnTo>
                  <a:lnTo>
                    <a:pt x="687852" y="1704409"/>
                  </a:lnTo>
                  <a:lnTo>
                    <a:pt x="732934" y="1707558"/>
                  </a:lnTo>
                  <a:lnTo>
                    <a:pt x="777939" y="1707968"/>
                  </a:lnTo>
                  <a:lnTo>
                    <a:pt x="822769" y="1705689"/>
                  </a:lnTo>
                  <a:lnTo>
                    <a:pt x="867326" y="1700772"/>
                  </a:lnTo>
                  <a:lnTo>
                    <a:pt x="911512" y="1693267"/>
                  </a:lnTo>
                  <a:lnTo>
                    <a:pt x="955230" y="1683224"/>
                  </a:lnTo>
                  <a:lnTo>
                    <a:pt x="998383" y="1670695"/>
                  </a:lnTo>
                  <a:lnTo>
                    <a:pt x="1040871" y="1655728"/>
                  </a:lnTo>
                  <a:lnTo>
                    <a:pt x="1082599" y="1638376"/>
                  </a:lnTo>
                  <a:lnTo>
                    <a:pt x="1123467" y="1618687"/>
                  </a:lnTo>
                  <a:lnTo>
                    <a:pt x="1163378" y="1596713"/>
                  </a:lnTo>
                  <a:lnTo>
                    <a:pt x="1202235" y="1572504"/>
                  </a:lnTo>
                  <a:lnTo>
                    <a:pt x="1239940" y="1546110"/>
                  </a:lnTo>
                  <a:lnTo>
                    <a:pt x="1276394" y="1517583"/>
                  </a:lnTo>
                  <a:lnTo>
                    <a:pt x="1311501" y="1486971"/>
                  </a:lnTo>
                  <a:lnTo>
                    <a:pt x="1345162" y="1454326"/>
                  </a:lnTo>
                  <a:lnTo>
                    <a:pt x="1377281" y="1419697"/>
                  </a:lnTo>
                  <a:lnTo>
                    <a:pt x="1407758" y="1383137"/>
                  </a:lnTo>
                  <a:lnTo>
                    <a:pt x="1436497" y="1344694"/>
                  </a:lnTo>
                  <a:lnTo>
                    <a:pt x="1463399" y="1304419"/>
                  </a:lnTo>
                  <a:lnTo>
                    <a:pt x="1488367" y="1262363"/>
                  </a:lnTo>
                  <a:lnTo>
                    <a:pt x="1511304" y="1218576"/>
                  </a:lnTo>
                  <a:lnTo>
                    <a:pt x="1532110" y="1173109"/>
                  </a:lnTo>
                  <a:lnTo>
                    <a:pt x="1550690" y="1126011"/>
                  </a:lnTo>
                  <a:lnTo>
                    <a:pt x="1566731" y="1077989"/>
                  </a:lnTo>
                  <a:lnTo>
                    <a:pt x="1580018" y="1029784"/>
                  </a:lnTo>
                  <a:lnTo>
                    <a:pt x="1590593" y="981497"/>
                  </a:lnTo>
                  <a:lnTo>
                    <a:pt x="1598500" y="933230"/>
                  </a:lnTo>
                  <a:lnTo>
                    <a:pt x="1603779" y="885085"/>
                  </a:lnTo>
                  <a:lnTo>
                    <a:pt x="1606475" y="837163"/>
                  </a:lnTo>
                  <a:lnTo>
                    <a:pt x="1606629" y="789565"/>
                  </a:lnTo>
                  <a:lnTo>
                    <a:pt x="1604283" y="742392"/>
                  </a:lnTo>
                  <a:lnTo>
                    <a:pt x="1599481" y="695747"/>
                  </a:lnTo>
                  <a:lnTo>
                    <a:pt x="1592265" y="649731"/>
                  </a:lnTo>
                  <a:lnTo>
                    <a:pt x="1582676" y="604444"/>
                  </a:lnTo>
                  <a:lnTo>
                    <a:pt x="1570759" y="559989"/>
                  </a:lnTo>
                  <a:lnTo>
                    <a:pt x="1556554" y="516467"/>
                  </a:lnTo>
                  <a:lnTo>
                    <a:pt x="1540105" y="473979"/>
                  </a:lnTo>
                  <a:lnTo>
                    <a:pt x="1521453" y="432627"/>
                  </a:lnTo>
                  <a:lnTo>
                    <a:pt x="1500643" y="392512"/>
                  </a:lnTo>
                  <a:lnTo>
                    <a:pt x="1477715" y="353736"/>
                  </a:lnTo>
                  <a:lnTo>
                    <a:pt x="1452712" y="316400"/>
                  </a:lnTo>
                  <a:lnTo>
                    <a:pt x="1425677" y="280605"/>
                  </a:lnTo>
                  <a:lnTo>
                    <a:pt x="1396653" y="246453"/>
                  </a:lnTo>
                  <a:lnTo>
                    <a:pt x="1365681" y="214046"/>
                  </a:lnTo>
                  <a:lnTo>
                    <a:pt x="1332805" y="183484"/>
                  </a:lnTo>
                  <a:lnTo>
                    <a:pt x="1298066" y="154869"/>
                  </a:lnTo>
                  <a:lnTo>
                    <a:pt x="1261507" y="128304"/>
                  </a:lnTo>
                  <a:lnTo>
                    <a:pt x="1223171" y="103888"/>
                  </a:lnTo>
                  <a:lnTo>
                    <a:pt x="1183100" y="81724"/>
                  </a:lnTo>
                  <a:lnTo>
                    <a:pt x="1141336" y="61912"/>
                  </a:lnTo>
                  <a:lnTo>
                    <a:pt x="1097922" y="44556"/>
                  </a:lnTo>
                  <a:lnTo>
                    <a:pt x="1053508" y="29946"/>
                  </a:lnTo>
                  <a:lnTo>
                    <a:pt x="1008781" y="18276"/>
                  </a:lnTo>
                  <a:lnTo>
                    <a:pt x="963838" y="9498"/>
                  </a:lnTo>
                  <a:lnTo>
                    <a:pt x="918776" y="3559"/>
                  </a:lnTo>
                  <a:lnTo>
                    <a:pt x="873694" y="410"/>
                  </a:lnTo>
                  <a:lnTo>
                    <a:pt x="8286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088844" y="7364115"/>
              <a:ext cx="1607185" cy="1708150"/>
            </a:xfrm>
            <a:custGeom>
              <a:avLst/>
              <a:gdLst/>
              <a:ahLst/>
              <a:cxnLst/>
              <a:rect l="l" t="t" r="r" b="b"/>
              <a:pathLst>
                <a:path w="1607184" h="1708150">
                  <a:moveTo>
                    <a:pt x="508706" y="1663412"/>
                  </a:moveTo>
                  <a:lnTo>
                    <a:pt x="553120" y="1678022"/>
                  </a:lnTo>
                  <a:lnTo>
                    <a:pt x="597847" y="1689691"/>
                  </a:lnTo>
                  <a:lnTo>
                    <a:pt x="642791" y="1698470"/>
                  </a:lnTo>
                  <a:lnTo>
                    <a:pt x="687852" y="1704409"/>
                  </a:lnTo>
                  <a:lnTo>
                    <a:pt x="732934" y="1707558"/>
                  </a:lnTo>
                  <a:lnTo>
                    <a:pt x="777939" y="1707968"/>
                  </a:lnTo>
                  <a:lnTo>
                    <a:pt x="822769" y="1705689"/>
                  </a:lnTo>
                  <a:lnTo>
                    <a:pt x="867326" y="1700772"/>
                  </a:lnTo>
                  <a:lnTo>
                    <a:pt x="911512" y="1693267"/>
                  </a:lnTo>
                  <a:lnTo>
                    <a:pt x="955230" y="1683224"/>
                  </a:lnTo>
                  <a:lnTo>
                    <a:pt x="998383" y="1670695"/>
                  </a:lnTo>
                  <a:lnTo>
                    <a:pt x="1040871" y="1655728"/>
                  </a:lnTo>
                  <a:lnTo>
                    <a:pt x="1082599" y="1638376"/>
                  </a:lnTo>
                  <a:lnTo>
                    <a:pt x="1123467" y="1618687"/>
                  </a:lnTo>
                  <a:lnTo>
                    <a:pt x="1163378" y="1596713"/>
                  </a:lnTo>
                  <a:lnTo>
                    <a:pt x="1202235" y="1572504"/>
                  </a:lnTo>
                  <a:lnTo>
                    <a:pt x="1239940" y="1546110"/>
                  </a:lnTo>
                  <a:lnTo>
                    <a:pt x="1276394" y="1517583"/>
                  </a:lnTo>
                  <a:lnTo>
                    <a:pt x="1311501" y="1486971"/>
                  </a:lnTo>
                  <a:lnTo>
                    <a:pt x="1345162" y="1454326"/>
                  </a:lnTo>
                  <a:lnTo>
                    <a:pt x="1377281" y="1419697"/>
                  </a:lnTo>
                  <a:lnTo>
                    <a:pt x="1407758" y="1383137"/>
                  </a:lnTo>
                  <a:lnTo>
                    <a:pt x="1436497" y="1344694"/>
                  </a:lnTo>
                  <a:lnTo>
                    <a:pt x="1463399" y="1304419"/>
                  </a:lnTo>
                  <a:lnTo>
                    <a:pt x="1488367" y="1262363"/>
                  </a:lnTo>
                  <a:lnTo>
                    <a:pt x="1511304" y="1218576"/>
                  </a:lnTo>
                  <a:lnTo>
                    <a:pt x="1532110" y="1173109"/>
                  </a:lnTo>
                  <a:lnTo>
                    <a:pt x="1550690" y="1126011"/>
                  </a:lnTo>
                  <a:lnTo>
                    <a:pt x="1566731" y="1077989"/>
                  </a:lnTo>
                  <a:lnTo>
                    <a:pt x="1580018" y="1029784"/>
                  </a:lnTo>
                  <a:lnTo>
                    <a:pt x="1590593" y="981497"/>
                  </a:lnTo>
                  <a:lnTo>
                    <a:pt x="1598500" y="933230"/>
                  </a:lnTo>
                  <a:lnTo>
                    <a:pt x="1603779" y="885085"/>
                  </a:lnTo>
                  <a:lnTo>
                    <a:pt x="1606475" y="837163"/>
                  </a:lnTo>
                  <a:lnTo>
                    <a:pt x="1606629" y="789565"/>
                  </a:lnTo>
                  <a:lnTo>
                    <a:pt x="1604283" y="742392"/>
                  </a:lnTo>
                  <a:lnTo>
                    <a:pt x="1599481" y="695747"/>
                  </a:lnTo>
                  <a:lnTo>
                    <a:pt x="1592265" y="649731"/>
                  </a:lnTo>
                  <a:lnTo>
                    <a:pt x="1582676" y="604444"/>
                  </a:lnTo>
                  <a:lnTo>
                    <a:pt x="1570759" y="559989"/>
                  </a:lnTo>
                  <a:lnTo>
                    <a:pt x="1556554" y="516467"/>
                  </a:lnTo>
                  <a:lnTo>
                    <a:pt x="1540105" y="473979"/>
                  </a:lnTo>
                  <a:lnTo>
                    <a:pt x="1521453" y="432627"/>
                  </a:lnTo>
                  <a:lnTo>
                    <a:pt x="1500643" y="392512"/>
                  </a:lnTo>
                  <a:lnTo>
                    <a:pt x="1477715" y="353736"/>
                  </a:lnTo>
                  <a:lnTo>
                    <a:pt x="1452712" y="316400"/>
                  </a:lnTo>
                  <a:lnTo>
                    <a:pt x="1425677" y="280605"/>
                  </a:lnTo>
                  <a:lnTo>
                    <a:pt x="1396653" y="246453"/>
                  </a:lnTo>
                  <a:lnTo>
                    <a:pt x="1365681" y="214046"/>
                  </a:lnTo>
                  <a:lnTo>
                    <a:pt x="1332805" y="183484"/>
                  </a:lnTo>
                  <a:lnTo>
                    <a:pt x="1298066" y="154869"/>
                  </a:lnTo>
                  <a:lnTo>
                    <a:pt x="1261507" y="128304"/>
                  </a:lnTo>
                  <a:lnTo>
                    <a:pt x="1223171" y="103888"/>
                  </a:lnTo>
                  <a:lnTo>
                    <a:pt x="1183100" y="81724"/>
                  </a:lnTo>
                  <a:lnTo>
                    <a:pt x="1141336" y="61912"/>
                  </a:lnTo>
                  <a:lnTo>
                    <a:pt x="1097922" y="44556"/>
                  </a:lnTo>
                  <a:lnTo>
                    <a:pt x="1053508" y="29946"/>
                  </a:lnTo>
                  <a:lnTo>
                    <a:pt x="1008781" y="18276"/>
                  </a:lnTo>
                  <a:lnTo>
                    <a:pt x="963838" y="9498"/>
                  </a:lnTo>
                  <a:lnTo>
                    <a:pt x="918776" y="3559"/>
                  </a:lnTo>
                  <a:lnTo>
                    <a:pt x="873694" y="410"/>
                  </a:lnTo>
                  <a:lnTo>
                    <a:pt x="828689" y="0"/>
                  </a:lnTo>
                  <a:lnTo>
                    <a:pt x="783860" y="2278"/>
                  </a:lnTo>
                  <a:lnTo>
                    <a:pt x="739303" y="7195"/>
                  </a:lnTo>
                  <a:lnTo>
                    <a:pt x="695116" y="14700"/>
                  </a:lnTo>
                  <a:lnTo>
                    <a:pt x="651398" y="24743"/>
                  </a:lnTo>
                  <a:lnTo>
                    <a:pt x="608246" y="37273"/>
                  </a:lnTo>
                  <a:lnTo>
                    <a:pt x="565757" y="52239"/>
                  </a:lnTo>
                  <a:lnTo>
                    <a:pt x="524030" y="69592"/>
                  </a:lnTo>
                  <a:lnTo>
                    <a:pt x="483161" y="89280"/>
                  </a:lnTo>
                  <a:lnTo>
                    <a:pt x="443250" y="111254"/>
                  </a:lnTo>
                  <a:lnTo>
                    <a:pt x="404393" y="135463"/>
                  </a:lnTo>
                  <a:lnTo>
                    <a:pt x="366689" y="161857"/>
                  </a:lnTo>
                  <a:lnTo>
                    <a:pt x="330234" y="190385"/>
                  </a:lnTo>
                  <a:lnTo>
                    <a:pt x="295127" y="220997"/>
                  </a:lnTo>
                  <a:lnTo>
                    <a:pt x="261466" y="253642"/>
                  </a:lnTo>
                  <a:lnTo>
                    <a:pt x="229348" y="288270"/>
                  </a:lnTo>
                  <a:lnTo>
                    <a:pt x="198871" y="324831"/>
                  </a:lnTo>
                  <a:lnTo>
                    <a:pt x="170132" y="363274"/>
                  </a:lnTo>
                  <a:lnTo>
                    <a:pt x="143230" y="403548"/>
                  </a:lnTo>
                  <a:lnTo>
                    <a:pt x="118261" y="445604"/>
                  </a:lnTo>
                  <a:lnTo>
                    <a:pt x="95325" y="489391"/>
                  </a:lnTo>
                  <a:lnTo>
                    <a:pt x="74518" y="534859"/>
                  </a:lnTo>
                  <a:lnTo>
                    <a:pt x="55938" y="581956"/>
                  </a:lnTo>
                  <a:lnTo>
                    <a:pt x="39897" y="629978"/>
                  </a:lnTo>
                  <a:lnTo>
                    <a:pt x="26610" y="678184"/>
                  </a:lnTo>
                  <a:lnTo>
                    <a:pt x="16035" y="726470"/>
                  </a:lnTo>
                  <a:lnTo>
                    <a:pt x="8129" y="774737"/>
                  </a:lnTo>
                  <a:lnTo>
                    <a:pt x="2849" y="822882"/>
                  </a:lnTo>
                  <a:lnTo>
                    <a:pt x="153" y="870805"/>
                  </a:lnTo>
                  <a:lnTo>
                    <a:pt x="0" y="918403"/>
                  </a:lnTo>
                  <a:lnTo>
                    <a:pt x="2345" y="965575"/>
                  </a:lnTo>
                  <a:lnTo>
                    <a:pt x="7147" y="1012220"/>
                  </a:lnTo>
                  <a:lnTo>
                    <a:pt x="14364" y="1058237"/>
                  </a:lnTo>
                  <a:lnTo>
                    <a:pt x="23952" y="1103523"/>
                  </a:lnTo>
                  <a:lnTo>
                    <a:pt x="35870" y="1147978"/>
                  </a:lnTo>
                  <a:lnTo>
                    <a:pt x="50074" y="1191500"/>
                  </a:lnTo>
                  <a:lnTo>
                    <a:pt x="66524" y="1233988"/>
                  </a:lnTo>
                  <a:lnTo>
                    <a:pt x="85175" y="1275340"/>
                  </a:lnTo>
                  <a:lnTo>
                    <a:pt x="105986" y="1315455"/>
                  </a:lnTo>
                  <a:lnTo>
                    <a:pt x="128914" y="1354232"/>
                  </a:lnTo>
                  <a:lnTo>
                    <a:pt x="153916" y="1391568"/>
                  </a:lnTo>
                  <a:lnTo>
                    <a:pt x="180951" y="1427363"/>
                  </a:lnTo>
                  <a:lnTo>
                    <a:pt x="209975" y="1461514"/>
                  </a:lnTo>
                  <a:lnTo>
                    <a:pt x="240947" y="1493922"/>
                  </a:lnTo>
                  <a:lnTo>
                    <a:pt x="273824" y="1524483"/>
                  </a:lnTo>
                  <a:lnTo>
                    <a:pt x="308562" y="1553098"/>
                  </a:lnTo>
                  <a:lnTo>
                    <a:pt x="345121" y="1579664"/>
                  </a:lnTo>
                  <a:lnTo>
                    <a:pt x="383457" y="1604079"/>
                  </a:lnTo>
                  <a:lnTo>
                    <a:pt x="423529" y="1626244"/>
                  </a:lnTo>
                  <a:lnTo>
                    <a:pt x="465292" y="1646055"/>
                  </a:lnTo>
                  <a:lnTo>
                    <a:pt x="508706" y="166341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60040" y="549427"/>
            <a:ext cx="5738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99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rebuchet MS"/>
                <a:cs typeface="Trebuchet MS"/>
              </a:rPr>
              <a:t>Some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plural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5" dirty="0">
                <a:latin typeface="Trebuchet MS"/>
                <a:cs typeface="Trebuchet MS"/>
              </a:rPr>
              <a:t>nouns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are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the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20" dirty="0">
                <a:latin typeface="Trebuchet MS"/>
                <a:cs typeface="Trebuchet MS"/>
              </a:rPr>
              <a:t>same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60" dirty="0">
                <a:latin typeface="Trebuchet MS"/>
                <a:cs typeface="Trebuchet MS"/>
              </a:rPr>
              <a:t>as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the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singular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noun.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996054" y="2807970"/>
            <a:ext cx="540385" cy="269875"/>
            <a:chOff x="3996054" y="2807970"/>
            <a:chExt cx="540385" cy="269875"/>
          </a:xfrm>
        </p:grpSpPr>
        <p:sp>
          <p:nvSpPr>
            <p:cNvPr id="18" name="object 18"/>
            <p:cNvSpPr/>
            <p:nvPr/>
          </p:nvSpPr>
          <p:spPr>
            <a:xfrm>
              <a:off x="4002404" y="2814320"/>
              <a:ext cx="527685" cy="257175"/>
            </a:xfrm>
            <a:custGeom>
              <a:avLst/>
              <a:gdLst/>
              <a:ahLst/>
              <a:cxnLst/>
              <a:rect l="l" t="t" r="r" b="b"/>
              <a:pathLst>
                <a:path w="527685" h="257175">
                  <a:moveTo>
                    <a:pt x="413385" y="0"/>
                  </a:moveTo>
                  <a:lnTo>
                    <a:pt x="114300" y="0"/>
                  </a:lnTo>
                  <a:lnTo>
                    <a:pt x="48220" y="1785"/>
                  </a:lnTo>
                  <a:lnTo>
                    <a:pt x="14287" y="14287"/>
                  </a:lnTo>
                  <a:lnTo>
                    <a:pt x="1785" y="48220"/>
                  </a:lnTo>
                  <a:lnTo>
                    <a:pt x="0" y="114300"/>
                  </a:lnTo>
                  <a:lnTo>
                    <a:pt x="0" y="142875"/>
                  </a:lnTo>
                  <a:lnTo>
                    <a:pt x="1785" y="208954"/>
                  </a:lnTo>
                  <a:lnTo>
                    <a:pt x="14287" y="242887"/>
                  </a:lnTo>
                  <a:lnTo>
                    <a:pt x="48220" y="255389"/>
                  </a:lnTo>
                  <a:lnTo>
                    <a:pt x="114300" y="257175"/>
                  </a:lnTo>
                  <a:lnTo>
                    <a:pt x="413385" y="257175"/>
                  </a:lnTo>
                  <a:lnTo>
                    <a:pt x="479464" y="255389"/>
                  </a:lnTo>
                  <a:lnTo>
                    <a:pt x="513397" y="242887"/>
                  </a:lnTo>
                  <a:lnTo>
                    <a:pt x="525899" y="208954"/>
                  </a:lnTo>
                  <a:lnTo>
                    <a:pt x="527685" y="142875"/>
                  </a:lnTo>
                  <a:lnTo>
                    <a:pt x="527685" y="114300"/>
                  </a:lnTo>
                  <a:lnTo>
                    <a:pt x="525899" y="48220"/>
                  </a:lnTo>
                  <a:lnTo>
                    <a:pt x="513397" y="14287"/>
                  </a:lnTo>
                  <a:lnTo>
                    <a:pt x="479464" y="1785"/>
                  </a:lnTo>
                  <a:lnTo>
                    <a:pt x="4133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002404" y="2814320"/>
              <a:ext cx="527685" cy="257175"/>
            </a:xfrm>
            <a:custGeom>
              <a:avLst/>
              <a:gdLst/>
              <a:ahLst/>
              <a:cxnLst/>
              <a:rect l="l" t="t" r="r" b="b"/>
              <a:pathLst>
                <a:path w="527685" h="257175">
                  <a:moveTo>
                    <a:pt x="114300" y="0"/>
                  </a:moveTo>
                  <a:lnTo>
                    <a:pt x="48220" y="1785"/>
                  </a:lnTo>
                  <a:lnTo>
                    <a:pt x="14287" y="14287"/>
                  </a:lnTo>
                  <a:lnTo>
                    <a:pt x="1785" y="48220"/>
                  </a:lnTo>
                  <a:lnTo>
                    <a:pt x="0" y="114300"/>
                  </a:lnTo>
                  <a:lnTo>
                    <a:pt x="0" y="142875"/>
                  </a:lnTo>
                  <a:lnTo>
                    <a:pt x="1785" y="208954"/>
                  </a:lnTo>
                  <a:lnTo>
                    <a:pt x="14287" y="242887"/>
                  </a:lnTo>
                  <a:lnTo>
                    <a:pt x="48220" y="255389"/>
                  </a:lnTo>
                  <a:lnTo>
                    <a:pt x="114300" y="257175"/>
                  </a:lnTo>
                  <a:lnTo>
                    <a:pt x="413385" y="257175"/>
                  </a:lnTo>
                  <a:lnTo>
                    <a:pt x="479464" y="255389"/>
                  </a:lnTo>
                  <a:lnTo>
                    <a:pt x="513397" y="242887"/>
                  </a:lnTo>
                  <a:lnTo>
                    <a:pt x="525899" y="208954"/>
                  </a:lnTo>
                  <a:lnTo>
                    <a:pt x="527685" y="142875"/>
                  </a:lnTo>
                  <a:lnTo>
                    <a:pt x="527685" y="114300"/>
                  </a:lnTo>
                  <a:lnTo>
                    <a:pt x="525899" y="48220"/>
                  </a:lnTo>
                  <a:lnTo>
                    <a:pt x="513397" y="14287"/>
                  </a:lnTo>
                  <a:lnTo>
                    <a:pt x="479464" y="1785"/>
                  </a:lnTo>
                  <a:lnTo>
                    <a:pt x="413385" y="0"/>
                  </a:lnTo>
                  <a:lnTo>
                    <a:pt x="11430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139189" y="2471775"/>
            <a:ext cx="58229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latin typeface="Trebuchet MS"/>
                <a:cs typeface="Trebuchet MS"/>
              </a:rPr>
              <a:t>sheep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18252" y="7629449"/>
            <a:ext cx="545084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94765" marR="1226820">
              <a:lnSpc>
                <a:spcPct val="100000"/>
              </a:lnSpc>
              <a:spcBef>
                <a:spcPts val="100"/>
              </a:spcBef>
            </a:pPr>
            <a:r>
              <a:rPr sz="1600" spc="-85" dirty="0">
                <a:latin typeface="Trebuchet MS"/>
                <a:cs typeface="Trebuchet MS"/>
              </a:rPr>
              <a:t>You </a:t>
            </a:r>
            <a:r>
              <a:rPr sz="1600" spc="-20" dirty="0">
                <a:latin typeface="Trebuchet MS"/>
                <a:cs typeface="Trebuchet MS"/>
              </a:rPr>
              <a:t>can </a:t>
            </a:r>
            <a:r>
              <a:rPr sz="1600" dirty="0">
                <a:latin typeface="Trebuchet MS"/>
                <a:cs typeface="Trebuchet MS"/>
              </a:rPr>
              <a:t>use </a:t>
            </a:r>
            <a:r>
              <a:rPr sz="1600" b="1" spc="-65" dirty="0">
                <a:latin typeface="Trebuchet MS"/>
                <a:cs typeface="Trebuchet MS"/>
              </a:rPr>
              <a:t>fishes </a:t>
            </a:r>
            <a:r>
              <a:rPr sz="1600" spc="55" dirty="0">
                <a:latin typeface="Trebuchet MS"/>
                <a:cs typeface="Trebuchet MS"/>
              </a:rPr>
              <a:t>as</a:t>
            </a:r>
            <a:r>
              <a:rPr sz="1600" spc="-280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65" dirty="0">
                <a:latin typeface="Trebuchet MS"/>
                <a:cs typeface="Trebuchet MS"/>
              </a:rPr>
              <a:t>plural </a:t>
            </a:r>
            <a:r>
              <a:rPr sz="1600" spc="-90" dirty="0">
                <a:latin typeface="Trebuchet MS"/>
                <a:cs typeface="Trebuchet MS"/>
              </a:rPr>
              <a:t>of  </a:t>
            </a:r>
            <a:r>
              <a:rPr sz="1600" b="1" spc="-80" dirty="0">
                <a:latin typeface="Trebuchet MS"/>
                <a:cs typeface="Trebuchet MS"/>
              </a:rPr>
              <a:t>fish </a:t>
            </a:r>
            <a:r>
              <a:rPr sz="1600" spc="-20" dirty="0">
                <a:latin typeface="Trebuchet MS"/>
                <a:cs typeface="Trebuchet MS"/>
              </a:rPr>
              <a:t>when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-40" dirty="0">
                <a:latin typeface="Trebuchet MS"/>
                <a:cs typeface="Trebuchet MS"/>
              </a:rPr>
              <a:t>are </a:t>
            </a:r>
            <a:r>
              <a:rPr sz="1600" spc="-65" dirty="0">
                <a:latin typeface="Trebuchet MS"/>
                <a:cs typeface="Trebuchet MS"/>
              </a:rPr>
              <a:t>talking </a:t>
            </a:r>
            <a:r>
              <a:rPr sz="1600" spc="-40" dirty="0">
                <a:latin typeface="Trebuchet MS"/>
                <a:cs typeface="Trebuchet MS"/>
              </a:rPr>
              <a:t>about  </a:t>
            </a:r>
            <a:r>
              <a:rPr sz="1600" spc="-105" dirty="0">
                <a:latin typeface="Trebuchet MS"/>
                <a:cs typeface="Trebuchet MS"/>
              </a:rPr>
              <a:t>different </a:t>
            </a:r>
            <a:r>
              <a:rPr sz="1600" spc="-30" dirty="0">
                <a:latin typeface="Trebuchet MS"/>
                <a:cs typeface="Trebuchet MS"/>
              </a:rPr>
              <a:t>kinds </a:t>
            </a:r>
            <a:r>
              <a:rPr sz="1600" spc="-90" dirty="0">
                <a:latin typeface="Trebuchet MS"/>
                <a:cs typeface="Trebuchet MS"/>
              </a:rPr>
              <a:t>of fish: </a:t>
            </a:r>
            <a:r>
              <a:rPr sz="1600" spc="-85" dirty="0">
                <a:latin typeface="Trebuchet MS"/>
                <a:cs typeface="Trebuchet MS"/>
              </a:rPr>
              <a:t>all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130" dirty="0">
                <a:latin typeface="Trebuchet MS"/>
                <a:cs typeface="Trebuchet MS"/>
              </a:rPr>
              <a:t> </a:t>
            </a:r>
            <a:r>
              <a:rPr sz="1600" b="1" spc="-65" dirty="0">
                <a:latin typeface="Trebuchet MS"/>
                <a:cs typeface="Trebuchet MS"/>
              </a:rPr>
              <a:t>fishes  </a:t>
            </a:r>
            <a:r>
              <a:rPr sz="1600" spc="-90" dirty="0">
                <a:latin typeface="Trebuchet MS"/>
                <a:cs typeface="Trebuchet MS"/>
              </a:rPr>
              <a:t>of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90" dirty="0">
                <a:latin typeface="Trebuchet MS"/>
                <a:cs typeface="Trebuchet MS"/>
              </a:rPr>
              <a:t>Pacific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Ocean.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787525" y="6762470"/>
            <a:ext cx="33782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70" dirty="0">
                <a:latin typeface="Trebuchet MS"/>
                <a:cs typeface="Trebuchet MS"/>
              </a:rPr>
              <a:t>fish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48610" y="5610580"/>
            <a:ext cx="33782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70" dirty="0">
                <a:latin typeface="Trebuchet MS"/>
                <a:cs typeface="Trebuchet MS"/>
              </a:rPr>
              <a:t>fish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14400" y="3458565"/>
            <a:ext cx="77851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70" dirty="0">
                <a:latin typeface="Trebuchet MS"/>
                <a:cs typeface="Trebuchet MS"/>
              </a:rPr>
              <a:t>reindeer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405120" y="3443325"/>
            <a:ext cx="77851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70" dirty="0">
                <a:latin typeface="Trebuchet MS"/>
                <a:cs typeface="Trebuchet MS"/>
              </a:rPr>
              <a:t>reindeer</a:t>
            </a:r>
            <a:endParaRPr sz="1700">
              <a:latin typeface="Trebuchet MS"/>
              <a:cs typeface="Trebuchet MS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479094" y="5966052"/>
            <a:ext cx="1821814" cy="1251585"/>
            <a:chOff x="4479094" y="5966052"/>
            <a:chExt cx="1821814" cy="1251585"/>
          </a:xfrm>
        </p:grpSpPr>
        <p:sp>
          <p:nvSpPr>
            <p:cNvPr id="27" name="object 27"/>
            <p:cNvSpPr/>
            <p:nvPr/>
          </p:nvSpPr>
          <p:spPr>
            <a:xfrm>
              <a:off x="4479094" y="5966052"/>
              <a:ext cx="1821814" cy="1251585"/>
            </a:xfrm>
            <a:custGeom>
              <a:avLst/>
              <a:gdLst/>
              <a:ahLst/>
              <a:cxnLst/>
              <a:rect l="l" t="t" r="r" b="b"/>
              <a:pathLst>
                <a:path w="1821814" h="1251584">
                  <a:moveTo>
                    <a:pt x="1821376" y="1251357"/>
                  </a:moveTo>
                  <a:lnTo>
                    <a:pt x="0" y="1251357"/>
                  </a:lnTo>
                  <a:lnTo>
                    <a:pt x="0" y="220001"/>
                  </a:lnTo>
                  <a:lnTo>
                    <a:pt x="5584" y="169557"/>
                  </a:lnTo>
                  <a:lnTo>
                    <a:pt x="21490" y="123251"/>
                  </a:lnTo>
                  <a:lnTo>
                    <a:pt x="46450" y="82402"/>
                  </a:lnTo>
                  <a:lnTo>
                    <a:pt x="79194" y="48332"/>
                  </a:lnTo>
                  <a:lnTo>
                    <a:pt x="118452" y="22361"/>
                  </a:lnTo>
                  <a:lnTo>
                    <a:pt x="162956" y="5810"/>
                  </a:lnTo>
                  <a:lnTo>
                    <a:pt x="211436" y="0"/>
                  </a:lnTo>
                  <a:lnTo>
                    <a:pt x="1127837" y="0"/>
                  </a:lnTo>
                  <a:lnTo>
                    <a:pt x="1176321" y="5810"/>
                  </a:lnTo>
                  <a:lnTo>
                    <a:pt x="1220827" y="22361"/>
                  </a:lnTo>
                  <a:lnTo>
                    <a:pt x="1260085" y="48332"/>
                  </a:lnTo>
                  <a:lnTo>
                    <a:pt x="1292827" y="82402"/>
                  </a:lnTo>
                  <a:lnTo>
                    <a:pt x="1317785" y="123251"/>
                  </a:lnTo>
                  <a:lnTo>
                    <a:pt x="1333690" y="169557"/>
                  </a:lnTo>
                  <a:lnTo>
                    <a:pt x="1339273" y="220001"/>
                  </a:lnTo>
                  <a:lnTo>
                    <a:pt x="1339273" y="311745"/>
                  </a:lnTo>
                  <a:lnTo>
                    <a:pt x="1339120" y="320409"/>
                  </a:lnTo>
                  <a:lnTo>
                    <a:pt x="1821376" y="320409"/>
                  </a:lnTo>
                  <a:lnTo>
                    <a:pt x="1821376" y="1251357"/>
                  </a:lnTo>
                  <a:close/>
                </a:path>
                <a:path w="1821814" h="1251584">
                  <a:moveTo>
                    <a:pt x="1821376" y="320409"/>
                  </a:moveTo>
                  <a:lnTo>
                    <a:pt x="1339120" y="320409"/>
                  </a:lnTo>
                  <a:lnTo>
                    <a:pt x="1821376" y="320406"/>
                  </a:lnTo>
                  <a:close/>
                </a:path>
              </a:pathLst>
            </a:custGeom>
            <a:solidFill>
              <a:srgbClr val="F6F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83696" y="5970073"/>
              <a:ext cx="1817370" cy="1247775"/>
            </a:xfrm>
            <a:custGeom>
              <a:avLst/>
              <a:gdLst/>
              <a:ahLst/>
              <a:cxnLst/>
              <a:rect l="l" t="t" r="r" b="b"/>
              <a:pathLst>
                <a:path w="1817370" h="1247775">
                  <a:moveTo>
                    <a:pt x="1816773" y="1247336"/>
                  </a:moveTo>
                  <a:lnTo>
                    <a:pt x="0" y="1247336"/>
                  </a:lnTo>
                  <a:lnTo>
                    <a:pt x="0" y="220001"/>
                  </a:lnTo>
                  <a:lnTo>
                    <a:pt x="5584" y="169557"/>
                  </a:lnTo>
                  <a:lnTo>
                    <a:pt x="21490" y="123251"/>
                  </a:lnTo>
                  <a:lnTo>
                    <a:pt x="46450" y="82402"/>
                  </a:lnTo>
                  <a:lnTo>
                    <a:pt x="79194" y="48332"/>
                  </a:lnTo>
                  <a:lnTo>
                    <a:pt x="118452" y="22361"/>
                  </a:lnTo>
                  <a:lnTo>
                    <a:pt x="162956" y="5810"/>
                  </a:lnTo>
                  <a:lnTo>
                    <a:pt x="211436" y="0"/>
                  </a:lnTo>
                  <a:lnTo>
                    <a:pt x="1127837" y="0"/>
                  </a:lnTo>
                  <a:lnTo>
                    <a:pt x="1176317" y="5810"/>
                  </a:lnTo>
                  <a:lnTo>
                    <a:pt x="1220821" y="22361"/>
                  </a:lnTo>
                  <a:lnTo>
                    <a:pt x="1260079" y="48332"/>
                  </a:lnTo>
                  <a:lnTo>
                    <a:pt x="1292823" y="82402"/>
                  </a:lnTo>
                  <a:lnTo>
                    <a:pt x="1317783" y="123251"/>
                  </a:lnTo>
                  <a:lnTo>
                    <a:pt x="1333689" y="169557"/>
                  </a:lnTo>
                  <a:lnTo>
                    <a:pt x="1339273" y="220001"/>
                  </a:lnTo>
                  <a:lnTo>
                    <a:pt x="1339273" y="311745"/>
                  </a:lnTo>
                  <a:lnTo>
                    <a:pt x="1339108" y="320396"/>
                  </a:lnTo>
                  <a:lnTo>
                    <a:pt x="1816773" y="320396"/>
                  </a:lnTo>
                  <a:lnTo>
                    <a:pt x="1816773" y="1247336"/>
                  </a:lnTo>
                  <a:close/>
                </a:path>
              </a:pathLst>
            </a:custGeom>
            <a:solidFill>
              <a:srgbClr val="EE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88299" y="5974080"/>
              <a:ext cx="1812289" cy="1243330"/>
            </a:xfrm>
            <a:custGeom>
              <a:avLst/>
              <a:gdLst/>
              <a:ahLst/>
              <a:cxnLst/>
              <a:rect l="l" t="t" r="r" b="b"/>
              <a:pathLst>
                <a:path w="1812289" h="1243329">
                  <a:moveTo>
                    <a:pt x="1812171" y="1243329"/>
                  </a:moveTo>
                  <a:lnTo>
                    <a:pt x="0" y="1243329"/>
                  </a:lnTo>
                  <a:lnTo>
                    <a:pt x="0" y="220001"/>
                  </a:lnTo>
                  <a:lnTo>
                    <a:pt x="5583" y="169557"/>
                  </a:lnTo>
                  <a:lnTo>
                    <a:pt x="21488" y="123251"/>
                  </a:lnTo>
                  <a:lnTo>
                    <a:pt x="46445" y="82402"/>
                  </a:lnTo>
                  <a:lnTo>
                    <a:pt x="79186" y="48332"/>
                  </a:lnTo>
                  <a:lnTo>
                    <a:pt x="118442" y="22361"/>
                  </a:lnTo>
                  <a:lnTo>
                    <a:pt x="162944" y="5810"/>
                  </a:lnTo>
                  <a:lnTo>
                    <a:pt x="211423" y="0"/>
                  </a:lnTo>
                  <a:lnTo>
                    <a:pt x="1127837" y="0"/>
                  </a:lnTo>
                  <a:lnTo>
                    <a:pt x="1176317" y="5810"/>
                  </a:lnTo>
                  <a:lnTo>
                    <a:pt x="1220821" y="22361"/>
                  </a:lnTo>
                  <a:lnTo>
                    <a:pt x="1260079" y="48332"/>
                  </a:lnTo>
                  <a:lnTo>
                    <a:pt x="1292823" y="82402"/>
                  </a:lnTo>
                  <a:lnTo>
                    <a:pt x="1317783" y="123251"/>
                  </a:lnTo>
                  <a:lnTo>
                    <a:pt x="1333689" y="169557"/>
                  </a:lnTo>
                  <a:lnTo>
                    <a:pt x="1339273" y="220001"/>
                  </a:lnTo>
                  <a:lnTo>
                    <a:pt x="1339273" y="311745"/>
                  </a:lnTo>
                  <a:lnTo>
                    <a:pt x="1339108" y="320409"/>
                  </a:lnTo>
                  <a:lnTo>
                    <a:pt x="1812171" y="320409"/>
                  </a:lnTo>
                  <a:lnTo>
                    <a:pt x="1812171" y="1243329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492888" y="5978101"/>
              <a:ext cx="1807845" cy="1239520"/>
            </a:xfrm>
            <a:custGeom>
              <a:avLst/>
              <a:gdLst/>
              <a:ahLst/>
              <a:cxnLst/>
              <a:rect l="l" t="t" r="r" b="b"/>
              <a:pathLst>
                <a:path w="1807845" h="1239520">
                  <a:moveTo>
                    <a:pt x="1807581" y="1239308"/>
                  </a:moveTo>
                  <a:lnTo>
                    <a:pt x="0" y="1239308"/>
                  </a:lnTo>
                  <a:lnTo>
                    <a:pt x="0" y="220001"/>
                  </a:lnTo>
                  <a:lnTo>
                    <a:pt x="5584" y="169557"/>
                  </a:lnTo>
                  <a:lnTo>
                    <a:pt x="21490" y="123251"/>
                  </a:lnTo>
                  <a:lnTo>
                    <a:pt x="46450" y="82402"/>
                  </a:lnTo>
                  <a:lnTo>
                    <a:pt x="79194" y="48332"/>
                  </a:lnTo>
                  <a:lnTo>
                    <a:pt x="118452" y="22361"/>
                  </a:lnTo>
                  <a:lnTo>
                    <a:pt x="162956" y="5810"/>
                  </a:lnTo>
                  <a:lnTo>
                    <a:pt x="211436" y="0"/>
                  </a:lnTo>
                  <a:lnTo>
                    <a:pt x="1127850" y="0"/>
                  </a:lnTo>
                  <a:lnTo>
                    <a:pt x="1176329" y="5810"/>
                  </a:lnTo>
                  <a:lnTo>
                    <a:pt x="1220831" y="22361"/>
                  </a:lnTo>
                  <a:lnTo>
                    <a:pt x="1260087" y="48332"/>
                  </a:lnTo>
                  <a:lnTo>
                    <a:pt x="1292828" y="82402"/>
                  </a:lnTo>
                  <a:lnTo>
                    <a:pt x="1317785" y="123251"/>
                  </a:lnTo>
                  <a:lnTo>
                    <a:pt x="1333690" y="169557"/>
                  </a:lnTo>
                  <a:lnTo>
                    <a:pt x="1339273" y="220001"/>
                  </a:lnTo>
                  <a:lnTo>
                    <a:pt x="1339273" y="311745"/>
                  </a:lnTo>
                  <a:lnTo>
                    <a:pt x="1339120" y="320396"/>
                  </a:lnTo>
                  <a:lnTo>
                    <a:pt x="1807581" y="320396"/>
                  </a:lnTo>
                  <a:lnTo>
                    <a:pt x="1807581" y="1239308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97491" y="5982121"/>
              <a:ext cx="1803400" cy="1235710"/>
            </a:xfrm>
            <a:custGeom>
              <a:avLst/>
              <a:gdLst/>
              <a:ahLst/>
              <a:cxnLst/>
              <a:rect l="l" t="t" r="r" b="b"/>
              <a:pathLst>
                <a:path w="1803400" h="1235709">
                  <a:moveTo>
                    <a:pt x="1802978" y="1235288"/>
                  </a:moveTo>
                  <a:lnTo>
                    <a:pt x="0" y="1235288"/>
                  </a:lnTo>
                  <a:lnTo>
                    <a:pt x="0" y="220001"/>
                  </a:lnTo>
                  <a:lnTo>
                    <a:pt x="5584" y="169557"/>
                  </a:lnTo>
                  <a:lnTo>
                    <a:pt x="21490" y="123251"/>
                  </a:lnTo>
                  <a:lnTo>
                    <a:pt x="46450" y="82402"/>
                  </a:lnTo>
                  <a:lnTo>
                    <a:pt x="79194" y="48332"/>
                  </a:lnTo>
                  <a:lnTo>
                    <a:pt x="118452" y="22361"/>
                  </a:lnTo>
                  <a:lnTo>
                    <a:pt x="162956" y="5810"/>
                  </a:lnTo>
                  <a:lnTo>
                    <a:pt x="211436" y="0"/>
                  </a:lnTo>
                  <a:lnTo>
                    <a:pt x="1127837" y="0"/>
                  </a:lnTo>
                  <a:lnTo>
                    <a:pt x="1176317" y="5810"/>
                  </a:lnTo>
                  <a:lnTo>
                    <a:pt x="1220821" y="22361"/>
                  </a:lnTo>
                  <a:lnTo>
                    <a:pt x="1260079" y="48332"/>
                  </a:lnTo>
                  <a:lnTo>
                    <a:pt x="1292823" y="82402"/>
                  </a:lnTo>
                  <a:lnTo>
                    <a:pt x="1317783" y="123251"/>
                  </a:lnTo>
                  <a:lnTo>
                    <a:pt x="1333689" y="169557"/>
                  </a:lnTo>
                  <a:lnTo>
                    <a:pt x="1339273" y="220001"/>
                  </a:lnTo>
                  <a:lnTo>
                    <a:pt x="1339273" y="311745"/>
                  </a:lnTo>
                  <a:lnTo>
                    <a:pt x="1339108" y="320396"/>
                  </a:lnTo>
                  <a:lnTo>
                    <a:pt x="1802978" y="320396"/>
                  </a:lnTo>
                  <a:lnTo>
                    <a:pt x="1802978" y="1235288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502093" y="5986129"/>
              <a:ext cx="1798955" cy="1231900"/>
            </a:xfrm>
            <a:custGeom>
              <a:avLst/>
              <a:gdLst/>
              <a:ahLst/>
              <a:cxnLst/>
              <a:rect l="l" t="t" r="r" b="b"/>
              <a:pathLst>
                <a:path w="1798954" h="1231900">
                  <a:moveTo>
                    <a:pt x="1798376" y="1231280"/>
                  </a:moveTo>
                  <a:lnTo>
                    <a:pt x="0" y="1231280"/>
                  </a:lnTo>
                  <a:lnTo>
                    <a:pt x="0" y="220014"/>
                  </a:lnTo>
                  <a:lnTo>
                    <a:pt x="5583" y="169565"/>
                  </a:lnTo>
                  <a:lnTo>
                    <a:pt x="21488" y="123255"/>
                  </a:lnTo>
                  <a:lnTo>
                    <a:pt x="46445" y="82404"/>
                  </a:lnTo>
                  <a:lnTo>
                    <a:pt x="79186" y="48333"/>
                  </a:lnTo>
                  <a:lnTo>
                    <a:pt x="118442" y="22361"/>
                  </a:lnTo>
                  <a:lnTo>
                    <a:pt x="162944" y="5810"/>
                  </a:lnTo>
                  <a:lnTo>
                    <a:pt x="211423" y="0"/>
                  </a:lnTo>
                  <a:lnTo>
                    <a:pt x="1127837" y="0"/>
                  </a:lnTo>
                  <a:lnTo>
                    <a:pt x="1176317" y="5810"/>
                  </a:lnTo>
                  <a:lnTo>
                    <a:pt x="1220821" y="22361"/>
                  </a:lnTo>
                  <a:lnTo>
                    <a:pt x="1260079" y="48333"/>
                  </a:lnTo>
                  <a:lnTo>
                    <a:pt x="1292823" y="82404"/>
                  </a:lnTo>
                  <a:lnTo>
                    <a:pt x="1317783" y="123255"/>
                  </a:lnTo>
                  <a:lnTo>
                    <a:pt x="1333689" y="169565"/>
                  </a:lnTo>
                  <a:lnTo>
                    <a:pt x="1339273" y="220014"/>
                  </a:lnTo>
                  <a:lnTo>
                    <a:pt x="1339273" y="311757"/>
                  </a:lnTo>
                  <a:lnTo>
                    <a:pt x="1339108" y="320409"/>
                  </a:lnTo>
                  <a:lnTo>
                    <a:pt x="1798376" y="320409"/>
                  </a:lnTo>
                  <a:lnTo>
                    <a:pt x="1798376" y="1231280"/>
                  </a:lnTo>
                  <a:close/>
                </a:path>
              </a:pathLst>
            </a:custGeom>
            <a:solidFill>
              <a:srgbClr val="D4EF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506683" y="5990149"/>
              <a:ext cx="1793875" cy="1227455"/>
            </a:xfrm>
            <a:custGeom>
              <a:avLst/>
              <a:gdLst/>
              <a:ahLst/>
              <a:cxnLst/>
              <a:rect l="l" t="t" r="r" b="b"/>
              <a:pathLst>
                <a:path w="1793875" h="1227454">
                  <a:moveTo>
                    <a:pt x="1793786" y="1227260"/>
                  </a:moveTo>
                  <a:lnTo>
                    <a:pt x="2" y="1227260"/>
                  </a:lnTo>
                  <a:lnTo>
                    <a:pt x="0" y="220001"/>
                  </a:lnTo>
                  <a:lnTo>
                    <a:pt x="5584" y="169557"/>
                  </a:lnTo>
                  <a:lnTo>
                    <a:pt x="21490" y="123251"/>
                  </a:lnTo>
                  <a:lnTo>
                    <a:pt x="46450" y="82402"/>
                  </a:lnTo>
                  <a:lnTo>
                    <a:pt x="79194" y="48332"/>
                  </a:lnTo>
                  <a:lnTo>
                    <a:pt x="118452" y="22361"/>
                  </a:lnTo>
                  <a:lnTo>
                    <a:pt x="162956" y="5810"/>
                  </a:lnTo>
                  <a:lnTo>
                    <a:pt x="211436" y="0"/>
                  </a:lnTo>
                  <a:lnTo>
                    <a:pt x="1127850" y="0"/>
                  </a:lnTo>
                  <a:lnTo>
                    <a:pt x="1176329" y="5810"/>
                  </a:lnTo>
                  <a:lnTo>
                    <a:pt x="1220831" y="22361"/>
                  </a:lnTo>
                  <a:lnTo>
                    <a:pt x="1260087" y="48332"/>
                  </a:lnTo>
                  <a:lnTo>
                    <a:pt x="1292828" y="82402"/>
                  </a:lnTo>
                  <a:lnTo>
                    <a:pt x="1317785" y="123251"/>
                  </a:lnTo>
                  <a:lnTo>
                    <a:pt x="1333690" y="169557"/>
                  </a:lnTo>
                  <a:lnTo>
                    <a:pt x="1339273" y="220001"/>
                  </a:lnTo>
                  <a:lnTo>
                    <a:pt x="1339273" y="311757"/>
                  </a:lnTo>
                  <a:lnTo>
                    <a:pt x="1339120" y="320409"/>
                  </a:lnTo>
                  <a:lnTo>
                    <a:pt x="1793786" y="320409"/>
                  </a:lnTo>
                  <a:lnTo>
                    <a:pt x="1793786" y="1227260"/>
                  </a:lnTo>
                  <a:close/>
                </a:path>
              </a:pathLst>
            </a:custGeom>
            <a:solidFill>
              <a:srgbClr val="CD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511286" y="5994170"/>
              <a:ext cx="1789430" cy="1223645"/>
            </a:xfrm>
            <a:custGeom>
              <a:avLst/>
              <a:gdLst/>
              <a:ahLst/>
              <a:cxnLst/>
              <a:rect l="l" t="t" r="r" b="b"/>
              <a:pathLst>
                <a:path w="1789429" h="1223645">
                  <a:moveTo>
                    <a:pt x="1789184" y="1223239"/>
                  </a:moveTo>
                  <a:lnTo>
                    <a:pt x="0" y="1223239"/>
                  </a:lnTo>
                  <a:lnTo>
                    <a:pt x="0" y="220001"/>
                  </a:lnTo>
                  <a:lnTo>
                    <a:pt x="5584" y="169557"/>
                  </a:lnTo>
                  <a:lnTo>
                    <a:pt x="21490" y="123251"/>
                  </a:lnTo>
                  <a:lnTo>
                    <a:pt x="46450" y="82402"/>
                  </a:lnTo>
                  <a:lnTo>
                    <a:pt x="79194" y="48332"/>
                  </a:lnTo>
                  <a:lnTo>
                    <a:pt x="118452" y="22361"/>
                  </a:lnTo>
                  <a:lnTo>
                    <a:pt x="162956" y="5810"/>
                  </a:lnTo>
                  <a:lnTo>
                    <a:pt x="211436" y="0"/>
                  </a:lnTo>
                  <a:lnTo>
                    <a:pt x="1127837" y="0"/>
                  </a:lnTo>
                  <a:lnTo>
                    <a:pt x="1176317" y="5810"/>
                  </a:lnTo>
                  <a:lnTo>
                    <a:pt x="1220821" y="22361"/>
                  </a:lnTo>
                  <a:lnTo>
                    <a:pt x="1260079" y="48332"/>
                  </a:lnTo>
                  <a:lnTo>
                    <a:pt x="1292823" y="82402"/>
                  </a:lnTo>
                  <a:lnTo>
                    <a:pt x="1317783" y="123251"/>
                  </a:lnTo>
                  <a:lnTo>
                    <a:pt x="1333689" y="169557"/>
                  </a:lnTo>
                  <a:lnTo>
                    <a:pt x="1339273" y="220001"/>
                  </a:lnTo>
                  <a:lnTo>
                    <a:pt x="1339273" y="311745"/>
                  </a:lnTo>
                  <a:lnTo>
                    <a:pt x="1339108" y="320409"/>
                  </a:lnTo>
                  <a:lnTo>
                    <a:pt x="1789184" y="320409"/>
                  </a:lnTo>
                  <a:lnTo>
                    <a:pt x="1789184" y="1223239"/>
                  </a:lnTo>
                  <a:close/>
                </a:path>
                <a:path w="1789429" h="1223645">
                  <a:moveTo>
                    <a:pt x="1789184" y="320409"/>
                  </a:moveTo>
                  <a:lnTo>
                    <a:pt x="1339108" y="320409"/>
                  </a:lnTo>
                  <a:lnTo>
                    <a:pt x="1789184" y="320406"/>
                  </a:lnTo>
                  <a:close/>
                </a:path>
              </a:pathLst>
            </a:custGeom>
            <a:solidFill>
              <a:srgbClr val="C7EA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515888" y="5998190"/>
              <a:ext cx="1784985" cy="1219835"/>
            </a:xfrm>
            <a:custGeom>
              <a:avLst/>
              <a:gdLst/>
              <a:ahLst/>
              <a:cxnLst/>
              <a:rect l="l" t="t" r="r" b="b"/>
              <a:pathLst>
                <a:path w="1784985" h="1219834">
                  <a:moveTo>
                    <a:pt x="1784581" y="1219219"/>
                  </a:moveTo>
                  <a:lnTo>
                    <a:pt x="0" y="1219219"/>
                  </a:lnTo>
                  <a:lnTo>
                    <a:pt x="0" y="220001"/>
                  </a:lnTo>
                  <a:lnTo>
                    <a:pt x="5583" y="169557"/>
                  </a:lnTo>
                  <a:lnTo>
                    <a:pt x="21488" y="123251"/>
                  </a:lnTo>
                  <a:lnTo>
                    <a:pt x="46445" y="82402"/>
                  </a:lnTo>
                  <a:lnTo>
                    <a:pt x="79186" y="48332"/>
                  </a:lnTo>
                  <a:lnTo>
                    <a:pt x="118442" y="22361"/>
                  </a:lnTo>
                  <a:lnTo>
                    <a:pt x="162944" y="5810"/>
                  </a:lnTo>
                  <a:lnTo>
                    <a:pt x="211423" y="0"/>
                  </a:lnTo>
                  <a:lnTo>
                    <a:pt x="1127837" y="0"/>
                  </a:lnTo>
                  <a:lnTo>
                    <a:pt x="1176317" y="5810"/>
                  </a:lnTo>
                  <a:lnTo>
                    <a:pt x="1220821" y="22361"/>
                  </a:lnTo>
                  <a:lnTo>
                    <a:pt x="1260079" y="48332"/>
                  </a:lnTo>
                  <a:lnTo>
                    <a:pt x="1292823" y="82402"/>
                  </a:lnTo>
                  <a:lnTo>
                    <a:pt x="1317783" y="123251"/>
                  </a:lnTo>
                  <a:lnTo>
                    <a:pt x="1333689" y="169557"/>
                  </a:lnTo>
                  <a:lnTo>
                    <a:pt x="1339273" y="220001"/>
                  </a:lnTo>
                  <a:lnTo>
                    <a:pt x="1339273" y="311745"/>
                  </a:lnTo>
                  <a:lnTo>
                    <a:pt x="1339108" y="320396"/>
                  </a:lnTo>
                  <a:lnTo>
                    <a:pt x="1784581" y="320396"/>
                  </a:lnTo>
                  <a:lnTo>
                    <a:pt x="1784581" y="1219219"/>
                  </a:lnTo>
                  <a:close/>
                </a:path>
              </a:pathLst>
            </a:custGeom>
            <a:solidFill>
              <a:srgbClr val="C0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520478" y="6002210"/>
              <a:ext cx="1780539" cy="1215390"/>
            </a:xfrm>
            <a:custGeom>
              <a:avLst/>
              <a:gdLst/>
              <a:ahLst/>
              <a:cxnLst/>
              <a:rect l="l" t="t" r="r" b="b"/>
              <a:pathLst>
                <a:path w="1780539" h="1215390">
                  <a:moveTo>
                    <a:pt x="1779991" y="1215199"/>
                  </a:moveTo>
                  <a:lnTo>
                    <a:pt x="1" y="1215199"/>
                  </a:lnTo>
                  <a:lnTo>
                    <a:pt x="0" y="219988"/>
                  </a:lnTo>
                  <a:lnTo>
                    <a:pt x="5584" y="169545"/>
                  </a:lnTo>
                  <a:lnTo>
                    <a:pt x="21490" y="123240"/>
                  </a:lnTo>
                  <a:lnTo>
                    <a:pt x="46450" y="82394"/>
                  </a:lnTo>
                  <a:lnTo>
                    <a:pt x="79194" y="48327"/>
                  </a:lnTo>
                  <a:lnTo>
                    <a:pt x="118452" y="22358"/>
                  </a:lnTo>
                  <a:lnTo>
                    <a:pt x="162956" y="5809"/>
                  </a:lnTo>
                  <a:lnTo>
                    <a:pt x="211436" y="0"/>
                  </a:lnTo>
                  <a:lnTo>
                    <a:pt x="1127850" y="0"/>
                  </a:lnTo>
                  <a:lnTo>
                    <a:pt x="1176329" y="5809"/>
                  </a:lnTo>
                  <a:lnTo>
                    <a:pt x="1220831" y="22358"/>
                  </a:lnTo>
                  <a:lnTo>
                    <a:pt x="1260087" y="48327"/>
                  </a:lnTo>
                  <a:lnTo>
                    <a:pt x="1292828" y="82394"/>
                  </a:lnTo>
                  <a:lnTo>
                    <a:pt x="1317785" y="123240"/>
                  </a:lnTo>
                  <a:lnTo>
                    <a:pt x="1333690" y="169545"/>
                  </a:lnTo>
                  <a:lnTo>
                    <a:pt x="1339273" y="219988"/>
                  </a:lnTo>
                  <a:lnTo>
                    <a:pt x="1339273" y="311745"/>
                  </a:lnTo>
                  <a:lnTo>
                    <a:pt x="1339120" y="320396"/>
                  </a:lnTo>
                  <a:lnTo>
                    <a:pt x="1779991" y="320396"/>
                  </a:lnTo>
                  <a:lnTo>
                    <a:pt x="1779991" y="1215199"/>
                  </a:lnTo>
                  <a:close/>
                </a:path>
              </a:pathLst>
            </a:custGeom>
            <a:solidFill>
              <a:srgbClr val="B9E5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525081" y="6006218"/>
              <a:ext cx="1775460" cy="1211580"/>
            </a:xfrm>
            <a:custGeom>
              <a:avLst/>
              <a:gdLst/>
              <a:ahLst/>
              <a:cxnLst/>
              <a:rect l="l" t="t" r="r" b="b"/>
              <a:pathLst>
                <a:path w="1775460" h="1211579">
                  <a:moveTo>
                    <a:pt x="1775389" y="1211191"/>
                  </a:moveTo>
                  <a:lnTo>
                    <a:pt x="0" y="1211191"/>
                  </a:lnTo>
                  <a:lnTo>
                    <a:pt x="0" y="220001"/>
                  </a:lnTo>
                  <a:lnTo>
                    <a:pt x="5584" y="169557"/>
                  </a:lnTo>
                  <a:lnTo>
                    <a:pt x="21490" y="123251"/>
                  </a:lnTo>
                  <a:lnTo>
                    <a:pt x="46450" y="82402"/>
                  </a:lnTo>
                  <a:lnTo>
                    <a:pt x="79194" y="48332"/>
                  </a:lnTo>
                  <a:lnTo>
                    <a:pt x="118452" y="22361"/>
                  </a:lnTo>
                  <a:lnTo>
                    <a:pt x="162956" y="5810"/>
                  </a:lnTo>
                  <a:lnTo>
                    <a:pt x="211436" y="0"/>
                  </a:lnTo>
                  <a:lnTo>
                    <a:pt x="1127850" y="0"/>
                  </a:lnTo>
                  <a:lnTo>
                    <a:pt x="1176325" y="5810"/>
                  </a:lnTo>
                  <a:lnTo>
                    <a:pt x="1220826" y="22361"/>
                  </a:lnTo>
                  <a:lnTo>
                    <a:pt x="1260082" y="48332"/>
                  </a:lnTo>
                  <a:lnTo>
                    <a:pt x="1292824" y="82402"/>
                  </a:lnTo>
                  <a:lnTo>
                    <a:pt x="1317783" y="123251"/>
                  </a:lnTo>
                  <a:lnTo>
                    <a:pt x="1333689" y="169557"/>
                  </a:lnTo>
                  <a:lnTo>
                    <a:pt x="1339273" y="220001"/>
                  </a:lnTo>
                  <a:lnTo>
                    <a:pt x="1339273" y="311757"/>
                  </a:lnTo>
                  <a:lnTo>
                    <a:pt x="1339108" y="320409"/>
                  </a:lnTo>
                  <a:lnTo>
                    <a:pt x="1775389" y="320409"/>
                  </a:lnTo>
                  <a:lnTo>
                    <a:pt x="1775389" y="1211191"/>
                  </a:lnTo>
                  <a:close/>
                </a:path>
              </a:pathLst>
            </a:custGeom>
            <a:solidFill>
              <a:srgbClr val="B2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529683" y="6010238"/>
              <a:ext cx="1771014" cy="1207770"/>
            </a:xfrm>
            <a:custGeom>
              <a:avLst/>
              <a:gdLst/>
              <a:ahLst/>
              <a:cxnLst/>
              <a:rect l="l" t="t" r="r" b="b"/>
              <a:pathLst>
                <a:path w="1771014" h="1207770">
                  <a:moveTo>
                    <a:pt x="1770786" y="1207171"/>
                  </a:moveTo>
                  <a:lnTo>
                    <a:pt x="0" y="1207171"/>
                  </a:lnTo>
                  <a:lnTo>
                    <a:pt x="0" y="220001"/>
                  </a:lnTo>
                  <a:lnTo>
                    <a:pt x="5583" y="169557"/>
                  </a:lnTo>
                  <a:lnTo>
                    <a:pt x="21488" y="123251"/>
                  </a:lnTo>
                  <a:lnTo>
                    <a:pt x="46446" y="82402"/>
                  </a:lnTo>
                  <a:lnTo>
                    <a:pt x="79188" y="48332"/>
                  </a:lnTo>
                  <a:lnTo>
                    <a:pt x="118446" y="22361"/>
                  </a:lnTo>
                  <a:lnTo>
                    <a:pt x="162952" y="5810"/>
                  </a:lnTo>
                  <a:lnTo>
                    <a:pt x="211436" y="0"/>
                  </a:lnTo>
                  <a:lnTo>
                    <a:pt x="1127837" y="0"/>
                  </a:lnTo>
                  <a:lnTo>
                    <a:pt x="1176317" y="5810"/>
                  </a:lnTo>
                  <a:lnTo>
                    <a:pt x="1220821" y="22361"/>
                  </a:lnTo>
                  <a:lnTo>
                    <a:pt x="1260079" y="48332"/>
                  </a:lnTo>
                  <a:lnTo>
                    <a:pt x="1292823" y="82402"/>
                  </a:lnTo>
                  <a:lnTo>
                    <a:pt x="1317783" y="123251"/>
                  </a:lnTo>
                  <a:lnTo>
                    <a:pt x="1333689" y="169557"/>
                  </a:lnTo>
                  <a:lnTo>
                    <a:pt x="1339273" y="220001"/>
                  </a:lnTo>
                  <a:lnTo>
                    <a:pt x="1339273" y="311745"/>
                  </a:lnTo>
                  <a:lnTo>
                    <a:pt x="1339108" y="320409"/>
                  </a:lnTo>
                  <a:lnTo>
                    <a:pt x="1770786" y="320409"/>
                  </a:lnTo>
                  <a:lnTo>
                    <a:pt x="1770786" y="1207171"/>
                  </a:lnTo>
                  <a:close/>
                </a:path>
                <a:path w="1771014" h="1207770">
                  <a:moveTo>
                    <a:pt x="1770786" y="320409"/>
                  </a:moveTo>
                  <a:lnTo>
                    <a:pt x="1339108" y="320409"/>
                  </a:lnTo>
                  <a:lnTo>
                    <a:pt x="1770786" y="320406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534273" y="6014259"/>
              <a:ext cx="1766570" cy="1203325"/>
            </a:xfrm>
            <a:custGeom>
              <a:avLst/>
              <a:gdLst/>
              <a:ahLst/>
              <a:cxnLst/>
              <a:rect l="l" t="t" r="r" b="b"/>
              <a:pathLst>
                <a:path w="1766570" h="1203325">
                  <a:moveTo>
                    <a:pt x="1766196" y="1203150"/>
                  </a:moveTo>
                  <a:lnTo>
                    <a:pt x="1" y="1203150"/>
                  </a:lnTo>
                  <a:lnTo>
                    <a:pt x="0" y="220001"/>
                  </a:lnTo>
                  <a:lnTo>
                    <a:pt x="5584" y="169553"/>
                  </a:lnTo>
                  <a:lnTo>
                    <a:pt x="21490" y="123245"/>
                  </a:lnTo>
                  <a:lnTo>
                    <a:pt x="46450" y="82397"/>
                  </a:lnTo>
                  <a:lnTo>
                    <a:pt x="79194" y="48328"/>
                  </a:lnTo>
                  <a:lnTo>
                    <a:pt x="118452" y="22359"/>
                  </a:lnTo>
                  <a:lnTo>
                    <a:pt x="162956" y="5809"/>
                  </a:lnTo>
                  <a:lnTo>
                    <a:pt x="211436" y="0"/>
                  </a:lnTo>
                  <a:lnTo>
                    <a:pt x="1127850" y="0"/>
                  </a:lnTo>
                  <a:lnTo>
                    <a:pt x="1176329" y="5809"/>
                  </a:lnTo>
                  <a:lnTo>
                    <a:pt x="1220831" y="22359"/>
                  </a:lnTo>
                  <a:lnTo>
                    <a:pt x="1260087" y="48328"/>
                  </a:lnTo>
                  <a:lnTo>
                    <a:pt x="1292828" y="82397"/>
                  </a:lnTo>
                  <a:lnTo>
                    <a:pt x="1317785" y="123245"/>
                  </a:lnTo>
                  <a:lnTo>
                    <a:pt x="1333690" y="169553"/>
                  </a:lnTo>
                  <a:lnTo>
                    <a:pt x="1339273" y="220001"/>
                  </a:lnTo>
                  <a:lnTo>
                    <a:pt x="1339273" y="311745"/>
                  </a:lnTo>
                  <a:lnTo>
                    <a:pt x="1339120" y="320396"/>
                  </a:lnTo>
                  <a:lnTo>
                    <a:pt x="1766196" y="320396"/>
                  </a:lnTo>
                  <a:lnTo>
                    <a:pt x="1766196" y="1203150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538875" y="6018279"/>
              <a:ext cx="1762125" cy="1199515"/>
            </a:xfrm>
            <a:custGeom>
              <a:avLst/>
              <a:gdLst/>
              <a:ahLst/>
              <a:cxnLst/>
              <a:rect l="l" t="t" r="r" b="b"/>
              <a:pathLst>
                <a:path w="1762125" h="1199515">
                  <a:moveTo>
                    <a:pt x="1761594" y="1199130"/>
                  </a:moveTo>
                  <a:lnTo>
                    <a:pt x="0" y="1199130"/>
                  </a:lnTo>
                  <a:lnTo>
                    <a:pt x="0" y="220001"/>
                  </a:lnTo>
                  <a:lnTo>
                    <a:pt x="5584" y="169553"/>
                  </a:lnTo>
                  <a:lnTo>
                    <a:pt x="21490" y="123245"/>
                  </a:lnTo>
                  <a:lnTo>
                    <a:pt x="46450" y="82397"/>
                  </a:lnTo>
                  <a:lnTo>
                    <a:pt x="79194" y="48328"/>
                  </a:lnTo>
                  <a:lnTo>
                    <a:pt x="118452" y="22359"/>
                  </a:lnTo>
                  <a:lnTo>
                    <a:pt x="162956" y="5809"/>
                  </a:lnTo>
                  <a:lnTo>
                    <a:pt x="211436" y="0"/>
                  </a:lnTo>
                  <a:lnTo>
                    <a:pt x="1127837" y="0"/>
                  </a:lnTo>
                  <a:lnTo>
                    <a:pt x="1176321" y="5809"/>
                  </a:lnTo>
                  <a:lnTo>
                    <a:pt x="1220827" y="22359"/>
                  </a:lnTo>
                  <a:lnTo>
                    <a:pt x="1260085" y="48328"/>
                  </a:lnTo>
                  <a:lnTo>
                    <a:pt x="1292827" y="82397"/>
                  </a:lnTo>
                  <a:lnTo>
                    <a:pt x="1317785" y="123245"/>
                  </a:lnTo>
                  <a:lnTo>
                    <a:pt x="1333690" y="169553"/>
                  </a:lnTo>
                  <a:lnTo>
                    <a:pt x="1339273" y="220001"/>
                  </a:lnTo>
                  <a:lnTo>
                    <a:pt x="1339273" y="311745"/>
                  </a:lnTo>
                  <a:lnTo>
                    <a:pt x="1339108" y="320396"/>
                  </a:lnTo>
                  <a:lnTo>
                    <a:pt x="1761594" y="320396"/>
                  </a:lnTo>
                  <a:lnTo>
                    <a:pt x="1761594" y="1199130"/>
                  </a:lnTo>
                  <a:close/>
                </a:path>
              </a:pathLst>
            </a:custGeom>
            <a:solidFill>
              <a:srgbClr val="9DDC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543478" y="6022287"/>
              <a:ext cx="1757045" cy="1195705"/>
            </a:xfrm>
            <a:custGeom>
              <a:avLst/>
              <a:gdLst/>
              <a:ahLst/>
              <a:cxnLst/>
              <a:rect l="l" t="t" r="r" b="b"/>
              <a:pathLst>
                <a:path w="1757045" h="1195704">
                  <a:moveTo>
                    <a:pt x="1756991" y="1195122"/>
                  </a:moveTo>
                  <a:lnTo>
                    <a:pt x="0" y="1195122"/>
                  </a:lnTo>
                  <a:lnTo>
                    <a:pt x="0" y="220001"/>
                  </a:lnTo>
                  <a:lnTo>
                    <a:pt x="5583" y="169557"/>
                  </a:lnTo>
                  <a:lnTo>
                    <a:pt x="21488" y="123251"/>
                  </a:lnTo>
                  <a:lnTo>
                    <a:pt x="46446" y="82402"/>
                  </a:lnTo>
                  <a:lnTo>
                    <a:pt x="79188" y="48332"/>
                  </a:lnTo>
                  <a:lnTo>
                    <a:pt x="118446" y="22361"/>
                  </a:lnTo>
                  <a:lnTo>
                    <a:pt x="162952" y="5810"/>
                  </a:lnTo>
                  <a:lnTo>
                    <a:pt x="211436" y="0"/>
                  </a:lnTo>
                  <a:lnTo>
                    <a:pt x="1127837" y="0"/>
                  </a:lnTo>
                  <a:lnTo>
                    <a:pt x="1176317" y="5810"/>
                  </a:lnTo>
                  <a:lnTo>
                    <a:pt x="1220821" y="22361"/>
                  </a:lnTo>
                  <a:lnTo>
                    <a:pt x="1260079" y="48332"/>
                  </a:lnTo>
                  <a:lnTo>
                    <a:pt x="1292823" y="82402"/>
                  </a:lnTo>
                  <a:lnTo>
                    <a:pt x="1317783" y="123251"/>
                  </a:lnTo>
                  <a:lnTo>
                    <a:pt x="1333689" y="169557"/>
                  </a:lnTo>
                  <a:lnTo>
                    <a:pt x="1339273" y="220001"/>
                  </a:lnTo>
                  <a:lnTo>
                    <a:pt x="1339273" y="311745"/>
                  </a:lnTo>
                  <a:lnTo>
                    <a:pt x="1339108" y="320409"/>
                  </a:lnTo>
                  <a:lnTo>
                    <a:pt x="1756991" y="320409"/>
                  </a:lnTo>
                  <a:lnTo>
                    <a:pt x="1756991" y="1195122"/>
                  </a:lnTo>
                  <a:close/>
                </a:path>
              </a:pathLst>
            </a:custGeom>
            <a:solidFill>
              <a:srgbClr val="95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548081" y="6026307"/>
              <a:ext cx="1752600" cy="1191260"/>
            </a:xfrm>
            <a:custGeom>
              <a:avLst/>
              <a:gdLst/>
              <a:ahLst/>
              <a:cxnLst/>
              <a:rect l="l" t="t" r="r" b="b"/>
              <a:pathLst>
                <a:path w="1752600" h="1191259">
                  <a:moveTo>
                    <a:pt x="1752389" y="1191102"/>
                  </a:moveTo>
                  <a:lnTo>
                    <a:pt x="0" y="1191102"/>
                  </a:lnTo>
                  <a:lnTo>
                    <a:pt x="0" y="220001"/>
                  </a:lnTo>
                  <a:lnTo>
                    <a:pt x="5583" y="169557"/>
                  </a:lnTo>
                  <a:lnTo>
                    <a:pt x="21488" y="123251"/>
                  </a:lnTo>
                  <a:lnTo>
                    <a:pt x="46445" y="82402"/>
                  </a:lnTo>
                  <a:lnTo>
                    <a:pt x="79186" y="48332"/>
                  </a:lnTo>
                  <a:lnTo>
                    <a:pt x="118442" y="22361"/>
                  </a:lnTo>
                  <a:lnTo>
                    <a:pt x="162944" y="5810"/>
                  </a:lnTo>
                  <a:lnTo>
                    <a:pt x="211423" y="0"/>
                  </a:lnTo>
                  <a:lnTo>
                    <a:pt x="1127837" y="0"/>
                  </a:lnTo>
                  <a:lnTo>
                    <a:pt x="1176317" y="5810"/>
                  </a:lnTo>
                  <a:lnTo>
                    <a:pt x="1220818" y="22361"/>
                  </a:lnTo>
                  <a:lnTo>
                    <a:pt x="1260074" y="48332"/>
                  </a:lnTo>
                  <a:lnTo>
                    <a:pt x="1292815" y="82402"/>
                  </a:lnTo>
                  <a:lnTo>
                    <a:pt x="1317772" y="123251"/>
                  </a:lnTo>
                  <a:lnTo>
                    <a:pt x="1333677" y="169557"/>
                  </a:lnTo>
                  <a:lnTo>
                    <a:pt x="1339261" y="220001"/>
                  </a:lnTo>
                  <a:lnTo>
                    <a:pt x="1339261" y="311745"/>
                  </a:lnTo>
                  <a:lnTo>
                    <a:pt x="1339108" y="320409"/>
                  </a:lnTo>
                  <a:lnTo>
                    <a:pt x="1752389" y="320409"/>
                  </a:lnTo>
                  <a:lnTo>
                    <a:pt x="1752389" y="1191102"/>
                  </a:lnTo>
                  <a:close/>
                </a:path>
                <a:path w="1752600" h="1191259">
                  <a:moveTo>
                    <a:pt x="1752389" y="320409"/>
                  </a:moveTo>
                  <a:lnTo>
                    <a:pt x="1339108" y="320409"/>
                  </a:lnTo>
                  <a:lnTo>
                    <a:pt x="1752389" y="320406"/>
                  </a:lnTo>
                  <a:close/>
                </a:path>
              </a:pathLst>
            </a:custGeom>
            <a:solidFill>
              <a:srgbClr val="8E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552670" y="6030328"/>
              <a:ext cx="1748155" cy="1187450"/>
            </a:xfrm>
            <a:custGeom>
              <a:avLst/>
              <a:gdLst/>
              <a:ahLst/>
              <a:cxnLst/>
              <a:rect l="l" t="t" r="r" b="b"/>
              <a:pathLst>
                <a:path w="1748154" h="1187450">
                  <a:moveTo>
                    <a:pt x="1747799" y="1187081"/>
                  </a:moveTo>
                  <a:lnTo>
                    <a:pt x="0" y="1187081"/>
                  </a:lnTo>
                  <a:lnTo>
                    <a:pt x="0" y="220001"/>
                  </a:lnTo>
                  <a:lnTo>
                    <a:pt x="5584" y="169557"/>
                  </a:lnTo>
                  <a:lnTo>
                    <a:pt x="21490" y="123251"/>
                  </a:lnTo>
                  <a:lnTo>
                    <a:pt x="46450" y="82402"/>
                  </a:lnTo>
                  <a:lnTo>
                    <a:pt x="79194" y="48332"/>
                  </a:lnTo>
                  <a:lnTo>
                    <a:pt x="118452" y="22361"/>
                  </a:lnTo>
                  <a:lnTo>
                    <a:pt x="162956" y="5810"/>
                  </a:lnTo>
                  <a:lnTo>
                    <a:pt x="211436" y="0"/>
                  </a:lnTo>
                  <a:lnTo>
                    <a:pt x="1127837" y="0"/>
                  </a:lnTo>
                  <a:lnTo>
                    <a:pt x="1176317" y="5810"/>
                  </a:lnTo>
                  <a:lnTo>
                    <a:pt x="1220821" y="22361"/>
                  </a:lnTo>
                  <a:lnTo>
                    <a:pt x="1260079" y="48332"/>
                  </a:lnTo>
                  <a:lnTo>
                    <a:pt x="1292823" y="82402"/>
                  </a:lnTo>
                  <a:lnTo>
                    <a:pt x="1317783" y="123251"/>
                  </a:lnTo>
                  <a:lnTo>
                    <a:pt x="1333689" y="169557"/>
                  </a:lnTo>
                  <a:lnTo>
                    <a:pt x="1339273" y="220001"/>
                  </a:lnTo>
                  <a:lnTo>
                    <a:pt x="1339273" y="311745"/>
                  </a:lnTo>
                  <a:lnTo>
                    <a:pt x="1339120" y="320396"/>
                  </a:lnTo>
                  <a:lnTo>
                    <a:pt x="1747799" y="320396"/>
                  </a:lnTo>
                  <a:lnTo>
                    <a:pt x="1747799" y="1187081"/>
                  </a:lnTo>
                  <a:close/>
                </a:path>
              </a:pathLst>
            </a:custGeom>
            <a:solidFill>
              <a:srgbClr val="8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557273" y="6034348"/>
              <a:ext cx="1743710" cy="1183640"/>
            </a:xfrm>
            <a:custGeom>
              <a:avLst/>
              <a:gdLst/>
              <a:ahLst/>
              <a:cxnLst/>
              <a:rect l="l" t="t" r="r" b="b"/>
              <a:pathLst>
                <a:path w="1743710" h="1183640">
                  <a:moveTo>
                    <a:pt x="1743196" y="1183061"/>
                  </a:moveTo>
                  <a:lnTo>
                    <a:pt x="0" y="1183061"/>
                  </a:lnTo>
                  <a:lnTo>
                    <a:pt x="0" y="220001"/>
                  </a:lnTo>
                  <a:lnTo>
                    <a:pt x="5584" y="169553"/>
                  </a:lnTo>
                  <a:lnTo>
                    <a:pt x="21490" y="123245"/>
                  </a:lnTo>
                  <a:lnTo>
                    <a:pt x="46450" y="82397"/>
                  </a:lnTo>
                  <a:lnTo>
                    <a:pt x="79194" y="48328"/>
                  </a:lnTo>
                  <a:lnTo>
                    <a:pt x="118452" y="22359"/>
                  </a:lnTo>
                  <a:lnTo>
                    <a:pt x="162956" y="5809"/>
                  </a:lnTo>
                  <a:lnTo>
                    <a:pt x="211436" y="0"/>
                  </a:lnTo>
                  <a:lnTo>
                    <a:pt x="1127837" y="0"/>
                  </a:lnTo>
                  <a:lnTo>
                    <a:pt x="1176317" y="5809"/>
                  </a:lnTo>
                  <a:lnTo>
                    <a:pt x="1220821" y="22359"/>
                  </a:lnTo>
                  <a:lnTo>
                    <a:pt x="1260079" y="48328"/>
                  </a:lnTo>
                  <a:lnTo>
                    <a:pt x="1292823" y="82397"/>
                  </a:lnTo>
                  <a:lnTo>
                    <a:pt x="1317783" y="123245"/>
                  </a:lnTo>
                  <a:lnTo>
                    <a:pt x="1333689" y="169553"/>
                  </a:lnTo>
                  <a:lnTo>
                    <a:pt x="1339273" y="220001"/>
                  </a:lnTo>
                  <a:lnTo>
                    <a:pt x="1339273" y="311745"/>
                  </a:lnTo>
                  <a:lnTo>
                    <a:pt x="1339108" y="320396"/>
                  </a:lnTo>
                  <a:lnTo>
                    <a:pt x="1743196" y="320396"/>
                  </a:lnTo>
                  <a:lnTo>
                    <a:pt x="1743196" y="1183061"/>
                  </a:lnTo>
                  <a:close/>
                </a:path>
              </a:pathLst>
            </a:custGeom>
            <a:solidFill>
              <a:srgbClr val="7E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561875" y="6038356"/>
              <a:ext cx="1738630" cy="1179195"/>
            </a:xfrm>
            <a:custGeom>
              <a:avLst/>
              <a:gdLst/>
              <a:ahLst/>
              <a:cxnLst/>
              <a:rect l="l" t="t" r="r" b="b"/>
              <a:pathLst>
                <a:path w="1738629" h="1179195">
                  <a:moveTo>
                    <a:pt x="1738594" y="1179053"/>
                  </a:moveTo>
                  <a:lnTo>
                    <a:pt x="0" y="1179053"/>
                  </a:lnTo>
                  <a:lnTo>
                    <a:pt x="0" y="220001"/>
                  </a:lnTo>
                  <a:lnTo>
                    <a:pt x="5583" y="169557"/>
                  </a:lnTo>
                  <a:lnTo>
                    <a:pt x="21488" y="123251"/>
                  </a:lnTo>
                  <a:lnTo>
                    <a:pt x="46445" y="82402"/>
                  </a:lnTo>
                  <a:lnTo>
                    <a:pt x="79186" y="48332"/>
                  </a:lnTo>
                  <a:lnTo>
                    <a:pt x="118442" y="22361"/>
                  </a:lnTo>
                  <a:lnTo>
                    <a:pt x="162944" y="5810"/>
                  </a:lnTo>
                  <a:lnTo>
                    <a:pt x="211423" y="0"/>
                  </a:lnTo>
                  <a:lnTo>
                    <a:pt x="1127837" y="0"/>
                  </a:lnTo>
                  <a:lnTo>
                    <a:pt x="1176317" y="5810"/>
                  </a:lnTo>
                  <a:lnTo>
                    <a:pt x="1220821" y="22361"/>
                  </a:lnTo>
                  <a:lnTo>
                    <a:pt x="1260079" y="48332"/>
                  </a:lnTo>
                  <a:lnTo>
                    <a:pt x="1292823" y="82402"/>
                  </a:lnTo>
                  <a:lnTo>
                    <a:pt x="1317783" y="123251"/>
                  </a:lnTo>
                  <a:lnTo>
                    <a:pt x="1333689" y="169557"/>
                  </a:lnTo>
                  <a:lnTo>
                    <a:pt x="1339273" y="220001"/>
                  </a:lnTo>
                  <a:lnTo>
                    <a:pt x="1339273" y="311745"/>
                  </a:lnTo>
                  <a:lnTo>
                    <a:pt x="1339108" y="320409"/>
                  </a:lnTo>
                  <a:lnTo>
                    <a:pt x="1738594" y="320409"/>
                  </a:lnTo>
                  <a:lnTo>
                    <a:pt x="1738594" y="1179053"/>
                  </a:lnTo>
                  <a:close/>
                </a:path>
              </a:pathLst>
            </a:custGeom>
            <a:solidFill>
              <a:srgbClr val="76D1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566462" y="6042380"/>
              <a:ext cx="1734185" cy="1175385"/>
            </a:xfrm>
            <a:custGeom>
              <a:avLst/>
              <a:gdLst/>
              <a:ahLst/>
              <a:cxnLst/>
              <a:rect l="l" t="t" r="r" b="b"/>
              <a:pathLst>
                <a:path w="1734185" h="1175384">
                  <a:moveTo>
                    <a:pt x="1734007" y="320408"/>
                  </a:moveTo>
                  <a:lnTo>
                    <a:pt x="1339113" y="320408"/>
                  </a:lnTo>
                  <a:lnTo>
                    <a:pt x="1339265" y="311746"/>
                  </a:lnTo>
                  <a:lnTo>
                    <a:pt x="1339265" y="220002"/>
                  </a:lnTo>
                  <a:lnTo>
                    <a:pt x="1333690" y="169557"/>
                  </a:lnTo>
                  <a:lnTo>
                    <a:pt x="1317777" y="123253"/>
                  </a:lnTo>
                  <a:lnTo>
                    <a:pt x="1292821" y="82410"/>
                  </a:lnTo>
                  <a:lnTo>
                    <a:pt x="1260081" y="48336"/>
                  </a:lnTo>
                  <a:lnTo>
                    <a:pt x="1220825" y="22364"/>
                  </a:lnTo>
                  <a:lnTo>
                    <a:pt x="1176324" y="5816"/>
                  </a:lnTo>
                  <a:lnTo>
                    <a:pt x="1127848" y="0"/>
                  </a:lnTo>
                  <a:lnTo>
                    <a:pt x="211429" y="0"/>
                  </a:lnTo>
                  <a:lnTo>
                    <a:pt x="162953" y="5816"/>
                  </a:lnTo>
                  <a:lnTo>
                    <a:pt x="118452" y="22364"/>
                  </a:lnTo>
                  <a:lnTo>
                    <a:pt x="79197" y="48336"/>
                  </a:lnTo>
                  <a:lnTo>
                    <a:pt x="46443" y="82410"/>
                  </a:lnTo>
                  <a:lnTo>
                    <a:pt x="21488" y="123253"/>
                  </a:lnTo>
                  <a:lnTo>
                    <a:pt x="5575" y="169557"/>
                  </a:lnTo>
                  <a:lnTo>
                    <a:pt x="0" y="220002"/>
                  </a:lnTo>
                  <a:lnTo>
                    <a:pt x="0" y="1175029"/>
                  </a:lnTo>
                  <a:lnTo>
                    <a:pt x="1734007" y="1175029"/>
                  </a:lnTo>
                  <a:lnTo>
                    <a:pt x="1734007" y="320408"/>
                  </a:lnTo>
                  <a:close/>
                </a:path>
              </a:pathLst>
            </a:custGeom>
            <a:solidFill>
              <a:srgbClr val="6C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566465" y="6042376"/>
              <a:ext cx="1734185" cy="1175385"/>
            </a:xfrm>
            <a:custGeom>
              <a:avLst/>
              <a:gdLst/>
              <a:ahLst/>
              <a:cxnLst/>
              <a:rect l="l" t="t" r="r" b="b"/>
              <a:pathLst>
                <a:path w="1734185" h="1175384">
                  <a:moveTo>
                    <a:pt x="1734004" y="1175033"/>
                  </a:moveTo>
                  <a:lnTo>
                    <a:pt x="0" y="1175033"/>
                  </a:lnTo>
                  <a:lnTo>
                    <a:pt x="0" y="220001"/>
                  </a:lnTo>
                  <a:lnTo>
                    <a:pt x="5584" y="169557"/>
                  </a:lnTo>
                  <a:lnTo>
                    <a:pt x="21490" y="123251"/>
                  </a:lnTo>
                  <a:lnTo>
                    <a:pt x="46450" y="82402"/>
                  </a:lnTo>
                  <a:lnTo>
                    <a:pt x="79194" y="48332"/>
                  </a:lnTo>
                  <a:lnTo>
                    <a:pt x="118452" y="22361"/>
                  </a:lnTo>
                  <a:lnTo>
                    <a:pt x="162956" y="5810"/>
                  </a:lnTo>
                  <a:lnTo>
                    <a:pt x="211436" y="0"/>
                  </a:lnTo>
                  <a:lnTo>
                    <a:pt x="1127850" y="0"/>
                  </a:lnTo>
                  <a:lnTo>
                    <a:pt x="1176329" y="5810"/>
                  </a:lnTo>
                  <a:lnTo>
                    <a:pt x="1220831" y="22361"/>
                  </a:lnTo>
                  <a:lnTo>
                    <a:pt x="1260087" y="48332"/>
                  </a:lnTo>
                  <a:lnTo>
                    <a:pt x="1292828" y="82402"/>
                  </a:lnTo>
                  <a:lnTo>
                    <a:pt x="1317785" y="123251"/>
                  </a:lnTo>
                  <a:lnTo>
                    <a:pt x="1333690" y="169557"/>
                  </a:lnTo>
                  <a:lnTo>
                    <a:pt x="1339273" y="220001"/>
                  </a:lnTo>
                  <a:lnTo>
                    <a:pt x="1339273" y="311745"/>
                  </a:lnTo>
                  <a:lnTo>
                    <a:pt x="1339120" y="320409"/>
                  </a:lnTo>
                  <a:lnTo>
                    <a:pt x="1734004" y="320409"/>
                  </a:lnTo>
                  <a:lnTo>
                    <a:pt x="1734004" y="1175033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4730915" y="6057569"/>
            <a:ext cx="9474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ADEF"/>
                </a:solidFill>
                <a:latin typeface="Trebuchet MS"/>
                <a:cs typeface="Trebuchet MS"/>
              </a:rPr>
              <a:t>Word</a:t>
            </a:r>
            <a:r>
              <a:rPr sz="1800" spc="-165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800" spc="-85" dirty="0">
                <a:solidFill>
                  <a:srgbClr val="00ADEF"/>
                </a:solidFill>
                <a:latin typeface="Trebuchet MS"/>
                <a:cs typeface="Trebuchet MS"/>
              </a:rPr>
              <a:t>File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747259" y="6349924"/>
            <a:ext cx="7150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solidFill>
                  <a:srgbClr val="00ADEF"/>
                </a:solidFill>
                <a:latin typeface="Trebuchet MS"/>
                <a:cs typeface="Trebuchet MS"/>
              </a:rPr>
              <a:t>Singular  </a:t>
            </a:r>
            <a:r>
              <a:rPr sz="1600" spc="-20" dirty="0">
                <a:latin typeface="Trebuchet MS"/>
                <a:cs typeface="Trebuchet MS"/>
              </a:rPr>
              <a:t>bison  </a:t>
            </a:r>
            <a:r>
              <a:rPr sz="1600" spc="-55" dirty="0">
                <a:latin typeface="Trebuchet MS"/>
                <a:cs typeface="Trebuchet MS"/>
              </a:rPr>
              <a:t>deer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647029" y="6349924"/>
            <a:ext cx="5003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600" spc="-70" dirty="0">
                <a:solidFill>
                  <a:srgbClr val="00ADEF"/>
                </a:solidFill>
                <a:latin typeface="Trebuchet MS"/>
                <a:cs typeface="Trebuchet MS"/>
              </a:rPr>
              <a:t>Plural  </a:t>
            </a:r>
            <a:r>
              <a:rPr sz="1600" spc="-15" dirty="0">
                <a:latin typeface="Trebuchet MS"/>
                <a:cs typeface="Trebuchet MS"/>
              </a:rPr>
              <a:t>bison  </a:t>
            </a:r>
            <a:r>
              <a:rPr sz="1600" spc="-55" dirty="0">
                <a:latin typeface="Trebuchet MS"/>
                <a:cs typeface="Trebuchet MS"/>
              </a:rPr>
              <a:t>deer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175250" y="2471775"/>
            <a:ext cx="58229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latin typeface="Trebuchet MS"/>
                <a:cs typeface="Trebuchet MS"/>
              </a:rPr>
              <a:t>sheep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46100" y="546100"/>
            <a:ext cx="5765800" cy="340360"/>
          </a:xfrm>
          <a:custGeom>
            <a:avLst/>
            <a:gdLst/>
            <a:ahLst/>
            <a:cxnLst/>
            <a:rect l="l" t="t" r="r" b="b"/>
            <a:pathLst>
              <a:path w="5765800" h="340359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226059"/>
                </a:lnTo>
                <a:lnTo>
                  <a:pt x="1785" y="292139"/>
                </a:lnTo>
                <a:lnTo>
                  <a:pt x="14287" y="326072"/>
                </a:lnTo>
                <a:lnTo>
                  <a:pt x="48220" y="338574"/>
                </a:lnTo>
                <a:lnTo>
                  <a:pt x="114300" y="340359"/>
                </a:lnTo>
                <a:lnTo>
                  <a:pt x="5651500" y="340359"/>
                </a:lnTo>
                <a:lnTo>
                  <a:pt x="5717579" y="338574"/>
                </a:lnTo>
                <a:lnTo>
                  <a:pt x="5751512" y="326072"/>
                </a:lnTo>
                <a:lnTo>
                  <a:pt x="5764014" y="292139"/>
                </a:lnTo>
                <a:lnTo>
                  <a:pt x="5765800" y="226059"/>
                </a:lnTo>
                <a:lnTo>
                  <a:pt x="5765800" y="114300"/>
                </a:lnTo>
                <a:lnTo>
                  <a:pt x="5764014" y="48220"/>
                </a:lnTo>
                <a:lnTo>
                  <a:pt x="5751512" y="14287"/>
                </a:lnTo>
                <a:lnTo>
                  <a:pt x="5717579" y="1785"/>
                </a:lnTo>
                <a:lnTo>
                  <a:pt x="5651500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3" name="object 53"/>
          <p:cNvGrpSpPr/>
          <p:nvPr/>
        </p:nvGrpSpPr>
        <p:grpSpPr>
          <a:xfrm>
            <a:off x="254000" y="7264400"/>
            <a:ext cx="6521450" cy="1648460"/>
            <a:chOff x="254000" y="7264400"/>
            <a:chExt cx="6521450" cy="1648460"/>
          </a:xfrm>
        </p:grpSpPr>
        <p:sp>
          <p:nvSpPr>
            <p:cNvPr id="54" name="object 54"/>
            <p:cNvSpPr/>
            <p:nvPr/>
          </p:nvSpPr>
          <p:spPr>
            <a:xfrm>
              <a:off x="5135954" y="7646883"/>
              <a:ext cx="1639495" cy="126539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54000" y="7264399"/>
              <a:ext cx="1632585" cy="1174115"/>
            </a:xfrm>
            <a:custGeom>
              <a:avLst/>
              <a:gdLst/>
              <a:ahLst/>
              <a:cxnLst/>
              <a:rect l="l" t="t" r="r" b="b"/>
              <a:pathLst>
                <a:path w="1632585" h="1174115">
                  <a:moveTo>
                    <a:pt x="1632508" y="587044"/>
                  </a:moveTo>
                  <a:lnTo>
                    <a:pt x="1630616" y="546862"/>
                  </a:lnTo>
                  <a:lnTo>
                    <a:pt x="1625053" y="507390"/>
                  </a:lnTo>
                  <a:lnTo>
                    <a:pt x="1615922" y="468744"/>
                  </a:lnTo>
                  <a:lnTo>
                    <a:pt x="1603349" y="430987"/>
                  </a:lnTo>
                  <a:lnTo>
                    <a:pt x="1587449" y="394233"/>
                  </a:lnTo>
                  <a:lnTo>
                    <a:pt x="1568361" y="358546"/>
                  </a:lnTo>
                  <a:lnTo>
                    <a:pt x="1546186" y="324027"/>
                  </a:lnTo>
                  <a:lnTo>
                    <a:pt x="1521053" y="290753"/>
                  </a:lnTo>
                  <a:lnTo>
                    <a:pt x="1493100" y="258826"/>
                  </a:lnTo>
                  <a:lnTo>
                    <a:pt x="1462417" y="228320"/>
                  </a:lnTo>
                  <a:lnTo>
                    <a:pt x="1429156" y="199339"/>
                  </a:lnTo>
                  <a:lnTo>
                    <a:pt x="1393431" y="171945"/>
                  </a:lnTo>
                  <a:lnTo>
                    <a:pt x="1355344" y="146253"/>
                  </a:lnTo>
                  <a:lnTo>
                    <a:pt x="1315034" y="122326"/>
                  </a:lnTo>
                  <a:lnTo>
                    <a:pt x="1272616" y="100266"/>
                  </a:lnTo>
                  <a:lnTo>
                    <a:pt x="1228229" y="80149"/>
                  </a:lnTo>
                  <a:lnTo>
                    <a:pt x="1181963" y="62077"/>
                  </a:lnTo>
                  <a:lnTo>
                    <a:pt x="1133970" y="46139"/>
                  </a:lnTo>
                  <a:lnTo>
                    <a:pt x="1084351" y="32410"/>
                  </a:lnTo>
                  <a:lnTo>
                    <a:pt x="1033233" y="20980"/>
                  </a:lnTo>
                  <a:lnTo>
                    <a:pt x="980744" y="11938"/>
                  </a:lnTo>
                  <a:lnTo>
                    <a:pt x="927011" y="5359"/>
                  </a:lnTo>
                  <a:lnTo>
                    <a:pt x="872134" y="1358"/>
                  </a:lnTo>
                  <a:lnTo>
                    <a:pt x="816254" y="0"/>
                  </a:lnTo>
                  <a:lnTo>
                    <a:pt x="760361" y="1358"/>
                  </a:lnTo>
                  <a:lnTo>
                    <a:pt x="705485" y="5359"/>
                  </a:lnTo>
                  <a:lnTo>
                    <a:pt x="651751" y="11938"/>
                  </a:lnTo>
                  <a:lnTo>
                    <a:pt x="599262" y="20980"/>
                  </a:lnTo>
                  <a:lnTo>
                    <a:pt x="548144" y="32410"/>
                  </a:lnTo>
                  <a:lnTo>
                    <a:pt x="498525" y="46139"/>
                  </a:lnTo>
                  <a:lnTo>
                    <a:pt x="450532" y="62077"/>
                  </a:lnTo>
                  <a:lnTo>
                    <a:pt x="404266" y="80149"/>
                  </a:lnTo>
                  <a:lnTo>
                    <a:pt x="359879" y="100266"/>
                  </a:lnTo>
                  <a:lnTo>
                    <a:pt x="317461" y="122326"/>
                  </a:lnTo>
                  <a:lnTo>
                    <a:pt x="277152" y="146253"/>
                  </a:lnTo>
                  <a:lnTo>
                    <a:pt x="239064" y="171945"/>
                  </a:lnTo>
                  <a:lnTo>
                    <a:pt x="203339" y="199339"/>
                  </a:lnTo>
                  <a:lnTo>
                    <a:pt x="170078" y="228320"/>
                  </a:lnTo>
                  <a:lnTo>
                    <a:pt x="139395" y="258826"/>
                  </a:lnTo>
                  <a:lnTo>
                    <a:pt x="111442" y="290753"/>
                  </a:lnTo>
                  <a:lnTo>
                    <a:pt x="86309" y="324027"/>
                  </a:lnTo>
                  <a:lnTo>
                    <a:pt x="64135" y="358546"/>
                  </a:lnTo>
                  <a:lnTo>
                    <a:pt x="45046" y="394233"/>
                  </a:lnTo>
                  <a:lnTo>
                    <a:pt x="29146" y="430987"/>
                  </a:lnTo>
                  <a:lnTo>
                    <a:pt x="16573" y="468744"/>
                  </a:lnTo>
                  <a:lnTo>
                    <a:pt x="7442" y="507390"/>
                  </a:lnTo>
                  <a:lnTo>
                    <a:pt x="1879" y="546862"/>
                  </a:lnTo>
                  <a:lnTo>
                    <a:pt x="0" y="587044"/>
                  </a:lnTo>
                  <a:lnTo>
                    <a:pt x="1879" y="627240"/>
                  </a:lnTo>
                  <a:lnTo>
                    <a:pt x="7442" y="666711"/>
                  </a:lnTo>
                  <a:lnTo>
                    <a:pt x="16573" y="705358"/>
                  </a:lnTo>
                  <a:lnTo>
                    <a:pt x="29146" y="743115"/>
                  </a:lnTo>
                  <a:lnTo>
                    <a:pt x="45046" y="779868"/>
                  </a:lnTo>
                  <a:lnTo>
                    <a:pt x="64135" y="815555"/>
                  </a:lnTo>
                  <a:lnTo>
                    <a:pt x="86309" y="850074"/>
                  </a:lnTo>
                  <a:lnTo>
                    <a:pt x="111442" y="883348"/>
                  </a:lnTo>
                  <a:lnTo>
                    <a:pt x="139395" y="915276"/>
                  </a:lnTo>
                  <a:lnTo>
                    <a:pt x="170078" y="945781"/>
                  </a:lnTo>
                  <a:lnTo>
                    <a:pt x="203339" y="974763"/>
                  </a:lnTo>
                  <a:lnTo>
                    <a:pt x="239077" y="1002157"/>
                  </a:lnTo>
                  <a:lnTo>
                    <a:pt x="277152" y="1027849"/>
                  </a:lnTo>
                  <a:lnTo>
                    <a:pt x="317461" y="1051775"/>
                  </a:lnTo>
                  <a:lnTo>
                    <a:pt x="359879" y="1073835"/>
                  </a:lnTo>
                  <a:lnTo>
                    <a:pt x="404266" y="1093952"/>
                  </a:lnTo>
                  <a:lnTo>
                    <a:pt x="450532" y="1112024"/>
                  </a:lnTo>
                  <a:lnTo>
                    <a:pt x="498525" y="1127963"/>
                  </a:lnTo>
                  <a:lnTo>
                    <a:pt x="548144" y="1141691"/>
                  </a:lnTo>
                  <a:lnTo>
                    <a:pt x="599262" y="1153121"/>
                  </a:lnTo>
                  <a:lnTo>
                    <a:pt x="651751" y="1162164"/>
                  </a:lnTo>
                  <a:lnTo>
                    <a:pt x="705485" y="1168742"/>
                  </a:lnTo>
                  <a:lnTo>
                    <a:pt x="760361" y="1172743"/>
                  </a:lnTo>
                  <a:lnTo>
                    <a:pt x="816254" y="1174089"/>
                  </a:lnTo>
                  <a:lnTo>
                    <a:pt x="872134" y="1172743"/>
                  </a:lnTo>
                  <a:lnTo>
                    <a:pt x="927011" y="1168742"/>
                  </a:lnTo>
                  <a:lnTo>
                    <a:pt x="980744" y="1162164"/>
                  </a:lnTo>
                  <a:lnTo>
                    <a:pt x="1033233" y="1153121"/>
                  </a:lnTo>
                  <a:lnTo>
                    <a:pt x="1084351" y="1141691"/>
                  </a:lnTo>
                  <a:lnTo>
                    <a:pt x="1133970" y="1127963"/>
                  </a:lnTo>
                  <a:lnTo>
                    <a:pt x="1181963" y="1112024"/>
                  </a:lnTo>
                  <a:lnTo>
                    <a:pt x="1228229" y="1093952"/>
                  </a:lnTo>
                  <a:lnTo>
                    <a:pt x="1272616" y="1073835"/>
                  </a:lnTo>
                  <a:lnTo>
                    <a:pt x="1315034" y="1051775"/>
                  </a:lnTo>
                  <a:lnTo>
                    <a:pt x="1355344" y="1027849"/>
                  </a:lnTo>
                  <a:lnTo>
                    <a:pt x="1393431" y="1002157"/>
                  </a:lnTo>
                  <a:lnTo>
                    <a:pt x="1429156" y="974763"/>
                  </a:lnTo>
                  <a:lnTo>
                    <a:pt x="1462417" y="945781"/>
                  </a:lnTo>
                  <a:lnTo>
                    <a:pt x="1493100" y="915276"/>
                  </a:lnTo>
                  <a:lnTo>
                    <a:pt x="1521053" y="883348"/>
                  </a:lnTo>
                  <a:lnTo>
                    <a:pt x="1546186" y="850074"/>
                  </a:lnTo>
                  <a:lnTo>
                    <a:pt x="1568361" y="815555"/>
                  </a:lnTo>
                  <a:lnTo>
                    <a:pt x="1587449" y="779868"/>
                  </a:lnTo>
                  <a:lnTo>
                    <a:pt x="1603349" y="743115"/>
                  </a:lnTo>
                  <a:lnTo>
                    <a:pt x="1615922" y="705358"/>
                  </a:lnTo>
                  <a:lnTo>
                    <a:pt x="1625053" y="666711"/>
                  </a:lnTo>
                  <a:lnTo>
                    <a:pt x="1630616" y="627240"/>
                  </a:lnTo>
                  <a:lnTo>
                    <a:pt x="1632508" y="5870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242438" y="7726741"/>
              <a:ext cx="544195" cy="646430"/>
            </a:xfrm>
            <a:custGeom>
              <a:avLst/>
              <a:gdLst/>
              <a:ahLst/>
              <a:cxnLst/>
              <a:rect l="l" t="t" r="r" b="b"/>
              <a:pathLst>
                <a:path w="544194" h="646429">
                  <a:moveTo>
                    <a:pt x="534734" y="0"/>
                  </a:moveTo>
                  <a:lnTo>
                    <a:pt x="536137" y="6109"/>
                  </a:lnTo>
                  <a:lnTo>
                    <a:pt x="541713" y="46769"/>
                  </a:lnTo>
                  <a:lnTo>
                    <a:pt x="543600" y="88215"/>
                  </a:lnTo>
                  <a:lnTo>
                    <a:pt x="541713" y="129662"/>
                  </a:lnTo>
                  <a:lnTo>
                    <a:pt x="540996" y="134888"/>
                  </a:lnTo>
                </a:path>
                <a:path w="544194" h="646429">
                  <a:moveTo>
                    <a:pt x="60088" y="630311"/>
                  </a:moveTo>
                  <a:lnTo>
                    <a:pt x="48954" y="633775"/>
                  </a:lnTo>
                  <a:lnTo>
                    <a:pt x="117" y="646039"/>
                  </a:lnTo>
                </a:path>
              </a:pathLst>
            </a:custGeom>
            <a:ln w="444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29786" y="7610867"/>
              <a:ext cx="663575" cy="706755"/>
            </a:xfrm>
            <a:custGeom>
              <a:avLst/>
              <a:gdLst/>
              <a:ahLst/>
              <a:cxnLst/>
              <a:rect l="l" t="t" r="r" b="b"/>
              <a:pathLst>
                <a:path w="663575" h="706754">
                  <a:moveTo>
                    <a:pt x="343986" y="0"/>
                  </a:moveTo>
                  <a:lnTo>
                    <a:pt x="306568" y="12866"/>
                  </a:lnTo>
                  <a:lnTo>
                    <a:pt x="13912" y="424841"/>
                  </a:lnTo>
                  <a:lnTo>
                    <a:pt x="0" y="467042"/>
                  </a:lnTo>
                  <a:lnTo>
                    <a:pt x="3993" y="485576"/>
                  </a:lnTo>
                  <a:lnTo>
                    <a:pt x="15233" y="499213"/>
                  </a:lnTo>
                  <a:lnTo>
                    <a:pt x="302342" y="700241"/>
                  </a:lnTo>
                  <a:lnTo>
                    <a:pt x="319006" y="706141"/>
                  </a:lnTo>
                  <a:lnTo>
                    <a:pt x="337791" y="703557"/>
                  </a:lnTo>
                  <a:lnTo>
                    <a:pt x="372687" y="676060"/>
                  </a:lnTo>
                  <a:lnTo>
                    <a:pt x="649103" y="281293"/>
                  </a:lnTo>
                  <a:lnTo>
                    <a:pt x="662992" y="239098"/>
                  </a:lnTo>
                  <a:lnTo>
                    <a:pt x="658988" y="220564"/>
                  </a:lnTo>
                  <a:lnTo>
                    <a:pt x="647744" y="206922"/>
                  </a:lnTo>
                  <a:lnTo>
                    <a:pt x="360648" y="5894"/>
                  </a:lnTo>
                  <a:lnTo>
                    <a:pt x="343986" y="0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929786" y="7610867"/>
              <a:ext cx="663575" cy="706755"/>
            </a:xfrm>
            <a:custGeom>
              <a:avLst/>
              <a:gdLst/>
              <a:ahLst/>
              <a:cxnLst/>
              <a:rect l="l" t="t" r="r" b="b"/>
              <a:pathLst>
                <a:path w="663575" h="706754">
                  <a:moveTo>
                    <a:pt x="647744" y="206922"/>
                  </a:moveTo>
                  <a:lnTo>
                    <a:pt x="658988" y="220564"/>
                  </a:lnTo>
                  <a:lnTo>
                    <a:pt x="662992" y="239098"/>
                  </a:lnTo>
                  <a:lnTo>
                    <a:pt x="659712" y="260136"/>
                  </a:lnTo>
                  <a:lnTo>
                    <a:pt x="372687" y="676060"/>
                  </a:lnTo>
                  <a:lnTo>
                    <a:pt x="337791" y="703557"/>
                  </a:lnTo>
                  <a:lnTo>
                    <a:pt x="319006" y="706141"/>
                  </a:lnTo>
                  <a:lnTo>
                    <a:pt x="302342" y="700241"/>
                  </a:lnTo>
                  <a:lnTo>
                    <a:pt x="15233" y="499213"/>
                  </a:lnTo>
                  <a:lnTo>
                    <a:pt x="3993" y="485576"/>
                  </a:lnTo>
                  <a:lnTo>
                    <a:pt x="0" y="467042"/>
                  </a:lnTo>
                  <a:lnTo>
                    <a:pt x="3292" y="446001"/>
                  </a:lnTo>
                  <a:lnTo>
                    <a:pt x="290328" y="30075"/>
                  </a:lnTo>
                  <a:lnTo>
                    <a:pt x="325207" y="2582"/>
                  </a:lnTo>
                  <a:lnTo>
                    <a:pt x="343986" y="0"/>
                  </a:lnTo>
                  <a:lnTo>
                    <a:pt x="360648" y="5894"/>
                  </a:lnTo>
                  <a:lnTo>
                    <a:pt x="647744" y="206922"/>
                  </a:lnTo>
                </a:path>
              </a:pathLst>
            </a:custGeom>
            <a:ln w="3175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304512" y="7658182"/>
              <a:ext cx="220878" cy="16916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954709" y="7677569"/>
              <a:ext cx="588010" cy="615950"/>
            </a:xfrm>
            <a:custGeom>
              <a:avLst/>
              <a:gdLst/>
              <a:ahLst/>
              <a:cxnLst/>
              <a:rect l="l" t="t" r="r" b="b"/>
              <a:pathLst>
                <a:path w="588010" h="615950">
                  <a:moveTo>
                    <a:pt x="280695" y="0"/>
                  </a:moveTo>
                  <a:lnTo>
                    <a:pt x="0" y="400888"/>
                  </a:lnTo>
                  <a:lnTo>
                    <a:pt x="306819" y="615721"/>
                  </a:lnTo>
                  <a:lnTo>
                    <a:pt x="587514" y="214833"/>
                  </a:lnTo>
                  <a:lnTo>
                    <a:pt x="2806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216634" y="7638770"/>
              <a:ext cx="330835" cy="271780"/>
            </a:xfrm>
            <a:custGeom>
              <a:avLst/>
              <a:gdLst/>
              <a:ahLst/>
              <a:cxnLst/>
              <a:rect l="l" t="t" r="r" b="b"/>
              <a:pathLst>
                <a:path w="330834" h="271779">
                  <a:moveTo>
                    <a:pt x="43459" y="23335"/>
                  </a:moveTo>
                  <a:lnTo>
                    <a:pt x="25609" y="27187"/>
                  </a:lnTo>
                  <a:lnTo>
                    <a:pt x="10128" y="36144"/>
                  </a:lnTo>
                  <a:lnTo>
                    <a:pt x="0" y="46177"/>
                  </a:lnTo>
                  <a:lnTo>
                    <a:pt x="321386" y="271208"/>
                  </a:lnTo>
                  <a:lnTo>
                    <a:pt x="327352" y="258253"/>
                  </a:lnTo>
                  <a:lnTo>
                    <a:pt x="330474" y="240647"/>
                  </a:lnTo>
                  <a:lnTo>
                    <a:pt x="327988" y="222557"/>
                  </a:lnTo>
                  <a:lnTo>
                    <a:pt x="317131" y="208152"/>
                  </a:lnTo>
                  <a:lnTo>
                    <a:pt x="264502" y="171310"/>
                  </a:lnTo>
                  <a:lnTo>
                    <a:pt x="310337" y="105841"/>
                  </a:lnTo>
                  <a:lnTo>
                    <a:pt x="304966" y="102082"/>
                  </a:lnTo>
                  <a:lnTo>
                    <a:pt x="278853" y="102082"/>
                  </a:lnTo>
                  <a:lnTo>
                    <a:pt x="265290" y="92595"/>
                  </a:lnTo>
                  <a:lnTo>
                    <a:pt x="263652" y="83248"/>
                  </a:lnTo>
                  <a:lnTo>
                    <a:pt x="267306" y="78016"/>
                  </a:lnTo>
                  <a:lnTo>
                    <a:pt x="239714" y="78016"/>
                  </a:lnTo>
                  <a:lnTo>
                    <a:pt x="229711" y="77839"/>
                  </a:lnTo>
                  <a:lnTo>
                    <a:pt x="220218" y="73698"/>
                  </a:lnTo>
                  <a:lnTo>
                    <a:pt x="213070" y="66190"/>
                  </a:lnTo>
                  <a:lnTo>
                    <a:pt x="212788" y="65455"/>
                  </a:lnTo>
                  <a:lnTo>
                    <a:pt x="113334" y="65455"/>
                  </a:lnTo>
                  <a:lnTo>
                    <a:pt x="60706" y="28600"/>
                  </a:lnTo>
                  <a:lnTo>
                    <a:pt x="43459" y="23335"/>
                  </a:lnTo>
                  <a:close/>
                </a:path>
                <a:path w="330834" h="271779">
                  <a:moveTo>
                    <a:pt x="292938" y="93662"/>
                  </a:moveTo>
                  <a:lnTo>
                    <a:pt x="288201" y="100431"/>
                  </a:lnTo>
                  <a:lnTo>
                    <a:pt x="278853" y="102082"/>
                  </a:lnTo>
                  <a:lnTo>
                    <a:pt x="304966" y="102082"/>
                  </a:lnTo>
                  <a:lnTo>
                    <a:pt x="292938" y="93662"/>
                  </a:lnTo>
                  <a:close/>
                </a:path>
                <a:path w="330834" h="271779">
                  <a:moveTo>
                    <a:pt x="257594" y="18618"/>
                  </a:moveTo>
                  <a:lnTo>
                    <a:pt x="249885" y="32207"/>
                  </a:lnTo>
                  <a:lnTo>
                    <a:pt x="256015" y="39836"/>
                  </a:lnTo>
                  <a:lnTo>
                    <a:pt x="259643" y="48941"/>
                  </a:lnTo>
                  <a:lnTo>
                    <a:pt x="260059" y="58447"/>
                  </a:lnTo>
                  <a:lnTo>
                    <a:pt x="256552" y="67284"/>
                  </a:lnTo>
                  <a:lnTo>
                    <a:pt x="249051" y="74430"/>
                  </a:lnTo>
                  <a:lnTo>
                    <a:pt x="239714" y="78016"/>
                  </a:lnTo>
                  <a:lnTo>
                    <a:pt x="267306" y="78016"/>
                  </a:lnTo>
                  <a:lnTo>
                    <a:pt x="268389" y="76466"/>
                  </a:lnTo>
                  <a:lnTo>
                    <a:pt x="268833" y="75882"/>
                  </a:lnTo>
                  <a:lnTo>
                    <a:pt x="275546" y="60991"/>
                  </a:lnTo>
                  <a:lnTo>
                    <a:pt x="276044" y="45345"/>
                  </a:lnTo>
                  <a:lnTo>
                    <a:pt x="270126" y="30651"/>
                  </a:lnTo>
                  <a:lnTo>
                    <a:pt x="257594" y="18618"/>
                  </a:lnTo>
                  <a:close/>
                </a:path>
                <a:path w="330834" h="271779">
                  <a:moveTo>
                    <a:pt x="159169" y="0"/>
                  </a:moveTo>
                  <a:lnTo>
                    <a:pt x="113334" y="65455"/>
                  </a:lnTo>
                  <a:lnTo>
                    <a:pt x="212788" y="65455"/>
                  </a:lnTo>
                  <a:lnTo>
                    <a:pt x="209481" y="56848"/>
                  </a:lnTo>
                  <a:lnTo>
                    <a:pt x="209657" y="46844"/>
                  </a:lnTo>
                  <a:lnTo>
                    <a:pt x="213610" y="37795"/>
                  </a:lnTo>
                  <a:lnTo>
                    <a:pt x="187032" y="37795"/>
                  </a:lnTo>
                  <a:lnTo>
                    <a:pt x="173469" y="28295"/>
                  </a:lnTo>
                  <a:lnTo>
                    <a:pt x="171831" y="18961"/>
                  </a:lnTo>
                  <a:lnTo>
                    <a:pt x="176568" y="12179"/>
                  </a:lnTo>
                  <a:lnTo>
                    <a:pt x="159169" y="0"/>
                  </a:lnTo>
                  <a:close/>
                </a:path>
                <a:path w="330834" h="271779">
                  <a:moveTo>
                    <a:pt x="240735" y="11509"/>
                  </a:moveTo>
                  <a:lnTo>
                    <a:pt x="225453" y="11545"/>
                  </a:lnTo>
                  <a:lnTo>
                    <a:pt x="212224" y="17652"/>
                  </a:lnTo>
                  <a:lnTo>
                    <a:pt x="201523" y="28752"/>
                  </a:lnTo>
                  <a:lnTo>
                    <a:pt x="196367" y="36144"/>
                  </a:lnTo>
                  <a:lnTo>
                    <a:pt x="187032" y="37795"/>
                  </a:lnTo>
                  <a:lnTo>
                    <a:pt x="213610" y="37795"/>
                  </a:lnTo>
                  <a:lnTo>
                    <a:pt x="213804" y="37350"/>
                  </a:lnTo>
                  <a:lnTo>
                    <a:pt x="221140" y="30812"/>
                  </a:lnTo>
                  <a:lnTo>
                    <a:pt x="230449" y="27944"/>
                  </a:lnTo>
                  <a:lnTo>
                    <a:pt x="252303" y="27944"/>
                  </a:lnTo>
                  <a:lnTo>
                    <a:pt x="257594" y="18618"/>
                  </a:lnTo>
                  <a:lnTo>
                    <a:pt x="240735" y="11509"/>
                  </a:lnTo>
                  <a:close/>
                </a:path>
                <a:path w="330834" h="271779">
                  <a:moveTo>
                    <a:pt x="252303" y="27944"/>
                  </a:moveTo>
                  <a:lnTo>
                    <a:pt x="230449" y="27944"/>
                  </a:lnTo>
                  <a:lnTo>
                    <a:pt x="240456" y="28494"/>
                  </a:lnTo>
                  <a:lnTo>
                    <a:pt x="249885" y="32207"/>
                  </a:lnTo>
                  <a:lnTo>
                    <a:pt x="252303" y="27944"/>
                  </a:lnTo>
                  <a:close/>
                </a:path>
              </a:pathLst>
            </a:custGeom>
            <a:solidFill>
              <a:srgbClr val="BC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216634" y="7638770"/>
              <a:ext cx="330835" cy="271780"/>
            </a:xfrm>
            <a:custGeom>
              <a:avLst/>
              <a:gdLst/>
              <a:ahLst/>
              <a:cxnLst/>
              <a:rect l="l" t="t" r="r" b="b"/>
              <a:pathLst>
                <a:path w="330834" h="271779">
                  <a:moveTo>
                    <a:pt x="249885" y="32207"/>
                  </a:moveTo>
                  <a:lnTo>
                    <a:pt x="240456" y="28494"/>
                  </a:lnTo>
                  <a:lnTo>
                    <a:pt x="230449" y="27944"/>
                  </a:lnTo>
                  <a:lnTo>
                    <a:pt x="221140" y="30812"/>
                  </a:lnTo>
                  <a:lnTo>
                    <a:pt x="213804" y="37350"/>
                  </a:lnTo>
                  <a:lnTo>
                    <a:pt x="209657" y="46844"/>
                  </a:lnTo>
                  <a:lnTo>
                    <a:pt x="209481" y="56848"/>
                  </a:lnTo>
                  <a:lnTo>
                    <a:pt x="213070" y="66190"/>
                  </a:lnTo>
                  <a:lnTo>
                    <a:pt x="220218" y="73698"/>
                  </a:lnTo>
                  <a:lnTo>
                    <a:pt x="229711" y="77839"/>
                  </a:lnTo>
                  <a:lnTo>
                    <a:pt x="239714" y="78016"/>
                  </a:lnTo>
                  <a:lnTo>
                    <a:pt x="249051" y="74430"/>
                  </a:lnTo>
                  <a:lnTo>
                    <a:pt x="256552" y="67284"/>
                  </a:lnTo>
                  <a:lnTo>
                    <a:pt x="260059" y="58447"/>
                  </a:lnTo>
                  <a:lnTo>
                    <a:pt x="259643" y="48941"/>
                  </a:lnTo>
                  <a:lnTo>
                    <a:pt x="256015" y="39836"/>
                  </a:lnTo>
                  <a:lnTo>
                    <a:pt x="249885" y="32207"/>
                  </a:lnTo>
                  <a:lnTo>
                    <a:pt x="257594" y="18618"/>
                  </a:lnTo>
                  <a:lnTo>
                    <a:pt x="270126" y="30651"/>
                  </a:lnTo>
                  <a:lnTo>
                    <a:pt x="276044" y="45345"/>
                  </a:lnTo>
                  <a:lnTo>
                    <a:pt x="275546" y="60991"/>
                  </a:lnTo>
                  <a:lnTo>
                    <a:pt x="268833" y="75882"/>
                  </a:lnTo>
                  <a:lnTo>
                    <a:pt x="268389" y="76466"/>
                  </a:lnTo>
                  <a:lnTo>
                    <a:pt x="263652" y="83248"/>
                  </a:lnTo>
                  <a:lnTo>
                    <a:pt x="265290" y="92595"/>
                  </a:lnTo>
                  <a:lnTo>
                    <a:pt x="272072" y="97332"/>
                  </a:lnTo>
                  <a:lnTo>
                    <a:pt x="278853" y="102082"/>
                  </a:lnTo>
                  <a:lnTo>
                    <a:pt x="288201" y="100431"/>
                  </a:lnTo>
                  <a:lnTo>
                    <a:pt x="292938" y="93662"/>
                  </a:lnTo>
                  <a:lnTo>
                    <a:pt x="310337" y="105841"/>
                  </a:lnTo>
                  <a:lnTo>
                    <a:pt x="264502" y="171310"/>
                  </a:lnTo>
                  <a:lnTo>
                    <a:pt x="317131" y="208152"/>
                  </a:lnTo>
                  <a:lnTo>
                    <a:pt x="327988" y="222557"/>
                  </a:lnTo>
                  <a:lnTo>
                    <a:pt x="330474" y="240647"/>
                  </a:lnTo>
                  <a:lnTo>
                    <a:pt x="327352" y="258253"/>
                  </a:lnTo>
                  <a:lnTo>
                    <a:pt x="321386" y="271208"/>
                  </a:lnTo>
                  <a:lnTo>
                    <a:pt x="162369" y="159867"/>
                  </a:lnTo>
                  <a:lnTo>
                    <a:pt x="0" y="46177"/>
                  </a:lnTo>
                  <a:lnTo>
                    <a:pt x="10131" y="36140"/>
                  </a:lnTo>
                  <a:lnTo>
                    <a:pt x="25609" y="27187"/>
                  </a:lnTo>
                  <a:lnTo>
                    <a:pt x="43459" y="23335"/>
                  </a:lnTo>
                  <a:lnTo>
                    <a:pt x="60706" y="28600"/>
                  </a:lnTo>
                  <a:lnTo>
                    <a:pt x="113334" y="65455"/>
                  </a:lnTo>
                  <a:lnTo>
                    <a:pt x="159169" y="0"/>
                  </a:lnTo>
                  <a:lnTo>
                    <a:pt x="176568" y="12179"/>
                  </a:lnTo>
                  <a:lnTo>
                    <a:pt x="171831" y="18961"/>
                  </a:lnTo>
                  <a:lnTo>
                    <a:pt x="173469" y="28295"/>
                  </a:lnTo>
                  <a:lnTo>
                    <a:pt x="180251" y="33045"/>
                  </a:lnTo>
                  <a:lnTo>
                    <a:pt x="187032" y="37795"/>
                  </a:lnTo>
                  <a:lnTo>
                    <a:pt x="196367" y="36144"/>
                  </a:lnTo>
                  <a:lnTo>
                    <a:pt x="201117" y="29362"/>
                  </a:lnTo>
                  <a:lnTo>
                    <a:pt x="201523" y="28752"/>
                  </a:lnTo>
                  <a:lnTo>
                    <a:pt x="212224" y="17652"/>
                  </a:lnTo>
                  <a:lnTo>
                    <a:pt x="225453" y="11545"/>
                  </a:lnTo>
                  <a:lnTo>
                    <a:pt x="240735" y="11509"/>
                  </a:lnTo>
                  <a:lnTo>
                    <a:pt x="257594" y="18618"/>
                  </a:lnTo>
                  <a:lnTo>
                    <a:pt x="249885" y="32207"/>
                  </a:lnTo>
                </a:path>
              </a:pathLst>
            </a:custGeom>
            <a:ln w="3175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464411" y="7658544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30" h="12700">
                  <a:moveTo>
                    <a:pt x="6642" y="0"/>
                  </a:moveTo>
                  <a:lnTo>
                    <a:pt x="0" y="9499"/>
                  </a:lnTo>
                  <a:lnTo>
                    <a:pt x="4622" y="12153"/>
                  </a:lnTo>
                  <a:lnTo>
                    <a:pt x="11163" y="1981"/>
                  </a:lnTo>
                  <a:lnTo>
                    <a:pt x="6642" y="0"/>
                  </a:lnTo>
                  <a:close/>
                </a:path>
              </a:pathLst>
            </a:custGeom>
            <a:solidFill>
              <a:srgbClr val="BC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52306" y="7575042"/>
              <a:ext cx="375920" cy="450850"/>
            </a:xfrm>
            <a:custGeom>
              <a:avLst/>
              <a:gdLst/>
              <a:ahLst/>
              <a:cxnLst/>
              <a:rect l="l" t="t" r="r" b="b"/>
              <a:pathLst>
                <a:path w="375919" h="450850">
                  <a:moveTo>
                    <a:pt x="212651" y="0"/>
                  </a:moveTo>
                  <a:lnTo>
                    <a:pt x="168863" y="2019"/>
                  </a:lnTo>
                  <a:lnTo>
                    <a:pt x="127826" y="9729"/>
                  </a:lnTo>
                  <a:lnTo>
                    <a:pt x="91507" y="22005"/>
                  </a:lnTo>
                  <a:lnTo>
                    <a:pt x="33011" y="60261"/>
                  </a:lnTo>
                  <a:lnTo>
                    <a:pt x="2194" y="116154"/>
                  </a:lnTo>
                  <a:lnTo>
                    <a:pt x="0" y="150944"/>
                  </a:lnTo>
                  <a:lnTo>
                    <a:pt x="6620" y="190296"/>
                  </a:lnTo>
                  <a:lnTo>
                    <a:pt x="33009" y="255382"/>
                  </a:lnTo>
                  <a:lnTo>
                    <a:pt x="76229" y="312724"/>
                  </a:lnTo>
                  <a:lnTo>
                    <a:pt x="90897" y="322871"/>
                  </a:lnTo>
                  <a:lnTo>
                    <a:pt x="196168" y="209067"/>
                  </a:lnTo>
                  <a:lnTo>
                    <a:pt x="155464" y="166915"/>
                  </a:lnTo>
                  <a:lnTo>
                    <a:pt x="145559" y="154376"/>
                  </a:lnTo>
                  <a:lnTo>
                    <a:pt x="137659" y="141868"/>
                  </a:lnTo>
                  <a:lnTo>
                    <a:pt x="131768" y="129393"/>
                  </a:lnTo>
                  <a:lnTo>
                    <a:pt x="127892" y="116954"/>
                  </a:lnTo>
                  <a:lnTo>
                    <a:pt x="135627" y="98539"/>
                  </a:lnTo>
                  <a:lnTo>
                    <a:pt x="145993" y="93770"/>
                  </a:lnTo>
                  <a:lnTo>
                    <a:pt x="157088" y="91485"/>
                  </a:lnTo>
                  <a:lnTo>
                    <a:pt x="168915" y="91690"/>
                  </a:lnTo>
                  <a:lnTo>
                    <a:pt x="211554" y="111390"/>
                  </a:lnTo>
                  <a:lnTo>
                    <a:pt x="240049" y="157257"/>
                  </a:lnTo>
                  <a:lnTo>
                    <a:pt x="241123" y="180003"/>
                  </a:lnTo>
                  <a:lnTo>
                    <a:pt x="236427" y="205435"/>
                  </a:lnTo>
                  <a:lnTo>
                    <a:pt x="229189" y="260074"/>
                  </a:lnTo>
                  <a:lnTo>
                    <a:pt x="227892" y="328769"/>
                  </a:lnTo>
                  <a:lnTo>
                    <a:pt x="229501" y="390556"/>
                  </a:lnTo>
                  <a:lnTo>
                    <a:pt x="245416" y="442900"/>
                  </a:lnTo>
                  <a:lnTo>
                    <a:pt x="278609" y="450382"/>
                  </a:lnTo>
                  <a:lnTo>
                    <a:pt x="319053" y="448263"/>
                  </a:lnTo>
                  <a:lnTo>
                    <a:pt x="355242" y="437893"/>
                  </a:lnTo>
                  <a:lnTo>
                    <a:pt x="375671" y="420619"/>
                  </a:lnTo>
                  <a:lnTo>
                    <a:pt x="368837" y="397789"/>
                  </a:lnTo>
                  <a:lnTo>
                    <a:pt x="354335" y="366546"/>
                  </a:lnTo>
                  <a:lnTo>
                    <a:pt x="337269" y="310411"/>
                  </a:lnTo>
                  <a:lnTo>
                    <a:pt x="324497" y="251797"/>
                  </a:lnTo>
                  <a:lnTo>
                    <a:pt x="322876" y="213118"/>
                  </a:lnTo>
                  <a:lnTo>
                    <a:pt x="338889" y="155117"/>
                  </a:lnTo>
                  <a:lnTo>
                    <a:pt x="343076" y="138919"/>
                  </a:lnTo>
                  <a:lnTo>
                    <a:pt x="344720" y="131254"/>
                  </a:lnTo>
                  <a:lnTo>
                    <a:pt x="344148" y="106427"/>
                  </a:lnTo>
                  <a:lnTo>
                    <a:pt x="337839" y="82583"/>
                  </a:lnTo>
                  <a:lnTo>
                    <a:pt x="325792" y="59722"/>
                  </a:lnTo>
                  <a:lnTo>
                    <a:pt x="308004" y="37845"/>
                  </a:lnTo>
                  <a:lnTo>
                    <a:pt x="282225" y="17912"/>
                  </a:lnTo>
                  <a:lnTo>
                    <a:pt x="250440" y="5297"/>
                  </a:lnTo>
                  <a:lnTo>
                    <a:pt x="212651" y="0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918862" y="8039354"/>
              <a:ext cx="151049" cy="17882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 rot="19020000">
            <a:off x="446410" y="7564819"/>
            <a:ext cx="165130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D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77" name="object 7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pc="10" dirty="0"/>
              <a:t>30</a:t>
            </a:r>
          </a:p>
        </p:txBody>
      </p:sp>
      <p:sp>
        <p:nvSpPr>
          <p:cNvPr id="67" name="object 67"/>
          <p:cNvSpPr txBox="1"/>
          <p:nvPr/>
        </p:nvSpPr>
        <p:spPr>
          <a:xfrm rot="19320000">
            <a:off x="537921" y="7497031"/>
            <a:ext cx="137843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i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68" name="object 68"/>
          <p:cNvSpPr txBox="1"/>
          <p:nvPr/>
        </p:nvSpPr>
        <p:spPr>
          <a:xfrm rot="19860000">
            <a:off x="609563" y="7440645"/>
            <a:ext cx="162213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d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69" name="object 69"/>
          <p:cNvSpPr txBox="1"/>
          <p:nvPr/>
        </p:nvSpPr>
        <p:spPr>
          <a:xfrm rot="21180000">
            <a:off x="801411" y="7373029"/>
            <a:ext cx="15638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y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70" name="object 70"/>
          <p:cNvSpPr txBox="1"/>
          <p:nvPr/>
        </p:nvSpPr>
        <p:spPr>
          <a:xfrm rot="60000">
            <a:off x="922003" y="7366601"/>
            <a:ext cx="15906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o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71" name="object 71"/>
          <p:cNvSpPr txBox="1"/>
          <p:nvPr/>
        </p:nvSpPr>
        <p:spPr>
          <a:xfrm rot="300000">
            <a:off x="1045411" y="7374249"/>
            <a:ext cx="157707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u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72" name="object 72"/>
          <p:cNvSpPr txBox="1"/>
          <p:nvPr/>
        </p:nvSpPr>
        <p:spPr>
          <a:xfrm rot="900000">
            <a:off x="1239091" y="7413389"/>
            <a:ext cx="15638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k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73" name="object 73"/>
          <p:cNvSpPr txBox="1"/>
          <p:nvPr/>
        </p:nvSpPr>
        <p:spPr>
          <a:xfrm rot="1500000">
            <a:off x="1350964" y="7455037"/>
            <a:ext cx="15638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n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74" name="object 74"/>
          <p:cNvSpPr txBox="1"/>
          <p:nvPr/>
        </p:nvSpPr>
        <p:spPr>
          <a:xfrm rot="2160000">
            <a:off x="1454187" y="7519586"/>
            <a:ext cx="15906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o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75" name="object 75"/>
          <p:cNvSpPr txBox="1"/>
          <p:nvPr/>
        </p:nvSpPr>
        <p:spPr>
          <a:xfrm rot="2940000">
            <a:off x="1548907" y="7611820"/>
            <a:ext cx="171663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w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76" name="object 76"/>
          <p:cNvSpPr txBox="1"/>
          <p:nvPr/>
        </p:nvSpPr>
        <p:spPr>
          <a:xfrm rot="3780000">
            <a:off x="1630225" y="7720116"/>
            <a:ext cx="155088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?</a:t>
            </a:r>
            <a:endParaRPr sz="105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93367" y="3372501"/>
            <a:ext cx="1258567" cy="767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984502" y="1213489"/>
            <a:ext cx="3192780" cy="2944495"/>
            <a:chOff x="2984502" y="1213489"/>
            <a:chExt cx="3192780" cy="2944495"/>
          </a:xfrm>
        </p:grpSpPr>
        <p:sp>
          <p:nvSpPr>
            <p:cNvPr id="4" name="object 4"/>
            <p:cNvSpPr/>
            <p:nvPr/>
          </p:nvSpPr>
          <p:spPr>
            <a:xfrm>
              <a:off x="4265933" y="1213489"/>
              <a:ext cx="1911147" cy="294449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84502" y="1976119"/>
              <a:ext cx="1389377" cy="65214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003303" y="1619885"/>
            <a:ext cx="1530817" cy="9975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514167" y="2837406"/>
            <a:ext cx="2114550" cy="1734820"/>
            <a:chOff x="514167" y="2837406"/>
            <a:chExt cx="2114550" cy="1734820"/>
          </a:xfrm>
        </p:grpSpPr>
        <p:sp>
          <p:nvSpPr>
            <p:cNvPr id="8" name="object 8"/>
            <p:cNvSpPr/>
            <p:nvPr/>
          </p:nvSpPr>
          <p:spPr>
            <a:xfrm>
              <a:off x="514167" y="2837406"/>
              <a:ext cx="2114550" cy="1734820"/>
            </a:xfrm>
            <a:custGeom>
              <a:avLst/>
              <a:gdLst/>
              <a:ahLst/>
              <a:cxnLst/>
              <a:rect l="l" t="t" r="r" b="b"/>
              <a:pathLst>
                <a:path w="2114550" h="1734820">
                  <a:moveTo>
                    <a:pt x="2114097" y="1734594"/>
                  </a:moveTo>
                  <a:lnTo>
                    <a:pt x="0" y="1734594"/>
                  </a:lnTo>
                  <a:lnTo>
                    <a:pt x="0" y="219858"/>
                  </a:lnTo>
                  <a:lnTo>
                    <a:pt x="5582" y="169443"/>
                  </a:lnTo>
                  <a:lnTo>
                    <a:pt x="21484" y="123165"/>
                  </a:lnTo>
                  <a:lnTo>
                    <a:pt x="46437" y="82343"/>
                  </a:lnTo>
                  <a:lnTo>
                    <a:pt x="79172" y="48296"/>
                  </a:lnTo>
                  <a:lnTo>
                    <a:pt x="118420" y="22344"/>
                  </a:lnTo>
                  <a:lnTo>
                    <a:pt x="162914" y="5806"/>
                  </a:lnTo>
                  <a:lnTo>
                    <a:pt x="211385" y="0"/>
                  </a:lnTo>
                  <a:lnTo>
                    <a:pt x="1127635" y="0"/>
                  </a:lnTo>
                  <a:lnTo>
                    <a:pt x="1176106" y="5806"/>
                  </a:lnTo>
                  <a:lnTo>
                    <a:pt x="1220602" y="22344"/>
                  </a:lnTo>
                  <a:lnTo>
                    <a:pt x="1259853" y="48296"/>
                  </a:lnTo>
                  <a:lnTo>
                    <a:pt x="1292591" y="82343"/>
                  </a:lnTo>
                  <a:lnTo>
                    <a:pt x="1317546" y="123165"/>
                  </a:lnTo>
                  <a:lnTo>
                    <a:pt x="1333450" y="169443"/>
                  </a:lnTo>
                  <a:lnTo>
                    <a:pt x="1339033" y="219858"/>
                  </a:lnTo>
                  <a:lnTo>
                    <a:pt x="1339033" y="311542"/>
                  </a:lnTo>
                  <a:lnTo>
                    <a:pt x="1338867" y="320188"/>
                  </a:lnTo>
                  <a:lnTo>
                    <a:pt x="2114097" y="320188"/>
                  </a:lnTo>
                  <a:lnTo>
                    <a:pt x="2114097" y="1734594"/>
                  </a:lnTo>
                  <a:close/>
                </a:path>
              </a:pathLst>
            </a:custGeom>
            <a:solidFill>
              <a:srgbClr val="F6F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18756" y="2841411"/>
              <a:ext cx="2110105" cy="1731010"/>
            </a:xfrm>
            <a:custGeom>
              <a:avLst/>
              <a:gdLst/>
              <a:ahLst/>
              <a:cxnLst/>
              <a:rect l="l" t="t" r="r" b="b"/>
              <a:pathLst>
                <a:path w="2110105" h="1731010">
                  <a:moveTo>
                    <a:pt x="2109508" y="1730588"/>
                  </a:moveTo>
                  <a:lnTo>
                    <a:pt x="0" y="1730588"/>
                  </a:lnTo>
                  <a:lnTo>
                    <a:pt x="0" y="219858"/>
                  </a:lnTo>
                  <a:lnTo>
                    <a:pt x="5583" y="169447"/>
                  </a:lnTo>
                  <a:lnTo>
                    <a:pt x="21486" y="123171"/>
                  </a:lnTo>
                  <a:lnTo>
                    <a:pt x="46442" y="82348"/>
                  </a:lnTo>
                  <a:lnTo>
                    <a:pt x="79179" y="48300"/>
                  </a:lnTo>
                  <a:lnTo>
                    <a:pt x="118431" y="22346"/>
                  </a:lnTo>
                  <a:lnTo>
                    <a:pt x="162926" y="5806"/>
                  </a:lnTo>
                  <a:lnTo>
                    <a:pt x="211398" y="0"/>
                  </a:lnTo>
                  <a:lnTo>
                    <a:pt x="1127635" y="0"/>
                  </a:lnTo>
                  <a:lnTo>
                    <a:pt x="1176110" y="5806"/>
                  </a:lnTo>
                  <a:lnTo>
                    <a:pt x="1220608" y="22346"/>
                  </a:lnTo>
                  <a:lnTo>
                    <a:pt x="1259859" y="48300"/>
                  </a:lnTo>
                  <a:lnTo>
                    <a:pt x="1292595" y="82348"/>
                  </a:lnTo>
                  <a:lnTo>
                    <a:pt x="1317548" y="123171"/>
                  </a:lnTo>
                  <a:lnTo>
                    <a:pt x="1333451" y="169447"/>
                  </a:lnTo>
                  <a:lnTo>
                    <a:pt x="1339033" y="219858"/>
                  </a:lnTo>
                  <a:lnTo>
                    <a:pt x="1339033" y="311542"/>
                  </a:lnTo>
                  <a:lnTo>
                    <a:pt x="1338867" y="320201"/>
                  </a:lnTo>
                  <a:lnTo>
                    <a:pt x="2109508" y="320201"/>
                  </a:lnTo>
                  <a:lnTo>
                    <a:pt x="2109508" y="1730588"/>
                  </a:lnTo>
                  <a:close/>
                </a:path>
              </a:pathLst>
            </a:custGeom>
            <a:solidFill>
              <a:srgbClr val="EE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23358" y="2845428"/>
              <a:ext cx="2105025" cy="1726564"/>
            </a:xfrm>
            <a:custGeom>
              <a:avLst/>
              <a:gdLst/>
              <a:ahLst/>
              <a:cxnLst/>
              <a:rect l="l" t="t" r="r" b="b"/>
              <a:pathLst>
                <a:path w="2105025" h="1726564">
                  <a:moveTo>
                    <a:pt x="2104906" y="1726571"/>
                  </a:moveTo>
                  <a:lnTo>
                    <a:pt x="0" y="1726571"/>
                  </a:lnTo>
                  <a:lnTo>
                    <a:pt x="0" y="219858"/>
                  </a:lnTo>
                  <a:lnTo>
                    <a:pt x="5583" y="169447"/>
                  </a:lnTo>
                  <a:lnTo>
                    <a:pt x="21486" y="123171"/>
                  </a:lnTo>
                  <a:lnTo>
                    <a:pt x="46442" y="82348"/>
                  </a:lnTo>
                  <a:lnTo>
                    <a:pt x="79179" y="48300"/>
                  </a:lnTo>
                  <a:lnTo>
                    <a:pt x="118431" y="22346"/>
                  </a:lnTo>
                  <a:lnTo>
                    <a:pt x="162926" y="5806"/>
                  </a:lnTo>
                  <a:lnTo>
                    <a:pt x="211398" y="0"/>
                  </a:lnTo>
                  <a:lnTo>
                    <a:pt x="1127635" y="0"/>
                  </a:lnTo>
                  <a:lnTo>
                    <a:pt x="1176106" y="5806"/>
                  </a:lnTo>
                  <a:lnTo>
                    <a:pt x="1220602" y="22346"/>
                  </a:lnTo>
                  <a:lnTo>
                    <a:pt x="1259853" y="48300"/>
                  </a:lnTo>
                  <a:lnTo>
                    <a:pt x="1292591" y="82348"/>
                  </a:lnTo>
                  <a:lnTo>
                    <a:pt x="1317546" y="123171"/>
                  </a:lnTo>
                  <a:lnTo>
                    <a:pt x="1333450" y="169447"/>
                  </a:lnTo>
                  <a:lnTo>
                    <a:pt x="1339033" y="219858"/>
                  </a:lnTo>
                  <a:lnTo>
                    <a:pt x="1339033" y="311542"/>
                  </a:lnTo>
                  <a:lnTo>
                    <a:pt x="1338867" y="320201"/>
                  </a:lnTo>
                  <a:lnTo>
                    <a:pt x="2104906" y="320201"/>
                  </a:lnTo>
                  <a:lnTo>
                    <a:pt x="2104906" y="1726571"/>
                  </a:lnTo>
                  <a:close/>
                </a:path>
                <a:path w="2105025" h="1726564">
                  <a:moveTo>
                    <a:pt x="2104906" y="320201"/>
                  </a:moveTo>
                  <a:lnTo>
                    <a:pt x="1338867" y="320201"/>
                  </a:lnTo>
                  <a:lnTo>
                    <a:pt x="2104906" y="320196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27960" y="2849446"/>
              <a:ext cx="2100580" cy="1722755"/>
            </a:xfrm>
            <a:custGeom>
              <a:avLst/>
              <a:gdLst/>
              <a:ahLst/>
              <a:cxnLst/>
              <a:rect l="l" t="t" r="r" b="b"/>
              <a:pathLst>
                <a:path w="2100580" h="1722754">
                  <a:moveTo>
                    <a:pt x="2100305" y="1722553"/>
                  </a:moveTo>
                  <a:lnTo>
                    <a:pt x="0" y="1722553"/>
                  </a:lnTo>
                  <a:lnTo>
                    <a:pt x="0" y="219858"/>
                  </a:lnTo>
                  <a:lnTo>
                    <a:pt x="5582" y="169447"/>
                  </a:lnTo>
                  <a:lnTo>
                    <a:pt x="21484" y="123171"/>
                  </a:lnTo>
                  <a:lnTo>
                    <a:pt x="46437" y="82348"/>
                  </a:lnTo>
                  <a:lnTo>
                    <a:pt x="79172" y="48300"/>
                  </a:lnTo>
                  <a:lnTo>
                    <a:pt x="118420" y="22346"/>
                  </a:lnTo>
                  <a:lnTo>
                    <a:pt x="162914" y="5806"/>
                  </a:lnTo>
                  <a:lnTo>
                    <a:pt x="211385" y="0"/>
                  </a:lnTo>
                  <a:lnTo>
                    <a:pt x="1127635" y="0"/>
                  </a:lnTo>
                  <a:lnTo>
                    <a:pt x="1176106" y="5806"/>
                  </a:lnTo>
                  <a:lnTo>
                    <a:pt x="1220602" y="22346"/>
                  </a:lnTo>
                  <a:lnTo>
                    <a:pt x="1259853" y="48300"/>
                  </a:lnTo>
                  <a:lnTo>
                    <a:pt x="1292591" y="82348"/>
                  </a:lnTo>
                  <a:lnTo>
                    <a:pt x="1317546" y="123171"/>
                  </a:lnTo>
                  <a:lnTo>
                    <a:pt x="1333450" y="169447"/>
                  </a:lnTo>
                  <a:lnTo>
                    <a:pt x="1339033" y="219858"/>
                  </a:lnTo>
                  <a:lnTo>
                    <a:pt x="1339033" y="311542"/>
                  </a:lnTo>
                  <a:lnTo>
                    <a:pt x="1338867" y="320188"/>
                  </a:lnTo>
                  <a:lnTo>
                    <a:pt x="2100305" y="320188"/>
                  </a:lnTo>
                  <a:lnTo>
                    <a:pt x="2100305" y="1722553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2549" y="2853451"/>
              <a:ext cx="2096135" cy="1718945"/>
            </a:xfrm>
            <a:custGeom>
              <a:avLst/>
              <a:gdLst/>
              <a:ahLst/>
              <a:cxnLst/>
              <a:rect l="l" t="t" r="r" b="b"/>
              <a:pathLst>
                <a:path w="2096135" h="1718945">
                  <a:moveTo>
                    <a:pt x="2095716" y="1718548"/>
                  </a:moveTo>
                  <a:lnTo>
                    <a:pt x="0" y="1718548"/>
                  </a:lnTo>
                  <a:lnTo>
                    <a:pt x="0" y="219871"/>
                  </a:lnTo>
                  <a:lnTo>
                    <a:pt x="5583" y="169455"/>
                  </a:lnTo>
                  <a:lnTo>
                    <a:pt x="21486" y="123175"/>
                  </a:lnTo>
                  <a:lnTo>
                    <a:pt x="46442" y="82351"/>
                  </a:lnTo>
                  <a:lnTo>
                    <a:pt x="79179" y="48301"/>
                  </a:lnTo>
                  <a:lnTo>
                    <a:pt x="118431" y="22347"/>
                  </a:lnTo>
                  <a:lnTo>
                    <a:pt x="162926" y="5806"/>
                  </a:lnTo>
                  <a:lnTo>
                    <a:pt x="211398" y="0"/>
                  </a:lnTo>
                  <a:lnTo>
                    <a:pt x="1127635" y="0"/>
                  </a:lnTo>
                  <a:lnTo>
                    <a:pt x="1176110" y="5806"/>
                  </a:lnTo>
                  <a:lnTo>
                    <a:pt x="1220608" y="22347"/>
                  </a:lnTo>
                  <a:lnTo>
                    <a:pt x="1259859" y="48301"/>
                  </a:lnTo>
                  <a:lnTo>
                    <a:pt x="1292595" y="82351"/>
                  </a:lnTo>
                  <a:lnTo>
                    <a:pt x="1317548" y="123175"/>
                  </a:lnTo>
                  <a:lnTo>
                    <a:pt x="1333451" y="169455"/>
                  </a:lnTo>
                  <a:lnTo>
                    <a:pt x="1339033" y="219871"/>
                  </a:lnTo>
                  <a:lnTo>
                    <a:pt x="1339033" y="311555"/>
                  </a:lnTo>
                  <a:lnTo>
                    <a:pt x="1338880" y="320201"/>
                  </a:lnTo>
                  <a:lnTo>
                    <a:pt x="2095716" y="320201"/>
                  </a:lnTo>
                  <a:lnTo>
                    <a:pt x="2095716" y="1718548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7150" y="2857469"/>
              <a:ext cx="2091689" cy="1715135"/>
            </a:xfrm>
            <a:custGeom>
              <a:avLst/>
              <a:gdLst/>
              <a:ahLst/>
              <a:cxnLst/>
              <a:rect l="l" t="t" r="r" b="b"/>
              <a:pathLst>
                <a:path w="2091689" h="1715135">
                  <a:moveTo>
                    <a:pt x="2091114" y="1714530"/>
                  </a:moveTo>
                  <a:lnTo>
                    <a:pt x="0" y="1714530"/>
                  </a:lnTo>
                  <a:lnTo>
                    <a:pt x="0" y="219858"/>
                  </a:lnTo>
                  <a:lnTo>
                    <a:pt x="5583" y="169447"/>
                  </a:lnTo>
                  <a:lnTo>
                    <a:pt x="21486" y="123171"/>
                  </a:lnTo>
                  <a:lnTo>
                    <a:pt x="46442" y="82348"/>
                  </a:lnTo>
                  <a:lnTo>
                    <a:pt x="79179" y="48300"/>
                  </a:lnTo>
                  <a:lnTo>
                    <a:pt x="118431" y="22346"/>
                  </a:lnTo>
                  <a:lnTo>
                    <a:pt x="162926" y="5806"/>
                  </a:lnTo>
                  <a:lnTo>
                    <a:pt x="211398" y="0"/>
                  </a:lnTo>
                  <a:lnTo>
                    <a:pt x="1127635" y="0"/>
                  </a:lnTo>
                  <a:lnTo>
                    <a:pt x="1176106" y="5806"/>
                  </a:lnTo>
                  <a:lnTo>
                    <a:pt x="1220602" y="22346"/>
                  </a:lnTo>
                  <a:lnTo>
                    <a:pt x="1259853" y="48300"/>
                  </a:lnTo>
                  <a:lnTo>
                    <a:pt x="1292591" y="82348"/>
                  </a:lnTo>
                  <a:lnTo>
                    <a:pt x="1317546" y="123171"/>
                  </a:lnTo>
                  <a:lnTo>
                    <a:pt x="1333450" y="169447"/>
                  </a:lnTo>
                  <a:lnTo>
                    <a:pt x="1339033" y="219858"/>
                  </a:lnTo>
                  <a:lnTo>
                    <a:pt x="1339033" y="311542"/>
                  </a:lnTo>
                  <a:lnTo>
                    <a:pt x="1338867" y="320201"/>
                  </a:lnTo>
                  <a:lnTo>
                    <a:pt x="2091114" y="320201"/>
                  </a:lnTo>
                  <a:lnTo>
                    <a:pt x="2091114" y="1714530"/>
                  </a:lnTo>
                  <a:close/>
                </a:path>
                <a:path w="2091689" h="1715135">
                  <a:moveTo>
                    <a:pt x="2091114" y="320201"/>
                  </a:moveTo>
                  <a:lnTo>
                    <a:pt x="1338867" y="320201"/>
                  </a:lnTo>
                  <a:lnTo>
                    <a:pt x="2091114" y="320196"/>
                  </a:lnTo>
                  <a:close/>
                </a:path>
              </a:pathLst>
            </a:custGeom>
            <a:solidFill>
              <a:srgbClr val="D4EF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1752" y="2861487"/>
              <a:ext cx="2086610" cy="1710689"/>
            </a:xfrm>
            <a:custGeom>
              <a:avLst/>
              <a:gdLst/>
              <a:ahLst/>
              <a:cxnLst/>
              <a:rect l="l" t="t" r="r" b="b"/>
              <a:pathLst>
                <a:path w="2086610" h="1710689">
                  <a:moveTo>
                    <a:pt x="2086512" y="1710512"/>
                  </a:moveTo>
                  <a:lnTo>
                    <a:pt x="0" y="1710512"/>
                  </a:lnTo>
                  <a:lnTo>
                    <a:pt x="0" y="219858"/>
                  </a:lnTo>
                  <a:lnTo>
                    <a:pt x="5582" y="169447"/>
                  </a:lnTo>
                  <a:lnTo>
                    <a:pt x="21484" y="123171"/>
                  </a:lnTo>
                  <a:lnTo>
                    <a:pt x="46437" y="82348"/>
                  </a:lnTo>
                  <a:lnTo>
                    <a:pt x="79172" y="48300"/>
                  </a:lnTo>
                  <a:lnTo>
                    <a:pt x="118420" y="22346"/>
                  </a:lnTo>
                  <a:lnTo>
                    <a:pt x="162914" y="5806"/>
                  </a:lnTo>
                  <a:lnTo>
                    <a:pt x="211385" y="0"/>
                  </a:lnTo>
                  <a:lnTo>
                    <a:pt x="1127635" y="0"/>
                  </a:lnTo>
                  <a:lnTo>
                    <a:pt x="1176106" y="5806"/>
                  </a:lnTo>
                  <a:lnTo>
                    <a:pt x="1220602" y="22346"/>
                  </a:lnTo>
                  <a:lnTo>
                    <a:pt x="1259853" y="48300"/>
                  </a:lnTo>
                  <a:lnTo>
                    <a:pt x="1292591" y="82348"/>
                  </a:lnTo>
                  <a:lnTo>
                    <a:pt x="1317546" y="123171"/>
                  </a:lnTo>
                  <a:lnTo>
                    <a:pt x="1333450" y="169447"/>
                  </a:lnTo>
                  <a:lnTo>
                    <a:pt x="1339033" y="219858"/>
                  </a:lnTo>
                  <a:lnTo>
                    <a:pt x="1339033" y="311542"/>
                  </a:lnTo>
                  <a:lnTo>
                    <a:pt x="1338867" y="320201"/>
                  </a:lnTo>
                  <a:lnTo>
                    <a:pt x="2086512" y="320201"/>
                  </a:lnTo>
                  <a:lnTo>
                    <a:pt x="2086512" y="1710512"/>
                  </a:lnTo>
                  <a:close/>
                </a:path>
                <a:path w="2086610" h="1710689">
                  <a:moveTo>
                    <a:pt x="2086512" y="320201"/>
                  </a:moveTo>
                  <a:lnTo>
                    <a:pt x="1338867" y="320201"/>
                  </a:lnTo>
                  <a:lnTo>
                    <a:pt x="2086512" y="320196"/>
                  </a:lnTo>
                  <a:close/>
                </a:path>
              </a:pathLst>
            </a:custGeom>
            <a:solidFill>
              <a:srgbClr val="CD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46341" y="2865505"/>
              <a:ext cx="2082164" cy="1706880"/>
            </a:xfrm>
            <a:custGeom>
              <a:avLst/>
              <a:gdLst/>
              <a:ahLst/>
              <a:cxnLst/>
              <a:rect l="l" t="t" r="r" b="b"/>
              <a:pathLst>
                <a:path w="2082164" h="1706879">
                  <a:moveTo>
                    <a:pt x="2081923" y="1706495"/>
                  </a:moveTo>
                  <a:lnTo>
                    <a:pt x="0" y="1706495"/>
                  </a:lnTo>
                  <a:lnTo>
                    <a:pt x="0" y="219858"/>
                  </a:lnTo>
                  <a:lnTo>
                    <a:pt x="5583" y="169443"/>
                  </a:lnTo>
                  <a:lnTo>
                    <a:pt x="21486" y="123165"/>
                  </a:lnTo>
                  <a:lnTo>
                    <a:pt x="46442" y="82343"/>
                  </a:lnTo>
                  <a:lnTo>
                    <a:pt x="79179" y="48296"/>
                  </a:lnTo>
                  <a:lnTo>
                    <a:pt x="118431" y="22344"/>
                  </a:lnTo>
                  <a:lnTo>
                    <a:pt x="162926" y="5806"/>
                  </a:lnTo>
                  <a:lnTo>
                    <a:pt x="211398" y="0"/>
                  </a:lnTo>
                  <a:lnTo>
                    <a:pt x="1127635" y="0"/>
                  </a:lnTo>
                  <a:lnTo>
                    <a:pt x="1176110" y="5806"/>
                  </a:lnTo>
                  <a:lnTo>
                    <a:pt x="1220608" y="22344"/>
                  </a:lnTo>
                  <a:lnTo>
                    <a:pt x="1259859" y="48296"/>
                  </a:lnTo>
                  <a:lnTo>
                    <a:pt x="1292595" y="82343"/>
                  </a:lnTo>
                  <a:lnTo>
                    <a:pt x="1317548" y="123165"/>
                  </a:lnTo>
                  <a:lnTo>
                    <a:pt x="1333451" y="169443"/>
                  </a:lnTo>
                  <a:lnTo>
                    <a:pt x="1339033" y="219858"/>
                  </a:lnTo>
                  <a:lnTo>
                    <a:pt x="1339033" y="311542"/>
                  </a:lnTo>
                  <a:lnTo>
                    <a:pt x="1338880" y="320188"/>
                  </a:lnTo>
                  <a:lnTo>
                    <a:pt x="2081923" y="320188"/>
                  </a:lnTo>
                  <a:lnTo>
                    <a:pt x="2081923" y="1706495"/>
                  </a:lnTo>
                  <a:close/>
                </a:path>
              </a:pathLst>
            </a:custGeom>
            <a:solidFill>
              <a:srgbClr val="C7EA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0943" y="2869510"/>
              <a:ext cx="2077720" cy="1703070"/>
            </a:xfrm>
            <a:custGeom>
              <a:avLst/>
              <a:gdLst/>
              <a:ahLst/>
              <a:cxnLst/>
              <a:rect l="l" t="t" r="r" b="b"/>
              <a:pathLst>
                <a:path w="2077720" h="1703070">
                  <a:moveTo>
                    <a:pt x="2077321" y="1702489"/>
                  </a:moveTo>
                  <a:lnTo>
                    <a:pt x="0" y="1702489"/>
                  </a:lnTo>
                  <a:lnTo>
                    <a:pt x="0" y="219858"/>
                  </a:lnTo>
                  <a:lnTo>
                    <a:pt x="5583" y="169447"/>
                  </a:lnTo>
                  <a:lnTo>
                    <a:pt x="21486" y="123171"/>
                  </a:lnTo>
                  <a:lnTo>
                    <a:pt x="46442" y="82348"/>
                  </a:lnTo>
                  <a:lnTo>
                    <a:pt x="79179" y="48300"/>
                  </a:lnTo>
                  <a:lnTo>
                    <a:pt x="118431" y="22346"/>
                  </a:lnTo>
                  <a:lnTo>
                    <a:pt x="162926" y="5806"/>
                  </a:lnTo>
                  <a:lnTo>
                    <a:pt x="211398" y="0"/>
                  </a:lnTo>
                  <a:lnTo>
                    <a:pt x="1127635" y="0"/>
                  </a:lnTo>
                  <a:lnTo>
                    <a:pt x="1176106" y="5806"/>
                  </a:lnTo>
                  <a:lnTo>
                    <a:pt x="1220602" y="22346"/>
                  </a:lnTo>
                  <a:lnTo>
                    <a:pt x="1259853" y="48300"/>
                  </a:lnTo>
                  <a:lnTo>
                    <a:pt x="1292591" y="82348"/>
                  </a:lnTo>
                  <a:lnTo>
                    <a:pt x="1317546" y="123171"/>
                  </a:lnTo>
                  <a:lnTo>
                    <a:pt x="1333450" y="169447"/>
                  </a:lnTo>
                  <a:lnTo>
                    <a:pt x="1339033" y="219858"/>
                  </a:lnTo>
                  <a:lnTo>
                    <a:pt x="1339033" y="311555"/>
                  </a:lnTo>
                  <a:lnTo>
                    <a:pt x="1338867" y="320201"/>
                  </a:lnTo>
                  <a:lnTo>
                    <a:pt x="2077321" y="320201"/>
                  </a:lnTo>
                  <a:lnTo>
                    <a:pt x="2077321" y="1702489"/>
                  </a:lnTo>
                  <a:close/>
                </a:path>
              </a:pathLst>
            </a:custGeom>
            <a:solidFill>
              <a:srgbClr val="C0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5544" y="2873527"/>
              <a:ext cx="2073275" cy="1698625"/>
            </a:xfrm>
            <a:custGeom>
              <a:avLst/>
              <a:gdLst/>
              <a:ahLst/>
              <a:cxnLst/>
              <a:rect l="l" t="t" r="r" b="b"/>
              <a:pathLst>
                <a:path w="2073275" h="1698625">
                  <a:moveTo>
                    <a:pt x="2072720" y="1698472"/>
                  </a:moveTo>
                  <a:lnTo>
                    <a:pt x="0" y="1698472"/>
                  </a:lnTo>
                  <a:lnTo>
                    <a:pt x="0" y="219858"/>
                  </a:lnTo>
                  <a:lnTo>
                    <a:pt x="5582" y="169447"/>
                  </a:lnTo>
                  <a:lnTo>
                    <a:pt x="21484" y="123171"/>
                  </a:lnTo>
                  <a:lnTo>
                    <a:pt x="46437" y="82348"/>
                  </a:lnTo>
                  <a:lnTo>
                    <a:pt x="79172" y="48300"/>
                  </a:lnTo>
                  <a:lnTo>
                    <a:pt x="118420" y="22346"/>
                  </a:lnTo>
                  <a:lnTo>
                    <a:pt x="162914" y="5806"/>
                  </a:lnTo>
                  <a:lnTo>
                    <a:pt x="211385" y="0"/>
                  </a:lnTo>
                  <a:lnTo>
                    <a:pt x="1127635" y="0"/>
                  </a:lnTo>
                  <a:lnTo>
                    <a:pt x="1176106" y="5806"/>
                  </a:lnTo>
                  <a:lnTo>
                    <a:pt x="1220602" y="22346"/>
                  </a:lnTo>
                  <a:lnTo>
                    <a:pt x="1259853" y="48300"/>
                  </a:lnTo>
                  <a:lnTo>
                    <a:pt x="1292591" y="82348"/>
                  </a:lnTo>
                  <a:lnTo>
                    <a:pt x="1317546" y="123171"/>
                  </a:lnTo>
                  <a:lnTo>
                    <a:pt x="1333450" y="169447"/>
                  </a:lnTo>
                  <a:lnTo>
                    <a:pt x="1339033" y="219858"/>
                  </a:lnTo>
                  <a:lnTo>
                    <a:pt x="1339033" y="311542"/>
                  </a:lnTo>
                  <a:lnTo>
                    <a:pt x="1338867" y="320201"/>
                  </a:lnTo>
                  <a:lnTo>
                    <a:pt x="2072720" y="320201"/>
                  </a:lnTo>
                  <a:lnTo>
                    <a:pt x="2072720" y="1698472"/>
                  </a:lnTo>
                  <a:close/>
                </a:path>
              </a:pathLst>
            </a:custGeom>
            <a:solidFill>
              <a:srgbClr val="B9E5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60133" y="2877545"/>
              <a:ext cx="2068195" cy="1694814"/>
            </a:xfrm>
            <a:custGeom>
              <a:avLst/>
              <a:gdLst/>
              <a:ahLst/>
              <a:cxnLst/>
              <a:rect l="l" t="t" r="r" b="b"/>
              <a:pathLst>
                <a:path w="2068195" h="1694814">
                  <a:moveTo>
                    <a:pt x="2068131" y="1694454"/>
                  </a:moveTo>
                  <a:lnTo>
                    <a:pt x="3" y="1694454"/>
                  </a:lnTo>
                  <a:lnTo>
                    <a:pt x="0" y="219858"/>
                  </a:lnTo>
                  <a:lnTo>
                    <a:pt x="5583" y="169447"/>
                  </a:lnTo>
                  <a:lnTo>
                    <a:pt x="21486" y="123171"/>
                  </a:lnTo>
                  <a:lnTo>
                    <a:pt x="46442" y="82348"/>
                  </a:lnTo>
                  <a:lnTo>
                    <a:pt x="79179" y="48300"/>
                  </a:lnTo>
                  <a:lnTo>
                    <a:pt x="118431" y="22346"/>
                  </a:lnTo>
                  <a:lnTo>
                    <a:pt x="162926" y="5806"/>
                  </a:lnTo>
                  <a:lnTo>
                    <a:pt x="211398" y="0"/>
                  </a:lnTo>
                  <a:lnTo>
                    <a:pt x="1127648" y="0"/>
                  </a:lnTo>
                  <a:lnTo>
                    <a:pt x="1176118" y="5806"/>
                  </a:lnTo>
                  <a:lnTo>
                    <a:pt x="1220612" y="22346"/>
                  </a:lnTo>
                  <a:lnTo>
                    <a:pt x="1259861" y="48300"/>
                  </a:lnTo>
                  <a:lnTo>
                    <a:pt x="1292596" y="82348"/>
                  </a:lnTo>
                  <a:lnTo>
                    <a:pt x="1317549" y="123171"/>
                  </a:lnTo>
                  <a:lnTo>
                    <a:pt x="1333451" y="169447"/>
                  </a:lnTo>
                  <a:lnTo>
                    <a:pt x="1339033" y="219858"/>
                  </a:lnTo>
                  <a:lnTo>
                    <a:pt x="1339033" y="311542"/>
                  </a:lnTo>
                  <a:lnTo>
                    <a:pt x="1338880" y="320201"/>
                  </a:lnTo>
                  <a:lnTo>
                    <a:pt x="2068131" y="320201"/>
                  </a:lnTo>
                  <a:lnTo>
                    <a:pt x="2068131" y="1694454"/>
                  </a:lnTo>
                  <a:close/>
                </a:path>
                <a:path w="2068195" h="1694814">
                  <a:moveTo>
                    <a:pt x="2068131" y="320201"/>
                  </a:moveTo>
                  <a:lnTo>
                    <a:pt x="1338880" y="320201"/>
                  </a:lnTo>
                  <a:lnTo>
                    <a:pt x="2068131" y="320196"/>
                  </a:lnTo>
                  <a:close/>
                </a:path>
              </a:pathLst>
            </a:custGeom>
            <a:solidFill>
              <a:srgbClr val="B2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64735" y="2881563"/>
              <a:ext cx="2063750" cy="1691005"/>
            </a:xfrm>
            <a:custGeom>
              <a:avLst/>
              <a:gdLst/>
              <a:ahLst/>
              <a:cxnLst/>
              <a:rect l="l" t="t" r="r" b="b"/>
              <a:pathLst>
                <a:path w="2063750" h="1691004">
                  <a:moveTo>
                    <a:pt x="2063529" y="1690436"/>
                  </a:moveTo>
                  <a:lnTo>
                    <a:pt x="0" y="1690436"/>
                  </a:lnTo>
                  <a:lnTo>
                    <a:pt x="0" y="219858"/>
                  </a:lnTo>
                  <a:lnTo>
                    <a:pt x="5583" y="169447"/>
                  </a:lnTo>
                  <a:lnTo>
                    <a:pt x="21486" y="123171"/>
                  </a:lnTo>
                  <a:lnTo>
                    <a:pt x="46442" y="82348"/>
                  </a:lnTo>
                  <a:lnTo>
                    <a:pt x="79179" y="48300"/>
                  </a:lnTo>
                  <a:lnTo>
                    <a:pt x="118431" y="22346"/>
                  </a:lnTo>
                  <a:lnTo>
                    <a:pt x="162926" y="5806"/>
                  </a:lnTo>
                  <a:lnTo>
                    <a:pt x="211398" y="0"/>
                  </a:lnTo>
                  <a:lnTo>
                    <a:pt x="1127635" y="0"/>
                  </a:lnTo>
                  <a:lnTo>
                    <a:pt x="1176106" y="5806"/>
                  </a:lnTo>
                  <a:lnTo>
                    <a:pt x="1220602" y="22346"/>
                  </a:lnTo>
                  <a:lnTo>
                    <a:pt x="1259853" y="48300"/>
                  </a:lnTo>
                  <a:lnTo>
                    <a:pt x="1292591" y="82348"/>
                  </a:lnTo>
                  <a:lnTo>
                    <a:pt x="1317546" y="123171"/>
                  </a:lnTo>
                  <a:lnTo>
                    <a:pt x="1333450" y="169447"/>
                  </a:lnTo>
                  <a:lnTo>
                    <a:pt x="1339033" y="219858"/>
                  </a:lnTo>
                  <a:lnTo>
                    <a:pt x="1339033" y="311542"/>
                  </a:lnTo>
                  <a:lnTo>
                    <a:pt x="1338867" y="320188"/>
                  </a:lnTo>
                  <a:lnTo>
                    <a:pt x="2063529" y="320188"/>
                  </a:lnTo>
                  <a:lnTo>
                    <a:pt x="2063529" y="1690436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69337" y="2885568"/>
              <a:ext cx="2059305" cy="1686560"/>
            </a:xfrm>
            <a:custGeom>
              <a:avLst/>
              <a:gdLst/>
              <a:ahLst/>
              <a:cxnLst/>
              <a:rect l="l" t="t" r="r" b="b"/>
              <a:pathLst>
                <a:path w="2059305" h="1686560">
                  <a:moveTo>
                    <a:pt x="2058927" y="1686431"/>
                  </a:moveTo>
                  <a:lnTo>
                    <a:pt x="0" y="1686431"/>
                  </a:lnTo>
                  <a:lnTo>
                    <a:pt x="0" y="219871"/>
                  </a:lnTo>
                  <a:lnTo>
                    <a:pt x="5582" y="169455"/>
                  </a:lnTo>
                  <a:lnTo>
                    <a:pt x="21484" y="123175"/>
                  </a:lnTo>
                  <a:lnTo>
                    <a:pt x="46437" y="82351"/>
                  </a:lnTo>
                  <a:lnTo>
                    <a:pt x="79172" y="48301"/>
                  </a:lnTo>
                  <a:lnTo>
                    <a:pt x="118420" y="22347"/>
                  </a:lnTo>
                  <a:lnTo>
                    <a:pt x="162914" y="5806"/>
                  </a:lnTo>
                  <a:lnTo>
                    <a:pt x="211385" y="0"/>
                  </a:lnTo>
                  <a:lnTo>
                    <a:pt x="1127635" y="0"/>
                  </a:lnTo>
                  <a:lnTo>
                    <a:pt x="1176106" y="5806"/>
                  </a:lnTo>
                  <a:lnTo>
                    <a:pt x="1220602" y="22347"/>
                  </a:lnTo>
                  <a:lnTo>
                    <a:pt x="1259853" y="48301"/>
                  </a:lnTo>
                  <a:lnTo>
                    <a:pt x="1292591" y="82351"/>
                  </a:lnTo>
                  <a:lnTo>
                    <a:pt x="1317546" y="123175"/>
                  </a:lnTo>
                  <a:lnTo>
                    <a:pt x="1333450" y="169455"/>
                  </a:lnTo>
                  <a:lnTo>
                    <a:pt x="1339033" y="219871"/>
                  </a:lnTo>
                  <a:lnTo>
                    <a:pt x="1339033" y="311542"/>
                  </a:lnTo>
                  <a:lnTo>
                    <a:pt x="1338867" y="320201"/>
                  </a:lnTo>
                  <a:lnTo>
                    <a:pt x="2058927" y="320201"/>
                  </a:lnTo>
                  <a:lnTo>
                    <a:pt x="2058927" y="1686431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73926" y="2889586"/>
              <a:ext cx="2054860" cy="1682750"/>
            </a:xfrm>
            <a:custGeom>
              <a:avLst/>
              <a:gdLst/>
              <a:ahLst/>
              <a:cxnLst/>
              <a:rect l="l" t="t" r="r" b="b"/>
              <a:pathLst>
                <a:path w="2054860" h="1682750">
                  <a:moveTo>
                    <a:pt x="2054338" y="1682413"/>
                  </a:moveTo>
                  <a:lnTo>
                    <a:pt x="3" y="1682413"/>
                  </a:lnTo>
                  <a:lnTo>
                    <a:pt x="0" y="219858"/>
                  </a:lnTo>
                  <a:lnTo>
                    <a:pt x="5583" y="169447"/>
                  </a:lnTo>
                  <a:lnTo>
                    <a:pt x="21486" y="123171"/>
                  </a:lnTo>
                  <a:lnTo>
                    <a:pt x="46442" y="82348"/>
                  </a:lnTo>
                  <a:lnTo>
                    <a:pt x="79179" y="48300"/>
                  </a:lnTo>
                  <a:lnTo>
                    <a:pt x="118431" y="22346"/>
                  </a:lnTo>
                  <a:lnTo>
                    <a:pt x="162926" y="5806"/>
                  </a:lnTo>
                  <a:lnTo>
                    <a:pt x="211398" y="0"/>
                  </a:lnTo>
                  <a:lnTo>
                    <a:pt x="1127648" y="0"/>
                  </a:lnTo>
                  <a:lnTo>
                    <a:pt x="1176118" y="5806"/>
                  </a:lnTo>
                  <a:lnTo>
                    <a:pt x="1220612" y="22346"/>
                  </a:lnTo>
                  <a:lnTo>
                    <a:pt x="1259861" y="48300"/>
                  </a:lnTo>
                  <a:lnTo>
                    <a:pt x="1292596" y="82348"/>
                  </a:lnTo>
                  <a:lnTo>
                    <a:pt x="1317549" y="123171"/>
                  </a:lnTo>
                  <a:lnTo>
                    <a:pt x="1333451" y="169447"/>
                  </a:lnTo>
                  <a:lnTo>
                    <a:pt x="1339033" y="219858"/>
                  </a:lnTo>
                  <a:lnTo>
                    <a:pt x="1339033" y="311542"/>
                  </a:lnTo>
                  <a:lnTo>
                    <a:pt x="1338880" y="320201"/>
                  </a:lnTo>
                  <a:lnTo>
                    <a:pt x="2054338" y="320201"/>
                  </a:lnTo>
                  <a:lnTo>
                    <a:pt x="2054338" y="1682413"/>
                  </a:lnTo>
                  <a:close/>
                </a:path>
              </a:pathLst>
            </a:custGeom>
            <a:solidFill>
              <a:srgbClr val="9DDC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78527" y="2893604"/>
              <a:ext cx="2049780" cy="1678939"/>
            </a:xfrm>
            <a:custGeom>
              <a:avLst/>
              <a:gdLst/>
              <a:ahLst/>
              <a:cxnLst/>
              <a:rect l="l" t="t" r="r" b="b"/>
              <a:pathLst>
                <a:path w="2049780" h="1678939">
                  <a:moveTo>
                    <a:pt x="2049737" y="1678396"/>
                  </a:moveTo>
                  <a:lnTo>
                    <a:pt x="0" y="1678396"/>
                  </a:lnTo>
                  <a:lnTo>
                    <a:pt x="0" y="219858"/>
                  </a:lnTo>
                  <a:lnTo>
                    <a:pt x="5583" y="169447"/>
                  </a:lnTo>
                  <a:lnTo>
                    <a:pt x="21486" y="123171"/>
                  </a:lnTo>
                  <a:lnTo>
                    <a:pt x="46442" y="82348"/>
                  </a:lnTo>
                  <a:lnTo>
                    <a:pt x="79179" y="48300"/>
                  </a:lnTo>
                  <a:lnTo>
                    <a:pt x="118431" y="22346"/>
                  </a:lnTo>
                  <a:lnTo>
                    <a:pt x="162926" y="5806"/>
                  </a:lnTo>
                  <a:lnTo>
                    <a:pt x="211398" y="0"/>
                  </a:lnTo>
                  <a:lnTo>
                    <a:pt x="1127635" y="0"/>
                  </a:lnTo>
                  <a:lnTo>
                    <a:pt x="1176106" y="5806"/>
                  </a:lnTo>
                  <a:lnTo>
                    <a:pt x="1220602" y="22346"/>
                  </a:lnTo>
                  <a:lnTo>
                    <a:pt x="1259853" y="48300"/>
                  </a:lnTo>
                  <a:lnTo>
                    <a:pt x="1292591" y="82348"/>
                  </a:lnTo>
                  <a:lnTo>
                    <a:pt x="1317546" y="123171"/>
                  </a:lnTo>
                  <a:lnTo>
                    <a:pt x="1333450" y="169447"/>
                  </a:lnTo>
                  <a:lnTo>
                    <a:pt x="1339033" y="219858"/>
                  </a:lnTo>
                  <a:lnTo>
                    <a:pt x="1339033" y="311542"/>
                  </a:lnTo>
                  <a:lnTo>
                    <a:pt x="1338867" y="320188"/>
                  </a:lnTo>
                  <a:lnTo>
                    <a:pt x="2049737" y="320188"/>
                  </a:lnTo>
                  <a:lnTo>
                    <a:pt x="2049737" y="1678396"/>
                  </a:lnTo>
                  <a:close/>
                </a:path>
              </a:pathLst>
            </a:custGeom>
            <a:solidFill>
              <a:srgbClr val="95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83129" y="2897621"/>
              <a:ext cx="2045335" cy="1674495"/>
            </a:xfrm>
            <a:custGeom>
              <a:avLst/>
              <a:gdLst/>
              <a:ahLst/>
              <a:cxnLst/>
              <a:rect l="l" t="t" r="r" b="b"/>
              <a:pathLst>
                <a:path w="2045335" h="1674495">
                  <a:moveTo>
                    <a:pt x="2045135" y="1674378"/>
                  </a:moveTo>
                  <a:lnTo>
                    <a:pt x="0" y="1674378"/>
                  </a:lnTo>
                  <a:lnTo>
                    <a:pt x="0" y="219858"/>
                  </a:lnTo>
                  <a:lnTo>
                    <a:pt x="5582" y="169443"/>
                  </a:lnTo>
                  <a:lnTo>
                    <a:pt x="21484" y="123165"/>
                  </a:lnTo>
                  <a:lnTo>
                    <a:pt x="46438" y="82343"/>
                  </a:lnTo>
                  <a:lnTo>
                    <a:pt x="79174" y="48296"/>
                  </a:lnTo>
                  <a:lnTo>
                    <a:pt x="118425" y="22344"/>
                  </a:lnTo>
                  <a:lnTo>
                    <a:pt x="162922" y="5806"/>
                  </a:lnTo>
                  <a:lnTo>
                    <a:pt x="211398" y="0"/>
                  </a:lnTo>
                  <a:lnTo>
                    <a:pt x="1127635" y="0"/>
                  </a:lnTo>
                  <a:lnTo>
                    <a:pt x="1176106" y="5806"/>
                  </a:lnTo>
                  <a:lnTo>
                    <a:pt x="1220602" y="22344"/>
                  </a:lnTo>
                  <a:lnTo>
                    <a:pt x="1259853" y="48296"/>
                  </a:lnTo>
                  <a:lnTo>
                    <a:pt x="1292591" y="82343"/>
                  </a:lnTo>
                  <a:lnTo>
                    <a:pt x="1317546" y="123165"/>
                  </a:lnTo>
                  <a:lnTo>
                    <a:pt x="1333450" y="169443"/>
                  </a:lnTo>
                  <a:lnTo>
                    <a:pt x="1339033" y="219858"/>
                  </a:lnTo>
                  <a:lnTo>
                    <a:pt x="1339033" y="311542"/>
                  </a:lnTo>
                  <a:lnTo>
                    <a:pt x="1338867" y="320188"/>
                  </a:lnTo>
                  <a:lnTo>
                    <a:pt x="2045135" y="320188"/>
                  </a:lnTo>
                  <a:lnTo>
                    <a:pt x="2045135" y="1674378"/>
                  </a:lnTo>
                  <a:close/>
                </a:path>
              </a:pathLst>
            </a:custGeom>
            <a:solidFill>
              <a:srgbClr val="8E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87718" y="2901626"/>
              <a:ext cx="2040889" cy="1670685"/>
            </a:xfrm>
            <a:custGeom>
              <a:avLst/>
              <a:gdLst/>
              <a:ahLst/>
              <a:cxnLst/>
              <a:rect l="l" t="t" r="r" b="b"/>
              <a:pathLst>
                <a:path w="2040889" h="1670685">
                  <a:moveTo>
                    <a:pt x="2040546" y="1670373"/>
                  </a:moveTo>
                  <a:lnTo>
                    <a:pt x="3" y="1670373"/>
                  </a:lnTo>
                  <a:lnTo>
                    <a:pt x="0" y="219858"/>
                  </a:lnTo>
                  <a:lnTo>
                    <a:pt x="5583" y="169447"/>
                  </a:lnTo>
                  <a:lnTo>
                    <a:pt x="21486" y="123171"/>
                  </a:lnTo>
                  <a:lnTo>
                    <a:pt x="46442" y="82348"/>
                  </a:lnTo>
                  <a:lnTo>
                    <a:pt x="79179" y="48300"/>
                  </a:lnTo>
                  <a:lnTo>
                    <a:pt x="118431" y="22346"/>
                  </a:lnTo>
                  <a:lnTo>
                    <a:pt x="162926" y="5806"/>
                  </a:lnTo>
                  <a:lnTo>
                    <a:pt x="211398" y="0"/>
                  </a:lnTo>
                  <a:lnTo>
                    <a:pt x="1127648" y="0"/>
                  </a:lnTo>
                  <a:lnTo>
                    <a:pt x="1176118" y="5806"/>
                  </a:lnTo>
                  <a:lnTo>
                    <a:pt x="1220612" y="22346"/>
                  </a:lnTo>
                  <a:lnTo>
                    <a:pt x="1259861" y="48300"/>
                  </a:lnTo>
                  <a:lnTo>
                    <a:pt x="1292596" y="82348"/>
                  </a:lnTo>
                  <a:lnTo>
                    <a:pt x="1317549" y="123171"/>
                  </a:lnTo>
                  <a:lnTo>
                    <a:pt x="1333451" y="169447"/>
                  </a:lnTo>
                  <a:lnTo>
                    <a:pt x="1339033" y="219858"/>
                  </a:lnTo>
                  <a:lnTo>
                    <a:pt x="1339033" y="311555"/>
                  </a:lnTo>
                  <a:lnTo>
                    <a:pt x="1338880" y="320201"/>
                  </a:lnTo>
                  <a:lnTo>
                    <a:pt x="2040546" y="320201"/>
                  </a:lnTo>
                  <a:lnTo>
                    <a:pt x="2040546" y="1670373"/>
                  </a:lnTo>
                  <a:close/>
                </a:path>
              </a:pathLst>
            </a:custGeom>
            <a:solidFill>
              <a:srgbClr val="8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92320" y="2905644"/>
              <a:ext cx="2036445" cy="1666875"/>
            </a:xfrm>
            <a:custGeom>
              <a:avLst/>
              <a:gdLst/>
              <a:ahLst/>
              <a:cxnLst/>
              <a:rect l="l" t="t" r="r" b="b"/>
              <a:pathLst>
                <a:path w="2036445" h="1666875">
                  <a:moveTo>
                    <a:pt x="2035944" y="1666355"/>
                  </a:moveTo>
                  <a:lnTo>
                    <a:pt x="0" y="1666355"/>
                  </a:lnTo>
                  <a:lnTo>
                    <a:pt x="0" y="219858"/>
                  </a:lnTo>
                  <a:lnTo>
                    <a:pt x="5583" y="169447"/>
                  </a:lnTo>
                  <a:lnTo>
                    <a:pt x="21486" y="123171"/>
                  </a:lnTo>
                  <a:lnTo>
                    <a:pt x="46442" y="82348"/>
                  </a:lnTo>
                  <a:lnTo>
                    <a:pt x="79179" y="48300"/>
                  </a:lnTo>
                  <a:lnTo>
                    <a:pt x="118431" y="22346"/>
                  </a:lnTo>
                  <a:lnTo>
                    <a:pt x="162926" y="5806"/>
                  </a:lnTo>
                  <a:lnTo>
                    <a:pt x="211398" y="0"/>
                  </a:lnTo>
                  <a:lnTo>
                    <a:pt x="1127635" y="0"/>
                  </a:lnTo>
                  <a:lnTo>
                    <a:pt x="1176106" y="5806"/>
                  </a:lnTo>
                  <a:lnTo>
                    <a:pt x="1220602" y="22346"/>
                  </a:lnTo>
                  <a:lnTo>
                    <a:pt x="1259853" y="48300"/>
                  </a:lnTo>
                  <a:lnTo>
                    <a:pt x="1292591" y="82348"/>
                  </a:lnTo>
                  <a:lnTo>
                    <a:pt x="1317546" y="123171"/>
                  </a:lnTo>
                  <a:lnTo>
                    <a:pt x="1333450" y="169447"/>
                  </a:lnTo>
                  <a:lnTo>
                    <a:pt x="1339033" y="219858"/>
                  </a:lnTo>
                  <a:lnTo>
                    <a:pt x="1339033" y="311542"/>
                  </a:lnTo>
                  <a:lnTo>
                    <a:pt x="1338867" y="320201"/>
                  </a:lnTo>
                  <a:lnTo>
                    <a:pt x="2035944" y="320201"/>
                  </a:lnTo>
                  <a:lnTo>
                    <a:pt x="2035944" y="1666355"/>
                  </a:lnTo>
                  <a:close/>
                </a:path>
              </a:pathLst>
            </a:custGeom>
            <a:solidFill>
              <a:srgbClr val="7E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96922" y="2909662"/>
              <a:ext cx="2031364" cy="1662430"/>
            </a:xfrm>
            <a:custGeom>
              <a:avLst/>
              <a:gdLst/>
              <a:ahLst/>
              <a:cxnLst/>
              <a:rect l="l" t="t" r="r" b="b"/>
              <a:pathLst>
                <a:path w="2031364" h="1662429">
                  <a:moveTo>
                    <a:pt x="2031343" y="1662337"/>
                  </a:moveTo>
                  <a:lnTo>
                    <a:pt x="0" y="1662337"/>
                  </a:lnTo>
                  <a:lnTo>
                    <a:pt x="0" y="219858"/>
                  </a:lnTo>
                  <a:lnTo>
                    <a:pt x="5583" y="169447"/>
                  </a:lnTo>
                  <a:lnTo>
                    <a:pt x="21486" y="123171"/>
                  </a:lnTo>
                  <a:lnTo>
                    <a:pt x="46442" y="82348"/>
                  </a:lnTo>
                  <a:lnTo>
                    <a:pt x="79179" y="48300"/>
                  </a:lnTo>
                  <a:lnTo>
                    <a:pt x="118431" y="22346"/>
                  </a:lnTo>
                  <a:lnTo>
                    <a:pt x="162926" y="5806"/>
                  </a:lnTo>
                  <a:lnTo>
                    <a:pt x="211398" y="0"/>
                  </a:lnTo>
                  <a:lnTo>
                    <a:pt x="1127635" y="0"/>
                  </a:lnTo>
                  <a:lnTo>
                    <a:pt x="1176106" y="5806"/>
                  </a:lnTo>
                  <a:lnTo>
                    <a:pt x="1220602" y="22346"/>
                  </a:lnTo>
                  <a:lnTo>
                    <a:pt x="1259853" y="48300"/>
                  </a:lnTo>
                  <a:lnTo>
                    <a:pt x="1292591" y="82348"/>
                  </a:lnTo>
                  <a:lnTo>
                    <a:pt x="1317546" y="123171"/>
                  </a:lnTo>
                  <a:lnTo>
                    <a:pt x="1333450" y="169447"/>
                  </a:lnTo>
                  <a:lnTo>
                    <a:pt x="1339033" y="219858"/>
                  </a:lnTo>
                  <a:lnTo>
                    <a:pt x="1339033" y="311542"/>
                  </a:lnTo>
                  <a:lnTo>
                    <a:pt x="1338867" y="320188"/>
                  </a:lnTo>
                  <a:lnTo>
                    <a:pt x="2031343" y="320188"/>
                  </a:lnTo>
                  <a:lnTo>
                    <a:pt x="2031343" y="1662337"/>
                  </a:lnTo>
                  <a:close/>
                </a:path>
              </a:pathLst>
            </a:custGeom>
            <a:solidFill>
              <a:srgbClr val="76D1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01510" y="2913684"/>
              <a:ext cx="2026920" cy="1658620"/>
            </a:xfrm>
            <a:custGeom>
              <a:avLst/>
              <a:gdLst/>
              <a:ahLst/>
              <a:cxnLst/>
              <a:rect l="l" t="t" r="r" b="b"/>
              <a:pathLst>
                <a:path w="2026920" h="1658620">
                  <a:moveTo>
                    <a:pt x="2026754" y="320192"/>
                  </a:moveTo>
                  <a:lnTo>
                    <a:pt x="1338872" y="320192"/>
                  </a:lnTo>
                  <a:lnTo>
                    <a:pt x="1339037" y="311543"/>
                  </a:lnTo>
                  <a:lnTo>
                    <a:pt x="1339037" y="219862"/>
                  </a:lnTo>
                  <a:lnTo>
                    <a:pt x="1333461" y="169443"/>
                  </a:lnTo>
                  <a:lnTo>
                    <a:pt x="1317548" y="123164"/>
                  </a:lnTo>
                  <a:lnTo>
                    <a:pt x="1292593" y="82346"/>
                  </a:lnTo>
                  <a:lnTo>
                    <a:pt x="1259865" y="48298"/>
                  </a:lnTo>
                  <a:lnTo>
                    <a:pt x="1220609" y="22352"/>
                  </a:lnTo>
                  <a:lnTo>
                    <a:pt x="1176108" y="5803"/>
                  </a:lnTo>
                  <a:lnTo>
                    <a:pt x="1127645" y="0"/>
                  </a:lnTo>
                  <a:lnTo>
                    <a:pt x="211391" y="0"/>
                  </a:lnTo>
                  <a:lnTo>
                    <a:pt x="162915" y="5803"/>
                  </a:lnTo>
                  <a:lnTo>
                    <a:pt x="118427" y="22352"/>
                  </a:lnTo>
                  <a:lnTo>
                    <a:pt x="79171" y="48298"/>
                  </a:lnTo>
                  <a:lnTo>
                    <a:pt x="46431" y="82346"/>
                  </a:lnTo>
                  <a:lnTo>
                    <a:pt x="21475" y="123164"/>
                  </a:lnTo>
                  <a:lnTo>
                    <a:pt x="5575" y="169443"/>
                  </a:lnTo>
                  <a:lnTo>
                    <a:pt x="0" y="219862"/>
                  </a:lnTo>
                  <a:lnTo>
                    <a:pt x="0" y="1658327"/>
                  </a:lnTo>
                  <a:lnTo>
                    <a:pt x="2026754" y="1658327"/>
                  </a:lnTo>
                  <a:lnTo>
                    <a:pt x="2026754" y="320192"/>
                  </a:lnTo>
                  <a:close/>
                </a:path>
              </a:pathLst>
            </a:custGeom>
            <a:solidFill>
              <a:srgbClr val="6C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01510" y="2913680"/>
              <a:ext cx="2026920" cy="1658620"/>
            </a:xfrm>
            <a:custGeom>
              <a:avLst/>
              <a:gdLst/>
              <a:ahLst/>
              <a:cxnLst/>
              <a:rect l="l" t="t" r="r" b="b"/>
              <a:pathLst>
                <a:path w="2026920" h="1658620">
                  <a:moveTo>
                    <a:pt x="2026754" y="1658319"/>
                  </a:moveTo>
                  <a:lnTo>
                    <a:pt x="3" y="1658319"/>
                  </a:lnTo>
                  <a:lnTo>
                    <a:pt x="0" y="219858"/>
                  </a:lnTo>
                  <a:lnTo>
                    <a:pt x="5583" y="169443"/>
                  </a:lnTo>
                  <a:lnTo>
                    <a:pt x="21486" y="123165"/>
                  </a:lnTo>
                  <a:lnTo>
                    <a:pt x="46442" y="82343"/>
                  </a:lnTo>
                  <a:lnTo>
                    <a:pt x="79179" y="48296"/>
                  </a:lnTo>
                  <a:lnTo>
                    <a:pt x="118431" y="22344"/>
                  </a:lnTo>
                  <a:lnTo>
                    <a:pt x="162926" y="5806"/>
                  </a:lnTo>
                  <a:lnTo>
                    <a:pt x="211398" y="0"/>
                  </a:lnTo>
                  <a:lnTo>
                    <a:pt x="1127648" y="0"/>
                  </a:lnTo>
                  <a:lnTo>
                    <a:pt x="1176119" y="5806"/>
                  </a:lnTo>
                  <a:lnTo>
                    <a:pt x="1220615" y="22344"/>
                  </a:lnTo>
                  <a:lnTo>
                    <a:pt x="1259866" y="48296"/>
                  </a:lnTo>
                  <a:lnTo>
                    <a:pt x="1292604" y="82343"/>
                  </a:lnTo>
                  <a:lnTo>
                    <a:pt x="1317559" y="123165"/>
                  </a:lnTo>
                  <a:lnTo>
                    <a:pt x="1333463" y="169443"/>
                  </a:lnTo>
                  <a:lnTo>
                    <a:pt x="1339046" y="219858"/>
                  </a:lnTo>
                  <a:lnTo>
                    <a:pt x="1339046" y="311542"/>
                  </a:lnTo>
                  <a:lnTo>
                    <a:pt x="1338880" y="320188"/>
                  </a:lnTo>
                  <a:lnTo>
                    <a:pt x="2026754" y="320188"/>
                  </a:lnTo>
                  <a:lnTo>
                    <a:pt x="2026754" y="1658319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339621" y="6048414"/>
            <a:ext cx="5953125" cy="2771775"/>
            <a:chOff x="339621" y="6048414"/>
            <a:chExt cx="5953125" cy="2771775"/>
          </a:xfrm>
        </p:grpSpPr>
        <p:sp>
          <p:nvSpPr>
            <p:cNvPr id="30" name="object 30"/>
            <p:cNvSpPr/>
            <p:nvPr/>
          </p:nvSpPr>
          <p:spPr>
            <a:xfrm>
              <a:off x="553521" y="6325738"/>
              <a:ext cx="5732145" cy="2486660"/>
            </a:xfrm>
            <a:custGeom>
              <a:avLst/>
              <a:gdLst/>
              <a:ahLst/>
              <a:cxnLst/>
              <a:rect l="l" t="t" r="r" b="b"/>
              <a:pathLst>
                <a:path w="5732145" h="2486659">
                  <a:moveTo>
                    <a:pt x="3818422" y="2486414"/>
                  </a:moveTo>
                  <a:lnTo>
                    <a:pt x="3783690" y="2479558"/>
                  </a:lnTo>
                  <a:lnTo>
                    <a:pt x="3702322" y="2449392"/>
                  </a:lnTo>
                  <a:lnTo>
                    <a:pt x="3667594" y="2442536"/>
                  </a:lnTo>
                  <a:lnTo>
                    <a:pt x="3632862" y="2447106"/>
                  </a:lnTo>
                  <a:lnTo>
                    <a:pt x="3551491" y="2467215"/>
                  </a:lnTo>
                  <a:lnTo>
                    <a:pt x="3516759" y="2471786"/>
                  </a:lnTo>
                  <a:lnTo>
                    <a:pt x="3482027" y="2467215"/>
                  </a:lnTo>
                  <a:lnTo>
                    <a:pt x="3400659" y="2447106"/>
                  </a:lnTo>
                  <a:lnTo>
                    <a:pt x="3365931" y="2442536"/>
                  </a:lnTo>
                  <a:lnTo>
                    <a:pt x="3332438" y="2447106"/>
                  </a:lnTo>
                  <a:lnTo>
                    <a:pt x="3256523" y="2467215"/>
                  </a:lnTo>
                  <a:lnTo>
                    <a:pt x="3223031" y="2471786"/>
                  </a:lnTo>
                  <a:lnTo>
                    <a:pt x="3188303" y="2464930"/>
                  </a:lnTo>
                  <a:lnTo>
                    <a:pt x="3106935" y="2434764"/>
                  </a:lnTo>
                  <a:lnTo>
                    <a:pt x="3072203" y="2427908"/>
                  </a:lnTo>
                  <a:lnTo>
                    <a:pt x="3038712" y="2434764"/>
                  </a:lnTo>
                  <a:lnTo>
                    <a:pt x="2962802" y="2464930"/>
                  </a:lnTo>
                  <a:lnTo>
                    <a:pt x="2929311" y="2471786"/>
                  </a:lnTo>
                  <a:lnTo>
                    <a:pt x="2897060" y="2464930"/>
                  </a:lnTo>
                  <a:lnTo>
                    <a:pt x="2826606" y="2434764"/>
                  </a:lnTo>
                  <a:lnTo>
                    <a:pt x="2794355" y="2427908"/>
                  </a:lnTo>
                  <a:lnTo>
                    <a:pt x="2758382" y="2434764"/>
                  </a:lnTo>
                  <a:lnTo>
                    <a:pt x="2671555" y="2464930"/>
                  </a:lnTo>
                  <a:lnTo>
                    <a:pt x="2635583" y="2471786"/>
                  </a:lnTo>
                  <a:lnTo>
                    <a:pt x="2602092" y="2467215"/>
                  </a:lnTo>
                  <a:lnTo>
                    <a:pt x="2526182" y="2447106"/>
                  </a:lnTo>
                  <a:lnTo>
                    <a:pt x="2492691" y="2442536"/>
                  </a:lnTo>
                  <a:lnTo>
                    <a:pt x="2457959" y="2447106"/>
                  </a:lnTo>
                  <a:lnTo>
                    <a:pt x="2376588" y="2467215"/>
                  </a:lnTo>
                  <a:lnTo>
                    <a:pt x="2341855" y="2471786"/>
                  </a:lnTo>
                  <a:lnTo>
                    <a:pt x="2307127" y="2464930"/>
                  </a:lnTo>
                  <a:lnTo>
                    <a:pt x="2225759" y="2434764"/>
                  </a:lnTo>
                  <a:lnTo>
                    <a:pt x="2191027" y="2427908"/>
                  </a:lnTo>
                  <a:lnTo>
                    <a:pt x="2157536" y="2434764"/>
                  </a:lnTo>
                  <a:lnTo>
                    <a:pt x="2081626" y="2464930"/>
                  </a:lnTo>
                  <a:lnTo>
                    <a:pt x="2048135" y="2471786"/>
                  </a:lnTo>
                  <a:lnTo>
                    <a:pt x="2013403" y="2464930"/>
                  </a:lnTo>
                  <a:lnTo>
                    <a:pt x="1932032" y="2434764"/>
                  </a:lnTo>
                  <a:lnTo>
                    <a:pt x="1897300" y="2427908"/>
                  </a:lnTo>
                  <a:lnTo>
                    <a:pt x="1862572" y="2434764"/>
                  </a:lnTo>
                  <a:lnTo>
                    <a:pt x="1781204" y="2464930"/>
                  </a:lnTo>
                  <a:lnTo>
                    <a:pt x="1746471" y="2471786"/>
                  </a:lnTo>
                  <a:lnTo>
                    <a:pt x="1711739" y="2464930"/>
                  </a:lnTo>
                  <a:lnTo>
                    <a:pt x="1630368" y="2434764"/>
                  </a:lnTo>
                  <a:lnTo>
                    <a:pt x="1595636" y="2427908"/>
                  </a:lnTo>
                  <a:lnTo>
                    <a:pt x="1560907" y="2434764"/>
                  </a:lnTo>
                  <a:lnTo>
                    <a:pt x="1479537" y="2464930"/>
                  </a:lnTo>
                  <a:lnTo>
                    <a:pt x="1444808" y="2471786"/>
                  </a:lnTo>
                  <a:lnTo>
                    <a:pt x="1411316" y="2467215"/>
                  </a:lnTo>
                  <a:lnTo>
                    <a:pt x="1335404" y="2447106"/>
                  </a:lnTo>
                  <a:lnTo>
                    <a:pt x="1301916" y="2442536"/>
                  </a:lnTo>
                  <a:lnTo>
                    <a:pt x="1267183" y="2449392"/>
                  </a:lnTo>
                  <a:lnTo>
                    <a:pt x="1185812" y="2479558"/>
                  </a:lnTo>
                  <a:lnTo>
                    <a:pt x="1151080" y="2486414"/>
                  </a:lnTo>
                  <a:lnTo>
                    <a:pt x="1116351" y="2479558"/>
                  </a:lnTo>
                  <a:lnTo>
                    <a:pt x="1034981" y="2449392"/>
                  </a:lnTo>
                  <a:lnTo>
                    <a:pt x="1000252" y="2442536"/>
                  </a:lnTo>
                  <a:lnTo>
                    <a:pt x="964280" y="2449392"/>
                  </a:lnTo>
                  <a:lnTo>
                    <a:pt x="877453" y="2479558"/>
                  </a:lnTo>
                  <a:lnTo>
                    <a:pt x="841480" y="2486414"/>
                  </a:lnTo>
                  <a:lnTo>
                    <a:pt x="809229" y="2479558"/>
                  </a:lnTo>
                  <a:lnTo>
                    <a:pt x="738775" y="2449392"/>
                  </a:lnTo>
                  <a:lnTo>
                    <a:pt x="706524" y="2442536"/>
                  </a:lnTo>
                  <a:lnTo>
                    <a:pt x="670552" y="2449392"/>
                  </a:lnTo>
                  <a:lnTo>
                    <a:pt x="583725" y="2479558"/>
                  </a:lnTo>
                  <a:lnTo>
                    <a:pt x="547753" y="2486414"/>
                  </a:lnTo>
                  <a:lnTo>
                    <a:pt x="514265" y="2479558"/>
                  </a:lnTo>
                  <a:lnTo>
                    <a:pt x="438353" y="2449392"/>
                  </a:lnTo>
                  <a:lnTo>
                    <a:pt x="404861" y="2442536"/>
                  </a:lnTo>
                  <a:lnTo>
                    <a:pt x="371370" y="2449392"/>
                  </a:lnTo>
                  <a:lnTo>
                    <a:pt x="295459" y="2479558"/>
                  </a:lnTo>
                  <a:lnTo>
                    <a:pt x="261968" y="2486414"/>
                  </a:lnTo>
                  <a:lnTo>
                    <a:pt x="228390" y="2480241"/>
                  </a:lnTo>
                  <a:lnTo>
                    <a:pt x="184392" y="2466726"/>
                  </a:lnTo>
                  <a:lnTo>
                    <a:pt x="136494" y="2453369"/>
                  </a:lnTo>
                  <a:lnTo>
                    <a:pt x="91209" y="2447674"/>
                  </a:lnTo>
                  <a:lnTo>
                    <a:pt x="55056" y="2457144"/>
                  </a:lnTo>
                  <a:lnTo>
                    <a:pt x="30903" y="2431911"/>
                  </a:lnTo>
                  <a:lnTo>
                    <a:pt x="13706" y="2404250"/>
                  </a:lnTo>
                  <a:lnTo>
                    <a:pt x="3419" y="2375615"/>
                  </a:lnTo>
                  <a:lnTo>
                    <a:pt x="0" y="2347464"/>
                  </a:lnTo>
                  <a:lnTo>
                    <a:pt x="7442" y="2314329"/>
                  </a:lnTo>
                  <a:lnTo>
                    <a:pt x="40188" y="2234341"/>
                  </a:lnTo>
                  <a:lnTo>
                    <a:pt x="47630" y="2201203"/>
                  </a:lnTo>
                  <a:lnTo>
                    <a:pt x="40188" y="2170353"/>
                  </a:lnTo>
                  <a:lnTo>
                    <a:pt x="7442" y="2100423"/>
                  </a:lnTo>
                  <a:lnTo>
                    <a:pt x="0" y="2069570"/>
                  </a:lnTo>
                  <a:lnTo>
                    <a:pt x="7442" y="2036435"/>
                  </a:lnTo>
                  <a:lnTo>
                    <a:pt x="40188" y="1956451"/>
                  </a:lnTo>
                  <a:lnTo>
                    <a:pt x="47630" y="1923316"/>
                  </a:lnTo>
                  <a:lnTo>
                    <a:pt x="42668" y="1892463"/>
                  </a:lnTo>
                  <a:lnTo>
                    <a:pt x="20834" y="1822529"/>
                  </a:lnTo>
                  <a:lnTo>
                    <a:pt x="15871" y="1791676"/>
                  </a:lnTo>
                  <a:lnTo>
                    <a:pt x="20834" y="1759684"/>
                  </a:lnTo>
                  <a:lnTo>
                    <a:pt x="42668" y="1684725"/>
                  </a:lnTo>
                  <a:lnTo>
                    <a:pt x="47630" y="1652733"/>
                  </a:lnTo>
                  <a:lnTo>
                    <a:pt x="42668" y="1623023"/>
                  </a:lnTo>
                  <a:lnTo>
                    <a:pt x="20834" y="1558121"/>
                  </a:lnTo>
                  <a:lnTo>
                    <a:pt x="15871" y="1528411"/>
                  </a:lnTo>
                  <a:lnTo>
                    <a:pt x="23314" y="1492987"/>
                  </a:lnTo>
                  <a:lnTo>
                    <a:pt x="56060" y="1402945"/>
                  </a:lnTo>
                  <a:lnTo>
                    <a:pt x="63502" y="1367522"/>
                  </a:lnTo>
                  <a:lnTo>
                    <a:pt x="56060" y="1336673"/>
                  </a:lnTo>
                  <a:lnTo>
                    <a:pt x="23314" y="1266742"/>
                  </a:lnTo>
                  <a:lnTo>
                    <a:pt x="15871" y="1235889"/>
                  </a:lnTo>
                  <a:lnTo>
                    <a:pt x="23314" y="1202751"/>
                  </a:lnTo>
                  <a:lnTo>
                    <a:pt x="56060" y="1122769"/>
                  </a:lnTo>
                  <a:lnTo>
                    <a:pt x="63502" y="1089635"/>
                  </a:lnTo>
                  <a:lnTo>
                    <a:pt x="56060" y="1059924"/>
                  </a:lnTo>
                  <a:lnTo>
                    <a:pt x="23314" y="995020"/>
                  </a:lnTo>
                  <a:lnTo>
                    <a:pt x="15871" y="965313"/>
                  </a:lnTo>
                  <a:lnTo>
                    <a:pt x="23314" y="934460"/>
                  </a:lnTo>
                  <a:lnTo>
                    <a:pt x="56060" y="864529"/>
                  </a:lnTo>
                  <a:lnTo>
                    <a:pt x="63502" y="833680"/>
                  </a:lnTo>
                  <a:lnTo>
                    <a:pt x="58541" y="801685"/>
                  </a:lnTo>
                  <a:lnTo>
                    <a:pt x="36712" y="726725"/>
                  </a:lnTo>
                  <a:lnTo>
                    <a:pt x="31751" y="694730"/>
                  </a:lnTo>
                  <a:lnTo>
                    <a:pt x="39193" y="661592"/>
                  </a:lnTo>
                  <a:lnTo>
                    <a:pt x="71939" y="581607"/>
                  </a:lnTo>
                  <a:lnTo>
                    <a:pt x="79382" y="548469"/>
                  </a:lnTo>
                  <a:lnTo>
                    <a:pt x="71939" y="517617"/>
                  </a:lnTo>
                  <a:lnTo>
                    <a:pt x="39193" y="447689"/>
                  </a:lnTo>
                  <a:lnTo>
                    <a:pt x="31751" y="416836"/>
                  </a:lnTo>
                  <a:lnTo>
                    <a:pt x="39193" y="383699"/>
                  </a:lnTo>
                  <a:lnTo>
                    <a:pt x="71939" y="303713"/>
                  </a:lnTo>
                  <a:lnTo>
                    <a:pt x="79382" y="270576"/>
                  </a:lnTo>
                  <a:lnTo>
                    <a:pt x="71939" y="239726"/>
                  </a:lnTo>
                  <a:lnTo>
                    <a:pt x="39193" y="169796"/>
                  </a:lnTo>
                  <a:lnTo>
                    <a:pt x="31751" y="138943"/>
                  </a:lnTo>
                  <a:lnTo>
                    <a:pt x="39575" y="108688"/>
                  </a:lnTo>
                  <a:lnTo>
                    <a:pt x="58315" y="74155"/>
                  </a:lnTo>
                  <a:lnTo>
                    <a:pt x="80876" y="37419"/>
                  </a:lnTo>
                  <a:lnTo>
                    <a:pt x="100159" y="552"/>
                  </a:lnTo>
                  <a:lnTo>
                    <a:pt x="129834" y="13583"/>
                  </a:lnTo>
                  <a:lnTo>
                    <a:pt x="160710" y="27781"/>
                  </a:lnTo>
                  <a:lnTo>
                    <a:pt x="191839" y="39195"/>
                  </a:lnTo>
                  <a:lnTo>
                    <a:pt x="222274" y="43877"/>
                  </a:lnTo>
                  <a:lnTo>
                    <a:pt x="255766" y="37021"/>
                  </a:lnTo>
                  <a:lnTo>
                    <a:pt x="331678" y="6855"/>
                  </a:lnTo>
                  <a:lnTo>
                    <a:pt x="365166" y="0"/>
                  </a:lnTo>
                  <a:lnTo>
                    <a:pt x="399898" y="6855"/>
                  </a:lnTo>
                  <a:lnTo>
                    <a:pt x="481269" y="37021"/>
                  </a:lnTo>
                  <a:lnTo>
                    <a:pt x="516001" y="43877"/>
                  </a:lnTo>
                  <a:lnTo>
                    <a:pt x="550730" y="37021"/>
                  </a:lnTo>
                  <a:lnTo>
                    <a:pt x="632101" y="6855"/>
                  </a:lnTo>
                  <a:lnTo>
                    <a:pt x="666829" y="0"/>
                  </a:lnTo>
                  <a:lnTo>
                    <a:pt x="701562" y="6855"/>
                  </a:lnTo>
                  <a:lnTo>
                    <a:pt x="782933" y="37021"/>
                  </a:lnTo>
                  <a:lnTo>
                    <a:pt x="817665" y="43877"/>
                  </a:lnTo>
                  <a:lnTo>
                    <a:pt x="851153" y="37021"/>
                  </a:lnTo>
                  <a:lnTo>
                    <a:pt x="927065" y="6855"/>
                  </a:lnTo>
                  <a:lnTo>
                    <a:pt x="960557" y="0"/>
                  </a:lnTo>
                  <a:lnTo>
                    <a:pt x="995289" y="6855"/>
                  </a:lnTo>
                  <a:lnTo>
                    <a:pt x="1076661" y="37021"/>
                  </a:lnTo>
                  <a:lnTo>
                    <a:pt x="1111393" y="43877"/>
                  </a:lnTo>
                  <a:lnTo>
                    <a:pt x="1146121" y="37021"/>
                  </a:lnTo>
                  <a:lnTo>
                    <a:pt x="1227489" y="6855"/>
                  </a:lnTo>
                  <a:lnTo>
                    <a:pt x="1262221" y="0"/>
                  </a:lnTo>
                  <a:lnTo>
                    <a:pt x="1295712" y="6855"/>
                  </a:lnTo>
                  <a:lnTo>
                    <a:pt x="1371622" y="37021"/>
                  </a:lnTo>
                  <a:lnTo>
                    <a:pt x="1405113" y="43877"/>
                  </a:lnTo>
                  <a:lnTo>
                    <a:pt x="1439845" y="37021"/>
                  </a:lnTo>
                  <a:lnTo>
                    <a:pt x="1521216" y="6855"/>
                  </a:lnTo>
                  <a:lnTo>
                    <a:pt x="1555949" y="0"/>
                  </a:lnTo>
                  <a:lnTo>
                    <a:pt x="1590676" y="6855"/>
                  </a:lnTo>
                  <a:lnTo>
                    <a:pt x="1672045" y="37021"/>
                  </a:lnTo>
                  <a:lnTo>
                    <a:pt x="1706777" y="43877"/>
                  </a:lnTo>
                  <a:lnTo>
                    <a:pt x="1741509" y="37021"/>
                  </a:lnTo>
                  <a:lnTo>
                    <a:pt x="1822880" y="6855"/>
                  </a:lnTo>
                  <a:lnTo>
                    <a:pt x="1857612" y="0"/>
                  </a:lnTo>
                  <a:lnTo>
                    <a:pt x="1892340" y="6855"/>
                  </a:lnTo>
                  <a:lnTo>
                    <a:pt x="1973708" y="37021"/>
                  </a:lnTo>
                  <a:lnTo>
                    <a:pt x="2008440" y="43877"/>
                  </a:lnTo>
                  <a:lnTo>
                    <a:pt x="2041931" y="37021"/>
                  </a:lnTo>
                  <a:lnTo>
                    <a:pt x="2117841" y="6855"/>
                  </a:lnTo>
                  <a:lnTo>
                    <a:pt x="2151332" y="0"/>
                  </a:lnTo>
                  <a:lnTo>
                    <a:pt x="2187305" y="6855"/>
                  </a:lnTo>
                  <a:lnTo>
                    <a:pt x="2274132" y="37021"/>
                  </a:lnTo>
                  <a:lnTo>
                    <a:pt x="2310104" y="43877"/>
                  </a:lnTo>
                  <a:lnTo>
                    <a:pt x="2343595" y="37021"/>
                  </a:lnTo>
                  <a:lnTo>
                    <a:pt x="2419505" y="6855"/>
                  </a:lnTo>
                  <a:lnTo>
                    <a:pt x="2452996" y="0"/>
                  </a:lnTo>
                  <a:lnTo>
                    <a:pt x="2487728" y="6855"/>
                  </a:lnTo>
                  <a:lnTo>
                    <a:pt x="2569100" y="37021"/>
                  </a:lnTo>
                  <a:lnTo>
                    <a:pt x="2603832" y="43877"/>
                  </a:lnTo>
                  <a:lnTo>
                    <a:pt x="2638563" y="37021"/>
                  </a:lnTo>
                  <a:lnTo>
                    <a:pt x="2719929" y="6855"/>
                  </a:lnTo>
                  <a:lnTo>
                    <a:pt x="2754660" y="0"/>
                  </a:lnTo>
                  <a:lnTo>
                    <a:pt x="2789392" y="6855"/>
                  </a:lnTo>
                  <a:lnTo>
                    <a:pt x="2870763" y="37021"/>
                  </a:lnTo>
                  <a:lnTo>
                    <a:pt x="2905495" y="43877"/>
                  </a:lnTo>
                  <a:lnTo>
                    <a:pt x="2938983" y="37021"/>
                  </a:lnTo>
                  <a:lnTo>
                    <a:pt x="3014895" y="6855"/>
                  </a:lnTo>
                  <a:lnTo>
                    <a:pt x="3048388" y="0"/>
                  </a:lnTo>
                  <a:lnTo>
                    <a:pt x="3084360" y="6855"/>
                  </a:lnTo>
                  <a:lnTo>
                    <a:pt x="3171187" y="37021"/>
                  </a:lnTo>
                  <a:lnTo>
                    <a:pt x="3207159" y="43877"/>
                  </a:lnTo>
                  <a:lnTo>
                    <a:pt x="3240650" y="37021"/>
                  </a:lnTo>
                  <a:lnTo>
                    <a:pt x="3316560" y="6855"/>
                  </a:lnTo>
                  <a:lnTo>
                    <a:pt x="3350051" y="0"/>
                  </a:lnTo>
                  <a:lnTo>
                    <a:pt x="3384783" y="6855"/>
                  </a:lnTo>
                  <a:lnTo>
                    <a:pt x="3466151" y="37021"/>
                  </a:lnTo>
                  <a:lnTo>
                    <a:pt x="3500879" y="43877"/>
                  </a:lnTo>
                  <a:lnTo>
                    <a:pt x="3535612" y="39306"/>
                  </a:lnTo>
                  <a:lnTo>
                    <a:pt x="3616983" y="19192"/>
                  </a:lnTo>
                  <a:lnTo>
                    <a:pt x="3651715" y="14621"/>
                  </a:lnTo>
                  <a:lnTo>
                    <a:pt x="3686447" y="19192"/>
                  </a:lnTo>
                  <a:lnTo>
                    <a:pt x="3767815" y="39306"/>
                  </a:lnTo>
                  <a:lnTo>
                    <a:pt x="3802543" y="43877"/>
                  </a:lnTo>
                  <a:lnTo>
                    <a:pt x="3837275" y="39306"/>
                  </a:lnTo>
                  <a:lnTo>
                    <a:pt x="3918646" y="19192"/>
                  </a:lnTo>
                  <a:lnTo>
                    <a:pt x="3953379" y="14621"/>
                  </a:lnTo>
                  <a:lnTo>
                    <a:pt x="3988111" y="19192"/>
                  </a:lnTo>
                  <a:lnTo>
                    <a:pt x="4069479" y="39306"/>
                  </a:lnTo>
                  <a:lnTo>
                    <a:pt x="4104207" y="43877"/>
                  </a:lnTo>
                  <a:lnTo>
                    <a:pt x="4138939" y="39306"/>
                  </a:lnTo>
                  <a:lnTo>
                    <a:pt x="4220310" y="19192"/>
                  </a:lnTo>
                  <a:lnTo>
                    <a:pt x="4255042" y="14621"/>
                  </a:lnTo>
                  <a:lnTo>
                    <a:pt x="4289771" y="19192"/>
                  </a:lnTo>
                  <a:lnTo>
                    <a:pt x="4371141" y="39306"/>
                  </a:lnTo>
                  <a:lnTo>
                    <a:pt x="4405870" y="43877"/>
                  </a:lnTo>
                  <a:lnTo>
                    <a:pt x="4440603" y="37021"/>
                  </a:lnTo>
                  <a:lnTo>
                    <a:pt x="4521974" y="6855"/>
                  </a:lnTo>
                  <a:lnTo>
                    <a:pt x="4556706" y="0"/>
                  </a:lnTo>
                  <a:lnTo>
                    <a:pt x="4591435" y="6855"/>
                  </a:lnTo>
                  <a:lnTo>
                    <a:pt x="4672808" y="37021"/>
                  </a:lnTo>
                  <a:lnTo>
                    <a:pt x="4707542" y="43877"/>
                  </a:lnTo>
                  <a:lnTo>
                    <a:pt x="4742269" y="37021"/>
                  </a:lnTo>
                  <a:lnTo>
                    <a:pt x="4823638" y="6855"/>
                  </a:lnTo>
                  <a:lnTo>
                    <a:pt x="4858370" y="0"/>
                  </a:lnTo>
                  <a:lnTo>
                    <a:pt x="4891861" y="6855"/>
                  </a:lnTo>
                  <a:lnTo>
                    <a:pt x="4967771" y="37021"/>
                  </a:lnTo>
                  <a:lnTo>
                    <a:pt x="5001262" y="43877"/>
                  </a:lnTo>
                  <a:lnTo>
                    <a:pt x="5035994" y="37021"/>
                  </a:lnTo>
                  <a:lnTo>
                    <a:pt x="5117365" y="6855"/>
                  </a:lnTo>
                  <a:lnTo>
                    <a:pt x="5152097" y="0"/>
                  </a:lnTo>
                  <a:lnTo>
                    <a:pt x="5186825" y="6855"/>
                  </a:lnTo>
                  <a:lnTo>
                    <a:pt x="5268193" y="37021"/>
                  </a:lnTo>
                  <a:lnTo>
                    <a:pt x="5302925" y="43877"/>
                  </a:lnTo>
                  <a:lnTo>
                    <a:pt x="5337658" y="37021"/>
                  </a:lnTo>
                  <a:lnTo>
                    <a:pt x="5419029" y="6855"/>
                  </a:lnTo>
                  <a:lnTo>
                    <a:pt x="5453761" y="0"/>
                  </a:lnTo>
                  <a:lnTo>
                    <a:pt x="5488489" y="6855"/>
                  </a:lnTo>
                  <a:lnTo>
                    <a:pt x="5569857" y="37021"/>
                  </a:lnTo>
                  <a:lnTo>
                    <a:pt x="5604589" y="43877"/>
                  </a:lnTo>
                  <a:lnTo>
                    <a:pt x="5629489" y="41665"/>
                  </a:lnTo>
                  <a:lnTo>
                    <a:pt x="5647236" y="35542"/>
                  </a:lnTo>
                  <a:lnTo>
                    <a:pt x="5661717" y="26282"/>
                  </a:lnTo>
                  <a:lnTo>
                    <a:pt x="5676815" y="14655"/>
                  </a:lnTo>
                  <a:lnTo>
                    <a:pt x="5701231" y="49948"/>
                  </a:lnTo>
                  <a:lnTo>
                    <a:pt x="5718305" y="84409"/>
                  </a:lnTo>
                  <a:lnTo>
                    <a:pt x="5728332" y="116892"/>
                  </a:lnTo>
                  <a:lnTo>
                    <a:pt x="5731609" y="146253"/>
                  </a:lnTo>
                  <a:lnTo>
                    <a:pt x="5724167" y="180535"/>
                  </a:lnTo>
                  <a:lnTo>
                    <a:pt x="5691421" y="265551"/>
                  </a:lnTo>
                  <a:lnTo>
                    <a:pt x="5683979" y="299832"/>
                  </a:lnTo>
                  <a:lnTo>
                    <a:pt x="5691421" y="330681"/>
                  </a:lnTo>
                  <a:lnTo>
                    <a:pt x="5724167" y="400612"/>
                  </a:lnTo>
                  <a:lnTo>
                    <a:pt x="5731609" y="431465"/>
                  </a:lnTo>
                  <a:lnTo>
                    <a:pt x="5724167" y="463460"/>
                  </a:lnTo>
                  <a:lnTo>
                    <a:pt x="5691421" y="538417"/>
                  </a:lnTo>
                  <a:lnTo>
                    <a:pt x="5683979" y="570408"/>
                  </a:lnTo>
                  <a:lnTo>
                    <a:pt x="5691421" y="600118"/>
                  </a:lnTo>
                  <a:lnTo>
                    <a:pt x="5724167" y="665020"/>
                  </a:lnTo>
                  <a:lnTo>
                    <a:pt x="5731609" y="694730"/>
                  </a:lnTo>
                  <a:lnTo>
                    <a:pt x="5724167" y="726725"/>
                  </a:lnTo>
                  <a:lnTo>
                    <a:pt x="5691421" y="801685"/>
                  </a:lnTo>
                  <a:lnTo>
                    <a:pt x="5683979" y="833680"/>
                  </a:lnTo>
                  <a:lnTo>
                    <a:pt x="5691421" y="866815"/>
                  </a:lnTo>
                  <a:lnTo>
                    <a:pt x="5724167" y="946800"/>
                  </a:lnTo>
                  <a:lnTo>
                    <a:pt x="5731609" y="979934"/>
                  </a:lnTo>
                  <a:lnTo>
                    <a:pt x="5724167" y="1011930"/>
                  </a:lnTo>
                  <a:lnTo>
                    <a:pt x="5691421" y="1086889"/>
                  </a:lnTo>
                  <a:lnTo>
                    <a:pt x="5683979" y="1118885"/>
                  </a:lnTo>
                  <a:lnTo>
                    <a:pt x="5688940" y="1150880"/>
                  </a:lnTo>
                  <a:lnTo>
                    <a:pt x="5710769" y="1225836"/>
                  </a:lnTo>
                  <a:lnTo>
                    <a:pt x="5715730" y="1257828"/>
                  </a:lnTo>
                  <a:lnTo>
                    <a:pt x="5708288" y="1289823"/>
                  </a:lnTo>
                  <a:lnTo>
                    <a:pt x="5675542" y="1364783"/>
                  </a:lnTo>
                  <a:lnTo>
                    <a:pt x="5668099" y="1396778"/>
                  </a:lnTo>
                  <a:lnTo>
                    <a:pt x="5675542" y="1425346"/>
                  </a:lnTo>
                  <a:lnTo>
                    <a:pt x="5708288" y="1485219"/>
                  </a:lnTo>
                  <a:lnTo>
                    <a:pt x="5715730" y="1513783"/>
                  </a:lnTo>
                  <a:lnTo>
                    <a:pt x="5708288" y="1548064"/>
                  </a:lnTo>
                  <a:lnTo>
                    <a:pt x="5675542" y="1633080"/>
                  </a:lnTo>
                  <a:lnTo>
                    <a:pt x="5668099" y="1667361"/>
                  </a:lnTo>
                  <a:lnTo>
                    <a:pt x="5675542" y="1698210"/>
                  </a:lnTo>
                  <a:lnTo>
                    <a:pt x="5708288" y="1768141"/>
                  </a:lnTo>
                  <a:lnTo>
                    <a:pt x="5715730" y="1798994"/>
                  </a:lnTo>
                  <a:lnTo>
                    <a:pt x="5708288" y="1832129"/>
                  </a:lnTo>
                  <a:lnTo>
                    <a:pt x="5675542" y="1912113"/>
                  </a:lnTo>
                  <a:lnTo>
                    <a:pt x="5668099" y="1945248"/>
                  </a:lnTo>
                  <a:lnTo>
                    <a:pt x="5675542" y="1976101"/>
                  </a:lnTo>
                  <a:lnTo>
                    <a:pt x="5708288" y="2046034"/>
                  </a:lnTo>
                  <a:lnTo>
                    <a:pt x="5715730" y="2076887"/>
                  </a:lnTo>
                  <a:lnTo>
                    <a:pt x="5705806" y="2110022"/>
                  </a:lnTo>
                  <a:lnTo>
                    <a:pt x="5662143" y="2190007"/>
                  </a:lnTo>
                  <a:lnTo>
                    <a:pt x="5652220" y="2223141"/>
                  </a:lnTo>
                  <a:lnTo>
                    <a:pt x="5659662" y="2252852"/>
                  </a:lnTo>
                  <a:lnTo>
                    <a:pt x="5692408" y="2317757"/>
                  </a:lnTo>
                  <a:lnTo>
                    <a:pt x="5699851" y="2347464"/>
                  </a:lnTo>
                  <a:lnTo>
                    <a:pt x="5693339" y="2400057"/>
                  </a:lnTo>
                  <a:lnTo>
                    <a:pt x="5674548" y="2439107"/>
                  </a:lnTo>
                  <a:lnTo>
                    <a:pt x="5644593" y="2463416"/>
                  </a:lnTo>
                  <a:lnTo>
                    <a:pt x="5604589" y="2471786"/>
                  </a:lnTo>
                  <a:lnTo>
                    <a:pt x="5572338" y="2464930"/>
                  </a:lnTo>
                  <a:lnTo>
                    <a:pt x="5501884" y="2434764"/>
                  </a:lnTo>
                  <a:lnTo>
                    <a:pt x="5469633" y="2427908"/>
                  </a:lnTo>
                  <a:lnTo>
                    <a:pt x="5436145" y="2434764"/>
                  </a:lnTo>
                  <a:lnTo>
                    <a:pt x="5360233" y="2464930"/>
                  </a:lnTo>
                  <a:lnTo>
                    <a:pt x="5326741" y="2471786"/>
                  </a:lnTo>
                  <a:lnTo>
                    <a:pt x="5292009" y="2464930"/>
                  </a:lnTo>
                  <a:lnTo>
                    <a:pt x="5210641" y="2434764"/>
                  </a:lnTo>
                  <a:lnTo>
                    <a:pt x="5175913" y="2427908"/>
                  </a:lnTo>
                  <a:lnTo>
                    <a:pt x="5139939" y="2434764"/>
                  </a:lnTo>
                  <a:lnTo>
                    <a:pt x="5053110" y="2464930"/>
                  </a:lnTo>
                  <a:lnTo>
                    <a:pt x="5017141" y="2471786"/>
                  </a:lnTo>
                  <a:lnTo>
                    <a:pt x="4982409" y="2464930"/>
                  </a:lnTo>
                  <a:lnTo>
                    <a:pt x="4901038" y="2434764"/>
                  </a:lnTo>
                  <a:lnTo>
                    <a:pt x="4866306" y="2427908"/>
                  </a:lnTo>
                  <a:lnTo>
                    <a:pt x="4832815" y="2434764"/>
                  </a:lnTo>
                  <a:lnTo>
                    <a:pt x="4756904" y="2464930"/>
                  </a:lnTo>
                  <a:lnTo>
                    <a:pt x="4723413" y="2471786"/>
                  </a:lnTo>
                  <a:lnTo>
                    <a:pt x="4688681" y="2464930"/>
                  </a:lnTo>
                  <a:lnTo>
                    <a:pt x="4607310" y="2434764"/>
                  </a:lnTo>
                  <a:lnTo>
                    <a:pt x="4572578" y="2427908"/>
                  </a:lnTo>
                  <a:lnTo>
                    <a:pt x="4537850" y="2434764"/>
                  </a:lnTo>
                  <a:lnTo>
                    <a:pt x="4456482" y="2464930"/>
                  </a:lnTo>
                  <a:lnTo>
                    <a:pt x="4421750" y="2471786"/>
                  </a:lnTo>
                  <a:lnTo>
                    <a:pt x="4387018" y="2467215"/>
                  </a:lnTo>
                  <a:lnTo>
                    <a:pt x="4305650" y="2447106"/>
                  </a:lnTo>
                  <a:lnTo>
                    <a:pt x="4270922" y="2442536"/>
                  </a:lnTo>
                  <a:lnTo>
                    <a:pt x="4236189" y="2447106"/>
                  </a:lnTo>
                  <a:lnTo>
                    <a:pt x="4154818" y="2467215"/>
                  </a:lnTo>
                  <a:lnTo>
                    <a:pt x="4120086" y="2471786"/>
                  </a:lnTo>
                  <a:lnTo>
                    <a:pt x="4085354" y="2467215"/>
                  </a:lnTo>
                  <a:lnTo>
                    <a:pt x="4003986" y="2447106"/>
                  </a:lnTo>
                  <a:lnTo>
                    <a:pt x="3969258" y="2442536"/>
                  </a:lnTo>
                  <a:lnTo>
                    <a:pt x="3934526" y="2449392"/>
                  </a:lnTo>
                  <a:lnTo>
                    <a:pt x="3853155" y="2479558"/>
                  </a:lnTo>
                  <a:lnTo>
                    <a:pt x="3818422" y="2486414"/>
                  </a:lnTo>
                  <a:close/>
                </a:path>
              </a:pathLst>
            </a:custGeom>
            <a:solidFill>
              <a:srgbClr val="BC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53521" y="6325738"/>
              <a:ext cx="5732145" cy="2486660"/>
            </a:xfrm>
            <a:custGeom>
              <a:avLst/>
              <a:gdLst/>
              <a:ahLst/>
              <a:cxnLst/>
              <a:rect l="l" t="t" r="r" b="b"/>
              <a:pathLst>
                <a:path w="5732145" h="2486659">
                  <a:moveTo>
                    <a:pt x="100159" y="552"/>
                  </a:moveTo>
                  <a:lnTo>
                    <a:pt x="129834" y="13583"/>
                  </a:lnTo>
                  <a:lnTo>
                    <a:pt x="160710" y="27781"/>
                  </a:lnTo>
                  <a:lnTo>
                    <a:pt x="191839" y="39195"/>
                  </a:lnTo>
                  <a:lnTo>
                    <a:pt x="222274" y="43877"/>
                  </a:lnTo>
                  <a:lnTo>
                    <a:pt x="255766" y="37021"/>
                  </a:lnTo>
                  <a:lnTo>
                    <a:pt x="293723" y="21938"/>
                  </a:lnTo>
                  <a:lnTo>
                    <a:pt x="331678" y="6855"/>
                  </a:lnTo>
                  <a:lnTo>
                    <a:pt x="365166" y="0"/>
                  </a:lnTo>
                  <a:lnTo>
                    <a:pt x="399898" y="6855"/>
                  </a:lnTo>
                  <a:lnTo>
                    <a:pt x="440584" y="21938"/>
                  </a:lnTo>
                  <a:lnTo>
                    <a:pt x="481269" y="37021"/>
                  </a:lnTo>
                  <a:lnTo>
                    <a:pt x="516001" y="43877"/>
                  </a:lnTo>
                  <a:lnTo>
                    <a:pt x="550730" y="37021"/>
                  </a:lnTo>
                  <a:lnTo>
                    <a:pt x="591415" y="21938"/>
                  </a:lnTo>
                  <a:lnTo>
                    <a:pt x="632101" y="6855"/>
                  </a:lnTo>
                  <a:lnTo>
                    <a:pt x="666829" y="0"/>
                  </a:lnTo>
                  <a:lnTo>
                    <a:pt x="701562" y="6855"/>
                  </a:lnTo>
                  <a:lnTo>
                    <a:pt x="742247" y="21938"/>
                  </a:lnTo>
                  <a:lnTo>
                    <a:pt x="782933" y="37021"/>
                  </a:lnTo>
                  <a:lnTo>
                    <a:pt x="817665" y="43877"/>
                  </a:lnTo>
                  <a:lnTo>
                    <a:pt x="851153" y="37021"/>
                  </a:lnTo>
                  <a:lnTo>
                    <a:pt x="889108" y="21938"/>
                  </a:lnTo>
                  <a:lnTo>
                    <a:pt x="927065" y="6855"/>
                  </a:lnTo>
                  <a:lnTo>
                    <a:pt x="960557" y="0"/>
                  </a:lnTo>
                  <a:lnTo>
                    <a:pt x="995289" y="6855"/>
                  </a:lnTo>
                  <a:lnTo>
                    <a:pt x="1035975" y="21938"/>
                  </a:lnTo>
                  <a:lnTo>
                    <a:pt x="1076661" y="37021"/>
                  </a:lnTo>
                  <a:lnTo>
                    <a:pt x="1111393" y="43877"/>
                  </a:lnTo>
                  <a:lnTo>
                    <a:pt x="1146121" y="37021"/>
                  </a:lnTo>
                  <a:lnTo>
                    <a:pt x="1186804" y="21938"/>
                  </a:lnTo>
                  <a:lnTo>
                    <a:pt x="1227489" y="6855"/>
                  </a:lnTo>
                  <a:lnTo>
                    <a:pt x="1262221" y="0"/>
                  </a:lnTo>
                  <a:lnTo>
                    <a:pt x="1295712" y="6855"/>
                  </a:lnTo>
                  <a:lnTo>
                    <a:pt x="1333667" y="21938"/>
                  </a:lnTo>
                  <a:lnTo>
                    <a:pt x="1371622" y="37021"/>
                  </a:lnTo>
                  <a:lnTo>
                    <a:pt x="1405113" y="43877"/>
                  </a:lnTo>
                  <a:lnTo>
                    <a:pt x="1439845" y="37021"/>
                  </a:lnTo>
                  <a:lnTo>
                    <a:pt x="1480531" y="21938"/>
                  </a:lnTo>
                  <a:lnTo>
                    <a:pt x="1521216" y="6855"/>
                  </a:lnTo>
                  <a:lnTo>
                    <a:pt x="1555949" y="0"/>
                  </a:lnTo>
                  <a:lnTo>
                    <a:pt x="1590676" y="6855"/>
                  </a:lnTo>
                  <a:lnTo>
                    <a:pt x="1631360" y="21938"/>
                  </a:lnTo>
                  <a:lnTo>
                    <a:pt x="1672045" y="37021"/>
                  </a:lnTo>
                  <a:lnTo>
                    <a:pt x="1706777" y="43877"/>
                  </a:lnTo>
                  <a:lnTo>
                    <a:pt x="1741509" y="37021"/>
                  </a:lnTo>
                  <a:lnTo>
                    <a:pt x="1782194" y="21938"/>
                  </a:lnTo>
                  <a:lnTo>
                    <a:pt x="1822880" y="6855"/>
                  </a:lnTo>
                  <a:lnTo>
                    <a:pt x="1857612" y="0"/>
                  </a:lnTo>
                  <a:lnTo>
                    <a:pt x="1892340" y="6855"/>
                  </a:lnTo>
                  <a:lnTo>
                    <a:pt x="1933023" y="21938"/>
                  </a:lnTo>
                  <a:lnTo>
                    <a:pt x="1973708" y="37021"/>
                  </a:lnTo>
                  <a:lnTo>
                    <a:pt x="2008440" y="43877"/>
                  </a:lnTo>
                  <a:lnTo>
                    <a:pt x="2041931" y="37021"/>
                  </a:lnTo>
                  <a:lnTo>
                    <a:pt x="2079886" y="21938"/>
                  </a:lnTo>
                  <a:lnTo>
                    <a:pt x="2117841" y="6855"/>
                  </a:lnTo>
                  <a:lnTo>
                    <a:pt x="2151332" y="0"/>
                  </a:lnTo>
                  <a:lnTo>
                    <a:pt x="2187305" y="6855"/>
                  </a:lnTo>
                  <a:lnTo>
                    <a:pt x="2230718" y="21938"/>
                  </a:lnTo>
                  <a:lnTo>
                    <a:pt x="2274132" y="37021"/>
                  </a:lnTo>
                  <a:lnTo>
                    <a:pt x="2310104" y="43877"/>
                  </a:lnTo>
                  <a:lnTo>
                    <a:pt x="2343595" y="37021"/>
                  </a:lnTo>
                  <a:lnTo>
                    <a:pt x="2381550" y="21938"/>
                  </a:lnTo>
                  <a:lnTo>
                    <a:pt x="2419505" y="6855"/>
                  </a:lnTo>
                  <a:lnTo>
                    <a:pt x="2452996" y="0"/>
                  </a:lnTo>
                  <a:lnTo>
                    <a:pt x="2487728" y="6855"/>
                  </a:lnTo>
                  <a:lnTo>
                    <a:pt x="2528414" y="21938"/>
                  </a:lnTo>
                  <a:lnTo>
                    <a:pt x="2569100" y="37021"/>
                  </a:lnTo>
                  <a:lnTo>
                    <a:pt x="2603832" y="43877"/>
                  </a:lnTo>
                  <a:lnTo>
                    <a:pt x="2638563" y="37021"/>
                  </a:lnTo>
                  <a:lnTo>
                    <a:pt x="2679246" y="21938"/>
                  </a:lnTo>
                  <a:lnTo>
                    <a:pt x="2719929" y="6855"/>
                  </a:lnTo>
                  <a:lnTo>
                    <a:pt x="2754660" y="0"/>
                  </a:lnTo>
                  <a:lnTo>
                    <a:pt x="2789392" y="6855"/>
                  </a:lnTo>
                  <a:lnTo>
                    <a:pt x="2830078" y="21938"/>
                  </a:lnTo>
                  <a:lnTo>
                    <a:pt x="2870763" y="37021"/>
                  </a:lnTo>
                  <a:lnTo>
                    <a:pt x="2905495" y="43877"/>
                  </a:lnTo>
                  <a:lnTo>
                    <a:pt x="2938983" y="37021"/>
                  </a:lnTo>
                  <a:lnTo>
                    <a:pt x="2976939" y="21938"/>
                  </a:lnTo>
                  <a:lnTo>
                    <a:pt x="3014895" y="6855"/>
                  </a:lnTo>
                  <a:lnTo>
                    <a:pt x="3048388" y="0"/>
                  </a:lnTo>
                  <a:lnTo>
                    <a:pt x="3084360" y="6855"/>
                  </a:lnTo>
                  <a:lnTo>
                    <a:pt x="3127773" y="21938"/>
                  </a:lnTo>
                  <a:lnTo>
                    <a:pt x="3171187" y="37021"/>
                  </a:lnTo>
                  <a:lnTo>
                    <a:pt x="3207159" y="43877"/>
                  </a:lnTo>
                  <a:lnTo>
                    <a:pt x="3240650" y="37021"/>
                  </a:lnTo>
                  <a:lnTo>
                    <a:pt x="3278605" y="21938"/>
                  </a:lnTo>
                  <a:lnTo>
                    <a:pt x="3316560" y="6855"/>
                  </a:lnTo>
                  <a:lnTo>
                    <a:pt x="3350051" y="0"/>
                  </a:lnTo>
                  <a:lnTo>
                    <a:pt x="3384783" y="6855"/>
                  </a:lnTo>
                  <a:lnTo>
                    <a:pt x="3425468" y="21938"/>
                  </a:lnTo>
                  <a:lnTo>
                    <a:pt x="3466151" y="37021"/>
                  </a:lnTo>
                  <a:lnTo>
                    <a:pt x="3500879" y="43877"/>
                  </a:lnTo>
                  <a:lnTo>
                    <a:pt x="3535612" y="39306"/>
                  </a:lnTo>
                  <a:lnTo>
                    <a:pt x="3576297" y="29249"/>
                  </a:lnTo>
                  <a:lnTo>
                    <a:pt x="3616983" y="19192"/>
                  </a:lnTo>
                  <a:lnTo>
                    <a:pt x="3651715" y="14621"/>
                  </a:lnTo>
                  <a:lnTo>
                    <a:pt x="3686447" y="19192"/>
                  </a:lnTo>
                  <a:lnTo>
                    <a:pt x="3727132" y="29249"/>
                  </a:lnTo>
                  <a:lnTo>
                    <a:pt x="3767815" y="39306"/>
                  </a:lnTo>
                  <a:lnTo>
                    <a:pt x="3802543" y="43877"/>
                  </a:lnTo>
                  <a:lnTo>
                    <a:pt x="3837275" y="39306"/>
                  </a:lnTo>
                  <a:lnTo>
                    <a:pt x="3877961" y="29249"/>
                  </a:lnTo>
                  <a:lnTo>
                    <a:pt x="3918646" y="19192"/>
                  </a:lnTo>
                  <a:lnTo>
                    <a:pt x="3953379" y="14621"/>
                  </a:lnTo>
                  <a:lnTo>
                    <a:pt x="3988111" y="19192"/>
                  </a:lnTo>
                  <a:lnTo>
                    <a:pt x="4028795" y="29249"/>
                  </a:lnTo>
                  <a:lnTo>
                    <a:pt x="4069479" y="39306"/>
                  </a:lnTo>
                  <a:lnTo>
                    <a:pt x="4104207" y="43877"/>
                  </a:lnTo>
                  <a:lnTo>
                    <a:pt x="4138939" y="39306"/>
                  </a:lnTo>
                  <a:lnTo>
                    <a:pt x="4179624" y="29249"/>
                  </a:lnTo>
                  <a:lnTo>
                    <a:pt x="4220310" y="19192"/>
                  </a:lnTo>
                  <a:lnTo>
                    <a:pt x="4255042" y="14621"/>
                  </a:lnTo>
                  <a:lnTo>
                    <a:pt x="4289771" y="19192"/>
                  </a:lnTo>
                  <a:lnTo>
                    <a:pt x="4330456" y="29249"/>
                  </a:lnTo>
                  <a:lnTo>
                    <a:pt x="4371141" y="39306"/>
                  </a:lnTo>
                  <a:lnTo>
                    <a:pt x="4405870" y="43877"/>
                  </a:lnTo>
                  <a:lnTo>
                    <a:pt x="4440603" y="37021"/>
                  </a:lnTo>
                  <a:lnTo>
                    <a:pt x="4481288" y="21938"/>
                  </a:lnTo>
                  <a:lnTo>
                    <a:pt x="4521974" y="6855"/>
                  </a:lnTo>
                  <a:lnTo>
                    <a:pt x="4556706" y="0"/>
                  </a:lnTo>
                  <a:lnTo>
                    <a:pt x="4591435" y="6855"/>
                  </a:lnTo>
                  <a:lnTo>
                    <a:pt x="4632121" y="21938"/>
                  </a:lnTo>
                  <a:lnTo>
                    <a:pt x="4672808" y="37021"/>
                  </a:lnTo>
                  <a:lnTo>
                    <a:pt x="4707542" y="43877"/>
                  </a:lnTo>
                  <a:lnTo>
                    <a:pt x="4742269" y="37021"/>
                  </a:lnTo>
                  <a:lnTo>
                    <a:pt x="4782953" y="21938"/>
                  </a:lnTo>
                  <a:lnTo>
                    <a:pt x="4823638" y="6855"/>
                  </a:lnTo>
                  <a:lnTo>
                    <a:pt x="4858370" y="0"/>
                  </a:lnTo>
                  <a:lnTo>
                    <a:pt x="4891861" y="6855"/>
                  </a:lnTo>
                  <a:lnTo>
                    <a:pt x="4929816" y="21938"/>
                  </a:lnTo>
                  <a:lnTo>
                    <a:pt x="4967771" y="37021"/>
                  </a:lnTo>
                  <a:lnTo>
                    <a:pt x="5001262" y="43877"/>
                  </a:lnTo>
                  <a:lnTo>
                    <a:pt x="5035994" y="37021"/>
                  </a:lnTo>
                  <a:lnTo>
                    <a:pt x="5076680" y="21938"/>
                  </a:lnTo>
                  <a:lnTo>
                    <a:pt x="5117365" y="6855"/>
                  </a:lnTo>
                  <a:lnTo>
                    <a:pt x="5152097" y="0"/>
                  </a:lnTo>
                  <a:lnTo>
                    <a:pt x="5186825" y="6855"/>
                  </a:lnTo>
                  <a:lnTo>
                    <a:pt x="5227509" y="21938"/>
                  </a:lnTo>
                  <a:lnTo>
                    <a:pt x="5268193" y="37021"/>
                  </a:lnTo>
                  <a:lnTo>
                    <a:pt x="5302925" y="43877"/>
                  </a:lnTo>
                  <a:lnTo>
                    <a:pt x="5337658" y="37021"/>
                  </a:lnTo>
                  <a:lnTo>
                    <a:pt x="5378343" y="21938"/>
                  </a:lnTo>
                  <a:lnTo>
                    <a:pt x="5419029" y="6855"/>
                  </a:lnTo>
                  <a:lnTo>
                    <a:pt x="5453761" y="0"/>
                  </a:lnTo>
                  <a:lnTo>
                    <a:pt x="5488489" y="6855"/>
                  </a:lnTo>
                  <a:lnTo>
                    <a:pt x="5529172" y="21938"/>
                  </a:lnTo>
                  <a:lnTo>
                    <a:pt x="5569857" y="37021"/>
                  </a:lnTo>
                  <a:lnTo>
                    <a:pt x="5604589" y="43877"/>
                  </a:lnTo>
                  <a:lnTo>
                    <a:pt x="5629489" y="41665"/>
                  </a:lnTo>
                  <a:lnTo>
                    <a:pt x="5647236" y="35542"/>
                  </a:lnTo>
                  <a:lnTo>
                    <a:pt x="5661717" y="26282"/>
                  </a:lnTo>
                  <a:lnTo>
                    <a:pt x="5676815" y="14655"/>
                  </a:lnTo>
                  <a:lnTo>
                    <a:pt x="5701231" y="49948"/>
                  </a:lnTo>
                  <a:lnTo>
                    <a:pt x="5718305" y="84409"/>
                  </a:lnTo>
                  <a:lnTo>
                    <a:pt x="5728332" y="116892"/>
                  </a:lnTo>
                  <a:lnTo>
                    <a:pt x="5731609" y="146253"/>
                  </a:lnTo>
                  <a:lnTo>
                    <a:pt x="5724167" y="180535"/>
                  </a:lnTo>
                  <a:lnTo>
                    <a:pt x="5707794" y="223043"/>
                  </a:lnTo>
                  <a:lnTo>
                    <a:pt x="5691421" y="265551"/>
                  </a:lnTo>
                  <a:lnTo>
                    <a:pt x="5683979" y="299832"/>
                  </a:lnTo>
                  <a:lnTo>
                    <a:pt x="5691421" y="330681"/>
                  </a:lnTo>
                  <a:lnTo>
                    <a:pt x="5707794" y="365646"/>
                  </a:lnTo>
                  <a:lnTo>
                    <a:pt x="5724167" y="400612"/>
                  </a:lnTo>
                  <a:lnTo>
                    <a:pt x="5731609" y="431465"/>
                  </a:lnTo>
                  <a:lnTo>
                    <a:pt x="5724167" y="463460"/>
                  </a:lnTo>
                  <a:lnTo>
                    <a:pt x="5707794" y="500939"/>
                  </a:lnTo>
                  <a:lnTo>
                    <a:pt x="5691421" y="538417"/>
                  </a:lnTo>
                  <a:lnTo>
                    <a:pt x="5683979" y="570408"/>
                  </a:lnTo>
                  <a:lnTo>
                    <a:pt x="5691421" y="600118"/>
                  </a:lnTo>
                  <a:lnTo>
                    <a:pt x="5707794" y="632569"/>
                  </a:lnTo>
                  <a:lnTo>
                    <a:pt x="5724167" y="665020"/>
                  </a:lnTo>
                  <a:lnTo>
                    <a:pt x="5731609" y="694730"/>
                  </a:lnTo>
                  <a:lnTo>
                    <a:pt x="5724167" y="726725"/>
                  </a:lnTo>
                  <a:lnTo>
                    <a:pt x="5707794" y="764205"/>
                  </a:lnTo>
                  <a:lnTo>
                    <a:pt x="5691421" y="801685"/>
                  </a:lnTo>
                  <a:lnTo>
                    <a:pt x="5683979" y="833680"/>
                  </a:lnTo>
                  <a:lnTo>
                    <a:pt x="5691421" y="866815"/>
                  </a:lnTo>
                  <a:lnTo>
                    <a:pt x="5707794" y="906807"/>
                  </a:lnTo>
                  <a:lnTo>
                    <a:pt x="5724167" y="946800"/>
                  </a:lnTo>
                  <a:lnTo>
                    <a:pt x="5731609" y="979934"/>
                  </a:lnTo>
                  <a:lnTo>
                    <a:pt x="5724167" y="1011930"/>
                  </a:lnTo>
                  <a:lnTo>
                    <a:pt x="5707794" y="1049409"/>
                  </a:lnTo>
                  <a:lnTo>
                    <a:pt x="5691421" y="1086889"/>
                  </a:lnTo>
                  <a:lnTo>
                    <a:pt x="5683979" y="1118885"/>
                  </a:lnTo>
                  <a:lnTo>
                    <a:pt x="5688940" y="1150880"/>
                  </a:lnTo>
                  <a:lnTo>
                    <a:pt x="5699854" y="1188359"/>
                  </a:lnTo>
                  <a:lnTo>
                    <a:pt x="5710769" y="1225836"/>
                  </a:lnTo>
                  <a:lnTo>
                    <a:pt x="5715730" y="1257828"/>
                  </a:lnTo>
                  <a:lnTo>
                    <a:pt x="5708288" y="1289823"/>
                  </a:lnTo>
                  <a:lnTo>
                    <a:pt x="5691915" y="1327303"/>
                  </a:lnTo>
                  <a:lnTo>
                    <a:pt x="5675542" y="1364783"/>
                  </a:lnTo>
                  <a:lnTo>
                    <a:pt x="5668099" y="1396778"/>
                  </a:lnTo>
                  <a:lnTo>
                    <a:pt x="5675542" y="1425346"/>
                  </a:lnTo>
                  <a:lnTo>
                    <a:pt x="5691915" y="1455283"/>
                  </a:lnTo>
                  <a:lnTo>
                    <a:pt x="5708288" y="1485219"/>
                  </a:lnTo>
                  <a:lnTo>
                    <a:pt x="5715730" y="1513783"/>
                  </a:lnTo>
                  <a:lnTo>
                    <a:pt x="5708288" y="1548064"/>
                  </a:lnTo>
                  <a:lnTo>
                    <a:pt x="5691915" y="1590572"/>
                  </a:lnTo>
                  <a:lnTo>
                    <a:pt x="5675542" y="1633080"/>
                  </a:lnTo>
                  <a:lnTo>
                    <a:pt x="5668099" y="1667361"/>
                  </a:lnTo>
                  <a:lnTo>
                    <a:pt x="5675542" y="1698210"/>
                  </a:lnTo>
                  <a:lnTo>
                    <a:pt x="5691915" y="1733175"/>
                  </a:lnTo>
                  <a:lnTo>
                    <a:pt x="5708288" y="1768141"/>
                  </a:lnTo>
                  <a:lnTo>
                    <a:pt x="5715730" y="1798994"/>
                  </a:lnTo>
                  <a:lnTo>
                    <a:pt x="5708288" y="1832129"/>
                  </a:lnTo>
                  <a:lnTo>
                    <a:pt x="5691915" y="1872121"/>
                  </a:lnTo>
                  <a:lnTo>
                    <a:pt x="5675542" y="1912113"/>
                  </a:lnTo>
                  <a:lnTo>
                    <a:pt x="5668099" y="1945248"/>
                  </a:lnTo>
                  <a:lnTo>
                    <a:pt x="5675542" y="1976101"/>
                  </a:lnTo>
                  <a:lnTo>
                    <a:pt x="5691915" y="2011068"/>
                  </a:lnTo>
                  <a:lnTo>
                    <a:pt x="5708288" y="2046034"/>
                  </a:lnTo>
                  <a:lnTo>
                    <a:pt x="5715730" y="2076887"/>
                  </a:lnTo>
                  <a:lnTo>
                    <a:pt x="5705806" y="2110022"/>
                  </a:lnTo>
                  <a:lnTo>
                    <a:pt x="5683975" y="2150014"/>
                  </a:lnTo>
                  <a:lnTo>
                    <a:pt x="5662143" y="2190007"/>
                  </a:lnTo>
                  <a:lnTo>
                    <a:pt x="5652220" y="2223141"/>
                  </a:lnTo>
                  <a:lnTo>
                    <a:pt x="5659662" y="2252852"/>
                  </a:lnTo>
                  <a:lnTo>
                    <a:pt x="5676035" y="2285305"/>
                  </a:lnTo>
                  <a:lnTo>
                    <a:pt x="5692408" y="2317757"/>
                  </a:lnTo>
                  <a:lnTo>
                    <a:pt x="5699851" y="2347464"/>
                  </a:lnTo>
                  <a:lnTo>
                    <a:pt x="5693339" y="2400057"/>
                  </a:lnTo>
                  <a:lnTo>
                    <a:pt x="5674548" y="2439107"/>
                  </a:lnTo>
                  <a:lnTo>
                    <a:pt x="5644593" y="2463416"/>
                  </a:lnTo>
                  <a:lnTo>
                    <a:pt x="5604589" y="2471786"/>
                  </a:lnTo>
                  <a:lnTo>
                    <a:pt x="5572338" y="2464930"/>
                  </a:lnTo>
                  <a:lnTo>
                    <a:pt x="5537111" y="2449847"/>
                  </a:lnTo>
                  <a:lnTo>
                    <a:pt x="5501884" y="2434764"/>
                  </a:lnTo>
                  <a:lnTo>
                    <a:pt x="5469633" y="2427908"/>
                  </a:lnTo>
                  <a:lnTo>
                    <a:pt x="5436145" y="2434764"/>
                  </a:lnTo>
                  <a:lnTo>
                    <a:pt x="5398190" y="2449847"/>
                  </a:lnTo>
                  <a:lnTo>
                    <a:pt x="5360233" y="2464930"/>
                  </a:lnTo>
                  <a:lnTo>
                    <a:pt x="5326741" y="2471786"/>
                  </a:lnTo>
                  <a:lnTo>
                    <a:pt x="5292009" y="2464930"/>
                  </a:lnTo>
                  <a:lnTo>
                    <a:pt x="5251324" y="2449847"/>
                  </a:lnTo>
                  <a:lnTo>
                    <a:pt x="5210641" y="2434764"/>
                  </a:lnTo>
                  <a:lnTo>
                    <a:pt x="5175913" y="2427908"/>
                  </a:lnTo>
                  <a:lnTo>
                    <a:pt x="5139939" y="2434764"/>
                  </a:lnTo>
                  <a:lnTo>
                    <a:pt x="5096524" y="2449847"/>
                  </a:lnTo>
                  <a:lnTo>
                    <a:pt x="5053110" y="2464930"/>
                  </a:lnTo>
                  <a:lnTo>
                    <a:pt x="5017141" y="2471786"/>
                  </a:lnTo>
                  <a:lnTo>
                    <a:pt x="4982409" y="2464930"/>
                  </a:lnTo>
                  <a:lnTo>
                    <a:pt x="4941723" y="2449847"/>
                  </a:lnTo>
                  <a:lnTo>
                    <a:pt x="4901038" y="2434764"/>
                  </a:lnTo>
                  <a:lnTo>
                    <a:pt x="4866306" y="2427908"/>
                  </a:lnTo>
                  <a:lnTo>
                    <a:pt x="4832815" y="2434764"/>
                  </a:lnTo>
                  <a:lnTo>
                    <a:pt x="4794859" y="2449847"/>
                  </a:lnTo>
                  <a:lnTo>
                    <a:pt x="4756904" y="2464930"/>
                  </a:lnTo>
                  <a:lnTo>
                    <a:pt x="4723413" y="2471786"/>
                  </a:lnTo>
                  <a:lnTo>
                    <a:pt x="4688681" y="2464930"/>
                  </a:lnTo>
                  <a:lnTo>
                    <a:pt x="4647996" y="2449847"/>
                  </a:lnTo>
                  <a:lnTo>
                    <a:pt x="4607310" y="2434764"/>
                  </a:lnTo>
                  <a:lnTo>
                    <a:pt x="4572578" y="2427908"/>
                  </a:lnTo>
                  <a:lnTo>
                    <a:pt x="4537850" y="2434764"/>
                  </a:lnTo>
                  <a:lnTo>
                    <a:pt x="4497167" y="2449847"/>
                  </a:lnTo>
                  <a:lnTo>
                    <a:pt x="4456482" y="2464930"/>
                  </a:lnTo>
                  <a:lnTo>
                    <a:pt x="4421750" y="2471786"/>
                  </a:lnTo>
                  <a:lnTo>
                    <a:pt x="4387018" y="2467215"/>
                  </a:lnTo>
                  <a:lnTo>
                    <a:pt x="4346333" y="2457161"/>
                  </a:lnTo>
                  <a:lnTo>
                    <a:pt x="4305650" y="2447106"/>
                  </a:lnTo>
                  <a:lnTo>
                    <a:pt x="4270922" y="2442536"/>
                  </a:lnTo>
                  <a:lnTo>
                    <a:pt x="4236189" y="2447106"/>
                  </a:lnTo>
                  <a:lnTo>
                    <a:pt x="4195504" y="2457161"/>
                  </a:lnTo>
                  <a:lnTo>
                    <a:pt x="4154818" y="2467215"/>
                  </a:lnTo>
                  <a:lnTo>
                    <a:pt x="4120086" y="2471786"/>
                  </a:lnTo>
                  <a:lnTo>
                    <a:pt x="4085354" y="2467215"/>
                  </a:lnTo>
                  <a:lnTo>
                    <a:pt x="4044669" y="2457161"/>
                  </a:lnTo>
                  <a:lnTo>
                    <a:pt x="4003986" y="2447106"/>
                  </a:lnTo>
                  <a:lnTo>
                    <a:pt x="3969258" y="2442536"/>
                  </a:lnTo>
                  <a:lnTo>
                    <a:pt x="3934526" y="2449392"/>
                  </a:lnTo>
                  <a:lnTo>
                    <a:pt x="3893840" y="2464475"/>
                  </a:lnTo>
                  <a:lnTo>
                    <a:pt x="3853155" y="2479558"/>
                  </a:lnTo>
                  <a:lnTo>
                    <a:pt x="3818422" y="2486414"/>
                  </a:lnTo>
                  <a:lnTo>
                    <a:pt x="3783690" y="2479558"/>
                  </a:lnTo>
                  <a:lnTo>
                    <a:pt x="3743006" y="2464475"/>
                  </a:lnTo>
                  <a:lnTo>
                    <a:pt x="3702322" y="2449392"/>
                  </a:lnTo>
                  <a:lnTo>
                    <a:pt x="3667594" y="2442536"/>
                  </a:lnTo>
                  <a:lnTo>
                    <a:pt x="3632862" y="2447106"/>
                  </a:lnTo>
                  <a:lnTo>
                    <a:pt x="3592177" y="2457161"/>
                  </a:lnTo>
                  <a:lnTo>
                    <a:pt x="3551491" y="2467215"/>
                  </a:lnTo>
                  <a:lnTo>
                    <a:pt x="3516759" y="2471786"/>
                  </a:lnTo>
                  <a:lnTo>
                    <a:pt x="3482027" y="2467215"/>
                  </a:lnTo>
                  <a:lnTo>
                    <a:pt x="3441342" y="2457161"/>
                  </a:lnTo>
                  <a:lnTo>
                    <a:pt x="3400659" y="2447106"/>
                  </a:lnTo>
                  <a:lnTo>
                    <a:pt x="3365931" y="2442536"/>
                  </a:lnTo>
                  <a:lnTo>
                    <a:pt x="3332438" y="2447106"/>
                  </a:lnTo>
                  <a:lnTo>
                    <a:pt x="3294481" y="2457161"/>
                  </a:lnTo>
                  <a:lnTo>
                    <a:pt x="3256523" y="2467215"/>
                  </a:lnTo>
                  <a:lnTo>
                    <a:pt x="3223031" y="2471786"/>
                  </a:lnTo>
                  <a:lnTo>
                    <a:pt x="3188303" y="2464930"/>
                  </a:lnTo>
                  <a:lnTo>
                    <a:pt x="3147620" y="2449847"/>
                  </a:lnTo>
                  <a:lnTo>
                    <a:pt x="3106935" y="2434764"/>
                  </a:lnTo>
                  <a:lnTo>
                    <a:pt x="3072203" y="2427908"/>
                  </a:lnTo>
                  <a:lnTo>
                    <a:pt x="3038712" y="2434764"/>
                  </a:lnTo>
                  <a:lnTo>
                    <a:pt x="3000757" y="2449847"/>
                  </a:lnTo>
                  <a:lnTo>
                    <a:pt x="2962802" y="2464930"/>
                  </a:lnTo>
                  <a:lnTo>
                    <a:pt x="2929311" y="2471786"/>
                  </a:lnTo>
                  <a:lnTo>
                    <a:pt x="2897060" y="2464930"/>
                  </a:lnTo>
                  <a:lnTo>
                    <a:pt x="2861833" y="2449847"/>
                  </a:lnTo>
                  <a:lnTo>
                    <a:pt x="2826606" y="2434764"/>
                  </a:lnTo>
                  <a:lnTo>
                    <a:pt x="2794355" y="2427908"/>
                  </a:lnTo>
                  <a:lnTo>
                    <a:pt x="2758382" y="2434764"/>
                  </a:lnTo>
                  <a:lnTo>
                    <a:pt x="2714969" y="2449847"/>
                  </a:lnTo>
                  <a:lnTo>
                    <a:pt x="2671555" y="2464930"/>
                  </a:lnTo>
                  <a:lnTo>
                    <a:pt x="2635583" y="2471786"/>
                  </a:lnTo>
                  <a:lnTo>
                    <a:pt x="2602092" y="2467215"/>
                  </a:lnTo>
                  <a:lnTo>
                    <a:pt x="2564137" y="2457161"/>
                  </a:lnTo>
                  <a:lnTo>
                    <a:pt x="2526182" y="2447106"/>
                  </a:lnTo>
                  <a:lnTo>
                    <a:pt x="2492691" y="2442536"/>
                  </a:lnTo>
                  <a:lnTo>
                    <a:pt x="2457959" y="2447106"/>
                  </a:lnTo>
                  <a:lnTo>
                    <a:pt x="2417273" y="2457161"/>
                  </a:lnTo>
                  <a:lnTo>
                    <a:pt x="2376588" y="2467215"/>
                  </a:lnTo>
                  <a:lnTo>
                    <a:pt x="2341855" y="2471786"/>
                  </a:lnTo>
                  <a:lnTo>
                    <a:pt x="2307127" y="2464930"/>
                  </a:lnTo>
                  <a:lnTo>
                    <a:pt x="2266444" y="2449847"/>
                  </a:lnTo>
                  <a:lnTo>
                    <a:pt x="2225759" y="2434764"/>
                  </a:lnTo>
                  <a:lnTo>
                    <a:pt x="2191027" y="2427908"/>
                  </a:lnTo>
                  <a:lnTo>
                    <a:pt x="2157536" y="2434764"/>
                  </a:lnTo>
                  <a:lnTo>
                    <a:pt x="2119581" y="2449847"/>
                  </a:lnTo>
                  <a:lnTo>
                    <a:pt x="2081626" y="2464930"/>
                  </a:lnTo>
                  <a:lnTo>
                    <a:pt x="2048135" y="2471786"/>
                  </a:lnTo>
                  <a:lnTo>
                    <a:pt x="2013403" y="2464930"/>
                  </a:lnTo>
                  <a:lnTo>
                    <a:pt x="1972717" y="2449847"/>
                  </a:lnTo>
                  <a:lnTo>
                    <a:pt x="1932032" y="2434764"/>
                  </a:lnTo>
                  <a:lnTo>
                    <a:pt x="1897300" y="2427908"/>
                  </a:lnTo>
                  <a:lnTo>
                    <a:pt x="1862572" y="2434764"/>
                  </a:lnTo>
                  <a:lnTo>
                    <a:pt x="1821888" y="2449847"/>
                  </a:lnTo>
                  <a:lnTo>
                    <a:pt x="1781204" y="2464930"/>
                  </a:lnTo>
                  <a:lnTo>
                    <a:pt x="1746471" y="2471786"/>
                  </a:lnTo>
                  <a:lnTo>
                    <a:pt x="1711739" y="2464930"/>
                  </a:lnTo>
                  <a:lnTo>
                    <a:pt x="1671054" y="2449847"/>
                  </a:lnTo>
                  <a:lnTo>
                    <a:pt x="1630368" y="2434764"/>
                  </a:lnTo>
                  <a:lnTo>
                    <a:pt x="1595636" y="2427908"/>
                  </a:lnTo>
                  <a:lnTo>
                    <a:pt x="1560907" y="2434764"/>
                  </a:lnTo>
                  <a:lnTo>
                    <a:pt x="1520222" y="2449847"/>
                  </a:lnTo>
                  <a:lnTo>
                    <a:pt x="1479537" y="2464930"/>
                  </a:lnTo>
                  <a:lnTo>
                    <a:pt x="1444808" y="2471786"/>
                  </a:lnTo>
                  <a:lnTo>
                    <a:pt x="1411316" y="2467215"/>
                  </a:lnTo>
                  <a:lnTo>
                    <a:pt x="1373359" y="2457161"/>
                  </a:lnTo>
                  <a:lnTo>
                    <a:pt x="1335404" y="2447106"/>
                  </a:lnTo>
                  <a:lnTo>
                    <a:pt x="1301916" y="2442536"/>
                  </a:lnTo>
                  <a:lnTo>
                    <a:pt x="1267183" y="2449392"/>
                  </a:lnTo>
                  <a:lnTo>
                    <a:pt x="1226498" y="2464475"/>
                  </a:lnTo>
                  <a:lnTo>
                    <a:pt x="1185812" y="2479558"/>
                  </a:lnTo>
                  <a:lnTo>
                    <a:pt x="1151080" y="2486414"/>
                  </a:lnTo>
                  <a:lnTo>
                    <a:pt x="1116351" y="2479558"/>
                  </a:lnTo>
                  <a:lnTo>
                    <a:pt x="1075666" y="2464475"/>
                  </a:lnTo>
                  <a:lnTo>
                    <a:pt x="1034981" y="2449392"/>
                  </a:lnTo>
                  <a:lnTo>
                    <a:pt x="1000252" y="2442536"/>
                  </a:lnTo>
                  <a:lnTo>
                    <a:pt x="964280" y="2449392"/>
                  </a:lnTo>
                  <a:lnTo>
                    <a:pt x="920866" y="2464475"/>
                  </a:lnTo>
                  <a:lnTo>
                    <a:pt x="877453" y="2479558"/>
                  </a:lnTo>
                  <a:lnTo>
                    <a:pt x="841480" y="2486414"/>
                  </a:lnTo>
                  <a:lnTo>
                    <a:pt x="809229" y="2479558"/>
                  </a:lnTo>
                  <a:lnTo>
                    <a:pt x="774002" y="2464475"/>
                  </a:lnTo>
                  <a:lnTo>
                    <a:pt x="738775" y="2449392"/>
                  </a:lnTo>
                  <a:lnTo>
                    <a:pt x="706524" y="2442536"/>
                  </a:lnTo>
                  <a:lnTo>
                    <a:pt x="670552" y="2449392"/>
                  </a:lnTo>
                  <a:lnTo>
                    <a:pt x="627138" y="2464475"/>
                  </a:lnTo>
                  <a:lnTo>
                    <a:pt x="583725" y="2479558"/>
                  </a:lnTo>
                  <a:lnTo>
                    <a:pt x="547753" y="2486414"/>
                  </a:lnTo>
                  <a:lnTo>
                    <a:pt x="514265" y="2479558"/>
                  </a:lnTo>
                  <a:lnTo>
                    <a:pt x="476309" y="2464475"/>
                  </a:lnTo>
                  <a:lnTo>
                    <a:pt x="438353" y="2449392"/>
                  </a:lnTo>
                  <a:lnTo>
                    <a:pt x="404861" y="2442536"/>
                  </a:lnTo>
                  <a:lnTo>
                    <a:pt x="371370" y="2449392"/>
                  </a:lnTo>
                  <a:lnTo>
                    <a:pt x="333414" y="2464475"/>
                  </a:lnTo>
                  <a:lnTo>
                    <a:pt x="295459" y="2479558"/>
                  </a:lnTo>
                  <a:lnTo>
                    <a:pt x="261968" y="2486414"/>
                  </a:lnTo>
                  <a:lnTo>
                    <a:pt x="228390" y="2480241"/>
                  </a:lnTo>
                  <a:lnTo>
                    <a:pt x="184392" y="2466726"/>
                  </a:lnTo>
                  <a:lnTo>
                    <a:pt x="136494" y="2453369"/>
                  </a:lnTo>
                  <a:lnTo>
                    <a:pt x="91209" y="2447674"/>
                  </a:lnTo>
                  <a:lnTo>
                    <a:pt x="55056" y="2457144"/>
                  </a:lnTo>
                  <a:lnTo>
                    <a:pt x="30903" y="2431911"/>
                  </a:lnTo>
                  <a:lnTo>
                    <a:pt x="13706" y="2404250"/>
                  </a:lnTo>
                  <a:lnTo>
                    <a:pt x="3419" y="2375615"/>
                  </a:lnTo>
                  <a:lnTo>
                    <a:pt x="0" y="2347464"/>
                  </a:lnTo>
                  <a:lnTo>
                    <a:pt x="7442" y="2314329"/>
                  </a:lnTo>
                  <a:lnTo>
                    <a:pt x="23815" y="2274336"/>
                  </a:lnTo>
                  <a:lnTo>
                    <a:pt x="40188" y="2234341"/>
                  </a:lnTo>
                  <a:lnTo>
                    <a:pt x="47630" y="2201203"/>
                  </a:lnTo>
                  <a:lnTo>
                    <a:pt x="40188" y="2170353"/>
                  </a:lnTo>
                  <a:lnTo>
                    <a:pt x="23815" y="2135389"/>
                  </a:lnTo>
                  <a:lnTo>
                    <a:pt x="7442" y="2100423"/>
                  </a:lnTo>
                  <a:lnTo>
                    <a:pt x="0" y="2069570"/>
                  </a:lnTo>
                  <a:lnTo>
                    <a:pt x="7442" y="2036435"/>
                  </a:lnTo>
                  <a:lnTo>
                    <a:pt x="23815" y="1996443"/>
                  </a:lnTo>
                  <a:lnTo>
                    <a:pt x="40188" y="1956451"/>
                  </a:lnTo>
                  <a:lnTo>
                    <a:pt x="47630" y="1923316"/>
                  </a:lnTo>
                  <a:lnTo>
                    <a:pt x="42668" y="1892463"/>
                  </a:lnTo>
                  <a:lnTo>
                    <a:pt x="31751" y="1857496"/>
                  </a:lnTo>
                  <a:lnTo>
                    <a:pt x="20834" y="1822529"/>
                  </a:lnTo>
                  <a:lnTo>
                    <a:pt x="15871" y="1791676"/>
                  </a:lnTo>
                  <a:lnTo>
                    <a:pt x="20834" y="1759684"/>
                  </a:lnTo>
                  <a:lnTo>
                    <a:pt x="31751" y="1722205"/>
                  </a:lnTo>
                  <a:lnTo>
                    <a:pt x="42668" y="1684725"/>
                  </a:lnTo>
                  <a:lnTo>
                    <a:pt x="47630" y="1652733"/>
                  </a:lnTo>
                  <a:lnTo>
                    <a:pt x="42668" y="1623023"/>
                  </a:lnTo>
                  <a:lnTo>
                    <a:pt x="31751" y="1590572"/>
                  </a:lnTo>
                  <a:lnTo>
                    <a:pt x="20834" y="1558121"/>
                  </a:lnTo>
                  <a:lnTo>
                    <a:pt x="15871" y="1528411"/>
                  </a:lnTo>
                  <a:lnTo>
                    <a:pt x="23314" y="1492987"/>
                  </a:lnTo>
                  <a:lnTo>
                    <a:pt x="39687" y="1447966"/>
                  </a:lnTo>
                  <a:lnTo>
                    <a:pt x="56060" y="1402945"/>
                  </a:lnTo>
                  <a:lnTo>
                    <a:pt x="63502" y="1367522"/>
                  </a:lnTo>
                  <a:lnTo>
                    <a:pt x="56060" y="1336673"/>
                  </a:lnTo>
                  <a:lnTo>
                    <a:pt x="39687" y="1301708"/>
                  </a:lnTo>
                  <a:lnTo>
                    <a:pt x="23314" y="1266742"/>
                  </a:lnTo>
                  <a:lnTo>
                    <a:pt x="15871" y="1235889"/>
                  </a:lnTo>
                  <a:lnTo>
                    <a:pt x="23314" y="1202751"/>
                  </a:lnTo>
                  <a:lnTo>
                    <a:pt x="39687" y="1162760"/>
                  </a:lnTo>
                  <a:lnTo>
                    <a:pt x="56060" y="1122769"/>
                  </a:lnTo>
                  <a:lnTo>
                    <a:pt x="63502" y="1089635"/>
                  </a:lnTo>
                  <a:lnTo>
                    <a:pt x="56060" y="1059924"/>
                  </a:lnTo>
                  <a:lnTo>
                    <a:pt x="39687" y="1027471"/>
                  </a:lnTo>
                  <a:lnTo>
                    <a:pt x="23314" y="995020"/>
                  </a:lnTo>
                  <a:lnTo>
                    <a:pt x="15871" y="965313"/>
                  </a:lnTo>
                  <a:lnTo>
                    <a:pt x="23314" y="934460"/>
                  </a:lnTo>
                  <a:lnTo>
                    <a:pt x="39687" y="899494"/>
                  </a:lnTo>
                  <a:lnTo>
                    <a:pt x="56060" y="864529"/>
                  </a:lnTo>
                  <a:lnTo>
                    <a:pt x="63502" y="833680"/>
                  </a:lnTo>
                  <a:lnTo>
                    <a:pt x="58541" y="801685"/>
                  </a:lnTo>
                  <a:lnTo>
                    <a:pt x="47626" y="764205"/>
                  </a:lnTo>
                  <a:lnTo>
                    <a:pt x="36712" y="726725"/>
                  </a:lnTo>
                  <a:lnTo>
                    <a:pt x="31751" y="694730"/>
                  </a:lnTo>
                  <a:lnTo>
                    <a:pt x="39193" y="661592"/>
                  </a:lnTo>
                  <a:lnTo>
                    <a:pt x="55566" y="621600"/>
                  </a:lnTo>
                  <a:lnTo>
                    <a:pt x="71939" y="581607"/>
                  </a:lnTo>
                  <a:lnTo>
                    <a:pt x="79382" y="548469"/>
                  </a:lnTo>
                  <a:lnTo>
                    <a:pt x="71939" y="517617"/>
                  </a:lnTo>
                  <a:lnTo>
                    <a:pt x="55566" y="482653"/>
                  </a:lnTo>
                  <a:lnTo>
                    <a:pt x="39193" y="447689"/>
                  </a:lnTo>
                  <a:lnTo>
                    <a:pt x="31751" y="416836"/>
                  </a:lnTo>
                  <a:lnTo>
                    <a:pt x="39193" y="383699"/>
                  </a:lnTo>
                  <a:lnTo>
                    <a:pt x="55566" y="343706"/>
                  </a:lnTo>
                  <a:lnTo>
                    <a:pt x="71939" y="303713"/>
                  </a:lnTo>
                  <a:lnTo>
                    <a:pt x="79382" y="270576"/>
                  </a:lnTo>
                  <a:lnTo>
                    <a:pt x="71939" y="239726"/>
                  </a:lnTo>
                  <a:lnTo>
                    <a:pt x="55566" y="204762"/>
                  </a:lnTo>
                  <a:lnTo>
                    <a:pt x="39193" y="169796"/>
                  </a:lnTo>
                  <a:lnTo>
                    <a:pt x="31751" y="138943"/>
                  </a:lnTo>
                  <a:lnTo>
                    <a:pt x="39575" y="108688"/>
                  </a:lnTo>
                  <a:lnTo>
                    <a:pt x="58315" y="74155"/>
                  </a:lnTo>
                  <a:lnTo>
                    <a:pt x="80876" y="37419"/>
                  </a:lnTo>
                  <a:lnTo>
                    <a:pt x="100159" y="552"/>
                  </a:lnTo>
                  <a:close/>
                </a:path>
              </a:pathLst>
            </a:custGeom>
            <a:ln w="14826">
              <a:solidFill>
                <a:srgbClr val="BCBD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01152" y="6380675"/>
              <a:ext cx="5636895" cy="2387600"/>
            </a:xfrm>
            <a:custGeom>
              <a:avLst/>
              <a:gdLst/>
              <a:ahLst/>
              <a:cxnLst/>
              <a:rect l="l" t="t" r="r" b="b"/>
              <a:pathLst>
                <a:path w="5636895" h="2387600">
                  <a:moveTo>
                    <a:pt x="434879" y="38100"/>
                  </a:moveTo>
                  <a:lnTo>
                    <a:pt x="202676" y="38100"/>
                  </a:lnTo>
                  <a:lnTo>
                    <a:pt x="289505" y="0"/>
                  </a:lnTo>
                  <a:lnTo>
                    <a:pt x="358966" y="0"/>
                  </a:lnTo>
                  <a:lnTo>
                    <a:pt x="434879" y="38100"/>
                  </a:lnTo>
                  <a:close/>
                </a:path>
                <a:path w="5636895" h="2387600">
                  <a:moveTo>
                    <a:pt x="728603" y="38100"/>
                  </a:moveTo>
                  <a:lnTo>
                    <a:pt x="503100" y="38100"/>
                  </a:lnTo>
                  <a:lnTo>
                    <a:pt x="584470" y="0"/>
                  </a:lnTo>
                  <a:lnTo>
                    <a:pt x="652691" y="0"/>
                  </a:lnTo>
                  <a:lnTo>
                    <a:pt x="728603" y="38100"/>
                  </a:lnTo>
                  <a:close/>
                </a:path>
                <a:path w="5636895" h="2387600">
                  <a:moveTo>
                    <a:pt x="1034485" y="38100"/>
                  </a:moveTo>
                  <a:lnTo>
                    <a:pt x="795583" y="38100"/>
                  </a:lnTo>
                  <a:lnTo>
                    <a:pt x="871498" y="0"/>
                  </a:lnTo>
                  <a:lnTo>
                    <a:pt x="942200" y="0"/>
                  </a:lnTo>
                  <a:lnTo>
                    <a:pt x="1034485" y="38100"/>
                  </a:lnTo>
                  <a:close/>
                </a:path>
                <a:path w="5636895" h="2387600">
                  <a:moveTo>
                    <a:pt x="1323991" y="38100"/>
                  </a:moveTo>
                  <a:lnTo>
                    <a:pt x="1105186" y="38100"/>
                  </a:lnTo>
                  <a:lnTo>
                    <a:pt x="1181098" y="0"/>
                  </a:lnTo>
                  <a:lnTo>
                    <a:pt x="1248081" y="0"/>
                  </a:lnTo>
                  <a:lnTo>
                    <a:pt x="1323991" y="38100"/>
                  </a:lnTo>
                  <a:close/>
                </a:path>
                <a:path w="5636895" h="2387600">
                  <a:moveTo>
                    <a:pt x="1624414" y="38100"/>
                  </a:moveTo>
                  <a:lnTo>
                    <a:pt x="1392214" y="38100"/>
                  </a:lnTo>
                  <a:lnTo>
                    <a:pt x="1473586" y="0"/>
                  </a:lnTo>
                  <a:lnTo>
                    <a:pt x="1543046" y="0"/>
                  </a:lnTo>
                  <a:lnTo>
                    <a:pt x="1624414" y="38100"/>
                  </a:lnTo>
                  <a:close/>
                </a:path>
                <a:path w="5636895" h="2387600">
                  <a:moveTo>
                    <a:pt x="1926078" y="38100"/>
                  </a:moveTo>
                  <a:lnTo>
                    <a:pt x="1693878" y="38100"/>
                  </a:lnTo>
                  <a:lnTo>
                    <a:pt x="1775249" y="0"/>
                  </a:lnTo>
                  <a:lnTo>
                    <a:pt x="1844709" y="0"/>
                  </a:lnTo>
                  <a:lnTo>
                    <a:pt x="1926078" y="38100"/>
                  </a:lnTo>
                  <a:close/>
                </a:path>
                <a:path w="5636895" h="2387600">
                  <a:moveTo>
                    <a:pt x="2227741" y="38100"/>
                  </a:moveTo>
                  <a:lnTo>
                    <a:pt x="1995542" y="38100"/>
                  </a:lnTo>
                  <a:lnTo>
                    <a:pt x="2076913" y="0"/>
                  </a:lnTo>
                  <a:lnTo>
                    <a:pt x="2146373" y="0"/>
                  </a:lnTo>
                  <a:lnTo>
                    <a:pt x="2227741" y="38100"/>
                  </a:lnTo>
                  <a:close/>
                </a:path>
                <a:path w="5636895" h="2387600">
                  <a:moveTo>
                    <a:pt x="2522709" y="38100"/>
                  </a:moveTo>
                  <a:lnTo>
                    <a:pt x="2297205" y="38100"/>
                  </a:lnTo>
                  <a:lnTo>
                    <a:pt x="2378577" y="0"/>
                  </a:lnTo>
                  <a:lnTo>
                    <a:pt x="2446797" y="0"/>
                  </a:lnTo>
                  <a:lnTo>
                    <a:pt x="2522709" y="38100"/>
                  </a:lnTo>
                  <a:close/>
                </a:path>
                <a:path w="5636895" h="2387600">
                  <a:moveTo>
                    <a:pt x="2823132" y="38100"/>
                  </a:moveTo>
                  <a:lnTo>
                    <a:pt x="2590932" y="38100"/>
                  </a:lnTo>
                  <a:lnTo>
                    <a:pt x="2672298" y="0"/>
                  </a:lnTo>
                  <a:lnTo>
                    <a:pt x="2741761" y="0"/>
                  </a:lnTo>
                  <a:lnTo>
                    <a:pt x="2823132" y="38100"/>
                  </a:lnTo>
                  <a:close/>
                </a:path>
                <a:path w="5636895" h="2387600">
                  <a:moveTo>
                    <a:pt x="3124796" y="38100"/>
                  </a:moveTo>
                  <a:lnTo>
                    <a:pt x="2892593" y="38100"/>
                  </a:lnTo>
                  <a:lnTo>
                    <a:pt x="2973961" y="0"/>
                  </a:lnTo>
                  <a:lnTo>
                    <a:pt x="3043425" y="0"/>
                  </a:lnTo>
                  <a:lnTo>
                    <a:pt x="3124796" y="38100"/>
                  </a:lnTo>
                  <a:close/>
                </a:path>
                <a:path w="5636895" h="2387600">
                  <a:moveTo>
                    <a:pt x="3418521" y="38100"/>
                  </a:moveTo>
                  <a:lnTo>
                    <a:pt x="3193019" y="38100"/>
                  </a:lnTo>
                  <a:lnTo>
                    <a:pt x="3268929" y="0"/>
                  </a:lnTo>
                  <a:lnTo>
                    <a:pt x="3337153" y="0"/>
                  </a:lnTo>
                  <a:lnTo>
                    <a:pt x="3418521" y="38100"/>
                  </a:lnTo>
                  <a:close/>
                </a:path>
                <a:path w="5636895" h="2387600">
                  <a:moveTo>
                    <a:pt x="3726883" y="38100"/>
                  </a:moveTo>
                  <a:lnTo>
                    <a:pt x="3487981" y="38100"/>
                  </a:lnTo>
                  <a:lnTo>
                    <a:pt x="3569352" y="0"/>
                  </a:lnTo>
                  <a:lnTo>
                    <a:pt x="3640056" y="0"/>
                  </a:lnTo>
                  <a:lnTo>
                    <a:pt x="3726883" y="38100"/>
                  </a:lnTo>
                  <a:close/>
                </a:path>
                <a:path w="5636895" h="2387600">
                  <a:moveTo>
                    <a:pt x="4020607" y="38100"/>
                  </a:moveTo>
                  <a:lnTo>
                    <a:pt x="3795104" y="38100"/>
                  </a:lnTo>
                  <a:lnTo>
                    <a:pt x="3865560" y="0"/>
                  </a:lnTo>
                  <a:lnTo>
                    <a:pt x="3933781" y="0"/>
                  </a:lnTo>
                  <a:lnTo>
                    <a:pt x="4020607" y="38100"/>
                  </a:lnTo>
                  <a:close/>
                </a:path>
                <a:path w="5636895" h="2387600">
                  <a:moveTo>
                    <a:pt x="4315572" y="38100"/>
                  </a:moveTo>
                  <a:lnTo>
                    <a:pt x="4090068" y="38100"/>
                  </a:lnTo>
                  <a:lnTo>
                    <a:pt x="4165983" y="0"/>
                  </a:lnTo>
                  <a:lnTo>
                    <a:pt x="4234203" y="0"/>
                  </a:lnTo>
                  <a:lnTo>
                    <a:pt x="4315572" y="38100"/>
                  </a:lnTo>
                  <a:close/>
                </a:path>
                <a:path w="5636895" h="2387600">
                  <a:moveTo>
                    <a:pt x="4925601" y="38100"/>
                  </a:moveTo>
                  <a:lnTo>
                    <a:pt x="4385036" y="38100"/>
                  </a:lnTo>
                  <a:lnTo>
                    <a:pt x="4466404" y="0"/>
                  </a:lnTo>
                  <a:lnTo>
                    <a:pt x="4537105" y="0"/>
                  </a:lnTo>
                  <a:lnTo>
                    <a:pt x="4623937" y="25400"/>
                  </a:lnTo>
                  <a:lnTo>
                    <a:pt x="4896657" y="25400"/>
                  </a:lnTo>
                  <a:lnTo>
                    <a:pt x="4925601" y="38100"/>
                  </a:lnTo>
                  <a:close/>
                </a:path>
                <a:path w="5636895" h="2387600">
                  <a:moveTo>
                    <a:pt x="4896657" y="25400"/>
                  </a:moveTo>
                  <a:lnTo>
                    <a:pt x="4693398" y="25400"/>
                  </a:lnTo>
                  <a:lnTo>
                    <a:pt x="4769308" y="0"/>
                  </a:lnTo>
                  <a:lnTo>
                    <a:pt x="4838769" y="0"/>
                  </a:lnTo>
                  <a:lnTo>
                    <a:pt x="4896657" y="25400"/>
                  </a:lnTo>
                  <a:close/>
                </a:path>
                <a:path w="5636895" h="2387600">
                  <a:moveTo>
                    <a:pt x="5228503" y="38100"/>
                  </a:moveTo>
                  <a:lnTo>
                    <a:pt x="4996302" y="38100"/>
                  </a:lnTo>
                  <a:lnTo>
                    <a:pt x="5077670" y="0"/>
                  </a:lnTo>
                  <a:lnTo>
                    <a:pt x="5147135" y="0"/>
                  </a:lnTo>
                  <a:lnTo>
                    <a:pt x="5228503" y="38100"/>
                  </a:lnTo>
                  <a:close/>
                </a:path>
                <a:path w="5636895" h="2387600">
                  <a:moveTo>
                    <a:pt x="5609179" y="34828"/>
                  </a:moveTo>
                  <a:lnTo>
                    <a:pt x="5598738" y="25400"/>
                  </a:lnTo>
                  <a:lnTo>
                    <a:pt x="5607408" y="25400"/>
                  </a:lnTo>
                  <a:lnTo>
                    <a:pt x="5609179" y="34828"/>
                  </a:lnTo>
                  <a:close/>
                </a:path>
                <a:path w="5636895" h="2387600">
                  <a:moveTo>
                    <a:pt x="5634669" y="88056"/>
                  </a:moveTo>
                  <a:lnTo>
                    <a:pt x="5616571" y="50800"/>
                  </a:lnTo>
                  <a:lnTo>
                    <a:pt x="5609793" y="38100"/>
                  </a:lnTo>
                  <a:lnTo>
                    <a:pt x="5609179" y="34828"/>
                  </a:lnTo>
                  <a:lnTo>
                    <a:pt x="5612801" y="38100"/>
                  </a:lnTo>
                  <a:lnTo>
                    <a:pt x="5624820" y="50800"/>
                  </a:lnTo>
                  <a:lnTo>
                    <a:pt x="5633200" y="76200"/>
                  </a:lnTo>
                  <a:lnTo>
                    <a:pt x="5634669" y="88056"/>
                  </a:lnTo>
                  <a:close/>
                </a:path>
                <a:path w="5636895" h="2387600">
                  <a:moveTo>
                    <a:pt x="5636348" y="101600"/>
                  </a:moveTo>
                  <a:lnTo>
                    <a:pt x="5634669" y="88056"/>
                  </a:lnTo>
                  <a:lnTo>
                    <a:pt x="5635079" y="88900"/>
                  </a:lnTo>
                  <a:lnTo>
                    <a:pt x="5636348" y="101600"/>
                  </a:lnTo>
                  <a:close/>
                </a:path>
                <a:path w="5636895" h="2387600">
                  <a:moveTo>
                    <a:pt x="2410" y="2286362"/>
                  </a:moveTo>
                  <a:lnTo>
                    <a:pt x="2243" y="2286000"/>
                  </a:lnTo>
                  <a:lnTo>
                    <a:pt x="7442" y="2260600"/>
                  </a:lnTo>
                  <a:lnTo>
                    <a:pt x="2410" y="2286362"/>
                  </a:lnTo>
                  <a:close/>
                </a:path>
                <a:path w="5636895" h="2387600">
                  <a:moveTo>
                    <a:pt x="127624" y="2374900"/>
                  </a:moveTo>
                  <a:lnTo>
                    <a:pt x="20777" y="2349500"/>
                  </a:lnTo>
                  <a:lnTo>
                    <a:pt x="9746" y="2336800"/>
                  </a:lnTo>
                  <a:lnTo>
                    <a:pt x="3469" y="2336800"/>
                  </a:lnTo>
                  <a:lnTo>
                    <a:pt x="651" y="2324100"/>
                  </a:lnTo>
                  <a:lnTo>
                    <a:pt x="0" y="2298700"/>
                  </a:lnTo>
                  <a:lnTo>
                    <a:pt x="2410" y="2286362"/>
                  </a:lnTo>
                  <a:lnTo>
                    <a:pt x="19807" y="2324100"/>
                  </a:lnTo>
                  <a:lnTo>
                    <a:pt x="25767" y="2336800"/>
                  </a:lnTo>
                  <a:lnTo>
                    <a:pt x="33464" y="2349500"/>
                  </a:lnTo>
                  <a:lnTo>
                    <a:pt x="127624" y="2374900"/>
                  </a:lnTo>
                  <a:close/>
                </a:path>
                <a:path w="5636895" h="2387600">
                  <a:moveTo>
                    <a:pt x="3210132" y="2374900"/>
                  </a:moveTo>
                  <a:lnTo>
                    <a:pt x="3140672" y="2374900"/>
                  </a:lnTo>
                  <a:lnTo>
                    <a:pt x="3059304" y="2336800"/>
                  </a:lnTo>
                  <a:lnTo>
                    <a:pt x="4524947" y="2336800"/>
                  </a:lnTo>
                  <a:lnTo>
                    <a:pt x="4490219" y="2349500"/>
                  </a:lnTo>
                  <a:lnTo>
                    <a:pt x="3291504" y="2349500"/>
                  </a:lnTo>
                  <a:lnTo>
                    <a:pt x="3210132" y="2374900"/>
                  </a:lnTo>
                  <a:close/>
                </a:path>
                <a:path w="5636895" h="2387600">
                  <a:moveTo>
                    <a:pt x="4703816" y="2374900"/>
                  </a:moveTo>
                  <a:lnTo>
                    <a:pt x="4634354" y="2374900"/>
                  </a:lnTo>
                  <a:lnTo>
                    <a:pt x="4558439" y="2336800"/>
                  </a:lnTo>
                  <a:lnTo>
                    <a:pt x="4790645" y="2336800"/>
                  </a:lnTo>
                  <a:lnTo>
                    <a:pt x="4703816" y="2374900"/>
                  </a:lnTo>
                  <a:close/>
                </a:path>
                <a:path w="5636895" h="2387600">
                  <a:moveTo>
                    <a:pt x="5010938" y="2374900"/>
                  </a:moveTo>
                  <a:lnTo>
                    <a:pt x="4942714" y="2374900"/>
                  </a:lnTo>
                  <a:lnTo>
                    <a:pt x="4861346" y="2336800"/>
                  </a:lnTo>
                  <a:lnTo>
                    <a:pt x="5086851" y="2336800"/>
                  </a:lnTo>
                  <a:lnTo>
                    <a:pt x="5010938" y="2374900"/>
                  </a:lnTo>
                  <a:close/>
                </a:path>
                <a:path w="5636895" h="2387600">
                  <a:moveTo>
                    <a:pt x="5312602" y="2374900"/>
                  </a:moveTo>
                  <a:lnTo>
                    <a:pt x="5243138" y="2374900"/>
                  </a:lnTo>
                  <a:lnTo>
                    <a:pt x="5156311" y="2336800"/>
                  </a:lnTo>
                  <a:lnTo>
                    <a:pt x="5388514" y="2336800"/>
                  </a:lnTo>
                  <a:lnTo>
                    <a:pt x="5312602" y="2374900"/>
                  </a:lnTo>
                  <a:close/>
                </a:path>
                <a:path w="5636895" h="2387600">
                  <a:moveTo>
                    <a:pt x="536094" y="2387600"/>
                  </a:moveTo>
                  <a:lnTo>
                    <a:pt x="466634" y="2387600"/>
                  </a:lnTo>
                  <a:lnTo>
                    <a:pt x="390722" y="2362200"/>
                  </a:lnTo>
                  <a:lnTo>
                    <a:pt x="357230" y="2349500"/>
                  </a:lnTo>
                  <a:lnTo>
                    <a:pt x="658894" y="2349500"/>
                  </a:lnTo>
                  <a:lnTo>
                    <a:pt x="622921" y="2362200"/>
                  </a:lnTo>
                  <a:lnTo>
                    <a:pt x="536094" y="2387600"/>
                  </a:lnTo>
                  <a:close/>
                </a:path>
                <a:path w="5636895" h="2387600">
                  <a:moveTo>
                    <a:pt x="829822" y="2387600"/>
                  </a:moveTo>
                  <a:lnTo>
                    <a:pt x="761599" y="2387600"/>
                  </a:lnTo>
                  <a:lnTo>
                    <a:pt x="691145" y="2362200"/>
                  </a:lnTo>
                  <a:lnTo>
                    <a:pt x="658894" y="2349500"/>
                  </a:lnTo>
                  <a:lnTo>
                    <a:pt x="952621" y="2349500"/>
                  </a:lnTo>
                  <a:lnTo>
                    <a:pt x="916649" y="2362200"/>
                  </a:lnTo>
                  <a:lnTo>
                    <a:pt x="829822" y="2387600"/>
                  </a:lnTo>
                  <a:close/>
                </a:path>
                <a:path w="5636895" h="2387600">
                  <a:moveTo>
                    <a:pt x="1131486" y="2387600"/>
                  </a:moveTo>
                  <a:lnTo>
                    <a:pt x="1062021" y="2387600"/>
                  </a:lnTo>
                  <a:lnTo>
                    <a:pt x="986109" y="2362200"/>
                  </a:lnTo>
                  <a:lnTo>
                    <a:pt x="952621" y="2349500"/>
                  </a:lnTo>
                  <a:lnTo>
                    <a:pt x="1254285" y="2349500"/>
                  </a:lnTo>
                  <a:lnTo>
                    <a:pt x="1218313" y="2362200"/>
                  </a:lnTo>
                  <a:lnTo>
                    <a:pt x="1131486" y="2387600"/>
                  </a:lnTo>
                  <a:close/>
                </a:path>
                <a:path w="5636895" h="2387600">
                  <a:moveTo>
                    <a:pt x="1438605" y="2387600"/>
                  </a:moveTo>
                  <a:lnTo>
                    <a:pt x="1370384" y="2387600"/>
                  </a:lnTo>
                  <a:lnTo>
                    <a:pt x="1289014" y="2362200"/>
                  </a:lnTo>
                  <a:lnTo>
                    <a:pt x="1254285" y="2349500"/>
                  </a:lnTo>
                  <a:lnTo>
                    <a:pt x="1548005" y="2349500"/>
                  </a:lnTo>
                  <a:lnTo>
                    <a:pt x="1514517" y="2362200"/>
                  </a:lnTo>
                  <a:lnTo>
                    <a:pt x="1438605" y="2387600"/>
                  </a:lnTo>
                  <a:close/>
                </a:path>
                <a:path w="5636895" h="2387600">
                  <a:moveTo>
                    <a:pt x="1726870" y="2374900"/>
                  </a:moveTo>
                  <a:lnTo>
                    <a:pt x="1657409" y="2374900"/>
                  </a:lnTo>
                  <a:lnTo>
                    <a:pt x="1581497" y="2349500"/>
                  </a:lnTo>
                  <a:lnTo>
                    <a:pt x="1813700" y="2349500"/>
                  </a:lnTo>
                  <a:lnTo>
                    <a:pt x="1726870" y="2374900"/>
                  </a:lnTo>
                  <a:close/>
                </a:path>
                <a:path w="5636895" h="2387600">
                  <a:moveTo>
                    <a:pt x="2033995" y="2374900"/>
                  </a:moveTo>
                  <a:lnTo>
                    <a:pt x="1965772" y="2374900"/>
                  </a:lnTo>
                  <a:lnTo>
                    <a:pt x="1884401" y="2349500"/>
                  </a:lnTo>
                  <a:lnTo>
                    <a:pt x="2109905" y="2349500"/>
                  </a:lnTo>
                  <a:lnTo>
                    <a:pt x="2033995" y="2374900"/>
                  </a:lnTo>
                  <a:close/>
                </a:path>
                <a:path w="5636895" h="2387600">
                  <a:moveTo>
                    <a:pt x="2334416" y="2374900"/>
                  </a:moveTo>
                  <a:lnTo>
                    <a:pt x="2266196" y="2374900"/>
                  </a:lnTo>
                  <a:lnTo>
                    <a:pt x="2179369" y="2349500"/>
                  </a:lnTo>
                  <a:lnTo>
                    <a:pt x="2404869" y="2349500"/>
                  </a:lnTo>
                  <a:lnTo>
                    <a:pt x="2334416" y="2374900"/>
                  </a:lnTo>
                  <a:close/>
                </a:path>
                <a:path w="5636895" h="2387600">
                  <a:moveTo>
                    <a:pt x="2629384" y="2387600"/>
                  </a:moveTo>
                  <a:lnTo>
                    <a:pt x="2559922" y="2387600"/>
                  </a:lnTo>
                  <a:lnTo>
                    <a:pt x="2473090" y="2362200"/>
                  </a:lnTo>
                  <a:lnTo>
                    <a:pt x="2437117" y="2349500"/>
                  </a:lnTo>
                  <a:lnTo>
                    <a:pt x="2738788" y="2349500"/>
                  </a:lnTo>
                  <a:lnTo>
                    <a:pt x="2705296" y="2362200"/>
                  </a:lnTo>
                  <a:lnTo>
                    <a:pt x="2629384" y="2387600"/>
                  </a:lnTo>
                  <a:close/>
                </a:path>
                <a:path w="5636895" h="2387600">
                  <a:moveTo>
                    <a:pt x="2915171" y="2374900"/>
                  </a:moveTo>
                  <a:lnTo>
                    <a:pt x="2848188" y="2374900"/>
                  </a:lnTo>
                  <a:lnTo>
                    <a:pt x="2772276" y="2349500"/>
                  </a:lnTo>
                  <a:lnTo>
                    <a:pt x="2965778" y="2349500"/>
                  </a:lnTo>
                  <a:lnTo>
                    <a:pt x="2915171" y="2374900"/>
                  </a:lnTo>
                  <a:close/>
                </a:path>
                <a:path w="5636895" h="2387600">
                  <a:moveTo>
                    <a:pt x="3497161" y="2387600"/>
                  </a:moveTo>
                  <a:lnTo>
                    <a:pt x="3428941" y="2387600"/>
                  </a:lnTo>
                  <a:lnTo>
                    <a:pt x="3358487" y="2362200"/>
                  </a:lnTo>
                  <a:lnTo>
                    <a:pt x="3326236" y="2349500"/>
                  </a:lnTo>
                  <a:lnTo>
                    <a:pt x="3619964" y="2349500"/>
                  </a:lnTo>
                  <a:lnTo>
                    <a:pt x="3583990" y="2362200"/>
                  </a:lnTo>
                  <a:lnTo>
                    <a:pt x="3497161" y="2387600"/>
                  </a:lnTo>
                  <a:close/>
                </a:path>
                <a:path w="5636895" h="2387600">
                  <a:moveTo>
                    <a:pt x="3812220" y="2387600"/>
                  </a:moveTo>
                  <a:lnTo>
                    <a:pt x="3742759" y="2387600"/>
                  </a:lnTo>
                  <a:lnTo>
                    <a:pt x="3655932" y="2362200"/>
                  </a:lnTo>
                  <a:lnTo>
                    <a:pt x="3619964" y="2349500"/>
                  </a:lnTo>
                  <a:lnTo>
                    <a:pt x="3921627" y="2349500"/>
                  </a:lnTo>
                  <a:lnTo>
                    <a:pt x="3888135" y="2362200"/>
                  </a:lnTo>
                  <a:lnTo>
                    <a:pt x="3812220" y="2387600"/>
                  </a:lnTo>
                  <a:close/>
                </a:path>
                <a:path w="5636895" h="2387600">
                  <a:moveTo>
                    <a:pt x="4107187" y="2387600"/>
                  </a:moveTo>
                  <a:lnTo>
                    <a:pt x="4037723" y="2387600"/>
                  </a:lnTo>
                  <a:lnTo>
                    <a:pt x="3956355" y="2362200"/>
                  </a:lnTo>
                  <a:lnTo>
                    <a:pt x="3921627" y="2349500"/>
                  </a:lnTo>
                  <a:lnTo>
                    <a:pt x="4223291" y="2349500"/>
                  </a:lnTo>
                  <a:lnTo>
                    <a:pt x="4188559" y="2362200"/>
                  </a:lnTo>
                  <a:lnTo>
                    <a:pt x="4107187" y="2387600"/>
                  </a:lnTo>
                  <a:close/>
                </a:path>
                <a:path w="5636895" h="2387600">
                  <a:moveTo>
                    <a:pt x="4408851" y="2387600"/>
                  </a:moveTo>
                  <a:lnTo>
                    <a:pt x="4339387" y="2387600"/>
                  </a:lnTo>
                  <a:lnTo>
                    <a:pt x="4258019" y="2362200"/>
                  </a:lnTo>
                  <a:lnTo>
                    <a:pt x="4223291" y="2349500"/>
                  </a:lnTo>
                  <a:lnTo>
                    <a:pt x="4490219" y="2349500"/>
                  </a:lnTo>
                  <a:lnTo>
                    <a:pt x="4408851" y="2387600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03483" y="6380675"/>
              <a:ext cx="5634355" cy="2387600"/>
            </a:xfrm>
            <a:custGeom>
              <a:avLst/>
              <a:gdLst/>
              <a:ahLst/>
              <a:cxnLst/>
              <a:rect l="l" t="t" r="r" b="b"/>
              <a:pathLst>
                <a:path w="5634355" h="2387600">
                  <a:moveTo>
                    <a:pt x="432547" y="38100"/>
                  </a:moveTo>
                  <a:lnTo>
                    <a:pt x="200344" y="38100"/>
                  </a:lnTo>
                  <a:lnTo>
                    <a:pt x="287174" y="0"/>
                  </a:lnTo>
                  <a:lnTo>
                    <a:pt x="356635" y="0"/>
                  </a:lnTo>
                  <a:lnTo>
                    <a:pt x="432547" y="38100"/>
                  </a:lnTo>
                  <a:close/>
                </a:path>
                <a:path w="5634355" h="2387600">
                  <a:moveTo>
                    <a:pt x="726271" y="38100"/>
                  </a:moveTo>
                  <a:lnTo>
                    <a:pt x="500768" y="38100"/>
                  </a:lnTo>
                  <a:lnTo>
                    <a:pt x="582138" y="0"/>
                  </a:lnTo>
                  <a:lnTo>
                    <a:pt x="650359" y="0"/>
                  </a:lnTo>
                  <a:lnTo>
                    <a:pt x="726271" y="38100"/>
                  </a:lnTo>
                  <a:close/>
                </a:path>
                <a:path w="5634355" h="2387600">
                  <a:moveTo>
                    <a:pt x="1032153" y="38100"/>
                  </a:moveTo>
                  <a:lnTo>
                    <a:pt x="793251" y="38100"/>
                  </a:lnTo>
                  <a:lnTo>
                    <a:pt x="869167" y="0"/>
                  </a:lnTo>
                  <a:lnTo>
                    <a:pt x="939868" y="0"/>
                  </a:lnTo>
                  <a:lnTo>
                    <a:pt x="1032153" y="38100"/>
                  </a:lnTo>
                  <a:close/>
                </a:path>
                <a:path w="5634355" h="2387600">
                  <a:moveTo>
                    <a:pt x="1321660" y="38100"/>
                  </a:moveTo>
                  <a:lnTo>
                    <a:pt x="1102854" y="38100"/>
                  </a:lnTo>
                  <a:lnTo>
                    <a:pt x="1178766" y="0"/>
                  </a:lnTo>
                  <a:lnTo>
                    <a:pt x="1245750" y="0"/>
                  </a:lnTo>
                  <a:lnTo>
                    <a:pt x="1321660" y="38100"/>
                  </a:lnTo>
                  <a:close/>
                </a:path>
                <a:path w="5634355" h="2387600">
                  <a:moveTo>
                    <a:pt x="1622082" y="38100"/>
                  </a:moveTo>
                  <a:lnTo>
                    <a:pt x="1389883" y="38100"/>
                  </a:lnTo>
                  <a:lnTo>
                    <a:pt x="1471254" y="0"/>
                  </a:lnTo>
                  <a:lnTo>
                    <a:pt x="1540714" y="0"/>
                  </a:lnTo>
                  <a:lnTo>
                    <a:pt x="1622082" y="38100"/>
                  </a:lnTo>
                  <a:close/>
                </a:path>
                <a:path w="5634355" h="2387600">
                  <a:moveTo>
                    <a:pt x="1923746" y="38100"/>
                  </a:moveTo>
                  <a:lnTo>
                    <a:pt x="1691546" y="38100"/>
                  </a:lnTo>
                  <a:lnTo>
                    <a:pt x="1772918" y="0"/>
                  </a:lnTo>
                  <a:lnTo>
                    <a:pt x="1842378" y="0"/>
                  </a:lnTo>
                  <a:lnTo>
                    <a:pt x="1923746" y="38100"/>
                  </a:lnTo>
                  <a:close/>
                </a:path>
                <a:path w="5634355" h="2387600">
                  <a:moveTo>
                    <a:pt x="2225410" y="38100"/>
                  </a:moveTo>
                  <a:lnTo>
                    <a:pt x="1993210" y="38100"/>
                  </a:lnTo>
                  <a:lnTo>
                    <a:pt x="2074581" y="0"/>
                  </a:lnTo>
                  <a:lnTo>
                    <a:pt x="2144041" y="0"/>
                  </a:lnTo>
                  <a:lnTo>
                    <a:pt x="2225410" y="38100"/>
                  </a:lnTo>
                  <a:close/>
                </a:path>
                <a:path w="5634355" h="2387600">
                  <a:moveTo>
                    <a:pt x="2520377" y="38100"/>
                  </a:moveTo>
                  <a:lnTo>
                    <a:pt x="2294874" y="38100"/>
                  </a:lnTo>
                  <a:lnTo>
                    <a:pt x="2376245" y="0"/>
                  </a:lnTo>
                  <a:lnTo>
                    <a:pt x="2444465" y="0"/>
                  </a:lnTo>
                  <a:lnTo>
                    <a:pt x="2520377" y="38100"/>
                  </a:lnTo>
                  <a:close/>
                </a:path>
                <a:path w="5634355" h="2387600">
                  <a:moveTo>
                    <a:pt x="2820801" y="38100"/>
                  </a:moveTo>
                  <a:lnTo>
                    <a:pt x="2588600" y="38100"/>
                  </a:lnTo>
                  <a:lnTo>
                    <a:pt x="2669966" y="0"/>
                  </a:lnTo>
                  <a:lnTo>
                    <a:pt x="2739430" y="0"/>
                  </a:lnTo>
                  <a:lnTo>
                    <a:pt x="2820801" y="38100"/>
                  </a:lnTo>
                  <a:close/>
                </a:path>
                <a:path w="5634355" h="2387600">
                  <a:moveTo>
                    <a:pt x="3122464" y="38100"/>
                  </a:moveTo>
                  <a:lnTo>
                    <a:pt x="2890261" y="38100"/>
                  </a:lnTo>
                  <a:lnTo>
                    <a:pt x="2971629" y="0"/>
                  </a:lnTo>
                  <a:lnTo>
                    <a:pt x="3041093" y="0"/>
                  </a:lnTo>
                  <a:lnTo>
                    <a:pt x="3122464" y="38100"/>
                  </a:lnTo>
                  <a:close/>
                </a:path>
                <a:path w="5634355" h="2387600">
                  <a:moveTo>
                    <a:pt x="3416189" y="38100"/>
                  </a:moveTo>
                  <a:lnTo>
                    <a:pt x="3190688" y="38100"/>
                  </a:lnTo>
                  <a:lnTo>
                    <a:pt x="3266598" y="0"/>
                  </a:lnTo>
                  <a:lnTo>
                    <a:pt x="3334821" y="0"/>
                  </a:lnTo>
                  <a:lnTo>
                    <a:pt x="3416189" y="38100"/>
                  </a:lnTo>
                  <a:close/>
                </a:path>
                <a:path w="5634355" h="2387600">
                  <a:moveTo>
                    <a:pt x="3724552" y="38100"/>
                  </a:moveTo>
                  <a:lnTo>
                    <a:pt x="3485649" y="38100"/>
                  </a:lnTo>
                  <a:lnTo>
                    <a:pt x="3567020" y="0"/>
                  </a:lnTo>
                  <a:lnTo>
                    <a:pt x="3637725" y="0"/>
                  </a:lnTo>
                  <a:lnTo>
                    <a:pt x="3724552" y="38100"/>
                  </a:lnTo>
                  <a:close/>
                </a:path>
                <a:path w="5634355" h="2387600">
                  <a:moveTo>
                    <a:pt x="4018275" y="38100"/>
                  </a:moveTo>
                  <a:lnTo>
                    <a:pt x="3792772" y="38100"/>
                  </a:lnTo>
                  <a:lnTo>
                    <a:pt x="3863228" y="0"/>
                  </a:lnTo>
                  <a:lnTo>
                    <a:pt x="3931449" y="0"/>
                  </a:lnTo>
                  <a:lnTo>
                    <a:pt x="4018275" y="38100"/>
                  </a:lnTo>
                  <a:close/>
                </a:path>
                <a:path w="5634355" h="2387600">
                  <a:moveTo>
                    <a:pt x="4313240" y="38100"/>
                  </a:moveTo>
                  <a:lnTo>
                    <a:pt x="4087736" y="38100"/>
                  </a:lnTo>
                  <a:lnTo>
                    <a:pt x="4163652" y="0"/>
                  </a:lnTo>
                  <a:lnTo>
                    <a:pt x="4231872" y="0"/>
                  </a:lnTo>
                  <a:lnTo>
                    <a:pt x="4313240" y="38100"/>
                  </a:lnTo>
                  <a:close/>
                </a:path>
                <a:path w="5634355" h="2387600">
                  <a:moveTo>
                    <a:pt x="4923269" y="38100"/>
                  </a:moveTo>
                  <a:lnTo>
                    <a:pt x="4382704" y="38100"/>
                  </a:lnTo>
                  <a:lnTo>
                    <a:pt x="4464072" y="0"/>
                  </a:lnTo>
                  <a:lnTo>
                    <a:pt x="4534773" y="0"/>
                  </a:lnTo>
                  <a:lnTo>
                    <a:pt x="4621606" y="25400"/>
                  </a:lnTo>
                  <a:lnTo>
                    <a:pt x="4894325" y="25400"/>
                  </a:lnTo>
                  <a:lnTo>
                    <a:pt x="4923269" y="38100"/>
                  </a:lnTo>
                  <a:close/>
                </a:path>
                <a:path w="5634355" h="2387600">
                  <a:moveTo>
                    <a:pt x="4894325" y="25400"/>
                  </a:moveTo>
                  <a:lnTo>
                    <a:pt x="4691067" y="25400"/>
                  </a:lnTo>
                  <a:lnTo>
                    <a:pt x="4766976" y="0"/>
                  </a:lnTo>
                  <a:lnTo>
                    <a:pt x="4836437" y="0"/>
                  </a:lnTo>
                  <a:lnTo>
                    <a:pt x="4894325" y="25400"/>
                  </a:lnTo>
                  <a:close/>
                </a:path>
                <a:path w="5634355" h="2387600">
                  <a:moveTo>
                    <a:pt x="5226171" y="38100"/>
                  </a:moveTo>
                  <a:lnTo>
                    <a:pt x="4993971" y="38100"/>
                  </a:lnTo>
                  <a:lnTo>
                    <a:pt x="5075339" y="0"/>
                  </a:lnTo>
                  <a:lnTo>
                    <a:pt x="5144803" y="0"/>
                  </a:lnTo>
                  <a:lnTo>
                    <a:pt x="5226171" y="38100"/>
                  </a:lnTo>
                  <a:close/>
                </a:path>
                <a:path w="5634355" h="2387600">
                  <a:moveTo>
                    <a:pt x="36861" y="127000"/>
                  </a:moveTo>
                  <a:lnTo>
                    <a:pt x="29419" y="88900"/>
                  </a:lnTo>
                  <a:lnTo>
                    <a:pt x="32350" y="63500"/>
                  </a:lnTo>
                  <a:lnTo>
                    <a:pt x="40334" y="50800"/>
                  </a:lnTo>
                  <a:lnTo>
                    <a:pt x="66601" y="12700"/>
                  </a:lnTo>
                  <a:lnTo>
                    <a:pt x="76076" y="17391"/>
                  </a:lnTo>
                  <a:lnTo>
                    <a:pt x="59545" y="50800"/>
                  </a:lnTo>
                  <a:lnTo>
                    <a:pt x="40531" y="88900"/>
                  </a:lnTo>
                  <a:lnTo>
                    <a:pt x="33821" y="101600"/>
                  </a:lnTo>
                  <a:lnTo>
                    <a:pt x="36861" y="127000"/>
                  </a:lnTo>
                  <a:close/>
                </a:path>
                <a:path w="5634355" h="2387600">
                  <a:moveTo>
                    <a:pt x="92248" y="25400"/>
                  </a:moveTo>
                  <a:lnTo>
                    <a:pt x="76076" y="17391"/>
                  </a:lnTo>
                  <a:lnTo>
                    <a:pt x="78397" y="12700"/>
                  </a:lnTo>
                  <a:lnTo>
                    <a:pt x="92248" y="25400"/>
                  </a:lnTo>
                  <a:close/>
                </a:path>
                <a:path w="5634355" h="2387600">
                  <a:moveTo>
                    <a:pt x="5593821" y="215900"/>
                  </a:moveTo>
                  <a:lnTo>
                    <a:pt x="5616748" y="152400"/>
                  </a:lnTo>
                  <a:lnTo>
                    <a:pt x="5609530" y="127000"/>
                  </a:lnTo>
                  <a:lnTo>
                    <a:pt x="5591183" y="88900"/>
                  </a:lnTo>
                  <a:lnTo>
                    <a:pt x="5572169" y="50800"/>
                  </a:lnTo>
                  <a:lnTo>
                    <a:pt x="5563004" y="38100"/>
                  </a:lnTo>
                  <a:lnTo>
                    <a:pt x="5556714" y="25400"/>
                  </a:lnTo>
                  <a:lnTo>
                    <a:pt x="5605615" y="25400"/>
                  </a:lnTo>
                  <a:lnTo>
                    <a:pt x="5607762" y="38100"/>
                  </a:lnTo>
                  <a:lnTo>
                    <a:pt x="5614539" y="50800"/>
                  </a:lnTo>
                  <a:lnTo>
                    <a:pt x="5632640" y="88900"/>
                  </a:lnTo>
                  <a:lnTo>
                    <a:pt x="5634016" y="101600"/>
                  </a:lnTo>
                  <a:lnTo>
                    <a:pt x="5626573" y="127000"/>
                  </a:lnTo>
                  <a:lnTo>
                    <a:pt x="5593821" y="215900"/>
                  </a:lnTo>
                  <a:close/>
                </a:path>
                <a:path w="5634355" h="2387600">
                  <a:moveTo>
                    <a:pt x="19569" y="2226955"/>
                  </a:moveTo>
                  <a:lnTo>
                    <a:pt x="18155" y="2222500"/>
                  </a:lnTo>
                  <a:lnTo>
                    <a:pt x="37856" y="2184400"/>
                  </a:lnTo>
                  <a:lnTo>
                    <a:pt x="19569" y="2226955"/>
                  </a:lnTo>
                  <a:close/>
                </a:path>
                <a:path w="5634355" h="2387600">
                  <a:moveTo>
                    <a:pt x="125293" y="2374900"/>
                  </a:moveTo>
                  <a:lnTo>
                    <a:pt x="31474" y="2349500"/>
                  </a:lnTo>
                  <a:lnTo>
                    <a:pt x="23737" y="2336800"/>
                  </a:lnTo>
                  <a:lnTo>
                    <a:pt x="17775" y="2324100"/>
                  </a:lnTo>
                  <a:lnTo>
                    <a:pt x="0" y="2286000"/>
                  </a:lnTo>
                  <a:lnTo>
                    <a:pt x="5110" y="2260600"/>
                  </a:lnTo>
                  <a:lnTo>
                    <a:pt x="19569" y="2226955"/>
                  </a:lnTo>
                  <a:lnTo>
                    <a:pt x="22184" y="2235200"/>
                  </a:lnTo>
                  <a:lnTo>
                    <a:pt x="40531" y="2273300"/>
                  </a:lnTo>
                  <a:lnTo>
                    <a:pt x="59545" y="2311400"/>
                  </a:lnTo>
                  <a:lnTo>
                    <a:pt x="67884" y="2336800"/>
                  </a:lnTo>
                  <a:lnTo>
                    <a:pt x="79220" y="2349500"/>
                  </a:lnTo>
                  <a:lnTo>
                    <a:pt x="81725" y="2362200"/>
                  </a:lnTo>
                  <a:lnTo>
                    <a:pt x="125293" y="2374900"/>
                  </a:lnTo>
                  <a:close/>
                </a:path>
                <a:path w="5634355" h="2387600">
                  <a:moveTo>
                    <a:pt x="5597507" y="2261680"/>
                  </a:moveTo>
                  <a:lnTo>
                    <a:pt x="5597296" y="2260600"/>
                  </a:lnTo>
                  <a:lnTo>
                    <a:pt x="5598095" y="2260600"/>
                  </a:lnTo>
                  <a:lnTo>
                    <a:pt x="5597507" y="2261680"/>
                  </a:lnTo>
                  <a:close/>
                </a:path>
                <a:path w="5634355" h="2387600">
                  <a:moveTo>
                    <a:pt x="5583325" y="2374900"/>
                  </a:moveTo>
                  <a:lnTo>
                    <a:pt x="5533673" y="2362200"/>
                  </a:lnTo>
                  <a:lnTo>
                    <a:pt x="5549155" y="2362200"/>
                  </a:lnTo>
                  <a:lnTo>
                    <a:pt x="5552494" y="2349500"/>
                  </a:lnTo>
                  <a:lnTo>
                    <a:pt x="5572169" y="2311400"/>
                  </a:lnTo>
                  <a:lnTo>
                    <a:pt x="5591183" y="2273300"/>
                  </a:lnTo>
                  <a:lnTo>
                    <a:pt x="5597507" y="2261680"/>
                  </a:lnTo>
                  <a:lnTo>
                    <a:pt x="5602257" y="2286000"/>
                  </a:lnTo>
                  <a:lnTo>
                    <a:pt x="5599728" y="2311400"/>
                  </a:lnTo>
                  <a:lnTo>
                    <a:pt x="5593936" y="2336800"/>
                  </a:lnTo>
                  <a:lnTo>
                    <a:pt x="5587571" y="2349500"/>
                  </a:lnTo>
                  <a:lnTo>
                    <a:pt x="5583325" y="2374900"/>
                  </a:lnTo>
                  <a:close/>
                </a:path>
                <a:path w="5634355" h="2387600">
                  <a:moveTo>
                    <a:pt x="3207801" y="2374900"/>
                  </a:moveTo>
                  <a:lnTo>
                    <a:pt x="3138341" y="2374900"/>
                  </a:lnTo>
                  <a:lnTo>
                    <a:pt x="3056973" y="2336800"/>
                  </a:lnTo>
                  <a:lnTo>
                    <a:pt x="4522615" y="2336800"/>
                  </a:lnTo>
                  <a:lnTo>
                    <a:pt x="4487888" y="2349500"/>
                  </a:lnTo>
                  <a:lnTo>
                    <a:pt x="3289172" y="2349500"/>
                  </a:lnTo>
                  <a:lnTo>
                    <a:pt x="3207801" y="2374900"/>
                  </a:lnTo>
                  <a:close/>
                </a:path>
                <a:path w="5634355" h="2387600">
                  <a:moveTo>
                    <a:pt x="4701484" y="2374900"/>
                  </a:moveTo>
                  <a:lnTo>
                    <a:pt x="4632023" y="2374900"/>
                  </a:lnTo>
                  <a:lnTo>
                    <a:pt x="4556108" y="2336800"/>
                  </a:lnTo>
                  <a:lnTo>
                    <a:pt x="4788313" y="2336800"/>
                  </a:lnTo>
                  <a:lnTo>
                    <a:pt x="4701484" y="2374900"/>
                  </a:lnTo>
                  <a:close/>
                </a:path>
                <a:path w="5634355" h="2387600">
                  <a:moveTo>
                    <a:pt x="5008607" y="2374900"/>
                  </a:moveTo>
                  <a:lnTo>
                    <a:pt x="4940383" y="2374900"/>
                  </a:lnTo>
                  <a:lnTo>
                    <a:pt x="4859014" y="2336800"/>
                  </a:lnTo>
                  <a:lnTo>
                    <a:pt x="5084519" y="2336800"/>
                  </a:lnTo>
                  <a:lnTo>
                    <a:pt x="5008607" y="2374900"/>
                  </a:lnTo>
                  <a:close/>
                </a:path>
                <a:path w="5634355" h="2387600">
                  <a:moveTo>
                    <a:pt x="5310270" y="2374900"/>
                  </a:moveTo>
                  <a:lnTo>
                    <a:pt x="5240806" y="2374900"/>
                  </a:lnTo>
                  <a:lnTo>
                    <a:pt x="5153979" y="2336800"/>
                  </a:lnTo>
                  <a:lnTo>
                    <a:pt x="5386183" y="2336800"/>
                  </a:lnTo>
                  <a:lnTo>
                    <a:pt x="5310270" y="2374900"/>
                  </a:lnTo>
                  <a:close/>
                </a:path>
                <a:path w="5634355" h="2387600">
                  <a:moveTo>
                    <a:pt x="533763" y="2387600"/>
                  </a:moveTo>
                  <a:lnTo>
                    <a:pt x="464302" y="2387600"/>
                  </a:lnTo>
                  <a:lnTo>
                    <a:pt x="388390" y="2362200"/>
                  </a:lnTo>
                  <a:lnTo>
                    <a:pt x="354898" y="2349500"/>
                  </a:lnTo>
                  <a:lnTo>
                    <a:pt x="656562" y="2349500"/>
                  </a:lnTo>
                  <a:lnTo>
                    <a:pt x="620590" y="2362200"/>
                  </a:lnTo>
                  <a:lnTo>
                    <a:pt x="533763" y="2387600"/>
                  </a:lnTo>
                  <a:close/>
                </a:path>
                <a:path w="5634355" h="2387600">
                  <a:moveTo>
                    <a:pt x="827490" y="2387600"/>
                  </a:moveTo>
                  <a:lnTo>
                    <a:pt x="759267" y="2387600"/>
                  </a:lnTo>
                  <a:lnTo>
                    <a:pt x="688813" y="2362200"/>
                  </a:lnTo>
                  <a:lnTo>
                    <a:pt x="656562" y="2349500"/>
                  </a:lnTo>
                  <a:lnTo>
                    <a:pt x="950290" y="2349500"/>
                  </a:lnTo>
                  <a:lnTo>
                    <a:pt x="914317" y="2362200"/>
                  </a:lnTo>
                  <a:lnTo>
                    <a:pt x="827490" y="2387600"/>
                  </a:lnTo>
                  <a:close/>
                </a:path>
                <a:path w="5634355" h="2387600">
                  <a:moveTo>
                    <a:pt x="1129154" y="2387600"/>
                  </a:moveTo>
                  <a:lnTo>
                    <a:pt x="1059690" y="2387600"/>
                  </a:lnTo>
                  <a:lnTo>
                    <a:pt x="983777" y="2362200"/>
                  </a:lnTo>
                  <a:lnTo>
                    <a:pt x="950290" y="2349500"/>
                  </a:lnTo>
                  <a:lnTo>
                    <a:pt x="1251953" y="2349500"/>
                  </a:lnTo>
                  <a:lnTo>
                    <a:pt x="1215981" y="2362200"/>
                  </a:lnTo>
                  <a:lnTo>
                    <a:pt x="1129154" y="2387600"/>
                  </a:lnTo>
                  <a:close/>
                </a:path>
                <a:path w="5634355" h="2387600">
                  <a:moveTo>
                    <a:pt x="1436273" y="2387600"/>
                  </a:moveTo>
                  <a:lnTo>
                    <a:pt x="1368052" y="2387600"/>
                  </a:lnTo>
                  <a:lnTo>
                    <a:pt x="1286682" y="2362200"/>
                  </a:lnTo>
                  <a:lnTo>
                    <a:pt x="1251953" y="2349500"/>
                  </a:lnTo>
                  <a:lnTo>
                    <a:pt x="1545673" y="2349500"/>
                  </a:lnTo>
                  <a:lnTo>
                    <a:pt x="1512186" y="2362200"/>
                  </a:lnTo>
                  <a:lnTo>
                    <a:pt x="1436273" y="2387600"/>
                  </a:lnTo>
                  <a:close/>
                </a:path>
                <a:path w="5634355" h="2387600">
                  <a:moveTo>
                    <a:pt x="1724539" y="2374900"/>
                  </a:moveTo>
                  <a:lnTo>
                    <a:pt x="1655078" y="2374900"/>
                  </a:lnTo>
                  <a:lnTo>
                    <a:pt x="1579166" y="2349500"/>
                  </a:lnTo>
                  <a:lnTo>
                    <a:pt x="1811368" y="2349500"/>
                  </a:lnTo>
                  <a:lnTo>
                    <a:pt x="1724539" y="2374900"/>
                  </a:lnTo>
                  <a:close/>
                </a:path>
                <a:path w="5634355" h="2387600">
                  <a:moveTo>
                    <a:pt x="2031664" y="2374900"/>
                  </a:moveTo>
                  <a:lnTo>
                    <a:pt x="1963440" y="2374900"/>
                  </a:lnTo>
                  <a:lnTo>
                    <a:pt x="1882069" y="2349500"/>
                  </a:lnTo>
                  <a:lnTo>
                    <a:pt x="2107574" y="2349500"/>
                  </a:lnTo>
                  <a:lnTo>
                    <a:pt x="2031664" y="2374900"/>
                  </a:lnTo>
                  <a:close/>
                </a:path>
                <a:path w="5634355" h="2387600">
                  <a:moveTo>
                    <a:pt x="2332084" y="2374900"/>
                  </a:moveTo>
                  <a:lnTo>
                    <a:pt x="2263864" y="2374900"/>
                  </a:lnTo>
                  <a:lnTo>
                    <a:pt x="2177037" y="2349500"/>
                  </a:lnTo>
                  <a:lnTo>
                    <a:pt x="2402537" y="2349500"/>
                  </a:lnTo>
                  <a:lnTo>
                    <a:pt x="2332084" y="2374900"/>
                  </a:lnTo>
                  <a:close/>
                </a:path>
                <a:path w="5634355" h="2387600">
                  <a:moveTo>
                    <a:pt x="2627052" y="2387600"/>
                  </a:moveTo>
                  <a:lnTo>
                    <a:pt x="2557591" y="2387600"/>
                  </a:lnTo>
                  <a:lnTo>
                    <a:pt x="2470758" y="2362200"/>
                  </a:lnTo>
                  <a:lnTo>
                    <a:pt x="2434785" y="2349500"/>
                  </a:lnTo>
                  <a:lnTo>
                    <a:pt x="2736456" y="2349500"/>
                  </a:lnTo>
                  <a:lnTo>
                    <a:pt x="2702964" y="2362200"/>
                  </a:lnTo>
                  <a:lnTo>
                    <a:pt x="2627052" y="2387600"/>
                  </a:lnTo>
                  <a:close/>
                </a:path>
                <a:path w="5634355" h="2387600">
                  <a:moveTo>
                    <a:pt x="2912839" y="2374900"/>
                  </a:moveTo>
                  <a:lnTo>
                    <a:pt x="2845856" y="2374900"/>
                  </a:lnTo>
                  <a:lnTo>
                    <a:pt x="2769944" y="2349500"/>
                  </a:lnTo>
                  <a:lnTo>
                    <a:pt x="2963446" y="2349500"/>
                  </a:lnTo>
                  <a:lnTo>
                    <a:pt x="2912839" y="2374900"/>
                  </a:lnTo>
                  <a:close/>
                </a:path>
                <a:path w="5634355" h="2387600">
                  <a:moveTo>
                    <a:pt x="3494829" y="2387600"/>
                  </a:moveTo>
                  <a:lnTo>
                    <a:pt x="3426609" y="2387600"/>
                  </a:lnTo>
                  <a:lnTo>
                    <a:pt x="3356155" y="2362200"/>
                  </a:lnTo>
                  <a:lnTo>
                    <a:pt x="3323904" y="2349500"/>
                  </a:lnTo>
                  <a:lnTo>
                    <a:pt x="3617632" y="2349500"/>
                  </a:lnTo>
                  <a:lnTo>
                    <a:pt x="3581659" y="2362200"/>
                  </a:lnTo>
                  <a:lnTo>
                    <a:pt x="3494829" y="2387600"/>
                  </a:lnTo>
                  <a:close/>
                </a:path>
                <a:path w="5634355" h="2387600">
                  <a:moveTo>
                    <a:pt x="3809888" y="2387600"/>
                  </a:moveTo>
                  <a:lnTo>
                    <a:pt x="3740427" y="2387600"/>
                  </a:lnTo>
                  <a:lnTo>
                    <a:pt x="3653601" y="2362200"/>
                  </a:lnTo>
                  <a:lnTo>
                    <a:pt x="3617632" y="2349500"/>
                  </a:lnTo>
                  <a:lnTo>
                    <a:pt x="3919296" y="2349500"/>
                  </a:lnTo>
                  <a:lnTo>
                    <a:pt x="3885803" y="2362200"/>
                  </a:lnTo>
                  <a:lnTo>
                    <a:pt x="3809888" y="2387600"/>
                  </a:lnTo>
                  <a:close/>
                </a:path>
                <a:path w="5634355" h="2387600">
                  <a:moveTo>
                    <a:pt x="4104856" y="2387600"/>
                  </a:moveTo>
                  <a:lnTo>
                    <a:pt x="4035392" y="2387600"/>
                  </a:lnTo>
                  <a:lnTo>
                    <a:pt x="3954023" y="2362200"/>
                  </a:lnTo>
                  <a:lnTo>
                    <a:pt x="3919296" y="2349500"/>
                  </a:lnTo>
                  <a:lnTo>
                    <a:pt x="4220959" y="2349500"/>
                  </a:lnTo>
                  <a:lnTo>
                    <a:pt x="4186227" y="2362200"/>
                  </a:lnTo>
                  <a:lnTo>
                    <a:pt x="4104856" y="2387600"/>
                  </a:lnTo>
                  <a:close/>
                </a:path>
                <a:path w="5634355" h="2387600">
                  <a:moveTo>
                    <a:pt x="4406519" y="2387600"/>
                  </a:moveTo>
                  <a:lnTo>
                    <a:pt x="4337055" y="2387600"/>
                  </a:lnTo>
                  <a:lnTo>
                    <a:pt x="4255687" y="2362200"/>
                  </a:lnTo>
                  <a:lnTo>
                    <a:pt x="4220959" y="2349500"/>
                  </a:lnTo>
                  <a:lnTo>
                    <a:pt x="4487888" y="2349500"/>
                  </a:lnTo>
                  <a:lnTo>
                    <a:pt x="4406519" y="2387600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21792" y="6380675"/>
              <a:ext cx="5598795" cy="2387600"/>
            </a:xfrm>
            <a:custGeom>
              <a:avLst/>
              <a:gdLst/>
              <a:ahLst/>
              <a:cxnLst/>
              <a:rect l="l" t="t" r="r" b="b"/>
              <a:pathLst>
                <a:path w="5598795" h="2387600">
                  <a:moveTo>
                    <a:pt x="414239" y="38100"/>
                  </a:moveTo>
                  <a:lnTo>
                    <a:pt x="182036" y="38100"/>
                  </a:lnTo>
                  <a:lnTo>
                    <a:pt x="268865" y="0"/>
                  </a:lnTo>
                  <a:lnTo>
                    <a:pt x="338326" y="0"/>
                  </a:lnTo>
                  <a:lnTo>
                    <a:pt x="414239" y="38100"/>
                  </a:lnTo>
                  <a:close/>
                </a:path>
                <a:path w="5598795" h="2387600">
                  <a:moveTo>
                    <a:pt x="707963" y="38100"/>
                  </a:moveTo>
                  <a:lnTo>
                    <a:pt x="482460" y="38100"/>
                  </a:lnTo>
                  <a:lnTo>
                    <a:pt x="563830" y="0"/>
                  </a:lnTo>
                  <a:lnTo>
                    <a:pt x="632051" y="0"/>
                  </a:lnTo>
                  <a:lnTo>
                    <a:pt x="707963" y="38100"/>
                  </a:lnTo>
                  <a:close/>
                </a:path>
                <a:path w="5598795" h="2387600">
                  <a:moveTo>
                    <a:pt x="1013845" y="38100"/>
                  </a:moveTo>
                  <a:lnTo>
                    <a:pt x="774943" y="38100"/>
                  </a:lnTo>
                  <a:lnTo>
                    <a:pt x="850858" y="0"/>
                  </a:lnTo>
                  <a:lnTo>
                    <a:pt x="921559" y="0"/>
                  </a:lnTo>
                  <a:lnTo>
                    <a:pt x="1013845" y="38100"/>
                  </a:lnTo>
                  <a:close/>
                </a:path>
                <a:path w="5598795" h="2387600">
                  <a:moveTo>
                    <a:pt x="1303351" y="38100"/>
                  </a:moveTo>
                  <a:lnTo>
                    <a:pt x="1084546" y="38100"/>
                  </a:lnTo>
                  <a:lnTo>
                    <a:pt x="1160458" y="0"/>
                  </a:lnTo>
                  <a:lnTo>
                    <a:pt x="1227441" y="0"/>
                  </a:lnTo>
                  <a:lnTo>
                    <a:pt x="1303351" y="38100"/>
                  </a:lnTo>
                  <a:close/>
                </a:path>
                <a:path w="5598795" h="2387600">
                  <a:moveTo>
                    <a:pt x="1603774" y="38100"/>
                  </a:moveTo>
                  <a:lnTo>
                    <a:pt x="1371574" y="38100"/>
                  </a:lnTo>
                  <a:lnTo>
                    <a:pt x="1452946" y="0"/>
                  </a:lnTo>
                  <a:lnTo>
                    <a:pt x="1522406" y="0"/>
                  </a:lnTo>
                  <a:lnTo>
                    <a:pt x="1603774" y="38100"/>
                  </a:lnTo>
                  <a:close/>
                </a:path>
                <a:path w="5598795" h="2387600">
                  <a:moveTo>
                    <a:pt x="1905437" y="38100"/>
                  </a:moveTo>
                  <a:lnTo>
                    <a:pt x="1673238" y="38100"/>
                  </a:lnTo>
                  <a:lnTo>
                    <a:pt x="1754609" y="0"/>
                  </a:lnTo>
                  <a:lnTo>
                    <a:pt x="1824069" y="0"/>
                  </a:lnTo>
                  <a:lnTo>
                    <a:pt x="1905437" y="38100"/>
                  </a:lnTo>
                  <a:close/>
                </a:path>
                <a:path w="5598795" h="2387600">
                  <a:moveTo>
                    <a:pt x="2207101" y="38100"/>
                  </a:moveTo>
                  <a:lnTo>
                    <a:pt x="1974902" y="38100"/>
                  </a:lnTo>
                  <a:lnTo>
                    <a:pt x="2056273" y="0"/>
                  </a:lnTo>
                  <a:lnTo>
                    <a:pt x="2125733" y="0"/>
                  </a:lnTo>
                  <a:lnTo>
                    <a:pt x="2207101" y="38100"/>
                  </a:lnTo>
                  <a:close/>
                </a:path>
                <a:path w="5598795" h="2387600">
                  <a:moveTo>
                    <a:pt x="2502069" y="38100"/>
                  </a:moveTo>
                  <a:lnTo>
                    <a:pt x="2276565" y="38100"/>
                  </a:lnTo>
                  <a:lnTo>
                    <a:pt x="2357937" y="0"/>
                  </a:lnTo>
                  <a:lnTo>
                    <a:pt x="2426157" y="0"/>
                  </a:lnTo>
                  <a:lnTo>
                    <a:pt x="2502069" y="38100"/>
                  </a:lnTo>
                  <a:close/>
                </a:path>
                <a:path w="5598795" h="2387600">
                  <a:moveTo>
                    <a:pt x="2802492" y="38100"/>
                  </a:moveTo>
                  <a:lnTo>
                    <a:pt x="2570292" y="38100"/>
                  </a:lnTo>
                  <a:lnTo>
                    <a:pt x="2651658" y="0"/>
                  </a:lnTo>
                  <a:lnTo>
                    <a:pt x="2721121" y="0"/>
                  </a:lnTo>
                  <a:lnTo>
                    <a:pt x="2802492" y="38100"/>
                  </a:lnTo>
                  <a:close/>
                </a:path>
                <a:path w="5598795" h="2387600">
                  <a:moveTo>
                    <a:pt x="3104156" y="38100"/>
                  </a:moveTo>
                  <a:lnTo>
                    <a:pt x="2871952" y="38100"/>
                  </a:lnTo>
                  <a:lnTo>
                    <a:pt x="2953321" y="0"/>
                  </a:lnTo>
                  <a:lnTo>
                    <a:pt x="3022785" y="0"/>
                  </a:lnTo>
                  <a:lnTo>
                    <a:pt x="3104156" y="38100"/>
                  </a:lnTo>
                  <a:close/>
                </a:path>
                <a:path w="5598795" h="2387600">
                  <a:moveTo>
                    <a:pt x="3397881" y="38100"/>
                  </a:moveTo>
                  <a:lnTo>
                    <a:pt x="3172379" y="38100"/>
                  </a:lnTo>
                  <a:lnTo>
                    <a:pt x="3248289" y="0"/>
                  </a:lnTo>
                  <a:lnTo>
                    <a:pt x="3316513" y="0"/>
                  </a:lnTo>
                  <a:lnTo>
                    <a:pt x="3397881" y="38100"/>
                  </a:lnTo>
                  <a:close/>
                </a:path>
                <a:path w="5598795" h="2387600">
                  <a:moveTo>
                    <a:pt x="3706243" y="38100"/>
                  </a:moveTo>
                  <a:lnTo>
                    <a:pt x="3467341" y="38100"/>
                  </a:lnTo>
                  <a:lnTo>
                    <a:pt x="3548712" y="0"/>
                  </a:lnTo>
                  <a:lnTo>
                    <a:pt x="3619416" y="0"/>
                  </a:lnTo>
                  <a:lnTo>
                    <a:pt x="3706243" y="38100"/>
                  </a:lnTo>
                  <a:close/>
                </a:path>
                <a:path w="5598795" h="2387600">
                  <a:moveTo>
                    <a:pt x="3999967" y="38100"/>
                  </a:moveTo>
                  <a:lnTo>
                    <a:pt x="3774464" y="38100"/>
                  </a:lnTo>
                  <a:lnTo>
                    <a:pt x="3844920" y="0"/>
                  </a:lnTo>
                  <a:lnTo>
                    <a:pt x="3913141" y="0"/>
                  </a:lnTo>
                  <a:lnTo>
                    <a:pt x="3999967" y="38100"/>
                  </a:lnTo>
                  <a:close/>
                </a:path>
                <a:path w="5598795" h="2387600">
                  <a:moveTo>
                    <a:pt x="4294931" y="38100"/>
                  </a:moveTo>
                  <a:lnTo>
                    <a:pt x="4069428" y="38100"/>
                  </a:lnTo>
                  <a:lnTo>
                    <a:pt x="4145343" y="0"/>
                  </a:lnTo>
                  <a:lnTo>
                    <a:pt x="4213563" y="0"/>
                  </a:lnTo>
                  <a:lnTo>
                    <a:pt x="4294931" y="38100"/>
                  </a:lnTo>
                  <a:close/>
                </a:path>
                <a:path w="5598795" h="2387600">
                  <a:moveTo>
                    <a:pt x="4904961" y="38100"/>
                  </a:moveTo>
                  <a:lnTo>
                    <a:pt x="4364396" y="38100"/>
                  </a:lnTo>
                  <a:lnTo>
                    <a:pt x="4445764" y="0"/>
                  </a:lnTo>
                  <a:lnTo>
                    <a:pt x="4516465" y="0"/>
                  </a:lnTo>
                  <a:lnTo>
                    <a:pt x="4603297" y="25400"/>
                  </a:lnTo>
                  <a:lnTo>
                    <a:pt x="4876017" y="25400"/>
                  </a:lnTo>
                  <a:lnTo>
                    <a:pt x="4904961" y="38100"/>
                  </a:lnTo>
                  <a:close/>
                </a:path>
                <a:path w="5598795" h="2387600">
                  <a:moveTo>
                    <a:pt x="4876017" y="25400"/>
                  </a:moveTo>
                  <a:lnTo>
                    <a:pt x="4672758" y="25400"/>
                  </a:lnTo>
                  <a:lnTo>
                    <a:pt x="4748668" y="0"/>
                  </a:lnTo>
                  <a:lnTo>
                    <a:pt x="4818129" y="0"/>
                  </a:lnTo>
                  <a:lnTo>
                    <a:pt x="4876017" y="25400"/>
                  </a:lnTo>
                  <a:close/>
                </a:path>
                <a:path w="5598795" h="2387600">
                  <a:moveTo>
                    <a:pt x="5207863" y="38100"/>
                  </a:moveTo>
                  <a:lnTo>
                    <a:pt x="4975662" y="38100"/>
                  </a:lnTo>
                  <a:lnTo>
                    <a:pt x="5057030" y="0"/>
                  </a:lnTo>
                  <a:lnTo>
                    <a:pt x="5126495" y="0"/>
                  </a:lnTo>
                  <a:lnTo>
                    <a:pt x="5207863" y="38100"/>
                  </a:lnTo>
                  <a:close/>
                </a:path>
                <a:path w="5598795" h="2387600">
                  <a:moveTo>
                    <a:pt x="51299" y="190500"/>
                  </a:moveTo>
                  <a:lnTo>
                    <a:pt x="18553" y="127000"/>
                  </a:lnTo>
                  <a:lnTo>
                    <a:pt x="15604" y="101600"/>
                  </a:lnTo>
                  <a:lnTo>
                    <a:pt x="22529" y="88900"/>
                  </a:lnTo>
                  <a:lnTo>
                    <a:pt x="41543" y="50800"/>
                  </a:lnTo>
                  <a:lnTo>
                    <a:pt x="60333" y="12700"/>
                  </a:lnTo>
                  <a:lnTo>
                    <a:pt x="73940" y="25400"/>
                  </a:lnTo>
                  <a:lnTo>
                    <a:pt x="96474" y="25400"/>
                  </a:lnTo>
                  <a:lnTo>
                    <a:pt x="99252" y="26941"/>
                  </a:lnTo>
                  <a:lnTo>
                    <a:pt x="83326" y="50800"/>
                  </a:lnTo>
                  <a:lnTo>
                    <a:pt x="64204" y="88900"/>
                  </a:lnTo>
                  <a:lnTo>
                    <a:pt x="45752" y="139700"/>
                  </a:lnTo>
                  <a:lnTo>
                    <a:pt x="36652" y="152400"/>
                  </a:lnTo>
                  <a:lnTo>
                    <a:pt x="51299" y="190500"/>
                  </a:lnTo>
                  <a:close/>
                </a:path>
                <a:path w="5598795" h="2387600">
                  <a:moveTo>
                    <a:pt x="5493361" y="16989"/>
                  </a:moveTo>
                  <a:lnTo>
                    <a:pt x="5475052" y="12700"/>
                  </a:lnTo>
                  <a:lnTo>
                    <a:pt x="5491987" y="12700"/>
                  </a:lnTo>
                  <a:lnTo>
                    <a:pt x="5493361" y="16989"/>
                  </a:lnTo>
                  <a:close/>
                </a:path>
                <a:path w="5598795" h="2387600">
                  <a:moveTo>
                    <a:pt x="5575513" y="215900"/>
                  </a:moveTo>
                  <a:lnTo>
                    <a:pt x="5578259" y="203200"/>
                  </a:lnTo>
                  <a:lnTo>
                    <a:pt x="5567122" y="177800"/>
                  </a:lnTo>
                  <a:lnTo>
                    <a:pt x="5549347" y="139700"/>
                  </a:lnTo>
                  <a:lnTo>
                    <a:pt x="5530895" y="88900"/>
                  </a:lnTo>
                  <a:lnTo>
                    <a:pt x="5511772" y="50800"/>
                  </a:lnTo>
                  <a:lnTo>
                    <a:pt x="5500120" y="38100"/>
                  </a:lnTo>
                  <a:lnTo>
                    <a:pt x="5493361" y="16989"/>
                  </a:lnTo>
                  <a:lnTo>
                    <a:pt x="5529256" y="25400"/>
                  </a:lnTo>
                  <a:lnTo>
                    <a:pt x="5538707" y="25400"/>
                  </a:lnTo>
                  <a:lnTo>
                    <a:pt x="5544997" y="38100"/>
                  </a:lnTo>
                  <a:lnTo>
                    <a:pt x="5554161" y="50800"/>
                  </a:lnTo>
                  <a:lnTo>
                    <a:pt x="5573175" y="88900"/>
                  </a:lnTo>
                  <a:lnTo>
                    <a:pt x="5591522" y="127000"/>
                  </a:lnTo>
                  <a:lnTo>
                    <a:pt x="5598578" y="152400"/>
                  </a:lnTo>
                  <a:lnTo>
                    <a:pt x="5575513" y="215900"/>
                  </a:lnTo>
                  <a:close/>
                </a:path>
                <a:path w="5598795" h="2387600">
                  <a:moveTo>
                    <a:pt x="119361" y="38100"/>
                  </a:moveTo>
                  <a:lnTo>
                    <a:pt x="99252" y="26941"/>
                  </a:lnTo>
                  <a:lnTo>
                    <a:pt x="100281" y="25400"/>
                  </a:lnTo>
                  <a:lnTo>
                    <a:pt x="119361" y="38100"/>
                  </a:lnTo>
                  <a:close/>
                </a:path>
                <a:path w="5598795" h="2387600">
                  <a:moveTo>
                    <a:pt x="21725" y="2173252"/>
                  </a:moveTo>
                  <a:lnTo>
                    <a:pt x="20855" y="2171700"/>
                  </a:lnTo>
                  <a:lnTo>
                    <a:pt x="26990" y="2146300"/>
                  </a:lnTo>
                  <a:lnTo>
                    <a:pt x="21725" y="2173252"/>
                  </a:lnTo>
                  <a:close/>
                </a:path>
                <a:path w="5598795" h="2387600">
                  <a:moveTo>
                    <a:pt x="156065" y="2387600"/>
                  </a:moveTo>
                  <a:lnTo>
                    <a:pt x="106984" y="2374900"/>
                  </a:lnTo>
                  <a:lnTo>
                    <a:pt x="63766" y="2362200"/>
                  </a:lnTo>
                  <a:lnTo>
                    <a:pt x="61218" y="2349500"/>
                  </a:lnTo>
                  <a:lnTo>
                    <a:pt x="49882" y="2336800"/>
                  </a:lnTo>
                  <a:lnTo>
                    <a:pt x="41543" y="2311400"/>
                  </a:lnTo>
                  <a:lnTo>
                    <a:pt x="22529" y="2273300"/>
                  </a:lnTo>
                  <a:lnTo>
                    <a:pt x="4182" y="2235200"/>
                  </a:lnTo>
                  <a:lnTo>
                    <a:pt x="0" y="2222500"/>
                  </a:lnTo>
                  <a:lnTo>
                    <a:pt x="19548" y="2184400"/>
                  </a:lnTo>
                  <a:lnTo>
                    <a:pt x="21725" y="2173252"/>
                  </a:lnTo>
                  <a:lnTo>
                    <a:pt x="27976" y="2184400"/>
                  </a:lnTo>
                  <a:lnTo>
                    <a:pt x="45752" y="2222500"/>
                  </a:lnTo>
                  <a:lnTo>
                    <a:pt x="64204" y="2273300"/>
                  </a:lnTo>
                  <a:lnTo>
                    <a:pt x="83326" y="2311400"/>
                  </a:lnTo>
                  <a:lnTo>
                    <a:pt x="94143" y="2336800"/>
                  </a:lnTo>
                  <a:lnTo>
                    <a:pt x="103112" y="2349500"/>
                  </a:lnTo>
                  <a:lnTo>
                    <a:pt x="114693" y="2374900"/>
                  </a:lnTo>
                  <a:lnTo>
                    <a:pt x="156065" y="2387600"/>
                  </a:lnTo>
                  <a:close/>
                </a:path>
                <a:path w="5598795" h="2387600">
                  <a:moveTo>
                    <a:pt x="5558830" y="2201960"/>
                  </a:moveTo>
                  <a:lnTo>
                    <a:pt x="5557159" y="2197100"/>
                  </a:lnTo>
                  <a:lnTo>
                    <a:pt x="5561073" y="2197100"/>
                  </a:lnTo>
                  <a:lnTo>
                    <a:pt x="5558830" y="2201960"/>
                  </a:lnTo>
                  <a:close/>
                </a:path>
                <a:path w="5598795" h="2387600">
                  <a:moveTo>
                    <a:pt x="5531111" y="2362200"/>
                  </a:moveTo>
                  <a:lnTo>
                    <a:pt x="5515364" y="2362200"/>
                  </a:lnTo>
                  <a:lnTo>
                    <a:pt x="5471707" y="2349500"/>
                  </a:lnTo>
                  <a:lnTo>
                    <a:pt x="5491673" y="2349500"/>
                  </a:lnTo>
                  <a:lnTo>
                    <a:pt x="5511772" y="2311400"/>
                  </a:lnTo>
                  <a:lnTo>
                    <a:pt x="5530895" y="2273300"/>
                  </a:lnTo>
                  <a:lnTo>
                    <a:pt x="5549347" y="2222500"/>
                  </a:lnTo>
                  <a:lnTo>
                    <a:pt x="5558830" y="2201960"/>
                  </a:lnTo>
                  <a:lnTo>
                    <a:pt x="5578988" y="2260600"/>
                  </a:lnTo>
                  <a:lnTo>
                    <a:pt x="5579877" y="2260600"/>
                  </a:lnTo>
                  <a:lnTo>
                    <a:pt x="5573175" y="2273300"/>
                  </a:lnTo>
                  <a:lnTo>
                    <a:pt x="5554161" y="2311400"/>
                  </a:lnTo>
                  <a:lnTo>
                    <a:pt x="5534486" y="2349500"/>
                  </a:lnTo>
                  <a:lnTo>
                    <a:pt x="5531111" y="2362200"/>
                  </a:lnTo>
                  <a:close/>
                </a:path>
                <a:path w="5598795" h="2387600">
                  <a:moveTo>
                    <a:pt x="3189492" y="2374900"/>
                  </a:moveTo>
                  <a:lnTo>
                    <a:pt x="3120032" y="2374900"/>
                  </a:lnTo>
                  <a:lnTo>
                    <a:pt x="3038664" y="2336800"/>
                  </a:lnTo>
                  <a:lnTo>
                    <a:pt x="4504307" y="2336800"/>
                  </a:lnTo>
                  <a:lnTo>
                    <a:pt x="4469579" y="2349500"/>
                  </a:lnTo>
                  <a:lnTo>
                    <a:pt x="3270864" y="2349500"/>
                  </a:lnTo>
                  <a:lnTo>
                    <a:pt x="3189492" y="2374900"/>
                  </a:lnTo>
                  <a:close/>
                </a:path>
                <a:path w="5598795" h="2387600">
                  <a:moveTo>
                    <a:pt x="4683176" y="2374900"/>
                  </a:moveTo>
                  <a:lnTo>
                    <a:pt x="4613714" y="2374900"/>
                  </a:lnTo>
                  <a:lnTo>
                    <a:pt x="4537799" y="2336800"/>
                  </a:lnTo>
                  <a:lnTo>
                    <a:pt x="4770005" y="2336800"/>
                  </a:lnTo>
                  <a:lnTo>
                    <a:pt x="4683176" y="2374900"/>
                  </a:lnTo>
                  <a:close/>
                </a:path>
                <a:path w="5598795" h="2387600">
                  <a:moveTo>
                    <a:pt x="4990298" y="2374900"/>
                  </a:moveTo>
                  <a:lnTo>
                    <a:pt x="4922074" y="2374900"/>
                  </a:lnTo>
                  <a:lnTo>
                    <a:pt x="4840706" y="2336800"/>
                  </a:lnTo>
                  <a:lnTo>
                    <a:pt x="5066211" y="2336800"/>
                  </a:lnTo>
                  <a:lnTo>
                    <a:pt x="4990298" y="2374900"/>
                  </a:lnTo>
                  <a:close/>
                </a:path>
                <a:path w="5598795" h="2387600">
                  <a:moveTo>
                    <a:pt x="5291962" y="2374900"/>
                  </a:moveTo>
                  <a:lnTo>
                    <a:pt x="5222498" y="2374900"/>
                  </a:lnTo>
                  <a:lnTo>
                    <a:pt x="5135671" y="2336800"/>
                  </a:lnTo>
                  <a:lnTo>
                    <a:pt x="5367874" y="2336800"/>
                  </a:lnTo>
                  <a:lnTo>
                    <a:pt x="5291962" y="2374900"/>
                  </a:lnTo>
                  <a:close/>
                </a:path>
                <a:path w="5598795" h="2387600">
                  <a:moveTo>
                    <a:pt x="515454" y="2387600"/>
                  </a:moveTo>
                  <a:lnTo>
                    <a:pt x="445994" y="2387600"/>
                  </a:lnTo>
                  <a:lnTo>
                    <a:pt x="370082" y="2362200"/>
                  </a:lnTo>
                  <a:lnTo>
                    <a:pt x="336590" y="2349500"/>
                  </a:lnTo>
                  <a:lnTo>
                    <a:pt x="638253" y="2349500"/>
                  </a:lnTo>
                  <a:lnTo>
                    <a:pt x="602281" y="2362200"/>
                  </a:lnTo>
                  <a:lnTo>
                    <a:pt x="515454" y="2387600"/>
                  </a:lnTo>
                  <a:close/>
                </a:path>
                <a:path w="5598795" h="2387600">
                  <a:moveTo>
                    <a:pt x="809182" y="2387600"/>
                  </a:moveTo>
                  <a:lnTo>
                    <a:pt x="740959" y="2387600"/>
                  </a:lnTo>
                  <a:lnTo>
                    <a:pt x="670505" y="2362200"/>
                  </a:lnTo>
                  <a:lnTo>
                    <a:pt x="638253" y="2349500"/>
                  </a:lnTo>
                  <a:lnTo>
                    <a:pt x="931981" y="2349500"/>
                  </a:lnTo>
                  <a:lnTo>
                    <a:pt x="896009" y="2362200"/>
                  </a:lnTo>
                  <a:lnTo>
                    <a:pt x="809182" y="2387600"/>
                  </a:lnTo>
                  <a:close/>
                </a:path>
                <a:path w="5598795" h="2387600">
                  <a:moveTo>
                    <a:pt x="1110846" y="2387600"/>
                  </a:moveTo>
                  <a:lnTo>
                    <a:pt x="1041381" y="2387600"/>
                  </a:lnTo>
                  <a:lnTo>
                    <a:pt x="965469" y="2362200"/>
                  </a:lnTo>
                  <a:lnTo>
                    <a:pt x="931981" y="2349500"/>
                  </a:lnTo>
                  <a:lnTo>
                    <a:pt x="1233645" y="2349500"/>
                  </a:lnTo>
                  <a:lnTo>
                    <a:pt x="1197673" y="2362200"/>
                  </a:lnTo>
                  <a:lnTo>
                    <a:pt x="1110846" y="2387600"/>
                  </a:lnTo>
                  <a:close/>
                </a:path>
                <a:path w="5598795" h="2387600">
                  <a:moveTo>
                    <a:pt x="1417965" y="2387600"/>
                  </a:moveTo>
                  <a:lnTo>
                    <a:pt x="1349744" y="2387600"/>
                  </a:lnTo>
                  <a:lnTo>
                    <a:pt x="1268374" y="2362200"/>
                  </a:lnTo>
                  <a:lnTo>
                    <a:pt x="1233645" y="2349500"/>
                  </a:lnTo>
                  <a:lnTo>
                    <a:pt x="1527365" y="2349500"/>
                  </a:lnTo>
                  <a:lnTo>
                    <a:pt x="1493877" y="2362200"/>
                  </a:lnTo>
                  <a:lnTo>
                    <a:pt x="1417965" y="2387600"/>
                  </a:lnTo>
                  <a:close/>
                </a:path>
                <a:path w="5598795" h="2387600">
                  <a:moveTo>
                    <a:pt x="1706230" y="2374900"/>
                  </a:moveTo>
                  <a:lnTo>
                    <a:pt x="1636769" y="2374900"/>
                  </a:lnTo>
                  <a:lnTo>
                    <a:pt x="1560857" y="2349500"/>
                  </a:lnTo>
                  <a:lnTo>
                    <a:pt x="1793060" y="2349500"/>
                  </a:lnTo>
                  <a:lnTo>
                    <a:pt x="1706230" y="2374900"/>
                  </a:lnTo>
                  <a:close/>
                </a:path>
                <a:path w="5598795" h="2387600">
                  <a:moveTo>
                    <a:pt x="2013355" y="2374900"/>
                  </a:moveTo>
                  <a:lnTo>
                    <a:pt x="1945132" y="2374900"/>
                  </a:lnTo>
                  <a:lnTo>
                    <a:pt x="1863761" y="2349500"/>
                  </a:lnTo>
                  <a:lnTo>
                    <a:pt x="2089265" y="2349500"/>
                  </a:lnTo>
                  <a:lnTo>
                    <a:pt x="2013355" y="2374900"/>
                  </a:lnTo>
                  <a:close/>
                </a:path>
                <a:path w="5598795" h="2387600">
                  <a:moveTo>
                    <a:pt x="2313776" y="2374900"/>
                  </a:moveTo>
                  <a:lnTo>
                    <a:pt x="2245556" y="2374900"/>
                  </a:lnTo>
                  <a:lnTo>
                    <a:pt x="2158729" y="2349500"/>
                  </a:lnTo>
                  <a:lnTo>
                    <a:pt x="2384229" y="2349500"/>
                  </a:lnTo>
                  <a:lnTo>
                    <a:pt x="2313776" y="2374900"/>
                  </a:lnTo>
                  <a:close/>
                </a:path>
                <a:path w="5598795" h="2387600">
                  <a:moveTo>
                    <a:pt x="2608744" y="2387600"/>
                  </a:moveTo>
                  <a:lnTo>
                    <a:pt x="2539282" y="2387600"/>
                  </a:lnTo>
                  <a:lnTo>
                    <a:pt x="2452450" y="2362200"/>
                  </a:lnTo>
                  <a:lnTo>
                    <a:pt x="2416477" y="2349500"/>
                  </a:lnTo>
                  <a:lnTo>
                    <a:pt x="2718148" y="2349500"/>
                  </a:lnTo>
                  <a:lnTo>
                    <a:pt x="2684656" y="2362200"/>
                  </a:lnTo>
                  <a:lnTo>
                    <a:pt x="2608744" y="2387600"/>
                  </a:lnTo>
                  <a:close/>
                </a:path>
                <a:path w="5598795" h="2387600">
                  <a:moveTo>
                    <a:pt x="2894531" y="2374900"/>
                  </a:moveTo>
                  <a:lnTo>
                    <a:pt x="2827548" y="2374900"/>
                  </a:lnTo>
                  <a:lnTo>
                    <a:pt x="2751636" y="2349500"/>
                  </a:lnTo>
                  <a:lnTo>
                    <a:pt x="2945138" y="2349500"/>
                  </a:lnTo>
                  <a:lnTo>
                    <a:pt x="2894531" y="2374900"/>
                  </a:lnTo>
                  <a:close/>
                </a:path>
                <a:path w="5598795" h="2387600">
                  <a:moveTo>
                    <a:pt x="3476521" y="2387600"/>
                  </a:moveTo>
                  <a:lnTo>
                    <a:pt x="3408301" y="2387600"/>
                  </a:lnTo>
                  <a:lnTo>
                    <a:pt x="3337847" y="2362200"/>
                  </a:lnTo>
                  <a:lnTo>
                    <a:pt x="3305596" y="2349500"/>
                  </a:lnTo>
                  <a:lnTo>
                    <a:pt x="3599323" y="2349500"/>
                  </a:lnTo>
                  <a:lnTo>
                    <a:pt x="3563350" y="2362200"/>
                  </a:lnTo>
                  <a:lnTo>
                    <a:pt x="3476521" y="2387600"/>
                  </a:lnTo>
                  <a:close/>
                </a:path>
                <a:path w="5598795" h="2387600">
                  <a:moveTo>
                    <a:pt x="3791580" y="2387600"/>
                  </a:moveTo>
                  <a:lnTo>
                    <a:pt x="3722119" y="2387600"/>
                  </a:lnTo>
                  <a:lnTo>
                    <a:pt x="3635292" y="2362200"/>
                  </a:lnTo>
                  <a:lnTo>
                    <a:pt x="3599323" y="2349500"/>
                  </a:lnTo>
                  <a:lnTo>
                    <a:pt x="3900987" y="2349500"/>
                  </a:lnTo>
                  <a:lnTo>
                    <a:pt x="3867495" y="2362200"/>
                  </a:lnTo>
                  <a:lnTo>
                    <a:pt x="3791580" y="2387600"/>
                  </a:lnTo>
                  <a:close/>
                </a:path>
                <a:path w="5598795" h="2387600">
                  <a:moveTo>
                    <a:pt x="4086547" y="2387600"/>
                  </a:moveTo>
                  <a:lnTo>
                    <a:pt x="4017083" y="2387600"/>
                  </a:lnTo>
                  <a:lnTo>
                    <a:pt x="3935715" y="2362200"/>
                  </a:lnTo>
                  <a:lnTo>
                    <a:pt x="3900987" y="2349500"/>
                  </a:lnTo>
                  <a:lnTo>
                    <a:pt x="4202651" y="2349500"/>
                  </a:lnTo>
                  <a:lnTo>
                    <a:pt x="4167919" y="2362200"/>
                  </a:lnTo>
                  <a:lnTo>
                    <a:pt x="4086547" y="2387600"/>
                  </a:lnTo>
                  <a:close/>
                </a:path>
                <a:path w="5598795" h="2387600">
                  <a:moveTo>
                    <a:pt x="4388211" y="2387600"/>
                  </a:moveTo>
                  <a:lnTo>
                    <a:pt x="4318747" y="2387600"/>
                  </a:lnTo>
                  <a:lnTo>
                    <a:pt x="4237379" y="2362200"/>
                  </a:lnTo>
                  <a:lnTo>
                    <a:pt x="4202651" y="2349500"/>
                  </a:lnTo>
                  <a:lnTo>
                    <a:pt x="4469579" y="2349500"/>
                  </a:lnTo>
                  <a:lnTo>
                    <a:pt x="4388211" y="2387600"/>
                  </a:lnTo>
                  <a:close/>
                </a:path>
              </a:pathLst>
            </a:custGeom>
            <a:solidFill>
              <a:srgbClr val="AE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39621" y="6048414"/>
              <a:ext cx="5905303" cy="272728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 rot="17700000">
            <a:off x="423368" y="6432356"/>
            <a:ext cx="272818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200" dirty="0">
                <a:solidFill>
                  <a:srgbClr val="00ADEF"/>
                </a:solidFill>
                <a:latin typeface="Trebuchet MS"/>
                <a:cs typeface="Trebuchet MS"/>
              </a:rPr>
              <a:t>G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 rot="18600000">
            <a:off x="525655" y="6300066"/>
            <a:ext cx="227755" cy="214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9"/>
              </a:lnSpc>
            </a:pPr>
            <a:r>
              <a:rPr sz="1650" spc="-5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 rot="19380000">
            <a:off x="606535" y="6210189"/>
            <a:ext cx="251999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114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 rot="20340000">
            <a:off x="750461" y="6118200"/>
            <a:ext cx="2823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25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 rot="21360000">
            <a:off x="957103" y="6071490"/>
            <a:ext cx="281347" cy="219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5"/>
              </a:lnSpc>
            </a:pPr>
            <a:r>
              <a:rPr sz="1700" spc="-30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 rot="600000">
            <a:off x="1151170" y="6081880"/>
            <a:ext cx="254185" cy="218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0"/>
              </a:lnSpc>
            </a:pPr>
            <a:r>
              <a:rPr sz="1700" spc="105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 rot="1200000">
            <a:off x="1279341" y="6115708"/>
            <a:ext cx="2317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8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 rot="2220000">
            <a:off x="1434139" y="6209654"/>
            <a:ext cx="255306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-55" dirty="0">
                <a:solidFill>
                  <a:srgbClr val="00ADEF"/>
                </a:solidFill>
                <a:latin typeface="Trebuchet MS"/>
                <a:cs typeface="Trebuchet MS"/>
              </a:rPr>
              <a:t>H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 rot="3180000">
            <a:off x="1550933" y="6331625"/>
            <a:ext cx="253155" cy="213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5"/>
              </a:lnSpc>
            </a:pPr>
            <a:r>
              <a:rPr sz="1650" spc="125" dirty="0">
                <a:solidFill>
                  <a:srgbClr val="00ADEF"/>
                </a:solidFill>
                <a:latin typeface="Trebuchet MS"/>
                <a:cs typeface="Trebuchet MS"/>
              </a:rPr>
              <a:t>e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 rot="3900000">
            <a:off x="1623996" y="6429477"/>
            <a:ext cx="217990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-145" dirty="0">
                <a:solidFill>
                  <a:srgbClr val="00ADEF"/>
                </a:solidFill>
                <a:latin typeface="Trebuchet MS"/>
                <a:cs typeface="Trebuchet MS"/>
              </a:rPr>
              <a:t>l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 rot="4740000">
            <a:off x="1642943" y="6537791"/>
            <a:ext cx="247318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650" spc="75" dirty="0">
                <a:solidFill>
                  <a:srgbClr val="00ADEF"/>
                </a:solidFill>
                <a:latin typeface="Trebuchet MS"/>
                <a:cs typeface="Trebuchet MS"/>
              </a:rPr>
              <a:t>p</a:t>
            </a:r>
            <a:endParaRPr sz="1650">
              <a:latin typeface="Trebuchet MS"/>
              <a:cs typeface="Trebuchet MS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320675" y="4975558"/>
            <a:ext cx="5996940" cy="4391025"/>
            <a:chOff x="320675" y="4975558"/>
            <a:chExt cx="5996940" cy="4391025"/>
          </a:xfrm>
        </p:grpSpPr>
        <p:sp>
          <p:nvSpPr>
            <p:cNvPr id="48" name="object 48"/>
            <p:cNvSpPr/>
            <p:nvPr/>
          </p:nvSpPr>
          <p:spPr>
            <a:xfrm>
              <a:off x="327025" y="7440294"/>
              <a:ext cx="2093595" cy="1919605"/>
            </a:xfrm>
            <a:custGeom>
              <a:avLst/>
              <a:gdLst/>
              <a:ahLst/>
              <a:cxnLst/>
              <a:rect l="l" t="t" r="r" b="b"/>
              <a:pathLst>
                <a:path w="2093595" h="1919604">
                  <a:moveTo>
                    <a:pt x="1046797" y="0"/>
                  </a:moveTo>
                  <a:lnTo>
                    <a:pt x="997519" y="1076"/>
                  </a:lnTo>
                  <a:lnTo>
                    <a:pt x="948828" y="4272"/>
                  </a:lnTo>
                  <a:lnTo>
                    <a:pt x="900774" y="9542"/>
                  </a:lnTo>
                  <a:lnTo>
                    <a:pt x="853406" y="16838"/>
                  </a:lnTo>
                  <a:lnTo>
                    <a:pt x="806776" y="26112"/>
                  </a:lnTo>
                  <a:lnTo>
                    <a:pt x="760933" y="37316"/>
                  </a:lnTo>
                  <a:lnTo>
                    <a:pt x="715928" y="50404"/>
                  </a:lnTo>
                  <a:lnTo>
                    <a:pt x="671811" y="65328"/>
                  </a:lnTo>
                  <a:lnTo>
                    <a:pt x="628633" y="82040"/>
                  </a:lnTo>
                  <a:lnTo>
                    <a:pt x="586442" y="100492"/>
                  </a:lnTo>
                  <a:lnTo>
                    <a:pt x="545291" y="120638"/>
                  </a:lnTo>
                  <a:lnTo>
                    <a:pt x="505229" y="142430"/>
                  </a:lnTo>
                  <a:lnTo>
                    <a:pt x="466306" y="165821"/>
                  </a:lnTo>
                  <a:lnTo>
                    <a:pt x="428572" y="190762"/>
                  </a:lnTo>
                  <a:lnTo>
                    <a:pt x="392079" y="217206"/>
                  </a:lnTo>
                  <a:lnTo>
                    <a:pt x="356876" y="245107"/>
                  </a:lnTo>
                  <a:lnTo>
                    <a:pt x="323013" y="274416"/>
                  </a:lnTo>
                  <a:lnTo>
                    <a:pt x="290541" y="305085"/>
                  </a:lnTo>
                  <a:lnTo>
                    <a:pt x="259509" y="337069"/>
                  </a:lnTo>
                  <a:lnTo>
                    <a:pt x="229969" y="370318"/>
                  </a:lnTo>
                  <a:lnTo>
                    <a:pt x="201971" y="404786"/>
                  </a:lnTo>
                  <a:lnTo>
                    <a:pt x="175564" y="440425"/>
                  </a:lnTo>
                  <a:lnTo>
                    <a:pt x="150800" y="477188"/>
                  </a:lnTo>
                  <a:lnTo>
                    <a:pt x="127727" y="515026"/>
                  </a:lnTo>
                  <a:lnTo>
                    <a:pt x="106397" y="553894"/>
                  </a:lnTo>
                  <a:lnTo>
                    <a:pt x="86860" y="593742"/>
                  </a:lnTo>
                  <a:lnTo>
                    <a:pt x="69167" y="634524"/>
                  </a:lnTo>
                  <a:lnTo>
                    <a:pt x="53366" y="676192"/>
                  </a:lnTo>
                  <a:lnTo>
                    <a:pt x="39509" y="718699"/>
                  </a:lnTo>
                  <a:lnTo>
                    <a:pt x="27646" y="761997"/>
                  </a:lnTo>
                  <a:lnTo>
                    <a:pt x="17827" y="806039"/>
                  </a:lnTo>
                  <a:lnTo>
                    <a:pt x="10103" y="850777"/>
                  </a:lnTo>
                  <a:lnTo>
                    <a:pt x="4524" y="896164"/>
                  </a:lnTo>
                  <a:lnTo>
                    <a:pt x="1139" y="942152"/>
                  </a:lnTo>
                  <a:lnTo>
                    <a:pt x="0" y="988694"/>
                  </a:lnTo>
                  <a:lnTo>
                    <a:pt x="1139" y="1035237"/>
                  </a:lnTo>
                  <a:lnTo>
                    <a:pt x="4524" y="1081225"/>
                  </a:lnTo>
                  <a:lnTo>
                    <a:pt x="10103" y="1126612"/>
                  </a:lnTo>
                  <a:lnTo>
                    <a:pt x="17827" y="1171350"/>
                  </a:lnTo>
                  <a:lnTo>
                    <a:pt x="27646" y="1215392"/>
                  </a:lnTo>
                  <a:lnTo>
                    <a:pt x="39509" y="1258690"/>
                  </a:lnTo>
                  <a:lnTo>
                    <a:pt x="53366" y="1301197"/>
                  </a:lnTo>
                  <a:lnTo>
                    <a:pt x="69167" y="1342865"/>
                  </a:lnTo>
                  <a:lnTo>
                    <a:pt x="86860" y="1383647"/>
                  </a:lnTo>
                  <a:lnTo>
                    <a:pt x="106397" y="1423495"/>
                  </a:lnTo>
                  <a:lnTo>
                    <a:pt x="127727" y="1462363"/>
                  </a:lnTo>
                  <a:lnTo>
                    <a:pt x="150800" y="1500201"/>
                  </a:lnTo>
                  <a:lnTo>
                    <a:pt x="175564" y="1536964"/>
                  </a:lnTo>
                  <a:lnTo>
                    <a:pt x="201971" y="1572603"/>
                  </a:lnTo>
                  <a:lnTo>
                    <a:pt x="229969" y="1607071"/>
                  </a:lnTo>
                  <a:lnTo>
                    <a:pt x="259509" y="1640320"/>
                  </a:lnTo>
                  <a:lnTo>
                    <a:pt x="290541" y="1672304"/>
                  </a:lnTo>
                  <a:lnTo>
                    <a:pt x="323013" y="1702973"/>
                  </a:lnTo>
                  <a:lnTo>
                    <a:pt x="356876" y="1732282"/>
                  </a:lnTo>
                  <a:lnTo>
                    <a:pt x="392079" y="1760183"/>
                  </a:lnTo>
                  <a:lnTo>
                    <a:pt x="428572" y="1786627"/>
                  </a:lnTo>
                  <a:lnTo>
                    <a:pt x="466306" y="1811568"/>
                  </a:lnTo>
                  <a:lnTo>
                    <a:pt x="505229" y="1834959"/>
                  </a:lnTo>
                  <a:lnTo>
                    <a:pt x="545291" y="1856751"/>
                  </a:lnTo>
                  <a:lnTo>
                    <a:pt x="586442" y="1876897"/>
                  </a:lnTo>
                  <a:lnTo>
                    <a:pt x="628633" y="1895349"/>
                  </a:lnTo>
                  <a:lnTo>
                    <a:pt x="671811" y="1912061"/>
                  </a:lnTo>
                  <a:lnTo>
                    <a:pt x="694111" y="1919604"/>
                  </a:lnTo>
                  <a:lnTo>
                    <a:pt x="1399483" y="1919604"/>
                  </a:lnTo>
                  <a:lnTo>
                    <a:pt x="1464961" y="1895349"/>
                  </a:lnTo>
                  <a:lnTo>
                    <a:pt x="1507152" y="1876897"/>
                  </a:lnTo>
                  <a:lnTo>
                    <a:pt x="1548303" y="1856751"/>
                  </a:lnTo>
                  <a:lnTo>
                    <a:pt x="1588365" y="1834959"/>
                  </a:lnTo>
                  <a:lnTo>
                    <a:pt x="1627288" y="1811568"/>
                  </a:lnTo>
                  <a:lnTo>
                    <a:pt x="1665022" y="1786627"/>
                  </a:lnTo>
                  <a:lnTo>
                    <a:pt x="1701515" y="1760183"/>
                  </a:lnTo>
                  <a:lnTo>
                    <a:pt x="1736718" y="1732282"/>
                  </a:lnTo>
                  <a:lnTo>
                    <a:pt x="1770581" y="1702973"/>
                  </a:lnTo>
                  <a:lnTo>
                    <a:pt x="1803053" y="1672304"/>
                  </a:lnTo>
                  <a:lnTo>
                    <a:pt x="1834085" y="1640320"/>
                  </a:lnTo>
                  <a:lnTo>
                    <a:pt x="1863625" y="1607071"/>
                  </a:lnTo>
                  <a:lnTo>
                    <a:pt x="1891623" y="1572603"/>
                  </a:lnTo>
                  <a:lnTo>
                    <a:pt x="1918030" y="1536964"/>
                  </a:lnTo>
                  <a:lnTo>
                    <a:pt x="1942794" y="1500201"/>
                  </a:lnTo>
                  <a:lnTo>
                    <a:pt x="1965867" y="1462363"/>
                  </a:lnTo>
                  <a:lnTo>
                    <a:pt x="1987197" y="1423495"/>
                  </a:lnTo>
                  <a:lnTo>
                    <a:pt x="2006734" y="1383647"/>
                  </a:lnTo>
                  <a:lnTo>
                    <a:pt x="2024427" y="1342865"/>
                  </a:lnTo>
                  <a:lnTo>
                    <a:pt x="2040228" y="1301197"/>
                  </a:lnTo>
                  <a:lnTo>
                    <a:pt x="2054085" y="1258690"/>
                  </a:lnTo>
                  <a:lnTo>
                    <a:pt x="2065948" y="1215392"/>
                  </a:lnTo>
                  <a:lnTo>
                    <a:pt x="2075767" y="1171350"/>
                  </a:lnTo>
                  <a:lnTo>
                    <a:pt x="2083491" y="1126612"/>
                  </a:lnTo>
                  <a:lnTo>
                    <a:pt x="2089070" y="1081225"/>
                  </a:lnTo>
                  <a:lnTo>
                    <a:pt x="2092455" y="1035237"/>
                  </a:lnTo>
                  <a:lnTo>
                    <a:pt x="2093595" y="988694"/>
                  </a:lnTo>
                  <a:lnTo>
                    <a:pt x="2092455" y="942152"/>
                  </a:lnTo>
                  <a:lnTo>
                    <a:pt x="2089070" y="896164"/>
                  </a:lnTo>
                  <a:lnTo>
                    <a:pt x="2083491" y="850777"/>
                  </a:lnTo>
                  <a:lnTo>
                    <a:pt x="2075767" y="806039"/>
                  </a:lnTo>
                  <a:lnTo>
                    <a:pt x="2065948" y="761997"/>
                  </a:lnTo>
                  <a:lnTo>
                    <a:pt x="2054085" y="718699"/>
                  </a:lnTo>
                  <a:lnTo>
                    <a:pt x="2040228" y="676192"/>
                  </a:lnTo>
                  <a:lnTo>
                    <a:pt x="2024427" y="634524"/>
                  </a:lnTo>
                  <a:lnTo>
                    <a:pt x="2006734" y="593742"/>
                  </a:lnTo>
                  <a:lnTo>
                    <a:pt x="1987197" y="553894"/>
                  </a:lnTo>
                  <a:lnTo>
                    <a:pt x="1965867" y="515026"/>
                  </a:lnTo>
                  <a:lnTo>
                    <a:pt x="1942794" y="477188"/>
                  </a:lnTo>
                  <a:lnTo>
                    <a:pt x="1918030" y="440425"/>
                  </a:lnTo>
                  <a:lnTo>
                    <a:pt x="1891623" y="404786"/>
                  </a:lnTo>
                  <a:lnTo>
                    <a:pt x="1863625" y="370318"/>
                  </a:lnTo>
                  <a:lnTo>
                    <a:pt x="1834085" y="337069"/>
                  </a:lnTo>
                  <a:lnTo>
                    <a:pt x="1803053" y="305085"/>
                  </a:lnTo>
                  <a:lnTo>
                    <a:pt x="1770581" y="274416"/>
                  </a:lnTo>
                  <a:lnTo>
                    <a:pt x="1736718" y="245107"/>
                  </a:lnTo>
                  <a:lnTo>
                    <a:pt x="1701515" y="217206"/>
                  </a:lnTo>
                  <a:lnTo>
                    <a:pt x="1665022" y="190762"/>
                  </a:lnTo>
                  <a:lnTo>
                    <a:pt x="1627288" y="165821"/>
                  </a:lnTo>
                  <a:lnTo>
                    <a:pt x="1588365" y="142430"/>
                  </a:lnTo>
                  <a:lnTo>
                    <a:pt x="1548303" y="120638"/>
                  </a:lnTo>
                  <a:lnTo>
                    <a:pt x="1507152" y="100492"/>
                  </a:lnTo>
                  <a:lnTo>
                    <a:pt x="1464961" y="82040"/>
                  </a:lnTo>
                  <a:lnTo>
                    <a:pt x="1421783" y="65328"/>
                  </a:lnTo>
                  <a:lnTo>
                    <a:pt x="1377666" y="50404"/>
                  </a:lnTo>
                  <a:lnTo>
                    <a:pt x="1332661" y="37316"/>
                  </a:lnTo>
                  <a:lnTo>
                    <a:pt x="1286818" y="26112"/>
                  </a:lnTo>
                  <a:lnTo>
                    <a:pt x="1240188" y="16838"/>
                  </a:lnTo>
                  <a:lnTo>
                    <a:pt x="1192820" y="9542"/>
                  </a:lnTo>
                  <a:lnTo>
                    <a:pt x="1144766" y="4272"/>
                  </a:lnTo>
                  <a:lnTo>
                    <a:pt x="1096075" y="1076"/>
                  </a:lnTo>
                  <a:lnTo>
                    <a:pt x="10467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27025" y="7440294"/>
              <a:ext cx="2093595" cy="1919605"/>
            </a:xfrm>
            <a:custGeom>
              <a:avLst/>
              <a:gdLst/>
              <a:ahLst/>
              <a:cxnLst/>
              <a:rect l="l" t="t" r="r" b="b"/>
              <a:pathLst>
                <a:path w="2093595" h="1919604">
                  <a:moveTo>
                    <a:pt x="1399483" y="1919604"/>
                  </a:moveTo>
                  <a:lnTo>
                    <a:pt x="1464961" y="1895349"/>
                  </a:lnTo>
                  <a:lnTo>
                    <a:pt x="1507152" y="1876897"/>
                  </a:lnTo>
                  <a:lnTo>
                    <a:pt x="1548303" y="1856751"/>
                  </a:lnTo>
                  <a:lnTo>
                    <a:pt x="1588365" y="1834959"/>
                  </a:lnTo>
                  <a:lnTo>
                    <a:pt x="1627288" y="1811568"/>
                  </a:lnTo>
                  <a:lnTo>
                    <a:pt x="1665022" y="1786627"/>
                  </a:lnTo>
                  <a:lnTo>
                    <a:pt x="1701515" y="1760183"/>
                  </a:lnTo>
                  <a:lnTo>
                    <a:pt x="1736718" y="1732282"/>
                  </a:lnTo>
                  <a:lnTo>
                    <a:pt x="1770581" y="1702973"/>
                  </a:lnTo>
                  <a:lnTo>
                    <a:pt x="1803053" y="1672304"/>
                  </a:lnTo>
                  <a:lnTo>
                    <a:pt x="1834085" y="1640320"/>
                  </a:lnTo>
                  <a:lnTo>
                    <a:pt x="1863625" y="1607071"/>
                  </a:lnTo>
                  <a:lnTo>
                    <a:pt x="1891623" y="1572603"/>
                  </a:lnTo>
                  <a:lnTo>
                    <a:pt x="1918030" y="1536964"/>
                  </a:lnTo>
                  <a:lnTo>
                    <a:pt x="1942794" y="1500201"/>
                  </a:lnTo>
                  <a:lnTo>
                    <a:pt x="1965867" y="1462363"/>
                  </a:lnTo>
                  <a:lnTo>
                    <a:pt x="1987197" y="1423495"/>
                  </a:lnTo>
                  <a:lnTo>
                    <a:pt x="2006734" y="1383647"/>
                  </a:lnTo>
                  <a:lnTo>
                    <a:pt x="2024427" y="1342865"/>
                  </a:lnTo>
                  <a:lnTo>
                    <a:pt x="2040228" y="1301197"/>
                  </a:lnTo>
                  <a:lnTo>
                    <a:pt x="2054085" y="1258690"/>
                  </a:lnTo>
                  <a:lnTo>
                    <a:pt x="2065948" y="1215392"/>
                  </a:lnTo>
                  <a:lnTo>
                    <a:pt x="2075767" y="1171350"/>
                  </a:lnTo>
                  <a:lnTo>
                    <a:pt x="2083491" y="1126612"/>
                  </a:lnTo>
                  <a:lnTo>
                    <a:pt x="2089070" y="1081225"/>
                  </a:lnTo>
                  <a:lnTo>
                    <a:pt x="2092455" y="1035237"/>
                  </a:lnTo>
                  <a:lnTo>
                    <a:pt x="2093595" y="988694"/>
                  </a:lnTo>
                  <a:lnTo>
                    <a:pt x="2092455" y="942152"/>
                  </a:lnTo>
                  <a:lnTo>
                    <a:pt x="2089070" y="896164"/>
                  </a:lnTo>
                  <a:lnTo>
                    <a:pt x="2083491" y="850777"/>
                  </a:lnTo>
                  <a:lnTo>
                    <a:pt x="2075767" y="806039"/>
                  </a:lnTo>
                  <a:lnTo>
                    <a:pt x="2065948" y="761997"/>
                  </a:lnTo>
                  <a:lnTo>
                    <a:pt x="2054085" y="718699"/>
                  </a:lnTo>
                  <a:lnTo>
                    <a:pt x="2040228" y="676192"/>
                  </a:lnTo>
                  <a:lnTo>
                    <a:pt x="2024427" y="634524"/>
                  </a:lnTo>
                  <a:lnTo>
                    <a:pt x="2006734" y="593742"/>
                  </a:lnTo>
                  <a:lnTo>
                    <a:pt x="1987197" y="553894"/>
                  </a:lnTo>
                  <a:lnTo>
                    <a:pt x="1965867" y="515026"/>
                  </a:lnTo>
                  <a:lnTo>
                    <a:pt x="1942794" y="477188"/>
                  </a:lnTo>
                  <a:lnTo>
                    <a:pt x="1918030" y="440425"/>
                  </a:lnTo>
                  <a:lnTo>
                    <a:pt x="1891623" y="404786"/>
                  </a:lnTo>
                  <a:lnTo>
                    <a:pt x="1863625" y="370318"/>
                  </a:lnTo>
                  <a:lnTo>
                    <a:pt x="1834085" y="337069"/>
                  </a:lnTo>
                  <a:lnTo>
                    <a:pt x="1803053" y="305085"/>
                  </a:lnTo>
                  <a:lnTo>
                    <a:pt x="1770581" y="274416"/>
                  </a:lnTo>
                  <a:lnTo>
                    <a:pt x="1736718" y="245107"/>
                  </a:lnTo>
                  <a:lnTo>
                    <a:pt x="1701515" y="217206"/>
                  </a:lnTo>
                  <a:lnTo>
                    <a:pt x="1665022" y="190762"/>
                  </a:lnTo>
                  <a:lnTo>
                    <a:pt x="1627288" y="165821"/>
                  </a:lnTo>
                  <a:lnTo>
                    <a:pt x="1588365" y="142430"/>
                  </a:lnTo>
                  <a:lnTo>
                    <a:pt x="1548303" y="120638"/>
                  </a:lnTo>
                  <a:lnTo>
                    <a:pt x="1507152" y="100492"/>
                  </a:lnTo>
                  <a:lnTo>
                    <a:pt x="1464961" y="82040"/>
                  </a:lnTo>
                  <a:lnTo>
                    <a:pt x="1421783" y="65328"/>
                  </a:lnTo>
                  <a:lnTo>
                    <a:pt x="1377666" y="50404"/>
                  </a:lnTo>
                  <a:lnTo>
                    <a:pt x="1332661" y="37316"/>
                  </a:lnTo>
                  <a:lnTo>
                    <a:pt x="1286818" y="26112"/>
                  </a:lnTo>
                  <a:lnTo>
                    <a:pt x="1240188" y="16838"/>
                  </a:lnTo>
                  <a:lnTo>
                    <a:pt x="1192820" y="9542"/>
                  </a:lnTo>
                  <a:lnTo>
                    <a:pt x="1144766" y="4272"/>
                  </a:lnTo>
                  <a:lnTo>
                    <a:pt x="1096075" y="1076"/>
                  </a:lnTo>
                  <a:lnTo>
                    <a:pt x="1046797" y="0"/>
                  </a:lnTo>
                  <a:lnTo>
                    <a:pt x="997519" y="1076"/>
                  </a:lnTo>
                  <a:lnTo>
                    <a:pt x="948828" y="4272"/>
                  </a:lnTo>
                  <a:lnTo>
                    <a:pt x="900774" y="9542"/>
                  </a:lnTo>
                  <a:lnTo>
                    <a:pt x="853406" y="16838"/>
                  </a:lnTo>
                  <a:lnTo>
                    <a:pt x="806776" y="26112"/>
                  </a:lnTo>
                  <a:lnTo>
                    <a:pt x="760933" y="37316"/>
                  </a:lnTo>
                  <a:lnTo>
                    <a:pt x="715928" y="50404"/>
                  </a:lnTo>
                  <a:lnTo>
                    <a:pt x="671811" y="65328"/>
                  </a:lnTo>
                  <a:lnTo>
                    <a:pt x="628633" y="82040"/>
                  </a:lnTo>
                  <a:lnTo>
                    <a:pt x="586442" y="100492"/>
                  </a:lnTo>
                  <a:lnTo>
                    <a:pt x="545291" y="120638"/>
                  </a:lnTo>
                  <a:lnTo>
                    <a:pt x="505229" y="142430"/>
                  </a:lnTo>
                  <a:lnTo>
                    <a:pt x="466306" y="165821"/>
                  </a:lnTo>
                  <a:lnTo>
                    <a:pt x="428572" y="190762"/>
                  </a:lnTo>
                  <a:lnTo>
                    <a:pt x="392079" y="217206"/>
                  </a:lnTo>
                  <a:lnTo>
                    <a:pt x="356876" y="245107"/>
                  </a:lnTo>
                  <a:lnTo>
                    <a:pt x="323013" y="274416"/>
                  </a:lnTo>
                  <a:lnTo>
                    <a:pt x="290541" y="305085"/>
                  </a:lnTo>
                  <a:lnTo>
                    <a:pt x="259509" y="337069"/>
                  </a:lnTo>
                  <a:lnTo>
                    <a:pt x="229969" y="370318"/>
                  </a:lnTo>
                  <a:lnTo>
                    <a:pt x="201971" y="404786"/>
                  </a:lnTo>
                  <a:lnTo>
                    <a:pt x="175564" y="440425"/>
                  </a:lnTo>
                  <a:lnTo>
                    <a:pt x="150800" y="477188"/>
                  </a:lnTo>
                  <a:lnTo>
                    <a:pt x="127727" y="515026"/>
                  </a:lnTo>
                  <a:lnTo>
                    <a:pt x="106397" y="553894"/>
                  </a:lnTo>
                  <a:lnTo>
                    <a:pt x="86860" y="593742"/>
                  </a:lnTo>
                  <a:lnTo>
                    <a:pt x="69167" y="634524"/>
                  </a:lnTo>
                  <a:lnTo>
                    <a:pt x="53366" y="676192"/>
                  </a:lnTo>
                  <a:lnTo>
                    <a:pt x="39509" y="718699"/>
                  </a:lnTo>
                  <a:lnTo>
                    <a:pt x="27646" y="761997"/>
                  </a:lnTo>
                  <a:lnTo>
                    <a:pt x="17827" y="806039"/>
                  </a:lnTo>
                  <a:lnTo>
                    <a:pt x="10103" y="850777"/>
                  </a:lnTo>
                  <a:lnTo>
                    <a:pt x="4524" y="896164"/>
                  </a:lnTo>
                  <a:lnTo>
                    <a:pt x="1139" y="942152"/>
                  </a:lnTo>
                  <a:lnTo>
                    <a:pt x="0" y="988694"/>
                  </a:lnTo>
                  <a:lnTo>
                    <a:pt x="1139" y="1035237"/>
                  </a:lnTo>
                  <a:lnTo>
                    <a:pt x="4524" y="1081225"/>
                  </a:lnTo>
                  <a:lnTo>
                    <a:pt x="10103" y="1126612"/>
                  </a:lnTo>
                  <a:lnTo>
                    <a:pt x="17827" y="1171350"/>
                  </a:lnTo>
                  <a:lnTo>
                    <a:pt x="27646" y="1215392"/>
                  </a:lnTo>
                  <a:lnTo>
                    <a:pt x="39509" y="1258690"/>
                  </a:lnTo>
                  <a:lnTo>
                    <a:pt x="53366" y="1301197"/>
                  </a:lnTo>
                  <a:lnTo>
                    <a:pt x="69167" y="1342865"/>
                  </a:lnTo>
                  <a:lnTo>
                    <a:pt x="86860" y="1383647"/>
                  </a:lnTo>
                  <a:lnTo>
                    <a:pt x="106397" y="1423495"/>
                  </a:lnTo>
                  <a:lnTo>
                    <a:pt x="127727" y="1462363"/>
                  </a:lnTo>
                  <a:lnTo>
                    <a:pt x="150800" y="1500201"/>
                  </a:lnTo>
                  <a:lnTo>
                    <a:pt x="175564" y="1536964"/>
                  </a:lnTo>
                  <a:lnTo>
                    <a:pt x="201971" y="1572603"/>
                  </a:lnTo>
                  <a:lnTo>
                    <a:pt x="229969" y="1607071"/>
                  </a:lnTo>
                  <a:lnTo>
                    <a:pt x="259509" y="1640320"/>
                  </a:lnTo>
                  <a:lnTo>
                    <a:pt x="290541" y="1672304"/>
                  </a:lnTo>
                  <a:lnTo>
                    <a:pt x="323013" y="1702973"/>
                  </a:lnTo>
                  <a:lnTo>
                    <a:pt x="356876" y="1732282"/>
                  </a:lnTo>
                  <a:lnTo>
                    <a:pt x="392079" y="1760183"/>
                  </a:lnTo>
                  <a:lnTo>
                    <a:pt x="428572" y="1786627"/>
                  </a:lnTo>
                  <a:lnTo>
                    <a:pt x="466306" y="1811568"/>
                  </a:lnTo>
                  <a:lnTo>
                    <a:pt x="505229" y="1834959"/>
                  </a:lnTo>
                  <a:lnTo>
                    <a:pt x="545291" y="1856751"/>
                  </a:lnTo>
                  <a:lnTo>
                    <a:pt x="586442" y="1876897"/>
                  </a:lnTo>
                  <a:lnTo>
                    <a:pt x="628633" y="1895349"/>
                  </a:lnTo>
                  <a:lnTo>
                    <a:pt x="671811" y="1912061"/>
                  </a:lnTo>
                  <a:lnTo>
                    <a:pt x="694111" y="1919604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57586" y="4975558"/>
              <a:ext cx="5759693" cy="83138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69835" y="4998960"/>
              <a:ext cx="5535295" cy="784860"/>
            </a:xfrm>
            <a:custGeom>
              <a:avLst/>
              <a:gdLst/>
              <a:ahLst/>
              <a:cxnLst/>
              <a:rect l="l" t="t" r="r" b="b"/>
              <a:pathLst>
                <a:path w="5535295" h="784860">
                  <a:moveTo>
                    <a:pt x="5535187" y="784581"/>
                  </a:moveTo>
                  <a:lnTo>
                    <a:pt x="0" y="784581"/>
                  </a:lnTo>
                  <a:lnTo>
                    <a:pt x="0" y="0"/>
                  </a:lnTo>
                  <a:lnTo>
                    <a:pt x="5535187" y="0"/>
                  </a:lnTo>
                  <a:lnTo>
                    <a:pt x="5535187" y="7845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69835" y="4998960"/>
              <a:ext cx="5535295" cy="784860"/>
            </a:xfrm>
            <a:custGeom>
              <a:avLst/>
              <a:gdLst/>
              <a:ahLst/>
              <a:cxnLst/>
              <a:rect l="l" t="t" r="r" b="b"/>
              <a:pathLst>
                <a:path w="5535295" h="784860">
                  <a:moveTo>
                    <a:pt x="0" y="784581"/>
                  </a:moveTo>
                  <a:lnTo>
                    <a:pt x="0" y="0"/>
                  </a:lnTo>
                  <a:lnTo>
                    <a:pt x="5535196" y="0"/>
                  </a:lnTo>
                  <a:lnTo>
                    <a:pt x="5535196" y="784581"/>
                  </a:lnTo>
                  <a:lnTo>
                    <a:pt x="0" y="784581"/>
                  </a:lnTo>
                  <a:close/>
                </a:path>
              </a:pathLst>
            </a:custGeom>
            <a:ln w="3779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49994" y="5016551"/>
              <a:ext cx="5383312" cy="74939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49994" y="5016551"/>
              <a:ext cx="5383530" cy="749935"/>
            </a:xfrm>
            <a:custGeom>
              <a:avLst/>
              <a:gdLst/>
              <a:ahLst/>
              <a:cxnLst/>
              <a:rect l="l" t="t" r="r" b="b"/>
              <a:pathLst>
                <a:path w="5383530" h="749935">
                  <a:moveTo>
                    <a:pt x="0" y="749398"/>
                  </a:moveTo>
                  <a:lnTo>
                    <a:pt x="0" y="0"/>
                  </a:lnTo>
                  <a:lnTo>
                    <a:pt x="5383312" y="0"/>
                  </a:lnTo>
                  <a:lnTo>
                    <a:pt x="5383312" y="749398"/>
                  </a:lnTo>
                  <a:lnTo>
                    <a:pt x="0" y="749398"/>
                  </a:lnTo>
                  <a:close/>
                </a:path>
              </a:pathLst>
            </a:custGeom>
            <a:ln w="3770">
              <a:solidFill>
                <a:srgbClr val="44C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542260" y="550062"/>
            <a:ext cx="5738495" cy="1393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36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rebuchet MS"/>
                <a:cs typeface="Trebuchet MS"/>
              </a:rPr>
              <a:t>Some </a:t>
            </a:r>
            <a:r>
              <a:rPr sz="1800" spc="5" dirty="0">
                <a:latin typeface="Trebuchet MS"/>
                <a:cs typeface="Trebuchet MS"/>
              </a:rPr>
              <a:t>nouns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spc="-15" dirty="0">
                <a:latin typeface="Trebuchet MS"/>
                <a:cs typeface="Trebuchet MS"/>
              </a:rPr>
              <a:t>always</a:t>
            </a:r>
            <a:r>
              <a:rPr sz="1800" spc="-335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plural.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00">
              <a:latin typeface="Trebuchet MS"/>
              <a:cs typeface="Trebuchet MS"/>
            </a:endParaRPr>
          </a:p>
          <a:p>
            <a:pPr marR="4112895" algn="ctr">
              <a:lnSpc>
                <a:spcPct val="100000"/>
              </a:lnSpc>
            </a:pPr>
            <a:r>
              <a:rPr sz="1700" spc="-45" dirty="0">
                <a:latin typeface="Trebuchet MS"/>
                <a:cs typeface="Trebuchet MS"/>
              </a:rPr>
              <a:t>binoculars</a:t>
            </a:r>
            <a:endParaRPr sz="1700">
              <a:latin typeface="Trebuchet MS"/>
              <a:cs typeface="Trebuchet MS"/>
            </a:endParaRPr>
          </a:p>
          <a:p>
            <a:pPr marL="962025" algn="ctr">
              <a:lnSpc>
                <a:spcPct val="100000"/>
              </a:lnSpc>
              <a:spcBef>
                <a:spcPts val="200"/>
              </a:spcBef>
            </a:pPr>
            <a:r>
              <a:rPr sz="1700" spc="20" dirty="0">
                <a:latin typeface="Trebuchet MS"/>
                <a:cs typeface="Trebuchet MS"/>
              </a:rPr>
              <a:t>goggles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805679" y="4127855"/>
            <a:ext cx="51435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45" dirty="0">
                <a:latin typeface="Trebuchet MS"/>
                <a:cs typeface="Trebuchet MS"/>
              </a:rPr>
              <a:t>jeans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317875" y="3047720"/>
            <a:ext cx="50990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70" dirty="0">
                <a:latin typeface="Trebuchet MS"/>
                <a:cs typeface="Trebuchet MS"/>
              </a:rPr>
              <a:t>pliers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92134" y="6495338"/>
            <a:ext cx="5039995" cy="2327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2850" marR="5080" algn="just">
              <a:lnSpc>
                <a:spcPct val="100000"/>
              </a:lnSpc>
              <a:spcBef>
                <a:spcPts val="100"/>
              </a:spcBef>
            </a:pPr>
            <a:r>
              <a:rPr sz="1600" spc="-85" dirty="0">
                <a:latin typeface="Trebuchet MS"/>
                <a:cs typeface="Trebuchet MS"/>
              </a:rPr>
              <a:t>You </a:t>
            </a:r>
            <a:r>
              <a:rPr sz="1600" spc="-20" dirty="0">
                <a:latin typeface="Trebuchet MS"/>
                <a:cs typeface="Trebuchet MS"/>
              </a:rPr>
              <a:t>can </a:t>
            </a:r>
            <a:r>
              <a:rPr sz="1600" spc="-15" dirty="0">
                <a:latin typeface="Trebuchet MS"/>
                <a:cs typeface="Trebuchet MS"/>
              </a:rPr>
              <a:t>make </a:t>
            </a:r>
            <a:r>
              <a:rPr sz="1600" spc="-55" dirty="0">
                <a:latin typeface="Trebuchet MS"/>
                <a:cs typeface="Trebuchet MS"/>
              </a:rPr>
              <a:t>these </a:t>
            </a:r>
            <a:r>
              <a:rPr sz="1600" spc="-65" dirty="0">
                <a:latin typeface="Trebuchet MS"/>
                <a:cs typeface="Trebuchet MS"/>
              </a:rPr>
              <a:t>plural </a:t>
            </a:r>
            <a:r>
              <a:rPr sz="1600" dirty="0">
                <a:latin typeface="Trebuchet MS"/>
                <a:cs typeface="Trebuchet MS"/>
              </a:rPr>
              <a:t>nouns </a:t>
            </a:r>
            <a:r>
              <a:rPr sz="1600" spc="-30" dirty="0">
                <a:latin typeface="Trebuchet MS"/>
                <a:cs typeface="Trebuchet MS"/>
              </a:rPr>
              <a:t>singular</a:t>
            </a:r>
            <a:r>
              <a:rPr sz="1600" spc="-330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by  </a:t>
            </a:r>
            <a:r>
              <a:rPr sz="1600" spc="-5" dirty="0">
                <a:latin typeface="Trebuchet MS"/>
                <a:cs typeface="Trebuchet MS"/>
              </a:rPr>
              <a:t>using </a:t>
            </a:r>
            <a:r>
              <a:rPr sz="1600" b="1" spc="65" dirty="0">
                <a:latin typeface="Trebuchet MS"/>
                <a:cs typeface="Trebuchet MS"/>
              </a:rPr>
              <a:t>a </a:t>
            </a:r>
            <a:r>
              <a:rPr sz="1600" b="1" spc="-60" dirty="0">
                <a:latin typeface="Trebuchet MS"/>
                <a:cs typeface="Trebuchet MS"/>
              </a:rPr>
              <a:t>pair</a:t>
            </a:r>
            <a:r>
              <a:rPr sz="1600" b="1" spc="-260" dirty="0">
                <a:latin typeface="Trebuchet MS"/>
                <a:cs typeface="Trebuchet MS"/>
              </a:rPr>
              <a:t> </a:t>
            </a:r>
            <a:r>
              <a:rPr sz="1600" b="1" spc="-110" dirty="0">
                <a:latin typeface="Trebuchet MS"/>
                <a:cs typeface="Trebuchet MS"/>
              </a:rPr>
              <a:t>of</a:t>
            </a:r>
            <a:r>
              <a:rPr sz="1600" spc="-110" dirty="0">
                <a:latin typeface="Trebuchet MS"/>
                <a:cs typeface="Trebuchet MS"/>
              </a:rPr>
              <a:t>:</a:t>
            </a:r>
            <a:endParaRPr sz="1600">
              <a:latin typeface="Trebuchet MS"/>
              <a:cs typeface="Trebuchet MS"/>
            </a:endParaRPr>
          </a:p>
          <a:p>
            <a:pPr marL="1889760" marR="1490345" algn="just">
              <a:lnSpc>
                <a:spcPct val="100000"/>
              </a:lnSpc>
              <a:spcBef>
                <a:spcPts val="565"/>
              </a:spcBef>
            </a:pP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55" dirty="0">
                <a:latin typeface="Trebuchet MS"/>
                <a:cs typeface="Trebuchet MS"/>
              </a:rPr>
              <a:t>pair </a:t>
            </a:r>
            <a:r>
              <a:rPr sz="1600" spc="-90" dirty="0">
                <a:latin typeface="Trebuchet MS"/>
                <a:cs typeface="Trebuchet MS"/>
              </a:rPr>
              <a:t>of</a:t>
            </a:r>
            <a:r>
              <a:rPr sz="1600" spc="-305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binoculars 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55" dirty="0">
                <a:latin typeface="Trebuchet MS"/>
                <a:cs typeface="Trebuchet MS"/>
              </a:rPr>
              <a:t>pair </a:t>
            </a:r>
            <a:r>
              <a:rPr sz="1600" spc="-90" dirty="0">
                <a:latin typeface="Trebuchet MS"/>
                <a:cs typeface="Trebuchet MS"/>
              </a:rPr>
              <a:t>of</a:t>
            </a:r>
            <a:r>
              <a:rPr sz="1600" spc="-305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spectacles 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55" dirty="0">
                <a:latin typeface="Trebuchet MS"/>
                <a:cs typeface="Trebuchet MS"/>
              </a:rPr>
              <a:t>pair </a:t>
            </a:r>
            <a:r>
              <a:rPr sz="1600" spc="-90" dirty="0">
                <a:latin typeface="Trebuchet MS"/>
                <a:cs typeface="Trebuchet MS"/>
              </a:rPr>
              <a:t>of</a:t>
            </a:r>
            <a:r>
              <a:rPr sz="1600" spc="-265" dirty="0">
                <a:latin typeface="Trebuchet MS"/>
                <a:cs typeface="Trebuchet MS"/>
              </a:rPr>
              <a:t> </a:t>
            </a:r>
            <a:r>
              <a:rPr sz="1600" spc="15" dirty="0">
                <a:latin typeface="Trebuchet MS"/>
                <a:cs typeface="Trebuchet MS"/>
              </a:rPr>
              <a:t>goggles</a:t>
            </a:r>
            <a:endParaRPr sz="1600">
              <a:latin typeface="Trebuchet MS"/>
              <a:cs typeface="Trebuchet MS"/>
            </a:endParaRPr>
          </a:p>
          <a:p>
            <a:pPr marL="1889760" marR="1866900" algn="just">
              <a:lnSpc>
                <a:spcPct val="100000"/>
              </a:lnSpc>
            </a:pP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55" dirty="0">
                <a:latin typeface="Trebuchet MS"/>
                <a:cs typeface="Trebuchet MS"/>
              </a:rPr>
              <a:t>pair </a:t>
            </a:r>
            <a:r>
              <a:rPr sz="1600" spc="-90" dirty="0">
                <a:latin typeface="Trebuchet MS"/>
                <a:cs typeface="Trebuchet MS"/>
              </a:rPr>
              <a:t>of </a:t>
            </a:r>
            <a:r>
              <a:rPr sz="1600" spc="-45" dirty="0">
                <a:latin typeface="Trebuchet MS"/>
                <a:cs typeface="Trebuchet MS"/>
              </a:rPr>
              <a:t>jeans 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55" dirty="0">
                <a:latin typeface="Trebuchet MS"/>
                <a:cs typeface="Trebuchet MS"/>
              </a:rPr>
              <a:t>pair </a:t>
            </a:r>
            <a:r>
              <a:rPr sz="1600" spc="-90" dirty="0">
                <a:latin typeface="Trebuchet MS"/>
                <a:cs typeface="Trebuchet MS"/>
              </a:rPr>
              <a:t>of</a:t>
            </a:r>
            <a:r>
              <a:rPr sz="1600" spc="-300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shorts 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55" dirty="0">
                <a:latin typeface="Trebuchet MS"/>
                <a:cs typeface="Trebuchet MS"/>
              </a:rPr>
              <a:t>pair </a:t>
            </a:r>
            <a:r>
              <a:rPr sz="1600" spc="-90" dirty="0">
                <a:latin typeface="Trebuchet MS"/>
                <a:cs typeface="Trebuchet MS"/>
              </a:rPr>
              <a:t>of</a:t>
            </a:r>
            <a:r>
              <a:rPr sz="1600" spc="-285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pliers</a:t>
            </a:r>
            <a:endParaRPr sz="1600">
              <a:latin typeface="Trebuchet MS"/>
              <a:cs typeface="Trebuchet MS"/>
            </a:endParaRPr>
          </a:p>
          <a:p>
            <a:pPr marL="12700" algn="just">
              <a:lnSpc>
                <a:spcPct val="100000"/>
              </a:lnSpc>
              <a:spcBef>
                <a:spcPts val="155"/>
              </a:spcBef>
            </a:pPr>
            <a:r>
              <a:rPr sz="1700" spc="50" dirty="0">
                <a:latin typeface="Trebuchet MS"/>
                <a:cs typeface="Trebuchet MS"/>
              </a:rPr>
              <a:t>a </a:t>
            </a:r>
            <a:r>
              <a:rPr sz="1700" spc="-55" dirty="0">
                <a:latin typeface="Trebuchet MS"/>
                <a:cs typeface="Trebuchet MS"/>
              </a:rPr>
              <a:t>pair </a:t>
            </a:r>
            <a:r>
              <a:rPr sz="1700" spc="-95" dirty="0">
                <a:latin typeface="Trebuchet MS"/>
                <a:cs typeface="Trebuchet MS"/>
              </a:rPr>
              <a:t>of</a:t>
            </a:r>
            <a:r>
              <a:rPr sz="1700" spc="-270" dirty="0">
                <a:latin typeface="Trebuchet MS"/>
                <a:cs typeface="Trebuchet MS"/>
              </a:rPr>
              <a:t> </a:t>
            </a:r>
            <a:r>
              <a:rPr sz="1700" spc="15" dirty="0">
                <a:latin typeface="Trebuchet MS"/>
                <a:cs typeface="Trebuchet MS"/>
              </a:rPr>
              <a:t>shoes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728241" y="3223818"/>
            <a:ext cx="81661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Trebuchet MS"/>
                <a:cs typeface="Trebuchet MS"/>
              </a:rPr>
              <a:t>scissors  </a:t>
            </a:r>
            <a:r>
              <a:rPr sz="1600" spc="-15" dirty="0">
                <a:latin typeface="Trebuchet MS"/>
                <a:cs typeface="Trebuchet MS"/>
              </a:rPr>
              <a:t>sneakers  </a:t>
            </a:r>
            <a:r>
              <a:rPr sz="1600" spc="-40" dirty="0">
                <a:latin typeface="Trebuchet MS"/>
                <a:cs typeface="Trebuchet MS"/>
              </a:rPr>
              <a:t>slippers  </a:t>
            </a:r>
            <a:r>
              <a:rPr sz="1600" spc="-35" dirty="0">
                <a:latin typeface="Trebuchet MS"/>
                <a:cs typeface="Trebuchet MS"/>
              </a:rPr>
              <a:t>stockings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56132" y="2905779"/>
            <a:ext cx="957580" cy="156273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indent="9525">
              <a:lnSpc>
                <a:spcPct val="101499"/>
              </a:lnSpc>
              <a:spcBef>
                <a:spcPts val="250"/>
              </a:spcBef>
            </a:pPr>
            <a:r>
              <a:rPr sz="1800" spc="-10" dirty="0">
                <a:solidFill>
                  <a:srgbClr val="00ADEF"/>
                </a:solidFill>
                <a:latin typeface="Trebuchet MS"/>
                <a:cs typeface="Trebuchet MS"/>
              </a:rPr>
              <a:t>Word</a:t>
            </a:r>
            <a:r>
              <a:rPr sz="1800" spc="-18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800" spc="-85" dirty="0">
                <a:solidFill>
                  <a:srgbClr val="00ADEF"/>
                </a:solidFill>
                <a:latin typeface="Trebuchet MS"/>
                <a:cs typeface="Trebuchet MS"/>
              </a:rPr>
              <a:t>File  </a:t>
            </a:r>
            <a:r>
              <a:rPr sz="1600" spc="-25" dirty="0">
                <a:latin typeface="Trebuchet MS"/>
                <a:cs typeface="Trebuchet MS"/>
              </a:rPr>
              <a:t>pants  </a:t>
            </a:r>
            <a:r>
              <a:rPr sz="1600" spc="-10" dirty="0">
                <a:latin typeface="Trebuchet MS"/>
                <a:cs typeface="Trebuchet MS"/>
              </a:rPr>
              <a:t>pajamas  </a:t>
            </a:r>
            <a:r>
              <a:rPr sz="1600" spc="-40" dirty="0">
                <a:latin typeface="Trebuchet MS"/>
                <a:cs typeface="Trebuchet MS"/>
              </a:rPr>
              <a:t>shorts  </a:t>
            </a:r>
            <a:r>
              <a:rPr sz="1600" spc="-50" dirty="0">
                <a:latin typeface="Trebuchet MS"/>
                <a:cs typeface="Trebuchet MS"/>
              </a:rPr>
              <a:t>trousers  </a:t>
            </a:r>
            <a:r>
              <a:rPr sz="1600" spc="5" dirty="0">
                <a:latin typeface="Trebuchet MS"/>
                <a:cs typeface="Trebuchet MS"/>
              </a:rPr>
              <a:t>sandals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528319" y="546100"/>
            <a:ext cx="5765800" cy="381000"/>
          </a:xfrm>
          <a:custGeom>
            <a:avLst/>
            <a:gdLst/>
            <a:ahLst/>
            <a:cxnLst/>
            <a:rect l="l" t="t" r="r" b="b"/>
            <a:pathLst>
              <a:path w="5765800" h="381000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266700"/>
                </a:lnTo>
                <a:lnTo>
                  <a:pt x="1785" y="332779"/>
                </a:lnTo>
                <a:lnTo>
                  <a:pt x="14287" y="366712"/>
                </a:lnTo>
                <a:lnTo>
                  <a:pt x="48220" y="379214"/>
                </a:lnTo>
                <a:lnTo>
                  <a:pt x="114300" y="381000"/>
                </a:lnTo>
                <a:lnTo>
                  <a:pt x="5651500" y="381000"/>
                </a:lnTo>
                <a:lnTo>
                  <a:pt x="5717579" y="379214"/>
                </a:lnTo>
                <a:lnTo>
                  <a:pt x="5751512" y="366712"/>
                </a:lnTo>
                <a:lnTo>
                  <a:pt x="5764014" y="332779"/>
                </a:lnTo>
                <a:lnTo>
                  <a:pt x="5765800" y="266700"/>
                </a:lnTo>
                <a:lnTo>
                  <a:pt x="5765800" y="114300"/>
                </a:lnTo>
                <a:lnTo>
                  <a:pt x="5764014" y="48220"/>
                </a:lnTo>
                <a:lnTo>
                  <a:pt x="5751512" y="14287"/>
                </a:lnTo>
                <a:lnTo>
                  <a:pt x="5717579" y="1785"/>
                </a:lnTo>
                <a:lnTo>
                  <a:pt x="5651500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2" name="object 62"/>
          <p:cNvGrpSpPr/>
          <p:nvPr/>
        </p:nvGrpSpPr>
        <p:grpSpPr>
          <a:xfrm>
            <a:off x="4644390" y="4644390"/>
            <a:ext cx="1943735" cy="1511935"/>
            <a:chOff x="4644390" y="4644390"/>
            <a:chExt cx="1943735" cy="1511935"/>
          </a:xfrm>
        </p:grpSpPr>
        <p:sp>
          <p:nvSpPr>
            <p:cNvPr id="63" name="object 63"/>
            <p:cNvSpPr/>
            <p:nvPr/>
          </p:nvSpPr>
          <p:spPr>
            <a:xfrm>
              <a:off x="4650740" y="4650740"/>
              <a:ext cx="1931035" cy="1499235"/>
            </a:xfrm>
            <a:custGeom>
              <a:avLst/>
              <a:gdLst/>
              <a:ahLst/>
              <a:cxnLst/>
              <a:rect l="l" t="t" r="r" b="b"/>
              <a:pathLst>
                <a:path w="1931034" h="1499235">
                  <a:moveTo>
                    <a:pt x="965517" y="0"/>
                  </a:moveTo>
                  <a:lnTo>
                    <a:pt x="910728" y="1186"/>
                  </a:lnTo>
                  <a:lnTo>
                    <a:pt x="856742" y="4704"/>
                  </a:lnTo>
                  <a:lnTo>
                    <a:pt x="803638" y="10489"/>
                  </a:lnTo>
                  <a:lnTo>
                    <a:pt x="751499" y="18479"/>
                  </a:lnTo>
                  <a:lnTo>
                    <a:pt x="700407" y="28611"/>
                  </a:lnTo>
                  <a:lnTo>
                    <a:pt x="650442" y="40820"/>
                  </a:lnTo>
                  <a:lnTo>
                    <a:pt x="601687" y="55044"/>
                  </a:lnTo>
                  <a:lnTo>
                    <a:pt x="554222" y="71219"/>
                  </a:lnTo>
                  <a:lnTo>
                    <a:pt x="508130" y="89283"/>
                  </a:lnTo>
                  <a:lnTo>
                    <a:pt x="463491" y="109171"/>
                  </a:lnTo>
                  <a:lnTo>
                    <a:pt x="420388" y="130822"/>
                  </a:lnTo>
                  <a:lnTo>
                    <a:pt x="378902" y="154170"/>
                  </a:lnTo>
                  <a:lnTo>
                    <a:pt x="339114" y="179153"/>
                  </a:lnTo>
                  <a:lnTo>
                    <a:pt x="301106" y="205708"/>
                  </a:lnTo>
                  <a:lnTo>
                    <a:pt x="264960" y="233772"/>
                  </a:lnTo>
                  <a:lnTo>
                    <a:pt x="230756" y="263281"/>
                  </a:lnTo>
                  <a:lnTo>
                    <a:pt x="198577" y="294171"/>
                  </a:lnTo>
                  <a:lnTo>
                    <a:pt x="168503" y="326381"/>
                  </a:lnTo>
                  <a:lnTo>
                    <a:pt x="140617" y="359846"/>
                  </a:lnTo>
                  <a:lnTo>
                    <a:pt x="115000" y="394502"/>
                  </a:lnTo>
                  <a:lnTo>
                    <a:pt x="91734" y="430288"/>
                  </a:lnTo>
                  <a:lnTo>
                    <a:pt x="70899" y="467139"/>
                  </a:lnTo>
                  <a:lnTo>
                    <a:pt x="52578" y="504993"/>
                  </a:lnTo>
                  <a:lnTo>
                    <a:pt x="36852" y="543785"/>
                  </a:lnTo>
                  <a:lnTo>
                    <a:pt x="23803" y="583453"/>
                  </a:lnTo>
                  <a:lnTo>
                    <a:pt x="13511" y="623934"/>
                  </a:lnTo>
                  <a:lnTo>
                    <a:pt x="6059" y="665163"/>
                  </a:lnTo>
                  <a:lnTo>
                    <a:pt x="1528" y="707079"/>
                  </a:lnTo>
                  <a:lnTo>
                    <a:pt x="0" y="749617"/>
                  </a:lnTo>
                  <a:lnTo>
                    <a:pt x="1528" y="792155"/>
                  </a:lnTo>
                  <a:lnTo>
                    <a:pt x="6059" y="834071"/>
                  </a:lnTo>
                  <a:lnTo>
                    <a:pt x="13511" y="875300"/>
                  </a:lnTo>
                  <a:lnTo>
                    <a:pt x="23803" y="915781"/>
                  </a:lnTo>
                  <a:lnTo>
                    <a:pt x="36852" y="955449"/>
                  </a:lnTo>
                  <a:lnTo>
                    <a:pt x="52578" y="994241"/>
                  </a:lnTo>
                  <a:lnTo>
                    <a:pt x="70899" y="1032095"/>
                  </a:lnTo>
                  <a:lnTo>
                    <a:pt x="91734" y="1068946"/>
                  </a:lnTo>
                  <a:lnTo>
                    <a:pt x="115000" y="1104732"/>
                  </a:lnTo>
                  <a:lnTo>
                    <a:pt x="140617" y="1139388"/>
                  </a:lnTo>
                  <a:lnTo>
                    <a:pt x="168503" y="1172853"/>
                  </a:lnTo>
                  <a:lnTo>
                    <a:pt x="198577" y="1205063"/>
                  </a:lnTo>
                  <a:lnTo>
                    <a:pt x="230756" y="1235953"/>
                  </a:lnTo>
                  <a:lnTo>
                    <a:pt x="264960" y="1265462"/>
                  </a:lnTo>
                  <a:lnTo>
                    <a:pt x="301106" y="1293526"/>
                  </a:lnTo>
                  <a:lnTo>
                    <a:pt x="339114" y="1320081"/>
                  </a:lnTo>
                  <a:lnTo>
                    <a:pt x="378902" y="1345064"/>
                  </a:lnTo>
                  <a:lnTo>
                    <a:pt x="420388" y="1368412"/>
                  </a:lnTo>
                  <a:lnTo>
                    <a:pt x="463491" y="1390063"/>
                  </a:lnTo>
                  <a:lnTo>
                    <a:pt x="508130" y="1409951"/>
                  </a:lnTo>
                  <a:lnTo>
                    <a:pt x="554222" y="1428015"/>
                  </a:lnTo>
                  <a:lnTo>
                    <a:pt x="601687" y="1444190"/>
                  </a:lnTo>
                  <a:lnTo>
                    <a:pt x="650442" y="1458414"/>
                  </a:lnTo>
                  <a:lnTo>
                    <a:pt x="700407" y="1470623"/>
                  </a:lnTo>
                  <a:lnTo>
                    <a:pt x="751499" y="1480755"/>
                  </a:lnTo>
                  <a:lnTo>
                    <a:pt x="803638" y="1488745"/>
                  </a:lnTo>
                  <a:lnTo>
                    <a:pt x="856742" y="1494530"/>
                  </a:lnTo>
                  <a:lnTo>
                    <a:pt x="910728" y="1498048"/>
                  </a:lnTo>
                  <a:lnTo>
                    <a:pt x="965517" y="1499235"/>
                  </a:lnTo>
                  <a:lnTo>
                    <a:pt x="1020306" y="1498048"/>
                  </a:lnTo>
                  <a:lnTo>
                    <a:pt x="1074292" y="1494530"/>
                  </a:lnTo>
                  <a:lnTo>
                    <a:pt x="1127396" y="1488745"/>
                  </a:lnTo>
                  <a:lnTo>
                    <a:pt x="1179535" y="1480755"/>
                  </a:lnTo>
                  <a:lnTo>
                    <a:pt x="1230627" y="1470623"/>
                  </a:lnTo>
                  <a:lnTo>
                    <a:pt x="1280592" y="1458414"/>
                  </a:lnTo>
                  <a:lnTo>
                    <a:pt x="1329347" y="1444190"/>
                  </a:lnTo>
                  <a:lnTo>
                    <a:pt x="1376812" y="1428015"/>
                  </a:lnTo>
                  <a:lnTo>
                    <a:pt x="1422904" y="1409951"/>
                  </a:lnTo>
                  <a:lnTo>
                    <a:pt x="1467543" y="1390063"/>
                  </a:lnTo>
                  <a:lnTo>
                    <a:pt x="1510646" y="1368412"/>
                  </a:lnTo>
                  <a:lnTo>
                    <a:pt x="1552132" y="1345064"/>
                  </a:lnTo>
                  <a:lnTo>
                    <a:pt x="1591920" y="1320081"/>
                  </a:lnTo>
                  <a:lnTo>
                    <a:pt x="1629928" y="1293526"/>
                  </a:lnTo>
                  <a:lnTo>
                    <a:pt x="1666074" y="1265462"/>
                  </a:lnTo>
                  <a:lnTo>
                    <a:pt x="1700278" y="1235953"/>
                  </a:lnTo>
                  <a:lnTo>
                    <a:pt x="1732457" y="1205063"/>
                  </a:lnTo>
                  <a:lnTo>
                    <a:pt x="1762531" y="1172853"/>
                  </a:lnTo>
                  <a:lnTo>
                    <a:pt x="1790417" y="1139388"/>
                  </a:lnTo>
                  <a:lnTo>
                    <a:pt x="1816034" y="1104732"/>
                  </a:lnTo>
                  <a:lnTo>
                    <a:pt x="1839300" y="1068946"/>
                  </a:lnTo>
                  <a:lnTo>
                    <a:pt x="1860135" y="1032095"/>
                  </a:lnTo>
                  <a:lnTo>
                    <a:pt x="1878456" y="994241"/>
                  </a:lnTo>
                  <a:lnTo>
                    <a:pt x="1894182" y="955449"/>
                  </a:lnTo>
                  <a:lnTo>
                    <a:pt x="1907231" y="915781"/>
                  </a:lnTo>
                  <a:lnTo>
                    <a:pt x="1917523" y="875300"/>
                  </a:lnTo>
                  <a:lnTo>
                    <a:pt x="1924975" y="834071"/>
                  </a:lnTo>
                  <a:lnTo>
                    <a:pt x="1929506" y="792155"/>
                  </a:lnTo>
                  <a:lnTo>
                    <a:pt x="1931035" y="749617"/>
                  </a:lnTo>
                  <a:lnTo>
                    <a:pt x="1929506" y="707079"/>
                  </a:lnTo>
                  <a:lnTo>
                    <a:pt x="1924975" y="665163"/>
                  </a:lnTo>
                  <a:lnTo>
                    <a:pt x="1917523" y="623934"/>
                  </a:lnTo>
                  <a:lnTo>
                    <a:pt x="1907231" y="583453"/>
                  </a:lnTo>
                  <a:lnTo>
                    <a:pt x="1894182" y="543785"/>
                  </a:lnTo>
                  <a:lnTo>
                    <a:pt x="1878456" y="504993"/>
                  </a:lnTo>
                  <a:lnTo>
                    <a:pt x="1860135" y="467139"/>
                  </a:lnTo>
                  <a:lnTo>
                    <a:pt x="1839300" y="430288"/>
                  </a:lnTo>
                  <a:lnTo>
                    <a:pt x="1816034" y="394502"/>
                  </a:lnTo>
                  <a:lnTo>
                    <a:pt x="1790417" y="359846"/>
                  </a:lnTo>
                  <a:lnTo>
                    <a:pt x="1762531" y="326381"/>
                  </a:lnTo>
                  <a:lnTo>
                    <a:pt x="1732457" y="294171"/>
                  </a:lnTo>
                  <a:lnTo>
                    <a:pt x="1700278" y="263281"/>
                  </a:lnTo>
                  <a:lnTo>
                    <a:pt x="1666074" y="233772"/>
                  </a:lnTo>
                  <a:lnTo>
                    <a:pt x="1629928" y="205708"/>
                  </a:lnTo>
                  <a:lnTo>
                    <a:pt x="1591920" y="179153"/>
                  </a:lnTo>
                  <a:lnTo>
                    <a:pt x="1552132" y="154170"/>
                  </a:lnTo>
                  <a:lnTo>
                    <a:pt x="1510646" y="130822"/>
                  </a:lnTo>
                  <a:lnTo>
                    <a:pt x="1467543" y="109171"/>
                  </a:lnTo>
                  <a:lnTo>
                    <a:pt x="1422904" y="89283"/>
                  </a:lnTo>
                  <a:lnTo>
                    <a:pt x="1376812" y="71219"/>
                  </a:lnTo>
                  <a:lnTo>
                    <a:pt x="1329347" y="55044"/>
                  </a:lnTo>
                  <a:lnTo>
                    <a:pt x="1280592" y="40820"/>
                  </a:lnTo>
                  <a:lnTo>
                    <a:pt x="1230627" y="28611"/>
                  </a:lnTo>
                  <a:lnTo>
                    <a:pt x="1179535" y="18479"/>
                  </a:lnTo>
                  <a:lnTo>
                    <a:pt x="1127396" y="10489"/>
                  </a:lnTo>
                  <a:lnTo>
                    <a:pt x="1074292" y="4704"/>
                  </a:lnTo>
                  <a:lnTo>
                    <a:pt x="1020306" y="1186"/>
                  </a:lnTo>
                  <a:lnTo>
                    <a:pt x="9655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650740" y="4650740"/>
              <a:ext cx="1931035" cy="1499235"/>
            </a:xfrm>
            <a:custGeom>
              <a:avLst/>
              <a:gdLst/>
              <a:ahLst/>
              <a:cxnLst/>
              <a:rect l="l" t="t" r="r" b="b"/>
              <a:pathLst>
                <a:path w="1931034" h="1499235">
                  <a:moveTo>
                    <a:pt x="965517" y="1499235"/>
                  </a:moveTo>
                  <a:lnTo>
                    <a:pt x="1020306" y="1498048"/>
                  </a:lnTo>
                  <a:lnTo>
                    <a:pt x="1074292" y="1494530"/>
                  </a:lnTo>
                  <a:lnTo>
                    <a:pt x="1127396" y="1488745"/>
                  </a:lnTo>
                  <a:lnTo>
                    <a:pt x="1179535" y="1480755"/>
                  </a:lnTo>
                  <a:lnTo>
                    <a:pt x="1230627" y="1470623"/>
                  </a:lnTo>
                  <a:lnTo>
                    <a:pt x="1280592" y="1458414"/>
                  </a:lnTo>
                  <a:lnTo>
                    <a:pt x="1329347" y="1444190"/>
                  </a:lnTo>
                  <a:lnTo>
                    <a:pt x="1376812" y="1428015"/>
                  </a:lnTo>
                  <a:lnTo>
                    <a:pt x="1422904" y="1409951"/>
                  </a:lnTo>
                  <a:lnTo>
                    <a:pt x="1467543" y="1390063"/>
                  </a:lnTo>
                  <a:lnTo>
                    <a:pt x="1510646" y="1368412"/>
                  </a:lnTo>
                  <a:lnTo>
                    <a:pt x="1552132" y="1345064"/>
                  </a:lnTo>
                  <a:lnTo>
                    <a:pt x="1591920" y="1320081"/>
                  </a:lnTo>
                  <a:lnTo>
                    <a:pt x="1629928" y="1293526"/>
                  </a:lnTo>
                  <a:lnTo>
                    <a:pt x="1666074" y="1265462"/>
                  </a:lnTo>
                  <a:lnTo>
                    <a:pt x="1700278" y="1235953"/>
                  </a:lnTo>
                  <a:lnTo>
                    <a:pt x="1732457" y="1205063"/>
                  </a:lnTo>
                  <a:lnTo>
                    <a:pt x="1762531" y="1172853"/>
                  </a:lnTo>
                  <a:lnTo>
                    <a:pt x="1790417" y="1139388"/>
                  </a:lnTo>
                  <a:lnTo>
                    <a:pt x="1816034" y="1104732"/>
                  </a:lnTo>
                  <a:lnTo>
                    <a:pt x="1839300" y="1068946"/>
                  </a:lnTo>
                  <a:lnTo>
                    <a:pt x="1860135" y="1032095"/>
                  </a:lnTo>
                  <a:lnTo>
                    <a:pt x="1878456" y="994241"/>
                  </a:lnTo>
                  <a:lnTo>
                    <a:pt x="1894182" y="955449"/>
                  </a:lnTo>
                  <a:lnTo>
                    <a:pt x="1907231" y="915781"/>
                  </a:lnTo>
                  <a:lnTo>
                    <a:pt x="1917523" y="875300"/>
                  </a:lnTo>
                  <a:lnTo>
                    <a:pt x="1924975" y="834071"/>
                  </a:lnTo>
                  <a:lnTo>
                    <a:pt x="1929506" y="792155"/>
                  </a:lnTo>
                  <a:lnTo>
                    <a:pt x="1931035" y="749617"/>
                  </a:lnTo>
                  <a:lnTo>
                    <a:pt x="1929506" y="707079"/>
                  </a:lnTo>
                  <a:lnTo>
                    <a:pt x="1924975" y="665163"/>
                  </a:lnTo>
                  <a:lnTo>
                    <a:pt x="1917523" y="623934"/>
                  </a:lnTo>
                  <a:lnTo>
                    <a:pt x="1907231" y="583453"/>
                  </a:lnTo>
                  <a:lnTo>
                    <a:pt x="1894182" y="543785"/>
                  </a:lnTo>
                  <a:lnTo>
                    <a:pt x="1878456" y="504993"/>
                  </a:lnTo>
                  <a:lnTo>
                    <a:pt x="1860135" y="467139"/>
                  </a:lnTo>
                  <a:lnTo>
                    <a:pt x="1839300" y="430288"/>
                  </a:lnTo>
                  <a:lnTo>
                    <a:pt x="1816034" y="394502"/>
                  </a:lnTo>
                  <a:lnTo>
                    <a:pt x="1790417" y="359846"/>
                  </a:lnTo>
                  <a:lnTo>
                    <a:pt x="1762531" y="326381"/>
                  </a:lnTo>
                  <a:lnTo>
                    <a:pt x="1732457" y="294171"/>
                  </a:lnTo>
                  <a:lnTo>
                    <a:pt x="1700278" y="263281"/>
                  </a:lnTo>
                  <a:lnTo>
                    <a:pt x="1666074" y="233772"/>
                  </a:lnTo>
                  <a:lnTo>
                    <a:pt x="1629928" y="205708"/>
                  </a:lnTo>
                  <a:lnTo>
                    <a:pt x="1591920" y="179153"/>
                  </a:lnTo>
                  <a:lnTo>
                    <a:pt x="1552132" y="154170"/>
                  </a:lnTo>
                  <a:lnTo>
                    <a:pt x="1510646" y="130822"/>
                  </a:lnTo>
                  <a:lnTo>
                    <a:pt x="1467543" y="109171"/>
                  </a:lnTo>
                  <a:lnTo>
                    <a:pt x="1422904" y="89283"/>
                  </a:lnTo>
                  <a:lnTo>
                    <a:pt x="1376812" y="71219"/>
                  </a:lnTo>
                  <a:lnTo>
                    <a:pt x="1329347" y="55044"/>
                  </a:lnTo>
                  <a:lnTo>
                    <a:pt x="1280592" y="40820"/>
                  </a:lnTo>
                  <a:lnTo>
                    <a:pt x="1230627" y="28611"/>
                  </a:lnTo>
                  <a:lnTo>
                    <a:pt x="1179535" y="18479"/>
                  </a:lnTo>
                  <a:lnTo>
                    <a:pt x="1127396" y="10489"/>
                  </a:lnTo>
                  <a:lnTo>
                    <a:pt x="1074292" y="4704"/>
                  </a:lnTo>
                  <a:lnTo>
                    <a:pt x="1020306" y="1186"/>
                  </a:lnTo>
                  <a:lnTo>
                    <a:pt x="965517" y="0"/>
                  </a:lnTo>
                  <a:lnTo>
                    <a:pt x="910728" y="1186"/>
                  </a:lnTo>
                  <a:lnTo>
                    <a:pt x="856742" y="4704"/>
                  </a:lnTo>
                  <a:lnTo>
                    <a:pt x="803638" y="10489"/>
                  </a:lnTo>
                  <a:lnTo>
                    <a:pt x="751499" y="18479"/>
                  </a:lnTo>
                  <a:lnTo>
                    <a:pt x="700407" y="28611"/>
                  </a:lnTo>
                  <a:lnTo>
                    <a:pt x="650442" y="40820"/>
                  </a:lnTo>
                  <a:lnTo>
                    <a:pt x="601687" y="55044"/>
                  </a:lnTo>
                  <a:lnTo>
                    <a:pt x="554222" y="71219"/>
                  </a:lnTo>
                  <a:lnTo>
                    <a:pt x="508130" y="89283"/>
                  </a:lnTo>
                  <a:lnTo>
                    <a:pt x="463491" y="109171"/>
                  </a:lnTo>
                  <a:lnTo>
                    <a:pt x="420388" y="130822"/>
                  </a:lnTo>
                  <a:lnTo>
                    <a:pt x="378902" y="154170"/>
                  </a:lnTo>
                  <a:lnTo>
                    <a:pt x="339114" y="179153"/>
                  </a:lnTo>
                  <a:lnTo>
                    <a:pt x="301106" y="205708"/>
                  </a:lnTo>
                  <a:lnTo>
                    <a:pt x="264960" y="233772"/>
                  </a:lnTo>
                  <a:lnTo>
                    <a:pt x="230756" y="263281"/>
                  </a:lnTo>
                  <a:lnTo>
                    <a:pt x="198577" y="294171"/>
                  </a:lnTo>
                  <a:lnTo>
                    <a:pt x="168503" y="326381"/>
                  </a:lnTo>
                  <a:lnTo>
                    <a:pt x="140617" y="359846"/>
                  </a:lnTo>
                  <a:lnTo>
                    <a:pt x="115000" y="394502"/>
                  </a:lnTo>
                  <a:lnTo>
                    <a:pt x="91734" y="430288"/>
                  </a:lnTo>
                  <a:lnTo>
                    <a:pt x="70899" y="467139"/>
                  </a:lnTo>
                  <a:lnTo>
                    <a:pt x="52578" y="504993"/>
                  </a:lnTo>
                  <a:lnTo>
                    <a:pt x="36852" y="543785"/>
                  </a:lnTo>
                  <a:lnTo>
                    <a:pt x="23803" y="583453"/>
                  </a:lnTo>
                  <a:lnTo>
                    <a:pt x="13511" y="623934"/>
                  </a:lnTo>
                  <a:lnTo>
                    <a:pt x="6059" y="665163"/>
                  </a:lnTo>
                  <a:lnTo>
                    <a:pt x="1528" y="707079"/>
                  </a:lnTo>
                  <a:lnTo>
                    <a:pt x="0" y="749617"/>
                  </a:lnTo>
                  <a:lnTo>
                    <a:pt x="1528" y="792155"/>
                  </a:lnTo>
                  <a:lnTo>
                    <a:pt x="6059" y="834071"/>
                  </a:lnTo>
                  <a:lnTo>
                    <a:pt x="13511" y="875300"/>
                  </a:lnTo>
                  <a:lnTo>
                    <a:pt x="23803" y="915781"/>
                  </a:lnTo>
                  <a:lnTo>
                    <a:pt x="36852" y="955449"/>
                  </a:lnTo>
                  <a:lnTo>
                    <a:pt x="52578" y="994241"/>
                  </a:lnTo>
                  <a:lnTo>
                    <a:pt x="70899" y="1032095"/>
                  </a:lnTo>
                  <a:lnTo>
                    <a:pt x="91734" y="1068946"/>
                  </a:lnTo>
                  <a:lnTo>
                    <a:pt x="115000" y="1104732"/>
                  </a:lnTo>
                  <a:lnTo>
                    <a:pt x="140617" y="1139388"/>
                  </a:lnTo>
                  <a:lnTo>
                    <a:pt x="168503" y="1172853"/>
                  </a:lnTo>
                  <a:lnTo>
                    <a:pt x="198577" y="1205063"/>
                  </a:lnTo>
                  <a:lnTo>
                    <a:pt x="230756" y="1235953"/>
                  </a:lnTo>
                  <a:lnTo>
                    <a:pt x="264960" y="1265462"/>
                  </a:lnTo>
                  <a:lnTo>
                    <a:pt x="301106" y="1293526"/>
                  </a:lnTo>
                  <a:lnTo>
                    <a:pt x="339114" y="1320081"/>
                  </a:lnTo>
                  <a:lnTo>
                    <a:pt x="378902" y="1345064"/>
                  </a:lnTo>
                  <a:lnTo>
                    <a:pt x="420388" y="1368412"/>
                  </a:lnTo>
                  <a:lnTo>
                    <a:pt x="463491" y="1390063"/>
                  </a:lnTo>
                  <a:lnTo>
                    <a:pt x="508130" y="1409951"/>
                  </a:lnTo>
                  <a:lnTo>
                    <a:pt x="554222" y="1428015"/>
                  </a:lnTo>
                  <a:lnTo>
                    <a:pt x="601687" y="1444190"/>
                  </a:lnTo>
                  <a:lnTo>
                    <a:pt x="650442" y="1458414"/>
                  </a:lnTo>
                  <a:lnTo>
                    <a:pt x="700407" y="1470623"/>
                  </a:lnTo>
                  <a:lnTo>
                    <a:pt x="751499" y="1480755"/>
                  </a:lnTo>
                  <a:lnTo>
                    <a:pt x="803638" y="1488745"/>
                  </a:lnTo>
                  <a:lnTo>
                    <a:pt x="856742" y="1494530"/>
                  </a:lnTo>
                  <a:lnTo>
                    <a:pt x="910728" y="1498048"/>
                  </a:lnTo>
                  <a:lnTo>
                    <a:pt x="965517" y="149923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838700" y="4881880"/>
              <a:ext cx="1713229" cy="77720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2005888" y="5125643"/>
            <a:ext cx="4118610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5" dirty="0">
                <a:latin typeface="Trebuchet MS"/>
                <a:cs typeface="Trebuchet MS"/>
              </a:rPr>
              <a:t>Another </a:t>
            </a:r>
            <a:r>
              <a:rPr sz="1600" spc="-35" dirty="0">
                <a:latin typeface="Trebuchet MS"/>
                <a:cs typeface="Trebuchet MS"/>
              </a:rPr>
              <a:t>word </a:t>
            </a:r>
            <a:r>
              <a:rPr sz="1600" spc="-100" dirty="0">
                <a:latin typeface="Trebuchet MS"/>
                <a:cs typeface="Trebuchet MS"/>
              </a:rPr>
              <a:t>for</a:t>
            </a:r>
            <a:r>
              <a:rPr sz="1600" spc="-170" dirty="0">
                <a:latin typeface="Trebuchet MS"/>
                <a:cs typeface="Trebuchet MS"/>
              </a:rPr>
              <a:t> </a:t>
            </a:r>
            <a:r>
              <a:rPr sz="1600" b="1" spc="-55" dirty="0">
                <a:latin typeface="Trebuchet MS"/>
                <a:cs typeface="Trebuchet MS"/>
              </a:rPr>
              <a:t>spectacles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ts val="1910"/>
              </a:lnSpc>
            </a:pPr>
            <a:r>
              <a:rPr sz="1600" spc="-35" dirty="0">
                <a:latin typeface="Trebuchet MS"/>
                <a:cs typeface="Trebuchet MS"/>
              </a:rPr>
              <a:t>is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b="1" spc="-30" dirty="0">
                <a:latin typeface="Trebuchet MS"/>
                <a:cs typeface="Trebuchet MS"/>
              </a:rPr>
              <a:t>glasses</a:t>
            </a:r>
            <a:r>
              <a:rPr sz="1600" spc="-30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3157220">
              <a:lnSpc>
                <a:spcPts val="2030"/>
              </a:lnSpc>
            </a:pPr>
            <a:r>
              <a:rPr sz="1700" spc="-50" dirty="0">
                <a:latin typeface="Trebuchet MS"/>
                <a:cs typeface="Trebuchet MS"/>
              </a:rPr>
              <a:t>spectacles</a:t>
            </a:r>
            <a:endParaRPr sz="1700">
              <a:latin typeface="Trebuchet MS"/>
              <a:cs typeface="Trebuchet MS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259079" y="4749800"/>
            <a:ext cx="1731645" cy="3853179"/>
            <a:chOff x="259079" y="4749800"/>
            <a:chExt cx="1731645" cy="3853179"/>
          </a:xfrm>
        </p:grpSpPr>
        <p:sp>
          <p:nvSpPr>
            <p:cNvPr id="68" name="object 68"/>
            <p:cNvSpPr/>
            <p:nvPr/>
          </p:nvSpPr>
          <p:spPr>
            <a:xfrm>
              <a:off x="737870" y="7649845"/>
              <a:ext cx="1252855" cy="95313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59080" y="4749799"/>
              <a:ext cx="1632585" cy="1174115"/>
            </a:xfrm>
            <a:custGeom>
              <a:avLst/>
              <a:gdLst/>
              <a:ahLst/>
              <a:cxnLst/>
              <a:rect l="l" t="t" r="r" b="b"/>
              <a:pathLst>
                <a:path w="1632585" h="1174114">
                  <a:moveTo>
                    <a:pt x="1632508" y="587044"/>
                  </a:moveTo>
                  <a:lnTo>
                    <a:pt x="1630616" y="546862"/>
                  </a:lnTo>
                  <a:lnTo>
                    <a:pt x="1625053" y="507390"/>
                  </a:lnTo>
                  <a:lnTo>
                    <a:pt x="1615922" y="468744"/>
                  </a:lnTo>
                  <a:lnTo>
                    <a:pt x="1603349" y="430987"/>
                  </a:lnTo>
                  <a:lnTo>
                    <a:pt x="1587449" y="394233"/>
                  </a:lnTo>
                  <a:lnTo>
                    <a:pt x="1568361" y="358546"/>
                  </a:lnTo>
                  <a:lnTo>
                    <a:pt x="1546186" y="324027"/>
                  </a:lnTo>
                  <a:lnTo>
                    <a:pt x="1521053" y="290753"/>
                  </a:lnTo>
                  <a:lnTo>
                    <a:pt x="1493100" y="258826"/>
                  </a:lnTo>
                  <a:lnTo>
                    <a:pt x="1462417" y="228320"/>
                  </a:lnTo>
                  <a:lnTo>
                    <a:pt x="1429156" y="199339"/>
                  </a:lnTo>
                  <a:lnTo>
                    <a:pt x="1393418" y="171945"/>
                  </a:lnTo>
                  <a:lnTo>
                    <a:pt x="1355344" y="146253"/>
                  </a:lnTo>
                  <a:lnTo>
                    <a:pt x="1315034" y="122326"/>
                  </a:lnTo>
                  <a:lnTo>
                    <a:pt x="1272616" y="100266"/>
                  </a:lnTo>
                  <a:lnTo>
                    <a:pt x="1228229" y="80149"/>
                  </a:lnTo>
                  <a:lnTo>
                    <a:pt x="1181963" y="62077"/>
                  </a:lnTo>
                  <a:lnTo>
                    <a:pt x="1133970" y="46139"/>
                  </a:lnTo>
                  <a:lnTo>
                    <a:pt x="1084351" y="32410"/>
                  </a:lnTo>
                  <a:lnTo>
                    <a:pt x="1033233" y="20980"/>
                  </a:lnTo>
                  <a:lnTo>
                    <a:pt x="980744" y="11938"/>
                  </a:lnTo>
                  <a:lnTo>
                    <a:pt x="927011" y="5359"/>
                  </a:lnTo>
                  <a:lnTo>
                    <a:pt x="872134" y="1358"/>
                  </a:lnTo>
                  <a:lnTo>
                    <a:pt x="816254" y="0"/>
                  </a:lnTo>
                  <a:lnTo>
                    <a:pt x="760361" y="1358"/>
                  </a:lnTo>
                  <a:lnTo>
                    <a:pt x="705485" y="5359"/>
                  </a:lnTo>
                  <a:lnTo>
                    <a:pt x="651751" y="11938"/>
                  </a:lnTo>
                  <a:lnTo>
                    <a:pt x="599262" y="20980"/>
                  </a:lnTo>
                  <a:lnTo>
                    <a:pt x="548144" y="32410"/>
                  </a:lnTo>
                  <a:lnTo>
                    <a:pt x="498525" y="46139"/>
                  </a:lnTo>
                  <a:lnTo>
                    <a:pt x="450532" y="62077"/>
                  </a:lnTo>
                  <a:lnTo>
                    <a:pt x="404266" y="80149"/>
                  </a:lnTo>
                  <a:lnTo>
                    <a:pt x="359879" y="100266"/>
                  </a:lnTo>
                  <a:lnTo>
                    <a:pt x="317461" y="122326"/>
                  </a:lnTo>
                  <a:lnTo>
                    <a:pt x="277152" y="146253"/>
                  </a:lnTo>
                  <a:lnTo>
                    <a:pt x="239064" y="171945"/>
                  </a:lnTo>
                  <a:lnTo>
                    <a:pt x="203339" y="199339"/>
                  </a:lnTo>
                  <a:lnTo>
                    <a:pt x="170078" y="228320"/>
                  </a:lnTo>
                  <a:lnTo>
                    <a:pt x="139395" y="258826"/>
                  </a:lnTo>
                  <a:lnTo>
                    <a:pt x="111442" y="290753"/>
                  </a:lnTo>
                  <a:lnTo>
                    <a:pt x="86309" y="324027"/>
                  </a:lnTo>
                  <a:lnTo>
                    <a:pt x="64135" y="358546"/>
                  </a:lnTo>
                  <a:lnTo>
                    <a:pt x="45046" y="394233"/>
                  </a:lnTo>
                  <a:lnTo>
                    <a:pt x="29146" y="430987"/>
                  </a:lnTo>
                  <a:lnTo>
                    <a:pt x="16573" y="468744"/>
                  </a:lnTo>
                  <a:lnTo>
                    <a:pt x="7442" y="507390"/>
                  </a:lnTo>
                  <a:lnTo>
                    <a:pt x="1879" y="546862"/>
                  </a:lnTo>
                  <a:lnTo>
                    <a:pt x="0" y="587044"/>
                  </a:lnTo>
                  <a:lnTo>
                    <a:pt x="1879" y="627240"/>
                  </a:lnTo>
                  <a:lnTo>
                    <a:pt x="7442" y="666711"/>
                  </a:lnTo>
                  <a:lnTo>
                    <a:pt x="16573" y="705358"/>
                  </a:lnTo>
                  <a:lnTo>
                    <a:pt x="29146" y="743115"/>
                  </a:lnTo>
                  <a:lnTo>
                    <a:pt x="45046" y="779868"/>
                  </a:lnTo>
                  <a:lnTo>
                    <a:pt x="64135" y="815555"/>
                  </a:lnTo>
                  <a:lnTo>
                    <a:pt x="86309" y="850074"/>
                  </a:lnTo>
                  <a:lnTo>
                    <a:pt x="111442" y="883348"/>
                  </a:lnTo>
                  <a:lnTo>
                    <a:pt x="139395" y="915276"/>
                  </a:lnTo>
                  <a:lnTo>
                    <a:pt x="170078" y="945781"/>
                  </a:lnTo>
                  <a:lnTo>
                    <a:pt x="203339" y="974763"/>
                  </a:lnTo>
                  <a:lnTo>
                    <a:pt x="239077" y="1002157"/>
                  </a:lnTo>
                  <a:lnTo>
                    <a:pt x="277152" y="1027849"/>
                  </a:lnTo>
                  <a:lnTo>
                    <a:pt x="317461" y="1051775"/>
                  </a:lnTo>
                  <a:lnTo>
                    <a:pt x="359879" y="1073835"/>
                  </a:lnTo>
                  <a:lnTo>
                    <a:pt x="404266" y="1093952"/>
                  </a:lnTo>
                  <a:lnTo>
                    <a:pt x="450532" y="1112024"/>
                  </a:lnTo>
                  <a:lnTo>
                    <a:pt x="498525" y="1127963"/>
                  </a:lnTo>
                  <a:lnTo>
                    <a:pt x="548144" y="1141691"/>
                  </a:lnTo>
                  <a:lnTo>
                    <a:pt x="599262" y="1153121"/>
                  </a:lnTo>
                  <a:lnTo>
                    <a:pt x="651751" y="1162164"/>
                  </a:lnTo>
                  <a:lnTo>
                    <a:pt x="705485" y="1168742"/>
                  </a:lnTo>
                  <a:lnTo>
                    <a:pt x="760361" y="1172743"/>
                  </a:lnTo>
                  <a:lnTo>
                    <a:pt x="816254" y="1174089"/>
                  </a:lnTo>
                  <a:lnTo>
                    <a:pt x="872134" y="1172743"/>
                  </a:lnTo>
                  <a:lnTo>
                    <a:pt x="927011" y="1168742"/>
                  </a:lnTo>
                  <a:lnTo>
                    <a:pt x="980744" y="1162164"/>
                  </a:lnTo>
                  <a:lnTo>
                    <a:pt x="1033233" y="1153121"/>
                  </a:lnTo>
                  <a:lnTo>
                    <a:pt x="1084351" y="1141691"/>
                  </a:lnTo>
                  <a:lnTo>
                    <a:pt x="1133970" y="1127963"/>
                  </a:lnTo>
                  <a:lnTo>
                    <a:pt x="1181963" y="1112024"/>
                  </a:lnTo>
                  <a:lnTo>
                    <a:pt x="1228229" y="1093952"/>
                  </a:lnTo>
                  <a:lnTo>
                    <a:pt x="1272616" y="1073835"/>
                  </a:lnTo>
                  <a:lnTo>
                    <a:pt x="1315034" y="1051775"/>
                  </a:lnTo>
                  <a:lnTo>
                    <a:pt x="1355344" y="1027849"/>
                  </a:lnTo>
                  <a:lnTo>
                    <a:pt x="1393418" y="1002157"/>
                  </a:lnTo>
                  <a:lnTo>
                    <a:pt x="1429156" y="974763"/>
                  </a:lnTo>
                  <a:lnTo>
                    <a:pt x="1462417" y="945781"/>
                  </a:lnTo>
                  <a:lnTo>
                    <a:pt x="1493100" y="915276"/>
                  </a:lnTo>
                  <a:lnTo>
                    <a:pt x="1521053" y="883348"/>
                  </a:lnTo>
                  <a:lnTo>
                    <a:pt x="1546186" y="850074"/>
                  </a:lnTo>
                  <a:lnTo>
                    <a:pt x="1568361" y="815555"/>
                  </a:lnTo>
                  <a:lnTo>
                    <a:pt x="1587449" y="779868"/>
                  </a:lnTo>
                  <a:lnTo>
                    <a:pt x="1603349" y="743115"/>
                  </a:lnTo>
                  <a:lnTo>
                    <a:pt x="1615922" y="705358"/>
                  </a:lnTo>
                  <a:lnTo>
                    <a:pt x="1625053" y="666711"/>
                  </a:lnTo>
                  <a:lnTo>
                    <a:pt x="1630616" y="627240"/>
                  </a:lnTo>
                  <a:lnTo>
                    <a:pt x="1632508" y="5870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247518" y="5212141"/>
              <a:ext cx="544195" cy="646430"/>
            </a:xfrm>
            <a:custGeom>
              <a:avLst/>
              <a:gdLst/>
              <a:ahLst/>
              <a:cxnLst/>
              <a:rect l="l" t="t" r="r" b="b"/>
              <a:pathLst>
                <a:path w="544194" h="646429">
                  <a:moveTo>
                    <a:pt x="534734" y="0"/>
                  </a:moveTo>
                  <a:lnTo>
                    <a:pt x="536137" y="6109"/>
                  </a:lnTo>
                  <a:lnTo>
                    <a:pt x="541713" y="46769"/>
                  </a:lnTo>
                  <a:lnTo>
                    <a:pt x="543600" y="88215"/>
                  </a:lnTo>
                  <a:lnTo>
                    <a:pt x="541713" y="129662"/>
                  </a:lnTo>
                  <a:lnTo>
                    <a:pt x="540996" y="134888"/>
                  </a:lnTo>
                </a:path>
                <a:path w="544194" h="646429">
                  <a:moveTo>
                    <a:pt x="60088" y="630311"/>
                  </a:moveTo>
                  <a:lnTo>
                    <a:pt x="48954" y="633775"/>
                  </a:lnTo>
                  <a:lnTo>
                    <a:pt x="117" y="646039"/>
                  </a:lnTo>
                </a:path>
              </a:pathLst>
            </a:custGeom>
            <a:ln w="444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934866" y="5096267"/>
              <a:ext cx="663575" cy="706755"/>
            </a:xfrm>
            <a:custGeom>
              <a:avLst/>
              <a:gdLst/>
              <a:ahLst/>
              <a:cxnLst/>
              <a:rect l="l" t="t" r="r" b="b"/>
              <a:pathLst>
                <a:path w="663575" h="706754">
                  <a:moveTo>
                    <a:pt x="343986" y="0"/>
                  </a:moveTo>
                  <a:lnTo>
                    <a:pt x="306568" y="12866"/>
                  </a:lnTo>
                  <a:lnTo>
                    <a:pt x="13912" y="424841"/>
                  </a:lnTo>
                  <a:lnTo>
                    <a:pt x="0" y="467042"/>
                  </a:lnTo>
                  <a:lnTo>
                    <a:pt x="3993" y="485576"/>
                  </a:lnTo>
                  <a:lnTo>
                    <a:pt x="15233" y="499213"/>
                  </a:lnTo>
                  <a:lnTo>
                    <a:pt x="302342" y="700241"/>
                  </a:lnTo>
                  <a:lnTo>
                    <a:pt x="319006" y="706141"/>
                  </a:lnTo>
                  <a:lnTo>
                    <a:pt x="337791" y="703557"/>
                  </a:lnTo>
                  <a:lnTo>
                    <a:pt x="372687" y="676060"/>
                  </a:lnTo>
                  <a:lnTo>
                    <a:pt x="649103" y="281293"/>
                  </a:lnTo>
                  <a:lnTo>
                    <a:pt x="662992" y="239098"/>
                  </a:lnTo>
                  <a:lnTo>
                    <a:pt x="658988" y="220564"/>
                  </a:lnTo>
                  <a:lnTo>
                    <a:pt x="647744" y="206922"/>
                  </a:lnTo>
                  <a:lnTo>
                    <a:pt x="360648" y="5894"/>
                  </a:lnTo>
                  <a:lnTo>
                    <a:pt x="343986" y="0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934866" y="5096267"/>
              <a:ext cx="663575" cy="706755"/>
            </a:xfrm>
            <a:custGeom>
              <a:avLst/>
              <a:gdLst/>
              <a:ahLst/>
              <a:cxnLst/>
              <a:rect l="l" t="t" r="r" b="b"/>
              <a:pathLst>
                <a:path w="663575" h="706754">
                  <a:moveTo>
                    <a:pt x="647744" y="206922"/>
                  </a:moveTo>
                  <a:lnTo>
                    <a:pt x="658988" y="220564"/>
                  </a:lnTo>
                  <a:lnTo>
                    <a:pt x="662992" y="239098"/>
                  </a:lnTo>
                  <a:lnTo>
                    <a:pt x="659712" y="260136"/>
                  </a:lnTo>
                  <a:lnTo>
                    <a:pt x="372687" y="676060"/>
                  </a:lnTo>
                  <a:lnTo>
                    <a:pt x="337791" y="703557"/>
                  </a:lnTo>
                  <a:lnTo>
                    <a:pt x="319006" y="706141"/>
                  </a:lnTo>
                  <a:lnTo>
                    <a:pt x="302342" y="700241"/>
                  </a:lnTo>
                  <a:lnTo>
                    <a:pt x="15233" y="499213"/>
                  </a:lnTo>
                  <a:lnTo>
                    <a:pt x="3993" y="485576"/>
                  </a:lnTo>
                  <a:lnTo>
                    <a:pt x="0" y="467042"/>
                  </a:lnTo>
                  <a:lnTo>
                    <a:pt x="3292" y="446001"/>
                  </a:lnTo>
                  <a:lnTo>
                    <a:pt x="290328" y="30075"/>
                  </a:lnTo>
                  <a:lnTo>
                    <a:pt x="325207" y="2582"/>
                  </a:lnTo>
                  <a:lnTo>
                    <a:pt x="343986" y="0"/>
                  </a:lnTo>
                  <a:lnTo>
                    <a:pt x="360648" y="5894"/>
                  </a:lnTo>
                  <a:lnTo>
                    <a:pt x="647744" y="206922"/>
                  </a:lnTo>
                </a:path>
              </a:pathLst>
            </a:custGeom>
            <a:ln w="3175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309592" y="5143582"/>
              <a:ext cx="220878" cy="16916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959789" y="5162969"/>
              <a:ext cx="588010" cy="615950"/>
            </a:xfrm>
            <a:custGeom>
              <a:avLst/>
              <a:gdLst/>
              <a:ahLst/>
              <a:cxnLst/>
              <a:rect l="l" t="t" r="r" b="b"/>
              <a:pathLst>
                <a:path w="588010" h="615950">
                  <a:moveTo>
                    <a:pt x="280695" y="0"/>
                  </a:moveTo>
                  <a:lnTo>
                    <a:pt x="0" y="400888"/>
                  </a:lnTo>
                  <a:lnTo>
                    <a:pt x="306819" y="615721"/>
                  </a:lnTo>
                  <a:lnTo>
                    <a:pt x="587514" y="214833"/>
                  </a:lnTo>
                  <a:lnTo>
                    <a:pt x="2806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221714" y="5124170"/>
              <a:ext cx="330835" cy="271780"/>
            </a:xfrm>
            <a:custGeom>
              <a:avLst/>
              <a:gdLst/>
              <a:ahLst/>
              <a:cxnLst/>
              <a:rect l="l" t="t" r="r" b="b"/>
              <a:pathLst>
                <a:path w="330834" h="271779">
                  <a:moveTo>
                    <a:pt x="43459" y="23335"/>
                  </a:moveTo>
                  <a:lnTo>
                    <a:pt x="25609" y="27187"/>
                  </a:lnTo>
                  <a:lnTo>
                    <a:pt x="10128" y="36144"/>
                  </a:lnTo>
                  <a:lnTo>
                    <a:pt x="0" y="46177"/>
                  </a:lnTo>
                  <a:lnTo>
                    <a:pt x="321386" y="271208"/>
                  </a:lnTo>
                  <a:lnTo>
                    <a:pt x="327352" y="258253"/>
                  </a:lnTo>
                  <a:lnTo>
                    <a:pt x="330474" y="240647"/>
                  </a:lnTo>
                  <a:lnTo>
                    <a:pt x="327988" y="222557"/>
                  </a:lnTo>
                  <a:lnTo>
                    <a:pt x="317131" y="208152"/>
                  </a:lnTo>
                  <a:lnTo>
                    <a:pt x="264502" y="171310"/>
                  </a:lnTo>
                  <a:lnTo>
                    <a:pt x="310337" y="105841"/>
                  </a:lnTo>
                  <a:lnTo>
                    <a:pt x="304966" y="102082"/>
                  </a:lnTo>
                  <a:lnTo>
                    <a:pt x="278853" y="102082"/>
                  </a:lnTo>
                  <a:lnTo>
                    <a:pt x="265290" y="92595"/>
                  </a:lnTo>
                  <a:lnTo>
                    <a:pt x="263652" y="83248"/>
                  </a:lnTo>
                  <a:lnTo>
                    <a:pt x="267306" y="78016"/>
                  </a:lnTo>
                  <a:lnTo>
                    <a:pt x="239714" y="78016"/>
                  </a:lnTo>
                  <a:lnTo>
                    <a:pt x="229711" y="77839"/>
                  </a:lnTo>
                  <a:lnTo>
                    <a:pt x="220218" y="73698"/>
                  </a:lnTo>
                  <a:lnTo>
                    <a:pt x="213070" y="66190"/>
                  </a:lnTo>
                  <a:lnTo>
                    <a:pt x="212788" y="65455"/>
                  </a:lnTo>
                  <a:lnTo>
                    <a:pt x="113334" y="65455"/>
                  </a:lnTo>
                  <a:lnTo>
                    <a:pt x="60706" y="28600"/>
                  </a:lnTo>
                  <a:lnTo>
                    <a:pt x="43459" y="23335"/>
                  </a:lnTo>
                  <a:close/>
                </a:path>
                <a:path w="330834" h="271779">
                  <a:moveTo>
                    <a:pt x="292938" y="93662"/>
                  </a:moveTo>
                  <a:lnTo>
                    <a:pt x="288201" y="100431"/>
                  </a:lnTo>
                  <a:lnTo>
                    <a:pt x="278853" y="102082"/>
                  </a:lnTo>
                  <a:lnTo>
                    <a:pt x="304966" y="102082"/>
                  </a:lnTo>
                  <a:lnTo>
                    <a:pt x="292938" y="93662"/>
                  </a:lnTo>
                  <a:close/>
                </a:path>
                <a:path w="330834" h="271779">
                  <a:moveTo>
                    <a:pt x="257594" y="18618"/>
                  </a:moveTo>
                  <a:lnTo>
                    <a:pt x="249885" y="32207"/>
                  </a:lnTo>
                  <a:lnTo>
                    <a:pt x="256015" y="39836"/>
                  </a:lnTo>
                  <a:lnTo>
                    <a:pt x="259643" y="48941"/>
                  </a:lnTo>
                  <a:lnTo>
                    <a:pt x="260059" y="58447"/>
                  </a:lnTo>
                  <a:lnTo>
                    <a:pt x="256552" y="67284"/>
                  </a:lnTo>
                  <a:lnTo>
                    <a:pt x="249051" y="74430"/>
                  </a:lnTo>
                  <a:lnTo>
                    <a:pt x="239714" y="78016"/>
                  </a:lnTo>
                  <a:lnTo>
                    <a:pt x="267306" y="78016"/>
                  </a:lnTo>
                  <a:lnTo>
                    <a:pt x="268389" y="76466"/>
                  </a:lnTo>
                  <a:lnTo>
                    <a:pt x="268833" y="75882"/>
                  </a:lnTo>
                  <a:lnTo>
                    <a:pt x="275546" y="60991"/>
                  </a:lnTo>
                  <a:lnTo>
                    <a:pt x="276044" y="45345"/>
                  </a:lnTo>
                  <a:lnTo>
                    <a:pt x="270126" y="30651"/>
                  </a:lnTo>
                  <a:lnTo>
                    <a:pt x="257594" y="18618"/>
                  </a:lnTo>
                  <a:close/>
                </a:path>
                <a:path w="330834" h="271779">
                  <a:moveTo>
                    <a:pt x="159169" y="0"/>
                  </a:moveTo>
                  <a:lnTo>
                    <a:pt x="113334" y="65455"/>
                  </a:lnTo>
                  <a:lnTo>
                    <a:pt x="212788" y="65455"/>
                  </a:lnTo>
                  <a:lnTo>
                    <a:pt x="209481" y="56848"/>
                  </a:lnTo>
                  <a:lnTo>
                    <a:pt x="209657" y="46844"/>
                  </a:lnTo>
                  <a:lnTo>
                    <a:pt x="213610" y="37795"/>
                  </a:lnTo>
                  <a:lnTo>
                    <a:pt x="187032" y="37795"/>
                  </a:lnTo>
                  <a:lnTo>
                    <a:pt x="173469" y="28295"/>
                  </a:lnTo>
                  <a:lnTo>
                    <a:pt x="171831" y="18961"/>
                  </a:lnTo>
                  <a:lnTo>
                    <a:pt x="176568" y="12179"/>
                  </a:lnTo>
                  <a:lnTo>
                    <a:pt x="159169" y="0"/>
                  </a:lnTo>
                  <a:close/>
                </a:path>
                <a:path w="330834" h="271779">
                  <a:moveTo>
                    <a:pt x="240735" y="11509"/>
                  </a:moveTo>
                  <a:lnTo>
                    <a:pt x="225453" y="11545"/>
                  </a:lnTo>
                  <a:lnTo>
                    <a:pt x="212224" y="17652"/>
                  </a:lnTo>
                  <a:lnTo>
                    <a:pt x="201523" y="28752"/>
                  </a:lnTo>
                  <a:lnTo>
                    <a:pt x="196367" y="36144"/>
                  </a:lnTo>
                  <a:lnTo>
                    <a:pt x="187032" y="37795"/>
                  </a:lnTo>
                  <a:lnTo>
                    <a:pt x="213610" y="37795"/>
                  </a:lnTo>
                  <a:lnTo>
                    <a:pt x="213804" y="37350"/>
                  </a:lnTo>
                  <a:lnTo>
                    <a:pt x="221140" y="30814"/>
                  </a:lnTo>
                  <a:lnTo>
                    <a:pt x="230449" y="27949"/>
                  </a:lnTo>
                  <a:lnTo>
                    <a:pt x="252300" y="27949"/>
                  </a:lnTo>
                  <a:lnTo>
                    <a:pt x="257594" y="18618"/>
                  </a:lnTo>
                  <a:lnTo>
                    <a:pt x="240735" y="11509"/>
                  </a:lnTo>
                  <a:close/>
                </a:path>
                <a:path w="330834" h="271779">
                  <a:moveTo>
                    <a:pt x="252300" y="27949"/>
                  </a:moveTo>
                  <a:lnTo>
                    <a:pt x="230449" y="27949"/>
                  </a:lnTo>
                  <a:lnTo>
                    <a:pt x="240456" y="28499"/>
                  </a:lnTo>
                  <a:lnTo>
                    <a:pt x="249885" y="32207"/>
                  </a:lnTo>
                  <a:lnTo>
                    <a:pt x="252300" y="27949"/>
                  </a:lnTo>
                  <a:close/>
                </a:path>
              </a:pathLst>
            </a:custGeom>
            <a:solidFill>
              <a:srgbClr val="BC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221714" y="5124170"/>
              <a:ext cx="330835" cy="271780"/>
            </a:xfrm>
            <a:custGeom>
              <a:avLst/>
              <a:gdLst/>
              <a:ahLst/>
              <a:cxnLst/>
              <a:rect l="l" t="t" r="r" b="b"/>
              <a:pathLst>
                <a:path w="330834" h="271779">
                  <a:moveTo>
                    <a:pt x="249885" y="32207"/>
                  </a:moveTo>
                  <a:lnTo>
                    <a:pt x="240456" y="28499"/>
                  </a:lnTo>
                  <a:lnTo>
                    <a:pt x="230449" y="27949"/>
                  </a:lnTo>
                  <a:lnTo>
                    <a:pt x="221140" y="30814"/>
                  </a:lnTo>
                  <a:lnTo>
                    <a:pt x="213804" y="37350"/>
                  </a:lnTo>
                  <a:lnTo>
                    <a:pt x="209657" y="46844"/>
                  </a:lnTo>
                  <a:lnTo>
                    <a:pt x="209481" y="56848"/>
                  </a:lnTo>
                  <a:lnTo>
                    <a:pt x="213070" y="66190"/>
                  </a:lnTo>
                  <a:lnTo>
                    <a:pt x="220218" y="73698"/>
                  </a:lnTo>
                  <a:lnTo>
                    <a:pt x="229711" y="77839"/>
                  </a:lnTo>
                  <a:lnTo>
                    <a:pt x="239714" y="78016"/>
                  </a:lnTo>
                  <a:lnTo>
                    <a:pt x="249051" y="74430"/>
                  </a:lnTo>
                  <a:lnTo>
                    <a:pt x="256552" y="67284"/>
                  </a:lnTo>
                  <a:lnTo>
                    <a:pt x="260059" y="58447"/>
                  </a:lnTo>
                  <a:lnTo>
                    <a:pt x="259643" y="48941"/>
                  </a:lnTo>
                  <a:lnTo>
                    <a:pt x="256015" y="39836"/>
                  </a:lnTo>
                  <a:lnTo>
                    <a:pt x="249885" y="32207"/>
                  </a:lnTo>
                  <a:lnTo>
                    <a:pt x="257594" y="18618"/>
                  </a:lnTo>
                  <a:lnTo>
                    <a:pt x="270126" y="30651"/>
                  </a:lnTo>
                  <a:lnTo>
                    <a:pt x="276044" y="45345"/>
                  </a:lnTo>
                  <a:lnTo>
                    <a:pt x="275546" y="60991"/>
                  </a:lnTo>
                  <a:lnTo>
                    <a:pt x="268833" y="75882"/>
                  </a:lnTo>
                  <a:lnTo>
                    <a:pt x="268389" y="76466"/>
                  </a:lnTo>
                  <a:lnTo>
                    <a:pt x="263652" y="83248"/>
                  </a:lnTo>
                  <a:lnTo>
                    <a:pt x="265290" y="92595"/>
                  </a:lnTo>
                  <a:lnTo>
                    <a:pt x="272072" y="97332"/>
                  </a:lnTo>
                  <a:lnTo>
                    <a:pt x="278853" y="102082"/>
                  </a:lnTo>
                  <a:lnTo>
                    <a:pt x="288201" y="100431"/>
                  </a:lnTo>
                  <a:lnTo>
                    <a:pt x="292938" y="93662"/>
                  </a:lnTo>
                  <a:lnTo>
                    <a:pt x="310337" y="105841"/>
                  </a:lnTo>
                  <a:lnTo>
                    <a:pt x="264502" y="171310"/>
                  </a:lnTo>
                  <a:lnTo>
                    <a:pt x="317131" y="208152"/>
                  </a:lnTo>
                  <a:lnTo>
                    <a:pt x="327988" y="222557"/>
                  </a:lnTo>
                  <a:lnTo>
                    <a:pt x="330474" y="240647"/>
                  </a:lnTo>
                  <a:lnTo>
                    <a:pt x="327352" y="258253"/>
                  </a:lnTo>
                  <a:lnTo>
                    <a:pt x="321386" y="271208"/>
                  </a:lnTo>
                  <a:lnTo>
                    <a:pt x="162369" y="159867"/>
                  </a:lnTo>
                  <a:lnTo>
                    <a:pt x="0" y="46177"/>
                  </a:lnTo>
                  <a:lnTo>
                    <a:pt x="10131" y="36140"/>
                  </a:lnTo>
                  <a:lnTo>
                    <a:pt x="25609" y="27187"/>
                  </a:lnTo>
                  <a:lnTo>
                    <a:pt x="43459" y="23335"/>
                  </a:lnTo>
                  <a:lnTo>
                    <a:pt x="60706" y="28600"/>
                  </a:lnTo>
                  <a:lnTo>
                    <a:pt x="113334" y="65455"/>
                  </a:lnTo>
                  <a:lnTo>
                    <a:pt x="159169" y="0"/>
                  </a:lnTo>
                  <a:lnTo>
                    <a:pt x="176568" y="12179"/>
                  </a:lnTo>
                  <a:lnTo>
                    <a:pt x="171831" y="18961"/>
                  </a:lnTo>
                  <a:lnTo>
                    <a:pt x="173469" y="28295"/>
                  </a:lnTo>
                  <a:lnTo>
                    <a:pt x="180251" y="33045"/>
                  </a:lnTo>
                  <a:lnTo>
                    <a:pt x="187032" y="37795"/>
                  </a:lnTo>
                  <a:lnTo>
                    <a:pt x="196367" y="36144"/>
                  </a:lnTo>
                  <a:lnTo>
                    <a:pt x="201117" y="29362"/>
                  </a:lnTo>
                  <a:lnTo>
                    <a:pt x="201523" y="28752"/>
                  </a:lnTo>
                  <a:lnTo>
                    <a:pt x="212224" y="17652"/>
                  </a:lnTo>
                  <a:lnTo>
                    <a:pt x="225453" y="11545"/>
                  </a:lnTo>
                  <a:lnTo>
                    <a:pt x="240735" y="11509"/>
                  </a:lnTo>
                  <a:lnTo>
                    <a:pt x="257594" y="18618"/>
                  </a:lnTo>
                  <a:lnTo>
                    <a:pt x="249885" y="32207"/>
                  </a:lnTo>
                </a:path>
              </a:pathLst>
            </a:custGeom>
            <a:ln w="3175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469491" y="5143944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30" h="12700">
                  <a:moveTo>
                    <a:pt x="6642" y="0"/>
                  </a:moveTo>
                  <a:lnTo>
                    <a:pt x="0" y="9499"/>
                  </a:lnTo>
                  <a:lnTo>
                    <a:pt x="4622" y="12153"/>
                  </a:lnTo>
                  <a:lnTo>
                    <a:pt x="11163" y="1981"/>
                  </a:lnTo>
                  <a:lnTo>
                    <a:pt x="6642" y="0"/>
                  </a:lnTo>
                  <a:close/>
                </a:path>
              </a:pathLst>
            </a:custGeom>
            <a:solidFill>
              <a:srgbClr val="BC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657386" y="5060442"/>
              <a:ext cx="375920" cy="450850"/>
            </a:xfrm>
            <a:custGeom>
              <a:avLst/>
              <a:gdLst/>
              <a:ahLst/>
              <a:cxnLst/>
              <a:rect l="l" t="t" r="r" b="b"/>
              <a:pathLst>
                <a:path w="375919" h="450850">
                  <a:moveTo>
                    <a:pt x="212651" y="0"/>
                  </a:moveTo>
                  <a:lnTo>
                    <a:pt x="168863" y="2019"/>
                  </a:lnTo>
                  <a:lnTo>
                    <a:pt x="127826" y="9729"/>
                  </a:lnTo>
                  <a:lnTo>
                    <a:pt x="91507" y="22005"/>
                  </a:lnTo>
                  <a:lnTo>
                    <a:pt x="33011" y="60261"/>
                  </a:lnTo>
                  <a:lnTo>
                    <a:pt x="2194" y="116154"/>
                  </a:lnTo>
                  <a:lnTo>
                    <a:pt x="0" y="150944"/>
                  </a:lnTo>
                  <a:lnTo>
                    <a:pt x="6620" y="190296"/>
                  </a:lnTo>
                  <a:lnTo>
                    <a:pt x="33009" y="255382"/>
                  </a:lnTo>
                  <a:lnTo>
                    <a:pt x="76229" y="312724"/>
                  </a:lnTo>
                  <a:lnTo>
                    <a:pt x="90897" y="322871"/>
                  </a:lnTo>
                  <a:lnTo>
                    <a:pt x="196168" y="209067"/>
                  </a:lnTo>
                  <a:lnTo>
                    <a:pt x="155464" y="166915"/>
                  </a:lnTo>
                  <a:lnTo>
                    <a:pt x="145559" y="154376"/>
                  </a:lnTo>
                  <a:lnTo>
                    <a:pt x="137659" y="141868"/>
                  </a:lnTo>
                  <a:lnTo>
                    <a:pt x="131768" y="129393"/>
                  </a:lnTo>
                  <a:lnTo>
                    <a:pt x="127892" y="116954"/>
                  </a:lnTo>
                  <a:lnTo>
                    <a:pt x="135627" y="98539"/>
                  </a:lnTo>
                  <a:lnTo>
                    <a:pt x="145993" y="93770"/>
                  </a:lnTo>
                  <a:lnTo>
                    <a:pt x="157088" y="91485"/>
                  </a:lnTo>
                  <a:lnTo>
                    <a:pt x="168915" y="91690"/>
                  </a:lnTo>
                  <a:lnTo>
                    <a:pt x="211556" y="111390"/>
                  </a:lnTo>
                  <a:lnTo>
                    <a:pt x="240054" y="157257"/>
                  </a:lnTo>
                  <a:lnTo>
                    <a:pt x="241125" y="180003"/>
                  </a:lnTo>
                  <a:lnTo>
                    <a:pt x="236427" y="205435"/>
                  </a:lnTo>
                  <a:lnTo>
                    <a:pt x="229189" y="260074"/>
                  </a:lnTo>
                  <a:lnTo>
                    <a:pt x="227892" y="328769"/>
                  </a:lnTo>
                  <a:lnTo>
                    <a:pt x="229501" y="390556"/>
                  </a:lnTo>
                  <a:lnTo>
                    <a:pt x="245416" y="442901"/>
                  </a:lnTo>
                  <a:lnTo>
                    <a:pt x="278609" y="450385"/>
                  </a:lnTo>
                  <a:lnTo>
                    <a:pt x="319053" y="448268"/>
                  </a:lnTo>
                  <a:lnTo>
                    <a:pt x="355242" y="437899"/>
                  </a:lnTo>
                  <a:lnTo>
                    <a:pt x="375671" y="420623"/>
                  </a:lnTo>
                  <a:lnTo>
                    <a:pt x="368837" y="397789"/>
                  </a:lnTo>
                  <a:lnTo>
                    <a:pt x="354335" y="366546"/>
                  </a:lnTo>
                  <a:lnTo>
                    <a:pt x="337269" y="310411"/>
                  </a:lnTo>
                  <a:lnTo>
                    <a:pt x="324497" y="251797"/>
                  </a:lnTo>
                  <a:lnTo>
                    <a:pt x="322876" y="213118"/>
                  </a:lnTo>
                  <a:lnTo>
                    <a:pt x="338889" y="155119"/>
                  </a:lnTo>
                  <a:lnTo>
                    <a:pt x="343076" y="138925"/>
                  </a:lnTo>
                  <a:lnTo>
                    <a:pt x="344720" y="131267"/>
                  </a:lnTo>
                  <a:lnTo>
                    <a:pt x="344148" y="106432"/>
                  </a:lnTo>
                  <a:lnTo>
                    <a:pt x="337841" y="82584"/>
                  </a:lnTo>
                  <a:lnTo>
                    <a:pt x="325798" y="59722"/>
                  </a:lnTo>
                  <a:lnTo>
                    <a:pt x="308017" y="37845"/>
                  </a:lnTo>
                  <a:lnTo>
                    <a:pt x="282230" y="17912"/>
                  </a:lnTo>
                  <a:lnTo>
                    <a:pt x="250441" y="5297"/>
                  </a:lnTo>
                  <a:lnTo>
                    <a:pt x="212651" y="0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923942" y="5524754"/>
              <a:ext cx="151049" cy="17882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 rot="19020000">
            <a:off x="451491" y="5050218"/>
            <a:ext cx="165130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D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91" name="object 9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pc="10" dirty="0"/>
              <a:t>31</a:t>
            </a:r>
          </a:p>
        </p:txBody>
      </p:sp>
      <p:sp>
        <p:nvSpPr>
          <p:cNvPr id="81" name="object 81"/>
          <p:cNvSpPr txBox="1"/>
          <p:nvPr/>
        </p:nvSpPr>
        <p:spPr>
          <a:xfrm rot="19320000">
            <a:off x="543001" y="4982431"/>
            <a:ext cx="137843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i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82" name="object 82"/>
          <p:cNvSpPr txBox="1"/>
          <p:nvPr/>
        </p:nvSpPr>
        <p:spPr>
          <a:xfrm rot="19860000">
            <a:off x="614643" y="4926045"/>
            <a:ext cx="162213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d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83" name="object 83"/>
          <p:cNvSpPr txBox="1"/>
          <p:nvPr/>
        </p:nvSpPr>
        <p:spPr>
          <a:xfrm rot="21180000">
            <a:off x="806492" y="4858429"/>
            <a:ext cx="15638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y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84" name="object 84"/>
          <p:cNvSpPr txBox="1"/>
          <p:nvPr/>
        </p:nvSpPr>
        <p:spPr>
          <a:xfrm rot="60000">
            <a:off x="927083" y="4852001"/>
            <a:ext cx="15906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o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85" name="object 85"/>
          <p:cNvSpPr txBox="1"/>
          <p:nvPr/>
        </p:nvSpPr>
        <p:spPr>
          <a:xfrm rot="300000">
            <a:off x="1050491" y="4859649"/>
            <a:ext cx="157707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u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86" name="object 86"/>
          <p:cNvSpPr txBox="1"/>
          <p:nvPr/>
        </p:nvSpPr>
        <p:spPr>
          <a:xfrm rot="900000">
            <a:off x="1244166" y="4898789"/>
            <a:ext cx="15638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k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87" name="object 87"/>
          <p:cNvSpPr txBox="1"/>
          <p:nvPr/>
        </p:nvSpPr>
        <p:spPr>
          <a:xfrm rot="1500000">
            <a:off x="1356044" y="4940437"/>
            <a:ext cx="15638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n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88" name="object 88"/>
          <p:cNvSpPr txBox="1"/>
          <p:nvPr/>
        </p:nvSpPr>
        <p:spPr>
          <a:xfrm rot="2160000">
            <a:off x="1459267" y="5004986"/>
            <a:ext cx="15906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o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89" name="object 89"/>
          <p:cNvSpPr txBox="1"/>
          <p:nvPr/>
        </p:nvSpPr>
        <p:spPr>
          <a:xfrm rot="2940000">
            <a:off x="1553987" y="5097219"/>
            <a:ext cx="171663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w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90" name="object 90"/>
          <p:cNvSpPr txBox="1"/>
          <p:nvPr/>
        </p:nvSpPr>
        <p:spPr>
          <a:xfrm rot="3780000">
            <a:off x="1635305" y="5205516"/>
            <a:ext cx="155088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?</a:t>
            </a:r>
            <a:endParaRPr sz="105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1102" y="545329"/>
            <a:ext cx="5749290" cy="8259445"/>
            <a:chOff x="541102" y="545329"/>
            <a:chExt cx="5749290" cy="8259445"/>
          </a:xfrm>
        </p:grpSpPr>
        <p:sp>
          <p:nvSpPr>
            <p:cNvPr id="3" name="object 3"/>
            <p:cNvSpPr/>
            <p:nvPr/>
          </p:nvSpPr>
          <p:spPr>
            <a:xfrm>
              <a:off x="541102" y="545329"/>
              <a:ext cx="5744845" cy="8259445"/>
            </a:xfrm>
            <a:custGeom>
              <a:avLst/>
              <a:gdLst/>
              <a:ahLst/>
              <a:cxnLst/>
              <a:rect l="l" t="t" r="r" b="b"/>
              <a:pathLst>
                <a:path w="5744845" h="8259445">
                  <a:moveTo>
                    <a:pt x="5744679" y="8259359"/>
                  </a:moveTo>
                  <a:lnTo>
                    <a:pt x="28697" y="8259359"/>
                  </a:lnTo>
                  <a:lnTo>
                    <a:pt x="19131" y="6984859"/>
                  </a:lnTo>
                  <a:lnTo>
                    <a:pt x="3188" y="4172413"/>
                  </a:lnTo>
                  <a:lnTo>
                    <a:pt x="0" y="1338600"/>
                  </a:lnTo>
                  <a:lnTo>
                    <a:pt x="28697" y="0"/>
                  </a:lnTo>
                  <a:lnTo>
                    <a:pt x="4818858" y="0"/>
                  </a:lnTo>
                  <a:lnTo>
                    <a:pt x="5744679" y="1022237"/>
                  </a:lnTo>
                  <a:lnTo>
                    <a:pt x="5744679" y="8259359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413934" y="631456"/>
              <a:ext cx="870585" cy="1092835"/>
            </a:xfrm>
            <a:custGeom>
              <a:avLst/>
              <a:gdLst/>
              <a:ahLst/>
              <a:cxnLst/>
              <a:rect l="l" t="t" r="r" b="b"/>
              <a:pathLst>
                <a:path w="870585" h="1092835">
                  <a:moveTo>
                    <a:pt x="156381" y="1092214"/>
                  </a:moveTo>
                  <a:lnTo>
                    <a:pt x="175054" y="711223"/>
                  </a:lnTo>
                  <a:lnTo>
                    <a:pt x="164988" y="470454"/>
                  </a:lnTo>
                  <a:lnTo>
                    <a:pt x="111524" y="267511"/>
                  </a:lnTo>
                  <a:lnTo>
                    <a:pt x="0" y="0"/>
                  </a:lnTo>
                  <a:lnTo>
                    <a:pt x="870512" y="940508"/>
                  </a:lnTo>
                  <a:lnTo>
                    <a:pt x="805922" y="931112"/>
                  </a:lnTo>
                  <a:lnTo>
                    <a:pt x="638760" y="928095"/>
                  </a:lnTo>
                  <a:lnTo>
                    <a:pt x="408942" y="969210"/>
                  </a:lnTo>
                  <a:lnTo>
                    <a:pt x="156381" y="1092214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70410" y="547608"/>
              <a:ext cx="220622" cy="24552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99294" y="616890"/>
              <a:ext cx="302260" cy="299085"/>
            </a:xfrm>
            <a:custGeom>
              <a:avLst/>
              <a:gdLst/>
              <a:ahLst/>
              <a:cxnLst/>
              <a:rect l="l" t="t" r="r" b="b"/>
              <a:pathLst>
                <a:path w="302260" h="299084">
                  <a:moveTo>
                    <a:pt x="301970" y="298912"/>
                  </a:moveTo>
                  <a:lnTo>
                    <a:pt x="14808" y="35521"/>
                  </a:lnTo>
                  <a:lnTo>
                    <a:pt x="0" y="0"/>
                  </a:lnTo>
                  <a:lnTo>
                    <a:pt x="189850" y="174138"/>
                  </a:lnTo>
                  <a:lnTo>
                    <a:pt x="301970" y="298912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13843" y="651788"/>
              <a:ext cx="398145" cy="386715"/>
            </a:xfrm>
            <a:custGeom>
              <a:avLst/>
              <a:gdLst/>
              <a:ahLst/>
              <a:cxnLst/>
              <a:rect l="l" t="t" r="r" b="b"/>
              <a:pathLst>
                <a:path w="398145" h="386715">
                  <a:moveTo>
                    <a:pt x="397644" y="386677"/>
                  </a:moveTo>
                  <a:lnTo>
                    <a:pt x="14816" y="35538"/>
                  </a:lnTo>
                  <a:lnTo>
                    <a:pt x="0" y="0"/>
                  </a:lnTo>
                  <a:lnTo>
                    <a:pt x="285496" y="261872"/>
                  </a:lnTo>
                  <a:lnTo>
                    <a:pt x="397644" y="386677"/>
                  </a:lnTo>
                  <a:close/>
                </a:path>
              </a:pathLst>
            </a:custGeom>
            <a:solidFill>
              <a:srgbClr val="1FC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28398" y="686702"/>
              <a:ext cx="493395" cy="474980"/>
            </a:xfrm>
            <a:custGeom>
              <a:avLst/>
              <a:gdLst/>
              <a:ahLst/>
              <a:cxnLst/>
              <a:rect l="l" t="t" r="r" b="b"/>
              <a:pathLst>
                <a:path w="493395" h="474980">
                  <a:moveTo>
                    <a:pt x="493305" y="474418"/>
                  </a:moveTo>
                  <a:lnTo>
                    <a:pt x="14809" y="35523"/>
                  </a:lnTo>
                  <a:lnTo>
                    <a:pt x="0" y="0"/>
                  </a:lnTo>
                  <a:lnTo>
                    <a:pt x="381153" y="349609"/>
                  </a:lnTo>
                  <a:lnTo>
                    <a:pt x="493305" y="474418"/>
                  </a:lnTo>
                  <a:close/>
                </a:path>
              </a:pathLst>
            </a:custGeom>
            <a:solidFill>
              <a:srgbClr val="2DC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42957" y="721625"/>
              <a:ext cx="589280" cy="562610"/>
            </a:xfrm>
            <a:custGeom>
              <a:avLst/>
              <a:gdLst/>
              <a:ahLst/>
              <a:cxnLst/>
              <a:rect l="l" t="t" r="r" b="b"/>
              <a:pathLst>
                <a:path w="589279" h="562610">
                  <a:moveTo>
                    <a:pt x="588919" y="562104"/>
                  </a:moveTo>
                  <a:lnTo>
                    <a:pt x="14798" y="35497"/>
                  </a:lnTo>
                  <a:lnTo>
                    <a:pt x="0" y="0"/>
                  </a:lnTo>
                  <a:lnTo>
                    <a:pt x="476804" y="437335"/>
                  </a:lnTo>
                  <a:lnTo>
                    <a:pt x="588919" y="562104"/>
                  </a:lnTo>
                  <a:close/>
                </a:path>
              </a:pathLst>
            </a:custGeom>
            <a:solidFill>
              <a:srgbClr val="39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57508" y="756527"/>
              <a:ext cx="685165" cy="650240"/>
            </a:xfrm>
            <a:custGeom>
              <a:avLst/>
              <a:gdLst/>
              <a:ahLst/>
              <a:cxnLst/>
              <a:rect l="l" t="t" r="r" b="b"/>
              <a:pathLst>
                <a:path w="685164" h="650240">
                  <a:moveTo>
                    <a:pt x="684618" y="649893"/>
                  </a:moveTo>
                  <a:lnTo>
                    <a:pt x="14814" y="35535"/>
                  </a:lnTo>
                  <a:lnTo>
                    <a:pt x="0" y="0"/>
                  </a:lnTo>
                  <a:lnTo>
                    <a:pt x="572524" y="525149"/>
                  </a:lnTo>
                  <a:lnTo>
                    <a:pt x="684618" y="649893"/>
                  </a:lnTo>
                  <a:close/>
                </a:path>
              </a:pathLst>
            </a:custGeom>
            <a:solidFill>
              <a:srgbClr val="42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72063" y="791440"/>
              <a:ext cx="780415" cy="737870"/>
            </a:xfrm>
            <a:custGeom>
              <a:avLst/>
              <a:gdLst/>
              <a:ahLst/>
              <a:cxnLst/>
              <a:rect l="l" t="t" r="r" b="b"/>
              <a:pathLst>
                <a:path w="780414" h="737869">
                  <a:moveTo>
                    <a:pt x="780312" y="737672"/>
                  </a:moveTo>
                  <a:lnTo>
                    <a:pt x="12412" y="33325"/>
                  </a:lnTo>
                  <a:lnTo>
                    <a:pt x="9871" y="23679"/>
                  </a:lnTo>
                  <a:lnTo>
                    <a:pt x="0" y="0"/>
                  </a:lnTo>
                  <a:lnTo>
                    <a:pt x="668159" y="612862"/>
                  </a:lnTo>
                  <a:lnTo>
                    <a:pt x="780312" y="737672"/>
                  </a:lnTo>
                  <a:close/>
                </a:path>
              </a:pathLst>
            </a:custGeom>
            <a:solidFill>
              <a:srgbClr val="4C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84341" y="824255"/>
              <a:ext cx="805815" cy="747395"/>
            </a:xfrm>
            <a:custGeom>
              <a:avLst/>
              <a:gdLst/>
              <a:ahLst/>
              <a:cxnLst/>
              <a:rect l="l" t="t" r="r" b="b"/>
              <a:pathLst>
                <a:path w="805814" h="747394">
                  <a:moveTo>
                    <a:pt x="805487" y="746843"/>
                  </a:moveTo>
                  <a:lnTo>
                    <a:pt x="782559" y="739745"/>
                  </a:lnTo>
                  <a:lnTo>
                    <a:pt x="7622" y="28933"/>
                  </a:lnTo>
                  <a:lnTo>
                    <a:pt x="0" y="0"/>
                  </a:lnTo>
                  <a:lnTo>
                    <a:pt x="766054" y="702655"/>
                  </a:lnTo>
                  <a:lnTo>
                    <a:pt x="805585" y="746647"/>
                  </a:lnTo>
                  <a:lnTo>
                    <a:pt x="805487" y="746843"/>
                  </a:lnTo>
                  <a:close/>
                </a:path>
              </a:pathLst>
            </a:custGeom>
            <a:solidFill>
              <a:srgbClr val="53C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91837" y="852709"/>
              <a:ext cx="775970" cy="711835"/>
            </a:xfrm>
            <a:custGeom>
              <a:avLst/>
              <a:gdLst/>
              <a:ahLst/>
              <a:cxnLst/>
              <a:rect l="l" t="t" r="r" b="b"/>
              <a:pathLst>
                <a:path w="775970" h="711835">
                  <a:moveTo>
                    <a:pt x="775699" y="711488"/>
                  </a:moveTo>
                  <a:lnTo>
                    <a:pt x="739594" y="700310"/>
                  </a:lnTo>
                  <a:lnTo>
                    <a:pt x="7616" y="28911"/>
                  </a:lnTo>
                  <a:lnTo>
                    <a:pt x="0" y="0"/>
                  </a:lnTo>
                  <a:lnTo>
                    <a:pt x="775699" y="711488"/>
                  </a:lnTo>
                  <a:close/>
                </a:path>
              </a:pathLst>
            </a:custGeom>
            <a:solidFill>
              <a:srgbClr val="59CB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99326" y="881133"/>
              <a:ext cx="732790" cy="672465"/>
            </a:xfrm>
            <a:custGeom>
              <a:avLst/>
              <a:gdLst/>
              <a:ahLst/>
              <a:cxnLst/>
              <a:rect l="l" t="t" r="r" b="b"/>
              <a:pathLst>
                <a:path w="732789" h="672465">
                  <a:moveTo>
                    <a:pt x="732714" y="672074"/>
                  </a:moveTo>
                  <a:lnTo>
                    <a:pt x="718591" y="667702"/>
                  </a:lnTo>
                  <a:lnTo>
                    <a:pt x="700700" y="664633"/>
                  </a:lnTo>
                  <a:lnTo>
                    <a:pt x="7620" y="28925"/>
                  </a:lnTo>
                  <a:lnTo>
                    <a:pt x="0" y="0"/>
                  </a:lnTo>
                  <a:lnTo>
                    <a:pt x="732714" y="672074"/>
                  </a:lnTo>
                  <a:close/>
                </a:path>
              </a:pathLst>
            </a:custGeom>
            <a:solidFill>
              <a:srgbClr val="60C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06817" y="909569"/>
              <a:ext cx="694055" cy="636905"/>
            </a:xfrm>
            <a:custGeom>
              <a:avLst/>
              <a:gdLst/>
              <a:ahLst/>
              <a:cxnLst/>
              <a:rect l="l" t="t" r="r" b="b"/>
              <a:pathLst>
                <a:path w="694054" h="636905">
                  <a:moveTo>
                    <a:pt x="693690" y="636280"/>
                  </a:moveTo>
                  <a:lnTo>
                    <a:pt x="664268" y="631233"/>
                  </a:lnTo>
                  <a:lnTo>
                    <a:pt x="7621" y="28930"/>
                  </a:lnTo>
                  <a:lnTo>
                    <a:pt x="0" y="0"/>
                  </a:lnTo>
                  <a:lnTo>
                    <a:pt x="693690" y="636280"/>
                  </a:lnTo>
                  <a:close/>
                </a:path>
              </a:pathLst>
            </a:custGeom>
            <a:solidFill>
              <a:srgbClr val="66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14309" y="938007"/>
              <a:ext cx="657860" cy="603250"/>
            </a:xfrm>
            <a:custGeom>
              <a:avLst/>
              <a:gdLst/>
              <a:ahLst/>
              <a:cxnLst/>
              <a:rect l="l" t="t" r="r" b="b"/>
              <a:pathLst>
                <a:path w="657860" h="603250">
                  <a:moveTo>
                    <a:pt x="657293" y="602884"/>
                  </a:moveTo>
                  <a:lnTo>
                    <a:pt x="627874" y="597837"/>
                  </a:lnTo>
                  <a:lnTo>
                    <a:pt x="7616" y="28912"/>
                  </a:lnTo>
                  <a:lnTo>
                    <a:pt x="0" y="0"/>
                  </a:lnTo>
                  <a:lnTo>
                    <a:pt x="657293" y="602884"/>
                  </a:lnTo>
                  <a:close/>
                </a:path>
              </a:pathLst>
            </a:custGeom>
            <a:solidFill>
              <a:srgbClr val="6B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21797" y="966432"/>
              <a:ext cx="621030" cy="569595"/>
            </a:xfrm>
            <a:custGeom>
              <a:avLst/>
              <a:gdLst/>
              <a:ahLst/>
              <a:cxnLst/>
              <a:rect l="l" t="t" r="r" b="b"/>
              <a:pathLst>
                <a:path w="621029" h="569594">
                  <a:moveTo>
                    <a:pt x="620881" y="569496"/>
                  </a:moveTo>
                  <a:lnTo>
                    <a:pt x="591480" y="564453"/>
                  </a:lnTo>
                  <a:lnTo>
                    <a:pt x="7619" y="28924"/>
                  </a:lnTo>
                  <a:lnTo>
                    <a:pt x="0" y="0"/>
                  </a:lnTo>
                  <a:lnTo>
                    <a:pt x="620881" y="569496"/>
                  </a:lnTo>
                  <a:close/>
                </a:path>
              </a:pathLst>
            </a:custGeom>
            <a:solidFill>
              <a:srgbClr val="71D0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529288" y="994867"/>
              <a:ext cx="584835" cy="536575"/>
            </a:xfrm>
            <a:custGeom>
              <a:avLst/>
              <a:gdLst/>
              <a:ahLst/>
              <a:cxnLst/>
              <a:rect l="l" t="t" r="r" b="b"/>
              <a:pathLst>
                <a:path w="584835" h="536575">
                  <a:moveTo>
                    <a:pt x="584471" y="536100"/>
                  </a:moveTo>
                  <a:lnTo>
                    <a:pt x="555049" y="531052"/>
                  </a:lnTo>
                  <a:lnTo>
                    <a:pt x="6299" y="27717"/>
                  </a:lnTo>
                  <a:lnTo>
                    <a:pt x="6110" y="23194"/>
                  </a:lnTo>
                  <a:lnTo>
                    <a:pt x="0" y="0"/>
                  </a:lnTo>
                  <a:lnTo>
                    <a:pt x="584471" y="536100"/>
                  </a:lnTo>
                  <a:close/>
                </a:path>
              </a:pathLst>
            </a:custGeom>
            <a:solidFill>
              <a:srgbClr val="77D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535571" y="1022182"/>
              <a:ext cx="549910" cy="504190"/>
            </a:xfrm>
            <a:custGeom>
              <a:avLst/>
              <a:gdLst/>
              <a:ahLst/>
              <a:cxnLst/>
              <a:rect l="l" t="t" r="r" b="b"/>
              <a:pathLst>
                <a:path w="549910" h="504190">
                  <a:moveTo>
                    <a:pt x="549286" y="503826"/>
                  </a:moveTo>
                  <a:lnTo>
                    <a:pt x="519864" y="498779"/>
                  </a:lnTo>
                  <a:lnTo>
                    <a:pt x="953" y="22814"/>
                  </a:lnTo>
                  <a:lnTo>
                    <a:pt x="0" y="0"/>
                  </a:lnTo>
                  <a:lnTo>
                    <a:pt x="549286" y="503826"/>
                  </a:lnTo>
                  <a:close/>
                </a:path>
              </a:pathLst>
            </a:custGeom>
            <a:solidFill>
              <a:srgbClr val="7C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36509" y="1044611"/>
              <a:ext cx="519430" cy="476884"/>
            </a:xfrm>
            <a:custGeom>
              <a:avLst/>
              <a:gdLst/>
              <a:ahLst/>
              <a:cxnLst/>
              <a:rect l="l" t="t" r="r" b="b"/>
              <a:pathLst>
                <a:path w="519429" h="476884">
                  <a:moveTo>
                    <a:pt x="491684" y="472927"/>
                  </a:moveTo>
                  <a:lnTo>
                    <a:pt x="953" y="22810"/>
                  </a:lnTo>
                  <a:lnTo>
                    <a:pt x="0" y="0"/>
                  </a:lnTo>
                  <a:lnTo>
                    <a:pt x="515290" y="472641"/>
                  </a:lnTo>
                  <a:lnTo>
                    <a:pt x="497304" y="472641"/>
                  </a:lnTo>
                  <a:lnTo>
                    <a:pt x="491684" y="472927"/>
                  </a:lnTo>
                  <a:close/>
                </a:path>
                <a:path w="519429" h="476884">
                  <a:moveTo>
                    <a:pt x="519428" y="476437"/>
                  </a:moveTo>
                  <a:lnTo>
                    <a:pt x="497304" y="472641"/>
                  </a:lnTo>
                  <a:lnTo>
                    <a:pt x="515290" y="472641"/>
                  </a:lnTo>
                  <a:lnTo>
                    <a:pt x="519428" y="476437"/>
                  </a:lnTo>
                  <a:close/>
                </a:path>
              </a:pathLst>
            </a:custGeom>
            <a:solidFill>
              <a:srgbClr val="81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37446" y="1067037"/>
              <a:ext cx="491490" cy="452120"/>
            </a:xfrm>
            <a:custGeom>
              <a:avLst/>
              <a:gdLst/>
              <a:ahLst/>
              <a:cxnLst/>
              <a:rect l="l" t="t" r="r" b="b"/>
              <a:pathLst>
                <a:path w="491489" h="452119">
                  <a:moveTo>
                    <a:pt x="468480" y="451634"/>
                  </a:moveTo>
                  <a:lnTo>
                    <a:pt x="953" y="22808"/>
                  </a:lnTo>
                  <a:lnTo>
                    <a:pt x="0" y="0"/>
                  </a:lnTo>
                  <a:lnTo>
                    <a:pt x="491128" y="450482"/>
                  </a:lnTo>
                  <a:lnTo>
                    <a:pt x="468480" y="451634"/>
                  </a:lnTo>
                  <a:close/>
                </a:path>
              </a:pathLst>
            </a:custGeom>
            <a:solidFill>
              <a:srgbClr val="8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538383" y="1089449"/>
              <a:ext cx="467995" cy="430530"/>
            </a:xfrm>
            <a:custGeom>
              <a:avLst/>
              <a:gdLst/>
              <a:ahLst/>
              <a:cxnLst/>
              <a:rect l="l" t="t" r="r" b="b"/>
              <a:pathLst>
                <a:path w="467995" h="430530">
                  <a:moveTo>
                    <a:pt x="445266" y="430355"/>
                  </a:moveTo>
                  <a:lnTo>
                    <a:pt x="953" y="22814"/>
                  </a:lnTo>
                  <a:lnTo>
                    <a:pt x="0" y="0"/>
                  </a:lnTo>
                  <a:lnTo>
                    <a:pt x="467929" y="429203"/>
                  </a:lnTo>
                  <a:lnTo>
                    <a:pt x="445266" y="430355"/>
                  </a:lnTo>
                  <a:close/>
                </a:path>
              </a:pathLst>
            </a:custGeom>
            <a:solidFill>
              <a:srgbClr val="8BD7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539321" y="1111877"/>
              <a:ext cx="445134" cy="409575"/>
            </a:xfrm>
            <a:custGeom>
              <a:avLst/>
              <a:gdLst/>
              <a:ahLst/>
              <a:cxnLst/>
              <a:rect l="l" t="t" r="r" b="b"/>
              <a:pathLst>
                <a:path w="445135" h="409575">
                  <a:moveTo>
                    <a:pt x="422054" y="409060"/>
                  </a:moveTo>
                  <a:lnTo>
                    <a:pt x="953" y="22810"/>
                  </a:lnTo>
                  <a:lnTo>
                    <a:pt x="0" y="0"/>
                  </a:lnTo>
                  <a:lnTo>
                    <a:pt x="444715" y="407907"/>
                  </a:lnTo>
                  <a:lnTo>
                    <a:pt x="422054" y="409060"/>
                  </a:lnTo>
                  <a:close/>
                </a:path>
              </a:pathLst>
            </a:custGeom>
            <a:solidFill>
              <a:srgbClr val="90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540258" y="1134297"/>
              <a:ext cx="421640" cy="387985"/>
            </a:xfrm>
            <a:custGeom>
              <a:avLst/>
              <a:gdLst/>
              <a:ahLst/>
              <a:cxnLst/>
              <a:rect l="l" t="t" r="r" b="b"/>
              <a:pathLst>
                <a:path w="421639" h="387984">
                  <a:moveTo>
                    <a:pt x="398854" y="387772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421512" y="386620"/>
                  </a:lnTo>
                  <a:lnTo>
                    <a:pt x="398854" y="387772"/>
                  </a:lnTo>
                  <a:close/>
                </a:path>
              </a:pathLst>
            </a:custGeom>
            <a:solidFill>
              <a:srgbClr val="96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541195" y="1156715"/>
              <a:ext cx="398780" cy="367030"/>
            </a:xfrm>
            <a:custGeom>
              <a:avLst/>
              <a:gdLst/>
              <a:ahLst/>
              <a:cxnLst/>
              <a:rect l="l" t="t" r="r" b="b"/>
              <a:pathLst>
                <a:path w="398779" h="367030">
                  <a:moveTo>
                    <a:pt x="375649" y="366487"/>
                  </a:moveTo>
                  <a:lnTo>
                    <a:pt x="953" y="22808"/>
                  </a:lnTo>
                  <a:lnTo>
                    <a:pt x="0" y="0"/>
                  </a:lnTo>
                  <a:lnTo>
                    <a:pt x="398298" y="365335"/>
                  </a:lnTo>
                  <a:lnTo>
                    <a:pt x="375649" y="366487"/>
                  </a:lnTo>
                  <a:close/>
                </a:path>
              </a:pathLst>
            </a:custGeom>
            <a:solidFill>
              <a:srgbClr val="9ADB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542133" y="1179139"/>
              <a:ext cx="375285" cy="345440"/>
            </a:xfrm>
            <a:custGeom>
              <a:avLst/>
              <a:gdLst/>
              <a:ahLst/>
              <a:cxnLst/>
              <a:rect l="l" t="t" r="r" b="b"/>
              <a:pathLst>
                <a:path w="375285" h="345440">
                  <a:moveTo>
                    <a:pt x="352424" y="345196"/>
                  </a:moveTo>
                  <a:lnTo>
                    <a:pt x="953" y="22814"/>
                  </a:lnTo>
                  <a:lnTo>
                    <a:pt x="0" y="0"/>
                  </a:lnTo>
                  <a:lnTo>
                    <a:pt x="375086" y="344044"/>
                  </a:lnTo>
                  <a:lnTo>
                    <a:pt x="352424" y="345196"/>
                  </a:lnTo>
                  <a:close/>
                </a:path>
              </a:pathLst>
            </a:custGeom>
            <a:solidFill>
              <a:srgbClr val="9FDD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43070" y="1201562"/>
              <a:ext cx="352425" cy="324485"/>
            </a:xfrm>
            <a:custGeom>
              <a:avLst/>
              <a:gdLst/>
              <a:ahLst/>
              <a:cxnLst/>
              <a:rect l="l" t="t" r="r" b="b"/>
              <a:pathLst>
                <a:path w="352425" h="324484">
                  <a:moveTo>
                    <a:pt x="329224" y="323905"/>
                  </a:moveTo>
                  <a:lnTo>
                    <a:pt x="953" y="22802"/>
                  </a:lnTo>
                  <a:lnTo>
                    <a:pt x="0" y="0"/>
                  </a:lnTo>
                  <a:lnTo>
                    <a:pt x="351881" y="322752"/>
                  </a:lnTo>
                  <a:lnTo>
                    <a:pt x="329224" y="323905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44007" y="1223981"/>
              <a:ext cx="328930" cy="302895"/>
            </a:xfrm>
            <a:custGeom>
              <a:avLst/>
              <a:gdLst/>
              <a:ahLst/>
              <a:cxnLst/>
              <a:rect l="l" t="t" r="r" b="b"/>
              <a:pathLst>
                <a:path w="328929" h="302894">
                  <a:moveTo>
                    <a:pt x="306018" y="302619"/>
                  </a:moveTo>
                  <a:lnTo>
                    <a:pt x="953" y="22807"/>
                  </a:lnTo>
                  <a:lnTo>
                    <a:pt x="0" y="0"/>
                  </a:lnTo>
                  <a:lnTo>
                    <a:pt x="328668" y="301467"/>
                  </a:lnTo>
                  <a:lnTo>
                    <a:pt x="306018" y="302619"/>
                  </a:lnTo>
                  <a:close/>
                </a:path>
              </a:pathLst>
            </a:custGeom>
            <a:solidFill>
              <a:srgbClr val="A8E0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544945" y="1246405"/>
              <a:ext cx="306070" cy="281940"/>
            </a:xfrm>
            <a:custGeom>
              <a:avLst/>
              <a:gdLst/>
              <a:ahLst/>
              <a:cxnLst/>
              <a:rect l="l" t="t" r="r" b="b"/>
              <a:pathLst>
                <a:path w="306070" h="281940">
                  <a:moveTo>
                    <a:pt x="282793" y="281329"/>
                  </a:moveTo>
                  <a:lnTo>
                    <a:pt x="50" y="21986"/>
                  </a:lnTo>
                  <a:lnTo>
                    <a:pt x="519" y="12426"/>
                  </a:lnTo>
                  <a:lnTo>
                    <a:pt x="0" y="0"/>
                  </a:lnTo>
                  <a:lnTo>
                    <a:pt x="305456" y="280176"/>
                  </a:lnTo>
                  <a:lnTo>
                    <a:pt x="282793" y="281329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543985" y="1268020"/>
              <a:ext cx="284480" cy="260985"/>
            </a:xfrm>
            <a:custGeom>
              <a:avLst/>
              <a:gdLst/>
              <a:ahLst/>
              <a:cxnLst/>
              <a:rect l="l" t="t" r="r" b="b"/>
              <a:pathLst>
                <a:path w="284479" h="260984">
                  <a:moveTo>
                    <a:pt x="261491" y="260845"/>
                  </a:moveTo>
                  <a:lnTo>
                    <a:pt x="0" y="20995"/>
                  </a:lnTo>
                  <a:lnTo>
                    <a:pt x="1029" y="0"/>
                  </a:lnTo>
                  <a:lnTo>
                    <a:pt x="284153" y="259693"/>
                  </a:lnTo>
                  <a:lnTo>
                    <a:pt x="261491" y="260845"/>
                  </a:lnTo>
                  <a:close/>
                </a:path>
              </a:pathLst>
            </a:custGeom>
            <a:solidFill>
              <a:srgbClr val="B1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542973" y="1288667"/>
              <a:ext cx="262890" cy="242570"/>
            </a:xfrm>
            <a:custGeom>
              <a:avLst/>
              <a:gdLst/>
              <a:ahLst/>
              <a:cxnLst/>
              <a:rect l="l" t="t" r="r" b="b"/>
              <a:pathLst>
                <a:path w="262889" h="242569">
                  <a:moveTo>
                    <a:pt x="241296" y="242312"/>
                  </a:moveTo>
                  <a:lnTo>
                    <a:pt x="0" y="20985"/>
                  </a:lnTo>
                  <a:lnTo>
                    <a:pt x="1028" y="0"/>
                  </a:lnTo>
                  <a:lnTo>
                    <a:pt x="262883" y="240179"/>
                  </a:lnTo>
                  <a:lnTo>
                    <a:pt x="244080" y="241135"/>
                  </a:lnTo>
                  <a:lnTo>
                    <a:pt x="241296" y="242312"/>
                  </a:lnTo>
                  <a:close/>
                </a:path>
              </a:pathLst>
            </a:custGeom>
            <a:solidFill>
              <a:srgbClr val="B6E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526802" y="1309299"/>
              <a:ext cx="257743" cy="33051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344286" y="1808571"/>
              <a:ext cx="833911" cy="24882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216360" y="6384336"/>
              <a:ext cx="1724208" cy="286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916425" y="6384336"/>
              <a:ext cx="833927" cy="28638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843556" y="6384336"/>
              <a:ext cx="833914" cy="28638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37" name="object 37"/>
          <p:cNvGraphicFramePr>
            <a:graphicFrameLocks noGrp="1"/>
          </p:cNvGraphicFramePr>
          <p:nvPr/>
        </p:nvGraphicFramePr>
        <p:xfrm>
          <a:off x="1244549" y="6834403"/>
          <a:ext cx="4805044" cy="17831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5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7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4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9575">
                <a:tc>
                  <a:txBody>
                    <a:bodyPr/>
                    <a:lstStyle/>
                    <a:p>
                      <a:pPr marL="31750">
                        <a:lnSpc>
                          <a:spcPts val="1795"/>
                        </a:lnSpc>
                        <a:tabLst>
                          <a:tab pos="248285" algn="l"/>
                        </a:tabLst>
                      </a:pPr>
                      <a:r>
                        <a:rPr sz="1600" spc="-280" dirty="0">
                          <a:latin typeface="Trebuchet MS"/>
                          <a:cs typeface="Trebuchet MS"/>
                        </a:rPr>
                        <a:t>1	</a:t>
                      </a:r>
                      <a:r>
                        <a:rPr sz="1600" spc="-15" dirty="0">
                          <a:latin typeface="Trebuchet MS"/>
                          <a:cs typeface="Trebuchet MS"/>
                        </a:rPr>
                        <a:t>desk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ts val="1795"/>
                        </a:lnSpc>
                        <a:tabLst>
                          <a:tab pos="128841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3025" algn="r">
                        <a:lnSpc>
                          <a:spcPts val="1795"/>
                        </a:lnSpc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6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ts val="1795"/>
                        </a:lnSpc>
                      </a:pPr>
                      <a:r>
                        <a:rPr sz="1600" spc="-40" dirty="0">
                          <a:latin typeface="Trebuchet MS"/>
                          <a:cs typeface="Trebuchet MS"/>
                        </a:rPr>
                        <a:t>basket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795"/>
                        </a:lnSpc>
                        <a:tabLst>
                          <a:tab pos="111696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98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600" spc="15" dirty="0">
                          <a:latin typeface="Trebuchet MS"/>
                          <a:cs typeface="Trebuchet MS"/>
                        </a:rPr>
                        <a:t>2</a:t>
                      </a:r>
                      <a:r>
                        <a:rPr sz="1600" spc="3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15" dirty="0">
                          <a:latin typeface="Trebuchet MS"/>
                          <a:cs typeface="Trebuchet MS"/>
                        </a:rPr>
                        <a:t>class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62230" marB="0"/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  <a:spcBef>
                          <a:spcPts val="490"/>
                        </a:spcBef>
                        <a:tabLst>
                          <a:tab pos="128841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62230" marB="0"/>
                </a:tc>
                <a:tc>
                  <a:txBody>
                    <a:bodyPr/>
                    <a:lstStyle/>
                    <a:p>
                      <a:pPr marR="80010" algn="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7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62230" marB="0"/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600" spc="-20" dirty="0">
                          <a:latin typeface="Trebuchet MS"/>
                          <a:cs typeface="Trebuchet MS"/>
                        </a:rPr>
                        <a:t>peach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6223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490"/>
                        </a:spcBef>
                        <a:tabLst>
                          <a:tab pos="111696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6223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600" spc="15" dirty="0">
                          <a:latin typeface="Trebuchet MS"/>
                          <a:cs typeface="Trebuchet MS"/>
                        </a:rPr>
                        <a:t>3</a:t>
                      </a:r>
                      <a:r>
                        <a:rPr sz="1600" spc="3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20" dirty="0">
                          <a:latin typeface="Trebuchet MS"/>
                          <a:cs typeface="Trebuchet MS"/>
                        </a:rPr>
                        <a:t>comb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62230" marB="0"/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  <a:spcBef>
                          <a:spcPts val="490"/>
                        </a:spcBef>
                        <a:tabLst>
                          <a:tab pos="128841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62230" marB="0"/>
                </a:tc>
                <a:tc>
                  <a:txBody>
                    <a:bodyPr/>
                    <a:lstStyle/>
                    <a:p>
                      <a:pPr marR="73025" algn="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8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62230" marB="0"/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600" spc="-105" dirty="0">
                          <a:latin typeface="Trebuchet MS"/>
                          <a:cs typeface="Trebuchet MS"/>
                        </a:rPr>
                        <a:t>belt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6223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490"/>
                        </a:spcBef>
                        <a:tabLst>
                          <a:tab pos="111696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6223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983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600" spc="15" dirty="0">
                          <a:latin typeface="Trebuchet MS"/>
                          <a:cs typeface="Trebuchet MS"/>
                        </a:rPr>
                        <a:t>4</a:t>
                      </a:r>
                      <a:r>
                        <a:rPr sz="1600" spc="3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25" dirty="0">
                          <a:latin typeface="Trebuchet MS"/>
                          <a:cs typeface="Trebuchet MS"/>
                        </a:rPr>
                        <a:t>mug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62230" marB="0"/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  <a:spcBef>
                          <a:spcPts val="490"/>
                        </a:spcBef>
                        <a:tabLst>
                          <a:tab pos="128841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62230" marB="0"/>
                </a:tc>
                <a:tc>
                  <a:txBody>
                    <a:bodyPr/>
                    <a:lstStyle/>
                    <a:p>
                      <a:pPr marR="73025" algn="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9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62230" marB="0"/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600" spc="-90" dirty="0">
                          <a:latin typeface="Trebuchet MS"/>
                          <a:cs typeface="Trebuchet MS"/>
                        </a:rPr>
                        <a:t>taxi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6223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490"/>
                        </a:spcBef>
                        <a:tabLst>
                          <a:tab pos="111696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6223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651">
                <a:tc>
                  <a:txBody>
                    <a:bodyPr/>
                    <a:lstStyle/>
                    <a:p>
                      <a:pPr marL="31750">
                        <a:lnSpc>
                          <a:spcPts val="1845"/>
                        </a:lnSpc>
                        <a:spcBef>
                          <a:spcPts val="490"/>
                        </a:spcBef>
                      </a:pPr>
                      <a:r>
                        <a:rPr sz="1600" spc="15" dirty="0">
                          <a:latin typeface="Trebuchet MS"/>
                          <a:cs typeface="Trebuchet MS"/>
                        </a:rPr>
                        <a:t>5</a:t>
                      </a:r>
                      <a:r>
                        <a:rPr sz="1600" spc="3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15" dirty="0">
                          <a:latin typeface="Trebuchet MS"/>
                          <a:cs typeface="Trebuchet MS"/>
                        </a:rPr>
                        <a:t>bus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62230" marB="0"/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ts val="1845"/>
                        </a:lnSpc>
                        <a:spcBef>
                          <a:spcPts val="490"/>
                        </a:spcBef>
                        <a:tabLst>
                          <a:tab pos="128841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62230" marB="0"/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ts val="1845"/>
                        </a:lnSpc>
                        <a:spcBef>
                          <a:spcPts val="49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62230" marB="0"/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ts val="1845"/>
                        </a:lnSpc>
                        <a:spcBef>
                          <a:spcPts val="490"/>
                        </a:spcBef>
                      </a:pPr>
                      <a:r>
                        <a:rPr sz="1600" spc="-20" dirty="0">
                          <a:latin typeface="Trebuchet MS"/>
                          <a:cs typeface="Trebuchet MS"/>
                        </a:rPr>
                        <a:t>box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6223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45"/>
                        </a:lnSpc>
                        <a:spcBef>
                          <a:spcPts val="490"/>
                        </a:spcBef>
                        <a:tabLst>
                          <a:tab pos="111696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6223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8" name="object 38"/>
          <p:cNvGrpSpPr/>
          <p:nvPr/>
        </p:nvGrpSpPr>
        <p:grpSpPr>
          <a:xfrm>
            <a:off x="3419475" y="1808571"/>
            <a:ext cx="1832610" cy="2990850"/>
            <a:chOff x="3419475" y="1808571"/>
            <a:chExt cx="1832610" cy="2990850"/>
          </a:xfrm>
        </p:grpSpPr>
        <p:sp>
          <p:nvSpPr>
            <p:cNvPr id="39" name="object 39"/>
            <p:cNvSpPr/>
            <p:nvPr/>
          </p:nvSpPr>
          <p:spPr>
            <a:xfrm>
              <a:off x="4418070" y="1808571"/>
              <a:ext cx="833911" cy="24882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422650" y="2083574"/>
              <a:ext cx="641985" cy="191770"/>
            </a:xfrm>
            <a:custGeom>
              <a:avLst/>
              <a:gdLst/>
              <a:ahLst/>
              <a:cxnLst/>
              <a:rect l="l" t="t" r="r" b="b"/>
              <a:pathLst>
                <a:path w="641985" h="191769">
                  <a:moveTo>
                    <a:pt x="641985" y="0"/>
                  </a:moveTo>
                  <a:lnTo>
                    <a:pt x="0" y="0"/>
                  </a:lnTo>
                  <a:lnTo>
                    <a:pt x="0" y="191770"/>
                  </a:lnTo>
                  <a:lnTo>
                    <a:pt x="641985" y="191770"/>
                  </a:lnTo>
                  <a:lnTo>
                    <a:pt x="6419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422650" y="2083574"/>
              <a:ext cx="641985" cy="191770"/>
            </a:xfrm>
            <a:custGeom>
              <a:avLst/>
              <a:gdLst/>
              <a:ahLst/>
              <a:cxnLst/>
              <a:rect l="l" t="t" r="r" b="b"/>
              <a:pathLst>
                <a:path w="641985" h="191769">
                  <a:moveTo>
                    <a:pt x="0" y="0"/>
                  </a:moveTo>
                  <a:lnTo>
                    <a:pt x="0" y="191769"/>
                  </a:lnTo>
                  <a:lnTo>
                    <a:pt x="641985" y="191769"/>
                  </a:lnTo>
                  <a:lnTo>
                    <a:pt x="641985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502785" y="2083574"/>
              <a:ext cx="641985" cy="191770"/>
            </a:xfrm>
            <a:custGeom>
              <a:avLst/>
              <a:gdLst/>
              <a:ahLst/>
              <a:cxnLst/>
              <a:rect l="l" t="t" r="r" b="b"/>
              <a:pathLst>
                <a:path w="641985" h="191769">
                  <a:moveTo>
                    <a:pt x="641985" y="0"/>
                  </a:moveTo>
                  <a:lnTo>
                    <a:pt x="0" y="0"/>
                  </a:lnTo>
                  <a:lnTo>
                    <a:pt x="0" y="191770"/>
                  </a:lnTo>
                  <a:lnTo>
                    <a:pt x="641985" y="191770"/>
                  </a:lnTo>
                  <a:lnTo>
                    <a:pt x="6419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502785" y="2083574"/>
              <a:ext cx="641985" cy="191770"/>
            </a:xfrm>
            <a:custGeom>
              <a:avLst/>
              <a:gdLst/>
              <a:ahLst/>
              <a:cxnLst/>
              <a:rect l="l" t="t" r="r" b="b"/>
              <a:pathLst>
                <a:path w="641985" h="191769">
                  <a:moveTo>
                    <a:pt x="0" y="0"/>
                  </a:moveTo>
                  <a:lnTo>
                    <a:pt x="0" y="191769"/>
                  </a:lnTo>
                  <a:lnTo>
                    <a:pt x="641985" y="191769"/>
                  </a:lnTo>
                  <a:lnTo>
                    <a:pt x="641985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422650" y="2363609"/>
              <a:ext cx="641985" cy="191770"/>
            </a:xfrm>
            <a:custGeom>
              <a:avLst/>
              <a:gdLst/>
              <a:ahLst/>
              <a:cxnLst/>
              <a:rect l="l" t="t" r="r" b="b"/>
              <a:pathLst>
                <a:path w="641985" h="191769">
                  <a:moveTo>
                    <a:pt x="641985" y="0"/>
                  </a:moveTo>
                  <a:lnTo>
                    <a:pt x="0" y="0"/>
                  </a:lnTo>
                  <a:lnTo>
                    <a:pt x="0" y="191770"/>
                  </a:lnTo>
                  <a:lnTo>
                    <a:pt x="641985" y="191770"/>
                  </a:lnTo>
                  <a:lnTo>
                    <a:pt x="6419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422650" y="2363609"/>
              <a:ext cx="641985" cy="191770"/>
            </a:xfrm>
            <a:custGeom>
              <a:avLst/>
              <a:gdLst/>
              <a:ahLst/>
              <a:cxnLst/>
              <a:rect l="l" t="t" r="r" b="b"/>
              <a:pathLst>
                <a:path w="641985" h="191769">
                  <a:moveTo>
                    <a:pt x="0" y="0"/>
                  </a:moveTo>
                  <a:lnTo>
                    <a:pt x="0" y="191770"/>
                  </a:lnTo>
                  <a:lnTo>
                    <a:pt x="641985" y="191770"/>
                  </a:lnTo>
                  <a:lnTo>
                    <a:pt x="641985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502785" y="2363609"/>
              <a:ext cx="641985" cy="191770"/>
            </a:xfrm>
            <a:custGeom>
              <a:avLst/>
              <a:gdLst/>
              <a:ahLst/>
              <a:cxnLst/>
              <a:rect l="l" t="t" r="r" b="b"/>
              <a:pathLst>
                <a:path w="641985" h="191769">
                  <a:moveTo>
                    <a:pt x="641985" y="0"/>
                  </a:moveTo>
                  <a:lnTo>
                    <a:pt x="0" y="0"/>
                  </a:lnTo>
                  <a:lnTo>
                    <a:pt x="0" y="191770"/>
                  </a:lnTo>
                  <a:lnTo>
                    <a:pt x="641985" y="191770"/>
                  </a:lnTo>
                  <a:lnTo>
                    <a:pt x="6419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502785" y="2363609"/>
              <a:ext cx="641985" cy="191770"/>
            </a:xfrm>
            <a:custGeom>
              <a:avLst/>
              <a:gdLst/>
              <a:ahLst/>
              <a:cxnLst/>
              <a:rect l="l" t="t" r="r" b="b"/>
              <a:pathLst>
                <a:path w="641985" h="191769">
                  <a:moveTo>
                    <a:pt x="0" y="0"/>
                  </a:moveTo>
                  <a:lnTo>
                    <a:pt x="0" y="191770"/>
                  </a:lnTo>
                  <a:lnTo>
                    <a:pt x="641985" y="191770"/>
                  </a:lnTo>
                  <a:lnTo>
                    <a:pt x="641985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422650" y="2643644"/>
              <a:ext cx="641985" cy="191770"/>
            </a:xfrm>
            <a:custGeom>
              <a:avLst/>
              <a:gdLst/>
              <a:ahLst/>
              <a:cxnLst/>
              <a:rect l="l" t="t" r="r" b="b"/>
              <a:pathLst>
                <a:path w="641985" h="191769">
                  <a:moveTo>
                    <a:pt x="641985" y="0"/>
                  </a:moveTo>
                  <a:lnTo>
                    <a:pt x="0" y="0"/>
                  </a:lnTo>
                  <a:lnTo>
                    <a:pt x="0" y="191770"/>
                  </a:lnTo>
                  <a:lnTo>
                    <a:pt x="641985" y="191770"/>
                  </a:lnTo>
                  <a:lnTo>
                    <a:pt x="6419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422650" y="2643644"/>
              <a:ext cx="641985" cy="191770"/>
            </a:xfrm>
            <a:custGeom>
              <a:avLst/>
              <a:gdLst/>
              <a:ahLst/>
              <a:cxnLst/>
              <a:rect l="l" t="t" r="r" b="b"/>
              <a:pathLst>
                <a:path w="641985" h="191769">
                  <a:moveTo>
                    <a:pt x="0" y="0"/>
                  </a:moveTo>
                  <a:lnTo>
                    <a:pt x="0" y="191770"/>
                  </a:lnTo>
                  <a:lnTo>
                    <a:pt x="641985" y="191770"/>
                  </a:lnTo>
                  <a:lnTo>
                    <a:pt x="641985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502785" y="2643644"/>
              <a:ext cx="641985" cy="191770"/>
            </a:xfrm>
            <a:custGeom>
              <a:avLst/>
              <a:gdLst/>
              <a:ahLst/>
              <a:cxnLst/>
              <a:rect l="l" t="t" r="r" b="b"/>
              <a:pathLst>
                <a:path w="641985" h="191769">
                  <a:moveTo>
                    <a:pt x="641985" y="0"/>
                  </a:moveTo>
                  <a:lnTo>
                    <a:pt x="0" y="0"/>
                  </a:lnTo>
                  <a:lnTo>
                    <a:pt x="0" y="191770"/>
                  </a:lnTo>
                  <a:lnTo>
                    <a:pt x="641985" y="191770"/>
                  </a:lnTo>
                  <a:lnTo>
                    <a:pt x="6419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502785" y="2643644"/>
              <a:ext cx="641985" cy="191770"/>
            </a:xfrm>
            <a:custGeom>
              <a:avLst/>
              <a:gdLst/>
              <a:ahLst/>
              <a:cxnLst/>
              <a:rect l="l" t="t" r="r" b="b"/>
              <a:pathLst>
                <a:path w="641985" h="191769">
                  <a:moveTo>
                    <a:pt x="0" y="0"/>
                  </a:moveTo>
                  <a:lnTo>
                    <a:pt x="0" y="191770"/>
                  </a:lnTo>
                  <a:lnTo>
                    <a:pt x="641985" y="191770"/>
                  </a:lnTo>
                  <a:lnTo>
                    <a:pt x="641985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422650" y="2923679"/>
              <a:ext cx="641985" cy="191770"/>
            </a:xfrm>
            <a:custGeom>
              <a:avLst/>
              <a:gdLst/>
              <a:ahLst/>
              <a:cxnLst/>
              <a:rect l="l" t="t" r="r" b="b"/>
              <a:pathLst>
                <a:path w="641985" h="191769">
                  <a:moveTo>
                    <a:pt x="641985" y="0"/>
                  </a:moveTo>
                  <a:lnTo>
                    <a:pt x="0" y="0"/>
                  </a:lnTo>
                  <a:lnTo>
                    <a:pt x="0" y="191770"/>
                  </a:lnTo>
                  <a:lnTo>
                    <a:pt x="641985" y="191770"/>
                  </a:lnTo>
                  <a:lnTo>
                    <a:pt x="6419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422650" y="2923679"/>
              <a:ext cx="641985" cy="191770"/>
            </a:xfrm>
            <a:custGeom>
              <a:avLst/>
              <a:gdLst/>
              <a:ahLst/>
              <a:cxnLst/>
              <a:rect l="l" t="t" r="r" b="b"/>
              <a:pathLst>
                <a:path w="641985" h="191769">
                  <a:moveTo>
                    <a:pt x="0" y="0"/>
                  </a:moveTo>
                  <a:lnTo>
                    <a:pt x="0" y="191769"/>
                  </a:lnTo>
                  <a:lnTo>
                    <a:pt x="641985" y="191769"/>
                  </a:lnTo>
                  <a:lnTo>
                    <a:pt x="641985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502785" y="2923679"/>
              <a:ext cx="641985" cy="191770"/>
            </a:xfrm>
            <a:custGeom>
              <a:avLst/>
              <a:gdLst/>
              <a:ahLst/>
              <a:cxnLst/>
              <a:rect l="l" t="t" r="r" b="b"/>
              <a:pathLst>
                <a:path w="641985" h="191769">
                  <a:moveTo>
                    <a:pt x="641985" y="0"/>
                  </a:moveTo>
                  <a:lnTo>
                    <a:pt x="0" y="0"/>
                  </a:lnTo>
                  <a:lnTo>
                    <a:pt x="0" y="191770"/>
                  </a:lnTo>
                  <a:lnTo>
                    <a:pt x="641985" y="191770"/>
                  </a:lnTo>
                  <a:lnTo>
                    <a:pt x="6419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502785" y="2923679"/>
              <a:ext cx="641985" cy="191770"/>
            </a:xfrm>
            <a:custGeom>
              <a:avLst/>
              <a:gdLst/>
              <a:ahLst/>
              <a:cxnLst/>
              <a:rect l="l" t="t" r="r" b="b"/>
              <a:pathLst>
                <a:path w="641985" h="191769">
                  <a:moveTo>
                    <a:pt x="0" y="0"/>
                  </a:moveTo>
                  <a:lnTo>
                    <a:pt x="0" y="191769"/>
                  </a:lnTo>
                  <a:lnTo>
                    <a:pt x="641985" y="191769"/>
                  </a:lnTo>
                  <a:lnTo>
                    <a:pt x="641985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422650" y="3203714"/>
              <a:ext cx="641985" cy="191770"/>
            </a:xfrm>
            <a:custGeom>
              <a:avLst/>
              <a:gdLst/>
              <a:ahLst/>
              <a:cxnLst/>
              <a:rect l="l" t="t" r="r" b="b"/>
              <a:pathLst>
                <a:path w="641985" h="191770">
                  <a:moveTo>
                    <a:pt x="641985" y="0"/>
                  </a:moveTo>
                  <a:lnTo>
                    <a:pt x="0" y="0"/>
                  </a:lnTo>
                  <a:lnTo>
                    <a:pt x="0" y="191770"/>
                  </a:lnTo>
                  <a:lnTo>
                    <a:pt x="641985" y="191770"/>
                  </a:lnTo>
                  <a:lnTo>
                    <a:pt x="6419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422650" y="3203714"/>
              <a:ext cx="641985" cy="191770"/>
            </a:xfrm>
            <a:custGeom>
              <a:avLst/>
              <a:gdLst/>
              <a:ahLst/>
              <a:cxnLst/>
              <a:rect l="l" t="t" r="r" b="b"/>
              <a:pathLst>
                <a:path w="641985" h="191770">
                  <a:moveTo>
                    <a:pt x="0" y="0"/>
                  </a:moveTo>
                  <a:lnTo>
                    <a:pt x="0" y="191769"/>
                  </a:lnTo>
                  <a:lnTo>
                    <a:pt x="641985" y="191769"/>
                  </a:lnTo>
                  <a:lnTo>
                    <a:pt x="641985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502785" y="3203714"/>
              <a:ext cx="641985" cy="191770"/>
            </a:xfrm>
            <a:custGeom>
              <a:avLst/>
              <a:gdLst/>
              <a:ahLst/>
              <a:cxnLst/>
              <a:rect l="l" t="t" r="r" b="b"/>
              <a:pathLst>
                <a:path w="641985" h="191770">
                  <a:moveTo>
                    <a:pt x="641985" y="0"/>
                  </a:moveTo>
                  <a:lnTo>
                    <a:pt x="0" y="0"/>
                  </a:lnTo>
                  <a:lnTo>
                    <a:pt x="0" y="191770"/>
                  </a:lnTo>
                  <a:lnTo>
                    <a:pt x="641985" y="191770"/>
                  </a:lnTo>
                  <a:lnTo>
                    <a:pt x="6419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502785" y="3203714"/>
              <a:ext cx="641985" cy="191770"/>
            </a:xfrm>
            <a:custGeom>
              <a:avLst/>
              <a:gdLst/>
              <a:ahLst/>
              <a:cxnLst/>
              <a:rect l="l" t="t" r="r" b="b"/>
              <a:pathLst>
                <a:path w="641985" h="191770">
                  <a:moveTo>
                    <a:pt x="0" y="0"/>
                  </a:moveTo>
                  <a:lnTo>
                    <a:pt x="0" y="191769"/>
                  </a:lnTo>
                  <a:lnTo>
                    <a:pt x="641985" y="191769"/>
                  </a:lnTo>
                  <a:lnTo>
                    <a:pt x="641985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422650" y="3483749"/>
              <a:ext cx="641985" cy="191770"/>
            </a:xfrm>
            <a:custGeom>
              <a:avLst/>
              <a:gdLst/>
              <a:ahLst/>
              <a:cxnLst/>
              <a:rect l="l" t="t" r="r" b="b"/>
              <a:pathLst>
                <a:path w="641985" h="191770">
                  <a:moveTo>
                    <a:pt x="641985" y="0"/>
                  </a:moveTo>
                  <a:lnTo>
                    <a:pt x="0" y="0"/>
                  </a:lnTo>
                  <a:lnTo>
                    <a:pt x="0" y="191770"/>
                  </a:lnTo>
                  <a:lnTo>
                    <a:pt x="641985" y="191770"/>
                  </a:lnTo>
                  <a:lnTo>
                    <a:pt x="6419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422650" y="3483749"/>
              <a:ext cx="641985" cy="191770"/>
            </a:xfrm>
            <a:custGeom>
              <a:avLst/>
              <a:gdLst/>
              <a:ahLst/>
              <a:cxnLst/>
              <a:rect l="l" t="t" r="r" b="b"/>
              <a:pathLst>
                <a:path w="641985" h="191770">
                  <a:moveTo>
                    <a:pt x="0" y="0"/>
                  </a:moveTo>
                  <a:lnTo>
                    <a:pt x="0" y="191770"/>
                  </a:lnTo>
                  <a:lnTo>
                    <a:pt x="641985" y="191770"/>
                  </a:lnTo>
                  <a:lnTo>
                    <a:pt x="641985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502785" y="3483749"/>
              <a:ext cx="641985" cy="191770"/>
            </a:xfrm>
            <a:custGeom>
              <a:avLst/>
              <a:gdLst/>
              <a:ahLst/>
              <a:cxnLst/>
              <a:rect l="l" t="t" r="r" b="b"/>
              <a:pathLst>
                <a:path w="641985" h="191770">
                  <a:moveTo>
                    <a:pt x="641985" y="0"/>
                  </a:moveTo>
                  <a:lnTo>
                    <a:pt x="0" y="0"/>
                  </a:lnTo>
                  <a:lnTo>
                    <a:pt x="0" y="191770"/>
                  </a:lnTo>
                  <a:lnTo>
                    <a:pt x="641985" y="191770"/>
                  </a:lnTo>
                  <a:lnTo>
                    <a:pt x="6419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502785" y="3483749"/>
              <a:ext cx="641985" cy="191770"/>
            </a:xfrm>
            <a:custGeom>
              <a:avLst/>
              <a:gdLst/>
              <a:ahLst/>
              <a:cxnLst/>
              <a:rect l="l" t="t" r="r" b="b"/>
              <a:pathLst>
                <a:path w="641985" h="191770">
                  <a:moveTo>
                    <a:pt x="0" y="0"/>
                  </a:moveTo>
                  <a:lnTo>
                    <a:pt x="0" y="191770"/>
                  </a:lnTo>
                  <a:lnTo>
                    <a:pt x="641985" y="191770"/>
                  </a:lnTo>
                  <a:lnTo>
                    <a:pt x="641985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422650" y="3763784"/>
              <a:ext cx="641985" cy="191770"/>
            </a:xfrm>
            <a:custGeom>
              <a:avLst/>
              <a:gdLst/>
              <a:ahLst/>
              <a:cxnLst/>
              <a:rect l="l" t="t" r="r" b="b"/>
              <a:pathLst>
                <a:path w="641985" h="191770">
                  <a:moveTo>
                    <a:pt x="641985" y="0"/>
                  </a:moveTo>
                  <a:lnTo>
                    <a:pt x="0" y="0"/>
                  </a:lnTo>
                  <a:lnTo>
                    <a:pt x="0" y="191770"/>
                  </a:lnTo>
                  <a:lnTo>
                    <a:pt x="641985" y="191770"/>
                  </a:lnTo>
                  <a:lnTo>
                    <a:pt x="6419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422650" y="3763784"/>
              <a:ext cx="641985" cy="191770"/>
            </a:xfrm>
            <a:custGeom>
              <a:avLst/>
              <a:gdLst/>
              <a:ahLst/>
              <a:cxnLst/>
              <a:rect l="l" t="t" r="r" b="b"/>
              <a:pathLst>
                <a:path w="641985" h="191770">
                  <a:moveTo>
                    <a:pt x="0" y="0"/>
                  </a:moveTo>
                  <a:lnTo>
                    <a:pt x="0" y="191770"/>
                  </a:lnTo>
                  <a:lnTo>
                    <a:pt x="641985" y="191770"/>
                  </a:lnTo>
                  <a:lnTo>
                    <a:pt x="641985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502785" y="3763784"/>
              <a:ext cx="641985" cy="191770"/>
            </a:xfrm>
            <a:custGeom>
              <a:avLst/>
              <a:gdLst/>
              <a:ahLst/>
              <a:cxnLst/>
              <a:rect l="l" t="t" r="r" b="b"/>
              <a:pathLst>
                <a:path w="641985" h="191770">
                  <a:moveTo>
                    <a:pt x="641985" y="0"/>
                  </a:moveTo>
                  <a:lnTo>
                    <a:pt x="0" y="0"/>
                  </a:lnTo>
                  <a:lnTo>
                    <a:pt x="0" y="191770"/>
                  </a:lnTo>
                  <a:lnTo>
                    <a:pt x="641985" y="191770"/>
                  </a:lnTo>
                  <a:lnTo>
                    <a:pt x="6419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502785" y="3763784"/>
              <a:ext cx="641985" cy="191770"/>
            </a:xfrm>
            <a:custGeom>
              <a:avLst/>
              <a:gdLst/>
              <a:ahLst/>
              <a:cxnLst/>
              <a:rect l="l" t="t" r="r" b="b"/>
              <a:pathLst>
                <a:path w="641985" h="191770">
                  <a:moveTo>
                    <a:pt x="0" y="0"/>
                  </a:moveTo>
                  <a:lnTo>
                    <a:pt x="0" y="191770"/>
                  </a:lnTo>
                  <a:lnTo>
                    <a:pt x="641985" y="191770"/>
                  </a:lnTo>
                  <a:lnTo>
                    <a:pt x="641985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422650" y="4043819"/>
              <a:ext cx="641985" cy="191770"/>
            </a:xfrm>
            <a:custGeom>
              <a:avLst/>
              <a:gdLst/>
              <a:ahLst/>
              <a:cxnLst/>
              <a:rect l="l" t="t" r="r" b="b"/>
              <a:pathLst>
                <a:path w="641985" h="191770">
                  <a:moveTo>
                    <a:pt x="641985" y="0"/>
                  </a:moveTo>
                  <a:lnTo>
                    <a:pt x="0" y="0"/>
                  </a:lnTo>
                  <a:lnTo>
                    <a:pt x="0" y="191770"/>
                  </a:lnTo>
                  <a:lnTo>
                    <a:pt x="641985" y="191770"/>
                  </a:lnTo>
                  <a:lnTo>
                    <a:pt x="6419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422650" y="4043819"/>
              <a:ext cx="641985" cy="191770"/>
            </a:xfrm>
            <a:custGeom>
              <a:avLst/>
              <a:gdLst/>
              <a:ahLst/>
              <a:cxnLst/>
              <a:rect l="l" t="t" r="r" b="b"/>
              <a:pathLst>
                <a:path w="641985" h="191770">
                  <a:moveTo>
                    <a:pt x="0" y="0"/>
                  </a:moveTo>
                  <a:lnTo>
                    <a:pt x="0" y="191770"/>
                  </a:lnTo>
                  <a:lnTo>
                    <a:pt x="641985" y="191770"/>
                  </a:lnTo>
                  <a:lnTo>
                    <a:pt x="641985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502785" y="4043819"/>
              <a:ext cx="641985" cy="191770"/>
            </a:xfrm>
            <a:custGeom>
              <a:avLst/>
              <a:gdLst/>
              <a:ahLst/>
              <a:cxnLst/>
              <a:rect l="l" t="t" r="r" b="b"/>
              <a:pathLst>
                <a:path w="641985" h="191770">
                  <a:moveTo>
                    <a:pt x="641985" y="0"/>
                  </a:moveTo>
                  <a:lnTo>
                    <a:pt x="0" y="0"/>
                  </a:lnTo>
                  <a:lnTo>
                    <a:pt x="0" y="191770"/>
                  </a:lnTo>
                  <a:lnTo>
                    <a:pt x="641985" y="191770"/>
                  </a:lnTo>
                  <a:lnTo>
                    <a:pt x="6419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502785" y="4043819"/>
              <a:ext cx="641985" cy="191770"/>
            </a:xfrm>
            <a:custGeom>
              <a:avLst/>
              <a:gdLst/>
              <a:ahLst/>
              <a:cxnLst/>
              <a:rect l="l" t="t" r="r" b="b"/>
              <a:pathLst>
                <a:path w="641985" h="191770">
                  <a:moveTo>
                    <a:pt x="0" y="0"/>
                  </a:moveTo>
                  <a:lnTo>
                    <a:pt x="0" y="191770"/>
                  </a:lnTo>
                  <a:lnTo>
                    <a:pt x="641985" y="191770"/>
                  </a:lnTo>
                  <a:lnTo>
                    <a:pt x="641985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422650" y="4323854"/>
              <a:ext cx="641985" cy="191770"/>
            </a:xfrm>
            <a:custGeom>
              <a:avLst/>
              <a:gdLst/>
              <a:ahLst/>
              <a:cxnLst/>
              <a:rect l="l" t="t" r="r" b="b"/>
              <a:pathLst>
                <a:path w="641985" h="191770">
                  <a:moveTo>
                    <a:pt x="641985" y="0"/>
                  </a:moveTo>
                  <a:lnTo>
                    <a:pt x="0" y="0"/>
                  </a:lnTo>
                  <a:lnTo>
                    <a:pt x="0" y="191770"/>
                  </a:lnTo>
                  <a:lnTo>
                    <a:pt x="641985" y="191770"/>
                  </a:lnTo>
                  <a:lnTo>
                    <a:pt x="6419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422650" y="4323854"/>
              <a:ext cx="641985" cy="191770"/>
            </a:xfrm>
            <a:custGeom>
              <a:avLst/>
              <a:gdLst/>
              <a:ahLst/>
              <a:cxnLst/>
              <a:rect l="l" t="t" r="r" b="b"/>
              <a:pathLst>
                <a:path w="641985" h="191770">
                  <a:moveTo>
                    <a:pt x="0" y="0"/>
                  </a:moveTo>
                  <a:lnTo>
                    <a:pt x="0" y="191769"/>
                  </a:lnTo>
                  <a:lnTo>
                    <a:pt x="641985" y="191769"/>
                  </a:lnTo>
                  <a:lnTo>
                    <a:pt x="641985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502785" y="4323854"/>
              <a:ext cx="641985" cy="191770"/>
            </a:xfrm>
            <a:custGeom>
              <a:avLst/>
              <a:gdLst/>
              <a:ahLst/>
              <a:cxnLst/>
              <a:rect l="l" t="t" r="r" b="b"/>
              <a:pathLst>
                <a:path w="641985" h="191770">
                  <a:moveTo>
                    <a:pt x="641985" y="0"/>
                  </a:moveTo>
                  <a:lnTo>
                    <a:pt x="0" y="0"/>
                  </a:lnTo>
                  <a:lnTo>
                    <a:pt x="0" y="191770"/>
                  </a:lnTo>
                  <a:lnTo>
                    <a:pt x="641985" y="191770"/>
                  </a:lnTo>
                  <a:lnTo>
                    <a:pt x="6419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502785" y="4323854"/>
              <a:ext cx="641985" cy="191770"/>
            </a:xfrm>
            <a:custGeom>
              <a:avLst/>
              <a:gdLst/>
              <a:ahLst/>
              <a:cxnLst/>
              <a:rect l="l" t="t" r="r" b="b"/>
              <a:pathLst>
                <a:path w="641985" h="191770">
                  <a:moveTo>
                    <a:pt x="0" y="0"/>
                  </a:moveTo>
                  <a:lnTo>
                    <a:pt x="0" y="191769"/>
                  </a:lnTo>
                  <a:lnTo>
                    <a:pt x="641985" y="191769"/>
                  </a:lnTo>
                  <a:lnTo>
                    <a:pt x="641985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422650" y="4603889"/>
              <a:ext cx="641985" cy="191770"/>
            </a:xfrm>
            <a:custGeom>
              <a:avLst/>
              <a:gdLst/>
              <a:ahLst/>
              <a:cxnLst/>
              <a:rect l="l" t="t" r="r" b="b"/>
              <a:pathLst>
                <a:path w="641985" h="191770">
                  <a:moveTo>
                    <a:pt x="641985" y="0"/>
                  </a:moveTo>
                  <a:lnTo>
                    <a:pt x="0" y="0"/>
                  </a:lnTo>
                  <a:lnTo>
                    <a:pt x="0" y="191770"/>
                  </a:lnTo>
                  <a:lnTo>
                    <a:pt x="641985" y="191770"/>
                  </a:lnTo>
                  <a:lnTo>
                    <a:pt x="6419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3422650" y="4603889"/>
              <a:ext cx="641985" cy="191770"/>
            </a:xfrm>
            <a:custGeom>
              <a:avLst/>
              <a:gdLst/>
              <a:ahLst/>
              <a:cxnLst/>
              <a:rect l="l" t="t" r="r" b="b"/>
              <a:pathLst>
                <a:path w="641985" h="191770">
                  <a:moveTo>
                    <a:pt x="0" y="0"/>
                  </a:moveTo>
                  <a:lnTo>
                    <a:pt x="0" y="191769"/>
                  </a:lnTo>
                  <a:lnTo>
                    <a:pt x="641985" y="191769"/>
                  </a:lnTo>
                  <a:lnTo>
                    <a:pt x="641985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502785" y="4603889"/>
              <a:ext cx="641985" cy="191770"/>
            </a:xfrm>
            <a:custGeom>
              <a:avLst/>
              <a:gdLst/>
              <a:ahLst/>
              <a:cxnLst/>
              <a:rect l="l" t="t" r="r" b="b"/>
              <a:pathLst>
                <a:path w="641985" h="191770">
                  <a:moveTo>
                    <a:pt x="641985" y="0"/>
                  </a:moveTo>
                  <a:lnTo>
                    <a:pt x="0" y="0"/>
                  </a:lnTo>
                  <a:lnTo>
                    <a:pt x="0" y="191770"/>
                  </a:lnTo>
                  <a:lnTo>
                    <a:pt x="641985" y="191770"/>
                  </a:lnTo>
                  <a:lnTo>
                    <a:pt x="6419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502785" y="4603889"/>
              <a:ext cx="641985" cy="191770"/>
            </a:xfrm>
            <a:custGeom>
              <a:avLst/>
              <a:gdLst/>
              <a:ahLst/>
              <a:cxnLst/>
              <a:rect l="l" t="t" r="r" b="b"/>
              <a:pathLst>
                <a:path w="641985" h="191770">
                  <a:moveTo>
                    <a:pt x="0" y="0"/>
                  </a:moveTo>
                  <a:lnTo>
                    <a:pt x="0" y="191769"/>
                  </a:lnTo>
                  <a:lnTo>
                    <a:pt x="641985" y="191769"/>
                  </a:lnTo>
                  <a:lnTo>
                    <a:pt x="641985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887094" y="526236"/>
            <a:ext cx="4742815" cy="612584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60"/>
              </a:spcBef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r>
              <a:rPr sz="2000" spc="-11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00ADEF"/>
                </a:solidFill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  <a:p>
            <a:pPr marL="12700" marR="228600" algn="just">
              <a:lnSpc>
                <a:spcPct val="100000"/>
              </a:lnSpc>
              <a:spcBef>
                <a:spcPts val="770"/>
              </a:spcBef>
            </a:pPr>
            <a:r>
              <a:rPr sz="1600" b="1" spc="-80" dirty="0">
                <a:latin typeface="Trebuchet MS"/>
                <a:cs typeface="Trebuchet MS"/>
              </a:rPr>
              <a:t>Look </a:t>
            </a:r>
            <a:r>
              <a:rPr sz="1600" b="1" spc="-50" dirty="0">
                <a:latin typeface="Trebuchet MS"/>
                <a:cs typeface="Trebuchet MS"/>
              </a:rPr>
              <a:t>at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45" dirty="0">
                <a:latin typeface="Trebuchet MS"/>
                <a:cs typeface="Trebuchet MS"/>
              </a:rPr>
              <a:t>words </a:t>
            </a:r>
            <a:r>
              <a:rPr sz="1600" b="1" spc="-75" dirty="0">
                <a:latin typeface="Trebuchet MS"/>
                <a:cs typeface="Trebuchet MS"/>
              </a:rPr>
              <a:t>below. </a:t>
            </a:r>
            <a:r>
              <a:rPr sz="1600" b="1" spc="10" dirty="0">
                <a:latin typeface="Trebuchet MS"/>
                <a:cs typeface="Trebuchet MS"/>
              </a:rPr>
              <a:t>Do </a:t>
            </a:r>
            <a:r>
              <a:rPr sz="1600" b="1" spc="-55" dirty="0">
                <a:latin typeface="Trebuchet MS"/>
                <a:cs typeface="Trebuchet MS"/>
              </a:rPr>
              <a:t>you </a:t>
            </a:r>
            <a:r>
              <a:rPr sz="1600" b="1" spc="-40" dirty="0">
                <a:latin typeface="Trebuchet MS"/>
                <a:cs typeface="Trebuchet MS"/>
              </a:rPr>
              <a:t>know </a:t>
            </a:r>
            <a:r>
              <a:rPr sz="1600" b="1" spc="-70" dirty="0">
                <a:latin typeface="Trebuchet MS"/>
                <a:cs typeface="Trebuchet MS"/>
              </a:rPr>
              <a:t>which </a:t>
            </a:r>
            <a:r>
              <a:rPr sz="1600" b="1" spc="-35" dirty="0">
                <a:latin typeface="Trebuchet MS"/>
                <a:cs typeface="Trebuchet MS"/>
              </a:rPr>
              <a:t>ones  </a:t>
            </a:r>
            <a:r>
              <a:rPr sz="1600" b="1" spc="-70" dirty="0">
                <a:latin typeface="Trebuchet MS"/>
                <a:cs typeface="Trebuchet MS"/>
              </a:rPr>
              <a:t>are</a:t>
            </a:r>
            <a:r>
              <a:rPr sz="1600" b="1" spc="-90" dirty="0">
                <a:latin typeface="Trebuchet MS"/>
                <a:cs typeface="Trebuchet MS"/>
              </a:rPr>
              <a:t> </a:t>
            </a:r>
            <a:r>
              <a:rPr sz="1600" b="1" i="1" spc="-85" dirty="0">
                <a:latin typeface="Trebuchet MS"/>
                <a:cs typeface="Trebuchet MS"/>
              </a:rPr>
              <a:t>singular</a:t>
            </a:r>
            <a:r>
              <a:rPr sz="1600" b="1" i="1" spc="-90" dirty="0">
                <a:latin typeface="Trebuchet MS"/>
                <a:cs typeface="Trebuchet MS"/>
              </a:rPr>
              <a:t> </a:t>
            </a:r>
            <a:r>
              <a:rPr sz="1600" b="1" spc="-15" dirty="0">
                <a:latin typeface="Trebuchet MS"/>
                <a:cs typeface="Trebuchet MS"/>
              </a:rPr>
              <a:t>and</a:t>
            </a:r>
            <a:r>
              <a:rPr sz="1600" b="1" spc="-90" dirty="0">
                <a:latin typeface="Trebuchet MS"/>
                <a:cs typeface="Trebuchet MS"/>
              </a:rPr>
              <a:t> </a:t>
            </a:r>
            <a:r>
              <a:rPr sz="1600" b="1" spc="-85" dirty="0">
                <a:latin typeface="Trebuchet MS"/>
                <a:cs typeface="Trebuchet MS"/>
              </a:rPr>
              <a:t>which</a:t>
            </a:r>
            <a:r>
              <a:rPr sz="1600" b="1" spc="-90" dirty="0">
                <a:latin typeface="Trebuchet MS"/>
                <a:cs typeface="Trebuchet MS"/>
              </a:rPr>
              <a:t> </a:t>
            </a:r>
            <a:r>
              <a:rPr sz="1600" b="1" spc="-70" dirty="0">
                <a:latin typeface="Trebuchet MS"/>
                <a:cs typeface="Trebuchet MS"/>
              </a:rPr>
              <a:t>are</a:t>
            </a:r>
            <a:r>
              <a:rPr sz="1600" b="1" spc="-90" dirty="0">
                <a:latin typeface="Trebuchet MS"/>
                <a:cs typeface="Trebuchet MS"/>
              </a:rPr>
              <a:t> </a:t>
            </a:r>
            <a:r>
              <a:rPr sz="1600" b="1" i="1" spc="-114" dirty="0">
                <a:latin typeface="Trebuchet MS"/>
                <a:cs typeface="Trebuchet MS"/>
              </a:rPr>
              <a:t>plural</a:t>
            </a:r>
            <a:r>
              <a:rPr sz="1600" b="1" i="1" spc="-340" dirty="0">
                <a:latin typeface="Trebuchet MS"/>
                <a:cs typeface="Trebuchet MS"/>
              </a:rPr>
              <a:t> </a:t>
            </a:r>
            <a:r>
              <a:rPr sz="1600" b="1" spc="65" dirty="0">
                <a:latin typeface="Trebuchet MS"/>
                <a:cs typeface="Trebuchet MS"/>
              </a:rPr>
              <a:t>?</a:t>
            </a:r>
            <a:r>
              <a:rPr sz="1600" b="1" spc="-90" dirty="0">
                <a:latin typeface="Trebuchet MS"/>
                <a:cs typeface="Trebuchet MS"/>
              </a:rPr>
              <a:t> </a:t>
            </a:r>
            <a:r>
              <a:rPr sz="1600" b="1" spc="-105" dirty="0">
                <a:latin typeface="Trebuchet MS"/>
                <a:cs typeface="Trebuchet MS"/>
              </a:rPr>
              <a:t>Put</a:t>
            </a:r>
            <a:r>
              <a:rPr sz="1600" b="1" spc="-90" dirty="0">
                <a:latin typeface="Trebuchet MS"/>
                <a:cs typeface="Trebuchet MS"/>
              </a:rPr>
              <a:t> </a:t>
            </a:r>
            <a:r>
              <a:rPr sz="1600" b="1" spc="65" dirty="0">
                <a:latin typeface="Trebuchet MS"/>
                <a:cs typeface="Trebuchet MS"/>
              </a:rPr>
              <a:t>a</a:t>
            </a:r>
            <a:r>
              <a:rPr sz="1600" b="1" spc="-90" dirty="0">
                <a:latin typeface="Trebuchet MS"/>
                <a:cs typeface="Trebuchet MS"/>
              </a:rPr>
              <a:t> </a:t>
            </a:r>
            <a:r>
              <a:rPr sz="1600" b="1" spc="-80" dirty="0">
                <a:latin typeface="Trebuchet MS"/>
                <a:cs typeface="Trebuchet MS"/>
              </a:rPr>
              <a:t>checkmark  </a:t>
            </a:r>
            <a:r>
              <a:rPr sz="1600" b="1" spc="-155" dirty="0">
                <a:latin typeface="Trebuchet MS"/>
                <a:cs typeface="Trebuchet MS"/>
              </a:rPr>
              <a:t>(</a:t>
            </a:r>
            <a:r>
              <a:rPr sz="1600" spc="-155" dirty="0">
                <a:latin typeface="Wingdings"/>
                <a:cs typeface="Wingdings"/>
              </a:rPr>
              <a:t></a:t>
            </a:r>
            <a:r>
              <a:rPr sz="1600" b="1" spc="-155" dirty="0">
                <a:latin typeface="Trebuchet MS"/>
                <a:cs typeface="Trebuchet MS"/>
              </a:rPr>
              <a:t>) </a:t>
            </a:r>
            <a:r>
              <a:rPr sz="1600" b="1" spc="-90" dirty="0">
                <a:latin typeface="Trebuchet MS"/>
                <a:cs typeface="Trebuchet MS"/>
              </a:rPr>
              <a:t>in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105" dirty="0">
                <a:latin typeface="Trebuchet MS"/>
                <a:cs typeface="Trebuchet MS"/>
              </a:rPr>
              <a:t>correct</a:t>
            </a:r>
            <a:r>
              <a:rPr sz="1600" b="1" spc="114" dirty="0">
                <a:latin typeface="Trebuchet MS"/>
                <a:cs typeface="Trebuchet MS"/>
              </a:rPr>
              <a:t> </a:t>
            </a:r>
            <a:r>
              <a:rPr sz="1600" b="1" spc="-70" dirty="0">
                <a:latin typeface="Trebuchet MS"/>
                <a:cs typeface="Trebuchet MS"/>
              </a:rPr>
              <a:t>box.</a:t>
            </a:r>
            <a:endParaRPr sz="1600">
              <a:latin typeface="Trebuchet MS"/>
              <a:cs typeface="Trebuchet MS"/>
            </a:endParaRPr>
          </a:p>
          <a:p>
            <a:pPr marL="2532380" algn="just">
              <a:lnSpc>
                <a:spcPct val="100000"/>
              </a:lnSpc>
            </a:pPr>
            <a:r>
              <a:rPr sz="1600" b="1" spc="-35" dirty="0">
                <a:solidFill>
                  <a:srgbClr val="00ADEF"/>
                </a:solidFill>
                <a:latin typeface="Trebuchet MS"/>
                <a:cs typeface="Trebuchet MS"/>
              </a:rPr>
              <a:t>Singular</a:t>
            </a:r>
            <a:r>
              <a:rPr sz="1600" b="1" spc="155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600" b="1" spc="-75" dirty="0">
                <a:solidFill>
                  <a:srgbClr val="00ADEF"/>
                </a:solidFill>
                <a:latin typeface="Trebuchet MS"/>
                <a:cs typeface="Trebuchet MS"/>
              </a:rPr>
              <a:t>Plural</a:t>
            </a:r>
            <a:endParaRPr sz="1600">
              <a:latin typeface="Trebuchet MS"/>
              <a:cs typeface="Trebuchet MS"/>
            </a:endParaRPr>
          </a:p>
          <a:p>
            <a:pPr marL="731520" marR="3411220">
              <a:lnSpc>
                <a:spcPct val="114799"/>
              </a:lnSpc>
            </a:pPr>
            <a:r>
              <a:rPr sz="1600" spc="-35" dirty="0">
                <a:latin typeface="Trebuchet MS"/>
                <a:cs typeface="Trebuchet MS"/>
              </a:rPr>
              <a:t>word  </a:t>
            </a:r>
            <a:r>
              <a:rPr sz="1600" spc="-50" dirty="0">
                <a:latin typeface="Trebuchet MS"/>
                <a:cs typeface="Trebuchet MS"/>
              </a:rPr>
              <a:t>pencils  </a:t>
            </a:r>
            <a:r>
              <a:rPr sz="1600" spc="-5" dirty="0">
                <a:latin typeface="Trebuchet MS"/>
                <a:cs typeface="Trebuchet MS"/>
              </a:rPr>
              <a:t>books  </a:t>
            </a:r>
            <a:r>
              <a:rPr sz="1600" spc="-50" dirty="0">
                <a:latin typeface="Trebuchet MS"/>
                <a:cs typeface="Trebuchet MS"/>
              </a:rPr>
              <a:t>fan  </a:t>
            </a:r>
            <a:r>
              <a:rPr sz="1600" spc="-65" dirty="0">
                <a:latin typeface="Trebuchet MS"/>
                <a:cs typeface="Trebuchet MS"/>
              </a:rPr>
              <a:t>hat</a:t>
            </a:r>
            <a:endParaRPr sz="1600">
              <a:latin typeface="Trebuchet MS"/>
              <a:cs typeface="Trebuchet MS"/>
            </a:endParaRPr>
          </a:p>
          <a:p>
            <a:pPr marL="732155" marR="3328035" indent="-635">
              <a:lnSpc>
                <a:spcPct val="114799"/>
              </a:lnSpc>
              <a:spcBef>
                <a:spcPts val="5"/>
              </a:spcBef>
            </a:pPr>
            <a:r>
              <a:rPr sz="1600" spc="-65" dirty="0">
                <a:latin typeface="Trebuchet MS"/>
                <a:cs typeface="Trebuchet MS"/>
              </a:rPr>
              <a:t>children  </a:t>
            </a:r>
            <a:r>
              <a:rPr sz="1600" spc="-80" dirty="0">
                <a:latin typeface="Trebuchet MS"/>
                <a:cs typeface="Trebuchet MS"/>
              </a:rPr>
              <a:t>kites  </a:t>
            </a:r>
            <a:r>
              <a:rPr sz="1600" spc="-40" dirty="0">
                <a:latin typeface="Trebuchet MS"/>
                <a:cs typeface="Trebuchet MS"/>
              </a:rPr>
              <a:t>people  crab  </a:t>
            </a:r>
            <a:r>
              <a:rPr sz="1600" spc="-45" dirty="0">
                <a:latin typeface="Trebuchet MS"/>
                <a:cs typeface="Trebuchet MS"/>
              </a:rPr>
              <a:t>foxes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>
              <a:latin typeface="Trebuchet MS"/>
              <a:cs typeface="Trebuchet MS"/>
            </a:endParaRPr>
          </a:p>
          <a:p>
            <a:pPr marL="12700" algn="just">
              <a:lnSpc>
                <a:spcPct val="100000"/>
              </a:lnSpc>
              <a:spcBef>
                <a:spcPts val="1245"/>
              </a:spcBef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r>
              <a:rPr sz="2000" spc="-175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00ADEF"/>
                </a:solidFill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  <a:p>
            <a:pPr marL="20955" marR="5080">
              <a:lnSpc>
                <a:spcPct val="100000"/>
              </a:lnSpc>
              <a:spcBef>
                <a:spcPts val="770"/>
              </a:spcBef>
            </a:pPr>
            <a:r>
              <a:rPr sz="1600" b="1" spc="10" dirty="0">
                <a:latin typeface="Trebuchet MS"/>
                <a:cs typeface="Trebuchet MS"/>
              </a:rPr>
              <a:t>Do </a:t>
            </a:r>
            <a:r>
              <a:rPr sz="1600" b="1" spc="-55" dirty="0">
                <a:latin typeface="Trebuchet MS"/>
                <a:cs typeface="Trebuchet MS"/>
              </a:rPr>
              <a:t>you </a:t>
            </a:r>
            <a:r>
              <a:rPr sz="1600" b="1" spc="15" dirty="0">
                <a:latin typeface="Trebuchet MS"/>
                <a:cs typeface="Trebuchet MS"/>
              </a:rPr>
              <a:t>add </a:t>
            </a:r>
            <a:r>
              <a:rPr sz="1600" b="1" i="1" spc="-10" dirty="0">
                <a:latin typeface="Trebuchet MS"/>
                <a:cs typeface="Trebuchet MS"/>
              </a:rPr>
              <a:t>-s </a:t>
            </a:r>
            <a:r>
              <a:rPr sz="1600" b="1" spc="-85" dirty="0">
                <a:latin typeface="Trebuchet MS"/>
                <a:cs typeface="Trebuchet MS"/>
              </a:rPr>
              <a:t>or </a:t>
            </a:r>
            <a:r>
              <a:rPr sz="1600" b="1" i="1" spc="-15" dirty="0">
                <a:latin typeface="Trebuchet MS"/>
                <a:cs typeface="Trebuchet MS"/>
              </a:rPr>
              <a:t>-es </a:t>
            </a:r>
            <a:r>
              <a:rPr sz="1600" b="1" spc="-90" dirty="0">
                <a:latin typeface="Trebuchet MS"/>
                <a:cs typeface="Trebuchet MS"/>
              </a:rPr>
              <a:t>to </a:t>
            </a:r>
            <a:r>
              <a:rPr sz="1600" b="1" spc="-70" dirty="0">
                <a:latin typeface="Trebuchet MS"/>
                <a:cs typeface="Trebuchet MS"/>
              </a:rPr>
              <a:t>these </a:t>
            </a:r>
            <a:r>
              <a:rPr sz="1600" b="1" spc="-45" dirty="0">
                <a:latin typeface="Trebuchet MS"/>
                <a:cs typeface="Trebuchet MS"/>
              </a:rPr>
              <a:t>singular </a:t>
            </a:r>
            <a:r>
              <a:rPr sz="1600" b="1" spc="-40" dirty="0">
                <a:latin typeface="Trebuchet MS"/>
                <a:cs typeface="Trebuchet MS"/>
              </a:rPr>
              <a:t>nouns </a:t>
            </a:r>
            <a:r>
              <a:rPr sz="1600" b="1" spc="-90" dirty="0">
                <a:latin typeface="Trebuchet MS"/>
                <a:cs typeface="Trebuchet MS"/>
              </a:rPr>
              <a:t>to</a:t>
            </a:r>
            <a:r>
              <a:rPr sz="1600" b="1" spc="-229" dirty="0">
                <a:latin typeface="Trebuchet MS"/>
                <a:cs typeface="Trebuchet MS"/>
              </a:rPr>
              <a:t> </a:t>
            </a:r>
            <a:r>
              <a:rPr sz="1600" b="1" spc="-25" dirty="0">
                <a:latin typeface="Trebuchet MS"/>
                <a:cs typeface="Trebuchet MS"/>
              </a:rPr>
              <a:t>make  </a:t>
            </a:r>
            <a:r>
              <a:rPr sz="1600" b="1" spc="-75" dirty="0">
                <a:latin typeface="Trebuchet MS"/>
                <a:cs typeface="Trebuchet MS"/>
              </a:rPr>
              <a:t>them </a:t>
            </a:r>
            <a:r>
              <a:rPr sz="1600" b="1" spc="-50" dirty="0">
                <a:latin typeface="Trebuchet MS"/>
                <a:cs typeface="Trebuchet MS"/>
              </a:rPr>
              <a:t>plural? </a:t>
            </a:r>
            <a:r>
              <a:rPr sz="1600" b="1" spc="-105" dirty="0">
                <a:latin typeface="Trebuchet MS"/>
                <a:cs typeface="Trebuchet MS"/>
              </a:rPr>
              <a:t>Write </a:t>
            </a:r>
            <a:r>
              <a:rPr sz="1600" b="1" spc="-80" dirty="0">
                <a:latin typeface="Trebuchet MS"/>
                <a:cs typeface="Trebuchet MS"/>
              </a:rPr>
              <a:t>your </a:t>
            </a:r>
            <a:r>
              <a:rPr sz="1600" b="1" spc="-35" dirty="0">
                <a:latin typeface="Trebuchet MS"/>
                <a:cs typeface="Trebuchet MS"/>
              </a:rPr>
              <a:t>answers </a:t>
            </a:r>
            <a:r>
              <a:rPr sz="1600" b="1" spc="-40" dirty="0">
                <a:latin typeface="Trebuchet MS"/>
                <a:cs typeface="Trebuchet MS"/>
              </a:rPr>
              <a:t>on </a:t>
            </a:r>
            <a:r>
              <a:rPr sz="1600" b="1" spc="-95" dirty="0">
                <a:latin typeface="Trebuchet MS"/>
                <a:cs typeface="Trebuchet MS"/>
              </a:rPr>
              <a:t>the</a:t>
            </a:r>
            <a:r>
              <a:rPr sz="1600" b="1" spc="5" dirty="0">
                <a:latin typeface="Trebuchet MS"/>
                <a:cs typeface="Trebuchet MS"/>
              </a:rPr>
              <a:t> </a:t>
            </a:r>
            <a:r>
              <a:rPr sz="1600" b="1" spc="-90" dirty="0">
                <a:latin typeface="Trebuchet MS"/>
                <a:cs typeface="Trebuchet MS"/>
              </a:rPr>
              <a:t>lines.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Trebuchet MS"/>
              <a:cs typeface="Trebuchet MS"/>
            </a:endParaRPr>
          </a:p>
          <a:p>
            <a:pPr marL="389255">
              <a:lnSpc>
                <a:spcPct val="100000"/>
              </a:lnSpc>
              <a:spcBef>
                <a:spcPts val="5"/>
              </a:spcBef>
              <a:tabLst>
                <a:tab pos="1351280" algn="l"/>
                <a:tab pos="3087370" algn="l"/>
                <a:tab pos="4119879" algn="l"/>
              </a:tabLst>
            </a:pPr>
            <a:r>
              <a:rPr sz="1600" b="1" spc="-35" dirty="0">
                <a:solidFill>
                  <a:srgbClr val="00ADEF"/>
                </a:solidFill>
                <a:latin typeface="Trebuchet MS"/>
                <a:cs typeface="Trebuchet MS"/>
              </a:rPr>
              <a:t>Singular	</a:t>
            </a:r>
            <a:r>
              <a:rPr sz="1600" b="1" spc="-75" dirty="0">
                <a:solidFill>
                  <a:srgbClr val="00ADEF"/>
                </a:solidFill>
                <a:latin typeface="Trebuchet MS"/>
                <a:cs typeface="Trebuchet MS"/>
              </a:rPr>
              <a:t>Plural	</a:t>
            </a:r>
            <a:r>
              <a:rPr sz="1600" b="1" spc="-35" dirty="0">
                <a:solidFill>
                  <a:srgbClr val="00ADEF"/>
                </a:solidFill>
                <a:latin typeface="Trebuchet MS"/>
                <a:cs typeface="Trebuchet MS"/>
              </a:rPr>
              <a:t>Singular	</a:t>
            </a:r>
            <a:r>
              <a:rPr sz="1600" b="1" spc="-75" dirty="0">
                <a:solidFill>
                  <a:srgbClr val="00ADEF"/>
                </a:solidFill>
                <a:latin typeface="Trebuchet MS"/>
                <a:cs typeface="Trebuchet MS"/>
              </a:rPr>
              <a:t>Plural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81" name="object 8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pc="10" dirty="0"/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1722" y="545329"/>
            <a:ext cx="5749290" cy="8259445"/>
            <a:chOff x="541722" y="545329"/>
            <a:chExt cx="5749290" cy="8259445"/>
          </a:xfrm>
        </p:grpSpPr>
        <p:sp>
          <p:nvSpPr>
            <p:cNvPr id="3" name="object 3"/>
            <p:cNvSpPr/>
            <p:nvPr/>
          </p:nvSpPr>
          <p:spPr>
            <a:xfrm>
              <a:off x="541722" y="545329"/>
              <a:ext cx="5744845" cy="8259445"/>
            </a:xfrm>
            <a:custGeom>
              <a:avLst/>
              <a:gdLst/>
              <a:ahLst/>
              <a:cxnLst/>
              <a:rect l="l" t="t" r="r" b="b"/>
              <a:pathLst>
                <a:path w="5744845" h="8259445">
                  <a:moveTo>
                    <a:pt x="5744672" y="8259359"/>
                  </a:moveTo>
                  <a:lnTo>
                    <a:pt x="28702" y="8259359"/>
                  </a:lnTo>
                  <a:lnTo>
                    <a:pt x="19135" y="6984859"/>
                  </a:lnTo>
                  <a:lnTo>
                    <a:pt x="3189" y="4172413"/>
                  </a:lnTo>
                  <a:lnTo>
                    <a:pt x="0" y="1338600"/>
                  </a:lnTo>
                  <a:lnTo>
                    <a:pt x="28702" y="0"/>
                  </a:lnTo>
                  <a:lnTo>
                    <a:pt x="4818851" y="0"/>
                  </a:lnTo>
                  <a:lnTo>
                    <a:pt x="5744672" y="1022237"/>
                  </a:lnTo>
                  <a:lnTo>
                    <a:pt x="5744672" y="8259359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414546" y="631456"/>
              <a:ext cx="870585" cy="1092835"/>
            </a:xfrm>
            <a:custGeom>
              <a:avLst/>
              <a:gdLst/>
              <a:ahLst/>
              <a:cxnLst/>
              <a:rect l="l" t="t" r="r" b="b"/>
              <a:pathLst>
                <a:path w="870585" h="1092835">
                  <a:moveTo>
                    <a:pt x="156381" y="1092214"/>
                  </a:moveTo>
                  <a:lnTo>
                    <a:pt x="175054" y="711223"/>
                  </a:lnTo>
                  <a:lnTo>
                    <a:pt x="164988" y="470454"/>
                  </a:lnTo>
                  <a:lnTo>
                    <a:pt x="111524" y="267511"/>
                  </a:lnTo>
                  <a:lnTo>
                    <a:pt x="0" y="0"/>
                  </a:lnTo>
                  <a:lnTo>
                    <a:pt x="870525" y="940508"/>
                  </a:lnTo>
                  <a:lnTo>
                    <a:pt x="805933" y="931112"/>
                  </a:lnTo>
                  <a:lnTo>
                    <a:pt x="638767" y="928095"/>
                  </a:lnTo>
                  <a:lnTo>
                    <a:pt x="408944" y="969210"/>
                  </a:lnTo>
                  <a:lnTo>
                    <a:pt x="156381" y="1092214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71022" y="547608"/>
              <a:ext cx="220560" cy="2454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99905" y="616890"/>
              <a:ext cx="302260" cy="299085"/>
            </a:xfrm>
            <a:custGeom>
              <a:avLst/>
              <a:gdLst/>
              <a:ahLst/>
              <a:cxnLst/>
              <a:rect l="l" t="t" r="r" b="b"/>
              <a:pathLst>
                <a:path w="302260" h="299084">
                  <a:moveTo>
                    <a:pt x="301969" y="298911"/>
                  </a:moveTo>
                  <a:lnTo>
                    <a:pt x="14808" y="35521"/>
                  </a:lnTo>
                  <a:lnTo>
                    <a:pt x="0" y="0"/>
                  </a:lnTo>
                  <a:lnTo>
                    <a:pt x="189849" y="174137"/>
                  </a:lnTo>
                  <a:lnTo>
                    <a:pt x="301969" y="298911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14453" y="651786"/>
              <a:ext cx="398145" cy="386715"/>
            </a:xfrm>
            <a:custGeom>
              <a:avLst/>
              <a:gdLst/>
              <a:ahLst/>
              <a:cxnLst/>
              <a:rect l="l" t="t" r="r" b="b"/>
              <a:pathLst>
                <a:path w="398145" h="386715">
                  <a:moveTo>
                    <a:pt x="397582" y="386609"/>
                  </a:moveTo>
                  <a:lnTo>
                    <a:pt x="14808" y="35520"/>
                  </a:lnTo>
                  <a:lnTo>
                    <a:pt x="0" y="0"/>
                  </a:lnTo>
                  <a:lnTo>
                    <a:pt x="285474" y="261848"/>
                  </a:lnTo>
                  <a:lnTo>
                    <a:pt x="397582" y="386609"/>
                  </a:lnTo>
                  <a:close/>
                </a:path>
              </a:pathLst>
            </a:custGeom>
            <a:solidFill>
              <a:srgbClr val="1FC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29003" y="686685"/>
              <a:ext cx="493395" cy="474980"/>
            </a:xfrm>
            <a:custGeom>
              <a:avLst/>
              <a:gdLst/>
              <a:ahLst/>
              <a:cxnLst/>
              <a:rect l="l" t="t" r="r" b="b"/>
              <a:pathLst>
                <a:path w="493395" h="474980">
                  <a:moveTo>
                    <a:pt x="493311" y="474435"/>
                  </a:moveTo>
                  <a:lnTo>
                    <a:pt x="14816" y="35541"/>
                  </a:lnTo>
                  <a:lnTo>
                    <a:pt x="0" y="0"/>
                  </a:lnTo>
                  <a:lnTo>
                    <a:pt x="381127" y="349590"/>
                  </a:lnTo>
                  <a:lnTo>
                    <a:pt x="493311" y="474435"/>
                  </a:lnTo>
                  <a:close/>
                </a:path>
              </a:pathLst>
            </a:custGeom>
            <a:solidFill>
              <a:srgbClr val="2DC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43569" y="721624"/>
              <a:ext cx="589280" cy="562610"/>
            </a:xfrm>
            <a:custGeom>
              <a:avLst/>
              <a:gdLst/>
              <a:ahLst/>
              <a:cxnLst/>
              <a:rect l="l" t="t" r="r" b="b"/>
              <a:pathLst>
                <a:path w="589279" h="562610">
                  <a:moveTo>
                    <a:pt x="588918" y="562103"/>
                  </a:moveTo>
                  <a:lnTo>
                    <a:pt x="14798" y="35497"/>
                  </a:lnTo>
                  <a:lnTo>
                    <a:pt x="0" y="0"/>
                  </a:lnTo>
                  <a:lnTo>
                    <a:pt x="476803" y="437334"/>
                  </a:lnTo>
                  <a:lnTo>
                    <a:pt x="588918" y="562103"/>
                  </a:lnTo>
                  <a:close/>
                </a:path>
              </a:pathLst>
            </a:custGeom>
            <a:solidFill>
              <a:srgbClr val="39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58118" y="756524"/>
              <a:ext cx="685165" cy="650240"/>
            </a:xfrm>
            <a:custGeom>
              <a:avLst/>
              <a:gdLst/>
              <a:ahLst/>
              <a:cxnLst/>
              <a:rect l="l" t="t" r="r" b="b"/>
              <a:pathLst>
                <a:path w="685164" h="650240">
                  <a:moveTo>
                    <a:pt x="684556" y="649826"/>
                  </a:moveTo>
                  <a:lnTo>
                    <a:pt x="14807" y="35518"/>
                  </a:lnTo>
                  <a:lnTo>
                    <a:pt x="0" y="0"/>
                  </a:lnTo>
                  <a:lnTo>
                    <a:pt x="572480" y="525102"/>
                  </a:lnTo>
                  <a:lnTo>
                    <a:pt x="684556" y="649826"/>
                  </a:lnTo>
                  <a:close/>
                </a:path>
              </a:pathLst>
            </a:custGeom>
            <a:solidFill>
              <a:srgbClr val="42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72675" y="791440"/>
              <a:ext cx="780415" cy="737870"/>
            </a:xfrm>
            <a:custGeom>
              <a:avLst/>
              <a:gdLst/>
              <a:ahLst/>
              <a:cxnLst/>
              <a:rect l="l" t="t" r="r" b="b"/>
              <a:pathLst>
                <a:path w="780414" h="737869">
                  <a:moveTo>
                    <a:pt x="780310" y="737671"/>
                  </a:moveTo>
                  <a:lnTo>
                    <a:pt x="12413" y="33325"/>
                  </a:lnTo>
                  <a:lnTo>
                    <a:pt x="9871" y="23679"/>
                  </a:lnTo>
                  <a:lnTo>
                    <a:pt x="0" y="0"/>
                  </a:lnTo>
                  <a:lnTo>
                    <a:pt x="668158" y="612861"/>
                  </a:lnTo>
                  <a:lnTo>
                    <a:pt x="780310" y="737671"/>
                  </a:lnTo>
                  <a:close/>
                </a:path>
              </a:pathLst>
            </a:custGeom>
            <a:solidFill>
              <a:srgbClr val="4C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84953" y="824255"/>
              <a:ext cx="805815" cy="747395"/>
            </a:xfrm>
            <a:custGeom>
              <a:avLst/>
              <a:gdLst/>
              <a:ahLst/>
              <a:cxnLst/>
              <a:rect l="l" t="t" r="r" b="b"/>
              <a:pathLst>
                <a:path w="805814" h="747394">
                  <a:moveTo>
                    <a:pt x="805491" y="746845"/>
                  </a:moveTo>
                  <a:lnTo>
                    <a:pt x="782578" y="739751"/>
                  </a:lnTo>
                  <a:lnTo>
                    <a:pt x="7621" y="28930"/>
                  </a:lnTo>
                  <a:lnTo>
                    <a:pt x="0" y="0"/>
                  </a:lnTo>
                  <a:lnTo>
                    <a:pt x="766053" y="702654"/>
                  </a:lnTo>
                  <a:lnTo>
                    <a:pt x="805588" y="746651"/>
                  </a:lnTo>
                  <a:lnTo>
                    <a:pt x="805491" y="746845"/>
                  </a:lnTo>
                  <a:close/>
                </a:path>
              </a:pathLst>
            </a:custGeom>
            <a:solidFill>
              <a:srgbClr val="53C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92445" y="852694"/>
              <a:ext cx="775970" cy="711835"/>
            </a:xfrm>
            <a:custGeom>
              <a:avLst/>
              <a:gdLst/>
              <a:ahLst/>
              <a:cxnLst/>
              <a:rect l="l" t="t" r="r" b="b"/>
              <a:pathLst>
                <a:path w="775970" h="711835">
                  <a:moveTo>
                    <a:pt x="775723" y="711509"/>
                  </a:moveTo>
                  <a:lnTo>
                    <a:pt x="739599" y="700326"/>
                  </a:lnTo>
                  <a:lnTo>
                    <a:pt x="7617" y="28914"/>
                  </a:lnTo>
                  <a:lnTo>
                    <a:pt x="0" y="0"/>
                  </a:lnTo>
                  <a:lnTo>
                    <a:pt x="775723" y="711509"/>
                  </a:lnTo>
                  <a:close/>
                </a:path>
              </a:pathLst>
            </a:custGeom>
            <a:solidFill>
              <a:srgbClr val="59CB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99938" y="881134"/>
              <a:ext cx="732790" cy="672465"/>
            </a:xfrm>
            <a:custGeom>
              <a:avLst/>
              <a:gdLst/>
              <a:ahLst/>
              <a:cxnLst/>
              <a:rect l="l" t="t" r="r" b="b"/>
              <a:pathLst>
                <a:path w="732789" h="672465">
                  <a:moveTo>
                    <a:pt x="732713" y="672074"/>
                  </a:moveTo>
                  <a:lnTo>
                    <a:pt x="718590" y="667701"/>
                  </a:lnTo>
                  <a:lnTo>
                    <a:pt x="700700" y="664632"/>
                  </a:lnTo>
                  <a:lnTo>
                    <a:pt x="7620" y="28925"/>
                  </a:lnTo>
                  <a:lnTo>
                    <a:pt x="0" y="0"/>
                  </a:lnTo>
                  <a:lnTo>
                    <a:pt x="732713" y="672074"/>
                  </a:lnTo>
                  <a:close/>
                </a:path>
              </a:pathLst>
            </a:custGeom>
            <a:solidFill>
              <a:srgbClr val="60C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07425" y="909554"/>
              <a:ext cx="694055" cy="636905"/>
            </a:xfrm>
            <a:custGeom>
              <a:avLst/>
              <a:gdLst/>
              <a:ahLst/>
              <a:cxnLst/>
              <a:rect l="l" t="t" r="r" b="b"/>
              <a:pathLst>
                <a:path w="694054" h="636905">
                  <a:moveTo>
                    <a:pt x="693709" y="636298"/>
                  </a:moveTo>
                  <a:lnTo>
                    <a:pt x="664287" y="631250"/>
                  </a:lnTo>
                  <a:lnTo>
                    <a:pt x="7621" y="28930"/>
                  </a:lnTo>
                  <a:lnTo>
                    <a:pt x="0" y="0"/>
                  </a:lnTo>
                  <a:lnTo>
                    <a:pt x="693709" y="636298"/>
                  </a:lnTo>
                  <a:close/>
                </a:path>
              </a:pathLst>
            </a:custGeom>
            <a:solidFill>
              <a:srgbClr val="66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14922" y="938008"/>
              <a:ext cx="657860" cy="603250"/>
            </a:xfrm>
            <a:custGeom>
              <a:avLst/>
              <a:gdLst/>
              <a:ahLst/>
              <a:cxnLst/>
              <a:rect l="l" t="t" r="r" b="b"/>
              <a:pathLst>
                <a:path w="657860" h="603250">
                  <a:moveTo>
                    <a:pt x="657292" y="602882"/>
                  </a:moveTo>
                  <a:lnTo>
                    <a:pt x="627873" y="597835"/>
                  </a:lnTo>
                  <a:lnTo>
                    <a:pt x="7617" y="28912"/>
                  </a:lnTo>
                  <a:lnTo>
                    <a:pt x="0" y="0"/>
                  </a:lnTo>
                  <a:lnTo>
                    <a:pt x="657292" y="602882"/>
                  </a:lnTo>
                  <a:close/>
                </a:path>
              </a:pathLst>
            </a:custGeom>
            <a:solidFill>
              <a:srgbClr val="6B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22410" y="966433"/>
              <a:ext cx="621030" cy="569595"/>
            </a:xfrm>
            <a:custGeom>
              <a:avLst/>
              <a:gdLst/>
              <a:ahLst/>
              <a:cxnLst/>
              <a:rect l="l" t="t" r="r" b="b"/>
              <a:pathLst>
                <a:path w="621029" h="569594">
                  <a:moveTo>
                    <a:pt x="620879" y="569495"/>
                  </a:moveTo>
                  <a:lnTo>
                    <a:pt x="591478" y="564451"/>
                  </a:lnTo>
                  <a:lnTo>
                    <a:pt x="7620" y="28924"/>
                  </a:lnTo>
                  <a:lnTo>
                    <a:pt x="0" y="0"/>
                  </a:lnTo>
                  <a:lnTo>
                    <a:pt x="620879" y="569495"/>
                  </a:lnTo>
                  <a:close/>
                </a:path>
              </a:pathLst>
            </a:custGeom>
            <a:solidFill>
              <a:srgbClr val="71D0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529898" y="994853"/>
              <a:ext cx="584835" cy="536575"/>
            </a:xfrm>
            <a:custGeom>
              <a:avLst/>
              <a:gdLst/>
              <a:ahLst/>
              <a:cxnLst/>
              <a:rect l="l" t="t" r="r" b="b"/>
              <a:pathLst>
                <a:path w="584835" h="536575">
                  <a:moveTo>
                    <a:pt x="584489" y="536117"/>
                  </a:moveTo>
                  <a:lnTo>
                    <a:pt x="555067" y="531069"/>
                  </a:lnTo>
                  <a:lnTo>
                    <a:pt x="6303" y="27721"/>
                  </a:lnTo>
                  <a:lnTo>
                    <a:pt x="6114" y="23209"/>
                  </a:lnTo>
                  <a:lnTo>
                    <a:pt x="0" y="0"/>
                  </a:lnTo>
                  <a:lnTo>
                    <a:pt x="584489" y="536117"/>
                  </a:lnTo>
                  <a:close/>
                </a:path>
              </a:pathLst>
            </a:custGeom>
            <a:solidFill>
              <a:srgbClr val="77D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536184" y="1022184"/>
              <a:ext cx="549910" cy="504190"/>
            </a:xfrm>
            <a:custGeom>
              <a:avLst/>
              <a:gdLst/>
              <a:ahLst/>
              <a:cxnLst/>
              <a:rect l="l" t="t" r="r" b="b"/>
              <a:pathLst>
                <a:path w="549910" h="504190">
                  <a:moveTo>
                    <a:pt x="549284" y="503825"/>
                  </a:moveTo>
                  <a:lnTo>
                    <a:pt x="519862" y="498777"/>
                  </a:lnTo>
                  <a:lnTo>
                    <a:pt x="954" y="22814"/>
                  </a:lnTo>
                  <a:lnTo>
                    <a:pt x="0" y="0"/>
                  </a:lnTo>
                  <a:lnTo>
                    <a:pt x="549284" y="503825"/>
                  </a:lnTo>
                  <a:close/>
                </a:path>
              </a:pathLst>
            </a:custGeom>
            <a:solidFill>
              <a:srgbClr val="7C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37122" y="1044609"/>
              <a:ext cx="520065" cy="476884"/>
            </a:xfrm>
            <a:custGeom>
              <a:avLst/>
              <a:gdLst/>
              <a:ahLst/>
              <a:cxnLst/>
              <a:rect l="l" t="t" r="r" b="b"/>
              <a:pathLst>
                <a:path w="520064" h="476884">
                  <a:moveTo>
                    <a:pt x="491695" y="472929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515299" y="472643"/>
                  </a:lnTo>
                  <a:lnTo>
                    <a:pt x="497304" y="472643"/>
                  </a:lnTo>
                  <a:lnTo>
                    <a:pt x="491695" y="472929"/>
                  </a:lnTo>
                  <a:close/>
                </a:path>
                <a:path w="520064" h="476884">
                  <a:moveTo>
                    <a:pt x="519439" y="476441"/>
                  </a:moveTo>
                  <a:lnTo>
                    <a:pt x="497304" y="472643"/>
                  </a:lnTo>
                  <a:lnTo>
                    <a:pt x="515299" y="472643"/>
                  </a:lnTo>
                  <a:lnTo>
                    <a:pt x="519439" y="476441"/>
                  </a:lnTo>
                  <a:close/>
                </a:path>
              </a:pathLst>
            </a:custGeom>
            <a:solidFill>
              <a:srgbClr val="81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38060" y="1067026"/>
              <a:ext cx="491490" cy="452120"/>
            </a:xfrm>
            <a:custGeom>
              <a:avLst/>
              <a:gdLst/>
              <a:ahLst/>
              <a:cxnLst/>
              <a:rect l="l" t="t" r="r" b="b"/>
              <a:pathLst>
                <a:path w="491489" h="452119">
                  <a:moveTo>
                    <a:pt x="468478" y="451644"/>
                  </a:moveTo>
                  <a:lnTo>
                    <a:pt x="954" y="22821"/>
                  </a:lnTo>
                  <a:lnTo>
                    <a:pt x="0" y="0"/>
                  </a:lnTo>
                  <a:lnTo>
                    <a:pt x="491139" y="450492"/>
                  </a:lnTo>
                  <a:lnTo>
                    <a:pt x="468478" y="451644"/>
                  </a:lnTo>
                  <a:close/>
                </a:path>
              </a:pathLst>
            </a:custGeom>
            <a:solidFill>
              <a:srgbClr val="8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538998" y="1089451"/>
              <a:ext cx="467995" cy="430530"/>
            </a:xfrm>
            <a:custGeom>
              <a:avLst/>
              <a:gdLst/>
              <a:ahLst/>
              <a:cxnLst/>
              <a:rect l="l" t="t" r="r" b="b"/>
              <a:pathLst>
                <a:path w="467995" h="430530">
                  <a:moveTo>
                    <a:pt x="445264" y="430353"/>
                  </a:moveTo>
                  <a:lnTo>
                    <a:pt x="954" y="22814"/>
                  </a:lnTo>
                  <a:lnTo>
                    <a:pt x="0" y="0"/>
                  </a:lnTo>
                  <a:lnTo>
                    <a:pt x="467926" y="429200"/>
                  </a:lnTo>
                  <a:lnTo>
                    <a:pt x="445264" y="430353"/>
                  </a:lnTo>
                  <a:close/>
                </a:path>
              </a:pathLst>
            </a:custGeom>
            <a:solidFill>
              <a:srgbClr val="8BD7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539936" y="1111876"/>
              <a:ext cx="445134" cy="409575"/>
            </a:xfrm>
            <a:custGeom>
              <a:avLst/>
              <a:gdLst/>
              <a:ahLst/>
              <a:cxnLst/>
              <a:rect l="l" t="t" r="r" b="b"/>
              <a:pathLst>
                <a:path w="445135" h="409575">
                  <a:moveTo>
                    <a:pt x="422063" y="409060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444721" y="407908"/>
                  </a:lnTo>
                  <a:lnTo>
                    <a:pt x="422063" y="409060"/>
                  </a:lnTo>
                  <a:close/>
                </a:path>
              </a:pathLst>
            </a:custGeom>
            <a:solidFill>
              <a:srgbClr val="90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540873" y="1134292"/>
              <a:ext cx="421640" cy="387985"/>
            </a:xfrm>
            <a:custGeom>
              <a:avLst/>
              <a:gdLst/>
              <a:ahLst/>
              <a:cxnLst/>
              <a:rect l="l" t="t" r="r" b="b"/>
              <a:pathLst>
                <a:path w="421639" h="387984">
                  <a:moveTo>
                    <a:pt x="398851" y="387777"/>
                  </a:moveTo>
                  <a:lnTo>
                    <a:pt x="953" y="22810"/>
                  </a:lnTo>
                  <a:lnTo>
                    <a:pt x="0" y="0"/>
                  </a:lnTo>
                  <a:lnTo>
                    <a:pt x="421512" y="386625"/>
                  </a:lnTo>
                  <a:lnTo>
                    <a:pt x="398851" y="387777"/>
                  </a:lnTo>
                  <a:close/>
                </a:path>
              </a:pathLst>
            </a:custGeom>
            <a:solidFill>
              <a:srgbClr val="96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541811" y="1156718"/>
              <a:ext cx="398780" cy="367030"/>
            </a:xfrm>
            <a:custGeom>
              <a:avLst/>
              <a:gdLst/>
              <a:ahLst/>
              <a:cxnLst/>
              <a:rect l="l" t="t" r="r" b="b"/>
              <a:pathLst>
                <a:path w="398779" h="367030">
                  <a:moveTo>
                    <a:pt x="375646" y="366484"/>
                  </a:moveTo>
                  <a:lnTo>
                    <a:pt x="953" y="22808"/>
                  </a:lnTo>
                  <a:lnTo>
                    <a:pt x="0" y="0"/>
                  </a:lnTo>
                  <a:lnTo>
                    <a:pt x="398295" y="365332"/>
                  </a:lnTo>
                  <a:lnTo>
                    <a:pt x="375646" y="366484"/>
                  </a:lnTo>
                  <a:close/>
                </a:path>
              </a:pathLst>
            </a:custGeom>
            <a:solidFill>
              <a:srgbClr val="9ADB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542748" y="1179130"/>
              <a:ext cx="375285" cy="345440"/>
            </a:xfrm>
            <a:custGeom>
              <a:avLst/>
              <a:gdLst/>
              <a:ahLst/>
              <a:cxnLst/>
              <a:rect l="l" t="t" r="r" b="b"/>
              <a:pathLst>
                <a:path w="375285" h="345440">
                  <a:moveTo>
                    <a:pt x="352432" y="345204"/>
                  </a:moveTo>
                  <a:lnTo>
                    <a:pt x="954" y="22814"/>
                  </a:lnTo>
                  <a:lnTo>
                    <a:pt x="0" y="0"/>
                  </a:lnTo>
                  <a:lnTo>
                    <a:pt x="375095" y="344052"/>
                  </a:lnTo>
                  <a:lnTo>
                    <a:pt x="352432" y="345204"/>
                  </a:lnTo>
                  <a:close/>
                </a:path>
              </a:pathLst>
            </a:custGeom>
            <a:solidFill>
              <a:srgbClr val="9FDD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43687" y="1201567"/>
              <a:ext cx="352425" cy="324485"/>
            </a:xfrm>
            <a:custGeom>
              <a:avLst/>
              <a:gdLst/>
              <a:ahLst/>
              <a:cxnLst/>
              <a:rect l="l" t="t" r="r" b="b"/>
              <a:pathLst>
                <a:path w="352425" h="324484">
                  <a:moveTo>
                    <a:pt x="329219" y="323901"/>
                  </a:moveTo>
                  <a:lnTo>
                    <a:pt x="953" y="22802"/>
                  </a:lnTo>
                  <a:lnTo>
                    <a:pt x="0" y="0"/>
                  </a:lnTo>
                  <a:lnTo>
                    <a:pt x="351876" y="322748"/>
                  </a:lnTo>
                  <a:lnTo>
                    <a:pt x="329219" y="323901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44624" y="1223985"/>
              <a:ext cx="328930" cy="302895"/>
            </a:xfrm>
            <a:custGeom>
              <a:avLst/>
              <a:gdLst/>
              <a:ahLst/>
              <a:cxnLst/>
              <a:rect l="l" t="t" r="r" b="b"/>
              <a:pathLst>
                <a:path w="328929" h="302894">
                  <a:moveTo>
                    <a:pt x="306013" y="302615"/>
                  </a:moveTo>
                  <a:lnTo>
                    <a:pt x="953" y="22807"/>
                  </a:lnTo>
                  <a:lnTo>
                    <a:pt x="0" y="0"/>
                  </a:lnTo>
                  <a:lnTo>
                    <a:pt x="328663" y="301463"/>
                  </a:lnTo>
                  <a:lnTo>
                    <a:pt x="306013" y="302615"/>
                  </a:lnTo>
                  <a:close/>
                </a:path>
              </a:pathLst>
            </a:custGeom>
            <a:solidFill>
              <a:srgbClr val="A8E0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545561" y="1246397"/>
              <a:ext cx="306070" cy="281940"/>
            </a:xfrm>
            <a:custGeom>
              <a:avLst/>
              <a:gdLst/>
              <a:ahLst/>
              <a:cxnLst/>
              <a:rect l="l" t="t" r="r" b="b"/>
              <a:pathLst>
                <a:path w="306070" h="281940">
                  <a:moveTo>
                    <a:pt x="282801" y="281336"/>
                  </a:moveTo>
                  <a:lnTo>
                    <a:pt x="51" y="21987"/>
                  </a:lnTo>
                  <a:lnTo>
                    <a:pt x="520" y="12434"/>
                  </a:lnTo>
                  <a:lnTo>
                    <a:pt x="0" y="0"/>
                  </a:lnTo>
                  <a:lnTo>
                    <a:pt x="305463" y="280183"/>
                  </a:lnTo>
                  <a:lnTo>
                    <a:pt x="282801" y="281336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544602" y="1268025"/>
              <a:ext cx="284480" cy="260985"/>
            </a:xfrm>
            <a:custGeom>
              <a:avLst/>
              <a:gdLst/>
              <a:ahLst/>
              <a:cxnLst/>
              <a:rect l="l" t="t" r="r" b="b"/>
              <a:pathLst>
                <a:path w="284479" h="260984">
                  <a:moveTo>
                    <a:pt x="261485" y="260841"/>
                  </a:moveTo>
                  <a:lnTo>
                    <a:pt x="0" y="20995"/>
                  </a:lnTo>
                  <a:lnTo>
                    <a:pt x="1028" y="0"/>
                  </a:lnTo>
                  <a:lnTo>
                    <a:pt x="284148" y="259688"/>
                  </a:lnTo>
                  <a:lnTo>
                    <a:pt x="261485" y="260841"/>
                  </a:lnTo>
                  <a:close/>
                </a:path>
              </a:pathLst>
            </a:custGeom>
            <a:solidFill>
              <a:srgbClr val="B1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543592" y="1288661"/>
              <a:ext cx="262890" cy="242570"/>
            </a:xfrm>
            <a:custGeom>
              <a:avLst/>
              <a:gdLst/>
              <a:ahLst/>
              <a:cxnLst/>
              <a:rect l="l" t="t" r="r" b="b"/>
              <a:pathLst>
                <a:path w="262889" h="242569">
                  <a:moveTo>
                    <a:pt x="241300" y="242316"/>
                  </a:moveTo>
                  <a:lnTo>
                    <a:pt x="0" y="20985"/>
                  </a:lnTo>
                  <a:lnTo>
                    <a:pt x="1028" y="0"/>
                  </a:lnTo>
                  <a:lnTo>
                    <a:pt x="262889" y="240185"/>
                  </a:lnTo>
                  <a:lnTo>
                    <a:pt x="244078" y="241141"/>
                  </a:lnTo>
                  <a:lnTo>
                    <a:pt x="241300" y="242316"/>
                  </a:lnTo>
                  <a:close/>
                </a:path>
              </a:pathLst>
            </a:custGeom>
            <a:solidFill>
              <a:srgbClr val="B6E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527427" y="1309305"/>
              <a:ext cx="257732" cy="3305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/>
          <p:nvPr/>
        </p:nvSpPr>
        <p:spPr>
          <a:xfrm>
            <a:off x="1072987" y="1801414"/>
            <a:ext cx="833919" cy="2863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268089" y="1801414"/>
            <a:ext cx="833911" cy="2863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916573" y="1801414"/>
            <a:ext cx="833927" cy="2863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076107" y="1801414"/>
            <a:ext cx="833927" cy="2863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90768" y="5725188"/>
            <a:ext cx="833926" cy="28639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195696" y="5725188"/>
            <a:ext cx="833911" cy="28639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880376" y="5725188"/>
            <a:ext cx="833927" cy="28639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039910" y="5725188"/>
            <a:ext cx="833927" cy="28639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887094" y="531952"/>
            <a:ext cx="4258310" cy="1032510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5"/>
              </a:spcBef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r>
              <a:rPr sz="2000" spc="-11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00ADEF"/>
                </a:solidFill>
                <a:latin typeface="Trebuchet MS"/>
                <a:cs typeface="Trebuchet MS"/>
              </a:rPr>
              <a:t>3</a:t>
            </a:r>
            <a:endParaRPr sz="20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770"/>
              </a:spcBef>
            </a:pPr>
            <a:r>
              <a:rPr sz="1600" b="1" spc="10" dirty="0">
                <a:latin typeface="Trebuchet MS"/>
                <a:cs typeface="Trebuchet MS"/>
              </a:rPr>
              <a:t>Do </a:t>
            </a:r>
            <a:r>
              <a:rPr sz="1600" b="1" spc="-55" dirty="0">
                <a:latin typeface="Trebuchet MS"/>
                <a:cs typeface="Trebuchet MS"/>
              </a:rPr>
              <a:t>you </a:t>
            </a:r>
            <a:r>
              <a:rPr sz="1600" b="1" spc="-15" dirty="0">
                <a:latin typeface="Trebuchet MS"/>
                <a:cs typeface="Trebuchet MS"/>
              </a:rPr>
              <a:t>change </a:t>
            </a:r>
            <a:r>
              <a:rPr sz="1600" b="1" i="1" spc="-50" dirty="0">
                <a:latin typeface="Trebuchet MS"/>
                <a:cs typeface="Trebuchet MS"/>
              </a:rPr>
              <a:t>-y </a:t>
            </a:r>
            <a:r>
              <a:rPr sz="1600" b="1" spc="-90" dirty="0">
                <a:latin typeface="Trebuchet MS"/>
                <a:cs typeface="Trebuchet MS"/>
              </a:rPr>
              <a:t>to </a:t>
            </a:r>
            <a:r>
              <a:rPr sz="1600" b="1" i="1" spc="-75" dirty="0">
                <a:latin typeface="Trebuchet MS"/>
                <a:cs typeface="Trebuchet MS"/>
              </a:rPr>
              <a:t>-ies</a:t>
            </a:r>
            <a:r>
              <a:rPr sz="1600" b="1" spc="-75" dirty="0">
                <a:latin typeface="Trebuchet MS"/>
                <a:cs typeface="Trebuchet MS"/>
              </a:rPr>
              <a:t>, </a:t>
            </a:r>
            <a:r>
              <a:rPr sz="1600" b="1" spc="-85" dirty="0">
                <a:latin typeface="Trebuchet MS"/>
                <a:cs typeface="Trebuchet MS"/>
              </a:rPr>
              <a:t>or </a:t>
            </a:r>
            <a:r>
              <a:rPr sz="1600" b="1" spc="-114" dirty="0">
                <a:latin typeface="Trebuchet MS"/>
                <a:cs typeface="Trebuchet MS"/>
              </a:rPr>
              <a:t>just </a:t>
            </a:r>
            <a:r>
              <a:rPr sz="1600" b="1" spc="15" dirty="0">
                <a:latin typeface="Trebuchet MS"/>
                <a:cs typeface="Trebuchet MS"/>
              </a:rPr>
              <a:t>add </a:t>
            </a:r>
            <a:r>
              <a:rPr sz="1600" b="1" i="1" spc="-10" dirty="0">
                <a:latin typeface="Trebuchet MS"/>
                <a:cs typeface="Trebuchet MS"/>
              </a:rPr>
              <a:t>-s </a:t>
            </a:r>
            <a:r>
              <a:rPr sz="1600" b="1" spc="-90" dirty="0">
                <a:latin typeface="Trebuchet MS"/>
                <a:cs typeface="Trebuchet MS"/>
              </a:rPr>
              <a:t>to</a:t>
            </a:r>
            <a:r>
              <a:rPr sz="1600" b="1" spc="-165" dirty="0">
                <a:latin typeface="Trebuchet MS"/>
                <a:cs typeface="Trebuchet MS"/>
              </a:rPr>
              <a:t> </a:t>
            </a:r>
            <a:r>
              <a:rPr sz="1600" b="1" spc="-25" dirty="0">
                <a:latin typeface="Trebuchet MS"/>
                <a:cs typeface="Trebuchet MS"/>
              </a:rPr>
              <a:t>make  </a:t>
            </a:r>
            <a:r>
              <a:rPr sz="1600" b="1" spc="-70" dirty="0">
                <a:latin typeface="Trebuchet MS"/>
                <a:cs typeface="Trebuchet MS"/>
              </a:rPr>
              <a:t>these </a:t>
            </a:r>
            <a:r>
              <a:rPr sz="1600" b="1" spc="-45" dirty="0">
                <a:latin typeface="Trebuchet MS"/>
                <a:cs typeface="Trebuchet MS"/>
              </a:rPr>
              <a:t>singular </a:t>
            </a:r>
            <a:r>
              <a:rPr sz="1600" b="1" spc="-40" dirty="0">
                <a:latin typeface="Trebuchet MS"/>
                <a:cs typeface="Trebuchet MS"/>
              </a:rPr>
              <a:t>nouns </a:t>
            </a:r>
            <a:r>
              <a:rPr sz="1600" b="1" spc="-50" dirty="0">
                <a:latin typeface="Trebuchet MS"/>
                <a:cs typeface="Trebuchet MS"/>
              </a:rPr>
              <a:t>plural? </a:t>
            </a:r>
            <a:r>
              <a:rPr sz="1600" b="1" spc="-105" dirty="0">
                <a:latin typeface="Trebuchet MS"/>
                <a:cs typeface="Trebuchet MS"/>
              </a:rPr>
              <a:t>Write </a:t>
            </a:r>
            <a:r>
              <a:rPr sz="1600" b="1" spc="-80" dirty="0">
                <a:latin typeface="Trebuchet MS"/>
                <a:cs typeface="Trebuchet MS"/>
              </a:rPr>
              <a:t>your</a:t>
            </a:r>
            <a:r>
              <a:rPr sz="1600" b="1" spc="-10" dirty="0">
                <a:latin typeface="Trebuchet MS"/>
                <a:cs typeface="Trebuchet MS"/>
              </a:rPr>
              <a:t> </a:t>
            </a:r>
            <a:r>
              <a:rPr sz="1600" b="1" spc="-55" dirty="0">
                <a:latin typeface="Trebuchet MS"/>
                <a:cs typeface="Trebuchet MS"/>
              </a:rPr>
              <a:t>anwers.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pc="10" dirty="0"/>
              <a:t>33</a:t>
            </a:r>
          </a:p>
        </p:txBody>
      </p:sp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867410" y="1824189"/>
          <a:ext cx="5247638" cy="24971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5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7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3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56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1050">
                <a:tc>
                  <a:txBody>
                    <a:bodyPr/>
                    <a:lstStyle/>
                    <a:p>
                      <a:pPr marL="284480">
                        <a:lnSpc>
                          <a:spcPts val="1820"/>
                        </a:lnSpc>
                      </a:pPr>
                      <a:r>
                        <a:rPr sz="1600" b="1" spc="-35" dirty="0">
                          <a:solidFill>
                            <a:srgbClr val="00ADEF"/>
                          </a:solidFill>
                          <a:latin typeface="Trebuchet MS"/>
                          <a:cs typeface="Trebuchet MS"/>
                        </a:rPr>
                        <a:t>Singular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5880" algn="ctr">
                        <a:lnSpc>
                          <a:spcPts val="1820"/>
                        </a:lnSpc>
                      </a:pPr>
                      <a:r>
                        <a:rPr sz="1600" b="1" spc="-75" dirty="0">
                          <a:solidFill>
                            <a:srgbClr val="00ADEF"/>
                          </a:solidFill>
                          <a:latin typeface="Trebuchet MS"/>
                          <a:cs typeface="Trebuchet MS"/>
                        </a:rPr>
                        <a:t>Plural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ts val="1820"/>
                        </a:lnSpc>
                      </a:pPr>
                      <a:r>
                        <a:rPr sz="1600" b="1" spc="-35" dirty="0">
                          <a:solidFill>
                            <a:srgbClr val="00ADEF"/>
                          </a:solidFill>
                          <a:latin typeface="Trebuchet MS"/>
                          <a:cs typeface="Trebuchet MS"/>
                        </a:rPr>
                        <a:t>Singular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830" algn="ctr">
                        <a:lnSpc>
                          <a:spcPts val="1820"/>
                        </a:lnSpc>
                      </a:pPr>
                      <a:r>
                        <a:rPr sz="1600" b="1" spc="-75" dirty="0">
                          <a:solidFill>
                            <a:srgbClr val="00ADEF"/>
                          </a:solidFill>
                          <a:latin typeface="Trebuchet MS"/>
                          <a:cs typeface="Trebuchet MS"/>
                        </a:rPr>
                        <a:t>Plural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43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30"/>
                        </a:spcBef>
                        <a:tabLst>
                          <a:tab pos="283845" algn="l"/>
                        </a:tabLst>
                      </a:pPr>
                      <a:r>
                        <a:rPr sz="1600" spc="-280" dirty="0">
                          <a:latin typeface="Trebuchet MS"/>
                          <a:cs typeface="Trebuchet MS"/>
                        </a:rPr>
                        <a:t>1	</a:t>
                      </a:r>
                      <a:r>
                        <a:rPr sz="1600" spc="-65" dirty="0">
                          <a:latin typeface="Trebuchet MS"/>
                          <a:cs typeface="Trebuchet MS"/>
                        </a:rPr>
                        <a:t>key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80010" marB="0"/>
                </a:tc>
                <a:tc>
                  <a:txBody>
                    <a:bodyPr/>
                    <a:lstStyle/>
                    <a:p>
                      <a:pPr marR="55880" algn="ctr">
                        <a:lnSpc>
                          <a:spcPct val="100000"/>
                        </a:lnSpc>
                        <a:spcBef>
                          <a:spcPts val="630"/>
                        </a:spcBef>
                        <a:tabLst>
                          <a:tab pos="1223010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80010" marB="0"/>
                </a:tc>
                <a:tc>
                  <a:txBody>
                    <a:bodyPr/>
                    <a:lstStyle/>
                    <a:p>
                      <a:pPr marR="73025" algn="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6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80010" marB="0"/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600" spc="-100" dirty="0">
                          <a:latin typeface="Trebuchet MS"/>
                          <a:cs typeface="Trebuchet MS"/>
                        </a:rPr>
                        <a:t>toy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80010" marB="0"/>
                </a:tc>
                <a:tc>
                  <a:txBody>
                    <a:bodyPr/>
                    <a:lstStyle/>
                    <a:p>
                      <a:pPr marL="36830" algn="ctr">
                        <a:lnSpc>
                          <a:spcPct val="100000"/>
                        </a:lnSpc>
                        <a:spcBef>
                          <a:spcPts val="630"/>
                        </a:spcBef>
                        <a:tabLst>
                          <a:tab pos="126047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8001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74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75"/>
                        </a:spcBef>
                        <a:tabLst>
                          <a:tab pos="283845" algn="l"/>
                        </a:tabLst>
                      </a:pPr>
                      <a:r>
                        <a:rPr sz="1600" spc="15" dirty="0">
                          <a:latin typeface="Trebuchet MS"/>
                          <a:cs typeface="Trebuchet MS"/>
                        </a:rPr>
                        <a:t>2	</a:t>
                      </a:r>
                      <a:r>
                        <a:rPr sz="1600" spc="-130" dirty="0">
                          <a:latin typeface="Trebuchet MS"/>
                          <a:cs typeface="Trebuchet MS"/>
                        </a:rPr>
                        <a:t>city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R="55880" algn="ctr">
                        <a:lnSpc>
                          <a:spcPct val="100000"/>
                        </a:lnSpc>
                        <a:spcBef>
                          <a:spcPts val="775"/>
                        </a:spcBef>
                        <a:tabLst>
                          <a:tab pos="1223010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R="80010" algn="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7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600" spc="-10" dirty="0">
                          <a:latin typeface="Trebuchet MS"/>
                          <a:cs typeface="Trebuchet MS"/>
                        </a:rPr>
                        <a:t>baby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L="36830" algn="ctr">
                        <a:lnSpc>
                          <a:spcPct val="100000"/>
                        </a:lnSpc>
                        <a:spcBef>
                          <a:spcPts val="775"/>
                        </a:spcBef>
                        <a:tabLst>
                          <a:tab pos="126047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9842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73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75"/>
                        </a:spcBef>
                        <a:tabLst>
                          <a:tab pos="283845" algn="l"/>
                        </a:tabLst>
                      </a:pPr>
                      <a:r>
                        <a:rPr sz="1600" spc="15" dirty="0">
                          <a:latin typeface="Trebuchet MS"/>
                          <a:cs typeface="Trebuchet MS"/>
                        </a:rPr>
                        <a:t>3	</a:t>
                      </a:r>
                      <a:r>
                        <a:rPr sz="1600" spc="-114" dirty="0">
                          <a:latin typeface="Trebuchet MS"/>
                          <a:cs typeface="Trebuchet MS"/>
                        </a:rPr>
                        <a:t>butterfly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R="55880" algn="ctr">
                        <a:lnSpc>
                          <a:spcPct val="100000"/>
                        </a:lnSpc>
                        <a:spcBef>
                          <a:spcPts val="775"/>
                        </a:spcBef>
                        <a:tabLst>
                          <a:tab pos="1223010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R="73025" algn="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8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600" spc="-75" dirty="0">
                          <a:latin typeface="Trebuchet MS"/>
                          <a:cs typeface="Trebuchet MS"/>
                        </a:rPr>
                        <a:t>party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L="36830" algn="ctr">
                        <a:lnSpc>
                          <a:spcPct val="100000"/>
                        </a:lnSpc>
                        <a:spcBef>
                          <a:spcPts val="775"/>
                        </a:spcBef>
                        <a:tabLst>
                          <a:tab pos="126047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9842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73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75"/>
                        </a:spcBef>
                        <a:tabLst>
                          <a:tab pos="283845" algn="l"/>
                        </a:tabLst>
                      </a:pPr>
                      <a:r>
                        <a:rPr sz="1600" spc="15" dirty="0">
                          <a:latin typeface="Trebuchet MS"/>
                          <a:cs typeface="Trebuchet MS"/>
                        </a:rPr>
                        <a:t>4	</a:t>
                      </a:r>
                      <a:r>
                        <a:rPr sz="1600" spc="-35" dirty="0">
                          <a:latin typeface="Trebuchet MS"/>
                          <a:cs typeface="Trebuchet MS"/>
                        </a:rPr>
                        <a:t>monkey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R="55880" algn="ctr">
                        <a:lnSpc>
                          <a:spcPct val="100000"/>
                        </a:lnSpc>
                        <a:spcBef>
                          <a:spcPts val="775"/>
                        </a:spcBef>
                        <a:tabLst>
                          <a:tab pos="1223010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R="73025" algn="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9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600" spc="-55" dirty="0">
                          <a:latin typeface="Trebuchet MS"/>
                          <a:cs typeface="Trebuchet MS"/>
                        </a:rPr>
                        <a:t>chimney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L="36830" algn="ctr">
                        <a:lnSpc>
                          <a:spcPct val="100000"/>
                        </a:lnSpc>
                        <a:spcBef>
                          <a:spcPts val="775"/>
                        </a:spcBef>
                        <a:tabLst>
                          <a:tab pos="126047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9842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490">
                <a:tc>
                  <a:txBody>
                    <a:bodyPr/>
                    <a:lstStyle/>
                    <a:p>
                      <a:pPr marL="31750">
                        <a:lnSpc>
                          <a:spcPts val="1845"/>
                        </a:lnSpc>
                        <a:spcBef>
                          <a:spcPts val="775"/>
                        </a:spcBef>
                        <a:tabLst>
                          <a:tab pos="283845" algn="l"/>
                        </a:tabLst>
                      </a:pPr>
                      <a:r>
                        <a:rPr sz="1600" spc="15" dirty="0">
                          <a:latin typeface="Trebuchet MS"/>
                          <a:cs typeface="Trebuchet MS"/>
                        </a:rPr>
                        <a:t>5	</a:t>
                      </a:r>
                      <a:r>
                        <a:rPr sz="1600" spc="-135" dirty="0">
                          <a:latin typeface="Trebuchet MS"/>
                          <a:cs typeface="Trebuchet MS"/>
                        </a:rPr>
                        <a:t>fly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R="55880" algn="ctr">
                        <a:lnSpc>
                          <a:spcPts val="1845"/>
                        </a:lnSpc>
                        <a:spcBef>
                          <a:spcPts val="775"/>
                        </a:spcBef>
                        <a:tabLst>
                          <a:tab pos="1223010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ts val="1845"/>
                        </a:lnSpc>
                        <a:spcBef>
                          <a:spcPts val="77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ts val="1845"/>
                        </a:lnSpc>
                        <a:spcBef>
                          <a:spcPts val="775"/>
                        </a:spcBef>
                      </a:pPr>
                      <a:r>
                        <a:rPr sz="1600" spc="-45" dirty="0">
                          <a:latin typeface="Trebuchet MS"/>
                          <a:cs typeface="Trebuchet MS"/>
                        </a:rPr>
                        <a:t>lady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L="36830" algn="ctr">
                        <a:lnSpc>
                          <a:spcPts val="1845"/>
                        </a:lnSpc>
                        <a:spcBef>
                          <a:spcPts val="775"/>
                        </a:spcBef>
                        <a:tabLst>
                          <a:tab pos="126047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9842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3" name="object 43"/>
          <p:cNvSpPr txBox="1"/>
          <p:nvPr/>
        </p:nvSpPr>
        <p:spPr>
          <a:xfrm>
            <a:off x="882738" y="4451173"/>
            <a:ext cx="5015230" cy="1032510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015"/>
              </a:spcBef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r>
              <a:rPr sz="2000" spc="-11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00ADEF"/>
                </a:solidFill>
                <a:latin typeface="Trebuchet MS"/>
                <a:cs typeface="Trebuchet MS"/>
              </a:rPr>
              <a:t>4</a:t>
            </a:r>
            <a:endParaRPr sz="2000">
              <a:latin typeface="Trebuchet MS"/>
              <a:cs typeface="Trebuchet MS"/>
            </a:endParaRPr>
          </a:p>
          <a:p>
            <a:pPr marL="16510">
              <a:lnSpc>
                <a:spcPct val="100000"/>
              </a:lnSpc>
              <a:spcBef>
                <a:spcPts val="770"/>
              </a:spcBef>
            </a:pPr>
            <a:r>
              <a:rPr sz="1600" b="1" spc="-80" dirty="0">
                <a:latin typeface="Trebuchet MS"/>
                <a:cs typeface="Trebuchet MS"/>
              </a:rPr>
              <a:t>All </a:t>
            </a:r>
            <a:r>
              <a:rPr sz="1600" b="1" spc="-70" dirty="0">
                <a:latin typeface="Trebuchet MS"/>
                <a:cs typeface="Trebuchet MS"/>
              </a:rPr>
              <a:t>these </a:t>
            </a:r>
            <a:r>
              <a:rPr sz="1600" b="1" spc="-45" dirty="0">
                <a:latin typeface="Trebuchet MS"/>
                <a:cs typeface="Trebuchet MS"/>
              </a:rPr>
              <a:t>singular </a:t>
            </a:r>
            <a:r>
              <a:rPr sz="1600" b="1" spc="-40" dirty="0">
                <a:latin typeface="Trebuchet MS"/>
                <a:cs typeface="Trebuchet MS"/>
              </a:rPr>
              <a:t>nouns </a:t>
            </a:r>
            <a:r>
              <a:rPr sz="1600" b="1" spc="-45" dirty="0">
                <a:latin typeface="Trebuchet MS"/>
                <a:cs typeface="Trebuchet MS"/>
              </a:rPr>
              <a:t>end </a:t>
            </a:r>
            <a:r>
              <a:rPr sz="1600" b="1" spc="-90" dirty="0">
                <a:latin typeface="Trebuchet MS"/>
                <a:cs typeface="Trebuchet MS"/>
              </a:rPr>
              <a:t>with </a:t>
            </a:r>
            <a:r>
              <a:rPr sz="1600" b="1" i="1" spc="-50" dirty="0">
                <a:latin typeface="Trebuchet MS"/>
                <a:cs typeface="Trebuchet MS"/>
              </a:rPr>
              <a:t>-o</a:t>
            </a:r>
            <a:r>
              <a:rPr sz="1600" b="1" spc="-50" dirty="0">
                <a:latin typeface="Trebuchet MS"/>
                <a:cs typeface="Trebuchet MS"/>
              </a:rPr>
              <a:t>. </a:t>
            </a:r>
            <a:r>
              <a:rPr sz="1600" b="1" spc="-10" dirty="0">
                <a:latin typeface="Trebuchet MS"/>
                <a:cs typeface="Trebuchet MS"/>
              </a:rPr>
              <a:t>Add </a:t>
            </a:r>
            <a:r>
              <a:rPr sz="1600" b="1" spc="-105" dirty="0">
                <a:latin typeface="Trebuchet MS"/>
                <a:cs typeface="Trebuchet MS"/>
              </a:rPr>
              <a:t>either </a:t>
            </a:r>
            <a:r>
              <a:rPr sz="1600" b="1" i="1" spc="-10" dirty="0">
                <a:latin typeface="Trebuchet MS"/>
                <a:cs typeface="Trebuchet MS"/>
              </a:rPr>
              <a:t>-s </a:t>
            </a:r>
            <a:r>
              <a:rPr sz="1600" b="1" spc="-85" dirty="0">
                <a:latin typeface="Trebuchet MS"/>
                <a:cs typeface="Trebuchet MS"/>
              </a:rPr>
              <a:t>or</a:t>
            </a:r>
            <a:r>
              <a:rPr sz="1600" b="1" spc="-60" dirty="0">
                <a:latin typeface="Trebuchet MS"/>
                <a:cs typeface="Trebuchet MS"/>
              </a:rPr>
              <a:t> </a:t>
            </a:r>
            <a:r>
              <a:rPr sz="1600" b="1" i="1" spc="-15" dirty="0">
                <a:latin typeface="Trebuchet MS"/>
                <a:cs typeface="Trebuchet MS"/>
              </a:rPr>
              <a:t>-es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600" b="1" spc="25" dirty="0">
                <a:latin typeface="Trebuchet MS"/>
                <a:cs typeface="Trebuchet MS"/>
              </a:rPr>
              <a:t>as </a:t>
            </a:r>
            <a:r>
              <a:rPr sz="1600" b="1" spc="-55" dirty="0">
                <a:latin typeface="Trebuchet MS"/>
                <a:cs typeface="Trebuchet MS"/>
              </a:rPr>
              <a:t>you </a:t>
            </a:r>
            <a:r>
              <a:rPr sz="1600" b="1" spc="-105" dirty="0">
                <a:latin typeface="Trebuchet MS"/>
                <a:cs typeface="Trebuchet MS"/>
              </a:rPr>
              <a:t>write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60" dirty="0">
                <a:latin typeface="Trebuchet MS"/>
                <a:cs typeface="Trebuchet MS"/>
              </a:rPr>
              <a:t>plurals </a:t>
            </a:r>
            <a:r>
              <a:rPr sz="1600" b="1" spc="-40" dirty="0">
                <a:latin typeface="Trebuchet MS"/>
                <a:cs typeface="Trebuchet MS"/>
              </a:rPr>
              <a:t>on </a:t>
            </a:r>
            <a:r>
              <a:rPr sz="1600" b="1" spc="-95" dirty="0">
                <a:latin typeface="Trebuchet MS"/>
                <a:cs typeface="Trebuchet MS"/>
              </a:rPr>
              <a:t>the</a:t>
            </a:r>
            <a:r>
              <a:rPr sz="1600" b="1" spc="-60" dirty="0">
                <a:latin typeface="Trebuchet MS"/>
                <a:cs typeface="Trebuchet MS"/>
              </a:rPr>
              <a:t> </a:t>
            </a:r>
            <a:r>
              <a:rPr sz="1600" b="1" spc="-105" dirty="0">
                <a:latin typeface="Trebuchet MS"/>
                <a:cs typeface="Trebuchet MS"/>
              </a:rPr>
              <a:t>line.</a:t>
            </a:r>
            <a:endParaRPr sz="1600">
              <a:latin typeface="Trebuchet MS"/>
              <a:cs typeface="Trebuchet MS"/>
            </a:endParaRPr>
          </a:p>
        </p:txBody>
      </p:sp>
      <p:graphicFrame>
        <p:nvGraphicFramePr>
          <p:cNvPr id="44" name="object 44"/>
          <p:cNvGraphicFramePr>
            <a:graphicFrameLocks noGrp="1"/>
          </p:cNvGraphicFramePr>
          <p:nvPr/>
        </p:nvGraphicFramePr>
        <p:xfrm>
          <a:off x="868044" y="5756109"/>
          <a:ext cx="5245099" cy="24972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8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73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56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17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1050">
                <a:tc gridSpan="2">
                  <a:txBody>
                    <a:bodyPr/>
                    <a:lstStyle/>
                    <a:p>
                      <a:pPr marL="283845">
                        <a:lnSpc>
                          <a:spcPts val="1820"/>
                        </a:lnSpc>
                      </a:pPr>
                      <a:r>
                        <a:rPr sz="1600" b="1" spc="-35" dirty="0">
                          <a:solidFill>
                            <a:srgbClr val="00ADEF"/>
                          </a:solidFill>
                          <a:latin typeface="Trebuchet MS"/>
                          <a:cs typeface="Trebuchet MS"/>
                        </a:rPr>
                        <a:t>Singular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64465" algn="ctr">
                        <a:lnSpc>
                          <a:spcPts val="1820"/>
                        </a:lnSpc>
                      </a:pPr>
                      <a:r>
                        <a:rPr sz="1600" b="1" spc="-75" dirty="0">
                          <a:solidFill>
                            <a:srgbClr val="00ADEF"/>
                          </a:solidFill>
                          <a:latin typeface="Trebuchet MS"/>
                          <a:cs typeface="Trebuchet MS"/>
                        </a:rPr>
                        <a:t>Plural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820"/>
                        </a:lnSpc>
                      </a:pPr>
                      <a:r>
                        <a:rPr sz="1600" b="1" spc="-35" dirty="0">
                          <a:solidFill>
                            <a:srgbClr val="00ADEF"/>
                          </a:solidFill>
                          <a:latin typeface="Trebuchet MS"/>
                          <a:cs typeface="Trebuchet MS"/>
                        </a:rPr>
                        <a:t>Singular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4610" algn="ctr">
                        <a:lnSpc>
                          <a:spcPts val="1820"/>
                        </a:lnSpc>
                      </a:pPr>
                      <a:r>
                        <a:rPr sz="1600" b="1" spc="-75" dirty="0">
                          <a:solidFill>
                            <a:srgbClr val="00ADEF"/>
                          </a:solidFill>
                          <a:latin typeface="Trebuchet MS"/>
                          <a:cs typeface="Trebuchet MS"/>
                        </a:rPr>
                        <a:t>Plural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439">
                <a:tc gridSpan="2"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30"/>
                        </a:spcBef>
                        <a:tabLst>
                          <a:tab pos="283845" algn="l"/>
                        </a:tabLst>
                      </a:pPr>
                      <a:r>
                        <a:rPr sz="1600" spc="-280" dirty="0">
                          <a:latin typeface="Trebuchet MS"/>
                          <a:cs typeface="Trebuchet MS"/>
                        </a:rPr>
                        <a:t>1	</a:t>
                      </a:r>
                      <a:r>
                        <a:rPr sz="1600" spc="-55" dirty="0">
                          <a:latin typeface="Trebuchet MS"/>
                          <a:cs typeface="Trebuchet MS"/>
                        </a:rPr>
                        <a:t>video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8001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64465" algn="ctr">
                        <a:lnSpc>
                          <a:spcPct val="100000"/>
                        </a:lnSpc>
                        <a:spcBef>
                          <a:spcPts val="630"/>
                        </a:spcBef>
                        <a:tabLst>
                          <a:tab pos="1223010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8001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6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80010" marB="0"/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600" spc="-40" dirty="0">
                          <a:latin typeface="Trebuchet MS"/>
                          <a:cs typeface="Trebuchet MS"/>
                        </a:rPr>
                        <a:t>radio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80010" marB="0"/>
                </a:tc>
                <a:tc>
                  <a:txBody>
                    <a:bodyPr/>
                    <a:lstStyle/>
                    <a:p>
                      <a:pPr marL="54610" algn="ctr">
                        <a:lnSpc>
                          <a:spcPct val="100000"/>
                        </a:lnSpc>
                        <a:spcBef>
                          <a:spcPts val="630"/>
                        </a:spcBef>
                        <a:tabLst>
                          <a:tab pos="127825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8001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739">
                <a:tc gridSpan="2"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75"/>
                        </a:spcBef>
                        <a:tabLst>
                          <a:tab pos="283845" algn="l"/>
                        </a:tabLst>
                      </a:pPr>
                      <a:r>
                        <a:rPr sz="1600" spc="15" dirty="0">
                          <a:latin typeface="Trebuchet MS"/>
                          <a:cs typeface="Trebuchet MS"/>
                        </a:rPr>
                        <a:t>2	</a:t>
                      </a:r>
                      <a:r>
                        <a:rPr sz="1600" spc="-20" dirty="0">
                          <a:latin typeface="Trebuchet MS"/>
                          <a:cs typeface="Trebuchet MS"/>
                        </a:rPr>
                        <a:t>piano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9842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64465" algn="ctr">
                        <a:lnSpc>
                          <a:spcPct val="100000"/>
                        </a:lnSpc>
                        <a:spcBef>
                          <a:spcPts val="775"/>
                        </a:spcBef>
                        <a:tabLst>
                          <a:tab pos="1223010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R="62230" algn="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7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600" spc="-30" dirty="0">
                          <a:latin typeface="Trebuchet MS"/>
                          <a:cs typeface="Trebuchet MS"/>
                        </a:rPr>
                        <a:t>hippo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L="54610" algn="ctr">
                        <a:lnSpc>
                          <a:spcPct val="100000"/>
                        </a:lnSpc>
                        <a:spcBef>
                          <a:spcPts val="775"/>
                        </a:spcBef>
                        <a:tabLst>
                          <a:tab pos="127825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9842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490">
                <a:tc gridSpan="2">
                  <a:txBody>
                    <a:bodyPr/>
                    <a:lstStyle/>
                    <a:p>
                      <a:pPr marL="31750">
                        <a:lnSpc>
                          <a:spcPts val="1845"/>
                        </a:lnSpc>
                        <a:spcBef>
                          <a:spcPts val="775"/>
                        </a:spcBef>
                        <a:tabLst>
                          <a:tab pos="283845" algn="l"/>
                        </a:tabLst>
                      </a:pPr>
                      <a:r>
                        <a:rPr sz="1600" spc="15" dirty="0">
                          <a:latin typeface="Trebuchet MS"/>
                          <a:cs typeface="Trebuchet MS"/>
                        </a:rPr>
                        <a:t>3	</a:t>
                      </a:r>
                      <a:r>
                        <a:rPr sz="1600" spc="25" dirty="0">
                          <a:latin typeface="Trebuchet MS"/>
                          <a:cs typeface="Trebuchet MS"/>
                        </a:rPr>
                        <a:t>mango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9842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64465" algn="ctr">
                        <a:lnSpc>
                          <a:spcPts val="1845"/>
                        </a:lnSpc>
                        <a:spcBef>
                          <a:spcPts val="775"/>
                        </a:spcBef>
                        <a:tabLst>
                          <a:tab pos="1223010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845"/>
                        </a:lnSpc>
                        <a:spcBef>
                          <a:spcPts val="77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8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845"/>
                        </a:lnSpc>
                        <a:spcBef>
                          <a:spcPts val="775"/>
                        </a:spcBef>
                      </a:pPr>
                      <a:r>
                        <a:rPr sz="1600" spc="-15" dirty="0">
                          <a:latin typeface="Trebuchet MS"/>
                          <a:cs typeface="Trebuchet MS"/>
                        </a:rPr>
                        <a:t>zoo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98425" marB="0"/>
                </a:tc>
                <a:tc>
                  <a:txBody>
                    <a:bodyPr/>
                    <a:lstStyle/>
                    <a:p>
                      <a:pPr marL="54610" algn="ctr">
                        <a:lnSpc>
                          <a:spcPts val="1845"/>
                        </a:lnSpc>
                        <a:spcBef>
                          <a:spcPts val="775"/>
                        </a:spcBef>
                        <a:tabLst>
                          <a:tab pos="127825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9842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R="31750" algn="ctr">
                        <a:lnSpc>
                          <a:spcPts val="1845"/>
                        </a:lnSpc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4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635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71120">
                        <a:lnSpc>
                          <a:spcPts val="1845"/>
                        </a:lnSpc>
                        <a:tabLst>
                          <a:tab pos="2122805" algn="l"/>
                        </a:tabLst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kangaroo</a:t>
                      </a: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63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R="54610" algn="r">
                        <a:lnSpc>
                          <a:spcPts val="1845"/>
                        </a:lnSpc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9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62230">
                        <a:lnSpc>
                          <a:spcPts val="1845"/>
                        </a:lnSpc>
                      </a:pPr>
                      <a:r>
                        <a:rPr sz="1600" spc="-55" dirty="0">
                          <a:latin typeface="Trebuchet MS"/>
                          <a:cs typeface="Trebuchet MS"/>
                        </a:rPr>
                        <a:t>zero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54610" algn="ctr">
                        <a:lnSpc>
                          <a:spcPts val="1845"/>
                        </a:lnSpc>
                        <a:tabLst>
                          <a:tab pos="127825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63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7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R="31750" algn="ctr">
                        <a:lnSpc>
                          <a:spcPts val="1845"/>
                        </a:lnSpc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5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71120">
                        <a:lnSpc>
                          <a:spcPts val="1845"/>
                        </a:lnSpc>
                      </a:pPr>
                      <a:r>
                        <a:rPr sz="1600" spc="-55" dirty="0">
                          <a:latin typeface="Trebuchet MS"/>
                          <a:cs typeface="Trebuchet MS"/>
                        </a:rPr>
                        <a:t>rhino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R="164465" algn="ctr">
                        <a:lnSpc>
                          <a:spcPts val="1845"/>
                        </a:lnSpc>
                        <a:tabLst>
                          <a:tab pos="1223010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R="59055" algn="r">
                        <a:lnSpc>
                          <a:spcPts val="1845"/>
                        </a:lnSpc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62230">
                        <a:lnSpc>
                          <a:spcPts val="1845"/>
                        </a:lnSpc>
                      </a:pPr>
                      <a:r>
                        <a:rPr sz="1600" spc="-50" dirty="0">
                          <a:latin typeface="Trebuchet MS"/>
                          <a:cs typeface="Trebuchet MS"/>
                        </a:rPr>
                        <a:t>photo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54610" algn="ctr">
                        <a:lnSpc>
                          <a:spcPts val="1845"/>
                        </a:lnSpc>
                        <a:tabLst>
                          <a:tab pos="127825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63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6100" y="1183005"/>
            <a:ext cx="5751195" cy="988694"/>
          </a:xfrm>
          <a:custGeom>
            <a:avLst/>
            <a:gdLst/>
            <a:ahLst/>
            <a:cxnLst/>
            <a:rect l="l" t="t" r="r" b="b"/>
            <a:pathLst>
              <a:path w="5751195" h="988694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874395"/>
                </a:lnTo>
                <a:lnTo>
                  <a:pt x="1785" y="940474"/>
                </a:lnTo>
                <a:lnTo>
                  <a:pt x="14287" y="974407"/>
                </a:lnTo>
                <a:lnTo>
                  <a:pt x="48220" y="986909"/>
                </a:lnTo>
                <a:lnTo>
                  <a:pt x="114300" y="988695"/>
                </a:lnTo>
                <a:lnTo>
                  <a:pt x="5636895" y="988695"/>
                </a:lnTo>
                <a:lnTo>
                  <a:pt x="5702974" y="986909"/>
                </a:lnTo>
                <a:lnTo>
                  <a:pt x="5736907" y="974407"/>
                </a:lnTo>
                <a:lnTo>
                  <a:pt x="5749409" y="940474"/>
                </a:lnTo>
                <a:lnTo>
                  <a:pt x="5751195" y="874395"/>
                </a:lnTo>
                <a:lnTo>
                  <a:pt x="5751195" y="114300"/>
                </a:lnTo>
                <a:lnTo>
                  <a:pt x="5749409" y="48220"/>
                </a:lnTo>
                <a:lnTo>
                  <a:pt x="5736907" y="14287"/>
                </a:lnTo>
                <a:lnTo>
                  <a:pt x="5702974" y="1785"/>
                </a:lnTo>
                <a:lnTo>
                  <a:pt x="5636895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47153" y="2268874"/>
            <a:ext cx="2279631" cy="15041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7994" y="4182109"/>
            <a:ext cx="2747640" cy="17575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7692" y="2381253"/>
            <a:ext cx="2593962" cy="14998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339701" y="5958876"/>
            <a:ext cx="5953760" cy="2861310"/>
            <a:chOff x="339701" y="5958876"/>
            <a:chExt cx="5953760" cy="2861310"/>
          </a:xfrm>
        </p:grpSpPr>
        <p:sp>
          <p:nvSpPr>
            <p:cNvPr id="7" name="object 7"/>
            <p:cNvSpPr/>
            <p:nvPr/>
          </p:nvSpPr>
          <p:spPr>
            <a:xfrm>
              <a:off x="553551" y="6236656"/>
              <a:ext cx="5732145" cy="2575560"/>
            </a:xfrm>
            <a:custGeom>
              <a:avLst/>
              <a:gdLst/>
              <a:ahLst/>
              <a:cxnLst/>
              <a:rect l="l" t="t" r="r" b="b"/>
              <a:pathLst>
                <a:path w="5732145" h="2575559">
                  <a:moveTo>
                    <a:pt x="3818430" y="2575118"/>
                  </a:moveTo>
                  <a:lnTo>
                    <a:pt x="3783698" y="2568018"/>
                  </a:lnTo>
                  <a:lnTo>
                    <a:pt x="3702327" y="2536776"/>
                  </a:lnTo>
                  <a:lnTo>
                    <a:pt x="3667594" y="2529676"/>
                  </a:lnTo>
                  <a:lnTo>
                    <a:pt x="3632865" y="2534409"/>
                  </a:lnTo>
                  <a:lnTo>
                    <a:pt x="3551495" y="2555235"/>
                  </a:lnTo>
                  <a:lnTo>
                    <a:pt x="3516766" y="2559968"/>
                  </a:lnTo>
                  <a:lnTo>
                    <a:pt x="3482034" y="2555235"/>
                  </a:lnTo>
                  <a:lnTo>
                    <a:pt x="3400663" y="2534409"/>
                  </a:lnTo>
                  <a:lnTo>
                    <a:pt x="3365931" y="2529676"/>
                  </a:lnTo>
                  <a:lnTo>
                    <a:pt x="3332440" y="2534409"/>
                  </a:lnTo>
                  <a:lnTo>
                    <a:pt x="3256530" y="2555235"/>
                  </a:lnTo>
                  <a:lnTo>
                    <a:pt x="3223039" y="2559968"/>
                  </a:lnTo>
                  <a:lnTo>
                    <a:pt x="3188306" y="2552868"/>
                  </a:lnTo>
                  <a:lnTo>
                    <a:pt x="3106938" y="2521626"/>
                  </a:lnTo>
                  <a:lnTo>
                    <a:pt x="3072210" y="2514526"/>
                  </a:lnTo>
                  <a:lnTo>
                    <a:pt x="3038718" y="2521626"/>
                  </a:lnTo>
                  <a:lnTo>
                    <a:pt x="2962803" y="2552868"/>
                  </a:lnTo>
                  <a:lnTo>
                    <a:pt x="2929311" y="2559968"/>
                  </a:lnTo>
                  <a:lnTo>
                    <a:pt x="2897063" y="2552868"/>
                  </a:lnTo>
                  <a:lnTo>
                    <a:pt x="2826610" y="2521626"/>
                  </a:lnTo>
                  <a:lnTo>
                    <a:pt x="2794362" y="2514526"/>
                  </a:lnTo>
                  <a:lnTo>
                    <a:pt x="2758390" y="2521626"/>
                  </a:lnTo>
                  <a:lnTo>
                    <a:pt x="2671563" y="2552868"/>
                  </a:lnTo>
                  <a:lnTo>
                    <a:pt x="2635591" y="2559968"/>
                  </a:lnTo>
                  <a:lnTo>
                    <a:pt x="2602098" y="2555235"/>
                  </a:lnTo>
                  <a:lnTo>
                    <a:pt x="2526186" y="2534409"/>
                  </a:lnTo>
                  <a:lnTo>
                    <a:pt x="2492698" y="2529676"/>
                  </a:lnTo>
                  <a:lnTo>
                    <a:pt x="2457966" y="2534409"/>
                  </a:lnTo>
                  <a:lnTo>
                    <a:pt x="2376595" y="2555235"/>
                  </a:lnTo>
                  <a:lnTo>
                    <a:pt x="2341863" y="2559968"/>
                  </a:lnTo>
                  <a:lnTo>
                    <a:pt x="2307131" y="2552868"/>
                  </a:lnTo>
                  <a:lnTo>
                    <a:pt x="2225763" y="2521626"/>
                  </a:lnTo>
                  <a:lnTo>
                    <a:pt x="2191035" y="2514526"/>
                  </a:lnTo>
                  <a:lnTo>
                    <a:pt x="2157543" y="2521626"/>
                  </a:lnTo>
                  <a:lnTo>
                    <a:pt x="2081627" y="2552868"/>
                  </a:lnTo>
                  <a:lnTo>
                    <a:pt x="2048135" y="2559968"/>
                  </a:lnTo>
                  <a:lnTo>
                    <a:pt x="2013407" y="2552868"/>
                  </a:lnTo>
                  <a:lnTo>
                    <a:pt x="1932039" y="2521626"/>
                  </a:lnTo>
                  <a:lnTo>
                    <a:pt x="1897307" y="2514526"/>
                  </a:lnTo>
                  <a:lnTo>
                    <a:pt x="1862575" y="2521626"/>
                  </a:lnTo>
                  <a:lnTo>
                    <a:pt x="1781204" y="2552868"/>
                  </a:lnTo>
                  <a:lnTo>
                    <a:pt x="1746471" y="2559968"/>
                  </a:lnTo>
                  <a:lnTo>
                    <a:pt x="1711744" y="2552868"/>
                  </a:lnTo>
                  <a:lnTo>
                    <a:pt x="1630375" y="2521626"/>
                  </a:lnTo>
                  <a:lnTo>
                    <a:pt x="1595643" y="2514526"/>
                  </a:lnTo>
                  <a:lnTo>
                    <a:pt x="1560911" y="2521626"/>
                  </a:lnTo>
                  <a:lnTo>
                    <a:pt x="1479540" y="2552868"/>
                  </a:lnTo>
                  <a:lnTo>
                    <a:pt x="1444808" y="2559968"/>
                  </a:lnTo>
                  <a:lnTo>
                    <a:pt x="1411320" y="2555235"/>
                  </a:lnTo>
                  <a:lnTo>
                    <a:pt x="1335408" y="2534409"/>
                  </a:lnTo>
                  <a:lnTo>
                    <a:pt x="1301916" y="2529676"/>
                  </a:lnTo>
                  <a:lnTo>
                    <a:pt x="1267188" y="2536776"/>
                  </a:lnTo>
                  <a:lnTo>
                    <a:pt x="1185820" y="2568018"/>
                  </a:lnTo>
                  <a:lnTo>
                    <a:pt x="1151088" y="2575118"/>
                  </a:lnTo>
                  <a:lnTo>
                    <a:pt x="1116355" y="2568018"/>
                  </a:lnTo>
                  <a:lnTo>
                    <a:pt x="1034984" y="2536776"/>
                  </a:lnTo>
                  <a:lnTo>
                    <a:pt x="1000252" y="2529676"/>
                  </a:lnTo>
                  <a:lnTo>
                    <a:pt x="964283" y="2536776"/>
                  </a:lnTo>
                  <a:lnTo>
                    <a:pt x="877454" y="2568018"/>
                  </a:lnTo>
                  <a:lnTo>
                    <a:pt x="841480" y="2575118"/>
                  </a:lnTo>
                  <a:lnTo>
                    <a:pt x="809233" y="2568018"/>
                  </a:lnTo>
                  <a:lnTo>
                    <a:pt x="738779" y="2536776"/>
                  </a:lnTo>
                  <a:lnTo>
                    <a:pt x="706532" y="2529676"/>
                  </a:lnTo>
                  <a:lnTo>
                    <a:pt x="670560" y="2536776"/>
                  </a:lnTo>
                  <a:lnTo>
                    <a:pt x="583732" y="2568018"/>
                  </a:lnTo>
                  <a:lnTo>
                    <a:pt x="547760" y="2575118"/>
                  </a:lnTo>
                  <a:lnTo>
                    <a:pt x="514268" y="2568018"/>
                  </a:lnTo>
                  <a:lnTo>
                    <a:pt x="438356" y="2536776"/>
                  </a:lnTo>
                  <a:lnTo>
                    <a:pt x="404868" y="2529676"/>
                  </a:lnTo>
                  <a:lnTo>
                    <a:pt x="371376" y="2536776"/>
                  </a:lnTo>
                  <a:lnTo>
                    <a:pt x="295464" y="2568018"/>
                  </a:lnTo>
                  <a:lnTo>
                    <a:pt x="261976" y="2575118"/>
                  </a:lnTo>
                  <a:lnTo>
                    <a:pt x="228397" y="2568725"/>
                  </a:lnTo>
                  <a:lnTo>
                    <a:pt x="184400" y="2554726"/>
                  </a:lnTo>
                  <a:lnTo>
                    <a:pt x="136501" y="2540892"/>
                  </a:lnTo>
                  <a:lnTo>
                    <a:pt x="91217" y="2534994"/>
                  </a:lnTo>
                  <a:lnTo>
                    <a:pt x="55064" y="2544804"/>
                  </a:lnTo>
                  <a:lnTo>
                    <a:pt x="30910" y="2518671"/>
                  </a:lnTo>
                  <a:lnTo>
                    <a:pt x="13709" y="2490023"/>
                  </a:lnTo>
                  <a:lnTo>
                    <a:pt x="3420" y="2460367"/>
                  </a:lnTo>
                  <a:lnTo>
                    <a:pt x="0" y="2431211"/>
                  </a:lnTo>
                  <a:lnTo>
                    <a:pt x="7442" y="2396892"/>
                  </a:lnTo>
                  <a:lnTo>
                    <a:pt x="40188" y="2314053"/>
                  </a:lnTo>
                  <a:lnTo>
                    <a:pt x="47630" y="2279733"/>
                  </a:lnTo>
                  <a:lnTo>
                    <a:pt x="40188" y="2247783"/>
                  </a:lnTo>
                  <a:lnTo>
                    <a:pt x="7442" y="2175358"/>
                  </a:lnTo>
                  <a:lnTo>
                    <a:pt x="0" y="2143405"/>
                  </a:lnTo>
                  <a:lnTo>
                    <a:pt x="7442" y="2109085"/>
                  </a:lnTo>
                  <a:lnTo>
                    <a:pt x="40188" y="2026246"/>
                  </a:lnTo>
                  <a:lnTo>
                    <a:pt x="47630" y="1991926"/>
                  </a:lnTo>
                  <a:lnTo>
                    <a:pt x="42669" y="1959977"/>
                  </a:lnTo>
                  <a:lnTo>
                    <a:pt x="20840" y="1887551"/>
                  </a:lnTo>
                  <a:lnTo>
                    <a:pt x="15879" y="1855598"/>
                  </a:lnTo>
                  <a:lnTo>
                    <a:pt x="20840" y="1822461"/>
                  </a:lnTo>
                  <a:lnTo>
                    <a:pt x="42669" y="1744831"/>
                  </a:lnTo>
                  <a:lnTo>
                    <a:pt x="47630" y="1711698"/>
                  </a:lnTo>
                  <a:lnTo>
                    <a:pt x="42669" y="1680927"/>
                  </a:lnTo>
                  <a:lnTo>
                    <a:pt x="20840" y="1613707"/>
                  </a:lnTo>
                  <a:lnTo>
                    <a:pt x="15879" y="1582941"/>
                  </a:lnTo>
                  <a:lnTo>
                    <a:pt x="23321" y="1546254"/>
                  </a:lnTo>
                  <a:lnTo>
                    <a:pt x="56067" y="1452999"/>
                  </a:lnTo>
                  <a:lnTo>
                    <a:pt x="63510" y="1416312"/>
                  </a:lnTo>
                  <a:lnTo>
                    <a:pt x="56067" y="1384363"/>
                  </a:lnTo>
                  <a:lnTo>
                    <a:pt x="23321" y="1311938"/>
                  </a:lnTo>
                  <a:lnTo>
                    <a:pt x="15879" y="1279984"/>
                  </a:lnTo>
                  <a:lnTo>
                    <a:pt x="23321" y="1245664"/>
                  </a:lnTo>
                  <a:lnTo>
                    <a:pt x="56067" y="1162825"/>
                  </a:lnTo>
                  <a:lnTo>
                    <a:pt x="63510" y="1128506"/>
                  </a:lnTo>
                  <a:lnTo>
                    <a:pt x="56067" y="1097739"/>
                  </a:lnTo>
                  <a:lnTo>
                    <a:pt x="23321" y="1030519"/>
                  </a:lnTo>
                  <a:lnTo>
                    <a:pt x="15879" y="999749"/>
                  </a:lnTo>
                  <a:lnTo>
                    <a:pt x="23321" y="967799"/>
                  </a:lnTo>
                  <a:lnTo>
                    <a:pt x="56067" y="895374"/>
                  </a:lnTo>
                  <a:lnTo>
                    <a:pt x="63510" y="863420"/>
                  </a:lnTo>
                  <a:lnTo>
                    <a:pt x="58548" y="830287"/>
                  </a:lnTo>
                  <a:lnTo>
                    <a:pt x="36719" y="752657"/>
                  </a:lnTo>
                  <a:lnTo>
                    <a:pt x="31758" y="719520"/>
                  </a:lnTo>
                  <a:lnTo>
                    <a:pt x="39201" y="685200"/>
                  </a:lnTo>
                  <a:lnTo>
                    <a:pt x="71947" y="602362"/>
                  </a:lnTo>
                  <a:lnTo>
                    <a:pt x="79389" y="568042"/>
                  </a:lnTo>
                  <a:lnTo>
                    <a:pt x="71947" y="536088"/>
                  </a:lnTo>
                  <a:lnTo>
                    <a:pt x="39201" y="463663"/>
                  </a:lnTo>
                  <a:lnTo>
                    <a:pt x="31758" y="431713"/>
                  </a:lnTo>
                  <a:lnTo>
                    <a:pt x="39201" y="397394"/>
                  </a:lnTo>
                  <a:lnTo>
                    <a:pt x="71947" y="314555"/>
                  </a:lnTo>
                  <a:lnTo>
                    <a:pt x="79389" y="280235"/>
                  </a:lnTo>
                  <a:lnTo>
                    <a:pt x="71947" y="248282"/>
                  </a:lnTo>
                  <a:lnTo>
                    <a:pt x="39201" y="175859"/>
                  </a:lnTo>
                  <a:lnTo>
                    <a:pt x="31758" y="143907"/>
                  </a:lnTo>
                  <a:lnTo>
                    <a:pt x="39582" y="112572"/>
                  </a:lnTo>
                  <a:lnTo>
                    <a:pt x="58323" y="76808"/>
                  </a:lnTo>
                  <a:lnTo>
                    <a:pt x="80883" y="38761"/>
                  </a:lnTo>
                  <a:lnTo>
                    <a:pt x="100167" y="579"/>
                  </a:lnTo>
                  <a:lnTo>
                    <a:pt x="129838" y="14074"/>
                  </a:lnTo>
                  <a:lnTo>
                    <a:pt x="160715" y="28775"/>
                  </a:lnTo>
                  <a:lnTo>
                    <a:pt x="191846" y="40594"/>
                  </a:lnTo>
                  <a:lnTo>
                    <a:pt x="222281" y="45442"/>
                  </a:lnTo>
                  <a:lnTo>
                    <a:pt x="255772" y="38342"/>
                  </a:lnTo>
                  <a:lnTo>
                    <a:pt x="331682" y="7100"/>
                  </a:lnTo>
                  <a:lnTo>
                    <a:pt x="365173" y="0"/>
                  </a:lnTo>
                  <a:lnTo>
                    <a:pt x="399905" y="7100"/>
                  </a:lnTo>
                  <a:lnTo>
                    <a:pt x="481274" y="38342"/>
                  </a:lnTo>
                  <a:lnTo>
                    <a:pt x="516001" y="45442"/>
                  </a:lnTo>
                  <a:lnTo>
                    <a:pt x="550734" y="38342"/>
                  </a:lnTo>
                  <a:lnTo>
                    <a:pt x="632105" y="7100"/>
                  </a:lnTo>
                  <a:lnTo>
                    <a:pt x="666837" y="0"/>
                  </a:lnTo>
                  <a:lnTo>
                    <a:pt x="701569" y="7100"/>
                  </a:lnTo>
                  <a:lnTo>
                    <a:pt x="782940" y="38342"/>
                  </a:lnTo>
                  <a:lnTo>
                    <a:pt x="817673" y="45442"/>
                  </a:lnTo>
                  <a:lnTo>
                    <a:pt x="851160" y="38342"/>
                  </a:lnTo>
                  <a:lnTo>
                    <a:pt x="927073" y="7100"/>
                  </a:lnTo>
                  <a:lnTo>
                    <a:pt x="960565" y="0"/>
                  </a:lnTo>
                  <a:lnTo>
                    <a:pt x="995293" y="7100"/>
                  </a:lnTo>
                  <a:lnTo>
                    <a:pt x="1076661" y="38342"/>
                  </a:lnTo>
                  <a:lnTo>
                    <a:pt x="1111393" y="45442"/>
                  </a:lnTo>
                  <a:lnTo>
                    <a:pt x="1146125" y="38342"/>
                  </a:lnTo>
                  <a:lnTo>
                    <a:pt x="1227496" y="7100"/>
                  </a:lnTo>
                  <a:lnTo>
                    <a:pt x="1262228" y="0"/>
                  </a:lnTo>
                  <a:lnTo>
                    <a:pt x="1295716" y="7100"/>
                  </a:lnTo>
                  <a:lnTo>
                    <a:pt x="1371628" y="38342"/>
                  </a:lnTo>
                  <a:lnTo>
                    <a:pt x="1405121" y="45442"/>
                  </a:lnTo>
                  <a:lnTo>
                    <a:pt x="1439848" y="38342"/>
                  </a:lnTo>
                  <a:lnTo>
                    <a:pt x="1521216" y="7100"/>
                  </a:lnTo>
                  <a:lnTo>
                    <a:pt x="1555949" y="0"/>
                  </a:lnTo>
                  <a:lnTo>
                    <a:pt x="1590681" y="7100"/>
                  </a:lnTo>
                  <a:lnTo>
                    <a:pt x="1672052" y="38342"/>
                  </a:lnTo>
                  <a:lnTo>
                    <a:pt x="1706784" y="45442"/>
                  </a:lnTo>
                  <a:lnTo>
                    <a:pt x="1741513" y="38342"/>
                  </a:lnTo>
                  <a:lnTo>
                    <a:pt x="1822883" y="7100"/>
                  </a:lnTo>
                  <a:lnTo>
                    <a:pt x="1857612" y="0"/>
                  </a:lnTo>
                  <a:lnTo>
                    <a:pt x="1892344" y="7100"/>
                  </a:lnTo>
                  <a:lnTo>
                    <a:pt x="1973716" y="38342"/>
                  </a:lnTo>
                  <a:lnTo>
                    <a:pt x="2008448" y="45442"/>
                  </a:lnTo>
                  <a:lnTo>
                    <a:pt x="2041936" y="38342"/>
                  </a:lnTo>
                  <a:lnTo>
                    <a:pt x="2117848" y="7100"/>
                  </a:lnTo>
                  <a:lnTo>
                    <a:pt x="2151340" y="0"/>
                  </a:lnTo>
                  <a:lnTo>
                    <a:pt x="2187312" y="7100"/>
                  </a:lnTo>
                  <a:lnTo>
                    <a:pt x="2274139" y="38342"/>
                  </a:lnTo>
                  <a:lnTo>
                    <a:pt x="2310112" y="45442"/>
                  </a:lnTo>
                  <a:lnTo>
                    <a:pt x="2343603" y="38342"/>
                  </a:lnTo>
                  <a:lnTo>
                    <a:pt x="2419513" y="7100"/>
                  </a:lnTo>
                  <a:lnTo>
                    <a:pt x="2453004" y="0"/>
                  </a:lnTo>
                  <a:lnTo>
                    <a:pt x="2487736" y="7100"/>
                  </a:lnTo>
                  <a:lnTo>
                    <a:pt x="2569107" y="38342"/>
                  </a:lnTo>
                  <a:lnTo>
                    <a:pt x="2603839" y="45442"/>
                  </a:lnTo>
                  <a:lnTo>
                    <a:pt x="2638567" y="38342"/>
                  </a:lnTo>
                  <a:lnTo>
                    <a:pt x="2719935" y="7100"/>
                  </a:lnTo>
                  <a:lnTo>
                    <a:pt x="2754667" y="0"/>
                  </a:lnTo>
                  <a:lnTo>
                    <a:pt x="2789399" y="7100"/>
                  </a:lnTo>
                  <a:lnTo>
                    <a:pt x="2870768" y="38342"/>
                  </a:lnTo>
                  <a:lnTo>
                    <a:pt x="2905495" y="45442"/>
                  </a:lnTo>
                  <a:lnTo>
                    <a:pt x="2938988" y="38342"/>
                  </a:lnTo>
                  <a:lnTo>
                    <a:pt x="3014900" y="7100"/>
                  </a:lnTo>
                  <a:lnTo>
                    <a:pt x="3048388" y="0"/>
                  </a:lnTo>
                  <a:lnTo>
                    <a:pt x="3084361" y="7100"/>
                  </a:lnTo>
                  <a:lnTo>
                    <a:pt x="3171190" y="38342"/>
                  </a:lnTo>
                  <a:lnTo>
                    <a:pt x="3207159" y="45442"/>
                  </a:lnTo>
                  <a:lnTo>
                    <a:pt x="3240651" y="38342"/>
                  </a:lnTo>
                  <a:lnTo>
                    <a:pt x="3316567" y="7100"/>
                  </a:lnTo>
                  <a:lnTo>
                    <a:pt x="3350059" y="0"/>
                  </a:lnTo>
                  <a:lnTo>
                    <a:pt x="3384787" y="7100"/>
                  </a:lnTo>
                  <a:lnTo>
                    <a:pt x="3466155" y="38342"/>
                  </a:lnTo>
                  <a:lnTo>
                    <a:pt x="3500887" y="45442"/>
                  </a:lnTo>
                  <a:lnTo>
                    <a:pt x="3535619" y="40709"/>
                  </a:lnTo>
                  <a:lnTo>
                    <a:pt x="3616990" y="19883"/>
                  </a:lnTo>
                  <a:lnTo>
                    <a:pt x="3651722" y="15149"/>
                  </a:lnTo>
                  <a:lnTo>
                    <a:pt x="3686450" y="19883"/>
                  </a:lnTo>
                  <a:lnTo>
                    <a:pt x="3767818" y="40709"/>
                  </a:lnTo>
                  <a:lnTo>
                    <a:pt x="3802550" y="45442"/>
                  </a:lnTo>
                  <a:lnTo>
                    <a:pt x="3837283" y="40709"/>
                  </a:lnTo>
                  <a:lnTo>
                    <a:pt x="3918654" y="19883"/>
                  </a:lnTo>
                  <a:lnTo>
                    <a:pt x="3953386" y="15149"/>
                  </a:lnTo>
                  <a:lnTo>
                    <a:pt x="3988114" y="19883"/>
                  </a:lnTo>
                  <a:lnTo>
                    <a:pt x="4069482" y="40709"/>
                  </a:lnTo>
                  <a:lnTo>
                    <a:pt x="4104214" y="45442"/>
                  </a:lnTo>
                  <a:lnTo>
                    <a:pt x="4138946" y="40709"/>
                  </a:lnTo>
                  <a:lnTo>
                    <a:pt x="4220318" y="19883"/>
                  </a:lnTo>
                  <a:lnTo>
                    <a:pt x="4255050" y="15149"/>
                  </a:lnTo>
                  <a:lnTo>
                    <a:pt x="4289778" y="19883"/>
                  </a:lnTo>
                  <a:lnTo>
                    <a:pt x="4371146" y="40709"/>
                  </a:lnTo>
                  <a:lnTo>
                    <a:pt x="4405878" y="45442"/>
                  </a:lnTo>
                  <a:lnTo>
                    <a:pt x="4440610" y="38342"/>
                  </a:lnTo>
                  <a:lnTo>
                    <a:pt x="4521981" y="7100"/>
                  </a:lnTo>
                  <a:lnTo>
                    <a:pt x="4556713" y="0"/>
                  </a:lnTo>
                  <a:lnTo>
                    <a:pt x="4591441" y="7100"/>
                  </a:lnTo>
                  <a:lnTo>
                    <a:pt x="4672809" y="38342"/>
                  </a:lnTo>
                  <a:lnTo>
                    <a:pt x="4707542" y="45442"/>
                  </a:lnTo>
                  <a:lnTo>
                    <a:pt x="4742274" y="38342"/>
                  </a:lnTo>
                  <a:lnTo>
                    <a:pt x="4823645" y="7100"/>
                  </a:lnTo>
                  <a:lnTo>
                    <a:pt x="4858377" y="0"/>
                  </a:lnTo>
                  <a:lnTo>
                    <a:pt x="4891865" y="7100"/>
                  </a:lnTo>
                  <a:lnTo>
                    <a:pt x="4967777" y="38342"/>
                  </a:lnTo>
                  <a:lnTo>
                    <a:pt x="5001269" y="45442"/>
                  </a:lnTo>
                  <a:lnTo>
                    <a:pt x="5035998" y="38342"/>
                  </a:lnTo>
                  <a:lnTo>
                    <a:pt x="5117368" y="7100"/>
                  </a:lnTo>
                  <a:lnTo>
                    <a:pt x="5152097" y="0"/>
                  </a:lnTo>
                  <a:lnTo>
                    <a:pt x="5186830" y="7100"/>
                  </a:lnTo>
                  <a:lnTo>
                    <a:pt x="5268201" y="38342"/>
                  </a:lnTo>
                  <a:lnTo>
                    <a:pt x="5302933" y="45442"/>
                  </a:lnTo>
                  <a:lnTo>
                    <a:pt x="5337661" y="38342"/>
                  </a:lnTo>
                  <a:lnTo>
                    <a:pt x="5419029" y="7100"/>
                  </a:lnTo>
                  <a:lnTo>
                    <a:pt x="5453761" y="0"/>
                  </a:lnTo>
                  <a:lnTo>
                    <a:pt x="5488493" y="7100"/>
                  </a:lnTo>
                  <a:lnTo>
                    <a:pt x="5569864" y="38342"/>
                  </a:lnTo>
                  <a:lnTo>
                    <a:pt x="5604597" y="45442"/>
                  </a:lnTo>
                  <a:lnTo>
                    <a:pt x="5629493" y="43152"/>
                  </a:lnTo>
                  <a:lnTo>
                    <a:pt x="5647241" y="36814"/>
                  </a:lnTo>
                  <a:lnTo>
                    <a:pt x="5661723" y="27225"/>
                  </a:lnTo>
                  <a:lnTo>
                    <a:pt x="5676823" y="15185"/>
                  </a:lnTo>
                  <a:lnTo>
                    <a:pt x="5701237" y="51734"/>
                  </a:lnTo>
                  <a:lnTo>
                    <a:pt x="5718308" y="87424"/>
                  </a:lnTo>
                  <a:lnTo>
                    <a:pt x="5728334" y="121068"/>
                  </a:lnTo>
                  <a:lnTo>
                    <a:pt x="5731609" y="151478"/>
                  </a:lnTo>
                  <a:lnTo>
                    <a:pt x="5724167" y="186982"/>
                  </a:lnTo>
                  <a:lnTo>
                    <a:pt x="5691421" y="275028"/>
                  </a:lnTo>
                  <a:lnTo>
                    <a:pt x="5683979" y="310528"/>
                  </a:lnTo>
                  <a:lnTo>
                    <a:pt x="5691421" y="342481"/>
                  </a:lnTo>
                  <a:lnTo>
                    <a:pt x="5724167" y="414907"/>
                  </a:lnTo>
                  <a:lnTo>
                    <a:pt x="5731609" y="446856"/>
                  </a:lnTo>
                  <a:lnTo>
                    <a:pt x="5724167" y="479993"/>
                  </a:lnTo>
                  <a:lnTo>
                    <a:pt x="5691421" y="557626"/>
                  </a:lnTo>
                  <a:lnTo>
                    <a:pt x="5683979" y="590763"/>
                  </a:lnTo>
                  <a:lnTo>
                    <a:pt x="5691421" y="621533"/>
                  </a:lnTo>
                  <a:lnTo>
                    <a:pt x="5724167" y="688751"/>
                  </a:lnTo>
                  <a:lnTo>
                    <a:pt x="5731609" y="719520"/>
                  </a:lnTo>
                  <a:lnTo>
                    <a:pt x="5724167" y="752657"/>
                  </a:lnTo>
                  <a:lnTo>
                    <a:pt x="5691421" y="830287"/>
                  </a:lnTo>
                  <a:lnTo>
                    <a:pt x="5683979" y="863420"/>
                  </a:lnTo>
                  <a:lnTo>
                    <a:pt x="5691421" y="897740"/>
                  </a:lnTo>
                  <a:lnTo>
                    <a:pt x="5724167" y="980579"/>
                  </a:lnTo>
                  <a:lnTo>
                    <a:pt x="5731609" y="1014899"/>
                  </a:lnTo>
                  <a:lnTo>
                    <a:pt x="5724167" y="1048035"/>
                  </a:lnTo>
                  <a:lnTo>
                    <a:pt x="5691421" y="1125669"/>
                  </a:lnTo>
                  <a:lnTo>
                    <a:pt x="5683979" y="1158806"/>
                  </a:lnTo>
                  <a:lnTo>
                    <a:pt x="5688941" y="1191939"/>
                  </a:lnTo>
                  <a:lnTo>
                    <a:pt x="5710775" y="1269572"/>
                  </a:lnTo>
                  <a:lnTo>
                    <a:pt x="5715737" y="1302705"/>
                  </a:lnTo>
                  <a:lnTo>
                    <a:pt x="5708294" y="1335842"/>
                  </a:lnTo>
                  <a:lnTo>
                    <a:pt x="5675543" y="1413476"/>
                  </a:lnTo>
                  <a:lnTo>
                    <a:pt x="5668099" y="1446612"/>
                  </a:lnTo>
                  <a:lnTo>
                    <a:pt x="5675543" y="1476195"/>
                  </a:lnTo>
                  <a:lnTo>
                    <a:pt x="5708294" y="1538204"/>
                  </a:lnTo>
                  <a:lnTo>
                    <a:pt x="5715737" y="1567791"/>
                  </a:lnTo>
                  <a:lnTo>
                    <a:pt x="5708294" y="1603295"/>
                  </a:lnTo>
                  <a:lnTo>
                    <a:pt x="5675543" y="1691341"/>
                  </a:lnTo>
                  <a:lnTo>
                    <a:pt x="5668099" y="1726841"/>
                  </a:lnTo>
                  <a:lnTo>
                    <a:pt x="5675543" y="1758794"/>
                  </a:lnTo>
                  <a:lnTo>
                    <a:pt x="5708294" y="1831219"/>
                  </a:lnTo>
                  <a:lnTo>
                    <a:pt x="5715737" y="1863169"/>
                  </a:lnTo>
                  <a:lnTo>
                    <a:pt x="5708294" y="1897490"/>
                  </a:lnTo>
                  <a:lnTo>
                    <a:pt x="5675543" y="1980331"/>
                  </a:lnTo>
                  <a:lnTo>
                    <a:pt x="5668099" y="2014648"/>
                  </a:lnTo>
                  <a:lnTo>
                    <a:pt x="5675543" y="2046601"/>
                  </a:lnTo>
                  <a:lnTo>
                    <a:pt x="5708294" y="2119026"/>
                  </a:lnTo>
                  <a:lnTo>
                    <a:pt x="5715737" y="2150976"/>
                  </a:lnTo>
                  <a:lnTo>
                    <a:pt x="5705814" y="2185297"/>
                  </a:lnTo>
                  <a:lnTo>
                    <a:pt x="5662151" y="2268138"/>
                  </a:lnTo>
                  <a:lnTo>
                    <a:pt x="5652227" y="2302454"/>
                  </a:lnTo>
                  <a:lnTo>
                    <a:pt x="5659670" y="2333224"/>
                  </a:lnTo>
                  <a:lnTo>
                    <a:pt x="5692416" y="2400442"/>
                  </a:lnTo>
                  <a:lnTo>
                    <a:pt x="5699858" y="2431211"/>
                  </a:lnTo>
                  <a:lnTo>
                    <a:pt x="5693345" y="2485678"/>
                  </a:lnTo>
                  <a:lnTo>
                    <a:pt x="5674553" y="2526122"/>
                  </a:lnTo>
                  <a:lnTo>
                    <a:pt x="5644597" y="2551300"/>
                  </a:lnTo>
                  <a:lnTo>
                    <a:pt x="5604597" y="2559968"/>
                  </a:lnTo>
                  <a:lnTo>
                    <a:pt x="5572346" y="2552868"/>
                  </a:lnTo>
                  <a:lnTo>
                    <a:pt x="5501891" y="2521626"/>
                  </a:lnTo>
                  <a:lnTo>
                    <a:pt x="5469640" y="2514526"/>
                  </a:lnTo>
                  <a:lnTo>
                    <a:pt x="5436149" y="2521626"/>
                  </a:lnTo>
                  <a:lnTo>
                    <a:pt x="5360239" y="2552868"/>
                  </a:lnTo>
                  <a:lnTo>
                    <a:pt x="5326748" y="2559968"/>
                  </a:lnTo>
                  <a:lnTo>
                    <a:pt x="5292016" y="2552868"/>
                  </a:lnTo>
                  <a:lnTo>
                    <a:pt x="5210645" y="2521626"/>
                  </a:lnTo>
                  <a:lnTo>
                    <a:pt x="5175913" y="2514526"/>
                  </a:lnTo>
                  <a:lnTo>
                    <a:pt x="5139940" y="2521626"/>
                  </a:lnTo>
                  <a:lnTo>
                    <a:pt x="5053113" y="2552868"/>
                  </a:lnTo>
                  <a:lnTo>
                    <a:pt x="5017141" y="2559968"/>
                  </a:lnTo>
                  <a:lnTo>
                    <a:pt x="4982413" y="2552868"/>
                  </a:lnTo>
                  <a:lnTo>
                    <a:pt x="4901045" y="2521626"/>
                  </a:lnTo>
                  <a:lnTo>
                    <a:pt x="4866313" y="2514526"/>
                  </a:lnTo>
                  <a:lnTo>
                    <a:pt x="4832822" y="2521626"/>
                  </a:lnTo>
                  <a:lnTo>
                    <a:pt x="4756912" y="2552868"/>
                  </a:lnTo>
                  <a:lnTo>
                    <a:pt x="4723421" y="2559968"/>
                  </a:lnTo>
                  <a:lnTo>
                    <a:pt x="4688689" y="2552868"/>
                  </a:lnTo>
                  <a:lnTo>
                    <a:pt x="4607318" y="2521626"/>
                  </a:lnTo>
                  <a:lnTo>
                    <a:pt x="4572585" y="2514526"/>
                  </a:lnTo>
                  <a:lnTo>
                    <a:pt x="4537856" y="2521626"/>
                  </a:lnTo>
                  <a:lnTo>
                    <a:pt x="4456486" y="2552868"/>
                  </a:lnTo>
                  <a:lnTo>
                    <a:pt x="4421757" y="2559968"/>
                  </a:lnTo>
                  <a:lnTo>
                    <a:pt x="4387025" y="2555235"/>
                  </a:lnTo>
                  <a:lnTo>
                    <a:pt x="4305654" y="2534409"/>
                  </a:lnTo>
                  <a:lnTo>
                    <a:pt x="4270922" y="2529676"/>
                  </a:lnTo>
                  <a:lnTo>
                    <a:pt x="4236194" y="2534409"/>
                  </a:lnTo>
                  <a:lnTo>
                    <a:pt x="4154826" y="2555235"/>
                  </a:lnTo>
                  <a:lnTo>
                    <a:pt x="4120094" y="2559968"/>
                  </a:lnTo>
                  <a:lnTo>
                    <a:pt x="4085361" y="2555235"/>
                  </a:lnTo>
                  <a:lnTo>
                    <a:pt x="4003990" y="2534409"/>
                  </a:lnTo>
                  <a:lnTo>
                    <a:pt x="3969258" y="2529676"/>
                  </a:lnTo>
                  <a:lnTo>
                    <a:pt x="3934529" y="2536776"/>
                  </a:lnTo>
                  <a:lnTo>
                    <a:pt x="3853159" y="2568018"/>
                  </a:lnTo>
                  <a:lnTo>
                    <a:pt x="3818430" y="2575118"/>
                  </a:lnTo>
                  <a:close/>
                </a:path>
              </a:pathLst>
            </a:custGeom>
            <a:solidFill>
              <a:srgbClr val="BC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53551" y="6236656"/>
              <a:ext cx="5732145" cy="2575560"/>
            </a:xfrm>
            <a:custGeom>
              <a:avLst/>
              <a:gdLst/>
              <a:ahLst/>
              <a:cxnLst/>
              <a:rect l="l" t="t" r="r" b="b"/>
              <a:pathLst>
                <a:path w="5732145" h="2575559">
                  <a:moveTo>
                    <a:pt x="100167" y="579"/>
                  </a:moveTo>
                  <a:lnTo>
                    <a:pt x="129838" y="14074"/>
                  </a:lnTo>
                  <a:lnTo>
                    <a:pt x="160715" y="28775"/>
                  </a:lnTo>
                  <a:lnTo>
                    <a:pt x="191846" y="40594"/>
                  </a:lnTo>
                  <a:lnTo>
                    <a:pt x="222281" y="45442"/>
                  </a:lnTo>
                  <a:lnTo>
                    <a:pt x="255772" y="38342"/>
                  </a:lnTo>
                  <a:lnTo>
                    <a:pt x="293727" y="22721"/>
                  </a:lnTo>
                  <a:lnTo>
                    <a:pt x="331682" y="7100"/>
                  </a:lnTo>
                  <a:lnTo>
                    <a:pt x="365173" y="0"/>
                  </a:lnTo>
                  <a:lnTo>
                    <a:pt x="399905" y="7100"/>
                  </a:lnTo>
                  <a:lnTo>
                    <a:pt x="440590" y="22721"/>
                  </a:lnTo>
                  <a:lnTo>
                    <a:pt x="481274" y="38342"/>
                  </a:lnTo>
                  <a:lnTo>
                    <a:pt x="516001" y="45442"/>
                  </a:lnTo>
                  <a:lnTo>
                    <a:pt x="550734" y="38342"/>
                  </a:lnTo>
                  <a:lnTo>
                    <a:pt x="591419" y="22721"/>
                  </a:lnTo>
                  <a:lnTo>
                    <a:pt x="632105" y="7100"/>
                  </a:lnTo>
                  <a:lnTo>
                    <a:pt x="666837" y="0"/>
                  </a:lnTo>
                  <a:lnTo>
                    <a:pt x="701569" y="7100"/>
                  </a:lnTo>
                  <a:lnTo>
                    <a:pt x="742255" y="22721"/>
                  </a:lnTo>
                  <a:lnTo>
                    <a:pt x="782940" y="38342"/>
                  </a:lnTo>
                  <a:lnTo>
                    <a:pt x="817673" y="45442"/>
                  </a:lnTo>
                  <a:lnTo>
                    <a:pt x="851160" y="38342"/>
                  </a:lnTo>
                  <a:lnTo>
                    <a:pt x="889116" y="22721"/>
                  </a:lnTo>
                  <a:lnTo>
                    <a:pt x="927073" y="7100"/>
                  </a:lnTo>
                  <a:lnTo>
                    <a:pt x="960565" y="0"/>
                  </a:lnTo>
                  <a:lnTo>
                    <a:pt x="995293" y="7100"/>
                  </a:lnTo>
                  <a:lnTo>
                    <a:pt x="1035976" y="22721"/>
                  </a:lnTo>
                  <a:lnTo>
                    <a:pt x="1076661" y="38342"/>
                  </a:lnTo>
                  <a:lnTo>
                    <a:pt x="1111393" y="45442"/>
                  </a:lnTo>
                  <a:lnTo>
                    <a:pt x="1146125" y="38342"/>
                  </a:lnTo>
                  <a:lnTo>
                    <a:pt x="1186811" y="22721"/>
                  </a:lnTo>
                  <a:lnTo>
                    <a:pt x="1227496" y="7100"/>
                  </a:lnTo>
                  <a:lnTo>
                    <a:pt x="1262228" y="0"/>
                  </a:lnTo>
                  <a:lnTo>
                    <a:pt x="1295716" y="7100"/>
                  </a:lnTo>
                  <a:lnTo>
                    <a:pt x="1333672" y="22721"/>
                  </a:lnTo>
                  <a:lnTo>
                    <a:pt x="1371628" y="38342"/>
                  </a:lnTo>
                  <a:lnTo>
                    <a:pt x="1405121" y="45442"/>
                  </a:lnTo>
                  <a:lnTo>
                    <a:pt x="1439848" y="38342"/>
                  </a:lnTo>
                  <a:lnTo>
                    <a:pt x="1480532" y="22721"/>
                  </a:lnTo>
                  <a:lnTo>
                    <a:pt x="1521216" y="7100"/>
                  </a:lnTo>
                  <a:lnTo>
                    <a:pt x="1555949" y="0"/>
                  </a:lnTo>
                  <a:lnTo>
                    <a:pt x="1590681" y="7100"/>
                  </a:lnTo>
                  <a:lnTo>
                    <a:pt x="1631366" y="22721"/>
                  </a:lnTo>
                  <a:lnTo>
                    <a:pt x="1672052" y="38342"/>
                  </a:lnTo>
                  <a:lnTo>
                    <a:pt x="1706784" y="45442"/>
                  </a:lnTo>
                  <a:lnTo>
                    <a:pt x="1741513" y="38342"/>
                  </a:lnTo>
                  <a:lnTo>
                    <a:pt x="1782198" y="22721"/>
                  </a:lnTo>
                  <a:lnTo>
                    <a:pt x="1822883" y="7100"/>
                  </a:lnTo>
                  <a:lnTo>
                    <a:pt x="1857612" y="0"/>
                  </a:lnTo>
                  <a:lnTo>
                    <a:pt x="1892344" y="7100"/>
                  </a:lnTo>
                  <a:lnTo>
                    <a:pt x="1933030" y="22721"/>
                  </a:lnTo>
                  <a:lnTo>
                    <a:pt x="1973716" y="38342"/>
                  </a:lnTo>
                  <a:lnTo>
                    <a:pt x="2008448" y="45442"/>
                  </a:lnTo>
                  <a:lnTo>
                    <a:pt x="2041936" y="38342"/>
                  </a:lnTo>
                  <a:lnTo>
                    <a:pt x="2079891" y="22721"/>
                  </a:lnTo>
                  <a:lnTo>
                    <a:pt x="2117848" y="7100"/>
                  </a:lnTo>
                  <a:lnTo>
                    <a:pt x="2151340" y="0"/>
                  </a:lnTo>
                  <a:lnTo>
                    <a:pt x="2187312" y="7100"/>
                  </a:lnTo>
                  <a:lnTo>
                    <a:pt x="2230726" y="22721"/>
                  </a:lnTo>
                  <a:lnTo>
                    <a:pt x="2274139" y="38342"/>
                  </a:lnTo>
                  <a:lnTo>
                    <a:pt x="2310112" y="45442"/>
                  </a:lnTo>
                  <a:lnTo>
                    <a:pt x="2343603" y="38342"/>
                  </a:lnTo>
                  <a:lnTo>
                    <a:pt x="2381558" y="22721"/>
                  </a:lnTo>
                  <a:lnTo>
                    <a:pt x="2419513" y="7100"/>
                  </a:lnTo>
                  <a:lnTo>
                    <a:pt x="2453004" y="0"/>
                  </a:lnTo>
                  <a:lnTo>
                    <a:pt x="2487736" y="7100"/>
                  </a:lnTo>
                  <a:lnTo>
                    <a:pt x="2528421" y="22721"/>
                  </a:lnTo>
                  <a:lnTo>
                    <a:pt x="2569107" y="38342"/>
                  </a:lnTo>
                  <a:lnTo>
                    <a:pt x="2603839" y="45442"/>
                  </a:lnTo>
                  <a:lnTo>
                    <a:pt x="2638567" y="38342"/>
                  </a:lnTo>
                  <a:lnTo>
                    <a:pt x="2679250" y="22721"/>
                  </a:lnTo>
                  <a:lnTo>
                    <a:pt x="2719935" y="7100"/>
                  </a:lnTo>
                  <a:lnTo>
                    <a:pt x="2754667" y="0"/>
                  </a:lnTo>
                  <a:lnTo>
                    <a:pt x="2789399" y="7100"/>
                  </a:lnTo>
                  <a:lnTo>
                    <a:pt x="2830084" y="22721"/>
                  </a:lnTo>
                  <a:lnTo>
                    <a:pt x="2870768" y="38342"/>
                  </a:lnTo>
                  <a:lnTo>
                    <a:pt x="2905495" y="45442"/>
                  </a:lnTo>
                  <a:lnTo>
                    <a:pt x="2938988" y="38342"/>
                  </a:lnTo>
                  <a:lnTo>
                    <a:pt x="2976944" y="22721"/>
                  </a:lnTo>
                  <a:lnTo>
                    <a:pt x="3014900" y="7100"/>
                  </a:lnTo>
                  <a:lnTo>
                    <a:pt x="3048388" y="0"/>
                  </a:lnTo>
                  <a:lnTo>
                    <a:pt x="3084361" y="7100"/>
                  </a:lnTo>
                  <a:lnTo>
                    <a:pt x="3127776" y="22721"/>
                  </a:lnTo>
                  <a:lnTo>
                    <a:pt x="3171190" y="38342"/>
                  </a:lnTo>
                  <a:lnTo>
                    <a:pt x="3207159" y="45442"/>
                  </a:lnTo>
                  <a:lnTo>
                    <a:pt x="3240651" y="38342"/>
                  </a:lnTo>
                  <a:lnTo>
                    <a:pt x="3278609" y="22721"/>
                  </a:lnTo>
                  <a:lnTo>
                    <a:pt x="3316567" y="7100"/>
                  </a:lnTo>
                  <a:lnTo>
                    <a:pt x="3350059" y="0"/>
                  </a:lnTo>
                  <a:lnTo>
                    <a:pt x="3384787" y="7100"/>
                  </a:lnTo>
                  <a:lnTo>
                    <a:pt x="3425470" y="22721"/>
                  </a:lnTo>
                  <a:lnTo>
                    <a:pt x="3466155" y="38342"/>
                  </a:lnTo>
                  <a:lnTo>
                    <a:pt x="3500887" y="45442"/>
                  </a:lnTo>
                  <a:lnTo>
                    <a:pt x="3535619" y="40709"/>
                  </a:lnTo>
                  <a:lnTo>
                    <a:pt x="3576305" y="30296"/>
                  </a:lnTo>
                  <a:lnTo>
                    <a:pt x="3616990" y="19883"/>
                  </a:lnTo>
                  <a:lnTo>
                    <a:pt x="3651722" y="15149"/>
                  </a:lnTo>
                  <a:lnTo>
                    <a:pt x="3686450" y="19883"/>
                  </a:lnTo>
                  <a:lnTo>
                    <a:pt x="3727134" y="30296"/>
                  </a:lnTo>
                  <a:lnTo>
                    <a:pt x="3767818" y="40709"/>
                  </a:lnTo>
                  <a:lnTo>
                    <a:pt x="3802550" y="45442"/>
                  </a:lnTo>
                  <a:lnTo>
                    <a:pt x="3837283" y="40709"/>
                  </a:lnTo>
                  <a:lnTo>
                    <a:pt x="3877968" y="30296"/>
                  </a:lnTo>
                  <a:lnTo>
                    <a:pt x="3918654" y="19883"/>
                  </a:lnTo>
                  <a:lnTo>
                    <a:pt x="3953386" y="15149"/>
                  </a:lnTo>
                  <a:lnTo>
                    <a:pt x="3988114" y="19883"/>
                  </a:lnTo>
                  <a:lnTo>
                    <a:pt x="4028797" y="30296"/>
                  </a:lnTo>
                  <a:lnTo>
                    <a:pt x="4069482" y="40709"/>
                  </a:lnTo>
                  <a:lnTo>
                    <a:pt x="4104214" y="45442"/>
                  </a:lnTo>
                  <a:lnTo>
                    <a:pt x="4138946" y="40709"/>
                  </a:lnTo>
                  <a:lnTo>
                    <a:pt x="4179632" y="30296"/>
                  </a:lnTo>
                  <a:lnTo>
                    <a:pt x="4220318" y="19883"/>
                  </a:lnTo>
                  <a:lnTo>
                    <a:pt x="4255050" y="15149"/>
                  </a:lnTo>
                  <a:lnTo>
                    <a:pt x="4289778" y="19883"/>
                  </a:lnTo>
                  <a:lnTo>
                    <a:pt x="4330461" y="30296"/>
                  </a:lnTo>
                  <a:lnTo>
                    <a:pt x="4371146" y="40709"/>
                  </a:lnTo>
                  <a:lnTo>
                    <a:pt x="4405878" y="45442"/>
                  </a:lnTo>
                  <a:lnTo>
                    <a:pt x="4440610" y="38342"/>
                  </a:lnTo>
                  <a:lnTo>
                    <a:pt x="4481296" y="22721"/>
                  </a:lnTo>
                  <a:lnTo>
                    <a:pt x="4521981" y="7100"/>
                  </a:lnTo>
                  <a:lnTo>
                    <a:pt x="4556713" y="0"/>
                  </a:lnTo>
                  <a:lnTo>
                    <a:pt x="4591441" y="7100"/>
                  </a:lnTo>
                  <a:lnTo>
                    <a:pt x="4632125" y="22721"/>
                  </a:lnTo>
                  <a:lnTo>
                    <a:pt x="4672809" y="38342"/>
                  </a:lnTo>
                  <a:lnTo>
                    <a:pt x="4707542" y="45442"/>
                  </a:lnTo>
                  <a:lnTo>
                    <a:pt x="4742274" y="38342"/>
                  </a:lnTo>
                  <a:lnTo>
                    <a:pt x="4782959" y="22721"/>
                  </a:lnTo>
                  <a:lnTo>
                    <a:pt x="4823645" y="7100"/>
                  </a:lnTo>
                  <a:lnTo>
                    <a:pt x="4858377" y="0"/>
                  </a:lnTo>
                  <a:lnTo>
                    <a:pt x="4891865" y="7100"/>
                  </a:lnTo>
                  <a:lnTo>
                    <a:pt x="4929820" y="22721"/>
                  </a:lnTo>
                  <a:lnTo>
                    <a:pt x="4967777" y="38342"/>
                  </a:lnTo>
                  <a:lnTo>
                    <a:pt x="5001269" y="45442"/>
                  </a:lnTo>
                  <a:lnTo>
                    <a:pt x="5035998" y="38342"/>
                  </a:lnTo>
                  <a:lnTo>
                    <a:pt x="5076683" y="22721"/>
                  </a:lnTo>
                  <a:lnTo>
                    <a:pt x="5117368" y="7100"/>
                  </a:lnTo>
                  <a:lnTo>
                    <a:pt x="5152097" y="0"/>
                  </a:lnTo>
                  <a:lnTo>
                    <a:pt x="5186830" y="7100"/>
                  </a:lnTo>
                  <a:lnTo>
                    <a:pt x="5227515" y="22721"/>
                  </a:lnTo>
                  <a:lnTo>
                    <a:pt x="5268201" y="38342"/>
                  </a:lnTo>
                  <a:lnTo>
                    <a:pt x="5302933" y="45442"/>
                  </a:lnTo>
                  <a:lnTo>
                    <a:pt x="5337661" y="38342"/>
                  </a:lnTo>
                  <a:lnTo>
                    <a:pt x="5378344" y="22721"/>
                  </a:lnTo>
                  <a:lnTo>
                    <a:pt x="5419029" y="7100"/>
                  </a:lnTo>
                  <a:lnTo>
                    <a:pt x="5453761" y="0"/>
                  </a:lnTo>
                  <a:lnTo>
                    <a:pt x="5488493" y="7100"/>
                  </a:lnTo>
                  <a:lnTo>
                    <a:pt x="5529179" y="22721"/>
                  </a:lnTo>
                  <a:lnTo>
                    <a:pt x="5569864" y="38342"/>
                  </a:lnTo>
                  <a:lnTo>
                    <a:pt x="5604597" y="45442"/>
                  </a:lnTo>
                  <a:lnTo>
                    <a:pt x="5629493" y="43152"/>
                  </a:lnTo>
                  <a:lnTo>
                    <a:pt x="5647241" y="36814"/>
                  </a:lnTo>
                  <a:lnTo>
                    <a:pt x="5661723" y="27225"/>
                  </a:lnTo>
                  <a:lnTo>
                    <a:pt x="5676823" y="15185"/>
                  </a:lnTo>
                  <a:lnTo>
                    <a:pt x="5701237" y="51734"/>
                  </a:lnTo>
                  <a:lnTo>
                    <a:pt x="5718308" y="87424"/>
                  </a:lnTo>
                  <a:lnTo>
                    <a:pt x="5728334" y="121068"/>
                  </a:lnTo>
                  <a:lnTo>
                    <a:pt x="5731609" y="151478"/>
                  </a:lnTo>
                  <a:lnTo>
                    <a:pt x="5724167" y="186982"/>
                  </a:lnTo>
                  <a:lnTo>
                    <a:pt x="5707794" y="231006"/>
                  </a:lnTo>
                  <a:lnTo>
                    <a:pt x="5691421" y="275028"/>
                  </a:lnTo>
                  <a:lnTo>
                    <a:pt x="5683979" y="310528"/>
                  </a:lnTo>
                  <a:lnTo>
                    <a:pt x="5691421" y="342481"/>
                  </a:lnTo>
                  <a:lnTo>
                    <a:pt x="5707794" y="378695"/>
                  </a:lnTo>
                  <a:lnTo>
                    <a:pt x="5724167" y="414907"/>
                  </a:lnTo>
                  <a:lnTo>
                    <a:pt x="5731609" y="446856"/>
                  </a:lnTo>
                  <a:lnTo>
                    <a:pt x="5724167" y="479993"/>
                  </a:lnTo>
                  <a:lnTo>
                    <a:pt x="5707794" y="518810"/>
                  </a:lnTo>
                  <a:lnTo>
                    <a:pt x="5691421" y="557626"/>
                  </a:lnTo>
                  <a:lnTo>
                    <a:pt x="5683979" y="590763"/>
                  </a:lnTo>
                  <a:lnTo>
                    <a:pt x="5691421" y="621533"/>
                  </a:lnTo>
                  <a:lnTo>
                    <a:pt x="5707794" y="655142"/>
                  </a:lnTo>
                  <a:lnTo>
                    <a:pt x="5724167" y="688751"/>
                  </a:lnTo>
                  <a:lnTo>
                    <a:pt x="5731609" y="719520"/>
                  </a:lnTo>
                  <a:lnTo>
                    <a:pt x="5724167" y="752657"/>
                  </a:lnTo>
                  <a:lnTo>
                    <a:pt x="5707794" y="791473"/>
                  </a:lnTo>
                  <a:lnTo>
                    <a:pt x="5691421" y="830287"/>
                  </a:lnTo>
                  <a:lnTo>
                    <a:pt x="5683979" y="863420"/>
                  </a:lnTo>
                  <a:lnTo>
                    <a:pt x="5691421" y="897740"/>
                  </a:lnTo>
                  <a:lnTo>
                    <a:pt x="5707794" y="939159"/>
                  </a:lnTo>
                  <a:lnTo>
                    <a:pt x="5724167" y="980579"/>
                  </a:lnTo>
                  <a:lnTo>
                    <a:pt x="5731609" y="1014899"/>
                  </a:lnTo>
                  <a:lnTo>
                    <a:pt x="5724167" y="1048035"/>
                  </a:lnTo>
                  <a:lnTo>
                    <a:pt x="5707794" y="1086852"/>
                  </a:lnTo>
                  <a:lnTo>
                    <a:pt x="5691421" y="1125669"/>
                  </a:lnTo>
                  <a:lnTo>
                    <a:pt x="5683979" y="1158806"/>
                  </a:lnTo>
                  <a:lnTo>
                    <a:pt x="5688941" y="1191939"/>
                  </a:lnTo>
                  <a:lnTo>
                    <a:pt x="5699858" y="1230755"/>
                  </a:lnTo>
                  <a:lnTo>
                    <a:pt x="5710775" y="1269572"/>
                  </a:lnTo>
                  <a:lnTo>
                    <a:pt x="5715737" y="1302705"/>
                  </a:lnTo>
                  <a:lnTo>
                    <a:pt x="5708294" y="1335842"/>
                  </a:lnTo>
                  <a:lnTo>
                    <a:pt x="5691918" y="1374659"/>
                  </a:lnTo>
                  <a:lnTo>
                    <a:pt x="5675543" y="1413476"/>
                  </a:lnTo>
                  <a:lnTo>
                    <a:pt x="5668099" y="1446612"/>
                  </a:lnTo>
                  <a:lnTo>
                    <a:pt x="5675543" y="1476195"/>
                  </a:lnTo>
                  <a:lnTo>
                    <a:pt x="5691918" y="1507199"/>
                  </a:lnTo>
                  <a:lnTo>
                    <a:pt x="5708294" y="1538204"/>
                  </a:lnTo>
                  <a:lnTo>
                    <a:pt x="5715737" y="1567791"/>
                  </a:lnTo>
                  <a:lnTo>
                    <a:pt x="5708294" y="1603295"/>
                  </a:lnTo>
                  <a:lnTo>
                    <a:pt x="5691918" y="1647318"/>
                  </a:lnTo>
                  <a:lnTo>
                    <a:pt x="5675543" y="1691341"/>
                  </a:lnTo>
                  <a:lnTo>
                    <a:pt x="5668099" y="1726841"/>
                  </a:lnTo>
                  <a:lnTo>
                    <a:pt x="5675543" y="1758794"/>
                  </a:lnTo>
                  <a:lnTo>
                    <a:pt x="5691918" y="1795008"/>
                  </a:lnTo>
                  <a:lnTo>
                    <a:pt x="5708294" y="1831219"/>
                  </a:lnTo>
                  <a:lnTo>
                    <a:pt x="5715737" y="1863169"/>
                  </a:lnTo>
                  <a:lnTo>
                    <a:pt x="5708294" y="1897490"/>
                  </a:lnTo>
                  <a:lnTo>
                    <a:pt x="5691918" y="1938911"/>
                  </a:lnTo>
                  <a:lnTo>
                    <a:pt x="5675543" y="1980331"/>
                  </a:lnTo>
                  <a:lnTo>
                    <a:pt x="5668099" y="2014648"/>
                  </a:lnTo>
                  <a:lnTo>
                    <a:pt x="5675543" y="2046601"/>
                  </a:lnTo>
                  <a:lnTo>
                    <a:pt x="5691918" y="2082814"/>
                  </a:lnTo>
                  <a:lnTo>
                    <a:pt x="5708294" y="2119026"/>
                  </a:lnTo>
                  <a:lnTo>
                    <a:pt x="5715737" y="2150976"/>
                  </a:lnTo>
                  <a:lnTo>
                    <a:pt x="5705814" y="2185297"/>
                  </a:lnTo>
                  <a:lnTo>
                    <a:pt x="5683982" y="2226718"/>
                  </a:lnTo>
                  <a:lnTo>
                    <a:pt x="5662151" y="2268138"/>
                  </a:lnTo>
                  <a:lnTo>
                    <a:pt x="5652227" y="2302454"/>
                  </a:lnTo>
                  <a:lnTo>
                    <a:pt x="5659670" y="2333224"/>
                  </a:lnTo>
                  <a:lnTo>
                    <a:pt x="5676043" y="2366833"/>
                  </a:lnTo>
                  <a:lnTo>
                    <a:pt x="5692416" y="2400442"/>
                  </a:lnTo>
                  <a:lnTo>
                    <a:pt x="5699858" y="2431211"/>
                  </a:lnTo>
                  <a:lnTo>
                    <a:pt x="5693345" y="2485678"/>
                  </a:lnTo>
                  <a:lnTo>
                    <a:pt x="5674553" y="2526122"/>
                  </a:lnTo>
                  <a:lnTo>
                    <a:pt x="5644597" y="2551300"/>
                  </a:lnTo>
                  <a:lnTo>
                    <a:pt x="5604597" y="2559968"/>
                  </a:lnTo>
                  <a:lnTo>
                    <a:pt x="5572346" y="2552868"/>
                  </a:lnTo>
                  <a:lnTo>
                    <a:pt x="5537119" y="2537247"/>
                  </a:lnTo>
                  <a:lnTo>
                    <a:pt x="5501891" y="2521626"/>
                  </a:lnTo>
                  <a:lnTo>
                    <a:pt x="5469640" y="2514526"/>
                  </a:lnTo>
                  <a:lnTo>
                    <a:pt x="5436149" y="2521626"/>
                  </a:lnTo>
                  <a:lnTo>
                    <a:pt x="5398194" y="2537247"/>
                  </a:lnTo>
                  <a:lnTo>
                    <a:pt x="5360239" y="2552868"/>
                  </a:lnTo>
                  <a:lnTo>
                    <a:pt x="5326748" y="2559968"/>
                  </a:lnTo>
                  <a:lnTo>
                    <a:pt x="5292016" y="2552868"/>
                  </a:lnTo>
                  <a:lnTo>
                    <a:pt x="5251330" y="2537247"/>
                  </a:lnTo>
                  <a:lnTo>
                    <a:pt x="5210645" y="2521626"/>
                  </a:lnTo>
                  <a:lnTo>
                    <a:pt x="5175913" y="2514526"/>
                  </a:lnTo>
                  <a:lnTo>
                    <a:pt x="5139940" y="2521626"/>
                  </a:lnTo>
                  <a:lnTo>
                    <a:pt x="5096527" y="2537247"/>
                  </a:lnTo>
                  <a:lnTo>
                    <a:pt x="5053113" y="2552868"/>
                  </a:lnTo>
                  <a:lnTo>
                    <a:pt x="5017141" y="2559968"/>
                  </a:lnTo>
                  <a:lnTo>
                    <a:pt x="4982413" y="2552868"/>
                  </a:lnTo>
                  <a:lnTo>
                    <a:pt x="4941730" y="2537247"/>
                  </a:lnTo>
                  <a:lnTo>
                    <a:pt x="4901045" y="2521626"/>
                  </a:lnTo>
                  <a:lnTo>
                    <a:pt x="4866313" y="2514526"/>
                  </a:lnTo>
                  <a:lnTo>
                    <a:pt x="4832822" y="2521626"/>
                  </a:lnTo>
                  <a:lnTo>
                    <a:pt x="4794867" y="2537247"/>
                  </a:lnTo>
                  <a:lnTo>
                    <a:pt x="4756912" y="2552868"/>
                  </a:lnTo>
                  <a:lnTo>
                    <a:pt x="4723421" y="2559968"/>
                  </a:lnTo>
                  <a:lnTo>
                    <a:pt x="4688689" y="2552868"/>
                  </a:lnTo>
                  <a:lnTo>
                    <a:pt x="4648003" y="2537247"/>
                  </a:lnTo>
                  <a:lnTo>
                    <a:pt x="4607318" y="2521626"/>
                  </a:lnTo>
                  <a:lnTo>
                    <a:pt x="4572585" y="2514526"/>
                  </a:lnTo>
                  <a:lnTo>
                    <a:pt x="4537856" y="2521626"/>
                  </a:lnTo>
                  <a:lnTo>
                    <a:pt x="4497171" y="2537247"/>
                  </a:lnTo>
                  <a:lnTo>
                    <a:pt x="4456486" y="2552868"/>
                  </a:lnTo>
                  <a:lnTo>
                    <a:pt x="4421757" y="2559968"/>
                  </a:lnTo>
                  <a:lnTo>
                    <a:pt x="4387025" y="2555235"/>
                  </a:lnTo>
                  <a:lnTo>
                    <a:pt x="4346339" y="2544822"/>
                  </a:lnTo>
                  <a:lnTo>
                    <a:pt x="4305654" y="2534409"/>
                  </a:lnTo>
                  <a:lnTo>
                    <a:pt x="4270922" y="2529676"/>
                  </a:lnTo>
                  <a:lnTo>
                    <a:pt x="4236194" y="2534409"/>
                  </a:lnTo>
                  <a:lnTo>
                    <a:pt x="4195510" y="2544822"/>
                  </a:lnTo>
                  <a:lnTo>
                    <a:pt x="4154826" y="2555235"/>
                  </a:lnTo>
                  <a:lnTo>
                    <a:pt x="4120094" y="2559968"/>
                  </a:lnTo>
                  <a:lnTo>
                    <a:pt x="4085361" y="2555235"/>
                  </a:lnTo>
                  <a:lnTo>
                    <a:pt x="4044676" y="2544822"/>
                  </a:lnTo>
                  <a:lnTo>
                    <a:pt x="4003990" y="2534409"/>
                  </a:lnTo>
                  <a:lnTo>
                    <a:pt x="3969258" y="2529676"/>
                  </a:lnTo>
                  <a:lnTo>
                    <a:pt x="3934529" y="2536776"/>
                  </a:lnTo>
                  <a:lnTo>
                    <a:pt x="3893844" y="2552397"/>
                  </a:lnTo>
                  <a:lnTo>
                    <a:pt x="3853159" y="2568018"/>
                  </a:lnTo>
                  <a:lnTo>
                    <a:pt x="3818430" y="2575118"/>
                  </a:lnTo>
                  <a:lnTo>
                    <a:pt x="3783698" y="2568018"/>
                  </a:lnTo>
                  <a:lnTo>
                    <a:pt x="3743012" y="2552397"/>
                  </a:lnTo>
                  <a:lnTo>
                    <a:pt x="3702327" y="2536776"/>
                  </a:lnTo>
                  <a:lnTo>
                    <a:pt x="3667594" y="2529676"/>
                  </a:lnTo>
                  <a:lnTo>
                    <a:pt x="3632865" y="2534409"/>
                  </a:lnTo>
                  <a:lnTo>
                    <a:pt x="3592180" y="2544822"/>
                  </a:lnTo>
                  <a:lnTo>
                    <a:pt x="3551495" y="2555235"/>
                  </a:lnTo>
                  <a:lnTo>
                    <a:pt x="3516766" y="2559968"/>
                  </a:lnTo>
                  <a:lnTo>
                    <a:pt x="3482034" y="2555235"/>
                  </a:lnTo>
                  <a:lnTo>
                    <a:pt x="3441348" y="2544822"/>
                  </a:lnTo>
                  <a:lnTo>
                    <a:pt x="3400663" y="2534409"/>
                  </a:lnTo>
                  <a:lnTo>
                    <a:pt x="3365931" y="2529676"/>
                  </a:lnTo>
                  <a:lnTo>
                    <a:pt x="3332440" y="2534409"/>
                  </a:lnTo>
                  <a:lnTo>
                    <a:pt x="3294485" y="2544822"/>
                  </a:lnTo>
                  <a:lnTo>
                    <a:pt x="3256530" y="2555235"/>
                  </a:lnTo>
                  <a:lnTo>
                    <a:pt x="3223039" y="2559968"/>
                  </a:lnTo>
                  <a:lnTo>
                    <a:pt x="3188306" y="2552868"/>
                  </a:lnTo>
                  <a:lnTo>
                    <a:pt x="3147622" y="2537247"/>
                  </a:lnTo>
                  <a:lnTo>
                    <a:pt x="3106938" y="2521626"/>
                  </a:lnTo>
                  <a:lnTo>
                    <a:pt x="3072210" y="2514526"/>
                  </a:lnTo>
                  <a:lnTo>
                    <a:pt x="3038718" y="2521626"/>
                  </a:lnTo>
                  <a:lnTo>
                    <a:pt x="3000761" y="2537247"/>
                  </a:lnTo>
                  <a:lnTo>
                    <a:pt x="2962803" y="2552868"/>
                  </a:lnTo>
                  <a:lnTo>
                    <a:pt x="2929311" y="2559968"/>
                  </a:lnTo>
                  <a:lnTo>
                    <a:pt x="2897063" y="2552868"/>
                  </a:lnTo>
                  <a:lnTo>
                    <a:pt x="2861836" y="2537247"/>
                  </a:lnTo>
                  <a:lnTo>
                    <a:pt x="2826610" y="2521626"/>
                  </a:lnTo>
                  <a:lnTo>
                    <a:pt x="2794362" y="2514526"/>
                  </a:lnTo>
                  <a:lnTo>
                    <a:pt x="2758390" y="2521626"/>
                  </a:lnTo>
                  <a:lnTo>
                    <a:pt x="2714976" y="2537247"/>
                  </a:lnTo>
                  <a:lnTo>
                    <a:pt x="2671563" y="2552868"/>
                  </a:lnTo>
                  <a:lnTo>
                    <a:pt x="2635591" y="2559968"/>
                  </a:lnTo>
                  <a:lnTo>
                    <a:pt x="2602098" y="2555235"/>
                  </a:lnTo>
                  <a:lnTo>
                    <a:pt x="2564142" y="2544822"/>
                  </a:lnTo>
                  <a:lnTo>
                    <a:pt x="2526186" y="2534409"/>
                  </a:lnTo>
                  <a:lnTo>
                    <a:pt x="2492698" y="2529676"/>
                  </a:lnTo>
                  <a:lnTo>
                    <a:pt x="2457966" y="2534409"/>
                  </a:lnTo>
                  <a:lnTo>
                    <a:pt x="2417281" y="2544822"/>
                  </a:lnTo>
                  <a:lnTo>
                    <a:pt x="2376595" y="2555235"/>
                  </a:lnTo>
                  <a:lnTo>
                    <a:pt x="2341863" y="2559968"/>
                  </a:lnTo>
                  <a:lnTo>
                    <a:pt x="2307131" y="2552868"/>
                  </a:lnTo>
                  <a:lnTo>
                    <a:pt x="2266446" y="2537247"/>
                  </a:lnTo>
                  <a:lnTo>
                    <a:pt x="2225763" y="2521626"/>
                  </a:lnTo>
                  <a:lnTo>
                    <a:pt x="2191035" y="2514526"/>
                  </a:lnTo>
                  <a:lnTo>
                    <a:pt x="2157543" y="2521626"/>
                  </a:lnTo>
                  <a:lnTo>
                    <a:pt x="2119585" y="2537247"/>
                  </a:lnTo>
                  <a:lnTo>
                    <a:pt x="2081627" y="2552868"/>
                  </a:lnTo>
                  <a:lnTo>
                    <a:pt x="2048135" y="2559968"/>
                  </a:lnTo>
                  <a:lnTo>
                    <a:pt x="2013407" y="2552868"/>
                  </a:lnTo>
                  <a:lnTo>
                    <a:pt x="1972724" y="2537247"/>
                  </a:lnTo>
                  <a:lnTo>
                    <a:pt x="1932039" y="2521626"/>
                  </a:lnTo>
                  <a:lnTo>
                    <a:pt x="1897307" y="2514526"/>
                  </a:lnTo>
                  <a:lnTo>
                    <a:pt x="1862575" y="2521626"/>
                  </a:lnTo>
                  <a:lnTo>
                    <a:pt x="1821889" y="2537247"/>
                  </a:lnTo>
                  <a:lnTo>
                    <a:pt x="1781204" y="2552868"/>
                  </a:lnTo>
                  <a:lnTo>
                    <a:pt x="1746471" y="2559968"/>
                  </a:lnTo>
                  <a:lnTo>
                    <a:pt x="1711744" y="2552868"/>
                  </a:lnTo>
                  <a:lnTo>
                    <a:pt x="1671060" y="2537247"/>
                  </a:lnTo>
                  <a:lnTo>
                    <a:pt x="1630375" y="2521626"/>
                  </a:lnTo>
                  <a:lnTo>
                    <a:pt x="1595643" y="2514526"/>
                  </a:lnTo>
                  <a:lnTo>
                    <a:pt x="1560911" y="2521626"/>
                  </a:lnTo>
                  <a:lnTo>
                    <a:pt x="1520226" y="2537247"/>
                  </a:lnTo>
                  <a:lnTo>
                    <a:pt x="1479540" y="2552868"/>
                  </a:lnTo>
                  <a:lnTo>
                    <a:pt x="1444808" y="2559968"/>
                  </a:lnTo>
                  <a:lnTo>
                    <a:pt x="1411320" y="2555235"/>
                  </a:lnTo>
                  <a:lnTo>
                    <a:pt x="1373365" y="2544822"/>
                  </a:lnTo>
                  <a:lnTo>
                    <a:pt x="1335408" y="2534409"/>
                  </a:lnTo>
                  <a:lnTo>
                    <a:pt x="1301916" y="2529676"/>
                  </a:lnTo>
                  <a:lnTo>
                    <a:pt x="1267188" y="2536776"/>
                  </a:lnTo>
                  <a:lnTo>
                    <a:pt x="1226504" y="2552397"/>
                  </a:lnTo>
                  <a:lnTo>
                    <a:pt x="1185820" y="2568018"/>
                  </a:lnTo>
                  <a:lnTo>
                    <a:pt x="1151088" y="2575118"/>
                  </a:lnTo>
                  <a:lnTo>
                    <a:pt x="1116355" y="2568018"/>
                  </a:lnTo>
                  <a:lnTo>
                    <a:pt x="1075670" y="2552397"/>
                  </a:lnTo>
                  <a:lnTo>
                    <a:pt x="1034984" y="2536776"/>
                  </a:lnTo>
                  <a:lnTo>
                    <a:pt x="1000252" y="2529676"/>
                  </a:lnTo>
                  <a:lnTo>
                    <a:pt x="964283" y="2536776"/>
                  </a:lnTo>
                  <a:lnTo>
                    <a:pt x="920869" y="2552397"/>
                  </a:lnTo>
                  <a:lnTo>
                    <a:pt x="877454" y="2568018"/>
                  </a:lnTo>
                  <a:lnTo>
                    <a:pt x="841480" y="2575118"/>
                  </a:lnTo>
                  <a:lnTo>
                    <a:pt x="809233" y="2568018"/>
                  </a:lnTo>
                  <a:lnTo>
                    <a:pt x="774006" y="2552397"/>
                  </a:lnTo>
                  <a:lnTo>
                    <a:pt x="738779" y="2536776"/>
                  </a:lnTo>
                  <a:lnTo>
                    <a:pt x="706532" y="2529676"/>
                  </a:lnTo>
                  <a:lnTo>
                    <a:pt x="670560" y="2536776"/>
                  </a:lnTo>
                  <a:lnTo>
                    <a:pt x="627146" y="2552397"/>
                  </a:lnTo>
                  <a:lnTo>
                    <a:pt x="583732" y="2568018"/>
                  </a:lnTo>
                  <a:lnTo>
                    <a:pt x="547760" y="2575118"/>
                  </a:lnTo>
                  <a:lnTo>
                    <a:pt x="514268" y="2568018"/>
                  </a:lnTo>
                  <a:lnTo>
                    <a:pt x="476311" y="2552397"/>
                  </a:lnTo>
                  <a:lnTo>
                    <a:pt x="438356" y="2536776"/>
                  </a:lnTo>
                  <a:lnTo>
                    <a:pt x="404868" y="2529676"/>
                  </a:lnTo>
                  <a:lnTo>
                    <a:pt x="371376" y="2536776"/>
                  </a:lnTo>
                  <a:lnTo>
                    <a:pt x="333419" y="2552397"/>
                  </a:lnTo>
                  <a:lnTo>
                    <a:pt x="295464" y="2568018"/>
                  </a:lnTo>
                  <a:lnTo>
                    <a:pt x="261976" y="2575118"/>
                  </a:lnTo>
                  <a:lnTo>
                    <a:pt x="228397" y="2568725"/>
                  </a:lnTo>
                  <a:lnTo>
                    <a:pt x="184400" y="2554726"/>
                  </a:lnTo>
                  <a:lnTo>
                    <a:pt x="136501" y="2540892"/>
                  </a:lnTo>
                  <a:lnTo>
                    <a:pt x="91217" y="2534994"/>
                  </a:lnTo>
                  <a:lnTo>
                    <a:pt x="55064" y="2544804"/>
                  </a:lnTo>
                  <a:lnTo>
                    <a:pt x="30910" y="2518671"/>
                  </a:lnTo>
                  <a:lnTo>
                    <a:pt x="13709" y="2490023"/>
                  </a:lnTo>
                  <a:lnTo>
                    <a:pt x="3420" y="2460367"/>
                  </a:lnTo>
                  <a:lnTo>
                    <a:pt x="0" y="2431211"/>
                  </a:lnTo>
                  <a:lnTo>
                    <a:pt x="7442" y="2396892"/>
                  </a:lnTo>
                  <a:lnTo>
                    <a:pt x="23815" y="2355472"/>
                  </a:lnTo>
                  <a:lnTo>
                    <a:pt x="40188" y="2314053"/>
                  </a:lnTo>
                  <a:lnTo>
                    <a:pt x="47630" y="2279733"/>
                  </a:lnTo>
                  <a:lnTo>
                    <a:pt x="40188" y="2247783"/>
                  </a:lnTo>
                  <a:lnTo>
                    <a:pt x="23815" y="2211571"/>
                  </a:lnTo>
                  <a:lnTo>
                    <a:pt x="7442" y="2175358"/>
                  </a:lnTo>
                  <a:lnTo>
                    <a:pt x="0" y="2143405"/>
                  </a:lnTo>
                  <a:lnTo>
                    <a:pt x="7442" y="2109085"/>
                  </a:lnTo>
                  <a:lnTo>
                    <a:pt x="23815" y="2067665"/>
                  </a:lnTo>
                  <a:lnTo>
                    <a:pt x="40188" y="2026246"/>
                  </a:lnTo>
                  <a:lnTo>
                    <a:pt x="47630" y="1991926"/>
                  </a:lnTo>
                  <a:lnTo>
                    <a:pt x="42669" y="1959977"/>
                  </a:lnTo>
                  <a:lnTo>
                    <a:pt x="31755" y="1923765"/>
                  </a:lnTo>
                  <a:lnTo>
                    <a:pt x="20840" y="1887551"/>
                  </a:lnTo>
                  <a:lnTo>
                    <a:pt x="15879" y="1855598"/>
                  </a:lnTo>
                  <a:lnTo>
                    <a:pt x="20840" y="1822461"/>
                  </a:lnTo>
                  <a:lnTo>
                    <a:pt x="31755" y="1783645"/>
                  </a:lnTo>
                  <a:lnTo>
                    <a:pt x="42669" y="1744831"/>
                  </a:lnTo>
                  <a:lnTo>
                    <a:pt x="47630" y="1711698"/>
                  </a:lnTo>
                  <a:lnTo>
                    <a:pt x="42669" y="1680927"/>
                  </a:lnTo>
                  <a:lnTo>
                    <a:pt x="31755" y="1647317"/>
                  </a:lnTo>
                  <a:lnTo>
                    <a:pt x="20840" y="1613707"/>
                  </a:lnTo>
                  <a:lnTo>
                    <a:pt x="15879" y="1582941"/>
                  </a:lnTo>
                  <a:lnTo>
                    <a:pt x="23321" y="1546254"/>
                  </a:lnTo>
                  <a:lnTo>
                    <a:pt x="39694" y="1499627"/>
                  </a:lnTo>
                  <a:lnTo>
                    <a:pt x="56067" y="1452999"/>
                  </a:lnTo>
                  <a:lnTo>
                    <a:pt x="63510" y="1416312"/>
                  </a:lnTo>
                  <a:lnTo>
                    <a:pt x="56067" y="1384363"/>
                  </a:lnTo>
                  <a:lnTo>
                    <a:pt x="39694" y="1348151"/>
                  </a:lnTo>
                  <a:lnTo>
                    <a:pt x="23321" y="1311938"/>
                  </a:lnTo>
                  <a:lnTo>
                    <a:pt x="15879" y="1279984"/>
                  </a:lnTo>
                  <a:lnTo>
                    <a:pt x="23321" y="1245664"/>
                  </a:lnTo>
                  <a:lnTo>
                    <a:pt x="39694" y="1204245"/>
                  </a:lnTo>
                  <a:lnTo>
                    <a:pt x="56067" y="1162825"/>
                  </a:lnTo>
                  <a:lnTo>
                    <a:pt x="63510" y="1128506"/>
                  </a:lnTo>
                  <a:lnTo>
                    <a:pt x="56067" y="1097739"/>
                  </a:lnTo>
                  <a:lnTo>
                    <a:pt x="39694" y="1064130"/>
                  </a:lnTo>
                  <a:lnTo>
                    <a:pt x="23321" y="1030519"/>
                  </a:lnTo>
                  <a:lnTo>
                    <a:pt x="15879" y="999749"/>
                  </a:lnTo>
                  <a:lnTo>
                    <a:pt x="23321" y="967799"/>
                  </a:lnTo>
                  <a:lnTo>
                    <a:pt x="39694" y="931587"/>
                  </a:lnTo>
                  <a:lnTo>
                    <a:pt x="56067" y="895374"/>
                  </a:lnTo>
                  <a:lnTo>
                    <a:pt x="63510" y="863420"/>
                  </a:lnTo>
                  <a:lnTo>
                    <a:pt x="58548" y="830287"/>
                  </a:lnTo>
                  <a:lnTo>
                    <a:pt x="47634" y="791473"/>
                  </a:lnTo>
                  <a:lnTo>
                    <a:pt x="36719" y="752657"/>
                  </a:lnTo>
                  <a:lnTo>
                    <a:pt x="31758" y="719520"/>
                  </a:lnTo>
                  <a:lnTo>
                    <a:pt x="39201" y="685200"/>
                  </a:lnTo>
                  <a:lnTo>
                    <a:pt x="55574" y="643781"/>
                  </a:lnTo>
                  <a:lnTo>
                    <a:pt x="71947" y="602362"/>
                  </a:lnTo>
                  <a:lnTo>
                    <a:pt x="79389" y="568042"/>
                  </a:lnTo>
                  <a:lnTo>
                    <a:pt x="71947" y="536088"/>
                  </a:lnTo>
                  <a:lnTo>
                    <a:pt x="55574" y="499875"/>
                  </a:lnTo>
                  <a:lnTo>
                    <a:pt x="39201" y="463663"/>
                  </a:lnTo>
                  <a:lnTo>
                    <a:pt x="31758" y="431713"/>
                  </a:lnTo>
                  <a:lnTo>
                    <a:pt x="39201" y="397394"/>
                  </a:lnTo>
                  <a:lnTo>
                    <a:pt x="55574" y="355974"/>
                  </a:lnTo>
                  <a:lnTo>
                    <a:pt x="71947" y="314555"/>
                  </a:lnTo>
                  <a:lnTo>
                    <a:pt x="79389" y="280235"/>
                  </a:lnTo>
                  <a:lnTo>
                    <a:pt x="71947" y="248282"/>
                  </a:lnTo>
                  <a:lnTo>
                    <a:pt x="55574" y="212071"/>
                  </a:lnTo>
                  <a:lnTo>
                    <a:pt x="39201" y="175859"/>
                  </a:lnTo>
                  <a:lnTo>
                    <a:pt x="31758" y="143907"/>
                  </a:lnTo>
                  <a:lnTo>
                    <a:pt x="39582" y="112572"/>
                  </a:lnTo>
                  <a:lnTo>
                    <a:pt x="58323" y="76808"/>
                  </a:lnTo>
                  <a:lnTo>
                    <a:pt x="80883" y="38761"/>
                  </a:lnTo>
                  <a:lnTo>
                    <a:pt x="100167" y="579"/>
                  </a:lnTo>
                  <a:close/>
                </a:path>
              </a:pathLst>
            </a:custGeom>
            <a:ln w="15272">
              <a:solidFill>
                <a:srgbClr val="BCBD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1182" y="6289832"/>
              <a:ext cx="5636895" cy="2463800"/>
            </a:xfrm>
            <a:custGeom>
              <a:avLst/>
              <a:gdLst/>
              <a:ahLst/>
              <a:cxnLst/>
              <a:rect l="l" t="t" r="r" b="b"/>
              <a:pathLst>
                <a:path w="5636895" h="2463800">
                  <a:moveTo>
                    <a:pt x="434883" y="25399"/>
                  </a:moveTo>
                  <a:lnTo>
                    <a:pt x="202682" y="25399"/>
                  </a:lnTo>
                  <a:lnTo>
                    <a:pt x="289506" y="0"/>
                  </a:lnTo>
                  <a:lnTo>
                    <a:pt x="358971" y="0"/>
                  </a:lnTo>
                  <a:lnTo>
                    <a:pt x="434883" y="25399"/>
                  </a:lnTo>
                  <a:close/>
                </a:path>
                <a:path w="5636895" h="2463800">
                  <a:moveTo>
                    <a:pt x="728607" y="25399"/>
                  </a:moveTo>
                  <a:lnTo>
                    <a:pt x="503103" y="25399"/>
                  </a:lnTo>
                  <a:lnTo>
                    <a:pt x="584474" y="0"/>
                  </a:lnTo>
                  <a:lnTo>
                    <a:pt x="652697" y="0"/>
                  </a:lnTo>
                  <a:lnTo>
                    <a:pt x="728607" y="25399"/>
                  </a:lnTo>
                  <a:close/>
                </a:path>
                <a:path w="5636895" h="2463800">
                  <a:moveTo>
                    <a:pt x="1034492" y="25399"/>
                  </a:moveTo>
                  <a:lnTo>
                    <a:pt x="795590" y="25399"/>
                  </a:lnTo>
                  <a:lnTo>
                    <a:pt x="871503" y="0"/>
                  </a:lnTo>
                  <a:lnTo>
                    <a:pt x="942204" y="0"/>
                  </a:lnTo>
                  <a:lnTo>
                    <a:pt x="1034492" y="25399"/>
                  </a:lnTo>
                  <a:close/>
                </a:path>
                <a:path w="5636895" h="2463800">
                  <a:moveTo>
                    <a:pt x="1323998" y="25399"/>
                  </a:moveTo>
                  <a:lnTo>
                    <a:pt x="1105193" y="25399"/>
                  </a:lnTo>
                  <a:lnTo>
                    <a:pt x="1181106" y="0"/>
                  </a:lnTo>
                  <a:lnTo>
                    <a:pt x="1248086" y="0"/>
                  </a:lnTo>
                  <a:lnTo>
                    <a:pt x="1323998" y="25399"/>
                  </a:lnTo>
                  <a:close/>
                </a:path>
                <a:path w="5636895" h="2463800">
                  <a:moveTo>
                    <a:pt x="1624421" y="25399"/>
                  </a:moveTo>
                  <a:lnTo>
                    <a:pt x="1392218" y="25399"/>
                  </a:lnTo>
                  <a:lnTo>
                    <a:pt x="1473586" y="0"/>
                  </a:lnTo>
                  <a:lnTo>
                    <a:pt x="1543050" y="0"/>
                  </a:lnTo>
                  <a:lnTo>
                    <a:pt x="1624421" y="25399"/>
                  </a:lnTo>
                  <a:close/>
                </a:path>
                <a:path w="5636895" h="2463800">
                  <a:moveTo>
                    <a:pt x="1926085" y="25399"/>
                  </a:moveTo>
                  <a:lnTo>
                    <a:pt x="1693882" y="25399"/>
                  </a:lnTo>
                  <a:lnTo>
                    <a:pt x="1775253" y="0"/>
                  </a:lnTo>
                  <a:lnTo>
                    <a:pt x="1844714" y="0"/>
                  </a:lnTo>
                  <a:lnTo>
                    <a:pt x="1926085" y="25399"/>
                  </a:lnTo>
                  <a:close/>
                </a:path>
                <a:path w="5636895" h="2463800">
                  <a:moveTo>
                    <a:pt x="2227749" y="25399"/>
                  </a:moveTo>
                  <a:lnTo>
                    <a:pt x="1995546" y="25399"/>
                  </a:lnTo>
                  <a:lnTo>
                    <a:pt x="2076916" y="0"/>
                  </a:lnTo>
                  <a:lnTo>
                    <a:pt x="2146377" y="0"/>
                  </a:lnTo>
                  <a:lnTo>
                    <a:pt x="2227749" y="25399"/>
                  </a:lnTo>
                  <a:close/>
                </a:path>
                <a:path w="5636895" h="2463800">
                  <a:moveTo>
                    <a:pt x="2522716" y="25399"/>
                  </a:moveTo>
                  <a:lnTo>
                    <a:pt x="2297213" y="25399"/>
                  </a:lnTo>
                  <a:lnTo>
                    <a:pt x="2378581" y="0"/>
                  </a:lnTo>
                  <a:lnTo>
                    <a:pt x="2446801" y="0"/>
                  </a:lnTo>
                  <a:lnTo>
                    <a:pt x="2522716" y="25399"/>
                  </a:lnTo>
                  <a:close/>
                </a:path>
                <a:path w="5636895" h="2463800">
                  <a:moveTo>
                    <a:pt x="2823137" y="25399"/>
                  </a:moveTo>
                  <a:lnTo>
                    <a:pt x="2590936" y="25399"/>
                  </a:lnTo>
                  <a:lnTo>
                    <a:pt x="2672304" y="0"/>
                  </a:lnTo>
                  <a:lnTo>
                    <a:pt x="2741769" y="0"/>
                  </a:lnTo>
                  <a:lnTo>
                    <a:pt x="2823137" y="25399"/>
                  </a:lnTo>
                  <a:close/>
                </a:path>
                <a:path w="5636895" h="2463800">
                  <a:moveTo>
                    <a:pt x="3124800" y="25399"/>
                  </a:moveTo>
                  <a:lnTo>
                    <a:pt x="2892597" y="25399"/>
                  </a:lnTo>
                  <a:lnTo>
                    <a:pt x="2973968" y="0"/>
                  </a:lnTo>
                  <a:lnTo>
                    <a:pt x="3043432" y="0"/>
                  </a:lnTo>
                  <a:lnTo>
                    <a:pt x="3124800" y="25399"/>
                  </a:lnTo>
                  <a:close/>
                </a:path>
                <a:path w="5636895" h="2463800">
                  <a:moveTo>
                    <a:pt x="3418524" y="25399"/>
                  </a:moveTo>
                  <a:lnTo>
                    <a:pt x="3193021" y="25399"/>
                  </a:lnTo>
                  <a:lnTo>
                    <a:pt x="3268936" y="0"/>
                  </a:lnTo>
                  <a:lnTo>
                    <a:pt x="3337156" y="0"/>
                  </a:lnTo>
                  <a:lnTo>
                    <a:pt x="3418524" y="25399"/>
                  </a:lnTo>
                  <a:close/>
                </a:path>
                <a:path w="5636895" h="2463800">
                  <a:moveTo>
                    <a:pt x="3726887" y="25399"/>
                  </a:moveTo>
                  <a:lnTo>
                    <a:pt x="3487988" y="25399"/>
                  </a:lnTo>
                  <a:lnTo>
                    <a:pt x="3569359" y="0"/>
                  </a:lnTo>
                  <a:lnTo>
                    <a:pt x="3640061" y="0"/>
                  </a:lnTo>
                  <a:lnTo>
                    <a:pt x="3726887" y="25399"/>
                  </a:lnTo>
                  <a:close/>
                </a:path>
                <a:path w="5636895" h="2463800">
                  <a:moveTo>
                    <a:pt x="4020611" y="25399"/>
                  </a:moveTo>
                  <a:lnTo>
                    <a:pt x="3795108" y="25399"/>
                  </a:lnTo>
                  <a:lnTo>
                    <a:pt x="3865564" y="0"/>
                  </a:lnTo>
                  <a:lnTo>
                    <a:pt x="3933784" y="0"/>
                  </a:lnTo>
                  <a:lnTo>
                    <a:pt x="4020611" y="25399"/>
                  </a:lnTo>
                  <a:close/>
                </a:path>
                <a:path w="5636895" h="2463800">
                  <a:moveTo>
                    <a:pt x="4315579" y="25399"/>
                  </a:moveTo>
                  <a:lnTo>
                    <a:pt x="4090074" y="25399"/>
                  </a:lnTo>
                  <a:lnTo>
                    <a:pt x="4165984" y="0"/>
                  </a:lnTo>
                  <a:lnTo>
                    <a:pt x="4234208" y="0"/>
                  </a:lnTo>
                  <a:lnTo>
                    <a:pt x="4315579" y="25399"/>
                  </a:lnTo>
                  <a:close/>
                </a:path>
                <a:path w="5636895" h="2463800">
                  <a:moveTo>
                    <a:pt x="4925602" y="25399"/>
                  </a:moveTo>
                  <a:lnTo>
                    <a:pt x="4385042" y="25399"/>
                  </a:lnTo>
                  <a:lnTo>
                    <a:pt x="4466408" y="0"/>
                  </a:lnTo>
                  <a:lnTo>
                    <a:pt x="4537111" y="0"/>
                  </a:lnTo>
                  <a:lnTo>
                    <a:pt x="4623939" y="12699"/>
                  </a:lnTo>
                  <a:lnTo>
                    <a:pt x="4896660" y="12699"/>
                  </a:lnTo>
                  <a:lnTo>
                    <a:pt x="4925602" y="25399"/>
                  </a:lnTo>
                  <a:close/>
                </a:path>
                <a:path w="5636895" h="2463800">
                  <a:moveTo>
                    <a:pt x="4896660" y="12699"/>
                  </a:moveTo>
                  <a:lnTo>
                    <a:pt x="4693402" y="12699"/>
                  </a:lnTo>
                  <a:lnTo>
                    <a:pt x="4769312" y="0"/>
                  </a:lnTo>
                  <a:lnTo>
                    <a:pt x="4838775" y="0"/>
                  </a:lnTo>
                  <a:lnTo>
                    <a:pt x="4896660" y="12699"/>
                  </a:lnTo>
                  <a:close/>
                </a:path>
                <a:path w="5636895" h="2463800">
                  <a:moveTo>
                    <a:pt x="5228506" y="25399"/>
                  </a:moveTo>
                  <a:lnTo>
                    <a:pt x="4996307" y="25399"/>
                  </a:lnTo>
                  <a:lnTo>
                    <a:pt x="5077678" y="0"/>
                  </a:lnTo>
                  <a:lnTo>
                    <a:pt x="5147138" y="0"/>
                  </a:lnTo>
                  <a:lnTo>
                    <a:pt x="5228506" y="25399"/>
                  </a:lnTo>
                  <a:close/>
                </a:path>
                <a:path w="5636895" h="2463800">
                  <a:moveTo>
                    <a:pt x="5636348" y="88899"/>
                  </a:moveTo>
                  <a:lnTo>
                    <a:pt x="5626298" y="76199"/>
                  </a:lnTo>
                  <a:lnTo>
                    <a:pt x="5607496" y="25399"/>
                  </a:lnTo>
                  <a:lnTo>
                    <a:pt x="5603404" y="25399"/>
                  </a:lnTo>
                  <a:lnTo>
                    <a:pt x="5598746" y="12699"/>
                  </a:lnTo>
                  <a:lnTo>
                    <a:pt x="5612804" y="25399"/>
                  </a:lnTo>
                  <a:lnTo>
                    <a:pt x="5624821" y="50799"/>
                  </a:lnTo>
                  <a:lnTo>
                    <a:pt x="5633200" y="63499"/>
                  </a:lnTo>
                  <a:lnTo>
                    <a:pt x="5636348" y="88899"/>
                  </a:lnTo>
                  <a:close/>
                </a:path>
                <a:path w="5636895" h="2463800">
                  <a:moveTo>
                    <a:pt x="28939" y="2425699"/>
                  </a:moveTo>
                  <a:lnTo>
                    <a:pt x="20777" y="2425699"/>
                  </a:lnTo>
                  <a:lnTo>
                    <a:pt x="9746" y="2412999"/>
                  </a:lnTo>
                  <a:lnTo>
                    <a:pt x="3469" y="2400299"/>
                  </a:lnTo>
                  <a:lnTo>
                    <a:pt x="651" y="2387599"/>
                  </a:lnTo>
                  <a:lnTo>
                    <a:pt x="0" y="2374899"/>
                  </a:lnTo>
                  <a:lnTo>
                    <a:pt x="7442" y="2336799"/>
                  </a:lnTo>
                  <a:lnTo>
                    <a:pt x="2752" y="2362199"/>
                  </a:lnTo>
                  <a:lnTo>
                    <a:pt x="10092" y="2387599"/>
                  </a:lnTo>
                  <a:lnTo>
                    <a:pt x="28939" y="2425699"/>
                  </a:lnTo>
                  <a:close/>
                </a:path>
                <a:path w="5636895" h="2463800">
                  <a:moveTo>
                    <a:pt x="3210140" y="2451099"/>
                  </a:moveTo>
                  <a:lnTo>
                    <a:pt x="3140676" y="2451099"/>
                  </a:lnTo>
                  <a:lnTo>
                    <a:pt x="3059308" y="2412999"/>
                  </a:lnTo>
                  <a:lnTo>
                    <a:pt x="4490226" y="2412999"/>
                  </a:lnTo>
                  <a:lnTo>
                    <a:pt x="4469883" y="2425699"/>
                  </a:lnTo>
                  <a:lnTo>
                    <a:pt x="3291511" y="2425699"/>
                  </a:lnTo>
                  <a:lnTo>
                    <a:pt x="3210140" y="2451099"/>
                  </a:lnTo>
                  <a:close/>
                </a:path>
                <a:path w="5636895" h="2463800">
                  <a:moveTo>
                    <a:pt x="4703820" y="2451099"/>
                  </a:moveTo>
                  <a:lnTo>
                    <a:pt x="4634359" y="2451099"/>
                  </a:lnTo>
                  <a:lnTo>
                    <a:pt x="4558447" y="2412999"/>
                  </a:lnTo>
                  <a:lnTo>
                    <a:pt x="4790649" y="2412999"/>
                  </a:lnTo>
                  <a:lnTo>
                    <a:pt x="4703820" y="2451099"/>
                  </a:lnTo>
                  <a:close/>
                </a:path>
                <a:path w="5636895" h="2463800">
                  <a:moveTo>
                    <a:pt x="5010942" y="2451099"/>
                  </a:moveTo>
                  <a:lnTo>
                    <a:pt x="4942722" y="2451099"/>
                  </a:lnTo>
                  <a:lnTo>
                    <a:pt x="4861350" y="2412999"/>
                  </a:lnTo>
                  <a:lnTo>
                    <a:pt x="5086854" y="2412999"/>
                  </a:lnTo>
                  <a:lnTo>
                    <a:pt x="5010942" y="2451099"/>
                  </a:lnTo>
                  <a:close/>
                </a:path>
                <a:path w="5636895" h="2463800">
                  <a:moveTo>
                    <a:pt x="5312609" y="2451099"/>
                  </a:moveTo>
                  <a:lnTo>
                    <a:pt x="5243145" y="2451099"/>
                  </a:lnTo>
                  <a:lnTo>
                    <a:pt x="5156318" y="2412999"/>
                  </a:lnTo>
                  <a:lnTo>
                    <a:pt x="5388519" y="2412999"/>
                  </a:lnTo>
                  <a:lnTo>
                    <a:pt x="5312609" y="2451099"/>
                  </a:lnTo>
                  <a:close/>
                </a:path>
                <a:path w="5636895" h="2463800">
                  <a:moveTo>
                    <a:pt x="5585664" y="2451099"/>
                  </a:moveTo>
                  <a:lnTo>
                    <a:pt x="5536009" y="2438399"/>
                  </a:lnTo>
                  <a:lnTo>
                    <a:pt x="5492352" y="2425699"/>
                  </a:lnTo>
                  <a:lnTo>
                    <a:pt x="5454438" y="2412999"/>
                  </a:lnTo>
                  <a:lnTo>
                    <a:pt x="5596275" y="2412999"/>
                  </a:lnTo>
                  <a:lnTo>
                    <a:pt x="5589910" y="2425699"/>
                  </a:lnTo>
                  <a:lnTo>
                    <a:pt x="5585664" y="2451099"/>
                  </a:lnTo>
                  <a:close/>
                </a:path>
                <a:path w="5636895" h="2463800">
                  <a:moveTo>
                    <a:pt x="247833" y="2463799"/>
                  </a:moveTo>
                  <a:lnTo>
                    <a:pt x="176712" y="2463799"/>
                  </a:lnTo>
                  <a:lnTo>
                    <a:pt x="127631" y="2451099"/>
                  </a:lnTo>
                  <a:lnTo>
                    <a:pt x="73515" y="2425699"/>
                  </a:lnTo>
                  <a:lnTo>
                    <a:pt x="323745" y="2425699"/>
                  </a:lnTo>
                  <a:lnTo>
                    <a:pt x="247833" y="2463799"/>
                  </a:lnTo>
                  <a:close/>
                </a:path>
                <a:path w="5636895" h="2463800">
                  <a:moveTo>
                    <a:pt x="536102" y="2463799"/>
                  </a:moveTo>
                  <a:lnTo>
                    <a:pt x="466637" y="2463799"/>
                  </a:lnTo>
                  <a:lnTo>
                    <a:pt x="390725" y="2425699"/>
                  </a:lnTo>
                  <a:lnTo>
                    <a:pt x="622929" y="2425699"/>
                  </a:lnTo>
                  <a:lnTo>
                    <a:pt x="536102" y="2463799"/>
                  </a:lnTo>
                  <a:close/>
                </a:path>
                <a:path w="5636895" h="2463800">
                  <a:moveTo>
                    <a:pt x="829823" y="2463799"/>
                  </a:moveTo>
                  <a:lnTo>
                    <a:pt x="761602" y="2463799"/>
                  </a:lnTo>
                  <a:lnTo>
                    <a:pt x="691149" y="2425699"/>
                  </a:lnTo>
                  <a:lnTo>
                    <a:pt x="916652" y="2425699"/>
                  </a:lnTo>
                  <a:lnTo>
                    <a:pt x="829823" y="2463799"/>
                  </a:lnTo>
                  <a:close/>
                </a:path>
                <a:path w="5636895" h="2463800">
                  <a:moveTo>
                    <a:pt x="1131487" y="2463799"/>
                  </a:moveTo>
                  <a:lnTo>
                    <a:pt x="1062025" y="2463799"/>
                  </a:lnTo>
                  <a:lnTo>
                    <a:pt x="986113" y="2425699"/>
                  </a:lnTo>
                  <a:lnTo>
                    <a:pt x="1218316" y="2425699"/>
                  </a:lnTo>
                  <a:lnTo>
                    <a:pt x="1131487" y="2463799"/>
                  </a:lnTo>
                  <a:close/>
                </a:path>
                <a:path w="5636895" h="2463800">
                  <a:moveTo>
                    <a:pt x="1438612" y="2463799"/>
                  </a:moveTo>
                  <a:lnTo>
                    <a:pt x="1370388" y="2463799"/>
                  </a:lnTo>
                  <a:lnTo>
                    <a:pt x="1289017" y="2425699"/>
                  </a:lnTo>
                  <a:lnTo>
                    <a:pt x="1514522" y="2425699"/>
                  </a:lnTo>
                  <a:lnTo>
                    <a:pt x="1438612" y="2463799"/>
                  </a:lnTo>
                  <a:close/>
                </a:path>
                <a:path w="5636895" h="2463800">
                  <a:moveTo>
                    <a:pt x="1726877" y="2451099"/>
                  </a:moveTo>
                  <a:lnTo>
                    <a:pt x="1657414" y="2451099"/>
                  </a:lnTo>
                  <a:lnTo>
                    <a:pt x="1581504" y="2425699"/>
                  </a:lnTo>
                  <a:lnTo>
                    <a:pt x="1813704" y="2425699"/>
                  </a:lnTo>
                  <a:lnTo>
                    <a:pt x="1726877" y="2451099"/>
                  </a:lnTo>
                  <a:close/>
                </a:path>
                <a:path w="5636895" h="2463800">
                  <a:moveTo>
                    <a:pt x="2033997" y="2451099"/>
                  </a:moveTo>
                  <a:lnTo>
                    <a:pt x="1965776" y="2451099"/>
                  </a:lnTo>
                  <a:lnTo>
                    <a:pt x="1884408" y="2425699"/>
                  </a:lnTo>
                  <a:lnTo>
                    <a:pt x="2109912" y="2425699"/>
                  </a:lnTo>
                  <a:lnTo>
                    <a:pt x="2033997" y="2451099"/>
                  </a:lnTo>
                  <a:close/>
                </a:path>
                <a:path w="5636895" h="2463800">
                  <a:moveTo>
                    <a:pt x="2334423" y="2451099"/>
                  </a:moveTo>
                  <a:lnTo>
                    <a:pt x="2266202" y="2451099"/>
                  </a:lnTo>
                  <a:lnTo>
                    <a:pt x="2179373" y="2425699"/>
                  </a:lnTo>
                  <a:lnTo>
                    <a:pt x="2404876" y="2425699"/>
                  </a:lnTo>
                  <a:lnTo>
                    <a:pt x="2334423" y="2451099"/>
                  </a:lnTo>
                  <a:close/>
                </a:path>
                <a:path w="5636895" h="2463800">
                  <a:moveTo>
                    <a:pt x="2629388" y="2463799"/>
                  </a:moveTo>
                  <a:lnTo>
                    <a:pt x="2559927" y="2463799"/>
                  </a:lnTo>
                  <a:lnTo>
                    <a:pt x="2473097" y="2425699"/>
                  </a:lnTo>
                  <a:lnTo>
                    <a:pt x="2705300" y="2425699"/>
                  </a:lnTo>
                  <a:lnTo>
                    <a:pt x="2629388" y="2463799"/>
                  </a:lnTo>
                  <a:close/>
                </a:path>
                <a:path w="5636895" h="2463800">
                  <a:moveTo>
                    <a:pt x="3497165" y="2463799"/>
                  </a:moveTo>
                  <a:lnTo>
                    <a:pt x="3428944" y="2463799"/>
                  </a:lnTo>
                  <a:lnTo>
                    <a:pt x="3358491" y="2425699"/>
                  </a:lnTo>
                  <a:lnTo>
                    <a:pt x="3583994" y="2425699"/>
                  </a:lnTo>
                  <a:lnTo>
                    <a:pt x="3497165" y="2463799"/>
                  </a:lnTo>
                  <a:close/>
                </a:path>
                <a:path w="5636895" h="2463800">
                  <a:moveTo>
                    <a:pt x="3812227" y="2463799"/>
                  </a:moveTo>
                  <a:lnTo>
                    <a:pt x="3742763" y="2463799"/>
                  </a:lnTo>
                  <a:lnTo>
                    <a:pt x="3655936" y="2425699"/>
                  </a:lnTo>
                  <a:lnTo>
                    <a:pt x="3888139" y="2425699"/>
                  </a:lnTo>
                  <a:lnTo>
                    <a:pt x="3812227" y="2463799"/>
                  </a:lnTo>
                  <a:close/>
                </a:path>
                <a:path w="5636895" h="2463800">
                  <a:moveTo>
                    <a:pt x="4107195" y="2463799"/>
                  </a:moveTo>
                  <a:lnTo>
                    <a:pt x="4037731" y="2463799"/>
                  </a:lnTo>
                  <a:lnTo>
                    <a:pt x="3956359" y="2425699"/>
                  </a:lnTo>
                  <a:lnTo>
                    <a:pt x="4188563" y="2425699"/>
                  </a:lnTo>
                  <a:lnTo>
                    <a:pt x="4107195" y="2463799"/>
                  </a:lnTo>
                  <a:close/>
                </a:path>
                <a:path w="5636895" h="2463800">
                  <a:moveTo>
                    <a:pt x="4408855" y="2463799"/>
                  </a:moveTo>
                  <a:lnTo>
                    <a:pt x="4339394" y="2463799"/>
                  </a:lnTo>
                  <a:lnTo>
                    <a:pt x="4258023" y="2425699"/>
                  </a:lnTo>
                  <a:lnTo>
                    <a:pt x="4469883" y="2425699"/>
                  </a:lnTo>
                  <a:lnTo>
                    <a:pt x="4408855" y="2463799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04026" y="6289832"/>
              <a:ext cx="5633720" cy="2463800"/>
            </a:xfrm>
            <a:custGeom>
              <a:avLst/>
              <a:gdLst/>
              <a:ahLst/>
              <a:cxnLst/>
              <a:rect l="l" t="t" r="r" b="b"/>
              <a:pathLst>
                <a:path w="5633720" h="2463800">
                  <a:moveTo>
                    <a:pt x="35258" y="110551"/>
                  </a:moveTo>
                  <a:lnTo>
                    <a:pt x="28914" y="88899"/>
                  </a:lnTo>
                  <a:lnTo>
                    <a:pt x="31845" y="63499"/>
                  </a:lnTo>
                  <a:lnTo>
                    <a:pt x="39829" y="38099"/>
                  </a:lnTo>
                  <a:lnTo>
                    <a:pt x="66096" y="0"/>
                  </a:lnTo>
                  <a:lnTo>
                    <a:pt x="91743" y="12699"/>
                  </a:lnTo>
                  <a:lnTo>
                    <a:pt x="79679" y="12699"/>
                  </a:lnTo>
                  <a:lnTo>
                    <a:pt x="68113" y="38099"/>
                  </a:lnTo>
                  <a:lnTo>
                    <a:pt x="49167" y="76199"/>
                  </a:lnTo>
                  <a:lnTo>
                    <a:pt x="35258" y="110551"/>
                  </a:lnTo>
                  <a:close/>
                </a:path>
                <a:path w="5633720" h="2463800">
                  <a:moveTo>
                    <a:pt x="432039" y="25399"/>
                  </a:moveTo>
                  <a:lnTo>
                    <a:pt x="199838" y="25399"/>
                  </a:lnTo>
                  <a:lnTo>
                    <a:pt x="286662" y="0"/>
                  </a:lnTo>
                  <a:lnTo>
                    <a:pt x="356126" y="0"/>
                  </a:lnTo>
                  <a:lnTo>
                    <a:pt x="432039" y="25399"/>
                  </a:lnTo>
                  <a:close/>
                </a:path>
                <a:path w="5633720" h="2463800">
                  <a:moveTo>
                    <a:pt x="725763" y="25399"/>
                  </a:moveTo>
                  <a:lnTo>
                    <a:pt x="500259" y="25399"/>
                  </a:lnTo>
                  <a:lnTo>
                    <a:pt x="581630" y="0"/>
                  </a:lnTo>
                  <a:lnTo>
                    <a:pt x="649853" y="0"/>
                  </a:lnTo>
                  <a:lnTo>
                    <a:pt x="725763" y="25399"/>
                  </a:lnTo>
                  <a:close/>
                </a:path>
                <a:path w="5633720" h="2463800">
                  <a:moveTo>
                    <a:pt x="1031648" y="25399"/>
                  </a:moveTo>
                  <a:lnTo>
                    <a:pt x="792746" y="25399"/>
                  </a:lnTo>
                  <a:lnTo>
                    <a:pt x="868658" y="0"/>
                  </a:lnTo>
                  <a:lnTo>
                    <a:pt x="939360" y="0"/>
                  </a:lnTo>
                  <a:lnTo>
                    <a:pt x="1031648" y="25399"/>
                  </a:lnTo>
                  <a:close/>
                </a:path>
                <a:path w="5633720" h="2463800">
                  <a:moveTo>
                    <a:pt x="1321153" y="25399"/>
                  </a:moveTo>
                  <a:lnTo>
                    <a:pt x="1102349" y="25399"/>
                  </a:lnTo>
                  <a:lnTo>
                    <a:pt x="1178261" y="0"/>
                  </a:lnTo>
                  <a:lnTo>
                    <a:pt x="1245241" y="0"/>
                  </a:lnTo>
                  <a:lnTo>
                    <a:pt x="1321153" y="25399"/>
                  </a:lnTo>
                  <a:close/>
                </a:path>
                <a:path w="5633720" h="2463800">
                  <a:moveTo>
                    <a:pt x="1621577" y="25399"/>
                  </a:moveTo>
                  <a:lnTo>
                    <a:pt x="1389373" y="25399"/>
                  </a:lnTo>
                  <a:lnTo>
                    <a:pt x="1470742" y="0"/>
                  </a:lnTo>
                  <a:lnTo>
                    <a:pt x="1540206" y="0"/>
                  </a:lnTo>
                  <a:lnTo>
                    <a:pt x="1621577" y="25399"/>
                  </a:lnTo>
                  <a:close/>
                </a:path>
                <a:path w="5633720" h="2463800">
                  <a:moveTo>
                    <a:pt x="1923241" y="25399"/>
                  </a:moveTo>
                  <a:lnTo>
                    <a:pt x="1691038" y="25399"/>
                  </a:lnTo>
                  <a:lnTo>
                    <a:pt x="1772408" y="0"/>
                  </a:lnTo>
                  <a:lnTo>
                    <a:pt x="1841869" y="0"/>
                  </a:lnTo>
                  <a:lnTo>
                    <a:pt x="1923241" y="25399"/>
                  </a:lnTo>
                  <a:close/>
                </a:path>
                <a:path w="5633720" h="2463800">
                  <a:moveTo>
                    <a:pt x="2224904" y="25399"/>
                  </a:moveTo>
                  <a:lnTo>
                    <a:pt x="1992702" y="25399"/>
                  </a:lnTo>
                  <a:lnTo>
                    <a:pt x="2074072" y="0"/>
                  </a:lnTo>
                  <a:lnTo>
                    <a:pt x="2143533" y="0"/>
                  </a:lnTo>
                  <a:lnTo>
                    <a:pt x="2224904" y="25399"/>
                  </a:lnTo>
                  <a:close/>
                </a:path>
                <a:path w="5633720" h="2463800">
                  <a:moveTo>
                    <a:pt x="2519872" y="25399"/>
                  </a:moveTo>
                  <a:lnTo>
                    <a:pt x="2294369" y="25399"/>
                  </a:lnTo>
                  <a:lnTo>
                    <a:pt x="2375737" y="0"/>
                  </a:lnTo>
                  <a:lnTo>
                    <a:pt x="2443957" y="0"/>
                  </a:lnTo>
                  <a:lnTo>
                    <a:pt x="2519872" y="25399"/>
                  </a:lnTo>
                  <a:close/>
                </a:path>
                <a:path w="5633720" h="2463800">
                  <a:moveTo>
                    <a:pt x="2820293" y="25399"/>
                  </a:moveTo>
                  <a:lnTo>
                    <a:pt x="2588092" y="25399"/>
                  </a:lnTo>
                  <a:lnTo>
                    <a:pt x="2669460" y="0"/>
                  </a:lnTo>
                  <a:lnTo>
                    <a:pt x="2738924" y="0"/>
                  </a:lnTo>
                  <a:lnTo>
                    <a:pt x="2820293" y="25399"/>
                  </a:lnTo>
                  <a:close/>
                </a:path>
                <a:path w="5633720" h="2463800">
                  <a:moveTo>
                    <a:pt x="3121956" y="25399"/>
                  </a:moveTo>
                  <a:lnTo>
                    <a:pt x="2889753" y="25399"/>
                  </a:lnTo>
                  <a:lnTo>
                    <a:pt x="2971124" y="0"/>
                  </a:lnTo>
                  <a:lnTo>
                    <a:pt x="3040588" y="0"/>
                  </a:lnTo>
                  <a:lnTo>
                    <a:pt x="3121956" y="25399"/>
                  </a:lnTo>
                  <a:close/>
                </a:path>
                <a:path w="5633720" h="2463800">
                  <a:moveTo>
                    <a:pt x="3415680" y="25399"/>
                  </a:moveTo>
                  <a:lnTo>
                    <a:pt x="3190176" y="25399"/>
                  </a:lnTo>
                  <a:lnTo>
                    <a:pt x="3266092" y="0"/>
                  </a:lnTo>
                  <a:lnTo>
                    <a:pt x="3334312" y="0"/>
                  </a:lnTo>
                  <a:lnTo>
                    <a:pt x="3415680" y="25399"/>
                  </a:lnTo>
                  <a:close/>
                </a:path>
                <a:path w="5633720" h="2463800">
                  <a:moveTo>
                    <a:pt x="3724043" y="25399"/>
                  </a:moveTo>
                  <a:lnTo>
                    <a:pt x="3485144" y="25399"/>
                  </a:lnTo>
                  <a:lnTo>
                    <a:pt x="3566515" y="0"/>
                  </a:lnTo>
                  <a:lnTo>
                    <a:pt x="3637216" y="0"/>
                  </a:lnTo>
                  <a:lnTo>
                    <a:pt x="3724043" y="25399"/>
                  </a:lnTo>
                  <a:close/>
                </a:path>
                <a:path w="5633720" h="2463800">
                  <a:moveTo>
                    <a:pt x="4017767" y="25399"/>
                  </a:moveTo>
                  <a:lnTo>
                    <a:pt x="3792264" y="25399"/>
                  </a:lnTo>
                  <a:lnTo>
                    <a:pt x="3862720" y="0"/>
                  </a:lnTo>
                  <a:lnTo>
                    <a:pt x="3930940" y="0"/>
                  </a:lnTo>
                  <a:lnTo>
                    <a:pt x="4017767" y="25399"/>
                  </a:lnTo>
                  <a:close/>
                </a:path>
                <a:path w="5633720" h="2463800">
                  <a:moveTo>
                    <a:pt x="4312735" y="25399"/>
                  </a:moveTo>
                  <a:lnTo>
                    <a:pt x="4087230" y="25399"/>
                  </a:lnTo>
                  <a:lnTo>
                    <a:pt x="4163140" y="0"/>
                  </a:lnTo>
                  <a:lnTo>
                    <a:pt x="4231363" y="0"/>
                  </a:lnTo>
                  <a:lnTo>
                    <a:pt x="4312735" y="25399"/>
                  </a:lnTo>
                  <a:close/>
                </a:path>
                <a:path w="5633720" h="2463800">
                  <a:moveTo>
                    <a:pt x="4922758" y="25399"/>
                  </a:moveTo>
                  <a:lnTo>
                    <a:pt x="4382198" y="25399"/>
                  </a:lnTo>
                  <a:lnTo>
                    <a:pt x="4463564" y="0"/>
                  </a:lnTo>
                  <a:lnTo>
                    <a:pt x="4534267" y="0"/>
                  </a:lnTo>
                  <a:lnTo>
                    <a:pt x="4621094" y="12699"/>
                  </a:lnTo>
                  <a:lnTo>
                    <a:pt x="4893816" y="12699"/>
                  </a:lnTo>
                  <a:lnTo>
                    <a:pt x="4922758" y="25399"/>
                  </a:lnTo>
                  <a:close/>
                </a:path>
                <a:path w="5633720" h="2463800">
                  <a:moveTo>
                    <a:pt x="4893816" y="12699"/>
                  </a:moveTo>
                  <a:lnTo>
                    <a:pt x="4690558" y="12699"/>
                  </a:lnTo>
                  <a:lnTo>
                    <a:pt x="4766468" y="0"/>
                  </a:lnTo>
                  <a:lnTo>
                    <a:pt x="4835931" y="0"/>
                  </a:lnTo>
                  <a:lnTo>
                    <a:pt x="4893816" y="12699"/>
                  </a:lnTo>
                  <a:close/>
                </a:path>
                <a:path w="5633720" h="2463800">
                  <a:moveTo>
                    <a:pt x="5225662" y="25399"/>
                  </a:moveTo>
                  <a:lnTo>
                    <a:pt x="4993462" y="25399"/>
                  </a:lnTo>
                  <a:lnTo>
                    <a:pt x="5074834" y="0"/>
                  </a:lnTo>
                  <a:lnTo>
                    <a:pt x="5144294" y="0"/>
                  </a:lnTo>
                  <a:lnTo>
                    <a:pt x="5225662" y="25399"/>
                  </a:lnTo>
                  <a:close/>
                </a:path>
                <a:path w="5633720" h="2463800">
                  <a:moveTo>
                    <a:pt x="5616821" y="152084"/>
                  </a:moveTo>
                  <a:lnTo>
                    <a:pt x="5599837" y="114299"/>
                  </a:lnTo>
                  <a:lnTo>
                    <a:pt x="5581529" y="76199"/>
                  </a:lnTo>
                  <a:lnTo>
                    <a:pt x="5562583" y="38099"/>
                  </a:lnTo>
                  <a:lnTo>
                    <a:pt x="5560116" y="25399"/>
                  </a:lnTo>
                  <a:lnTo>
                    <a:pt x="5553928" y="12699"/>
                  </a:lnTo>
                  <a:lnTo>
                    <a:pt x="5595902" y="12699"/>
                  </a:lnTo>
                  <a:lnTo>
                    <a:pt x="5601094" y="25399"/>
                  </a:lnTo>
                  <a:lnTo>
                    <a:pt x="5604953" y="25399"/>
                  </a:lnTo>
                  <a:lnTo>
                    <a:pt x="5623754" y="76199"/>
                  </a:lnTo>
                  <a:lnTo>
                    <a:pt x="5633351" y="88899"/>
                  </a:lnTo>
                  <a:lnTo>
                    <a:pt x="5633504" y="88899"/>
                  </a:lnTo>
                  <a:lnTo>
                    <a:pt x="5626061" y="126999"/>
                  </a:lnTo>
                  <a:lnTo>
                    <a:pt x="5616821" y="152084"/>
                  </a:lnTo>
                  <a:close/>
                </a:path>
                <a:path w="5633720" h="2463800">
                  <a:moveTo>
                    <a:pt x="36356" y="114299"/>
                  </a:moveTo>
                  <a:lnTo>
                    <a:pt x="33741" y="114299"/>
                  </a:lnTo>
                  <a:lnTo>
                    <a:pt x="35258" y="110551"/>
                  </a:lnTo>
                  <a:lnTo>
                    <a:pt x="36356" y="114299"/>
                  </a:lnTo>
                  <a:close/>
                </a:path>
                <a:path w="5633720" h="2463800">
                  <a:moveTo>
                    <a:pt x="5593315" y="215899"/>
                  </a:moveTo>
                  <a:lnTo>
                    <a:pt x="5616821" y="152084"/>
                  </a:lnTo>
                  <a:lnTo>
                    <a:pt x="5616963" y="152399"/>
                  </a:lnTo>
                  <a:lnTo>
                    <a:pt x="5593315" y="215899"/>
                  </a:lnTo>
                  <a:close/>
                </a:path>
                <a:path w="5633720" h="2463800">
                  <a:moveTo>
                    <a:pt x="74485" y="2427490"/>
                  </a:moveTo>
                  <a:lnTo>
                    <a:pt x="70671" y="2425699"/>
                  </a:lnTo>
                  <a:lnTo>
                    <a:pt x="26394" y="2425699"/>
                  </a:lnTo>
                  <a:lnTo>
                    <a:pt x="7548" y="2387599"/>
                  </a:lnTo>
                  <a:lnTo>
                    <a:pt x="0" y="2362199"/>
                  </a:lnTo>
                  <a:lnTo>
                    <a:pt x="4598" y="2336799"/>
                  </a:lnTo>
                  <a:lnTo>
                    <a:pt x="37344" y="2247899"/>
                  </a:lnTo>
                  <a:lnTo>
                    <a:pt x="17757" y="2311399"/>
                  </a:lnTo>
                  <a:lnTo>
                    <a:pt x="30859" y="2336799"/>
                  </a:lnTo>
                  <a:lnTo>
                    <a:pt x="49167" y="2374899"/>
                  </a:lnTo>
                  <a:lnTo>
                    <a:pt x="68113" y="2412999"/>
                  </a:lnTo>
                  <a:lnTo>
                    <a:pt x="74332" y="2425699"/>
                  </a:lnTo>
                  <a:lnTo>
                    <a:pt x="74485" y="2427490"/>
                  </a:lnTo>
                  <a:close/>
                </a:path>
                <a:path w="5633720" h="2463800">
                  <a:moveTo>
                    <a:pt x="5582820" y="2451099"/>
                  </a:moveTo>
                  <a:lnTo>
                    <a:pt x="5551307" y="2443040"/>
                  </a:lnTo>
                  <a:lnTo>
                    <a:pt x="5562553" y="2412999"/>
                  </a:lnTo>
                  <a:lnTo>
                    <a:pt x="5581529" y="2374899"/>
                  </a:lnTo>
                  <a:lnTo>
                    <a:pt x="5597007" y="2349499"/>
                  </a:lnTo>
                  <a:lnTo>
                    <a:pt x="5596790" y="2336799"/>
                  </a:lnTo>
                  <a:lnTo>
                    <a:pt x="5601752" y="2362199"/>
                  </a:lnTo>
                  <a:lnTo>
                    <a:pt x="5599223" y="2387599"/>
                  </a:lnTo>
                  <a:lnTo>
                    <a:pt x="5593431" y="2412999"/>
                  </a:lnTo>
                  <a:lnTo>
                    <a:pt x="5587066" y="2425699"/>
                  </a:lnTo>
                  <a:lnTo>
                    <a:pt x="5582820" y="2451099"/>
                  </a:lnTo>
                  <a:close/>
                </a:path>
                <a:path w="5633720" h="2463800">
                  <a:moveTo>
                    <a:pt x="3207296" y="2451099"/>
                  </a:moveTo>
                  <a:lnTo>
                    <a:pt x="3137831" y="2451099"/>
                  </a:lnTo>
                  <a:lnTo>
                    <a:pt x="3056463" y="2412999"/>
                  </a:lnTo>
                  <a:lnTo>
                    <a:pt x="4487381" y="2412999"/>
                  </a:lnTo>
                  <a:lnTo>
                    <a:pt x="4467039" y="2425699"/>
                  </a:lnTo>
                  <a:lnTo>
                    <a:pt x="3288667" y="2425699"/>
                  </a:lnTo>
                  <a:lnTo>
                    <a:pt x="3207296" y="2451099"/>
                  </a:lnTo>
                  <a:close/>
                </a:path>
                <a:path w="5633720" h="2463800">
                  <a:moveTo>
                    <a:pt x="4700976" y="2451099"/>
                  </a:moveTo>
                  <a:lnTo>
                    <a:pt x="4631515" y="2451099"/>
                  </a:lnTo>
                  <a:lnTo>
                    <a:pt x="4555602" y="2412999"/>
                  </a:lnTo>
                  <a:lnTo>
                    <a:pt x="4787805" y="2412999"/>
                  </a:lnTo>
                  <a:lnTo>
                    <a:pt x="4700976" y="2451099"/>
                  </a:lnTo>
                  <a:close/>
                </a:path>
                <a:path w="5633720" h="2463800">
                  <a:moveTo>
                    <a:pt x="5008097" y="2451099"/>
                  </a:moveTo>
                  <a:lnTo>
                    <a:pt x="4939877" y="2451099"/>
                  </a:lnTo>
                  <a:lnTo>
                    <a:pt x="4858506" y="2412999"/>
                  </a:lnTo>
                  <a:lnTo>
                    <a:pt x="5084010" y="2412999"/>
                  </a:lnTo>
                  <a:lnTo>
                    <a:pt x="5008097" y="2451099"/>
                  </a:lnTo>
                  <a:close/>
                </a:path>
                <a:path w="5633720" h="2463800">
                  <a:moveTo>
                    <a:pt x="5309764" y="2451099"/>
                  </a:moveTo>
                  <a:lnTo>
                    <a:pt x="5240301" y="2451099"/>
                  </a:lnTo>
                  <a:lnTo>
                    <a:pt x="5153474" y="2412999"/>
                  </a:lnTo>
                  <a:lnTo>
                    <a:pt x="5385674" y="2412999"/>
                  </a:lnTo>
                  <a:lnTo>
                    <a:pt x="5309764" y="2451099"/>
                  </a:lnTo>
                  <a:close/>
                </a:path>
                <a:path w="5633720" h="2463800">
                  <a:moveTo>
                    <a:pt x="533257" y="2463799"/>
                  </a:moveTo>
                  <a:lnTo>
                    <a:pt x="463793" y="2463799"/>
                  </a:lnTo>
                  <a:lnTo>
                    <a:pt x="387881" y="2425699"/>
                  </a:lnTo>
                  <a:lnTo>
                    <a:pt x="620085" y="2425699"/>
                  </a:lnTo>
                  <a:lnTo>
                    <a:pt x="533257" y="2463799"/>
                  </a:lnTo>
                  <a:close/>
                </a:path>
                <a:path w="5633720" h="2463800">
                  <a:moveTo>
                    <a:pt x="826979" y="2463799"/>
                  </a:moveTo>
                  <a:lnTo>
                    <a:pt x="758758" y="2463799"/>
                  </a:lnTo>
                  <a:lnTo>
                    <a:pt x="688305" y="2425699"/>
                  </a:lnTo>
                  <a:lnTo>
                    <a:pt x="913808" y="2425699"/>
                  </a:lnTo>
                  <a:lnTo>
                    <a:pt x="826979" y="2463799"/>
                  </a:lnTo>
                  <a:close/>
                </a:path>
                <a:path w="5633720" h="2463800">
                  <a:moveTo>
                    <a:pt x="1128642" y="2463799"/>
                  </a:moveTo>
                  <a:lnTo>
                    <a:pt x="1059181" y="2463799"/>
                  </a:lnTo>
                  <a:lnTo>
                    <a:pt x="983269" y="2425699"/>
                  </a:lnTo>
                  <a:lnTo>
                    <a:pt x="1215472" y="2425699"/>
                  </a:lnTo>
                  <a:lnTo>
                    <a:pt x="1128642" y="2463799"/>
                  </a:lnTo>
                  <a:close/>
                </a:path>
                <a:path w="5633720" h="2463800">
                  <a:moveTo>
                    <a:pt x="1435767" y="2463799"/>
                  </a:moveTo>
                  <a:lnTo>
                    <a:pt x="1367544" y="2463799"/>
                  </a:lnTo>
                  <a:lnTo>
                    <a:pt x="1286173" y="2425699"/>
                  </a:lnTo>
                  <a:lnTo>
                    <a:pt x="1511677" y="2425699"/>
                  </a:lnTo>
                  <a:lnTo>
                    <a:pt x="1435767" y="2463799"/>
                  </a:lnTo>
                  <a:close/>
                </a:path>
                <a:path w="5633720" h="2463800">
                  <a:moveTo>
                    <a:pt x="1724033" y="2451099"/>
                  </a:moveTo>
                  <a:lnTo>
                    <a:pt x="1654569" y="2451099"/>
                  </a:lnTo>
                  <a:lnTo>
                    <a:pt x="1578659" y="2425699"/>
                  </a:lnTo>
                  <a:lnTo>
                    <a:pt x="1810860" y="2425699"/>
                  </a:lnTo>
                  <a:lnTo>
                    <a:pt x="1724033" y="2451099"/>
                  </a:lnTo>
                  <a:close/>
                </a:path>
                <a:path w="5633720" h="2463800">
                  <a:moveTo>
                    <a:pt x="2031152" y="2451099"/>
                  </a:moveTo>
                  <a:lnTo>
                    <a:pt x="1962932" y="2451099"/>
                  </a:lnTo>
                  <a:lnTo>
                    <a:pt x="1881564" y="2425699"/>
                  </a:lnTo>
                  <a:lnTo>
                    <a:pt x="2107068" y="2425699"/>
                  </a:lnTo>
                  <a:lnTo>
                    <a:pt x="2031152" y="2451099"/>
                  </a:lnTo>
                  <a:close/>
                </a:path>
                <a:path w="5633720" h="2463800">
                  <a:moveTo>
                    <a:pt x="2331579" y="2451099"/>
                  </a:moveTo>
                  <a:lnTo>
                    <a:pt x="2263358" y="2451099"/>
                  </a:lnTo>
                  <a:lnTo>
                    <a:pt x="2176529" y="2425699"/>
                  </a:lnTo>
                  <a:lnTo>
                    <a:pt x="2402032" y="2425699"/>
                  </a:lnTo>
                  <a:lnTo>
                    <a:pt x="2331579" y="2451099"/>
                  </a:lnTo>
                  <a:close/>
                </a:path>
                <a:path w="5633720" h="2463800">
                  <a:moveTo>
                    <a:pt x="2626544" y="2463799"/>
                  </a:moveTo>
                  <a:lnTo>
                    <a:pt x="2557082" y="2463799"/>
                  </a:lnTo>
                  <a:lnTo>
                    <a:pt x="2470253" y="2425699"/>
                  </a:lnTo>
                  <a:lnTo>
                    <a:pt x="2702456" y="2425699"/>
                  </a:lnTo>
                  <a:lnTo>
                    <a:pt x="2626544" y="2463799"/>
                  </a:lnTo>
                  <a:close/>
                </a:path>
                <a:path w="5633720" h="2463800">
                  <a:moveTo>
                    <a:pt x="3494321" y="2463799"/>
                  </a:moveTo>
                  <a:lnTo>
                    <a:pt x="3426100" y="2463799"/>
                  </a:lnTo>
                  <a:lnTo>
                    <a:pt x="3355647" y="2425699"/>
                  </a:lnTo>
                  <a:lnTo>
                    <a:pt x="3581150" y="2425699"/>
                  </a:lnTo>
                  <a:lnTo>
                    <a:pt x="3494321" y="2463799"/>
                  </a:lnTo>
                  <a:close/>
                </a:path>
                <a:path w="5633720" h="2463800">
                  <a:moveTo>
                    <a:pt x="3809383" y="2463799"/>
                  </a:moveTo>
                  <a:lnTo>
                    <a:pt x="3739919" y="2463799"/>
                  </a:lnTo>
                  <a:lnTo>
                    <a:pt x="3653091" y="2425699"/>
                  </a:lnTo>
                  <a:lnTo>
                    <a:pt x="3885295" y="2425699"/>
                  </a:lnTo>
                  <a:lnTo>
                    <a:pt x="3809383" y="2463799"/>
                  </a:lnTo>
                  <a:close/>
                </a:path>
                <a:path w="5633720" h="2463800">
                  <a:moveTo>
                    <a:pt x="4104351" y="2463799"/>
                  </a:moveTo>
                  <a:lnTo>
                    <a:pt x="4034886" y="2463799"/>
                  </a:lnTo>
                  <a:lnTo>
                    <a:pt x="3953515" y="2425699"/>
                  </a:lnTo>
                  <a:lnTo>
                    <a:pt x="4185719" y="2425699"/>
                  </a:lnTo>
                  <a:lnTo>
                    <a:pt x="4104351" y="2463799"/>
                  </a:lnTo>
                  <a:close/>
                </a:path>
                <a:path w="5633720" h="2463800">
                  <a:moveTo>
                    <a:pt x="4406011" y="2463799"/>
                  </a:moveTo>
                  <a:lnTo>
                    <a:pt x="4336550" y="2463799"/>
                  </a:lnTo>
                  <a:lnTo>
                    <a:pt x="4255179" y="2425699"/>
                  </a:lnTo>
                  <a:lnTo>
                    <a:pt x="4467039" y="2425699"/>
                  </a:lnTo>
                  <a:lnTo>
                    <a:pt x="4406011" y="2463799"/>
                  </a:lnTo>
                  <a:close/>
                </a:path>
                <a:path w="5633720" h="2463800">
                  <a:moveTo>
                    <a:pt x="124787" y="2451099"/>
                  </a:moveTo>
                  <a:lnTo>
                    <a:pt x="75418" y="2438399"/>
                  </a:lnTo>
                  <a:lnTo>
                    <a:pt x="74485" y="2427490"/>
                  </a:lnTo>
                  <a:lnTo>
                    <a:pt x="124787" y="2451099"/>
                  </a:lnTo>
                  <a:close/>
                </a:path>
                <a:path w="5633720" h="2463800">
                  <a:moveTo>
                    <a:pt x="5548290" y="2451099"/>
                  </a:moveTo>
                  <a:lnTo>
                    <a:pt x="5533164" y="2438399"/>
                  </a:lnTo>
                  <a:lnTo>
                    <a:pt x="5551307" y="2443040"/>
                  </a:lnTo>
                  <a:lnTo>
                    <a:pt x="5548290" y="2451099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21923" y="6289832"/>
              <a:ext cx="5599430" cy="2463800"/>
            </a:xfrm>
            <a:custGeom>
              <a:avLst/>
              <a:gdLst/>
              <a:ahLst/>
              <a:cxnLst/>
              <a:rect l="l" t="t" r="r" b="b"/>
              <a:pathLst>
                <a:path w="5599430" h="2463800">
                  <a:moveTo>
                    <a:pt x="414142" y="25399"/>
                  </a:moveTo>
                  <a:lnTo>
                    <a:pt x="181942" y="25399"/>
                  </a:lnTo>
                  <a:lnTo>
                    <a:pt x="268766" y="0"/>
                  </a:lnTo>
                  <a:lnTo>
                    <a:pt x="338230" y="0"/>
                  </a:lnTo>
                  <a:lnTo>
                    <a:pt x="414142" y="25399"/>
                  </a:lnTo>
                  <a:close/>
                </a:path>
                <a:path w="5599430" h="2463800">
                  <a:moveTo>
                    <a:pt x="707867" y="25399"/>
                  </a:moveTo>
                  <a:lnTo>
                    <a:pt x="482362" y="25399"/>
                  </a:lnTo>
                  <a:lnTo>
                    <a:pt x="563734" y="0"/>
                  </a:lnTo>
                  <a:lnTo>
                    <a:pt x="631957" y="0"/>
                  </a:lnTo>
                  <a:lnTo>
                    <a:pt x="707867" y="25399"/>
                  </a:lnTo>
                  <a:close/>
                </a:path>
                <a:path w="5599430" h="2463800">
                  <a:moveTo>
                    <a:pt x="1013752" y="25399"/>
                  </a:moveTo>
                  <a:lnTo>
                    <a:pt x="774850" y="25399"/>
                  </a:lnTo>
                  <a:lnTo>
                    <a:pt x="850762" y="0"/>
                  </a:lnTo>
                  <a:lnTo>
                    <a:pt x="921463" y="0"/>
                  </a:lnTo>
                  <a:lnTo>
                    <a:pt x="1013752" y="25399"/>
                  </a:lnTo>
                  <a:close/>
                </a:path>
                <a:path w="5599430" h="2463800">
                  <a:moveTo>
                    <a:pt x="1303257" y="25399"/>
                  </a:moveTo>
                  <a:lnTo>
                    <a:pt x="1084453" y="25399"/>
                  </a:lnTo>
                  <a:lnTo>
                    <a:pt x="1160365" y="0"/>
                  </a:lnTo>
                  <a:lnTo>
                    <a:pt x="1227345" y="0"/>
                  </a:lnTo>
                  <a:lnTo>
                    <a:pt x="1303257" y="25399"/>
                  </a:lnTo>
                  <a:close/>
                </a:path>
                <a:path w="5599430" h="2463800">
                  <a:moveTo>
                    <a:pt x="1603681" y="25399"/>
                  </a:moveTo>
                  <a:lnTo>
                    <a:pt x="1371477" y="25399"/>
                  </a:lnTo>
                  <a:lnTo>
                    <a:pt x="1452845" y="0"/>
                  </a:lnTo>
                  <a:lnTo>
                    <a:pt x="1522310" y="0"/>
                  </a:lnTo>
                  <a:lnTo>
                    <a:pt x="1603681" y="25399"/>
                  </a:lnTo>
                  <a:close/>
                </a:path>
                <a:path w="5599430" h="2463800">
                  <a:moveTo>
                    <a:pt x="1905344" y="25399"/>
                  </a:moveTo>
                  <a:lnTo>
                    <a:pt x="1673142" y="25399"/>
                  </a:lnTo>
                  <a:lnTo>
                    <a:pt x="1754512" y="0"/>
                  </a:lnTo>
                  <a:lnTo>
                    <a:pt x="1823973" y="0"/>
                  </a:lnTo>
                  <a:lnTo>
                    <a:pt x="1905344" y="25399"/>
                  </a:lnTo>
                  <a:close/>
                </a:path>
                <a:path w="5599430" h="2463800">
                  <a:moveTo>
                    <a:pt x="2207008" y="25399"/>
                  </a:moveTo>
                  <a:lnTo>
                    <a:pt x="1974806" y="25399"/>
                  </a:lnTo>
                  <a:lnTo>
                    <a:pt x="2056176" y="0"/>
                  </a:lnTo>
                  <a:lnTo>
                    <a:pt x="2125637" y="0"/>
                  </a:lnTo>
                  <a:lnTo>
                    <a:pt x="2207008" y="25399"/>
                  </a:lnTo>
                  <a:close/>
                </a:path>
                <a:path w="5599430" h="2463800">
                  <a:moveTo>
                    <a:pt x="2501976" y="25399"/>
                  </a:moveTo>
                  <a:lnTo>
                    <a:pt x="2276472" y="25399"/>
                  </a:lnTo>
                  <a:lnTo>
                    <a:pt x="2357840" y="0"/>
                  </a:lnTo>
                  <a:lnTo>
                    <a:pt x="2426061" y="0"/>
                  </a:lnTo>
                  <a:lnTo>
                    <a:pt x="2501976" y="25399"/>
                  </a:lnTo>
                  <a:close/>
                </a:path>
                <a:path w="5599430" h="2463800">
                  <a:moveTo>
                    <a:pt x="2802396" y="25399"/>
                  </a:moveTo>
                  <a:lnTo>
                    <a:pt x="2570196" y="25399"/>
                  </a:lnTo>
                  <a:lnTo>
                    <a:pt x="2651564" y="0"/>
                  </a:lnTo>
                  <a:lnTo>
                    <a:pt x="2721028" y="0"/>
                  </a:lnTo>
                  <a:lnTo>
                    <a:pt x="2802396" y="25399"/>
                  </a:lnTo>
                  <a:close/>
                </a:path>
                <a:path w="5599430" h="2463800">
                  <a:moveTo>
                    <a:pt x="3104060" y="25399"/>
                  </a:moveTo>
                  <a:lnTo>
                    <a:pt x="2871856" y="25399"/>
                  </a:lnTo>
                  <a:lnTo>
                    <a:pt x="2953228" y="0"/>
                  </a:lnTo>
                  <a:lnTo>
                    <a:pt x="3022692" y="0"/>
                  </a:lnTo>
                  <a:lnTo>
                    <a:pt x="3104060" y="25399"/>
                  </a:lnTo>
                  <a:close/>
                </a:path>
                <a:path w="5599430" h="2463800">
                  <a:moveTo>
                    <a:pt x="3397783" y="25399"/>
                  </a:moveTo>
                  <a:lnTo>
                    <a:pt x="3172280" y="25399"/>
                  </a:lnTo>
                  <a:lnTo>
                    <a:pt x="3248195" y="0"/>
                  </a:lnTo>
                  <a:lnTo>
                    <a:pt x="3316415" y="0"/>
                  </a:lnTo>
                  <a:lnTo>
                    <a:pt x="3397783" y="25399"/>
                  </a:lnTo>
                  <a:close/>
                </a:path>
                <a:path w="5599430" h="2463800">
                  <a:moveTo>
                    <a:pt x="3706146" y="25399"/>
                  </a:moveTo>
                  <a:lnTo>
                    <a:pt x="3467248" y="25399"/>
                  </a:lnTo>
                  <a:lnTo>
                    <a:pt x="3548619" y="0"/>
                  </a:lnTo>
                  <a:lnTo>
                    <a:pt x="3619320" y="0"/>
                  </a:lnTo>
                  <a:lnTo>
                    <a:pt x="3706146" y="25399"/>
                  </a:lnTo>
                  <a:close/>
                </a:path>
                <a:path w="5599430" h="2463800">
                  <a:moveTo>
                    <a:pt x="3999871" y="25399"/>
                  </a:moveTo>
                  <a:lnTo>
                    <a:pt x="3774367" y="25399"/>
                  </a:lnTo>
                  <a:lnTo>
                    <a:pt x="3844823" y="0"/>
                  </a:lnTo>
                  <a:lnTo>
                    <a:pt x="3913044" y="0"/>
                  </a:lnTo>
                  <a:lnTo>
                    <a:pt x="3999871" y="25399"/>
                  </a:lnTo>
                  <a:close/>
                </a:path>
                <a:path w="5599430" h="2463800">
                  <a:moveTo>
                    <a:pt x="4294838" y="25399"/>
                  </a:moveTo>
                  <a:lnTo>
                    <a:pt x="4069334" y="25399"/>
                  </a:lnTo>
                  <a:lnTo>
                    <a:pt x="4145244" y="0"/>
                  </a:lnTo>
                  <a:lnTo>
                    <a:pt x="4213467" y="0"/>
                  </a:lnTo>
                  <a:lnTo>
                    <a:pt x="4294838" y="25399"/>
                  </a:lnTo>
                  <a:close/>
                </a:path>
                <a:path w="5599430" h="2463800">
                  <a:moveTo>
                    <a:pt x="4904862" y="25399"/>
                  </a:moveTo>
                  <a:lnTo>
                    <a:pt x="4364302" y="25399"/>
                  </a:lnTo>
                  <a:lnTo>
                    <a:pt x="4445668" y="0"/>
                  </a:lnTo>
                  <a:lnTo>
                    <a:pt x="4516371" y="0"/>
                  </a:lnTo>
                  <a:lnTo>
                    <a:pt x="4603198" y="12699"/>
                  </a:lnTo>
                  <a:lnTo>
                    <a:pt x="4875919" y="12699"/>
                  </a:lnTo>
                  <a:lnTo>
                    <a:pt x="4904862" y="25399"/>
                  </a:lnTo>
                  <a:close/>
                </a:path>
                <a:path w="5599430" h="2463800">
                  <a:moveTo>
                    <a:pt x="4875919" y="12699"/>
                  </a:moveTo>
                  <a:lnTo>
                    <a:pt x="4672661" y="12699"/>
                  </a:lnTo>
                  <a:lnTo>
                    <a:pt x="4748571" y="0"/>
                  </a:lnTo>
                  <a:lnTo>
                    <a:pt x="4818035" y="0"/>
                  </a:lnTo>
                  <a:lnTo>
                    <a:pt x="4875919" y="12699"/>
                  </a:lnTo>
                  <a:close/>
                </a:path>
                <a:path w="5599430" h="2463800">
                  <a:moveTo>
                    <a:pt x="5207765" y="25399"/>
                  </a:moveTo>
                  <a:lnTo>
                    <a:pt x="4975566" y="25399"/>
                  </a:lnTo>
                  <a:lnTo>
                    <a:pt x="5056937" y="0"/>
                  </a:lnTo>
                  <a:lnTo>
                    <a:pt x="5126397" y="0"/>
                  </a:lnTo>
                  <a:lnTo>
                    <a:pt x="5207765" y="25399"/>
                  </a:lnTo>
                  <a:close/>
                </a:path>
                <a:path w="5599430" h="2463800">
                  <a:moveTo>
                    <a:pt x="5577128" y="211337"/>
                  </a:moveTo>
                  <a:lnTo>
                    <a:pt x="5571060" y="190499"/>
                  </a:lnTo>
                  <a:lnTo>
                    <a:pt x="5553623" y="152399"/>
                  </a:lnTo>
                  <a:lnTo>
                    <a:pt x="5535523" y="114299"/>
                  </a:lnTo>
                  <a:lnTo>
                    <a:pt x="5516764" y="76199"/>
                  </a:lnTo>
                  <a:lnTo>
                    <a:pt x="5497644" y="25399"/>
                  </a:lnTo>
                  <a:lnTo>
                    <a:pt x="5474958" y="0"/>
                  </a:lnTo>
                  <a:lnTo>
                    <a:pt x="5529163" y="12699"/>
                  </a:lnTo>
                  <a:lnTo>
                    <a:pt x="5536333" y="12699"/>
                  </a:lnTo>
                  <a:lnTo>
                    <a:pt x="5542522" y="25399"/>
                  </a:lnTo>
                  <a:lnTo>
                    <a:pt x="5544987" y="38099"/>
                  </a:lnTo>
                  <a:lnTo>
                    <a:pt x="5563933" y="76199"/>
                  </a:lnTo>
                  <a:lnTo>
                    <a:pt x="5582241" y="114299"/>
                  </a:lnTo>
                  <a:lnTo>
                    <a:pt x="5599206" y="152399"/>
                  </a:lnTo>
                  <a:lnTo>
                    <a:pt x="5577128" y="211337"/>
                  </a:lnTo>
                  <a:close/>
                </a:path>
                <a:path w="5599430" h="2463800">
                  <a:moveTo>
                    <a:pt x="38473" y="160870"/>
                  </a:moveTo>
                  <a:lnTo>
                    <a:pt x="18460" y="114299"/>
                  </a:lnTo>
                  <a:lnTo>
                    <a:pt x="15962" y="114299"/>
                  </a:lnTo>
                  <a:lnTo>
                    <a:pt x="31571" y="76199"/>
                  </a:lnTo>
                  <a:lnTo>
                    <a:pt x="50517" y="38099"/>
                  </a:lnTo>
                  <a:lnTo>
                    <a:pt x="62023" y="12699"/>
                  </a:lnTo>
                  <a:lnTo>
                    <a:pt x="73847" y="12699"/>
                  </a:lnTo>
                  <a:lnTo>
                    <a:pt x="96381" y="25399"/>
                  </a:lnTo>
                  <a:lnTo>
                    <a:pt x="97258" y="25399"/>
                  </a:lnTo>
                  <a:lnTo>
                    <a:pt x="78138" y="76199"/>
                  </a:lnTo>
                  <a:lnTo>
                    <a:pt x="59379" y="114299"/>
                  </a:lnTo>
                  <a:lnTo>
                    <a:pt x="41279" y="152399"/>
                  </a:lnTo>
                  <a:lnTo>
                    <a:pt x="38473" y="160870"/>
                  </a:lnTo>
                  <a:close/>
                </a:path>
                <a:path w="5599430" h="2463800">
                  <a:moveTo>
                    <a:pt x="51206" y="190499"/>
                  </a:moveTo>
                  <a:lnTo>
                    <a:pt x="37072" y="165099"/>
                  </a:lnTo>
                  <a:lnTo>
                    <a:pt x="38473" y="160870"/>
                  </a:lnTo>
                  <a:lnTo>
                    <a:pt x="51206" y="190499"/>
                  </a:lnTo>
                  <a:close/>
                </a:path>
                <a:path w="5599430" h="2463800">
                  <a:moveTo>
                    <a:pt x="5578457" y="215899"/>
                  </a:moveTo>
                  <a:lnTo>
                    <a:pt x="5575419" y="215899"/>
                  </a:lnTo>
                  <a:lnTo>
                    <a:pt x="5577128" y="211337"/>
                  </a:lnTo>
                  <a:lnTo>
                    <a:pt x="5578457" y="215899"/>
                  </a:lnTo>
                  <a:close/>
                </a:path>
                <a:path w="5599430" h="2463800">
                  <a:moveTo>
                    <a:pt x="110534" y="2452042"/>
                  </a:moveTo>
                  <a:lnTo>
                    <a:pt x="57912" y="2438399"/>
                  </a:lnTo>
                  <a:lnTo>
                    <a:pt x="56737" y="2425699"/>
                  </a:lnTo>
                  <a:lnTo>
                    <a:pt x="50517" y="2412999"/>
                  </a:lnTo>
                  <a:lnTo>
                    <a:pt x="31571" y="2374899"/>
                  </a:lnTo>
                  <a:lnTo>
                    <a:pt x="13262" y="2336799"/>
                  </a:lnTo>
                  <a:lnTo>
                    <a:pt x="0" y="2311399"/>
                  </a:lnTo>
                  <a:lnTo>
                    <a:pt x="19447" y="2247899"/>
                  </a:lnTo>
                  <a:lnTo>
                    <a:pt x="26890" y="2209799"/>
                  </a:lnTo>
                  <a:lnTo>
                    <a:pt x="20057" y="2247899"/>
                  </a:lnTo>
                  <a:lnTo>
                    <a:pt x="23842" y="2260599"/>
                  </a:lnTo>
                  <a:lnTo>
                    <a:pt x="41279" y="2298699"/>
                  </a:lnTo>
                  <a:lnTo>
                    <a:pt x="59379" y="2349499"/>
                  </a:lnTo>
                  <a:lnTo>
                    <a:pt x="78138" y="2387599"/>
                  </a:lnTo>
                  <a:lnTo>
                    <a:pt x="97549" y="2425699"/>
                  </a:lnTo>
                  <a:lnTo>
                    <a:pt x="101082" y="2425699"/>
                  </a:lnTo>
                  <a:lnTo>
                    <a:pt x="110534" y="2452042"/>
                  </a:lnTo>
                  <a:close/>
                </a:path>
                <a:path w="5599430" h="2463800">
                  <a:moveTo>
                    <a:pt x="5530659" y="2451099"/>
                  </a:moveTo>
                  <a:lnTo>
                    <a:pt x="5515268" y="2438399"/>
                  </a:lnTo>
                  <a:lnTo>
                    <a:pt x="5494087" y="2432238"/>
                  </a:lnTo>
                  <a:lnTo>
                    <a:pt x="5497353" y="2425699"/>
                  </a:lnTo>
                  <a:lnTo>
                    <a:pt x="5500036" y="2412999"/>
                  </a:lnTo>
                  <a:lnTo>
                    <a:pt x="5516764" y="2387599"/>
                  </a:lnTo>
                  <a:lnTo>
                    <a:pt x="5535523" y="2349499"/>
                  </a:lnTo>
                  <a:lnTo>
                    <a:pt x="5553623" y="2298699"/>
                  </a:lnTo>
                  <a:lnTo>
                    <a:pt x="5561661" y="2285999"/>
                  </a:lnTo>
                  <a:lnTo>
                    <a:pt x="5557059" y="2260599"/>
                  </a:lnTo>
                  <a:lnTo>
                    <a:pt x="5578894" y="2336799"/>
                  </a:lnTo>
                  <a:lnTo>
                    <a:pt x="5579201" y="2349499"/>
                  </a:lnTo>
                  <a:lnTo>
                    <a:pt x="5563933" y="2374899"/>
                  </a:lnTo>
                  <a:lnTo>
                    <a:pt x="5544955" y="2412999"/>
                  </a:lnTo>
                  <a:lnTo>
                    <a:pt x="5530659" y="2451099"/>
                  </a:lnTo>
                  <a:close/>
                </a:path>
                <a:path w="5599430" h="2463800">
                  <a:moveTo>
                    <a:pt x="3189399" y="2451099"/>
                  </a:moveTo>
                  <a:lnTo>
                    <a:pt x="3119935" y="2451099"/>
                  </a:lnTo>
                  <a:lnTo>
                    <a:pt x="3038567" y="2412999"/>
                  </a:lnTo>
                  <a:lnTo>
                    <a:pt x="4469485" y="2412999"/>
                  </a:lnTo>
                  <a:lnTo>
                    <a:pt x="4449143" y="2425699"/>
                  </a:lnTo>
                  <a:lnTo>
                    <a:pt x="3270771" y="2425699"/>
                  </a:lnTo>
                  <a:lnTo>
                    <a:pt x="3189399" y="2451099"/>
                  </a:lnTo>
                  <a:close/>
                </a:path>
                <a:path w="5599430" h="2463800">
                  <a:moveTo>
                    <a:pt x="4683079" y="2451099"/>
                  </a:moveTo>
                  <a:lnTo>
                    <a:pt x="4613618" y="2451099"/>
                  </a:lnTo>
                  <a:lnTo>
                    <a:pt x="4537706" y="2412999"/>
                  </a:lnTo>
                  <a:lnTo>
                    <a:pt x="4769909" y="2412999"/>
                  </a:lnTo>
                  <a:lnTo>
                    <a:pt x="4683079" y="2451099"/>
                  </a:lnTo>
                  <a:close/>
                </a:path>
                <a:path w="5599430" h="2463800">
                  <a:moveTo>
                    <a:pt x="4990201" y="2451099"/>
                  </a:moveTo>
                  <a:lnTo>
                    <a:pt x="4921981" y="2451099"/>
                  </a:lnTo>
                  <a:lnTo>
                    <a:pt x="4840610" y="2412999"/>
                  </a:lnTo>
                  <a:lnTo>
                    <a:pt x="5066113" y="2412999"/>
                  </a:lnTo>
                  <a:lnTo>
                    <a:pt x="4990201" y="2451099"/>
                  </a:lnTo>
                  <a:close/>
                </a:path>
                <a:path w="5599430" h="2463800">
                  <a:moveTo>
                    <a:pt x="5291868" y="2451099"/>
                  </a:moveTo>
                  <a:lnTo>
                    <a:pt x="5222405" y="2451099"/>
                  </a:lnTo>
                  <a:lnTo>
                    <a:pt x="5135578" y="2412999"/>
                  </a:lnTo>
                  <a:lnTo>
                    <a:pt x="5367778" y="2412999"/>
                  </a:lnTo>
                  <a:lnTo>
                    <a:pt x="5291868" y="2451099"/>
                  </a:lnTo>
                  <a:close/>
                </a:path>
                <a:path w="5599430" h="2463800">
                  <a:moveTo>
                    <a:pt x="515361" y="2463799"/>
                  </a:moveTo>
                  <a:lnTo>
                    <a:pt x="445897" y="2463799"/>
                  </a:lnTo>
                  <a:lnTo>
                    <a:pt x="369985" y="2425699"/>
                  </a:lnTo>
                  <a:lnTo>
                    <a:pt x="602188" y="2425699"/>
                  </a:lnTo>
                  <a:lnTo>
                    <a:pt x="515361" y="2463799"/>
                  </a:lnTo>
                  <a:close/>
                </a:path>
                <a:path w="5599430" h="2463800">
                  <a:moveTo>
                    <a:pt x="809082" y="2463799"/>
                  </a:moveTo>
                  <a:lnTo>
                    <a:pt x="740861" y="2463799"/>
                  </a:lnTo>
                  <a:lnTo>
                    <a:pt x="670408" y="2425699"/>
                  </a:lnTo>
                  <a:lnTo>
                    <a:pt x="895912" y="2425699"/>
                  </a:lnTo>
                  <a:lnTo>
                    <a:pt x="809082" y="2463799"/>
                  </a:lnTo>
                  <a:close/>
                </a:path>
                <a:path w="5599430" h="2463800">
                  <a:moveTo>
                    <a:pt x="1110746" y="2463799"/>
                  </a:moveTo>
                  <a:lnTo>
                    <a:pt x="1041285" y="2463799"/>
                  </a:lnTo>
                  <a:lnTo>
                    <a:pt x="965373" y="2425699"/>
                  </a:lnTo>
                  <a:lnTo>
                    <a:pt x="1197575" y="2425699"/>
                  </a:lnTo>
                  <a:lnTo>
                    <a:pt x="1110746" y="2463799"/>
                  </a:lnTo>
                  <a:close/>
                </a:path>
                <a:path w="5599430" h="2463800">
                  <a:moveTo>
                    <a:pt x="1417871" y="2463799"/>
                  </a:moveTo>
                  <a:lnTo>
                    <a:pt x="1349648" y="2463799"/>
                  </a:lnTo>
                  <a:lnTo>
                    <a:pt x="1268277" y="2425699"/>
                  </a:lnTo>
                  <a:lnTo>
                    <a:pt x="1493781" y="2425699"/>
                  </a:lnTo>
                  <a:lnTo>
                    <a:pt x="1417871" y="2463799"/>
                  </a:lnTo>
                  <a:close/>
                </a:path>
                <a:path w="5599430" h="2463800">
                  <a:moveTo>
                    <a:pt x="1706136" y="2451099"/>
                  </a:moveTo>
                  <a:lnTo>
                    <a:pt x="1636673" y="2451099"/>
                  </a:lnTo>
                  <a:lnTo>
                    <a:pt x="1560763" y="2425699"/>
                  </a:lnTo>
                  <a:lnTo>
                    <a:pt x="1792964" y="2425699"/>
                  </a:lnTo>
                  <a:lnTo>
                    <a:pt x="1706136" y="2451099"/>
                  </a:lnTo>
                  <a:close/>
                </a:path>
                <a:path w="5599430" h="2463800">
                  <a:moveTo>
                    <a:pt x="2013256" y="2451099"/>
                  </a:moveTo>
                  <a:lnTo>
                    <a:pt x="1945036" y="2451099"/>
                  </a:lnTo>
                  <a:lnTo>
                    <a:pt x="1863668" y="2425699"/>
                  </a:lnTo>
                  <a:lnTo>
                    <a:pt x="2089171" y="2425699"/>
                  </a:lnTo>
                  <a:lnTo>
                    <a:pt x="2013256" y="2451099"/>
                  </a:lnTo>
                  <a:close/>
                </a:path>
                <a:path w="5599430" h="2463800">
                  <a:moveTo>
                    <a:pt x="2313683" y="2451099"/>
                  </a:moveTo>
                  <a:lnTo>
                    <a:pt x="2245462" y="2451099"/>
                  </a:lnTo>
                  <a:lnTo>
                    <a:pt x="2158633" y="2425699"/>
                  </a:lnTo>
                  <a:lnTo>
                    <a:pt x="2384136" y="2425699"/>
                  </a:lnTo>
                  <a:lnTo>
                    <a:pt x="2313683" y="2451099"/>
                  </a:lnTo>
                  <a:close/>
                </a:path>
                <a:path w="5599430" h="2463800">
                  <a:moveTo>
                    <a:pt x="2608647" y="2463799"/>
                  </a:moveTo>
                  <a:lnTo>
                    <a:pt x="2539186" y="2463799"/>
                  </a:lnTo>
                  <a:lnTo>
                    <a:pt x="2452357" y="2425699"/>
                  </a:lnTo>
                  <a:lnTo>
                    <a:pt x="2684559" y="2425699"/>
                  </a:lnTo>
                  <a:lnTo>
                    <a:pt x="2608647" y="2463799"/>
                  </a:lnTo>
                  <a:close/>
                </a:path>
                <a:path w="5599430" h="2463800">
                  <a:moveTo>
                    <a:pt x="3476425" y="2463799"/>
                  </a:moveTo>
                  <a:lnTo>
                    <a:pt x="3408204" y="2463799"/>
                  </a:lnTo>
                  <a:lnTo>
                    <a:pt x="3337751" y="2425699"/>
                  </a:lnTo>
                  <a:lnTo>
                    <a:pt x="3563254" y="2425699"/>
                  </a:lnTo>
                  <a:lnTo>
                    <a:pt x="3476425" y="2463799"/>
                  </a:lnTo>
                  <a:close/>
                </a:path>
                <a:path w="5599430" h="2463800">
                  <a:moveTo>
                    <a:pt x="3791487" y="2463799"/>
                  </a:moveTo>
                  <a:lnTo>
                    <a:pt x="3722022" y="2463799"/>
                  </a:lnTo>
                  <a:lnTo>
                    <a:pt x="3635195" y="2425699"/>
                  </a:lnTo>
                  <a:lnTo>
                    <a:pt x="3867399" y="2425699"/>
                  </a:lnTo>
                  <a:lnTo>
                    <a:pt x="3791487" y="2463799"/>
                  </a:lnTo>
                  <a:close/>
                </a:path>
                <a:path w="5599430" h="2463800">
                  <a:moveTo>
                    <a:pt x="4086454" y="2463799"/>
                  </a:moveTo>
                  <a:lnTo>
                    <a:pt x="4016990" y="2463799"/>
                  </a:lnTo>
                  <a:lnTo>
                    <a:pt x="3935619" y="2425699"/>
                  </a:lnTo>
                  <a:lnTo>
                    <a:pt x="4167822" y="2425699"/>
                  </a:lnTo>
                  <a:lnTo>
                    <a:pt x="4086454" y="2463799"/>
                  </a:lnTo>
                  <a:close/>
                </a:path>
                <a:path w="5599430" h="2463800">
                  <a:moveTo>
                    <a:pt x="4388115" y="2463799"/>
                  </a:moveTo>
                  <a:lnTo>
                    <a:pt x="4318654" y="2463799"/>
                  </a:lnTo>
                  <a:lnTo>
                    <a:pt x="4237283" y="2425699"/>
                  </a:lnTo>
                  <a:lnTo>
                    <a:pt x="4449143" y="2425699"/>
                  </a:lnTo>
                  <a:lnTo>
                    <a:pt x="4388115" y="2463799"/>
                  </a:lnTo>
                  <a:close/>
                </a:path>
                <a:path w="5599430" h="2463800">
                  <a:moveTo>
                    <a:pt x="5491009" y="2438399"/>
                  </a:moveTo>
                  <a:lnTo>
                    <a:pt x="5471612" y="2425699"/>
                  </a:lnTo>
                  <a:lnTo>
                    <a:pt x="5494087" y="2432238"/>
                  </a:lnTo>
                  <a:lnTo>
                    <a:pt x="5491009" y="2438399"/>
                  </a:lnTo>
                  <a:close/>
                </a:path>
                <a:path w="5599430" h="2463800">
                  <a:moveTo>
                    <a:pt x="155972" y="2463799"/>
                  </a:moveTo>
                  <a:lnTo>
                    <a:pt x="114752" y="2463799"/>
                  </a:lnTo>
                  <a:lnTo>
                    <a:pt x="110534" y="2452042"/>
                  </a:lnTo>
                  <a:lnTo>
                    <a:pt x="155972" y="2463799"/>
                  </a:lnTo>
                  <a:close/>
                </a:path>
              </a:pathLst>
            </a:custGeom>
            <a:solidFill>
              <a:srgbClr val="AE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9701" y="5958876"/>
              <a:ext cx="5905467" cy="281509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 rot="17700000">
            <a:off x="423363" y="6342821"/>
            <a:ext cx="272818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200" dirty="0">
                <a:solidFill>
                  <a:srgbClr val="00ADEF"/>
                </a:solidFill>
                <a:latin typeface="Trebuchet MS"/>
                <a:cs typeface="Trebuchet MS"/>
              </a:rPr>
              <a:t>G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 rot="18600000">
            <a:off x="525643" y="6210531"/>
            <a:ext cx="227755" cy="214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9"/>
              </a:lnSpc>
            </a:pPr>
            <a:r>
              <a:rPr sz="1650" spc="-5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 rot="19380000">
            <a:off x="606519" y="6120655"/>
            <a:ext cx="251999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114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 rot="20340000">
            <a:off x="750439" y="6028666"/>
            <a:ext cx="2823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25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 rot="21360000">
            <a:off x="957075" y="5981955"/>
            <a:ext cx="281347" cy="219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5"/>
              </a:lnSpc>
            </a:pPr>
            <a:r>
              <a:rPr sz="1700" spc="-30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 rot="600000">
            <a:off x="1151137" y="5992345"/>
            <a:ext cx="254185" cy="218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0"/>
              </a:lnSpc>
            </a:pPr>
            <a:r>
              <a:rPr sz="1700" spc="105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 rot="1200000">
            <a:off x="1279303" y="6026174"/>
            <a:ext cx="2317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8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 rot="2220000">
            <a:off x="1434083" y="6120120"/>
            <a:ext cx="255306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-55" dirty="0">
                <a:solidFill>
                  <a:srgbClr val="00ADEF"/>
                </a:solidFill>
                <a:latin typeface="Trebuchet MS"/>
                <a:cs typeface="Trebuchet MS"/>
              </a:rPr>
              <a:t>H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 rot="3180000">
            <a:off x="1550883" y="6242091"/>
            <a:ext cx="253155" cy="213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5"/>
              </a:lnSpc>
            </a:pPr>
            <a:r>
              <a:rPr sz="1650" spc="125" dirty="0">
                <a:solidFill>
                  <a:srgbClr val="00ADEF"/>
                </a:solidFill>
                <a:latin typeface="Trebuchet MS"/>
                <a:cs typeface="Trebuchet MS"/>
              </a:rPr>
              <a:t>e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 rot="3900000">
            <a:off x="1623941" y="6339943"/>
            <a:ext cx="217990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-145" dirty="0">
                <a:solidFill>
                  <a:srgbClr val="00ADEF"/>
                </a:solidFill>
                <a:latin typeface="Trebuchet MS"/>
                <a:cs typeface="Trebuchet MS"/>
              </a:rPr>
              <a:t>l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 rot="4740000">
            <a:off x="1642883" y="6448258"/>
            <a:ext cx="247318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650" spc="75" dirty="0">
                <a:solidFill>
                  <a:srgbClr val="00ADEF"/>
                </a:solidFill>
                <a:latin typeface="Trebuchet MS"/>
                <a:cs typeface="Trebuchet MS"/>
              </a:rPr>
              <a:t>p</a:t>
            </a:r>
            <a:endParaRPr sz="1650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44321" y="540145"/>
            <a:ext cx="2407285" cy="454659"/>
            <a:chOff x="544321" y="540145"/>
            <a:chExt cx="2407285" cy="454659"/>
          </a:xfrm>
        </p:grpSpPr>
        <p:sp>
          <p:nvSpPr>
            <p:cNvPr id="25" name="object 25"/>
            <p:cNvSpPr/>
            <p:nvPr/>
          </p:nvSpPr>
          <p:spPr>
            <a:xfrm>
              <a:off x="594360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3" y="0"/>
                  </a:moveTo>
                  <a:lnTo>
                    <a:pt x="0" y="0"/>
                  </a:lnTo>
                  <a:lnTo>
                    <a:pt x="0" y="16421"/>
                  </a:lnTo>
                  <a:lnTo>
                    <a:pt x="0" y="37592"/>
                  </a:lnTo>
                  <a:lnTo>
                    <a:pt x="0" y="413791"/>
                  </a:lnTo>
                  <a:lnTo>
                    <a:pt x="371373" y="413791"/>
                  </a:lnTo>
                  <a:lnTo>
                    <a:pt x="371373" y="37592"/>
                  </a:lnTo>
                  <a:lnTo>
                    <a:pt x="371373" y="16421"/>
                  </a:lnTo>
                  <a:lnTo>
                    <a:pt x="371373" y="0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94367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0" y="0"/>
                  </a:moveTo>
                  <a:lnTo>
                    <a:pt x="371393" y="0"/>
                  </a:lnTo>
                  <a:lnTo>
                    <a:pt x="371393" y="413788"/>
                  </a:lnTo>
                  <a:lnTo>
                    <a:pt x="0" y="413788"/>
                  </a:lnTo>
                  <a:lnTo>
                    <a:pt x="0" y="0"/>
                  </a:lnTo>
                  <a:close/>
                </a:path>
              </a:pathLst>
            </a:custGeom>
            <a:ln w="5887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68426" y="559510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3" y="0"/>
                  </a:moveTo>
                  <a:lnTo>
                    <a:pt x="0" y="0"/>
                  </a:lnTo>
                  <a:lnTo>
                    <a:pt x="0" y="21170"/>
                  </a:lnTo>
                  <a:lnTo>
                    <a:pt x="0" y="413791"/>
                  </a:lnTo>
                  <a:lnTo>
                    <a:pt x="371373" y="413791"/>
                  </a:lnTo>
                  <a:lnTo>
                    <a:pt x="371373" y="21170"/>
                  </a:lnTo>
                  <a:lnTo>
                    <a:pt x="371373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15691" y="917820"/>
              <a:ext cx="2035810" cy="0"/>
            </a:xfrm>
            <a:custGeom>
              <a:avLst/>
              <a:gdLst/>
              <a:ahLst/>
              <a:cxnLst/>
              <a:rect l="l" t="t" r="r" b="b"/>
              <a:pathLst>
                <a:path w="2035810">
                  <a:moveTo>
                    <a:pt x="0" y="0"/>
                  </a:moveTo>
                  <a:lnTo>
                    <a:pt x="2035682" y="0"/>
                  </a:lnTo>
                </a:path>
              </a:pathLst>
            </a:custGeom>
            <a:ln w="5929">
              <a:solidFill>
                <a:srgbClr val="AAE0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15691" y="932425"/>
              <a:ext cx="1837055" cy="0"/>
            </a:xfrm>
            <a:custGeom>
              <a:avLst/>
              <a:gdLst/>
              <a:ahLst/>
              <a:cxnLst/>
              <a:rect l="l" t="t" r="r" b="b"/>
              <a:pathLst>
                <a:path w="1837055">
                  <a:moveTo>
                    <a:pt x="0" y="0"/>
                  </a:moveTo>
                  <a:lnTo>
                    <a:pt x="1836669" y="0"/>
                  </a:lnTo>
                </a:path>
              </a:pathLst>
            </a:custGeom>
            <a:ln w="5929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44321" y="580676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0" y="413788"/>
                  </a:moveTo>
                  <a:lnTo>
                    <a:pt x="0" y="413788"/>
                  </a:lnTo>
                  <a:lnTo>
                    <a:pt x="0" y="0"/>
                  </a:lnTo>
                  <a:lnTo>
                    <a:pt x="371370" y="0"/>
                  </a:lnTo>
                  <a:lnTo>
                    <a:pt x="371370" y="413788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559593" y="1186967"/>
            <a:ext cx="5724525" cy="1551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marR="826769">
              <a:lnSpc>
                <a:spcPct val="100000"/>
              </a:lnSpc>
              <a:spcBef>
                <a:spcPts val="100"/>
              </a:spcBef>
            </a:pPr>
            <a:r>
              <a:rPr sz="1800" b="1" spc="-95" dirty="0">
                <a:latin typeface="Trebuchet MS"/>
                <a:cs typeface="Trebuchet MS"/>
              </a:rPr>
              <a:t>Collective </a:t>
            </a:r>
            <a:r>
              <a:rPr sz="1800" b="1" spc="-45" dirty="0">
                <a:latin typeface="Trebuchet MS"/>
                <a:cs typeface="Trebuchet MS"/>
              </a:rPr>
              <a:t>nouns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spc="-15" dirty="0">
                <a:latin typeface="Trebuchet MS"/>
                <a:cs typeface="Trebuchet MS"/>
              </a:rPr>
              <a:t>words </a:t>
            </a:r>
            <a:r>
              <a:rPr sz="1800" spc="-110" dirty="0">
                <a:latin typeface="Trebuchet MS"/>
                <a:cs typeface="Trebuchet MS"/>
              </a:rPr>
              <a:t>for </a:t>
            </a:r>
            <a:r>
              <a:rPr sz="1800" dirty="0">
                <a:latin typeface="Trebuchet MS"/>
                <a:cs typeface="Trebuchet MS"/>
              </a:rPr>
              <a:t>groups </a:t>
            </a:r>
            <a:r>
              <a:rPr sz="1800" spc="-100" dirty="0">
                <a:latin typeface="Trebuchet MS"/>
                <a:cs typeface="Trebuchet MS"/>
              </a:rPr>
              <a:t>of</a:t>
            </a:r>
            <a:r>
              <a:rPr sz="1800" spc="-335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people,  </a:t>
            </a:r>
            <a:r>
              <a:rPr sz="1800" spc="-20" dirty="0">
                <a:latin typeface="Trebuchet MS"/>
                <a:cs typeface="Trebuchet MS"/>
              </a:rPr>
              <a:t>animals </a:t>
            </a:r>
            <a:r>
              <a:rPr sz="1800" spc="-70" dirty="0">
                <a:latin typeface="Trebuchet MS"/>
                <a:cs typeface="Trebuchet MS"/>
              </a:rPr>
              <a:t>or</a:t>
            </a:r>
            <a:r>
              <a:rPr sz="1800" spc="-175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things.</a:t>
            </a:r>
            <a:endParaRPr sz="1800">
              <a:latin typeface="Trebuchet MS"/>
              <a:cs typeface="Trebuchet MS"/>
            </a:endParaRPr>
          </a:p>
          <a:p>
            <a:pPr marL="195580">
              <a:lnSpc>
                <a:spcPct val="100000"/>
              </a:lnSpc>
              <a:spcBef>
                <a:spcPts val="565"/>
              </a:spcBef>
            </a:pPr>
            <a:r>
              <a:rPr sz="1800" spc="-60" dirty="0">
                <a:latin typeface="Trebuchet MS"/>
                <a:cs typeface="Trebuchet MS"/>
              </a:rPr>
              <a:t>These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spc="5" dirty="0">
                <a:latin typeface="Trebuchet MS"/>
                <a:cs typeface="Trebuchet MS"/>
              </a:rPr>
              <a:t>nouns </a:t>
            </a:r>
            <a:r>
              <a:rPr sz="1800" spc="-110" dirty="0">
                <a:latin typeface="Trebuchet MS"/>
                <a:cs typeface="Trebuchet MS"/>
              </a:rPr>
              <a:t>for </a:t>
            </a:r>
            <a:r>
              <a:rPr sz="1800" dirty="0">
                <a:latin typeface="Trebuchet MS"/>
                <a:cs typeface="Trebuchet MS"/>
              </a:rPr>
              <a:t>groups </a:t>
            </a:r>
            <a:r>
              <a:rPr sz="1800" spc="-100" dirty="0">
                <a:latin typeface="Trebuchet MS"/>
                <a:cs typeface="Trebuchet MS"/>
              </a:rPr>
              <a:t>of</a:t>
            </a:r>
            <a:r>
              <a:rPr sz="1800" spc="-365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people.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Trebuchet MS"/>
              <a:cs typeface="Trebuchet MS"/>
            </a:endParaRPr>
          </a:p>
          <a:p>
            <a:pPr marR="1125220" algn="ctr">
              <a:lnSpc>
                <a:spcPct val="100000"/>
              </a:lnSpc>
              <a:spcBef>
                <a:spcPts val="5"/>
              </a:spcBef>
            </a:pPr>
            <a:r>
              <a:rPr sz="1700" spc="50" dirty="0">
                <a:latin typeface="Trebuchet MS"/>
                <a:cs typeface="Trebuchet MS"/>
              </a:rPr>
              <a:t>a</a:t>
            </a:r>
            <a:r>
              <a:rPr sz="1700" spc="-9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family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527050" y="460667"/>
            <a:ext cx="2440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0" dirty="0">
                <a:latin typeface="Verdana"/>
                <a:cs typeface="Verdana"/>
              </a:rPr>
              <a:t>Collective</a:t>
            </a:r>
            <a:r>
              <a:rPr sz="2400" spc="-290" dirty="0">
                <a:latin typeface="Verdana"/>
                <a:cs typeface="Verdana"/>
              </a:rPr>
              <a:t> </a:t>
            </a:r>
            <a:r>
              <a:rPr sz="2400" spc="-15" dirty="0">
                <a:latin typeface="Verdana"/>
                <a:cs typeface="Verdana"/>
              </a:rPr>
              <a:t>Nouns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476500" y="4024985"/>
            <a:ext cx="116459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15" dirty="0">
                <a:latin typeface="Trebuchet MS"/>
                <a:cs typeface="Trebuchet MS"/>
              </a:rPr>
              <a:t>an</a:t>
            </a:r>
            <a:r>
              <a:rPr sz="1700" spc="-140" dirty="0">
                <a:latin typeface="Trebuchet MS"/>
                <a:cs typeface="Trebuchet MS"/>
              </a:rPr>
              <a:t> </a:t>
            </a:r>
            <a:r>
              <a:rPr sz="1700" spc="-60" dirty="0">
                <a:latin typeface="Trebuchet MS"/>
                <a:cs typeface="Trebuchet MS"/>
              </a:rPr>
              <a:t>orchestra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245100" y="3472535"/>
            <a:ext cx="63627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50" dirty="0">
                <a:latin typeface="Trebuchet MS"/>
                <a:cs typeface="Trebuchet MS"/>
              </a:rPr>
              <a:t>a</a:t>
            </a:r>
            <a:r>
              <a:rPr sz="1700" spc="-170" dirty="0">
                <a:latin typeface="Trebuchet MS"/>
                <a:cs typeface="Trebuchet MS"/>
              </a:rPr>
              <a:t> </a:t>
            </a:r>
            <a:r>
              <a:rPr sz="1700" spc="-65" dirty="0">
                <a:latin typeface="Trebuchet MS"/>
                <a:cs typeface="Trebuchet MS"/>
              </a:rPr>
              <a:t>crew</a:t>
            </a:r>
            <a:endParaRPr sz="1700">
              <a:latin typeface="Trebuchet MS"/>
              <a:cs typeface="Trebuchet MS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3945736" y="3970892"/>
            <a:ext cx="2376805" cy="1969135"/>
            <a:chOff x="3945736" y="3970892"/>
            <a:chExt cx="2376805" cy="1969135"/>
          </a:xfrm>
        </p:grpSpPr>
        <p:sp>
          <p:nvSpPr>
            <p:cNvPr id="36" name="object 36"/>
            <p:cNvSpPr/>
            <p:nvPr/>
          </p:nvSpPr>
          <p:spPr>
            <a:xfrm>
              <a:off x="3945736" y="3970892"/>
              <a:ext cx="2376805" cy="1969135"/>
            </a:xfrm>
            <a:custGeom>
              <a:avLst/>
              <a:gdLst/>
              <a:ahLst/>
              <a:cxnLst/>
              <a:rect l="l" t="t" r="r" b="b"/>
              <a:pathLst>
                <a:path w="2376804" h="1969135">
                  <a:moveTo>
                    <a:pt x="2376323" y="1968897"/>
                  </a:moveTo>
                  <a:lnTo>
                    <a:pt x="0" y="1968897"/>
                  </a:lnTo>
                  <a:lnTo>
                    <a:pt x="0" y="220502"/>
                  </a:lnTo>
                  <a:lnTo>
                    <a:pt x="5598" y="169939"/>
                  </a:lnTo>
                  <a:lnTo>
                    <a:pt x="21547" y="123525"/>
                  </a:lnTo>
                  <a:lnTo>
                    <a:pt x="46574" y="82584"/>
                  </a:lnTo>
                  <a:lnTo>
                    <a:pt x="79405" y="48438"/>
                  </a:lnTo>
                  <a:lnTo>
                    <a:pt x="118770" y="22410"/>
                  </a:lnTo>
                  <a:lnTo>
                    <a:pt x="163395" y="5823"/>
                  </a:lnTo>
                  <a:lnTo>
                    <a:pt x="212008" y="0"/>
                  </a:lnTo>
                  <a:lnTo>
                    <a:pt x="1130960" y="0"/>
                  </a:lnTo>
                  <a:lnTo>
                    <a:pt x="1179575" y="5823"/>
                  </a:lnTo>
                  <a:lnTo>
                    <a:pt x="1224202" y="22410"/>
                  </a:lnTo>
                  <a:lnTo>
                    <a:pt x="1263569" y="48438"/>
                  </a:lnTo>
                  <a:lnTo>
                    <a:pt x="1296403" y="82584"/>
                  </a:lnTo>
                  <a:lnTo>
                    <a:pt x="1321432" y="123525"/>
                  </a:lnTo>
                  <a:lnTo>
                    <a:pt x="1337382" y="169939"/>
                  </a:lnTo>
                  <a:lnTo>
                    <a:pt x="1342982" y="220502"/>
                  </a:lnTo>
                  <a:lnTo>
                    <a:pt x="1342982" y="312454"/>
                  </a:lnTo>
                  <a:lnTo>
                    <a:pt x="1342816" y="321125"/>
                  </a:lnTo>
                  <a:lnTo>
                    <a:pt x="2376323" y="321125"/>
                  </a:lnTo>
                  <a:lnTo>
                    <a:pt x="2376323" y="1968897"/>
                  </a:lnTo>
                  <a:close/>
                </a:path>
              </a:pathLst>
            </a:custGeom>
            <a:solidFill>
              <a:srgbClr val="F6F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950338" y="3974908"/>
              <a:ext cx="2371725" cy="1965325"/>
            </a:xfrm>
            <a:custGeom>
              <a:avLst/>
              <a:gdLst/>
              <a:ahLst/>
              <a:cxnLst/>
              <a:rect l="l" t="t" r="r" b="b"/>
              <a:pathLst>
                <a:path w="2371725" h="1965325">
                  <a:moveTo>
                    <a:pt x="2371721" y="1964880"/>
                  </a:moveTo>
                  <a:lnTo>
                    <a:pt x="0" y="1964880"/>
                  </a:lnTo>
                  <a:lnTo>
                    <a:pt x="0" y="220502"/>
                  </a:lnTo>
                  <a:lnTo>
                    <a:pt x="5599" y="169943"/>
                  </a:lnTo>
                  <a:lnTo>
                    <a:pt x="21550" y="123531"/>
                  </a:lnTo>
                  <a:lnTo>
                    <a:pt x="46579" y="82589"/>
                  </a:lnTo>
                  <a:lnTo>
                    <a:pt x="79413" y="48442"/>
                  </a:lnTo>
                  <a:lnTo>
                    <a:pt x="118780" y="22412"/>
                  </a:lnTo>
                  <a:lnTo>
                    <a:pt x="163407" y="5823"/>
                  </a:lnTo>
                  <a:lnTo>
                    <a:pt x="212021" y="0"/>
                  </a:lnTo>
                  <a:lnTo>
                    <a:pt x="1130960" y="0"/>
                  </a:lnTo>
                  <a:lnTo>
                    <a:pt x="1179579" y="5823"/>
                  </a:lnTo>
                  <a:lnTo>
                    <a:pt x="1224207" y="22412"/>
                  </a:lnTo>
                  <a:lnTo>
                    <a:pt x="1263574" y="48442"/>
                  </a:lnTo>
                  <a:lnTo>
                    <a:pt x="1296407" y="82589"/>
                  </a:lnTo>
                  <a:lnTo>
                    <a:pt x="1321434" y="123531"/>
                  </a:lnTo>
                  <a:lnTo>
                    <a:pt x="1337383" y="169943"/>
                  </a:lnTo>
                  <a:lnTo>
                    <a:pt x="1342982" y="220502"/>
                  </a:lnTo>
                  <a:lnTo>
                    <a:pt x="1342982" y="312467"/>
                  </a:lnTo>
                  <a:lnTo>
                    <a:pt x="1342816" y="321138"/>
                  </a:lnTo>
                  <a:lnTo>
                    <a:pt x="2371721" y="321138"/>
                  </a:lnTo>
                  <a:lnTo>
                    <a:pt x="2371721" y="1964880"/>
                  </a:lnTo>
                  <a:close/>
                </a:path>
              </a:pathLst>
            </a:custGeom>
            <a:solidFill>
              <a:srgbClr val="EE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954954" y="3978938"/>
              <a:ext cx="2367280" cy="1960880"/>
            </a:xfrm>
            <a:custGeom>
              <a:avLst/>
              <a:gdLst/>
              <a:ahLst/>
              <a:cxnLst/>
              <a:rect l="l" t="t" r="r" b="b"/>
              <a:pathLst>
                <a:path w="2367279" h="1960879">
                  <a:moveTo>
                    <a:pt x="2367106" y="1960851"/>
                  </a:moveTo>
                  <a:lnTo>
                    <a:pt x="0" y="1960851"/>
                  </a:lnTo>
                  <a:lnTo>
                    <a:pt x="0" y="220502"/>
                  </a:lnTo>
                  <a:lnTo>
                    <a:pt x="5599" y="169943"/>
                  </a:lnTo>
                  <a:lnTo>
                    <a:pt x="21550" y="123531"/>
                  </a:lnTo>
                  <a:lnTo>
                    <a:pt x="46579" y="82589"/>
                  </a:lnTo>
                  <a:lnTo>
                    <a:pt x="79413" y="48442"/>
                  </a:lnTo>
                  <a:lnTo>
                    <a:pt x="118780" y="22412"/>
                  </a:lnTo>
                  <a:lnTo>
                    <a:pt x="163407" y="5823"/>
                  </a:lnTo>
                  <a:lnTo>
                    <a:pt x="212021" y="0"/>
                  </a:lnTo>
                  <a:lnTo>
                    <a:pt x="1130960" y="0"/>
                  </a:lnTo>
                  <a:lnTo>
                    <a:pt x="1179575" y="5823"/>
                  </a:lnTo>
                  <a:lnTo>
                    <a:pt x="1224202" y="22412"/>
                  </a:lnTo>
                  <a:lnTo>
                    <a:pt x="1263569" y="48442"/>
                  </a:lnTo>
                  <a:lnTo>
                    <a:pt x="1296403" y="82589"/>
                  </a:lnTo>
                  <a:lnTo>
                    <a:pt x="1321432" y="123531"/>
                  </a:lnTo>
                  <a:lnTo>
                    <a:pt x="1337382" y="169943"/>
                  </a:lnTo>
                  <a:lnTo>
                    <a:pt x="1342982" y="220502"/>
                  </a:lnTo>
                  <a:lnTo>
                    <a:pt x="1342982" y="312454"/>
                  </a:lnTo>
                  <a:lnTo>
                    <a:pt x="1342816" y="321138"/>
                  </a:lnTo>
                  <a:lnTo>
                    <a:pt x="2367106" y="321138"/>
                  </a:lnTo>
                  <a:lnTo>
                    <a:pt x="2367106" y="1960851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959569" y="3982967"/>
              <a:ext cx="2362835" cy="1957070"/>
            </a:xfrm>
            <a:custGeom>
              <a:avLst/>
              <a:gdLst/>
              <a:ahLst/>
              <a:cxnLst/>
              <a:rect l="l" t="t" r="r" b="b"/>
              <a:pathLst>
                <a:path w="2362835" h="1957070">
                  <a:moveTo>
                    <a:pt x="2362490" y="1956821"/>
                  </a:moveTo>
                  <a:lnTo>
                    <a:pt x="0" y="1956821"/>
                  </a:lnTo>
                  <a:lnTo>
                    <a:pt x="0" y="220502"/>
                  </a:lnTo>
                  <a:lnTo>
                    <a:pt x="5598" y="169943"/>
                  </a:lnTo>
                  <a:lnTo>
                    <a:pt x="21547" y="123531"/>
                  </a:lnTo>
                  <a:lnTo>
                    <a:pt x="46574" y="82589"/>
                  </a:lnTo>
                  <a:lnTo>
                    <a:pt x="79405" y="48442"/>
                  </a:lnTo>
                  <a:lnTo>
                    <a:pt x="118770" y="22412"/>
                  </a:lnTo>
                  <a:lnTo>
                    <a:pt x="163395" y="5823"/>
                  </a:lnTo>
                  <a:lnTo>
                    <a:pt x="212008" y="0"/>
                  </a:lnTo>
                  <a:lnTo>
                    <a:pt x="1130960" y="0"/>
                  </a:lnTo>
                  <a:lnTo>
                    <a:pt x="1179575" y="5823"/>
                  </a:lnTo>
                  <a:lnTo>
                    <a:pt x="1224202" y="22412"/>
                  </a:lnTo>
                  <a:lnTo>
                    <a:pt x="1263569" y="48442"/>
                  </a:lnTo>
                  <a:lnTo>
                    <a:pt x="1296403" y="82589"/>
                  </a:lnTo>
                  <a:lnTo>
                    <a:pt x="1321432" y="123531"/>
                  </a:lnTo>
                  <a:lnTo>
                    <a:pt x="1337382" y="169943"/>
                  </a:lnTo>
                  <a:lnTo>
                    <a:pt x="1342982" y="220502"/>
                  </a:lnTo>
                  <a:lnTo>
                    <a:pt x="1342982" y="312454"/>
                  </a:lnTo>
                  <a:lnTo>
                    <a:pt x="1342816" y="321125"/>
                  </a:lnTo>
                  <a:lnTo>
                    <a:pt x="2362490" y="321125"/>
                  </a:lnTo>
                  <a:lnTo>
                    <a:pt x="2362490" y="1956821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964171" y="3986997"/>
              <a:ext cx="2358390" cy="1953260"/>
            </a:xfrm>
            <a:custGeom>
              <a:avLst/>
              <a:gdLst/>
              <a:ahLst/>
              <a:cxnLst/>
              <a:rect l="l" t="t" r="r" b="b"/>
              <a:pathLst>
                <a:path w="2358390" h="1953260">
                  <a:moveTo>
                    <a:pt x="2357888" y="1952792"/>
                  </a:moveTo>
                  <a:lnTo>
                    <a:pt x="0" y="1952792"/>
                  </a:lnTo>
                  <a:lnTo>
                    <a:pt x="0" y="220502"/>
                  </a:lnTo>
                  <a:lnTo>
                    <a:pt x="5599" y="169939"/>
                  </a:lnTo>
                  <a:lnTo>
                    <a:pt x="21550" y="123525"/>
                  </a:lnTo>
                  <a:lnTo>
                    <a:pt x="46579" y="82584"/>
                  </a:lnTo>
                  <a:lnTo>
                    <a:pt x="79413" y="48438"/>
                  </a:lnTo>
                  <a:lnTo>
                    <a:pt x="118780" y="22410"/>
                  </a:lnTo>
                  <a:lnTo>
                    <a:pt x="163407" y="5823"/>
                  </a:lnTo>
                  <a:lnTo>
                    <a:pt x="212021" y="0"/>
                  </a:lnTo>
                  <a:lnTo>
                    <a:pt x="1130960" y="0"/>
                  </a:lnTo>
                  <a:lnTo>
                    <a:pt x="1179579" y="5823"/>
                  </a:lnTo>
                  <a:lnTo>
                    <a:pt x="1224207" y="22410"/>
                  </a:lnTo>
                  <a:lnTo>
                    <a:pt x="1263574" y="48438"/>
                  </a:lnTo>
                  <a:lnTo>
                    <a:pt x="1296407" y="82584"/>
                  </a:lnTo>
                  <a:lnTo>
                    <a:pt x="1321434" y="123525"/>
                  </a:lnTo>
                  <a:lnTo>
                    <a:pt x="1337383" y="169939"/>
                  </a:lnTo>
                  <a:lnTo>
                    <a:pt x="1342982" y="220502"/>
                  </a:lnTo>
                  <a:lnTo>
                    <a:pt x="1342982" y="312454"/>
                  </a:lnTo>
                  <a:lnTo>
                    <a:pt x="1342829" y="321125"/>
                  </a:lnTo>
                  <a:lnTo>
                    <a:pt x="2357888" y="321125"/>
                  </a:lnTo>
                  <a:lnTo>
                    <a:pt x="2357888" y="1952792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968787" y="3991014"/>
              <a:ext cx="2353310" cy="1948814"/>
            </a:xfrm>
            <a:custGeom>
              <a:avLst/>
              <a:gdLst/>
              <a:ahLst/>
              <a:cxnLst/>
              <a:rect l="l" t="t" r="r" b="b"/>
              <a:pathLst>
                <a:path w="2353310" h="1948814">
                  <a:moveTo>
                    <a:pt x="2353273" y="1948775"/>
                  </a:moveTo>
                  <a:lnTo>
                    <a:pt x="0" y="1948775"/>
                  </a:lnTo>
                  <a:lnTo>
                    <a:pt x="0" y="220502"/>
                  </a:lnTo>
                  <a:lnTo>
                    <a:pt x="5599" y="169943"/>
                  </a:lnTo>
                  <a:lnTo>
                    <a:pt x="21550" y="123531"/>
                  </a:lnTo>
                  <a:lnTo>
                    <a:pt x="46579" y="82589"/>
                  </a:lnTo>
                  <a:lnTo>
                    <a:pt x="79413" y="48442"/>
                  </a:lnTo>
                  <a:lnTo>
                    <a:pt x="118780" y="22412"/>
                  </a:lnTo>
                  <a:lnTo>
                    <a:pt x="163407" y="5823"/>
                  </a:lnTo>
                  <a:lnTo>
                    <a:pt x="212021" y="0"/>
                  </a:lnTo>
                  <a:lnTo>
                    <a:pt x="1130960" y="0"/>
                  </a:lnTo>
                  <a:lnTo>
                    <a:pt x="1179575" y="5823"/>
                  </a:lnTo>
                  <a:lnTo>
                    <a:pt x="1224202" y="22412"/>
                  </a:lnTo>
                  <a:lnTo>
                    <a:pt x="1263569" y="48442"/>
                  </a:lnTo>
                  <a:lnTo>
                    <a:pt x="1296403" y="82589"/>
                  </a:lnTo>
                  <a:lnTo>
                    <a:pt x="1321432" y="123531"/>
                  </a:lnTo>
                  <a:lnTo>
                    <a:pt x="1337382" y="169943"/>
                  </a:lnTo>
                  <a:lnTo>
                    <a:pt x="1342982" y="220502"/>
                  </a:lnTo>
                  <a:lnTo>
                    <a:pt x="1342982" y="312467"/>
                  </a:lnTo>
                  <a:lnTo>
                    <a:pt x="1342816" y="321138"/>
                  </a:lnTo>
                  <a:lnTo>
                    <a:pt x="2353273" y="321138"/>
                  </a:lnTo>
                  <a:lnTo>
                    <a:pt x="2353273" y="1948775"/>
                  </a:lnTo>
                  <a:close/>
                </a:path>
              </a:pathLst>
            </a:custGeom>
            <a:solidFill>
              <a:srgbClr val="D4EF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973402" y="3995043"/>
              <a:ext cx="2348865" cy="1945005"/>
            </a:xfrm>
            <a:custGeom>
              <a:avLst/>
              <a:gdLst/>
              <a:ahLst/>
              <a:cxnLst/>
              <a:rect l="l" t="t" r="r" b="b"/>
              <a:pathLst>
                <a:path w="2348865" h="1945004">
                  <a:moveTo>
                    <a:pt x="2348657" y="1944745"/>
                  </a:moveTo>
                  <a:lnTo>
                    <a:pt x="0" y="1944745"/>
                  </a:lnTo>
                  <a:lnTo>
                    <a:pt x="0" y="220502"/>
                  </a:lnTo>
                  <a:lnTo>
                    <a:pt x="5598" y="169943"/>
                  </a:lnTo>
                  <a:lnTo>
                    <a:pt x="21547" y="123531"/>
                  </a:lnTo>
                  <a:lnTo>
                    <a:pt x="46574" y="82589"/>
                  </a:lnTo>
                  <a:lnTo>
                    <a:pt x="79405" y="48442"/>
                  </a:lnTo>
                  <a:lnTo>
                    <a:pt x="118770" y="22412"/>
                  </a:lnTo>
                  <a:lnTo>
                    <a:pt x="163395" y="5823"/>
                  </a:lnTo>
                  <a:lnTo>
                    <a:pt x="212008" y="0"/>
                  </a:lnTo>
                  <a:lnTo>
                    <a:pt x="1130960" y="0"/>
                  </a:lnTo>
                  <a:lnTo>
                    <a:pt x="1179575" y="5823"/>
                  </a:lnTo>
                  <a:lnTo>
                    <a:pt x="1224202" y="22412"/>
                  </a:lnTo>
                  <a:lnTo>
                    <a:pt x="1263569" y="48442"/>
                  </a:lnTo>
                  <a:lnTo>
                    <a:pt x="1296403" y="82589"/>
                  </a:lnTo>
                  <a:lnTo>
                    <a:pt x="1321432" y="123531"/>
                  </a:lnTo>
                  <a:lnTo>
                    <a:pt x="1337382" y="169943"/>
                  </a:lnTo>
                  <a:lnTo>
                    <a:pt x="1342982" y="220502"/>
                  </a:lnTo>
                  <a:lnTo>
                    <a:pt x="1342982" y="312454"/>
                  </a:lnTo>
                  <a:lnTo>
                    <a:pt x="1342816" y="321138"/>
                  </a:lnTo>
                  <a:lnTo>
                    <a:pt x="2348657" y="321138"/>
                  </a:lnTo>
                  <a:lnTo>
                    <a:pt x="2348657" y="1944745"/>
                  </a:lnTo>
                  <a:close/>
                </a:path>
              </a:pathLst>
            </a:custGeom>
            <a:solidFill>
              <a:srgbClr val="CD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978004" y="3999073"/>
              <a:ext cx="2344420" cy="1941195"/>
            </a:xfrm>
            <a:custGeom>
              <a:avLst/>
              <a:gdLst/>
              <a:ahLst/>
              <a:cxnLst/>
              <a:rect l="l" t="t" r="r" b="b"/>
              <a:pathLst>
                <a:path w="2344420" h="1941195">
                  <a:moveTo>
                    <a:pt x="2344055" y="1940716"/>
                  </a:moveTo>
                  <a:lnTo>
                    <a:pt x="0" y="1940716"/>
                  </a:lnTo>
                  <a:lnTo>
                    <a:pt x="0" y="220502"/>
                  </a:lnTo>
                  <a:lnTo>
                    <a:pt x="5599" y="169943"/>
                  </a:lnTo>
                  <a:lnTo>
                    <a:pt x="21550" y="123531"/>
                  </a:lnTo>
                  <a:lnTo>
                    <a:pt x="46579" y="82589"/>
                  </a:lnTo>
                  <a:lnTo>
                    <a:pt x="79413" y="48442"/>
                  </a:lnTo>
                  <a:lnTo>
                    <a:pt x="118780" y="22412"/>
                  </a:lnTo>
                  <a:lnTo>
                    <a:pt x="163407" y="5823"/>
                  </a:lnTo>
                  <a:lnTo>
                    <a:pt x="212021" y="0"/>
                  </a:lnTo>
                  <a:lnTo>
                    <a:pt x="1130960" y="0"/>
                  </a:lnTo>
                  <a:lnTo>
                    <a:pt x="1179579" y="5823"/>
                  </a:lnTo>
                  <a:lnTo>
                    <a:pt x="1224207" y="22412"/>
                  </a:lnTo>
                  <a:lnTo>
                    <a:pt x="1263574" y="48442"/>
                  </a:lnTo>
                  <a:lnTo>
                    <a:pt x="1296407" y="82589"/>
                  </a:lnTo>
                  <a:lnTo>
                    <a:pt x="1321434" y="123531"/>
                  </a:lnTo>
                  <a:lnTo>
                    <a:pt x="1337383" y="169943"/>
                  </a:lnTo>
                  <a:lnTo>
                    <a:pt x="1342982" y="220502"/>
                  </a:lnTo>
                  <a:lnTo>
                    <a:pt x="1342982" y="312454"/>
                  </a:lnTo>
                  <a:lnTo>
                    <a:pt x="1342829" y="321138"/>
                  </a:lnTo>
                  <a:lnTo>
                    <a:pt x="2344055" y="321138"/>
                  </a:lnTo>
                  <a:lnTo>
                    <a:pt x="2344055" y="1940716"/>
                  </a:lnTo>
                  <a:close/>
                </a:path>
                <a:path w="2344420" h="1941195">
                  <a:moveTo>
                    <a:pt x="2344055" y="321138"/>
                  </a:moveTo>
                  <a:lnTo>
                    <a:pt x="1342829" y="321138"/>
                  </a:lnTo>
                  <a:lnTo>
                    <a:pt x="2344055" y="321132"/>
                  </a:lnTo>
                  <a:close/>
                </a:path>
              </a:pathLst>
            </a:custGeom>
            <a:solidFill>
              <a:srgbClr val="C7EA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982620" y="4003102"/>
              <a:ext cx="2339975" cy="1936750"/>
            </a:xfrm>
            <a:custGeom>
              <a:avLst/>
              <a:gdLst/>
              <a:ahLst/>
              <a:cxnLst/>
              <a:rect l="l" t="t" r="r" b="b"/>
              <a:pathLst>
                <a:path w="2339975" h="1936750">
                  <a:moveTo>
                    <a:pt x="2339439" y="1936686"/>
                  </a:moveTo>
                  <a:lnTo>
                    <a:pt x="0" y="1936686"/>
                  </a:lnTo>
                  <a:lnTo>
                    <a:pt x="0" y="220502"/>
                  </a:lnTo>
                  <a:lnTo>
                    <a:pt x="5599" y="169943"/>
                  </a:lnTo>
                  <a:lnTo>
                    <a:pt x="21550" y="123531"/>
                  </a:lnTo>
                  <a:lnTo>
                    <a:pt x="46579" y="82589"/>
                  </a:lnTo>
                  <a:lnTo>
                    <a:pt x="79413" y="48442"/>
                  </a:lnTo>
                  <a:lnTo>
                    <a:pt x="118780" y="22412"/>
                  </a:lnTo>
                  <a:lnTo>
                    <a:pt x="163407" y="5823"/>
                  </a:lnTo>
                  <a:lnTo>
                    <a:pt x="212021" y="0"/>
                  </a:lnTo>
                  <a:lnTo>
                    <a:pt x="1130960" y="0"/>
                  </a:lnTo>
                  <a:lnTo>
                    <a:pt x="1179575" y="5823"/>
                  </a:lnTo>
                  <a:lnTo>
                    <a:pt x="1224202" y="22412"/>
                  </a:lnTo>
                  <a:lnTo>
                    <a:pt x="1263569" y="48442"/>
                  </a:lnTo>
                  <a:lnTo>
                    <a:pt x="1296403" y="82589"/>
                  </a:lnTo>
                  <a:lnTo>
                    <a:pt x="1321432" y="123531"/>
                  </a:lnTo>
                  <a:lnTo>
                    <a:pt x="1337382" y="169943"/>
                  </a:lnTo>
                  <a:lnTo>
                    <a:pt x="1342982" y="220502"/>
                  </a:lnTo>
                  <a:lnTo>
                    <a:pt x="1342982" y="312454"/>
                  </a:lnTo>
                  <a:lnTo>
                    <a:pt x="1342816" y="321125"/>
                  </a:lnTo>
                  <a:lnTo>
                    <a:pt x="2339439" y="321125"/>
                  </a:lnTo>
                  <a:lnTo>
                    <a:pt x="2339439" y="1936686"/>
                  </a:lnTo>
                  <a:close/>
                </a:path>
              </a:pathLst>
            </a:custGeom>
            <a:solidFill>
              <a:srgbClr val="C0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987235" y="4007132"/>
              <a:ext cx="2334895" cy="1932939"/>
            </a:xfrm>
            <a:custGeom>
              <a:avLst/>
              <a:gdLst/>
              <a:ahLst/>
              <a:cxnLst/>
              <a:rect l="l" t="t" r="r" b="b"/>
              <a:pathLst>
                <a:path w="2334895" h="1932939">
                  <a:moveTo>
                    <a:pt x="2334824" y="1932657"/>
                  </a:moveTo>
                  <a:lnTo>
                    <a:pt x="0" y="1932657"/>
                  </a:lnTo>
                  <a:lnTo>
                    <a:pt x="0" y="220489"/>
                  </a:lnTo>
                  <a:lnTo>
                    <a:pt x="5598" y="169931"/>
                  </a:lnTo>
                  <a:lnTo>
                    <a:pt x="21547" y="123521"/>
                  </a:lnTo>
                  <a:lnTo>
                    <a:pt x="46574" y="82582"/>
                  </a:lnTo>
                  <a:lnTo>
                    <a:pt x="79405" y="48437"/>
                  </a:lnTo>
                  <a:lnTo>
                    <a:pt x="118770" y="22409"/>
                  </a:lnTo>
                  <a:lnTo>
                    <a:pt x="163395" y="5822"/>
                  </a:lnTo>
                  <a:lnTo>
                    <a:pt x="212008" y="0"/>
                  </a:lnTo>
                  <a:lnTo>
                    <a:pt x="1130960" y="0"/>
                  </a:lnTo>
                  <a:lnTo>
                    <a:pt x="1179575" y="5822"/>
                  </a:lnTo>
                  <a:lnTo>
                    <a:pt x="1224202" y="22409"/>
                  </a:lnTo>
                  <a:lnTo>
                    <a:pt x="1263569" y="48437"/>
                  </a:lnTo>
                  <a:lnTo>
                    <a:pt x="1296403" y="82582"/>
                  </a:lnTo>
                  <a:lnTo>
                    <a:pt x="1321432" y="123521"/>
                  </a:lnTo>
                  <a:lnTo>
                    <a:pt x="1337382" y="169931"/>
                  </a:lnTo>
                  <a:lnTo>
                    <a:pt x="1342982" y="220489"/>
                  </a:lnTo>
                  <a:lnTo>
                    <a:pt x="1342982" y="312454"/>
                  </a:lnTo>
                  <a:lnTo>
                    <a:pt x="1342816" y="321125"/>
                  </a:lnTo>
                  <a:lnTo>
                    <a:pt x="2334824" y="321125"/>
                  </a:lnTo>
                  <a:lnTo>
                    <a:pt x="2334824" y="1932657"/>
                  </a:lnTo>
                  <a:close/>
                </a:path>
              </a:pathLst>
            </a:custGeom>
            <a:solidFill>
              <a:srgbClr val="B9E5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991837" y="4011149"/>
              <a:ext cx="2330450" cy="1929130"/>
            </a:xfrm>
            <a:custGeom>
              <a:avLst/>
              <a:gdLst/>
              <a:ahLst/>
              <a:cxnLst/>
              <a:rect l="l" t="t" r="r" b="b"/>
              <a:pathLst>
                <a:path w="2330450" h="1929129">
                  <a:moveTo>
                    <a:pt x="2330222" y="1928640"/>
                  </a:moveTo>
                  <a:lnTo>
                    <a:pt x="4" y="1928640"/>
                  </a:lnTo>
                  <a:lnTo>
                    <a:pt x="0" y="220502"/>
                  </a:lnTo>
                  <a:lnTo>
                    <a:pt x="5599" y="169943"/>
                  </a:lnTo>
                  <a:lnTo>
                    <a:pt x="21550" y="123531"/>
                  </a:lnTo>
                  <a:lnTo>
                    <a:pt x="46579" y="82589"/>
                  </a:lnTo>
                  <a:lnTo>
                    <a:pt x="79413" y="48442"/>
                  </a:lnTo>
                  <a:lnTo>
                    <a:pt x="118780" y="22412"/>
                  </a:lnTo>
                  <a:lnTo>
                    <a:pt x="163407" y="5823"/>
                  </a:lnTo>
                  <a:lnTo>
                    <a:pt x="212021" y="0"/>
                  </a:lnTo>
                  <a:lnTo>
                    <a:pt x="1130973" y="0"/>
                  </a:lnTo>
                  <a:lnTo>
                    <a:pt x="1179587" y="5823"/>
                  </a:lnTo>
                  <a:lnTo>
                    <a:pt x="1224212" y="22412"/>
                  </a:lnTo>
                  <a:lnTo>
                    <a:pt x="1263576" y="48442"/>
                  </a:lnTo>
                  <a:lnTo>
                    <a:pt x="1296408" y="82589"/>
                  </a:lnTo>
                  <a:lnTo>
                    <a:pt x="1321434" y="123531"/>
                  </a:lnTo>
                  <a:lnTo>
                    <a:pt x="1337383" y="169943"/>
                  </a:lnTo>
                  <a:lnTo>
                    <a:pt x="1342982" y="220502"/>
                  </a:lnTo>
                  <a:lnTo>
                    <a:pt x="1342982" y="312454"/>
                  </a:lnTo>
                  <a:lnTo>
                    <a:pt x="1342829" y="321138"/>
                  </a:lnTo>
                  <a:lnTo>
                    <a:pt x="2330222" y="321138"/>
                  </a:lnTo>
                  <a:lnTo>
                    <a:pt x="2330222" y="1928640"/>
                  </a:lnTo>
                  <a:close/>
                </a:path>
              </a:pathLst>
            </a:custGeom>
            <a:solidFill>
              <a:srgbClr val="B2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996453" y="4015178"/>
              <a:ext cx="2326005" cy="1924685"/>
            </a:xfrm>
            <a:custGeom>
              <a:avLst/>
              <a:gdLst/>
              <a:ahLst/>
              <a:cxnLst/>
              <a:rect l="l" t="t" r="r" b="b"/>
              <a:pathLst>
                <a:path w="2326004" h="1924685">
                  <a:moveTo>
                    <a:pt x="2325606" y="1924610"/>
                  </a:moveTo>
                  <a:lnTo>
                    <a:pt x="0" y="1924610"/>
                  </a:lnTo>
                  <a:lnTo>
                    <a:pt x="0" y="220502"/>
                  </a:lnTo>
                  <a:lnTo>
                    <a:pt x="5599" y="169943"/>
                  </a:lnTo>
                  <a:lnTo>
                    <a:pt x="21550" y="123531"/>
                  </a:lnTo>
                  <a:lnTo>
                    <a:pt x="46579" y="82589"/>
                  </a:lnTo>
                  <a:lnTo>
                    <a:pt x="79413" y="48442"/>
                  </a:lnTo>
                  <a:lnTo>
                    <a:pt x="118780" y="22412"/>
                  </a:lnTo>
                  <a:lnTo>
                    <a:pt x="163407" y="5823"/>
                  </a:lnTo>
                  <a:lnTo>
                    <a:pt x="212021" y="0"/>
                  </a:lnTo>
                  <a:lnTo>
                    <a:pt x="1130960" y="0"/>
                  </a:lnTo>
                  <a:lnTo>
                    <a:pt x="1179575" y="5823"/>
                  </a:lnTo>
                  <a:lnTo>
                    <a:pt x="1224202" y="22412"/>
                  </a:lnTo>
                  <a:lnTo>
                    <a:pt x="1263569" y="48442"/>
                  </a:lnTo>
                  <a:lnTo>
                    <a:pt x="1296403" y="82589"/>
                  </a:lnTo>
                  <a:lnTo>
                    <a:pt x="1321432" y="123531"/>
                  </a:lnTo>
                  <a:lnTo>
                    <a:pt x="1337382" y="169943"/>
                  </a:lnTo>
                  <a:lnTo>
                    <a:pt x="1342982" y="220502"/>
                  </a:lnTo>
                  <a:lnTo>
                    <a:pt x="1342982" y="312454"/>
                  </a:lnTo>
                  <a:lnTo>
                    <a:pt x="1342816" y="321138"/>
                  </a:lnTo>
                  <a:lnTo>
                    <a:pt x="2325606" y="321138"/>
                  </a:lnTo>
                  <a:lnTo>
                    <a:pt x="2325606" y="1924610"/>
                  </a:lnTo>
                  <a:close/>
                </a:path>
                <a:path w="2326004" h="1924685">
                  <a:moveTo>
                    <a:pt x="2325606" y="321138"/>
                  </a:moveTo>
                  <a:lnTo>
                    <a:pt x="1342816" y="321138"/>
                  </a:lnTo>
                  <a:lnTo>
                    <a:pt x="2325606" y="321132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001068" y="4019195"/>
              <a:ext cx="2321560" cy="1920875"/>
            </a:xfrm>
            <a:custGeom>
              <a:avLst/>
              <a:gdLst/>
              <a:ahLst/>
              <a:cxnLst/>
              <a:rect l="l" t="t" r="r" b="b"/>
              <a:pathLst>
                <a:path w="2321560" h="1920875">
                  <a:moveTo>
                    <a:pt x="2320991" y="1920594"/>
                  </a:moveTo>
                  <a:lnTo>
                    <a:pt x="0" y="1920594"/>
                  </a:lnTo>
                  <a:lnTo>
                    <a:pt x="0" y="220514"/>
                  </a:lnTo>
                  <a:lnTo>
                    <a:pt x="5598" y="169951"/>
                  </a:lnTo>
                  <a:lnTo>
                    <a:pt x="21547" y="123536"/>
                  </a:lnTo>
                  <a:lnTo>
                    <a:pt x="46574" y="82592"/>
                  </a:lnTo>
                  <a:lnTo>
                    <a:pt x="79405" y="48443"/>
                  </a:lnTo>
                  <a:lnTo>
                    <a:pt x="118770" y="22412"/>
                  </a:lnTo>
                  <a:lnTo>
                    <a:pt x="163395" y="5823"/>
                  </a:lnTo>
                  <a:lnTo>
                    <a:pt x="212008" y="0"/>
                  </a:lnTo>
                  <a:lnTo>
                    <a:pt x="1130960" y="0"/>
                  </a:lnTo>
                  <a:lnTo>
                    <a:pt x="1179575" y="5823"/>
                  </a:lnTo>
                  <a:lnTo>
                    <a:pt x="1224202" y="22412"/>
                  </a:lnTo>
                  <a:lnTo>
                    <a:pt x="1263569" y="48443"/>
                  </a:lnTo>
                  <a:lnTo>
                    <a:pt x="1296403" y="82592"/>
                  </a:lnTo>
                  <a:lnTo>
                    <a:pt x="1321432" y="123536"/>
                  </a:lnTo>
                  <a:lnTo>
                    <a:pt x="1337382" y="169951"/>
                  </a:lnTo>
                  <a:lnTo>
                    <a:pt x="1342982" y="220514"/>
                  </a:lnTo>
                  <a:lnTo>
                    <a:pt x="1342982" y="312467"/>
                  </a:lnTo>
                  <a:lnTo>
                    <a:pt x="1342816" y="321138"/>
                  </a:lnTo>
                  <a:lnTo>
                    <a:pt x="2320991" y="321138"/>
                  </a:lnTo>
                  <a:lnTo>
                    <a:pt x="2320991" y="1920594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005671" y="4023225"/>
              <a:ext cx="2316480" cy="1917064"/>
            </a:xfrm>
            <a:custGeom>
              <a:avLst/>
              <a:gdLst/>
              <a:ahLst/>
              <a:cxnLst/>
              <a:rect l="l" t="t" r="r" b="b"/>
              <a:pathLst>
                <a:path w="2316479" h="1917064">
                  <a:moveTo>
                    <a:pt x="2316389" y="1916564"/>
                  </a:moveTo>
                  <a:lnTo>
                    <a:pt x="4" y="1916564"/>
                  </a:lnTo>
                  <a:lnTo>
                    <a:pt x="0" y="220514"/>
                  </a:lnTo>
                  <a:lnTo>
                    <a:pt x="5599" y="169951"/>
                  </a:lnTo>
                  <a:lnTo>
                    <a:pt x="21550" y="123536"/>
                  </a:lnTo>
                  <a:lnTo>
                    <a:pt x="46579" y="82592"/>
                  </a:lnTo>
                  <a:lnTo>
                    <a:pt x="79413" y="48443"/>
                  </a:lnTo>
                  <a:lnTo>
                    <a:pt x="118780" y="22412"/>
                  </a:lnTo>
                  <a:lnTo>
                    <a:pt x="163407" y="5823"/>
                  </a:lnTo>
                  <a:lnTo>
                    <a:pt x="212021" y="0"/>
                  </a:lnTo>
                  <a:lnTo>
                    <a:pt x="1130973" y="0"/>
                  </a:lnTo>
                  <a:lnTo>
                    <a:pt x="1179587" y="5823"/>
                  </a:lnTo>
                  <a:lnTo>
                    <a:pt x="1224212" y="22412"/>
                  </a:lnTo>
                  <a:lnTo>
                    <a:pt x="1263576" y="48443"/>
                  </a:lnTo>
                  <a:lnTo>
                    <a:pt x="1296408" y="82592"/>
                  </a:lnTo>
                  <a:lnTo>
                    <a:pt x="1321434" y="123536"/>
                  </a:lnTo>
                  <a:lnTo>
                    <a:pt x="1337383" y="169951"/>
                  </a:lnTo>
                  <a:lnTo>
                    <a:pt x="1342982" y="220514"/>
                  </a:lnTo>
                  <a:lnTo>
                    <a:pt x="1342982" y="312467"/>
                  </a:lnTo>
                  <a:lnTo>
                    <a:pt x="1342829" y="321138"/>
                  </a:lnTo>
                  <a:lnTo>
                    <a:pt x="2316389" y="321138"/>
                  </a:lnTo>
                  <a:lnTo>
                    <a:pt x="2316389" y="1916564"/>
                  </a:lnTo>
                  <a:close/>
                </a:path>
              </a:pathLst>
            </a:custGeom>
            <a:solidFill>
              <a:srgbClr val="9DDC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010286" y="4027254"/>
              <a:ext cx="2312035" cy="1912620"/>
            </a:xfrm>
            <a:custGeom>
              <a:avLst/>
              <a:gdLst/>
              <a:ahLst/>
              <a:cxnLst/>
              <a:rect l="l" t="t" r="r" b="b"/>
              <a:pathLst>
                <a:path w="2312035" h="1912620">
                  <a:moveTo>
                    <a:pt x="2311773" y="1912535"/>
                  </a:moveTo>
                  <a:lnTo>
                    <a:pt x="0" y="1912535"/>
                  </a:lnTo>
                  <a:lnTo>
                    <a:pt x="0" y="220502"/>
                  </a:lnTo>
                  <a:lnTo>
                    <a:pt x="5599" y="169943"/>
                  </a:lnTo>
                  <a:lnTo>
                    <a:pt x="21550" y="123531"/>
                  </a:lnTo>
                  <a:lnTo>
                    <a:pt x="46579" y="82589"/>
                  </a:lnTo>
                  <a:lnTo>
                    <a:pt x="79413" y="48442"/>
                  </a:lnTo>
                  <a:lnTo>
                    <a:pt x="118780" y="22412"/>
                  </a:lnTo>
                  <a:lnTo>
                    <a:pt x="163407" y="5823"/>
                  </a:lnTo>
                  <a:lnTo>
                    <a:pt x="212021" y="0"/>
                  </a:lnTo>
                  <a:lnTo>
                    <a:pt x="1130960" y="0"/>
                  </a:lnTo>
                  <a:lnTo>
                    <a:pt x="1179579" y="5823"/>
                  </a:lnTo>
                  <a:lnTo>
                    <a:pt x="1224207" y="22412"/>
                  </a:lnTo>
                  <a:lnTo>
                    <a:pt x="1263574" y="48442"/>
                  </a:lnTo>
                  <a:lnTo>
                    <a:pt x="1296407" y="82589"/>
                  </a:lnTo>
                  <a:lnTo>
                    <a:pt x="1321434" y="123531"/>
                  </a:lnTo>
                  <a:lnTo>
                    <a:pt x="1337383" y="169943"/>
                  </a:lnTo>
                  <a:lnTo>
                    <a:pt x="1342982" y="220502"/>
                  </a:lnTo>
                  <a:lnTo>
                    <a:pt x="1342982" y="312454"/>
                  </a:lnTo>
                  <a:lnTo>
                    <a:pt x="1342816" y="321138"/>
                  </a:lnTo>
                  <a:lnTo>
                    <a:pt x="2311773" y="321138"/>
                  </a:lnTo>
                  <a:lnTo>
                    <a:pt x="2311773" y="1912535"/>
                  </a:lnTo>
                  <a:close/>
                </a:path>
                <a:path w="2312035" h="1912620">
                  <a:moveTo>
                    <a:pt x="2311773" y="321138"/>
                  </a:moveTo>
                  <a:lnTo>
                    <a:pt x="1342816" y="321138"/>
                  </a:lnTo>
                  <a:lnTo>
                    <a:pt x="2311773" y="321132"/>
                  </a:lnTo>
                  <a:close/>
                </a:path>
              </a:pathLst>
            </a:custGeom>
            <a:solidFill>
              <a:srgbClr val="95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014901" y="4031284"/>
              <a:ext cx="2307590" cy="1908810"/>
            </a:xfrm>
            <a:custGeom>
              <a:avLst/>
              <a:gdLst/>
              <a:ahLst/>
              <a:cxnLst/>
              <a:rect l="l" t="t" r="r" b="b"/>
              <a:pathLst>
                <a:path w="2307590" h="1908810">
                  <a:moveTo>
                    <a:pt x="2307158" y="1908505"/>
                  </a:moveTo>
                  <a:lnTo>
                    <a:pt x="0" y="1908505"/>
                  </a:lnTo>
                  <a:lnTo>
                    <a:pt x="0" y="220502"/>
                  </a:lnTo>
                  <a:lnTo>
                    <a:pt x="5599" y="169943"/>
                  </a:lnTo>
                  <a:lnTo>
                    <a:pt x="21548" y="123531"/>
                  </a:lnTo>
                  <a:lnTo>
                    <a:pt x="46575" y="82589"/>
                  </a:lnTo>
                  <a:lnTo>
                    <a:pt x="79408" y="48442"/>
                  </a:lnTo>
                  <a:lnTo>
                    <a:pt x="118774" y="22412"/>
                  </a:lnTo>
                  <a:lnTo>
                    <a:pt x="163403" y="5823"/>
                  </a:lnTo>
                  <a:lnTo>
                    <a:pt x="212021" y="0"/>
                  </a:lnTo>
                  <a:lnTo>
                    <a:pt x="1130960" y="0"/>
                  </a:lnTo>
                  <a:lnTo>
                    <a:pt x="1179575" y="5823"/>
                  </a:lnTo>
                  <a:lnTo>
                    <a:pt x="1224202" y="22412"/>
                  </a:lnTo>
                  <a:lnTo>
                    <a:pt x="1263569" y="48442"/>
                  </a:lnTo>
                  <a:lnTo>
                    <a:pt x="1296403" y="82589"/>
                  </a:lnTo>
                  <a:lnTo>
                    <a:pt x="1321432" y="123531"/>
                  </a:lnTo>
                  <a:lnTo>
                    <a:pt x="1337382" y="169943"/>
                  </a:lnTo>
                  <a:lnTo>
                    <a:pt x="1342982" y="220502"/>
                  </a:lnTo>
                  <a:lnTo>
                    <a:pt x="1342982" y="312454"/>
                  </a:lnTo>
                  <a:lnTo>
                    <a:pt x="1342816" y="321138"/>
                  </a:lnTo>
                  <a:lnTo>
                    <a:pt x="2307158" y="321138"/>
                  </a:lnTo>
                  <a:lnTo>
                    <a:pt x="2307158" y="1908505"/>
                  </a:lnTo>
                  <a:close/>
                </a:path>
                <a:path w="2307590" h="1908810">
                  <a:moveTo>
                    <a:pt x="2307158" y="321138"/>
                  </a:moveTo>
                  <a:lnTo>
                    <a:pt x="1342816" y="321138"/>
                  </a:lnTo>
                  <a:lnTo>
                    <a:pt x="2307158" y="321132"/>
                  </a:lnTo>
                  <a:close/>
                </a:path>
              </a:pathLst>
            </a:custGeom>
            <a:solidFill>
              <a:srgbClr val="8E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019516" y="4035313"/>
              <a:ext cx="2303145" cy="1905000"/>
            </a:xfrm>
            <a:custGeom>
              <a:avLst/>
              <a:gdLst/>
              <a:ahLst/>
              <a:cxnLst/>
              <a:rect l="l" t="t" r="r" b="b"/>
              <a:pathLst>
                <a:path w="2303145" h="1905000">
                  <a:moveTo>
                    <a:pt x="2302543" y="1904476"/>
                  </a:moveTo>
                  <a:lnTo>
                    <a:pt x="0" y="1904476"/>
                  </a:lnTo>
                  <a:lnTo>
                    <a:pt x="0" y="220502"/>
                  </a:lnTo>
                  <a:lnTo>
                    <a:pt x="5598" y="169939"/>
                  </a:lnTo>
                  <a:lnTo>
                    <a:pt x="21547" y="123525"/>
                  </a:lnTo>
                  <a:lnTo>
                    <a:pt x="46574" y="82584"/>
                  </a:lnTo>
                  <a:lnTo>
                    <a:pt x="79405" y="48438"/>
                  </a:lnTo>
                  <a:lnTo>
                    <a:pt x="118770" y="22410"/>
                  </a:lnTo>
                  <a:lnTo>
                    <a:pt x="163395" y="5823"/>
                  </a:lnTo>
                  <a:lnTo>
                    <a:pt x="212008" y="0"/>
                  </a:lnTo>
                  <a:lnTo>
                    <a:pt x="1130960" y="0"/>
                  </a:lnTo>
                  <a:lnTo>
                    <a:pt x="1179574" y="5823"/>
                  </a:lnTo>
                  <a:lnTo>
                    <a:pt x="1224199" y="22410"/>
                  </a:lnTo>
                  <a:lnTo>
                    <a:pt x="1263564" y="48438"/>
                  </a:lnTo>
                  <a:lnTo>
                    <a:pt x="1296395" y="82584"/>
                  </a:lnTo>
                  <a:lnTo>
                    <a:pt x="1321421" y="123525"/>
                  </a:lnTo>
                  <a:lnTo>
                    <a:pt x="1337370" y="169939"/>
                  </a:lnTo>
                  <a:lnTo>
                    <a:pt x="1342969" y="220502"/>
                  </a:lnTo>
                  <a:lnTo>
                    <a:pt x="1342969" y="312454"/>
                  </a:lnTo>
                  <a:lnTo>
                    <a:pt x="1342816" y="321125"/>
                  </a:lnTo>
                  <a:lnTo>
                    <a:pt x="2302543" y="321125"/>
                  </a:lnTo>
                  <a:lnTo>
                    <a:pt x="2302543" y="1904476"/>
                  </a:lnTo>
                  <a:close/>
                </a:path>
              </a:pathLst>
            </a:custGeom>
            <a:solidFill>
              <a:srgbClr val="8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024119" y="4039330"/>
              <a:ext cx="2298065" cy="1900555"/>
            </a:xfrm>
            <a:custGeom>
              <a:avLst/>
              <a:gdLst/>
              <a:ahLst/>
              <a:cxnLst/>
              <a:rect l="l" t="t" r="r" b="b"/>
              <a:pathLst>
                <a:path w="2298065" h="1900554">
                  <a:moveTo>
                    <a:pt x="2297940" y="1900459"/>
                  </a:moveTo>
                  <a:lnTo>
                    <a:pt x="0" y="1900459"/>
                  </a:lnTo>
                  <a:lnTo>
                    <a:pt x="0" y="220502"/>
                  </a:lnTo>
                  <a:lnTo>
                    <a:pt x="5599" y="169943"/>
                  </a:lnTo>
                  <a:lnTo>
                    <a:pt x="21550" y="123531"/>
                  </a:lnTo>
                  <a:lnTo>
                    <a:pt x="46579" y="82589"/>
                  </a:lnTo>
                  <a:lnTo>
                    <a:pt x="79413" y="48442"/>
                  </a:lnTo>
                  <a:lnTo>
                    <a:pt x="118780" y="22412"/>
                  </a:lnTo>
                  <a:lnTo>
                    <a:pt x="163407" y="5823"/>
                  </a:lnTo>
                  <a:lnTo>
                    <a:pt x="212021" y="0"/>
                  </a:lnTo>
                  <a:lnTo>
                    <a:pt x="1130960" y="0"/>
                  </a:lnTo>
                  <a:lnTo>
                    <a:pt x="1179575" y="5823"/>
                  </a:lnTo>
                  <a:lnTo>
                    <a:pt x="1224202" y="22412"/>
                  </a:lnTo>
                  <a:lnTo>
                    <a:pt x="1263569" y="48442"/>
                  </a:lnTo>
                  <a:lnTo>
                    <a:pt x="1296403" y="82589"/>
                  </a:lnTo>
                  <a:lnTo>
                    <a:pt x="1321432" y="123531"/>
                  </a:lnTo>
                  <a:lnTo>
                    <a:pt x="1337382" y="169943"/>
                  </a:lnTo>
                  <a:lnTo>
                    <a:pt x="1342982" y="220502"/>
                  </a:lnTo>
                  <a:lnTo>
                    <a:pt x="1342982" y="312467"/>
                  </a:lnTo>
                  <a:lnTo>
                    <a:pt x="1342829" y="321138"/>
                  </a:lnTo>
                  <a:lnTo>
                    <a:pt x="2297940" y="321138"/>
                  </a:lnTo>
                  <a:lnTo>
                    <a:pt x="2297940" y="1900459"/>
                  </a:lnTo>
                  <a:close/>
                </a:path>
              </a:pathLst>
            </a:custGeom>
            <a:solidFill>
              <a:srgbClr val="7E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028734" y="4043359"/>
              <a:ext cx="2293620" cy="1896745"/>
            </a:xfrm>
            <a:custGeom>
              <a:avLst/>
              <a:gdLst/>
              <a:ahLst/>
              <a:cxnLst/>
              <a:rect l="l" t="t" r="r" b="b"/>
              <a:pathLst>
                <a:path w="2293620" h="1896745">
                  <a:moveTo>
                    <a:pt x="2293325" y="1896429"/>
                  </a:moveTo>
                  <a:lnTo>
                    <a:pt x="0" y="1896429"/>
                  </a:lnTo>
                  <a:lnTo>
                    <a:pt x="0" y="220502"/>
                  </a:lnTo>
                  <a:lnTo>
                    <a:pt x="5599" y="169943"/>
                  </a:lnTo>
                  <a:lnTo>
                    <a:pt x="21550" y="123531"/>
                  </a:lnTo>
                  <a:lnTo>
                    <a:pt x="46579" y="82589"/>
                  </a:lnTo>
                  <a:lnTo>
                    <a:pt x="79413" y="48442"/>
                  </a:lnTo>
                  <a:lnTo>
                    <a:pt x="118780" y="22412"/>
                  </a:lnTo>
                  <a:lnTo>
                    <a:pt x="163407" y="5823"/>
                  </a:lnTo>
                  <a:lnTo>
                    <a:pt x="212021" y="0"/>
                  </a:lnTo>
                  <a:lnTo>
                    <a:pt x="1130960" y="0"/>
                  </a:lnTo>
                  <a:lnTo>
                    <a:pt x="1179575" y="5823"/>
                  </a:lnTo>
                  <a:lnTo>
                    <a:pt x="1224202" y="22412"/>
                  </a:lnTo>
                  <a:lnTo>
                    <a:pt x="1263569" y="48442"/>
                  </a:lnTo>
                  <a:lnTo>
                    <a:pt x="1296403" y="82589"/>
                  </a:lnTo>
                  <a:lnTo>
                    <a:pt x="1321432" y="123531"/>
                  </a:lnTo>
                  <a:lnTo>
                    <a:pt x="1337382" y="169943"/>
                  </a:lnTo>
                  <a:lnTo>
                    <a:pt x="1342982" y="220502"/>
                  </a:lnTo>
                  <a:lnTo>
                    <a:pt x="1342982" y="312454"/>
                  </a:lnTo>
                  <a:lnTo>
                    <a:pt x="1342816" y="321138"/>
                  </a:lnTo>
                  <a:lnTo>
                    <a:pt x="2293325" y="321138"/>
                  </a:lnTo>
                  <a:lnTo>
                    <a:pt x="2293325" y="1896429"/>
                  </a:lnTo>
                  <a:close/>
                </a:path>
              </a:pathLst>
            </a:custGeom>
            <a:solidFill>
              <a:srgbClr val="76D1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033329" y="4047400"/>
              <a:ext cx="2289175" cy="1892935"/>
            </a:xfrm>
            <a:custGeom>
              <a:avLst/>
              <a:gdLst/>
              <a:ahLst/>
              <a:cxnLst/>
              <a:rect l="l" t="t" r="r" b="b"/>
              <a:pathLst>
                <a:path w="2289175" h="1892935">
                  <a:moveTo>
                    <a:pt x="2288730" y="321119"/>
                  </a:moveTo>
                  <a:lnTo>
                    <a:pt x="1342834" y="321119"/>
                  </a:lnTo>
                  <a:lnTo>
                    <a:pt x="1342999" y="312445"/>
                  </a:lnTo>
                  <a:lnTo>
                    <a:pt x="1342999" y="220497"/>
                  </a:lnTo>
                  <a:lnTo>
                    <a:pt x="1337398" y="169938"/>
                  </a:lnTo>
                  <a:lnTo>
                    <a:pt x="1321447" y="123520"/>
                  </a:lnTo>
                  <a:lnTo>
                    <a:pt x="1296416" y="82588"/>
                  </a:lnTo>
                  <a:lnTo>
                    <a:pt x="1263586" y="48437"/>
                  </a:lnTo>
                  <a:lnTo>
                    <a:pt x="1224216" y="22402"/>
                  </a:lnTo>
                  <a:lnTo>
                    <a:pt x="1179588" y="5816"/>
                  </a:lnTo>
                  <a:lnTo>
                    <a:pt x="1130973" y="0"/>
                  </a:lnTo>
                  <a:lnTo>
                    <a:pt x="212026" y="0"/>
                  </a:lnTo>
                  <a:lnTo>
                    <a:pt x="163410" y="5816"/>
                  </a:lnTo>
                  <a:lnTo>
                    <a:pt x="118783" y="22402"/>
                  </a:lnTo>
                  <a:lnTo>
                    <a:pt x="79413" y="48437"/>
                  </a:lnTo>
                  <a:lnTo>
                    <a:pt x="46583" y="82588"/>
                  </a:lnTo>
                  <a:lnTo>
                    <a:pt x="21551" y="123520"/>
                  </a:lnTo>
                  <a:lnTo>
                    <a:pt x="5600" y="169938"/>
                  </a:lnTo>
                  <a:lnTo>
                    <a:pt x="0" y="220497"/>
                  </a:lnTo>
                  <a:lnTo>
                    <a:pt x="0" y="1892388"/>
                  </a:lnTo>
                  <a:lnTo>
                    <a:pt x="2288730" y="1892388"/>
                  </a:lnTo>
                  <a:lnTo>
                    <a:pt x="2288730" y="321119"/>
                  </a:lnTo>
                  <a:close/>
                </a:path>
              </a:pathLst>
            </a:custGeom>
            <a:solidFill>
              <a:srgbClr val="6C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033337" y="4047389"/>
              <a:ext cx="2289175" cy="1892935"/>
            </a:xfrm>
            <a:custGeom>
              <a:avLst/>
              <a:gdLst/>
              <a:ahLst/>
              <a:cxnLst/>
              <a:rect l="l" t="t" r="r" b="b"/>
              <a:pathLst>
                <a:path w="2289175" h="1892935">
                  <a:moveTo>
                    <a:pt x="2288723" y="1892400"/>
                  </a:moveTo>
                  <a:lnTo>
                    <a:pt x="3" y="1892400"/>
                  </a:lnTo>
                  <a:lnTo>
                    <a:pt x="0" y="220502"/>
                  </a:lnTo>
                  <a:lnTo>
                    <a:pt x="5599" y="169943"/>
                  </a:lnTo>
                  <a:lnTo>
                    <a:pt x="21550" y="123531"/>
                  </a:lnTo>
                  <a:lnTo>
                    <a:pt x="46579" y="82589"/>
                  </a:lnTo>
                  <a:lnTo>
                    <a:pt x="79413" y="48442"/>
                  </a:lnTo>
                  <a:lnTo>
                    <a:pt x="118780" y="22412"/>
                  </a:lnTo>
                  <a:lnTo>
                    <a:pt x="163407" y="5823"/>
                  </a:lnTo>
                  <a:lnTo>
                    <a:pt x="212021" y="0"/>
                  </a:lnTo>
                  <a:lnTo>
                    <a:pt x="1130973" y="0"/>
                  </a:lnTo>
                  <a:lnTo>
                    <a:pt x="1179587" y="5823"/>
                  </a:lnTo>
                  <a:lnTo>
                    <a:pt x="1224214" y="22412"/>
                  </a:lnTo>
                  <a:lnTo>
                    <a:pt x="1263581" y="48442"/>
                  </a:lnTo>
                  <a:lnTo>
                    <a:pt x="1296416" y="82589"/>
                  </a:lnTo>
                  <a:lnTo>
                    <a:pt x="1321445" y="123531"/>
                  </a:lnTo>
                  <a:lnTo>
                    <a:pt x="1337395" y="169943"/>
                  </a:lnTo>
                  <a:lnTo>
                    <a:pt x="1342995" y="220502"/>
                  </a:lnTo>
                  <a:lnTo>
                    <a:pt x="1342995" y="312454"/>
                  </a:lnTo>
                  <a:lnTo>
                    <a:pt x="1342829" y="321125"/>
                  </a:lnTo>
                  <a:lnTo>
                    <a:pt x="2288723" y="321125"/>
                  </a:lnTo>
                  <a:lnTo>
                    <a:pt x="2288723" y="189240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4108615" y="3997899"/>
            <a:ext cx="2001520" cy="85280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800" spc="-10" dirty="0">
                <a:solidFill>
                  <a:srgbClr val="00ADEF"/>
                </a:solidFill>
                <a:latin typeface="Trebuchet MS"/>
                <a:cs typeface="Trebuchet MS"/>
              </a:rPr>
              <a:t>Word</a:t>
            </a:r>
            <a:r>
              <a:rPr sz="1800" spc="-10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800" spc="-85" dirty="0">
                <a:solidFill>
                  <a:srgbClr val="00ADEF"/>
                </a:solidFill>
                <a:latin typeface="Trebuchet MS"/>
                <a:cs typeface="Trebuchet MS"/>
              </a:rPr>
              <a:t>File</a:t>
            </a:r>
            <a:endParaRPr sz="1800">
              <a:latin typeface="Trebuchet MS"/>
              <a:cs typeface="Trebuchet MS"/>
            </a:endParaRPr>
          </a:p>
          <a:p>
            <a:pPr marL="22860" marR="5080">
              <a:lnSpc>
                <a:spcPct val="123100"/>
              </a:lnSpc>
              <a:spcBef>
                <a:spcPts val="10"/>
              </a:spcBef>
            </a:pPr>
            <a:r>
              <a:rPr sz="1300" spc="-40" dirty="0">
                <a:latin typeface="Trebuchet MS"/>
                <a:cs typeface="Trebuchet MS"/>
              </a:rPr>
              <a:t>Here </a:t>
            </a:r>
            <a:r>
              <a:rPr sz="1300" spc="-30" dirty="0">
                <a:latin typeface="Trebuchet MS"/>
                <a:cs typeface="Trebuchet MS"/>
              </a:rPr>
              <a:t>are </a:t>
            </a:r>
            <a:r>
              <a:rPr sz="1300" spc="5" dirty="0">
                <a:latin typeface="Trebuchet MS"/>
                <a:cs typeface="Trebuchet MS"/>
              </a:rPr>
              <a:t>some </a:t>
            </a:r>
            <a:r>
              <a:rPr sz="1300" spc="-35" dirty="0">
                <a:latin typeface="Trebuchet MS"/>
                <a:cs typeface="Trebuchet MS"/>
              </a:rPr>
              <a:t>more</a:t>
            </a:r>
            <a:r>
              <a:rPr sz="1300" spc="-265" dirty="0">
                <a:latin typeface="Trebuchet MS"/>
                <a:cs typeface="Trebuchet MS"/>
              </a:rPr>
              <a:t> </a:t>
            </a:r>
            <a:r>
              <a:rPr sz="1300" dirty="0">
                <a:latin typeface="Trebuchet MS"/>
                <a:cs typeface="Trebuchet MS"/>
              </a:rPr>
              <a:t>groups  </a:t>
            </a:r>
            <a:r>
              <a:rPr sz="1300" spc="-75" dirty="0">
                <a:latin typeface="Trebuchet MS"/>
                <a:cs typeface="Trebuchet MS"/>
              </a:rPr>
              <a:t>of </a:t>
            </a:r>
            <a:r>
              <a:rPr sz="1300" spc="-50" dirty="0">
                <a:latin typeface="Trebuchet MS"/>
                <a:cs typeface="Trebuchet MS"/>
              </a:rPr>
              <a:t>people: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pc="10" dirty="0"/>
              <a:t>34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5451424" y="4904638"/>
            <a:ext cx="6978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50" dirty="0">
                <a:latin typeface="Trebuchet MS"/>
                <a:cs typeface="Trebuchet MS"/>
              </a:rPr>
              <a:t>gang 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175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group 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120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team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119245" y="4904638"/>
            <a:ext cx="108648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15" dirty="0">
                <a:latin typeface="Trebuchet MS"/>
                <a:cs typeface="Trebuchet MS"/>
              </a:rPr>
              <a:t>an</a:t>
            </a:r>
            <a:r>
              <a:rPr sz="1600" spc="-170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audience 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95" dirty="0">
                <a:latin typeface="Trebuchet MS"/>
                <a:cs typeface="Trebuchet MS"/>
              </a:rPr>
              <a:t> </a:t>
            </a:r>
            <a:r>
              <a:rPr sz="1600" spc="5" dirty="0">
                <a:latin typeface="Trebuchet MS"/>
                <a:cs typeface="Trebuchet MS"/>
              </a:rPr>
              <a:t>band</a:t>
            </a:r>
            <a:endParaRPr sz="1600">
              <a:latin typeface="Trebuchet MS"/>
              <a:cs typeface="Trebuchet MS"/>
            </a:endParaRPr>
          </a:p>
          <a:p>
            <a:pPr marL="12700" marR="476884">
              <a:lnSpc>
                <a:spcPct val="100000"/>
              </a:lnSpc>
            </a:pP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155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choir 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160" dirty="0">
                <a:latin typeface="Trebuchet MS"/>
                <a:cs typeface="Trebuchet MS"/>
              </a:rPr>
              <a:t> </a:t>
            </a:r>
            <a:r>
              <a:rPr sz="1600" spc="-15" dirty="0">
                <a:latin typeface="Trebuchet MS"/>
                <a:cs typeface="Trebuchet MS"/>
              </a:rPr>
              <a:t>class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958850" y="6401358"/>
            <a:ext cx="5062220" cy="2176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55370" marR="393700">
              <a:lnSpc>
                <a:spcPct val="100000"/>
              </a:lnSpc>
              <a:spcBef>
                <a:spcPts val="100"/>
              </a:spcBef>
            </a:pPr>
            <a:r>
              <a:rPr sz="1600" spc="35" dirty="0">
                <a:latin typeface="Trebuchet MS"/>
                <a:cs typeface="Trebuchet MS"/>
              </a:rPr>
              <a:t>Many </a:t>
            </a:r>
            <a:r>
              <a:rPr sz="1600" b="1" spc="-95" dirty="0">
                <a:latin typeface="Trebuchet MS"/>
                <a:cs typeface="Trebuchet MS"/>
              </a:rPr>
              <a:t>collective </a:t>
            </a:r>
            <a:r>
              <a:rPr sz="1600" b="1" spc="-40" dirty="0">
                <a:latin typeface="Trebuchet MS"/>
                <a:cs typeface="Trebuchet MS"/>
              </a:rPr>
              <a:t>nouns </a:t>
            </a:r>
            <a:r>
              <a:rPr sz="1600" spc="-20" dirty="0">
                <a:latin typeface="Trebuchet MS"/>
                <a:cs typeface="Trebuchet MS"/>
              </a:rPr>
              <a:t>can </a:t>
            </a:r>
            <a:r>
              <a:rPr sz="1600" spc="-25" dirty="0">
                <a:latin typeface="Trebuchet MS"/>
                <a:cs typeface="Trebuchet MS"/>
              </a:rPr>
              <a:t>be </a:t>
            </a:r>
            <a:r>
              <a:rPr sz="1600" dirty="0">
                <a:latin typeface="Trebuchet MS"/>
                <a:cs typeface="Trebuchet MS"/>
              </a:rPr>
              <a:t>used</a:t>
            </a:r>
            <a:r>
              <a:rPr sz="1600" spc="-315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with </a:t>
            </a:r>
            <a:r>
              <a:rPr sz="1600" spc="45" dirty="0">
                <a:latin typeface="Trebuchet MS"/>
                <a:cs typeface="Trebuchet MS"/>
              </a:rPr>
              <a:t>a  </a:t>
            </a:r>
            <a:r>
              <a:rPr sz="1600" spc="-30" dirty="0">
                <a:latin typeface="Trebuchet MS"/>
                <a:cs typeface="Trebuchet MS"/>
              </a:rPr>
              <a:t>singular </a:t>
            </a:r>
            <a:r>
              <a:rPr sz="1600" spc="-60" dirty="0">
                <a:latin typeface="Trebuchet MS"/>
                <a:cs typeface="Trebuchet MS"/>
              </a:rPr>
              <a:t>or </a:t>
            </a:r>
            <a:r>
              <a:rPr sz="1600" spc="-65" dirty="0">
                <a:latin typeface="Trebuchet MS"/>
                <a:cs typeface="Trebuchet MS"/>
              </a:rPr>
              <a:t>plural</a:t>
            </a:r>
            <a:r>
              <a:rPr sz="1600" spc="-175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verb.</a:t>
            </a:r>
            <a:endParaRPr sz="1600">
              <a:latin typeface="Trebuchet MS"/>
              <a:cs typeface="Trebuchet MS"/>
            </a:endParaRPr>
          </a:p>
          <a:p>
            <a:pPr marL="1055370">
              <a:lnSpc>
                <a:spcPct val="100000"/>
              </a:lnSpc>
            </a:pPr>
            <a:r>
              <a:rPr sz="1600" spc="-105" dirty="0">
                <a:latin typeface="Trebuchet MS"/>
                <a:cs typeface="Trebuchet MS"/>
              </a:rPr>
              <a:t>For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example:</a:t>
            </a:r>
            <a:endParaRPr sz="1600">
              <a:latin typeface="Trebuchet MS"/>
              <a:cs typeface="Trebuchet MS"/>
            </a:endParaRPr>
          </a:p>
          <a:p>
            <a:pPr marL="1055370" marR="1236980">
              <a:lnSpc>
                <a:spcPct val="100000"/>
              </a:lnSpc>
              <a:spcBef>
                <a:spcPts val="565"/>
              </a:spcBef>
            </a:pPr>
            <a:r>
              <a:rPr sz="1600" spc="60" dirty="0">
                <a:latin typeface="Trebuchet MS"/>
                <a:cs typeface="Trebuchet MS"/>
              </a:rPr>
              <a:t>My</a:t>
            </a:r>
            <a:r>
              <a:rPr sz="1600" spc="-100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family</a:t>
            </a:r>
            <a:r>
              <a:rPr sz="1600" spc="-95" dirty="0">
                <a:latin typeface="Trebuchet MS"/>
                <a:cs typeface="Trebuchet MS"/>
              </a:rPr>
              <a:t> </a:t>
            </a:r>
            <a:r>
              <a:rPr sz="1600" b="1" spc="15" dirty="0">
                <a:latin typeface="Trebuchet MS"/>
                <a:cs typeface="Trebuchet MS"/>
              </a:rPr>
              <a:t>was</a:t>
            </a:r>
            <a:r>
              <a:rPr sz="1600" b="1" spc="-95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happy</a:t>
            </a:r>
            <a:r>
              <a:rPr sz="1600" spc="-100" dirty="0">
                <a:latin typeface="Trebuchet MS"/>
                <a:cs typeface="Trebuchet MS"/>
              </a:rPr>
              <a:t> </a:t>
            </a:r>
            <a:r>
              <a:rPr sz="1600" spc="-110" dirty="0">
                <a:latin typeface="Trebuchet MS"/>
                <a:cs typeface="Trebuchet MS"/>
              </a:rPr>
              <a:t>to</a:t>
            </a:r>
            <a:r>
              <a:rPr sz="1600" spc="-95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see</a:t>
            </a:r>
            <a:r>
              <a:rPr sz="1600" spc="-95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me.  </a:t>
            </a:r>
            <a:r>
              <a:rPr sz="1600" spc="-60" dirty="0">
                <a:latin typeface="Trebuchet MS"/>
                <a:cs typeface="Trebuchet MS"/>
              </a:rPr>
              <a:t>or</a:t>
            </a:r>
            <a:endParaRPr sz="1600">
              <a:latin typeface="Trebuchet MS"/>
              <a:cs typeface="Trebuchet MS"/>
            </a:endParaRPr>
          </a:p>
          <a:p>
            <a:pPr marL="1055370">
              <a:lnSpc>
                <a:spcPct val="100000"/>
              </a:lnSpc>
            </a:pPr>
            <a:r>
              <a:rPr sz="1600" spc="60" dirty="0">
                <a:latin typeface="Trebuchet MS"/>
                <a:cs typeface="Trebuchet MS"/>
              </a:rPr>
              <a:t>My </a:t>
            </a:r>
            <a:r>
              <a:rPr sz="1600" spc="-80" dirty="0">
                <a:latin typeface="Trebuchet MS"/>
                <a:cs typeface="Trebuchet MS"/>
              </a:rPr>
              <a:t>family </a:t>
            </a:r>
            <a:r>
              <a:rPr sz="1600" b="1" spc="-80" dirty="0">
                <a:latin typeface="Trebuchet MS"/>
                <a:cs typeface="Trebuchet MS"/>
              </a:rPr>
              <a:t>were </a:t>
            </a:r>
            <a:r>
              <a:rPr sz="1600" spc="-10" dirty="0">
                <a:latin typeface="Trebuchet MS"/>
                <a:cs typeface="Trebuchet MS"/>
              </a:rPr>
              <a:t>happy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10" dirty="0">
                <a:latin typeface="Trebuchet MS"/>
                <a:cs typeface="Trebuchet MS"/>
              </a:rPr>
              <a:t>see</a:t>
            </a:r>
            <a:r>
              <a:rPr sz="1600" spc="-275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me.</a:t>
            </a:r>
            <a:endParaRPr sz="1600">
              <a:latin typeface="Trebuchet MS"/>
              <a:cs typeface="Trebuchet MS"/>
            </a:endParaRPr>
          </a:p>
          <a:p>
            <a:pPr marL="1109980" marR="5080" indent="-1097915">
              <a:lnSpc>
                <a:spcPct val="109300"/>
              </a:lnSpc>
              <a:spcBef>
                <a:spcPts val="655"/>
              </a:spcBef>
              <a:tabLst>
                <a:tab pos="2316480" algn="l"/>
                <a:tab pos="3576320" algn="l"/>
              </a:tabLst>
            </a:pPr>
            <a:r>
              <a:rPr sz="1600" spc="-95" dirty="0">
                <a:latin typeface="Trebuchet MS"/>
                <a:cs typeface="Trebuchet MS"/>
              </a:rPr>
              <a:t>But the </a:t>
            </a:r>
            <a:r>
              <a:rPr sz="1600" spc="-60" dirty="0">
                <a:latin typeface="Trebuchet MS"/>
                <a:cs typeface="Trebuchet MS"/>
              </a:rPr>
              <a:t>following </a:t>
            </a:r>
            <a:r>
              <a:rPr sz="1600" spc="-100" dirty="0">
                <a:latin typeface="Trebuchet MS"/>
                <a:cs typeface="Trebuchet MS"/>
              </a:rPr>
              <a:t>collective </a:t>
            </a:r>
            <a:r>
              <a:rPr sz="1600" dirty="0">
                <a:latin typeface="Trebuchet MS"/>
                <a:cs typeface="Trebuchet MS"/>
              </a:rPr>
              <a:t>nouns </a:t>
            </a:r>
            <a:r>
              <a:rPr sz="1600" spc="-15" dirty="0">
                <a:latin typeface="Trebuchet MS"/>
                <a:cs typeface="Trebuchet MS"/>
              </a:rPr>
              <a:t>always </a:t>
            </a:r>
            <a:r>
              <a:rPr sz="1600" spc="-70" dirty="0">
                <a:latin typeface="Trebuchet MS"/>
                <a:cs typeface="Trebuchet MS"/>
              </a:rPr>
              <a:t>take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65" dirty="0">
                <a:latin typeface="Trebuchet MS"/>
                <a:cs typeface="Trebuchet MS"/>
              </a:rPr>
              <a:t>plural</a:t>
            </a:r>
            <a:r>
              <a:rPr sz="1600" spc="-355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verb:  </a:t>
            </a:r>
            <a:r>
              <a:rPr sz="1600" spc="-110" dirty="0">
                <a:latin typeface="Trebuchet MS"/>
                <a:cs typeface="Trebuchet MS"/>
              </a:rPr>
              <a:t>cattle	</a:t>
            </a:r>
            <a:r>
              <a:rPr sz="1600" spc="-40" dirty="0">
                <a:latin typeface="Trebuchet MS"/>
                <a:cs typeface="Trebuchet MS"/>
              </a:rPr>
              <a:t>people	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police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27525" y="1367793"/>
            <a:ext cx="1773960" cy="9721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21454" y="2894964"/>
            <a:ext cx="2309306" cy="14287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54178" y="6685280"/>
            <a:ext cx="2527807" cy="23407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69020" y="4544061"/>
            <a:ext cx="2532974" cy="19183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8335" y="1459866"/>
            <a:ext cx="3126130" cy="21831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41813" y="548157"/>
            <a:ext cx="5739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995" marR="178435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latin typeface="Trebuchet MS"/>
                <a:cs typeface="Trebuchet MS"/>
              </a:rPr>
              <a:t>Here </a:t>
            </a:r>
            <a:r>
              <a:rPr sz="1800" spc="-45" dirty="0">
                <a:latin typeface="Trebuchet MS"/>
                <a:cs typeface="Trebuchet MS"/>
              </a:rPr>
              <a:t>are more </a:t>
            </a:r>
            <a:r>
              <a:rPr sz="1800" spc="-114" dirty="0">
                <a:latin typeface="Trebuchet MS"/>
                <a:cs typeface="Trebuchet MS"/>
              </a:rPr>
              <a:t>collective </a:t>
            </a:r>
            <a:r>
              <a:rPr sz="1800" spc="5" dirty="0">
                <a:latin typeface="Trebuchet MS"/>
                <a:cs typeface="Trebuchet MS"/>
              </a:rPr>
              <a:t>nouns </a:t>
            </a:r>
            <a:r>
              <a:rPr sz="1800" spc="-114" dirty="0">
                <a:latin typeface="Trebuchet MS"/>
                <a:cs typeface="Trebuchet MS"/>
              </a:rPr>
              <a:t>that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dirty="0">
                <a:latin typeface="Trebuchet MS"/>
                <a:cs typeface="Trebuchet MS"/>
              </a:rPr>
              <a:t>used </a:t>
            </a:r>
            <a:r>
              <a:rPr sz="1800" spc="-110" dirty="0">
                <a:latin typeface="Trebuchet MS"/>
                <a:cs typeface="Trebuchet MS"/>
              </a:rPr>
              <a:t>for</a:t>
            </a:r>
            <a:r>
              <a:rPr sz="1800" spc="-40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groups  </a:t>
            </a:r>
            <a:r>
              <a:rPr sz="1800" spc="-100" dirty="0">
                <a:latin typeface="Trebuchet MS"/>
                <a:cs typeface="Trebuchet MS"/>
              </a:rPr>
              <a:t>of </a:t>
            </a:r>
            <a:r>
              <a:rPr sz="1800" spc="-70" dirty="0">
                <a:latin typeface="Trebuchet MS"/>
                <a:cs typeface="Trebuchet MS"/>
              </a:rPr>
              <a:t>people, </a:t>
            </a:r>
            <a:r>
              <a:rPr sz="1800" spc="-20" dirty="0">
                <a:latin typeface="Trebuchet MS"/>
                <a:cs typeface="Trebuchet MS"/>
              </a:rPr>
              <a:t>animals </a:t>
            </a:r>
            <a:r>
              <a:rPr sz="1800" spc="-70" dirty="0">
                <a:latin typeface="Trebuchet MS"/>
                <a:cs typeface="Trebuchet MS"/>
              </a:rPr>
              <a:t>or</a:t>
            </a:r>
            <a:r>
              <a:rPr sz="1800" spc="-195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things.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45038" y="2353030"/>
            <a:ext cx="181165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50" dirty="0">
                <a:latin typeface="Trebuchet MS"/>
                <a:cs typeface="Trebuchet MS"/>
              </a:rPr>
              <a:t>a </a:t>
            </a:r>
            <a:r>
              <a:rPr sz="1700" b="1" spc="-55" dirty="0">
                <a:latin typeface="Trebuchet MS"/>
                <a:cs typeface="Trebuchet MS"/>
              </a:rPr>
              <a:t>brood </a:t>
            </a:r>
            <a:r>
              <a:rPr sz="1700" spc="-95" dirty="0">
                <a:latin typeface="Trebuchet MS"/>
                <a:cs typeface="Trebuchet MS"/>
              </a:rPr>
              <a:t>of</a:t>
            </a:r>
            <a:r>
              <a:rPr sz="1700" spc="-320" dirty="0">
                <a:latin typeface="Trebuchet MS"/>
                <a:cs typeface="Trebuchet MS"/>
              </a:rPr>
              <a:t> </a:t>
            </a:r>
            <a:r>
              <a:rPr sz="1700" spc="-50" dirty="0">
                <a:latin typeface="Trebuchet MS"/>
                <a:cs typeface="Trebuchet MS"/>
              </a:rPr>
              <a:t>chickens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22295" y="7723860"/>
            <a:ext cx="142748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50" dirty="0">
                <a:latin typeface="Trebuchet MS"/>
                <a:cs typeface="Trebuchet MS"/>
              </a:rPr>
              <a:t>a </a:t>
            </a:r>
            <a:r>
              <a:rPr sz="1700" b="1" spc="-85" dirty="0">
                <a:latin typeface="Trebuchet MS"/>
                <a:cs typeface="Trebuchet MS"/>
              </a:rPr>
              <a:t>flight </a:t>
            </a:r>
            <a:r>
              <a:rPr sz="1700" spc="-95" dirty="0">
                <a:latin typeface="Trebuchet MS"/>
                <a:cs typeface="Trebuchet MS"/>
              </a:rPr>
              <a:t>of</a:t>
            </a:r>
            <a:r>
              <a:rPr sz="1700" spc="-300" dirty="0">
                <a:latin typeface="Trebuchet MS"/>
                <a:cs typeface="Trebuchet MS"/>
              </a:rPr>
              <a:t> </a:t>
            </a:r>
            <a:r>
              <a:rPr sz="1700" spc="-30" dirty="0">
                <a:latin typeface="Trebuchet MS"/>
                <a:cs typeface="Trebuchet MS"/>
              </a:rPr>
              <a:t>steps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28319" y="546100"/>
            <a:ext cx="5765800" cy="624205"/>
          </a:xfrm>
          <a:custGeom>
            <a:avLst/>
            <a:gdLst/>
            <a:ahLst/>
            <a:cxnLst/>
            <a:rect l="l" t="t" r="r" b="b"/>
            <a:pathLst>
              <a:path w="5765800" h="624205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509904"/>
                </a:lnTo>
                <a:lnTo>
                  <a:pt x="1785" y="575984"/>
                </a:lnTo>
                <a:lnTo>
                  <a:pt x="14287" y="609917"/>
                </a:lnTo>
                <a:lnTo>
                  <a:pt x="48220" y="622419"/>
                </a:lnTo>
                <a:lnTo>
                  <a:pt x="114300" y="624204"/>
                </a:lnTo>
                <a:lnTo>
                  <a:pt x="5651500" y="624204"/>
                </a:lnTo>
                <a:lnTo>
                  <a:pt x="5717579" y="622419"/>
                </a:lnTo>
                <a:lnTo>
                  <a:pt x="5751512" y="609917"/>
                </a:lnTo>
                <a:lnTo>
                  <a:pt x="5764014" y="575984"/>
                </a:lnTo>
                <a:lnTo>
                  <a:pt x="5765800" y="509904"/>
                </a:lnTo>
                <a:lnTo>
                  <a:pt x="5765800" y="114300"/>
                </a:lnTo>
                <a:lnTo>
                  <a:pt x="5764014" y="48220"/>
                </a:lnTo>
                <a:lnTo>
                  <a:pt x="5751512" y="14287"/>
                </a:lnTo>
                <a:lnTo>
                  <a:pt x="5717579" y="1785"/>
                </a:lnTo>
                <a:lnTo>
                  <a:pt x="5651500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634714" y="3990695"/>
            <a:ext cx="139192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50" dirty="0">
                <a:latin typeface="Trebuchet MS"/>
                <a:cs typeface="Trebuchet MS"/>
              </a:rPr>
              <a:t>a </a:t>
            </a:r>
            <a:r>
              <a:rPr sz="1700" b="1" spc="-55" dirty="0">
                <a:latin typeface="Trebuchet MS"/>
                <a:cs typeface="Trebuchet MS"/>
              </a:rPr>
              <a:t>school </a:t>
            </a:r>
            <a:r>
              <a:rPr sz="1700" spc="-95" dirty="0">
                <a:latin typeface="Trebuchet MS"/>
                <a:cs typeface="Trebuchet MS"/>
              </a:rPr>
              <a:t>of</a:t>
            </a:r>
            <a:r>
              <a:rPr sz="1700" spc="-330" dirty="0">
                <a:latin typeface="Trebuchet MS"/>
                <a:cs typeface="Trebuchet MS"/>
              </a:rPr>
              <a:t> </a:t>
            </a:r>
            <a:r>
              <a:rPr sz="1700" spc="-70" dirty="0">
                <a:latin typeface="Trebuchet MS"/>
                <a:cs typeface="Trebuchet MS"/>
              </a:rPr>
              <a:t>fish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96995" y="6410045"/>
            <a:ext cx="162369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50" dirty="0">
                <a:latin typeface="Trebuchet MS"/>
                <a:cs typeface="Trebuchet MS"/>
              </a:rPr>
              <a:t>a </a:t>
            </a:r>
            <a:r>
              <a:rPr sz="1700" b="1" spc="-45" dirty="0">
                <a:latin typeface="Trebuchet MS"/>
                <a:cs typeface="Trebuchet MS"/>
              </a:rPr>
              <a:t>team </a:t>
            </a:r>
            <a:r>
              <a:rPr sz="1700" spc="-95" dirty="0">
                <a:latin typeface="Trebuchet MS"/>
                <a:cs typeface="Trebuchet MS"/>
              </a:rPr>
              <a:t>of</a:t>
            </a:r>
            <a:r>
              <a:rPr sz="1700" spc="-340" dirty="0">
                <a:latin typeface="Trebuchet MS"/>
                <a:cs typeface="Trebuchet MS"/>
              </a:rPr>
              <a:t> </a:t>
            </a:r>
            <a:r>
              <a:rPr sz="1700" spc="-45" dirty="0">
                <a:latin typeface="Trebuchet MS"/>
                <a:cs typeface="Trebuchet MS"/>
              </a:rPr>
              <a:t>players</a:t>
            </a:r>
            <a:endParaRPr sz="17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14832" y="3910579"/>
            <a:ext cx="2301240" cy="4909820"/>
            <a:chOff x="514832" y="3910579"/>
            <a:chExt cx="2301240" cy="4909820"/>
          </a:xfrm>
        </p:grpSpPr>
        <p:sp>
          <p:nvSpPr>
            <p:cNvPr id="14" name="object 14"/>
            <p:cNvSpPr/>
            <p:nvPr/>
          </p:nvSpPr>
          <p:spPr>
            <a:xfrm>
              <a:off x="514832" y="3910579"/>
              <a:ext cx="2301240" cy="4909820"/>
            </a:xfrm>
            <a:custGeom>
              <a:avLst/>
              <a:gdLst/>
              <a:ahLst/>
              <a:cxnLst/>
              <a:rect l="l" t="t" r="r" b="b"/>
              <a:pathLst>
                <a:path w="2301240" h="4909820">
                  <a:moveTo>
                    <a:pt x="2300757" y="4909570"/>
                  </a:moveTo>
                  <a:lnTo>
                    <a:pt x="0" y="4909570"/>
                  </a:lnTo>
                  <a:lnTo>
                    <a:pt x="0" y="220838"/>
                  </a:lnTo>
                  <a:lnTo>
                    <a:pt x="5601" y="170198"/>
                  </a:lnTo>
                  <a:lnTo>
                    <a:pt x="21558" y="123714"/>
                  </a:lnTo>
                  <a:lnTo>
                    <a:pt x="46595" y="82710"/>
                  </a:lnTo>
                  <a:lnTo>
                    <a:pt x="79441" y="48512"/>
                  </a:lnTo>
                  <a:lnTo>
                    <a:pt x="118822" y="22444"/>
                  </a:lnTo>
                  <a:lnTo>
                    <a:pt x="163465" y="5831"/>
                  </a:lnTo>
                  <a:lnTo>
                    <a:pt x="212097" y="0"/>
                  </a:lnTo>
                  <a:lnTo>
                    <a:pt x="1131378" y="0"/>
                  </a:lnTo>
                  <a:lnTo>
                    <a:pt x="1180009" y="5831"/>
                  </a:lnTo>
                  <a:lnTo>
                    <a:pt x="1224650" y="22444"/>
                  </a:lnTo>
                  <a:lnTo>
                    <a:pt x="1264028" y="48512"/>
                  </a:lnTo>
                  <a:lnTo>
                    <a:pt x="1296872" y="82710"/>
                  </a:lnTo>
                  <a:lnTo>
                    <a:pt x="1321907" y="123714"/>
                  </a:lnTo>
                  <a:lnTo>
                    <a:pt x="1337861" y="170198"/>
                  </a:lnTo>
                  <a:lnTo>
                    <a:pt x="1343462" y="220838"/>
                  </a:lnTo>
                  <a:lnTo>
                    <a:pt x="1343462" y="312930"/>
                  </a:lnTo>
                  <a:lnTo>
                    <a:pt x="1343309" y="321615"/>
                  </a:lnTo>
                  <a:lnTo>
                    <a:pt x="2300757" y="321615"/>
                  </a:lnTo>
                  <a:lnTo>
                    <a:pt x="2300757" y="4909570"/>
                  </a:lnTo>
                  <a:close/>
                </a:path>
              </a:pathLst>
            </a:custGeom>
            <a:solidFill>
              <a:srgbClr val="F6F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9449" y="3914602"/>
              <a:ext cx="2296160" cy="4906010"/>
            </a:xfrm>
            <a:custGeom>
              <a:avLst/>
              <a:gdLst/>
              <a:ahLst/>
              <a:cxnLst/>
              <a:rect l="l" t="t" r="r" b="b"/>
              <a:pathLst>
                <a:path w="2296160" h="4906009">
                  <a:moveTo>
                    <a:pt x="2296140" y="4905547"/>
                  </a:moveTo>
                  <a:lnTo>
                    <a:pt x="0" y="4905547"/>
                  </a:lnTo>
                  <a:lnTo>
                    <a:pt x="0" y="220838"/>
                  </a:lnTo>
                  <a:lnTo>
                    <a:pt x="5601" y="170202"/>
                  </a:lnTo>
                  <a:lnTo>
                    <a:pt x="21558" y="123719"/>
                  </a:lnTo>
                  <a:lnTo>
                    <a:pt x="46595" y="82715"/>
                  </a:lnTo>
                  <a:lnTo>
                    <a:pt x="79441" y="48516"/>
                  </a:lnTo>
                  <a:lnTo>
                    <a:pt x="118822" y="22446"/>
                  </a:lnTo>
                  <a:lnTo>
                    <a:pt x="163465" y="5832"/>
                  </a:lnTo>
                  <a:lnTo>
                    <a:pt x="212097" y="0"/>
                  </a:lnTo>
                  <a:lnTo>
                    <a:pt x="1131365" y="0"/>
                  </a:lnTo>
                  <a:lnTo>
                    <a:pt x="1179997" y="5832"/>
                  </a:lnTo>
                  <a:lnTo>
                    <a:pt x="1224639" y="22446"/>
                  </a:lnTo>
                  <a:lnTo>
                    <a:pt x="1264021" y="48516"/>
                  </a:lnTo>
                  <a:lnTo>
                    <a:pt x="1296867" y="82715"/>
                  </a:lnTo>
                  <a:lnTo>
                    <a:pt x="1321904" y="123719"/>
                  </a:lnTo>
                  <a:lnTo>
                    <a:pt x="1337861" y="170202"/>
                  </a:lnTo>
                  <a:lnTo>
                    <a:pt x="1343462" y="220838"/>
                  </a:lnTo>
                  <a:lnTo>
                    <a:pt x="1343462" y="312943"/>
                  </a:lnTo>
                  <a:lnTo>
                    <a:pt x="1343296" y="321627"/>
                  </a:lnTo>
                  <a:lnTo>
                    <a:pt x="2296140" y="321627"/>
                  </a:lnTo>
                  <a:lnTo>
                    <a:pt x="2296140" y="4905547"/>
                  </a:lnTo>
                  <a:close/>
                </a:path>
              </a:pathLst>
            </a:custGeom>
            <a:solidFill>
              <a:srgbClr val="EE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4066" y="3918638"/>
              <a:ext cx="2291715" cy="4901565"/>
            </a:xfrm>
            <a:custGeom>
              <a:avLst/>
              <a:gdLst/>
              <a:ahLst/>
              <a:cxnLst/>
              <a:rect l="l" t="t" r="r" b="b"/>
              <a:pathLst>
                <a:path w="2291715" h="4901565">
                  <a:moveTo>
                    <a:pt x="2291523" y="4901511"/>
                  </a:moveTo>
                  <a:lnTo>
                    <a:pt x="0" y="4901511"/>
                  </a:lnTo>
                  <a:lnTo>
                    <a:pt x="0" y="220838"/>
                  </a:lnTo>
                  <a:lnTo>
                    <a:pt x="5600" y="170202"/>
                  </a:lnTo>
                  <a:lnTo>
                    <a:pt x="21555" y="123719"/>
                  </a:lnTo>
                  <a:lnTo>
                    <a:pt x="46590" y="82715"/>
                  </a:lnTo>
                  <a:lnTo>
                    <a:pt x="79434" y="48516"/>
                  </a:lnTo>
                  <a:lnTo>
                    <a:pt x="118812" y="22446"/>
                  </a:lnTo>
                  <a:lnTo>
                    <a:pt x="163453" y="5832"/>
                  </a:lnTo>
                  <a:lnTo>
                    <a:pt x="212084" y="0"/>
                  </a:lnTo>
                  <a:lnTo>
                    <a:pt x="1131365" y="0"/>
                  </a:lnTo>
                  <a:lnTo>
                    <a:pt x="1179997" y="5832"/>
                  </a:lnTo>
                  <a:lnTo>
                    <a:pt x="1224639" y="22446"/>
                  </a:lnTo>
                  <a:lnTo>
                    <a:pt x="1264021" y="48516"/>
                  </a:lnTo>
                  <a:lnTo>
                    <a:pt x="1296867" y="82715"/>
                  </a:lnTo>
                  <a:lnTo>
                    <a:pt x="1321904" y="123719"/>
                  </a:lnTo>
                  <a:lnTo>
                    <a:pt x="1337861" y="170202"/>
                  </a:lnTo>
                  <a:lnTo>
                    <a:pt x="1343462" y="220838"/>
                  </a:lnTo>
                  <a:lnTo>
                    <a:pt x="1343462" y="312930"/>
                  </a:lnTo>
                  <a:lnTo>
                    <a:pt x="1343296" y="321627"/>
                  </a:lnTo>
                  <a:lnTo>
                    <a:pt x="2291523" y="321627"/>
                  </a:lnTo>
                  <a:lnTo>
                    <a:pt x="2291523" y="4901511"/>
                  </a:lnTo>
                  <a:close/>
                </a:path>
                <a:path w="2291715" h="4901565">
                  <a:moveTo>
                    <a:pt x="2291523" y="321627"/>
                  </a:moveTo>
                  <a:lnTo>
                    <a:pt x="1343296" y="321627"/>
                  </a:lnTo>
                  <a:lnTo>
                    <a:pt x="2291523" y="321621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28670" y="3922673"/>
              <a:ext cx="2287270" cy="4897755"/>
            </a:xfrm>
            <a:custGeom>
              <a:avLst/>
              <a:gdLst/>
              <a:ahLst/>
              <a:cxnLst/>
              <a:rect l="l" t="t" r="r" b="b"/>
              <a:pathLst>
                <a:path w="2287270" h="4897755">
                  <a:moveTo>
                    <a:pt x="2286919" y="4897476"/>
                  </a:moveTo>
                  <a:lnTo>
                    <a:pt x="12" y="4897476"/>
                  </a:lnTo>
                  <a:lnTo>
                    <a:pt x="0" y="220838"/>
                  </a:lnTo>
                  <a:lnTo>
                    <a:pt x="5601" y="170202"/>
                  </a:lnTo>
                  <a:lnTo>
                    <a:pt x="21558" y="123719"/>
                  </a:lnTo>
                  <a:lnTo>
                    <a:pt x="46595" y="82715"/>
                  </a:lnTo>
                  <a:lnTo>
                    <a:pt x="79441" y="48516"/>
                  </a:lnTo>
                  <a:lnTo>
                    <a:pt x="118822" y="22446"/>
                  </a:lnTo>
                  <a:lnTo>
                    <a:pt x="163465" y="5832"/>
                  </a:lnTo>
                  <a:lnTo>
                    <a:pt x="212097" y="0"/>
                  </a:lnTo>
                  <a:lnTo>
                    <a:pt x="1131378" y="0"/>
                  </a:lnTo>
                  <a:lnTo>
                    <a:pt x="1180009" y="5832"/>
                  </a:lnTo>
                  <a:lnTo>
                    <a:pt x="1224650" y="22446"/>
                  </a:lnTo>
                  <a:lnTo>
                    <a:pt x="1264028" y="48516"/>
                  </a:lnTo>
                  <a:lnTo>
                    <a:pt x="1296872" y="82715"/>
                  </a:lnTo>
                  <a:lnTo>
                    <a:pt x="1321907" y="123719"/>
                  </a:lnTo>
                  <a:lnTo>
                    <a:pt x="1337861" y="170202"/>
                  </a:lnTo>
                  <a:lnTo>
                    <a:pt x="1343462" y="220838"/>
                  </a:lnTo>
                  <a:lnTo>
                    <a:pt x="1343462" y="312930"/>
                  </a:lnTo>
                  <a:lnTo>
                    <a:pt x="1343309" y="321615"/>
                  </a:lnTo>
                  <a:lnTo>
                    <a:pt x="2286919" y="321615"/>
                  </a:lnTo>
                  <a:lnTo>
                    <a:pt x="2286919" y="4897476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33287" y="3926696"/>
              <a:ext cx="2282825" cy="4893945"/>
            </a:xfrm>
            <a:custGeom>
              <a:avLst/>
              <a:gdLst/>
              <a:ahLst/>
              <a:cxnLst/>
              <a:rect l="l" t="t" r="r" b="b"/>
              <a:pathLst>
                <a:path w="2282825" h="4893945">
                  <a:moveTo>
                    <a:pt x="2282302" y="4893453"/>
                  </a:moveTo>
                  <a:lnTo>
                    <a:pt x="0" y="4893453"/>
                  </a:lnTo>
                  <a:lnTo>
                    <a:pt x="0" y="220850"/>
                  </a:lnTo>
                  <a:lnTo>
                    <a:pt x="5601" y="170210"/>
                  </a:lnTo>
                  <a:lnTo>
                    <a:pt x="21558" y="123724"/>
                  </a:lnTo>
                  <a:lnTo>
                    <a:pt x="46595" y="82718"/>
                  </a:lnTo>
                  <a:lnTo>
                    <a:pt x="79441" y="48517"/>
                  </a:lnTo>
                  <a:lnTo>
                    <a:pt x="118822" y="22446"/>
                  </a:lnTo>
                  <a:lnTo>
                    <a:pt x="163465" y="5832"/>
                  </a:lnTo>
                  <a:lnTo>
                    <a:pt x="212097" y="0"/>
                  </a:lnTo>
                  <a:lnTo>
                    <a:pt x="1131365" y="0"/>
                  </a:lnTo>
                  <a:lnTo>
                    <a:pt x="1180001" y="5832"/>
                  </a:lnTo>
                  <a:lnTo>
                    <a:pt x="1224645" y="22446"/>
                  </a:lnTo>
                  <a:lnTo>
                    <a:pt x="1264026" y="48517"/>
                  </a:lnTo>
                  <a:lnTo>
                    <a:pt x="1296871" y="82718"/>
                  </a:lnTo>
                  <a:lnTo>
                    <a:pt x="1321907" y="123724"/>
                  </a:lnTo>
                  <a:lnTo>
                    <a:pt x="1337861" y="170210"/>
                  </a:lnTo>
                  <a:lnTo>
                    <a:pt x="1343462" y="220850"/>
                  </a:lnTo>
                  <a:lnTo>
                    <a:pt x="1343462" y="312943"/>
                  </a:lnTo>
                  <a:lnTo>
                    <a:pt x="1343296" y="321627"/>
                  </a:lnTo>
                  <a:lnTo>
                    <a:pt x="2282302" y="321627"/>
                  </a:lnTo>
                  <a:lnTo>
                    <a:pt x="2282302" y="4893453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37904" y="3930732"/>
              <a:ext cx="2277745" cy="4889500"/>
            </a:xfrm>
            <a:custGeom>
              <a:avLst/>
              <a:gdLst/>
              <a:ahLst/>
              <a:cxnLst/>
              <a:rect l="l" t="t" r="r" b="b"/>
              <a:pathLst>
                <a:path w="2277745" h="4889500">
                  <a:moveTo>
                    <a:pt x="2277685" y="4889417"/>
                  </a:moveTo>
                  <a:lnTo>
                    <a:pt x="0" y="4889417"/>
                  </a:lnTo>
                  <a:lnTo>
                    <a:pt x="0" y="220838"/>
                  </a:lnTo>
                  <a:lnTo>
                    <a:pt x="5600" y="170202"/>
                  </a:lnTo>
                  <a:lnTo>
                    <a:pt x="21555" y="123719"/>
                  </a:lnTo>
                  <a:lnTo>
                    <a:pt x="46590" y="82715"/>
                  </a:lnTo>
                  <a:lnTo>
                    <a:pt x="79434" y="48516"/>
                  </a:lnTo>
                  <a:lnTo>
                    <a:pt x="118812" y="22446"/>
                  </a:lnTo>
                  <a:lnTo>
                    <a:pt x="163453" y="5832"/>
                  </a:lnTo>
                  <a:lnTo>
                    <a:pt x="212084" y="0"/>
                  </a:lnTo>
                  <a:lnTo>
                    <a:pt x="1131365" y="0"/>
                  </a:lnTo>
                  <a:lnTo>
                    <a:pt x="1179997" y="5832"/>
                  </a:lnTo>
                  <a:lnTo>
                    <a:pt x="1224639" y="22446"/>
                  </a:lnTo>
                  <a:lnTo>
                    <a:pt x="1264021" y="48516"/>
                  </a:lnTo>
                  <a:lnTo>
                    <a:pt x="1296867" y="82715"/>
                  </a:lnTo>
                  <a:lnTo>
                    <a:pt x="1321904" y="123719"/>
                  </a:lnTo>
                  <a:lnTo>
                    <a:pt x="1337861" y="170202"/>
                  </a:lnTo>
                  <a:lnTo>
                    <a:pt x="1343462" y="220838"/>
                  </a:lnTo>
                  <a:lnTo>
                    <a:pt x="1343462" y="312930"/>
                  </a:lnTo>
                  <a:lnTo>
                    <a:pt x="1343296" y="321627"/>
                  </a:lnTo>
                  <a:lnTo>
                    <a:pt x="2277685" y="321627"/>
                  </a:lnTo>
                  <a:lnTo>
                    <a:pt x="2277685" y="4889417"/>
                  </a:lnTo>
                  <a:close/>
                </a:path>
                <a:path w="2277745" h="4889500">
                  <a:moveTo>
                    <a:pt x="2277685" y="321627"/>
                  </a:moveTo>
                  <a:lnTo>
                    <a:pt x="1343296" y="321627"/>
                  </a:lnTo>
                  <a:lnTo>
                    <a:pt x="2277685" y="321621"/>
                  </a:lnTo>
                  <a:close/>
                </a:path>
              </a:pathLst>
            </a:custGeom>
            <a:solidFill>
              <a:srgbClr val="D4EF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42521" y="3934768"/>
              <a:ext cx="2273300" cy="4885690"/>
            </a:xfrm>
            <a:custGeom>
              <a:avLst/>
              <a:gdLst/>
              <a:ahLst/>
              <a:cxnLst/>
              <a:rect l="l" t="t" r="r" b="b"/>
              <a:pathLst>
                <a:path w="2273300" h="4885690">
                  <a:moveTo>
                    <a:pt x="2273068" y="4885382"/>
                  </a:moveTo>
                  <a:lnTo>
                    <a:pt x="0" y="4885382"/>
                  </a:lnTo>
                  <a:lnTo>
                    <a:pt x="0" y="220838"/>
                  </a:lnTo>
                  <a:lnTo>
                    <a:pt x="5600" y="170202"/>
                  </a:lnTo>
                  <a:lnTo>
                    <a:pt x="21555" y="123719"/>
                  </a:lnTo>
                  <a:lnTo>
                    <a:pt x="46590" y="82715"/>
                  </a:lnTo>
                  <a:lnTo>
                    <a:pt x="79434" y="48516"/>
                  </a:lnTo>
                  <a:lnTo>
                    <a:pt x="118812" y="22446"/>
                  </a:lnTo>
                  <a:lnTo>
                    <a:pt x="163453" y="5832"/>
                  </a:lnTo>
                  <a:lnTo>
                    <a:pt x="212084" y="0"/>
                  </a:lnTo>
                  <a:lnTo>
                    <a:pt x="1131365" y="0"/>
                  </a:lnTo>
                  <a:lnTo>
                    <a:pt x="1179996" y="5832"/>
                  </a:lnTo>
                  <a:lnTo>
                    <a:pt x="1224637" y="22446"/>
                  </a:lnTo>
                  <a:lnTo>
                    <a:pt x="1264015" y="48516"/>
                  </a:lnTo>
                  <a:lnTo>
                    <a:pt x="1296859" y="82715"/>
                  </a:lnTo>
                  <a:lnTo>
                    <a:pt x="1321894" y="123719"/>
                  </a:lnTo>
                  <a:lnTo>
                    <a:pt x="1337849" y="170202"/>
                  </a:lnTo>
                  <a:lnTo>
                    <a:pt x="1343450" y="220838"/>
                  </a:lnTo>
                  <a:lnTo>
                    <a:pt x="1343450" y="312930"/>
                  </a:lnTo>
                  <a:lnTo>
                    <a:pt x="1343296" y="321627"/>
                  </a:lnTo>
                  <a:lnTo>
                    <a:pt x="2273068" y="321627"/>
                  </a:lnTo>
                  <a:lnTo>
                    <a:pt x="2273068" y="4885382"/>
                  </a:lnTo>
                  <a:close/>
                </a:path>
                <a:path w="2273300" h="4885690">
                  <a:moveTo>
                    <a:pt x="2273068" y="321627"/>
                  </a:moveTo>
                  <a:lnTo>
                    <a:pt x="1343296" y="321627"/>
                  </a:lnTo>
                  <a:lnTo>
                    <a:pt x="2273068" y="321621"/>
                  </a:lnTo>
                  <a:close/>
                </a:path>
              </a:pathLst>
            </a:custGeom>
            <a:solidFill>
              <a:srgbClr val="CD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47125" y="3938803"/>
              <a:ext cx="2268855" cy="4881880"/>
            </a:xfrm>
            <a:custGeom>
              <a:avLst/>
              <a:gdLst/>
              <a:ahLst/>
              <a:cxnLst/>
              <a:rect l="l" t="t" r="r" b="b"/>
              <a:pathLst>
                <a:path w="2268855" h="4881880">
                  <a:moveTo>
                    <a:pt x="2268464" y="4881346"/>
                  </a:moveTo>
                  <a:lnTo>
                    <a:pt x="0" y="4881346"/>
                  </a:lnTo>
                  <a:lnTo>
                    <a:pt x="0" y="220838"/>
                  </a:lnTo>
                  <a:lnTo>
                    <a:pt x="5601" y="170198"/>
                  </a:lnTo>
                  <a:lnTo>
                    <a:pt x="21558" y="123714"/>
                  </a:lnTo>
                  <a:lnTo>
                    <a:pt x="46595" y="82710"/>
                  </a:lnTo>
                  <a:lnTo>
                    <a:pt x="79441" y="48512"/>
                  </a:lnTo>
                  <a:lnTo>
                    <a:pt x="118822" y="22444"/>
                  </a:lnTo>
                  <a:lnTo>
                    <a:pt x="163465" y="5831"/>
                  </a:lnTo>
                  <a:lnTo>
                    <a:pt x="212097" y="0"/>
                  </a:lnTo>
                  <a:lnTo>
                    <a:pt x="1131365" y="0"/>
                  </a:lnTo>
                  <a:lnTo>
                    <a:pt x="1179997" y="5831"/>
                  </a:lnTo>
                  <a:lnTo>
                    <a:pt x="1224639" y="22444"/>
                  </a:lnTo>
                  <a:lnTo>
                    <a:pt x="1264021" y="48512"/>
                  </a:lnTo>
                  <a:lnTo>
                    <a:pt x="1296867" y="82710"/>
                  </a:lnTo>
                  <a:lnTo>
                    <a:pt x="1321904" y="123714"/>
                  </a:lnTo>
                  <a:lnTo>
                    <a:pt x="1337861" y="170198"/>
                  </a:lnTo>
                  <a:lnTo>
                    <a:pt x="1343462" y="220838"/>
                  </a:lnTo>
                  <a:lnTo>
                    <a:pt x="1343462" y="312930"/>
                  </a:lnTo>
                  <a:lnTo>
                    <a:pt x="1343309" y="321615"/>
                  </a:lnTo>
                  <a:lnTo>
                    <a:pt x="2268464" y="321615"/>
                  </a:lnTo>
                  <a:lnTo>
                    <a:pt x="2268464" y="4881346"/>
                  </a:lnTo>
                  <a:close/>
                </a:path>
              </a:pathLst>
            </a:custGeom>
            <a:solidFill>
              <a:srgbClr val="C7EA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51742" y="3942826"/>
              <a:ext cx="2264410" cy="4877435"/>
            </a:xfrm>
            <a:custGeom>
              <a:avLst/>
              <a:gdLst/>
              <a:ahLst/>
              <a:cxnLst/>
              <a:rect l="l" t="t" r="r" b="b"/>
              <a:pathLst>
                <a:path w="2264410" h="4877434">
                  <a:moveTo>
                    <a:pt x="2263847" y="4877323"/>
                  </a:moveTo>
                  <a:lnTo>
                    <a:pt x="0" y="4877323"/>
                  </a:lnTo>
                  <a:lnTo>
                    <a:pt x="0" y="220838"/>
                  </a:lnTo>
                  <a:lnTo>
                    <a:pt x="5601" y="170202"/>
                  </a:lnTo>
                  <a:lnTo>
                    <a:pt x="21557" y="123719"/>
                  </a:lnTo>
                  <a:lnTo>
                    <a:pt x="46594" y="82715"/>
                  </a:lnTo>
                  <a:lnTo>
                    <a:pt x="79439" y="48516"/>
                  </a:lnTo>
                  <a:lnTo>
                    <a:pt x="118818" y="22446"/>
                  </a:lnTo>
                  <a:lnTo>
                    <a:pt x="163457" y="5832"/>
                  </a:lnTo>
                  <a:lnTo>
                    <a:pt x="212084" y="0"/>
                  </a:lnTo>
                  <a:lnTo>
                    <a:pt x="1131365" y="0"/>
                  </a:lnTo>
                  <a:lnTo>
                    <a:pt x="1179997" y="5832"/>
                  </a:lnTo>
                  <a:lnTo>
                    <a:pt x="1224639" y="22446"/>
                  </a:lnTo>
                  <a:lnTo>
                    <a:pt x="1264021" y="48516"/>
                  </a:lnTo>
                  <a:lnTo>
                    <a:pt x="1296867" y="82715"/>
                  </a:lnTo>
                  <a:lnTo>
                    <a:pt x="1321904" y="123719"/>
                  </a:lnTo>
                  <a:lnTo>
                    <a:pt x="1337861" y="170202"/>
                  </a:lnTo>
                  <a:lnTo>
                    <a:pt x="1343462" y="220838"/>
                  </a:lnTo>
                  <a:lnTo>
                    <a:pt x="1343462" y="312943"/>
                  </a:lnTo>
                  <a:lnTo>
                    <a:pt x="1343296" y="321627"/>
                  </a:lnTo>
                  <a:lnTo>
                    <a:pt x="2263847" y="321627"/>
                  </a:lnTo>
                  <a:lnTo>
                    <a:pt x="2263847" y="4877323"/>
                  </a:lnTo>
                  <a:close/>
                </a:path>
              </a:pathLst>
            </a:custGeom>
            <a:solidFill>
              <a:srgbClr val="C0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56359" y="3946862"/>
              <a:ext cx="2259330" cy="4873625"/>
            </a:xfrm>
            <a:custGeom>
              <a:avLst/>
              <a:gdLst/>
              <a:ahLst/>
              <a:cxnLst/>
              <a:rect l="l" t="t" r="r" b="b"/>
              <a:pathLst>
                <a:path w="2259330" h="4873625">
                  <a:moveTo>
                    <a:pt x="2259230" y="4873287"/>
                  </a:moveTo>
                  <a:lnTo>
                    <a:pt x="0" y="4873287"/>
                  </a:lnTo>
                  <a:lnTo>
                    <a:pt x="0" y="220838"/>
                  </a:lnTo>
                  <a:lnTo>
                    <a:pt x="5600" y="170202"/>
                  </a:lnTo>
                  <a:lnTo>
                    <a:pt x="21555" y="123719"/>
                  </a:lnTo>
                  <a:lnTo>
                    <a:pt x="46590" y="82715"/>
                  </a:lnTo>
                  <a:lnTo>
                    <a:pt x="79434" y="48516"/>
                  </a:lnTo>
                  <a:lnTo>
                    <a:pt x="118812" y="22446"/>
                  </a:lnTo>
                  <a:lnTo>
                    <a:pt x="163453" y="5832"/>
                  </a:lnTo>
                  <a:lnTo>
                    <a:pt x="212084" y="0"/>
                  </a:lnTo>
                  <a:lnTo>
                    <a:pt x="1131365" y="0"/>
                  </a:lnTo>
                  <a:lnTo>
                    <a:pt x="1179997" y="5832"/>
                  </a:lnTo>
                  <a:lnTo>
                    <a:pt x="1224639" y="22446"/>
                  </a:lnTo>
                  <a:lnTo>
                    <a:pt x="1264021" y="48516"/>
                  </a:lnTo>
                  <a:lnTo>
                    <a:pt x="1296867" y="82715"/>
                  </a:lnTo>
                  <a:lnTo>
                    <a:pt x="1321904" y="123719"/>
                  </a:lnTo>
                  <a:lnTo>
                    <a:pt x="1337861" y="170202"/>
                  </a:lnTo>
                  <a:lnTo>
                    <a:pt x="1343462" y="220838"/>
                  </a:lnTo>
                  <a:lnTo>
                    <a:pt x="1343462" y="312930"/>
                  </a:lnTo>
                  <a:lnTo>
                    <a:pt x="1343296" y="321627"/>
                  </a:lnTo>
                  <a:lnTo>
                    <a:pt x="2259230" y="321627"/>
                  </a:lnTo>
                  <a:lnTo>
                    <a:pt x="2259230" y="4873287"/>
                  </a:lnTo>
                  <a:close/>
                </a:path>
              </a:pathLst>
            </a:custGeom>
            <a:solidFill>
              <a:srgbClr val="B9E5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60963" y="3950897"/>
              <a:ext cx="2254885" cy="4869815"/>
            </a:xfrm>
            <a:custGeom>
              <a:avLst/>
              <a:gdLst/>
              <a:ahLst/>
              <a:cxnLst/>
              <a:rect l="l" t="t" r="r" b="b"/>
              <a:pathLst>
                <a:path w="2254885" h="4869815">
                  <a:moveTo>
                    <a:pt x="2254626" y="4869252"/>
                  </a:moveTo>
                  <a:lnTo>
                    <a:pt x="0" y="4869252"/>
                  </a:lnTo>
                  <a:lnTo>
                    <a:pt x="0" y="220838"/>
                  </a:lnTo>
                  <a:lnTo>
                    <a:pt x="5601" y="170202"/>
                  </a:lnTo>
                  <a:lnTo>
                    <a:pt x="21558" y="123719"/>
                  </a:lnTo>
                  <a:lnTo>
                    <a:pt x="46595" y="82715"/>
                  </a:lnTo>
                  <a:lnTo>
                    <a:pt x="79441" y="48516"/>
                  </a:lnTo>
                  <a:lnTo>
                    <a:pt x="118822" y="22446"/>
                  </a:lnTo>
                  <a:lnTo>
                    <a:pt x="163465" y="5832"/>
                  </a:lnTo>
                  <a:lnTo>
                    <a:pt x="212097" y="0"/>
                  </a:lnTo>
                  <a:lnTo>
                    <a:pt x="1131378" y="0"/>
                  </a:lnTo>
                  <a:lnTo>
                    <a:pt x="1180009" y="5832"/>
                  </a:lnTo>
                  <a:lnTo>
                    <a:pt x="1224650" y="22446"/>
                  </a:lnTo>
                  <a:lnTo>
                    <a:pt x="1264028" y="48516"/>
                  </a:lnTo>
                  <a:lnTo>
                    <a:pt x="1296872" y="82715"/>
                  </a:lnTo>
                  <a:lnTo>
                    <a:pt x="1321907" y="123719"/>
                  </a:lnTo>
                  <a:lnTo>
                    <a:pt x="1337861" y="170202"/>
                  </a:lnTo>
                  <a:lnTo>
                    <a:pt x="1343462" y="220838"/>
                  </a:lnTo>
                  <a:lnTo>
                    <a:pt x="1343462" y="312930"/>
                  </a:lnTo>
                  <a:lnTo>
                    <a:pt x="1343296" y="321627"/>
                  </a:lnTo>
                  <a:lnTo>
                    <a:pt x="2254626" y="321627"/>
                  </a:lnTo>
                  <a:lnTo>
                    <a:pt x="2254626" y="4869252"/>
                  </a:lnTo>
                  <a:close/>
                </a:path>
                <a:path w="2254885" h="4869815">
                  <a:moveTo>
                    <a:pt x="2254626" y="321627"/>
                  </a:moveTo>
                  <a:lnTo>
                    <a:pt x="1343296" y="321627"/>
                  </a:lnTo>
                  <a:lnTo>
                    <a:pt x="2254626" y="321622"/>
                  </a:lnTo>
                  <a:close/>
                </a:path>
              </a:pathLst>
            </a:custGeom>
            <a:solidFill>
              <a:srgbClr val="B2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65580" y="3954933"/>
              <a:ext cx="2250440" cy="4865370"/>
            </a:xfrm>
            <a:custGeom>
              <a:avLst/>
              <a:gdLst/>
              <a:ahLst/>
              <a:cxnLst/>
              <a:rect l="l" t="t" r="r" b="b"/>
              <a:pathLst>
                <a:path w="2250440" h="4865370">
                  <a:moveTo>
                    <a:pt x="2250009" y="4865216"/>
                  </a:moveTo>
                  <a:lnTo>
                    <a:pt x="0" y="4865216"/>
                  </a:lnTo>
                  <a:lnTo>
                    <a:pt x="0" y="220838"/>
                  </a:lnTo>
                  <a:lnTo>
                    <a:pt x="5601" y="170202"/>
                  </a:lnTo>
                  <a:lnTo>
                    <a:pt x="21558" y="123719"/>
                  </a:lnTo>
                  <a:lnTo>
                    <a:pt x="46595" y="82715"/>
                  </a:lnTo>
                  <a:lnTo>
                    <a:pt x="79441" y="48516"/>
                  </a:lnTo>
                  <a:lnTo>
                    <a:pt x="118822" y="22446"/>
                  </a:lnTo>
                  <a:lnTo>
                    <a:pt x="163465" y="5832"/>
                  </a:lnTo>
                  <a:lnTo>
                    <a:pt x="212097" y="0"/>
                  </a:lnTo>
                  <a:lnTo>
                    <a:pt x="1131365" y="0"/>
                  </a:lnTo>
                  <a:lnTo>
                    <a:pt x="1179997" y="5832"/>
                  </a:lnTo>
                  <a:lnTo>
                    <a:pt x="1224639" y="22446"/>
                  </a:lnTo>
                  <a:lnTo>
                    <a:pt x="1264021" y="48516"/>
                  </a:lnTo>
                  <a:lnTo>
                    <a:pt x="1296867" y="82715"/>
                  </a:lnTo>
                  <a:lnTo>
                    <a:pt x="1321904" y="123719"/>
                  </a:lnTo>
                  <a:lnTo>
                    <a:pt x="1337861" y="170202"/>
                  </a:lnTo>
                  <a:lnTo>
                    <a:pt x="1343462" y="220838"/>
                  </a:lnTo>
                  <a:lnTo>
                    <a:pt x="1343462" y="312930"/>
                  </a:lnTo>
                  <a:lnTo>
                    <a:pt x="1343296" y="321615"/>
                  </a:lnTo>
                  <a:lnTo>
                    <a:pt x="2250009" y="321615"/>
                  </a:lnTo>
                  <a:lnTo>
                    <a:pt x="2250009" y="4865216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70184" y="3958956"/>
              <a:ext cx="2245995" cy="4861560"/>
            </a:xfrm>
            <a:custGeom>
              <a:avLst/>
              <a:gdLst/>
              <a:ahLst/>
              <a:cxnLst/>
              <a:rect l="l" t="t" r="r" b="b"/>
              <a:pathLst>
                <a:path w="2245995" h="4861559">
                  <a:moveTo>
                    <a:pt x="2245405" y="4861193"/>
                  </a:moveTo>
                  <a:lnTo>
                    <a:pt x="12" y="4861193"/>
                  </a:lnTo>
                  <a:lnTo>
                    <a:pt x="0" y="220850"/>
                  </a:lnTo>
                  <a:lnTo>
                    <a:pt x="5601" y="170210"/>
                  </a:lnTo>
                  <a:lnTo>
                    <a:pt x="21558" y="123724"/>
                  </a:lnTo>
                  <a:lnTo>
                    <a:pt x="46595" y="82718"/>
                  </a:lnTo>
                  <a:lnTo>
                    <a:pt x="79441" y="48517"/>
                  </a:lnTo>
                  <a:lnTo>
                    <a:pt x="118822" y="22446"/>
                  </a:lnTo>
                  <a:lnTo>
                    <a:pt x="163465" y="5832"/>
                  </a:lnTo>
                  <a:lnTo>
                    <a:pt x="212097" y="0"/>
                  </a:lnTo>
                  <a:lnTo>
                    <a:pt x="1131378" y="0"/>
                  </a:lnTo>
                  <a:lnTo>
                    <a:pt x="1180009" y="5832"/>
                  </a:lnTo>
                  <a:lnTo>
                    <a:pt x="1224650" y="22446"/>
                  </a:lnTo>
                  <a:lnTo>
                    <a:pt x="1264028" y="48517"/>
                  </a:lnTo>
                  <a:lnTo>
                    <a:pt x="1296872" y="82718"/>
                  </a:lnTo>
                  <a:lnTo>
                    <a:pt x="1321907" y="123724"/>
                  </a:lnTo>
                  <a:lnTo>
                    <a:pt x="1337861" y="170210"/>
                  </a:lnTo>
                  <a:lnTo>
                    <a:pt x="1343462" y="220850"/>
                  </a:lnTo>
                  <a:lnTo>
                    <a:pt x="1343462" y="312930"/>
                  </a:lnTo>
                  <a:lnTo>
                    <a:pt x="1343309" y="321627"/>
                  </a:lnTo>
                  <a:lnTo>
                    <a:pt x="2245405" y="321627"/>
                  </a:lnTo>
                  <a:lnTo>
                    <a:pt x="2245405" y="4861193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74801" y="3962992"/>
              <a:ext cx="2240915" cy="4857750"/>
            </a:xfrm>
            <a:custGeom>
              <a:avLst/>
              <a:gdLst/>
              <a:ahLst/>
              <a:cxnLst/>
              <a:rect l="l" t="t" r="r" b="b"/>
              <a:pathLst>
                <a:path w="2240915" h="4857750">
                  <a:moveTo>
                    <a:pt x="2240788" y="4857157"/>
                  </a:moveTo>
                  <a:lnTo>
                    <a:pt x="0" y="4857157"/>
                  </a:lnTo>
                  <a:lnTo>
                    <a:pt x="0" y="220838"/>
                  </a:lnTo>
                  <a:lnTo>
                    <a:pt x="5601" y="170202"/>
                  </a:lnTo>
                  <a:lnTo>
                    <a:pt x="21558" y="123719"/>
                  </a:lnTo>
                  <a:lnTo>
                    <a:pt x="46595" y="82715"/>
                  </a:lnTo>
                  <a:lnTo>
                    <a:pt x="79441" y="48516"/>
                  </a:lnTo>
                  <a:lnTo>
                    <a:pt x="118822" y="22446"/>
                  </a:lnTo>
                  <a:lnTo>
                    <a:pt x="163465" y="5832"/>
                  </a:lnTo>
                  <a:lnTo>
                    <a:pt x="212097" y="0"/>
                  </a:lnTo>
                  <a:lnTo>
                    <a:pt x="1131365" y="0"/>
                  </a:lnTo>
                  <a:lnTo>
                    <a:pt x="1180001" y="5832"/>
                  </a:lnTo>
                  <a:lnTo>
                    <a:pt x="1224645" y="22446"/>
                  </a:lnTo>
                  <a:lnTo>
                    <a:pt x="1264026" y="48516"/>
                  </a:lnTo>
                  <a:lnTo>
                    <a:pt x="1296871" y="82715"/>
                  </a:lnTo>
                  <a:lnTo>
                    <a:pt x="1321907" y="123719"/>
                  </a:lnTo>
                  <a:lnTo>
                    <a:pt x="1337861" y="170202"/>
                  </a:lnTo>
                  <a:lnTo>
                    <a:pt x="1343462" y="220838"/>
                  </a:lnTo>
                  <a:lnTo>
                    <a:pt x="1343462" y="312930"/>
                  </a:lnTo>
                  <a:lnTo>
                    <a:pt x="1343296" y="321627"/>
                  </a:lnTo>
                  <a:lnTo>
                    <a:pt x="2240788" y="321627"/>
                  </a:lnTo>
                  <a:lnTo>
                    <a:pt x="2240788" y="4857157"/>
                  </a:lnTo>
                  <a:close/>
                </a:path>
              </a:pathLst>
            </a:custGeom>
            <a:solidFill>
              <a:srgbClr val="9DDC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79418" y="3967027"/>
              <a:ext cx="2236470" cy="4853305"/>
            </a:xfrm>
            <a:custGeom>
              <a:avLst/>
              <a:gdLst/>
              <a:ahLst/>
              <a:cxnLst/>
              <a:rect l="l" t="t" r="r" b="b"/>
              <a:pathLst>
                <a:path w="2236470" h="4853305">
                  <a:moveTo>
                    <a:pt x="2236171" y="4853122"/>
                  </a:moveTo>
                  <a:lnTo>
                    <a:pt x="0" y="4853122"/>
                  </a:lnTo>
                  <a:lnTo>
                    <a:pt x="0" y="220838"/>
                  </a:lnTo>
                  <a:lnTo>
                    <a:pt x="5601" y="170202"/>
                  </a:lnTo>
                  <a:lnTo>
                    <a:pt x="21558" y="123719"/>
                  </a:lnTo>
                  <a:lnTo>
                    <a:pt x="46595" y="82715"/>
                  </a:lnTo>
                  <a:lnTo>
                    <a:pt x="79441" y="48516"/>
                  </a:lnTo>
                  <a:lnTo>
                    <a:pt x="118822" y="22446"/>
                  </a:lnTo>
                  <a:lnTo>
                    <a:pt x="163465" y="5832"/>
                  </a:lnTo>
                  <a:lnTo>
                    <a:pt x="212097" y="0"/>
                  </a:lnTo>
                  <a:lnTo>
                    <a:pt x="1131365" y="0"/>
                  </a:lnTo>
                  <a:lnTo>
                    <a:pt x="1179997" y="5832"/>
                  </a:lnTo>
                  <a:lnTo>
                    <a:pt x="1224639" y="22446"/>
                  </a:lnTo>
                  <a:lnTo>
                    <a:pt x="1264021" y="48516"/>
                  </a:lnTo>
                  <a:lnTo>
                    <a:pt x="1296867" y="82715"/>
                  </a:lnTo>
                  <a:lnTo>
                    <a:pt x="1321904" y="123719"/>
                  </a:lnTo>
                  <a:lnTo>
                    <a:pt x="1337861" y="170202"/>
                  </a:lnTo>
                  <a:lnTo>
                    <a:pt x="1343462" y="220838"/>
                  </a:lnTo>
                  <a:lnTo>
                    <a:pt x="1343462" y="312930"/>
                  </a:lnTo>
                  <a:lnTo>
                    <a:pt x="1343296" y="321627"/>
                  </a:lnTo>
                  <a:lnTo>
                    <a:pt x="2236171" y="321627"/>
                  </a:lnTo>
                  <a:lnTo>
                    <a:pt x="2236171" y="4853122"/>
                  </a:lnTo>
                  <a:close/>
                </a:path>
                <a:path w="2236470" h="4853305">
                  <a:moveTo>
                    <a:pt x="2236171" y="321627"/>
                  </a:moveTo>
                  <a:lnTo>
                    <a:pt x="1343296" y="321627"/>
                  </a:lnTo>
                  <a:lnTo>
                    <a:pt x="2236171" y="321622"/>
                  </a:lnTo>
                  <a:close/>
                </a:path>
              </a:pathLst>
            </a:custGeom>
            <a:solidFill>
              <a:srgbClr val="95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84035" y="3971063"/>
              <a:ext cx="2232025" cy="4849495"/>
            </a:xfrm>
            <a:custGeom>
              <a:avLst/>
              <a:gdLst/>
              <a:ahLst/>
              <a:cxnLst/>
              <a:rect l="l" t="t" r="r" b="b"/>
              <a:pathLst>
                <a:path w="2232025" h="4849495">
                  <a:moveTo>
                    <a:pt x="2231554" y="4849086"/>
                  </a:moveTo>
                  <a:lnTo>
                    <a:pt x="0" y="4849086"/>
                  </a:lnTo>
                  <a:lnTo>
                    <a:pt x="0" y="220838"/>
                  </a:lnTo>
                  <a:lnTo>
                    <a:pt x="5600" y="170198"/>
                  </a:lnTo>
                  <a:lnTo>
                    <a:pt x="21555" y="123714"/>
                  </a:lnTo>
                  <a:lnTo>
                    <a:pt x="46590" y="82710"/>
                  </a:lnTo>
                  <a:lnTo>
                    <a:pt x="79434" y="48512"/>
                  </a:lnTo>
                  <a:lnTo>
                    <a:pt x="118812" y="22444"/>
                  </a:lnTo>
                  <a:lnTo>
                    <a:pt x="163453" y="5831"/>
                  </a:lnTo>
                  <a:lnTo>
                    <a:pt x="212084" y="0"/>
                  </a:lnTo>
                  <a:lnTo>
                    <a:pt x="1131365" y="0"/>
                  </a:lnTo>
                  <a:lnTo>
                    <a:pt x="1179997" y="5831"/>
                  </a:lnTo>
                  <a:lnTo>
                    <a:pt x="1224639" y="22444"/>
                  </a:lnTo>
                  <a:lnTo>
                    <a:pt x="1264021" y="48512"/>
                  </a:lnTo>
                  <a:lnTo>
                    <a:pt x="1296867" y="82710"/>
                  </a:lnTo>
                  <a:lnTo>
                    <a:pt x="1321904" y="123714"/>
                  </a:lnTo>
                  <a:lnTo>
                    <a:pt x="1337861" y="170198"/>
                  </a:lnTo>
                  <a:lnTo>
                    <a:pt x="1343462" y="220838"/>
                  </a:lnTo>
                  <a:lnTo>
                    <a:pt x="1343462" y="312930"/>
                  </a:lnTo>
                  <a:lnTo>
                    <a:pt x="1343296" y="321615"/>
                  </a:lnTo>
                  <a:lnTo>
                    <a:pt x="2231554" y="321615"/>
                  </a:lnTo>
                  <a:lnTo>
                    <a:pt x="2231554" y="4849086"/>
                  </a:lnTo>
                  <a:close/>
                </a:path>
              </a:pathLst>
            </a:custGeom>
            <a:solidFill>
              <a:srgbClr val="8E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88639" y="3975099"/>
              <a:ext cx="2226945" cy="4845050"/>
            </a:xfrm>
            <a:custGeom>
              <a:avLst/>
              <a:gdLst/>
              <a:ahLst/>
              <a:cxnLst/>
              <a:rect l="l" t="t" r="r" b="b"/>
              <a:pathLst>
                <a:path w="2226945" h="4845050">
                  <a:moveTo>
                    <a:pt x="2226950" y="4845050"/>
                  </a:moveTo>
                  <a:lnTo>
                    <a:pt x="0" y="4845050"/>
                  </a:lnTo>
                  <a:lnTo>
                    <a:pt x="0" y="220825"/>
                  </a:lnTo>
                  <a:lnTo>
                    <a:pt x="5601" y="170190"/>
                  </a:lnTo>
                  <a:lnTo>
                    <a:pt x="21558" y="123709"/>
                  </a:lnTo>
                  <a:lnTo>
                    <a:pt x="46595" y="82708"/>
                  </a:lnTo>
                  <a:lnTo>
                    <a:pt x="79441" y="48511"/>
                  </a:lnTo>
                  <a:lnTo>
                    <a:pt x="118822" y="22443"/>
                  </a:lnTo>
                  <a:lnTo>
                    <a:pt x="163465" y="5831"/>
                  </a:lnTo>
                  <a:lnTo>
                    <a:pt x="212097" y="0"/>
                  </a:lnTo>
                  <a:lnTo>
                    <a:pt x="1131378" y="0"/>
                  </a:lnTo>
                  <a:lnTo>
                    <a:pt x="1180009" y="5831"/>
                  </a:lnTo>
                  <a:lnTo>
                    <a:pt x="1224650" y="22443"/>
                  </a:lnTo>
                  <a:lnTo>
                    <a:pt x="1264028" y="48511"/>
                  </a:lnTo>
                  <a:lnTo>
                    <a:pt x="1296872" y="82708"/>
                  </a:lnTo>
                  <a:lnTo>
                    <a:pt x="1321907" y="123709"/>
                  </a:lnTo>
                  <a:lnTo>
                    <a:pt x="1337861" y="170190"/>
                  </a:lnTo>
                  <a:lnTo>
                    <a:pt x="1343462" y="220825"/>
                  </a:lnTo>
                  <a:lnTo>
                    <a:pt x="1343462" y="312930"/>
                  </a:lnTo>
                  <a:lnTo>
                    <a:pt x="1343309" y="321615"/>
                  </a:lnTo>
                  <a:lnTo>
                    <a:pt x="2226950" y="321615"/>
                  </a:lnTo>
                  <a:lnTo>
                    <a:pt x="2226950" y="4845050"/>
                  </a:lnTo>
                  <a:close/>
                </a:path>
              </a:pathLst>
            </a:custGeom>
            <a:solidFill>
              <a:srgbClr val="8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93256" y="3979122"/>
              <a:ext cx="2222500" cy="4841240"/>
            </a:xfrm>
            <a:custGeom>
              <a:avLst/>
              <a:gdLst/>
              <a:ahLst/>
              <a:cxnLst/>
              <a:rect l="l" t="t" r="r" b="b"/>
              <a:pathLst>
                <a:path w="2222500" h="4841240">
                  <a:moveTo>
                    <a:pt x="2222333" y="4841027"/>
                  </a:moveTo>
                  <a:lnTo>
                    <a:pt x="0" y="4841027"/>
                  </a:lnTo>
                  <a:lnTo>
                    <a:pt x="0" y="220838"/>
                  </a:lnTo>
                  <a:lnTo>
                    <a:pt x="5601" y="170202"/>
                  </a:lnTo>
                  <a:lnTo>
                    <a:pt x="21558" y="123719"/>
                  </a:lnTo>
                  <a:lnTo>
                    <a:pt x="46595" y="82715"/>
                  </a:lnTo>
                  <a:lnTo>
                    <a:pt x="79441" y="48516"/>
                  </a:lnTo>
                  <a:lnTo>
                    <a:pt x="118822" y="22446"/>
                  </a:lnTo>
                  <a:lnTo>
                    <a:pt x="163465" y="5832"/>
                  </a:lnTo>
                  <a:lnTo>
                    <a:pt x="212097" y="0"/>
                  </a:lnTo>
                  <a:lnTo>
                    <a:pt x="1131365" y="0"/>
                  </a:lnTo>
                  <a:lnTo>
                    <a:pt x="1179997" y="5832"/>
                  </a:lnTo>
                  <a:lnTo>
                    <a:pt x="1224639" y="22446"/>
                  </a:lnTo>
                  <a:lnTo>
                    <a:pt x="1264021" y="48516"/>
                  </a:lnTo>
                  <a:lnTo>
                    <a:pt x="1296867" y="82715"/>
                  </a:lnTo>
                  <a:lnTo>
                    <a:pt x="1321904" y="123719"/>
                  </a:lnTo>
                  <a:lnTo>
                    <a:pt x="1337861" y="170202"/>
                  </a:lnTo>
                  <a:lnTo>
                    <a:pt x="1343462" y="220838"/>
                  </a:lnTo>
                  <a:lnTo>
                    <a:pt x="1343462" y="312930"/>
                  </a:lnTo>
                  <a:lnTo>
                    <a:pt x="1343296" y="321627"/>
                  </a:lnTo>
                  <a:lnTo>
                    <a:pt x="2222333" y="321627"/>
                  </a:lnTo>
                  <a:lnTo>
                    <a:pt x="2222333" y="4841027"/>
                  </a:lnTo>
                  <a:close/>
                </a:path>
              </a:pathLst>
            </a:custGeom>
            <a:solidFill>
              <a:srgbClr val="7E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97873" y="3983157"/>
              <a:ext cx="2218055" cy="4837430"/>
            </a:xfrm>
            <a:custGeom>
              <a:avLst/>
              <a:gdLst/>
              <a:ahLst/>
              <a:cxnLst/>
              <a:rect l="l" t="t" r="r" b="b"/>
              <a:pathLst>
                <a:path w="2218055" h="4837430">
                  <a:moveTo>
                    <a:pt x="2217716" y="4836992"/>
                  </a:moveTo>
                  <a:lnTo>
                    <a:pt x="0" y="4836992"/>
                  </a:lnTo>
                  <a:lnTo>
                    <a:pt x="0" y="220838"/>
                  </a:lnTo>
                  <a:lnTo>
                    <a:pt x="5600" y="170202"/>
                  </a:lnTo>
                  <a:lnTo>
                    <a:pt x="21555" y="123719"/>
                  </a:lnTo>
                  <a:lnTo>
                    <a:pt x="46590" y="82715"/>
                  </a:lnTo>
                  <a:lnTo>
                    <a:pt x="79434" y="48516"/>
                  </a:lnTo>
                  <a:lnTo>
                    <a:pt x="118812" y="22446"/>
                  </a:lnTo>
                  <a:lnTo>
                    <a:pt x="163453" y="5832"/>
                  </a:lnTo>
                  <a:lnTo>
                    <a:pt x="212084" y="0"/>
                  </a:lnTo>
                  <a:lnTo>
                    <a:pt x="1131365" y="0"/>
                  </a:lnTo>
                  <a:lnTo>
                    <a:pt x="1179997" y="5832"/>
                  </a:lnTo>
                  <a:lnTo>
                    <a:pt x="1224639" y="22446"/>
                  </a:lnTo>
                  <a:lnTo>
                    <a:pt x="1264021" y="48516"/>
                  </a:lnTo>
                  <a:lnTo>
                    <a:pt x="1296867" y="82715"/>
                  </a:lnTo>
                  <a:lnTo>
                    <a:pt x="1321904" y="123719"/>
                  </a:lnTo>
                  <a:lnTo>
                    <a:pt x="1337861" y="170202"/>
                  </a:lnTo>
                  <a:lnTo>
                    <a:pt x="1343462" y="220838"/>
                  </a:lnTo>
                  <a:lnTo>
                    <a:pt x="1343462" y="312930"/>
                  </a:lnTo>
                  <a:lnTo>
                    <a:pt x="1343296" y="321627"/>
                  </a:lnTo>
                  <a:lnTo>
                    <a:pt x="2217716" y="321627"/>
                  </a:lnTo>
                  <a:lnTo>
                    <a:pt x="2217716" y="4836992"/>
                  </a:lnTo>
                  <a:close/>
                </a:path>
                <a:path w="2218055" h="4837430">
                  <a:moveTo>
                    <a:pt x="2217716" y="321627"/>
                  </a:moveTo>
                  <a:lnTo>
                    <a:pt x="1343296" y="321627"/>
                  </a:lnTo>
                  <a:lnTo>
                    <a:pt x="2217716" y="321622"/>
                  </a:lnTo>
                  <a:close/>
                </a:path>
              </a:pathLst>
            </a:custGeom>
            <a:solidFill>
              <a:srgbClr val="76D1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02475" y="3987202"/>
              <a:ext cx="2213610" cy="4832985"/>
            </a:xfrm>
            <a:custGeom>
              <a:avLst/>
              <a:gdLst/>
              <a:ahLst/>
              <a:cxnLst/>
              <a:rect l="l" t="t" r="r" b="b"/>
              <a:pathLst>
                <a:path w="2213610" h="4832984">
                  <a:moveTo>
                    <a:pt x="2213114" y="321614"/>
                  </a:moveTo>
                  <a:lnTo>
                    <a:pt x="1343304" y="321614"/>
                  </a:lnTo>
                  <a:lnTo>
                    <a:pt x="1343456" y="312928"/>
                  </a:lnTo>
                  <a:lnTo>
                    <a:pt x="1343456" y="220840"/>
                  </a:lnTo>
                  <a:lnTo>
                    <a:pt x="1337856" y="170205"/>
                  </a:lnTo>
                  <a:lnTo>
                    <a:pt x="1321904" y="123710"/>
                  </a:lnTo>
                  <a:lnTo>
                    <a:pt x="1296873" y="82715"/>
                  </a:lnTo>
                  <a:lnTo>
                    <a:pt x="1264018" y="48514"/>
                  </a:lnTo>
                  <a:lnTo>
                    <a:pt x="1224648" y="22440"/>
                  </a:lnTo>
                  <a:lnTo>
                    <a:pt x="1180007" y="5829"/>
                  </a:lnTo>
                  <a:lnTo>
                    <a:pt x="1131379" y="0"/>
                  </a:lnTo>
                  <a:lnTo>
                    <a:pt x="212090" y="0"/>
                  </a:lnTo>
                  <a:lnTo>
                    <a:pt x="163461" y="5829"/>
                  </a:lnTo>
                  <a:lnTo>
                    <a:pt x="118821" y="22440"/>
                  </a:lnTo>
                  <a:lnTo>
                    <a:pt x="79438" y="48514"/>
                  </a:lnTo>
                  <a:lnTo>
                    <a:pt x="46596" y="82715"/>
                  </a:lnTo>
                  <a:lnTo>
                    <a:pt x="21551" y="123710"/>
                  </a:lnTo>
                  <a:lnTo>
                    <a:pt x="5600" y="170205"/>
                  </a:lnTo>
                  <a:lnTo>
                    <a:pt x="0" y="220840"/>
                  </a:lnTo>
                  <a:lnTo>
                    <a:pt x="12" y="4832947"/>
                  </a:lnTo>
                  <a:lnTo>
                    <a:pt x="2213114" y="4832947"/>
                  </a:lnTo>
                  <a:lnTo>
                    <a:pt x="2213114" y="321614"/>
                  </a:lnTo>
                  <a:close/>
                </a:path>
              </a:pathLst>
            </a:custGeom>
            <a:solidFill>
              <a:srgbClr val="6C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02477" y="3987193"/>
              <a:ext cx="2213610" cy="4832985"/>
            </a:xfrm>
            <a:custGeom>
              <a:avLst/>
              <a:gdLst/>
              <a:ahLst/>
              <a:cxnLst/>
              <a:rect l="l" t="t" r="r" b="b"/>
              <a:pathLst>
                <a:path w="2213610" h="4832984">
                  <a:moveTo>
                    <a:pt x="2213112" y="4832956"/>
                  </a:moveTo>
                  <a:lnTo>
                    <a:pt x="12" y="4832956"/>
                  </a:lnTo>
                  <a:lnTo>
                    <a:pt x="0" y="220838"/>
                  </a:lnTo>
                  <a:lnTo>
                    <a:pt x="5601" y="170202"/>
                  </a:lnTo>
                  <a:lnTo>
                    <a:pt x="21558" y="123719"/>
                  </a:lnTo>
                  <a:lnTo>
                    <a:pt x="46595" y="82715"/>
                  </a:lnTo>
                  <a:lnTo>
                    <a:pt x="79441" y="48516"/>
                  </a:lnTo>
                  <a:lnTo>
                    <a:pt x="118822" y="22446"/>
                  </a:lnTo>
                  <a:lnTo>
                    <a:pt x="163465" y="5832"/>
                  </a:lnTo>
                  <a:lnTo>
                    <a:pt x="212097" y="0"/>
                  </a:lnTo>
                  <a:lnTo>
                    <a:pt x="1131378" y="0"/>
                  </a:lnTo>
                  <a:lnTo>
                    <a:pt x="1180009" y="5832"/>
                  </a:lnTo>
                  <a:lnTo>
                    <a:pt x="1224650" y="22446"/>
                  </a:lnTo>
                  <a:lnTo>
                    <a:pt x="1264028" y="48516"/>
                  </a:lnTo>
                  <a:lnTo>
                    <a:pt x="1296872" y="82715"/>
                  </a:lnTo>
                  <a:lnTo>
                    <a:pt x="1321907" y="123719"/>
                  </a:lnTo>
                  <a:lnTo>
                    <a:pt x="1337861" y="170202"/>
                  </a:lnTo>
                  <a:lnTo>
                    <a:pt x="1343462" y="220838"/>
                  </a:lnTo>
                  <a:lnTo>
                    <a:pt x="1343462" y="312930"/>
                  </a:lnTo>
                  <a:lnTo>
                    <a:pt x="1343309" y="321615"/>
                  </a:lnTo>
                  <a:lnTo>
                    <a:pt x="2213112" y="321615"/>
                  </a:lnTo>
                  <a:lnTo>
                    <a:pt x="2213112" y="4832956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766604" y="3569690"/>
            <a:ext cx="2320290" cy="5130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2755">
              <a:lnSpc>
                <a:spcPct val="100000"/>
              </a:lnSpc>
              <a:spcBef>
                <a:spcPts val="100"/>
              </a:spcBef>
            </a:pPr>
            <a:r>
              <a:rPr sz="1700" spc="50" dirty="0">
                <a:latin typeface="Trebuchet MS"/>
                <a:cs typeface="Trebuchet MS"/>
              </a:rPr>
              <a:t>a </a:t>
            </a:r>
            <a:r>
              <a:rPr sz="1700" b="1" spc="-5" dirty="0">
                <a:latin typeface="Trebuchet MS"/>
                <a:cs typeface="Trebuchet MS"/>
              </a:rPr>
              <a:t>band </a:t>
            </a:r>
            <a:r>
              <a:rPr sz="1700" spc="-95" dirty="0">
                <a:latin typeface="Trebuchet MS"/>
                <a:cs typeface="Trebuchet MS"/>
              </a:rPr>
              <a:t>of</a:t>
            </a:r>
            <a:r>
              <a:rPr sz="1700" spc="-375" dirty="0">
                <a:latin typeface="Trebuchet MS"/>
                <a:cs typeface="Trebuchet MS"/>
              </a:rPr>
              <a:t> </a:t>
            </a:r>
            <a:r>
              <a:rPr sz="1700" spc="-25" dirty="0">
                <a:latin typeface="Trebuchet MS"/>
                <a:cs typeface="Trebuchet MS"/>
              </a:rPr>
              <a:t>musicians</a:t>
            </a:r>
            <a:endParaRPr sz="1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sz="1800" spc="-10" dirty="0">
                <a:solidFill>
                  <a:srgbClr val="00ADEF"/>
                </a:solidFill>
                <a:latin typeface="Trebuchet MS"/>
                <a:cs typeface="Trebuchet MS"/>
              </a:rPr>
              <a:t>Word</a:t>
            </a:r>
            <a:r>
              <a:rPr sz="1800" spc="-10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800" spc="-85" dirty="0">
                <a:solidFill>
                  <a:srgbClr val="00ADEF"/>
                </a:solidFill>
                <a:latin typeface="Trebuchet MS"/>
                <a:cs typeface="Trebuchet MS"/>
              </a:rPr>
              <a:t>File</a:t>
            </a:r>
            <a:endParaRPr sz="1800">
              <a:latin typeface="Trebuchet MS"/>
              <a:cs typeface="Trebuchet MS"/>
            </a:endParaRPr>
          </a:p>
          <a:p>
            <a:pPr marL="22860" marR="851535">
              <a:lnSpc>
                <a:spcPct val="123100"/>
              </a:lnSpc>
              <a:spcBef>
                <a:spcPts val="5"/>
              </a:spcBef>
            </a:pPr>
            <a:r>
              <a:rPr sz="1300" spc="-40" dirty="0">
                <a:latin typeface="Trebuchet MS"/>
                <a:cs typeface="Trebuchet MS"/>
              </a:rPr>
              <a:t>Here </a:t>
            </a:r>
            <a:r>
              <a:rPr sz="1300" spc="-30" dirty="0">
                <a:latin typeface="Trebuchet MS"/>
                <a:cs typeface="Trebuchet MS"/>
              </a:rPr>
              <a:t>are </a:t>
            </a:r>
            <a:r>
              <a:rPr sz="1300" spc="5" dirty="0">
                <a:latin typeface="Trebuchet MS"/>
                <a:cs typeface="Trebuchet MS"/>
              </a:rPr>
              <a:t>some</a:t>
            </a:r>
            <a:r>
              <a:rPr sz="1300" spc="-200" dirty="0">
                <a:latin typeface="Trebuchet MS"/>
                <a:cs typeface="Trebuchet MS"/>
              </a:rPr>
              <a:t> </a:t>
            </a:r>
            <a:r>
              <a:rPr sz="1300" spc="-35" dirty="0">
                <a:latin typeface="Trebuchet MS"/>
                <a:cs typeface="Trebuchet MS"/>
              </a:rPr>
              <a:t>more  </a:t>
            </a:r>
            <a:r>
              <a:rPr sz="1300" spc="-80" dirty="0">
                <a:latin typeface="Trebuchet MS"/>
                <a:cs typeface="Trebuchet MS"/>
              </a:rPr>
              <a:t>collective </a:t>
            </a:r>
            <a:r>
              <a:rPr sz="1300" spc="-25" dirty="0">
                <a:latin typeface="Trebuchet MS"/>
                <a:cs typeface="Trebuchet MS"/>
              </a:rPr>
              <a:t>nouns:</a:t>
            </a:r>
            <a:endParaRPr sz="1300">
              <a:latin typeface="Trebuchet MS"/>
              <a:cs typeface="Trebuchet MS"/>
            </a:endParaRPr>
          </a:p>
          <a:p>
            <a:pPr marL="22860" marR="923925">
              <a:lnSpc>
                <a:spcPct val="100000"/>
              </a:lnSpc>
              <a:spcBef>
                <a:spcPts val="60"/>
              </a:spcBef>
            </a:pP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55" dirty="0">
                <a:latin typeface="Trebuchet MS"/>
                <a:cs typeface="Trebuchet MS"/>
              </a:rPr>
              <a:t>bunch </a:t>
            </a:r>
            <a:r>
              <a:rPr sz="1600" spc="-90" dirty="0">
                <a:latin typeface="Trebuchet MS"/>
                <a:cs typeface="Trebuchet MS"/>
              </a:rPr>
              <a:t>of</a:t>
            </a:r>
            <a:r>
              <a:rPr sz="1600" spc="-300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keys 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30" dirty="0">
                <a:latin typeface="Trebuchet MS"/>
                <a:cs typeface="Trebuchet MS"/>
              </a:rPr>
              <a:t>class </a:t>
            </a:r>
            <a:r>
              <a:rPr sz="1600" spc="-90" dirty="0">
                <a:latin typeface="Trebuchet MS"/>
                <a:cs typeface="Trebuchet MS"/>
              </a:rPr>
              <a:t>of</a:t>
            </a:r>
            <a:r>
              <a:rPr sz="1600" spc="-345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pupils</a:t>
            </a:r>
            <a:endParaRPr sz="1600">
              <a:latin typeface="Trebuchet MS"/>
              <a:cs typeface="Trebuchet MS"/>
            </a:endParaRPr>
          </a:p>
          <a:p>
            <a:pPr marL="22860" marR="513715">
              <a:lnSpc>
                <a:spcPct val="100000"/>
              </a:lnSpc>
            </a:pP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85" dirty="0">
                <a:latin typeface="Trebuchet MS"/>
                <a:cs typeface="Trebuchet MS"/>
              </a:rPr>
              <a:t>collection </a:t>
            </a:r>
            <a:r>
              <a:rPr sz="1600" spc="-90" dirty="0">
                <a:latin typeface="Trebuchet MS"/>
                <a:cs typeface="Trebuchet MS"/>
              </a:rPr>
              <a:t>of</a:t>
            </a:r>
            <a:r>
              <a:rPr sz="1600" spc="-254" dirty="0">
                <a:latin typeface="Trebuchet MS"/>
                <a:cs typeface="Trebuchet MS"/>
              </a:rPr>
              <a:t> </a:t>
            </a:r>
            <a:r>
              <a:rPr sz="1600" spc="-5" dirty="0">
                <a:latin typeface="Trebuchet MS"/>
                <a:cs typeface="Trebuchet MS"/>
              </a:rPr>
              <a:t>books 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60" dirty="0">
                <a:latin typeface="Trebuchet MS"/>
                <a:cs typeface="Trebuchet MS"/>
              </a:rPr>
              <a:t>deck </a:t>
            </a:r>
            <a:r>
              <a:rPr sz="1600" spc="-90" dirty="0">
                <a:latin typeface="Trebuchet MS"/>
                <a:cs typeface="Trebuchet MS"/>
              </a:rPr>
              <a:t>of</a:t>
            </a:r>
            <a:r>
              <a:rPr sz="1600" spc="-260" dirty="0">
                <a:latin typeface="Trebuchet MS"/>
                <a:cs typeface="Trebuchet MS"/>
              </a:rPr>
              <a:t> </a:t>
            </a:r>
            <a:r>
              <a:rPr sz="1600" spc="-20" dirty="0">
                <a:latin typeface="Trebuchet MS"/>
                <a:cs typeface="Trebuchet MS"/>
              </a:rPr>
              <a:t>cards</a:t>
            </a:r>
            <a:endParaRPr sz="1600">
              <a:latin typeface="Trebuchet MS"/>
              <a:cs typeface="Trebuchet MS"/>
            </a:endParaRPr>
          </a:p>
          <a:p>
            <a:pPr marL="22860" marR="923290">
              <a:lnSpc>
                <a:spcPct val="100000"/>
              </a:lnSpc>
            </a:pP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105" dirty="0">
                <a:latin typeface="Trebuchet MS"/>
                <a:cs typeface="Trebuchet MS"/>
              </a:rPr>
              <a:t>fleet </a:t>
            </a:r>
            <a:r>
              <a:rPr sz="1600" spc="-90" dirty="0">
                <a:latin typeface="Trebuchet MS"/>
                <a:cs typeface="Trebuchet MS"/>
              </a:rPr>
              <a:t>of </a:t>
            </a:r>
            <a:r>
              <a:rPr sz="1600" spc="-5" dirty="0">
                <a:latin typeface="Trebuchet MS"/>
                <a:cs typeface="Trebuchet MS"/>
              </a:rPr>
              <a:t>ships 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85" dirty="0">
                <a:latin typeface="Trebuchet MS"/>
                <a:cs typeface="Trebuchet MS"/>
              </a:rPr>
              <a:t>flock </a:t>
            </a:r>
            <a:r>
              <a:rPr sz="1600" spc="-90" dirty="0">
                <a:latin typeface="Trebuchet MS"/>
                <a:cs typeface="Trebuchet MS"/>
              </a:rPr>
              <a:t>of</a:t>
            </a:r>
            <a:r>
              <a:rPr sz="1600" spc="-270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sheep</a:t>
            </a:r>
            <a:endParaRPr sz="1600">
              <a:latin typeface="Trebuchet MS"/>
              <a:cs typeface="Trebuchet MS"/>
            </a:endParaRPr>
          </a:p>
          <a:p>
            <a:pPr marL="22860" marR="720725" algn="just">
              <a:lnSpc>
                <a:spcPct val="100000"/>
              </a:lnSpc>
            </a:pP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35" dirty="0">
                <a:latin typeface="Trebuchet MS"/>
                <a:cs typeface="Trebuchet MS"/>
              </a:rPr>
              <a:t>gaggle</a:t>
            </a:r>
            <a:r>
              <a:rPr sz="1600" b="1" spc="-275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of </a:t>
            </a:r>
            <a:r>
              <a:rPr sz="1600" spc="5" dirty="0">
                <a:latin typeface="Trebuchet MS"/>
                <a:cs typeface="Trebuchet MS"/>
              </a:rPr>
              <a:t>geese 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60" dirty="0">
                <a:latin typeface="Trebuchet MS"/>
                <a:cs typeface="Trebuchet MS"/>
              </a:rPr>
              <a:t>gang</a:t>
            </a:r>
            <a:r>
              <a:rPr sz="1600" b="1" spc="-265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of </a:t>
            </a:r>
            <a:r>
              <a:rPr sz="1600" spc="-35" dirty="0">
                <a:latin typeface="Trebuchet MS"/>
                <a:cs typeface="Trebuchet MS"/>
              </a:rPr>
              <a:t>robbers 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80" dirty="0">
                <a:latin typeface="Trebuchet MS"/>
                <a:cs typeface="Trebuchet MS"/>
              </a:rPr>
              <a:t>herd </a:t>
            </a:r>
            <a:r>
              <a:rPr sz="1600" spc="-90" dirty="0">
                <a:latin typeface="Trebuchet MS"/>
                <a:cs typeface="Trebuchet MS"/>
              </a:rPr>
              <a:t>of</a:t>
            </a:r>
            <a:r>
              <a:rPr sz="1600" spc="-250" dirty="0">
                <a:latin typeface="Trebuchet MS"/>
                <a:cs typeface="Trebuchet MS"/>
              </a:rPr>
              <a:t> </a:t>
            </a:r>
            <a:r>
              <a:rPr sz="1600" spc="-110" dirty="0">
                <a:latin typeface="Trebuchet MS"/>
                <a:cs typeface="Trebuchet MS"/>
              </a:rPr>
              <a:t>cattle</a:t>
            </a:r>
            <a:endParaRPr sz="1600">
              <a:latin typeface="Trebuchet MS"/>
              <a:cs typeface="Trebuchet MS"/>
            </a:endParaRPr>
          </a:p>
          <a:p>
            <a:pPr marL="22860" algn="just">
              <a:lnSpc>
                <a:spcPct val="100000"/>
              </a:lnSpc>
            </a:pP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130" dirty="0">
                <a:latin typeface="Trebuchet MS"/>
                <a:cs typeface="Trebuchet MS"/>
              </a:rPr>
              <a:t>litter </a:t>
            </a:r>
            <a:r>
              <a:rPr sz="1600" spc="-90" dirty="0">
                <a:latin typeface="Trebuchet MS"/>
                <a:cs typeface="Trebuchet MS"/>
              </a:rPr>
              <a:t>of</a:t>
            </a:r>
            <a:r>
              <a:rPr sz="1600" spc="-180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cubs</a:t>
            </a:r>
            <a:endParaRPr sz="1600">
              <a:latin typeface="Trebuchet MS"/>
              <a:cs typeface="Trebuchet MS"/>
            </a:endParaRPr>
          </a:p>
          <a:p>
            <a:pPr marL="22860" marR="844550" algn="just">
              <a:lnSpc>
                <a:spcPct val="100000"/>
              </a:lnSpc>
            </a:pP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15" dirty="0">
                <a:latin typeface="Trebuchet MS"/>
                <a:cs typeface="Trebuchet MS"/>
              </a:rPr>
              <a:t>pod </a:t>
            </a:r>
            <a:r>
              <a:rPr sz="1600" spc="-90" dirty="0">
                <a:latin typeface="Trebuchet MS"/>
                <a:cs typeface="Trebuchet MS"/>
              </a:rPr>
              <a:t>of </a:t>
            </a:r>
            <a:r>
              <a:rPr sz="1600" spc="-20" dirty="0">
                <a:latin typeface="Trebuchet MS"/>
                <a:cs typeface="Trebuchet MS"/>
              </a:rPr>
              <a:t>whales 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30" dirty="0">
                <a:latin typeface="Trebuchet MS"/>
                <a:cs typeface="Trebuchet MS"/>
              </a:rPr>
              <a:t>pack </a:t>
            </a:r>
            <a:r>
              <a:rPr sz="1600" spc="-90" dirty="0">
                <a:latin typeface="Trebuchet MS"/>
                <a:cs typeface="Trebuchet MS"/>
              </a:rPr>
              <a:t>of</a:t>
            </a:r>
            <a:r>
              <a:rPr sz="1600" spc="-300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wolves 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75" dirty="0">
                <a:latin typeface="Trebuchet MS"/>
                <a:cs typeface="Trebuchet MS"/>
              </a:rPr>
              <a:t>pride </a:t>
            </a:r>
            <a:r>
              <a:rPr sz="1600" spc="-90" dirty="0">
                <a:latin typeface="Trebuchet MS"/>
                <a:cs typeface="Trebuchet MS"/>
              </a:rPr>
              <a:t>of</a:t>
            </a:r>
            <a:r>
              <a:rPr sz="1600" spc="-260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lions</a:t>
            </a:r>
            <a:endParaRPr sz="1600">
              <a:latin typeface="Trebuchet MS"/>
              <a:cs typeface="Trebuchet MS"/>
            </a:endParaRPr>
          </a:p>
          <a:p>
            <a:pPr marL="22860" marR="841375" algn="just">
              <a:lnSpc>
                <a:spcPct val="100000"/>
              </a:lnSpc>
            </a:pP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80" dirty="0">
                <a:latin typeface="Trebuchet MS"/>
                <a:cs typeface="Trebuchet MS"/>
              </a:rPr>
              <a:t>set </a:t>
            </a:r>
            <a:r>
              <a:rPr sz="1600" spc="-90" dirty="0">
                <a:latin typeface="Trebuchet MS"/>
                <a:cs typeface="Trebuchet MS"/>
              </a:rPr>
              <a:t>of </a:t>
            </a:r>
            <a:r>
              <a:rPr sz="1600" spc="-10" dirty="0">
                <a:latin typeface="Trebuchet MS"/>
                <a:cs typeface="Trebuchet MS"/>
              </a:rPr>
              <a:t>stamps 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20" dirty="0">
                <a:latin typeface="Trebuchet MS"/>
                <a:cs typeface="Trebuchet MS"/>
              </a:rPr>
              <a:t>swarm </a:t>
            </a:r>
            <a:r>
              <a:rPr sz="1600" spc="-90" dirty="0">
                <a:latin typeface="Trebuchet MS"/>
                <a:cs typeface="Trebuchet MS"/>
              </a:rPr>
              <a:t>of</a:t>
            </a:r>
            <a:r>
              <a:rPr sz="1600" spc="-340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bees</a:t>
            </a:r>
            <a:endParaRPr sz="1600">
              <a:latin typeface="Trebuchet MS"/>
              <a:cs typeface="Trebuchet MS"/>
            </a:endParaRPr>
          </a:p>
          <a:p>
            <a:pPr marL="22860" algn="just">
              <a:lnSpc>
                <a:spcPct val="100000"/>
              </a:lnSpc>
            </a:pP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85" dirty="0">
                <a:latin typeface="Trebuchet MS"/>
                <a:cs typeface="Trebuchet MS"/>
              </a:rPr>
              <a:t>troupe </a:t>
            </a:r>
            <a:r>
              <a:rPr sz="1600" spc="-90" dirty="0">
                <a:latin typeface="Trebuchet MS"/>
                <a:cs typeface="Trebuchet MS"/>
              </a:rPr>
              <a:t>of</a:t>
            </a:r>
            <a:r>
              <a:rPr sz="1600" spc="-225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actors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pc="10" dirty="0"/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1738" y="545329"/>
            <a:ext cx="5749290" cy="8259445"/>
            <a:chOff x="541738" y="545329"/>
            <a:chExt cx="5749290" cy="8259445"/>
          </a:xfrm>
        </p:grpSpPr>
        <p:sp>
          <p:nvSpPr>
            <p:cNvPr id="3" name="object 3"/>
            <p:cNvSpPr/>
            <p:nvPr/>
          </p:nvSpPr>
          <p:spPr>
            <a:xfrm>
              <a:off x="541738" y="545329"/>
              <a:ext cx="5744845" cy="8259445"/>
            </a:xfrm>
            <a:custGeom>
              <a:avLst/>
              <a:gdLst/>
              <a:ahLst/>
              <a:cxnLst/>
              <a:rect l="l" t="t" r="r" b="b"/>
              <a:pathLst>
                <a:path w="5744845" h="8259445">
                  <a:moveTo>
                    <a:pt x="5744672" y="8259359"/>
                  </a:moveTo>
                  <a:lnTo>
                    <a:pt x="28702" y="8259359"/>
                  </a:lnTo>
                  <a:lnTo>
                    <a:pt x="19135" y="6984859"/>
                  </a:lnTo>
                  <a:lnTo>
                    <a:pt x="3189" y="4172413"/>
                  </a:lnTo>
                  <a:lnTo>
                    <a:pt x="0" y="1338600"/>
                  </a:lnTo>
                  <a:lnTo>
                    <a:pt x="28702" y="0"/>
                  </a:lnTo>
                  <a:lnTo>
                    <a:pt x="4818851" y="0"/>
                  </a:lnTo>
                  <a:lnTo>
                    <a:pt x="5744672" y="1022237"/>
                  </a:lnTo>
                  <a:lnTo>
                    <a:pt x="5744672" y="8259359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414563" y="631456"/>
              <a:ext cx="870585" cy="1092835"/>
            </a:xfrm>
            <a:custGeom>
              <a:avLst/>
              <a:gdLst/>
              <a:ahLst/>
              <a:cxnLst/>
              <a:rect l="l" t="t" r="r" b="b"/>
              <a:pathLst>
                <a:path w="870585" h="1092835">
                  <a:moveTo>
                    <a:pt x="156381" y="1092214"/>
                  </a:moveTo>
                  <a:lnTo>
                    <a:pt x="175054" y="711223"/>
                  </a:lnTo>
                  <a:lnTo>
                    <a:pt x="164988" y="470454"/>
                  </a:lnTo>
                  <a:lnTo>
                    <a:pt x="111524" y="267511"/>
                  </a:lnTo>
                  <a:lnTo>
                    <a:pt x="0" y="0"/>
                  </a:lnTo>
                  <a:lnTo>
                    <a:pt x="870525" y="940508"/>
                  </a:lnTo>
                  <a:lnTo>
                    <a:pt x="805933" y="931112"/>
                  </a:lnTo>
                  <a:lnTo>
                    <a:pt x="638767" y="928095"/>
                  </a:lnTo>
                  <a:lnTo>
                    <a:pt x="408944" y="969210"/>
                  </a:lnTo>
                  <a:lnTo>
                    <a:pt x="156381" y="1092214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71039" y="547608"/>
              <a:ext cx="220561" cy="24545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99922" y="616889"/>
              <a:ext cx="302260" cy="299085"/>
            </a:xfrm>
            <a:custGeom>
              <a:avLst/>
              <a:gdLst/>
              <a:ahLst/>
              <a:cxnLst/>
              <a:rect l="l" t="t" r="r" b="b"/>
              <a:pathLst>
                <a:path w="302260" h="299084">
                  <a:moveTo>
                    <a:pt x="301970" y="298913"/>
                  </a:moveTo>
                  <a:lnTo>
                    <a:pt x="14809" y="35522"/>
                  </a:lnTo>
                  <a:lnTo>
                    <a:pt x="0" y="0"/>
                  </a:lnTo>
                  <a:lnTo>
                    <a:pt x="189829" y="174115"/>
                  </a:lnTo>
                  <a:lnTo>
                    <a:pt x="301970" y="298913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14471" y="651787"/>
              <a:ext cx="398145" cy="386715"/>
            </a:xfrm>
            <a:custGeom>
              <a:avLst/>
              <a:gdLst/>
              <a:ahLst/>
              <a:cxnLst/>
              <a:rect l="l" t="t" r="r" b="b"/>
              <a:pathLst>
                <a:path w="398145" h="386715">
                  <a:moveTo>
                    <a:pt x="397583" y="386610"/>
                  </a:moveTo>
                  <a:lnTo>
                    <a:pt x="14808" y="35520"/>
                  </a:lnTo>
                  <a:lnTo>
                    <a:pt x="0" y="0"/>
                  </a:lnTo>
                  <a:lnTo>
                    <a:pt x="285475" y="261849"/>
                  </a:lnTo>
                  <a:lnTo>
                    <a:pt x="397583" y="386610"/>
                  </a:lnTo>
                  <a:close/>
                </a:path>
              </a:pathLst>
            </a:custGeom>
            <a:solidFill>
              <a:srgbClr val="1FC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29019" y="686683"/>
              <a:ext cx="493395" cy="474980"/>
            </a:xfrm>
            <a:custGeom>
              <a:avLst/>
              <a:gdLst/>
              <a:ahLst/>
              <a:cxnLst/>
              <a:rect l="l" t="t" r="r" b="b"/>
              <a:pathLst>
                <a:path w="493395" h="474980">
                  <a:moveTo>
                    <a:pt x="493313" y="474438"/>
                  </a:moveTo>
                  <a:lnTo>
                    <a:pt x="14817" y="35542"/>
                  </a:lnTo>
                  <a:lnTo>
                    <a:pt x="0" y="0"/>
                  </a:lnTo>
                  <a:lnTo>
                    <a:pt x="381100" y="349560"/>
                  </a:lnTo>
                  <a:lnTo>
                    <a:pt x="493313" y="474438"/>
                  </a:lnTo>
                  <a:close/>
                </a:path>
              </a:pathLst>
            </a:custGeom>
            <a:solidFill>
              <a:srgbClr val="2DC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43586" y="721625"/>
              <a:ext cx="589280" cy="562610"/>
            </a:xfrm>
            <a:custGeom>
              <a:avLst/>
              <a:gdLst/>
              <a:ahLst/>
              <a:cxnLst/>
              <a:rect l="l" t="t" r="r" b="b"/>
              <a:pathLst>
                <a:path w="589279" h="562610">
                  <a:moveTo>
                    <a:pt x="588919" y="562103"/>
                  </a:moveTo>
                  <a:lnTo>
                    <a:pt x="14798" y="35497"/>
                  </a:lnTo>
                  <a:lnTo>
                    <a:pt x="0" y="0"/>
                  </a:lnTo>
                  <a:lnTo>
                    <a:pt x="476803" y="437334"/>
                  </a:lnTo>
                  <a:lnTo>
                    <a:pt x="588919" y="562103"/>
                  </a:lnTo>
                  <a:close/>
                </a:path>
              </a:pathLst>
            </a:custGeom>
            <a:solidFill>
              <a:srgbClr val="39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58135" y="756524"/>
              <a:ext cx="685165" cy="650240"/>
            </a:xfrm>
            <a:custGeom>
              <a:avLst/>
              <a:gdLst/>
              <a:ahLst/>
              <a:cxnLst/>
              <a:rect l="l" t="t" r="r" b="b"/>
              <a:pathLst>
                <a:path w="685164" h="650240">
                  <a:moveTo>
                    <a:pt x="684557" y="649827"/>
                  </a:moveTo>
                  <a:lnTo>
                    <a:pt x="14807" y="35518"/>
                  </a:lnTo>
                  <a:lnTo>
                    <a:pt x="0" y="0"/>
                  </a:lnTo>
                  <a:lnTo>
                    <a:pt x="572481" y="525102"/>
                  </a:lnTo>
                  <a:lnTo>
                    <a:pt x="684557" y="649827"/>
                  </a:lnTo>
                  <a:close/>
                </a:path>
              </a:pathLst>
            </a:custGeom>
            <a:solidFill>
              <a:srgbClr val="42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72692" y="791440"/>
              <a:ext cx="780415" cy="737870"/>
            </a:xfrm>
            <a:custGeom>
              <a:avLst/>
              <a:gdLst/>
              <a:ahLst/>
              <a:cxnLst/>
              <a:rect l="l" t="t" r="r" b="b"/>
              <a:pathLst>
                <a:path w="780414" h="737869">
                  <a:moveTo>
                    <a:pt x="780311" y="737672"/>
                  </a:moveTo>
                  <a:lnTo>
                    <a:pt x="12412" y="33325"/>
                  </a:lnTo>
                  <a:lnTo>
                    <a:pt x="9871" y="23678"/>
                  </a:lnTo>
                  <a:lnTo>
                    <a:pt x="0" y="0"/>
                  </a:lnTo>
                  <a:lnTo>
                    <a:pt x="668159" y="612862"/>
                  </a:lnTo>
                  <a:lnTo>
                    <a:pt x="780311" y="737672"/>
                  </a:lnTo>
                  <a:close/>
                </a:path>
              </a:pathLst>
            </a:custGeom>
            <a:solidFill>
              <a:srgbClr val="4C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84970" y="824255"/>
              <a:ext cx="805815" cy="747395"/>
            </a:xfrm>
            <a:custGeom>
              <a:avLst/>
              <a:gdLst/>
              <a:ahLst/>
              <a:cxnLst/>
              <a:rect l="l" t="t" r="r" b="b"/>
              <a:pathLst>
                <a:path w="805814" h="747394">
                  <a:moveTo>
                    <a:pt x="805491" y="746844"/>
                  </a:moveTo>
                  <a:lnTo>
                    <a:pt x="782578" y="739751"/>
                  </a:lnTo>
                  <a:lnTo>
                    <a:pt x="7621" y="28930"/>
                  </a:lnTo>
                  <a:lnTo>
                    <a:pt x="0" y="0"/>
                  </a:lnTo>
                  <a:lnTo>
                    <a:pt x="766054" y="702655"/>
                  </a:lnTo>
                  <a:lnTo>
                    <a:pt x="805587" y="746650"/>
                  </a:lnTo>
                  <a:lnTo>
                    <a:pt x="805491" y="746844"/>
                  </a:lnTo>
                  <a:close/>
                </a:path>
              </a:pathLst>
            </a:custGeom>
            <a:solidFill>
              <a:srgbClr val="53C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92462" y="852694"/>
              <a:ext cx="775970" cy="711835"/>
            </a:xfrm>
            <a:custGeom>
              <a:avLst/>
              <a:gdLst/>
              <a:ahLst/>
              <a:cxnLst/>
              <a:rect l="l" t="t" r="r" b="b"/>
              <a:pathLst>
                <a:path w="775970" h="711835">
                  <a:moveTo>
                    <a:pt x="775722" y="711509"/>
                  </a:moveTo>
                  <a:lnTo>
                    <a:pt x="739618" y="700332"/>
                  </a:lnTo>
                  <a:lnTo>
                    <a:pt x="7616" y="28911"/>
                  </a:lnTo>
                  <a:lnTo>
                    <a:pt x="0" y="0"/>
                  </a:lnTo>
                  <a:lnTo>
                    <a:pt x="775722" y="711509"/>
                  </a:lnTo>
                  <a:close/>
                </a:path>
              </a:pathLst>
            </a:custGeom>
            <a:solidFill>
              <a:srgbClr val="59CB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99955" y="881134"/>
              <a:ext cx="732790" cy="672465"/>
            </a:xfrm>
            <a:custGeom>
              <a:avLst/>
              <a:gdLst/>
              <a:ahLst/>
              <a:cxnLst/>
              <a:rect l="l" t="t" r="r" b="b"/>
              <a:pathLst>
                <a:path w="732789" h="672465">
                  <a:moveTo>
                    <a:pt x="732713" y="672073"/>
                  </a:moveTo>
                  <a:lnTo>
                    <a:pt x="718590" y="667701"/>
                  </a:lnTo>
                  <a:lnTo>
                    <a:pt x="700699" y="664632"/>
                  </a:lnTo>
                  <a:lnTo>
                    <a:pt x="7620" y="28925"/>
                  </a:lnTo>
                  <a:lnTo>
                    <a:pt x="0" y="0"/>
                  </a:lnTo>
                  <a:lnTo>
                    <a:pt x="732713" y="672073"/>
                  </a:lnTo>
                  <a:close/>
                </a:path>
              </a:pathLst>
            </a:custGeom>
            <a:solidFill>
              <a:srgbClr val="60C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07442" y="909554"/>
              <a:ext cx="694055" cy="636905"/>
            </a:xfrm>
            <a:custGeom>
              <a:avLst/>
              <a:gdLst/>
              <a:ahLst/>
              <a:cxnLst/>
              <a:rect l="l" t="t" r="r" b="b"/>
              <a:pathLst>
                <a:path w="694054" h="636905">
                  <a:moveTo>
                    <a:pt x="693709" y="636297"/>
                  </a:moveTo>
                  <a:lnTo>
                    <a:pt x="664287" y="631250"/>
                  </a:lnTo>
                  <a:lnTo>
                    <a:pt x="7621" y="28930"/>
                  </a:lnTo>
                  <a:lnTo>
                    <a:pt x="0" y="0"/>
                  </a:lnTo>
                  <a:lnTo>
                    <a:pt x="693709" y="636297"/>
                  </a:lnTo>
                  <a:close/>
                </a:path>
              </a:pathLst>
            </a:custGeom>
            <a:solidFill>
              <a:srgbClr val="66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14935" y="937996"/>
              <a:ext cx="657860" cy="603250"/>
            </a:xfrm>
            <a:custGeom>
              <a:avLst/>
              <a:gdLst/>
              <a:ahLst/>
              <a:cxnLst/>
              <a:rect l="l" t="t" r="r" b="b"/>
              <a:pathLst>
                <a:path w="657860" h="603250">
                  <a:moveTo>
                    <a:pt x="657297" y="602894"/>
                  </a:moveTo>
                  <a:lnTo>
                    <a:pt x="627875" y="597847"/>
                  </a:lnTo>
                  <a:lnTo>
                    <a:pt x="7620" y="28924"/>
                  </a:lnTo>
                  <a:lnTo>
                    <a:pt x="0" y="0"/>
                  </a:lnTo>
                  <a:lnTo>
                    <a:pt x="657297" y="602894"/>
                  </a:lnTo>
                  <a:close/>
                </a:path>
              </a:pathLst>
            </a:custGeom>
            <a:solidFill>
              <a:srgbClr val="6B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22427" y="966433"/>
              <a:ext cx="621030" cy="569595"/>
            </a:xfrm>
            <a:custGeom>
              <a:avLst/>
              <a:gdLst/>
              <a:ahLst/>
              <a:cxnLst/>
              <a:rect l="l" t="t" r="r" b="b"/>
              <a:pathLst>
                <a:path w="621029" h="569594">
                  <a:moveTo>
                    <a:pt x="620879" y="569495"/>
                  </a:moveTo>
                  <a:lnTo>
                    <a:pt x="591478" y="564451"/>
                  </a:lnTo>
                  <a:lnTo>
                    <a:pt x="7620" y="28924"/>
                  </a:lnTo>
                  <a:lnTo>
                    <a:pt x="0" y="0"/>
                  </a:lnTo>
                  <a:lnTo>
                    <a:pt x="620879" y="569495"/>
                  </a:lnTo>
                  <a:close/>
                </a:path>
              </a:pathLst>
            </a:custGeom>
            <a:solidFill>
              <a:srgbClr val="71D0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529915" y="994853"/>
              <a:ext cx="584835" cy="536575"/>
            </a:xfrm>
            <a:custGeom>
              <a:avLst/>
              <a:gdLst/>
              <a:ahLst/>
              <a:cxnLst/>
              <a:rect l="l" t="t" r="r" b="b"/>
              <a:pathLst>
                <a:path w="584835" h="536575">
                  <a:moveTo>
                    <a:pt x="584489" y="536116"/>
                  </a:moveTo>
                  <a:lnTo>
                    <a:pt x="555067" y="531069"/>
                  </a:lnTo>
                  <a:lnTo>
                    <a:pt x="6303" y="27720"/>
                  </a:lnTo>
                  <a:lnTo>
                    <a:pt x="6114" y="23208"/>
                  </a:lnTo>
                  <a:lnTo>
                    <a:pt x="0" y="0"/>
                  </a:lnTo>
                  <a:lnTo>
                    <a:pt x="584489" y="536116"/>
                  </a:lnTo>
                  <a:close/>
                </a:path>
              </a:pathLst>
            </a:custGeom>
            <a:solidFill>
              <a:srgbClr val="77D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536201" y="1022175"/>
              <a:ext cx="549910" cy="504190"/>
            </a:xfrm>
            <a:custGeom>
              <a:avLst/>
              <a:gdLst/>
              <a:ahLst/>
              <a:cxnLst/>
              <a:rect l="l" t="t" r="r" b="b"/>
              <a:pathLst>
                <a:path w="549910" h="504190">
                  <a:moveTo>
                    <a:pt x="549286" y="503834"/>
                  </a:moveTo>
                  <a:lnTo>
                    <a:pt x="519862" y="498786"/>
                  </a:lnTo>
                  <a:lnTo>
                    <a:pt x="954" y="22823"/>
                  </a:lnTo>
                  <a:lnTo>
                    <a:pt x="0" y="0"/>
                  </a:lnTo>
                  <a:lnTo>
                    <a:pt x="549286" y="503834"/>
                  </a:lnTo>
                  <a:close/>
                </a:path>
              </a:pathLst>
            </a:custGeom>
            <a:solidFill>
              <a:srgbClr val="7C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37139" y="1044609"/>
              <a:ext cx="520065" cy="476884"/>
            </a:xfrm>
            <a:custGeom>
              <a:avLst/>
              <a:gdLst/>
              <a:ahLst/>
              <a:cxnLst/>
              <a:rect l="l" t="t" r="r" b="b"/>
              <a:pathLst>
                <a:path w="520064" h="476884">
                  <a:moveTo>
                    <a:pt x="491694" y="472928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515299" y="472643"/>
                  </a:lnTo>
                  <a:lnTo>
                    <a:pt x="497304" y="472643"/>
                  </a:lnTo>
                  <a:lnTo>
                    <a:pt x="491694" y="472928"/>
                  </a:lnTo>
                  <a:close/>
                </a:path>
                <a:path w="520064" h="476884">
                  <a:moveTo>
                    <a:pt x="519439" y="476440"/>
                  </a:moveTo>
                  <a:lnTo>
                    <a:pt x="497304" y="472643"/>
                  </a:lnTo>
                  <a:lnTo>
                    <a:pt x="515299" y="472643"/>
                  </a:lnTo>
                  <a:lnTo>
                    <a:pt x="519439" y="476440"/>
                  </a:lnTo>
                  <a:close/>
                </a:path>
              </a:pathLst>
            </a:custGeom>
            <a:solidFill>
              <a:srgbClr val="81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38077" y="1067027"/>
              <a:ext cx="491490" cy="452120"/>
            </a:xfrm>
            <a:custGeom>
              <a:avLst/>
              <a:gdLst/>
              <a:ahLst/>
              <a:cxnLst/>
              <a:rect l="l" t="t" r="r" b="b"/>
              <a:pathLst>
                <a:path w="491489" h="452119">
                  <a:moveTo>
                    <a:pt x="468481" y="451644"/>
                  </a:moveTo>
                  <a:lnTo>
                    <a:pt x="954" y="22812"/>
                  </a:lnTo>
                  <a:lnTo>
                    <a:pt x="0" y="0"/>
                  </a:lnTo>
                  <a:lnTo>
                    <a:pt x="491138" y="450492"/>
                  </a:lnTo>
                  <a:lnTo>
                    <a:pt x="468481" y="451644"/>
                  </a:lnTo>
                  <a:close/>
                </a:path>
              </a:pathLst>
            </a:custGeom>
            <a:solidFill>
              <a:srgbClr val="8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539015" y="1089451"/>
              <a:ext cx="467995" cy="430530"/>
            </a:xfrm>
            <a:custGeom>
              <a:avLst/>
              <a:gdLst/>
              <a:ahLst/>
              <a:cxnLst/>
              <a:rect l="l" t="t" r="r" b="b"/>
              <a:pathLst>
                <a:path w="467995" h="430530">
                  <a:moveTo>
                    <a:pt x="445263" y="430353"/>
                  </a:moveTo>
                  <a:lnTo>
                    <a:pt x="954" y="22814"/>
                  </a:lnTo>
                  <a:lnTo>
                    <a:pt x="0" y="0"/>
                  </a:lnTo>
                  <a:lnTo>
                    <a:pt x="467926" y="429200"/>
                  </a:lnTo>
                  <a:lnTo>
                    <a:pt x="445263" y="430353"/>
                  </a:lnTo>
                  <a:close/>
                </a:path>
              </a:pathLst>
            </a:custGeom>
            <a:solidFill>
              <a:srgbClr val="8BD7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539952" y="1111876"/>
              <a:ext cx="445134" cy="409575"/>
            </a:xfrm>
            <a:custGeom>
              <a:avLst/>
              <a:gdLst/>
              <a:ahLst/>
              <a:cxnLst/>
              <a:rect l="l" t="t" r="r" b="b"/>
              <a:pathLst>
                <a:path w="445135" h="409575">
                  <a:moveTo>
                    <a:pt x="422063" y="409060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444721" y="407908"/>
                  </a:lnTo>
                  <a:lnTo>
                    <a:pt x="422063" y="409060"/>
                  </a:lnTo>
                  <a:close/>
                </a:path>
              </a:pathLst>
            </a:custGeom>
            <a:solidFill>
              <a:srgbClr val="90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540890" y="1134288"/>
              <a:ext cx="421640" cy="387985"/>
            </a:xfrm>
            <a:custGeom>
              <a:avLst/>
              <a:gdLst/>
              <a:ahLst/>
              <a:cxnLst/>
              <a:rect l="l" t="t" r="r" b="b"/>
              <a:pathLst>
                <a:path w="421639" h="387984">
                  <a:moveTo>
                    <a:pt x="398854" y="387781"/>
                  </a:moveTo>
                  <a:lnTo>
                    <a:pt x="953" y="22806"/>
                  </a:lnTo>
                  <a:lnTo>
                    <a:pt x="0" y="0"/>
                  </a:lnTo>
                  <a:lnTo>
                    <a:pt x="421521" y="386628"/>
                  </a:lnTo>
                  <a:lnTo>
                    <a:pt x="398854" y="387781"/>
                  </a:lnTo>
                  <a:close/>
                </a:path>
              </a:pathLst>
            </a:custGeom>
            <a:solidFill>
              <a:srgbClr val="96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541828" y="1156718"/>
              <a:ext cx="398780" cy="367030"/>
            </a:xfrm>
            <a:custGeom>
              <a:avLst/>
              <a:gdLst/>
              <a:ahLst/>
              <a:cxnLst/>
              <a:rect l="l" t="t" r="r" b="b"/>
              <a:pathLst>
                <a:path w="398779" h="367030">
                  <a:moveTo>
                    <a:pt x="375645" y="366483"/>
                  </a:moveTo>
                  <a:lnTo>
                    <a:pt x="953" y="22808"/>
                  </a:lnTo>
                  <a:lnTo>
                    <a:pt x="0" y="0"/>
                  </a:lnTo>
                  <a:lnTo>
                    <a:pt x="398294" y="365331"/>
                  </a:lnTo>
                  <a:lnTo>
                    <a:pt x="375645" y="366483"/>
                  </a:lnTo>
                  <a:close/>
                </a:path>
              </a:pathLst>
            </a:custGeom>
            <a:solidFill>
              <a:srgbClr val="9ADB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542765" y="1179130"/>
              <a:ext cx="375285" cy="345440"/>
            </a:xfrm>
            <a:custGeom>
              <a:avLst/>
              <a:gdLst/>
              <a:ahLst/>
              <a:cxnLst/>
              <a:rect l="l" t="t" r="r" b="b"/>
              <a:pathLst>
                <a:path w="375285" h="345440">
                  <a:moveTo>
                    <a:pt x="352432" y="345204"/>
                  </a:moveTo>
                  <a:lnTo>
                    <a:pt x="954" y="22814"/>
                  </a:lnTo>
                  <a:lnTo>
                    <a:pt x="0" y="0"/>
                  </a:lnTo>
                  <a:lnTo>
                    <a:pt x="375095" y="344052"/>
                  </a:lnTo>
                  <a:lnTo>
                    <a:pt x="352432" y="345204"/>
                  </a:lnTo>
                  <a:close/>
                </a:path>
              </a:pathLst>
            </a:custGeom>
            <a:solidFill>
              <a:srgbClr val="9FDD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43703" y="1201567"/>
              <a:ext cx="352425" cy="324485"/>
            </a:xfrm>
            <a:custGeom>
              <a:avLst/>
              <a:gdLst/>
              <a:ahLst/>
              <a:cxnLst/>
              <a:rect l="l" t="t" r="r" b="b"/>
              <a:pathLst>
                <a:path w="352425" h="324484">
                  <a:moveTo>
                    <a:pt x="329219" y="323901"/>
                  </a:moveTo>
                  <a:lnTo>
                    <a:pt x="953" y="22802"/>
                  </a:lnTo>
                  <a:lnTo>
                    <a:pt x="0" y="0"/>
                  </a:lnTo>
                  <a:lnTo>
                    <a:pt x="351876" y="322748"/>
                  </a:lnTo>
                  <a:lnTo>
                    <a:pt x="329219" y="323901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44641" y="1223985"/>
              <a:ext cx="328930" cy="302895"/>
            </a:xfrm>
            <a:custGeom>
              <a:avLst/>
              <a:gdLst/>
              <a:ahLst/>
              <a:cxnLst/>
              <a:rect l="l" t="t" r="r" b="b"/>
              <a:pathLst>
                <a:path w="328929" h="302894">
                  <a:moveTo>
                    <a:pt x="306013" y="302615"/>
                  </a:moveTo>
                  <a:lnTo>
                    <a:pt x="953" y="22807"/>
                  </a:lnTo>
                  <a:lnTo>
                    <a:pt x="0" y="0"/>
                  </a:lnTo>
                  <a:lnTo>
                    <a:pt x="328663" y="301463"/>
                  </a:lnTo>
                  <a:lnTo>
                    <a:pt x="306013" y="302615"/>
                  </a:lnTo>
                  <a:close/>
                </a:path>
              </a:pathLst>
            </a:custGeom>
            <a:solidFill>
              <a:srgbClr val="A8E0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545578" y="1246397"/>
              <a:ext cx="306070" cy="281940"/>
            </a:xfrm>
            <a:custGeom>
              <a:avLst/>
              <a:gdLst/>
              <a:ahLst/>
              <a:cxnLst/>
              <a:rect l="l" t="t" r="r" b="b"/>
              <a:pathLst>
                <a:path w="306070" h="281940">
                  <a:moveTo>
                    <a:pt x="282801" y="281336"/>
                  </a:moveTo>
                  <a:lnTo>
                    <a:pt x="51" y="21987"/>
                  </a:lnTo>
                  <a:lnTo>
                    <a:pt x="520" y="12434"/>
                  </a:lnTo>
                  <a:lnTo>
                    <a:pt x="0" y="0"/>
                  </a:lnTo>
                  <a:lnTo>
                    <a:pt x="305463" y="280183"/>
                  </a:lnTo>
                  <a:lnTo>
                    <a:pt x="282801" y="281336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544619" y="1268025"/>
              <a:ext cx="284480" cy="260985"/>
            </a:xfrm>
            <a:custGeom>
              <a:avLst/>
              <a:gdLst/>
              <a:ahLst/>
              <a:cxnLst/>
              <a:rect l="l" t="t" r="r" b="b"/>
              <a:pathLst>
                <a:path w="284479" h="260984">
                  <a:moveTo>
                    <a:pt x="261485" y="260840"/>
                  </a:moveTo>
                  <a:lnTo>
                    <a:pt x="0" y="20995"/>
                  </a:lnTo>
                  <a:lnTo>
                    <a:pt x="1028" y="0"/>
                  </a:lnTo>
                  <a:lnTo>
                    <a:pt x="284147" y="259688"/>
                  </a:lnTo>
                  <a:lnTo>
                    <a:pt x="261485" y="260840"/>
                  </a:lnTo>
                  <a:close/>
                </a:path>
              </a:pathLst>
            </a:custGeom>
            <a:solidFill>
              <a:srgbClr val="B1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543609" y="1288661"/>
              <a:ext cx="262890" cy="242570"/>
            </a:xfrm>
            <a:custGeom>
              <a:avLst/>
              <a:gdLst/>
              <a:ahLst/>
              <a:cxnLst/>
              <a:rect l="l" t="t" r="r" b="b"/>
              <a:pathLst>
                <a:path w="262889" h="242569">
                  <a:moveTo>
                    <a:pt x="241300" y="242315"/>
                  </a:moveTo>
                  <a:lnTo>
                    <a:pt x="0" y="20985"/>
                  </a:lnTo>
                  <a:lnTo>
                    <a:pt x="1028" y="0"/>
                  </a:lnTo>
                  <a:lnTo>
                    <a:pt x="262889" y="240184"/>
                  </a:lnTo>
                  <a:lnTo>
                    <a:pt x="244078" y="241141"/>
                  </a:lnTo>
                  <a:lnTo>
                    <a:pt x="241300" y="242315"/>
                  </a:lnTo>
                  <a:close/>
                </a:path>
              </a:pathLst>
            </a:custGeom>
            <a:solidFill>
              <a:srgbClr val="B6E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527434" y="1309298"/>
              <a:ext cx="257745" cy="3305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87094" y="648474"/>
            <a:ext cx="4497070" cy="105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60"/>
              </a:lnSpc>
              <a:spcBef>
                <a:spcPts val="100"/>
              </a:spcBef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endParaRPr sz="2000">
              <a:latin typeface="Trebuchet MS"/>
              <a:cs typeface="Trebuchet MS"/>
            </a:endParaRPr>
          </a:p>
          <a:p>
            <a:pPr marL="12700" marR="5080">
              <a:lnSpc>
                <a:spcPts val="1920"/>
              </a:lnSpc>
              <a:spcBef>
                <a:spcPts val="25"/>
              </a:spcBef>
            </a:pPr>
            <a:r>
              <a:rPr sz="1600" b="1" spc="-85" dirty="0">
                <a:latin typeface="Trebuchet MS"/>
                <a:cs typeface="Trebuchet MS"/>
              </a:rPr>
              <a:t>Farmer John </a:t>
            </a:r>
            <a:r>
              <a:rPr sz="1600" b="1" spc="-5" dirty="0">
                <a:latin typeface="Trebuchet MS"/>
                <a:cs typeface="Trebuchet MS"/>
              </a:rPr>
              <a:t>had </a:t>
            </a:r>
            <a:r>
              <a:rPr sz="1600" b="1" i="1" spc="-90" dirty="0">
                <a:latin typeface="Trebuchet MS"/>
                <a:cs typeface="Trebuchet MS"/>
              </a:rPr>
              <a:t>several </a:t>
            </a:r>
            <a:r>
              <a:rPr sz="1600" b="1" i="1" spc="-125" dirty="0">
                <a:latin typeface="Trebuchet MS"/>
                <a:cs typeface="Trebuchet MS"/>
              </a:rPr>
              <a:t>different </a:t>
            </a:r>
            <a:r>
              <a:rPr sz="1600" b="1" spc="-55" dirty="0">
                <a:latin typeface="Trebuchet MS"/>
                <a:cs typeface="Trebuchet MS"/>
              </a:rPr>
              <a:t>kinds </a:t>
            </a:r>
            <a:r>
              <a:rPr sz="1600" b="1" spc="-70" dirty="0">
                <a:latin typeface="Trebuchet MS"/>
                <a:cs typeface="Trebuchet MS"/>
              </a:rPr>
              <a:t>of </a:t>
            </a:r>
            <a:r>
              <a:rPr sz="1600" b="1" spc="-30" dirty="0">
                <a:latin typeface="Trebuchet MS"/>
                <a:cs typeface="Trebuchet MS"/>
              </a:rPr>
              <a:t>animals  </a:t>
            </a:r>
            <a:r>
              <a:rPr sz="1600" b="1" spc="-40" dirty="0">
                <a:latin typeface="Trebuchet MS"/>
                <a:cs typeface="Trebuchet MS"/>
              </a:rPr>
              <a:t>on </a:t>
            </a:r>
            <a:r>
              <a:rPr sz="1600" b="1" spc="-65" dirty="0">
                <a:latin typeface="Trebuchet MS"/>
                <a:cs typeface="Trebuchet MS"/>
              </a:rPr>
              <a:t>his </a:t>
            </a:r>
            <a:r>
              <a:rPr sz="1600" b="1" spc="-70" dirty="0">
                <a:latin typeface="Trebuchet MS"/>
                <a:cs typeface="Trebuchet MS"/>
              </a:rPr>
              <a:t>farm. </a:t>
            </a:r>
            <a:r>
              <a:rPr sz="1600" b="1" spc="-105" dirty="0">
                <a:latin typeface="Trebuchet MS"/>
                <a:cs typeface="Trebuchet MS"/>
              </a:rPr>
              <a:t>Write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105" dirty="0">
                <a:latin typeface="Trebuchet MS"/>
                <a:cs typeface="Trebuchet MS"/>
              </a:rPr>
              <a:t>correct </a:t>
            </a:r>
            <a:r>
              <a:rPr sz="1600" b="1" i="1" spc="-105" dirty="0">
                <a:latin typeface="Trebuchet MS"/>
                <a:cs typeface="Trebuchet MS"/>
              </a:rPr>
              <a:t>collective </a:t>
            </a:r>
            <a:r>
              <a:rPr sz="1600" b="1" spc="-50" dirty="0">
                <a:latin typeface="Trebuchet MS"/>
                <a:cs typeface="Trebuchet MS"/>
              </a:rPr>
              <a:t>noun </a:t>
            </a:r>
            <a:r>
              <a:rPr sz="1600" b="1" spc="-95" dirty="0">
                <a:latin typeface="Trebuchet MS"/>
                <a:cs typeface="Trebuchet MS"/>
              </a:rPr>
              <a:t>for  </a:t>
            </a:r>
            <a:r>
              <a:rPr sz="1600" b="1" spc="-35" dirty="0">
                <a:latin typeface="Trebuchet MS"/>
                <a:cs typeface="Trebuchet MS"/>
              </a:rPr>
              <a:t>each group </a:t>
            </a:r>
            <a:r>
              <a:rPr sz="1600" b="1" spc="-70" dirty="0">
                <a:latin typeface="Trebuchet MS"/>
                <a:cs typeface="Trebuchet MS"/>
              </a:rPr>
              <a:t>of </a:t>
            </a:r>
            <a:r>
              <a:rPr sz="1600" b="1" spc="-65" dirty="0">
                <a:latin typeface="Trebuchet MS"/>
                <a:cs typeface="Trebuchet MS"/>
              </a:rPr>
              <a:t>his</a:t>
            </a:r>
            <a:r>
              <a:rPr sz="1600" b="1" spc="-85" dirty="0">
                <a:latin typeface="Trebuchet MS"/>
                <a:cs typeface="Trebuchet MS"/>
              </a:rPr>
              <a:t> </a:t>
            </a:r>
            <a:r>
              <a:rPr sz="1600" b="1" spc="-45" dirty="0">
                <a:latin typeface="Trebuchet MS"/>
                <a:cs typeface="Trebuchet MS"/>
              </a:rPr>
              <a:t>animals.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04875" y="5794933"/>
            <a:ext cx="5267960" cy="2658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>
              <a:lnSpc>
                <a:spcPct val="100000"/>
              </a:lnSpc>
              <a:spcBef>
                <a:spcPts val="100"/>
              </a:spcBef>
            </a:pPr>
            <a:r>
              <a:rPr sz="1600" spc="-70" dirty="0">
                <a:latin typeface="Trebuchet MS"/>
                <a:cs typeface="Trebuchet MS"/>
              </a:rPr>
              <a:t>Farmer </a:t>
            </a:r>
            <a:r>
              <a:rPr sz="1600" spc="-50" dirty="0">
                <a:latin typeface="Trebuchet MS"/>
                <a:cs typeface="Trebuchet MS"/>
              </a:rPr>
              <a:t>John</a:t>
            </a:r>
            <a:r>
              <a:rPr sz="1600" spc="-105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had:</a:t>
            </a:r>
            <a:endParaRPr sz="1600">
              <a:latin typeface="Trebuchet MS"/>
              <a:cs typeface="Trebuchet MS"/>
            </a:endParaRPr>
          </a:p>
          <a:p>
            <a:pPr marL="2172335" marR="974090">
              <a:lnSpc>
                <a:spcPts val="3340"/>
              </a:lnSpc>
              <a:spcBef>
                <a:spcPts val="60"/>
              </a:spcBef>
              <a:tabLst>
                <a:tab pos="3452495" algn="l"/>
              </a:tabLst>
            </a:pP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u="sng" spc="4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90" dirty="0">
                <a:latin typeface="Trebuchet MS"/>
                <a:cs typeface="Trebuchet MS"/>
              </a:rPr>
              <a:t>of </a:t>
            </a:r>
            <a:r>
              <a:rPr sz="1600" spc="5" dirty="0">
                <a:latin typeface="Trebuchet MS"/>
                <a:cs typeface="Trebuchet MS"/>
              </a:rPr>
              <a:t>geese 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u="sng" spc="4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90" dirty="0">
                <a:latin typeface="Trebuchet MS"/>
                <a:cs typeface="Trebuchet MS"/>
              </a:rPr>
              <a:t>of </a:t>
            </a:r>
            <a:r>
              <a:rPr sz="1600" spc="-10" dirty="0">
                <a:latin typeface="Trebuchet MS"/>
                <a:cs typeface="Trebuchet MS"/>
              </a:rPr>
              <a:t>sheep 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u="sng" spc="4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90" dirty="0">
                <a:latin typeface="Trebuchet MS"/>
                <a:cs typeface="Trebuchet MS"/>
              </a:rPr>
              <a:t>of </a:t>
            </a:r>
            <a:r>
              <a:rPr sz="1600" spc="-110" dirty="0">
                <a:latin typeface="Trebuchet MS"/>
                <a:cs typeface="Trebuchet MS"/>
              </a:rPr>
              <a:t>cattle 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u="sng" spc="4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90" dirty="0">
                <a:latin typeface="Trebuchet MS"/>
                <a:cs typeface="Trebuchet MS"/>
              </a:rPr>
              <a:t>of</a:t>
            </a:r>
            <a:r>
              <a:rPr sz="1600" spc="-160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horses</a:t>
            </a:r>
            <a:endParaRPr sz="16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1555"/>
              </a:spcBef>
              <a:tabLst>
                <a:tab pos="2064385" algn="l"/>
              </a:tabLst>
            </a:pPr>
            <a:r>
              <a:rPr sz="1600" spc="-15" dirty="0">
                <a:latin typeface="Trebuchet MS"/>
                <a:cs typeface="Trebuchet MS"/>
              </a:rPr>
              <a:t>One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-15" dirty="0">
                <a:latin typeface="Trebuchet MS"/>
                <a:cs typeface="Trebuchet MS"/>
              </a:rPr>
              <a:t>day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u="sng" spc="4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90" dirty="0">
                <a:latin typeface="Trebuchet MS"/>
                <a:cs typeface="Trebuchet MS"/>
              </a:rPr>
              <a:t>of </a:t>
            </a:r>
            <a:r>
              <a:rPr sz="1600" spc="-55" dirty="0">
                <a:latin typeface="Trebuchet MS"/>
                <a:cs typeface="Trebuchet MS"/>
              </a:rPr>
              <a:t>coyotes </a:t>
            </a:r>
            <a:r>
              <a:rPr sz="1600" spc="-105" dirty="0">
                <a:latin typeface="Trebuchet MS"/>
                <a:cs typeface="Trebuchet MS"/>
              </a:rPr>
              <a:t>tried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85" dirty="0">
                <a:latin typeface="Trebuchet MS"/>
                <a:cs typeface="Trebuchet MS"/>
              </a:rPr>
              <a:t>attack </a:t>
            </a:r>
            <a:r>
              <a:rPr sz="1600" spc="-30" dirty="0">
                <a:latin typeface="Trebuchet MS"/>
                <a:cs typeface="Trebuchet MS"/>
              </a:rPr>
              <a:t>his</a:t>
            </a:r>
            <a:r>
              <a:rPr sz="1600" spc="-65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animals.  </a:t>
            </a:r>
            <a:r>
              <a:rPr sz="1600" spc="-70" dirty="0">
                <a:latin typeface="Trebuchet MS"/>
                <a:cs typeface="Trebuchet MS"/>
              </a:rPr>
              <a:t>Farmer </a:t>
            </a:r>
            <a:r>
              <a:rPr sz="1600" spc="-50" dirty="0">
                <a:latin typeface="Trebuchet MS"/>
                <a:cs typeface="Trebuchet MS"/>
              </a:rPr>
              <a:t>John </a:t>
            </a:r>
            <a:r>
              <a:rPr sz="1600" spc="-80" dirty="0">
                <a:latin typeface="Trebuchet MS"/>
                <a:cs typeface="Trebuchet MS"/>
              </a:rPr>
              <a:t>yelled </a:t>
            </a:r>
            <a:r>
              <a:rPr sz="1600" spc="10" dirty="0">
                <a:latin typeface="Trebuchet MS"/>
                <a:cs typeface="Trebuchet MS"/>
              </a:rPr>
              <a:t>and </a:t>
            </a:r>
            <a:r>
              <a:rPr sz="1600" spc="-20" dirty="0">
                <a:latin typeface="Trebuchet MS"/>
                <a:cs typeface="Trebuchet MS"/>
              </a:rPr>
              <a:t>waved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285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pitchfork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80" dirty="0">
                <a:latin typeface="Trebuchet MS"/>
                <a:cs typeface="Trebuchet MS"/>
              </a:rPr>
              <a:t>frighten </a:t>
            </a:r>
            <a:r>
              <a:rPr sz="1600" spc="-70" dirty="0">
                <a:latin typeface="Trebuchet MS"/>
                <a:cs typeface="Trebuchet MS"/>
              </a:rPr>
              <a:t>them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215389" y="2081529"/>
            <a:ext cx="4409440" cy="33724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904875" y="8444128"/>
            <a:ext cx="528320" cy="257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95"/>
              </a:lnSpc>
            </a:pPr>
            <a:r>
              <a:rPr sz="1600" spc="30" dirty="0">
                <a:latin typeface="Trebuchet MS"/>
                <a:cs typeface="Trebuchet MS"/>
              </a:rPr>
              <a:t>awa</a:t>
            </a:r>
            <a:r>
              <a:rPr sz="1600" spc="-200" dirty="0">
                <a:latin typeface="Trebuchet MS"/>
                <a:cs typeface="Trebuchet MS"/>
              </a:rPr>
              <a:t>y</a:t>
            </a:r>
            <a:r>
              <a:rPr sz="1600" spc="-190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283813" y="8908974"/>
            <a:ext cx="240029" cy="19939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z="1200" spc="10" dirty="0">
                <a:latin typeface="Trebuchet MS"/>
                <a:cs typeface="Trebuchet MS"/>
              </a:rPr>
              <a:t>36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9415" y="2635894"/>
            <a:ext cx="5939790" cy="6184265"/>
            <a:chOff x="399415" y="2635894"/>
            <a:chExt cx="5939790" cy="6184265"/>
          </a:xfrm>
        </p:grpSpPr>
        <p:sp>
          <p:nvSpPr>
            <p:cNvPr id="3" name="object 3"/>
            <p:cNvSpPr/>
            <p:nvPr/>
          </p:nvSpPr>
          <p:spPr>
            <a:xfrm>
              <a:off x="2851157" y="4916177"/>
              <a:ext cx="3487507" cy="180846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99415" y="2635894"/>
              <a:ext cx="2962656" cy="258815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55320" y="5598161"/>
              <a:ext cx="2124075" cy="27216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26637" y="6830285"/>
              <a:ext cx="2574290" cy="1990089"/>
            </a:xfrm>
            <a:custGeom>
              <a:avLst/>
              <a:gdLst/>
              <a:ahLst/>
              <a:cxnLst/>
              <a:rect l="l" t="t" r="r" b="b"/>
              <a:pathLst>
                <a:path w="2574290" h="1990090">
                  <a:moveTo>
                    <a:pt x="2573832" y="1989864"/>
                  </a:moveTo>
                  <a:lnTo>
                    <a:pt x="0" y="1989864"/>
                  </a:lnTo>
                  <a:lnTo>
                    <a:pt x="0" y="220027"/>
                  </a:lnTo>
                  <a:lnTo>
                    <a:pt x="5583" y="169573"/>
                  </a:lnTo>
                  <a:lnTo>
                    <a:pt x="21488" y="123260"/>
                  </a:lnTo>
                  <a:lnTo>
                    <a:pt x="46445" y="82406"/>
                  </a:lnTo>
                  <a:lnTo>
                    <a:pt x="79186" y="48334"/>
                  </a:lnTo>
                  <a:lnTo>
                    <a:pt x="118442" y="22361"/>
                  </a:lnTo>
                  <a:lnTo>
                    <a:pt x="162944" y="5810"/>
                  </a:lnTo>
                  <a:lnTo>
                    <a:pt x="211423" y="0"/>
                  </a:lnTo>
                  <a:lnTo>
                    <a:pt x="1127837" y="0"/>
                  </a:lnTo>
                  <a:lnTo>
                    <a:pt x="1176317" y="5810"/>
                  </a:lnTo>
                  <a:lnTo>
                    <a:pt x="1220821" y="22361"/>
                  </a:lnTo>
                  <a:lnTo>
                    <a:pt x="1260079" y="48334"/>
                  </a:lnTo>
                  <a:lnTo>
                    <a:pt x="1292823" y="82406"/>
                  </a:lnTo>
                  <a:lnTo>
                    <a:pt x="1317783" y="123260"/>
                  </a:lnTo>
                  <a:lnTo>
                    <a:pt x="1333689" y="169573"/>
                  </a:lnTo>
                  <a:lnTo>
                    <a:pt x="1339273" y="220027"/>
                  </a:lnTo>
                  <a:lnTo>
                    <a:pt x="1339273" y="311782"/>
                  </a:lnTo>
                  <a:lnTo>
                    <a:pt x="1339108" y="320434"/>
                  </a:lnTo>
                  <a:lnTo>
                    <a:pt x="2573832" y="320434"/>
                  </a:lnTo>
                  <a:lnTo>
                    <a:pt x="2573832" y="1989864"/>
                  </a:lnTo>
                  <a:close/>
                </a:path>
              </a:pathLst>
            </a:custGeom>
            <a:solidFill>
              <a:srgbClr val="F6F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31227" y="6834293"/>
              <a:ext cx="2569845" cy="1986280"/>
            </a:xfrm>
            <a:custGeom>
              <a:avLst/>
              <a:gdLst/>
              <a:ahLst/>
              <a:cxnLst/>
              <a:rect l="l" t="t" r="r" b="b"/>
              <a:pathLst>
                <a:path w="2569845" h="1986279">
                  <a:moveTo>
                    <a:pt x="2569242" y="1985856"/>
                  </a:moveTo>
                  <a:lnTo>
                    <a:pt x="0" y="1985856"/>
                  </a:lnTo>
                  <a:lnTo>
                    <a:pt x="0" y="220027"/>
                  </a:lnTo>
                  <a:lnTo>
                    <a:pt x="5584" y="169577"/>
                  </a:lnTo>
                  <a:lnTo>
                    <a:pt x="21490" y="123265"/>
                  </a:lnTo>
                  <a:lnTo>
                    <a:pt x="46450" y="82412"/>
                  </a:lnTo>
                  <a:lnTo>
                    <a:pt x="79194" y="48338"/>
                  </a:lnTo>
                  <a:lnTo>
                    <a:pt x="118452" y="22364"/>
                  </a:lnTo>
                  <a:lnTo>
                    <a:pt x="162956" y="5811"/>
                  </a:lnTo>
                  <a:lnTo>
                    <a:pt x="211436" y="0"/>
                  </a:lnTo>
                  <a:lnTo>
                    <a:pt x="1127837" y="0"/>
                  </a:lnTo>
                  <a:lnTo>
                    <a:pt x="1176321" y="5811"/>
                  </a:lnTo>
                  <a:lnTo>
                    <a:pt x="1220827" y="22364"/>
                  </a:lnTo>
                  <a:lnTo>
                    <a:pt x="1260085" y="48338"/>
                  </a:lnTo>
                  <a:lnTo>
                    <a:pt x="1292827" y="82412"/>
                  </a:lnTo>
                  <a:lnTo>
                    <a:pt x="1317785" y="123265"/>
                  </a:lnTo>
                  <a:lnTo>
                    <a:pt x="1333690" y="169577"/>
                  </a:lnTo>
                  <a:lnTo>
                    <a:pt x="1339273" y="220027"/>
                  </a:lnTo>
                  <a:lnTo>
                    <a:pt x="1339273" y="311782"/>
                  </a:lnTo>
                  <a:lnTo>
                    <a:pt x="1339108" y="320447"/>
                  </a:lnTo>
                  <a:lnTo>
                    <a:pt x="2569242" y="320447"/>
                  </a:lnTo>
                  <a:lnTo>
                    <a:pt x="2569242" y="1985856"/>
                  </a:lnTo>
                  <a:close/>
                </a:path>
              </a:pathLst>
            </a:custGeom>
            <a:solidFill>
              <a:srgbClr val="EE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735830" y="6838314"/>
              <a:ext cx="2564765" cy="1981835"/>
            </a:xfrm>
            <a:custGeom>
              <a:avLst/>
              <a:gdLst/>
              <a:ahLst/>
              <a:cxnLst/>
              <a:rect l="l" t="t" r="r" b="b"/>
              <a:pathLst>
                <a:path w="2564765" h="1981834">
                  <a:moveTo>
                    <a:pt x="2564640" y="1981835"/>
                  </a:moveTo>
                  <a:lnTo>
                    <a:pt x="0" y="1981835"/>
                  </a:lnTo>
                  <a:lnTo>
                    <a:pt x="0" y="220027"/>
                  </a:lnTo>
                  <a:lnTo>
                    <a:pt x="5584" y="169577"/>
                  </a:lnTo>
                  <a:lnTo>
                    <a:pt x="21490" y="123265"/>
                  </a:lnTo>
                  <a:lnTo>
                    <a:pt x="46450" y="82412"/>
                  </a:lnTo>
                  <a:lnTo>
                    <a:pt x="79194" y="48338"/>
                  </a:lnTo>
                  <a:lnTo>
                    <a:pt x="118452" y="22364"/>
                  </a:lnTo>
                  <a:lnTo>
                    <a:pt x="162956" y="5811"/>
                  </a:lnTo>
                  <a:lnTo>
                    <a:pt x="211436" y="0"/>
                  </a:lnTo>
                  <a:lnTo>
                    <a:pt x="1127837" y="0"/>
                  </a:lnTo>
                  <a:lnTo>
                    <a:pt x="1176317" y="5811"/>
                  </a:lnTo>
                  <a:lnTo>
                    <a:pt x="1220821" y="22364"/>
                  </a:lnTo>
                  <a:lnTo>
                    <a:pt x="1260079" y="48338"/>
                  </a:lnTo>
                  <a:lnTo>
                    <a:pt x="1292823" y="82412"/>
                  </a:lnTo>
                  <a:lnTo>
                    <a:pt x="1317783" y="123265"/>
                  </a:lnTo>
                  <a:lnTo>
                    <a:pt x="1333689" y="169577"/>
                  </a:lnTo>
                  <a:lnTo>
                    <a:pt x="1339273" y="220027"/>
                  </a:lnTo>
                  <a:lnTo>
                    <a:pt x="1339273" y="311782"/>
                  </a:lnTo>
                  <a:lnTo>
                    <a:pt x="1339108" y="320447"/>
                  </a:lnTo>
                  <a:lnTo>
                    <a:pt x="2564640" y="320447"/>
                  </a:lnTo>
                  <a:lnTo>
                    <a:pt x="2564640" y="1981835"/>
                  </a:lnTo>
                  <a:close/>
                </a:path>
                <a:path w="2564765" h="1981834">
                  <a:moveTo>
                    <a:pt x="2564640" y="320447"/>
                  </a:moveTo>
                  <a:lnTo>
                    <a:pt x="1339108" y="320447"/>
                  </a:lnTo>
                  <a:lnTo>
                    <a:pt x="2564640" y="320439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40432" y="6842335"/>
              <a:ext cx="2560320" cy="1978025"/>
            </a:xfrm>
            <a:custGeom>
              <a:avLst/>
              <a:gdLst/>
              <a:ahLst/>
              <a:cxnLst/>
              <a:rect l="l" t="t" r="r" b="b"/>
              <a:pathLst>
                <a:path w="2560320" h="1978025">
                  <a:moveTo>
                    <a:pt x="2560037" y="1977814"/>
                  </a:moveTo>
                  <a:lnTo>
                    <a:pt x="0" y="1977814"/>
                  </a:lnTo>
                  <a:lnTo>
                    <a:pt x="0" y="220027"/>
                  </a:lnTo>
                  <a:lnTo>
                    <a:pt x="5583" y="169577"/>
                  </a:lnTo>
                  <a:lnTo>
                    <a:pt x="21488" y="123265"/>
                  </a:lnTo>
                  <a:lnTo>
                    <a:pt x="46445" y="82412"/>
                  </a:lnTo>
                  <a:lnTo>
                    <a:pt x="79186" y="48338"/>
                  </a:lnTo>
                  <a:lnTo>
                    <a:pt x="118442" y="22364"/>
                  </a:lnTo>
                  <a:lnTo>
                    <a:pt x="162944" y="5811"/>
                  </a:lnTo>
                  <a:lnTo>
                    <a:pt x="211423" y="0"/>
                  </a:lnTo>
                  <a:lnTo>
                    <a:pt x="1127837" y="0"/>
                  </a:lnTo>
                  <a:lnTo>
                    <a:pt x="1176317" y="5811"/>
                  </a:lnTo>
                  <a:lnTo>
                    <a:pt x="1220818" y="22364"/>
                  </a:lnTo>
                  <a:lnTo>
                    <a:pt x="1260074" y="48338"/>
                  </a:lnTo>
                  <a:lnTo>
                    <a:pt x="1292815" y="82412"/>
                  </a:lnTo>
                  <a:lnTo>
                    <a:pt x="1317772" y="123265"/>
                  </a:lnTo>
                  <a:lnTo>
                    <a:pt x="1333677" y="169577"/>
                  </a:lnTo>
                  <a:lnTo>
                    <a:pt x="1339261" y="220027"/>
                  </a:lnTo>
                  <a:lnTo>
                    <a:pt x="1339261" y="311782"/>
                  </a:lnTo>
                  <a:lnTo>
                    <a:pt x="1339108" y="320434"/>
                  </a:lnTo>
                  <a:lnTo>
                    <a:pt x="2560037" y="320434"/>
                  </a:lnTo>
                  <a:lnTo>
                    <a:pt x="2560037" y="1977814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745022" y="6846343"/>
              <a:ext cx="2555875" cy="1974214"/>
            </a:xfrm>
            <a:custGeom>
              <a:avLst/>
              <a:gdLst/>
              <a:ahLst/>
              <a:cxnLst/>
              <a:rect l="l" t="t" r="r" b="b"/>
              <a:pathLst>
                <a:path w="2555875" h="1974215">
                  <a:moveTo>
                    <a:pt x="2555447" y="1973806"/>
                  </a:moveTo>
                  <a:lnTo>
                    <a:pt x="0" y="1973806"/>
                  </a:lnTo>
                  <a:lnTo>
                    <a:pt x="0" y="220040"/>
                  </a:lnTo>
                  <a:lnTo>
                    <a:pt x="5584" y="169585"/>
                  </a:lnTo>
                  <a:lnTo>
                    <a:pt x="21490" y="123270"/>
                  </a:lnTo>
                  <a:lnTo>
                    <a:pt x="46450" y="82414"/>
                  </a:lnTo>
                  <a:lnTo>
                    <a:pt x="79194" y="48339"/>
                  </a:lnTo>
                  <a:lnTo>
                    <a:pt x="118452" y="22364"/>
                  </a:lnTo>
                  <a:lnTo>
                    <a:pt x="162956" y="5811"/>
                  </a:lnTo>
                  <a:lnTo>
                    <a:pt x="211436" y="0"/>
                  </a:lnTo>
                  <a:lnTo>
                    <a:pt x="1127837" y="0"/>
                  </a:lnTo>
                  <a:lnTo>
                    <a:pt x="1176321" y="5811"/>
                  </a:lnTo>
                  <a:lnTo>
                    <a:pt x="1220827" y="22364"/>
                  </a:lnTo>
                  <a:lnTo>
                    <a:pt x="1260085" y="48339"/>
                  </a:lnTo>
                  <a:lnTo>
                    <a:pt x="1292827" y="82414"/>
                  </a:lnTo>
                  <a:lnTo>
                    <a:pt x="1317785" y="123270"/>
                  </a:lnTo>
                  <a:lnTo>
                    <a:pt x="1333690" y="169585"/>
                  </a:lnTo>
                  <a:lnTo>
                    <a:pt x="1339273" y="220040"/>
                  </a:lnTo>
                  <a:lnTo>
                    <a:pt x="1339273" y="311795"/>
                  </a:lnTo>
                  <a:lnTo>
                    <a:pt x="1339120" y="320447"/>
                  </a:lnTo>
                  <a:lnTo>
                    <a:pt x="2555447" y="320447"/>
                  </a:lnTo>
                  <a:lnTo>
                    <a:pt x="2555447" y="1973806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749625" y="6850364"/>
              <a:ext cx="2551430" cy="1970405"/>
            </a:xfrm>
            <a:custGeom>
              <a:avLst/>
              <a:gdLst/>
              <a:ahLst/>
              <a:cxnLst/>
              <a:rect l="l" t="t" r="r" b="b"/>
              <a:pathLst>
                <a:path w="2551429" h="1970404">
                  <a:moveTo>
                    <a:pt x="2550845" y="1969785"/>
                  </a:moveTo>
                  <a:lnTo>
                    <a:pt x="0" y="1969785"/>
                  </a:lnTo>
                  <a:lnTo>
                    <a:pt x="0" y="220027"/>
                  </a:lnTo>
                  <a:lnTo>
                    <a:pt x="5584" y="169577"/>
                  </a:lnTo>
                  <a:lnTo>
                    <a:pt x="21490" y="123265"/>
                  </a:lnTo>
                  <a:lnTo>
                    <a:pt x="46450" y="82412"/>
                  </a:lnTo>
                  <a:lnTo>
                    <a:pt x="79194" y="48338"/>
                  </a:lnTo>
                  <a:lnTo>
                    <a:pt x="118452" y="22364"/>
                  </a:lnTo>
                  <a:lnTo>
                    <a:pt x="162956" y="5811"/>
                  </a:lnTo>
                  <a:lnTo>
                    <a:pt x="211436" y="0"/>
                  </a:lnTo>
                  <a:lnTo>
                    <a:pt x="1127837" y="0"/>
                  </a:lnTo>
                  <a:lnTo>
                    <a:pt x="1176317" y="5811"/>
                  </a:lnTo>
                  <a:lnTo>
                    <a:pt x="1220821" y="22364"/>
                  </a:lnTo>
                  <a:lnTo>
                    <a:pt x="1260079" y="48338"/>
                  </a:lnTo>
                  <a:lnTo>
                    <a:pt x="1292823" y="82412"/>
                  </a:lnTo>
                  <a:lnTo>
                    <a:pt x="1317783" y="123265"/>
                  </a:lnTo>
                  <a:lnTo>
                    <a:pt x="1333689" y="169577"/>
                  </a:lnTo>
                  <a:lnTo>
                    <a:pt x="1339273" y="220027"/>
                  </a:lnTo>
                  <a:lnTo>
                    <a:pt x="1339273" y="311782"/>
                  </a:lnTo>
                  <a:lnTo>
                    <a:pt x="1339108" y="320447"/>
                  </a:lnTo>
                  <a:lnTo>
                    <a:pt x="2550845" y="320447"/>
                  </a:lnTo>
                  <a:lnTo>
                    <a:pt x="2550845" y="1969785"/>
                  </a:lnTo>
                  <a:close/>
                </a:path>
                <a:path w="2551429" h="1970404">
                  <a:moveTo>
                    <a:pt x="2550845" y="320447"/>
                  </a:moveTo>
                  <a:lnTo>
                    <a:pt x="1339108" y="320447"/>
                  </a:lnTo>
                  <a:lnTo>
                    <a:pt x="2550845" y="320439"/>
                  </a:lnTo>
                  <a:close/>
                </a:path>
              </a:pathLst>
            </a:custGeom>
            <a:solidFill>
              <a:srgbClr val="D4EF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754227" y="6854385"/>
              <a:ext cx="2546350" cy="1965960"/>
            </a:xfrm>
            <a:custGeom>
              <a:avLst/>
              <a:gdLst/>
              <a:ahLst/>
              <a:cxnLst/>
              <a:rect l="l" t="t" r="r" b="b"/>
              <a:pathLst>
                <a:path w="2546350" h="1965959">
                  <a:moveTo>
                    <a:pt x="2546242" y="1965764"/>
                  </a:moveTo>
                  <a:lnTo>
                    <a:pt x="0" y="1965764"/>
                  </a:lnTo>
                  <a:lnTo>
                    <a:pt x="0" y="220027"/>
                  </a:lnTo>
                  <a:lnTo>
                    <a:pt x="5583" y="169577"/>
                  </a:lnTo>
                  <a:lnTo>
                    <a:pt x="21488" y="123265"/>
                  </a:lnTo>
                  <a:lnTo>
                    <a:pt x="46445" y="82412"/>
                  </a:lnTo>
                  <a:lnTo>
                    <a:pt x="79186" y="48338"/>
                  </a:lnTo>
                  <a:lnTo>
                    <a:pt x="118442" y="22364"/>
                  </a:lnTo>
                  <a:lnTo>
                    <a:pt x="162944" y="5811"/>
                  </a:lnTo>
                  <a:lnTo>
                    <a:pt x="211423" y="0"/>
                  </a:lnTo>
                  <a:lnTo>
                    <a:pt x="1127837" y="0"/>
                  </a:lnTo>
                  <a:lnTo>
                    <a:pt x="1176317" y="5811"/>
                  </a:lnTo>
                  <a:lnTo>
                    <a:pt x="1220821" y="22364"/>
                  </a:lnTo>
                  <a:lnTo>
                    <a:pt x="1260079" y="48338"/>
                  </a:lnTo>
                  <a:lnTo>
                    <a:pt x="1292823" y="82412"/>
                  </a:lnTo>
                  <a:lnTo>
                    <a:pt x="1317783" y="123265"/>
                  </a:lnTo>
                  <a:lnTo>
                    <a:pt x="1333689" y="169577"/>
                  </a:lnTo>
                  <a:lnTo>
                    <a:pt x="1339273" y="220027"/>
                  </a:lnTo>
                  <a:lnTo>
                    <a:pt x="1339273" y="311782"/>
                  </a:lnTo>
                  <a:lnTo>
                    <a:pt x="1339108" y="320447"/>
                  </a:lnTo>
                  <a:lnTo>
                    <a:pt x="2546242" y="320447"/>
                  </a:lnTo>
                  <a:lnTo>
                    <a:pt x="2546242" y="1965764"/>
                  </a:lnTo>
                  <a:close/>
                </a:path>
                <a:path w="2546350" h="1965959">
                  <a:moveTo>
                    <a:pt x="2546242" y="320447"/>
                  </a:moveTo>
                  <a:lnTo>
                    <a:pt x="1339108" y="320447"/>
                  </a:lnTo>
                  <a:lnTo>
                    <a:pt x="2546242" y="320439"/>
                  </a:lnTo>
                  <a:close/>
                </a:path>
              </a:pathLst>
            </a:custGeom>
            <a:solidFill>
              <a:srgbClr val="CD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758817" y="6858406"/>
              <a:ext cx="2541905" cy="1962150"/>
            </a:xfrm>
            <a:custGeom>
              <a:avLst/>
              <a:gdLst/>
              <a:ahLst/>
              <a:cxnLst/>
              <a:rect l="l" t="t" r="r" b="b"/>
              <a:pathLst>
                <a:path w="2541904" h="1962150">
                  <a:moveTo>
                    <a:pt x="2541653" y="1961743"/>
                  </a:moveTo>
                  <a:lnTo>
                    <a:pt x="0" y="1961743"/>
                  </a:lnTo>
                  <a:lnTo>
                    <a:pt x="0" y="220027"/>
                  </a:lnTo>
                  <a:lnTo>
                    <a:pt x="5584" y="169573"/>
                  </a:lnTo>
                  <a:lnTo>
                    <a:pt x="21490" y="123260"/>
                  </a:lnTo>
                  <a:lnTo>
                    <a:pt x="46450" y="82406"/>
                  </a:lnTo>
                  <a:lnTo>
                    <a:pt x="79194" y="48334"/>
                  </a:lnTo>
                  <a:lnTo>
                    <a:pt x="118452" y="22361"/>
                  </a:lnTo>
                  <a:lnTo>
                    <a:pt x="162956" y="5810"/>
                  </a:lnTo>
                  <a:lnTo>
                    <a:pt x="211436" y="0"/>
                  </a:lnTo>
                  <a:lnTo>
                    <a:pt x="1127837" y="0"/>
                  </a:lnTo>
                  <a:lnTo>
                    <a:pt x="1176321" y="5810"/>
                  </a:lnTo>
                  <a:lnTo>
                    <a:pt x="1220827" y="22361"/>
                  </a:lnTo>
                  <a:lnTo>
                    <a:pt x="1260085" y="48334"/>
                  </a:lnTo>
                  <a:lnTo>
                    <a:pt x="1292827" y="82406"/>
                  </a:lnTo>
                  <a:lnTo>
                    <a:pt x="1317785" y="123260"/>
                  </a:lnTo>
                  <a:lnTo>
                    <a:pt x="1333690" y="169573"/>
                  </a:lnTo>
                  <a:lnTo>
                    <a:pt x="1339273" y="220027"/>
                  </a:lnTo>
                  <a:lnTo>
                    <a:pt x="1339273" y="311782"/>
                  </a:lnTo>
                  <a:lnTo>
                    <a:pt x="1339120" y="320434"/>
                  </a:lnTo>
                  <a:lnTo>
                    <a:pt x="2541653" y="320434"/>
                  </a:lnTo>
                  <a:lnTo>
                    <a:pt x="2541653" y="1961743"/>
                  </a:lnTo>
                  <a:close/>
                </a:path>
              </a:pathLst>
            </a:custGeom>
            <a:solidFill>
              <a:srgbClr val="C7EA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763419" y="6862414"/>
              <a:ext cx="2537460" cy="1958339"/>
            </a:xfrm>
            <a:custGeom>
              <a:avLst/>
              <a:gdLst/>
              <a:ahLst/>
              <a:cxnLst/>
              <a:rect l="l" t="t" r="r" b="b"/>
              <a:pathLst>
                <a:path w="2537460" h="1958340">
                  <a:moveTo>
                    <a:pt x="2537050" y="1957735"/>
                  </a:moveTo>
                  <a:lnTo>
                    <a:pt x="0" y="1957735"/>
                  </a:lnTo>
                  <a:lnTo>
                    <a:pt x="0" y="220027"/>
                  </a:lnTo>
                  <a:lnTo>
                    <a:pt x="5584" y="169577"/>
                  </a:lnTo>
                  <a:lnTo>
                    <a:pt x="21490" y="123265"/>
                  </a:lnTo>
                  <a:lnTo>
                    <a:pt x="46450" y="82412"/>
                  </a:lnTo>
                  <a:lnTo>
                    <a:pt x="79194" y="48338"/>
                  </a:lnTo>
                  <a:lnTo>
                    <a:pt x="118452" y="22364"/>
                  </a:lnTo>
                  <a:lnTo>
                    <a:pt x="162956" y="5811"/>
                  </a:lnTo>
                  <a:lnTo>
                    <a:pt x="211436" y="0"/>
                  </a:lnTo>
                  <a:lnTo>
                    <a:pt x="1127837" y="0"/>
                  </a:lnTo>
                  <a:lnTo>
                    <a:pt x="1176317" y="5811"/>
                  </a:lnTo>
                  <a:lnTo>
                    <a:pt x="1220821" y="22364"/>
                  </a:lnTo>
                  <a:lnTo>
                    <a:pt x="1260079" y="48338"/>
                  </a:lnTo>
                  <a:lnTo>
                    <a:pt x="1292823" y="82412"/>
                  </a:lnTo>
                  <a:lnTo>
                    <a:pt x="1317783" y="123265"/>
                  </a:lnTo>
                  <a:lnTo>
                    <a:pt x="1333689" y="169577"/>
                  </a:lnTo>
                  <a:lnTo>
                    <a:pt x="1339273" y="220027"/>
                  </a:lnTo>
                  <a:lnTo>
                    <a:pt x="1339273" y="311795"/>
                  </a:lnTo>
                  <a:lnTo>
                    <a:pt x="1339108" y="320447"/>
                  </a:lnTo>
                  <a:lnTo>
                    <a:pt x="2537050" y="320447"/>
                  </a:lnTo>
                  <a:lnTo>
                    <a:pt x="2537050" y="1957735"/>
                  </a:lnTo>
                  <a:close/>
                </a:path>
              </a:pathLst>
            </a:custGeom>
            <a:solidFill>
              <a:srgbClr val="C0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768022" y="6866435"/>
              <a:ext cx="2533015" cy="1953895"/>
            </a:xfrm>
            <a:custGeom>
              <a:avLst/>
              <a:gdLst/>
              <a:ahLst/>
              <a:cxnLst/>
              <a:rect l="l" t="t" r="r" b="b"/>
              <a:pathLst>
                <a:path w="2533015" h="1953895">
                  <a:moveTo>
                    <a:pt x="2532447" y="1953714"/>
                  </a:moveTo>
                  <a:lnTo>
                    <a:pt x="0" y="1953714"/>
                  </a:lnTo>
                  <a:lnTo>
                    <a:pt x="0" y="220027"/>
                  </a:lnTo>
                  <a:lnTo>
                    <a:pt x="5583" y="169577"/>
                  </a:lnTo>
                  <a:lnTo>
                    <a:pt x="21488" y="123265"/>
                  </a:lnTo>
                  <a:lnTo>
                    <a:pt x="46445" y="82412"/>
                  </a:lnTo>
                  <a:lnTo>
                    <a:pt x="79186" y="48338"/>
                  </a:lnTo>
                  <a:lnTo>
                    <a:pt x="118442" y="22364"/>
                  </a:lnTo>
                  <a:lnTo>
                    <a:pt x="162944" y="5811"/>
                  </a:lnTo>
                  <a:lnTo>
                    <a:pt x="211423" y="0"/>
                  </a:lnTo>
                  <a:lnTo>
                    <a:pt x="1127837" y="0"/>
                  </a:lnTo>
                  <a:lnTo>
                    <a:pt x="1176317" y="5811"/>
                  </a:lnTo>
                  <a:lnTo>
                    <a:pt x="1220821" y="22364"/>
                  </a:lnTo>
                  <a:lnTo>
                    <a:pt x="1260079" y="48338"/>
                  </a:lnTo>
                  <a:lnTo>
                    <a:pt x="1292823" y="82412"/>
                  </a:lnTo>
                  <a:lnTo>
                    <a:pt x="1317783" y="123265"/>
                  </a:lnTo>
                  <a:lnTo>
                    <a:pt x="1333689" y="169577"/>
                  </a:lnTo>
                  <a:lnTo>
                    <a:pt x="1339273" y="220027"/>
                  </a:lnTo>
                  <a:lnTo>
                    <a:pt x="1339273" y="311782"/>
                  </a:lnTo>
                  <a:lnTo>
                    <a:pt x="1339108" y="320447"/>
                  </a:lnTo>
                  <a:lnTo>
                    <a:pt x="2532447" y="320447"/>
                  </a:lnTo>
                  <a:lnTo>
                    <a:pt x="2532447" y="1953714"/>
                  </a:lnTo>
                  <a:close/>
                </a:path>
              </a:pathLst>
            </a:custGeom>
            <a:solidFill>
              <a:srgbClr val="B9E5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772612" y="6870456"/>
              <a:ext cx="2527935" cy="1950085"/>
            </a:xfrm>
            <a:custGeom>
              <a:avLst/>
              <a:gdLst/>
              <a:ahLst/>
              <a:cxnLst/>
              <a:rect l="l" t="t" r="r" b="b"/>
              <a:pathLst>
                <a:path w="2527935" h="1950084">
                  <a:moveTo>
                    <a:pt x="2527858" y="1949693"/>
                  </a:moveTo>
                  <a:lnTo>
                    <a:pt x="4" y="1949693"/>
                  </a:lnTo>
                  <a:lnTo>
                    <a:pt x="0" y="220027"/>
                  </a:lnTo>
                  <a:lnTo>
                    <a:pt x="5584" y="169577"/>
                  </a:lnTo>
                  <a:lnTo>
                    <a:pt x="21490" y="123265"/>
                  </a:lnTo>
                  <a:lnTo>
                    <a:pt x="46450" y="82412"/>
                  </a:lnTo>
                  <a:lnTo>
                    <a:pt x="79194" y="48338"/>
                  </a:lnTo>
                  <a:lnTo>
                    <a:pt x="118452" y="22364"/>
                  </a:lnTo>
                  <a:lnTo>
                    <a:pt x="162956" y="5811"/>
                  </a:lnTo>
                  <a:lnTo>
                    <a:pt x="211436" y="0"/>
                  </a:lnTo>
                  <a:lnTo>
                    <a:pt x="1127850" y="0"/>
                  </a:lnTo>
                  <a:lnTo>
                    <a:pt x="1176329" y="5811"/>
                  </a:lnTo>
                  <a:lnTo>
                    <a:pt x="1220831" y="22364"/>
                  </a:lnTo>
                  <a:lnTo>
                    <a:pt x="1260087" y="48338"/>
                  </a:lnTo>
                  <a:lnTo>
                    <a:pt x="1292828" y="82412"/>
                  </a:lnTo>
                  <a:lnTo>
                    <a:pt x="1317785" y="123265"/>
                  </a:lnTo>
                  <a:lnTo>
                    <a:pt x="1333690" y="169577"/>
                  </a:lnTo>
                  <a:lnTo>
                    <a:pt x="1339273" y="220027"/>
                  </a:lnTo>
                  <a:lnTo>
                    <a:pt x="1339273" y="311782"/>
                  </a:lnTo>
                  <a:lnTo>
                    <a:pt x="1339120" y="320447"/>
                  </a:lnTo>
                  <a:lnTo>
                    <a:pt x="2527858" y="320447"/>
                  </a:lnTo>
                  <a:lnTo>
                    <a:pt x="2527858" y="1949693"/>
                  </a:lnTo>
                  <a:close/>
                </a:path>
                <a:path w="2527935" h="1950084">
                  <a:moveTo>
                    <a:pt x="2527858" y="320447"/>
                  </a:moveTo>
                  <a:lnTo>
                    <a:pt x="1339120" y="320447"/>
                  </a:lnTo>
                  <a:lnTo>
                    <a:pt x="2527858" y="320440"/>
                  </a:lnTo>
                  <a:close/>
                </a:path>
              </a:pathLst>
            </a:custGeom>
            <a:solidFill>
              <a:srgbClr val="B2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777214" y="6874476"/>
              <a:ext cx="2523490" cy="1946275"/>
            </a:xfrm>
            <a:custGeom>
              <a:avLst/>
              <a:gdLst/>
              <a:ahLst/>
              <a:cxnLst/>
              <a:rect l="l" t="t" r="r" b="b"/>
              <a:pathLst>
                <a:path w="2523490" h="1946275">
                  <a:moveTo>
                    <a:pt x="2523255" y="1945672"/>
                  </a:moveTo>
                  <a:lnTo>
                    <a:pt x="0" y="1945672"/>
                  </a:lnTo>
                  <a:lnTo>
                    <a:pt x="0" y="220027"/>
                  </a:lnTo>
                  <a:lnTo>
                    <a:pt x="5584" y="169577"/>
                  </a:lnTo>
                  <a:lnTo>
                    <a:pt x="21490" y="123265"/>
                  </a:lnTo>
                  <a:lnTo>
                    <a:pt x="46450" y="82412"/>
                  </a:lnTo>
                  <a:lnTo>
                    <a:pt x="79194" y="48338"/>
                  </a:lnTo>
                  <a:lnTo>
                    <a:pt x="118452" y="22364"/>
                  </a:lnTo>
                  <a:lnTo>
                    <a:pt x="162956" y="5811"/>
                  </a:lnTo>
                  <a:lnTo>
                    <a:pt x="211436" y="0"/>
                  </a:lnTo>
                  <a:lnTo>
                    <a:pt x="1127837" y="0"/>
                  </a:lnTo>
                  <a:lnTo>
                    <a:pt x="1176317" y="5811"/>
                  </a:lnTo>
                  <a:lnTo>
                    <a:pt x="1220821" y="22364"/>
                  </a:lnTo>
                  <a:lnTo>
                    <a:pt x="1260079" y="48338"/>
                  </a:lnTo>
                  <a:lnTo>
                    <a:pt x="1292823" y="82412"/>
                  </a:lnTo>
                  <a:lnTo>
                    <a:pt x="1317783" y="123265"/>
                  </a:lnTo>
                  <a:lnTo>
                    <a:pt x="1333689" y="169577"/>
                  </a:lnTo>
                  <a:lnTo>
                    <a:pt x="1339273" y="220027"/>
                  </a:lnTo>
                  <a:lnTo>
                    <a:pt x="1339273" y="311782"/>
                  </a:lnTo>
                  <a:lnTo>
                    <a:pt x="1339108" y="320434"/>
                  </a:lnTo>
                  <a:lnTo>
                    <a:pt x="2523255" y="320434"/>
                  </a:lnTo>
                  <a:lnTo>
                    <a:pt x="2523255" y="1945672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781817" y="6878485"/>
              <a:ext cx="2519045" cy="1941830"/>
            </a:xfrm>
            <a:custGeom>
              <a:avLst/>
              <a:gdLst/>
              <a:ahLst/>
              <a:cxnLst/>
              <a:rect l="l" t="t" r="r" b="b"/>
              <a:pathLst>
                <a:path w="2519045" h="1941829">
                  <a:moveTo>
                    <a:pt x="2518653" y="1941664"/>
                  </a:moveTo>
                  <a:lnTo>
                    <a:pt x="0" y="1941664"/>
                  </a:lnTo>
                  <a:lnTo>
                    <a:pt x="0" y="220040"/>
                  </a:lnTo>
                  <a:lnTo>
                    <a:pt x="5583" y="169585"/>
                  </a:lnTo>
                  <a:lnTo>
                    <a:pt x="21488" y="123270"/>
                  </a:lnTo>
                  <a:lnTo>
                    <a:pt x="46445" y="82414"/>
                  </a:lnTo>
                  <a:lnTo>
                    <a:pt x="79186" y="48339"/>
                  </a:lnTo>
                  <a:lnTo>
                    <a:pt x="118442" y="22364"/>
                  </a:lnTo>
                  <a:lnTo>
                    <a:pt x="162944" y="5811"/>
                  </a:lnTo>
                  <a:lnTo>
                    <a:pt x="211423" y="0"/>
                  </a:lnTo>
                  <a:lnTo>
                    <a:pt x="1127837" y="0"/>
                  </a:lnTo>
                  <a:lnTo>
                    <a:pt x="1176317" y="5811"/>
                  </a:lnTo>
                  <a:lnTo>
                    <a:pt x="1220821" y="22364"/>
                  </a:lnTo>
                  <a:lnTo>
                    <a:pt x="1260079" y="48339"/>
                  </a:lnTo>
                  <a:lnTo>
                    <a:pt x="1292823" y="82414"/>
                  </a:lnTo>
                  <a:lnTo>
                    <a:pt x="1317783" y="123270"/>
                  </a:lnTo>
                  <a:lnTo>
                    <a:pt x="1333689" y="169585"/>
                  </a:lnTo>
                  <a:lnTo>
                    <a:pt x="1339273" y="220040"/>
                  </a:lnTo>
                  <a:lnTo>
                    <a:pt x="1339273" y="311782"/>
                  </a:lnTo>
                  <a:lnTo>
                    <a:pt x="1339108" y="320447"/>
                  </a:lnTo>
                  <a:lnTo>
                    <a:pt x="2518653" y="320447"/>
                  </a:lnTo>
                  <a:lnTo>
                    <a:pt x="2518653" y="1941664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86407" y="6882506"/>
              <a:ext cx="2514600" cy="1938020"/>
            </a:xfrm>
            <a:custGeom>
              <a:avLst/>
              <a:gdLst/>
              <a:ahLst/>
              <a:cxnLst/>
              <a:rect l="l" t="t" r="r" b="b"/>
              <a:pathLst>
                <a:path w="2514600" h="1938020">
                  <a:moveTo>
                    <a:pt x="2514063" y="1937643"/>
                  </a:moveTo>
                  <a:lnTo>
                    <a:pt x="4" y="1937643"/>
                  </a:lnTo>
                  <a:lnTo>
                    <a:pt x="0" y="220027"/>
                  </a:lnTo>
                  <a:lnTo>
                    <a:pt x="5584" y="169577"/>
                  </a:lnTo>
                  <a:lnTo>
                    <a:pt x="21490" y="123265"/>
                  </a:lnTo>
                  <a:lnTo>
                    <a:pt x="46450" y="82412"/>
                  </a:lnTo>
                  <a:lnTo>
                    <a:pt x="79194" y="48338"/>
                  </a:lnTo>
                  <a:lnTo>
                    <a:pt x="118452" y="22364"/>
                  </a:lnTo>
                  <a:lnTo>
                    <a:pt x="162956" y="5811"/>
                  </a:lnTo>
                  <a:lnTo>
                    <a:pt x="211436" y="0"/>
                  </a:lnTo>
                  <a:lnTo>
                    <a:pt x="1127850" y="0"/>
                  </a:lnTo>
                  <a:lnTo>
                    <a:pt x="1176329" y="5811"/>
                  </a:lnTo>
                  <a:lnTo>
                    <a:pt x="1220831" y="22364"/>
                  </a:lnTo>
                  <a:lnTo>
                    <a:pt x="1260087" y="48338"/>
                  </a:lnTo>
                  <a:lnTo>
                    <a:pt x="1292828" y="82412"/>
                  </a:lnTo>
                  <a:lnTo>
                    <a:pt x="1317785" y="123265"/>
                  </a:lnTo>
                  <a:lnTo>
                    <a:pt x="1333690" y="169577"/>
                  </a:lnTo>
                  <a:lnTo>
                    <a:pt x="1339273" y="220027"/>
                  </a:lnTo>
                  <a:lnTo>
                    <a:pt x="1339273" y="311782"/>
                  </a:lnTo>
                  <a:lnTo>
                    <a:pt x="1339120" y="320447"/>
                  </a:lnTo>
                  <a:lnTo>
                    <a:pt x="2514063" y="320447"/>
                  </a:lnTo>
                  <a:lnTo>
                    <a:pt x="2514063" y="1937643"/>
                  </a:lnTo>
                  <a:close/>
                </a:path>
              </a:pathLst>
            </a:custGeom>
            <a:solidFill>
              <a:srgbClr val="9DDC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791009" y="6886526"/>
              <a:ext cx="2509520" cy="1934210"/>
            </a:xfrm>
            <a:custGeom>
              <a:avLst/>
              <a:gdLst/>
              <a:ahLst/>
              <a:cxnLst/>
              <a:rect l="l" t="t" r="r" b="b"/>
              <a:pathLst>
                <a:path w="2509520" h="1934209">
                  <a:moveTo>
                    <a:pt x="2509460" y="1933623"/>
                  </a:moveTo>
                  <a:lnTo>
                    <a:pt x="0" y="1933623"/>
                  </a:lnTo>
                  <a:lnTo>
                    <a:pt x="0" y="220027"/>
                  </a:lnTo>
                  <a:lnTo>
                    <a:pt x="5584" y="169577"/>
                  </a:lnTo>
                  <a:lnTo>
                    <a:pt x="21490" y="123265"/>
                  </a:lnTo>
                  <a:lnTo>
                    <a:pt x="46450" y="82412"/>
                  </a:lnTo>
                  <a:lnTo>
                    <a:pt x="79194" y="48338"/>
                  </a:lnTo>
                  <a:lnTo>
                    <a:pt x="118452" y="22364"/>
                  </a:lnTo>
                  <a:lnTo>
                    <a:pt x="162956" y="5811"/>
                  </a:lnTo>
                  <a:lnTo>
                    <a:pt x="211436" y="0"/>
                  </a:lnTo>
                  <a:lnTo>
                    <a:pt x="1127837" y="0"/>
                  </a:lnTo>
                  <a:lnTo>
                    <a:pt x="1176317" y="5811"/>
                  </a:lnTo>
                  <a:lnTo>
                    <a:pt x="1220821" y="22364"/>
                  </a:lnTo>
                  <a:lnTo>
                    <a:pt x="1260079" y="48338"/>
                  </a:lnTo>
                  <a:lnTo>
                    <a:pt x="1292823" y="82412"/>
                  </a:lnTo>
                  <a:lnTo>
                    <a:pt x="1317783" y="123265"/>
                  </a:lnTo>
                  <a:lnTo>
                    <a:pt x="1333689" y="169577"/>
                  </a:lnTo>
                  <a:lnTo>
                    <a:pt x="1339273" y="220027"/>
                  </a:lnTo>
                  <a:lnTo>
                    <a:pt x="1339273" y="311782"/>
                  </a:lnTo>
                  <a:lnTo>
                    <a:pt x="1339108" y="320434"/>
                  </a:lnTo>
                  <a:lnTo>
                    <a:pt x="2509460" y="320434"/>
                  </a:lnTo>
                  <a:lnTo>
                    <a:pt x="2509460" y="1933623"/>
                  </a:lnTo>
                  <a:close/>
                </a:path>
              </a:pathLst>
            </a:custGeom>
            <a:solidFill>
              <a:srgbClr val="95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795612" y="6890547"/>
              <a:ext cx="2505075" cy="1929764"/>
            </a:xfrm>
            <a:custGeom>
              <a:avLst/>
              <a:gdLst/>
              <a:ahLst/>
              <a:cxnLst/>
              <a:rect l="l" t="t" r="r" b="b"/>
              <a:pathLst>
                <a:path w="2505075" h="1929765">
                  <a:moveTo>
                    <a:pt x="2504858" y="1929602"/>
                  </a:moveTo>
                  <a:lnTo>
                    <a:pt x="0" y="1929602"/>
                  </a:lnTo>
                  <a:lnTo>
                    <a:pt x="0" y="220027"/>
                  </a:lnTo>
                  <a:lnTo>
                    <a:pt x="5583" y="169573"/>
                  </a:lnTo>
                  <a:lnTo>
                    <a:pt x="21488" y="123260"/>
                  </a:lnTo>
                  <a:lnTo>
                    <a:pt x="46446" y="82406"/>
                  </a:lnTo>
                  <a:lnTo>
                    <a:pt x="79188" y="48334"/>
                  </a:lnTo>
                  <a:lnTo>
                    <a:pt x="118446" y="22361"/>
                  </a:lnTo>
                  <a:lnTo>
                    <a:pt x="162952" y="5810"/>
                  </a:lnTo>
                  <a:lnTo>
                    <a:pt x="211436" y="0"/>
                  </a:lnTo>
                  <a:lnTo>
                    <a:pt x="1127837" y="0"/>
                  </a:lnTo>
                  <a:lnTo>
                    <a:pt x="1176317" y="5810"/>
                  </a:lnTo>
                  <a:lnTo>
                    <a:pt x="1220821" y="22361"/>
                  </a:lnTo>
                  <a:lnTo>
                    <a:pt x="1260079" y="48334"/>
                  </a:lnTo>
                  <a:lnTo>
                    <a:pt x="1292823" y="82406"/>
                  </a:lnTo>
                  <a:lnTo>
                    <a:pt x="1317783" y="123260"/>
                  </a:lnTo>
                  <a:lnTo>
                    <a:pt x="1333689" y="169573"/>
                  </a:lnTo>
                  <a:lnTo>
                    <a:pt x="1339273" y="220027"/>
                  </a:lnTo>
                  <a:lnTo>
                    <a:pt x="1339273" y="311782"/>
                  </a:lnTo>
                  <a:lnTo>
                    <a:pt x="1339108" y="320434"/>
                  </a:lnTo>
                  <a:lnTo>
                    <a:pt x="2504858" y="320434"/>
                  </a:lnTo>
                  <a:lnTo>
                    <a:pt x="2504858" y="1929602"/>
                  </a:lnTo>
                  <a:close/>
                </a:path>
              </a:pathLst>
            </a:custGeom>
            <a:solidFill>
              <a:srgbClr val="8E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800202" y="6894568"/>
              <a:ext cx="2500630" cy="1925955"/>
            </a:xfrm>
            <a:custGeom>
              <a:avLst/>
              <a:gdLst/>
              <a:ahLst/>
              <a:cxnLst/>
              <a:rect l="l" t="t" r="r" b="b"/>
              <a:pathLst>
                <a:path w="2500629" h="1925954">
                  <a:moveTo>
                    <a:pt x="2500268" y="1925581"/>
                  </a:moveTo>
                  <a:lnTo>
                    <a:pt x="4" y="1925581"/>
                  </a:lnTo>
                  <a:lnTo>
                    <a:pt x="0" y="220015"/>
                  </a:lnTo>
                  <a:lnTo>
                    <a:pt x="5584" y="169565"/>
                  </a:lnTo>
                  <a:lnTo>
                    <a:pt x="21490" y="123255"/>
                  </a:lnTo>
                  <a:lnTo>
                    <a:pt x="46450" y="82404"/>
                  </a:lnTo>
                  <a:lnTo>
                    <a:pt x="79194" y="48333"/>
                  </a:lnTo>
                  <a:lnTo>
                    <a:pt x="118452" y="22361"/>
                  </a:lnTo>
                  <a:lnTo>
                    <a:pt x="162956" y="5810"/>
                  </a:lnTo>
                  <a:lnTo>
                    <a:pt x="211436" y="0"/>
                  </a:lnTo>
                  <a:lnTo>
                    <a:pt x="1127850" y="0"/>
                  </a:lnTo>
                  <a:lnTo>
                    <a:pt x="1176329" y="5810"/>
                  </a:lnTo>
                  <a:lnTo>
                    <a:pt x="1220831" y="22361"/>
                  </a:lnTo>
                  <a:lnTo>
                    <a:pt x="1260087" y="48333"/>
                  </a:lnTo>
                  <a:lnTo>
                    <a:pt x="1292828" y="82404"/>
                  </a:lnTo>
                  <a:lnTo>
                    <a:pt x="1317785" y="123255"/>
                  </a:lnTo>
                  <a:lnTo>
                    <a:pt x="1333690" y="169565"/>
                  </a:lnTo>
                  <a:lnTo>
                    <a:pt x="1339273" y="220015"/>
                  </a:lnTo>
                  <a:lnTo>
                    <a:pt x="1339273" y="311782"/>
                  </a:lnTo>
                  <a:lnTo>
                    <a:pt x="1339120" y="320434"/>
                  </a:lnTo>
                  <a:lnTo>
                    <a:pt x="2500268" y="320434"/>
                  </a:lnTo>
                  <a:lnTo>
                    <a:pt x="2500268" y="1925581"/>
                  </a:lnTo>
                  <a:close/>
                </a:path>
              </a:pathLst>
            </a:custGeom>
            <a:solidFill>
              <a:srgbClr val="8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804804" y="6898576"/>
              <a:ext cx="2496185" cy="1922145"/>
            </a:xfrm>
            <a:custGeom>
              <a:avLst/>
              <a:gdLst/>
              <a:ahLst/>
              <a:cxnLst/>
              <a:rect l="l" t="t" r="r" b="b"/>
              <a:pathLst>
                <a:path w="2496185" h="1922145">
                  <a:moveTo>
                    <a:pt x="2495665" y="1921573"/>
                  </a:moveTo>
                  <a:lnTo>
                    <a:pt x="0" y="1921573"/>
                  </a:lnTo>
                  <a:lnTo>
                    <a:pt x="0" y="220027"/>
                  </a:lnTo>
                  <a:lnTo>
                    <a:pt x="5584" y="169577"/>
                  </a:lnTo>
                  <a:lnTo>
                    <a:pt x="21490" y="123265"/>
                  </a:lnTo>
                  <a:lnTo>
                    <a:pt x="46450" y="82412"/>
                  </a:lnTo>
                  <a:lnTo>
                    <a:pt x="79194" y="48338"/>
                  </a:lnTo>
                  <a:lnTo>
                    <a:pt x="118452" y="22364"/>
                  </a:lnTo>
                  <a:lnTo>
                    <a:pt x="162956" y="5811"/>
                  </a:lnTo>
                  <a:lnTo>
                    <a:pt x="211436" y="0"/>
                  </a:lnTo>
                  <a:lnTo>
                    <a:pt x="1127837" y="0"/>
                  </a:lnTo>
                  <a:lnTo>
                    <a:pt x="1176317" y="5811"/>
                  </a:lnTo>
                  <a:lnTo>
                    <a:pt x="1220821" y="22364"/>
                  </a:lnTo>
                  <a:lnTo>
                    <a:pt x="1260079" y="48338"/>
                  </a:lnTo>
                  <a:lnTo>
                    <a:pt x="1292823" y="82412"/>
                  </a:lnTo>
                  <a:lnTo>
                    <a:pt x="1317783" y="123265"/>
                  </a:lnTo>
                  <a:lnTo>
                    <a:pt x="1333689" y="169577"/>
                  </a:lnTo>
                  <a:lnTo>
                    <a:pt x="1339273" y="220027"/>
                  </a:lnTo>
                  <a:lnTo>
                    <a:pt x="1339273" y="311782"/>
                  </a:lnTo>
                  <a:lnTo>
                    <a:pt x="1339108" y="320447"/>
                  </a:lnTo>
                  <a:lnTo>
                    <a:pt x="2495665" y="320447"/>
                  </a:lnTo>
                  <a:lnTo>
                    <a:pt x="2495665" y="1921573"/>
                  </a:lnTo>
                  <a:close/>
                </a:path>
              </a:pathLst>
            </a:custGeom>
            <a:solidFill>
              <a:srgbClr val="7E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809406" y="6902597"/>
              <a:ext cx="2491105" cy="1917700"/>
            </a:xfrm>
            <a:custGeom>
              <a:avLst/>
              <a:gdLst/>
              <a:ahLst/>
              <a:cxnLst/>
              <a:rect l="l" t="t" r="r" b="b"/>
              <a:pathLst>
                <a:path w="2491104" h="1917700">
                  <a:moveTo>
                    <a:pt x="2491063" y="1917552"/>
                  </a:moveTo>
                  <a:lnTo>
                    <a:pt x="0" y="1917552"/>
                  </a:lnTo>
                  <a:lnTo>
                    <a:pt x="0" y="220027"/>
                  </a:lnTo>
                  <a:lnTo>
                    <a:pt x="5584" y="169577"/>
                  </a:lnTo>
                  <a:lnTo>
                    <a:pt x="21490" y="123265"/>
                  </a:lnTo>
                  <a:lnTo>
                    <a:pt x="46450" y="82412"/>
                  </a:lnTo>
                  <a:lnTo>
                    <a:pt x="79194" y="48338"/>
                  </a:lnTo>
                  <a:lnTo>
                    <a:pt x="118452" y="22364"/>
                  </a:lnTo>
                  <a:lnTo>
                    <a:pt x="162956" y="5811"/>
                  </a:lnTo>
                  <a:lnTo>
                    <a:pt x="211436" y="0"/>
                  </a:lnTo>
                  <a:lnTo>
                    <a:pt x="1127837" y="0"/>
                  </a:lnTo>
                  <a:lnTo>
                    <a:pt x="1176317" y="5811"/>
                  </a:lnTo>
                  <a:lnTo>
                    <a:pt x="1220821" y="22364"/>
                  </a:lnTo>
                  <a:lnTo>
                    <a:pt x="1260079" y="48338"/>
                  </a:lnTo>
                  <a:lnTo>
                    <a:pt x="1292823" y="82412"/>
                  </a:lnTo>
                  <a:lnTo>
                    <a:pt x="1317783" y="123265"/>
                  </a:lnTo>
                  <a:lnTo>
                    <a:pt x="1333689" y="169577"/>
                  </a:lnTo>
                  <a:lnTo>
                    <a:pt x="1339273" y="220027"/>
                  </a:lnTo>
                  <a:lnTo>
                    <a:pt x="1339273" y="311782"/>
                  </a:lnTo>
                  <a:lnTo>
                    <a:pt x="1339108" y="320447"/>
                  </a:lnTo>
                  <a:lnTo>
                    <a:pt x="2491063" y="320447"/>
                  </a:lnTo>
                  <a:lnTo>
                    <a:pt x="2491063" y="1917552"/>
                  </a:lnTo>
                  <a:close/>
                </a:path>
                <a:path w="2491104" h="1917700">
                  <a:moveTo>
                    <a:pt x="2491063" y="320447"/>
                  </a:moveTo>
                  <a:lnTo>
                    <a:pt x="1339108" y="320447"/>
                  </a:lnTo>
                  <a:lnTo>
                    <a:pt x="2491063" y="320440"/>
                  </a:lnTo>
                  <a:close/>
                </a:path>
              </a:pathLst>
            </a:custGeom>
            <a:solidFill>
              <a:srgbClr val="76D1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813987" y="6906628"/>
              <a:ext cx="2486660" cy="1913889"/>
            </a:xfrm>
            <a:custGeom>
              <a:avLst/>
              <a:gdLst/>
              <a:ahLst/>
              <a:cxnLst/>
              <a:rect l="l" t="t" r="r" b="b"/>
              <a:pathLst>
                <a:path w="2486660" h="1913890">
                  <a:moveTo>
                    <a:pt x="2486482" y="320433"/>
                  </a:moveTo>
                  <a:lnTo>
                    <a:pt x="1339126" y="320433"/>
                  </a:lnTo>
                  <a:lnTo>
                    <a:pt x="1339291" y="311785"/>
                  </a:lnTo>
                  <a:lnTo>
                    <a:pt x="1339291" y="220027"/>
                  </a:lnTo>
                  <a:lnTo>
                    <a:pt x="1333703" y="169570"/>
                  </a:lnTo>
                  <a:lnTo>
                    <a:pt x="1317802" y="123266"/>
                  </a:lnTo>
                  <a:lnTo>
                    <a:pt x="1292834" y="82410"/>
                  </a:lnTo>
                  <a:lnTo>
                    <a:pt x="1260094" y="48336"/>
                  </a:lnTo>
                  <a:lnTo>
                    <a:pt x="1220838" y="22364"/>
                  </a:lnTo>
                  <a:lnTo>
                    <a:pt x="1176337" y="5803"/>
                  </a:lnTo>
                  <a:lnTo>
                    <a:pt x="1127848" y="0"/>
                  </a:lnTo>
                  <a:lnTo>
                    <a:pt x="211442" y="0"/>
                  </a:lnTo>
                  <a:lnTo>
                    <a:pt x="162953" y="5803"/>
                  </a:lnTo>
                  <a:lnTo>
                    <a:pt x="118452" y="22364"/>
                  </a:lnTo>
                  <a:lnTo>
                    <a:pt x="79197" y="48336"/>
                  </a:lnTo>
                  <a:lnTo>
                    <a:pt x="46456" y="82410"/>
                  </a:lnTo>
                  <a:lnTo>
                    <a:pt x="21488" y="123266"/>
                  </a:lnTo>
                  <a:lnTo>
                    <a:pt x="5588" y="169570"/>
                  </a:lnTo>
                  <a:lnTo>
                    <a:pt x="0" y="220027"/>
                  </a:lnTo>
                  <a:lnTo>
                    <a:pt x="12" y="1913534"/>
                  </a:lnTo>
                  <a:lnTo>
                    <a:pt x="2486482" y="1913534"/>
                  </a:lnTo>
                  <a:lnTo>
                    <a:pt x="2486482" y="320433"/>
                  </a:lnTo>
                  <a:close/>
                </a:path>
              </a:pathLst>
            </a:custGeom>
            <a:solidFill>
              <a:srgbClr val="6C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813996" y="6906618"/>
              <a:ext cx="2486660" cy="1913889"/>
            </a:xfrm>
            <a:custGeom>
              <a:avLst/>
              <a:gdLst/>
              <a:ahLst/>
              <a:cxnLst/>
              <a:rect l="l" t="t" r="r" b="b"/>
              <a:pathLst>
                <a:path w="2486660" h="1913890">
                  <a:moveTo>
                    <a:pt x="2486473" y="1913531"/>
                  </a:moveTo>
                  <a:lnTo>
                    <a:pt x="4" y="1913531"/>
                  </a:lnTo>
                  <a:lnTo>
                    <a:pt x="0" y="220027"/>
                  </a:lnTo>
                  <a:lnTo>
                    <a:pt x="5584" y="169577"/>
                  </a:lnTo>
                  <a:lnTo>
                    <a:pt x="21490" y="123265"/>
                  </a:lnTo>
                  <a:lnTo>
                    <a:pt x="46450" y="82412"/>
                  </a:lnTo>
                  <a:lnTo>
                    <a:pt x="79194" y="48338"/>
                  </a:lnTo>
                  <a:lnTo>
                    <a:pt x="118452" y="22364"/>
                  </a:lnTo>
                  <a:lnTo>
                    <a:pt x="162956" y="5811"/>
                  </a:lnTo>
                  <a:lnTo>
                    <a:pt x="211436" y="0"/>
                  </a:lnTo>
                  <a:lnTo>
                    <a:pt x="1127850" y="0"/>
                  </a:lnTo>
                  <a:lnTo>
                    <a:pt x="1176330" y="5811"/>
                  </a:lnTo>
                  <a:lnTo>
                    <a:pt x="1220834" y="22364"/>
                  </a:lnTo>
                  <a:lnTo>
                    <a:pt x="1260092" y="48338"/>
                  </a:lnTo>
                  <a:lnTo>
                    <a:pt x="1292836" y="82412"/>
                  </a:lnTo>
                  <a:lnTo>
                    <a:pt x="1317795" y="123265"/>
                  </a:lnTo>
                  <a:lnTo>
                    <a:pt x="1333702" y="169577"/>
                  </a:lnTo>
                  <a:lnTo>
                    <a:pt x="1339286" y="220027"/>
                  </a:lnTo>
                  <a:lnTo>
                    <a:pt x="1339286" y="311782"/>
                  </a:lnTo>
                  <a:lnTo>
                    <a:pt x="1339120" y="320434"/>
                  </a:lnTo>
                  <a:lnTo>
                    <a:pt x="2486473" y="320434"/>
                  </a:lnTo>
                  <a:lnTo>
                    <a:pt x="2486473" y="1913531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4356117" y="3030854"/>
            <a:ext cx="1496677" cy="16598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544242" y="540145"/>
            <a:ext cx="2407285" cy="454659"/>
            <a:chOff x="544242" y="540145"/>
            <a:chExt cx="2407285" cy="454659"/>
          </a:xfrm>
        </p:grpSpPr>
        <p:sp>
          <p:nvSpPr>
            <p:cNvPr id="29" name="object 29"/>
            <p:cNvSpPr/>
            <p:nvPr/>
          </p:nvSpPr>
          <p:spPr>
            <a:xfrm>
              <a:off x="594309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60" y="0"/>
                  </a:moveTo>
                  <a:lnTo>
                    <a:pt x="0" y="0"/>
                  </a:lnTo>
                  <a:lnTo>
                    <a:pt x="0" y="16421"/>
                  </a:lnTo>
                  <a:lnTo>
                    <a:pt x="0" y="37592"/>
                  </a:lnTo>
                  <a:lnTo>
                    <a:pt x="0" y="413791"/>
                  </a:lnTo>
                  <a:lnTo>
                    <a:pt x="371360" y="413791"/>
                  </a:lnTo>
                  <a:lnTo>
                    <a:pt x="371360" y="37592"/>
                  </a:lnTo>
                  <a:lnTo>
                    <a:pt x="371360" y="16421"/>
                  </a:lnTo>
                  <a:lnTo>
                    <a:pt x="371360" y="0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94311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0" y="0"/>
                  </a:moveTo>
                  <a:lnTo>
                    <a:pt x="371370" y="0"/>
                  </a:lnTo>
                  <a:lnTo>
                    <a:pt x="371370" y="413788"/>
                  </a:lnTo>
                  <a:lnTo>
                    <a:pt x="0" y="413788"/>
                  </a:lnTo>
                  <a:lnTo>
                    <a:pt x="0" y="0"/>
                  </a:lnTo>
                  <a:close/>
                </a:path>
              </a:pathLst>
            </a:custGeom>
            <a:ln w="5887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68375" y="559510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3" y="0"/>
                  </a:moveTo>
                  <a:lnTo>
                    <a:pt x="0" y="0"/>
                  </a:lnTo>
                  <a:lnTo>
                    <a:pt x="0" y="21170"/>
                  </a:lnTo>
                  <a:lnTo>
                    <a:pt x="0" y="413791"/>
                  </a:lnTo>
                  <a:lnTo>
                    <a:pt x="371373" y="413791"/>
                  </a:lnTo>
                  <a:lnTo>
                    <a:pt x="371373" y="21170"/>
                  </a:lnTo>
                  <a:lnTo>
                    <a:pt x="371373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15612" y="917820"/>
              <a:ext cx="2035810" cy="0"/>
            </a:xfrm>
            <a:custGeom>
              <a:avLst/>
              <a:gdLst/>
              <a:ahLst/>
              <a:cxnLst/>
              <a:rect l="l" t="t" r="r" b="b"/>
              <a:pathLst>
                <a:path w="2035810">
                  <a:moveTo>
                    <a:pt x="0" y="0"/>
                  </a:moveTo>
                  <a:lnTo>
                    <a:pt x="2035705" y="0"/>
                  </a:lnTo>
                </a:path>
              </a:pathLst>
            </a:custGeom>
            <a:ln w="5929">
              <a:solidFill>
                <a:srgbClr val="AAE0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15612" y="932425"/>
              <a:ext cx="1837055" cy="0"/>
            </a:xfrm>
            <a:custGeom>
              <a:avLst/>
              <a:gdLst/>
              <a:ahLst/>
              <a:cxnLst/>
              <a:rect l="l" t="t" r="r" b="b"/>
              <a:pathLst>
                <a:path w="1837055">
                  <a:moveTo>
                    <a:pt x="0" y="0"/>
                  </a:moveTo>
                  <a:lnTo>
                    <a:pt x="1836692" y="0"/>
                  </a:lnTo>
                </a:path>
              </a:pathLst>
            </a:custGeom>
            <a:ln w="5929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44242" y="580676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0" y="413788"/>
                  </a:moveTo>
                  <a:lnTo>
                    <a:pt x="0" y="413788"/>
                  </a:lnTo>
                  <a:lnTo>
                    <a:pt x="0" y="0"/>
                  </a:lnTo>
                  <a:lnTo>
                    <a:pt x="371370" y="0"/>
                  </a:lnTo>
                  <a:lnTo>
                    <a:pt x="371370" y="413788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527052" y="460667"/>
            <a:ext cx="45421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7700" algn="l"/>
              </a:tabLst>
            </a:pPr>
            <a:r>
              <a:rPr sz="2400" spc="-690" dirty="0">
                <a:latin typeface="Verdana"/>
                <a:cs typeface="Verdana"/>
              </a:rPr>
              <a:t>Mas	</a:t>
            </a:r>
            <a:r>
              <a:rPr sz="2400" spc="-65" dirty="0">
                <a:latin typeface="Verdana"/>
                <a:cs typeface="Verdana"/>
              </a:rPr>
              <a:t>culine </a:t>
            </a:r>
            <a:r>
              <a:rPr sz="2400" spc="-20" dirty="0">
                <a:latin typeface="Verdana"/>
                <a:cs typeface="Verdana"/>
              </a:rPr>
              <a:t>and</a:t>
            </a:r>
            <a:r>
              <a:rPr sz="2400" spc="-635" dirty="0">
                <a:latin typeface="Verdana"/>
                <a:cs typeface="Verdana"/>
              </a:rPr>
              <a:t> </a:t>
            </a:r>
            <a:r>
              <a:rPr sz="2400" spc="-95" dirty="0">
                <a:latin typeface="Verdana"/>
                <a:cs typeface="Verdana"/>
              </a:rPr>
              <a:t>Feminine </a:t>
            </a:r>
            <a:r>
              <a:rPr sz="2400" spc="-15" dirty="0">
                <a:latin typeface="Verdana"/>
                <a:cs typeface="Verdana"/>
              </a:rPr>
              <a:t>Nouns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978440" y="6878656"/>
            <a:ext cx="947419" cy="184467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22860" marR="5080" indent="-10795" algn="just">
              <a:lnSpc>
                <a:spcPct val="107000"/>
              </a:lnSpc>
              <a:spcBef>
                <a:spcPts val="285"/>
              </a:spcBef>
            </a:pPr>
            <a:r>
              <a:rPr sz="1800" spc="-10" dirty="0">
                <a:solidFill>
                  <a:srgbClr val="00ADEF"/>
                </a:solidFill>
                <a:latin typeface="Trebuchet MS"/>
                <a:cs typeface="Trebuchet MS"/>
              </a:rPr>
              <a:t>Word</a:t>
            </a:r>
            <a:r>
              <a:rPr sz="1800" spc="-18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800" spc="-85" dirty="0">
                <a:solidFill>
                  <a:srgbClr val="00ADEF"/>
                </a:solidFill>
                <a:latin typeface="Trebuchet MS"/>
                <a:cs typeface="Trebuchet MS"/>
              </a:rPr>
              <a:t>File  </a:t>
            </a:r>
            <a:r>
              <a:rPr sz="1600" spc="-15" dirty="0">
                <a:solidFill>
                  <a:srgbClr val="00ADEF"/>
                </a:solidFill>
                <a:latin typeface="Trebuchet MS"/>
                <a:cs typeface="Trebuchet MS"/>
              </a:rPr>
              <a:t>Masculine  </a:t>
            </a:r>
            <a:r>
              <a:rPr sz="1600" spc="-30" dirty="0">
                <a:latin typeface="Trebuchet MS"/>
                <a:cs typeface="Trebuchet MS"/>
              </a:rPr>
              <a:t>boy</a:t>
            </a:r>
            <a:endParaRPr sz="1600">
              <a:latin typeface="Trebuchet MS"/>
              <a:cs typeface="Trebuchet MS"/>
            </a:endParaRPr>
          </a:p>
          <a:p>
            <a:pPr marL="22860" marR="226695">
              <a:lnSpc>
                <a:spcPct val="100000"/>
              </a:lnSpc>
            </a:pPr>
            <a:r>
              <a:rPr sz="1600" spc="10" dirty="0">
                <a:latin typeface="Trebuchet MS"/>
                <a:cs typeface="Trebuchet MS"/>
              </a:rPr>
              <a:t>man  </a:t>
            </a:r>
            <a:r>
              <a:rPr sz="1600" spc="-65" dirty="0">
                <a:latin typeface="Trebuchet MS"/>
                <a:cs typeface="Trebuchet MS"/>
              </a:rPr>
              <a:t>prince  </a:t>
            </a:r>
            <a:r>
              <a:rPr sz="1600" spc="-40" dirty="0">
                <a:latin typeface="Trebuchet MS"/>
                <a:cs typeface="Trebuchet MS"/>
              </a:rPr>
              <a:t>steward  </a:t>
            </a:r>
            <a:r>
              <a:rPr sz="1600" spc="-80" dirty="0">
                <a:latin typeface="Trebuchet MS"/>
                <a:cs typeface="Trebuchet MS"/>
              </a:rPr>
              <a:t>waiter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177180" y="7234478"/>
            <a:ext cx="1001394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15265">
              <a:lnSpc>
                <a:spcPct val="100000"/>
              </a:lnSpc>
              <a:spcBef>
                <a:spcPts val="100"/>
              </a:spcBef>
            </a:pPr>
            <a:r>
              <a:rPr sz="1600" spc="-65" dirty="0">
                <a:solidFill>
                  <a:srgbClr val="00ADEF"/>
                </a:solidFill>
                <a:latin typeface="Trebuchet MS"/>
                <a:cs typeface="Trebuchet MS"/>
              </a:rPr>
              <a:t>Feminine  </a:t>
            </a:r>
            <a:r>
              <a:rPr sz="1600" spc="-80" dirty="0">
                <a:latin typeface="Trebuchet MS"/>
                <a:cs typeface="Trebuchet MS"/>
              </a:rPr>
              <a:t>girl  </a:t>
            </a:r>
            <a:r>
              <a:rPr sz="1600" spc="5" dirty="0">
                <a:latin typeface="Trebuchet MS"/>
                <a:cs typeface="Trebuchet MS"/>
              </a:rPr>
              <a:t>woman  </a:t>
            </a:r>
            <a:r>
              <a:rPr sz="1600" spc="-35" dirty="0">
                <a:latin typeface="Trebuchet MS"/>
                <a:cs typeface="Trebuchet MS"/>
              </a:rPr>
              <a:t>princess</a:t>
            </a:r>
            <a:endParaRPr sz="16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sz="1600" spc="-20" dirty="0">
                <a:latin typeface="Trebuchet MS"/>
                <a:cs typeface="Trebuchet MS"/>
              </a:rPr>
              <a:t>stewardess  </a:t>
            </a:r>
            <a:r>
              <a:rPr sz="1600" spc="-45" dirty="0">
                <a:latin typeface="Trebuchet MS"/>
                <a:cs typeface="Trebuchet MS"/>
              </a:rPr>
              <a:t>waitress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42950" y="3312515"/>
            <a:ext cx="49022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65" dirty="0">
                <a:latin typeface="Trebuchet MS"/>
                <a:cs typeface="Trebuchet MS"/>
              </a:rPr>
              <a:t>bride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976879" y="3283508"/>
            <a:ext cx="10280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Trebuchet MS"/>
                <a:cs typeface="Trebuchet MS"/>
              </a:rPr>
              <a:t>bridegroom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227146" y="4226915"/>
            <a:ext cx="2923540" cy="1290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700" spc="-25" dirty="0">
                <a:latin typeface="Trebuchet MS"/>
                <a:cs typeface="Trebuchet MS"/>
              </a:rPr>
              <a:t>hen</a:t>
            </a:r>
            <a:endParaRPr sz="1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Trebuchet MS"/>
              <a:cs typeface="Trebuchet MS"/>
            </a:endParaRPr>
          </a:p>
          <a:p>
            <a:pPr marL="1692275">
              <a:lnSpc>
                <a:spcPct val="100000"/>
              </a:lnSpc>
            </a:pPr>
            <a:r>
              <a:rPr sz="1700" spc="-80" dirty="0">
                <a:latin typeface="Trebuchet MS"/>
                <a:cs typeface="Trebuchet MS"/>
              </a:rPr>
              <a:t>lion</a:t>
            </a:r>
            <a:endParaRPr sz="1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sz="1700" spc="-35" dirty="0">
                <a:latin typeface="Trebuchet MS"/>
                <a:cs typeface="Trebuchet MS"/>
              </a:rPr>
              <a:t>lioness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42950" y="1186967"/>
            <a:ext cx="5086350" cy="1832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3825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latin typeface="Trebuchet MS"/>
                <a:cs typeface="Trebuchet MS"/>
              </a:rPr>
              <a:t>Masculine</a:t>
            </a:r>
            <a:r>
              <a:rPr sz="1800" b="1" spc="-65" dirty="0">
                <a:latin typeface="Trebuchet MS"/>
                <a:cs typeface="Trebuchet MS"/>
              </a:rPr>
              <a:t> </a:t>
            </a:r>
            <a:r>
              <a:rPr sz="1800" b="1" spc="-45" dirty="0">
                <a:latin typeface="Trebuchet MS"/>
                <a:cs typeface="Trebuchet MS"/>
              </a:rPr>
              <a:t>nouns</a:t>
            </a:r>
            <a:r>
              <a:rPr sz="1800" b="1" spc="-95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are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15" dirty="0">
                <a:latin typeface="Trebuchet MS"/>
                <a:cs typeface="Trebuchet MS"/>
              </a:rPr>
              <a:t>words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110" dirty="0">
                <a:latin typeface="Trebuchet MS"/>
                <a:cs typeface="Trebuchet MS"/>
              </a:rPr>
              <a:t>for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men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and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boys,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and  </a:t>
            </a:r>
            <a:r>
              <a:rPr sz="1800" spc="-40" dirty="0">
                <a:latin typeface="Trebuchet MS"/>
                <a:cs typeface="Trebuchet MS"/>
              </a:rPr>
              <a:t>male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animals.</a:t>
            </a:r>
            <a:endParaRPr sz="18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565"/>
              </a:spcBef>
            </a:pPr>
            <a:r>
              <a:rPr sz="1800" b="1" spc="-100" dirty="0">
                <a:latin typeface="Trebuchet MS"/>
                <a:cs typeface="Trebuchet MS"/>
              </a:rPr>
              <a:t>Feminine </a:t>
            </a:r>
            <a:r>
              <a:rPr sz="1800" b="1" spc="-45" dirty="0">
                <a:latin typeface="Trebuchet MS"/>
                <a:cs typeface="Trebuchet MS"/>
              </a:rPr>
              <a:t>nouns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spc="-15" dirty="0">
                <a:latin typeface="Trebuchet MS"/>
                <a:cs typeface="Trebuchet MS"/>
              </a:rPr>
              <a:t>words </a:t>
            </a:r>
            <a:r>
              <a:rPr sz="1800" spc="-110" dirty="0">
                <a:latin typeface="Trebuchet MS"/>
                <a:cs typeface="Trebuchet MS"/>
              </a:rPr>
              <a:t>for </a:t>
            </a:r>
            <a:r>
              <a:rPr sz="1800" spc="-15" dirty="0">
                <a:latin typeface="Trebuchet MS"/>
                <a:cs typeface="Trebuchet MS"/>
              </a:rPr>
              <a:t>women </a:t>
            </a:r>
            <a:r>
              <a:rPr sz="1800" spc="10" dirty="0">
                <a:latin typeface="Trebuchet MS"/>
                <a:cs typeface="Trebuchet MS"/>
              </a:rPr>
              <a:t>and</a:t>
            </a:r>
            <a:r>
              <a:rPr sz="1800" spc="-31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girls, </a:t>
            </a:r>
            <a:r>
              <a:rPr sz="1800" spc="10" dirty="0">
                <a:latin typeface="Trebuchet MS"/>
                <a:cs typeface="Trebuchet MS"/>
              </a:rPr>
              <a:t>and  </a:t>
            </a:r>
            <a:r>
              <a:rPr sz="1800" spc="-70" dirty="0">
                <a:latin typeface="Trebuchet MS"/>
                <a:cs typeface="Trebuchet MS"/>
              </a:rPr>
              <a:t>female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animals.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50">
              <a:latin typeface="Trebuchet MS"/>
              <a:cs typeface="Trebuchet MS"/>
            </a:endParaRPr>
          </a:p>
          <a:p>
            <a:pPr marR="405765" algn="r">
              <a:lnSpc>
                <a:spcPct val="100000"/>
              </a:lnSpc>
            </a:pPr>
            <a:r>
              <a:rPr sz="1700" spc="-65" dirty="0">
                <a:latin typeface="Trebuchet MS"/>
                <a:cs typeface="Trebuchet MS"/>
              </a:rPr>
              <a:t>rooster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46100" y="1183005"/>
            <a:ext cx="5765800" cy="1258570"/>
          </a:xfrm>
          <a:custGeom>
            <a:avLst/>
            <a:gdLst/>
            <a:ahLst/>
            <a:cxnLst/>
            <a:rect l="l" t="t" r="r" b="b"/>
            <a:pathLst>
              <a:path w="5765800" h="1258570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1144270"/>
                </a:lnTo>
                <a:lnTo>
                  <a:pt x="1785" y="1210349"/>
                </a:lnTo>
                <a:lnTo>
                  <a:pt x="14287" y="1244282"/>
                </a:lnTo>
                <a:lnTo>
                  <a:pt x="48220" y="1256784"/>
                </a:lnTo>
                <a:lnTo>
                  <a:pt x="114300" y="1258570"/>
                </a:lnTo>
                <a:lnTo>
                  <a:pt x="5651500" y="1258570"/>
                </a:lnTo>
                <a:lnTo>
                  <a:pt x="5717579" y="1256784"/>
                </a:lnTo>
                <a:lnTo>
                  <a:pt x="5751512" y="1244282"/>
                </a:lnTo>
                <a:lnTo>
                  <a:pt x="5764014" y="1210349"/>
                </a:lnTo>
                <a:lnTo>
                  <a:pt x="5765800" y="1144270"/>
                </a:lnTo>
                <a:lnTo>
                  <a:pt x="5765800" y="114300"/>
                </a:lnTo>
                <a:lnTo>
                  <a:pt x="5764014" y="48220"/>
                </a:lnTo>
                <a:lnTo>
                  <a:pt x="5751512" y="14287"/>
                </a:lnTo>
                <a:lnTo>
                  <a:pt x="5717579" y="1785"/>
                </a:lnTo>
                <a:lnTo>
                  <a:pt x="5651500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093237" y="8310599"/>
            <a:ext cx="40576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35" dirty="0">
                <a:latin typeface="Trebuchet MS"/>
                <a:cs typeface="Trebuchet MS"/>
              </a:rPr>
              <a:t>king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319576" y="8919768"/>
            <a:ext cx="183515" cy="19939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10" dirty="0">
                <a:latin typeface="Trebuchet MS"/>
                <a:cs typeface="Trebuchet MS"/>
              </a:rPr>
              <a:t>37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056612" y="8310599"/>
            <a:ext cx="60261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25" dirty="0">
                <a:latin typeface="Trebuchet MS"/>
                <a:cs typeface="Trebuchet MS"/>
              </a:rPr>
              <a:t>queen</a:t>
            </a:r>
            <a:endParaRPr sz="1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3409" y="1501548"/>
            <a:ext cx="4852670" cy="5788660"/>
            <a:chOff x="933409" y="1501548"/>
            <a:chExt cx="4852670" cy="5788660"/>
          </a:xfrm>
        </p:grpSpPr>
        <p:sp>
          <p:nvSpPr>
            <p:cNvPr id="3" name="object 3"/>
            <p:cNvSpPr/>
            <p:nvPr/>
          </p:nvSpPr>
          <p:spPr>
            <a:xfrm>
              <a:off x="1375410" y="2195829"/>
              <a:ext cx="4410075" cy="5093970"/>
            </a:xfrm>
            <a:custGeom>
              <a:avLst/>
              <a:gdLst/>
              <a:ahLst/>
              <a:cxnLst/>
              <a:rect l="l" t="t" r="r" b="b"/>
              <a:pathLst>
                <a:path w="4410075" h="5093970">
                  <a:moveTo>
                    <a:pt x="4410074" y="5093970"/>
                  </a:moveTo>
                  <a:lnTo>
                    <a:pt x="0" y="5093970"/>
                  </a:lnTo>
                  <a:lnTo>
                    <a:pt x="0" y="0"/>
                  </a:lnTo>
                  <a:lnTo>
                    <a:pt x="4410074" y="0"/>
                  </a:lnTo>
                  <a:lnTo>
                    <a:pt x="4410074" y="5093970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358534" y="2195829"/>
              <a:ext cx="1427480" cy="489584"/>
            </a:xfrm>
            <a:custGeom>
              <a:avLst/>
              <a:gdLst/>
              <a:ahLst/>
              <a:cxnLst/>
              <a:rect l="l" t="t" r="r" b="b"/>
              <a:pathLst>
                <a:path w="1427479" h="489585">
                  <a:moveTo>
                    <a:pt x="913563" y="488973"/>
                  </a:moveTo>
                  <a:lnTo>
                    <a:pt x="867015" y="487968"/>
                  </a:lnTo>
                  <a:lnTo>
                    <a:pt x="820934" y="484977"/>
                  </a:lnTo>
                  <a:lnTo>
                    <a:pt x="775354" y="480038"/>
                  </a:lnTo>
                  <a:lnTo>
                    <a:pt x="730309" y="473189"/>
                  </a:lnTo>
                  <a:lnTo>
                    <a:pt x="685835" y="464468"/>
                  </a:lnTo>
                  <a:lnTo>
                    <a:pt x="641966" y="453913"/>
                  </a:lnTo>
                  <a:lnTo>
                    <a:pt x="598736" y="441562"/>
                  </a:lnTo>
                  <a:lnTo>
                    <a:pt x="556180" y="427451"/>
                  </a:lnTo>
                  <a:lnTo>
                    <a:pt x="514333" y="411620"/>
                  </a:lnTo>
                  <a:lnTo>
                    <a:pt x="473229" y="394106"/>
                  </a:lnTo>
                  <a:lnTo>
                    <a:pt x="432903" y="374947"/>
                  </a:lnTo>
                  <a:lnTo>
                    <a:pt x="393389" y="354180"/>
                  </a:lnTo>
                  <a:lnTo>
                    <a:pt x="354722" y="331844"/>
                  </a:lnTo>
                  <a:lnTo>
                    <a:pt x="316936" y="307976"/>
                  </a:lnTo>
                  <a:lnTo>
                    <a:pt x="280066" y="282614"/>
                  </a:lnTo>
                  <a:lnTo>
                    <a:pt x="244147" y="255796"/>
                  </a:lnTo>
                  <a:lnTo>
                    <a:pt x="209213" y="227560"/>
                  </a:lnTo>
                  <a:lnTo>
                    <a:pt x="175299" y="197943"/>
                  </a:lnTo>
                  <a:lnTo>
                    <a:pt x="142439" y="166984"/>
                  </a:lnTo>
                  <a:lnTo>
                    <a:pt x="110668" y="134720"/>
                  </a:lnTo>
                  <a:lnTo>
                    <a:pt x="80021" y="101188"/>
                  </a:lnTo>
                  <a:lnTo>
                    <a:pt x="50531" y="66428"/>
                  </a:lnTo>
                  <a:lnTo>
                    <a:pt x="22234" y="30477"/>
                  </a:lnTo>
                  <a:lnTo>
                    <a:pt x="0" y="0"/>
                  </a:lnTo>
                  <a:lnTo>
                    <a:pt x="1426950" y="357750"/>
                  </a:lnTo>
                  <a:lnTo>
                    <a:pt x="1353902" y="394106"/>
                  </a:lnTo>
                  <a:lnTo>
                    <a:pt x="1312798" y="411620"/>
                  </a:lnTo>
                  <a:lnTo>
                    <a:pt x="1270950" y="427451"/>
                  </a:lnTo>
                  <a:lnTo>
                    <a:pt x="1228394" y="441562"/>
                  </a:lnTo>
                  <a:lnTo>
                    <a:pt x="1185163" y="453913"/>
                  </a:lnTo>
                  <a:lnTo>
                    <a:pt x="1141294" y="464468"/>
                  </a:lnTo>
                  <a:lnTo>
                    <a:pt x="1096819" y="473189"/>
                  </a:lnTo>
                  <a:lnTo>
                    <a:pt x="1051774" y="480038"/>
                  </a:lnTo>
                  <a:lnTo>
                    <a:pt x="1006194" y="484977"/>
                  </a:lnTo>
                  <a:lnTo>
                    <a:pt x="960112" y="487968"/>
                  </a:lnTo>
                  <a:lnTo>
                    <a:pt x="913563" y="4889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761660" y="1501548"/>
              <a:ext cx="1995249" cy="101686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33409" y="1542506"/>
              <a:ext cx="2072680" cy="95775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539756" y="7558016"/>
            <a:ext cx="5760085" cy="1244600"/>
            <a:chOff x="539756" y="7558016"/>
            <a:chExt cx="5760085" cy="1244600"/>
          </a:xfrm>
        </p:grpSpPr>
        <p:sp>
          <p:nvSpPr>
            <p:cNvPr id="8" name="object 8"/>
            <p:cNvSpPr/>
            <p:nvPr/>
          </p:nvSpPr>
          <p:spPr>
            <a:xfrm>
              <a:off x="539756" y="7558016"/>
              <a:ext cx="5759685" cy="124430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2004" y="7593052"/>
              <a:ext cx="5535295" cy="1174750"/>
            </a:xfrm>
            <a:custGeom>
              <a:avLst/>
              <a:gdLst/>
              <a:ahLst/>
              <a:cxnLst/>
              <a:rect l="l" t="t" r="r" b="b"/>
              <a:pathLst>
                <a:path w="5535295" h="1174750">
                  <a:moveTo>
                    <a:pt x="5535187" y="1174247"/>
                  </a:moveTo>
                  <a:lnTo>
                    <a:pt x="0" y="1174247"/>
                  </a:lnTo>
                  <a:lnTo>
                    <a:pt x="0" y="0"/>
                  </a:lnTo>
                  <a:lnTo>
                    <a:pt x="5535187" y="0"/>
                  </a:lnTo>
                  <a:lnTo>
                    <a:pt x="5535187" y="11742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2004" y="7593052"/>
              <a:ext cx="5535295" cy="1174750"/>
            </a:xfrm>
            <a:custGeom>
              <a:avLst/>
              <a:gdLst/>
              <a:ahLst/>
              <a:cxnLst/>
              <a:rect l="l" t="t" r="r" b="b"/>
              <a:pathLst>
                <a:path w="5535295" h="1174750">
                  <a:moveTo>
                    <a:pt x="0" y="1174234"/>
                  </a:moveTo>
                  <a:lnTo>
                    <a:pt x="0" y="0"/>
                  </a:lnTo>
                  <a:lnTo>
                    <a:pt x="5535187" y="0"/>
                  </a:lnTo>
                  <a:lnTo>
                    <a:pt x="5535187" y="1174234"/>
                  </a:lnTo>
                  <a:lnTo>
                    <a:pt x="0" y="1174234"/>
                  </a:lnTo>
                  <a:close/>
                </a:path>
              </a:pathLst>
            </a:custGeom>
            <a:ln w="5763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32163" y="7619370"/>
              <a:ext cx="5383312" cy="112159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32164" y="7619369"/>
              <a:ext cx="5383530" cy="1122045"/>
            </a:xfrm>
            <a:custGeom>
              <a:avLst/>
              <a:gdLst/>
              <a:ahLst/>
              <a:cxnLst/>
              <a:rect l="l" t="t" r="r" b="b"/>
              <a:pathLst>
                <a:path w="5383530" h="1122045">
                  <a:moveTo>
                    <a:pt x="0" y="1121599"/>
                  </a:moveTo>
                  <a:lnTo>
                    <a:pt x="0" y="0"/>
                  </a:lnTo>
                  <a:lnTo>
                    <a:pt x="5383312" y="0"/>
                  </a:lnTo>
                  <a:lnTo>
                    <a:pt x="5383312" y="1121599"/>
                  </a:lnTo>
                  <a:lnTo>
                    <a:pt x="0" y="1121599"/>
                  </a:lnTo>
                  <a:close/>
                </a:path>
              </a:pathLst>
            </a:custGeom>
            <a:ln w="5746">
              <a:solidFill>
                <a:srgbClr val="44C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59593" y="550062"/>
            <a:ext cx="5739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marR="2286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latin typeface="Trebuchet MS"/>
                <a:cs typeface="Trebuchet MS"/>
              </a:rPr>
              <a:t>Here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are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5" dirty="0">
                <a:latin typeface="Trebuchet MS"/>
                <a:cs typeface="Trebuchet MS"/>
              </a:rPr>
              <a:t>some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more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40" dirty="0">
                <a:latin typeface="Trebuchet MS"/>
                <a:cs typeface="Trebuchet MS"/>
              </a:rPr>
              <a:t>masculine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and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feminine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5" dirty="0">
                <a:latin typeface="Trebuchet MS"/>
                <a:cs typeface="Trebuchet MS"/>
              </a:rPr>
              <a:t>nouns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-110" dirty="0">
                <a:latin typeface="Trebuchet MS"/>
                <a:cs typeface="Trebuchet MS"/>
              </a:rPr>
              <a:t>for  </a:t>
            </a:r>
            <a:r>
              <a:rPr sz="1800" spc="-70" dirty="0">
                <a:latin typeface="Trebuchet MS"/>
                <a:cs typeface="Trebuchet MS"/>
              </a:rPr>
              <a:t>people.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76247" y="2589961"/>
            <a:ext cx="1126490" cy="4454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6800"/>
              </a:lnSpc>
              <a:spcBef>
                <a:spcPts val="100"/>
              </a:spcBef>
            </a:pPr>
            <a:r>
              <a:rPr sz="1700" spc="-80" dirty="0">
                <a:latin typeface="Trebuchet MS"/>
                <a:cs typeface="Trebuchet MS"/>
              </a:rPr>
              <a:t>actor  brother  </a:t>
            </a:r>
            <a:r>
              <a:rPr sz="1700" spc="-50" dirty="0">
                <a:latin typeface="Trebuchet MS"/>
                <a:cs typeface="Trebuchet MS"/>
              </a:rPr>
              <a:t>emperor  </a:t>
            </a:r>
            <a:r>
              <a:rPr sz="1700" spc="-95" dirty="0">
                <a:latin typeface="Trebuchet MS"/>
                <a:cs typeface="Trebuchet MS"/>
              </a:rPr>
              <a:t>father  </a:t>
            </a:r>
            <a:r>
              <a:rPr sz="1700" spc="-40" dirty="0">
                <a:latin typeface="Trebuchet MS"/>
                <a:cs typeface="Trebuchet MS"/>
              </a:rPr>
              <a:t>gentleman  </a:t>
            </a:r>
            <a:r>
              <a:rPr sz="1700" spc="-50" dirty="0">
                <a:latin typeface="Trebuchet MS"/>
                <a:cs typeface="Trebuchet MS"/>
              </a:rPr>
              <a:t>grandfather  </a:t>
            </a:r>
            <a:r>
              <a:rPr sz="1700" spc="5" dirty="0">
                <a:latin typeface="Trebuchet MS"/>
                <a:cs typeface="Trebuchet MS"/>
              </a:rPr>
              <a:t>grandson  </a:t>
            </a:r>
            <a:r>
              <a:rPr sz="1700" spc="-30" dirty="0">
                <a:latin typeface="Trebuchet MS"/>
                <a:cs typeface="Trebuchet MS"/>
              </a:rPr>
              <a:t>headmaster  </a:t>
            </a:r>
            <a:r>
              <a:rPr sz="1700" spc="10" dirty="0">
                <a:latin typeface="Trebuchet MS"/>
                <a:cs typeface="Trebuchet MS"/>
              </a:rPr>
              <a:t>man  </a:t>
            </a:r>
            <a:r>
              <a:rPr sz="1700" spc="-50" dirty="0">
                <a:latin typeface="Trebuchet MS"/>
                <a:cs typeface="Trebuchet MS"/>
              </a:rPr>
              <a:t>master  </a:t>
            </a:r>
            <a:r>
              <a:rPr sz="1700" spc="-25" dirty="0">
                <a:latin typeface="Trebuchet MS"/>
                <a:cs typeface="Trebuchet MS"/>
              </a:rPr>
              <a:t>nephew  </a:t>
            </a:r>
            <a:r>
              <a:rPr sz="1700" spc="-70" dirty="0">
                <a:latin typeface="Trebuchet MS"/>
                <a:cs typeface="Trebuchet MS"/>
              </a:rPr>
              <a:t>prince</a:t>
            </a:r>
            <a:endParaRPr sz="1700">
              <a:latin typeface="Trebuchet MS"/>
              <a:cs typeface="Trebuchet MS"/>
            </a:endParaRPr>
          </a:p>
          <a:p>
            <a:pPr marL="196215" marR="189230" algn="ctr">
              <a:lnSpc>
                <a:spcPct val="106800"/>
              </a:lnSpc>
            </a:pPr>
            <a:r>
              <a:rPr sz="1700" spc="15" dirty="0">
                <a:latin typeface="Trebuchet MS"/>
                <a:cs typeface="Trebuchet MS"/>
              </a:rPr>
              <a:t>son  </a:t>
            </a:r>
            <a:r>
              <a:rPr sz="1700" spc="-40" dirty="0">
                <a:latin typeface="Trebuchet MS"/>
                <a:cs typeface="Trebuchet MS"/>
              </a:rPr>
              <a:t>steward  </a:t>
            </a:r>
            <a:r>
              <a:rPr sz="1700" spc="-65" dirty="0">
                <a:latin typeface="Trebuchet MS"/>
                <a:cs typeface="Trebuchet MS"/>
              </a:rPr>
              <a:t>uncle  </a:t>
            </a:r>
            <a:r>
              <a:rPr sz="1700" spc="-45" dirty="0">
                <a:latin typeface="Trebuchet MS"/>
                <a:cs typeface="Trebuchet MS"/>
              </a:rPr>
              <a:t>wizard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99662" y="2589961"/>
            <a:ext cx="1398905" cy="4454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7340" marR="299085" indent="635" algn="ctr">
              <a:lnSpc>
                <a:spcPct val="106800"/>
              </a:lnSpc>
              <a:spcBef>
                <a:spcPts val="100"/>
              </a:spcBef>
            </a:pPr>
            <a:r>
              <a:rPr sz="1700" spc="-45" dirty="0">
                <a:latin typeface="Trebuchet MS"/>
                <a:cs typeface="Trebuchet MS"/>
              </a:rPr>
              <a:t>actress  </a:t>
            </a:r>
            <a:r>
              <a:rPr sz="1700" spc="-70" dirty="0">
                <a:latin typeface="Trebuchet MS"/>
                <a:cs typeface="Trebuchet MS"/>
              </a:rPr>
              <a:t>sister  </a:t>
            </a:r>
            <a:r>
              <a:rPr sz="1700" spc="-10" dirty="0">
                <a:latin typeface="Trebuchet MS"/>
                <a:cs typeface="Trebuchet MS"/>
              </a:rPr>
              <a:t>empress  </a:t>
            </a:r>
            <a:r>
              <a:rPr sz="1700" spc="-70" dirty="0">
                <a:latin typeface="Trebuchet MS"/>
                <a:cs typeface="Trebuchet MS"/>
              </a:rPr>
              <a:t>mother  </a:t>
            </a:r>
            <a:r>
              <a:rPr sz="1700" spc="-50" dirty="0">
                <a:latin typeface="Trebuchet MS"/>
                <a:cs typeface="Trebuchet MS"/>
              </a:rPr>
              <a:t>lady</a:t>
            </a:r>
            <a:endParaRPr sz="1700">
              <a:latin typeface="Trebuchet MS"/>
              <a:cs typeface="Trebuchet MS"/>
            </a:endParaRPr>
          </a:p>
          <a:p>
            <a:pPr marL="12700" marR="5080" algn="ctr">
              <a:lnSpc>
                <a:spcPct val="106800"/>
              </a:lnSpc>
            </a:pPr>
            <a:r>
              <a:rPr sz="1700" spc="-40" dirty="0">
                <a:latin typeface="Trebuchet MS"/>
                <a:cs typeface="Trebuchet MS"/>
              </a:rPr>
              <a:t>grandmother  </a:t>
            </a:r>
            <a:r>
              <a:rPr sz="1700" spc="-25" dirty="0">
                <a:latin typeface="Trebuchet MS"/>
                <a:cs typeface="Trebuchet MS"/>
              </a:rPr>
              <a:t>granddaughter  </a:t>
            </a:r>
            <a:r>
              <a:rPr sz="1700" spc="-30" dirty="0">
                <a:latin typeface="Trebuchet MS"/>
                <a:cs typeface="Trebuchet MS"/>
              </a:rPr>
              <a:t>headmistress  </a:t>
            </a:r>
            <a:r>
              <a:rPr sz="1700" spc="5" dirty="0">
                <a:latin typeface="Trebuchet MS"/>
                <a:cs typeface="Trebuchet MS"/>
              </a:rPr>
              <a:t>woman  </a:t>
            </a:r>
            <a:r>
              <a:rPr sz="1700" spc="-45" dirty="0">
                <a:latin typeface="Trebuchet MS"/>
                <a:cs typeface="Trebuchet MS"/>
              </a:rPr>
              <a:t>mistress</a:t>
            </a:r>
            <a:endParaRPr sz="1700">
              <a:latin typeface="Trebuchet MS"/>
              <a:cs typeface="Trebuchet MS"/>
            </a:endParaRPr>
          </a:p>
          <a:p>
            <a:pPr marL="180340" marR="173355" algn="ctr">
              <a:lnSpc>
                <a:spcPct val="106800"/>
              </a:lnSpc>
            </a:pPr>
            <a:r>
              <a:rPr sz="1700" spc="-70" dirty="0">
                <a:latin typeface="Trebuchet MS"/>
                <a:cs typeface="Trebuchet MS"/>
              </a:rPr>
              <a:t>niece  </a:t>
            </a:r>
            <a:r>
              <a:rPr sz="1700" spc="-35" dirty="0">
                <a:latin typeface="Trebuchet MS"/>
                <a:cs typeface="Trebuchet MS"/>
              </a:rPr>
              <a:t>princess  </a:t>
            </a:r>
            <a:r>
              <a:rPr sz="1700" spc="-40" dirty="0">
                <a:latin typeface="Trebuchet MS"/>
                <a:cs typeface="Trebuchet MS"/>
              </a:rPr>
              <a:t>daughter  </a:t>
            </a:r>
            <a:r>
              <a:rPr sz="1700" spc="-20" dirty="0">
                <a:latin typeface="Trebuchet MS"/>
                <a:cs typeface="Trebuchet MS"/>
              </a:rPr>
              <a:t>stewardess  </a:t>
            </a:r>
            <a:r>
              <a:rPr sz="1700" spc="-55" dirty="0">
                <a:latin typeface="Trebuchet MS"/>
                <a:cs typeface="Trebuchet MS"/>
              </a:rPr>
              <a:t>aunt</a:t>
            </a:r>
            <a:endParaRPr sz="17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1700" spc="-95" dirty="0">
                <a:latin typeface="Trebuchet MS"/>
                <a:cs typeface="Trebuchet MS"/>
              </a:rPr>
              <a:t>witch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002404" y="2061133"/>
            <a:ext cx="87312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95" dirty="0">
                <a:solidFill>
                  <a:srgbClr val="00ADEF"/>
                </a:solidFill>
                <a:latin typeface="Trebuchet MS"/>
                <a:cs typeface="Trebuchet MS"/>
              </a:rPr>
              <a:t>Feminine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6584" y="7630083"/>
            <a:ext cx="537464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47520">
              <a:lnSpc>
                <a:spcPct val="100000"/>
              </a:lnSpc>
              <a:spcBef>
                <a:spcPts val="100"/>
              </a:spcBef>
            </a:pPr>
            <a:r>
              <a:rPr sz="1600" spc="-15" dirty="0">
                <a:latin typeface="Trebuchet MS"/>
                <a:cs typeface="Trebuchet MS"/>
              </a:rPr>
              <a:t>Masculine </a:t>
            </a:r>
            <a:r>
              <a:rPr sz="1600" dirty="0">
                <a:latin typeface="Trebuchet MS"/>
                <a:cs typeface="Trebuchet MS"/>
              </a:rPr>
              <a:t>nouns </a:t>
            </a:r>
            <a:r>
              <a:rPr sz="1600" spc="-20" dirty="0">
                <a:latin typeface="Trebuchet MS"/>
                <a:cs typeface="Trebuchet MS"/>
              </a:rPr>
              <a:t>belong </a:t>
            </a:r>
            <a:r>
              <a:rPr sz="1600" spc="-110" dirty="0">
                <a:latin typeface="Trebuchet MS"/>
                <a:cs typeface="Trebuchet MS"/>
              </a:rPr>
              <a:t>to</a:t>
            </a:r>
            <a:r>
              <a:rPr sz="1600" spc="-315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endParaRPr sz="1600">
              <a:latin typeface="Trebuchet MS"/>
              <a:cs typeface="Trebuchet MS"/>
            </a:endParaRPr>
          </a:p>
          <a:p>
            <a:pPr marL="1747520">
              <a:lnSpc>
                <a:spcPct val="100000"/>
              </a:lnSpc>
            </a:pPr>
            <a:r>
              <a:rPr sz="1600" b="1" spc="-50" dirty="0">
                <a:latin typeface="Trebuchet MS"/>
                <a:cs typeface="Trebuchet MS"/>
              </a:rPr>
              <a:t>masculine</a:t>
            </a:r>
            <a:r>
              <a:rPr sz="1600" b="1" spc="-60" dirty="0">
                <a:latin typeface="Trebuchet MS"/>
                <a:cs typeface="Trebuchet MS"/>
              </a:rPr>
              <a:t> </a:t>
            </a:r>
            <a:r>
              <a:rPr sz="1600" b="1" spc="-75" dirty="0">
                <a:latin typeface="Trebuchet MS"/>
                <a:cs typeface="Trebuchet MS"/>
              </a:rPr>
              <a:t>gender.</a:t>
            </a:r>
            <a:endParaRPr sz="1600">
              <a:latin typeface="Trebuchet MS"/>
              <a:cs typeface="Trebuchet MS"/>
            </a:endParaRPr>
          </a:p>
          <a:p>
            <a:pPr marL="1747520">
              <a:lnSpc>
                <a:spcPct val="100000"/>
              </a:lnSpc>
            </a:pPr>
            <a:r>
              <a:rPr sz="1600" spc="-70" dirty="0">
                <a:latin typeface="Trebuchet MS"/>
                <a:cs typeface="Trebuchet MS"/>
              </a:rPr>
              <a:t>Feminine </a:t>
            </a:r>
            <a:r>
              <a:rPr sz="1600" dirty="0">
                <a:latin typeface="Trebuchet MS"/>
                <a:cs typeface="Trebuchet MS"/>
              </a:rPr>
              <a:t>nouns </a:t>
            </a:r>
            <a:r>
              <a:rPr sz="1600" spc="-20" dirty="0">
                <a:latin typeface="Trebuchet MS"/>
                <a:cs typeface="Trebuchet MS"/>
              </a:rPr>
              <a:t>belong </a:t>
            </a:r>
            <a:r>
              <a:rPr sz="1600" spc="-110" dirty="0">
                <a:latin typeface="Trebuchet MS"/>
                <a:cs typeface="Trebuchet MS"/>
              </a:rPr>
              <a:t>to</a:t>
            </a:r>
            <a:r>
              <a:rPr sz="1600" spc="-260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endParaRPr sz="1600">
              <a:latin typeface="Trebuchet MS"/>
              <a:cs typeface="Trebuchet MS"/>
            </a:endParaRPr>
          </a:p>
          <a:p>
            <a:pPr marL="1747520">
              <a:lnSpc>
                <a:spcPct val="100000"/>
              </a:lnSpc>
            </a:pPr>
            <a:r>
              <a:rPr sz="1600" b="1" spc="-80" dirty="0">
                <a:latin typeface="Trebuchet MS"/>
                <a:cs typeface="Trebuchet MS"/>
              </a:rPr>
              <a:t>feminine</a:t>
            </a:r>
            <a:r>
              <a:rPr sz="1600" b="1" spc="-60" dirty="0">
                <a:latin typeface="Trebuchet MS"/>
                <a:cs typeface="Trebuchet MS"/>
              </a:rPr>
              <a:t> gender</a:t>
            </a:r>
            <a:r>
              <a:rPr sz="1600" spc="-60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46100" y="546100"/>
            <a:ext cx="5765800" cy="653415"/>
          </a:xfrm>
          <a:custGeom>
            <a:avLst/>
            <a:gdLst/>
            <a:ahLst/>
            <a:cxnLst/>
            <a:rect l="l" t="t" r="r" b="b"/>
            <a:pathLst>
              <a:path w="5765800" h="653415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539115"/>
                </a:lnTo>
                <a:lnTo>
                  <a:pt x="1785" y="605194"/>
                </a:lnTo>
                <a:lnTo>
                  <a:pt x="14287" y="639127"/>
                </a:lnTo>
                <a:lnTo>
                  <a:pt x="48220" y="651629"/>
                </a:lnTo>
                <a:lnTo>
                  <a:pt x="114300" y="653415"/>
                </a:lnTo>
                <a:lnTo>
                  <a:pt x="5651500" y="653415"/>
                </a:lnTo>
                <a:lnTo>
                  <a:pt x="5717579" y="651629"/>
                </a:lnTo>
                <a:lnTo>
                  <a:pt x="5751512" y="639127"/>
                </a:lnTo>
                <a:lnTo>
                  <a:pt x="5764014" y="605194"/>
                </a:lnTo>
                <a:lnTo>
                  <a:pt x="5765800" y="539115"/>
                </a:lnTo>
                <a:lnTo>
                  <a:pt x="5765800" y="114300"/>
                </a:lnTo>
                <a:lnTo>
                  <a:pt x="5764014" y="48220"/>
                </a:lnTo>
                <a:lnTo>
                  <a:pt x="5751512" y="14287"/>
                </a:lnTo>
                <a:lnTo>
                  <a:pt x="5717579" y="1785"/>
                </a:lnTo>
                <a:lnTo>
                  <a:pt x="5651500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856739" y="2065490"/>
            <a:ext cx="98107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30" dirty="0">
                <a:solidFill>
                  <a:srgbClr val="00ADEF"/>
                </a:solidFill>
                <a:latin typeface="Trebuchet MS"/>
                <a:cs typeface="Trebuchet MS"/>
              </a:rPr>
              <a:t>Masculine</a:t>
            </a:r>
            <a:endParaRPr sz="1700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54000" y="7442200"/>
            <a:ext cx="1632585" cy="1174115"/>
            <a:chOff x="254000" y="7442200"/>
            <a:chExt cx="1632585" cy="1174115"/>
          </a:xfrm>
        </p:grpSpPr>
        <p:sp>
          <p:nvSpPr>
            <p:cNvPr id="21" name="object 21"/>
            <p:cNvSpPr/>
            <p:nvPr/>
          </p:nvSpPr>
          <p:spPr>
            <a:xfrm>
              <a:off x="254000" y="7442199"/>
              <a:ext cx="1632585" cy="1174115"/>
            </a:xfrm>
            <a:custGeom>
              <a:avLst/>
              <a:gdLst/>
              <a:ahLst/>
              <a:cxnLst/>
              <a:rect l="l" t="t" r="r" b="b"/>
              <a:pathLst>
                <a:path w="1632585" h="1174115">
                  <a:moveTo>
                    <a:pt x="1632508" y="587044"/>
                  </a:moveTo>
                  <a:lnTo>
                    <a:pt x="1630616" y="546862"/>
                  </a:lnTo>
                  <a:lnTo>
                    <a:pt x="1625053" y="507390"/>
                  </a:lnTo>
                  <a:lnTo>
                    <a:pt x="1615922" y="468744"/>
                  </a:lnTo>
                  <a:lnTo>
                    <a:pt x="1603349" y="430987"/>
                  </a:lnTo>
                  <a:lnTo>
                    <a:pt x="1587449" y="394233"/>
                  </a:lnTo>
                  <a:lnTo>
                    <a:pt x="1568361" y="358546"/>
                  </a:lnTo>
                  <a:lnTo>
                    <a:pt x="1546186" y="324027"/>
                  </a:lnTo>
                  <a:lnTo>
                    <a:pt x="1521053" y="290753"/>
                  </a:lnTo>
                  <a:lnTo>
                    <a:pt x="1493100" y="258826"/>
                  </a:lnTo>
                  <a:lnTo>
                    <a:pt x="1462417" y="228320"/>
                  </a:lnTo>
                  <a:lnTo>
                    <a:pt x="1429156" y="199339"/>
                  </a:lnTo>
                  <a:lnTo>
                    <a:pt x="1393431" y="171945"/>
                  </a:lnTo>
                  <a:lnTo>
                    <a:pt x="1355344" y="146253"/>
                  </a:lnTo>
                  <a:lnTo>
                    <a:pt x="1315034" y="122326"/>
                  </a:lnTo>
                  <a:lnTo>
                    <a:pt x="1272616" y="100266"/>
                  </a:lnTo>
                  <a:lnTo>
                    <a:pt x="1228229" y="80149"/>
                  </a:lnTo>
                  <a:lnTo>
                    <a:pt x="1181963" y="62077"/>
                  </a:lnTo>
                  <a:lnTo>
                    <a:pt x="1133970" y="46139"/>
                  </a:lnTo>
                  <a:lnTo>
                    <a:pt x="1084351" y="32410"/>
                  </a:lnTo>
                  <a:lnTo>
                    <a:pt x="1033233" y="20980"/>
                  </a:lnTo>
                  <a:lnTo>
                    <a:pt x="980744" y="11938"/>
                  </a:lnTo>
                  <a:lnTo>
                    <a:pt x="927011" y="5359"/>
                  </a:lnTo>
                  <a:lnTo>
                    <a:pt x="872134" y="1358"/>
                  </a:lnTo>
                  <a:lnTo>
                    <a:pt x="816254" y="0"/>
                  </a:lnTo>
                  <a:lnTo>
                    <a:pt x="760361" y="1358"/>
                  </a:lnTo>
                  <a:lnTo>
                    <a:pt x="705485" y="5359"/>
                  </a:lnTo>
                  <a:lnTo>
                    <a:pt x="651751" y="11938"/>
                  </a:lnTo>
                  <a:lnTo>
                    <a:pt x="599262" y="20980"/>
                  </a:lnTo>
                  <a:lnTo>
                    <a:pt x="548144" y="32410"/>
                  </a:lnTo>
                  <a:lnTo>
                    <a:pt x="498525" y="46139"/>
                  </a:lnTo>
                  <a:lnTo>
                    <a:pt x="450532" y="62077"/>
                  </a:lnTo>
                  <a:lnTo>
                    <a:pt x="404266" y="80149"/>
                  </a:lnTo>
                  <a:lnTo>
                    <a:pt x="359879" y="100266"/>
                  </a:lnTo>
                  <a:lnTo>
                    <a:pt x="317461" y="122326"/>
                  </a:lnTo>
                  <a:lnTo>
                    <a:pt x="277152" y="146253"/>
                  </a:lnTo>
                  <a:lnTo>
                    <a:pt x="239064" y="171945"/>
                  </a:lnTo>
                  <a:lnTo>
                    <a:pt x="203339" y="199339"/>
                  </a:lnTo>
                  <a:lnTo>
                    <a:pt x="170078" y="228320"/>
                  </a:lnTo>
                  <a:lnTo>
                    <a:pt x="139395" y="258826"/>
                  </a:lnTo>
                  <a:lnTo>
                    <a:pt x="111442" y="290753"/>
                  </a:lnTo>
                  <a:lnTo>
                    <a:pt x="86309" y="324027"/>
                  </a:lnTo>
                  <a:lnTo>
                    <a:pt x="64135" y="358546"/>
                  </a:lnTo>
                  <a:lnTo>
                    <a:pt x="45046" y="394233"/>
                  </a:lnTo>
                  <a:lnTo>
                    <a:pt x="29146" y="430987"/>
                  </a:lnTo>
                  <a:lnTo>
                    <a:pt x="16573" y="468744"/>
                  </a:lnTo>
                  <a:lnTo>
                    <a:pt x="7442" y="507390"/>
                  </a:lnTo>
                  <a:lnTo>
                    <a:pt x="1879" y="546862"/>
                  </a:lnTo>
                  <a:lnTo>
                    <a:pt x="0" y="587044"/>
                  </a:lnTo>
                  <a:lnTo>
                    <a:pt x="1879" y="627240"/>
                  </a:lnTo>
                  <a:lnTo>
                    <a:pt x="7442" y="666711"/>
                  </a:lnTo>
                  <a:lnTo>
                    <a:pt x="16573" y="705358"/>
                  </a:lnTo>
                  <a:lnTo>
                    <a:pt x="29146" y="743115"/>
                  </a:lnTo>
                  <a:lnTo>
                    <a:pt x="45046" y="779868"/>
                  </a:lnTo>
                  <a:lnTo>
                    <a:pt x="64135" y="815555"/>
                  </a:lnTo>
                  <a:lnTo>
                    <a:pt x="86309" y="850074"/>
                  </a:lnTo>
                  <a:lnTo>
                    <a:pt x="111442" y="883348"/>
                  </a:lnTo>
                  <a:lnTo>
                    <a:pt x="139395" y="915276"/>
                  </a:lnTo>
                  <a:lnTo>
                    <a:pt x="170078" y="945781"/>
                  </a:lnTo>
                  <a:lnTo>
                    <a:pt x="203339" y="974763"/>
                  </a:lnTo>
                  <a:lnTo>
                    <a:pt x="239077" y="1002157"/>
                  </a:lnTo>
                  <a:lnTo>
                    <a:pt x="277152" y="1027849"/>
                  </a:lnTo>
                  <a:lnTo>
                    <a:pt x="317461" y="1051775"/>
                  </a:lnTo>
                  <a:lnTo>
                    <a:pt x="359879" y="1073835"/>
                  </a:lnTo>
                  <a:lnTo>
                    <a:pt x="404266" y="1093952"/>
                  </a:lnTo>
                  <a:lnTo>
                    <a:pt x="450532" y="1112024"/>
                  </a:lnTo>
                  <a:lnTo>
                    <a:pt x="498525" y="1127963"/>
                  </a:lnTo>
                  <a:lnTo>
                    <a:pt x="548144" y="1141691"/>
                  </a:lnTo>
                  <a:lnTo>
                    <a:pt x="599262" y="1153121"/>
                  </a:lnTo>
                  <a:lnTo>
                    <a:pt x="651751" y="1162164"/>
                  </a:lnTo>
                  <a:lnTo>
                    <a:pt x="705485" y="1168742"/>
                  </a:lnTo>
                  <a:lnTo>
                    <a:pt x="760361" y="1172743"/>
                  </a:lnTo>
                  <a:lnTo>
                    <a:pt x="816254" y="1174089"/>
                  </a:lnTo>
                  <a:lnTo>
                    <a:pt x="872134" y="1172743"/>
                  </a:lnTo>
                  <a:lnTo>
                    <a:pt x="927011" y="1168742"/>
                  </a:lnTo>
                  <a:lnTo>
                    <a:pt x="980744" y="1162164"/>
                  </a:lnTo>
                  <a:lnTo>
                    <a:pt x="1033233" y="1153121"/>
                  </a:lnTo>
                  <a:lnTo>
                    <a:pt x="1084351" y="1141691"/>
                  </a:lnTo>
                  <a:lnTo>
                    <a:pt x="1133970" y="1127963"/>
                  </a:lnTo>
                  <a:lnTo>
                    <a:pt x="1181963" y="1112024"/>
                  </a:lnTo>
                  <a:lnTo>
                    <a:pt x="1228229" y="1093952"/>
                  </a:lnTo>
                  <a:lnTo>
                    <a:pt x="1272616" y="1073835"/>
                  </a:lnTo>
                  <a:lnTo>
                    <a:pt x="1315034" y="1051775"/>
                  </a:lnTo>
                  <a:lnTo>
                    <a:pt x="1355344" y="1027849"/>
                  </a:lnTo>
                  <a:lnTo>
                    <a:pt x="1393431" y="1002157"/>
                  </a:lnTo>
                  <a:lnTo>
                    <a:pt x="1429156" y="974763"/>
                  </a:lnTo>
                  <a:lnTo>
                    <a:pt x="1462417" y="945781"/>
                  </a:lnTo>
                  <a:lnTo>
                    <a:pt x="1493100" y="915276"/>
                  </a:lnTo>
                  <a:lnTo>
                    <a:pt x="1521053" y="883348"/>
                  </a:lnTo>
                  <a:lnTo>
                    <a:pt x="1546186" y="850074"/>
                  </a:lnTo>
                  <a:lnTo>
                    <a:pt x="1568361" y="815555"/>
                  </a:lnTo>
                  <a:lnTo>
                    <a:pt x="1587449" y="779868"/>
                  </a:lnTo>
                  <a:lnTo>
                    <a:pt x="1603349" y="743115"/>
                  </a:lnTo>
                  <a:lnTo>
                    <a:pt x="1615922" y="705358"/>
                  </a:lnTo>
                  <a:lnTo>
                    <a:pt x="1625053" y="666711"/>
                  </a:lnTo>
                  <a:lnTo>
                    <a:pt x="1630616" y="627240"/>
                  </a:lnTo>
                  <a:lnTo>
                    <a:pt x="1632508" y="5870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42438" y="7904541"/>
              <a:ext cx="544195" cy="646430"/>
            </a:xfrm>
            <a:custGeom>
              <a:avLst/>
              <a:gdLst/>
              <a:ahLst/>
              <a:cxnLst/>
              <a:rect l="l" t="t" r="r" b="b"/>
              <a:pathLst>
                <a:path w="544194" h="646429">
                  <a:moveTo>
                    <a:pt x="534734" y="0"/>
                  </a:moveTo>
                  <a:lnTo>
                    <a:pt x="536137" y="6109"/>
                  </a:lnTo>
                  <a:lnTo>
                    <a:pt x="541713" y="46769"/>
                  </a:lnTo>
                  <a:lnTo>
                    <a:pt x="543600" y="88215"/>
                  </a:lnTo>
                  <a:lnTo>
                    <a:pt x="541713" y="129662"/>
                  </a:lnTo>
                  <a:lnTo>
                    <a:pt x="540996" y="134888"/>
                  </a:lnTo>
                </a:path>
                <a:path w="544194" h="646429">
                  <a:moveTo>
                    <a:pt x="60088" y="630311"/>
                  </a:moveTo>
                  <a:lnTo>
                    <a:pt x="48954" y="633775"/>
                  </a:lnTo>
                  <a:lnTo>
                    <a:pt x="117" y="646039"/>
                  </a:lnTo>
                </a:path>
              </a:pathLst>
            </a:custGeom>
            <a:ln w="444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29786" y="7788667"/>
              <a:ext cx="663575" cy="706755"/>
            </a:xfrm>
            <a:custGeom>
              <a:avLst/>
              <a:gdLst/>
              <a:ahLst/>
              <a:cxnLst/>
              <a:rect l="l" t="t" r="r" b="b"/>
              <a:pathLst>
                <a:path w="663575" h="706754">
                  <a:moveTo>
                    <a:pt x="343986" y="0"/>
                  </a:moveTo>
                  <a:lnTo>
                    <a:pt x="306568" y="12866"/>
                  </a:lnTo>
                  <a:lnTo>
                    <a:pt x="13912" y="424841"/>
                  </a:lnTo>
                  <a:lnTo>
                    <a:pt x="0" y="467042"/>
                  </a:lnTo>
                  <a:lnTo>
                    <a:pt x="3993" y="485576"/>
                  </a:lnTo>
                  <a:lnTo>
                    <a:pt x="15233" y="499213"/>
                  </a:lnTo>
                  <a:lnTo>
                    <a:pt x="302342" y="700241"/>
                  </a:lnTo>
                  <a:lnTo>
                    <a:pt x="319006" y="706141"/>
                  </a:lnTo>
                  <a:lnTo>
                    <a:pt x="337791" y="703557"/>
                  </a:lnTo>
                  <a:lnTo>
                    <a:pt x="372687" y="676060"/>
                  </a:lnTo>
                  <a:lnTo>
                    <a:pt x="649103" y="281293"/>
                  </a:lnTo>
                  <a:lnTo>
                    <a:pt x="662992" y="239098"/>
                  </a:lnTo>
                  <a:lnTo>
                    <a:pt x="658988" y="220564"/>
                  </a:lnTo>
                  <a:lnTo>
                    <a:pt x="647744" y="206922"/>
                  </a:lnTo>
                  <a:lnTo>
                    <a:pt x="360648" y="5894"/>
                  </a:lnTo>
                  <a:lnTo>
                    <a:pt x="343986" y="0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29786" y="7788667"/>
              <a:ext cx="663575" cy="706755"/>
            </a:xfrm>
            <a:custGeom>
              <a:avLst/>
              <a:gdLst/>
              <a:ahLst/>
              <a:cxnLst/>
              <a:rect l="l" t="t" r="r" b="b"/>
              <a:pathLst>
                <a:path w="663575" h="706754">
                  <a:moveTo>
                    <a:pt x="647744" y="206922"/>
                  </a:moveTo>
                  <a:lnTo>
                    <a:pt x="658988" y="220564"/>
                  </a:lnTo>
                  <a:lnTo>
                    <a:pt x="662992" y="239098"/>
                  </a:lnTo>
                  <a:lnTo>
                    <a:pt x="659712" y="260136"/>
                  </a:lnTo>
                  <a:lnTo>
                    <a:pt x="372687" y="676060"/>
                  </a:lnTo>
                  <a:lnTo>
                    <a:pt x="337791" y="703557"/>
                  </a:lnTo>
                  <a:lnTo>
                    <a:pt x="319006" y="706141"/>
                  </a:lnTo>
                  <a:lnTo>
                    <a:pt x="302342" y="700241"/>
                  </a:lnTo>
                  <a:lnTo>
                    <a:pt x="15233" y="499213"/>
                  </a:lnTo>
                  <a:lnTo>
                    <a:pt x="3993" y="485576"/>
                  </a:lnTo>
                  <a:lnTo>
                    <a:pt x="0" y="467042"/>
                  </a:lnTo>
                  <a:lnTo>
                    <a:pt x="3292" y="446001"/>
                  </a:lnTo>
                  <a:lnTo>
                    <a:pt x="290328" y="30075"/>
                  </a:lnTo>
                  <a:lnTo>
                    <a:pt x="325207" y="2582"/>
                  </a:lnTo>
                  <a:lnTo>
                    <a:pt x="343986" y="0"/>
                  </a:lnTo>
                  <a:lnTo>
                    <a:pt x="360648" y="5894"/>
                  </a:lnTo>
                  <a:lnTo>
                    <a:pt x="647744" y="206922"/>
                  </a:lnTo>
                </a:path>
              </a:pathLst>
            </a:custGeom>
            <a:ln w="3175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304512" y="7835982"/>
              <a:ext cx="220878" cy="16916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54709" y="7855369"/>
              <a:ext cx="588010" cy="615950"/>
            </a:xfrm>
            <a:custGeom>
              <a:avLst/>
              <a:gdLst/>
              <a:ahLst/>
              <a:cxnLst/>
              <a:rect l="l" t="t" r="r" b="b"/>
              <a:pathLst>
                <a:path w="588010" h="615950">
                  <a:moveTo>
                    <a:pt x="280695" y="0"/>
                  </a:moveTo>
                  <a:lnTo>
                    <a:pt x="0" y="400888"/>
                  </a:lnTo>
                  <a:lnTo>
                    <a:pt x="306819" y="615721"/>
                  </a:lnTo>
                  <a:lnTo>
                    <a:pt x="587514" y="214833"/>
                  </a:lnTo>
                  <a:lnTo>
                    <a:pt x="2806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216634" y="7816570"/>
              <a:ext cx="330835" cy="271780"/>
            </a:xfrm>
            <a:custGeom>
              <a:avLst/>
              <a:gdLst/>
              <a:ahLst/>
              <a:cxnLst/>
              <a:rect l="l" t="t" r="r" b="b"/>
              <a:pathLst>
                <a:path w="330834" h="271779">
                  <a:moveTo>
                    <a:pt x="43459" y="23335"/>
                  </a:moveTo>
                  <a:lnTo>
                    <a:pt x="25609" y="27187"/>
                  </a:lnTo>
                  <a:lnTo>
                    <a:pt x="10128" y="36144"/>
                  </a:lnTo>
                  <a:lnTo>
                    <a:pt x="0" y="46177"/>
                  </a:lnTo>
                  <a:lnTo>
                    <a:pt x="321386" y="271208"/>
                  </a:lnTo>
                  <a:lnTo>
                    <a:pt x="327352" y="258253"/>
                  </a:lnTo>
                  <a:lnTo>
                    <a:pt x="330474" y="240647"/>
                  </a:lnTo>
                  <a:lnTo>
                    <a:pt x="327988" y="222557"/>
                  </a:lnTo>
                  <a:lnTo>
                    <a:pt x="317131" y="208153"/>
                  </a:lnTo>
                  <a:lnTo>
                    <a:pt x="264502" y="171310"/>
                  </a:lnTo>
                  <a:lnTo>
                    <a:pt x="310337" y="105841"/>
                  </a:lnTo>
                  <a:lnTo>
                    <a:pt x="304966" y="102082"/>
                  </a:lnTo>
                  <a:lnTo>
                    <a:pt x="278853" y="102082"/>
                  </a:lnTo>
                  <a:lnTo>
                    <a:pt x="265290" y="92595"/>
                  </a:lnTo>
                  <a:lnTo>
                    <a:pt x="263652" y="83248"/>
                  </a:lnTo>
                  <a:lnTo>
                    <a:pt x="267306" y="78016"/>
                  </a:lnTo>
                  <a:lnTo>
                    <a:pt x="239714" y="78016"/>
                  </a:lnTo>
                  <a:lnTo>
                    <a:pt x="229711" y="77839"/>
                  </a:lnTo>
                  <a:lnTo>
                    <a:pt x="220218" y="73698"/>
                  </a:lnTo>
                  <a:lnTo>
                    <a:pt x="213070" y="66190"/>
                  </a:lnTo>
                  <a:lnTo>
                    <a:pt x="212788" y="65455"/>
                  </a:lnTo>
                  <a:lnTo>
                    <a:pt x="113334" y="65455"/>
                  </a:lnTo>
                  <a:lnTo>
                    <a:pt x="60706" y="28600"/>
                  </a:lnTo>
                  <a:lnTo>
                    <a:pt x="43459" y="23335"/>
                  </a:lnTo>
                  <a:close/>
                </a:path>
                <a:path w="330834" h="271779">
                  <a:moveTo>
                    <a:pt x="292938" y="93662"/>
                  </a:moveTo>
                  <a:lnTo>
                    <a:pt x="288201" y="100431"/>
                  </a:lnTo>
                  <a:lnTo>
                    <a:pt x="278853" y="102082"/>
                  </a:lnTo>
                  <a:lnTo>
                    <a:pt x="304966" y="102082"/>
                  </a:lnTo>
                  <a:lnTo>
                    <a:pt x="292938" y="93662"/>
                  </a:lnTo>
                  <a:close/>
                </a:path>
                <a:path w="330834" h="271779">
                  <a:moveTo>
                    <a:pt x="257594" y="18618"/>
                  </a:moveTo>
                  <a:lnTo>
                    <a:pt x="249885" y="32207"/>
                  </a:lnTo>
                  <a:lnTo>
                    <a:pt x="256015" y="39836"/>
                  </a:lnTo>
                  <a:lnTo>
                    <a:pt x="259643" y="48941"/>
                  </a:lnTo>
                  <a:lnTo>
                    <a:pt x="260059" y="58447"/>
                  </a:lnTo>
                  <a:lnTo>
                    <a:pt x="256552" y="67284"/>
                  </a:lnTo>
                  <a:lnTo>
                    <a:pt x="249051" y="74430"/>
                  </a:lnTo>
                  <a:lnTo>
                    <a:pt x="239714" y="78016"/>
                  </a:lnTo>
                  <a:lnTo>
                    <a:pt x="267306" y="78016"/>
                  </a:lnTo>
                  <a:lnTo>
                    <a:pt x="268389" y="76466"/>
                  </a:lnTo>
                  <a:lnTo>
                    <a:pt x="268833" y="75882"/>
                  </a:lnTo>
                  <a:lnTo>
                    <a:pt x="275546" y="60991"/>
                  </a:lnTo>
                  <a:lnTo>
                    <a:pt x="276044" y="45345"/>
                  </a:lnTo>
                  <a:lnTo>
                    <a:pt x="270126" y="30651"/>
                  </a:lnTo>
                  <a:lnTo>
                    <a:pt x="257594" y="18618"/>
                  </a:lnTo>
                  <a:close/>
                </a:path>
                <a:path w="330834" h="271779">
                  <a:moveTo>
                    <a:pt x="159169" y="0"/>
                  </a:moveTo>
                  <a:lnTo>
                    <a:pt x="113334" y="65455"/>
                  </a:lnTo>
                  <a:lnTo>
                    <a:pt x="212788" y="65455"/>
                  </a:lnTo>
                  <a:lnTo>
                    <a:pt x="209481" y="56848"/>
                  </a:lnTo>
                  <a:lnTo>
                    <a:pt x="209657" y="46844"/>
                  </a:lnTo>
                  <a:lnTo>
                    <a:pt x="213610" y="37795"/>
                  </a:lnTo>
                  <a:lnTo>
                    <a:pt x="187032" y="37795"/>
                  </a:lnTo>
                  <a:lnTo>
                    <a:pt x="173469" y="28295"/>
                  </a:lnTo>
                  <a:lnTo>
                    <a:pt x="171831" y="18961"/>
                  </a:lnTo>
                  <a:lnTo>
                    <a:pt x="176568" y="12179"/>
                  </a:lnTo>
                  <a:lnTo>
                    <a:pt x="159169" y="0"/>
                  </a:lnTo>
                  <a:close/>
                </a:path>
                <a:path w="330834" h="271779">
                  <a:moveTo>
                    <a:pt x="240735" y="11509"/>
                  </a:moveTo>
                  <a:lnTo>
                    <a:pt x="225453" y="11545"/>
                  </a:lnTo>
                  <a:lnTo>
                    <a:pt x="212224" y="17652"/>
                  </a:lnTo>
                  <a:lnTo>
                    <a:pt x="201523" y="28752"/>
                  </a:lnTo>
                  <a:lnTo>
                    <a:pt x="196367" y="36144"/>
                  </a:lnTo>
                  <a:lnTo>
                    <a:pt x="187032" y="37795"/>
                  </a:lnTo>
                  <a:lnTo>
                    <a:pt x="213610" y="37795"/>
                  </a:lnTo>
                  <a:lnTo>
                    <a:pt x="213804" y="37350"/>
                  </a:lnTo>
                  <a:lnTo>
                    <a:pt x="221140" y="30812"/>
                  </a:lnTo>
                  <a:lnTo>
                    <a:pt x="230449" y="27944"/>
                  </a:lnTo>
                  <a:lnTo>
                    <a:pt x="252303" y="27944"/>
                  </a:lnTo>
                  <a:lnTo>
                    <a:pt x="257594" y="18618"/>
                  </a:lnTo>
                  <a:lnTo>
                    <a:pt x="240735" y="11509"/>
                  </a:lnTo>
                  <a:close/>
                </a:path>
                <a:path w="330834" h="271779">
                  <a:moveTo>
                    <a:pt x="252303" y="27944"/>
                  </a:moveTo>
                  <a:lnTo>
                    <a:pt x="230449" y="27944"/>
                  </a:lnTo>
                  <a:lnTo>
                    <a:pt x="240456" y="28494"/>
                  </a:lnTo>
                  <a:lnTo>
                    <a:pt x="249885" y="32207"/>
                  </a:lnTo>
                  <a:lnTo>
                    <a:pt x="252303" y="27944"/>
                  </a:lnTo>
                  <a:close/>
                </a:path>
              </a:pathLst>
            </a:custGeom>
            <a:solidFill>
              <a:srgbClr val="BC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16634" y="7816570"/>
              <a:ext cx="330835" cy="271780"/>
            </a:xfrm>
            <a:custGeom>
              <a:avLst/>
              <a:gdLst/>
              <a:ahLst/>
              <a:cxnLst/>
              <a:rect l="l" t="t" r="r" b="b"/>
              <a:pathLst>
                <a:path w="330834" h="271779">
                  <a:moveTo>
                    <a:pt x="249885" y="32207"/>
                  </a:moveTo>
                  <a:lnTo>
                    <a:pt x="240456" y="28494"/>
                  </a:lnTo>
                  <a:lnTo>
                    <a:pt x="230449" y="27944"/>
                  </a:lnTo>
                  <a:lnTo>
                    <a:pt x="221140" y="30812"/>
                  </a:lnTo>
                  <a:lnTo>
                    <a:pt x="213804" y="37350"/>
                  </a:lnTo>
                  <a:lnTo>
                    <a:pt x="209657" y="46844"/>
                  </a:lnTo>
                  <a:lnTo>
                    <a:pt x="209481" y="56848"/>
                  </a:lnTo>
                  <a:lnTo>
                    <a:pt x="213070" y="66190"/>
                  </a:lnTo>
                  <a:lnTo>
                    <a:pt x="220218" y="73698"/>
                  </a:lnTo>
                  <a:lnTo>
                    <a:pt x="229711" y="77839"/>
                  </a:lnTo>
                  <a:lnTo>
                    <a:pt x="239714" y="78016"/>
                  </a:lnTo>
                  <a:lnTo>
                    <a:pt x="249051" y="74430"/>
                  </a:lnTo>
                  <a:lnTo>
                    <a:pt x="256552" y="67284"/>
                  </a:lnTo>
                  <a:lnTo>
                    <a:pt x="260059" y="58447"/>
                  </a:lnTo>
                  <a:lnTo>
                    <a:pt x="259643" y="48941"/>
                  </a:lnTo>
                  <a:lnTo>
                    <a:pt x="256015" y="39836"/>
                  </a:lnTo>
                  <a:lnTo>
                    <a:pt x="249885" y="32207"/>
                  </a:lnTo>
                  <a:lnTo>
                    <a:pt x="257594" y="18618"/>
                  </a:lnTo>
                  <a:lnTo>
                    <a:pt x="270126" y="30651"/>
                  </a:lnTo>
                  <a:lnTo>
                    <a:pt x="276044" y="45345"/>
                  </a:lnTo>
                  <a:lnTo>
                    <a:pt x="275546" y="60991"/>
                  </a:lnTo>
                  <a:lnTo>
                    <a:pt x="268833" y="75882"/>
                  </a:lnTo>
                  <a:lnTo>
                    <a:pt x="268389" y="76466"/>
                  </a:lnTo>
                  <a:lnTo>
                    <a:pt x="263652" y="83248"/>
                  </a:lnTo>
                  <a:lnTo>
                    <a:pt x="265290" y="92595"/>
                  </a:lnTo>
                  <a:lnTo>
                    <a:pt x="272072" y="97332"/>
                  </a:lnTo>
                  <a:lnTo>
                    <a:pt x="278853" y="102082"/>
                  </a:lnTo>
                  <a:lnTo>
                    <a:pt x="288201" y="100431"/>
                  </a:lnTo>
                  <a:lnTo>
                    <a:pt x="292938" y="93662"/>
                  </a:lnTo>
                  <a:lnTo>
                    <a:pt x="310337" y="105841"/>
                  </a:lnTo>
                  <a:lnTo>
                    <a:pt x="264502" y="171310"/>
                  </a:lnTo>
                  <a:lnTo>
                    <a:pt x="317131" y="208153"/>
                  </a:lnTo>
                  <a:lnTo>
                    <a:pt x="327988" y="222557"/>
                  </a:lnTo>
                  <a:lnTo>
                    <a:pt x="330474" y="240647"/>
                  </a:lnTo>
                  <a:lnTo>
                    <a:pt x="327352" y="258253"/>
                  </a:lnTo>
                  <a:lnTo>
                    <a:pt x="321386" y="271208"/>
                  </a:lnTo>
                  <a:lnTo>
                    <a:pt x="162369" y="159867"/>
                  </a:lnTo>
                  <a:lnTo>
                    <a:pt x="0" y="46177"/>
                  </a:lnTo>
                  <a:lnTo>
                    <a:pt x="10131" y="36140"/>
                  </a:lnTo>
                  <a:lnTo>
                    <a:pt x="25609" y="27187"/>
                  </a:lnTo>
                  <a:lnTo>
                    <a:pt x="43459" y="23335"/>
                  </a:lnTo>
                  <a:lnTo>
                    <a:pt x="60706" y="28600"/>
                  </a:lnTo>
                  <a:lnTo>
                    <a:pt x="113334" y="65455"/>
                  </a:lnTo>
                  <a:lnTo>
                    <a:pt x="159169" y="0"/>
                  </a:lnTo>
                  <a:lnTo>
                    <a:pt x="176568" y="12179"/>
                  </a:lnTo>
                  <a:lnTo>
                    <a:pt x="171831" y="18961"/>
                  </a:lnTo>
                  <a:lnTo>
                    <a:pt x="173469" y="28295"/>
                  </a:lnTo>
                  <a:lnTo>
                    <a:pt x="180251" y="33045"/>
                  </a:lnTo>
                  <a:lnTo>
                    <a:pt x="187032" y="37795"/>
                  </a:lnTo>
                  <a:lnTo>
                    <a:pt x="196367" y="36144"/>
                  </a:lnTo>
                  <a:lnTo>
                    <a:pt x="201117" y="29362"/>
                  </a:lnTo>
                  <a:lnTo>
                    <a:pt x="201523" y="28752"/>
                  </a:lnTo>
                  <a:lnTo>
                    <a:pt x="212224" y="17652"/>
                  </a:lnTo>
                  <a:lnTo>
                    <a:pt x="225453" y="11545"/>
                  </a:lnTo>
                  <a:lnTo>
                    <a:pt x="240735" y="11509"/>
                  </a:lnTo>
                  <a:lnTo>
                    <a:pt x="257594" y="18618"/>
                  </a:lnTo>
                  <a:lnTo>
                    <a:pt x="249885" y="32207"/>
                  </a:lnTo>
                </a:path>
              </a:pathLst>
            </a:custGeom>
            <a:ln w="3175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464411" y="7836344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30" h="12700">
                  <a:moveTo>
                    <a:pt x="6642" y="0"/>
                  </a:moveTo>
                  <a:lnTo>
                    <a:pt x="0" y="9499"/>
                  </a:lnTo>
                  <a:lnTo>
                    <a:pt x="4622" y="12153"/>
                  </a:lnTo>
                  <a:lnTo>
                    <a:pt x="11163" y="1981"/>
                  </a:lnTo>
                  <a:lnTo>
                    <a:pt x="6642" y="0"/>
                  </a:lnTo>
                  <a:close/>
                </a:path>
              </a:pathLst>
            </a:custGeom>
            <a:solidFill>
              <a:srgbClr val="BC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52306" y="7752842"/>
              <a:ext cx="375920" cy="450850"/>
            </a:xfrm>
            <a:custGeom>
              <a:avLst/>
              <a:gdLst/>
              <a:ahLst/>
              <a:cxnLst/>
              <a:rect l="l" t="t" r="r" b="b"/>
              <a:pathLst>
                <a:path w="375919" h="450850">
                  <a:moveTo>
                    <a:pt x="212651" y="0"/>
                  </a:moveTo>
                  <a:lnTo>
                    <a:pt x="168863" y="2019"/>
                  </a:lnTo>
                  <a:lnTo>
                    <a:pt x="127826" y="9729"/>
                  </a:lnTo>
                  <a:lnTo>
                    <a:pt x="91507" y="22005"/>
                  </a:lnTo>
                  <a:lnTo>
                    <a:pt x="33011" y="60261"/>
                  </a:lnTo>
                  <a:lnTo>
                    <a:pt x="2194" y="116154"/>
                  </a:lnTo>
                  <a:lnTo>
                    <a:pt x="0" y="150944"/>
                  </a:lnTo>
                  <a:lnTo>
                    <a:pt x="6620" y="190296"/>
                  </a:lnTo>
                  <a:lnTo>
                    <a:pt x="33009" y="255382"/>
                  </a:lnTo>
                  <a:lnTo>
                    <a:pt x="76229" y="312724"/>
                  </a:lnTo>
                  <a:lnTo>
                    <a:pt x="90897" y="322871"/>
                  </a:lnTo>
                  <a:lnTo>
                    <a:pt x="196168" y="209067"/>
                  </a:lnTo>
                  <a:lnTo>
                    <a:pt x="155464" y="166915"/>
                  </a:lnTo>
                  <a:lnTo>
                    <a:pt x="145559" y="154376"/>
                  </a:lnTo>
                  <a:lnTo>
                    <a:pt x="137659" y="141868"/>
                  </a:lnTo>
                  <a:lnTo>
                    <a:pt x="131768" y="129393"/>
                  </a:lnTo>
                  <a:lnTo>
                    <a:pt x="127892" y="116954"/>
                  </a:lnTo>
                  <a:lnTo>
                    <a:pt x="135627" y="98539"/>
                  </a:lnTo>
                  <a:lnTo>
                    <a:pt x="145993" y="93770"/>
                  </a:lnTo>
                  <a:lnTo>
                    <a:pt x="157088" y="91485"/>
                  </a:lnTo>
                  <a:lnTo>
                    <a:pt x="168915" y="91690"/>
                  </a:lnTo>
                  <a:lnTo>
                    <a:pt x="211554" y="111390"/>
                  </a:lnTo>
                  <a:lnTo>
                    <a:pt x="240049" y="157257"/>
                  </a:lnTo>
                  <a:lnTo>
                    <a:pt x="241123" y="180003"/>
                  </a:lnTo>
                  <a:lnTo>
                    <a:pt x="236427" y="205435"/>
                  </a:lnTo>
                  <a:lnTo>
                    <a:pt x="229189" y="260074"/>
                  </a:lnTo>
                  <a:lnTo>
                    <a:pt x="227892" y="328769"/>
                  </a:lnTo>
                  <a:lnTo>
                    <a:pt x="229501" y="390556"/>
                  </a:lnTo>
                  <a:lnTo>
                    <a:pt x="245416" y="442900"/>
                  </a:lnTo>
                  <a:lnTo>
                    <a:pt x="278609" y="450382"/>
                  </a:lnTo>
                  <a:lnTo>
                    <a:pt x="319053" y="448263"/>
                  </a:lnTo>
                  <a:lnTo>
                    <a:pt x="355242" y="437893"/>
                  </a:lnTo>
                  <a:lnTo>
                    <a:pt x="375671" y="420619"/>
                  </a:lnTo>
                  <a:lnTo>
                    <a:pt x="368837" y="397789"/>
                  </a:lnTo>
                  <a:lnTo>
                    <a:pt x="354335" y="366546"/>
                  </a:lnTo>
                  <a:lnTo>
                    <a:pt x="337269" y="310411"/>
                  </a:lnTo>
                  <a:lnTo>
                    <a:pt x="324497" y="251797"/>
                  </a:lnTo>
                  <a:lnTo>
                    <a:pt x="322876" y="213118"/>
                  </a:lnTo>
                  <a:lnTo>
                    <a:pt x="338889" y="155117"/>
                  </a:lnTo>
                  <a:lnTo>
                    <a:pt x="343076" y="138919"/>
                  </a:lnTo>
                  <a:lnTo>
                    <a:pt x="344720" y="131254"/>
                  </a:lnTo>
                  <a:lnTo>
                    <a:pt x="344148" y="106427"/>
                  </a:lnTo>
                  <a:lnTo>
                    <a:pt x="337839" y="82583"/>
                  </a:lnTo>
                  <a:lnTo>
                    <a:pt x="325792" y="59722"/>
                  </a:lnTo>
                  <a:lnTo>
                    <a:pt x="308004" y="37845"/>
                  </a:lnTo>
                  <a:lnTo>
                    <a:pt x="282225" y="17912"/>
                  </a:lnTo>
                  <a:lnTo>
                    <a:pt x="250440" y="5297"/>
                  </a:lnTo>
                  <a:lnTo>
                    <a:pt x="212651" y="0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18862" y="8217154"/>
              <a:ext cx="151049" cy="17882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 rot="19020000">
            <a:off x="446410" y="7742619"/>
            <a:ext cx="165130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D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90"/>
              </a:spcBef>
            </a:pPr>
            <a:r>
              <a:rPr spc="10" dirty="0"/>
              <a:t>38</a:t>
            </a:r>
          </a:p>
        </p:txBody>
      </p:sp>
      <p:sp>
        <p:nvSpPr>
          <p:cNvPr id="33" name="object 33"/>
          <p:cNvSpPr txBox="1"/>
          <p:nvPr/>
        </p:nvSpPr>
        <p:spPr>
          <a:xfrm rot="19320000">
            <a:off x="537921" y="7674831"/>
            <a:ext cx="137843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i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34" name="object 34"/>
          <p:cNvSpPr txBox="1"/>
          <p:nvPr/>
        </p:nvSpPr>
        <p:spPr>
          <a:xfrm rot="19860000">
            <a:off x="609563" y="7618445"/>
            <a:ext cx="162213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d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35" name="object 35"/>
          <p:cNvSpPr txBox="1"/>
          <p:nvPr/>
        </p:nvSpPr>
        <p:spPr>
          <a:xfrm rot="21180000">
            <a:off x="801411" y="7550829"/>
            <a:ext cx="15638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y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36" name="object 36"/>
          <p:cNvSpPr txBox="1"/>
          <p:nvPr/>
        </p:nvSpPr>
        <p:spPr>
          <a:xfrm rot="60000">
            <a:off x="922003" y="7544401"/>
            <a:ext cx="15906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o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37" name="object 37"/>
          <p:cNvSpPr txBox="1"/>
          <p:nvPr/>
        </p:nvSpPr>
        <p:spPr>
          <a:xfrm rot="300000">
            <a:off x="1045411" y="7552049"/>
            <a:ext cx="157707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u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38" name="object 38"/>
          <p:cNvSpPr txBox="1"/>
          <p:nvPr/>
        </p:nvSpPr>
        <p:spPr>
          <a:xfrm rot="900000">
            <a:off x="1239091" y="7591189"/>
            <a:ext cx="15638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k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39" name="object 39"/>
          <p:cNvSpPr txBox="1"/>
          <p:nvPr/>
        </p:nvSpPr>
        <p:spPr>
          <a:xfrm rot="1500000">
            <a:off x="1350964" y="7632837"/>
            <a:ext cx="15638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n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40" name="object 40"/>
          <p:cNvSpPr txBox="1"/>
          <p:nvPr/>
        </p:nvSpPr>
        <p:spPr>
          <a:xfrm rot="2160000">
            <a:off x="1454187" y="7697386"/>
            <a:ext cx="15906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o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41" name="object 41"/>
          <p:cNvSpPr txBox="1"/>
          <p:nvPr/>
        </p:nvSpPr>
        <p:spPr>
          <a:xfrm rot="2940000">
            <a:off x="1548907" y="7789620"/>
            <a:ext cx="171663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w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42" name="object 42"/>
          <p:cNvSpPr txBox="1"/>
          <p:nvPr/>
        </p:nvSpPr>
        <p:spPr>
          <a:xfrm rot="3780000">
            <a:off x="1630225" y="7897916"/>
            <a:ext cx="155088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?</a:t>
            </a:r>
            <a:endParaRPr sz="105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50925" y="1496364"/>
            <a:ext cx="5320030" cy="4876165"/>
            <a:chOff x="1050925" y="1496364"/>
            <a:chExt cx="5320030" cy="4876165"/>
          </a:xfrm>
        </p:grpSpPr>
        <p:sp>
          <p:nvSpPr>
            <p:cNvPr id="3" name="object 3"/>
            <p:cNvSpPr/>
            <p:nvPr/>
          </p:nvSpPr>
          <p:spPr>
            <a:xfrm>
              <a:off x="1050925" y="2106294"/>
              <a:ext cx="5022215" cy="4265930"/>
            </a:xfrm>
            <a:custGeom>
              <a:avLst/>
              <a:gdLst/>
              <a:ahLst/>
              <a:cxnLst/>
              <a:rect l="l" t="t" r="r" b="b"/>
              <a:pathLst>
                <a:path w="5022215" h="4265930">
                  <a:moveTo>
                    <a:pt x="5022215" y="4265930"/>
                  </a:moveTo>
                  <a:lnTo>
                    <a:pt x="0" y="4265930"/>
                  </a:lnTo>
                  <a:lnTo>
                    <a:pt x="0" y="0"/>
                  </a:lnTo>
                  <a:lnTo>
                    <a:pt x="5022215" y="0"/>
                  </a:lnTo>
                  <a:lnTo>
                    <a:pt x="5022215" y="4265930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447390" y="2106294"/>
              <a:ext cx="1626235" cy="410209"/>
            </a:xfrm>
            <a:custGeom>
              <a:avLst/>
              <a:gdLst/>
              <a:ahLst/>
              <a:cxnLst/>
              <a:rect l="l" t="t" r="r" b="b"/>
              <a:pathLst>
                <a:path w="1626235" h="410210">
                  <a:moveTo>
                    <a:pt x="1040698" y="409829"/>
                  </a:moveTo>
                  <a:lnTo>
                    <a:pt x="987692" y="408988"/>
                  </a:lnTo>
                  <a:lnTo>
                    <a:pt x="935218" y="406483"/>
                  </a:lnTo>
                  <a:lnTo>
                    <a:pt x="883314" y="402348"/>
                  </a:lnTo>
                  <a:lnTo>
                    <a:pt x="832020" y="396613"/>
                  </a:lnTo>
                  <a:lnTo>
                    <a:pt x="781376" y="389311"/>
                  </a:lnTo>
                  <a:lnTo>
                    <a:pt x="731420" y="380473"/>
                  </a:lnTo>
                  <a:lnTo>
                    <a:pt x="682193" y="370130"/>
                  </a:lnTo>
                  <a:lnTo>
                    <a:pt x="633733" y="358315"/>
                  </a:lnTo>
                  <a:lnTo>
                    <a:pt x="586080" y="345059"/>
                  </a:lnTo>
                  <a:lnTo>
                    <a:pt x="539273" y="330394"/>
                  </a:lnTo>
                  <a:lnTo>
                    <a:pt x="493352" y="314351"/>
                  </a:lnTo>
                  <a:lnTo>
                    <a:pt x="448356" y="296962"/>
                  </a:lnTo>
                  <a:lnTo>
                    <a:pt x="404325" y="278259"/>
                  </a:lnTo>
                  <a:lnTo>
                    <a:pt x="361297" y="258273"/>
                  </a:lnTo>
                  <a:lnTo>
                    <a:pt x="319312" y="237037"/>
                  </a:lnTo>
                  <a:lnTo>
                    <a:pt x="278410" y="214581"/>
                  </a:lnTo>
                  <a:lnTo>
                    <a:pt x="238629" y="190938"/>
                  </a:lnTo>
                  <a:lnTo>
                    <a:pt x="200010" y="166139"/>
                  </a:lnTo>
                  <a:lnTo>
                    <a:pt x="162591" y="140215"/>
                  </a:lnTo>
                  <a:lnTo>
                    <a:pt x="126412" y="113199"/>
                  </a:lnTo>
                  <a:lnTo>
                    <a:pt x="91512" y="85122"/>
                  </a:lnTo>
                  <a:lnTo>
                    <a:pt x="57932" y="56016"/>
                  </a:lnTo>
                  <a:lnTo>
                    <a:pt x="25709" y="25912"/>
                  </a:lnTo>
                  <a:lnTo>
                    <a:pt x="0" y="0"/>
                  </a:lnTo>
                  <a:lnTo>
                    <a:pt x="1625749" y="0"/>
                  </a:lnTo>
                  <a:lnTo>
                    <a:pt x="1625749" y="299782"/>
                  </a:lnTo>
                  <a:lnTo>
                    <a:pt x="1588049" y="314351"/>
                  </a:lnTo>
                  <a:lnTo>
                    <a:pt x="1542128" y="330394"/>
                  </a:lnTo>
                  <a:lnTo>
                    <a:pt x="1495321" y="345059"/>
                  </a:lnTo>
                  <a:lnTo>
                    <a:pt x="1447667" y="358315"/>
                  </a:lnTo>
                  <a:lnTo>
                    <a:pt x="1399207" y="370130"/>
                  </a:lnTo>
                  <a:lnTo>
                    <a:pt x="1349979" y="380473"/>
                  </a:lnTo>
                  <a:lnTo>
                    <a:pt x="1300023" y="389311"/>
                  </a:lnTo>
                  <a:lnTo>
                    <a:pt x="1249378" y="396613"/>
                  </a:lnTo>
                  <a:lnTo>
                    <a:pt x="1198084" y="402348"/>
                  </a:lnTo>
                  <a:lnTo>
                    <a:pt x="1146179" y="406483"/>
                  </a:lnTo>
                  <a:lnTo>
                    <a:pt x="1093704" y="408988"/>
                  </a:lnTo>
                  <a:lnTo>
                    <a:pt x="1040698" y="4098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25326" y="1646054"/>
              <a:ext cx="1845628" cy="103575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54580" y="1496364"/>
              <a:ext cx="1777953" cy="12210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437881" y="2850565"/>
          <a:ext cx="3992245" cy="3059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8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0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3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4137">
                <a:tc>
                  <a:txBody>
                    <a:bodyPr/>
                    <a:lstStyle/>
                    <a:p>
                      <a:pPr marL="31750">
                        <a:lnSpc>
                          <a:spcPts val="2020"/>
                        </a:lnSpc>
                        <a:spcBef>
                          <a:spcPts val="114"/>
                        </a:spcBef>
                      </a:pPr>
                      <a:r>
                        <a:rPr sz="1700" spc="-65" dirty="0">
                          <a:latin typeface="Trebuchet MS"/>
                          <a:cs typeface="Trebuchet MS"/>
                        </a:rPr>
                        <a:t>chicken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14604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L="49530" algn="ctr">
                        <a:lnSpc>
                          <a:spcPts val="2020"/>
                        </a:lnSpc>
                        <a:spcBef>
                          <a:spcPts val="114"/>
                        </a:spcBef>
                      </a:pPr>
                      <a:r>
                        <a:rPr sz="1700" spc="-65" dirty="0">
                          <a:latin typeface="Trebuchet MS"/>
                          <a:cs typeface="Trebuchet MS"/>
                        </a:rPr>
                        <a:t>rooster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14604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L="607060">
                        <a:lnSpc>
                          <a:spcPts val="2020"/>
                        </a:lnSpc>
                        <a:spcBef>
                          <a:spcPts val="114"/>
                        </a:spcBef>
                      </a:pPr>
                      <a:r>
                        <a:rPr sz="1700" spc="-25" dirty="0">
                          <a:latin typeface="Trebuchet MS"/>
                          <a:cs typeface="Trebuchet MS"/>
                        </a:rPr>
                        <a:t>hen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14604" marB="0">
                    <a:solidFill>
                      <a:srgbClr val="E1F3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931">
                <a:tc>
                  <a:txBody>
                    <a:bodyPr/>
                    <a:lstStyle/>
                    <a:p>
                      <a:pPr marL="129539">
                        <a:lnSpc>
                          <a:spcPts val="1960"/>
                        </a:lnSpc>
                      </a:pPr>
                      <a:r>
                        <a:rPr sz="1700" spc="-120" dirty="0">
                          <a:latin typeface="Trebuchet MS"/>
                          <a:cs typeface="Trebuchet MS"/>
                        </a:rPr>
                        <a:t>cattle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L="48895" algn="ctr">
                        <a:lnSpc>
                          <a:spcPts val="1960"/>
                        </a:lnSpc>
                      </a:pPr>
                      <a:r>
                        <a:rPr sz="1700" spc="-85" dirty="0">
                          <a:latin typeface="Trebuchet MS"/>
                          <a:cs typeface="Trebuchet MS"/>
                        </a:rPr>
                        <a:t>bull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L="592455">
                        <a:lnSpc>
                          <a:spcPts val="1960"/>
                        </a:lnSpc>
                      </a:pPr>
                      <a:r>
                        <a:rPr sz="1700" spc="-30" dirty="0">
                          <a:latin typeface="Trebuchet MS"/>
                          <a:cs typeface="Trebuchet MS"/>
                        </a:rPr>
                        <a:t>cow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E1F3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783">
                <a:tc>
                  <a:txBody>
                    <a:bodyPr/>
                    <a:lstStyle/>
                    <a:p>
                      <a:pPr marL="165100">
                        <a:lnSpc>
                          <a:spcPts val="2030"/>
                        </a:lnSpc>
                      </a:pPr>
                      <a:r>
                        <a:rPr sz="1700" spc="-55" dirty="0">
                          <a:latin typeface="Trebuchet MS"/>
                          <a:cs typeface="Trebuchet MS"/>
                        </a:rPr>
                        <a:t>deer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L="48895" algn="ctr">
                        <a:lnSpc>
                          <a:spcPts val="2030"/>
                        </a:lnSpc>
                      </a:pPr>
                      <a:r>
                        <a:rPr sz="1700" spc="-45" dirty="0">
                          <a:latin typeface="Trebuchet MS"/>
                          <a:cs typeface="Trebuchet MS"/>
                        </a:rPr>
                        <a:t>buck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L="604520">
                        <a:lnSpc>
                          <a:spcPts val="2030"/>
                        </a:lnSpc>
                      </a:pPr>
                      <a:r>
                        <a:rPr sz="1700" spc="-15" dirty="0">
                          <a:latin typeface="Trebuchet MS"/>
                          <a:cs typeface="Trebuchet MS"/>
                        </a:rPr>
                        <a:t>doe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E1F3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783">
                <a:tc>
                  <a:txBody>
                    <a:bodyPr/>
                    <a:lstStyle/>
                    <a:p>
                      <a:pPr marL="41275">
                        <a:lnSpc>
                          <a:spcPts val="2030"/>
                        </a:lnSpc>
                      </a:pPr>
                      <a:r>
                        <a:rPr sz="1700" spc="-40" dirty="0">
                          <a:latin typeface="Trebuchet MS"/>
                          <a:cs typeface="Trebuchet MS"/>
                        </a:rPr>
                        <a:t>donkey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L="48895" algn="ctr">
                        <a:lnSpc>
                          <a:spcPts val="2030"/>
                        </a:lnSpc>
                      </a:pPr>
                      <a:r>
                        <a:rPr sz="1700" spc="-100" dirty="0">
                          <a:latin typeface="Trebuchet MS"/>
                          <a:cs typeface="Trebuchet MS"/>
                        </a:rPr>
                        <a:t>jack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L="536575">
                        <a:lnSpc>
                          <a:spcPts val="2030"/>
                        </a:lnSpc>
                      </a:pPr>
                      <a:r>
                        <a:rPr sz="1700" spc="-90" dirty="0">
                          <a:latin typeface="Trebuchet MS"/>
                          <a:cs typeface="Trebuchet MS"/>
                        </a:rPr>
                        <a:t>jenny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E1F3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783">
                <a:tc>
                  <a:txBody>
                    <a:bodyPr/>
                    <a:lstStyle/>
                    <a:p>
                      <a:pPr marL="155575">
                        <a:lnSpc>
                          <a:spcPts val="2030"/>
                        </a:lnSpc>
                      </a:pPr>
                      <a:r>
                        <a:rPr sz="1700" spc="-45" dirty="0">
                          <a:latin typeface="Trebuchet MS"/>
                          <a:cs typeface="Trebuchet MS"/>
                        </a:rPr>
                        <a:t>duck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L="48895" algn="ctr">
                        <a:lnSpc>
                          <a:spcPts val="2030"/>
                        </a:lnSpc>
                      </a:pPr>
                      <a:r>
                        <a:rPr sz="1700" spc="-40" dirty="0">
                          <a:latin typeface="Trebuchet MS"/>
                          <a:cs typeface="Trebuchet MS"/>
                        </a:rPr>
                        <a:t>drake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L="563245">
                        <a:lnSpc>
                          <a:spcPts val="2030"/>
                        </a:lnSpc>
                      </a:pPr>
                      <a:r>
                        <a:rPr sz="1700" spc="-45" dirty="0">
                          <a:latin typeface="Trebuchet MS"/>
                          <a:cs typeface="Trebuchet MS"/>
                        </a:rPr>
                        <a:t>duck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E1F3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783">
                <a:tc>
                  <a:txBody>
                    <a:bodyPr/>
                    <a:lstStyle/>
                    <a:p>
                      <a:pPr marL="235585">
                        <a:lnSpc>
                          <a:spcPts val="2030"/>
                        </a:lnSpc>
                      </a:pPr>
                      <a:r>
                        <a:rPr sz="1700" spc="-85" dirty="0">
                          <a:latin typeface="Trebuchet MS"/>
                          <a:cs typeface="Trebuchet MS"/>
                        </a:rPr>
                        <a:t>fox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L="48895" algn="ctr">
                        <a:lnSpc>
                          <a:spcPts val="2030"/>
                        </a:lnSpc>
                      </a:pPr>
                      <a:r>
                        <a:rPr sz="1700" spc="-85" dirty="0">
                          <a:latin typeface="Trebuchet MS"/>
                          <a:cs typeface="Trebuchet MS"/>
                        </a:rPr>
                        <a:t>fox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L="546735">
                        <a:lnSpc>
                          <a:spcPts val="2030"/>
                        </a:lnSpc>
                      </a:pPr>
                      <a:r>
                        <a:rPr sz="1700" spc="-75" dirty="0">
                          <a:latin typeface="Trebuchet MS"/>
                          <a:cs typeface="Trebuchet MS"/>
                        </a:rPr>
                        <a:t>vixen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E1F3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6783">
                <a:tc>
                  <a:txBody>
                    <a:bodyPr/>
                    <a:lstStyle/>
                    <a:p>
                      <a:pPr marL="91440">
                        <a:lnSpc>
                          <a:spcPts val="2030"/>
                        </a:lnSpc>
                      </a:pPr>
                      <a:r>
                        <a:rPr sz="1700" spc="20" dirty="0">
                          <a:latin typeface="Trebuchet MS"/>
                          <a:cs typeface="Trebuchet MS"/>
                        </a:rPr>
                        <a:t>goose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L="48895" algn="ctr">
                        <a:lnSpc>
                          <a:spcPts val="2030"/>
                        </a:lnSpc>
                      </a:pPr>
                      <a:r>
                        <a:rPr sz="1700" spc="-10" dirty="0">
                          <a:latin typeface="Trebuchet MS"/>
                          <a:cs typeface="Trebuchet MS"/>
                        </a:rPr>
                        <a:t>gander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R="55880" algn="r">
                        <a:lnSpc>
                          <a:spcPts val="2030"/>
                        </a:lnSpc>
                      </a:pPr>
                      <a:r>
                        <a:rPr sz="1700" dirty="0">
                          <a:latin typeface="Trebuchet MS"/>
                          <a:cs typeface="Trebuchet MS"/>
                        </a:rPr>
                        <a:t>goose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E1F3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6783">
                <a:tc>
                  <a:txBody>
                    <a:bodyPr/>
                    <a:lstStyle/>
                    <a:p>
                      <a:pPr marL="117475">
                        <a:lnSpc>
                          <a:spcPts val="2030"/>
                        </a:lnSpc>
                      </a:pPr>
                      <a:r>
                        <a:rPr sz="1700" spc="-25" dirty="0">
                          <a:latin typeface="Trebuchet MS"/>
                          <a:cs typeface="Trebuchet MS"/>
                        </a:rPr>
                        <a:t>horse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L="49530" algn="ctr">
                        <a:lnSpc>
                          <a:spcPts val="2030"/>
                        </a:lnSpc>
                      </a:pPr>
                      <a:r>
                        <a:rPr sz="1700" spc="-75" dirty="0">
                          <a:latin typeface="Trebuchet MS"/>
                          <a:cs typeface="Trebuchet MS"/>
                        </a:rPr>
                        <a:t>stallion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L="539115">
                        <a:lnSpc>
                          <a:spcPts val="2030"/>
                        </a:lnSpc>
                      </a:pPr>
                      <a:r>
                        <a:rPr sz="1700" spc="-30" dirty="0">
                          <a:latin typeface="Trebuchet MS"/>
                          <a:cs typeface="Trebuchet MS"/>
                        </a:rPr>
                        <a:t>mare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E1F3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6783">
                <a:tc>
                  <a:txBody>
                    <a:bodyPr/>
                    <a:lstStyle/>
                    <a:p>
                      <a:pPr marL="211454">
                        <a:lnSpc>
                          <a:spcPts val="2030"/>
                        </a:lnSpc>
                      </a:pPr>
                      <a:r>
                        <a:rPr sz="1700" spc="-80" dirty="0">
                          <a:latin typeface="Trebuchet MS"/>
                          <a:cs typeface="Trebuchet MS"/>
                        </a:rPr>
                        <a:t>lion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L="49530" algn="ctr">
                        <a:lnSpc>
                          <a:spcPts val="2030"/>
                        </a:lnSpc>
                      </a:pPr>
                      <a:r>
                        <a:rPr sz="1700" spc="-80" dirty="0">
                          <a:latin typeface="Trebuchet MS"/>
                          <a:cs typeface="Trebuchet MS"/>
                        </a:rPr>
                        <a:t>lion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030"/>
                        </a:lnSpc>
                      </a:pPr>
                      <a:r>
                        <a:rPr sz="1700" dirty="0">
                          <a:latin typeface="Trebuchet MS"/>
                          <a:cs typeface="Trebuchet MS"/>
                        </a:rPr>
                        <a:t>lioness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E1F3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6783">
                <a:tc>
                  <a:txBody>
                    <a:bodyPr/>
                    <a:lstStyle/>
                    <a:p>
                      <a:pPr marL="93345">
                        <a:lnSpc>
                          <a:spcPts val="2030"/>
                        </a:lnSpc>
                      </a:pPr>
                      <a:r>
                        <a:rPr sz="1700" spc="-10" dirty="0">
                          <a:latin typeface="Trebuchet MS"/>
                          <a:cs typeface="Trebuchet MS"/>
                        </a:rPr>
                        <a:t>sheep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L="48895" algn="ctr">
                        <a:lnSpc>
                          <a:spcPts val="2030"/>
                        </a:lnSpc>
                      </a:pPr>
                      <a:r>
                        <a:rPr sz="1700" spc="-25" dirty="0">
                          <a:latin typeface="Trebuchet MS"/>
                          <a:cs typeface="Trebuchet MS"/>
                        </a:rPr>
                        <a:t>ram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L="586740">
                        <a:lnSpc>
                          <a:spcPts val="2030"/>
                        </a:lnSpc>
                      </a:pPr>
                      <a:r>
                        <a:rPr sz="1700" spc="-30" dirty="0">
                          <a:latin typeface="Trebuchet MS"/>
                          <a:cs typeface="Trebuchet MS"/>
                        </a:rPr>
                        <a:t>ewe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E1F3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2988">
                <a:tc>
                  <a:txBody>
                    <a:bodyPr/>
                    <a:lstStyle/>
                    <a:p>
                      <a:pPr marL="171450">
                        <a:lnSpc>
                          <a:spcPts val="2030"/>
                        </a:lnSpc>
                      </a:pPr>
                      <a:r>
                        <a:rPr sz="1700" spc="-90" dirty="0">
                          <a:latin typeface="Trebuchet MS"/>
                          <a:cs typeface="Trebuchet MS"/>
                        </a:rPr>
                        <a:t>tiger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L="48895" algn="ctr">
                        <a:lnSpc>
                          <a:spcPts val="2030"/>
                        </a:lnSpc>
                      </a:pPr>
                      <a:r>
                        <a:rPr sz="1700" spc="-90" dirty="0">
                          <a:latin typeface="Trebuchet MS"/>
                          <a:cs typeface="Trebuchet MS"/>
                        </a:rPr>
                        <a:t>tiger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R="40005" algn="r">
                        <a:lnSpc>
                          <a:spcPts val="2030"/>
                        </a:lnSpc>
                      </a:pPr>
                      <a:r>
                        <a:rPr sz="1700" dirty="0">
                          <a:latin typeface="Trebuchet MS"/>
                          <a:cs typeface="Trebuchet MS"/>
                        </a:rPr>
                        <a:t>tigress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E1F3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559593" y="549427"/>
            <a:ext cx="5739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995" marR="23114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latin typeface="Trebuchet MS"/>
                <a:cs typeface="Trebuchet MS"/>
              </a:rPr>
              <a:t>Here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are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5" dirty="0">
                <a:latin typeface="Trebuchet MS"/>
                <a:cs typeface="Trebuchet MS"/>
              </a:rPr>
              <a:t>some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-40" dirty="0">
                <a:latin typeface="Trebuchet MS"/>
                <a:cs typeface="Trebuchet MS"/>
              </a:rPr>
              <a:t>masculine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and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feminine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5" dirty="0">
                <a:latin typeface="Trebuchet MS"/>
                <a:cs typeface="Trebuchet MS"/>
              </a:rPr>
              <a:t>nouns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-110" dirty="0">
                <a:latin typeface="Trebuchet MS"/>
                <a:cs typeface="Trebuchet MS"/>
              </a:rPr>
              <a:t>for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40" dirty="0">
                <a:latin typeface="Trebuchet MS"/>
                <a:cs typeface="Trebuchet MS"/>
              </a:rPr>
              <a:t>male  </a:t>
            </a:r>
            <a:r>
              <a:rPr sz="1800" spc="10" dirty="0">
                <a:latin typeface="Trebuchet MS"/>
                <a:cs typeface="Trebuchet MS"/>
              </a:rPr>
              <a:t>and </a:t>
            </a:r>
            <a:r>
              <a:rPr sz="1800" spc="-70" dirty="0">
                <a:latin typeface="Trebuchet MS"/>
                <a:cs typeface="Trebuchet MS"/>
              </a:rPr>
              <a:t>female</a:t>
            </a:r>
            <a:r>
              <a:rPr sz="1800" spc="-204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animals.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13429" y="2241474"/>
            <a:ext cx="50165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20" dirty="0">
                <a:solidFill>
                  <a:srgbClr val="00ADEF"/>
                </a:solidFill>
                <a:latin typeface="Trebuchet MS"/>
                <a:cs typeface="Trebuchet MS"/>
              </a:rPr>
              <a:t>Male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90109" y="2244649"/>
            <a:ext cx="70929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75" dirty="0">
                <a:solidFill>
                  <a:srgbClr val="00ADEF"/>
                </a:solidFill>
                <a:latin typeface="Trebuchet MS"/>
                <a:cs typeface="Trebuchet MS"/>
              </a:rPr>
              <a:t>Female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99869" y="2244649"/>
            <a:ext cx="6858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45" dirty="0">
                <a:solidFill>
                  <a:srgbClr val="00ADEF"/>
                </a:solidFill>
                <a:latin typeface="Trebuchet MS"/>
                <a:cs typeface="Trebuchet MS"/>
              </a:rPr>
              <a:t>Animal</a:t>
            </a:r>
            <a:endParaRPr sz="17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21392" y="6928213"/>
            <a:ext cx="5760085" cy="1910080"/>
            <a:chOff x="521392" y="6928213"/>
            <a:chExt cx="5760085" cy="1910080"/>
          </a:xfrm>
        </p:grpSpPr>
        <p:sp>
          <p:nvSpPr>
            <p:cNvPr id="13" name="object 13"/>
            <p:cNvSpPr/>
            <p:nvPr/>
          </p:nvSpPr>
          <p:spPr>
            <a:xfrm>
              <a:off x="521392" y="6928213"/>
              <a:ext cx="5759685" cy="190953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33640" y="6981968"/>
              <a:ext cx="5535295" cy="1802130"/>
            </a:xfrm>
            <a:custGeom>
              <a:avLst/>
              <a:gdLst/>
              <a:ahLst/>
              <a:cxnLst/>
              <a:rect l="l" t="t" r="r" b="b"/>
              <a:pathLst>
                <a:path w="5535295" h="1802129">
                  <a:moveTo>
                    <a:pt x="5535187" y="1802052"/>
                  </a:moveTo>
                  <a:lnTo>
                    <a:pt x="0" y="1802052"/>
                  </a:lnTo>
                  <a:lnTo>
                    <a:pt x="0" y="0"/>
                  </a:lnTo>
                  <a:lnTo>
                    <a:pt x="5535187" y="0"/>
                  </a:lnTo>
                  <a:lnTo>
                    <a:pt x="5535187" y="18020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33640" y="6981968"/>
              <a:ext cx="5535295" cy="1802130"/>
            </a:xfrm>
            <a:custGeom>
              <a:avLst/>
              <a:gdLst/>
              <a:ahLst/>
              <a:cxnLst/>
              <a:rect l="l" t="t" r="r" b="b"/>
              <a:pathLst>
                <a:path w="5535295" h="1802129">
                  <a:moveTo>
                    <a:pt x="0" y="1802052"/>
                  </a:moveTo>
                  <a:lnTo>
                    <a:pt x="0" y="0"/>
                  </a:lnTo>
                  <a:lnTo>
                    <a:pt x="5535187" y="0"/>
                  </a:lnTo>
                  <a:lnTo>
                    <a:pt x="5535187" y="1802052"/>
                  </a:lnTo>
                  <a:lnTo>
                    <a:pt x="0" y="1802052"/>
                  </a:lnTo>
                  <a:close/>
                </a:path>
              </a:pathLst>
            </a:custGeom>
            <a:ln w="8919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13799" y="7022372"/>
              <a:ext cx="5383312" cy="17212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13799" y="7022372"/>
              <a:ext cx="5383530" cy="1721485"/>
            </a:xfrm>
            <a:custGeom>
              <a:avLst/>
              <a:gdLst/>
              <a:ahLst/>
              <a:cxnLst/>
              <a:rect l="l" t="t" r="r" b="b"/>
              <a:pathLst>
                <a:path w="5383530" h="1721484">
                  <a:moveTo>
                    <a:pt x="0" y="1721244"/>
                  </a:moveTo>
                  <a:lnTo>
                    <a:pt x="0" y="0"/>
                  </a:lnTo>
                  <a:lnTo>
                    <a:pt x="5383312" y="0"/>
                  </a:lnTo>
                  <a:lnTo>
                    <a:pt x="5383312" y="1721244"/>
                  </a:lnTo>
                  <a:lnTo>
                    <a:pt x="0" y="1721244"/>
                  </a:lnTo>
                  <a:close/>
                </a:path>
              </a:pathLst>
            </a:custGeom>
            <a:ln w="8892">
              <a:solidFill>
                <a:srgbClr val="44C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993188" y="7071283"/>
            <a:ext cx="39211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15" dirty="0">
                <a:latin typeface="Trebuchet MS"/>
                <a:cs typeface="Trebuchet MS"/>
              </a:rPr>
              <a:t>Nouns </a:t>
            </a:r>
            <a:r>
              <a:rPr sz="1600" spc="-105" dirty="0">
                <a:latin typeface="Trebuchet MS"/>
                <a:cs typeface="Trebuchet MS"/>
              </a:rPr>
              <a:t>that </a:t>
            </a:r>
            <a:r>
              <a:rPr sz="1600" spc="-20" dirty="0">
                <a:latin typeface="Trebuchet MS"/>
                <a:cs typeface="Trebuchet MS"/>
              </a:rPr>
              <a:t>end 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spc="-30" dirty="0">
                <a:latin typeface="Trebuchet MS"/>
                <a:cs typeface="Trebuchet MS"/>
              </a:rPr>
              <a:t>-</a:t>
            </a:r>
            <a:r>
              <a:rPr sz="1600" b="1" spc="-30" dirty="0">
                <a:latin typeface="Trebuchet MS"/>
                <a:cs typeface="Trebuchet MS"/>
              </a:rPr>
              <a:t>ess </a:t>
            </a:r>
            <a:r>
              <a:rPr sz="1600" spc="10" dirty="0">
                <a:latin typeface="Trebuchet MS"/>
                <a:cs typeface="Trebuchet MS"/>
              </a:rPr>
              <a:t>and</a:t>
            </a:r>
            <a:r>
              <a:rPr sz="1600" spc="-330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-</a:t>
            </a:r>
            <a:r>
              <a:rPr sz="1600" b="1" spc="-60" dirty="0">
                <a:latin typeface="Trebuchet MS"/>
                <a:cs typeface="Trebuchet MS"/>
              </a:rPr>
              <a:t>ress </a:t>
            </a:r>
            <a:r>
              <a:rPr sz="1600" spc="-90" dirty="0">
                <a:latin typeface="Trebuchet MS"/>
                <a:cs typeface="Trebuchet MS"/>
              </a:rPr>
              <a:t>often </a:t>
            </a:r>
            <a:r>
              <a:rPr sz="1600" spc="-20" dirty="0">
                <a:latin typeface="Trebuchet MS"/>
                <a:cs typeface="Trebuchet MS"/>
              </a:rPr>
              <a:t>belong 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70" dirty="0">
                <a:latin typeface="Trebuchet MS"/>
                <a:cs typeface="Trebuchet MS"/>
              </a:rPr>
              <a:t>feminine </a:t>
            </a:r>
            <a:r>
              <a:rPr sz="1600" spc="-60" dirty="0">
                <a:latin typeface="Trebuchet MS"/>
                <a:cs typeface="Trebuchet MS"/>
              </a:rPr>
              <a:t>gender. </a:t>
            </a:r>
            <a:r>
              <a:rPr sz="1600" spc="-105" dirty="0">
                <a:latin typeface="Trebuchet MS"/>
                <a:cs typeface="Trebuchet MS"/>
              </a:rPr>
              <a:t>For</a:t>
            </a:r>
            <a:r>
              <a:rPr sz="1600" spc="-114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example: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46947" y="7802803"/>
            <a:ext cx="7258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600" spc="-75" dirty="0">
                <a:latin typeface="Trebuchet MS"/>
                <a:cs typeface="Trebuchet MS"/>
              </a:rPr>
              <a:t>act</a:t>
            </a:r>
            <a:r>
              <a:rPr sz="1600" b="1" spc="-75" dirty="0">
                <a:latin typeface="Trebuchet MS"/>
                <a:cs typeface="Trebuchet MS"/>
              </a:rPr>
              <a:t>ress  </a:t>
            </a:r>
            <a:r>
              <a:rPr sz="1600" spc="-55" dirty="0">
                <a:latin typeface="Trebuchet MS"/>
                <a:cs typeface="Trebuchet MS"/>
              </a:rPr>
              <a:t>lion</a:t>
            </a:r>
            <a:r>
              <a:rPr sz="1600" b="1" spc="-55" dirty="0">
                <a:latin typeface="Trebuchet MS"/>
                <a:cs typeface="Trebuchet MS"/>
              </a:rPr>
              <a:t>ess  </a:t>
            </a:r>
            <a:r>
              <a:rPr sz="1600" spc="-70" dirty="0">
                <a:latin typeface="Trebuchet MS"/>
                <a:cs typeface="Trebuchet MS"/>
              </a:rPr>
              <a:t>prin</a:t>
            </a:r>
            <a:r>
              <a:rPr sz="1600" spc="-85" dirty="0">
                <a:latin typeface="Trebuchet MS"/>
                <a:cs typeface="Trebuchet MS"/>
              </a:rPr>
              <a:t>c</a:t>
            </a:r>
            <a:r>
              <a:rPr sz="1600" b="1" spc="-30" dirty="0">
                <a:latin typeface="Trebuchet MS"/>
                <a:cs typeface="Trebuchet MS"/>
              </a:rPr>
              <a:t>ess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727412" y="7802803"/>
            <a:ext cx="9975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40" dirty="0">
                <a:latin typeface="Trebuchet MS"/>
                <a:cs typeface="Trebuchet MS"/>
              </a:rPr>
              <a:t>steward</a:t>
            </a:r>
            <a:r>
              <a:rPr sz="1600" b="1" spc="-25" dirty="0">
                <a:latin typeface="Trebuchet MS"/>
                <a:cs typeface="Trebuchet MS"/>
              </a:rPr>
              <a:t>ess  </a:t>
            </a:r>
            <a:r>
              <a:rPr sz="1600" spc="-75" dirty="0">
                <a:latin typeface="Trebuchet MS"/>
                <a:cs typeface="Trebuchet MS"/>
              </a:rPr>
              <a:t>tig</a:t>
            </a:r>
            <a:r>
              <a:rPr sz="1600" b="1" spc="-75" dirty="0">
                <a:latin typeface="Trebuchet MS"/>
                <a:cs typeface="Trebuchet MS"/>
              </a:rPr>
              <a:t>ress  </a:t>
            </a:r>
            <a:r>
              <a:rPr sz="1600" spc="-70" dirty="0">
                <a:latin typeface="Trebuchet MS"/>
                <a:cs typeface="Trebuchet MS"/>
              </a:rPr>
              <a:t>wait</a:t>
            </a:r>
            <a:r>
              <a:rPr sz="1600" b="1" spc="-70" dirty="0">
                <a:latin typeface="Trebuchet MS"/>
                <a:cs typeface="Trebuchet MS"/>
              </a:rPr>
              <a:t>ress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46100" y="546100"/>
            <a:ext cx="5765800" cy="653415"/>
          </a:xfrm>
          <a:custGeom>
            <a:avLst/>
            <a:gdLst/>
            <a:ahLst/>
            <a:cxnLst/>
            <a:rect l="l" t="t" r="r" b="b"/>
            <a:pathLst>
              <a:path w="5765800" h="653415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539115"/>
                </a:lnTo>
                <a:lnTo>
                  <a:pt x="1785" y="605194"/>
                </a:lnTo>
                <a:lnTo>
                  <a:pt x="14287" y="639127"/>
                </a:lnTo>
                <a:lnTo>
                  <a:pt x="48220" y="651629"/>
                </a:lnTo>
                <a:lnTo>
                  <a:pt x="114300" y="653415"/>
                </a:lnTo>
                <a:lnTo>
                  <a:pt x="5651500" y="653415"/>
                </a:lnTo>
                <a:lnTo>
                  <a:pt x="5717579" y="651629"/>
                </a:lnTo>
                <a:lnTo>
                  <a:pt x="5751512" y="639127"/>
                </a:lnTo>
                <a:lnTo>
                  <a:pt x="5764014" y="605194"/>
                </a:lnTo>
                <a:lnTo>
                  <a:pt x="5765800" y="539115"/>
                </a:lnTo>
                <a:lnTo>
                  <a:pt x="5765800" y="114300"/>
                </a:lnTo>
                <a:lnTo>
                  <a:pt x="5764014" y="48220"/>
                </a:lnTo>
                <a:lnTo>
                  <a:pt x="5751512" y="14287"/>
                </a:lnTo>
                <a:lnTo>
                  <a:pt x="5717579" y="1785"/>
                </a:lnTo>
                <a:lnTo>
                  <a:pt x="5651500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246379" y="6743700"/>
            <a:ext cx="1632585" cy="1174115"/>
            <a:chOff x="246379" y="6743700"/>
            <a:chExt cx="1632585" cy="1174115"/>
          </a:xfrm>
        </p:grpSpPr>
        <p:sp>
          <p:nvSpPr>
            <p:cNvPr id="23" name="object 23"/>
            <p:cNvSpPr/>
            <p:nvPr/>
          </p:nvSpPr>
          <p:spPr>
            <a:xfrm>
              <a:off x="246380" y="6743699"/>
              <a:ext cx="1632585" cy="1174115"/>
            </a:xfrm>
            <a:custGeom>
              <a:avLst/>
              <a:gdLst/>
              <a:ahLst/>
              <a:cxnLst/>
              <a:rect l="l" t="t" r="r" b="b"/>
              <a:pathLst>
                <a:path w="1632585" h="1174115">
                  <a:moveTo>
                    <a:pt x="1632508" y="587044"/>
                  </a:moveTo>
                  <a:lnTo>
                    <a:pt x="1630616" y="546862"/>
                  </a:lnTo>
                  <a:lnTo>
                    <a:pt x="1625053" y="507390"/>
                  </a:lnTo>
                  <a:lnTo>
                    <a:pt x="1615922" y="468744"/>
                  </a:lnTo>
                  <a:lnTo>
                    <a:pt x="1603349" y="430987"/>
                  </a:lnTo>
                  <a:lnTo>
                    <a:pt x="1587449" y="394233"/>
                  </a:lnTo>
                  <a:lnTo>
                    <a:pt x="1568361" y="358546"/>
                  </a:lnTo>
                  <a:lnTo>
                    <a:pt x="1546186" y="324027"/>
                  </a:lnTo>
                  <a:lnTo>
                    <a:pt x="1521053" y="290753"/>
                  </a:lnTo>
                  <a:lnTo>
                    <a:pt x="1493100" y="258826"/>
                  </a:lnTo>
                  <a:lnTo>
                    <a:pt x="1462417" y="228320"/>
                  </a:lnTo>
                  <a:lnTo>
                    <a:pt x="1429156" y="199339"/>
                  </a:lnTo>
                  <a:lnTo>
                    <a:pt x="1393418" y="171945"/>
                  </a:lnTo>
                  <a:lnTo>
                    <a:pt x="1355344" y="146253"/>
                  </a:lnTo>
                  <a:lnTo>
                    <a:pt x="1315034" y="122326"/>
                  </a:lnTo>
                  <a:lnTo>
                    <a:pt x="1272616" y="100266"/>
                  </a:lnTo>
                  <a:lnTo>
                    <a:pt x="1228229" y="80149"/>
                  </a:lnTo>
                  <a:lnTo>
                    <a:pt x="1181963" y="62077"/>
                  </a:lnTo>
                  <a:lnTo>
                    <a:pt x="1133970" y="46139"/>
                  </a:lnTo>
                  <a:lnTo>
                    <a:pt x="1084351" y="32410"/>
                  </a:lnTo>
                  <a:lnTo>
                    <a:pt x="1033233" y="20980"/>
                  </a:lnTo>
                  <a:lnTo>
                    <a:pt x="980744" y="11938"/>
                  </a:lnTo>
                  <a:lnTo>
                    <a:pt x="927011" y="5359"/>
                  </a:lnTo>
                  <a:lnTo>
                    <a:pt x="872134" y="1358"/>
                  </a:lnTo>
                  <a:lnTo>
                    <a:pt x="816254" y="0"/>
                  </a:lnTo>
                  <a:lnTo>
                    <a:pt x="760361" y="1358"/>
                  </a:lnTo>
                  <a:lnTo>
                    <a:pt x="705485" y="5359"/>
                  </a:lnTo>
                  <a:lnTo>
                    <a:pt x="651751" y="11938"/>
                  </a:lnTo>
                  <a:lnTo>
                    <a:pt x="599262" y="20980"/>
                  </a:lnTo>
                  <a:lnTo>
                    <a:pt x="548144" y="32410"/>
                  </a:lnTo>
                  <a:lnTo>
                    <a:pt x="498525" y="46139"/>
                  </a:lnTo>
                  <a:lnTo>
                    <a:pt x="450532" y="62077"/>
                  </a:lnTo>
                  <a:lnTo>
                    <a:pt x="404266" y="80149"/>
                  </a:lnTo>
                  <a:lnTo>
                    <a:pt x="359879" y="100266"/>
                  </a:lnTo>
                  <a:lnTo>
                    <a:pt x="317461" y="122326"/>
                  </a:lnTo>
                  <a:lnTo>
                    <a:pt x="277152" y="146253"/>
                  </a:lnTo>
                  <a:lnTo>
                    <a:pt x="239064" y="171945"/>
                  </a:lnTo>
                  <a:lnTo>
                    <a:pt x="203339" y="199339"/>
                  </a:lnTo>
                  <a:lnTo>
                    <a:pt x="170078" y="228320"/>
                  </a:lnTo>
                  <a:lnTo>
                    <a:pt x="139395" y="258826"/>
                  </a:lnTo>
                  <a:lnTo>
                    <a:pt x="111442" y="290753"/>
                  </a:lnTo>
                  <a:lnTo>
                    <a:pt x="86309" y="324027"/>
                  </a:lnTo>
                  <a:lnTo>
                    <a:pt x="64135" y="358546"/>
                  </a:lnTo>
                  <a:lnTo>
                    <a:pt x="45046" y="394233"/>
                  </a:lnTo>
                  <a:lnTo>
                    <a:pt x="29146" y="430987"/>
                  </a:lnTo>
                  <a:lnTo>
                    <a:pt x="16573" y="468744"/>
                  </a:lnTo>
                  <a:lnTo>
                    <a:pt x="7442" y="507390"/>
                  </a:lnTo>
                  <a:lnTo>
                    <a:pt x="1879" y="546862"/>
                  </a:lnTo>
                  <a:lnTo>
                    <a:pt x="0" y="587044"/>
                  </a:lnTo>
                  <a:lnTo>
                    <a:pt x="1879" y="627240"/>
                  </a:lnTo>
                  <a:lnTo>
                    <a:pt x="7442" y="666711"/>
                  </a:lnTo>
                  <a:lnTo>
                    <a:pt x="16573" y="705358"/>
                  </a:lnTo>
                  <a:lnTo>
                    <a:pt x="29146" y="743115"/>
                  </a:lnTo>
                  <a:lnTo>
                    <a:pt x="45046" y="779868"/>
                  </a:lnTo>
                  <a:lnTo>
                    <a:pt x="64135" y="815555"/>
                  </a:lnTo>
                  <a:lnTo>
                    <a:pt x="86309" y="850074"/>
                  </a:lnTo>
                  <a:lnTo>
                    <a:pt x="111442" y="883348"/>
                  </a:lnTo>
                  <a:lnTo>
                    <a:pt x="139395" y="915276"/>
                  </a:lnTo>
                  <a:lnTo>
                    <a:pt x="170078" y="945781"/>
                  </a:lnTo>
                  <a:lnTo>
                    <a:pt x="203339" y="974763"/>
                  </a:lnTo>
                  <a:lnTo>
                    <a:pt x="239077" y="1002157"/>
                  </a:lnTo>
                  <a:lnTo>
                    <a:pt x="277152" y="1027849"/>
                  </a:lnTo>
                  <a:lnTo>
                    <a:pt x="317461" y="1051775"/>
                  </a:lnTo>
                  <a:lnTo>
                    <a:pt x="359879" y="1073835"/>
                  </a:lnTo>
                  <a:lnTo>
                    <a:pt x="404266" y="1093952"/>
                  </a:lnTo>
                  <a:lnTo>
                    <a:pt x="450532" y="1112024"/>
                  </a:lnTo>
                  <a:lnTo>
                    <a:pt x="498525" y="1127963"/>
                  </a:lnTo>
                  <a:lnTo>
                    <a:pt x="548144" y="1141691"/>
                  </a:lnTo>
                  <a:lnTo>
                    <a:pt x="599262" y="1153121"/>
                  </a:lnTo>
                  <a:lnTo>
                    <a:pt x="651751" y="1162164"/>
                  </a:lnTo>
                  <a:lnTo>
                    <a:pt x="705485" y="1168742"/>
                  </a:lnTo>
                  <a:lnTo>
                    <a:pt x="760361" y="1172743"/>
                  </a:lnTo>
                  <a:lnTo>
                    <a:pt x="816254" y="1174089"/>
                  </a:lnTo>
                  <a:lnTo>
                    <a:pt x="872134" y="1172743"/>
                  </a:lnTo>
                  <a:lnTo>
                    <a:pt x="927011" y="1168742"/>
                  </a:lnTo>
                  <a:lnTo>
                    <a:pt x="980744" y="1162164"/>
                  </a:lnTo>
                  <a:lnTo>
                    <a:pt x="1033233" y="1153121"/>
                  </a:lnTo>
                  <a:lnTo>
                    <a:pt x="1084351" y="1141691"/>
                  </a:lnTo>
                  <a:lnTo>
                    <a:pt x="1133970" y="1127963"/>
                  </a:lnTo>
                  <a:lnTo>
                    <a:pt x="1181963" y="1112024"/>
                  </a:lnTo>
                  <a:lnTo>
                    <a:pt x="1228229" y="1093952"/>
                  </a:lnTo>
                  <a:lnTo>
                    <a:pt x="1272616" y="1073835"/>
                  </a:lnTo>
                  <a:lnTo>
                    <a:pt x="1315034" y="1051775"/>
                  </a:lnTo>
                  <a:lnTo>
                    <a:pt x="1355344" y="1027849"/>
                  </a:lnTo>
                  <a:lnTo>
                    <a:pt x="1393418" y="1002157"/>
                  </a:lnTo>
                  <a:lnTo>
                    <a:pt x="1429156" y="974763"/>
                  </a:lnTo>
                  <a:lnTo>
                    <a:pt x="1462417" y="945781"/>
                  </a:lnTo>
                  <a:lnTo>
                    <a:pt x="1493100" y="915276"/>
                  </a:lnTo>
                  <a:lnTo>
                    <a:pt x="1521053" y="883348"/>
                  </a:lnTo>
                  <a:lnTo>
                    <a:pt x="1546186" y="850074"/>
                  </a:lnTo>
                  <a:lnTo>
                    <a:pt x="1568361" y="815555"/>
                  </a:lnTo>
                  <a:lnTo>
                    <a:pt x="1587449" y="779868"/>
                  </a:lnTo>
                  <a:lnTo>
                    <a:pt x="1603349" y="743115"/>
                  </a:lnTo>
                  <a:lnTo>
                    <a:pt x="1615922" y="705358"/>
                  </a:lnTo>
                  <a:lnTo>
                    <a:pt x="1625053" y="666711"/>
                  </a:lnTo>
                  <a:lnTo>
                    <a:pt x="1630616" y="627240"/>
                  </a:lnTo>
                  <a:lnTo>
                    <a:pt x="1632508" y="5870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34818" y="7206041"/>
              <a:ext cx="544195" cy="646430"/>
            </a:xfrm>
            <a:custGeom>
              <a:avLst/>
              <a:gdLst/>
              <a:ahLst/>
              <a:cxnLst/>
              <a:rect l="l" t="t" r="r" b="b"/>
              <a:pathLst>
                <a:path w="544194" h="646429">
                  <a:moveTo>
                    <a:pt x="534734" y="0"/>
                  </a:moveTo>
                  <a:lnTo>
                    <a:pt x="536137" y="6109"/>
                  </a:lnTo>
                  <a:lnTo>
                    <a:pt x="541713" y="46769"/>
                  </a:lnTo>
                  <a:lnTo>
                    <a:pt x="543600" y="88215"/>
                  </a:lnTo>
                  <a:lnTo>
                    <a:pt x="541713" y="129662"/>
                  </a:lnTo>
                  <a:lnTo>
                    <a:pt x="540996" y="134888"/>
                  </a:lnTo>
                </a:path>
                <a:path w="544194" h="646429">
                  <a:moveTo>
                    <a:pt x="60088" y="630311"/>
                  </a:moveTo>
                  <a:lnTo>
                    <a:pt x="48954" y="633775"/>
                  </a:lnTo>
                  <a:lnTo>
                    <a:pt x="117" y="646039"/>
                  </a:lnTo>
                </a:path>
              </a:pathLst>
            </a:custGeom>
            <a:ln w="444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22166" y="7090167"/>
              <a:ext cx="663575" cy="706755"/>
            </a:xfrm>
            <a:custGeom>
              <a:avLst/>
              <a:gdLst/>
              <a:ahLst/>
              <a:cxnLst/>
              <a:rect l="l" t="t" r="r" b="b"/>
              <a:pathLst>
                <a:path w="663575" h="706754">
                  <a:moveTo>
                    <a:pt x="343986" y="0"/>
                  </a:moveTo>
                  <a:lnTo>
                    <a:pt x="306568" y="12866"/>
                  </a:lnTo>
                  <a:lnTo>
                    <a:pt x="13912" y="424841"/>
                  </a:lnTo>
                  <a:lnTo>
                    <a:pt x="0" y="467042"/>
                  </a:lnTo>
                  <a:lnTo>
                    <a:pt x="3993" y="485576"/>
                  </a:lnTo>
                  <a:lnTo>
                    <a:pt x="15233" y="499213"/>
                  </a:lnTo>
                  <a:lnTo>
                    <a:pt x="302342" y="700241"/>
                  </a:lnTo>
                  <a:lnTo>
                    <a:pt x="319006" y="706141"/>
                  </a:lnTo>
                  <a:lnTo>
                    <a:pt x="337791" y="703557"/>
                  </a:lnTo>
                  <a:lnTo>
                    <a:pt x="372687" y="676060"/>
                  </a:lnTo>
                  <a:lnTo>
                    <a:pt x="649103" y="281293"/>
                  </a:lnTo>
                  <a:lnTo>
                    <a:pt x="662992" y="239098"/>
                  </a:lnTo>
                  <a:lnTo>
                    <a:pt x="658988" y="220564"/>
                  </a:lnTo>
                  <a:lnTo>
                    <a:pt x="647744" y="206922"/>
                  </a:lnTo>
                  <a:lnTo>
                    <a:pt x="360648" y="5894"/>
                  </a:lnTo>
                  <a:lnTo>
                    <a:pt x="343986" y="0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22166" y="7090167"/>
              <a:ext cx="663575" cy="706755"/>
            </a:xfrm>
            <a:custGeom>
              <a:avLst/>
              <a:gdLst/>
              <a:ahLst/>
              <a:cxnLst/>
              <a:rect l="l" t="t" r="r" b="b"/>
              <a:pathLst>
                <a:path w="663575" h="706754">
                  <a:moveTo>
                    <a:pt x="647744" y="206922"/>
                  </a:moveTo>
                  <a:lnTo>
                    <a:pt x="658988" y="220564"/>
                  </a:lnTo>
                  <a:lnTo>
                    <a:pt x="662992" y="239098"/>
                  </a:lnTo>
                  <a:lnTo>
                    <a:pt x="659712" y="260136"/>
                  </a:lnTo>
                  <a:lnTo>
                    <a:pt x="372687" y="676060"/>
                  </a:lnTo>
                  <a:lnTo>
                    <a:pt x="337791" y="703557"/>
                  </a:lnTo>
                  <a:lnTo>
                    <a:pt x="319006" y="706141"/>
                  </a:lnTo>
                  <a:lnTo>
                    <a:pt x="302342" y="700241"/>
                  </a:lnTo>
                  <a:lnTo>
                    <a:pt x="15233" y="499213"/>
                  </a:lnTo>
                  <a:lnTo>
                    <a:pt x="3993" y="485576"/>
                  </a:lnTo>
                  <a:lnTo>
                    <a:pt x="0" y="467042"/>
                  </a:lnTo>
                  <a:lnTo>
                    <a:pt x="3292" y="446001"/>
                  </a:lnTo>
                  <a:lnTo>
                    <a:pt x="290328" y="30075"/>
                  </a:lnTo>
                  <a:lnTo>
                    <a:pt x="325207" y="2582"/>
                  </a:lnTo>
                  <a:lnTo>
                    <a:pt x="343986" y="0"/>
                  </a:lnTo>
                  <a:lnTo>
                    <a:pt x="360648" y="5894"/>
                  </a:lnTo>
                  <a:lnTo>
                    <a:pt x="647744" y="206922"/>
                  </a:lnTo>
                </a:path>
              </a:pathLst>
            </a:custGeom>
            <a:ln w="3175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296892" y="7137482"/>
              <a:ext cx="220878" cy="16916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47089" y="7156869"/>
              <a:ext cx="588010" cy="615950"/>
            </a:xfrm>
            <a:custGeom>
              <a:avLst/>
              <a:gdLst/>
              <a:ahLst/>
              <a:cxnLst/>
              <a:rect l="l" t="t" r="r" b="b"/>
              <a:pathLst>
                <a:path w="588010" h="615950">
                  <a:moveTo>
                    <a:pt x="280695" y="0"/>
                  </a:moveTo>
                  <a:lnTo>
                    <a:pt x="0" y="400888"/>
                  </a:lnTo>
                  <a:lnTo>
                    <a:pt x="306819" y="615721"/>
                  </a:lnTo>
                  <a:lnTo>
                    <a:pt x="587514" y="214833"/>
                  </a:lnTo>
                  <a:lnTo>
                    <a:pt x="2806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09014" y="7118070"/>
              <a:ext cx="330835" cy="271780"/>
            </a:xfrm>
            <a:custGeom>
              <a:avLst/>
              <a:gdLst/>
              <a:ahLst/>
              <a:cxnLst/>
              <a:rect l="l" t="t" r="r" b="b"/>
              <a:pathLst>
                <a:path w="330834" h="271779">
                  <a:moveTo>
                    <a:pt x="43459" y="23335"/>
                  </a:moveTo>
                  <a:lnTo>
                    <a:pt x="25609" y="27187"/>
                  </a:lnTo>
                  <a:lnTo>
                    <a:pt x="10128" y="36144"/>
                  </a:lnTo>
                  <a:lnTo>
                    <a:pt x="0" y="46177"/>
                  </a:lnTo>
                  <a:lnTo>
                    <a:pt x="321386" y="271208"/>
                  </a:lnTo>
                  <a:lnTo>
                    <a:pt x="327352" y="258253"/>
                  </a:lnTo>
                  <a:lnTo>
                    <a:pt x="330474" y="240647"/>
                  </a:lnTo>
                  <a:lnTo>
                    <a:pt x="327988" y="222557"/>
                  </a:lnTo>
                  <a:lnTo>
                    <a:pt x="317131" y="208152"/>
                  </a:lnTo>
                  <a:lnTo>
                    <a:pt x="264502" y="171310"/>
                  </a:lnTo>
                  <a:lnTo>
                    <a:pt x="310337" y="105841"/>
                  </a:lnTo>
                  <a:lnTo>
                    <a:pt x="304966" y="102082"/>
                  </a:lnTo>
                  <a:lnTo>
                    <a:pt x="278853" y="102082"/>
                  </a:lnTo>
                  <a:lnTo>
                    <a:pt x="265290" y="92595"/>
                  </a:lnTo>
                  <a:lnTo>
                    <a:pt x="263652" y="83248"/>
                  </a:lnTo>
                  <a:lnTo>
                    <a:pt x="267306" y="78016"/>
                  </a:lnTo>
                  <a:lnTo>
                    <a:pt x="239714" y="78016"/>
                  </a:lnTo>
                  <a:lnTo>
                    <a:pt x="229711" y="77839"/>
                  </a:lnTo>
                  <a:lnTo>
                    <a:pt x="220218" y="73698"/>
                  </a:lnTo>
                  <a:lnTo>
                    <a:pt x="213070" y="66190"/>
                  </a:lnTo>
                  <a:lnTo>
                    <a:pt x="212788" y="65455"/>
                  </a:lnTo>
                  <a:lnTo>
                    <a:pt x="113334" y="65455"/>
                  </a:lnTo>
                  <a:lnTo>
                    <a:pt x="60706" y="28600"/>
                  </a:lnTo>
                  <a:lnTo>
                    <a:pt x="43459" y="23335"/>
                  </a:lnTo>
                  <a:close/>
                </a:path>
                <a:path w="330834" h="271779">
                  <a:moveTo>
                    <a:pt x="292938" y="93662"/>
                  </a:moveTo>
                  <a:lnTo>
                    <a:pt x="288201" y="100431"/>
                  </a:lnTo>
                  <a:lnTo>
                    <a:pt x="278853" y="102082"/>
                  </a:lnTo>
                  <a:lnTo>
                    <a:pt x="304966" y="102082"/>
                  </a:lnTo>
                  <a:lnTo>
                    <a:pt x="292938" y="93662"/>
                  </a:lnTo>
                  <a:close/>
                </a:path>
                <a:path w="330834" h="271779">
                  <a:moveTo>
                    <a:pt x="257594" y="18618"/>
                  </a:moveTo>
                  <a:lnTo>
                    <a:pt x="249885" y="32207"/>
                  </a:lnTo>
                  <a:lnTo>
                    <a:pt x="256015" y="39836"/>
                  </a:lnTo>
                  <a:lnTo>
                    <a:pt x="259643" y="48941"/>
                  </a:lnTo>
                  <a:lnTo>
                    <a:pt x="260059" y="58447"/>
                  </a:lnTo>
                  <a:lnTo>
                    <a:pt x="256552" y="67284"/>
                  </a:lnTo>
                  <a:lnTo>
                    <a:pt x="249051" y="74430"/>
                  </a:lnTo>
                  <a:lnTo>
                    <a:pt x="239714" y="78016"/>
                  </a:lnTo>
                  <a:lnTo>
                    <a:pt x="267306" y="78016"/>
                  </a:lnTo>
                  <a:lnTo>
                    <a:pt x="268389" y="76466"/>
                  </a:lnTo>
                  <a:lnTo>
                    <a:pt x="268833" y="75882"/>
                  </a:lnTo>
                  <a:lnTo>
                    <a:pt x="275546" y="60991"/>
                  </a:lnTo>
                  <a:lnTo>
                    <a:pt x="276044" y="45345"/>
                  </a:lnTo>
                  <a:lnTo>
                    <a:pt x="270126" y="30651"/>
                  </a:lnTo>
                  <a:lnTo>
                    <a:pt x="257594" y="18618"/>
                  </a:lnTo>
                  <a:close/>
                </a:path>
                <a:path w="330834" h="271779">
                  <a:moveTo>
                    <a:pt x="159169" y="0"/>
                  </a:moveTo>
                  <a:lnTo>
                    <a:pt x="113334" y="65455"/>
                  </a:lnTo>
                  <a:lnTo>
                    <a:pt x="212788" y="65455"/>
                  </a:lnTo>
                  <a:lnTo>
                    <a:pt x="209481" y="56848"/>
                  </a:lnTo>
                  <a:lnTo>
                    <a:pt x="209657" y="46844"/>
                  </a:lnTo>
                  <a:lnTo>
                    <a:pt x="213610" y="37795"/>
                  </a:lnTo>
                  <a:lnTo>
                    <a:pt x="187032" y="37795"/>
                  </a:lnTo>
                  <a:lnTo>
                    <a:pt x="173469" y="28295"/>
                  </a:lnTo>
                  <a:lnTo>
                    <a:pt x="171831" y="18961"/>
                  </a:lnTo>
                  <a:lnTo>
                    <a:pt x="176568" y="12179"/>
                  </a:lnTo>
                  <a:lnTo>
                    <a:pt x="159169" y="0"/>
                  </a:lnTo>
                  <a:close/>
                </a:path>
                <a:path w="330834" h="271779">
                  <a:moveTo>
                    <a:pt x="240735" y="11509"/>
                  </a:moveTo>
                  <a:lnTo>
                    <a:pt x="225453" y="11545"/>
                  </a:lnTo>
                  <a:lnTo>
                    <a:pt x="212224" y="17652"/>
                  </a:lnTo>
                  <a:lnTo>
                    <a:pt x="201523" y="28752"/>
                  </a:lnTo>
                  <a:lnTo>
                    <a:pt x="196367" y="36144"/>
                  </a:lnTo>
                  <a:lnTo>
                    <a:pt x="187032" y="37795"/>
                  </a:lnTo>
                  <a:lnTo>
                    <a:pt x="213610" y="37795"/>
                  </a:lnTo>
                  <a:lnTo>
                    <a:pt x="213804" y="37350"/>
                  </a:lnTo>
                  <a:lnTo>
                    <a:pt x="221140" y="30812"/>
                  </a:lnTo>
                  <a:lnTo>
                    <a:pt x="230449" y="27944"/>
                  </a:lnTo>
                  <a:lnTo>
                    <a:pt x="252303" y="27944"/>
                  </a:lnTo>
                  <a:lnTo>
                    <a:pt x="257594" y="18618"/>
                  </a:lnTo>
                  <a:lnTo>
                    <a:pt x="240735" y="11509"/>
                  </a:lnTo>
                  <a:close/>
                </a:path>
                <a:path w="330834" h="271779">
                  <a:moveTo>
                    <a:pt x="252303" y="27944"/>
                  </a:moveTo>
                  <a:lnTo>
                    <a:pt x="230449" y="27944"/>
                  </a:lnTo>
                  <a:lnTo>
                    <a:pt x="240456" y="28494"/>
                  </a:lnTo>
                  <a:lnTo>
                    <a:pt x="249885" y="32207"/>
                  </a:lnTo>
                  <a:lnTo>
                    <a:pt x="252303" y="27944"/>
                  </a:lnTo>
                  <a:close/>
                </a:path>
              </a:pathLst>
            </a:custGeom>
            <a:solidFill>
              <a:srgbClr val="BC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209014" y="7118070"/>
              <a:ext cx="330835" cy="271780"/>
            </a:xfrm>
            <a:custGeom>
              <a:avLst/>
              <a:gdLst/>
              <a:ahLst/>
              <a:cxnLst/>
              <a:rect l="l" t="t" r="r" b="b"/>
              <a:pathLst>
                <a:path w="330834" h="271779">
                  <a:moveTo>
                    <a:pt x="249885" y="32207"/>
                  </a:moveTo>
                  <a:lnTo>
                    <a:pt x="240456" y="28494"/>
                  </a:lnTo>
                  <a:lnTo>
                    <a:pt x="230449" y="27944"/>
                  </a:lnTo>
                  <a:lnTo>
                    <a:pt x="221140" y="30812"/>
                  </a:lnTo>
                  <a:lnTo>
                    <a:pt x="213804" y="37350"/>
                  </a:lnTo>
                  <a:lnTo>
                    <a:pt x="209657" y="46844"/>
                  </a:lnTo>
                  <a:lnTo>
                    <a:pt x="209481" y="56848"/>
                  </a:lnTo>
                  <a:lnTo>
                    <a:pt x="213070" y="66190"/>
                  </a:lnTo>
                  <a:lnTo>
                    <a:pt x="220218" y="73698"/>
                  </a:lnTo>
                  <a:lnTo>
                    <a:pt x="229711" y="77839"/>
                  </a:lnTo>
                  <a:lnTo>
                    <a:pt x="239714" y="78016"/>
                  </a:lnTo>
                  <a:lnTo>
                    <a:pt x="249051" y="74430"/>
                  </a:lnTo>
                  <a:lnTo>
                    <a:pt x="256552" y="67284"/>
                  </a:lnTo>
                  <a:lnTo>
                    <a:pt x="260059" y="58447"/>
                  </a:lnTo>
                  <a:lnTo>
                    <a:pt x="259643" y="48941"/>
                  </a:lnTo>
                  <a:lnTo>
                    <a:pt x="256015" y="39836"/>
                  </a:lnTo>
                  <a:lnTo>
                    <a:pt x="249885" y="32207"/>
                  </a:lnTo>
                  <a:lnTo>
                    <a:pt x="257594" y="18618"/>
                  </a:lnTo>
                  <a:lnTo>
                    <a:pt x="270126" y="30651"/>
                  </a:lnTo>
                  <a:lnTo>
                    <a:pt x="276044" y="45345"/>
                  </a:lnTo>
                  <a:lnTo>
                    <a:pt x="275546" y="60991"/>
                  </a:lnTo>
                  <a:lnTo>
                    <a:pt x="268833" y="75882"/>
                  </a:lnTo>
                  <a:lnTo>
                    <a:pt x="268389" y="76466"/>
                  </a:lnTo>
                  <a:lnTo>
                    <a:pt x="263652" y="83248"/>
                  </a:lnTo>
                  <a:lnTo>
                    <a:pt x="265290" y="92595"/>
                  </a:lnTo>
                  <a:lnTo>
                    <a:pt x="272072" y="97332"/>
                  </a:lnTo>
                  <a:lnTo>
                    <a:pt x="278853" y="102082"/>
                  </a:lnTo>
                  <a:lnTo>
                    <a:pt x="288201" y="100431"/>
                  </a:lnTo>
                  <a:lnTo>
                    <a:pt x="292938" y="93662"/>
                  </a:lnTo>
                  <a:lnTo>
                    <a:pt x="310337" y="105841"/>
                  </a:lnTo>
                  <a:lnTo>
                    <a:pt x="264502" y="171310"/>
                  </a:lnTo>
                  <a:lnTo>
                    <a:pt x="317131" y="208152"/>
                  </a:lnTo>
                  <a:lnTo>
                    <a:pt x="327988" y="222557"/>
                  </a:lnTo>
                  <a:lnTo>
                    <a:pt x="330474" y="240647"/>
                  </a:lnTo>
                  <a:lnTo>
                    <a:pt x="327352" y="258253"/>
                  </a:lnTo>
                  <a:lnTo>
                    <a:pt x="321386" y="271208"/>
                  </a:lnTo>
                  <a:lnTo>
                    <a:pt x="162369" y="159867"/>
                  </a:lnTo>
                  <a:lnTo>
                    <a:pt x="0" y="46177"/>
                  </a:lnTo>
                  <a:lnTo>
                    <a:pt x="10131" y="36140"/>
                  </a:lnTo>
                  <a:lnTo>
                    <a:pt x="25609" y="27187"/>
                  </a:lnTo>
                  <a:lnTo>
                    <a:pt x="43459" y="23335"/>
                  </a:lnTo>
                  <a:lnTo>
                    <a:pt x="60706" y="28600"/>
                  </a:lnTo>
                  <a:lnTo>
                    <a:pt x="113334" y="65455"/>
                  </a:lnTo>
                  <a:lnTo>
                    <a:pt x="159169" y="0"/>
                  </a:lnTo>
                  <a:lnTo>
                    <a:pt x="176568" y="12179"/>
                  </a:lnTo>
                  <a:lnTo>
                    <a:pt x="171831" y="18961"/>
                  </a:lnTo>
                  <a:lnTo>
                    <a:pt x="173469" y="28295"/>
                  </a:lnTo>
                  <a:lnTo>
                    <a:pt x="180251" y="33045"/>
                  </a:lnTo>
                  <a:lnTo>
                    <a:pt x="187032" y="37795"/>
                  </a:lnTo>
                  <a:lnTo>
                    <a:pt x="196367" y="36144"/>
                  </a:lnTo>
                  <a:lnTo>
                    <a:pt x="201117" y="29362"/>
                  </a:lnTo>
                  <a:lnTo>
                    <a:pt x="201523" y="28752"/>
                  </a:lnTo>
                  <a:lnTo>
                    <a:pt x="212224" y="17652"/>
                  </a:lnTo>
                  <a:lnTo>
                    <a:pt x="225453" y="11545"/>
                  </a:lnTo>
                  <a:lnTo>
                    <a:pt x="240735" y="11509"/>
                  </a:lnTo>
                  <a:lnTo>
                    <a:pt x="257594" y="18618"/>
                  </a:lnTo>
                  <a:lnTo>
                    <a:pt x="249885" y="32207"/>
                  </a:lnTo>
                </a:path>
              </a:pathLst>
            </a:custGeom>
            <a:ln w="3175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456791" y="7137844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30" h="12700">
                  <a:moveTo>
                    <a:pt x="6642" y="0"/>
                  </a:moveTo>
                  <a:lnTo>
                    <a:pt x="0" y="9499"/>
                  </a:lnTo>
                  <a:lnTo>
                    <a:pt x="4622" y="12153"/>
                  </a:lnTo>
                  <a:lnTo>
                    <a:pt x="11163" y="1981"/>
                  </a:lnTo>
                  <a:lnTo>
                    <a:pt x="6642" y="0"/>
                  </a:lnTo>
                  <a:close/>
                </a:path>
              </a:pathLst>
            </a:custGeom>
            <a:solidFill>
              <a:srgbClr val="BC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44686" y="7054342"/>
              <a:ext cx="375920" cy="450850"/>
            </a:xfrm>
            <a:custGeom>
              <a:avLst/>
              <a:gdLst/>
              <a:ahLst/>
              <a:cxnLst/>
              <a:rect l="l" t="t" r="r" b="b"/>
              <a:pathLst>
                <a:path w="375919" h="450850">
                  <a:moveTo>
                    <a:pt x="212651" y="0"/>
                  </a:moveTo>
                  <a:lnTo>
                    <a:pt x="168863" y="2019"/>
                  </a:lnTo>
                  <a:lnTo>
                    <a:pt x="127826" y="9729"/>
                  </a:lnTo>
                  <a:lnTo>
                    <a:pt x="91507" y="22005"/>
                  </a:lnTo>
                  <a:lnTo>
                    <a:pt x="33011" y="60261"/>
                  </a:lnTo>
                  <a:lnTo>
                    <a:pt x="2194" y="116154"/>
                  </a:lnTo>
                  <a:lnTo>
                    <a:pt x="0" y="150944"/>
                  </a:lnTo>
                  <a:lnTo>
                    <a:pt x="6620" y="190296"/>
                  </a:lnTo>
                  <a:lnTo>
                    <a:pt x="33009" y="255382"/>
                  </a:lnTo>
                  <a:lnTo>
                    <a:pt x="76229" y="312724"/>
                  </a:lnTo>
                  <a:lnTo>
                    <a:pt x="90897" y="322871"/>
                  </a:lnTo>
                  <a:lnTo>
                    <a:pt x="196168" y="209067"/>
                  </a:lnTo>
                  <a:lnTo>
                    <a:pt x="155464" y="166915"/>
                  </a:lnTo>
                  <a:lnTo>
                    <a:pt x="145559" y="154376"/>
                  </a:lnTo>
                  <a:lnTo>
                    <a:pt x="137659" y="141868"/>
                  </a:lnTo>
                  <a:lnTo>
                    <a:pt x="131768" y="129393"/>
                  </a:lnTo>
                  <a:lnTo>
                    <a:pt x="127892" y="116954"/>
                  </a:lnTo>
                  <a:lnTo>
                    <a:pt x="135627" y="98539"/>
                  </a:lnTo>
                  <a:lnTo>
                    <a:pt x="145993" y="93770"/>
                  </a:lnTo>
                  <a:lnTo>
                    <a:pt x="157088" y="91485"/>
                  </a:lnTo>
                  <a:lnTo>
                    <a:pt x="168915" y="91690"/>
                  </a:lnTo>
                  <a:lnTo>
                    <a:pt x="211556" y="111390"/>
                  </a:lnTo>
                  <a:lnTo>
                    <a:pt x="240054" y="157257"/>
                  </a:lnTo>
                  <a:lnTo>
                    <a:pt x="241125" y="180003"/>
                  </a:lnTo>
                  <a:lnTo>
                    <a:pt x="236427" y="205435"/>
                  </a:lnTo>
                  <a:lnTo>
                    <a:pt x="229189" y="260074"/>
                  </a:lnTo>
                  <a:lnTo>
                    <a:pt x="227892" y="328769"/>
                  </a:lnTo>
                  <a:lnTo>
                    <a:pt x="229501" y="390556"/>
                  </a:lnTo>
                  <a:lnTo>
                    <a:pt x="245416" y="442900"/>
                  </a:lnTo>
                  <a:lnTo>
                    <a:pt x="278609" y="450382"/>
                  </a:lnTo>
                  <a:lnTo>
                    <a:pt x="319053" y="448263"/>
                  </a:lnTo>
                  <a:lnTo>
                    <a:pt x="355242" y="437893"/>
                  </a:lnTo>
                  <a:lnTo>
                    <a:pt x="375671" y="420619"/>
                  </a:lnTo>
                  <a:lnTo>
                    <a:pt x="368837" y="397789"/>
                  </a:lnTo>
                  <a:lnTo>
                    <a:pt x="354335" y="366546"/>
                  </a:lnTo>
                  <a:lnTo>
                    <a:pt x="337269" y="310411"/>
                  </a:lnTo>
                  <a:lnTo>
                    <a:pt x="324497" y="251797"/>
                  </a:lnTo>
                  <a:lnTo>
                    <a:pt x="322876" y="213118"/>
                  </a:lnTo>
                  <a:lnTo>
                    <a:pt x="338889" y="155117"/>
                  </a:lnTo>
                  <a:lnTo>
                    <a:pt x="343076" y="138919"/>
                  </a:lnTo>
                  <a:lnTo>
                    <a:pt x="344720" y="131254"/>
                  </a:lnTo>
                  <a:lnTo>
                    <a:pt x="344148" y="106427"/>
                  </a:lnTo>
                  <a:lnTo>
                    <a:pt x="337841" y="82583"/>
                  </a:lnTo>
                  <a:lnTo>
                    <a:pt x="325798" y="59722"/>
                  </a:lnTo>
                  <a:lnTo>
                    <a:pt x="308017" y="37845"/>
                  </a:lnTo>
                  <a:lnTo>
                    <a:pt x="282230" y="17912"/>
                  </a:lnTo>
                  <a:lnTo>
                    <a:pt x="250441" y="5297"/>
                  </a:lnTo>
                  <a:lnTo>
                    <a:pt x="212651" y="0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11242" y="7518654"/>
              <a:ext cx="151049" cy="17882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 rot="19020000">
            <a:off x="438791" y="7044119"/>
            <a:ext cx="165130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D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90"/>
              </a:spcBef>
            </a:pPr>
            <a:r>
              <a:rPr spc="10" dirty="0"/>
              <a:t>39</a:t>
            </a:r>
          </a:p>
        </p:txBody>
      </p:sp>
      <p:sp>
        <p:nvSpPr>
          <p:cNvPr id="35" name="object 35"/>
          <p:cNvSpPr txBox="1"/>
          <p:nvPr/>
        </p:nvSpPr>
        <p:spPr>
          <a:xfrm rot="19320000">
            <a:off x="530301" y="6976331"/>
            <a:ext cx="137843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i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36" name="object 36"/>
          <p:cNvSpPr txBox="1"/>
          <p:nvPr/>
        </p:nvSpPr>
        <p:spPr>
          <a:xfrm rot="19860000">
            <a:off x="601943" y="6919945"/>
            <a:ext cx="162213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d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37" name="object 37"/>
          <p:cNvSpPr txBox="1"/>
          <p:nvPr/>
        </p:nvSpPr>
        <p:spPr>
          <a:xfrm rot="21180000">
            <a:off x="793792" y="6852329"/>
            <a:ext cx="15638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y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38" name="object 38"/>
          <p:cNvSpPr txBox="1"/>
          <p:nvPr/>
        </p:nvSpPr>
        <p:spPr>
          <a:xfrm rot="60000">
            <a:off x="914383" y="6845901"/>
            <a:ext cx="15906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o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39" name="object 39"/>
          <p:cNvSpPr txBox="1"/>
          <p:nvPr/>
        </p:nvSpPr>
        <p:spPr>
          <a:xfrm rot="300000">
            <a:off x="1037791" y="6853549"/>
            <a:ext cx="157707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u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40" name="object 40"/>
          <p:cNvSpPr txBox="1"/>
          <p:nvPr/>
        </p:nvSpPr>
        <p:spPr>
          <a:xfrm rot="900000">
            <a:off x="1231471" y="6892689"/>
            <a:ext cx="15638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k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41" name="object 41"/>
          <p:cNvSpPr txBox="1"/>
          <p:nvPr/>
        </p:nvSpPr>
        <p:spPr>
          <a:xfrm rot="1500000">
            <a:off x="1343344" y="6934337"/>
            <a:ext cx="15638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n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42" name="object 42"/>
          <p:cNvSpPr txBox="1"/>
          <p:nvPr/>
        </p:nvSpPr>
        <p:spPr>
          <a:xfrm rot="2160000">
            <a:off x="1446567" y="6998886"/>
            <a:ext cx="15906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o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43" name="object 43"/>
          <p:cNvSpPr txBox="1"/>
          <p:nvPr/>
        </p:nvSpPr>
        <p:spPr>
          <a:xfrm rot="2940000">
            <a:off x="1541287" y="7091120"/>
            <a:ext cx="171663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w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44" name="object 44"/>
          <p:cNvSpPr txBox="1"/>
          <p:nvPr/>
        </p:nvSpPr>
        <p:spPr>
          <a:xfrm rot="3780000">
            <a:off x="1622605" y="7199416"/>
            <a:ext cx="155088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?</a:t>
            </a:r>
            <a:endParaRPr sz="105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9230" y="327025"/>
            <a:ext cx="3769995" cy="5657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4660" y="1259839"/>
            <a:ext cx="635" cy="3810"/>
          </a:xfrm>
          <a:custGeom>
            <a:avLst/>
            <a:gdLst/>
            <a:ahLst/>
            <a:cxnLst/>
            <a:rect l="l" t="t" r="r" b="b"/>
            <a:pathLst>
              <a:path w="634" h="3809">
                <a:moveTo>
                  <a:pt x="0" y="3240"/>
                </a:moveTo>
                <a:lnTo>
                  <a:pt x="159" y="3240"/>
                </a:lnTo>
                <a:lnTo>
                  <a:pt x="159" y="0"/>
                </a:lnTo>
                <a:lnTo>
                  <a:pt x="0" y="0"/>
                </a:lnTo>
                <a:lnTo>
                  <a:pt x="0" y="3240"/>
                </a:lnTo>
                <a:close/>
              </a:path>
            </a:pathLst>
          </a:custGeom>
          <a:solidFill>
            <a:srgbClr val="BAE6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1574" y="1259839"/>
            <a:ext cx="2035810" cy="3810"/>
          </a:xfrm>
          <a:custGeom>
            <a:avLst/>
            <a:gdLst/>
            <a:ahLst/>
            <a:cxnLst/>
            <a:rect l="l" t="t" r="r" b="b"/>
            <a:pathLst>
              <a:path w="2035810" h="3809">
                <a:moveTo>
                  <a:pt x="0" y="3240"/>
                </a:moveTo>
                <a:lnTo>
                  <a:pt x="2035755" y="3240"/>
                </a:lnTo>
                <a:lnTo>
                  <a:pt x="2035755" y="0"/>
                </a:lnTo>
                <a:lnTo>
                  <a:pt x="0" y="0"/>
                </a:lnTo>
                <a:lnTo>
                  <a:pt x="0" y="3240"/>
                </a:lnTo>
                <a:close/>
              </a:path>
            </a:pathLst>
          </a:custGeom>
          <a:solidFill>
            <a:srgbClr val="BAE6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4660" y="1262822"/>
            <a:ext cx="635" cy="5715"/>
          </a:xfrm>
          <a:custGeom>
            <a:avLst/>
            <a:gdLst/>
            <a:ahLst/>
            <a:cxnLst/>
            <a:rect l="l" t="t" r="r" b="b"/>
            <a:pathLst>
              <a:path w="634" h="5715">
                <a:moveTo>
                  <a:pt x="0" y="5265"/>
                </a:moveTo>
                <a:lnTo>
                  <a:pt x="159" y="5265"/>
                </a:lnTo>
                <a:lnTo>
                  <a:pt x="159" y="0"/>
                </a:lnTo>
                <a:lnTo>
                  <a:pt x="0" y="0"/>
                </a:lnTo>
                <a:lnTo>
                  <a:pt x="0" y="5265"/>
                </a:lnTo>
                <a:close/>
              </a:path>
            </a:pathLst>
          </a:custGeom>
          <a:solidFill>
            <a:srgbClr val="BDE7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1574" y="1262822"/>
            <a:ext cx="2035810" cy="5715"/>
          </a:xfrm>
          <a:custGeom>
            <a:avLst/>
            <a:gdLst/>
            <a:ahLst/>
            <a:cxnLst/>
            <a:rect l="l" t="t" r="r" b="b"/>
            <a:pathLst>
              <a:path w="2035810" h="5715">
                <a:moveTo>
                  <a:pt x="0" y="5265"/>
                </a:moveTo>
                <a:lnTo>
                  <a:pt x="2035755" y="5265"/>
                </a:lnTo>
                <a:lnTo>
                  <a:pt x="2035755" y="0"/>
                </a:lnTo>
                <a:lnTo>
                  <a:pt x="0" y="0"/>
                </a:lnTo>
                <a:lnTo>
                  <a:pt x="0" y="5265"/>
                </a:lnTo>
                <a:close/>
              </a:path>
            </a:pathLst>
          </a:custGeom>
          <a:solidFill>
            <a:srgbClr val="BDE7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4660" y="1267824"/>
            <a:ext cx="635" cy="5715"/>
          </a:xfrm>
          <a:custGeom>
            <a:avLst/>
            <a:gdLst/>
            <a:ahLst/>
            <a:cxnLst/>
            <a:rect l="l" t="t" r="r" b="b"/>
            <a:pathLst>
              <a:path w="634" h="5715">
                <a:moveTo>
                  <a:pt x="0" y="5265"/>
                </a:moveTo>
                <a:lnTo>
                  <a:pt x="159" y="5265"/>
                </a:lnTo>
                <a:lnTo>
                  <a:pt x="159" y="0"/>
                </a:lnTo>
                <a:lnTo>
                  <a:pt x="0" y="0"/>
                </a:lnTo>
                <a:lnTo>
                  <a:pt x="0" y="5265"/>
                </a:lnTo>
                <a:close/>
              </a:path>
            </a:pathLst>
          </a:custGeom>
          <a:solidFill>
            <a:srgbClr val="C1E8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1574" y="1267824"/>
            <a:ext cx="2035810" cy="5715"/>
          </a:xfrm>
          <a:custGeom>
            <a:avLst/>
            <a:gdLst/>
            <a:ahLst/>
            <a:cxnLst/>
            <a:rect l="l" t="t" r="r" b="b"/>
            <a:pathLst>
              <a:path w="2035810" h="5715">
                <a:moveTo>
                  <a:pt x="0" y="5265"/>
                </a:moveTo>
                <a:lnTo>
                  <a:pt x="2035755" y="5265"/>
                </a:lnTo>
                <a:lnTo>
                  <a:pt x="2035755" y="0"/>
                </a:lnTo>
                <a:lnTo>
                  <a:pt x="0" y="0"/>
                </a:lnTo>
                <a:lnTo>
                  <a:pt x="0" y="5265"/>
                </a:lnTo>
                <a:close/>
              </a:path>
            </a:pathLst>
          </a:custGeom>
          <a:solidFill>
            <a:srgbClr val="C1E8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4660" y="1272825"/>
            <a:ext cx="635" cy="5715"/>
          </a:xfrm>
          <a:custGeom>
            <a:avLst/>
            <a:gdLst/>
            <a:ahLst/>
            <a:cxnLst/>
            <a:rect l="l" t="t" r="r" b="b"/>
            <a:pathLst>
              <a:path w="634" h="5715">
                <a:moveTo>
                  <a:pt x="0" y="5265"/>
                </a:moveTo>
                <a:lnTo>
                  <a:pt x="159" y="5265"/>
                </a:lnTo>
                <a:lnTo>
                  <a:pt x="159" y="0"/>
                </a:lnTo>
                <a:lnTo>
                  <a:pt x="0" y="0"/>
                </a:lnTo>
                <a:lnTo>
                  <a:pt x="0" y="5265"/>
                </a:lnTo>
                <a:close/>
              </a:path>
            </a:pathLst>
          </a:custGeom>
          <a:solidFill>
            <a:srgbClr val="C4E9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31574" y="1272825"/>
            <a:ext cx="2035810" cy="5715"/>
          </a:xfrm>
          <a:custGeom>
            <a:avLst/>
            <a:gdLst/>
            <a:ahLst/>
            <a:cxnLst/>
            <a:rect l="l" t="t" r="r" b="b"/>
            <a:pathLst>
              <a:path w="2035810" h="5715">
                <a:moveTo>
                  <a:pt x="0" y="5265"/>
                </a:moveTo>
                <a:lnTo>
                  <a:pt x="2035755" y="5265"/>
                </a:lnTo>
                <a:lnTo>
                  <a:pt x="2035755" y="0"/>
                </a:lnTo>
                <a:lnTo>
                  <a:pt x="0" y="0"/>
                </a:lnTo>
                <a:lnTo>
                  <a:pt x="0" y="5265"/>
                </a:lnTo>
                <a:close/>
              </a:path>
            </a:pathLst>
          </a:custGeom>
          <a:solidFill>
            <a:srgbClr val="C4E9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4660" y="1277832"/>
            <a:ext cx="635" cy="5715"/>
          </a:xfrm>
          <a:custGeom>
            <a:avLst/>
            <a:gdLst/>
            <a:ahLst/>
            <a:cxnLst/>
            <a:rect l="l" t="t" r="r" b="b"/>
            <a:pathLst>
              <a:path w="634" h="5715">
                <a:moveTo>
                  <a:pt x="0" y="5265"/>
                </a:moveTo>
                <a:lnTo>
                  <a:pt x="159" y="5265"/>
                </a:lnTo>
                <a:lnTo>
                  <a:pt x="159" y="0"/>
                </a:lnTo>
                <a:lnTo>
                  <a:pt x="0" y="0"/>
                </a:lnTo>
                <a:lnTo>
                  <a:pt x="0" y="5265"/>
                </a:lnTo>
                <a:close/>
              </a:path>
            </a:pathLst>
          </a:custGeom>
          <a:solidFill>
            <a:srgbClr val="C9EB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74" y="1277832"/>
            <a:ext cx="2035810" cy="5715"/>
          </a:xfrm>
          <a:custGeom>
            <a:avLst/>
            <a:gdLst/>
            <a:ahLst/>
            <a:cxnLst/>
            <a:rect l="l" t="t" r="r" b="b"/>
            <a:pathLst>
              <a:path w="2035810" h="5715">
                <a:moveTo>
                  <a:pt x="0" y="5265"/>
                </a:moveTo>
                <a:lnTo>
                  <a:pt x="2035755" y="5265"/>
                </a:lnTo>
                <a:lnTo>
                  <a:pt x="2035755" y="0"/>
                </a:lnTo>
                <a:lnTo>
                  <a:pt x="0" y="0"/>
                </a:lnTo>
                <a:lnTo>
                  <a:pt x="0" y="5265"/>
                </a:lnTo>
                <a:close/>
              </a:path>
            </a:pathLst>
          </a:custGeom>
          <a:solidFill>
            <a:srgbClr val="C9EB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4660" y="1282834"/>
            <a:ext cx="635" cy="5715"/>
          </a:xfrm>
          <a:custGeom>
            <a:avLst/>
            <a:gdLst/>
            <a:ahLst/>
            <a:cxnLst/>
            <a:rect l="l" t="t" r="r" b="b"/>
            <a:pathLst>
              <a:path w="634" h="5715">
                <a:moveTo>
                  <a:pt x="0" y="5265"/>
                </a:moveTo>
                <a:lnTo>
                  <a:pt x="159" y="5265"/>
                </a:lnTo>
                <a:lnTo>
                  <a:pt x="159" y="0"/>
                </a:lnTo>
                <a:lnTo>
                  <a:pt x="0" y="0"/>
                </a:lnTo>
                <a:lnTo>
                  <a:pt x="0" y="5265"/>
                </a:lnTo>
                <a:close/>
              </a:path>
            </a:pathLst>
          </a:custGeom>
          <a:solidFill>
            <a:srgbClr val="CCECF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454660" y="1021315"/>
            <a:ext cx="2312670" cy="315595"/>
            <a:chOff x="454660" y="1021315"/>
            <a:chExt cx="2312670" cy="315595"/>
          </a:xfrm>
        </p:grpSpPr>
        <p:sp>
          <p:nvSpPr>
            <p:cNvPr id="15" name="object 15"/>
            <p:cNvSpPr/>
            <p:nvPr/>
          </p:nvSpPr>
          <p:spPr>
            <a:xfrm>
              <a:off x="731574" y="1282834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5">
                  <a:moveTo>
                    <a:pt x="0" y="5265"/>
                  </a:moveTo>
                  <a:lnTo>
                    <a:pt x="2035755" y="5265"/>
                  </a:lnTo>
                  <a:lnTo>
                    <a:pt x="2035755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C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54660" y="1287843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5">
                  <a:moveTo>
                    <a:pt x="2312670" y="0"/>
                  </a:moveTo>
                  <a:lnTo>
                    <a:pt x="0" y="0"/>
                  </a:lnTo>
                  <a:lnTo>
                    <a:pt x="0" y="2273"/>
                  </a:lnTo>
                  <a:lnTo>
                    <a:pt x="0" y="5270"/>
                  </a:lnTo>
                  <a:lnTo>
                    <a:pt x="2312670" y="5270"/>
                  </a:lnTo>
                  <a:lnTo>
                    <a:pt x="2312670" y="2273"/>
                  </a:lnTo>
                  <a:lnTo>
                    <a:pt x="2312670" y="0"/>
                  </a:lnTo>
                  <a:close/>
                </a:path>
              </a:pathLst>
            </a:custGeom>
            <a:solidFill>
              <a:srgbClr val="D0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54660" y="1292838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5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E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54660" y="1297844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5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F0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54660" y="1302846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5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54660" y="1307848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5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F2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54660" y="1312850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5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F4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54660" y="1315697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5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54660" y="1320982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5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54660" y="1326266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5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54660" y="1331551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5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67635" y="1022628"/>
              <a:ext cx="276860" cy="250190"/>
            </a:xfrm>
            <a:custGeom>
              <a:avLst/>
              <a:gdLst/>
              <a:ahLst/>
              <a:cxnLst/>
              <a:rect l="l" t="t" r="r" b="b"/>
              <a:pathLst>
                <a:path w="276859" h="250190">
                  <a:moveTo>
                    <a:pt x="276754" y="250069"/>
                  </a:moveTo>
                  <a:lnTo>
                    <a:pt x="0" y="250069"/>
                  </a:lnTo>
                  <a:lnTo>
                    <a:pt x="0" y="0"/>
                  </a:lnTo>
                  <a:lnTo>
                    <a:pt x="276754" y="0"/>
                  </a:lnTo>
                  <a:lnTo>
                    <a:pt x="276754" y="250069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67635" y="1022628"/>
              <a:ext cx="276860" cy="250190"/>
            </a:xfrm>
            <a:custGeom>
              <a:avLst/>
              <a:gdLst/>
              <a:ahLst/>
              <a:cxnLst/>
              <a:rect l="l" t="t" r="r" b="b"/>
              <a:pathLst>
                <a:path w="276859" h="250190">
                  <a:moveTo>
                    <a:pt x="0" y="0"/>
                  </a:moveTo>
                  <a:lnTo>
                    <a:pt x="276738" y="0"/>
                  </a:lnTo>
                  <a:lnTo>
                    <a:pt x="276738" y="250061"/>
                  </a:lnTo>
                  <a:lnTo>
                    <a:pt x="0" y="25006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55985" y="1038892"/>
              <a:ext cx="273050" cy="248920"/>
            </a:xfrm>
            <a:custGeom>
              <a:avLst/>
              <a:gdLst/>
              <a:ahLst/>
              <a:cxnLst/>
              <a:rect l="l" t="t" r="r" b="b"/>
              <a:pathLst>
                <a:path w="273050" h="248919">
                  <a:moveTo>
                    <a:pt x="0" y="0"/>
                  </a:moveTo>
                  <a:lnTo>
                    <a:pt x="272555" y="0"/>
                  </a:lnTo>
                </a:path>
                <a:path w="273050" h="248919">
                  <a:moveTo>
                    <a:pt x="0" y="10373"/>
                  </a:moveTo>
                  <a:lnTo>
                    <a:pt x="272555" y="10373"/>
                  </a:lnTo>
                </a:path>
                <a:path w="273050" h="248919">
                  <a:moveTo>
                    <a:pt x="0" y="20721"/>
                  </a:moveTo>
                  <a:lnTo>
                    <a:pt x="272555" y="20721"/>
                  </a:lnTo>
                </a:path>
                <a:path w="273050" h="248919">
                  <a:moveTo>
                    <a:pt x="0" y="31120"/>
                  </a:moveTo>
                  <a:lnTo>
                    <a:pt x="272555" y="31120"/>
                  </a:lnTo>
                </a:path>
                <a:path w="273050" h="248919">
                  <a:moveTo>
                    <a:pt x="0" y="41468"/>
                  </a:moveTo>
                  <a:lnTo>
                    <a:pt x="272555" y="41468"/>
                  </a:lnTo>
                </a:path>
                <a:path w="273050" h="248919">
                  <a:moveTo>
                    <a:pt x="0" y="51841"/>
                  </a:moveTo>
                  <a:lnTo>
                    <a:pt x="272555" y="51841"/>
                  </a:lnTo>
                </a:path>
                <a:path w="273050" h="248919">
                  <a:moveTo>
                    <a:pt x="0" y="62215"/>
                  </a:moveTo>
                  <a:lnTo>
                    <a:pt x="272555" y="62215"/>
                  </a:lnTo>
                </a:path>
                <a:path w="273050" h="248919">
                  <a:moveTo>
                    <a:pt x="0" y="72589"/>
                  </a:moveTo>
                  <a:lnTo>
                    <a:pt x="272555" y="72589"/>
                  </a:lnTo>
                </a:path>
                <a:path w="273050" h="248919">
                  <a:moveTo>
                    <a:pt x="0" y="82962"/>
                  </a:moveTo>
                  <a:lnTo>
                    <a:pt x="272555" y="82962"/>
                  </a:lnTo>
                </a:path>
                <a:path w="273050" h="248919">
                  <a:moveTo>
                    <a:pt x="0" y="93336"/>
                  </a:moveTo>
                  <a:lnTo>
                    <a:pt x="272555" y="93336"/>
                  </a:lnTo>
                </a:path>
                <a:path w="273050" h="248919">
                  <a:moveTo>
                    <a:pt x="0" y="103709"/>
                  </a:moveTo>
                  <a:lnTo>
                    <a:pt x="272555" y="103709"/>
                  </a:lnTo>
                </a:path>
                <a:path w="273050" h="248919">
                  <a:moveTo>
                    <a:pt x="0" y="114083"/>
                  </a:moveTo>
                  <a:lnTo>
                    <a:pt x="272555" y="114083"/>
                  </a:lnTo>
                </a:path>
                <a:path w="273050" h="248919">
                  <a:moveTo>
                    <a:pt x="0" y="124457"/>
                  </a:moveTo>
                  <a:lnTo>
                    <a:pt x="272555" y="124457"/>
                  </a:lnTo>
                </a:path>
                <a:path w="273050" h="248919">
                  <a:moveTo>
                    <a:pt x="0" y="134830"/>
                  </a:moveTo>
                  <a:lnTo>
                    <a:pt x="272555" y="134830"/>
                  </a:lnTo>
                </a:path>
                <a:path w="273050" h="248919">
                  <a:moveTo>
                    <a:pt x="0" y="145178"/>
                  </a:moveTo>
                  <a:lnTo>
                    <a:pt x="272555" y="145178"/>
                  </a:lnTo>
                </a:path>
                <a:path w="273050" h="248919">
                  <a:moveTo>
                    <a:pt x="0" y="155551"/>
                  </a:moveTo>
                  <a:lnTo>
                    <a:pt x="272555" y="155551"/>
                  </a:lnTo>
                </a:path>
                <a:path w="273050" h="248919">
                  <a:moveTo>
                    <a:pt x="0" y="165925"/>
                  </a:moveTo>
                  <a:lnTo>
                    <a:pt x="272555" y="165925"/>
                  </a:lnTo>
                </a:path>
                <a:path w="273050" h="248919">
                  <a:moveTo>
                    <a:pt x="0" y="176299"/>
                  </a:moveTo>
                  <a:lnTo>
                    <a:pt x="272555" y="176299"/>
                  </a:lnTo>
                </a:path>
                <a:path w="273050" h="248919">
                  <a:moveTo>
                    <a:pt x="0" y="186672"/>
                  </a:moveTo>
                  <a:lnTo>
                    <a:pt x="272555" y="186672"/>
                  </a:lnTo>
                </a:path>
                <a:path w="273050" h="248919">
                  <a:moveTo>
                    <a:pt x="0" y="197046"/>
                  </a:moveTo>
                  <a:lnTo>
                    <a:pt x="272555" y="197046"/>
                  </a:lnTo>
                </a:path>
                <a:path w="273050" h="248919">
                  <a:moveTo>
                    <a:pt x="0" y="207419"/>
                  </a:moveTo>
                  <a:lnTo>
                    <a:pt x="272555" y="207419"/>
                  </a:lnTo>
                </a:path>
                <a:path w="273050" h="248919">
                  <a:moveTo>
                    <a:pt x="0" y="217767"/>
                  </a:moveTo>
                  <a:lnTo>
                    <a:pt x="272555" y="217767"/>
                  </a:lnTo>
                </a:path>
                <a:path w="273050" h="248919">
                  <a:moveTo>
                    <a:pt x="0" y="228167"/>
                  </a:moveTo>
                  <a:lnTo>
                    <a:pt x="272555" y="228167"/>
                  </a:lnTo>
                </a:path>
                <a:path w="273050" h="248919">
                  <a:moveTo>
                    <a:pt x="0" y="238514"/>
                  </a:moveTo>
                  <a:lnTo>
                    <a:pt x="272555" y="238514"/>
                  </a:lnTo>
                </a:path>
                <a:path w="273050" h="248919">
                  <a:moveTo>
                    <a:pt x="0" y="248888"/>
                  </a:moveTo>
                  <a:lnTo>
                    <a:pt x="272555" y="248888"/>
                  </a:lnTo>
                </a:path>
              </a:pathLst>
            </a:custGeom>
            <a:ln w="3520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1191" y="1055104"/>
              <a:ext cx="220660" cy="2172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17283" y="1014374"/>
            <a:ext cx="1441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Black"/>
                <a:cs typeface="Arial Black"/>
              </a:rPr>
              <a:t>1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10894" y="1024687"/>
            <a:ext cx="1278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latin typeface="Trebuchet MS"/>
                <a:cs typeface="Trebuchet MS"/>
              </a:rPr>
              <a:t>What </a:t>
            </a:r>
            <a:r>
              <a:rPr sz="1200" b="1" spc="-50" dirty="0">
                <a:latin typeface="Trebuchet MS"/>
                <a:cs typeface="Trebuchet MS"/>
              </a:rPr>
              <a:t>is</a:t>
            </a:r>
            <a:r>
              <a:rPr sz="1200" b="1" spc="-105" dirty="0">
                <a:latin typeface="Trebuchet MS"/>
                <a:cs typeface="Trebuchet MS"/>
              </a:rPr>
              <a:t> </a:t>
            </a:r>
            <a:r>
              <a:rPr sz="1200" b="1" spc="-10" dirty="0">
                <a:latin typeface="Trebuchet MS"/>
                <a:cs typeface="Trebuchet MS"/>
              </a:rPr>
              <a:t>Grammar?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027248" y="1024687"/>
            <a:ext cx="1130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Trebuchet MS"/>
                <a:cs typeface="Trebuchet MS"/>
              </a:rPr>
              <a:t>5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54660" y="1653113"/>
            <a:ext cx="2312670" cy="315595"/>
            <a:chOff x="454660" y="1653113"/>
            <a:chExt cx="2312670" cy="315595"/>
          </a:xfrm>
        </p:grpSpPr>
        <p:sp>
          <p:nvSpPr>
            <p:cNvPr id="34" name="object 34"/>
            <p:cNvSpPr/>
            <p:nvPr/>
          </p:nvSpPr>
          <p:spPr>
            <a:xfrm>
              <a:off x="454660" y="1891665"/>
              <a:ext cx="635" cy="3810"/>
            </a:xfrm>
            <a:custGeom>
              <a:avLst/>
              <a:gdLst/>
              <a:ahLst/>
              <a:cxnLst/>
              <a:rect l="l" t="t" r="r" b="b"/>
              <a:pathLst>
                <a:path w="634" h="3810">
                  <a:moveTo>
                    <a:pt x="0" y="3233"/>
                  </a:moveTo>
                  <a:lnTo>
                    <a:pt x="159" y="3233"/>
                  </a:lnTo>
                  <a:lnTo>
                    <a:pt x="159" y="0"/>
                  </a:lnTo>
                  <a:lnTo>
                    <a:pt x="0" y="0"/>
                  </a:lnTo>
                  <a:lnTo>
                    <a:pt x="0" y="3233"/>
                  </a:lnTo>
                  <a:close/>
                </a:path>
              </a:pathLst>
            </a:custGeom>
            <a:solidFill>
              <a:srgbClr val="BAE6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54660" y="1894639"/>
              <a:ext cx="635" cy="5715"/>
            </a:xfrm>
            <a:custGeom>
              <a:avLst/>
              <a:gdLst/>
              <a:ahLst/>
              <a:cxnLst/>
              <a:rect l="l" t="t" r="r" b="b"/>
              <a:pathLst>
                <a:path w="634" h="5714">
                  <a:moveTo>
                    <a:pt x="0" y="5265"/>
                  </a:moveTo>
                  <a:lnTo>
                    <a:pt x="159" y="5265"/>
                  </a:lnTo>
                  <a:lnTo>
                    <a:pt x="159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BD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54660" y="1899641"/>
              <a:ext cx="635" cy="5715"/>
            </a:xfrm>
            <a:custGeom>
              <a:avLst/>
              <a:gdLst/>
              <a:ahLst/>
              <a:cxnLst/>
              <a:rect l="l" t="t" r="r" b="b"/>
              <a:pathLst>
                <a:path w="634" h="5714">
                  <a:moveTo>
                    <a:pt x="0" y="5265"/>
                  </a:moveTo>
                  <a:lnTo>
                    <a:pt x="159" y="5265"/>
                  </a:lnTo>
                  <a:lnTo>
                    <a:pt x="159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1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54660" y="1904643"/>
              <a:ext cx="635" cy="5715"/>
            </a:xfrm>
            <a:custGeom>
              <a:avLst/>
              <a:gdLst/>
              <a:ahLst/>
              <a:cxnLst/>
              <a:rect l="l" t="t" r="r" b="b"/>
              <a:pathLst>
                <a:path w="634" h="5714">
                  <a:moveTo>
                    <a:pt x="0" y="5265"/>
                  </a:moveTo>
                  <a:lnTo>
                    <a:pt x="159" y="5265"/>
                  </a:lnTo>
                  <a:lnTo>
                    <a:pt x="159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4E9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54660" y="1909650"/>
              <a:ext cx="635" cy="5715"/>
            </a:xfrm>
            <a:custGeom>
              <a:avLst/>
              <a:gdLst/>
              <a:ahLst/>
              <a:cxnLst/>
              <a:rect l="l" t="t" r="r" b="b"/>
              <a:pathLst>
                <a:path w="634" h="5714">
                  <a:moveTo>
                    <a:pt x="0" y="5265"/>
                  </a:moveTo>
                  <a:lnTo>
                    <a:pt x="159" y="5265"/>
                  </a:lnTo>
                  <a:lnTo>
                    <a:pt x="159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9E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54660" y="1914652"/>
              <a:ext cx="635" cy="5715"/>
            </a:xfrm>
            <a:custGeom>
              <a:avLst/>
              <a:gdLst/>
              <a:ahLst/>
              <a:cxnLst/>
              <a:rect l="l" t="t" r="r" b="b"/>
              <a:pathLst>
                <a:path w="634" h="5714">
                  <a:moveTo>
                    <a:pt x="0" y="5265"/>
                  </a:moveTo>
                  <a:lnTo>
                    <a:pt x="159" y="5265"/>
                  </a:lnTo>
                  <a:lnTo>
                    <a:pt x="159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C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31574" y="1891665"/>
              <a:ext cx="2035810" cy="3810"/>
            </a:xfrm>
            <a:custGeom>
              <a:avLst/>
              <a:gdLst/>
              <a:ahLst/>
              <a:cxnLst/>
              <a:rect l="l" t="t" r="r" b="b"/>
              <a:pathLst>
                <a:path w="2035810" h="3810">
                  <a:moveTo>
                    <a:pt x="0" y="3233"/>
                  </a:moveTo>
                  <a:lnTo>
                    <a:pt x="2035755" y="3233"/>
                  </a:lnTo>
                  <a:lnTo>
                    <a:pt x="2035755" y="0"/>
                  </a:lnTo>
                  <a:lnTo>
                    <a:pt x="0" y="0"/>
                  </a:lnTo>
                  <a:lnTo>
                    <a:pt x="0" y="3233"/>
                  </a:lnTo>
                  <a:close/>
                </a:path>
              </a:pathLst>
            </a:custGeom>
            <a:solidFill>
              <a:srgbClr val="BAE6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31574" y="1894639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4">
                  <a:moveTo>
                    <a:pt x="0" y="5265"/>
                  </a:moveTo>
                  <a:lnTo>
                    <a:pt x="2035755" y="5265"/>
                  </a:lnTo>
                  <a:lnTo>
                    <a:pt x="2035755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BD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31574" y="1899641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4">
                  <a:moveTo>
                    <a:pt x="0" y="5265"/>
                  </a:moveTo>
                  <a:lnTo>
                    <a:pt x="2035755" y="5265"/>
                  </a:lnTo>
                  <a:lnTo>
                    <a:pt x="2035755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1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31574" y="1904643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4">
                  <a:moveTo>
                    <a:pt x="0" y="5265"/>
                  </a:moveTo>
                  <a:lnTo>
                    <a:pt x="2035755" y="5265"/>
                  </a:lnTo>
                  <a:lnTo>
                    <a:pt x="2035755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4E9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31574" y="1909650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4">
                  <a:moveTo>
                    <a:pt x="0" y="5265"/>
                  </a:moveTo>
                  <a:lnTo>
                    <a:pt x="2035755" y="5265"/>
                  </a:lnTo>
                  <a:lnTo>
                    <a:pt x="2035755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9E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31574" y="1914652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4">
                  <a:moveTo>
                    <a:pt x="0" y="5265"/>
                  </a:moveTo>
                  <a:lnTo>
                    <a:pt x="2035755" y="5265"/>
                  </a:lnTo>
                  <a:lnTo>
                    <a:pt x="2035755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C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54660" y="1919655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2312670" y="0"/>
                  </a:moveTo>
                  <a:lnTo>
                    <a:pt x="0" y="0"/>
                  </a:lnTo>
                  <a:lnTo>
                    <a:pt x="0" y="2260"/>
                  </a:lnTo>
                  <a:lnTo>
                    <a:pt x="0" y="5270"/>
                  </a:lnTo>
                  <a:lnTo>
                    <a:pt x="2312670" y="5270"/>
                  </a:lnTo>
                  <a:lnTo>
                    <a:pt x="2312670" y="2260"/>
                  </a:lnTo>
                  <a:lnTo>
                    <a:pt x="2312670" y="0"/>
                  </a:lnTo>
                  <a:close/>
                </a:path>
              </a:pathLst>
            </a:custGeom>
            <a:solidFill>
              <a:srgbClr val="D0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54660" y="1924655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E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54660" y="1929662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F0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54660" y="1934664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54660" y="1939666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F2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54660" y="1944668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F4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54660" y="1947515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54660" y="1952799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54660" y="1958084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54660" y="1963368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67635" y="1654425"/>
              <a:ext cx="276860" cy="250190"/>
            </a:xfrm>
            <a:custGeom>
              <a:avLst/>
              <a:gdLst/>
              <a:ahLst/>
              <a:cxnLst/>
              <a:rect l="l" t="t" r="r" b="b"/>
              <a:pathLst>
                <a:path w="276859" h="250189">
                  <a:moveTo>
                    <a:pt x="276754" y="250069"/>
                  </a:moveTo>
                  <a:lnTo>
                    <a:pt x="0" y="250069"/>
                  </a:lnTo>
                  <a:lnTo>
                    <a:pt x="0" y="0"/>
                  </a:lnTo>
                  <a:lnTo>
                    <a:pt x="276754" y="0"/>
                  </a:lnTo>
                  <a:lnTo>
                    <a:pt x="276754" y="250069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67635" y="1654425"/>
              <a:ext cx="276860" cy="250190"/>
            </a:xfrm>
            <a:custGeom>
              <a:avLst/>
              <a:gdLst/>
              <a:ahLst/>
              <a:cxnLst/>
              <a:rect l="l" t="t" r="r" b="b"/>
              <a:pathLst>
                <a:path w="276859" h="250189">
                  <a:moveTo>
                    <a:pt x="0" y="0"/>
                  </a:moveTo>
                  <a:lnTo>
                    <a:pt x="276738" y="0"/>
                  </a:lnTo>
                  <a:lnTo>
                    <a:pt x="276738" y="250061"/>
                  </a:lnTo>
                  <a:lnTo>
                    <a:pt x="0" y="25006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55985" y="1670690"/>
              <a:ext cx="273050" cy="248920"/>
            </a:xfrm>
            <a:custGeom>
              <a:avLst/>
              <a:gdLst/>
              <a:ahLst/>
              <a:cxnLst/>
              <a:rect l="l" t="t" r="r" b="b"/>
              <a:pathLst>
                <a:path w="273050" h="248919">
                  <a:moveTo>
                    <a:pt x="0" y="0"/>
                  </a:moveTo>
                  <a:lnTo>
                    <a:pt x="272555" y="0"/>
                  </a:lnTo>
                </a:path>
                <a:path w="273050" h="248919">
                  <a:moveTo>
                    <a:pt x="0" y="10373"/>
                  </a:moveTo>
                  <a:lnTo>
                    <a:pt x="272555" y="10373"/>
                  </a:lnTo>
                </a:path>
                <a:path w="273050" h="248919">
                  <a:moveTo>
                    <a:pt x="0" y="20747"/>
                  </a:moveTo>
                  <a:lnTo>
                    <a:pt x="272555" y="20747"/>
                  </a:lnTo>
                </a:path>
                <a:path w="273050" h="248919">
                  <a:moveTo>
                    <a:pt x="0" y="31120"/>
                  </a:moveTo>
                  <a:lnTo>
                    <a:pt x="272555" y="31120"/>
                  </a:lnTo>
                </a:path>
                <a:path w="273050" h="248919">
                  <a:moveTo>
                    <a:pt x="0" y="41494"/>
                  </a:moveTo>
                  <a:lnTo>
                    <a:pt x="272555" y="41494"/>
                  </a:lnTo>
                </a:path>
                <a:path w="273050" h="248919">
                  <a:moveTo>
                    <a:pt x="0" y="51868"/>
                  </a:moveTo>
                  <a:lnTo>
                    <a:pt x="272555" y="51868"/>
                  </a:lnTo>
                </a:path>
                <a:path w="273050" h="248919">
                  <a:moveTo>
                    <a:pt x="0" y="62215"/>
                  </a:moveTo>
                  <a:lnTo>
                    <a:pt x="272555" y="62215"/>
                  </a:lnTo>
                </a:path>
                <a:path w="273050" h="248919">
                  <a:moveTo>
                    <a:pt x="0" y="72615"/>
                  </a:moveTo>
                  <a:lnTo>
                    <a:pt x="272555" y="72615"/>
                  </a:lnTo>
                </a:path>
                <a:path w="273050" h="248919">
                  <a:moveTo>
                    <a:pt x="0" y="82962"/>
                  </a:moveTo>
                  <a:lnTo>
                    <a:pt x="272555" y="82962"/>
                  </a:lnTo>
                </a:path>
                <a:path w="273050" h="248919">
                  <a:moveTo>
                    <a:pt x="0" y="93336"/>
                  </a:moveTo>
                  <a:lnTo>
                    <a:pt x="272555" y="93336"/>
                  </a:lnTo>
                </a:path>
                <a:path w="273050" h="248919">
                  <a:moveTo>
                    <a:pt x="0" y="103709"/>
                  </a:moveTo>
                  <a:lnTo>
                    <a:pt x="272555" y="103709"/>
                  </a:lnTo>
                </a:path>
                <a:path w="273050" h="248919">
                  <a:moveTo>
                    <a:pt x="0" y="114083"/>
                  </a:moveTo>
                  <a:lnTo>
                    <a:pt x="272555" y="114083"/>
                  </a:lnTo>
                </a:path>
                <a:path w="273050" h="248919">
                  <a:moveTo>
                    <a:pt x="0" y="124457"/>
                  </a:moveTo>
                  <a:lnTo>
                    <a:pt x="272555" y="124457"/>
                  </a:lnTo>
                </a:path>
                <a:path w="273050" h="248919">
                  <a:moveTo>
                    <a:pt x="0" y="134830"/>
                  </a:moveTo>
                  <a:lnTo>
                    <a:pt x="272555" y="134830"/>
                  </a:lnTo>
                </a:path>
                <a:path w="273050" h="248919">
                  <a:moveTo>
                    <a:pt x="0" y="145204"/>
                  </a:moveTo>
                  <a:lnTo>
                    <a:pt x="272555" y="145204"/>
                  </a:lnTo>
                </a:path>
                <a:path w="273050" h="248919">
                  <a:moveTo>
                    <a:pt x="0" y="155578"/>
                  </a:moveTo>
                  <a:lnTo>
                    <a:pt x="272555" y="155578"/>
                  </a:lnTo>
                </a:path>
                <a:path w="273050" h="248919">
                  <a:moveTo>
                    <a:pt x="0" y="165925"/>
                  </a:moveTo>
                  <a:lnTo>
                    <a:pt x="272555" y="165925"/>
                  </a:lnTo>
                </a:path>
                <a:path w="273050" h="248919">
                  <a:moveTo>
                    <a:pt x="0" y="176299"/>
                  </a:moveTo>
                  <a:lnTo>
                    <a:pt x="272555" y="176299"/>
                  </a:lnTo>
                </a:path>
                <a:path w="273050" h="248919">
                  <a:moveTo>
                    <a:pt x="0" y="186672"/>
                  </a:moveTo>
                  <a:lnTo>
                    <a:pt x="272555" y="186672"/>
                  </a:lnTo>
                </a:path>
                <a:path w="273050" h="248919">
                  <a:moveTo>
                    <a:pt x="0" y="197046"/>
                  </a:moveTo>
                  <a:lnTo>
                    <a:pt x="272555" y="197046"/>
                  </a:lnTo>
                </a:path>
                <a:path w="273050" h="248919">
                  <a:moveTo>
                    <a:pt x="0" y="207419"/>
                  </a:moveTo>
                  <a:lnTo>
                    <a:pt x="272555" y="207419"/>
                  </a:lnTo>
                </a:path>
                <a:path w="273050" h="248919">
                  <a:moveTo>
                    <a:pt x="0" y="217793"/>
                  </a:moveTo>
                  <a:lnTo>
                    <a:pt x="272555" y="217793"/>
                  </a:lnTo>
                </a:path>
                <a:path w="273050" h="248919">
                  <a:moveTo>
                    <a:pt x="0" y="228167"/>
                  </a:moveTo>
                  <a:lnTo>
                    <a:pt x="272555" y="228167"/>
                  </a:lnTo>
                </a:path>
                <a:path w="273050" h="248919">
                  <a:moveTo>
                    <a:pt x="0" y="238540"/>
                  </a:moveTo>
                  <a:lnTo>
                    <a:pt x="272555" y="238540"/>
                  </a:lnTo>
                </a:path>
                <a:path w="273050" h="248919">
                  <a:moveTo>
                    <a:pt x="0" y="248914"/>
                  </a:moveTo>
                  <a:lnTo>
                    <a:pt x="272555" y="248914"/>
                  </a:lnTo>
                </a:path>
              </a:pathLst>
            </a:custGeom>
            <a:ln w="3520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81191" y="1686902"/>
              <a:ext cx="220660" cy="2172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517283" y="1646186"/>
            <a:ext cx="1441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Black"/>
                <a:cs typeface="Arial Black"/>
              </a:rPr>
              <a:t>2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10894" y="1656512"/>
            <a:ext cx="11849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85" dirty="0">
                <a:latin typeface="Trebuchet MS"/>
                <a:cs typeface="Trebuchet MS"/>
              </a:rPr>
              <a:t>The </a:t>
            </a:r>
            <a:r>
              <a:rPr sz="1200" b="1" spc="-35" dirty="0">
                <a:latin typeface="Trebuchet MS"/>
                <a:cs typeface="Trebuchet MS"/>
              </a:rPr>
              <a:t>Capital</a:t>
            </a:r>
            <a:r>
              <a:rPr sz="1200" b="1" spc="-45" dirty="0">
                <a:latin typeface="Trebuchet MS"/>
                <a:cs typeface="Trebuchet MS"/>
              </a:rPr>
              <a:t> </a:t>
            </a:r>
            <a:r>
              <a:rPr sz="1200" b="1" spc="-100" dirty="0">
                <a:latin typeface="Trebuchet MS"/>
                <a:cs typeface="Trebuchet MS"/>
              </a:rPr>
              <a:t>Letter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027248" y="1656512"/>
            <a:ext cx="1130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Trebuchet MS"/>
                <a:cs typeface="Trebuchet MS"/>
              </a:rPr>
              <a:t>6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454660" y="2284283"/>
            <a:ext cx="2312670" cy="315595"/>
            <a:chOff x="454660" y="2284283"/>
            <a:chExt cx="2312670" cy="315595"/>
          </a:xfrm>
        </p:grpSpPr>
        <p:sp>
          <p:nvSpPr>
            <p:cNvPr id="64" name="object 64"/>
            <p:cNvSpPr/>
            <p:nvPr/>
          </p:nvSpPr>
          <p:spPr>
            <a:xfrm>
              <a:off x="454660" y="2522855"/>
              <a:ext cx="635" cy="3810"/>
            </a:xfrm>
            <a:custGeom>
              <a:avLst/>
              <a:gdLst/>
              <a:ahLst/>
              <a:cxnLst/>
              <a:rect l="l" t="t" r="r" b="b"/>
              <a:pathLst>
                <a:path w="634" h="3810">
                  <a:moveTo>
                    <a:pt x="0" y="3228"/>
                  </a:moveTo>
                  <a:lnTo>
                    <a:pt x="159" y="3228"/>
                  </a:lnTo>
                  <a:lnTo>
                    <a:pt x="159" y="0"/>
                  </a:lnTo>
                  <a:lnTo>
                    <a:pt x="0" y="0"/>
                  </a:lnTo>
                  <a:lnTo>
                    <a:pt x="0" y="3228"/>
                  </a:lnTo>
                  <a:close/>
                </a:path>
              </a:pathLst>
            </a:custGeom>
            <a:solidFill>
              <a:srgbClr val="BAE6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54660" y="2525820"/>
              <a:ext cx="635" cy="5715"/>
            </a:xfrm>
            <a:custGeom>
              <a:avLst/>
              <a:gdLst/>
              <a:ahLst/>
              <a:cxnLst/>
              <a:rect l="l" t="t" r="r" b="b"/>
              <a:pathLst>
                <a:path w="634" h="5714">
                  <a:moveTo>
                    <a:pt x="0" y="5265"/>
                  </a:moveTo>
                  <a:lnTo>
                    <a:pt x="159" y="5265"/>
                  </a:lnTo>
                  <a:lnTo>
                    <a:pt x="159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BD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54660" y="2530822"/>
              <a:ext cx="635" cy="5715"/>
            </a:xfrm>
            <a:custGeom>
              <a:avLst/>
              <a:gdLst/>
              <a:ahLst/>
              <a:cxnLst/>
              <a:rect l="l" t="t" r="r" b="b"/>
              <a:pathLst>
                <a:path w="634" h="5714">
                  <a:moveTo>
                    <a:pt x="0" y="5265"/>
                  </a:moveTo>
                  <a:lnTo>
                    <a:pt x="159" y="5265"/>
                  </a:lnTo>
                  <a:lnTo>
                    <a:pt x="159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1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54660" y="2535823"/>
              <a:ext cx="635" cy="5715"/>
            </a:xfrm>
            <a:custGeom>
              <a:avLst/>
              <a:gdLst/>
              <a:ahLst/>
              <a:cxnLst/>
              <a:rect l="l" t="t" r="r" b="b"/>
              <a:pathLst>
                <a:path w="634" h="5714">
                  <a:moveTo>
                    <a:pt x="0" y="5265"/>
                  </a:moveTo>
                  <a:lnTo>
                    <a:pt x="159" y="5265"/>
                  </a:lnTo>
                  <a:lnTo>
                    <a:pt x="159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4E9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54660" y="2540830"/>
              <a:ext cx="635" cy="5715"/>
            </a:xfrm>
            <a:custGeom>
              <a:avLst/>
              <a:gdLst/>
              <a:ahLst/>
              <a:cxnLst/>
              <a:rect l="l" t="t" r="r" b="b"/>
              <a:pathLst>
                <a:path w="634" h="5714">
                  <a:moveTo>
                    <a:pt x="0" y="5265"/>
                  </a:moveTo>
                  <a:lnTo>
                    <a:pt x="159" y="5265"/>
                  </a:lnTo>
                  <a:lnTo>
                    <a:pt x="159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9E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54660" y="2545832"/>
              <a:ext cx="635" cy="5715"/>
            </a:xfrm>
            <a:custGeom>
              <a:avLst/>
              <a:gdLst/>
              <a:ahLst/>
              <a:cxnLst/>
              <a:rect l="l" t="t" r="r" b="b"/>
              <a:pathLst>
                <a:path w="634" h="5714">
                  <a:moveTo>
                    <a:pt x="0" y="5265"/>
                  </a:moveTo>
                  <a:lnTo>
                    <a:pt x="159" y="5265"/>
                  </a:lnTo>
                  <a:lnTo>
                    <a:pt x="159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C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31574" y="2522855"/>
              <a:ext cx="2035810" cy="3810"/>
            </a:xfrm>
            <a:custGeom>
              <a:avLst/>
              <a:gdLst/>
              <a:ahLst/>
              <a:cxnLst/>
              <a:rect l="l" t="t" r="r" b="b"/>
              <a:pathLst>
                <a:path w="2035810" h="3810">
                  <a:moveTo>
                    <a:pt x="0" y="3228"/>
                  </a:moveTo>
                  <a:lnTo>
                    <a:pt x="2035755" y="3228"/>
                  </a:lnTo>
                  <a:lnTo>
                    <a:pt x="2035755" y="0"/>
                  </a:lnTo>
                  <a:lnTo>
                    <a:pt x="0" y="0"/>
                  </a:lnTo>
                  <a:lnTo>
                    <a:pt x="0" y="3228"/>
                  </a:lnTo>
                  <a:close/>
                </a:path>
              </a:pathLst>
            </a:custGeom>
            <a:solidFill>
              <a:srgbClr val="BAE6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31574" y="2525820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4">
                  <a:moveTo>
                    <a:pt x="0" y="5265"/>
                  </a:moveTo>
                  <a:lnTo>
                    <a:pt x="2035755" y="5265"/>
                  </a:lnTo>
                  <a:lnTo>
                    <a:pt x="2035755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BD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31574" y="2530822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4">
                  <a:moveTo>
                    <a:pt x="0" y="5265"/>
                  </a:moveTo>
                  <a:lnTo>
                    <a:pt x="2035755" y="5265"/>
                  </a:lnTo>
                  <a:lnTo>
                    <a:pt x="2035755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1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31574" y="2535823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4">
                  <a:moveTo>
                    <a:pt x="0" y="5265"/>
                  </a:moveTo>
                  <a:lnTo>
                    <a:pt x="2035755" y="5265"/>
                  </a:lnTo>
                  <a:lnTo>
                    <a:pt x="2035755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4E9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31574" y="2540830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4">
                  <a:moveTo>
                    <a:pt x="0" y="5265"/>
                  </a:moveTo>
                  <a:lnTo>
                    <a:pt x="2035755" y="5265"/>
                  </a:lnTo>
                  <a:lnTo>
                    <a:pt x="2035755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9E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31574" y="2545832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4">
                  <a:moveTo>
                    <a:pt x="0" y="5265"/>
                  </a:moveTo>
                  <a:lnTo>
                    <a:pt x="2035755" y="5265"/>
                  </a:lnTo>
                  <a:lnTo>
                    <a:pt x="2035755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C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54660" y="2550845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2312670" y="0"/>
                  </a:moveTo>
                  <a:lnTo>
                    <a:pt x="0" y="0"/>
                  </a:lnTo>
                  <a:lnTo>
                    <a:pt x="0" y="2235"/>
                  </a:lnTo>
                  <a:lnTo>
                    <a:pt x="0" y="5257"/>
                  </a:lnTo>
                  <a:lnTo>
                    <a:pt x="2312670" y="5257"/>
                  </a:lnTo>
                  <a:lnTo>
                    <a:pt x="2312670" y="2235"/>
                  </a:lnTo>
                  <a:lnTo>
                    <a:pt x="2312670" y="0"/>
                  </a:lnTo>
                  <a:close/>
                </a:path>
              </a:pathLst>
            </a:custGeom>
            <a:solidFill>
              <a:srgbClr val="D0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54660" y="2555836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E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54660" y="2560842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F0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54660" y="2565844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54660" y="2570846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F2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54660" y="2575848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F4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454660" y="2578695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454660" y="2583979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54660" y="2589264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54660" y="2594549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467635" y="2285595"/>
              <a:ext cx="276860" cy="250190"/>
            </a:xfrm>
            <a:custGeom>
              <a:avLst/>
              <a:gdLst/>
              <a:ahLst/>
              <a:cxnLst/>
              <a:rect l="l" t="t" r="r" b="b"/>
              <a:pathLst>
                <a:path w="276859" h="250189">
                  <a:moveTo>
                    <a:pt x="276754" y="250069"/>
                  </a:moveTo>
                  <a:lnTo>
                    <a:pt x="0" y="250069"/>
                  </a:lnTo>
                  <a:lnTo>
                    <a:pt x="0" y="0"/>
                  </a:lnTo>
                  <a:lnTo>
                    <a:pt x="276754" y="0"/>
                  </a:lnTo>
                  <a:lnTo>
                    <a:pt x="276754" y="250069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467635" y="2285595"/>
              <a:ext cx="276860" cy="250190"/>
            </a:xfrm>
            <a:custGeom>
              <a:avLst/>
              <a:gdLst/>
              <a:ahLst/>
              <a:cxnLst/>
              <a:rect l="l" t="t" r="r" b="b"/>
              <a:pathLst>
                <a:path w="276859" h="250189">
                  <a:moveTo>
                    <a:pt x="0" y="0"/>
                  </a:moveTo>
                  <a:lnTo>
                    <a:pt x="276738" y="0"/>
                  </a:lnTo>
                  <a:lnTo>
                    <a:pt x="276738" y="250069"/>
                  </a:lnTo>
                  <a:lnTo>
                    <a:pt x="0" y="25006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455985" y="2301859"/>
              <a:ext cx="273050" cy="248920"/>
            </a:xfrm>
            <a:custGeom>
              <a:avLst/>
              <a:gdLst/>
              <a:ahLst/>
              <a:cxnLst/>
              <a:rect l="l" t="t" r="r" b="b"/>
              <a:pathLst>
                <a:path w="273050" h="248919">
                  <a:moveTo>
                    <a:pt x="0" y="0"/>
                  </a:moveTo>
                  <a:lnTo>
                    <a:pt x="272555" y="0"/>
                  </a:lnTo>
                </a:path>
                <a:path w="273050" h="248919">
                  <a:moveTo>
                    <a:pt x="0" y="10376"/>
                  </a:moveTo>
                  <a:lnTo>
                    <a:pt x="272555" y="10376"/>
                  </a:lnTo>
                </a:path>
                <a:path w="273050" h="248919">
                  <a:moveTo>
                    <a:pt x="0" y="20741"/>
                  </a:moveTo>
                  <a:lnTo>
                    <a:pt x="272555" y="20741"/>
                  </a:lnTo>
                </a:path>
                <a:path w="273050" h="248919">
                  <a:moveTo>
                    <a:pt x="0" y="31118"/>
                  </a:moveTo>
                  <a:lnTo>
                    <a:pt x="272555" y="31118"/>
                  </a:lnTo>
                </a:path>
                <a:path w="273050" h="248919">
                  <a:moveTo>
                    <a:pt x="0" y="41483"/>
                  </a:moveTo>
                  <a:lnTo>
                    <a:pt x="272555" y="41483"/>
                  </a:lnTo>
                </a:path>
                <a:path w="273050" h="248919">
                  <a:moveTo>
                    <a:pt x="0" y="51860"/>
                  </a:moveTo>
                  <a:lnTo>
                    <a:pt x="272555" y="51860"/>
                  </a:lnTo>
                </a:path>
                <a:path w="273050" h="248919">
                  <a:moveTo>
                    <a:pt x="0" y="62225"/>
                  </a:moveTo>
                  <a:lnTo>
                    <a:pt x="272555" y="62225"/>
                  </a:lnTo>
                </a:path>
                <a:path w="273050" h="248919">
                  <a:moveTo>
                    <a:pt x="0" y="72602"/>
                  </a:moveTo>
                  <a:lnTo>
                    <a:pt x="272555" y="72602"/>
                  </a:lnTo>
                </a:path>
                <a:path w="273050" h="248919">
                  <a:moveTo>
                    <a:pt x="0" y="82967"/>
                  </a:moveTo>
                  <a:lnTo>
                    <a:pt x="272555" y="82967"/>
                  </a:lnTo>
                </a:path>
                <a:path w="273050" h="248919">
                  <a:moveTo>
                    <a:pt x="0" y="93344"/>
                  </a:moveTo>
                  <a:lnTo>
                    <a:pt x="272555" y="93344"/>
                  </a:lnTo>
                </a:path>
                <a:path w="273050" h="248919">
                  <a:moveTo>
                    <a:pt x="0" y="103712"/>
                  </a:moveTo>
                  <a:lnTo>
                    <a:pt x="272555" y="103712"/>
                  </a:lnTo>
                </a:path>
                <a:path w="273050" h="248919">
                  <a:moveTo>
                    <a:pt x="0" y="114086"/>
                  </a:moveTo>
                  <a:lnTo>
                    <a:pt x="272555" y="114086"/>
                  </a:lnTo>
                </a:path>
                <a:path w="273050" h="248919">
                  <a:moveTo>
                    <a:pt x="0" y="124454"/>
                  </a:moveTo>
                  <a:lnTo>
                    <a:pt x="272555" y="124454"/>
                  </a:lnTo>
                </a:path>
                <a:path w="273050" h="248919">
                  <a:moveTo>
                    <a:pt x="0" y="134828"/>
                  </a:moveTo>
                  <a:lnTo>
                    <a:pt x="272555" y="134828"/>
                  </a:lnTo>
                </a:path>
                <a:path w="273050" h="248919">
                  <a:moveTo>
                    <a:pt x="0" y="145196"/>
                  </a:moveTo>
                  <a:lnTo>
                    <a:pt x="272555" y="145196"/>
                  </a:lnTo>
                </a:path>
                <a:path w="273050" h="248919">
                  <a:moveTo>
                    <a:pt x="0" y="155570"/>
                  </a:moveTo>
                  <a:lnTo>
                    <a:pt x="272555" y="155570"/>
                  </a:lnTo>
                </a:path>
                <a:path w="273050" h="248919">
                  <a:moveTo>
                    <a:pt x="0" y="165938"/>
                  </a:moveTo>
                  <a:lnTo>
                    <a:pt x="272555" y="165938"/>
                  </a:lnTo>
                </a:path>
                <a:path w="273050" h="248919">
                  <a:moveTo>
                    <a:pt x="0" y="176314"/>
                  </a:moveTo>
                  <a:lnTo>
                    <a:pt x="272555" y="176314"/>
                  </a:lnTo>
                </a:path>
                <a:path w="273050" h="248919">
                  <a:moveTo>
                    <a:pt x="0" y="186680"/>
                  </a:moveTo>
                  <a:lnTo>
                    <a:pt x="272555" y="186680"/>
                  </a:lnTo>
                </a:path>
                <a:path w="273050" h="248919">
                  <a:moveTo>
                    <a:pt x="0" y="197046"/>
                  </a:moveTo>
                  <a:lnTo>
                    <a:pt x="272555" y="197046"/>
                  </a:lnTo>
                </a:path>
                <a:path w="273050" h="248919">
                  <a:moveTo>
                    <a:pt x="0" y="207422"/>
                  </a:moveTo>
                  <a:lnTo>
                    <a:pt x="272555" y="207422"/>
                  </a:lnTo>
                </a:path>
                <a:path w="273050" h="248919">
                  <a:moveTo>
                    <a:pt x="0" y="217788"/>
                  </a:moveTo>
                  <a:lnTo>
                    <a:pt x="272555" y="217788"/>
                  </a:lnTo>
                </a:path>
                <a:path w="273050" h="248919">
                  <a:moveTo>
                    <a:pt x="0" y="228164"/>
                  </a:moveTo>
                  <a:lnTo>
                    <a:pt x="272555" y="228164"/>
                  </a:lnTo>
                </a:path>
                <a:path w="273050" h="248919">
                  <a:moveTo>
                    <a:pt x="0" y="238532"/>
                  </a:moveTo>
                  <a:lnTo>
                    <a:pt x="272555" y="238532"/>
                  </a:lnTo>
                </a:path>
                <a:path w="273050" h="248919">
                  <a:moveTo>
                    <a:pt x="0" y="248906"/>
                  </a:moveTo>
                  <a:lnTo>
                    <a:pt x="272555" y="248906"/>
                  </a:lnTo>
                </a:path>
              </a:pathLst>
            </a:custGeom>
            <a:ln w="3520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481191" y="2318069"/>
              <a:ext cx="220660" cy="21723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517283" y="2284374"/>
            <a:ext cx="1441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Black"/>
                <a:cs typeface="Arial Black"/>
              </a:rPr>
              <a:t>3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810894" y="2287701"/>
            <a:ext cx="4489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Trebuchet MS"/>
                <a:cs typeface="Trebuchet MS"/>
              </a:rPr>
              <a:t>Nouns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810742" y="2542361"/>
            <a:ext cx="107569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rebuchet MS"/>
                <a:cs typeface="Trebuchet MS"/>
              </a:rPr>
              <a:t>Common</a:t>
            </a:r>
            <a:r>
              <a:rPr sz="1200" spc="-114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Nouns  </a:t>
            </a:r>
            <a:r>
              <a:rPr sz="1200" spc="-45" dirty="0">
                <a:latin typeface="Trebuchet MS"/>
                <a:cs typeface="Trebuchet MS"/>
              </a:rPr>
              <a:t>Proper </a:t>
            </a:r>
            <a:r>
              <a:rPr sz="1200" spc="10" dirty="0">
                <a:latin typeface="Trebuchet MS"/>
                <a:cs typeface="Trebuchet MS"/>
              </a:rPr>
              <a:t>Nouns  </a:t>
            </a:r>
            <a:r>
              <a:rPr sz="1200" spc="-30" dirty="0">
                <a:latin typeface="Trebuchet MS"/>
                <a:cs typeface="Trebuchet MS"/>
              </a:rPr>
              <a:t>Singular </a:t>
            </a:r>
            <a:r>
              <a:rPr sz="1200" spc="10" dirty="0">
                <a:latin typeface="Trebuchet MS"/>
                <a:cs typeface="Trebuchet MS"/>
              </a:rPr>
              <a:t>Nouns  </a:t>
            </a:r>
            <a:r>
              <a:rPr sz="1200" spc="-55" dirty="0">
                <a:latin typeface="Trebuchet MS"/>
                <a:cs typeface="Trebuchet MS"/>
              </a:rPr>
              <a:t>Plural </a:t>
            </a:r>
            <a:r>
              <a:rPr sz="1200" spc="10" dirty="0">
                <a:latin typeface="Trebuchet MS"/>
                <a:cs typeface="Trebuchet MS"/>
              </a:rPr>
              <a:t>Nouns  </a:t>
            </a:r>
            <a:r>
              <a:rPr sz="1200" spc="-70" dirty="0">
                <a:latin typeface="Trebuchet MS"/>
                <a:cs typeface="Trebuchet MS"/>
              </a:rPr>
              <a:t>Collective</a:t>
            </a:r>
            <a:r>
              <a:rPr sz="1200" spc="-130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Nouns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810742" y="2215920"/>
            <a:ext cx="2345055" cy="1449705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665"/>
              </a:spcBef>
            </a:pPr>
            <a:r>
              <a:rPr sz="1200" b="1" spc="-15" dirty="0">
                <a:latin typeface="Trebuchet MS"/>
                <a:cs typeface="Trebuchet MS"/>
              </a:rPr>
              <a:t>8</a:t>
            </a:r>
            <a:endParaRPr sz="1200">
              <a:latin typeface="Trebuchet MS"/>
              <a:cs typeface="Trebuchet MS"/>
            </a:endParaRPr>
          </a:p>
          <a:p>
            <a:pPr marR="20320" algn="r">
              <a:lnSpc>
                <a:spcPct val="100000"/>
              </a:lnSpc>
              <a:spcBef>
                <a:spcPts val="565"/>
              </a:spcBef>
            </a:pPr>
            <a:r>
              <a:rPr sz="1200" spc="10" dirty="0">
                <a:latin typeface="Trebuchet MS"/>
                <a:cs typeface="Trebuchet MS"/>
              </a:rPr>
              <a:t>8</a:t>
            </a:r>
            <a:endParaRPr sz="1200">
              <a:latin typeface="Trebuchet MS"/>
              <a:cs typeface="Trebuchet MS"/>
            </a:endParaRPr>
          </a:p>
          <a:p>
            <a:pPr marR="20320" algn="r">
              <a:lnSpc>
                <a:spcPct val="100000"/>
              </a:lnSpc>
            </a:pPr>
            <a:r>
              <a:rPr sz="1200" spc="-70" dirty="0">
                <a:latin typeface="Trebuchet MS"/>
                <a:cs typeface="Trebuchet MS"/>
              </a:rPr>
              <a:t>1</a:t>
            </a:r>
            <a:r>
              <a:rPr sz="1200" spc="10" dirty="0">
                <a:latin typeface="Trebuchet MS"/>
                <a:cs typeface="Trebuchet MS"/>
              </a:rPr>
              <a:t>3</a:t>
            </a:r>
            <a:endParaRPr sz="1200">
              <a:latin typeface="Trebuchet MS"/>
              <a:cs typeface="Trebuchet MS"/>
            </a:endParaRPr>
          </a:p>
          <a:p>
            <a:pPr marR="20320" algn="r">
              <a:lnSpc>
                <a:spcPct val="100000"/>
              </a:lnSpc>
            </a:pPr>
            <a:r>
              <a:rPr sz="1200" spc="-100" dirty="0">
                <a:latin typeface="Trebuchet MS"/>
                <a:cs typeface="Trebuchet MS"/>
              </a:rPr>
              <a:t>21</a:t>
            </a:r>
            <a:endParaRPr sz="1200">
              <a:latin typeface="Trebuchet MS"/>
              <a:cs typeface="Trebuchet MS"/>
            </a:endParaRPr>
          </a:p>
          <a:p>
            <a:pPr marR="20320" algn="r">
              <a:lnSpc>
                <a:spcPct val="100000"/>
              </a:lnSpc>
            </a:pPr>
            <a:r>
              <a:rPr sz="1200" spc="10" dirty="0">
                <a:latin typeface="Trebuchet MS"/>
                <a:cs typeface="Trebuchet MS"/>
              </a:rPr>
              <a:t>23</a:t>
            </a:r>
            <a:endParaRPr sz="1200">
              <a:latin typeface="Trebuchet MS"/>
              <a:cs typeface="Trebuchet MS"/>
            </a:endParaRPr>
          </a:p>
          <a:p>
            <a:pPr marR="20320" algn="r">
              <a:lnSpc>
                <a:spcPct val="100000"/>
              </a:lnSpc>
            </a:pPr>
            <a:r>
              <a:rPr sz="1200" spc="10" dirty="0">
                <a:latin typeface="Trebuchet MS"/>
                <a:cs typeface="Trebuchet MS"/>
              </a:rPr>
              <a:t>34</a:t>
            </a:r>
            <a:endParaRPr sz="1200">
              <a:latin typeface="Trebuchet MS"/>
              <a:cs typeface="Trebuchet MS"/>
            </a:endParaRPr>
          </a:p>
          <a:p>
            <a:pPr marR="20320" algn="r">
              <a:lnSpc>
                <a:spcPct val="100000"/>
              </a:lnSpc>
              <a:tabLst>
                <a:tab pos="2145665" algn="l"/>
              </a:tabLst>
            </a:pPr>
            <a:r>
              <a:rPr sz="1200" spc="-10" dirty="0">
                <a:latin typeface="Trebuchet MS"/>
                <a:cs typeface="Trebuchet MS"/>
              </a:rPr>
              <a:t>Masculine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Feminine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0" dirty="0">
                <a:latin typeface="Trebuchet MS"/>
                <a:cs typeface="Trebuchet MS"/>
              </a:rPr>
              <a:t>Nouns</a:t>
            </a:r>
            <a:r>
              <a:rPr sz="1200" dirty="0">
                <a:latin typeface="Trebuchet MS"/>
                <a:cs typeface="Trebuchet MS"/>
              </a:rPr>
              <a:t>	</a:t>
            </a:r>
            <a:r>
              <a:rPr sz="1200" spc="-10" dirty="0">
                <a:latin typeface="Trebuchet MS"/>
                <a:cs typeface="Trebuchet MS"/>
              </a:rPr>
              <a:t>37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454660" y="3939026"/>
            <a:ext cx="2312670" cy="315595"/>
            <a:chOff x="454660" y="3939026"/>
            <a:chExt cx="2312670" cy="315595"/>
          </a:xfrm>
        </p:grpSpPr>
        <p:sp>
          <p:nvSpPr>
            <p:cNvPr id="95" name="object 95"/>
            <p:cNvSpPr/>
            <p:nvPr/>
          </p:nvSpPr>
          <p:spPr>
            <a:xfrm>
              <a:off x="454660" y="4177665"/>
              <a:ext cx="635" cy="3810"/>
            </a:xfrm>
            <a:custGeom>
              <a:avLst/>
              <a:gdLst/>
              <a:ahLst/>
              <a:cxnLst/>
              <a:rect l="l" t="t" r="r" b="b"/>
              <a:pathLst>
                <a:path w="634" h="3810">
                  <a:moveTo>
                    <a:pt x="0" y="3195"/>
                  </a:moveTo>
                  <a:lnTo>
                    <a:pt x="159" y="3195"/>
                  </a:lnTo>
                  <a:lnTo>
                    <a:pt x="159" y="0"/>
                  </a:lnTo>
                  <a:lnTo>
                    <a:pt x="0" y="0"/>
                  </a:lnTo>
                  <a:lnTo>
                    <a:pt x="0" y="3195"/>
                  </a:lnTo>
                  <a:close/>
                </a:path>
              </a:pathLst>
            </a:custGeom>
            <a:solidFill>
              <a:srgbClr val="BAE6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454660" y="4180597"/>
              <a:ext cx="635" cy="5715"/>
            </a:xfrm>
            <a:custGeom>
              <a:avLst/>
              <a:gdLst/>
              <a:ahLst/>
              <a:cxnLst/>
              <a:rect l="l" t="t" r="r" b="b"/>
              <a:pathLst>
                <a:path w="634" h="5714">
                  <a:moveTo>
                    <a:pt x="0" y="5265"/>
                  </a:moveTo>
                  <a:lnTo>
                    <a:pt x="159" y="5265"/>
                  </a:lnTo>
                  <a:lnTo>
                    <a:pt x="159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BD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454660" y="4185599"/>
              <a:ext cx="635" cy="5715"/>
            </a:xfrm>
            <a:custGeom>
              <a:avLst/>
              <a:gdLst/>
              <a:ahLst/>
              <a:cxnLst/>
              <a:rect l="l" t="t" r="r" b="b"/>
              <a:pathLst>
                <a:path w="634" h="5714">
                  <a:moveTo>
                    <a:pt x="0" y="5265"/>
                  </a:moveTo>
                  <a:lnTo>
                    <a:pt x="159" y="5265"/>
                  </a:lnTo>
                  <a:lnTo>
                    <a:pt x="159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1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454660" y="4190601"/>
              <a:ext cx="635" cy="5715"/>
            </a:xfrm>
            <a:custGeom>
              <a:avLst/>
              <a:gdLst/>
              <a:ahLst/>
              <a:cxnLst/>
              <a:rect l="l" t="t" r="r" b="b"/>
              <a:pathLst>
                <a:path w="634" h="5714">
                  <a:moveTo>
                    <a:pt x="0" y="5265"/>
                  </a:moveTo>
                  <a:lnTo>
                    <a:pt x="159" y="5265"/>
                  </a:lnTo>
                  <a:lnTo>
                    <a:pt x="159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4E9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454660" y="4195607"/>
              <a:ext cx="635" cy="5715"/>
            </a:xfrm>
            <a:custGeom>
              <a:avLst/>
              <a:gdLst/>
              <a:ahLst/>
              <a:cxnLst/>
              <a:rect l="l" t="t" r="r" b="b"/>
              <a:pathLst>
                <a:path w="634" h="5714">
                  <a:moveTo>
                    <a:pt x="0" y="5265"/>
                  </a:moveTo>
                  <a:lnTo>
                    <a:pt x="159" y="5265"/>
                  </a:lnTo>
                  <a:lnTo>
                    <a:pt x="159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9E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454660" y="4200609"/>
              <a:ext cx="635" cy="5715"/>
            </a:xfrm>
            <a:custGeom>
              <a:avLst/>
              <a:gdLst/>
              <a:ahLst/>
              <a:cxnLst/>
              <a:rect l="l" t="t" r="r" b="b"/>
              <a:pathLst>
                <a:path w="634" h="5714">
                  <a:moveTo>
                    <a:pt x="0" y="5265"/>
                  </a:moveTo>
                  <a:lnTo>
                    <a:pt x="159" y="5265"/>
                  </a:lnTo>
                  <a:lnTo>
                    <a:pt x="159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C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31574" y="4177665"/>
              <a:ext cx="2035810" cy="3810"/>
            </a:xfrm>
            <a:custGeom>
              <a:avLst/>
              <a:gdLst/>
              <a:ahLst/>
              <a:cxnLst/>
              <a:rect l="l" t="t" r="r" b="b"/>
              <a:pathLst>
                <a:path w="2035810" h="3810">
                  <a:moveTo>
                    <a:pt x="0" y="3195"/>
                  </a:moveTo>
                  <a:lnTo>
                    <a:pt x="2035755" y="3195"/>
                  </a:lnTo>
                  <a:lnTo>
                    <a:pt x="2035755" y="0"/>
                  </a:lnTo>
                  <a:lnTo>
                    <a:pt x="0" y="0"/>
                  </a:lnTo>
                  <a:lnTo>
                    <a:pt x="0" y="3195"/>
                  </a:lnTo>
                  <a:close/>
                </a:path>
              </a:pathLst>
            </a:custGeom>
            <a:solidFill>
              <a:srgbClr val="BAE6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31574" y="4180597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4">
                  <a:moveTo>
                    <a:pt x="0" y="5265"/>
                  </a:moveTo>
                  <a:lnTo>
                    <a:pt x="2035755" y="5265"/>
                  </a:lnTo>
                  <a:lnTo>
                    <a:pt x="2035755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BD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731574" y="4185599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4">
                  <a:moveTo>
                    <a:pt x="0" y="5265"/>
                  </a:moveTo>
                  <a:lnTo>
                    <a:pt x="2035755" y="5265"/>
                  </a:lnTo>
                  <a:lnTo>
                    <a:pt x="2035755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1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731574" y="4190601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4">
                  <a:moveTo>
                    <a:pt x="0" y="5265"/>
                  </a:moveTo>
                  <a:lnTo>
                    <a:pt x="2035755" y="5265"/>
                  </a:lnTo>
                  <a:lnTo>
                    <a:pt x="2035755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4E9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731574" y="4195607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4">
                  <a:moveTo>
                    <a:pt x="0" y="5265"/>
                  </a:moveTo>
                  <a:lnTo>
                    <a:pt x="2035755" y="5265"/>
                  </a:lnTo>
                  <a:lnTo>
                    <a:pt x="2035755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9E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31574" y="4200609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4">
                  <a:moveTo>
                    <a:pt x="0" y="5265"/>
                  </a:moveTo>
                  <a:lnTo>
                    <a:pt x="2035755" y="5265"/>
                  </a:lnTo>
                  <a:lnTo>
                    <a:pt x="2035755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C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454660" y="4205617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2312670" y="0"/>
                  </a:moveTo>
                  <a:lnTo>
                    <a:pt x="0" y="0"/>
                  </a:lnTo>
                  <a:lnTo>
                    <a:pt x="0" y="2209"/>
                  </a:lnTo>
                  <a:lnTo>
                    <a:pt x="0" y="5270"/>
                  </a:lnTo>
                  <a:lnTo>
                    <a:pt x="2312670" y="5270"/>
                  </a:lnTo>
                  <a:lnTo>
                    <a:pt x="2312670" y="2209"/>
                  </a:lnTo>
                  <a:lnTo>
                    <a:pt x="2312670" y="0"/>
                  </a:lnTo>
                  <a:close/>
                </a:path>
              </a:pathLst>
            </a:custGeom>
            <a:solidFill>
              <a:srgbClr val="D0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454660" y="4210613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E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454660" y="4215620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F0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454660" y="4220621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454660" y="4225623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F2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454660" y="4230625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F4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454660" y="4233477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454660" y="4238757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454660" y="4244041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454660" y="4249326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467635" y="3940339"/>
              <a:ext cx="276860" cy="250190"/>
            </a:xfrm>
            <a:custGeom>
              <a:avLst/>
              <a:gdLst/>
              <a:ahLst/>
              <a:cxnLst/>
              <a:rect l="l" t="t" r="r" b="b"/>
              <a:pathLst>
                <a:path w="276859" h="250189">
                  <a:moveTo>
                    <a:pt x="276754" y="250069"/>
                  </a:moveTo>
                  <a:lnTo>
                    <a:pt x="0" y="250069"/>
                  </a:lnTo>
                  <a:lnTo>
                    <a:pt x="0" y="0"/>
                  </a:lnTo>
                  <a:lnTo>
                    <a:pt x="276754" y="0"/>
                  </a:lnTo>
                  <a:lnTo>
                    <a:pt x="276754" y="250069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467635" y="3940339"/>
              <a:ext cx="276860" cy="250190"/>
            </a:xfrm>
            <a:custGeom>
              <a:avLst/>
              <a:gdLst/>
              <a:ahLst/>
              <a:cxnLst/>
              <a:rect l="l" t="t" r="r" b="b"/>
              <a:pathLst>
                <a:path w="276859" h="250189">
                  <a:moveTo>
                    <a:pt x="0" y="0"/>
                  </a:moveTo>
                  <a:lnTo>
                    <a:pt x="276738" y="0"/>
                  </a:lnTo>
                  <a:lnTo>
                    <a:pt x="276738" y="250066"/>
                  </a:lnTo>
                  <a:lnTo>
                    <a:pt x="0" y="25006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455985" y="3956600"/>
              <a:ext cx="273050" cy="248920"/>
            </a:xfrm>
            <a:custGeom>
              <a:avLst/>
              <a:gdLst/>
              <a:ahLst/>
              <a:cxnLst/>
              <a:rect l="l" t="t" r="r" b="b"/>
              <a:pathLst>
                <a:path w="273050" h="248920">
                  <a:moveTo>
                    <a:pt x="0" y="0"/>
                  </a:moveTo>
                  <a:lnTo>
                    <a:pt x="272555" y="0"/>
                  </a:lnTo>
                </a:path>
                <a:path w="273050" h="248920">
                  <a:moveTo>
                    <a:pt x="0" y="10376"/>
                  </a:moveTo>
                  <a:lnTo>
                    <a:pt x="272555" y="10376"/>
                  </a:lnTo>
                </a:path>
                <a:path w="273050" h="248920">
                  <a:moveTo>
                    <a:pt x="0" y="20741"/>
                  </a:moveTo>
                  <a:lnTo>
                    <a:pt x="272555" y="20741"/>
                  </a:lnTo>
                </a:path>
                <a:path w="273050" h="248920">
                  <a:moveTo>
                    <a:pt x="0" y="31118"/>
                  </a:moveTo>
                  <a:lnTo>
                    <a:pt x="272555" y="31118"/>
                  </a:lnTo>
                </a:path>
                <a:path w="273050" h="248920">
                  <a:moveTo>
                    <a:pt x="0" y="41486"/>
                  </a:moveTo>
                  <a:lnTo>
                    <a:pt x="272555" y="41486"/>
                  </a:lnTo>
                </a:path>
                <a:path w="273050" h="248920">
                  <a:moveTo>
                    <a:pt x="0" y="51860"/>
                  </a:moveTo>
                  <a:lnTo>
                    <a:pt x="272555" y="51860"/>
                  </a:lnTo>
                </a:path>
                <a:path w="273050" h="248920">
                  <a:moveTo>
                    <a:pt x="0" y="62228"/>
                  </a:moveTo>
                  <a:lnTo>
                    <a:pt x="272555" y="62228"/>
                  </a:lnTo>
                </a:path>
                <a:path w="273050" h="248920">
                  <a:moveTo>
                    <a:pt x="0" y="72602"/>
                  </a:moveTo>
                  <a:lnTo>
                    <a:pt x="272555" y="72602"/>
                  </a:lnTo>
                </a:path>
                <a:path w="273050" h="248920">
                  <a:moveTo>
                    <a:pt x="0" y="82970"/>
                  </a:moveTo>
                  <a:lnTo>
                    <a:pt x="272555" y="82970"/>
                  </a:lnTo>
                </a:path>
                <a:path w="273050" h="248920">
                  <a:moveTo>
                    <a:pt x="0" y="93346"/>
                  </a:moveTo>
                  <a:lnTo>
                    <a:pt x="272555" y="93346"/>
                  </a:lnTo>
                </a:path>
                <a:path w="273050" h="248920">
                  <a:moveTo>
                    <a:pt x="0" y="103712"/>
                  </a:moveTo>
                  <a:lnTo>
                    <a:pt x="272555" y="103712"/>
                  </a:lnTo>
                </a:path>
                <a:path w="273050" h="248920">
                  <a:moveTo>
                    <a:pt x="0" y="114088"/>
                  </a:moveTo>
                  <a:lnTo>
                    <a:pt x="272555" y="114088"/>
                  </a:lnTo>
                </a:path>
                <a:path w="273050" h="248920">
                  <a:moveTo>
                    <a:pt x="0" y="124454"/>
                  </a:moveTo>
                  <a:lnTo>
                    <a:pt x="272555" y="124454"/>
                  </a:lnTo>
                </a:path>
                <a:path w="273050" h="248920">
                  <a:moveTo>
                    <a:pt x="0" y="134830"/>
                  </a:moveTo>
                  <a:lnTo>
                    <a:pt x="272555" y="134830"/>
                  </a:lnTo>
                </a:path>
                <a:path w="273050" h="248920">
                  <a:moveTo>
                    <a:pt x="0" y="145196"/>
                  </a:moveTo>
                  <a:lnTo>
                    <a:pt x="272555" y="145196"/>
                  </a:lnTo>
                </a:path>
                <a:path w="273050" h="248920">
                  <a:moveTo>
                    <a:pt x="0" y="155572"/>
                  </a:moveTo>
                  <a:lnTo>
                    <a:pt x="272555" y="155572"/>
                  </a:lnTo>
                </a:path>
                <a:path w="273050" h="248920">
                  <a:moveTo>
                    <a:pt x="0" y="165938"/>
                  </a:moveTo>
                  <a:lnTo>
                    <a:pt x="272555" y="165938"/>
                  </a:lnTo>
                </a:path>
                <a:path w="273050" h="248920">
                  <a:moveTo>
                    <a:pt x="0" y="176314"/>
                  </a:moveTo>
                  <a:lnTo>
                    <a:pt x="272555" y="176314"/>
                  </a:lnTo>
                </a:path>
                <a:path w="273050" h="248920">
                  <a:moveTo>
                    <a:pt x="0" y="186680"/>
                  </a:moveTo>
                  <a:lnTo>
                    <a:pt x="272555" y="186680"/>
                  </a:lnTo>
                </a:path>
                <a:path w="273050" h="248920">
                  <a:moveTo>
                    <a:pt x="0" y="197048"/>
                  </a:moveTo>
                  <a:lnTo>
                    <a:pt x="272555" y="197048"/>
                  </a:lnTo>
                </a:path>
                <a:path w="273050" h="248920">
                  <a:moveTo>
                    <a:pt x="0" y="207422"/>
                  </a:moveTo>
                  <a:lnTo>
                    <a:pt x="272555" y="207422"/>
                  </a:lnTo>
                </a:path>
                <a:path w="273050" h="248920">
                  <a:moveTo>
                    <a:pt x="0" y="217790"/>
                  </a:moveTo>
                  <a:lnTo>
                    <a:pt x="272555" y="217790"/>
                  </a:lnTo>
                </a:path>
                <a:path w="273050" h="248920">
                  <a:moveTo>
                    <a:pt x="0" y="228167"/>
                  </a:moveTo>
                  <a:lnTo>
                    <a:pt x="272555" y="228167"/>
                  </a:lnTo>
                </a:path>
                <a:path w="273050" h="248920">
                  <a:moveTo>
                    <a:pt x="0" y="238532"/>
                  </a:moveTo>
                  <a:lnTo>
                    <a:pt x="272555" y="238532"/>
                  </a:lnTo>
                </a:path>
                <a:path w="273050" h="248920">
                  <a:moveTo>
                    <a:pt x="0" y="248909"/>
                  </a:moveTo>
                  <a:lnTo>
                    <a:pt x="272555" y="248909"/>
                  </a:lnTo>
                </a:path>
              </a:pathLst>
            </a:custGeom>
            <a:ln w="3520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481191" y="3972810"/>
              <a:ext cx="220660" cy="21723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1" name="object 121"/>
          <p:cNvSpPr txBox="1"/>
          <p:nvPr/>
        </p:nvSpPr>
        <p:spPr>
          <a:xfrm>
            <a:off x="517283" y="3934739"/>
            <a:ext cx="1441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Black"/>
                <a:cs typeface="Arial Black"/>
              </a:rPr>
              <a:t>4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810894" y="3942511"/>
            <a:ext cx="6470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45" dirty="0">
                <a:latin typeface="Trebuchet MS"/>
                <a:cs typeface="Trebuchet MS"/>
              </a:rPr>
              <a:t>Pronouns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2939770" y="3870731"/>
            <a:ext cx="200660" cy="1083945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sz="1200" b="1" spc="-15" dirty="0">
                <a:latin typeface="Trebuchet MS"/>
                <a:cs typeface="Trebuchet MS"/>
              </a:rPr>
              <a:t>44</a:t>
            </a:r>
            <a:endParaRPr sz="1200">
              <a:latin typeface="Trebuchet MS"/>
              <a:cs typeface="Trebuchet MS"/>
            </a:endParaRPr>
          </a:p>
          <a:p>
            <a:pPr marL="24130">
              <a:lnSpc>
                <a:spcPct val="100000"/>
              </a:lnSpc>
              <a:spcBef>
                <a:spcPts val="565"/>
              </a:spcBef>
            </a:pPr>
            <a:r>
              <a:rPr sz="1200" spc="10" dirty="0">
                <a:latin typeface="Trebuchet MS"/>
                <a:cs typeface="Trebuchet MS"/>
              </a:rPr>
              <a:t>44</a:t>
            </a:r>
            <a:endParaRPr sz="1200">
              <a:latin typeface="Trebuchet MS"/>
              <a:cs typeface="Trebuchet MS"/>
            </a:endParaRPr>
          </a:p>
          <a:p>
            <a:pPr marL="29209">
              <a:lnSpc>
                <a:spcPct val="100000"/>
              </a:lnSpc>
            </a:pPr>
            <a:r>
              <a:rPr sz="1200" spc="-10" dirty="0">
                <a:latin typeface="Trebuchet MS"/>
                <a:cs typeface="Trebuchet MS"/>
              </a:rPr>
              <a:t>47</a:t>
            </a:r>
            <a:endParaRPr sz="1200">
              <a:latin typeface="Trebuchet MS"/>
              <a:cs typeface="Trebuchet MS"/>
            </a:endParaRPr>
          </a:p>
          <a:p>
            <a:pPr marL="24130">
              <a:lnSpc>
                <a:spcPct val="100000"/>
              </a:lnSpc>
            </a:pPr>
            <a:r>
              <a:rPr sz="1200" spc="10" dirty="0">
                <a:latin typeface="Trebuchet MS"/>
                <a:cs typeface="Trebuchet MS"/>
              </a:rPr>
              <a:t>48</a:t>
            </a:r>
            <a:endParaRPr sz="1200">
              <a:latin typeface="Trebuchet MS"/>
              <a:cs typeface="Trebuchet MS"/>
            </a:endParaRPr>
          </a:p>
          <a:p>
            <a:pPr marL="24130">
              <a:lnSpc>
                <a:spcPct val="100000"/>
              </a:lnSpc>
            </a:pPr>
            <a:r>
              <a:rPr sz="1200" spc="10" dirty="0">
                <a:latin typeface="Trebuchet MS"/>
                <a:cs typeface="Trebuchet MS"/>
              </a:rPr>
              <a:t>49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810894" y="4197172"/>
            <a:ext cx="15900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Trebuchet MS"/>
                <a:cs typeface="Trebuchet MS"/>
              </a:rPr>
              <a:t>Personal </a:t>
            </a:r>
            <a:r>
              <a:rPr sz="1200" spc="-15" dirty="0">
                <a:latin typeface="Trebuchet MS"/>
                <a:cs typeface="Trebuchet MS"/>
              </a:rPr>
              <a:t>Pronouns  </a:t>
            </a:r>
            <a:r>
              <a:rPr sz="1200" spc="-70" dirty="0">
                <a:latin typeface="Trebuchet MS"/>
                <a:cs typeface="Trebuchet MS"/>
              </a:rPr>
              <a:t>Reflexive </a:t>
            </a:r>
            <a:r>
              <a:rPr sz="1200" spc="-15" dirty="0">
                <a:latin typeface="Trebuchet MS"/>
                <a:cs typeface="Trebuchet MS"/>
              </a:rPr>
              <a:t>Pronouns  </a:t>
            </a:r>
            <a:r>
              <a:rPr sz="1200" spc="-60" dirty="0">
                <a:latin typeface="Trebuchet MS"/>
                <a:cs typeface="Trebuchet MS"/>
              </a:rPr>
              <a:t>Interrogative </a:t>
            </a:r>
            <a:r>
              <a:rPr sz="1200" spc="-15" dirty="0">
                <a:latin typeface="Trebuchet MS"/>
                <a:cs typeface="Trebuchet MS"/>
              </a:rPr>
              <a:t>Pronouns  </a:t>
            </a:r>
            <a:r>
              <a:rPr sz="1200" spc="-45" dirty="0">
                <a:latin typeface="Trebuchet MS"/>
                <a:cs typeface="Trebuchet MS"/>
              </a:rPr>
              <a:t>Demonstrative</a:t>
            </a:r>
            <a:r>
              <a:rPr sz="1200" spc="-125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Pronouns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25" name="object 125"/>
          <p:cNvGrpSpPr/>
          <p:nvPr/>
        </p:nvGrpSpPr>
        <p:grpSpPr>
          <a:xfrm>
            <a:off x="454660" y="5230572"/>
            <a:ext cx="2312670" cy="315595"/>
            <a:chOff x="454660" y="5230572"/>
            <a:chExt cx="2312670" cy="315595"/>
          </a:xfrm>
        </p:grpSpPr>
        <p:sp>
          <p:nvSpPr>
            <p:cNvPr id="126" name="object 126"/>
            <p:cNvSpPr/>
            <p:nvPr/>
          </p:nvSpPr>
          <p:spPr>
            <a:xfrm>
              <a:off x="454660" y="5469255"/>
              <a:ext cx="635" cy="3175"/>
            </a:xfrm>
            <a:custGeom>
              <a:avLst/>
              <a:gdLst/>
              <a:ahLst/>
              <a:cxnLst/>
              <a:rect l="l" t="t" r="r" b="b"/>
              <a:pathLst>
                <a:path w="634" h="3175">
                  <a:moveTo>
                    <a:pt x="0" y="3174"/>
                  </a:moveTo>
                  <a:lnTo>
                    <a:pt x="159" y="3174"/>
                  </a:lnTo>
                  <a:lnTo>
                    <a:pt x="159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rgbClr val="BAE6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454660" y="5472166"/>
              <a:ext cx="635" cy="5715"/>
            </a:xfrm>
            <a:custGeom>
              <a:avLst/>
              <a:gdLst/>
              <a:ahLst/>
              <a:cxnLst/>
              <a:rect l="l" t="t" r="r" b="b"/>
              <a:pathLst>
                <a:path w="634" h="5714">
                  <a:moveTo>
                    <a:pt x="0" y="5265"/>
                  </a:moveTo>
                  <a:lnTo>
                    <a:pt x="159" y="5265"/>
                  </a:lnTo>
                  <a:lnTo>
                    <a:pt x="159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BD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454660" y="5477173"/>
              <a:ext cx="635" cy="5715"/>
            </a:xfrm>
            <a:custGeom>
              <a:avLst/>
              <a:gdLst/>
              <a:ahLst/>
              <a:cxnLst/>
              <a:rect l="l" t="t" r="r" b="b"/>
              <a:pathLst>
                <a:path w="634" h="5714">
                  <a:moveTo>
                    <a:pt x="0" y="5265"/>
                  </a:moveTo>
                  <a:lnTo>
                    <a:pt x="159" y="5265"/>
                  </a:lnTo>
                  <a:lnTo>
                    <a:pt x="159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1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454660" y="5482175"/>
              <a:ext cx="635" cy="5715"/>
            </a:xfrm>
            <a:custGeom>
              <a:avLst/>
              <a:gdLst/>
              <a:ahLst/>
              <a:cxnLst/>
              <a:rect l="l" t="t" r="r" b="b"/>
              <a:pathLst>
                <a:path w="634" h="5714">
                  <a:moveTo>
                    <a:pt x="0" y="5265"/>
                  </a:moveTo>
                  <a:lnTo>
                    <a:pt x="159" y="5265"/>
                  </a:lnTo>
                  <a:lnTo>
                    <a:pt x="159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4E9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454660" y="5487177"/>
              <a:ext cx="635" cy="5715"/>
            </a:xfrm>
            <a:custGeom>
              <a:avLst/>
              <a:gdLst/>
              <a:ahLst/>
              <a:cxnLst/>
              <a:rect l="l" t="t" r="r" b="b"/>
              <a:pathLst>
                <a:path w="634" h="5714">
                  <a:moveTo>
                    <a:pt x="0" y="5265"/>
                  </a:moveTo>
                  <a:lnTo>
                    <a:pt x="159" y="5265"/>
                  </a:lnTo>
                  <a:lnTo>
                    <a:pt x="159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9E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454660" y="5492179"/>
              <a:ext cx="635" cy="5715"/>
            </a:xfrm>
            <a:custGeom>
              <a:avLst/>
              <a:gdLst/>
              <a:ahLst/>
              <a:cxnLst/>
              <a:rect l="l" t="t" r="r" b="b"/>
              <a:pathLst>
                <a:path w="634" h="5714">
                  <a:moveTo>
                    <a:pt x="0" y="5265"/>
                  </a:moveTo>
                  <a:lnTo>
                    <a:pt x="159" y="5265"/>
                  </a:lnTo>
                  <a:lnTo>
                    <a:pt x="159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C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731574" y="5469255"/>
              <a:ext cx="2035810" cy="3175"/>
            </a:xfrm>
            <a:custGeom>
              <a:avLst/>
              <a:gdLst/>
              <a:ahLst/>
              <a:cxnLst/>
              <a:rect l="l" t="t" r="r" b="b"/>
              <a:pathLst>
                <a:path w="2035810" h="3175">
                  <a:moveTo>
                    <a:pt x="0" y="3174"/>
                  </a:moveTo>
                  <a:lnTo>
                    <a:pt x="2035755" y="3174"/>
                  </a:lnTo>
                  <a:lnTo>
                    <a:pt x="2035755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rgbClr val="BAE6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731574" y="5472166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4">
                  <a:moveTo>
                    <a:pt x="0" y="5265"/>
                  </a:moveTo>
                  <a:lnTo>
                    <a:pt x="2035755" y="5265"/>
                  </a:lnTo>
                  <a:lnTo>
                    <a:pt x="2035755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BD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731574" y="5477173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4">
                  <a:moveTo>
                    <a:pt x="0" y="5265"/>
                  </a:moveTo>
                  <a:lnTo>
                    <a:pt x="2035755" y="5265"/>
                  </a:lnTo>
                  <a:lnTo>
                    <a:pt x="2035755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1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731574" y="5482175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4">
                  <a:moveTo>
                    <a:pt x="0" y="5265"/>
                  </a:moveTo>
                  <a:lnTo>
                    <a:pt x="2035755" y="5265"/>
                  </a:lnTo>
                  <a:lnTo>
                    <a:pt x="2035755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4E9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731574" y="5487177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4">
                  <a:moveTo>
                    <a:pt x="0" y="5265"/>
                  </a:moveTo>
                  <a:lnTo>
                    <a:pt x="2035755" y="5265"/>
                  </a:lnTo>
                  <a:lnTo>
                    <a:pt x="2035755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9E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731574" y="5492179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4">
                  <a:moveTo>
                    <a:pt x="0" y="5265"/>
                  </a:moveTo>
                  <a:lnTo>
                    <a:pt x="2035755" y="5265"/>
                  </a:lnTo>
                  <a:lnTo>
                    <a:pt x="2035755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C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454660" y="5497194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2312670" y="0"/>
                  </a:moveTo>
                  <a:lnTo>
                    <a:pt x="0" y="0"/>
                  </a:lnTo>
                  <a:lnTo>
                    <a:pt x="0" y="2171"/>
                  </a:lnTo>
                  <a:lnTo>
                    <a:pt x="0" y="5257"/>
                  </a:lnTo>
                  <a:lnTo>
                    <a:pt x="2312670" y="5257"/>
                  </a:lnTo>
                  <a:lnTo>
                    <a:pt x="2312670" y="2171"/>
                  </a:lnTo>
                  <a:lnTo>
                    <a:pt x="2312670" y="0"/>
                  </a:lnTo>
                  <a:close/>
                </a:path>
              </a:pathLst>
            </a:custGeom>
            <a:solidFill>
              <a:srgbClr val="D0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454660" y="5502187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E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454660" y="5507189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F0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454660" y="5512191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454660" y="5517198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F2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454660" y="5522199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F4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454660" y="5525046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454660" y="5530331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454660" y="5535616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454660" y="5540900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467635" y="5231885"/>
              <a:ext cx="276860" cy="250190"/>
            </a:xfrm>
            <a:custGeom>
              <a:avLst/>
              <a:gdLst/>
              <a:ahLst/>
              <a:cxnLst/>
              <a:rect l="l" t="t" r="r" b="b"/>
              <a:pathLst>
                <a:path w="276859" h="250189">
                  <a:moveTo>
                    <a:pt x="276754" y="250069"/>
                  </a:moveTo>
                  <a:lnTo>
                    <a:pt x="0" y="250069"/>
                  </a:lnTo>
                  <a:lnTo>
                    <a:pt x="0" y="0"/>
                  </a:lnTo>
                  <a:lnTo>
                    <a:pt x="276754" y="0"/>
                  </a:lnTo>
                  <a:lnTo>
                    <a:pt x="276754" y="250069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467635" y="5231885"/>
              <a:ext cx="276860" cy="250190"/>
            </a:xfrm>
            <a:custGeom>
              <a:avLst/>
              <a:gdLst/>
              <a:ahLst/>
              <a:cxnLst/>
              <a:rect l="l" t="t" r="r" b="b"/>
              <a:pathLst>
                <a:path w="276859" h="250189">
                  <a:moveTo>
                    <a:pt x="0" y="0"/>
                  </a:moveTo>
                  <a:lnTo>
                    <a:pt x="276738" y="0"/>
                  </a:lnTo>
                  <a:lnTo>
                    <a:pt x="276738" y="250069"/>
                  </a:lnTo>
                  <a:lnTo>
                    <a:pt x="0" y="25006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455985" y="5248149"/>
              <a:ext cx="273050" cy="238760"/>
            </a:xfrm>
            <a:custGeom>
              <a:avLst/>
              <a:gdLst/>
              <a:ahLst/>
              <a:cxnLst/>
              <a:rect l="l" t="t" r="r" b="b"/>
              <a:pathLst>
                <a:path w="273050" h="238760">
                  <a:moveTo>
                    <a:pt x="0" y="0"/>
                  </a:moveTo>
                  <a:lnTo>
                    <a:pt x="272555" y="0"/>
                  </a:lnTo>
                </a:path>
                <a:path w="273050" h="238760">
                  <a:moveTo>
                    <a:pt x="0" y="10373"/>
                  </a:moveTo>
                  <a:lnTo>
                    <a:pt x="272555" y="10373"/>
                  </a:lnTo>
                </a:path>
                <a:path w="273050" h="238760">
                  <a:moveTo>
                    <a:pt x="0" y="20741"/>
                  </a:moveTo>
                  <a:lnTo>
                    <a:pt x="272555" y="20741"/>
                  </a:lnTo>
                </a:path>
                <a:path w="273050" h="238760">
                  <a:moveTo>
                    <a:pt x="0" y="31118"/>
                  </a:moveTo>
                  <a:lnTo>
                    <a:pt x="272555" y="31118"/>
                  </a:lnTo>
                </a:path>
                <a:path w="273050" h="238760">
                  <a:moveTo>
                    <a:pt x="0" y="41483"/>
                  </a:moveTo>
                  <a:lnTo>
                    <a:pt x="272555" y="41483"/>
                  </a:lnTo>
                </a:path>
                <a:path w="273050" h="238760">
                  <a:moveTo>
                    <a:pt x="0" y="51860"/>
                  </a:moveTo>
                  <a:lnTo>
                    <a:pt x="272555" y="51860"/>
                  </a:lnTo>
                </a:path>
                <a:path w="273050" h="238760">
                  <a:moveTo>
                    <a:pt x="0" y="62225"/>
                  </a:moveTo>
                  <a:lnTo>
                    <a:pt x="272555" y="62225"/>
                  </a:lnTo>
                </a:path>
                <a:path w="273050" h="238760">
                  <a:moveTo>
                    <a:pt x="0" y="72602"/>
                  </a:moveTo>
                  <a:lnTo>
                    <a:pt x="272555" y="72602"/>
                  </a:lnTo>
                </a:path>
                <a:path w="273050" h="238760">
                  <a:moveTo>
                    <a:pt x="0" y="82967"/>
                  </a:moveTo>
                  <a:lnTo>
                    <a:pt x="272555" y="82967"/>
                  </a:lnTo>
                </a:path>
                <a:path w="273050" h="238760">
                  <a:moveTo>
                    <a:pt x="0" y="93344"/>
                  </a:moveTo>
                  <a:lnTo>
                    <a:pt x="272555" y="93344"/>
                  </a:lnTo>
                </a:path>
                <a:path w="273050" h="238760">
                  <a:moveTo>
                    <a:pt x="0" y="103709"/>
                  </a:moveTo>
                  <a:lnTo>
                    <a:pt x="272555" y="103709"/>
                  </a:lnTo>
                </a:path>
                <a:path w="273050" h="238760">
                  <a:moveTo>
                    <a:pt x="0" y="114086"/>
                  </a:moveTo>
                  <a:lnTo>
                    <a:pt x="272555" y="114086"/>
                  </a:lnTo>
                </a:path>
                <a:path w="273050" h="238760">
                  <a:moveTo>
                    <a:pt x="0" y="124451"/>
                  </a:moveTo>
                  <a:lnTo>
                    <a:pt x="272555" y="124451"/>
                  </a:lnTo>
                </a:path>
                <a:path w="273050" h="238760">
                  <a:moveTo>
                    <a:pt x="0" y="134828"/>
                  </a:moveTo>
                  <a:lnTo>
                    <a:pt x="272555" y="134828"/>
                  </a:lnTo>
                </a:path>
                <a:path w="273050" h="238760">
                  <a:moveTo>
                    <a:pt x="0" y="145193"/>
                  </a:moveTo>
                  <a:lnTo>
                    <a:pt x="272555" y="145193"/>
                  </a:lnTo>
                </a:path>
                <a:path w="273050" h="238760">
                  <a:moveTo>
                    <a:pt x="0" y="155570"/>
                  </a:moveTo>
                  <a:lnTo>
                    <a:pt x="272555" y="155570"/>
                  </a:lnTo>
                </a:path>
                <a:path w="273050" h="238760">
                  <a:moveTo>
                    <a:pt x="0" y="165938"/>
                  </a:moveTo>
                  <a:lnTo>
                    <a:pt x="272555" y="165938"/>
                  </a:lnTo>
                </a:path>
                <a:path w="273050" h="238760">
                  <a:moveTo>
                    <a:pt x="0" y="176312"/>
                  </a:moveTo>
                  <a:lnTo>
                    <a:pt x="272555" y="176312"/>
                  </a:lnTo>
                </a:path>
                <a:path w="273050" h="238760">
                  <a:moveTo>
                    <a:pt x="0" y="186680"/>
                  </a:moveTo>
                  <a:lnTo>
                    <a:pt x="272555" y="186680"/>
                  </a:lnTo>
                </a:path>
                <a:path w="273050" h="238760">
                  <a:moveTo>
                    <a:pt x="0" y="197046"/>
                  </a:moveTo>
                  <a:lnTo>
                    <a:pt x="272555" y="197046"/>
                  </a:lnTo>
                </a:path>
                <a:path w="273050" h="238760">
                  <a:moveTo>
                    <a:pt x="0" y="207422"/>
                  </a:moveTo>
                  <a:lnTo>
                    <a:pt x="272555" y="207422"/>
                  </a:lnTo>
                </a:path>
                <a:path w="273050" h="238760">
                  <a:moveTo>
                    <a:pt x="0" y="217788"/>
                  </a:moveTo>
                  <a:lnTo>
                    <a:pt x="272555" y="217788"/>
                  </a:lnTo>
                </a:path>
                <a:path w="273050" h="238760">
                  <a:moveTo>
                    <a:pt x="0" y="228164"/>
                  </a:moveTo>
                  <a:lnTo>
                    <a:pt x="272555" y="228164"/>
                  </a:lnTo>
                </a:path>
                <a:path w="273050" h="238760">
                  <a:moveTo>
                    <a:pt x="0" y="238530"/>
                  </a:moveTo>
                  <a:lnTo>
                    <a:pt x="272555" y="238530"/>
                  </a:lnTo>
                </a:path>
              </a:pathLst>
            </a:custGeom>
            <a:ln w="3520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481191" y="5264359"/>
              <a:ext cx="220660" cy="21723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2" name="object 152"/>
          <p:cNvSpPr txBox="1"/>
          <p:nvPr/>
        </p:nvSpPr>
        <p:spPr>
          <a:xfrm>
            <a:off x="417885" y="5208701"/>
            <a:ext cx="11099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100" u="sng" spc="172" baseline="-7936" dirty="0">
                <a:uFill>
                  <a:solidFill>
                    <a:srgbClr val="00ADEF"/>
                  </a:solidFill>
                </a:uFill>
                <a:latin typeface="Arial Black"/>
                <a:cs typeface="Arial Black"/>
              </a:rPr>
              <a:t> </a:t>
            </a:r>
            <a:r>
              <a:rPr sz="2100" u="sng" baseline="-7936" dirty="0">
                <a:uFill>
                  <a:solidFill>
                    <a:srgbClr val="00ADEF"/>
                  </a:solidFill>
                </a:uFill>
                <a:latin typeface="Arial Black"/>
                <a:cs typeface="Arial Black"/>
              </a:rPr>
              <a:t>5</a:t>
            </a:r>
            <a:r>
              <a:rPr sz="2100" spc="555" baseline="-7936" dirty="0">
                <a:latin typeface="Arial Black"/>
                <a:cs typeface="Arial Black"/>
              </a:rPr>
              <a:t> </a:t>
            </a:r>
            <a:r>
              <a:rPr sz="1200" b="1" spc="-65" dirty="0">
                <a:latin typeface="Trebuchet MS"/>
                <a:cs typeface="Trebuchet MS"/>
              </a:rPr>
              <a:t>Adjectives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53" name="object 153"/>
          <p:cNvSpPr txBox="1"/>
          <p:nvPr/>
        </p:nvSpPr>
        <p:spPr>
          <a:xfrm>
            <a:off x="2939770" y="5162321"/>
            <a:ext cx="200660" cy="901065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sz="1200" b="1" spc="-15" dirty="0">
                <a:latin typeface="Trebuchet MS"/>
                <a:cs typeface="Trebuchet MS"/>
              </a:rPr>
              <a:t>52</a:t>
            </a:r>
            <a:endParaRPr sz="1200">
              <a:latin typeface="Trebuchet MS"/>
              <a:cs typeface="Trebuchet MS"/>
            </a:endParaRPr>
          </a:p>
          <a:p>
            <a:pPr marL="24130">
              <a:lnSpc>
                <a:spcPct val="100000"/>
              </a:lnSpc>
              <a:spcBef>
                <a:spcPts val="565"/>
              </a:spcBef>
            </a:pPr>
            <a:r>
              <a:rPr sz="1200" spc="10" dirty="0">
                <a:latin typeface="Trebuchet MS"/>
                <a:cs typeface="Trebuchet MS"/>
              </a:rPr>
              <a:t>54</a:t>
            </a:r>
            <a:endParaRPr sz="1200">
              <a:latin typeface="Trebuchet MS"/>
              <a:cs typeface="Trebuchet MS"/>
            </a:endParaRPr>
          </a:p>
          <a:p>
            <a:pPr marL="24130">
              <a:lnSpc>
                <a:spcPct val="100000"/>
              </a:lnSpc>
            </a:pPr>
            <a:r>
              <a:rPr sz="1200" spc="10" dirty="0">
                <a:latin typeface="Trebuchet MS"/>
                <a:cs typeface="Trebuchet MS"/>
              </a:rPr>
              <a:t>58</a:t>
            </a:r>
            <a:endParaRPr sz="1200">
              <a:latin typeface="Trebuchet MS"/>
              <a:cs typeface="Trebuchet MS"/>
            </a:endParaRPr>
          </a:p>
          <a:p>
            <a:pPr marL="24130">
              <a:lnSpc>
                <a:spcPct val="100000"/>
              </a:lnSpc>
            </a:pPr>
            <a:r>
              <a:rPr sz="1200" spc="10" dirty="0">
                <a:latin typeface="Trebuchet MS"/>
                <a:cs typeface="Trebuchet MS"/>
              </a:rPr>
              <a:t>65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54" name="object 154"/>
          <p:cNvSpPr txBox="1"/>
          <p:nvPr/>
        </p:nvSpPr>
        <p:spPr>
          <a:xfrm>
            <a:off x="810894" y="5488762"/>
            <a:ext cx="16414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31800">
              <a:lnSpc>
                <a:spcPct val="100000"/>
              </a:lnSpc>
              <a:spcBef>
                <a:spcPts val="100"/>
              </a:spcBef>
            </a:pPr>
            <a:r>
              <a:rPr sz="1200" spc="-70" dirty="0">
                <a:latin typeface="Trebuchet MS"/>
                <a:cs typeface="Trebuchet MS"/>
              </a:rPr>
              <a:t>Adjective </a:t>
            </a:r>
            <a:r>
              <a:rPr sz="1200" spc="-20" dirty="0">
                <a:latin typeface="Trebuchet MS"/>
                <a:cs typeface="Trebuchet MS"/>
              </a:rPr>
              <a:t>Endings  </a:t>
            </a:r>
            <a:r>
              <a:rPr sz="1200" spc="-15" dirty="0">
                <a:latin typeface="Trebuchet MS"/>
                <a:cs typeface="Trebuchet MS"/>
              </a:rPr>
              <a:t>Kinds </a:t>
            </a:r>
            <a:r>
              <a:rPr sz="1200" spc="-70" dirty="0">
                <a:latin typeface="Trebuchet MS"/>
                <a:cs typeface="Trebuchet MS"/>
              </a:rPr>
              <a:t>of</a:t>
            </a:r>
            <a:r>
              <a:rPr sz="1200" spc="-180" dirty="0">
                <a:latin typeface="Trebuchet MS"/>
                <a:cs typeface="Trebuchet MS"/>
              </a:rPr>
              <a:t> </a:t>
            </a:r>
            <a:r>
              <a:rPr sz="1200" spc="-60" dirty="0">
                <a:latin typeface="Trebuchet MS"/>
                <a:cs typeface="Trebuchet MS"/>
              </a:rPr>
              <a:t>Adjectives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15" dirty="0">
                <a:latin typeface="Trebuchet MS"/>
                <a:cs typeface="Trebuchet MS"/>
              </a:rPr>
              <a:t>Comparison </a:t>
            </a:r>
            <a:r>
              <a:rPr sz="1200" spc="-70" dirty="0">
                <a:latin typeface="Trebuchet MS"/>
                <a:cs typeface="Trebuchet MS"/>
              </a:rPr>
              <a:t>of</a:t>
            </a:r>
            <a:r>
              <a:rPr sz="1200" spc="-150" dirty="0">
                <a:latin typeface="Trebuchet MS"/>
                <a:cs typeface="Trebuchet MS"/>
              </a:rPr>
              <a:t> </a:t>
            </a:r>
            <a:r>
              <a:rPr sz="1200" spc="-60" dirty="0">
                <a:latin typeface="Trebuchet MS"/>
                <a:cs typeface="Trebuchet MS"/>
              </a:rPr>
              <a:t>Adjectives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55" name="object 155"/>
          <p:cNvGrpSpPr/>
          <p:nvPr/>
        </p:nvGrpSpPr>
        <p:grpSpPr>
          <a:xfrm>
            <a:off x="454660" y="6339248"/>
            <a:ext cx="2312670" cy="316230"/>
            <a:chOff x="454660" y="6339248"/>
            <a:chExt cx="2312670" cy="316230"/>
          </a:xfrm>
        </p:grpSpPr>
        <p:sp>
          <p:nvSpPr>
            <p:cNvPr id="156" name="object 156"/>
            <p:cNvSpPr/>
            <p:nvPr/>
          </p:nvSpPr>
          <p:spPr>
            <a:xfrm>
              <a:off x="454660" y="6577965"/>
              <a:ext cx="635" cy="3175"/>
            </a:xfrm>
            <a:custGeom>
              <a:avLst/>
              <a:gdLst/>
              <a:ahLst/>
              <a:cxnLst/>
              <a:rect l="l" t="t" r="r" b="b"/>
              <a:pathLst>
                <a:path w="634" h="3175">
                  <a:moveTo>
                    <a:pt x="0" y="3153"/>
                  </a:moveTo>
                  <a:lnTo>
                    <a:pt x="159" y="3153"/>
                  </a:lnTo>
                  <a:lnTo>
                    <a:pt x="159" y="0"/>
                  </a:lnTo>
                  <a:lnTo>
                    <a:pt x="0" y="0"/>
                  </a:lnTo>
                  <a:lnTo>
                    <a:pt x="0" y="3153"/>
                  </a:lnTo>
                  <a:close/>
                </a:path>
              </a:pathLst>
            </a:custGeom>
            <a:solidFill>
              <a:srgbClr val="BAE6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454660" y="6580859"/>
              <a:ext cx="635" cy="5715"/>
            </a:xfrm>
            <a:custGeom>
              <a:avLst/>
              <a:gdLst/>
              <a:ahLst/>
              <a:cxnLst/>
              <a:rect l="l" t="t" r="r" b="b"/>
              <a:pathLst>
                <a:path w="634" h="5715">
                  <a:moveTo>
                    <a:pt x="0" y="5265"/>
                  </a:moveTo>
                  <a:lnTo>
                    <a:pt x="159" y="5265"/>
                  </a:lnTo>
                  <a:lnTo>
                    <a:pt x="159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BD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454660" y="6585861"/>
              <a:ext cx="635" cy="5715"/>
            </a:xfrm>
            <a:custGeom>
              <a:avLst/>
              <a:gdLst/>
              <a:ahLst/>
              <a:cxnLst/>
              <a:rect l="l" t="t" r="r" b="b"/>
              <a:pathLst>
                <a:path w="634" h="5715">
                  <a:moveTo>
                    <a:pt x="0" y="5265"/>
                  </a:moveTo>
                  <a:lnTo>
                    <a:pt x="159" y="5265"/>
                  </a:lnTo>
                  <a:lnTo>
                    <a:pt x="159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1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454660" y="6590863"/>
              <a:ext cx="635" cy="5715"/>
            </a:xfrm>
            <a:custGeom>
              <a:avLst/>
              <a:gdLst/>
              <a:ahLst/>
              <a:cxnLst/>
              <a:rect l="l" t="t" r="r" b="b"/>
              <a:pathLst>
                <a:path w="634" h="5715">
                  <a:moveTo>
                    <a:pt x="0" y="5265"/>
                  </a:moveTo>
                  <a:lnTo>
                    <a:pt x="159" y="5265"/>
                  </a:lnTo>
                  <a:lnTo>
                    <a:pt x="159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4E9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454660" y="6595865"/>
              <a:ext cx="635" cy="5715"/>
            </a:xfrm>
            <a:custGeom>
              <a:avLst/>
              <a:gdLst/>
              <a:ahLst/>
              <a:cxnLst/>
              <a:rect l="l" t="t" r="r" b="b"/>
              <a:pathLst>
                <a:path w="634" h="5715">
                  <a:moveTo>
                    <a:pt x="0" y="5265"/>
                  </a:moveTo>
                  <a:lnTo>
                    <a:pt x="159" y="5265"/>
                  </a:lnTo>
                  <a:lnTo>
                    <a:pt x="159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9E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454660" y="6600872"/>
              <a:ext cx="635" cy="5715"/>
            </a:xfrm>
            <a:custGeom>
              <a:avLst/>
              <a:gdLst/>
              <a:ahLst/>
              <a:cxnLst/>
              <a:rect l="l" t="t" r="r" b="b"/>
              <a:pathLst>
                <a:path w="634" h="5715">
                  <a:moveTo>
                    <a:pt x="0" y="5265"/>
                  </a:moveTo>
                  <a:lnTo>
                    <a:pt x="159" y="5265"/>
                  </a:lnTo>
                  <a:lnTo>
                    <a:pt x="159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C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731574" y="6577965"/>
              <a:ext cx="2035810" cy="3175"/>
            </a:xfrm>
            <a:custGeom>
              <a:avLst/>
              <a:gdLst/>
              <a:ahLst/>
              <a:cxnLst/>
              <a:rect l="l" t="t" r="r" b="b"/>
              <a:pathLst>
                <a:path w="2035810" h="3175">
                  <a:moveTo>
                    <a:pt x="0" y="3153"/>
                  </a:moveTo>
                  <a:lnTo>
                    <a:pt x="2035755" y="3153"/>
                  </a:lnTo>
                  <a:lnTo>
                    <a:pt x="2035755" y="0"/>
                  </a:lnTo>
                  <a:lnTo>
                    <a:pt x="0" y="0"/>
                  </a:lnTo>
                  <a:lnTo>
                    <a:pt x="0" y="3153"/>
                  </a:lnTo>
                  <a:close/>
                </a:path>
              </a:pathLst>
            </a:custGeom>
            <a:solidFill>
              <a:srgbClr val="BAE6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731574" y="6580859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5">
                  <a:moveTo>
                    <a:pt x="0" y="5265"/>
                  </a:moveTo>
                  <a:lnTo>
                    <a:pt x="2035755" y="5265"/>
                  </a:lnTo>
                  <a:lnTo>
                    <a:pt x="2035755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BD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731574" y="6585861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5">
                  <a:moveTo>
                    <a:pt x="0" y="5265"/>
                  </a:moveTo>
                  <a:lnTo>
                    <a:pt x="2035755" y="5265"/>
                  </a:lnTo>
                  <a:lnTo>
                    <a:pt x="2035755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1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731574" y="6590863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5">
                  <a:moveTo>
                    <a:pt x="0" y="5265"/>
                  </a:moveTo>
                  <a:lnTo>
                    <a:pt x="2035755" y="5265"/>
                  </a:lnTo>
                  <a:lnTo>
                    <a:pt x="2035755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4E9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731574" y="6595865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5">
                  <a:moveTo>
                    <a:pt x="0" y="5265"/>
                  </a:moveTo>
                  <a:lnTo>
                    <a:pt x="2035755" y="5265"/>
                  </a:lnTo>
                  <a:lnTo>
                    <a:pt x="2035755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9E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731574" y="6600872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5">
                  <a:moveTo>
                    <a:pt x="0" y="5265"/>
                  </a:moveTo>
                  <a:lnTo>
                    <a:pt x="2035755" y="5265"/>
                  </a:lnTo>
                  <a:lnTo>
                    <a:pt x="2035755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C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454660" y="6605879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5">
                  <a:moveTo>
                    <a:pt x="2312670" y="0"/>
                  </a:moveTo>
                  <a:lnTo>
                    <a:pt x="0" y="0"/>
                  </a:lnTo>
                  <a:lnTo>
                    <a:pt x="0" y="2171"/>
                  </a:lnTo>
                  <a:lnTo>
                    <a:pt x="0" y="5270"/>
                  </a:lnTo>
                  <a:lnTo>
                    <a:pt x="2312670" y="5270"/>
                  </a:lnTo>
                  <a:lnTo>
                    <a:pt x="2312670" y="2171"/>
                  </a:lnTo>
                  <a:lnTo>
                    <a:pt x="2312670" y="0"/>
                  </a:lnTo>
                  <a:close/>
                </a:path>
              </a:pathLst>
            </a:custGeom>
            <a:solidFill>
              <a:srgbClr val="D0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454660" y="6610875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5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E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454660" y="6615877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5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F0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454660" y="6620884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5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454660" y="6625886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5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F2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454660" y="6630888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5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F4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454660" y="6633735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5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454660" y="6639019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5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454660" y="6644304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5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454660" y="6649588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5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467635" y="6340561"/>
              <a:ext cx="276860" cy="250190"/>
            </a:xfrm>
            <a:custGeom>
              <a:avLst/>
              <a:gdLst/>
              <a:ahLst/>
              <a:cxnLst/>
              <a:rect l="l" t="t" r="r" b="b"/>
              <a:pathLst>
                <a:path w="276859" h="250190">
                  <a:moveTo>
                    <a:pt x="276754" y="250069"/>
                  </a:moveTo>
                  <a:lnTo>
                    <a:pt x="0" y="250069"/>
                  </a:lnTo>
                  <a:lnTo>
                    <a:pt x="0" y="0"/>
                  </a:lnTo>
                  <a:lnTo>
                    <a:pt x="276754" y="0"/>
                  </a:lnTo>
                  <a:lnTo>
                    <a:pt x="276754" y="250069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467635" y="6340561"/>
              <a:ext cx="276860" cy="250190"/>
            </a:xfrm>
            <a:custGeom>
              <a:avLst/>
              <a:gdLst/>
              <a:ahLst/>
              <a:cxnLst/>
              <a:rect l="l" t="t" r="r" b="b"/>
              <a:pathLst>
                <a:path w="276859" h="250190">
                  <a:moveTo>
                    <a:pt x="0" y="0"/>
                  </a:moveTo>
                  <a:lnTo>
                    <a:pt x="276738" y="0"/>
                  </a:lnTo>
                  <a:lnTo>
                    <a:pt x="276738" y="250069"/>
                  </a:lnTo>
                  <a:lnTo>
                    <a:pt x="0" y="25006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455985" y="6356825"/>
              <a:ext cx="273050" cy="248920"/>
            </a:xfrm>
            <a:custGeom>
              <a:avLst/>
              <a:gdLst/>
              <a:ahLst/>
              <a:cxnLst/>
              <a:rect l="l" t="t" r="r" b="b"/>
              <a:pathLst>
                <a:path w="273050" h="248920">
                  <a:moveTo>
                    <a:pt x="0" y="0"/>
                  </a:moveTo>
                  <a:lnTo>
                    <a:pt x="272555" y="0"/>
                  </a:lnTo>
                </a:path>
                <a:path w="273050" h="248920">
                  <a:moveTo>
                    <a:pt x="0" y="10373"/>
                  </a:moveTo>
                  <a:lnTo>
                    <a:pt x="272555" y="10373"/>
                  </a:lnTo>
                </a:path>
                <a:path w="273050" h="248920">
                  <a:moveTo>
                    <a:pt x="0" y="20741"/>
                  </a:moveTo>
                  <a:lnTo>
                    <a:pt x="272555" y="20741"/>
                  </a:lnTo>
                </a:path>
                <a:path w="273050" h="248920">
                  <a:moveTo>
                    <a:pt x="0" y="31118"/>
                  </a:moveTo>
                  <a:lnTo>
                    <a:pt x="272555" y="31118"/>
                  </a:lnTo>
                </a:path>
                <a:path w="273050" h="248920">
                  <a:moveTo>
                    <a:pt x="0" y="41483"/>
                  </a:moveTo>
                  <a:lnTo>
                    <a:pt x="272555" y="41483"/>
                  </a:lnTo>
                </a:path>
                <a:path w="273050" h="248920">
                  <a:moveTo>
                    <a:pt x="0" y="51860"/>
                  </a:moveTo>
                  <a:lnTo>
                    <a:pt x="272555" y="51860"/>
                  </a:lnTo>
                </a:path>
                <a:path w="273050" h="248920">
                  <a:moveTo>
                    <a:pt x="0" y="62225"/>
                  </a:moveTo>
                  <a:lnTo>
                    <a:pt x="272555" y="62225"/>
                  </a:lnTo>
                </a:path>
                <a:path w="273050" h="248920">
                  <a:moveTo>
                    <a:pt x="0" y="72602"/>
                  </a:moveTo>
                  <a:lnTo>
                    <a:pt x="272555" y="72602"/>
                  </a:lnTo>
                </a:path>
                <a:path w="273050" h="248920">
                  <a:moveTo>
                    <a:pt x="0" y="82967"/>
                  </a:moveTo>
                  <a:lnTo>
                    <a:pt x="272555" y="82967"/>
                  </a:lnTo>
                </a:path>
                <a:path w="273050" h="248920">
                  <a:moveTo>
                    <a:pt x="0" y="93344"/>
                  </a:moveTo>
                  <a:lnTo>
                    <a:pt x="272555" y="93344"/>
                  </a:lnTo>
                </a:path>
                <a:path w="273050" h="248920">
                  <a:moveTo>
                    <a:pt x="0" y="103709"/>
                  </a:moveTo>
                  <a:lnTo>
                    <a:pt x="272555" y="103709"/>
                  </a:lnTo>
                </a:path>
                <a:path w="273050" h="248920">
                  <a:moveTo>
                    <a:pt x="0" y="114086"/>
                  </a:moveTo>
                  <a:lnTo>
                    <a:pt x="272555" y="114086"/>
                  </a:lnTo>
                </a:path>
                <a:path w="273050" h="248920">
                  <a:moveTo>
                    <a:pt x="0" y="124451"/>
                  </a:moveTo>
                  <a:lnTo>
                    <a:pt x="272555" y="124451"/>
                  </a:lnTo>
                </a:path>
                <a:path w="273050" h="248920">
                  <a:moveTo>
                    <a:pt x="0" y="134828"/>
                  </a:moveTo>
                  <a:lnTo>
                    <a:pt x="272555" y="134828"/>
                  </a:lnTo>
                </a:path>
                <a:path w="273050" h="248920">
                  <a:moveTo>
                    <a:pt x="0" y="145196"/>
                  </a:moveTo>
                  <a:lnTo>
                    <a:pt x="272555" y="145196"/>
                  </a:lnTo>
                </a:path>
                <a:path w="273050" h="248920">
                  <a:moveTo>
                    <a:pt x="0" y="155570"/>
                  </a:moveTo>
                  <a:lnTo>
                    <a:pt x="272555" y="155570"/>
                  </a:lnTo>
                </a:path>
                <a:path w="273050" h="248920">
                  <a:moveTo>
                    <a:pt x="0" y="165938"/>
                  </a:moveTo>
                  <a:lnTo>
                    <a:pt x="272555" y="165938"/>
                  </a:lnTo>
                </a:path>
                <a:path w="273050" h="248920">
                  <a:moveTo>
                    <a:pt x="0" y="176312"/>
                  </a:moveTo>
                  <a:lnTo>
                    <a:pt x="272555" y="176312"/>
                  </a:lnTo>
                </a:path>
                <a:path w="273050" h="248920">
                  <a:moveTo>
                    <a:pt x="0" y="186680"/>
                  </a:moveTo>
                  <a:lnTo>
                    <a:pt x="272555" y="186680"/>
                  </a:lnTo>
                </a:path>
                <a:path w="273050" h="248920">
                  <a:moveTo>
                    <a:pt x="0" y="197046"/>
                  </a:moveTo>
                  <a:lnTo>
                    <a:pt x="272555" y="197046"/>
                  </a:lnTo>
                </a:path>
                <a:path w="273050" h="248920">
                  <a:moveTo>
                    <a:pt x="0" y="207422"/>
                  </a:moveTo>
                  <a:lnTo>
                    <a:pt x="272555" y="207422"/>
                  </a:lnTo>
                </a:path>
                <a:path w="273050" h="248920">
                  <a:moveTo>
                    <a:pt x="0" y="217788"/>
                  </a:moveTo>
                  <a:lnTo>
                    <a:pt x="272555" y="217788"/>
                  </a:lnTo>
                </a:path>
                <a:path w="273050" h="248920">
                  <a:moveTo>
                    <a:pt x="0" y="228164"/>
                  </a:moveTo>
                  <a:lnTo>
                    <a:pt x="272555" y="228164"/>
                  </a:lnTo>
                </a:path>
                <a:path w="273050" h="248920">
                  <a:moveTo>
                    <a:pt x="0" y="238530"/>
                  </a:moveTo>
                  <a:lnTo>
                    <a:pt x="272555" y="238530"/>
                  </a:lnTo>
                </a:path>
                <a:path w="273050" h="248920">
                  <a:moveTo>
                    <a:pt x="0" y="248906"/>
                  </a:moveTo>
                  <a:lnTo>
                    <a:pt x="272555" y="248906"/>
                  </a:lnTo>
                </a:path>
              </a:pathLst>
            </a:custGeom>
            <a:ln w="3520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481191" y="6373034"/>
              <a:ext cx="220660" cy="21723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2" name="object 182"/>
          <p:cNvSpPr txBox="1"/>
          <p:nvPr/>
        </p:nvSpPr>
        <p:spPr>
          <a:xfrm>
            <a:off x="517283" y="6360439"/>
            <a:ext cx="113728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  <a:tabLst>
                <a:tab pos="314325" algn="l"/>
              </a:tabLst>
            </a:pPr>
            <a:r>
              <a:rPr sz="1400" dirty="0">
                <a:latin typeface="Arial Black"/>
                <a:cs typeface="Arial Black"/>
              </a:rPr>
              <a:t>6	</a:t>
            </a:r>
            <a:r>
              <a:rPr sz="1800" b="1" spc="-97" baseline="2314" dirty="0">
                <a:latin typeface="Trebuchet MS"/>
                <a:cs typeface="Trebuchet MS"/>
              </a:rPr>
              <a:t>Dete</a:t>
            </a:r>
            <a:r>
              <a:rPr sz="1800" b="1" spc="-44" baseline="2314" dirty="0">
                <a:latin typeface="Trebuchet MS"/>
                <a:cs typeface="Trebuchet MS"/>
              </a:rPr>
              <a:t>r</a:t>
            </a:r>
            <a:r>
              <a:rPr sz="1800" b="1" spc="-82" baseline="2314" dirty="0">
                <a:latin typeface="Trebuchet MS"/>
                <a:cs typeface="Trebuchet MS"/>
              </a:rPr>
              <a:t>miners</a:t>
            </a:r>
            <a:endParaRPr sz="1800" baseline="2314" dirty="0">
              <a:latin typeface="Trebuchet MS"/>
              <a:cs typeface="Trebuchet MS"/>
            </a:endParaRPr>
          </a:p>
        </p:txBody>
      </p:sp>
      <p:sp>
        <p:nvSpPr>
          <p:cNvPr id="183" name="object 183"/>
          <p:cNvSpPr txBox="1"/>
          <p:nvPr/>
        </p:nvSpPr>
        <p:spPr>
          <a:xfrm>
            <a:off x="2965094" y="6281191"/>
            <a:ext cx="183515" cy="1083945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665"/>
              </a:spcBef>
            </a:pPr>
            <a:r>
              <a:rPr sz="1200" b="1" spc="45" dirty="0">
                <a:latin typeface="Trebuchet MS"/>
                <a:cs typeface="Trebuchet MS"/>
              </a:rPr>
              <a:t>7</a:t>
            </a:r>
            <a:r>
              <a:rPr sz="1200" b="1" spc="-260" dirty="0">
                <a:latin typeface="Trebuchet MS"/>
                <a:cs typeface="Trebuchet MS"/>
              </a:rPr>
              <a:t>1</a:t>
            </a:r>
            <a:endParaRPr sz="1200">
              <a:latin typeface="Trebuchet MS"/>
              <a:cs typeface="Trebuchet MS"/>
            </a:endParaRPr>
          </a:p>
          <a:p>
            <a:pPr marL="40640">
              <a:lnSpc>
                <a:spcPct val="100000"/>
              </a:lnSpc>
              <a:spcBef>
                <a:spcPts val="565"/>
              </a:spcBef>
            </a:pPr>
            <a:r>
              <a:rPr sz="1200" spc="-120" dirty="0">
                <a:latin typeface="Trebuchet MS"/>
                <a:cs typeface="Trebuchet MS"/>
              </a:rPr>
              <a:t>71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latin typeface="Trebuchet MS"/>
                <a:cs typeface="Trebuchet MS"/>
              </a:rPr>
              <a:t>73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latin typeface="Trebuchet MS"/>
                <a:cs typeface="Trebuchet MS"/>
              </a:rPr>
              <a:t>74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latin typeface="Trebuchet MS"/>
                <a:cs typeface="Trebuchet MS"/>
              </a:rPr>
              <a:t>75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84" name="object 184"/>
          <p:cNvSpPr txBox="1"/>
          <p:nvPr/>
        </p:nvSpPr>
        <p:spPr>
          <a:xfrm>
            <a:off x="819150" y="6607632"/>
            <a:ext cx="17621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0" dirty="0">
                <a:latin typeface="Trebuchet MS"/>
                <a:cs typeface="Trebuchet MS"/>
              </a:rPr>
              <a:t>The </a:t>
            </a:r>
            <a:r>
              <a:rPr sz="1200" spc="-60" dirty="0">
                <a:latin typeface="Trebuchet MS"/>
                <a:cs typeface="Trebuchet MS"/>
              </a:rPr>
              <a:t>Articles</a:t>
            </a: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sz="1200" spc="-45" dirty="0">
                <a:latin typeface="Trebuchet MS"/>
                <a:cs typeface="Trebuchet MS"/>
              </a:rPr>
              <a:t>Demonstrative</a:t>
            </a:r>
            <a:r>
              <a:rPr sz="1200" spc="-105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Determiners  </a:t>
            </a:r>
            <a:r>
              <a:rPr sz="1200" spc="-60" dirty="0">
                <a:latin typeface="Trebuchet MS"/>
                <a:cs typeface="Trebuchet MS"/>
              </a:rPr>
              <a:t>Interrogative </a:t>
            </a:r>
            <a:r>
              <a:rPr sz="1200" spc="-45" dirty="0">
                <a:latin typeface="Trebuchet MS"/>
                <a:cs typeface="Trebuchet MS"/>
              </a:rPr>
              <a:t>Determiners  </a:t>
            </a:r>
            <a:r>
              <a:rPr sz="1200" spc="-10" dirty="0">
                <a:latin typeface="Trebuchet MS"/>
                <a:cs typeface="Trebuchet MS"/>
              </a:rPr>
              <a:t>Possessive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Determiners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85" name="object 185"/>
          <p:cNvGrpSpPr/>
          <p:nvPr/>
        </p:nvGrpSpPr>
        <p:grpSpPr>
          <a:xfrm>
            <a:off x="3616325" y="5873173"/>
            <a:ext cx="2312670" cy="316230"/>
            <a:chOff x="3616325" y="5873173"/>
            <a:chExt cx="2312670" cy="316230"/>
          </a:xfrm>
        </p:grpSpPr>
        <p:sp>
          <p:nvSpPr>
            <p:cNvPr id="186" name="object 186"/>
            <p:cNvSpPr/>
            <p:nvPr/>
          </p:nvSpPr>
          <p:spPr>
            <a:xfrm>
              <a:off x="3893203" y="6111874"/>
              <a:ext cx="2035810" cy="3175"/>
            </a:xfrm>
            <a:custGeom>
              <a:avLst/>
              <a:gdLst/>
              <a:ahLst/>
              <a:cxnLst/>
              <a:rect l="l" t="t" r="r" b="b"/>
              <a:pathLst>
                <a:path w="2035810" h="3175">
                  <a:moveTo>
                    <a:pt x="0" y="3168"/>
                  </a:moveTo>
                  <a:lnTo>
                    <a:pt x="2035791" y="3168"/>
                  </a:lnTo>
                  <a:lnTo>
                    <a:pt x="2035791" y="0"/>
                  </a:lnTo>
                  <a:lnTo>
                    <a:pt x="0" y="0"/>
                  </a:lnTo>
                  <a:lnTo>
                    <a:pt x="0" y="3168"/>
                  </a:lnTo>
                  <a:close/>
                </a:path>
              </a:pathLst>
            </a:custGeom>
            <a:solidFill>
              <a:srgbClr val="BAE6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3893203" y="6114780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4">
                  <a:moveTo>
                    <a:pt x="0" y="5265"/>
                  </a:moveTo>
                  <a:lnTo>
                    <a:pt x="2035791" y="5265"/>
                  </a:lnTo>
                  <a:lnTo>
                    <a:pt x="2035791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BD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3893203" y="6119782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4">
                  <a:moveTo>
                    <a:pt x="0" y="5265"/>
                  </a:moveTo>
                  <a:lnTo>
                    <a:pt x="2035791" y="5265"/>
                  </a:lnTo>
                  <a:lnTo>
                    <a:pt x="2035791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1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3893203" y="6124788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4">
                  <a:moveTo>
                    <a:pt x="0" y="5265"/>
                  </a:moveTo>
                  <a:lnTo>
                    <a:pt x="2035791" y="5265"/>
                  </a:lnTo>
                  <a:lnTo>
                    <a:pt x="2035791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4E9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3893203" y="6129790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4">
                  <a:moveTo>
                    <a:pt x="0" y="5265"/>
                  </a:moveTo>
                  <a:lnTo>
                    <a:pt x="2035791" y="5265"/>
                  </a:lnTo>
                  <a:lnTo>
                    <a:pt x="2035791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9E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3893203" y="6134792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4">
                  <a:moveTo>
                    <a:pt x="0" y="5265"/>
                  </a:moveTo>
                  <a:lnTo>
                    <a:pt x="2035791" y="5265"/>
                  </a:lnTo>
                  <a:lnTo>
                    <a:pt x="2035791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C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3616325" y="6139802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2312670" y="0"/>
                  </a:moveTo>
                  <a:lnTo>
                    <a:pt x="0" y="0"/>
                  </a:lnTo>
                  <a:lnTo>
                    <a:pt x="0" y="2171"/>
                  </a:lnTo>
                  <a:lnTo>
                    <a:pt x="0" y="5257"/>
                  </a:lnTo>
                  <a:lnTo>
                    <a:pt x="2312670" y="5257"/>
                  </a:lnTo>
                  <a:lnTo>
                    <a:pt x="2312670" y="2171"/>
                  </a:lnTo>
                  <a:lnTo>
                    <a:pt x="2312670" y="0"/>
                  </a:lnTo>
                  <a:close/>
                </a:path>
              </a:pathLst>
            </a:custGeom>
            <a:solidFill>
              <a:srgbClr val="D0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3616325" y="6144801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E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3616325" y="6149802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F0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3616325" y="6154804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3616325" y="6159806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F2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3616325" y="6164813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F4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3616325" y="6167660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3616325" y="6172944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3616325" y="6178229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3616325" y="6183514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3629264" y="5874486"/>
              <a:ext cx="276860" cy="250190"/>
            </a:xfrm>
            <a:custGeom>
              <a:avLst/>
              <a:gdLst/>
              <a:ahLst/>
              <a:cxnLst/>
              <a:rect l="l" t="t" r="r" b="b"/>
              <a:pathLst>
                <a:path w="276860" h="250189">
                  <a:moveTo>
                    <a:pt x="276754" y="250069"/>
                  </a:moveTo>
                  <a:lnTo>
                    <a:pt x="0" y="250069"/>
                  </a:lnTo>
                  <a:lnTo>
                    <a:pt x="0" y="0"/>
                  </a:lnTo>
                  <a:lnTo>
                    <a:pt x="276754" y="0"/>
                  </a:lnTo>
                  <a:lnTo>
                    <a:pt x="276754" y="250069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3629264" y="5874486"/>
              <a:ext cx="276860" cy="250190"/>
            </a:xfrm>
            <a:custGeom>
              <a:avLst/>
              <a:gdLst/>
              <a:ahLst/>
              <a:cxnLst/>
              <a:rect l="l" t="t" r="r" b="b"/>
              <a:pathLst>
                <a:path w="276860" h="250189">
                  <a:moveTo>
                    <a:pt x="0" y="0"/>
                  </a:moveTo>
                  <a:lnTo>
                    <a:pt x="276764" y="0"/>
                  </a:lnTo>
                  <a:lnTo>
                    <a:pt x="276764" y="250069"/>
                  </a:lnTo>
                  <a:lnTo>
                    <a:pt x="0" y="25006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3617614" y="5890750"/>
              <a:ext cx="273050" cy="248920"/>
            </a:xfrm>
            <a:custGeom>
              <a:avLst/>
              <a:gdLst/>
              <a:ahLst/>
              <a:cxnLst/>
              <a:rect l="l" t="t" r="r" b="b"/>
              <a:pathLst>
                <a:path w="273050" h="248920">
                  <a:moveTo>
                    <a:pt x="0" y="0"/>
                  </a:moveTo>
                  <a:lnTo>
                    <a:pt x="272555" y="0"/>
                  </a:lnTo>
                </a:path>
                <a:path w="273050" h="248920">
                  <a:moveTo>
                    <a:pt x="0" y="10376"/>
                  </a:moveTo>
                  <a:lnTo>
                    <a:pt x="272555" y="10376"/>
                  </a:lnTo>
                </a:path>
                <a:path w="273050" h="248920">
                  <a:moveTo>
                    <a:pt x="0" y="20741"/>
                  </a:moveTo>
                  <a:lnTo>
                    <a:pt x="272555" y="20741"/>
                  </a:lnTo>
                </a:path>
                <a:path w="273050" h="248920">
                  <a:moveTo>
                    <a:pt x="0" y="31118"/>
                  </a:moveTo>
                  <a:lnTo>
                    <a:pt x="272555" y="31118"/>
                  </a:lnTo>
                </a:path>
                <a:path w="273050" h="248920">
                  <a:moveTo>
                    <a:pt x="0" y="41483"/>
                  </a:moveTo>
                  <a:lnTo>
                    <a:pt x="272555" y="41483"/>
                  </a:lnTo>
                </a:path>
                <a:path w="273050" h="248920">
                  <a:moveTo>
                    <a:pt x="0" y="51860"/>
                  </a:moveTo>
                  <a:lnTo>
                    <a:pt x="272555" y="51860"/>
                  </a:lnTo>
                </a:path>
                <a:path w="273050" h="248920">
                  <a:moveTo>
                    <a:pt x="0" y="62225"/>
                  </a:moveTo>
                  <a:lnTo>
                    <a:pt x="272555" y="62225"/>
                  </a:lnTo>
                </a:path>
                <a:path w="273050" h="248920">
                  <a:moveTo>
                    <a:pt x="0" y="72602"/>
                  </a:moveTo>
                  <a:lnTo>
                    <a:pt x="272555" y="72602"/>
                  </a:lnTo>
                </a:path>
                <a:path w="273050" h="248920">
                  <a:moveTo>
                    <a:pt x="0" y="82967"/>
                  </a:moveTo>
                  <a:lnTo>
                    <a:pt x="272555" y="82967"/>
                  </a:lnTo>
                </a:path>
                <a:path w="273050" h="248920">
                  <a:moveTo>
                    <a:pt x="0" y="93344"/>
                  </a:moveTo>
                  <a:lnTo>
                    <a:pt x="272555" y="93344"/>
                  </a:lnTo>
                </a:path>
                <a:path w="273050" h="248920">
                  <a:moveTo>
                    <a:pt x="0" y="103712"/>
                  </a:moveTo>
                  <a:lnTo>
                    <a:pt x="272555" y="103712"/>
                  </a:lnTo>
                </a:path>
                <a:path w="273050" h="248920">
                  <a:moveTo>
                    <a:pt x="0" y="114086"/>
                  </a:moveTo>
                  <a:lnTo>
                    <a:pt x="272555" y="114086"/>
                  </a:lnTo>
                </a:path>
                <a:path w="273050" h="248920">
                  <a:moveTo>
                    <a:pt x="0" y="124454"/>
                  </a:moveTo>
                  <a:lnTo>
                    <a:pt x="272555" y="124454"/>
                  </a:lnTo>
                </a:path>
                <a:path w="273050" h="248920">
                  <a:moveTo>
                    <a:pt x="0" y="134828"/>
                  </a:moveTo>
                  <a:lnTo>
                    <a:pt x="272555" y="134828"/>
                  </a:lnTo>
                </a:path>
                <a:path w="273050" h="248920">
                  <a:moveTo>
                    <a:pt x="0" y="145196"/>
                  </a:moveTo>
                  <a:lnTo>
                    <a:pt x="272555" y="145196"/>
                  </a:lnTo>
                </a:path>
                <a:path w="273050" h="248920">
                  <a:moveTo>
                    <a:pt x="0" y="155570"/>
                  </a:moveTo>
                  <a:lnTo>
                    <a:pt x="272555" y="155570"/>
                  </a:lnTo>
                </a:path>
                <a:path w="273050" h="248920">
                  <a:moveTo>
                    <a:pt x="0" y="165938"/>
                  </a:moveTo>
                  <a:lnTo>
                    <a:pt x="272555" y="165938"/>
                  </a:lnTo>
                </a:path>
                <a:path w="273050" h="248920">
                  <a:moveTo>
                    <a:pt x="0" y="176314"/>
                  </a:moveTo>
                  <a:lnTo>
                    <a:pt x="272555" y="176314"/>
                  </a:lnTo>
                </a:path>
                <a:path w="273050" h="248920">
                  <a:moveTo>
                    <a:pt x="0" y="186680"/>
                  </a:moveTo>
                  <a:lnTo>
                    <a:pt x="272555" y="186680"/>
                  </a:lnTo>
                </a:path>
                <a:path w="273050" h="248920">
                  <a:moveTo>
                    <a:pt x="0" y="197046"/>
                  </a:moveTo>
                  <a:lnTo>
                    <a:pt x="272555" y="197046"/>
                  </a:lnTo>
                </a:path>
                <a:path w="273050" h="248920">
                  <a:moveTo>
                    <a:pt x="0" y="207422"/>
                  </a:moveTo>
                  <a:lnTo>
                    <a:pt x="272555" y="207422"/>
                  </a:lnTo>
                </a:path>
                <a:path w="273050" h="248920">
                  <a:moveTo>
                    <a:pt x="0" y="217788"/>
                  </a:moveTo>
                  <a:lnTo>
                    <a:pt x="272555" y="217788"/>
                  </a:lnTo>
                </a:path>
                <a:path w="273050" h="248920">
                  <a:moveTo>
                    <a:pt x="0" y="228164"/>
                  </a:moveTo>
                  <a:lnTo>
                    <a:pt x="272555" y="228164"/>
                  </a:lnTo>
                </a:path>
                <a:path w="273050" h="248920">
                  <a:moveTo>
                    <a:pt x="0" y="238532"/>
                  </a:moveTo>
                  <a:lnTo>
                    <a:pt x="272555" y="238532"/>
                  </a:lnTo>
                </a:path>
                <a:path w="273050" h="248920">
                  <a:moveTo>
                    <a:pt x="0" y="248906"/>
                  </a:moveTo>
                  <a:lnTo>
                    <a:pt x="272555" y="248906"/>
                  </a:lnTo>
                </a:path>
              </a:pathLst>
            </a:custGeom>
            <a:ln w="3520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3642846" y="5906959"/>
              <a:ext cx="220660" cy="21723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6" name="object 206"/>
          <p:cNvSpPr txBox="1"/>
          <p:nvPr/>
        </p:nvSpPr>
        <p:spPr>
          <a:xfrm>
            <a:off x="3615207" y="5870219"/>
            <a:ext cx="2628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Black"/>
                <a:cs typeface="Arial Black"/>
              </a:rPr>
              <a:t>13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207" name="object 207"/>
          <p:cNvSpPr txBox="1"/>
          <p:nvPr/>
        </p:nvSpPr>
        <p:spPr>
          <a:xfrm>
            <a:off x="3972559" y="5876721"/>
            <a:ext cx="7029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45" dirty="0">
                <a:latin typeface="Trebuchet MS"/>
                <a:cs typeface="Trebuchet MS"/>
              </a:rPr>
              <a:t>Sentences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08" name="object 208"/>
          <p:cNvSpPr txBox="1"/>
          <p:nvPr/>
        </p:nvSpPr>
        <p:spPr>
          <a:xfrm>
            <a:off x="3972559" y="6131382"/>
            <a:ext cx="172402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21640">
              <a:lnSpc>
                <a:spcPct val="100000"/>
              </a:lnSpc>
              <a:spcBef>
                <a:spcPts val="100"/>
              </a:spcBef>
            </a:pPr>
            <a:r>
              <a:rPr sz="1200" spc="-40" dirty="0">
                <a:latin typeface="Trebuchet MS"/>
                <a:cs typeface="Trebuchet MS"/>
              </a:rPr>
              <a:t>What </a:t>
            </a:r>
            <a:r>
              <a:rPr sz="1200" spc="-30" dirty="0">
                <a:latin typeface="Trebuchet MS"/>
                <a:cs typeface="Trebuchet MS"/>
              </a:rPr>
              <a:t>is </a:t>
            </a:r>
            <a:r>
              <a:rPr sz="1200" spc="35" dirty="0">
                <a:latin typeface="Trebuchet MS"/>
                <a:cs typeface="Trebuchet MS"/>
              </a:rPr>
              <a:t>a</a:t>
            </a:r>
            <a:r>
              <a:rPr sz="1200" spc="-18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Sentence?  </a:t>
            </a:r>
            <a:r>
              <a:rPr sz="1200" spc="-15" dirty="0">
                <a:latin typeface="Trebuchet MS"/>
                <a:cs typeface="Trebuchet MS"/>
              </a:rPr>
              <a:t>Kinds </a:t>
            </a:r>
            <a:r>
              <a:rPr sz="1200" spc="-70" dirty="0">
                <a:latin typeface="Trebuchet MS"/>
                <a:cs typeface="Trebuchet MS"/>
              </a:rPr>
              <a:t>of </a:t>
            </a:r>
            <a:r>
              <a:rPr sz="1200" spc="-35" dirty="0">
                <a:latin typeface="Trebuchet MS"/>
                <a:cs typeface="Trebuchet MS"/>
              </a:rPr>
              <a:t>Sentences  </a:t>
            </a:r>
            <a:r>
              <a:rPr sz="1200" spc="-70" dirty="0">
                <a:latin typeface="Trebuchet MS"/>
                <a:cs typeface="Trebuchet MS"/>
              </a:rPr>
              <a:t>The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Imperative</a:t>
            </a: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sz="1200" spc="-70" dirty="0">
                <a:latin typeface="Trebuchet MS"/>
                <a:cs typeface="Trebuchet MS"/>
              </a:rPr>
              <a:t>The Subject </a:t>
            </a:r>
            <a:r>
              <a:rPr sz="1200" spc="5" dirty="0">
                <a:latin typeface="Trebuchet MS"/>
                <a:cs typeface="Trebuchet MS"/>
              </a:rPr>
              <a:t>and </a:t>
            </a:r>
            <a:r>
              <a:rPr sz="1200" spc="-70" dirty="0">
                <a:latin typeface="Trebuchet MS"/>
                <a:cs typeface="Trebuchet MS"/>
              </a:rPr>
              <a:t>the</a:t>
            </a:r>
            <a:r>
              <a:rPr sz="1200" spc="-165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Object  Direct </a:t>
            </a:r>
            <a:r>
              <a:rPr sz="1200" spc="5" dirty="0">
                <a:latin typeface="Trebuchet MS"/>
                <a:cs typeface="Trebuchet MS"/>
              </a:rPr>
              <a:t>and </a:t>
            </a:r>
            <a:r>
              <a:rPr sz="1200" spc="-70" dirty="0">
                <a:latin typeface="Trebuchet MS"/>
                <a:cs typeface="Trebuchet MS"/>
              </a:rPr>
              <a:t>Indirect</a:t>
            </a:r>
            <a:r>
              <a:rPr sz="1200" spc="-140" dirty="0">
                <a:latin typeface="Trebuchet MS"/>
                <a:cs typeface="Trebuchet MS"/>
              </a:rPr>
              <a:t> </a:t>
            </a:r>
            <a:r>
              <a:rPr sz="1200" spc="-60" dirty="0">
                <a:latin typeface="Trebuchet MS"/>
                <a:cs typeface="Trebuchet MS"/>
              </a:rPr>
              <a:t>Objects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09" name="object 209"/>
          <p:cNvSpPr txBox="1"/>
          <p:nvPr/>
        </p:nvSpPr>
        <p:spPr>
          <a:xfrm>
            <a:off x="6043523" y="5804941"/>
            <a:ext cx="266065" cy="1266825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sz="1200" b="1" spc="-95" dirty="0">
                <a:latin typeface="Trebuchet MS"/>
                <a:cs typeface="Trebuchet MS"/>
              </a:rPr>
              <a:t>139</a:t>
            </a:r>
            <a:endParaRPr sz="1200">
              <a:latin typeface="Trebuchet MS"/>
              <a:cs typeface="Trebuchet MS"/>
            </a:endParaRPr>
          </a:p>
          <a:p>
            <a:pPr marL="35560">
              <a:lnSpc>
                <a:spcPct val="100000"/>
              </a:lnSpc>
              <a:spcBef>
                <a:spcPts val="565"/>
              </a:spcBef>
            </a:pPr>
            <a:r>
              <a:rPr sz="1200" spc="-60" dirty="0">
                <a:latin typeface="Trebuchet MS"/>
                <a:cs typeface="Trebuchet MS"/>
              </a:rPr>
              <a:t>139</a:t>
            </a:r>
            <a:endParaRPr sz="1200">
              <a:latin typeface="Trebuchet MS"/>
              <a:cs typeface="Trebuchet MS"/>
            </a:endParaRPr>
          </a:p>
          <a:p>
            <a:pPr marL="35560">
              <a:lnSpc>
                <a:spcPct val="100000"/>
              </a:lnSpc>
            </a:pPr>
            <a:r>
              <a:rPr sz="1200" spc="-60" dirty="0">
                <a:latin typeface="Trebuchet MS"/>
                <a:cs typeface="Trebuchet MS"/>
              </a:rPr>
              <a:t>140</a:t>
            </a:r>
            <a:endParaRPr sz="1200">
              <a:latin typeface="Trebuchet MS"/>
              <a:cs typeface="Trebuchet MS"/>
            </a:endParaRPr>
          </a:p>
          <a:p>
            <a:pPr marL="64135">
              <a:lnSpc>
                <a:spcPct val="100000"/>
              </a:lnSpc>
            </a:pPr>
            <a:r>
              <a:rPr sz="1200" spc="-135" dirty="0">
                <a:latin typeface="Trebuchet MS"/>
                <a:cs typeface="Trebuchet MS"/>
              </a:rPr>
              <a:t>141</a:t>
            </a:r>
            <a:endParaRPr sz="1200">
              <a:latin typeface="Trebuchet MS"/>
              <a:cs typeface="Trebuchet MS"/>
            </a:endParaRPr>
          </a:p>
          <a:p>
            <a:pPr marL="35560">
              <a:lnSpc>
                <a:spcPct val="100000"/>
              </a:lnSpc>
            </a:pPr>
            <a:r>
              <a:rPr sz="1200" spc="-60" dirty="0">
                <a:latin typeface="Trebuchet MS"/>
                <a:cs typeface="Trebuchet MS"/>
              </a:rPr>
              <a:t>143</a:t>
            </a:r>
            <a:endParaRPr sz="1200">
              <a:latin typeface="Trebuchet MS"/>
              <a:cs typeface="Trebuchet MS"/>
            </a:endParaRPr>
          </a:p>
          <a:p>
            <a:pPr marL="35560">
              <a:lnSpc>
                <a:spcPct val="100000"/>
              </a:lnSpc>
            </a:pPr>
            <a:r>
              <a:rPr sz="1200" spc="-60" dirty="0">
                <a:latin typeface="Trebuchet MS"/>
                <a:cs typeface="Trebuchet MS"/>
              </a:rPr>
              <a:t>144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10" name="object 210"/>
          <p:cNvSpPr txBox="1"/>
          <p:nvPr/>
        </p:nvSpPr>
        <p:spPr>
          <a:xfrm>
            <a:off x="3972559" y="7045782"/>
            <a:ext cx="23374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latin typeface="Trebuchet MS"/>
                <a:cs typeface="Trebuchet MS"/>
              </a:rPr>
              <a:t>Positive </a:t>
            </a:r>
            <a:r>
              <a:rPr sz="1200" spc="5" dirty="0">
                <a:latin typeface="Trebuchet MS"/>
                <a:cs typeface="Trebuchet MS"/>
              </a:rPr>
              <a:t>and </a:t>
            </a:r>
            <a:r>
              <a:rPr sz="1200" spc="-35" dirty="0">
                <a:latin typeface="Trebuchet MS"/>
                <a:cs typeface="Trebuchet MS"/>
              </a:rPr>
              <a:t>Negative Sentences</a:t>
            </a:r>
            <a:r>
              <a:rPr sz="1200" spc="-195" dirty="0">
                <a:latin typeface="Trebuchet MS"/>
                <a:cs typeface="Trebuchet MS"/>
              </a:rPr>
              <a:t> </a:t>
            </a:r>
            <a:r>
              <a:rPr sz="1200" spc="-60" dirty="0">
                <a:latin typeface="Trebuchet MS"/>
                <a:cs typeface="Trebuchet MS"/>
              </a:rPr>
              <a:t>146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11" name="object 211"/>
          <p:cNvSpPr txBox="1"/>
          <p:nvPr/>
        </p:nvSpPr>
        <p:spPr>
          <a:xfrm>
            <a:off x="3972559" y="7228662"/>
            <a:ext cx="23374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12010" algn="l"/>
              </a:tabLst>
            </a:pPr>
            <a:r>
              <a:rPr sz="1200" spc="-25" dirty="0">
                <a:latin typeface="Trebuchet MS"/>
                <a:cs typeface="Trebuchet MS"/>
              </a:rPr>
              <a:t>Questions	</a:t>
            </a:r>
            <a:r>
              <a:rPr sz="1200" spc="-75" dirty="0">
                <a:latin typeface="Trebuchet MS"/>
                <a:cs typeface="Trebuchet MS"/>
              </a:rPr>
              <a:t>147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212" name="object 212"/>
          <p:cNvGrpSpPr/>
          <p:nvPr/>
        </p:nvGrpSpPr>
        <p:grpSpPr>
          <a:xfrm>
            <a:off x="3609975" y="3014504"/>
            <a:ext cx="2312670" cy="315595"/>
            <a:chOff x="3609975" y="3014504"/>
            <a:chExt cx="2312670" cy="315595"/>
          </a:xfrm>
        </p:grpSpPr>
        <p:sp>
          <p:nvSpPr>
            <p:cNvPr id="213" name="object 213"/>
            <p:cNvSpPr/>
            <p:nvPr/>
          </p:nvSpPr>
          <p:spPr>
            <a:xfrm>
              <a:off x="3609975" y="3253104"/>
              <a:ext cx="635" cy="3810"/>
            </a:xfrm>
            <a:custGeom>
              <a:avLst/>
              <a:gdLst/>
              <a:ahLst/>
              <a:cxnLst/>
              <a:rect l="l" t="t" r="r" b="b"/>
              <a:pathLst>
                <a:path w="635" h="3810">
                  <a:moveTo>
                    <a:pt x="0" y="3212"/>
                  </a:moveTo>
                  <a:lnTo>
                    <a:pt x="145" y="3212"/>
                  </a:lnTo>
                  <a:lnTo>
                    <a:pt x="145" y="0"/>
                  </a:lnTo>
                  <a:lnTo>
                    <a:pt x="0" y="0"/>
                  </a:lnTo>
                  <a:lnTo>
                    <a:pt x="0" y="3212"/>
                  </a:lnTo>
                  <a:close/>
                </a:path>
              </a:pathLst>
            </a:custGeom>
            <a:solidFill>
              <a:srgbClr val="BAE6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3609975" y="3256054"/>
              <a:ext cx="635" cy="5715"/>
            </a:xfrm>
            <a:custGeom>
              <a:avLst/>
              <a:gdLst/>
              <a:ahLst/>
              <a:cxnLst/>
              <a:rect l="l" t="t" r="r" b="b"/>
              <a:pathLst>
                <a:path w="635" h="5714">
                  <a:moveTo>
                    <a:pt x="0" y="5265"/>
                  </a:moveTo>
                  <a:lnTo>
                    <a:pt x="145" y="5265"/>
                  </a:lnTo>
                  <a:lnTo>
                    <a:pt x="145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BD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3609975" y="3261061"/>
              <a:ext cx="635" cy="5715"/>
            </a:xfrm>
            <a:custGeom>
              <a:avLst/>
              <a:gdLst/>
              <a:ahLst/>
              <a:cxnLst/>
              <a:rect l="l" t="t" r="r" b="b"/>
              <a:pathLst>
                <a:path w="635" h="5714">
                  <a:moveTo>
                    <a:pt x="0" y="5265"/>
                  </a:moveTo>
                  <a:lnTo>
                    <a:pt x="145" y="5265"/>
                  </a:lnTo>
                  <a:lnTo>
                    <a:pt x="145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1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3609975" y="3266062"/>
              <a:ext cx="635" cy="5715"/>
            </a:xfrm>
            <a:custGeom>
              <a:avLst/>
              <a:gdLst/>
              <a:ahLst/>
              <a:cxnLst/>
              <a:rect l="l" t="t" r="r" b="b"/>
              <a:pathLst>
                <a:path w="635" h="5714">
                  <a:moveTo>
                    <a:pt x="0" y="5265"/>
                  </a:moveTo>
                  <a:lnTo>
                    <a:pt x="145" y="5265"/>
                  </a:lnTo>
                  <a:lnTo>
                    <a:pt x="145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4E9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3609975" y="3271064"/>
              <a:ext cx="635" cy="5715"/>
            </a:xfrm>
            <a:custGeom>
              <a:avLst/>
              <a:gdLst/>
              <a:ahLst/>
              <a:cxnLst/>
              <a:rect l="l" t="t" r="r" b="b"/>
              <a:pathLst>
                <a:path w="635" h="5714">
                  <a:moveTo>
                    <a:pt x="0" y="5265"/>
                  </a:moveTo>
                  <a:lnTo>
                    <a:pt x="145" y="5265"/>
                  </a:lnTo>
                  <a:lnTo>
                    <a:pt x="145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9E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3609975" y="3276066"/>
              <a:ext cx="635" cy="5715"/>
            </a:xfrm>
            <a:custGeom>
              <a:avLst/>
              <a:gdLst/>
              <a:ahLst/>
              <a:cxnLst/>
              <a:rect l="l" t="t" r="r" b="b"/>
              <a:pathLst>
                <a:path w="635" h="5714">
                  <a:moveTo>
                    <a:pt x="0" y="5265"/>
                  </a:moveTo>
                  <a:lnTo>
                    <a:pt x="145" y="5265"/>
                  </a:lnTo>
                  <a:lnTo>
                    <a:pt x="145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C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3886875" y="3253104"/>
              <a:ext cx="2035810" cy="3810"/>
            </a:xfrm>
            <a:custGeom>
              <a:avLst/>
              <a:gdLst/>
              <a:ahLst/>
              <a:cxnLst/>
              <a:rect l="l" t="t" r="r" b="b"/>
              <a:pathLst>
                <a:path w="2035810" h="3810">
                  <a:moveTo>
                    <a:pt x="0" y="3212"/>
                  </a:moveTo>
                  <a:lnTo>
                    <a:pt x="2035769" y="3212"/>
                  </a:lnTo>
                  <a:lnTo>
                    <a:pt x="2035769" y="0"/>
                  </a:lnTo>
                  <a:lnTo>
                    <a:pt x="0" y="0"/>
                  </a:lnTo>
                  <a:lnTo>
                    <a:pt x="0" y="3212"/>
                  </a:lnTo>
                  <a:close/>
                </a:path>
              </a:pathLst>
            </a:custGeom>
            <a:solidFill>
              <a:srgbClr val="BAE6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3886875" y="3256054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4">
                  <a:moveTo>
                    <a:pt x="0" y="5265"/>
                  </a:moveTo>
                  <a:lnTo>
                    <a:pt x="2035769" y="5265"/>
                  </a:lnTo>
                  <a:lnTo>
                    <a:pt x="2035769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BD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3886875" y="3261061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4">
                  <a:moveTo>
                    <a:pt x="0" y="5265"/>
                  </a:moveTo>
                  <a:lnTo>
                    <a:pt x="2035769" y="5265"/>
                  </a:lnTo>
                  <a:lnTo>
                    <a:pt x="2035769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1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3886875" y="3266062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4">
                  <a:moveTo>
                    <a:pt x="0" y="5265"/>
                  </a:moveTo>
                  <a:lnTo>
                    <a:pt x="2035769" y="5265"/>
                  </a:lnTo>
                  <a:lnTo>
                    <a:pt x="2035769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4E9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3886875" y="3271064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4">
                  <a:moveTo>
                    <a:pt x="0" y="5265"/>
                  </a:moveTo>
                  <a:lnTo>
                    <a:pt x="2035769" y="5265"/>
                  </a:lnTo>
                  <a:lnTo>
                    <a:pt x="2035769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9E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3886875" y="3276066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4">
                  <a:moveTo>
                    <a:pt x="0" y="5265"/>
                  </a:moveTo>
                  <a:lnTo>
                    <a:pt x="2035769" y="5265"/>
                  </a:lnTo>
                  <a:lnTo>
                    <a:pt x="2035769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C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3609975" y="3281070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2312670" y="0"/>
                  </a:moveTo>
                  <a:lnTo>
                    <a:pt x="0" y="0"/>
                  </a:lnTo>
                  <a:lnTo>
                    <a:pt x="0" y="2235"/>
                  </a:lnTo>
                  <a:lnTo>
                    <a:pt x="0" y="5270"/>
                  </a:lnTo>
                  <a:lnTo>
                    <a:pt x="2312670" y="5270"/>
                  </a:lnTo>
                  <a:lnTo>
                    <a:pt x="2312670" y="2235"/>
                  </a:lnTo>
                  <a:lnTo>
                    <a:pt x="2312670" y="0"/>
                  </a:lnTo>
                  <a:close/>
                </a:path>
              </a:pathLst>
            </a:custGeom>
            <a:solidFill>
              <a:srgbClr val="D0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3609975" y="3286075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E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3609975" y="3291077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F0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3609975" y="3296078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3609975" y="3301085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F2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3609975" y="3306087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F4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3609975" y="3308934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3609975" y="3314219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3609975" y="3319503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3609975" y="3324788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3622936" y="3015817"/>
              <a:ext cx="276860" cy="250190"/>
            </a:xfrm>
            <a:custGeom>
              <a:avLst/>
              <a:gdLst/>
              <a:ahLst/>
              <a:cxnLst/>
              <a:rect l="l" t="t" r="r" b="b"/>
              <a:pathLst>
                <a:path w="276860" h="250189">
                  <a:moveTo>
                    <a:pt x="276754" y="250069"/>
                  </a:moveTo>
                  <a:lnTo>
                    <a:pt x="0" y="250069"/>
                  </a:lnTo>
                  <a:lnTo>
                    <a:pt x="0" y="0"/>
                  </a:lnTo>
                  <a:lnTo>
                    <a:pt x="276754" y="0"/>
                  </a:lnTo>
                  <a:lnTo>
                    <a:pt x="276754" y="250069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3622936" y="3015817"/>
              <a:ext cx="276860" cy="250190"/>
            </a:xfrm>
            <a:custGeom>
              <a:avLst/>
              <a:gdLst/>
              <a:ahLst/>
              <a:cxnLst/>
              <a:rect l="l" t="t" r="r" b="b"/>
              <a:pathLst>
                <a:path w="276860" h="250189">
                  <a:moveTo>
                    <a:pt x="0" y="0"/>
                  </a:moveTo>
                  <a:lnTo>
                    <a:pt x="276738" y="0"/>
                  </a:lnTo>
                  <a:lnTo>
                    <a:pt x="276738" y="250066"/>
                  </a:lnTo>
                  <a:lnTo>
                    <a:pt x="0" y="25006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3611286" y="3032081"/>
              <a:ext cx="273050" cy="248920"/>
            </a:xfrm>
            <a:custGeom>
              <a:avLst/>
              <a:gdLst/>
              <a:ahLst/>
              <a:cxnLst/>
              <a:rect l="l" t="t" r="r" b="b"/>
              <a:pathLst>
                <a:path w="273050" h="248920">
                  <a:moveTo>
                    <a:pt x="0" y="0"/>
                  </a:moveTo>
                  <a:lnTo>
                    <a:pt x="272555" y="0"/>
                  </a:lnTo>
                </a:path>
                <a:path w="273050" h="248920">
                  <a:moveTo>
                    <a:pt x="0" y="10373"/>
                  </a:moveTo>
                  <a:lnTo>
                    <a:pt x="272555" y="10373"/>
                  </a:lnTo>
                </a:path>
                <a:path w="273050" h="248920">
                  <a:moveTo>
                    <a:pt x="0" y="20741"/>
                  </a:moveTo>
                  <a:lnTo>
                    <a:pt x="272555" y="20741"/>
                  </a:lnTo>
                </a:path>
                <a:path w="273050" h="248920">
                  <a:moveTo>
                    <a:pt x="0" y="31115"/>
                  </a:moveTo>
                  <a:lnTo>
                    <a:pt x="272555" y="31115"/>
                  </a:lnTo>
                </a:path>
                <a:path w="273050" h="248920">
                  <a:moveTo>
                    <a:pt x="0" y="41483"/>
                  </a:moveTo>
                  <a:lnTo>
                    <a:pt x="272555" y="41483"/>
                  </a:lnTo>
                </a:path>
                <a:path w="273050" h="248920">
                  <a:moveTo>
                    <a:pt x="0" y="51857"/>
                  </a:moveTo>
                  <a:lnTo>
                    <a:pt x="272555" y="51857"/>
                  </a:lnTo>
                </a:path>
                <a:path w="273050" h="248920">
                  <a:moveTo>
                    <a:pt x="0" y="62225"/>
                  </a:moveTo>
                  <a:lnTo>
                    <a:pt x="272555" y="62225"/>
                  </a:lnTo>
                </a:path>
                <a:path w="273050" h="248920">
                  <a:moveTo>
                    <a:pt x="0" y="72602"/>
                  </a:moveTo>
                  <a:lnTo>
                    <a:pt x="272555" y="72602"/>
                  </a:lnTo>
                </a:path>
                <a:path w="273050" h="248920">
                  <a:moveTo>
                    <a:pt x="0" y="82967"/>
                  </a:moveTo>
                  <a:lnTo>
                    <a:pt x="272555" y="82967"/>
                  </a:lnTo>
                </a:path>
                <a:path w="273050" h="248920">
                  <a:moveTo>
                    <a:pt x="0" y="93344"/>
                  </a:moveTo>
                  <a:lnTo>
                    <a:pt x="272555" y="93344"/>
                  </a:lnTo>
                </a:path>
                <a:path w="273050" h="248920">
                  <a:moveTo>
                    <a:pt x="0" y="103709"/>
                  </a:moveTo>
                  <a:lnTo>
                    <a:pt x="272555" y="103709"/>
                  </a:lnTo>
                </a:path>
                <a:path w="273050" h="248920">
                  <a:moveTo>
                    <a:pt x="0" y="114086"/>
                  </a:moveTo>
                  <a:lnTo>
                    <a:pt x="272555" y="114086"/>
                  </a:lnTo>
                </a:path>
                <a:path w="273050" h="248920">
                  <a:moveTo>
                    <a:pt x="0" y="124451"/>
                  </a:moveTo>
                  <a:lnTo>
                    <a:pt x="272555" y="124451"/>
                  </a:lnTo>
                </a:path>
                <a:path w="273050" h="248920">
                  <a:moveTo>
                    <a:pt x="0" y="134828"/>
                  </a:moveTo>
                  <a:lnTo>
                    <a:pt x="272555" y="134828"/>
                  </a:lnTo>
                </a:path>
                <a:path w="273050" h="248920">
                  <a:moveTo>
                    <a:pt x="0" y="145193"/>
                  </a:moveTo>
                  <a:lnTo>
                    <a:pt x="272555" y="145193"/>
                  </a:lnTo>
                </a:path>
                <a:path w="273050" h="248920">
                  <a:moveTo>
                    <a:pt x="0" y="155570"/>
                  </a:moveTo>
                  <a:lnTo>
                    <a:pt x="272555" y="155570"/>
                  </a:lnTo>
                </a:path>
                <a:path w="273050" h="248920">
                  <a:moveTo>
                    <a:pt x="0" y="165935"/>
                  </a:moveTo>
                  <a:lnTo>
                    <a:pt x="272555" y="165935"/>
                  </a:lnTo>
                </a:path>
                <a:path w="273050" h="248920">
                  <a:moveTo>
                    <a:pt x="0" y="176312"/>
                  </a:moveTo>
                  <a:lnTo>
                    <a:pt x="272555" y="176312"/>
                  </a:lnTo>
                </a:path>
                <a:path w="273050" h="248920">
                  <a:moveTo>
                    <a:pt x="0" y="186677"/>
                  </a:moveTo>
                  <a:lnTo>
                    <a:pt x="272555" y="186677"/>
                  </a:lnTo>
                </a:path>
                <a:path w="273050" h="248920">
                  <a:moveTo>
                    <a:pt x="0" y="197046"/>
                  </a:moveTo>
                  <a:lnTo>
                    <a:pt x="272555" y="197046"/>
                  </a:lnTo>
                </a:path>
                <a:path w="273050" h="248920">
                  <a:moveTo>
                    <a:pt x="0" y="207422"/>
                  </a:moveTo>
                  <a:lnTo>
                    <a:pt x="272555" y="207422"/>
                  </a:lnTo>
                </a:path>
                <a:path w="273050" h="248920">
                  <a:moveTo>
                    <a:pt x="0" y="217788"/>
                  </a:moveTo>
                  <a:lnTo>
                    <a:pt x="272555" y="217788"/>
                  </a:lnTo>
                </a:path>
                <a:path w="273050" h="248920">
                  <a:moveTo>
                    <a:pt x="0" y="228164"/>
                  </a:moveTo>
                  <a:lnTo>
                    <a:pt x="272555" y="228164"/>
                  </a:lnTo>
                </a:path>
                <a:path w="273050" h="248920">
                  <a:moveTo>
                    <a:pt x="0" y="238530"/>
                  </a:moveTo>
                  <a:lnTo>
                    <a:pt x="272555" y="238530"/>
                  </a:lnTo>
                </a:path>
                <a:path w="273050" h="248920">
                  <a:moveTo>
                    <a:pt x="0" y="248906"/>
                  </a:moveTo>
                  <a:lnTo>
                    <a:pt x="272555" y="248906"/>
                  </a:lnTo>
                </a:path>
              </a:pathLst>
            </a:custGeom>
            <a:ln w="3520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3636492" y="3048288"/>
              <a:ext cx="220660" cy="21723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9" name="object 239"/>
          <p:cNvSpPr txBox="1"/>
          <p:nvPr/>
        </p:nvSpPr>
        <p:spPr>
          <a:xfrm>
            <a:off x="3679583" y="3011449"/>
            <a:ext cx="1441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Black"/>
                <a:cs typeface="Arial Black"/>
              </a:rPr>
              <a:t>8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240" name="object 240"/>
          <p:cNvSpPr txBox="1"/>
          <p:nvPr/>
        </p:nvSpPr>
        <p:spPr>
          <a:xfrm>
            <a:off x="3966209" y="3017951"/>
            <a:ext cx="16497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60" dirty="0">
                <a:latin typeface="Trebuchet MS"/>
                <a:cs typeface="Trebuchet MS"/>
              </a:rPr>
              <a:t>Subject-Verb</a:t>
            </a:r>
            <a:r>
              <a:rPr sz="1200" b="1" spc="-45" dirty="0">
                <a:latin typeface="Trebuchet MS"/>
                <a:cs typeface="Trebuchet MS"/>
              </a:rPr>
              <a:t> Agreement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41" name="object 241"/>
          <p:cNvSpPr txBox="1"/>
          <p:nvPr/>
        </p:nvSpPr>
        <p:spPr>
          <a:xfrm>
            <a:off x="5996482" y="3017951"/>
            <a:ext cx="2813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65" dirty="0">
                <a:latin typeface="Trebuchet MS"/>
                <a:cs typeface="Trebuchet MS"/>
              </a:rPr>
              <a:t>1</a:t>
            </a:r>
            <a:r>
              <a:rPr sz="1200" b="1" spc="80" dirty="0">
                <a:latin typeface="Trebuchet MS"/>
                <a:cs typeface="Trebuchet MS"/>
              </a:rPr>
              <a:t>2</a:t>
            </a:r>
            <a:r>
              <a:rPr sz="1200" b="1" spc="-15" dirty="0">
                <a:latin typeface="Trebuchet MS"/>
                <a:cs typeface="Trebuchet MS"/>
              </a:rPr>
              <a:t>3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242" name="object 242"/>
          <p:cNvGrpSpPr/>
          <p:nvPr/>
        </p:nvGrpSpPr>
        <p:grpSpPr>
          <a:xfrm>
            <a:off x="3610610" y="3594874"/>
            <a:ext cx="2312670" cy="315595"/>
            <a:chOff x="3610610" y="3594874"/>
            <a:chExt cx="2312670" cy="315595"/>
          </a:xfrm>
        </p:grpSpPr>
        <p:sp>
          <p:nvSpPr>
            <p:cNvPr id="243" name="object 243"/>
            <p:cNvSpPr/>
            <p:nvPr/>
          </p:nvSpPr>
          <p:spPr>
            <a:xfrm>
              <a:off x="3887484" y="3833494"/>
              <a:ext cx="2035810" cy="3810"/>
            </a:xfrm>
            <a:custGeom>
              <a:avLst/>
              <a:gdLst/>
              <a:ahLst/>
              <a:cxnLst/>
              <a:rect l="l" t="t" r="r" b="b"/>
              <a:pathLst>
                <a:path w="2035810" h="3810">
                  <a:moveTo>
                    <a:pt x="0" y="3201"/>
                  </a:moveTo>
                  <a:lnTo>
                    <a:pt x="2035795" y="3201"/>
                  </a:lnTo>
                  <a:lnTo>
                    <a:pt x="2035795" y="0"/>
                  </a:lnTo>
                  <a:lnTo>
                    <a:pt x="0" y="0"/>
                  </a:lnTo>
                  <a:lnTo>
                    <a:pt x="0" y="3201"/>
                  </a:lnTo>
                  <a:close/>
                </a:path>
              </a:pathLst>
            </a:custGeom>
            <a:solidFill>
              <a:srgbClr val="BAE6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3887484" y="3836433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4">
                  <a:moveTo>
                    <a:pt x="0" y="5265"/>
                  </a:moveTo>
                  <a:lnTo>
                    <a:pt x="2035795" y="5265"/>
                  </a:lnTo>
                  <a:lnTo>
                    <a:pt x="2035795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BD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3887484" y="3841440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4">
                  <a:moveTo>
                    <a:pt x="0" y="5265"/>
                  </a:moveTo>
                  <a:lnTo>
                    <a:pt x="2035795" y="5265"/>
                  </a:lnTo>
                  <a:lnTo>
                    <a:pt x="2035795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1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3887484" y="3846441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4">
                  <a:moveTo>
                    <a:pt x="0" y="5265"/>
                  </a:moveTo>
                  <a:lnTo>
                    <a:pt x="2035795" y="5265"/>
                  </a:lnTo>
                  <a:lnTo>
                    <a:pt x="2035795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4E9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3887484" y="3851443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4">
                  <a:moveTo>
                    <a:pt x="0" y="5265"/>
                  </a:moveTo>
                  <a:lnTo>
                    <a:pt x="2035795" y="5265"/>
                  </a:lnTo>
                  <a:lnTo>
                    <a:pt x="2035795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9E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3887484" y="3856445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4">
                  <a:moveTo>
                    <a:pt x="0" y="5265"/>
                  </a:moveTo>
                  <a:lnTo>
                    <a:pt x="2035795" y="5265"/>
                  </a:lnTo>
                  <a:lnTo>
                    <a:pt x="2035795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C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3610610" y="3861460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2312670" y="0"/>
                  </a:moveTo>
                  <a:lnTo>
                    <a:pt x="0" y="0"/>
                  </a:lnTo>
                  <a:lnTo>
                    <a:pt x="0" y="2209"/>
                  </a:lnTo>
                  <a:lnTo>
                    <a:pt x="0" y="5257"/>
                  </a:lnTo>
                  <a:lnTo>
                    <a:pt x="2312670" y="5257"/>
                  </a:lnTo>
                  <a:lnTo>
                    <a:pt x="2312670" y="2209"/>
                  </a:lnTo>
                  <a:lnTo>
                    <a:pt x="2312670" y="0"/>
                  </a:lnTo>
                  <a:close/>
                </a:path>
              </a:pathLst>
            </a:custGeom>
            <a:solidFill>
              <a:srgbClr val="D0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3610610" y="3866454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E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3610610" y="3871456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F0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3610610" y="3876457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3610610" y="3881464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F2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3610610" y="3886466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F4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3610610" y="3889313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3610610" y="3894598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3610610" y="3899882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3610610" y="3905167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3623571" y="3596187"/>
              <a:ext cx="276860" cy="250190"/>
            </a:xfrm>
            <a:custGeom>
              <a:avLst/>
              <a:gdLst/>
              <a:ahLst/>
              <a:cxnLst/>
              <a:rect l="l" t="t" r="r" b="b"/>
              <a:pathLst>
                <a:path w="276860" h="250189">
                  <a:moveTo>
                    <a:pt x="276754" y="250069"/>
                  </a:moveTo>
                  <a:lnTo>
                    <a:pt x="0" y="250069"/>
                  </a:lnTo>
                  <a:lnTo>
                    <a:pt x="0" y="0"/>
                  </a:lnTo>
                  <a:lnTo>
                    <a:pt x="276754" y="0"/>
                  </a:lnTo>
                  <a:lnTo>
                    <a:pt x="276754" y="250069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3623571" y="3596187"/>
              <a:ext cx="276860" cy="250190"/>
            </a:xfrm>
            <a:custGeom>
              <a:avLst/>
              <a:gdLst/>
              <a:ahLst/>
              <a:cxnLst/>
              <a:rect l="l" t="t" r="r" b="b"/>
              <a:pathLst>
                <a:path w="276860" h="250189">
                  <a:moveTo>
                    <a:pt x="0" y="0"/>
                  </a:moveTo>
                  <a:lnTo>
                    <a:pt x="276738" y="0"/>
                  </a:lnTo>
                  <a:lnTo>
                    <a:pt x="276738" y="250069"/>
                  </a:lnTo>
                  <a:lnTo>
                    <a:pt x="0" y="25006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3611895" y="3612451"/>
              <a:ext cx="273050" cy="248920"/>
            </a:xfrm>
            <a:custGeom>
              <a:avLst/>
              <a:gdLst/>
              <a:ahLst/>
              <a:cxnLst/>
              <a:rect l="l" t="t" r="r" b="b"/>
              <a:pathLst>
                <a:path w="273050" h="248920">
                  <a:moveTo>
                    <a:pt x="0" y="0"/>
                  </a:moveTo>
                  <a:lnTo>
                    <a:pt x="272581" y="0"/>
                  </a:lnTo>
                </a:path>
                <a:path w="273050" h="248920">
                  <a:moveTo>
                    <a:pt x="0" y="10376"/>
                  </a:moveTo>
                  <a:lnTo>
                    <a:pt x="272581" y="10376"/>
                  </a:lnTo>
                </a:path>
                <a:path w="273050" h="248920">
                  <a:moveTo>
                    <a:pt x="0" y="20741"/>
                  </a:moveTo>
                  <a:lnTo>
                    <a:pt x="272581" y="20741"/>
                  </a:lnTo>
                </a:path>
                <a:path w="273050" h="248920">
                  <a:moveTo>
                    <a:pt x="0" y="31118"/>
                  </a:moveTo>
                  <a:lnTo>
                    <a:pt x="272581" y="31118"/>
                  </a:lnTo>
                </a:path>
                <a:path w="273050" h="248920">
                  <a:moveTo>
                    <a:pt x="0" y="41483"/>
                  </a:moveTo>
                  <a:lnTo>
                    <a:pt x="272581" y="41483"/>
                  </a:lnTo>
                </a:path>
                <a:path w="273050" h="248920">
                  <a:moveTo>
                    <a:pt x="0" y="51860"/>
                  </a:moveTo>
                  <a:lnTo>
                    <a:pt x="272581" y="51860"/>
                  </a:lnTo>
                </a:path>
                <a:path w="273050" h="248920">
                  <a:moveTo>
                    <a:pt x="0" y="62225"/>
                  </a:moveTo>
                  <a:lnTo>
                    <a:pt x="272581" y="62225"/>
                  </a:lnTo>
                </a:path>
                <a:path w="273050" h="248920">
                  <a:moveTo>
                    <a:pt x="0" y="72602"/>
                  </a:moveTo>
                  <a:lnTo>
                    <a:pt x="272581" y="72602"/>
                  </a:lnTo>
                </a:path>
                <a:path w="273050" h="248920">
                  <a:moveTo>
                    <a:pt x="0" y="82967"/>
                  </a:moveTo>
                  <a:lnTo>
                    <a:pt x="272581" y="82967"/>
                  </a:lnTo>
                </a:path>
                <a:path w="273050" h="248920">
                  <a:moveTo>
                    <a:pt x="0" y="93344"/>
                  </a:moveTo>
                  <a:lnTo>
                    <a:pt x="272581" y="93344"/>
                  </a:lnTo>
                </a:path>
                <a:path w="273050" h="248920">
                  <a:moveTo>
                    <a:pt x="0" y="103712"/>
                  </a:moveTo>
                  <a:lnTo>
                    <a:pt x="272581" y="103712"/>
                  </a:lnTo>
                </a:path>
                <a:path w="273050" h="248920">
                  <a:moveTo>
                    <a:pt x="0" y="114086"/>
                  </a:moveTo>
                  <a:lnTo>
                    <a:pt x="272581" y="114086"/>
                  </a:lnTo>
                </a:path>
                <a:path w="273050" h="248920">
                  <a:moveTo>
                    <a:pt x="0" y="124454"/>
                  </a:moveTo>
                  <a:lnTo>
                    <a:pt x="272581" y="124454"/>
                  </a:lnTo>
                </a:path>
                <a:path w="273050" h="248920">
                  <a:moveTo>
                    <a:pt x="0" y="134828"/>
                  </a:moveTo>
                  <a:lnTo>
                    <a:pt x="272581" y="134828"/>
                  </a:lnTo>
                </a:path>
                <a:path w="273050" h="248920">
                  <a:moveTo>
                    <a:pt x="0" y="145196"/>
                  </a:moveTo>
                  <a:lnTo>
                    <a:pt x="272581" y="145196"/>
                  </a:lnTo>
                </a:path>
                <a:path w="273050" h="248920">
                  <a:moveTo>
                    <a:pt x="0" y="155570"/>
                  </a:moveTo>
                  <a:lnTo>
                    <a:pt x="272581" y="155570"/>
                  </a:lnTo>
                </a:path>
                <a:path w="273050" h="248920">
                  <a:moveTo>
                    <a:pt x="0" y="165938"/>
                  </a:moveTo>
                  <a:lnTo>
                    <a:pt x="272581" y="165938"/>
                  </a:lnTo>
                </a:path>
                <a:path w="273050" h="248920">
                  <a:moveTo>
                    <a:pt x="0" y="176314"/>
                  </a:moveTo>
                  <a:lnTo>
                    <a:pt x="272581" y="176314"/>
                  </a:lnTo>
                </a:path>
                <a:path w="273050" h="248920">
                  <a:moveTo>
                    <a:pt x="0" y="186680"/>
                  </a:moveTo>
                  <a:lnTo>
                    <a:pt x="272581" y="186680"/>
                  </a:lnTo>
                </a:path>
                <a:path w="273050" h="248920">
                  <a:moveTo>
                    <a:pt x="0" y="197046"/>
                  </a:moveTo>
                  <a:lnTo>
                    <a:pt x="272581" y="197046"/>
                  </a:lnTo>
                </a:path>
                <a:path w="273050" h="248920">
                  <a:moveTo>
                    <a:pt x="0" y="207422"/>
                  </a:moveTo>
                  <a:lnTo>
                    <a:pt x="272581" y="207422"/>
                  </a:lnTo>
                </a:path>
                <a:path w="273050" h="248920">
                  <a:moveTo>
                    <a:pt x="0" y="217788"/>
                  </a:moveTo>
                  <a:lnTo>
                    <a:pt x="272581" y="217788"/>
                  </a:lnTo>
                </a:path>
                <a:path w="273050" h="248920">
                  <a:moveTo>
                    <a:pt x="0" y="228164"/>
                  </a:moveTo>
                  <a:lnTo>
                    <a:pt x="272581" y="228164"/>
                  </a:lnTo>
                </a:path>
                <a:path w="273050" h="248920">
                  <a:moveTo>
                    <a:pt x="0" y="238532"/>
                  </a:moveTo>
                  <a:lnTo>
                    <a:pt x="272581" y="238532"/>
                  </a:lnTo>
                </a:path>
                <a:path w="273050" h="248920">
                  <a:moveTo>
                    <a:pt x="0" y="248909"/>
                  </a:moveTo>
                  <a:lnTo>
                    <a:pt x="272581" y="248909"/>
                  </a:lnTo>
                </a:path>
              </a:pathLst>
            </a:custGeom>
            <a:ln w="3520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3637128" y="3628660"/>
              <a:ext cx="220660" cy="21723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3" name="object 263"/>
          <p:cNvSpPr txBox="1"/>
          <p:nvPr/>
        </p:nvSpPr>
        <p:spPr>
          <a:xfrm>
            <a:off x="3680218" y="3592474"/>
            <a:ext cx="1441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Black"/>
                <a:cs typeface="Arial Black"/>
              </a:rPr>
              <a:t>9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264" name="object 264"/>
          <p:cNvSpPr txBox="1"/>
          <p:nvPr/>
        </p:nvSpPr>
        <p:spPr>
          <a:xfrm>
            <a:off x="3966845" y="3598341"/>
            <a:ext cx="5645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40" dirty="0">
                <a:latin typeface="Trebuchet MS"/>
                <a:cs typeface="Trebuchet MS"/>
              </a:rPr>
              <a:t>Adverbs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65" name="object 265"/>
          <p:cNvSpPr txBox="1"/>
          <p:nvPr/>
        </p:nvSpPr>
        <p:spPr>
          <a:xfrm>
            <a:off x="6041771" y="3598341"/>
            <a:ext cx="254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40" dirty="0">
                <a:latin typeface="Trebuchet MS"/>
                <a:cs typeface="Trebuchet MS"/>
              </a:rPr>
              <a:t>1</a:t>
            </a:r>
            <a:r>
              <a:rPr sz="1200" b="1" spc="-40" dirty="0">
                <a:latin typeface="Trebuchet MS"/>
                <a:cs typeface="Trebuchet MS"/>
              </a:rPr>
              <a:t>27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266" name="object 266"/>
          <p:cNvGrpSpPr/>
          <p:nvPr/>
        </p:nvGrpSpPr>
        <p:grpSpPr>
          <a:xfrm>
            <a:off x="3616325" y="4170799"/>
            <a:ext cx="2312670" cy="315595"/>
            <a:chOff x="3616325" y="4170799"/>
            <a:chExt cx="2312670" cy="315595"/>
          </a:xfrm>
        </p:grpSpPr>
        <p:sp>
          <p:nvSpPr>
            <p:cNvPr id="267" name="object 267"/>
            <p:cNvSpPr/>
            <p:nvPr/>
          </p:nvSpPr>
          <p:spPr>
            <a:xfrm>
              <a:off x="3893203" y="4409439"/>
              <a:ext cx="2035810" cy="3810"/>
            </a:xfrm>
            <a:custGeom>
              <a:avLst/>
              <a:gdLst/>
              <a:ahLst/>
              <a:cxnLst/>
              <a:rect l="l" t="t" r="r" b="b"/>
              <a:pathLst>
                <a:path w="2035810" h="3810">
                  <a:moveTo>
                    <a:pt x="0" y="3194"/>
                  </a:moveTo>
                  <a:lnTo>
                    <a:pt x="2035791" y="3194"/>
                  </a:lnTo>
                  <a:lnTo>
                    <a:pt x="2035791" y="0"/>
                  </a:lnTo>
                  <a:lnTo>
                    <a:pt x="0" y="0"/>
                  </a:lnTo>
                  <a:lnTo>
                    <a:pt x="0" y="3194"/>
                  </a:lnTo>
                  <a:close/>
                </a:path>
              </a:pathLst>
            </a:custGeom>
            <a:solidFill>
              <a:srgbClr val="BAE6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3893203" y="4412371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4">
                  <a:moveTo>
                    <a:pt x="0" y="5265"/>
                  </a:moveTo>
                  <a:lnTo>
                    <a:pt x="2035791" y="5265"/>
                  </a:lnTo>
                  <a:lnTo>
                    <a:pt x="2035791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BD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3893203" y="4417372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4">
                  <a:moveTo>
                    <a:pt x="0" y="5265"/>
                  </a:moveTo>
                  <a:lnTo>
                    <a:pt x="2035791" y="5265"/>
                  </a:lnTo>
                  <a:lnTo>
                    <a:pt x="2035791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1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3893203" y="4422374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4">
                  <a:moveTo>
                    <a:pt x="0" y="5265"/>
                  </a:moveTo>
                  <a:lnTo>
                    <a:pt x="2035791" y="5265"/>
                  </a:lnTo>
                  <a:lnTo>
                    <a:pt x="2035791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4E9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3893203" y="4427381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4">
                  <a:moveTo>
                    <a:pt x="0" y="5265"/>
                  </a:moveTo>
                  <a:lnTo>
                    <a:pt x="2035791" y="5265"/>
                  </a:lnTo>
                  <a:lnTo>
                    <a:pt x="2035791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9E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3893203" y="4432383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4">
                  <a:moveTo>
                    <a:pt x="0" y="5265"/>
                  </a:moveTo>
                  <a:lnTo>
                    <a:pt x="2035791" y="5265"/>
                  </a:lnTo>
                  <a:lnTo>
                    <a:pt x="2035791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C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3616325" y="4437392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2312670" y="0"/>
                  </a:moveTo>
                  <a:lnTo>
                    <a:pt x="0" y="0"/>
                  </a:lnTo>
                  <a:lnTo>
                    <a:pt x="0" y="2209"/>
                  </a:lnTo>
                  <a:lnTo>
                    <a:pt x="0" y="5257"/>
                  </a:lnTo>
                  <a:lnTo>
                    <a:pt x="2312670" y="5257"/>
                  </a:lnTo>
                  <a:lnTo>
                    <a:pt x="2312670" y="2209"/>
                  </a:lnTo>
                  <a:lnTo>
                    <a:pt x="2312670" y="0"/>
                  </a:lnTo>
                  <a:close/>
                </a:path>
              </a:pathLst>
            </a:custGeom>
            <a:solidFill>
              <a:srgbClr val="D0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3616325" y="4442391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E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3616325" y="4447393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F0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3616325" y="4452395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3616325" y="4457397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F2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3616325" y="4462404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F4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3616325" y="4465251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3616325" y="4470535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3616325" y="4475820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3616325" y="4481104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3629264" y="4172112"/>
              <a:ext cx="276860" cy="250190"/>
            </a:xfrm>
            <a:custGeom>
              <a:avLst/>
              <a:gdLst/>
              <a:ahLst/>
              <a:cxnLst/>
              <a:rect l="l" t="t" r="r" b="b"/>
              <a:pathLst>
                <a:path w="276860" h="250189">
                  <a:moveTo>
                    <a:pt x="276754" y="250069"/>
                  </a:moveTo>
                  <a:lnTo>
                    <a:pt x="0" y="250069"/>
                  </a:lnTo>
                  <a:lnTo>
                    <a:pt x="0" y="0"/>
                  </a:lnTo>
                  <a:lnTo>
                    <a:pt x="276754" y="0"/>
                  </a:lnTo>
                  <a:lnTo>
                    <a:pt x="276754" y="250069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3629264" y="4172112"/>
              <a:ext cx="276860" cy="250190"/>
            </a:xfrm>
            <a:custGeom>
              <a:avLst/>
              <a:gdLst/>
              <a:ahLst/>
              <a:cxnLst/>
              <a:rect l="l" t="t" r="r" b="b"/>
              <a:pathLst>
                <a:path w="276860" h="250189">
                  <a:moveTo>
                    <a:pt x="0" y="0"/>
                  </a:moveTo>
                  <a:lnTo>
                    <a:pt x="276764" y="0"/>
                  </a:lnTo>
                  <a:lnTo>
                    <a:pt x="276764" y="250066"/>
                  </a:lnTo>
                  <a:lnTo>
                    <a:pt x="0" y="25006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3617614" y="4188376"/>
              <a:ext cx="273050" cy="248920"/>
            </a:xfrm>
            <a:custGeom>
              <a:avLst/>
              <a:gdLst/>
              <a:ahLst/>
              <a:cxnLst/>
              <a:rect l="l" t="t" r="r" b="b"/>
              <a:pathLst>
                <a:path w="273050" h="248920">
                  <a:moveTo>
                    <a:pt x="0" y="0"/>
                  </a:moveTo>
                  <a:lnTo>
                    <a:pt x="272555" y="0"/>
                  </a:lnTo>
                </a:path>
                <a:path w="273050" h="248920">
                  <a:moveTo>
                    <a:pt x="0" y="10373"/>
                  </a:moveTo>
                  <a:lnTo>
                    <a:pt x="272555" y="10373"/>
                  </a:lnTo>
                </a:path>
                <a:path w="273050" h="248920">
                  <a:moveTo>
                    <a:pt x="0" y="20741"/>
                  </a:moveTo>
                  <a:lnTo>
                    <a:pt x="272555" y="20741"/>
                  </a:lnTo>
                </a:path>
                <a:path w="273050" h="248920">
                  <a:moveTo>
                    <a:pt x="0" y="31115"/>
                  </a:moveTo>
                  <a:lnTo>
                    <a:pt x="272555" y="31115"/>
                  </a:lnTo>
                </a:path>
                <a:path w="273050" h="248920">
                  <a:moveTo>
                    <a:pt x="0" y="41483"/>
                  </a:moveTo>
                  <a:lnTo>
                    <a:pt x="272555" y="41483"/>
                  </a:lnTo>
                </a:path>
                <a:path w="273050" h="248920">
                  <a:moveTo>
                    <a:pt x="0" y="51857"/>
                  </a:moveTo>
                  <a:lnTo>
                    <a:pt x="272555" y="51857"/>
                  </a:lnTo>
                </a:path>
                <a:path w="273050" h="248920">
                  <a:moveTo>
                    <a:pt x="0" y="62225"/>
                  </a:moveTo>
                  <a:lnTo>
                    <a:pt x="272555" y="62225"/>
                  </a:lnTo>
                </a:path>
                <a:path w="273050" h="248920">
                  <a:moveTo>
                    <a:pt x="0" y="72602"/>
                  </a:moveTo>
                  <a:lnTo>
                    <a:pt x="272555" y="72602"/>
                  </a:lnTo>
                </a:path>
                <a:path w="273050" h="248920">
                  <a:moveTo>
                    <a:pt x="0" y="82967"/>
                  </a:moveTo>
                  <a:lnTo>
                    <a:pt x="272555" y="82967"/>
                  </a:lnTo>
                </a:path>
                <a:path w="273050" h="248920">
                  <a:moveTo>
                    <a:pt x="0" y="93344"/>
                  </a:moveTo>
                  <a:lnTo>
                    <a:pt x="272555" y="93344"/>
                  </a:lnTo>
                </a:path>
                <a:path w="273050" h="248920">
                  <a:moveTo>
                    <a:pt x="0" y="103709"/>
                  </a:moveTo>
                  <a:lnTo>
                    <a:pt x="272555" y="103709"/>
                  </a:lnTo>
                </a:path>
                <a:path w="273050" h="248920">
                  <a:moveTo>
                    <a:pt x="0" y="114086"/>
                  </a:moveTo>
                  <a:lnTo>
                    <a:pt x="272555" y="114086"/>
                  </a:lnTo>
                </a:path>
                <a:path w="273050" h="248920">
                  <a:moveTo>
                    <a:pt x="0" y="124451"/>
                  </a:moveTo>
                  <a:lnTo>
                    <a:pt x="272555" y="124451"/>
                  </a:lnTo>
                </a:path>
                <a:path w="273050" h="248920">
                  <a:moveTo>
                    <a:pt x="0" y="134828"/>
                  </a:moveTo>
                  <a:lnTo>
                    <a:pt x="272555" y="134828"/>
                  </a:lnTo>
                </a:path>
                <a:path w="273050" h="248920">
                  <a:moveTo>
                    <a:pt x="0" y="145193"/>
                  </a:moveTo>
                  <a:lnTo>
                    <a:pt x="272555" y="145193"/>
                  </a:lnTo>
                </a:path>
                <a:path w="273050" h="248920">
                  <a:moveTo>
                    <a:pt x="0" y="155570"/>
                  </a:moveTo>
                  <a:lnTo>
                    <a:pt x="272555" y="155570"/>
                  </a:lnTo>
                </a:path>
                <a:path w="273050" h="248920">
                  <a:moveTo>
                    <a:pt x="0" y="165935"/>
                  </a:moveTo>
                  <a:lnTo>
                    <a:pt x="272555" y="165935"/>
                  </a:lnTo>
                </a:path>
                <a:path w="273050" h="248920">
                  <a:moveTo>
                    <a:pt x="0" y="176312"/>
                  </a:moveTo>
                  <a:lnTo>
                    <a:pt x="272555" y="176312"/>
                  </a:lnTo>
                </a:path>
                <a:path w="273050" h="248920">
                  <a:moveTo>
                    <a:pt x="0" y="186677"/>
                  </a:moveTo>
                  <a:lnTo>
                    <a:pt x="272555" y="186677"/>
                  </a:lnTo>
                </a:path>
                <a:path w="273050" h="248920">
                  <a:moveTo>
                    <a:pt x="0" y="197046"/>
                  </a:moveTo>
                  <a:lnTo>
                    <a:pt x="272555" y="197046"/>
                  </a:lnTo>
                </a:path>
                <a:path w="273050" h="248920">
                  <a:moveTo>
                    <a:pt x="0" y="207422"/>
                  </a:moveTo>
                  <a:lnTo>
                    <a:pt x="272555" y="207422"/>
                  </a:lnTo>
                </a:path>
                <a:path w="273050" h="248920">
                  <a:moveTo>
                    <a:pt x="0" y="217788"/>
                  </a:moveTo>
                  <a:lnTo>
                    <a:pt x="272555" y="217788"/>
                  </a:lnTo>
                </a:path>
                <a:path w="273050" h="248920">
                  <a:moveTo>
                    <a:pt x="0" y="228164"/>
                  </a:moveTo>
                  <a:lnTo>
                    <a:pt x="272555" y="228164"/>
                  </a:lnTo>
                </a:path>
                <a:path w="273050" h="248920">
                  <a:moveTo>
                    <a:pt x="0" y="238530"/>
                  </a:moveTo>
                  <a:lnTo>
                    <a:pt x="272555" y="238530"/>
                  </a:lnTo>
                </a:path>
                <a:path w="273050" h="248920">
                  <a:moveTo>
                    <a:pt x="0" y="248906"/>
                  </a:moveTo>
                  <a:lnTo>
                    <a:pt x="272555" y="248906"/>
                  </a:lnTo>
                </a:path>
              </a:pathLst>
            </a:custGeom>
            <a:ln w="3520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3642846" y="4204583"/>
              <a:ext cx="220660" cy="21723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7" name="object 287"/>
          <p:cNvSpPr txBox="1"/>
          <p:nvPr/>
        </p:nvSpPr>
        <p:spPr>
          <a:xfrm>
            <a:off x="3615207" y="4168419"/>
            <a:ext cx="2628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Black"/>
                <a:cs typeface="Arial Black"/>
              </a:rPr>
              <a:t>10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288" name="object 288"/>
          <p:cNvSpPr txBox="1"/>
          <p:nvPr/>
        </p:nvSpPr>
        <p:spPr>
          <a:xfrm>
            <a:off x="3972559" y="4174286"/>
            <a:ext cx="8248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5" dirty="0">
                <a:latin typeface="Trebuchet MS"/>
                <a:cs typeface="Trebuchet MS"/>
              </a:rPr>
              <a:t>Prepositions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89" name="object 289"/>
          <p:cNvSpPr txBox="1"/>
          <p:nvPr/>
        </p:nvSpPr>
        <p:spPr>
          <a:xfrm>
            <a:off x="6046571" y="4174286"/>
            <a:ext cx="2552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0" dirty="0">
                <a:latin typeface="Trebuchet MS"/>
                <a:cs typeface="Trebuchet MS"/>
              </a:rPr>
              <a:t>1</a:t>
            </a:r>
            <a:r>
              <a:rPr sz="1200" b="1" spc="-40" dirty="0">
                <a:latin typeface="Trebuchet MS"/>
                <a:cs typeface="Trebuchet MS"/>
              </a:rPr>
              <a:t>3</a:t>
            </a:r>
            <a:r>
              <a:rPr sz="1200" b="1" spc="-15" dirty="0">
                <a:latin typeface="Trebuchet MS"/>
                <a:cs typeface="Trebuchet MS"/>
              </a:rPr>
              <a:t>2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290" name="object 290"/>
          <p:cNvGrpSpPr/>
          <p:nvPr/>
        </p:nvGrpSpPr>
        <p:grpSpPr>
          <a:xfrm>
            <a:off x="3616325" y="4739740"/>
            <a:ext cx="2312670" cy="315595"/>
            <a:chOff x="3616325" y="4739740"/>
            <a:chExt cx="2312670" cy="315595"/>
          </a:xfrm>
        </p:grpSpPr>
        <p:sp>
          <p:nvSpPr>
            <p:cNvPr id="291" name="object 291"/>
            <p:cNvSpPr/>
            <p:nvPr/>
          </p:nvSpPr>
          <p:spPr>
            <a:xfrm>
              <a:off x="3893203" y="4978400"/>
              <a:ext cx="2035810" cy="3810"/>
            </a:xfrm>
            <a:custGeom>
              <a:avLst/>
              <a:gdLst/>
              <a:ahLst/>
              <a:cxnLst/>
              <a:rect l="l" t="t" r="r" b="b"/>
              <a:pathLst>
                <a:path w="2035810" h="3810">
                  <a:moveTo>
                    <a:pt x="0" y="3186"/>
                  </a:moveTo>
                  <a:lnTo>
                    <a:pt x="2035791" y="3186"/>
                  </a:lnTo>
                  <a:lnTo>
                    <a:pt x="2035791" y="0"/>
                  </a:lnTo>
                  <a:lnTo>
                    <a:pt x="0" y="0"/>
                  </a:lnTo>
                  <a:lnTo>
                    <a:pt x="0" y="3186"/>
                  </a:lnTo>
                  <a:close/>
                </a:path>
              </a:pathLst>
            </a:custGeom>
            <a:solidFill>
              <a:srgbClr val="BAE6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3893203" y="4981323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4">
                  <a:moveTo>
                    <a:pt x="0" y="5265"/>
                  </a:moveTo>
                  <a:lnTo>
                    <a:pt x="2035791" y="5265"/>
                  </a:lnTo>
                  <a:lnTo>
                    <a:pt x="2035791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BD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3893203" y="4986324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4">
                  <a:moveTo>
                    <a:pt x="0" y="5265"/>
                  </a:moveTo>
                  <a:lnTo>
                    <a:pt x="2035791" y="5265"/>
                  </a:lnTo>
                  <a:lnTo>
                    <a:pt x="2035791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1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3893203" y="4991326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4">
                  <a:moveTo>
                    <a:pt x="0" y="5265"/>
                  </a:moveTo>
                  <a:lnTo>
                    <a:pt x="2035791" y="5265"/>
                  </a:lnTo>
                  <a:lnTo>
                    <a:pt x="2035791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4E9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3893203" y="4996333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4">
                  <a:moveTo>
                    <a:pt x="0" y="5265"/>
                  </a:moveTo>
                  <a:lnTo>
                    <a:pt x="2035791" y="5265"/>
                  </a:lnTo>
                  <a:lnTo>
                    <a:pt x="2035791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9E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3893203" y="5001335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4">
                  <a:moveTo>
                    <a:pt x="0" y="5265"/>
                  </a:moveTo>
                  <a:lnTo>
                    <a:pt x="2035791" y="5265"/>
                  </a:lnTo>
                  <a:lnTo>
                    <a:pt x="2035791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C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3616325" y="5006339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2312670" y="0"/>
                  </a:moveTo>
                  <a:lnTo>
                    <a:pt x="0" y="0"/>
                  </a:lnTo>
                  <a:lnTo>
                    <a:pt x="0" y="2197"/>
                  </a:lnTo>
                  <a:lnTo>
                    <a:pt x="0" y="5270"/>
                  </a:lnTo>
                  <a:lnTo>
                    <a:pt x="2312670" y="5270"/>
                  </a:lnTo>
                  <a:lnTo>
                    <a:pt x="2312670" y="2197"/>
                  </a:lnTo>
                  <a:lnTo>
                    <a:pt x="2312670" y="0"/>
                  </a:lnTo>
                  <a:close/>
                </a:path>
              </a:pathLst>
            </a:custGeom>
            <a:solidFill>
              <a:srgbClr val="D0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3616325" y="5011343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E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3616325" y="5016345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F0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3616325" y="5021347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3616325" y="5026349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F2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3616325" y="5031351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F4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3616325" y="5034203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3616325" y="5039487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3616325" y="5044772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3616325" y="5050052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3629264" y="4741052"/>
              <a:ext cx="276860" cy="250190"/>
            </a:xfrm>
            <a:custGeom>
              <a:avLst/>
              <a:gdLst/>
              <a:ahLst/>
              <a:cxnLst/>
              <a:rect l="l" t="t" r="r" b="b"/>
              <a:pathLst>
                <a:path w="276860" h="250189">
                  <a:moveTo>
                    <a:pt x="276754" y="250069"/>
                  </a:moveTo>
                  <a:lnTo>
                    <a:pt x="0" y="250069"/>
                  </a:lnTo>
                  <a:lnTo>
                    <a:pt x="0" y="0"/>
                  </a:lnTo>
                  <a:lnTo>
                    <a:pt x="276754" y="0"/>
                  </a:lnTo>
                  <a:lnTo>
                    <a:pt x="276754" y="250069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3629264" y="4741052"/>
              <a:ext cx="276860" cy="250190"/>
            </a:xfrm>
            <a:custGeom>
              <a:avLst/>
              <a:gdLst/>
              <a:ahLst/>
              <a:cxnLst/>
              <a:rect l="l" t="t" r="r" b="b"/>
              <a:pathLst>
                <a:path w="276860" h="250189">
                  <a:moveTo>
                    <a:pt x="0" y="0"/>
                  </a:moveTo>
                  <a:lnTo>
                    <a:pt x="276764" y="0"/>
                  </a:lnTo>
                  <a:lnTo>
                    <a:pt x="276764" y="250066"/>
                  </a:lnTo>
                  <a:lnTo>
                    <a:pt x="0" y="25006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3617614" y="4757316"/>
              <a:ext cx="273050" cy="238760"/>
            </a:xfrm>
            <a:custGeom>
              <a:avLst/>
              <a:gdLst/>
              <a:ahLst/>
              <a:cxnLst/>
              <a:rect l="l" t="t" r="r" b="b"/>
              <a:pathLst>
                <a:path w="273050" h="238760">
                  <a:moveTo>
                    <a:pt x="0" y="0"/>
                  </a:moveTo>
                  <a:lnTo>
                    <a:pt x="272555" y="0"/>
                  </a:lnTo>
                </a:path>
                <a:path w="273050" h="238760">
                  <a:moveTo>
                    <a:pt x="0" y="10373"/>
                  </a:moveTo>
                  <a:lnTo>
                    <a:pt x="272555" y="10373"/>
                  </a:lnTo>
                </a:path>
                <a:path w="273050" h="238760">
                  <a:moveTo>
                    <a:pt x="0" y="20741"/>
                  </a:moveTo>
                  <a:lnTo>
                    <a:pt x="272555" y="20741"/>
                  </a:lnTo>
                </a:path>
                <a:path w="273050" h="238760">
                  <a:moveTo>
                    <a:pt x="0" y="31115"/>
                  </a:moveTo>
                  <a:lnTo>
                    <a:pt x="272555" y="31115"/>
                  </a:lnTo>
                </a:path>
                <a:path w="273050" h="238760">
                  <a:moveTo>
                    <a:pt x="0" y="41483"/>
                  </a:moveTo>
                  <a:lnTo>
                    <a:pt x="272555" y="41483"/>
                  </a:lnTo>
                </a:path>
                <a:path w="273050" h="238760">
                  <a:moveTo>
                    <a:pt x="0" y="51857"/>
                  </a:moveTo>
                  <a:lnTo>
                    <a:pt x="272555" y="51857"/>
                  </a:lnTo>
                </a:path>
                <a:path w="273050" h="238760">
                  <a:moveTo>
                    <a:pt x="0" y="62225"/>
                  </a:moveTo>
                  <a:lnTo>
                    <a:pt x="272555" y="62225"/>
                  </a:lnTo>
                </a:path>
                <a:path w="273050" h="238760">
                  <a:moveTo>
                    <a:pt x="0" y="72602"/>
                  </a:moveTo>
                  <a:lnTo>
                    <a:pt x="272555" y="72602"/>
                  </a:lnTo>
                </a:path>
                <a:path w="273050" h="238760">
                  <a:moveTo>
                    <a:pt x="0" y="82967"/>
                  </a:moveTo>
                  <a:lnTo>
                    <a:pt x="272555" y="82967"/>
                  </a:lnTo>
                </a:path>
                <a:path w="273050" h="238760">
                  <a:moveTo>
                    <a:pt x="0" y="93344"/>
                  </a:moveTo>
                  <a:lnTo>
                    <a:pt x="272555" y="93344"/>
                  </a:lnTo>
                </a:path>
                <a:path w="273050" h="238760">
                  <a:moveTo>
                    <a:pt x="0" y="103709"/>
                  </a:moveTo>
                  <a:lnTo>
                    <a:pt x="272555" y="103709"/>
                  </a:lnTo>
                </a:path>
                <a:path w="273050" h="238760">
                  <a:moveTo>
                    <a:pt x="0" y="114086"/>
                  </a:moveTo>
                  <a:lnTo>
                    <a:pt x="272555" y="114086"/>
                  </a:lnTo>
                </a:path>
                <a:path w="273050" h="238760">
                  <a:moveTo>
                    <a:pt x="0" y="124451"/>
                  </a:moveTo>
                  <a:lnTo>
                    <a:pt x="272555" y="124451"/>
                  </a:lnTo>
                </a:path>
                <a:path w="273050" h="238760">
                  <a:moveTo>
                    <a:pt x="0" y="134828"/>
                  </a:moveTo>
                  <a:lnTo>
                    <a:pt x="272555" y="134828"/>
                  </a:lnTo>
                </a:path>
                <a:path w="273050" h="238760">
                  <a:moveTo>
                    <a:pt x="0" y="145193"/>
                  </a:moveTo>
                  <a:lnTo>
                    <a:pt x="272555" y="145193"/>
                  </a:lnTo>
                </a:path>
                <a:path w="273050" h="238760">
                  <a:moveTo>
                    <a:pt x="0" y="155570"/>
                  </a:moveTo>
                  <a:lnTo>
                    <a:pt x="272555" y="155570"/>
                  </a:lnTo>
                </a:path>
                <a:path w="273050" h="238760">
                  <a:moveTo>
                    <a:pt x="0" y="165935"/>
                  </a:moveTo>
                  <a:lnTo>
                    <a:pt x="272555" y="165935"/>
                  </a:lnTo>
                </a:path>
                <a:path w="273050" h="238760">
                  <a:moveTo>
                    <a:pt x="0" y="176312"/>
                  </a:moveTo>
                  <a:lnTo>
                    <a:pt x="272555" y="176312"/>
                  </a:lnTo>
                </a:path>
                <a:path w="273050" h="238760">
                  <a:moveTo>
                    <a:pt x="0" y="186680"/>
                  </a:moveTo>
                  <a:lnTo>
                    <a:pt x="272555" y="186680"/>
                  </a:lnTo>
                </a:path>
                <a:path w="273050" h="238760">
                  <a:moveTo>
                    <a:pt x="0" y="197046"/>
                  </a:moveTo>
                  <a:lnTo>
                    <a:pt x="272555" y="197046"/>
                  </a:lnTo>
                </a:path>
                <a:path w="273050" h="238760">
                  <a:moveTo>
                    <a:pt x="0" y="207422"/>
                  </a:moveTo>
                  <a:lnTo>
                    <a:pt x="272555" y="207422"/>
                  </a:lnTo>
                </a:path>
                <a:path w="273050" h="238760">
                  <a:moveTo>
                    <a:pt x="0" y="217788"/>
                  </a:moveTo>
                  <a:lnTo>
                    <a:pt x="272555" y="217788"/>
                  </a:lnTo>
                </a:path>
                <a:path w="273050" h="238760">
                  <a:moveTo>
                    <a:pt x="0" y="228164"/>
                  </a:moveTo>
                  <a:lnTo>
                    <a:pt x="272555" y="228164"/>
                  </a:lnTo>
                </a:path>
                <a:path w="273050" h="238760">
                  <a:moveTo>
                    <a:pt x="0" y="238530"/>
                  </a:moveTo>
                  <a:lnTo>
                    <a:pt x="272555" y="238530"/>
                  </a:lnTo>
                </a:path>
              </a:pathLst>
            </a:custGeom>
            <a:ln w="3520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3642846" y="4773526"/>
              <a:ext cx="220660" cy="21723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1" name="object 311"/>
          <p:cNvSpPr txBox="1"/>
          <p:nvPr/>
        </p:nvSpPr>
        <p:spPr>
          <a:xfrm>
            <a:off x="3615207" y="4745634"/>
            <a:ext cx="2628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sng" dirty="0">
                <a:uFill>
                  <a:solidFill>
                    <a:srgbClr val="00ADEF"/>
                  </a:solidFill>
                </a:uFill>
                <a:latin typeface="Arial Black"/>
                <a:cs typeface="Arial Black"/>
              </a:rPr>
              <a:t>11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312" name="object 312"/>
          <p:cNvSpPr txBox="1"/>
          <p:nvPr/>
        </p:nvSpPr>
        <p:spPr>
          <a:xfrm>
            <a:off x="3972559" y="4743246"/>
            <a:ext cx="8756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5" dirty="0">
                <a:latin typeface="Trebuchet MS"/>
                <a:cs typeface="Trebuchet MS"/>
              </a:rPr>
              <a:t>Conjunctions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13" name="object 313"/>
          <p:cNvSpPr txBox="1"/>
          <p:nvPr/>
        </p:nvSpPr>
        <p:spPr>
          <a:xfrm>
            <a:off x="6045047" y="4743246"/>
            <a:ext cx="2571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0" dirty="0">
                <a:latin typeface="Trebuchet MS"/>
                <a:cs typeface="Trebuchet MS"/>
              </a:rPr>
              <a:t>1</a:t>
            </a:r>
            <a:r>
              <a:rPr sz="1200" b="1" spc="-30" dirty="0">
                <a:latin typeface="Trebuchet MS"/>
                <a:cs typeface="Trebuchet MS"/>
              </a:rPr>
              <a:t>3</a:t>
            </a:r>
            <a:r>
              <a:rPr sz="1200" b="1" spc="-15" dirty="0">
                <a:latin typeface="Trebuchet MS"/>
                <a:cs typeface="Trebuchet MS"/>
              </a:rPr>
              <a:t>5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314" name="object 314"/>
          <p:cNvGrpSpPr/>
          <p:nvPr/>
        </p:nvGrpSpPr>
        <p:grpSpPr>
          <a:xfrm>
            <a:off x="3616325" y="5311854"/>
            <a:ext cx="2312670" cy="315595"/>
            <a:chOff x="3616325" y="5311854"/>
            <a:chExt cx="2312670" cy="315595"/>
          </a:xfrm>
        </p:grpSpPr>
        <p:sp>
          <p:nvSpPr>
            <p:cNvPr id="315" name="object 315"/>
            <p:cNvSpPr/>
            <p:nvPr/>
          </p:nvSpPr>
          <p:spPr>
            <a:xfrm>
              <a:off x="3893203" y="5550534"/>
              <a:ext cx="2035810" cy="3175"/>
            </a:xfrm>
            <a:custGeom>
              <a:avLst/>
              <a:gdLst/>
              <a:ahLst/>
              <a:cxnLst/>
              <a:rect l="l" t="t" r="r" b="b"/>
              <a:pathLst>
                <a:path w="2035810" h="3175">
                  <a:moveTo>
                    <a:pt x="0" y="3176"/>
                  </a:moveTo>
                  <a:lnTo>
                    <a:pt x="2035791" y="3176"/>
                  </a:lnTo>
                  <a:lnTo>
                    <a:pt x="2035791" y="0"/>
                  </a:lnTo>
                  <a:lnTo>
                    <a:pt x="0" y="0"/>
                  </a:lnTo>
                  <a:lnTo>
                    <a:pt x="0" y="3176"/>
                  </a:lnTo>
                  <a:close/>
                </a:path>
              </a:pathLst>
            </a:custGeom>
            <a:solidFill>
              <a:srgbClr val="BAE6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3893203" y="5553448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4">
                  <a:moveTo>
                    <a:pt x="0" y="5265"/>
                  </a:moveTo>
                  <a:lnTo>
                    <a:pt x="2035791" y="5265"/>
                  </a:lnTo>
                  <a:lnTo>
                    <a:pt x="2035791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BD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3893203" y="5558455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4">
                  <a:moveTo>
                    <a:pt x="0" y="5265"/>
                  </a:moveTo>
                  <a:lnTo>
                    <a:pt x="2035791" y="5265"/>
                  </a:lnTo>
                  <a:lnTo>
                    <a:pt x="2035791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1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3893203" y="5563456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4">
                  <a:moveTo>
                    <a:pt x="0" y="5265"/>
                  </a:moveTo>
                  <a:lnTo>
                    <a:pt x="2035791" y="5265"/>
                  </a:lnTo>
                  <a:lnTo>
                    <a:pt x="2035791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4E9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3893203" y="5568458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4">
                  <a:moveTo>
                    <a:pt x="0" y="5265"/>
                  </a:moveTo>
                  <a:lnTo>
                    <a:pt x="2035791" y="5265"/>
                  </a:lnTo>
                  <a:lnTo>
                    <a:pt x="2035791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9E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3893203" y="5573460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4">
                  <a:moveTo>
                    <a:pt x="0" y="5265"/>
                  </a:moveTo>
                  <a:lnTo>
                    <a:pt x="2035791" y="5265"/>
                  </a:lnTo>
                  <a:lnTo>
                    <a:pt x="2035791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C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3616325" y="5578474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2312670" y="0"/>
                  </a:moveTo>
                  <a:lnTo>
                    <a:pt x="0" y="0"/>
                  </a:lnTo>
                  <a:lnTo>
                    <a:pt x="0" y="2184"/>
                  </a:lnTo>
                  <a:lnTo>
                    <a:pt x="0" y="5257"/>
                  </a:lnTo>
                  <a:lnTo>
                    <a:pt x="2312670" y="5257"/>
                  </a:lnTo>
                  <a:lnTo>
                    <a:pt x="2312670" y="2184"/>
                  </a:lnTo>
                  <a:lnTo>
                    <a:pt x="2312670" y="0"/>
                  </a:lnTo>
                  <a:close/>
                </a:path>
              </a:pathLst>
            </a:custGeom>
            <a:solidFill>
              <a:srgbClr val="D0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3616325" y="5583469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E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3616325" y="5588470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F0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3616325" y="5593472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3616325" y="5598479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F2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3616325" y="5603481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F4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3616325" y="5606328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3616325" y="5611613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3616325" y="5616897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3616325" y="5622182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4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3629264" y="5313167"/>
              <a:ext cx="276860" cy="250190"/>
            </a:xfrm>
            <a:custGeom>
              <a:avLst/>
              <a:gdLst/>
              <a:ahLst/>
              <a:cxnLst/>
              <a:rect l="l" t="t" r="r" b="b"/>
              <a:pathLst>
                <a:path w="276860" h="250189">
                  <a:moveTo>
                    <a:pt x="276754" y="250069"/>
                  </a:moveTo>
                  <a:lnTo>
                    <a:pt x="0" y="250069"/>
                  </a:lnTo>
                  <a:lnTo>
                    <a:pt x="0" y="0"/>
                  </a:lnTo>
                  <a:lnTo>
                    <a:pt x="276754" y="0"/>
                  </a:lnTo>
                  <a:lnTo>
                    <a:pt x="276754" y="250069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3629264" y="5313167"/>
              <a:ext cx="276860" cy="250190"/>
            </a:xfrm>
            <a:custGeom>
              <a:avLst/>
              <a:gdLst/>
              <a:ahLst/>
              <a:cxnLst/>
              <a:rect l="l" t="t" r="r" b="b"/>
              <a:pathLst>
                <a:path w="276860" h="250189">
                  <a:moveTo>
                    <a:pt x="0" y="0"/>
                  </a:moveTo>
                  <a:lnTo>
                    <a:pt x="276764" y="0"/>
                  </a:lnTo>
                  <a:lnTo>
                    <a:pt x="276764" y="250069"/>
                  </a:lnTo>
                  <a:lnTo>
                    <a:pt x="0" y="25006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3617614" y="5329431"/>
              <a:ext cx="273050" cy="248920"/>
            </a:xfrm>
            <a:custGeom>
              <a:avLst/>
              <a:gdLst/>
              <a:ahLst/>
              <a:cxnLst/>
              <a:rect l="l" t="t" r="r" b="b"/>
              <a:pathLst>
                <a:path w="273050" h="248920">
                  <a:moveTo>
                    <a:pt x="0" y="0"/>
                  </a:moveTo>
                  <a:lnTo>
                    <a:pt x="272555" y="0"/>
                  </a:lnTo>
                </a:path>
                <a:path w="273050" h="248920">
                  <a:moveTo>
                    <a:pt x="0" y="10376"/>
                  </a:moveTo>
                  <a:lnTo>
                    <a:pt x="272555" y="10376"/>
                  </a:lnTo>
                </a:path>
                <a:path w="273050" h="248920">
                  <a:moveTo>
                    <a:pt x="0" y="20741"/>
                  </a:moveTo>
                  <a:lnTo>
                    <a:pt x="272555" y="20741"/>
                  </a:lnTo>
                </a:path>
                <a:path w="273050" h="248920">
                  <a:moveTo>
                    <a:pt x="0" y="31118"/>
                  </a:moveTo>
                  <a:lnTo>
                    <a:pt x="272555" y="31118"/>
                  </a:lnTo>
                </a:path>
                <a:path w="273050" h="248920">
                  <a:moveTo>
                    <a:pt x="0" y="41483"/>
                  </a:moveTo>
                  <a:lnTo>
                    <a:pt x="272555" y="41483"/>
                  </a:lnTo>
                </a:path>
                <a:path w="273050" h="248920">
                  <a:moveTo>
                    <a:pt x="0" y="51860"/>
                  </a:moveTo>
                  <a:lnTo>
                    <a:pt x="272555" y="51860"/>
                  </a:lnTo>
                </a:path>
                <a:path w="273050" h="248920">
                  <a:moveTo>
                    <a:pt x="0" y="62225"/>
                  </a:moveTo>
                  <a:lnTo>
                    <a:pt x="272555" y="62225"/>
                  </a:lnTo>
                </a:path>
                <a:path w="273050" h="248920">
                  <a:moveTo>
                    <a:pt x="0" y="72602"/>
                  </a:moveTo>
                  <a:lnTo>
                    <a:pt x="272555" y="72602"/>
                  </a:lnTo>
                </a:path>
                <a:path w="273050" h="248920">
                  <a:moveTo>
                    <a:pt x="0" y="82967"/>
                  </a:moveTo>
                  <a:lnTo>
                    <a:pt x="272555" y="82967"/>
                  </a:lnTo>
                </a:path>
                <a:path w="273050" h="248920">
                  <a:moveTo>
                    <a:pt x="0" y="93344"/>
                  </a:moveTo>
                  <a:lnTo>
                    <a:pt x="272555" y="93344"/>
                  </a:lnTo>
                </a:path>
                <a:path w="273050" h="248920">
                  <a:moveTo>
                    <a:pt x="0" y="103712"/>
                  </a:moveTo>
                  <a:lnTo>
                    <a:pt x="272555" y="103712"/>
                  </a:lnTo>
                </a:path>
                <a:path w="273050" h="248920">
                  <a:moveTo>
                    <a:pt x="0" y="114086"/>
                  </a:moveTo>
                  <a:lnTo>
                    <a:pt x="272555" y="114086"/>
                  </a:lnTo>
                </a:path>
                <a:path w="273050" h="248920">
                  <a:moveTo>
                    <a:pt x="0" y="124454"/>
                  </a:moveTo>
                  <a:lnTo>
                    <a:pt x="272555" y="124454"/>
                  </a:lnTo>
                </a:path>
                <a:path w="273050" h="248920">
                  <a:moveTo>
                    <a:pt x="0" y="134828"/>
                  </a:moveTo>
                  <a:lnTo>
                    <a:pt x="272555" y="134828"/>
                  </a:lnTo>
                </a:path>
                <a:path w="273050" h="248920">
                  <a:moveTo>
                    <a:pt x="0" y="145196"/>
                  </a:moveTo>
                  <a:lnTo>
                    <a:pt x="272555" y="145196"/>
                  </a:lnTo>
                </a:path>
                <a:path w="273050" h="248920">
                  <a:moveTo>
                    <a:pt x="0" y="155570"/>
                  </a:moveTo>
                  <a:lnTo>
                    <a:pt x="272555" y="155570"/>
                  </a:lnTo>
                </a:path>
                <a:path w="273050" h="248920">
                  <a:moveTo>
                    <a:pt x="0" y="165938"/>
                  </a:moveTo>
                  <a:lnTo>
                    <a:pt x="272555" y="165938"/>
                  </a:lnTo>
                </a:path>
                <a:path w="273050" h="248920">
                  <a:moveTo>
                    <a:pt x="0" y="176314"/>
                  </a:moveTo>
                  <a:lnTo>
                    <a:pt x="272555" y="176314"/>
                  </a:lnTo>
                </a:path>
                <a:path w="273050" h="248920">
                  <a:moveTo>
                    <a:pt x="0" y="186680"/>
                  </a:moveTo>
                  <a:lnTo>
                    <a:pt x="272555" y="186680"/>
                  </a:lnTo>
                </a:path>
                <a:path w="273050" h="248920">
                  <a:moveTo>
                    <a:pt x="0" y="197046"/>
                  </a:moveTo>
                  <a:lnTo>
                    <a:pt x="272555" y="197046"/>
                  </a:lnTo>
                </a:path>
                <a:path w="273050" h="248920">
                  <a:moveTo>
                    <a:pt x="0" y="207422"/>
                  </a:moveTo>
                  <a:lnTo>
                    <a:pt x="272555" y="207422"/>
                  </a:lnTo>
                </a:path>
                <a:path w="273050" h="248920">
                  <a:moveTo>
                    <a:pt x="0" y="217788"/>
                  </a:moveTo>
                  <a:lnTo>
                    <a:pt x="272555" y="217788"/>
                  </a:lnTo>
                </a:path>
                <a:path w="273050" h="248920">
                  <a:moveTo>
                    <a:pt x="0" y="228164"/>
                  </a:moveTo>
                  <a:lnTo>
                    <a:pt x="272555" y="228164"/>
                  </a:lnTo>
                </a:path>
                <a:path w="273050" h="248920">
                  <a:moveTo>
                    <a:pt x="0" y="238532"/>
                  </a:moveTo>
                  <a:lnTo>
                    <a:pt x="272555" y="238532"/>
                  </a:lnTo>
                </a:path>
                <a:path w="273050" h="248920">
                  <a:moveTo>
                    <a:pt x="0" y="248906"/>
                  </a:moveTo>
                  <a:lnTo>
                    <a:pt x="272555" y="248906"/>
                  </a:lnTo>
                </a:path>
              </a:pathLst>
            </a:custGeom>
            <a:ln w="3520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3642846" y="5345641"/>
              <a:ext cx="220660" cy="21723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5" name="object 335"/>
          <p:cNvSpPr txBox="1"/>
          <p:nvPr/>
        </p:nvSpPr>
        <p:spPr>
          <a:xfrm>
            <a:off x="3615207" y="5309514"/>
            <a:ext cx="2628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Black"/>
                <a:cs typeface="Arial Black"/>
              </a:rPr>
              <a:t>12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336" name="object 336"/>
          <p:cNvSpPr txBox="1"/>
          <p:nvPr/>
        </p:nvSpPr>
        <p:spPr>
          <a:xfrm>
            <a:off x="3972559" y="5315381"/>
            <a:ext cx="8242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latin typeface="Trebuchet MS"/>
                <a:cs typeface="Trebuchet MS"/>
              </a:rPr>
              <a:t>Interjections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37" name="object 337"/>
          <p:cNvSpPr txBox="1"/>
          <p:nvPr/>
        </p:nvSpPr>
        <p:spPr>
          <a:xfrm>
            <a:off x="6043523" y="5315381"/>
            <a:ext cx="2584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0" dirty="0">
                <a:latin typeface="Trebuchet MS"/>
                <a:cs typeface="Trebuchet MS"/>
              </a:rPr>
              <a:t>1</a:t>
            </a:r>
            <a:r>
              <a:rPr sz="1200" b="1" spc="-15" dirty="0">
                <a:latin typeface="Trebuchet MS"/>
                <a:cs typeface="Trebuchet MS"/>
              </a:rPr>
              <a:t>38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338" name="object 338"/>
          <p:cNvGrpSpPr/>
          <p:nvPr/>
        </p:nvGrpSpPr>
        <p:grpSpPr>
          <a:xfrm>
            <a:off x="3617595" y="7652395"/>
            <a:ext cx="2312670" cy="316230"/>
            <a:chOff x="3617595" y="7652395"/>
            <a:chExt cx="2312670" cy="316230"/>
          </a:xfrm>
        </p:grpSpPr>
        <p:sp>
          <p:nvSpPr>
            <p:cNvPr id="339" name="object 339"/>
            <p:cNvSpPr/>
            <p:nvPr/>
          </p:nvSpPr>
          <p:spPr>
            <a:xfrm>
              <a:off x="3894474" y="7891144"/>
              <a:ext cx="2035810" cy="3175"/>
            </a:xfrm>
            <a:custGeom>
              <a:avLst/>
              <a:gdLst/>
              <a:ahLst/>
              <a:cxnLst/>
              <a:rect l="l" t="t" r="r" b="b"/>
              <a:pathLst>
                <a:path w="2035810" h="3175">
                  <a:moveTo>
                    <a:pt x="0" y="3134"/>
                  </a:moveTo>
                  <a:lnTo>
                    <a:pt x="2035790" y="3134"/>
                  </a:lnTo>
                  <a:lnTo>
                    <a:pt x="2035790" y="0"/>
                  </a:lnTo>
                  <a:lnTo>
                    <a:pt x="0" y="0"/>
                  </a:lnTo>
                  <a:lnTo>
                    <a:pt x="0" y="3134"/>
                  </a:lnTo>
                  <a:close/>
                </a:path>
              </a:pathLst>
            </a:custGeom>
            <a:solidFill>
              <a:srgbClr val="BAE6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3894474" y="7894015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5">
                  <a:moveTo>
                    <a:pt x="0" y="5265"/>
                  </a:moveTo>
                  <a:lnTo>
                    <a:pt x="2035790" y="5265"/>
                  </a:lnTo>
                  <a:lnTo>
                    <a:pt x="2035790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BD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3894474" y="7899017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5">
                  <a:moveTo>
                    <a:pt x="0" y="5265"/>
                  </a:moveTo>
                  <a:lnTo>
                    <a:pt x="2035790" y="5265"/>
                  </a:lnTo>
                  <a:lnTo>
                    <a:pt x="2035790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1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3894474" y="7904024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5">
                  <a:moveTo>
                    <a:pt x="0" y="5265"/>
                  </a:moveTo>
                  <a:lnTo>
                    <a:pt x="2035790" y="5265"/>
                  </a:lnTo>
                  <a:lnTo>
                    <a:pt x="2035790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4E9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3894474" y="7909026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5">
                  <a:moveTo>
                    <a:pt x="0" y="5265"/>
                  </a:moveTo>
                  <a:lnTo>
                    <a:pt x="2035790" y="5265"/>
                  </a:lnTo>
                  <a:lnTo>
                    <a:pt x="2035790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9E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3894474" y="7914028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5">
                  <a:moveTo>
                    <a:pt x="0" y="5265"/>
                  </a:moveTo>
                  <a:lnTo>
                    <a:pt x="2035790" y="5265"/>
                  </a:lnTo>
                  <a:lnTo>
                    <a:pt x="2035790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C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3617595" y="7919034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5">
                  <a:moveTo>
                    <a:pt x="2312670" y="0"/>
                  </a:moveTo>
                  <a:lnTo>
                    <a:pt x="0" y="0"/>
                  </a:lnTo>
                  <a:lnTo>
                    <a:pt x="0" y="2159"/>
                  </a:lnTo>
                  <a:lnTo>
                    <a:pt x="0" y="5270"/>
                  </a:lnTo>
                  <a:lnTo>
                    <a:pt x="2312670" y="5270"/>
                  </a:lnTo>
                  <a:lnTo>
                    <a:pt x="2312670" y="2159"/>
                  </a:lnTo>
                  <a:lnTo>
                    <a:pt x="2312670" y="0"/>
                  </a:lnTo>
                  <a:close/>
                </a:path>
              </a:pathLst>
            </a:custGeom>
            <a:solidFill>
              <a:srgbClr val="D0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3617595" y="7924036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5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E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3617595" y="7929038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5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F0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3617595" y="7934040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5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3617595" y="7939042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5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F2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3617595" y="7944048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5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F4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3617595" y="7946895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5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3617595" y="7952180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5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3617595" y="7957465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5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3617595" y="7962749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5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3630535" y="7653708"/>
              <a:ext cx="276860" cy="250190"/>
            </a:xfrm>
            <a:custGeom>
              <a:avLst/>
              <a:gdLst/>
              <a:ahLst/>
              <a:cxnLst/>
              <a:rect l="l" t="t" r="r" b="b"/>
              <a:pathLst>
                <a:path w="276860" h="250190">
                  <a:moveTo>
                    <a:pt x="276754" y="250069"/>
                  </a:moveTo>
                  <a:lnTo>
                    <a:pt x="0" y="250069"/>
                  </a:lnTo>
                  <a:lnTo>
                    <a:pt x="0" y="0"/>
                  </a:lnTo>
                  <a:lnTo>
                    <a:pt x="276754" y="0"/>
                  </a:lnTo>
                  <a:lnTo>
                    <a:pt x="276754" y="250069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3630535" y="7653708"/>
              <a:ext cx="276860" cy="250190"/>
            </a:xfrm>
            <a:custGeom>
              <a:avLst/>
              <a:gdLst/>
              <a:ahLst/>
              <a:cxnLst/>
              <a:rect l="l" t="t" r="r" b="b"/>
              <a:pathLst>
                <a:path w="276860" h="250190">
                  <a:moveTo>
                    <a:pt x="0" y="0"/>
                  </a:moveTo>
                  <a:lnTo>
                    <a:pt x="276764" y="0"/>
                  </a:lnTo>
                  <a:lnTo>
                    <a:pt x="276764" y="250061"/>
                  </a:lnTo>
                  <a:lnTo>
                    <a:pt x="0" y="25006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3618885" y="7669972"/>
              <a:ext cx="273050" cy="248920"/>
            </a:xfrm>
            <a:custGeom>
              <a:avLst/>
              <a:gdLst/>
              <a:ahLst/>
              <a:cxnLst/>
              <a:rect l="l" t="t" r="r" b="b"/>
              <a:pathLst>
                <a:path w="273050" h="248920">
                  <a:moveTo>
                    <a:pt x="0" y="0"/>
                  </a:moveTo>
                  <a:lnTo>
                    <a:pt x="272555" y="0"/>
                  </a:lnTo>
                </a:path>
                <a:path w="273050" h="248920">
                  <a:moveTo>
                    <a:pt x="0" y="10373"/>
                  </a:moveTo>
                  <a:lnTo>
                    <a:pt x="272555" y="10373"/>
                  </a:lnTo>
                </a:path>
                <a:path w="273050" h="248920">
                  <a:moveTo>
                    <a:pt x="0" y="20721"/>
                  </a:moveTo>
                  <a:lnTo>
                    <a:pt x="272555" y="20721"/>
                  </a:lnTo>
                </a:path>
                <a:path w="273050" h="248920">
                  <a:moveTo>
                    <a:pt x="0" y="31120"/>
                  </a:moveTo>
                  <a:lnTo>
                    <a:pt x="272555" y="31120"/>
                  </a:lnTo>
                </a:path>
                <a:path w="273050" h="248920">
                  <a:moveTo>
                    <a:pt x="0" y="41468"/>
                  </a:moveTo>
                  <a:lnTo>
                    <a:pt x="272555" y="41468"/>
                  </a:lnTo>
                </a:path>
                <a:path w="273050" h="248920">
                  <a:moveTo>
                    <a:pt x="0" y="51841"/>
                  </a:moveTo>
                  <a:lnTo>
                    <a:pt x="272555" y="51841"/>
                  </a:lnTo>
                </a:path>
                <a:path w="273050" h="248920">
                  <a:moveTo>
                    <a:pt x="0" y="62215"/>
                  </a:moveTo>
                  <a:lnTo>
                    <a:pt x="272555" y="62215"/>
                  </a:lnTo>
                </a:path>
                <a:path w="273050" h="248920">
                  <a:moveTo>
                    <a:pt x="0" y="72589"/>
                  </a:moveTo>
                  <a:lnTo>
                    <a:pt x="272555" y="72589"/>
                  </a:lnTo>
                </a:path>
                <a:path w="273050" h="248920">
                  <a:moveTo>
                    <a:pt x="0" y="82962"/>
                  </a:moveTo>
                  <a:lnTo>
                    <a:pt x="272555" y="82962"/>
                  </a:lnTo>
                </a:path>
                <a:path w="273050" h="248920">
                  <a:moveTo>
                    <a:pt x="0" y="93336"/>
                  </a:moveTo>
                  <a:lnTo>
                    <a:pt x="272555" y="93336"/>
                  </a:lnTo>
                </a:path>
                <a:path w="273050" h="248920">
                  <a:moveTo>
                    <a:pt x="0" y="103709"/>
                  </a:moveTo>
                  <a:lnTo>
                    <a:pt x="272555" y="103709"/>
                  </a:lnTo>
                </a:path>
                <a:path w="273050" h="248920">
                  <a:moveTo>
                    <a:pt x="0" y="114083"/>
                  </a:moveTo>
                  <a:lnTo>
                    <a:pt x="272555" y="114083"/>
                  </a:lnTo>
                </a:path>
                <a:path w="273050" h="248920">
                  <a:moveTo>
                    <a:pt x="0" y="124457"/>
                  </a:moveTo>
                  <a:lnTo>
                    <a:pt x="272555" y="124457"/>
                  </a:lnTo>
                </a:path>
                <a:path w="273050" h="248920">
                  <a:moveTo>
                    <a:pt x="0" y="134830"/>
                  </a:moveTo>
                  <a:lnTo>
                    <a:pt x="272555" y="134830"/>
                  </a:lnTo>
                </a:path>
                <a:path w="273050" h="248920">
                  <a:moveTo>
                    <a:pt x="0" y="145178"/>
                  </a:moveTo>
                  <a:lnTo>
                    <a:pt x="272555" y="145178"/>
                  </a:lnTo>
                </a:path>
                <a:path w="273050" h="248920">
                  <a:moveTo>
                    <a:pt x="0" y="155551"/>
                  </a:moveTo>
                  <a:lnTo>
                    <a:pt x="272555" y="155551"/>
                  </a:lnTo>
                </a:path>
                <a:path w="273050" h="248920">
                  <a:moveTo>
                    <a:pt x="0" y="165925"/>
                  </a:moveTo>
                  <a:lnTo>
                    <a:pt x="272555" y="165925"/>
                  </a:lnTo>
                </a:path>
                <a:path w="273050" h="248920">
                  <a:moveTo>
                    <a:pt x="0" y="176299"/>
                  </a:moveTo>
                  <a:lnTo>
                    <a:pt x="272555" y="176299"/>
                  </a:lnTo>
                </a:path>
                <a:path w="273050" h="248920">
                  <a:moveTo>
                    <a:pt x="0" y="186672"/>
                  </a:moveTo>
                  <a:lnTo>
                    <a:pt x="272555" y="186672"/>
                  </a:lnTo>
                </a:path>
                <a:path w="273050" h="248920">
                  <a:moveTo>
                    <a:pt x="0" y="197046"/>
                  </a:moveTo>
                  <a:lnTo>
                    <a:pt x="272555" y="197046"/>
                  </a:lnTo>
                </a:path>
                <a:path w="273050" h="248920">
                  <a:moveTo>
                    <a:pt x="0" y="207419"/>
                  </a:moveTo>
                  <a:lnTo>
                    <a:pt x="272555" y="207419"/>
                  </a:lnTo>
                </a:path>
                <a:path w="273050" h="248920">
                  <a:moveTo>
                    <a:pt x="0" y="217767"/>
                  </a:moveTo>
                  <a:lnTo>
                    <a:pt x="272555" y="217767"/>
                  </a:lnTo>
                </a:path>
                <a:path w="273050" h="248920">
                  <a:moveTo>
                    <a:pt x="0" y="228167"/>
                  </a:moveTo>
                  <a:lnTo>
                    <a:pt x="272555" y="228167"/>
                  </a:lnTo>
                </a:path>
                <a:path w="273050" h="248920">
                  <a:moveTo>
                    <a:pt x="0" y="238514"/>
                  </a:moveTo>
                  <a:lnTo>
                    <a:pt x="272555" y="238514"/>
                  </a:lnTo>
                </a:path>
                <a:path w="273050" h="248920">
                  <a:moveTo>
                    <a:pt x="0" y="248888"/>
                  </a:moveTo>
                  <a:lnTo>
                    <a:pt x="272555" y="248888"/>
                  </a:lnTo>
                </a:path>
              </a:pathLst>
            </a:custGeom>
            <a:ln w="3520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3644117" y="7686158"/>
              <a:ext cx="220660" cy="21724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9" name="object 359"/>
          <p:cNvSpPr txBox="1"/>
          <p:nvPr/>
        </p:nvSpPr>
        <p:spPr>
          <a:xfrm>
            <a:off x="3615207" y="7651394"/>
            <a:ext cx="2628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Black"/>
                <a:cs typeface="Arial Black"/>
              </a:rPr>
              <a:t>14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360" name="object 360"/>
          <p:cNvSpPr txBox="1"/>
          <p:nvPr/>
        </p:nvSpPr>
        <p:spPr>
          <a:xfrm>
            <a:off x="3973829" y="7655991"/>
            <a:ext cx="815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5" dirty="0">
                <a:latin typeface="Trebuchet MS"/>
                <a:cs typeface="Trebuchet MS"/>
              </a:rPr>
              <a:t>Punctuation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61" name="object 361"/>
          <p:cNvSpPr txBox="1"/>
          <p:nvPr/>
        </p:nvSpPr>
        <p:spPr>
          <a:xfrm>
            <a:off x="6024981" y="7584211"/>
            <a:ext cx="278130" cy="1266825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sz="1200" b="1" spc="-180" dirty="0">
                <a:latin typeface="Trebuchet MS"/>
                <a:cs typeface="Trebuchet MS"/>
              </a:rPr>
              <a:t>1</a:t>
            </a:r>
            <a:r>
              <a:rPr sz="1200" b="1" spc="65" dirty="0">
                <a:latin typeface="Trebuchet MS"/>
                <a:cs typeface="Trebuchet MS"/>
              </a:rPr>
              <a:t>5</a:t>
            </a:r>
            <a:r>
              <a:rPr sz="1200" b="1" spc="-15" dirty="0">
                <a:latin typeface="Trebuchet MS"/>
                <a:cs typeface="Trebuchet MS"/>
              </a:rPr>
              <a:t>0</a:t>
            </a:r>
            <a:endParaRPr sz="1200">
              <a:latin typeface="Trebuchet MS"/>
              <a:cs typeface="Trebuchet MS"/>
            </a:endParaRPr>
          </a:p>
          <a:p>
            <a:pPr marL="48260">
              <a:lnSpc>
                <a:spcPct val="100000"/>
              </a:lnSpc>
              <a:spcBef>
                <a:spcPts val="565"/>
              </a:spcBef>
            </a:pPr>
            <a:r>
              <a:rPr sz="1200" spc="-60" dirty="0">
                <a:latin typeface="Trebuchet MS"/>
                <a:cs typeface="Trebuchet MS"/>
              </a:rPr>
              <a:t>150</a:t>
            </a:r>
            <a:endParaRPr sz="1200">
              <a:latin typeface="Trebuchet MS"/>
              <a:cs typeface="Trebuchet MS"/>
            </a:endParaRPr>
          </a:p>
          <a:p>
            <a:pPr marL="76200">
              <a:lnSpc>
                <a:spcPct val="100000"/>
              </a:lnSpc>
            </a:pPr>
            <a:r>
              <a:rPr sz="1200" spc="-135" dirty="0">
                <a:latin typeface="Trebuchet MS"/>
                <a:cs typeface="Trebuchet MS"/>
              </a:rPr>
              <a:t>151</a:t>
            </a:r>
            <a:endParaRPr sz="1200">
              <a:latin typeface="Trebuchet MS"/>
              <a:cs typeface="Trebuchet MS"/>
            </a:endParaRPr>
          </a:p>
          <a:p>
            <a:pPr marL="48260">
              <a:lnSpc>
                <a:spcPct val="100000"/>
              </a:lnSpc>
            </a:pPr>
            <a:r>
              <a:rPr sz="1200" spc="-60" dirty="0">
                <a:latin typeface="Trebuchet MS"/>
                <a:cs typeface="Trebuchet MS"/>
              </a:rPr>
              <a:t>152</a:t>
            </a:r>
            <a:endParaRPr sz="1200">
              <a:latin typeface="Trebuchet MS"/>
              <a:cs typeface="Trebuchet MS"/>
            </a:endParaRPr>
          </a:p>
          <a:p>
            <a:pPr marL="48260">
              <a:lnSpc>
                <a:spcPct val="100000"/>
              </a:lnSpc>
            </a:pPr>
            <a:r>
              <a:rPr sz="1200" spc="-60" dirty="0">
                <a:latin typeface="Trebuchet MS"/>
                <a:cs typeface="Trebuchet MS"/>
              </a:rPr>
              <a:t>152</a:t>
            </a:r>
            <a:endParaRPr sz="1200">
              <a:latin typeface="Trebuchet MS"/>
              <a:cs typeface="Trebuchet MS"/>
            </a:endParaRPr>
          </a:p>
          <a:p>
            <a:pPr marL="48260">
              <a:lnSpc>
                <a:spcPct val="100000"/>
              </a:lnSpc>
            </a:pPr>
            <a:r>
              <a:rPr sz="1200" spc="-60" dirty="0">
                <a:latin typeface="Trebuchet MS"/>
                <a:cs typeface="Trebuchet MS"/>
              </a:rPr>
              <a:t>153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62" name="object 362"/>
          <p:cNvSpPr txBox="1"/>
          <p:nvPr/>
        </p:nvSpPr>
        <p:spPr>
          <a:xfrm>
            <a:off x="3973829" y="7910652"/>
            <a:ext cx="114617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14045">
              <a:lnSpc>
                <a:spcPct val="100000"/>
              </a:lnSpc>
              <a:spcBef>
                <a:spcPts val="100"/>
              </a:spcBef>
            </a:pPr>
            <a:r>
              <a:rPr sz="1200" spc="-45" dirty="0">
                <a:latin typeface="Trebuchet MS"/>
                <a:cs typeface="Trebuchet MS"/>
              </a:rPr>
              <a:t>Period  </a:t>
            </a:r>
            <a:r>
              <a:rPr sz="1200" spc="5" dirty="0">
                <a:latin typeface="Trebuchet MS"/>
                <a:cs typeface="Trebuchet MS"/>
              </a:rPr>
              <a:t>Comma</a:t>
            </a: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sz="1200" spc="-50" dirty="0">
                <a:latin typeface="Trebuchet MS"/>
                <a:cs typeface="Trebuchet MS"/>
              </a:rPr>
              <a:t>Exclamation</a:t>
            </a:r>
            <a:r>
              <a:rPr sz="1200" spc="-120" dirty="0">
                <a:latin typeface="Trebuchet MS"/>
                <a:cs typeface="Trebuchet MS"/>
              </a:rPr>
              <a:t> </a:t>
            </a:r>
            <a:r>
              <a:rPr sz="1200" spc="-65" dirty="0">
                <a:latin typeface="Trebuchet MS"/>
                <a:cs typeface="Trebuchet MS"/>
              </a:rPr>
              <a:t>Point  </a:t>
            </a:r>
            <a:r>
              <a:rPr sz="1200" spc="-35" dirty="0">
                <a:latin typeface="Trebuchet MS"/>
                <a:cs typeface="Trebuchet MS"/>
              </a:rPr>
              <a:t>Question </a:t>
            </a:r>
            <a:r>
              <a:rPr sz="1200" spc="10" dirty="0">
                <a:latin typeface="Trebuchet MS"/>
                <a:cs typeface="Trebuchet MS"/>
              </a:rPr>
              <a:t>Mark  </a:t>
            </a:r>
            <a:r>
              <a:rPr sz="1200" spc="-25" dirty="0">
                <a:latin typeface="Trebuchet MS"/>
                <a:cs typeface="Trebuchet MS"/>
              </a:rPr>
              <a:t>Apostrophe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363" name="object 363"/>
          <p:cNvGrpSpPr/>
          <p:nvPr/>
        </p:nvGrpSpPr>
        <p:grpSpPr>
          <a:xfrm>
            <a:off x="452755" y="7652395"/>
            <a:ext cx="2312670" cy="316230"/>
            <a:chOff x="452755" y="7652395"/>
            <a:chExt cx="2312670" cy="316230"/>
          </a:xfrm>
        </p:grpSpPr>
        <p:sp>
          <p:nvSpPr>
            <p:cNvPr id="364" name="object 364"/>
            <p:cNvSpPr/>
            <p:nvPr/>
          </p:nvSpPr>
          <p:spPr>
            <a:xfrm>
              <a:off x="452755" y="7891144"/>
              <a:ext cx="635" cy="3175"/>
            </a:xfrm>
            <a:custGeom>
              <a:avLst/>
              <a:gdLst/>
              <a:ahLst/>
              <a:cxnLst/>
              <a:rect l="l" t="t" r="r" b="b"/>
              <a:pathLst>
                <a:path w="634" h="3175">
                  <a:moveTo>
                    <a:pt x="0" y="3134"/>
                  </a:moveTo>
                  <a:lnTo>
                    <a:pt x="158" y="3134"/>
                  </a:lnTo>
                  <a:lnTo>
                    <a:pt x="158" y="0"/>
                  </a:lnTo>
                  <a:lnTo>
                    <a:pt x="0" y="0"/>
                  </a:lnTo>
                  <a:lnTo>
                    <a:pt x="0" y="3134"/>
                  </a:lnTo>
                  <a:close/>
                </a:path>
              </a:pathLst>
            </a:custGeom>
            <a:solidFill>
              <a:srgbClr val="BAE6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452755" y="7894015"/>
              <a:ext cx="635" cy="5715"/>
            </a:xfrm>
            <a:custGeom>
              <a:avLst/>
              <a:gdLst/>
              <a:ahLst/>
              <a:cxnLst/>
              <a:rect l="l" t="t" r="r" b="b"/>
              <a:pathLst>
                <a:path w="634" h="5715">
                  <a:moveTo>
                    <a:pt x="0" y="5265"/>
                  </a:moveTo>
                  <a:lnTo>
                    <a:pt x="158" y="5265"/>
                  </a:lnTo>
                  <a:lnTo>
                    <a:pt x="158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BD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452755" y="7899017"/>
              <a:ext cx="635" cy="5715"/>
            </a:xfrm>
            <a:custGeom>
              <a:avLst/>
              <a:gdLst/>
              <a:ahLst/>
              <a:cxnLst/>
              <a:rect l="l" t="t" r="r" b="b"/>
              <a:pathLst>
                <a:path w="634" h="5715">
                  <a:moveTo>
                    <a:pt x="0" y="5265"/>
                  </a:moveTo>
                  <a:lnTo>
                    <a:pt x="158" y="5265"/>
                  </a:lnTo>
                  <a:lnTo>
                    <a:pt x="158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1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452755" y="7904019"/>
              <a:ext cx="635" cy="5715"/>
            </a:xfrm>
            <a:custGeom>
              <a:avLst/>
              <a:gdLst/>
              <a:ahLst/>
              <a:cxnLst/>
              <a:rect l="l" t="t" r="r" b="b"/>
              <a:pathLst>
                <a:path w="634" h="5715">
                  <a:moveTo>
                    <a:pt x="0" y="5265"/>
                  </a:moveTo>
                  <a:lnTo>
                    <a:pt x="158" y="5265"/>
                  </a:lnTo>
                  <a:lnTo>
                    <a:pt x="158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4E9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452755" y="7909026"/>
              <a:ext cx="635" cy="5715"/>
            </a:xfrm>
            <a:custGeom>
              <a:avLst/>
              <a:gdLst/>
              <a:ahLst/>
              <a:cxnLst/>
              <a:rect l="l" t="t" r="r" b="b"/>
              <a:pathLst>
                <a:path w="634" h="5715">
                  <a:moveTo>
                    <a:pt x="0" y="5265"/>
                  </a:moveTo>
                  <a:lnTo>
                    <a:pt x="158" y="5265"/>
                  </a:lnTo>
                  <a:lnTo>
                    <a:pt x="158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9E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452755" y="7914028"/>
              <a:ext cx="635" cy="5715"/>
            </a:xfrm>
            <a:custGeom>
              <a:avLst/>
              <a:gdLst/>
              <a:ahLst/>
              <a:cxnLst/>
              <a:rect l="l" t="t" r="r" b="b"/>
              <a:pathLst>
                <a:path w="634" h="5715">
                  <a:moveTo>
                    <a:pt x="0" y="5265"/>
                  </a:moveTo>
                  <a:lnTo>
                    <a:pt x="158" y="5265"/>
                  </a:lnTo>
                  <a:lnTo>
                    <a:pt x="158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C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729668" y="7891144"/>
              <a:ext cx="2035810" cy="3175"/>
            </a:xfrm>
            <a:custGeom>
              <a:avLst/>
              <a:gdLst/>
              <a:ahLst/>
              <a:cxnLst/>
              <a:rect l="l" t="t" r="r" b="b"/>
              <a:pathLst>
                <a:path w="2035810" h="3175">
                  <a:moveTo>
                    <a:pt x="0" y="3134"/>
                  </a:moveTo>
                  <a:lnTo>
                    <a:pt x="2035757" y="3134"/>
                  </a:lnTo>
                  <a:lnTo>
                    <a:pt x="2035757" y="0"/>
                  </a:lnTo>
                  <a:lnTo>
                    <a:pt x="0" y="0"/>
                  </a:lnTo>
                  <a:lnTo>
                    <a:pt x="0" y="3134"/>
                  </a:lnTo>
                  <a:close/>
                </a:path>
              </a:pathLst>
            </a:custGeom>
            <a:solidFill>
              <a:srgbClr val="BAE6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729668" y="7894015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5">
                  <a:moveTo>
                    <a:pt x="0" y="5265"/>
                  </a:moveTo>
                  <a:lnTo>
                    <a:pt x="2035757" y="5265"/>
                  </a:lnTo>
                  <a:lnTo>
                    <a:pt x="2035757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BD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729668" y="7899017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5">
                  <a:moveTo>
                    <a:pt x="0" y="5265"/>
                  </a:moveTo>
                  <a:lnTo>
                    <a:pt x="2035757" y="5265"/>
                  </a:lnTo>
                  <a:lnTo>
                    <a:pt x="2035757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1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729668" y="7904019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5">
                  <a:moveTo>
                    <a:pt x="0" y="5265"/>
                  </a:moveTo>
                  <a:lnTo>
                    <a:pt x="2035757" y="5265"/>
                  </a:lnTo>
                  <a:lnTo>
                    <a:pt x="2035757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4E9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729668" y="7909026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5">
                  <a:moveTo>
                    <a:pt x="0" y="5265"/>
                  </a:moveTo>
                  <a:lnTo>
                    <a:pt x="2035757" y="5265"/>
                  </a:lnTo>
                  <a:lnTo>
                    <a:pt x="2035757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9E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729668" y="7914028"/>
              <a:ext cx="2035810" cy="5715"/>
            </a:xfrm>
            <a:custGeom>
              <a:avLst/>
              <a:gdLst/>
              <a:ahLst/>
              <a:cxnLst/>
              <a:rect l="l" t="t" r="r" b="b"/>
              <a:pathLst>
                <a:path w="2035810" h="5715">
                  <a:moveTo>
                    <a:pt x="0" y="5265"/>
                  </a:moveTo>
                  <a:lnTo>
                    <a:pt x="2035757" y="5265"/>
                  </a:lnTo>
                  <a:lnTo>
                    <a:pt x="2035757" y="0"/>
                  </a:lnTo>
                  <a:lnTo>
                    <a:pt x="0" y="0"/>
                  </a:lnTo>
                  <a:lnTo>
                    <a:pt x="0" y="5265"/>
                  </a:lnTo>
                  <a:close/>
                </a:path>
              </a:pathLst>
            </a:custGeom>
            <a:solidFill>
              <a:srgbClr val="CC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452755" y="7919034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5">
                  <a:moveTo>
                    <a:pt x="2312670" y="0"/>
                  </a:moveTo>
                  <a:lnTo>
                    <a:pt x="0" y="0"/>
                  </a:lnTo>
                  <a:lnTo>
                    <a:pt x="0" y="2159"/>
                  </a:lnTo>
                  <a:lnTo>
                    <a:pt x="0" y="5270"/>
                  </a:lnTo>
                  <a:lnTo>
                    <a:pt x="2312670" y="5270"/>
                  </a:lnTo>
                  <a:lnTo>
                    <a:pt x="2312670" y="2159"/>
                  </a:lnTo>
                  <a:lnTo>
                    <a:pt x="2312670" y="0"/>
                  </a:lnTo>
                  <a:close/>
                </a:path>
              </a:pathLst>
            </a:custGeom>
            <a:solidFill>
              <a:srgbClr val="D0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452755" y="7924031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5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E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452755" y="7929038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5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F0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452755" y="7934040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5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452755" y="7939042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5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F2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452755" y="7944043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5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F4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452755" y="7946895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5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452755" y="7952180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5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452755" y="7957465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5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452755" y="7962749"/>
              <a:ext cx="2312670" cy="5715"/>
            </a:xfrm>
            <a:custGeom>
              <a:avLst/>
              <a:gdLst/>
              <a:ahLst/>
              <a:cxnLst/>
              <a:rect l="l" t="t" r="r" b="b"/>
              <a:pathLst>
                <a:path w="2312670" h="5715">
                  <a:moveTo>
                    <a:pt x="0" y="0"/>
                  </a:moveTo>
                  <a:lnTo>
                    <a:pt x="0" y="5265"/>
                  </a:lnTo>
                  <a:lnTo>
                    <a:pt x="2312670" y="5265"/>
                  </a:lnTo>
                  <a:lnTo>
                    <a:pt x="23126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465728" y="7653708"/>
              <a:ext cx="276860" cy="250190"/>
            </a:xfrm>
            <a:custGeom>
              <a:avLst/>
              <a:gdLst/>
              <a:ahLst/>
              <a:cxnLst/>
              <a:rect l="l" t="t" r="r" b="b"/>
              <a:pathLst>
                <a:path w="276859" h="250190">
                  <a:moveTo>
                    <a:pt x="276754" y="250069"/>
                  </a:moveTo>
                  <a:lnTo>
                    <a:pt x="0" y="250069"/>
                  </a:lnTo>
                  <a:lnTo>
                    <a:pt x="0" y="0"/>
                  </a:lnTo>
                  <a:lnTo>
                    <a:pt x="276754" y="0"/>
                  </a:lnTo>
                  <a:lnTo>
                    <a:pt x="276754" y="250069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465728" y="7653708"/>
              <a:ext cx="276860" cy="250190"/>
            </a:xfrm>
            <a:custGeom>
              <a:avLst/>
              <a:gdLst/>
              <a:ahLst/>
              <a:cxnLst/>
              <a:rect l="l" t="t" r="r" b="b"/>
              <a:pathLst>
                <a:path w="276859" h="250190">
                  <a:moveTo>
                    <a:pt x="0" y="0"/>
                  </a:moveTo>
                  <a:lnTo>
                    <a:pt x="276738" y="0"/>
                  </a:lnTo>
                  <a:lnTo>
                    <a:pt x="276738" y="250061"/>
                  </a:lnTo>
                  <a:lnTo>
                    <a:pt x="0" y="25006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454079" y="7669972"/>
              <a:ext cx="273050" cy="248920"/>
            </a:xfrm>
            <a:custGeom>
              <a:avLst/>
              <a:gdLst/>
              <a:ahLst/>
              <a:cxnLst/>
              <a:rect l="l" t="t" r="r" b="b"/>
              <a:pathLst>
                <a:path w="273050" h="248920">
                  <a:moveTo>
                    <a:pt x="0" y="0"/>
                  </a:moveTo>
                  <a:lnTo>
                    <a:pt x="272555" y="0"/>
                  </a:lnTo>
                </a:path>
                <a:path w="273050" h="248920">
                  <a:moveTo>
                    <a:pt x="0" y="10373"/>
                  </a:moveTo>
                  <a:lnTo>
                    <a:pt x="272555" y="10373"/>
                  </a:lnTo>
                </a:path>
                <a:path w="273050" h="248920">
                  <a:moveTo>
                    <a:pt x="0" y="20721"/>
                  </a:moveTo>
                  <a:lnTo>
                    <a:pt x="272555" y="20721"/>
                  </a:lnTo>
                </a:path>
                <a:path w="273050" h="248920">
                  <a:moveTo>
                    <a:pt x="0" y="31120"/>
                  </a:moveTo>
                  <a:lnTo>
                    <a:pt x="272555" y="31120"/>
                  </a:lnTo>
                </a:path>
                <a:path w="273050" h="248920">
                  <a:moveTo>
                    <a:pt x="0" y="41468"/>
                  </a:moveTo>
                  <a:lnTo>
                    <a:pt x="272555" y="41468"/>
                  </a:lnTo>
                </a:path>
                <a:path w="273050" h="248920">
                  <a:moveTo>
                    <a:pt x="0" y="51841"/>
                  </a:moveTo>
                  <a:lnTo>
                    <a:pt x="272555" y="51841"/>
                  </a:lnTo>
                </a:path>
                <a:path w="273050" h="248920">
                  <a:moveTo>
                    <a:pt x="0" y="62215"/>
                  </a:moveTo>
                  <a:lnTo>
                    <a:pt x="272555" y="62215"/>
                  </a:lnTo>
                </a:path>
                <a:path w="273050" h="248920">
                  <a:moveTo>
                    <a:pt x="0" y="72589"/>
                  </a:moveTo>
                  <a:lnTo>
                    <a:pt x="272555" y="72589"/>
                  </a:lnTo>
                </a:path>
                <a:path w="273050" h="248920">
                  <a:moveTo>
                    <a:pt x="0" y="82962"/>
                  </a:moveTo>
                  <a:lnTo>
                    <a:pt x="272555" y="82962"/>
                  </a:lnTo>
                </a:path>
                <a:path w="273050" h="248920">
                  <a:moveTo>
                    <a:pt x="0" y="93336"/>
                  </a:moveTo>
                  <a:lnTo>
                    <a:pt x="272555" y="93336"/>
                  </a:lnTo>
                </a:path>
                <a:path w="273050" h="248920">
                  <a:moveTo>
                    <a:pt x="0" y="103709"/>
                  </a:moveTo>
                  <a:lnTo>
                    <a:pt x="272555" y="103709"/>
                  </a:lnTo>
                </a:path>
                <a:path w="273050" h="248920">
                  <a:moveTo>
                    <a:pt x="0" y="114083"/>
                  </a:moveTo>
                  <a:lnTo>
                    <a:pt x="272555" y="114083"/>
                  </a:lnTo>
                </a:path>
                <a:path w="273050" h="248920">
                  <a:moveTo>
                    <a:pt x="0" y="124457"/>
                  </a:moveTo>
                  <a:lnTo>
                    <a:pt x="272555" y="124457"/>
                  </a:lnTo>
                </a:path>
                <a:path w="273050" h="248920">
                  <a:moveTo>
                    <a:pt x="0" y="134830"/>
                  </a:moveTo>
                  <a:lnTo>
                    <a:pt x="272555" y="134830"/>
                  </a:lnTo>
                </a:path>
                <a:path w="273050" h="248920">
                  <a:moveTo>
                    <a:pt x="0" y="145178"/>
                  </a:moveTo>
                  <a:lnTo>
                    <a:pt x="272555" y="145178"/>
                  </a:lnTo>
                </a:path>
                <a:path w="273050" h="248920">
                  <a:moveTo>
                    <a:pt x="0" y="155551"/>
                  </a:moveTo>
                  <a:lnTo>
                    <a:pt x="272555" y="155551"/>
                  </a:lnTo>
                </a:path>
                <a:path w="273050" h="248920">
                  <a:moveTo>
                    <a:pt x="0" y="165925"/>
                  </a:moveTo>
                  <a:lnTo>
                    <a:pt x="272555" y="165925"/>
                  </a:lnTo>
                </a:path>
                <a:path w="273050" h="248920">
                  <a:moveTo>
                    <a:pt x="0" y="176299"/>
                  </a:moveTo>
                  <a:lnTo>
                    <a:pt x="272555" y="176299"/>
                  </a:lnTo>
                </a:path>
                <a:path w="273050" h="248920">
                  <a:moveTo>
                    <a:pt x="0" y="186672"/>
                  </a:moveTo>
                  <a:lnTo>
                    <a:pt x="272555" y="186672"/>
                  </a:lnTo>
                </a:path>
                <a:path w="273050" h="248920">
                  <a:moveTo>
                    <a:pt x="0" y="197046"/>
                  </a:moveTo>
                  <a:lnTo>
                    <a:pt x="272555" y="197046"/>
                  </a:lnTo>
                </a:path>
                <a:path w="273050" h="248920">
                  <a:moveTo>
                    <a:pt x="0" y="207419"/>
                  </a:moveTo>
                  <a:lnTo>
                    <a:pt x="272555" y="207419"/>
                  </a:lnTo>
                </a:path>
                <a:path w="273050" h="248920">
                  <a:moveTo>
                    <a:pt x="0" y="217767"/>
                  </a:moveTo>
                  <a:lnTo>
                    <a:pt x="272555" y="217767"/>
                  </a:lnTo>
                </a:path>
                <a:path w="273050" h="248920">
                  <a:moveTo>
                    <a:pt x="0" y="228167"/>
                  </a:moveTo>
                  <a:lnTo>
                    <a:pt x="272555" y="228167"/>
                  </a:lnTo>
                </a:path>
                <a:path w="273050" h="248920">
                  <a:moveTo>
                    <a:pt x="0" y="238514"/>
                  </a:moveTo>
                  <a:lnTo>
                    <a:pt x="272555" y="238514"/>
                  </a:lnTo>
                </a:path>
                <a:path w="273050" h="248920">
                  <a:moveTo>
                    <a:pt x="0" y="248888"/>
                  </a:moveTo>
                  <a:lnTo>
                    <a:pt x="272555" y="248888"/>
                  </a:lnTo>
                </a:path>
              </a:pathLst>
            </a:custGeom>
            <a:ln w="3520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479285" y="7686158"/>
              <a:ext cx="220660" cy="21724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0" name="object 390"/>
          <p:cNvSpPr txBox="1"/>
          <p:nvPr/>
        </p:nvSpPr>
        <p:spPr>
          <a:xfrm>
            <a:off x="522363" y="7654556"/>
            <a:ext cx="1441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Black"/>
                <a:cs typeface="Arial Black"/>
              </a:rPr>
              <a:t>7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391" name="object 391"/>
          <p:cNvSpPr txBox="1"/>
          <p:nvPr/>
        </p:nvSpPr>
        <p:spPr>
          <a:xfrm>
            <a:off x="808990" y="7656297"/>
            <a:ext cx="11684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60" dirty="0">
                <a:latin typeface="Trebuchet MS"/>
                <a:cs typeface="Trebuchet MS"/>
              </a:rPr>
              <a:t>Verbs </a:t>
            </a:r>
            <a:r>
              <a:rPr sz="1200" b="1" dirty="0">
                <a:latin typeface="Trebuchet MS"/>
                <a:cs typeface="Trebuchet MS"/>
              </a:rPr>
              <a:t>and</a:t>
            </a:r>
            <a:r>
              <a:rPr sz="1200" b="1" spc="-75" dirty="0">
                <a:latin typeface="Trebuchet MS"/>
                <a:cs typeface="Trebuchet MS"/>
              </a:rPr>
              <a:t> Tenses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92" name="object 392"/>
          <p:cNvSpPr txBox="1"/>
          <p:nvPr/>
        </p:nvSpPr>
        <p:spPr>
          <a:xfrm>
            <a:off x="808939" y="7584516"/>
            <a:ext cx="2329815" cy="1266825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665"/>
              </a:spcBef>
            </a:pPr>
            <a:r>
              <a:rPr sz="1200" b="1" spc="-40" dirty="0">
                <a:latin typeface="Trebuchet MS"/>
                <a:cs typeface="Trebuchet MS"/>
              </a:rPr>
              <a:t>79</a:t>
            </a:r>
            <a:endParaRPr sz="120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  <a:spcBef>
                <a:spcPts val="565"/>
              </a:spcBef>
              <a:tabLst>
                <a:tab pos="2139950" algn="l"/>
              </a:tabLst>
            </a:pPr>
            <a:r>
              <a:rPr sz="1200" spc="-70" dirty="0">
                <a:latin typeface="Trebuchet MS"/>
                <a:cs typeface="Trebuchet MS"/>
              </a:rPr>
              <a:t>The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Simple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Present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280" dirty="0">
                <a:latin typeface="Trebuchet MS"/>
                <a:cs typeface="Trebuchet MS"/>
              </a:rPr>
              <a:t>T</a:t>
            </a:r>
            <a:r>
              <a:rPr sz="1200" spc="-10" dirty="0">
                <a:latin typeface="Trebuchet MS"/>
                <a:cs typeface="Trebuchet MS"/>
              </a:rPr>
              <a:t>ense</a:t>
            </a:r>
            <a:r>
              <a:rPr sz="1200" dirty="0">
                <a:latin typeface="Trebuchet MS"/>
                <a:cs typeface="Trebuchet MS"/>
              </a:rPr>
              <a:t>	</a:t>
            </a:r>
            <a:r>
              <a:rPr sz="1200" spc="10" dirty="0">
                <a:latin typeface="Trebuchet MS"/>
                <a:cs typeface="Trebuchet MS"/>
              </a:rPr>
              <a:t>80</a:t>
            </a:r>
            <a:endParaRPr sz="120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  <a:tabLst>
                <a:tab pos="2139950" algn="l"/>
              </a:tabLst>
            </a:pPr>
            <a:r>
              <a:rPr sz="1200" spc="-40" dirty="0">
                <a:latin typeface="Trebuchet MS"/>
                <a:cs typeface="Trebuchet MS"/>
              </a:rPr>
              <a:t>Am,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Is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Are</a:t>
            </a:r>
            <a:r>
              <a:rPr sz="1200" dirty="0">
                <a:latin typeface="Trebuchet MS"/>
                <a:cs typeface="Trebuchet MS"/>
              </a:rPr>
              <a:t>	</a:t>
            </a:r>
            <a:r>
              <a:rPr sz="1200" spc="10" dirty="0">
                <a:latin typeface="Trebuchet MS"/>
                <a:cs typeface="Trebuchet MS"/>
              </a:rPr>
              <a:t>83</a:t>
            </a:r>
            <a:endParaRPr sz="1200">
              <a:latin typeface="Trebuchet MS"/>
              <a:cs typeface="Trebuchet MS"/>
            </a:endParaRPr>
          </a:p>
          <a:p>
            <a:pPr marL="12700" marR="5080" algn="r">
              <a:lnSpc>
                <a:spcPct val="100000"/>
              </a:lnSpc>
              <a:tabLst>
                <a:tab pos="2152650" algn="l"/>
              </a:tabLst>
            </a:pPr>
            <a:r>
              <a:rPr sz="1200" spc="-70" dirty="0">
                <a:latin typeface="Trebuchet MS"/>
                <a:cs typeface="Trebuchet MS"/>
              </a:rPr>
              <a:t>The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Present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Progressive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280" dirty="0">
                <a:latin typeface="Trebuchet MS"/>
                <a:cs typeface="Trebuchet MS"/>
              </a:rPr>
              <a:t>T</a:t>
            </a:r>
            <a:r>
              <a:rPr sz="1200" spc="-10" dirty="0">
                <a:latin typeface="Trebuchet MS"/>
                <a:cs typeface="Trebuchet MS"/>
              </a:rPr>
              <a:t>ense</a:t>
            </a:r>
            <a:r>
              <a:rPr sz="1200" dirty="0">
                <a:latin typeface="Trebuchet MS"/>
                <a:cs typeface="Trebuchet MS"/>
              </a:rPr>
              <a:t>	</a:t>
            </a:r>
            <a:r>
              <a:rPr sz="1200" spc="10" dirty="0">
                <a:latin typeface="Trebuchet MS"/>
                <a:cs typeface="Trebuchet MS"/>
              </a:rPr>
              <a:t>89  </a:t>
            </a:r>
            <a:r>
              <a:rPr sz="1200" spc="-15" dirty="0">
                <a:latin typeface="Trebuchet MS"/>
                <a:cs typeface="Trebuchet MS"/>
              </a:rPr>
              <a:t>Have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and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Has</a:t>
            </a:r>
            <a:r>
              <a:rPr sz="1200" dirty="0">
                <a:latin typeface="Trebuchet MS"/>
                <a:cs typeface="Trebuchet MS"/>
              </a:rPr>
              <a:t>	</a:t>
            </a:r>
            <a:r>
              <a:rPr sz="1200" spc="10" dirty="0">
                <a:latin typeface="Trebuchet MS"/>
                <a:cs typeface="Trebuchet MS"/>
              </a:rPr>
              <a:t>93</a:t>
            </a:r>
            <a:endParaRPr sz="120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  <a:tabLst>
                <a:tab pos="2139950" algn="l"/>
              </a:tabLst>
            </a:pPr>
            <a:r>
              <a:rPr sz="1200" spc="-70" dirty="0">
                <a:latin typeface="Trebuchet MS"/>
                <a:cs typeface="Trebuchet MS"/>
              </a:rPr>
              <a:t>The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Present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Perfect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280" dirty="0">
                <a:latin typeface="Trebuchet MS"/>
                <a:cs typeface="Trebuchet MS"/>
              </a:rPr>
              <a:t>T</a:t>
            </a:r>
            <a:r>
              <a:rPr sz="1200" spc="-10" dirty="0">
                <a:latin typeface="Trebuchet MS"/>
                <a:cs typeface="Trebuchet MS"/>
              </a:rPr>
              <a:t>ense</a:t>
            </a:r>
            <a:r>
              <a:rPr sz="1200" dirty="0">
                <a:latin typeface="Trebuchet MS"/>
                <a:cs typeface="Trebuchet MS"/>
              </a:rPr>
              <a:t>	</a:t>
            </a:r>
            <a:r>
              <a:rPr sz="1200" spc="10" dirty="0">
                <a:latin typeface="Trebuchet MS"/>
                <a:cs typeface="Trebuchet MS"/>
              </a:rPr>
              <a:t>96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93" name="object 393"/>
          <p:cNvSpPr txBox="1"/>
          <p:nvPr/>
        </p:nvSpPr>
        <p:spPr>
          <a:xfrm>
            <a:off x="3982669" y="1084046"/>
            <a:ext cx="1776095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70" dirty="0">
                <a:latin typeface="Trebuchet MS"/>
                <a:cs typeface="Trebuchet MS"/>
              </a:rPr>
              <a:t>The </a:t>
            </a:r>
            <a:r>
              <a:rPr sz="1200" spc="-40" dirty="0">
                <a:latin typeface="Trebuchet MS"/>
                <a:cs typeface="Trebuchet MS"/>
              </a:rPr>
              <a:t>Simple </a:t>
            </a:r>
            <a:r>
              <a:rPr sz="1200" spc="-35" dirty="0">
                <a:latin typeface="Trebuchet MS"/>
                <a:cs typeface="Trebuchet MS"/>
              </a:rPr>
              <a:t>Past </a:t>
            </a:r>
            <a:r>
              <a:rPr sz="1200" spc="-65" dirty="0">
                <a:latin typeface="Trebuchet MS"/>
                <a:cs typeface="Trebuchet MS"/>
              </a:rPr>
              <a:t>Tense  </a:t>
            </a:r>
            <a:r>
              <a:rPr sz="1200" spc="-35" dirty="0">
                <a:latin typeface="Trebuchet MS"/>
                <a:cs typeface="Trebuchet MS"/>
              </a:rPr>
              <a:t>Regular </a:t>
            </a:r>
            <a:r>
              <a:rPr sz="1200" spc="5" dirty="0">
                <a:latin typeface="Trebuchet MS"/>
                <a:cs typeface="Trebuchet MS"/>
              </a:rPr>
              <a:t>and </a:t>
            </a:r>
            <a:r>
              <a:rPr sz="1200" spc="-45" dirty="0">
                <a:latin typeface="Trebuchet MS"/>
                <a:cs typeface="Trebuchet MS"/>
              </a:rPr>
              <a:t>Irregular</a:t>
            </a:r>
            <a:r>
              <a:rPr sz="1200" spc="-200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Verbs  </a:t>
            </a:r>
            <a:r>
              <a:rPr sz="1200" spc="10" dirty="0">
                <a:latin typeface="Trebuchet MS"/>
                <a:cs typeface="Trebuchet MS"/>
              </a:rPr>
              <a:t>Was </a:t>
            </a:r>
            <a:r>
              <a:rPr sz="1200" spc="5" dirty="0">
                <a:latin typeface="Trebuchet MS"/>
                <a:cs typeface="Trebuchet MS"/>
              </a:rPr>
              <a:t>and</a:t>
            </a:r>
            <a:r>
              <a:rPr sz="1200" spc="-15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Were</a:t>
            </a:r>
            <a:endParaRPr sz="1200">
              <a:latin typeface="Trebuchet MS"/>
              <a:cs typeface="Trebuchet MS"/>
            </a:endParaRPr>
          </a:p>
          <a:p>
            <a:pPr marL="12700" marR="46990">
              <a:lnSpc>
                <a:spcPct val="100000"/>
              </a:lnSpc>
            </a:pPr>
            <a:r>
              <a:rPr sz="1200" spc="-70" dirty="0">
                <a:latin typeface="Trebuchet MS"/>
                <a:cs typeface="Trebuchet MS"/>
              </a:rPr>
              <a:t>The </a:t>
            </a:r>
            <a:r>
              <a:rPr sz="1200" spc="-35" dirty="0">
                <a:latin typeface="Trebuchet MS"/>
                <a:cs typeface="Trebuchet MS"/>
              </a:rPr>
              <a:t>Past </a:t>
            </a:r>
            <a:r>
              <a:rPr sz="1200" spc="-30" dirty="0">
                <a:latin typeface="Trebuchet MS"/>
                <a:cs typeface="Trebuchet MS"/>
              </a:rPr>
              <a:t>Progressive</a:t>
            </a:r>
            <a:r>
              <a:rPr sz="1200" spc="-120" dirty="0">
                <a:latin typeface="Trebuchet MS"/>
                <a:cs typeface="Trebuchet MS"/>
              </a:rPr>
              <a:t> </a:t>
            </a:r>
            <a:r>
              <a:rPr sz="1200" spc="-65" dirty="0">
                <a:latin typeface="Trebuchet MS"/>
                <a:cs typeface="Trebuchet MS"/>
              </a:rPr>
              <a:t>Tense  </a:t>
            </a:r>
            <a:r>
              <a:rPr sz="1200" spc="-70" dirty="0">
                <a:latin typeface="Trebuchet MS"/>
                <a:cs typeface="Trebuchet MS"/>
              </a:rPr>
              <a:t>The </a:t>
            </a:r>
            <a:r>
              <a:rPr sz="1200" spc="-75" dirty="0">
                <a:latin typeface="Trebuchet MS"/>
                <a:cs typeface="Trebuchet MS"/>
              </a:rPr>
              <a:t>Future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65" dirty="0">
                <a:latin typeface="Trebuchet MS"/>
                <a:cs typeface="Trebuchet MS"/>
              </a:rPr>
              <a:t>Tense</a:t>
            </a:r>
            <a:endParaRPr sz="1200">
              <a:latin typeface="Trebuchet MS"/>
              <a:cs typeface="Trebuchet MS"/>
            </a:endParaRPr>
          </a:p>
          <a:p>
            <a:pPr marL="12700" marR="588010">
              <a:lnSpc>
                <a:spcPct val="100000"/>
              </a:lnSpc>
            </a:pPr>
            <a:r>
              <a:rPr sz="1200" spc="5" dirty="0">
                <a:latin typeface="Trebuchet MS"/>
                <a:cs typeface="Trebuchet MS"/>
              </a:rPr>
              <a:t>Can and </a:t>
            </a:r>
            <a:r>
              <a:rPr sz="1200" spc="-25" dirty="0">
                <a:latin typeface="Trebuchet MS"/>
                <a:cs typeface="Trebuchet MS"/>
              </a:rPr>
              <a:t>Could  </a:t>
            </a:r>
            <a:r>
              <a:rPr sz="1200" spc="40" dirty="0">
                <a:latin typeface="Trebuchet MS"/>
                <a:cs typeface="Trebuchet MS"/>
              </a:rPr>
              <a:t>May </a:t>
            </a:r>
            <a:r>
              <a:rPr sz="1200" spc="5" dirty="0">
                <a:latin typeface="Trebuchet MS"/>
                <a:cs typeface="Trebuchet MS"/>
              </a:rPr>
              <a:t>and </a:t>
            </a:r>
            <a:r>
              <a:rPr sz="1200" spc="-15" dirty="0">
                <a:latin typeface="Trebuchet MS"/>
                <a:cs typeface="Trebuchet MS"/>
              </a:rPr>
              <a:t>Might  </a:t>
            </a:r>
            <a:r>
              <a:rPr sz="1200" spc="-40" dirty="0">
                <a:latin typeface="Trebuchet MS"/>
                <a:cs typeface="Trebuchet MS"/>
              </a:rPr>
              <a:t>Do, </a:t>
            </a:r>
            <a:r>
              <a:rPr sz="1200" spc="5" dirty="0">
                <a:latin typeface="Trebuchet MS"/>
                <a:cs typeface="Trebuchet MS"/>
              </a:rPr>
              <a:t>Does and </a:t>
            </a:r>
            <a:r>
              <a:rPr sz="1200" spc="-30" dirty="0">
                <a:latin typeface="Trebuchet MS"/>
                <a:cs typeface="Trebuchet MS"/>
              </a:rPr>
              <a:t>Did  </a:t>
            </a:r>
            <a:r>
              <a:rPr sz="1200" spc="-35" dirty="0">
                <a:latin typeface="Trebuchet MS"/>
                <a:cs typeface="Trebuchet MS"/>
              </a:rPr>
              <a:t>Would </a:t>
            </a:r>
            <a:r>
              <a:rPr sz="1200" spc="5" dirty="0">
                <a:latin typeface="Trebuchet MS"/>
                <a:cs typeface="Trebuchet MS"/>
              </a:rPr>
              <a:t>and</a:t>
            </a:r>
            <a:r>
              <a:rPr sz="1200" spc="-155" dirty="0">
                <a:latin typeface="Trebuchet MS"/>
                <a:cs typeface="Trebuchet MS"/>
              </a:rPr>
              <a:t> </a:t>
            </a:r>
            <a:r>
              <a:rPr sz="1200" spc="-25" dirty="0">
                <a:latin typeface="Trebuchet MS"/>
                <a:cs typeface="Trebuchet MS"/>
              </a:rPr>
              <a:t>Should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94" name="object 394"/>
          <p:cNvSpPr txBox="1"/>
          <p:nvPr/>
        </p:nvSpPr>
        <p:spPr>
          <a:xfrm>
            <a:off x="6061862" y="1084046"/>
            <a:ext cx="250190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660">
              <a:lnSpc>
                <a:spcPct val="100000"/>
              </a:lnSpc>
              <a:spcBef>
                <a:spcPts val="100"/>
              </a:spcBef>
            </a:pPr>
            <a:r>
              <a:rPr sz="1200" spc="10" dirty="0">
                <a:latin typeface="Trebuchet MS"/>
                <a:cs typeface="Trebuchet MS"/>
              </a:rPr>
              <a:t>98</a:t>
            </a:r>
            <a:endParaRPr sz="1200">
              <a:latin typeface="Trebuchet MS"/>
              <a:cs typeface="Trebuchet MS"/>
            </a:endParaRPr>
          </a:p>
          <a:p>
            <a:pPr marL="73660">
              <a:lnSpc>
                <a:spcPct val="100000"/>
              </a:lnSpc>
            </a:pPr>
            <a:r>
              <a:rPr sz="1200" spc="10" dirty="0">
                <a:latin typeface="Trebuchet MS"/>
                <a:cs typeface="Trebuchet MS"/>
              </a:rPr>
              <a:t>99</a:t>
            </a:r>
            <a:endParaRPr sz="1200">
              <a:latin typeface="Trebuchet MS"/>
              <a:cs typeface="Trebuchet MS"/>
            </a:endParaRPr>
          </a:p>
          <a:p>
            <a:pPr marL="20320">
              <a:lnSpc>
                <a:spcPct val="100000"/>
              </a:lnSpc>
            </a:pPr>
            <a:r>
              <a:rPr sz="1200" spc="-60" dirty="0">
                <a:latin typeface="Trebuchet MS"/>
                <a:cs typeface="Trebuchet MS"/>
              </a:rPr>
              <a:t>104</a:t>
            </a:r>
            <a:endParaRPr sz="1200">
              <a:latin typeface="Trebuchet MS"/>
              <a:cs typeface="Trebuchet MS"/>
            </a:endParaRPr>
          </a:p>
          <a:p>
            <a:pPr marL="20320">
              <a:lnSpc>
                <a:spcPct val="100000"/>
              </a:lnSpc>
            </a:pPr>
            <a:r>
              <a:rPr sz="1200" spc="-60" dirty="0">
                <a:latin typeface="Trebuchet MS"/>
                <a:cs typeface="Trebuchet MS"/>
              </a:rPr>
              <a:t>106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200" spc="-150" dirty="0">
                <a:latin typeface="Trebuchet MS"/>
                <a:cs typeface="Trebuchet MS"/>
              </a:rPr>
              <a:t>1</a:t>
            </a:r>
            <a:r>
              <a:rPr sz="1200" spc="10" dirty="0">
                <a:latin typeface="Trebuchet MS"/>
                <a:cs typeface="Trebuchet MS"/>
              </a:rPr>
              <a:t>08</a:t>
            </a:r>
            <a:endParaRPr sz="1200">
              <a:latin typeface="Trebuchet MS"/>
              <a:cs typeface="Trebuchet MS"/>
            </a:endParaRPr>
          </a:p>
          <a:p>
            <a:pPr marL="29845">
              <a:lnSpc>
                <a:spcPct val="100000"/>
              </a:lnSpc>
            </a:pPr>
            <a:r>
              <a:rPr sz="1200" spc="-140" dirty="0">
                <a:latin typeface="Trebuchet MS"/>
                <a:cs typeface="Trebuchet MS"/>
              </a:rPr>
              <a:t>11</a:t>
            </a:r>
            <a:r>
              <a:rPr sz="1200" spc="10" dirty="0">
                <a:latin typeface="Trebuchet MS"/>
                <a:cs typeface="Trebuchet MS"/>
              </a:rPr>
              <a:t>2</a:t>
            </a:r>
            <a:endParaRPr sz="1200">
              <a:latin typeface="Trebuchet MS"/>
              <a:cs typeface="Trebuchet MS"/>
            </a:endParaRPr>
          </a:p>
          <a:p>
            <a:pPr marL="23495">
              <a:lnSpc>
                <a:spcPct val="100000"/>
              </a:lnSpc>
            </a:pPr>
            <a:r>
              <a:rPr sz="1200" spc="-114" dirty="0">
                <a:latin typeface="Trebuchet MS"/>
                <a:cs typeface="Trebuchet MS"/>
              </a:rPr>
              <a:t>11</a:t>
            </a:r>
            <a:r>
              <a:rPr sz="1200" spc="10" dirty="0">
                <a:latin typeface="Trebuchet MS"/>
                <a:cs typeface="Trebuchet MS"/>
              </a:rPr>
              <a:t>3</a:t>
            </a:r>
            <a:endParaRPr sz="1200">
              <a:latin typeface="Trebuchet MS"/>
              <a:cs typeface="Trebuchet MS"/>
            </a:endParaRPr>
          </a:p>
          <a:p>
            <a:pPr marL="26670">
              <a:lnSpc>
                <a:spcPct val="100000"/>
              </a:lnSpc>
            </a:pPr>
            <a:r>
              <a:rPr sz="1200" spc="-130" dirty="0">
                <a:latin typeface="Trebuchet MS"/>
                <a:cs typeface="Trebuchet MS"/>
              </a:rPr>
              <a:t>11</a:t>
            </a:r>
            <a:r>
              <a:rPr sz="1200" spc="10" dirty="0">
                <a:latin typeface="Trebuchet MS"/>
                <a:cs typeface="Trebuchet MS"/>
              </a:rPr>
              <a:t>5</a:t>
            </a:r>
            <a:endParaRPr sz="1200">
              <a:latin typeface="Trebuchet MS"/>
              <a:cs typeface="Trebuchet MS"/>
            </a:endParaRPr>
          </a:p>
          <a:p>
            <a:pPr marL="20320">
              <a:lnSpc>
                <a:spcPct val="100000"/>
              </a:lnSpc>
            </a:pPr>
            <a:r>
              <a:rPr sz="1200" spc="-60" dirty="0">
                <a:latin typeface="Trebuchet MS"/>
                <a:cs typeface="Trebuchet MS"/>
              </a:rPr>
              <a:t>120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3096" y="1105535"/>
            <a:ext cx="5827395" cy="5968365"/>
            <a:chOff x="473096" y="1105535"/>
            <a:chExt cx="5827395" cy="5968365"/>
          </a:xfrm>
        </p:grpSpPr>
        <p:sp>
          <p:nvSpPr>
            <p:cNvPr id="3" name="object 3"/>
            <p:cNvSpPr/>
            <p:nvPr/>
          </p:nvSpPr>
          <p:spPr>
            <a:xfrm>
              <a:off x="3595389" y="3708408"/>
              <a:ext cx="2704537" cy="169544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73096" y="4612010"/>
              <a:ext cx="3159468" cy="24617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54074" y="1545590"/>
              <a:ext cx="2080111" cy="257619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612518" y="1105535"/>
              <a:ext cx="2298696" cy="218884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60022" y="5642205"/>
            <a:ext cx="5949315" cy="3206750"/>
            <a:chOff x="360022" y="5642205"/>
            <a:chExt cx="5949315" cy="3206750"/>
          </a:xfrm>
        </p:grpSpPr>
        <p:sp>
          <p:nvSpPr>
            <p:cNvPr id="8" name="object 8"/>
            <p:cNvSpPr/>
            <p:nvPr/>
          </p:nvSpPr>
          <p:spPr>
            <a:xfrm>
              <a:off x="802394" y="7985840"/>
              <a:ext cx="5506341" cy="52896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50753" y="7998729"/>
              <a:ext cx="5410200" cy="502920"/>
            </a:xfrm>
            <a:custGeom>
              <a:avLst/>
              <a:gdLst/>
              <a:ahLst/>
              <a:cxnLst/>
              <a:rect l="l" t="t" r="r" b="b"/>
              <a:pathLst>
                <a:path w="5410200" h="502920">
                  <a:moveTo>
                    <a:pt x="449537" y="7619"/>
                  </a:moveTo>
                  <a:lnTo>
                    <a:pt x="160008" y="7619"/>
                  </a:lnTo>
                  <a:lnTo>
                    <a:pt x="194530" y="6349"/>
                  </a:lnTo>
                  <a:lnTo>
                    <a:pt x="277867" y="0"/>
                  </a:lnTo>
                  <a:lnTo>
                    <a:pt x="344534" y="0"/>
                  </a:lnTo>
                  <a:lnTo>
                    <a:pt x="417393" y="6349"/>
                  </a:lnTo>
                  <a:lnTo>
                    <a:pt x="449537" y="7619"/>
                  </a:lnTo>
                  <a:close/>
                </a:path>
                <a:path w="5410200" h="502920">
                  <a:moveTo>
                    <a:pt x="731443" y="7619"/>
                  </a:moveTo>
                  <a:lnTo>
                    <a:pt x="449537" y="7619"/>
                  </a:lnTo>
                  <a:lnTo>
                    <a:pt x="482868" y="6349"/>
                  </a:lnTo>
                  <a:lnTo>
                    <a:pt x="560963" y="0"/>
                  </a:lnTo>
                  <a:lnTo>
                    <a:pt x="626443" y="0"/>
                  </a:lnTo>
                  <a:lnTo>
                    <a:pt x="699302" y="6349"/>
                  </a:lnTo>
                  <a:lnTo>
                    <a:pt x="731443" y="7619"/>
                  </a:lnTo>
                  <a:close/>
                </a:path>
                <a:path w="5410200" h="502920">
                  <a:moveTo>
                    <a:pt x="1028596" y="7619"/>
                  </a:moveTo>
                  <a:lnTo>
                    <a:pt x="731443" y="7619"/>
                  </a:lnTo>
                  <a:lnTo>
                    <a:pt x="763588" y="6349"/>
                  </a:lnTo>
                  <a:lnTo>
                    <a:pt x="836446" y="0"/>
                  </a:lnTo>
                  <a:lnTo>
                    <a:pt x="904303" y="0"/>
                  </a:lnTo>
                  <a:lnTo>
                    <a:pt x="992879" y="6349"/>
                  </a:lnTo>
                  <a:lnTo>
                    <a:pt x="1028596" y="7619"/>
                  </a:lnTo>
                  <a:close/>
                </a:path>
                <a:path w="5410200" h="502920">
                  <a:moveTo>
                    <a:pt x="1302884" y="7619"/>
                  </a:moveTo>
                  <a:lnTo>
                    <a:pt x="1028596" y="7619"/>
                  </a:lnTo>
                  <a:lnTo>
                    <a:pt x="1060737" y="6349"/>
                  </a:lnTo>
                  <a:lnTo>
                    <a:pt x="1133595" y="0"/>
                  </a:lnTo>
                  <a:lnTo>
                    <a:pt x="1197881" y="0"/>
                  </a:lnTo>
                  <a:lnTo>
                    <a:pt x="1270739" y="6349"/>
                  </a:lnTo>
                  <a:lnTo>
                    <a:pt x="1302884" y="7619"/>
                  </a:lnTo>
                  <a:close/>
                </a:path>
                <a:path w="5410200" h="502920">
                  <a:moveTo>
                    <a:pt x="1592413" y="7619"/>
                  </a:moveTo>
                  <a:lnTo>
                    <a:pt x="1302884" y="7619"/>
                  </a:lnTo>
                  <a:lnTo>
                    <a:pt x="1336219" y="6349"/>
                  </a:lnTo>
                  <a:lnTo>
                    <a:pt x="1414314" y="0"/>
                  </a:lnTo>
                  <a:lnTo>
                    <a:pt x="1480980" y="0"/>
                  </a:lnTo>
                  <a:lnTo>
                    <a:pt x="1559078" y="6349"/>
                  </a:lnTo>
                  <a:lnTo>
                    <a:pt x="1592413" y="7619"/>
                  </a:lnTo>
                  <a:close/>
                </a:path>
                <a:path w="5410200" h="502920">
                  <a:moveTo>
                    <a:pt x="1881942" y="7619"/>
                  </a:moveTo>
                  <a:lnTo>
                    <a:pt x="1592413" y="7619"/>
                  </a:lnTo>
                  <a:lnTo>
                    <a:pt x="1625745" y="6349"/>
                  </a:lnTo>
                  <a:lnTo>
                    <a:pt x="1703842" y="0"/>
                  </a:lnTo>
                  <a:lnTo>
                    <a:pt x="1770509" y="0"/>
                  </a:lnTo>
                  <a:lnTo>
                    <a:pt x="1848607" y="6349"/>
                  </a:lnTo>
                  <a:lnTo>
                    <a:pt x="1881942" y="7619"/>
                  </a:lnTo>
                  <a:close/>
                </a:path>
                <a:path w="5410200" h="502920">
                  <a:moveTo>
                    <a:pt x="2171472" y="7619"/>
                  </a:moveTo>
                  <a:lnTo>
                    <a:pt x="1881942" y="7619"/>
                  </a:lnTo>
                  <a:lnTo>
                    <a:pt x="1915277" y="6349"/>
                  </a:lnTo>
                  <a:lnTo>
                    <a:pt x="1993372" y="0"/>
                  </a:lnTo>
                  <a:lnTo>
                    <a:pt x="2060039" y="0"/>
                  </a:lnTo>
                  <a:lnTo>
                    <a:pt x="2138136" y="6349"/>
                  </a:lnTo>
                  <a:lnTo>
                    <a:pt x="2171472" y="7619"/>
                  </a:lnTo>
                  <a:close/>
                </a:path>
                <a:path w="5410200" h="502920">
                  <a:moveTo>
                    <a:pt x="2453384" y="7619"/>
                  </a:moveTo>
                  <a:lnTo>
                    <a:pt x="2171472" y="7619"/>
                  </a:lnTo>
                  <a:lnTo>
                    <a:pt x="2204807" y="6349"/>
                  </a:lnTo>
                  <a:lnTo>
                    <a:pt x="2282902" y="0"/>
                  </a:lnTo>
                  <a:lnTo>
                    <a:pt x="2348378" y="0"/>
                  </a:lnTo>
                  <a:lnTo>
                    <a:pt x="2421239" y="6349"/>
                  </a:lnTo>
                  <a:lnTo>
                    <a:pt x="2453384" y="7619"/>
                  </a:lnTo>
                  <a:close/>
                </a:path>
                <a:path w="5410200" h="502920">
                  <a:moveTo>
                    <a:pt x="2742913" y="7619"/>
                  </a:moveTo>
                  <a:lnTo>
                    <a:pt x="2453384" y="7619"/>
                  </a:lnTo>
                  <a:lnTo>
                    <a:pt x="2486715" y="6349"/>
                  </a:lnTo>
                  <a:lnTo>
                    <a:pt x="2564810" y="0"/>
                  </a:lnTo>
                  <a:lnTo>
                    <a:pt x="2631480" y="0"/>
                  </a:lnTo>
                  <a:lnTo>
                    <a:pt x="2709578" y="6349"/>
                  </a:lnTo>
                  <a:lnTo>
                    <a:pt x="2742913" y="7619"/>
                  </a:lnTo>
                  <a:close/>
                </a:path>
                <a:path w="5410200" h="502920">
                  <a:moveTo>
                    <a:pt x="3032435" y="7619"/>
                  </a:moveTo>
                  <a:lnTo>
                    <a:pt x="2742913" y="7619"/>
                  </a:lnTo>
                  <a:lnTo>
                    <a:pt x="2776244" y="6349"/>
                  </a:lnTo>
                  <a:lnTo>
                    <a:pt x="2854339" y="0"/>
                  </a:lnTo>
                  <a:lnTo>
                    <a:pt x="2921009" y="0"/>
                  </a:lnTo>
                  <a:lnTo>
                    <a:pt x="2999104" y="6349"/>
                  </a:lnTo>
                  <a:lnTo>
                    <a:pt x="3032435" y="7619"/>
                  </a:lnTo>
                  <a:close/>
                </a:path>
                <a:path w="5410200" h="502920">
                  <a:moveTo>
                    <a:pt x="3314347" y="7619"/>
                  </a:moveTo>
                  <a:lnTo>
                    <a:pt x="3032435" y="7619"/>
                  </a:lnTo>
                  <a:lnTo>
                    <a:pt x="3064580" y="6349"/>
                  </a:lnTo>
                  <a:lnTo>
                    <a:pt x="3137441" y="0"/>
                  </a:lnTo>
                  <a:lnTo>
                    <a:pt x="3202918" y="0"/>
                  </a:lnTo>
                  <a:lnTo>
                    <a:pt x="3281016" y="6349"/>
                  </a:lnTo>
                  <a:lnTo>
                    <a:pt x="3314347" y="7619"/>
                  </a:lnTo>
                  <a:close/>
                </a:path>
                <a:path w="5410200" h="502920">
                  <a:moveTo>
                    <a:pt x="3611493" y="7619"/>
                  </a:moveTo>
                  <a:lnTo>
                    <a:pt x="3314347" y="7619"/>
                  </a:lnTo>
                  <a:lnTo>
                    <a:pt x="3347683" y="6349"/>
                  </a:lnTo>
                  <a:lnTo>
                    <a:pt x="3425781" y="0"/>
                  </a:lnTo>
                  <a:lnTo>
                    <a:pt x="3493638" y="0"/>
                  </a:lnTo>
                  <a:lnTo>
                    <a:pt x="3576971" y="6349"/>
                  </a:lnTo>
                  <a:lnTo>
                    <a:pt x="3611493" y="7619"/>
                  </a:lnTo>
                  <a:close/>
                </a:path>
                <a:path w="5410200" h="502920">
                  <a:moveTo>
                    <a:pt x="3893406" y="7619"/>
                  </a:moveTo>
                  <a:lnTo>
                    <a:pt x="3611493" y="7619"/>
                  </a:lnTo>
                  <a:lnTo>
                    <a:pt x="3642448" y="6349"/>
                  </a:lnTo>
                  <a:lnTo>
                    <a:pt x="3710070" y="0"/>
                  </a:lnTo>
                  <a:lnTo>
                    <a:pt x="3775546" y="0"/>
                  </a:lnTo>
                  <a:lnTo>
                    <a:pt x="3858880" y="6349"/>
                  </a:lnTo>
                  <a:lnTo>
                    <a:pt x="3893406" y="7619"/>
                  </a:lnTo>
                  <a:close/>
                </a:path>
                <a:path w="5410200" h="502920">
                  <a:moveTo>
                    <a:pt x="4175318" y="7619"/>
                  </a:moveTo>
                  <a:lnTo>
                    <a:pt x="3893406" y="7619"/>
                  </a:lnTo>
                  <a:lnTo>
                    <a:pt x="3925551" y="6349"/>
                  </a:lnTo>
                  <a:lnTo>
                    <a:pt x="3998412" y="0"/>
                  </a:lnTo>
                  <a:lnTo>
                    <a:pt x="4063888" y="0"/>
                  </a:lnTo>
                  <a:lnTo>
                    <a:pt x="4141983" y="6349"/>
                  </a:lnTo>
                  <a:lnTo>
                    <a:pt x="4175318" y="7619"/>
                  </a:lnTo>
                  <a:close/>
                </a:path>
                <a:path w="5410200" h="502920">
                  <a:moveTo>
                    <a:pt x="4761993" y="7619"/>
                  </a:moveTo>
                  <a:lnTo>
                    <a:pt x="4175318" y="7619"/>
                  </a:lnTo>
                  <a:lnTo>
                    <a:pt x="4208652" y="6349"/>
                  </a:lnTo>
                  <a:lnTo>
                    <a:pt x="4286745" y="0"/>
                  </a:lnTo>
                  <a:lnTo>
                    <a:pt x="4354605" y="0"/>
                  </a:lnTo>
                  <a:lnTo>
                    <a:pt x="4472464" y="5079"/>
                  </a:lnTo>
                  <a:lnTo>
                    <a:pt x="4710801" y="5079"/>
                  </a:lnTo>
                  <a:lnTo>
                    <a:pt x="4727468" y="6349"/>
                  </a:lnTo>
                  <a:lnTo>
                    <a:pt x="4761993" y="7619"/>
                  </a:lnTo>
                  <a:close/>
                </a:path>
                <a:path w="5410200" h="502920">
                  <a:moveTo>
                    <a:pt x="4710801" y="5079"/>
                  </a:moveTo>
                  <a:lnTo>
                    <a:pt x="4472464" y="5079"/>
                  </a:lnTo>
                  <a:lnTo>
                    <a:pt x="4504609" y="3809"/>
                  </a:lnTo>
                  <a:lnTo>
                    <a:pt x="4577467" y="0"/>
                  </a:lnTo>
                  <a:lnTo>
                    <a:pt x="4644133" y="0"/>
                  </a:lnTo>
                  <a:lnTo>
                    <a:pt x="4710801" y="5079"/>
                  </a:lnTo>
                  <a:close/>
                </a:path>
                <a:path w="5410200" h="502920">
                  <a:moveTo>
                    <a:pt x="5051522" y="7619"/>
                  </a:moveTo>
                  <a:lnTo>
                    <a:pt x="4761993" y="7619"/>
                  </a:lnTo>
                  <a:lnTo>
                    <a:pt x="4795328" y="6349"/>
                  </a:lnTo>
                  <a:lnTo>
                    <a:pt x="4873426" y="0"/>
                  </a:lnTo>
                  <a:lnTo>
                    <a:pt x="4940093" y="0"/>
                  </a:lnTo>
                  <a:lnTo>
                    <a:pt x="5018190" y="6349"/>
                  </a:lnTo>
                  <a:lnTo>
                    <a:pt x="5051522" y="7619"/>
                  </a:lnTo>
                  <a:close/>
                </a:path>
                <a:path w="5410200" h="502920">
                  <a:moveTo>
                    <a:pt x="5409623" y="20319"/>
                  </a:moveTo>
                  <a:lnTo>
                    <a:pt x="5409315" y="20319"/>
                  </a:lnTo>
                  <a:lnTo>
                    <a:pt x="5387801" y="10159"/>
                  </a:lnTo>
                  <a:lnTo>
                    <a:pt x="5383089" y="7619"/>
                  </a:lnTo>
                  <a:lnTo>
                    <a:pt x="5380148" y="6349"/>
                  </a:lnTo>
                  <a:lnTo>
                    <a:pt x="5373534" y="5079"/>
                  </a:lnTo>
                  <a:lnTo>
                    <a:pt x="5387027" y="7619"/>
                  </a:lnTo>
                  <a:lnTo>
                    <a:pt x="5398560" y="10159"/>
                  </a:lnTo>
                  <a:lnTo>
                    <a:pt x="5406603" y="15239"/>
                  </a:lnTo>
                  <a:lnTo>
                    <a:pt x="5409623" y="20319"/>
                  </a:lnTo>
                  <a:close/>
                </a:path>
                <a:path w="5410200" h="502920">
                  <a:moveTo>
                    <a:pt x="0" y="491489"/>
                  </a:moveTo>
                  <a:lnTo>
                    <a:pt x="0" y="483869"/>
                  </a:lnTo>
                  <a:lnTo>
                    <a:pt x="7144" y="476249"/>
                  </a:lnTo>
                  <a:lnTo>
                    <a:pt x="2068" y="482599"/>
                  </a:lnTo>
                  <a:lnTo>
                    <a:pt x="20281" y="490219"/>
                  </a:lnTo>
                  <a:lnTo>
                    <a:pt x="2231" y="490219"/>
                  </a:lnTo>
                  <a:lnTo>
                    <a:pt x="0" y="491489"/>
                  </a:lnTo>
                  <a:close/>
                </a:path>
                <a:path w="5410200" h="502920">
                  <a:moveTo>
                    <a:pt x="27225" y="494212"/>
                  </a:moveTo>
                  <a:lnTo>
                    <a:pt x="19941" y="494029"/>
                  </a:lnTo>
                  <a:lnTo>
                    <a:pt x="2231" y="490219"/>
                  </a:lnTo>
                  <a:lnTo>
                    <a:pt x="20281" y="490219"/>
                  </a:lnTo>
                  <a:lnTo>
                    <a:pt x="21865" y="491489"/>
                  </a:lnTo>
                  <a:lnTo>
                    <a:pt x="27225" y="494212"/>
                  </a:lnTo>
                  <a:close/>
                </a:path>
                <a:path w="5410200" h="502920">
                  <a:moveTo>
                    <a:pt x="3047676" y="500379"/>
                  </a:moveTo>
                  <a:lnTo>
                    <a:pt x="3014344" y="499109"/>
                  </a:lnTo>
                  <a:lnTo>
                    <a:pt x="2936247" y="492759"/>
                  </a:lnTo>
                  <a:lnTo>
                    <a:pt x="2902915" y="491489"/>
                  </a:lnTo>
                  <a:lnTo>
                    <a:pt x="4342936" y="491489"/>
                  </a:lnTo>
                  <a:lnTo>
                    <a:pt x="4309606" y="492759"/>
                  </a:lnTo>
                  <a:lnTo>
                    <a:pt x="4298449" y="494029"/>
                  </a:lnTo>
                  <a:lnTo>
                    <a:pt x="3192444" y="494029"/>
                  </a:lnTo>
                  <a:lnTo>
                    <a:pt x="3159109" y="495299"/>
                  </a:lnTo>
                  <a:lnTo>
                    <a:pt x="3081011" y="499109"/>
                  </a:lnTo>
                  <a:lnTo>
                    <a:pt x="3047676" y="500379"/>
                  </a:lnTo>
                  <a:close/>
                </a:path>
                <a:path w="5410200" h="502920">
                  <a:moveTo>
                    <a:pt x="4480081" y="500379"/>
                  </a:moveTo>
                  <a:lnTo>
                    <a:pt x="4447940" y="499109"/>
                  </a:lnTo>
                  <a:lnTo>
                    <a:pt x="4375081" y="492759"/>
                  </a:lnTo>
                  <a:lnTo>
                    <a:pt x="4342936" y="491489"/>
                  </a:lnTo>
                  <a:lnTo>
                    <a:pt x="4632466" y="491489"/>
                  </a:lnTo>
                  <a:lnTo>
                    <a:pt x="4597943" y="492759"/>
                  </a:lnTo>
                  <a:lnTo>
                    <a:pt x="4514607" y="499109"/>
                  </a:lnTo>
                  <a:lnTo>
                    <a:pt x="4480081" y="500379"/>
                  </a:lnTo>
                  <a:close/>
                </a:path>
                <a:path w="5410200" h="502920">
                  <a:moveTo>
                    <a:pt x="4777234" y="500379"/>
                  </a:moveTo>
                  <a:lnTo>
                    <a:pt x="4743899" y="499109"/>
                  </a:lnTo>
                  <a:lnTo>
                    <a:pt x="4665801" y="492759"/>
                  </a:lnTo>
                  <a:lnTo>
                    <a:pt x="4632466" y="491489"/>
                  </a:lnTo>
                  <a:lnTo>
                    <a:pt x="4914378" y="491489"/>
                  </a:lnTo>
                  <a:lnTo>
                    <a:pt x="4882233" y="492759"/>
                  </a:lnTo>
                  <a:lnTo>
                    <a:pt x="4809375" y="499109"/>
                  </a:lnTo>
                  <a:lnTo>
                    <a:pt x="4777234" y="500379"/>
                  </a:lnTo>
                  <a:close/>
                </a:path>
                <a:path w="5410200" h="502920">
                  <a:moveTo>
                    <a:pt x="5066763" y="500379"/>
                  </a:moveTo>
                  <a:lnTo>
                    <a:pt x="5032238" y="499109"/>
                  </a:lnTo>
                  <a:lnTo>
                    <a:pt x="4948903" y="492759"/>
                  </a:lnTo>
                  <a:lnTo>
                    <a:pt x="4914378" y="491489"/>
                  </a:lnTo>
                  <a:lnTo>
                    <a:pt x="5203907" y="491489"/>
                  </a:lnTo>
                  <a:lnTo>
                    <a:pt x="5171763" y="492759"/>
                  </a:lnTo>
                  <a:lnTo>
                    <a:pt x="5098907" y="499109"/>
                  </a:lnTo>
                  <a:lnTo>
                    <a:pt x="5066763" y="500379"/>
                  </a:lnTo>
                  <a:close/>
                </a:path>
                <a:path w="5410200" h="502920">
                  <a:moveTo>
                    <a:pt x="5360979" y="500379"/>
                  </a:moveTo>
                  <a:lnTo>
                    <a:pt x="5313320" y="497839"/>
                  </a:lnTo>
                  <a:lnTo>
                    <a:pt x="5271420" y="494029"/>
                  </a:lnTo>
                  <a:lnTo>
                    <a:pt x="5203907" y="491489"/>
                  </a:lnTo>
                  <a:lnTo>
                    <a:pt x="5371163" y="491489"/>
                  </a:lnTo>
                  <a:lnTo>
                    <a:pt x="5365054" y="495299"/>
                  </a:lnTo>
                  <a:lnTo>
                    <a:pt x="5360979" y="500379"/>
                  </a:lnTo>
                  <a:close/>
                </a:path>
                <a:path w="5410200" h="502920">
                  <a:moveTo>
                    <a:pt x="480012" y="502919"/>
                  </a:moveTo>
                  <a:lnTo>
                    <a:pt x="447868" y="501649"/>
                  </a:lnTo>
                  <a:lnTo>
                    <a:pt x="375011" y="495299"/>
                  </a:lnTo>
                  <a:lnTo>
                    <a:pt x="342867" y="494029"/>
                  </a:lnTo>
                  <a:lnTo>
                    <a:pt x="632396" y="494029"/>
                  </a:lnTo>
                  <a:lnTo>
                    <a:pt x="597871" y="495299"/>
                  </a:lnTo>
                  <a:lnTo>
                    <a:pt x="514537" y="501649"/>
                  </a:lnTo>
                  <a:lnTo>
                    <a:pt x="480012" y="502919"/>
                  </a:lnTo>
                  <a:close/>
                </a:path>
                <a:path w="5410200" h="502920">
                  <a:moveTo>
                    <a:pt x="761917" y="502919"/>
                  </a:moveTo>
                  <a:lnTo>
                    <a:pt x="730966" y="501649"/>
                  </a:lnTo>
                  <a:lnTo>
                    <a:pt x="663347" y="495299"/>
                  </a:lnTo>
                  <a:lnTo>
                    <a:pt x="632396" y="494029"/>
                  </a:lnTo>
                  <a:lnTo>
                    <a:pt x="914302" y="494029"/>
                  </a:lnTo>
                  <a:lnTo>
                    <a:pt x="879779" y="495299"/>
                  </a:lnTo>
                  <a:lnTo>
                    <a:pt x="796443" y="501649"/>
                  </a:lnTo>
                  <a:lnTo>
                    <a:pt x="761917" y="502919"/>
                  </a:lnTo>
                  <a:close/>
                </a:path>
                <a:path w="5410200" h="502920">
                  <a:moveTo>
                    <a:pt x="1051453" y="502919"/>
                  </a:moveTo>
                  <a:lnTo>
                    <a:pt x="1019308" y="501649"/>
                  </a:lnTo>
                  <a:lnTo>
                    <a:pt x="946447" y="495299"/>
                  </a:lnTo>
                  <a:lnTo>
                    <a:pt x="914302" y="494029"/>
                  </a:lnTo>
                  <a:lnTo>
                    <a:pt x="1203831" y="494029"/>
                  </a:lnTo>
                  <a:lnTo>
                    <a:pt x="1169309" y="495299"/>
                  </a:lnTo>
                  <a:lnTo>
                    <a:pt x="1085975" y="501649"/>
                  </a:lnTo>
                  <a:lnTo>
                    <a:pt x="1051453" y="502919"/>
                  </a:lnTo>
                  <a:close/>
                </a:path>
                <a:path w="5410200" h="502920">
                  <a:moveTo>
                    <a:pt x="1348599" y="502919"/>
                  </a:moveTo>
                  <a:lnTo>
                    <a:pt x="1315264" y="501649"/>
                  </a:lnTo>
                  <a:lnTo>
                    <a:pt x="1237166" y="495299"/>
                  </a:lnTo>
                  <a:lnTo>
                    <a:pt x="1203831" y="494029"/>
                  </a:lnTo>
                  <a:lnTo>
                    <a:pt x="1485743" y="494029"/>
                  </a:lnTo>
                  <a:lnTo>
                    <a:pt x="1453599" y="495299"/>
                  </a:lnTo>
                  <a:lnTo>
                    <a:pt x="1380743" y="501649"/>
                  </a:lnTo>
                  <a:lnTo>
                    <a:pt x="1348599" y="502919"/>
                  </a:lnTo>
                  <a:close/>
                </a:path>
                <a:path w="5410200" h="502920">
                  <a:moveTo>
                    <a:pt x="1622887" y="500379"/>
                  </a:moveTo>
                  <a:lnTo>
                    <a:pt x="1590747" y="499109"/>
                  </a:lnTo>
                  <a:lnTo>
                    <a:pt x="1517888" y="495299"/>
                  </a:lnTo>
                  <a:lnTo>
                    <a:pt x="1485743" y="494029"/>
                  </a:lnTo>
                  <a:lnTo>
                    <a:pt x="1775272" y="494029"/>
                  </a:lnTo>
                  <a:lnTo>
                    <a:pt x="1622887" y="500379"/>
                  </a:lnTo>
                  <a:close/>
                </a:path>
                <a:path w="5410200" h="502920">
                  <a:moveTo>
                    <a:pt x="1920040" y="500379"/>
                  </a:moveTo>
                  <a:lnTo>
                    <a:pt x="1886705" y="499109"/>
                  </a:lnTo>
                  <a:lnTo>
                    <a:pt x="1808607" y="495299"/>
                  </a:lnTo>
                  <a:lnTo>
                    <a:pt x="1775272" y="494029"/>
                  </a:lnTo>
                  <a:lnTo>
                    <a:pt x="2057185" y="494029"/>
                  </a:lnTo>
                  <a:lnTo>
                    <a:pt x="2025040" y="495299"/>
                  </a:lnTo>
                  <a:lnTo>
                    <a:pt x="1952181" y="499109"/>
                  </a:lnTo>
                  <a:lnTo>
                    <a:pt x="1920040" y="500379"/>
                  </a:lnTo>
                  <a:close/>
                </a:path>
                <a:path w="5410200" h="502920">
                  <a:moveTo>
                    <a:pt x="2209570" y="500379"/>
                  </a:moveTo>
                  <a:lnTo>
                    <a:pt x="2057185" y="494029"/>
                  </a:lnTo>
                  <a:lnTo>
                    <a:pt x="2339090" y="494029"/>
                  </a:lnTo>
                  <a:lnTo>
                    <a:pt x="2308139" y="495299"/>
                  </a:lnTo>
                  <a:lnTo>
                    <a:pt x="2240520" y="499109"/>
                  </a:lnTo>
                  <a:lnTo>
                    <a:pt x="2209570" y="500379"/>
                  </a:lnTo>
                  <a:close/>
                </a:path>
                <a:path w="5410200" h="502920">
                  <a:moveTo>
                    <a:pt x="2491475" y="502919"/>
                  </a:moveTo>
                  <a:lnTo>
                    <a:pt x="2456953" y="501649"/>
                  </a:lnTo>
                  <a:lnTo>
                    <a:pt x="2373616" y="495299"/>
                  </a:lnTo>
                  <a:lnTo>
                    <a:pt x="2339090" y="494029"/>
                  </a:lnTo>
                  <a:lnTo>
                    <a:pt x="2628619" y="494029"/>
                  </a:lnTo>
                  <a:lnTo>
                    <a:pt x="2596478" y="495299"/>
                  </a:lnTo>
                  <a:lnTo>
                    <a:pt x="2523620" y="501649"/>
                  </a:lnTo>
                  <a:lnTo>
                    <a:pt x="2491475" y="502919"/>
                  </a:lnTo>
                  <a:close/>
                </a:path>
                <a:path w="5410200" h="502920">
                  <a:moveTo>
                    <a:pt x="2765770" y="500379"/>
                  </a:moveTo>
                  <a:lnTo>
                    <a:pt x="2733626" y="499109"/>
                  </a:lnTo>
                  <a:lnTo>
                    <a:pt x="2660764" y="495299"/>
                  </a:lnTo>
                  <a:lnTo>
                    <a:pt x="2628619" y="494029"/>
                  </a:lnTo>
                  <a:lnTo>
                    <a:pt x="2856198" y="494029"/>
                  </a:lnTo>
                  <a:lnTo>
                    <a:pt x="2797911" y="499109"/>
                  </a:lnTo>
                  <a:lnTo>
                    <a:pt x="2765770" y="500379"/>
                  </a:lnTo>
                  <a:close/>
                </a:path>
                <a:path w="5410200" h="502920">
                  <a:moveTo>
                    <a:pt x="3321964" y="502919"/>
                  </a:moveTo>
                  <a:lnTo>
                    <a:pt x="3291014" y="501649"/>
                  </a:lnTo>
                  <a:lnTo>
                    <a:pt x="3223394" y="495299"/>
                  </a:lnTo>
                  <a:lnTo>
                    <a:pt x="3192444" y="494029"/>
                  </a:lnTo>
                  <a:lnTo>
                    <a:pt x="3474349" y="494029"/>
                  </a:lnTo>
                  <a:lnTo>
                    <a:pt x="3439827" y="495299"/>
                  </a:lnTo>
                  <a:lnTo>
                    <a:pt x="3356490" y="501649"/>
                  </a:lnTo>
                  <a:lnTo>
                    <a:pt x="3321964" y="502919"/>
                  </a:lnTo>
                  <a:close/>
                </a:path>
                <a:path w="5410200" h="502920">
                  <a:moveTo>
                    <a:pt x="3626734" y="502919"/>
                  </a:moveTo>
                  <a:lnTo>
                    <a:pt x="3592209" y="501649"/>
                  </a:lnTo>
                  <a:lnTo>
                    <a:pt x="3508874" y="495299"/>
                  </a:lnTo>
                  <a:lnTo>
                    <a:pt x="3474349" y="494029"/>
                  </a:lnTo>
                  <a:lnTo>
                    <a:pt x="3763878" y="494029"/>
                  </a:lnTo>
                  <a:lnTo>
                    <a:pt x="3731737" y="495299"/>
                  </a:lnTo>
                  <a:lnTo>
                    <a:pt x="3658879" y="501649"/>
                  </a:lnTo>
                  <a:lnTo>
                    <a:pt x="3626734" y="502919"/>
                  </a:lnTo>
                  <a:close/>
                </a:path>
                <a:path w="5410200" h="502920">
                  <a:moveTo>
                    <a:pt x="3908646" y="502919"/>
                  </a:moveTo>
                  <a:lnTo>
                    <a:pt x="3875311" y="501649"/>
                  </a:lnTo>
                  <a:lnTo>
                    <a:pt x="3797213" y="495299"/>
                  </a:lnTo>
                  <a:lnTo>
                    <a:pt x="3763878" y="494029"/>
                  </a:lnTo>
                  <a:lnTo>
                    <a:pt x="4053415" y="494029"/>
                  </a:lnTo>
                  <a:lnTo>
                    <a:pt x="4020079" y="495299"/>
                  </a:lnTo>
                  <a:lnTo>
                    <a:pt x="3941981" y="501649"/>
                  </a:lnTo>
                  <a:lnTo>
                    <a:pt x="3908646" y="502919"/>
                  </a:lnTo>
                  <a:close/>
                </a:path>
                <a:path w="5410200" h="502920">
                  <a:moveTo>
                    <a:pt x="4198175" y="502919"/>
                  </a:moveTo>
                  <a:lnTo>
                    <a:pt x="4164841" y="501649"/>
                  </a:lnTo>
                  <a:lnTo>
                    <a:pt x="4086745" y="495299"/>
                  </a:lnTo>
                  <a:lnTo>
                    <a:pt x="4053415" y="494029"/>
                  </a:lnTo>
                  <a:lnTo>
                    <a:pt x="4298449" y="494029"/>
                  </a:lnTo>
                  <a:lnTo>
                    <a:pt x="4231510" y="501649"/>
                  </a:lnTo>
                  <a:lnTo>
                    <a:pt x="4198175" y="502919"/>
                  </a:lnTo>
                  <a:close/>
                </a:path>
                <a:path w="5410200" h="502920">
                  <a:moveTo>
                    <a:pt x="70558" y="495299"/>
                  </a:moveTo>
                  <a:lnTo>
                    <a:pt x="29366" y="495299"/>
                  </a:lnTo>
                  <a:lnTo>
                    <a:pt x="27225" y="494212"/>
                  </a:lnTo>
                  <a:lnTo>
                    <a:pt x="70558" y="495299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52909" y="7998729"/>
              <a:ext cx="5407660" cy="502920"/>
            </a:xfrm>
            <a:custGeom>
              <a:avLst/>
              <a:gdLst/>
              <a:ahLst/>
              <a:cxnLst/>
              <a:rect l="l" t="t" r="r" b="b"/>
              <a:pathLst>
                <a:path w="5407660" h="502920">
                  <a:moveTo>
                    <a:pt x="447381" y="7619"/>
                  </a:moveTo>
                  <a:lnTo>
                    <a:pt x="157852" y="7619"/>
                  </a:lnTo>
                  <a:lnTo>
                    <a:pt x="192374" y="6349"/>
                  </a:lnTo>
                  <a:lnTo>
                    <a:pt x="275711" y="0"/>
                  </a:lnTo>
                  <a:lnTo>
                    <a:pt x="342378" y="0"/>
                  </a:lnTo>
                  <a:lnTo>
                    <a:pt x="415236" y="6349"/>
                  </a:lnTo>
                  <a:lnTo>
                    <a:pt x="447381" y="7619"/>
                  </a:lnTo>
                  <a:close/>
                </a:path>
                <a:path w="5407660" h="502920">
                  <a:moveTo>
                    <a:pt x="729286" y="7619"/>
                  </a:moveTo>
                  <a:lnTo>
                    <a:pt x="447381" y="7619"/>
                  </a:lnTo>
                  <a:lnTo>
                    <a:pt x="480712" y="6349"/>
                  </a:lnTo>
                  <a:lnTo>
                    <a:pt x="558807" y="0"/>
                  </a:lnTo>
                  <a:lnTo>
                    <a:pt x="624287" y="0"/>
                  </a:lnTo>
                  <a:lnTo>
                    <a:pt x="697145" y="6349"/>
                  </a:lnTo>
                  <a:lnTo>
                    <a:pt x="729286" y="7619"/>
                  </a:lnTo>
                  <a:close/>
                </a:path>
                <a:path w="5407660" h="502920">
                  <a:moveTo>
                    <a:pt x="1026439" y="7619"/>
                  </a:moveTo>
                  <a:lnTo>
                    <a:pt x="729286" y="7619"/>
                  </a:lnTo>
                  <a:lnTo>
                    <a:pt x="761431" y="6349"/>
                  </a:lnTo>
                  <a:lnTo>
                    <a:pt x="834290" y="0"/>
                  </a:lnTo>
                  <a:lnTo>
                    <a:pt x="902147" y="0"/>
                  </a:lnTo>
                  <a:lnTo>
                    <a:pt x="990723" y="6349"/>
                  </a:lnTo>
                  <a:lnTo>
                    <a:pt x="1026439" y="7619"/>
                  </a:lnTo>
                  <a:close/>
                </a:path>
                <a:path w="5407660" h="502920">
                  <a:moveTo>
                    <a:pt x="1300728" y="7619"/>
                  </a:moveTo>
                  <a:lnTo>
                    <a:pt x="1026439" y="7619"/>
                  </a:lnTo>
                  <a:lnTo>
                    <a:pt x="1058580" y="6349"/>
                  </a:lnTo>
                  <a:lnTo>
                    <a:pt x="1131439" y="0"/>
                  </a:lnTo>
                  <a:lnTo>
                    <a:pt x="1195724" y="0"/>
                  </a:lnTo>
                  <a:lnTo>
                    <a:pt x="1268583" y="6349"/>
                  </a:lnTo>
                  <a:lnTo>
                    <a:pt x="1300728" y="7619"/>
                  </a:lnTo>
                  <a:close/>
                </a:path>
                <a:path w="5407660" h="502920">
                  <a:moveTo>
                    <a:pt x="1590257" y="7619"/>
                  </a:moveTo>
                  <a:lnTo>
                    <a:pt x="1300728" y="7619"/>
                  </a:lnTo>
                  <a:lnTo>
                    <a:pt x="1334063" y="6349"/>
                  </a:lnTo>
                  <a:lnTo>
                    <a:pt x="1412158" y="0"/>
                  </a:lnTo>
                  <a:lnTo>
                    <a:pt x="1478824" y="0"/>
                  </a:lnTo>
                  <a:lnTo>
                    <a:pt x="1556922" y="6349"/>
                  </a:lnTo>
                  <a:lnTo>
                    <a:pt x="1590257" y="7619"/>
                  </a:lnTo>
                  <a:close/>
                </a:path>
                <a:path w="5407660" h="502920">
                  <a:moveTo>
                    <a:pt x="1879786" y="7619"/>
                  </a:moveTo>
                  <a:lnTo>
                    <a:pt x="1590257" y="7619"/>
                  </a:lnTo>
                  <a:lnTo>
                    <a:pt x="1623589" y="6349"/>
                  </a:lnTo>
                  <a:lnTo>
                    <a:pt x="1701686" y="0"/>
                  </a:lnTo>
                  <a:lnTo>
                    <a:pt x="1768353" y="0"/>
                  </a:lnTo>
                  <a:lnTo>
                    <a:pt x="1846451" y="6349"/>
                  </a:lnTo>
                  <a:lnTo>
                    <a:pt x="1879786" y="7619"/>
                  </a:lnTo>
                  <a:close/>
                </a:path>
                <a:path w="5407660" h="502920">
                  <a:moveTo>
                    <a:pt x="2169315" y="7619"/>
                  </a:moveTo>
                  <a:lnTo>
                    <a:pt x="1879786" y="7619"/>
                  </a:lnTo>
                  <a:lnTo>
                    <a:pt x="1913121" y="6349"/>
                  </a:lnTo>
                  <a:lnTo>
                    <a:pt x="1991216" y="0"/>
                  </a:lnTo>
                  <a:lnTo>
                    <a:pt x="2057882" y="0"/>
                  </a:lnTo>
                  <a:lnTo>
                    <a:pt x="2135980" y="6349"/>
                  </a:lnTo>
                  <a:lnTo>
                    <a:pt x="2169315" y="7619"/>
                  </a:lnTo>
                  <a:close/>
                </a:path>
                <a:path w="5407660" h="502920">
                  <a:moveTo>
                    <a:pt x="2451228" y="7619"/>
                  </a:moveTo>
                  <a:lnTo>
                    <a:pt x="2169315" y="7619"/>
                  </a:lnTo>
                  <a:lnTo>
                    <a:pt x="2202650" y="6349"/>
                  </a:lnTo>
                  <a:lnTo>
                    <a:pt x="2280745" y="0"/>
                  </a:lnTo>
                  <a:lnTo>
                    <a:pt x="2346221" y="0"/>
                  </a:lnTo>
                  <a:lnTo>
                    <a:pt x="2419083" y="6349"/>
                  </a:lnTo>
                  <a:lnTo>
                    <a:pt x="2451228" y="7619"/>
                  </a:lnTo>
                  <a:close/>
                </a:path>
                <a:path w="5407660" h="502920">
                  <a:moveTo>
                    <a:pt x="2740757" y="7619"/>
                  </a:moveTo>
                  <a:lnTo>
                    <a:pt x="2451228" y="7619"/>
                  </a:lnTo>
                  <a:lnTo>
                    <a:pt x="2484559" y="6349"/>
                  </a:lnTo>
                  <a:lnTo>
                    <a:pt x="2562654" y="0"/>
                  </a:lnTo>
                  <a:lnTo>
                    <a:pt x="2629324" y="0"/>
                  </a:lnTo>
                  <a:lnTo>
                    <a:pt x="2707422" y="6349"/>
                  </a:lnTo>
                  <a:lnTo>
                    <a:pt x="2740757" y="7619"/>
                  </a:lnTo>
                  <a:close/>
                </a:path>
                <a:path w="5407660" h="502920">
                  <a:moveTo>
                    <a:pt x="3030279" y="7619"/>
                  </a:moveTo>
                  <a:lnTo>
                    <a:pt x="2740757" y="7619"/>
                  </a:lnTo>
                  <a:lnTo>
                    <a:pt x="2774088" y="6349"/>
                  </a:lnTo>
                  <a:lnTo>
                    <a:pt x="2852183" y="0"/>
                  </a:lnTo>
                  <a:lnTo>
                    <a:pt x="2918853" y="0"/>
                  </a:lnTo>
                  <a:lnTo>
                    <a:pt x="2996948" y="6349"/>
                  </a:lnTo>
                  <a:lnTo>
                    <a:pt x="3030279" y="7619"/>
                  </a:lnTo>
                  <a:close/>
                </a:path>
                <a:path w="5407660" h="502920">
                  <a:moveTo>
                    <a:pt x="3312191" y="7619"/>
                  </a:moveTo>
                  <a:lnTo>
                    <a:pt x="3030279" y="7619"/>
                  </a:lnTo>
                  <a:lnTo>
                    <a:pt x="3062424" y="6349"/>
                  </a:lnTo>
                  <a:lnTo>
                    <a:pt x="3135285" y="0"/>
                  </a:lnTo>
                  <a:lnTo>
                    <a:pt x="3200762" y="0"/>
                  </a:lnTo>
                  <a:lnTo>
                    <a:pt x="3278859" y="6349"/>
                  </a:lnTo>
                  <a:lnTo>
                    <a:pt x="3312191" y="7619"/>
                  </a:lnTo>
                  <a:close/>
                </a:path>
                <a:path w="5407660" h="502920">
                  <a:moveTo>
                    <a:pt x="3609337" y="7619"/>
                  </a:moveTo>
                  <a:lnTo>
                    <a:pt x="3312191" y="7619"/>
                  </a:lnTo>
                  <a:lnTo>
                    <a:pt x="3345526" y="6349"/>
                  </a:lnTo>
                  <a:lnTo>
                    <a:pt x="3423624" y="0"/>
                  </a:lnTo>
                  <a:lnTo>
                    <a:pt x="3491481" y="0"/>
                  </a:lnTo>
                  <a:lnTo>
                    <a:pt x="3574815" y="6349"/>
                  </a:lnTo>
                  <a:lnTo>
                    <a:pt x="3609337" y="7619"/>
                  </a:lnTo>
                  <a:close/>
                </a:path>
                <a:path w="5407660" h="502920">
                  <a:moveTo>
                    <a:pt x="3891249" y="7619"/>
                  </a:moveTo>
                  <a:lnTo>
                    <a:pt x="3609337" y="7619"/>
                  </a:lnTo>
                  <a:lnTo>
                    <a:pt x="3640292" y="6349"/>
                  </a:lnTo>
                  <a:lnTo>
                    <a:pt x="3707914" y="0"/>
                  </a:lnTo>
                  <a:lnTo>
                    <a:pt x="3773390" y="0"/>
                  </a:lnTo>
                  <a:lnTo>
                    <a:pt x="3856724" y="6349"/>
                  </a:lnTo>
                  <a:lnTo>
                    <a:pt x="3891249" y="7619"/>
                  </a:lnTo>
                  <a:close/>
                </a:path>
                <a:path w="5407660" h="502920">
                  <a:moveTo>
                    <a:pt x="4173162" y="7619"/>
                  </a:moveTo>
                  <a:lnTo>
                    <a:pt x="3891249" y="7619"/>
                  </a:lnTo>
                  <a:lnTo>
                    <a:pt x="3923394" y="6349"/>
                  </a:lnTo>
                  <a:lnTo>
                    <a:pt x="3996256" y="0"/>
                  </a:lnTo>
                  <a:lnTo>
                    <a:pt x="4061732" y="0"/>
                  </a:lnTo>
                  <a:lnTo>
                    <a:pt x="4139827" y="6349"/>
                  </a:lnTo>
                  <a:lnTo>
                    <a:pt x="4173162" y="7619"/>
                  </a:lnTo>
                  <a:close/>
                </a:path>
                <a:path w="5407660" h="502920">
                  <a:moveTo>
                    <a:pt x="4759837" y="7619"/>
                  </a:moveTo>
                  <a:lnTo>
                    <a:pt x="4173162" y="7619"/>
                  </a:lnTo>
                  <a:lnTo>
                    <a:pt x="4206496" y="6349"/>
                  </a:lnTo>
                  <a:lnTo>
                    <a:pt x="4284589" y="0"/>
                  </a:lnTo>
                  <a:lnTo>
                    <a:pt x="4352449" y="0"/>
                  </a:lnTo>
                  <a:lnTo>
                    <a:pt x="4470308" y="5079"/>
                  </a:lnTo>
                  <a:lnTo>
                    <a:pt x="4708645" y="5079"/>
                  </a:lnTo>
                  <a:lnTo>
                    <a:pt x="4725312" y="6349"/>
                  </a:lnTo>
                  <a:lnTo>
                    <a:pt x="4759837" y="7619"/>
                  </a:lnTo>
                  <a:close/>
                </a:path>
                <a:path w="5407660" h="502920">
                  <a:moveTo>
                    <a:pt x="4708645" y="5079"/>
                  </a:moveTo>
                  <a:lnTo>
                    <a:pt x="4470308" y="5079"/>
                  </a:lnTo>
                  <a:lnTo>
                    <a:pt x="4502452" y="3809"/>
                  </a:lnTo>
                  <a:lnTo>
                    <a:pt x="4575311" y="0"/>
                  </a:lnTo>
                  <a:lnTo>
                    <a:pt x="4641977" y="0"/>
                  </a:lnTo>
                  <a:lnTo>
                    <a:pt x="4708645" y="5079"/>
                  </a:lnTo>
                  <a:close/>
                </a:path>
                <a:path w="5407660" h="502920">
                  <a:moveTo>
                    <a:pt x="5049366" y="7619"/>
                  </a:moveTo>
                  <a:lnTo>
                    <a:pt x="4759837" y="7619"/>
                  </a:lnTo>
                  <a:lnTo>
                    <a:pt x="4793172" y="6349"/>
                  </a:lnTo>
                  <a:lnTo>
                    <a:pt x="4871270" y="0"/>
                  </a:lnTo>
                  <a:lnTo>
                    <a:pt x="4937937" y="0"/>
                  </a:lnTo>
                  <a:lnTo>
                    <a:pt x="5016034" y="6349"/>
                  </a:lnTo>
                  <a:lnTo>
                    <a:pt x="5049366" y="7619"/>
                  </a:lnTo>
                  <a:close/>
                </a:path>
                <a:path w="5407660" h="502920">
                  <a:moveTo>
                    <a:pt x="33806" y="23627"/>
                  </a:moveTo>
                  <a:lnTo>
                    <a:pt x="28324" y="17779"/>
                  </a:lnTo>
                  <a:lnTo>
                    <a:pt x="31138" y="13969"/>
                  </a:lnTo>
                  <a:lnTo>
                    <a:pt x="38800" y="10159"/>
                  </a:lnTo>
                  <a:lnTo>
                    <a:pt x="64011" y="1269"/>
                  </a:lnTo>
                  <a:lnTo>
                    <a:pt x="88626" y="3809"/>
                  </a:lnTo>
                  <a:lnTo>
                    <a:pt x="78344" y="3809"/>
                  </a:lnTo>
                  <a:lnTo>
                    <a:pt x="62779" y="10159"/>
                  </a:lnTo>
                  <a:lnTo>
                    <a:pt x="34527" y="22859"/>
                  </a:lnTo>
                  <a:lnTo>
                    <a:pt x="33806" y="23627"/>
                  </a:lnTo>
                  <a:close/>
                </a:path>
                <a:path w="5407660" h="502920">
                  <a:moveTo>
                    <a:pt x="5389752" y="32651"/>
                  </a:moveTo>
                  <a:lnTo>
                    <a:pt x="5370820" y="22859"/>
                  </a:lnTo>
                  <a:lnTo>
                    <a:pt x="5342569" y="10159"/>
                  </a:lnTo>
                  <a:lnTo>
                    <a:pt x="5338259" y="7619"/>
                  </a:lnTo>
                  <a:lnTo>
                    <a:pt x="5332390" y="5079"/>
                  </a:lnTo>
                  <a:lnTo>
                    <a:pt x="5371378" y="5079"/>
                  </a:lnTo>
                  <a:lnTo>
                    <a:pt x="5378495" y="7619"/>
                  </a:lnTo>
                  <a:lnTo>
                    <a:pt x="5381221" y="7619"/>
                  </a:lnTo>
                  <a:lnTo>
                    <a:pt x="5385933" y="10159"/>
                  </a:lnTo>
                  <a:lnTo>
                    <a:pt x="5407047" y="20319"/>
                  </a:lnTo>
                  <a:lnTo>
                    <a:pt x="5407467" y="20319"/>
                  </a:lnTo>
                  <a:lnTo>
                    <a:pt x="5400324" y="26669"/>
                  </a:lnTo>
                  <a:lnTo>
                    <a:pt x="5389752" y="32651"/>
                  </a:lnTo>
                  <a:close/>
                </a:path>
                <a:path w="5407660" h="502920">
                  <a:moveTo>
                    <a:pt x="35467" y="25399"/>
                  </a:moveTo>
                  <a:lnTo>
                    <a:pt x="33333" y="24129"/>
                  </a:lnTo>
                  <a:lnTo>
                    <a:pt x="33806" y="23627"/>
                  </a:lnTo>
                  <a:lnTo>
                    <a:pt x="35467" y="25399"/>
                  </a:lnTo>
                  <a:close/>
                </a:path>
                <a:path w="5407660" h="502920">
                  <a:moveTo>
                    <a:pt x="5368895" y="44449"/>
                  </a:moveTo>
                  <a:lnTo>
                    <a:pt x="5389752" y="32651"/>
                  </a:lnTo>
                  <a:lnTo>
                    <a:pt x="5390465" y="33019"/>
                  </a:lnTo>
                  <a:lnTo>
                    <a:pt x="5368895" y="44449"/>
                  </a:lnTo>
                  <a:close/>
                </a:path>
                <a:path w="5407660" h="502920">
                  <a:moveTo>
                    <a:pt x="70902" y="495483"/>
                  </a:moveTo>
                  <a:lnTo>
                    <a:pt x="68401" y="495299"/>
                  </a:lnTo>
                  <a:lnTo>
                    <a:pt x="27515" y="495299"/>
                  </a:lnTo>
                  <a:lnTo>
                    <a:pt x="19997" y="491489"/>
                  </a:lnTo>
                  <a:lnTo>
                    <a:pt x="18413" y="490219"/>
                  </a:lnTo>
                  <a:lnTo>
                    <a:pt x="0" y="482599"/>
                  </a:lnTo>
                  <a:lnTo>
                    <a:pt x="4987" y="476249"/>
                  </a:lnTo>
                  <a:lnTo>
                    <a:pt x="36421" y="458469"/>
                  </a:lnTo>
                  <a:lnTo>
                    <a:pt x="16997" y="469899"/>
                  </a:lnTo>
                  <a:lnTo>
                    <a:pt x="34527" y="478789"/>
                  </a:lnTo>
                  <a:lnTo>
                    <a:pt x="60714" y="490219"/>
                  </a:lnTo>
                  <a:lnTo>
                    <a:pt x="62779" y="491489"/>
                  </a:lnTo>
                  <a:lnTo>
                    <a:pt x="70902" y="495483"/>
                  </a:lnTo>
                  <a:close/>
                </a:path>
                <a:path w="5407660" h="502920">
                  <a:moveTo>
                    <a:pt x="5358822" y="500379"/>
                  </a:moveTo>
                  <a:lnTo>
                    <a:pt x="5326397" y="498651"/>
                  </a:lnTo>
                  <a:lnTo>
                    <a:pt x="5341837" y="491489"/>
                  </a:lnTo>
                  <a:lnTo>
                    <a:pt x="5342569" y="491489"/>
                  </a:lnTo>
                  <a:lnTo>
                    <a:pt x="5344633" y="490219"/>
                  </a:lnTo>
                  <a:lnTo>
                    <a:pt x="5370820" y="478789"/>
                  </a:lnTo>
                  <a:lnTo>
                    <a:pt x="5372876" y="477519"/>
                  </a:lnTo>
                  <a:lnTo>
                    <a:pt x="5372231" y="476249"/>
                  </a:lnTo>
                  <a:lnTo>
                    <a:pt x="5376993" y="482599"/>
                  </a:lnTo>
                  <a:lnTo>
                    <a:pt x="5374566" y="486409"/>
                  </a:lnTo>
                  <a:lnTo>
                    <a:pt x="5369006" y="491489"/>
                  </a:lnTo>
                  <a:lnTo>
                    <a:pt x="5362898" y="495299"/>
                  </a:lnTo>
                  <a:lnTo>
                    <a:pt x="5358822" y="500379"/>
                  </a:lnTo>
                  <a:close/>
                </a:path>
                <a:path w="5407660" h="502920">
                  <a:moveTo>
                    <a:pt x="3045519" y="500379"/>
                  </a:moveTo>
                  <a:lnTo>
                    <a:pt x="3012187" y="499109"/>
                  </a:lnTo>
                  <a:lnTo>
                    <a:pt x="2934090" y="492759"/>
                  </a:lnTo>
                  <a:lnTo>
                    <a:pt x="2900758" y="491489"/>
                  </a:lnTo>
                  <a:lnTo>
                    <a:pt x="4340780" y="491489"/>
                  </a:lnTo>
                  <a:lnTo>
                    <a:pt x="4307449" y="492759"/>
                  </a:lnTo>
                  <a:lnTo>
                    <a:pt x="4296293" y="494029"/>
                  </a:lnTo>
                  <a:lnTo>
                    <a:pt x="3190287" y="494029"/>
                  </a:lnTo>
                  <a:lnTo>
                    <a:pt x="3156952" y="495299"/>
                  </a:lnTo>
                  <a:lnTo>
                    <a:pt x="3078854" y="499109"/>
                  </a:lnTo>
                  <a:lnTo>
                    <a:pt x="3045519" y="500379"/>
                  </a:lnTo>
                  <a:close/>
                </a:path>
                <a:path w="5407660" h="502920">
                  <a:moveTo>
                    <a:pt x="4477924" y="500379"/>
                  </a:moveTo>
                  <a:lnTo>
                    <a:pt x="4445784" y="499109"/>
                  </a:lnTo>
                  <a:lnTo>
                    <a:pt x="4372925" y="492759"/>
                  </a:lnTo>
                  <a:lnTo>
                    <a:pt x="4340780" y="491489"/>
                  </a:lnTo>
                  <a:lnTo>
                    <a:pt x="4630309" y="491489"/>
                  </a:lnTo>
                  <a:lnTo>
                    <a:pt x="4595787" y="492759"/>
                  </a:lnTo>
                  <a:lnTo>
                    <a:pt x="4512451" y="499109"/>
                  </a:lnTo>
                  <a:lnTo>
                    <a:pt x="4477924" y="500379"/>
                  </a:lnTo>
                  <a:close/>
                </a:path>
                <a:path w="5407660" h="502920">
                  <a:moveTo>
                    <a:pt x="4775077" y="500379"/>
                  </a:moveTo>
                  <a:lnTo>
                    <a:pt x="4741742" y="499109"/>
                  </a:lnTo>
                  <a:lnTo>
                    <a:pt x="4663644" y="492759"/>
                  </a:lnTo>
                  <a:lnTo>
                    <a:pt x="4630309" y="491489"/>
                  </a:lnTo>
                  <a:lnTo>
                    <a:pt x="4912222" y="491489"/>
                  </a:lnTo>
                  <a:lnTo>
                    <a:pt x="4880077" y="492759"/>
                  </a:lnTo>
                  <a:lnTo>
                    <a:pt x="4807218" y="499109"/>
                  </a:lnTo>
                  <a:lnTo>
                    <a:pt x="4775077" y="500379"/>
                  </a:lnTo>
                  <a:close/>
                </a:path>
                <a:path w="5407660" h="502920">
                  <a:moveTo>
                    <a:pt x="5064607" y="500379"/>
                  </a:moveTo>
                  <a:lnTo>
                    <a:pt x="5030081" y="499109"/>
                  </a:lnTo>
                  <a:lnTo>
                    <a:pt x="4946747" y="492759"/>
                  </a:lnTo>
                  <a:lnTo>
                    <a:pt x="4912222" y="491489"/>
                  </a:lnTo>
                  <a:lnTo>
                    <a:pt x="5201751" y="491489"/>
                  </a:lnTo>
                  <a:lnTo>
                    <a:pt x="5169607" y="492759"/>
                  </a:lnTo>
                  <a:lnTo>
                    <a:pt x="5096750" y="499109"/>
                  </a:lnTo>
                  <a:lnTo>
                    <a:pt x="5064607" y="500379"/>
                  </a:lnTo>
                  <a:close/>
                </a:path>
                <a:path w="5407660" h="502920">
                  <a:moveTo>
                    <a:pt x="477855" y="502919"/>
                  </a:moveTo>
                  <a:lnTo>
                    <a:pt x="445711" y="501649"/>
                  </a:lnTo>
                  <a:lnTo>
                    <a:pt x="372855" y="495299"/>
                  </a:lnTo>
                  <a:lnTo>
                    <a:pt x="340711" y="494029"/>
                  </a:lnTo>
                  <a:lnTo>
                    <a:pt x="630240" y="494029"/>
                  </a:lnTo>
                  <a:lnTo>
                    <a:pt x="595715" y="495299"/>
                  </a:lnTo>
                  <a:lnTo>
                    <a:pt x="512380" y="501649"/>
                  </a:lnTo>
                  <a:lnTo>
                    <a:pt x="477855" y="502919"/>
                  </a:lnTo>
                  <a:close/>
                </a:path>
                <a:path w="5407660" h="502920">
                  <a:moveTo>
                    <a:pt x="759760" y="502919"/>
                  </a:moveTo>
                  <a:lnTo>
                    <a:pt x="728810" y="501649"/>
                  </a:lnTo>
                  <a:lnTo>
                    <a:pt x="661191" y="495299"/>
                  </a:lnTo>
                  <a:lnTo>
                    <a:pt x="630240" y="494029"/>
                  </a:lnTo>
                  <a:lnTo>
                    <a:pt x="912145" y="494029"/>
                  </a:lnTo>
                  <a:lnTo>
                    <a:pt x="877623" y="495299"/>
                  </a:lnTo>
                  <a:lnTo>
                    <a:pt x="794287" y="501649"/>
                  </a:lnTo>
                  <a:lnTo>
                    <a:pt x="759760" y="502919"/>
                  </a:lnTo>
                  <a:close/>
                </a:path>
                <a:path w="5407660" h="502920">
                  <a:moveTo>
                    <a:pt x="1049297" y="502919"/>
                  </a:moveTo>
                  <a:lnTo>
                    <a:pt x="1017152" y="501649"/>
                  </a:lnTo>
                  <a:lnTo>
                    <a:pt x="944290" y="495299"/>
                  </a:lnTo>
                  <a:lnTo>
                    <a:pt x="912145" y="494029"/>
                  </a:lnTo>
                  <a:lnTo>
                    <a:pt x="1201674" y="494029"/>
                  </a:lnTo>
                  <a:lnTo>
                    <a:pt x="1167152" y="495299"/>
                  </a:lnTo>
                  <a:lnTo>
                    <a:pt x="1083819" y="501649"/>
                  </a:lnTo>
                  <a:lnTo>
                    <a:pt x="1049297" y="502919"/>
                  </a:lnTo>
                  <a:close/>
                </a:path>
                <a:path w="5407660" h="502920">
                  <a:moveTo>
                    <a:pt x="1346443" y="502919"/>
                  </a:moveTo>
                  <a:lnTo>
                    <a:pt x="1313107" y="501649"/>
                  </a:lnTo>
                  <a:lnTo>
                    <a:pt x="1235010" y="495299"/>
                  </a:lnTo>
                  <a:lnTo>
                    <a:pt x="1201674" y="494029"/>
                  </a:lnTo>
                  <a:lnTo>
                    <a:pt x="1483587" y="494029"/>
                  </a:lnTo>
                  <a:lnTo>
                    <a:pt x="1451443" y="495299"/>
                  </a:lnTo>
                  <a:lnTo>
                    <a:pt x="1378586" y="501649"/>
                  </a:lnTo>
                  <a:lnTo>
                    <a:pt x="1346443" y="502919"/>
                  </a:lnTo>
                  <a:close/>
                </a:path>
                <a:path w="5407660" h="502920">
                  <a:moveTo>
                    <a:pt x="1620731" y="500379"/>
                  </a:moveTo>
                  <a:lnTo>
                    <a:pt x="1588590" y="499109"/>
                  </a:lnTo>
                  <a:lnTo>
                    <a:pt x="1515732" y="495299"/>
                  </a:lnTo>
                  <a:lnTo>
                    <a:pt x="1483587" y="494029"/>
                  </a:lnTo>
                  <a:lnTo>
                    <a:pt x="1773116" y="494029"/>
                  </a:lnTo>
                  <a:lnTo>
                    <a:pt x="1620731" y="500379"/>
                  </a:lnTo>
                  <a:close/>
                </a:path>
                <a:path w="5407660" h="502920">
                  <a:moveTo>
                    <a:pt x="1917884" y="500379"/>
                  </a:moveTo>
                  <a:lnTo>
                    <a:pt x="1884549" y="499109"/>
                  </a:lnTo>
                  <a:lnTo>
                    <a:pt x="1806451" y="495299"/>
                  </a:lnTo>
                  <a:lnTo>
                    <a:pt x="1773116" y="494029"/>
                  </a:lnTo>
                  <a:lnTo>
                    <a:pt x="2055028" y="494029"/>
                  </a:lnTo>
                  <a:lnTo>
                    <a:pt x="2022883" y="495299"/>
                  </a:lnTo>
                  <a:lnTo>
                    <a:pt x="1950025" y="499109"/>
                  </a:lnTo>
                  <a:lnTo>
                    <a:pt x="1917884" y="500379"/>
                  </a:lnTo>
                  <a:close/>
                </a:path>
                <a:path w="5407660" h="502920">
                  <a:moveTo>
                    <a:pt x="2207413" y="500379"/>
                  </a:moveTo>
                  <a:lnTo>
                    <a:pt x="2055028" y="494029"/>
                  </a:lnTo>
                  <a:lnTo>
                    <a:pt x="2336934" y="494029"/>
                  </a:lnTo>
                  <a:lnTo>
                    <a:pt x="2305983" y="495299"/>
                  </a:lnTo>
                  <a:lnTo>
                    <a:pt x="2238364" y="499109"/>
                  </a:lnTo>
                  <a:lnTo>
                    <a:pt x="2207413" y="500379"/>
                  </a:lnTo>
                  <a:close/>
                </a:path>
                <a:path w="5407660" h="502920">
                  <a:moveTo>
                    <a:pt x="2489318" y="502919"/>
                  </a:moveTo>
                  <a:lnTo>
                    <a:pt x="2454796" y="501649"/>
                  </a:lnTo>
                  <a:lnTo>
                    <a:pt x="2371460" y="495299"/>
                  </a:lnTo>
                  <a:lnTo>
                    <a:pt x="2336934" y="494029"/>
                  </a:lnTo>
                  <a:lnTo>
                    <a:pt x="2626463" y="494029"/>
                  </a:lnTo>
                  <a:lnTo>
                    <a:pt x="2594322" y="495299"/>
                  </a:lnTo>
                  <a:lnTo>
                    <a:pt x="2521463" y="501649"/>
                  </a:lnTo>
                  <a:lnTo>
                    <a:pt x="2489318" y="502919"/>
                  </a:lnTo>
                  <a:close/>
                </a:path>
                <a:path w="5407660" h="502920">
                  <a:moveTo>
                    <a:pt x="2763614" y="500379"/>
                  </a:moveTo>
                  <a:lnTo>
                    <a:pt x="2731469" y="499109"/>
                  </a:lnTo>
                  <a:lnTo>
                    <a:pt x="2658608" y="495299"/>
                  </a:lnTo>
                  <a:lnTo>
                    <a:pt x="2626463" y="494029"/>
                  </a:lnTo>
                  <a:lnTo>
                    <a:pt x="2854042" y="494029"/>
                  </a:lnTo>
                  <a:lnTo>
                    <a:pt x="2795755" y="499109"/>
                  </a:lnTo>
                  <a:lnTo>
                    <a:pt x="2763614" y="500379"/>
                  </a:lnTo>
                  <a:close/>
                </a:path>
                <a:path w="5407660" h="502920">
                  <a:moveTo>
                    <a:pt x="3319808" y="502919"/>
                  </a:moveTo>
                  <a:lnTo>
                    <a:pt x="3288857" y="501649"/>
                  </a:lnTo>
                  <a:lnTo>
                    <a:pt x="3221238" y="495299"/>
                  </a:lnTo>
                  <a:lnTo>
                    <a:pt x="3190287" y="494029"/>
                  </a:lnTo>
                  <a:lnTo>
                    <a:pt x="3472193" y="494029"/>
                  </a:lnTo>
                  <a:lnTo>
                    <a:pt x="3437671" y="495299"/>
                  </a:lnTo>
                  <a:lnTo>
                    <a:pt x="3354334" y="501649"/>
                  </a:lnTo>
                  <a:lnTo>
                    <a:pt x="3319808" y="502919"/>
                  </a:lnTo>
                  <a:close/>
                </a:path>
                <a:path w="5407660" h="502920">
                  <a:moveTo>
                    <a:pt x="3624578" y="502919"/>
                  </a:moveTo>
                  <a:lnTo>
                    <a:pt x="3590052" y="501649"/>
                  </a:lnTo>
                  <a:lnTo>
                    <a:pt x="3506718" y="495299"/>
                  </a:lnTo>
                  <a:lnTo>
                    <a:pt x="3472193" y="494029"/>
                  </a:lnTo>
                  <a:lnTo>
                    <a:pt x="3761722" y="494029"/>
                  </a:lnTo>
                  <a:lnTo>
                    <a:pt x="3729581" y="495299"/>
                  </a:lnTo>
                  <a:lnTo>
                    <a:pt x="3656722" y="501649"/>
                  </a:lnTo>
                  <a:lnTo>
                    <a:pt x="3624578" y="502919"/>
                  </a:lnTo>
                  <a:close/>
                </a:path>
                <a:path w="5407660" h="502920">
                  <a:moveTo>
                    <a:pt x="3906490" y="502919"/>
                  </a:moveTo>
                  <a:lnTo>
                    <a:pt x="3873155" y="501649"/>
                  </a:lnTo>
                  <a:lnTo>
                    <a:pt x="3795057" y="495299"/>
                  </a:lnTo>
                  <a:lnTo>
                    <a:pt x="3761722" y="494029"/>
                  </a:lnTo>
                  <a:lnTo>
                    <a:pt x="4051258" y="494029"/>
                  </a:lnTo>
                  <a:lnTo>
                    <a:pt x="4017923" y="495299"/>
                  </a:lnTo>
                  <a:lnTo>
                    <a:pt x="3939825" y="501649"/>
                  </a:lnTo>
                  <a:lnTo>
                    <a:pt x="3906490" y="502919"/>
                  </a:lnTo>
                  <a:close/>
                </a:path>
                <a:path w="5407660" h="502920">
                  <a:moveTo>
                    <a:pt x="4196019" y="502919"/>
                  </a:moveTo>
                  <a:lnTo>
                    <a:pt x="4162684" y="501649"/>
                  </a:lnTo>
                  <a:lnTo>
                    <a:pt x="4084589" y="495299"/>
                  </a:lnTo>
                  <a:lnTo>
                    <a:pt x="4051258" y="494029"/>
                  </a:lnTo>
                  <a:lnTo>
                    <a:pt x="4296293" y="494029"/>
                  </a:lnTo>
                  <a:lnTo>
                    <a:pt x="4229354" y="501649"/>
                  </a:lnTo>
                  <a:lnTo>
                    <a:pt x="4196019" y="502919"/>
                  </a:lnTo>
                  <a:close/>
                </a:path>
                <a:path w="5407660" h="502920">
                  <a:moveTo>
                    <a:pt x="167448" y="501649"/>
                  </a:moveTo>
                  <a:lnTo>
                    <a:pt x="73113" y="496569"/>
                  </a:lnTo>
                  <a:lnTo>
                    <a:pt x="70902" y="495483"/>
                  </a:lnTo>
                  <a:lnTo>
                    <a:pt x="120341" y="499109"/>
                  </a:lnTo>
                  <a:lnTo>
                    <a:pt x="167448" y="501649"/>
                  </a:lnTo>
                  <a:close/>
                </a:path>
                <a:path w="5407660" h="502920">
                  <a:moveTo>
                    <a:pt x="5325409" y="499109"/>
                  </a:moveTo>
                  <a:lnTo>
                    <a:pt x="5311164" y="497839"/>
                  </a:lnTo>
                  <a:lnTo>
                    <a:pt x="5326397" y="498651"/>
                  </a:lnTo>
                  <a:lnTo>
                    <a:pt x="5325409" y="499109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70041" y="7998729"/>
              <a:ext cx="5374005" cy="502920"/>
            </a:xfrm>
            <a:custGeom>
              <a:avLst/>
              <a:gdLst/>
              <a:ahLst/>
              <a:cxnLst/>
              <a:rect l="l" t="t" r="r" b="b"/>
              <a:pathLst>
                <a:path w="5374005" h="502920">
                  <a:moveTo>
                    <a:pt x="430249" y="7619"/>
                  </a:moveTo>
                  <a:lnTo>
                    <a:pt x="140720" y="7619"/>
                  </a:lnTo>
                  <a:lnTo>
                    <a:pt x="175243" y="6349"/>
                  </a:lnTo>
                  <a:lnTo>
                    <a:pt x="258579" y="0"/>
                  </a:lnTo>
                  <a:lnTo>
                    <a:pt x="325246" y="0"/>
                  </a:lnTo>
                  <a:lnTo>
                    <a:pt x="398105" y="6349"/>
                  </a:lnTo>
                  <a:lnTo>
                    <a:pt x="430249" y="7619"/>
                  </a:lnTo>
                  <a:close/>
                </a:path>
                <a:path w="5374005" h="502920">
                  <a:moveTo>
                    <a:pt x="712155" y="7619"/>
                  </a:moveTo>
                  <a:lnTo>
                    <a:pt x="430249" y="7619"/>
                  </a:lnTo>
                  <a:lnTo>
                    <a:pt x="463580" y="6349"/>
                  </a:lnTo>
                  <a:lnTo>
                    <a:pt x="541675" y="0"/>
                  </a:lnTo>
                  <a:lnTo>
                    <a:pt x="607155" y="0"/>
                  </a:lnTo>
                  <a:lnTo>
                    <a:pt x="680014" y="6349"/>
                  </a:lnTo>
                  <a:lnTo>
                    <a:pt x="712155" y="7619"/>
                  </a:lnTo>
                  <a:close/>
                </a:path>
                <a:path w="5374005" h="502920">
                  <a:moveTo>
                    <a:pt x="1009308" y="7619"/>
                  </a:moveTo>
                  <a:lnTo>
                    <a:pt x="712155" y="7619"/>
                  </a:lnTo>
                  <a:lnTo>
                    <a:pt x="744300" y="6349"/>
                  </a:lnTo>
                  <a:lnTo>
                    <a:pt x="817158" y="0"/>
                  </a:lnTo>
                  <a:lnTo>
                    <a:pt x="885015" y="0"/>
                  </a:lnTo>
                  <a:lnTo>
                    <a:pt x="973591" y="6349"/>
                  </a:lnTo>
                  <a:lnTo>
                    <a:pt x="1009308" y="7619"/>
                  </a:lnTo>
                  <a:close/>
                </a:path>
                <a:path w="5374005" h="502920">
                  <a:moveTo>
                    <a:pt x="1283596" y="7619"/>
                  </a:moveTo>
                  <a:lnTo>
                    <a:pt x="1009308" y="7619"/>
                  </a:lnTo>
                  <a:lnTo>
                    <a:pt x="1041449" y="6349"/>
                  </a:lnTo>
                  <a:lnTo>
                    <a:pt x="1114307" y="0"/>
                  </a:lnTo>
                  <a:lnTo>
                    <a:pt x="1178593" y="0"/>
                  </a:lnTo>
                  <a:lnTo>
                    <a:pt x="1251451" y="6349"/>
                  </a:lnTo>
                  <a:lnTo>
                    <a:pt x="1283596" y="7619"/>
                  </a:lnTo>
                  <a:close/>
                </a:path>
                <a:path w="5374005" h="502920">
                  <a:moveTo>
                    <a:pt x="1573125" y="7619"/>
                  </a:moveTo>
                  <a:lnTo>
                    <a:pt x="1283596" y="7619"/>
                  </a:lnTo>
                  <a:lnTo>
                    <a:pt x="1316931" y="6349"/>
                  </a:lnTo>
                  <a:lnTo>
                    <a:pt x="1395026" y="0"/>
                  </a:lnTo>
                  <a:lnTo>
                    <a:pt x="1461692" y="0"/>
                  </a:lnTo>
                  <a:lnTo>
                    <a:pt x="1539790" y="6349"/>
                  </a:lnTo>
                  <a:lnTo>
                    <a:pt x="1573125" y="7619"/>
                  </a:lnTo>
                  <a:close/>
                </a:path>
                <a:path w="5374005" h="502920">
                  <a:moveTo>
                    <a:pt x="1862654" y="7619"/>
                  </a:moveTo>
                  <a:lnTo>
                    <a:pt x="1573125" y="7619"/>
                  </a:lnTo>
                  <a:lnTo>
                    <a:pt x="1606457" y="6349"/>
                  </a:lnTo>
                  <a:lnTo>
                    <a:pt x="1684554" y="0"/>
                  </a:lnTo>
                  <a:lnTo>
                    <a:pt x="1751221" y="0"/>
                  </a:lnTo>
                  <a:lnTo>
                    <a:pt x="1829319" y="6349"/>
                  </a:lnTo>
                  <a:lnTo>
                    <a:pt x="1862654" y="7619"/>
                  </a:lnTo>
                  <a:close/>
                </a:path>
                <a:path w="5374005" h="502920">
                  <a:moveTo>
                    <a:pt x="2152184" y="7619"/>
                  </a:moveTo>
                  <a:lnTo>
                    <a:pt x="1862654" y="7619"/>
                  </a:lnTo>
                  <a:lnTo>
                    <a:pt x="1895989" y="6349"/>
                  </a:lnTo>
                  <a:lnTo>
                    <a:pt x="1974085" y="0"/>
                  </a:lnTo>
                  <a:lnTo>
                    <a:pt x="2040751" y="0"/>
                  </a:lnTo>
                  <a:lnTo>
                    <a:pt x="2118849" y="6349"/>
                  </a:lnTo>
                  <a:lnTo>
                    <a:pt x="2152184" y="7619"/>
                  </a:lnTo>
                  <a:close/>
                </a:path>
                <a:path w="5374005" h="502920">
                  <a:moveTo>
                    <a:pt x="2434096" y="7619"/>
                  </a:moveTo>
                  <a:lnTo>
                    <a:pt x="2152184" y="7619"/>
                  </a:lnTo>
                  <a:lnTo>
                    <a:pt x="2185519" y="6349"/>
                  </a:lnTo>
                  <a:lnTo>
                    <a:pt x="2263614" y="0"/>
                  </a:lnTo>
                  <a:lnTo>
                    <a:pt x="2329090" y="0"/>
                  </a:lnTo>
                  <a:lnTo>
                    <a:pt x="2401951" y="6349"/>
                  </a:lnTo>
                  <a:lnTo>
                    <a:pt x="2434096" y="7619"/>
                  </a:lnTo>
                  <a:close/>
                </a:path>
                <a:path w="5374005" h="502920">
                  <a:moveTo>
                    <a:pt x="2723625" y="7619"/>
                  </a:moveTo>
                  <a:lnTo>
                    <a:pt x="2434096" y="7619"/>
                  </a:lnTo>
                  <a:lnTo>
                    <a:pt x="2467427" y="6349"/>
                  </a:lnTo>
                  <a:lnTo>
                    <a:pt x="2545522" y="0"/>
                  </a:lnTo>
                  <a:lnTo>
                    <a:pt x="2612192" y="0"/>
                  </a:lnTo>
                  <a:lnTo>
                    <a:pt x="2690290" y="6349"/>
                  </a:lnTo>
                  <a:lnTo>
                    <a:pt x="2723625" y="7619"/>
                  </a:lnTo>
                  <a:close/>
                </a:path>
                <a:path w="5374005" h="502920">
                  <a:moveTo>
                    <a:pt x="3013147" y="7619"/>
                  </a:moveTo>
                  <a:lnTo>
                    <a:pt x="2723625" y="7619"/>
                  </a:lnTo>
                  <a:lnTo>
                    <a:pt x="2756956" y="6349"/>
                  </a:lnTo>
                  <a:lnTo>
                    <a:pt x="2835051" y="0"/>
                  </a:lnTo>
                  <a:lnTo>
                    <a:pt x="2901721" y="0"/>
                  </a:lnTo>
                  <a:lnTo>
                    <a:pt x="2979816" y="6349"/>
                  </a:lnTo>
                  <a:lnTo>
                    <a:pt x="3013147" y="7619"/>
                  </a:lnTo>
                  <a:close/>
                </a:path>
                <a:path w="5374005" h="502920">
                  <a:moveTo>
                    <a:pt x="3295059" y="7619"/>
                  </a:moveTo>
                  <a:lnTo>
                    <a:pt x="3013147" y="7619"/>
                  </a:lnTo>
                  <a:lnTo>
                    <a:pt x="3045292" y="6349"/>
                  </a:lnTo>
                  <a:lnTo>
                    <a:pt x="3118154" y="0"/>
                  </a:lnTo>
                  <a:lnTo>
                    <a:pt x="3183630" y="0"/>
                  </a:lnTo>
                  <a:lnTo>
                    <a:pt x="3261728" y="6349"/>
                  </a:lnTo>
                  <a:lnTo>
                    <a:pt x="3295059" y="7619"/>
                  </a:lnTo>
                  <a:close/>
                </a:path>
                <a:path w="5374005" h="502920">
                  <a:moveTo>
                    <a:pt x="3592205" y="7619"/>
                  </a:moveTo>
                  <a:lnTo>
                    <a:pt x="3295059" y="7619"/>
                  </a:lnTo>
                  <a:lnTo>
                    <a:pt x="3328395" y="6349"/>
                  </a:lnTo>
                  <a:lnTo>
                    <a:pt x="3406493" y="0"/>
                  </a:lnTo>
                  <a:lnTo>
                    <a:pt x="3474350" y="0"/>
                  </a:lnTo>
                  <a:lnTo>
                    <a:pt x="3557683" y="6349"/>
                  </a:lnTo>
                  <a:lnTo>
                    <a:pt x="3592205" y="7619"/>
                  </a:lnTo>
                  <a:close/>
                </a:path>
                <a:path w="5374005" h="502920">
                  <a:moveTo>
                    <a:pt x="3874118" y="7619"/>
                  </a:moveTo>
                  <a:lnTo>
                    <a:pt x="3592205" y="7619"/>
                  </a:lnTo>
                  <a:lnTo>
                    <a:pt x="3623160" y="6349"/>
                  </a:lnTo>
                  <a:lnTo>
                    <a:pt x="3690782" y="0"/>
                  </a:lnTo>
                  <a:lnTo>
                    <a:pt x="3756258" y="0"/>
                  </a:lnTo>
                  <a:lnTo>
                    <a:pt x="3839593" y="6349"/>
                  </a:lnTo>
                  <a:lnTo>
                    <a:pt x="3874118" y="7619"/>
                  </a:lnTo>
                  <a:close/>
                </a:path>
                <a:path w="5374005" h="502920">
                  <a:moveTo>
                    <a:pt x="4156030" y="7619"/>
                  </a:moveTo>
                  <a:lnTo>
                    <a:pt x="3874118" y="7619"/>
                  </a:lnTo>
                  <a:lnTo>
                    <a:pt x="3906263" y="6349"/>
                  </a:lnTo>
                  <a:lnTo>
                    <a:pt x="3979124" y="0"/>
                  </a:lnTo>
                  <a:lnTo>
                    <a:pt x="4044600" y="0"/>
                  </a:lnTo>
                  <a:lnTo>
                    <a:pt x="4122695" y="6349"/>
                  </a:lnTo>
                  <a:lnTo>
                    <a:pt x="4156030" y="7619"/>
                  </a:lnTo>
                  <a:close/>
                </a:path>
                <a:path w="5374005" h="502920">
                  <a:moveTo>
                    <a:pt x="4742705" y="7619"/>
                  </a:moveTo>
                  <a:lnTo>
                    <a:pt x="4156030" y="7619"/>
                  </a:lnTo>
                  <a:lnTo>
                    <a:pt x="4189364" y="6349"/>
                  </a:lnTo>
                  <a:lnTo>
                    <a:pt x="4267457" y="0"/>
                  </a:lnTo>
                  <a:lnTo>
                    <a:pt x="4335317" y="0"/>
                  </a:lnTo>
                  <a:lnTo>
                    <a:pt x="4453176" y="5079"/>
                  </a:lnTo>
                  <a:lnTo>
                    <a:pt x="4691513" y="5079"/>
                  </a:lnTo>
                  <a:lnTo>
                    <a:pt x="4708180" y="6349"/>
                  </a:lnTo>
                  <a:lnTo>
                    <a:pt x="4742705" y="7619"/>
                  </a:lnTo>
                  <a:close/>
                </a:path>
                <a:path w="5374005" h="502920">
                  <a:moveTo>
                    <a:pt x="4691513" y="5079"/>
                  </a:moveTo>
                  <a:lnTo>
                    <a:pt x="4453176" y="5079"/>
                  </a:lnTo>
                  <a:lnTo>
                    <a:pt x="4485321" y="3809"/>
                  </a:lnTo>
                  <a:lnTo>
                    <a:pt x="4558179" y="0"/>
                  </a:lnTo>
                  <a:lnTo>
                    <a:pt x="4624845" y="0"/>
                  </a:lnTo>
                  <a:lnTo>
                    <a:pt x="4691513" y="5079"/>
                  </a:lnTo>
                  <a:close/>
                </a:path>
                <a:path w="5374005" h="502920">
                  <a:moveTo>
                    <a:pt x="5032234" y="7619"/>
                  </a:moveTo>
                  <a:lnTo>
                    <a:pt x="4742705" y="7619"/>
                  </a:lnTo>
                  <a:lnTo>
                    <a:pt x="4776040" y="6349"/>
                  </a:lnTo>
                  <a:lnTo>
                    <a:pt x="4854138" y="0"/>
                  </a:lnTo>
                  <a:lnTo>
                    <a:pt x="4920805" y="0"/>
                  </a:lnTo>
                  <a:lnTo>
                    <a:pt x="4998902" y="6349"/>
                  </a:lnTo>
                  <a:lnTo>
                    <a:pt x="5032234" y="7619"/>
                  </a:lnTo>
                  <a:close/>
                </a:path>
                <a:path w="5374005" h="502920">
                  <a:moveTo>
                    <a:pt x="5352632" y="43993"/>
                  </a:moveTo>
                  <a:lnTo>
                    <a:pt x="5338096" y="35559"/>
                  </a:lnTo>
                  <a:lnTo>
                    <a:pt x="5310940" y="22859"/>
                  </a:lnTo>
                  <a:lnTo>
                    <a:pt x="5282225" y="10159"/>
                  </a:lnTo>
                  <a:lnTo>
                    <a:pt x="5278340" y="7619"/>
                  </a:lnTo>
                  <a:lnTo>
                    <a:pt x="5267661" y="3809"/>
                  </a:lnTo>
                  <a:lnTo>
                    <a:pt x="5206553" y="0"/>
                  </a:lnTo>
                  <a:lnTo>
                    <a:pt x="5307368" y="5079"/>
                  </a:lnTo>
                  <a:lnTo>
                    <a:pt x="5315552" y="5079"/>
                  </a:lnTo>
                  <a:lnTo>
                    <a:pt x="5321422" y="7619"/>
                  </a:lnTo>
                  <a:lnTo>
                    <a:pt x="5325731" y="10159"/>
                  </a:lnTo>
                  <a:lnTo>
                    <a:pt x="5353983" y="22859"/>
                  </a:lnTo>
                  <a:lnTo>
                    <a:pt x="5373470" y="33019"/>
                  </a:lnTo>
                  <a:lnTo>
                    <a:pt x="5352632" y="43993"/>
                  </a:lnTo>
                  <a:close/>
                </a:path>
                <a:path w="5374005" h="502920">
                  <a:moveTo>
                    <a:pt x="37558" y="33944"/>
                  </a:moveTo>
                  <a:lnTo>
                    <a:pt x="18336" y="25399"/>
                  </a:lnTo>
                  <a:lnTo>
                    <a:pt x="16293" y="24129"/>
                  </a:lnTo>
                  <a:lnTo>
                    <a:pt x="17683" y="22859"/>
                  </a:lnTo>
                  <a:lnTo>
                    <a:pt x="45935" y="10159"/>
                  </a:lnTo>
                  <a:lnTo>
                    <a:pt x="61445" y="3809"/>
                  </a:lnTo>
                  <a:lnTo>
                    <a:pt x="71495" y="3809"/>
                  </a:lnTo>
                  <a:lnTo>
                    <a:pt x="93122" y="6349"/>
                  </a:lnTo>
                  <a:lnTo>
                    <a:pt x="115088" y="7619"/>
                  </a:lnTo>
                  <a:lnTo>
                    <a:pt x="95423" y="7619"/>
                  </a:lnTo>
                  <a:lnTo>
                    <a:pt x="88863" y="10159"/>
                  </a:lnTo>
                  <a:lnTo>
                    <a:pt x="60149" y="22859"/>
                  </a:lnTo>
                  <a:lnTo>
                    <a:pt x="37558" y="33944"/>
                  </a:lnTo>
                  <a:close/>
                </a:path>
                <a:path w="5374005" h="502920">
                  <a:moveTo>
                    <a:pt x="49765" y="39369"/>
                  </a:moveTo>
                  <a:lnTo>
                    <a:pt x="36853" y="34289"/>
                  </a:lnTo>
                  <a:lnTo>
                    <a:pt x="37558" y="33944"/>
                  </a:lnTo>
                  <a:lnTo>
                    <a:pt x="49765" y="39369"/>
                  </a:lnTo>
                  <a:close/>
                </a:path>
                <a:path w="5374005" h="502920">
                  <a:moveTo>
                    <a:pt x="5353419" y="44449"/>
                  </a:moveTo>
                  <a:lnTo>
                    <a:pt x="5351764" y="44449"/>
                  </a:lnTo>
                  <a:lnTo>
                    <a:pt x="5352632" y="43993"/>
                  </a:lnTo>
                  <a:lnTo>
                    <a:pt x="5353419" y="44449"/>
                  </a:lnTo>
                  <a:close/>
                </a:path>
                <a:path w="5374005" h="502920">
                  <a:moveTo>
                    <a:pt x="105112" y="499206"/>
                  </a:moveTo>
                  <a:lnTo>
                    <a:pt x="56328" y="496569"/>
                  </a:lnTo>
                  <a:lnTo>
                    <a:pt x="45935" y="491489"/>
                  </a:lnTo>
                  <a:lnTo>
                    <a:pt x="43870" y="490219"/>
                  </a:lnTo>
                  <a:lnTo>
                    <a:pt x="17683" y="478789"/>
                  </a:lnTo>
                  <a:lnTo>
                    <a:pt x="0" y="469899"/>
                  </a:lnTo>
                  <a:lnTo>
                    <a:pt x="19289" y="458469"/>
                  </a:lnTo>
                  <a:lnTo>
                    <a:pt x="26433" y="450849"/>
                  </a:lnTo>
                  <a:lnTo>
                    <a:pt x="19590" y="458469"/>
                  </a:lnTo>
                  <a:lnTo>
                    <a:pt x="32993" y="466089"/>
                  </a:lnTo>
                  <a:lnTo>
                    <a:pt x="60149" y="478789"/>
                  </a:lnTo>
                  <a:lnTo>
                    <a:pt x="86294" y="490219"/>
                  </a:lnTo>
                  <a:lnTo>
                    <a:pt x="88863" y="491489"/>
                  </a:lnTo>
                  <a:lnTo>
                    <a:pt x="105112" y="499206"/>
                  </a:lnTo>
                  <a:close/>
                </a:path>
                <a:path w="5374005" h="502920">
                  <a:moveTo>
                    <a:pt x="5308539" y="499109"/>
                  </a:moveTo>
                  <a:lnTo>
                    <a:pt x="5273075" y="495934"/>
                  </a:lnTo>
                  <a:lnTo>
                    <a:pt x="5281981" y="491489"/>
                  </a:lnTo>
                  <a:lnTo>
                    <a:pt x="5284795" y="490219"/>
                  </a:lnTo>
                  <a:lnTo>
                    <a:pt x="5310940" y="478789"/>
                  </a:lnTo>
                  <a:lnTo>
                    <a:pt x="5338298" y="466089"/>
                  </a:lnTo>
                  <a:lnTo>
                    <a:pt x="5334149" y="462279"/>
                  </a:lnTo>
                  <a:lnTo>
                    <a:pt x="5355100" y="476249"/>
                  </a:lnTo>
                  <a:lnTo>
                    <a:pt x="5355824" y="477519"/>
                  </a:lnTo>
                  <a:lnTo>
                    <a:pt x="5353983" y="478789"/>
                  </a:lnTo>
                  <a:lnTo>
                    <a:pt x="5327796" y="490219"/>
                  </a:lnTo>
                  <a:lnTo>
                    <a:pt x="5325731" y="491489"/>
                  </a:lnTo>
                  <a:lnTo>
                    <a:pt x="5325000" y="491489"/>
                  </a:lnTo>
                  <a:lnTo>
                    <a:pt x="5308539" y="499109"/>
                  </a:lnTo>
                  <a:close/>
                </a:path>
                <a:path w="5374005" h="502920">
                  <a:moveTo>
                    <a:pt x="3028388" y="500379"/>
                  </a:moveTo>
                  <a:lnTo>
                    <a:pt x="2995056" y="499109"/>
                  </a:lnTo>
                  <a:lnTo>
                    <a:pt x="2916959" y="492759"/>
                  </a:lnTo>
                  <a:lnTo>
                    <a:pt x="2883627" y="491489"/>
                  </a:lnTo>
                  <a:lnTo>
                    <a:pt x="4323648" y="491489"/>
                  </a:lnTo>
                  <a:lnTo>
                    <a:pt x="4290318" y="492759"/>
                  </a:lnTo>
                  <a:lnTo>
                    <a:pt x="4279161" y="494029"/>
                  </a:lnTo>
                  <a:lnTo>
                    <a:pt x="3173156" y="494029"/>
                  </a:lnTo>
                  <a:lnTo>
                    <a:pt x="3139821" y="495299"/>
                  </a:lnTo>
                  <a:lnTo>
                    <a:pt x="3061723" y="499109"/>
                  </a:lnTo>
                  <a:lnTo>
                    <a:pt x="3028388" y="500379"/>
                  </a:lnTo>
                  <a:close/>
                </a:path>
                <a:path w="5374005" h="502920">
                  <a:moveTo>
                    <a:pt x="4460793" y="500379"/>
                  </a:moveTo>
                  <a:lnTo>
                    <a:pt x="4428652" y="499109"/>
                  </a:lnTo>
                  <a:lnTo>
                    <a:pt x="4355793" y="492759"/>
                  </a:lnTo>
                  <a:lnTo>
                    <a:pt x="4323648" y="491489"/>
                  </a:lnTo>
                  <a:lnTo>
                    <a:pt x="4613178" y="491489"/>
                  </a:lnTo>
                  <a:lnTo>
                    <a:pt x="4578655" y="492759"/>
                  </a:lnTo>
                  <a:lnTo>
                    <a:pt x="4495319" y="499109"/>
                  </a:lnTo>
                  <a:lnTo>
                    <a:pt x="4460793" y="500379"/>
                  </a:lnTo>
                  <a:close/>
                </a:path>
                <a:path w="5374005" h="502920">
                  <a:moveTo>
                    <a:pt x="4757946" y="500379"/>
                  </a:moveTo>
                  <a:lnTo>
                    <a:pt x="4724611" y="499109"/>
                  </a:lnTo>
                  <a:lnTo>
                    <a:pt x="4646513" y="492759"/>
                  </a:lnTo>
                  <a:lnTo>
                    <a:pt x="4613178" y="491489"/>
                  </a:lnTo>
                  <a:lnTo>
                    <a:pt x="4895090" y="491489"/>
                  </a:lnTo>
                  <a:lnTo>
                    <a:pt x="4862945" y="492759"/>
                  </a:lnTo>
                  <a:lnTo>
                    <a:pt x="4790087" y="499109"/>
                  </a:lnTo>
                  <a:lnTo>
                    <a:pt x="4757946" y="500379"/>
                  </a:lnTo>
                  <a:close/>
                </a:path>
                <a:path w="5374005" h="502920">
                  <a:moveTo>
                    <a:pt x="5047475" y="500379"/>
                  </a:moveTo>
                  <a:lnTo>
                    <a:pt x="5012950" y="499109"/>
                  </a:lnTo>
                  <a:lnTo>
                    <a:pt x="4929615" y="492759"/>
                  </a:lnTo>
                  <a:lnTo>
                    <a:pt x="4895090" y="491489"/>
                  </a:lnTo>
                  <a:lnTo>
                    <a:pt x="5184619" y="491489"/>
                  </a:lnTo>
                  <a:lnTo>
                    <a:pt x="5152475" y="492759"/>
                  </a:lnTo>
                  <a:lnTo>
                    <a:pt x="5079619" y="499109"/>
                  </a:lnTo>
                  <a:lnTo>
                    <a:pt x="5047475" y="500379"/>
                  </a:lnTo>
                  <a:close/>
                </a:path>
                <a:path w="5374005" h="502920">
                  <a:moveTo>
                    <a:pt x="460724" y="502919"/>
                  </a:moveTo>
                  <a:lnTo>
                    <a:pt x="428580" y="501649"/>
                  </a:lnTo>
                  <a:lnTo>
                    <a:pt x="355723" y="495299"/>
                  </a:lnTo>
                  <a:lnTo>
                    <a:pt x="323579" y="494029"/>
                  </a:lnTo>
                  <a:lnTo>
                    <a:pt x="613108" y="494029"/>
                  </a:lnTo>
                  <a:lnTo>
                    <a:pt x="578583" y="495299"/>
                  </a:lnTo>
                  <a:lnTo>
                    <a:pt x="495249" y="501649"/>
                  </a:lnTo>
                  <a:lnTo>
                    <a:pt x="460724" y="502919"/>
                  </a:lnTo>
                  <a:close/>
                </a:path>
                <a:path w="5374005" h="502920">
                  <a:moveTo>
                    <a:pt x="742629" y="502919"/>
                  </a:moveTo>
                  <a:lnTo>
                    <a:pt x="711678" y="501649"/>
                  </a:lnTo>
                  <a:lnTo>
                    <a:pt x="644059" y="495299"/>
                  </a:lnTo>
                  <a:lnTo>
                    <a:pt x="613108" y="494029"/>
                  </a:lnTo>
                  <a:lnTo>
                    <a:pt x="895014" y="494029"/>
                  </a:lnTo>
                  <a:lnTo>
                    <a:pt x="860492" y="495299"/>
                  </a:lnTo>
                  <a:lnTo>
                    <a:pt x="777155" y="501649"/>
                  </a:lnTo>
                  <a:lnTo>
                    <a:pt x="742629" y="502919"/>
                  </a:lnTo>
                  <a:close/>
                </a:path>
                <a:path w="5374005" h="502920">
                  <a:moveTo>
                    <a:pt x="1032165" y="502919"/>
                  </a:moveTo>
                  <a:lnTo>
                    <a:pt x="1000020" y="501649"/>
                  </a:lnTo>
                  <a:lnTo>
                    <a:pt x="927159" y="495299"/>
                  </a:lnTo>
                  <a:lnTo>
                    <a:pt x="895014" y="494029"/>
                  </a:lnTo>
                  <a:lnTo>
                    <a:pt x="1184543" y="494029"/>
                  </a:lnTo>
                  <a:lnTo>
                    <a:pt x="1150021" y="495299"/>
                  </a:lnTo>
                  <a:lnTo>
                    <a:pt x="1066687" y="501649"/>
                  </a:lnTo>
                  <a:lnTo>
                    <a:pt x="1032165" y="502919"/>
                  </a:lnTo>
                  <a:close/>
                </a:path>
                <a:path w="5374005" h="502920">
                  <a:moveTo>
                    <a:pt x="1329311" y="502919"/>
                  </a:moveTo>
                  <a:lnTo>
                    <a:pt x="1295976" y="501649"/>
                  </a:lnTo>
                  <a:lnTo>
                    <a:pt x="1217878" y="495299"/>
                  </a:lnTo>
                  <a:lnTo>
                    <a:pt x="1184543" y="494029"/>
                  </a:lnTo>
                  <a:lnTo>
                    <a:pt x="1466455" y="494029"/>
                  </a:lnTo>
                  <a:lnTo>
                    <a:pt x="1434311" y="495299"/>
                  </a:lnTo>
                  <a:lnTo>
                    <a:pt x="1361455" y="501649"/>
                  </a:lnTo>
                  <a:lnTo>
                    <a:pt x="1329311" y="502919"/>
                  </a:lnTo>
                  <a:close/>
                </a:path>
                <a:path w="5374005" h="502920">
                  <a:moveTo>
                    <a:pt x="1603599" y="500379"/>
                  </a:moveTo>
                  <a:lnTo>
                    <a:pt x="1571459" y="499109"/>
                  </a:lnTo>
                  <a:lnTo>
                    <a:pt x="1498600" y="495299"/>
                  </a:lnTo>
                  <a:lnTo>
                    <a:pt x="1466455" y="494029"/>
                  </a:lnTo>
                  <a:lnTo>
                    <a:pt x="1755984" y="494029"/>
                  </a:lnTo>
                  <a:lnTo>
                    <a:pt x="1603599" y="500379"/>
                  </a:lnTo>
                  <a:close/>
                </a:path>
                <a:path w="5374005" h="502920">
                  <a:moveTo>
                    <a:pt x="1900753" y="500379"/>
                  </a:moveTo>
                  <a:lnTo>
                    <a:pt x="1867417" y="499109"/>
                  </a:lnTo>
                  <a:lnTo>
                    <a:pt x="1789319" y="495299"/>
                  </a:lnTo>
                  <a:lnTo>
                    <a:pt x="1755984" y="494029"/>
                  </a:lnTo>
                  <a:lnTo>
                    <a:pt x="2037897" y="494029"/>
                  </a:lnTo>
                  <a:lnTo>
                    <a:pt x="2005752" y="495299"/>
                  </a:lnTo>
                  <a:lnTo>
                    <a:pt x="1932893" y="499109"/>
                  </a:lnTo>
                  <a:lnTo>
                    <a:pt x="1900753" y="500379"/>
                  </a:lnTo>
                  <a:close/>
                </a:path>
                <a:path w="5374005" h="502920">
                  <a:moveTo>
                    <a:pt x="2190282" y="500379"/>
                  </a:moveTo>
                  <a:lnTo>
                    <a:pt x="2037897" y="494029"/>
                  </a:lnTo>
                  <a:lnTo>
                    <a:pt x="2319802" y="494029"/>
                  </a:lnTo>
                  <a:lnTo>
                    <a:pt x="2288851" y="495299"/>
                  </a:lnTo>
                  <a:lnTo>
                    <a:pt x="2221232" y="499109"/>
                  </a:lnTo>
                  <a:lnTo>
                    <a:pt x="2190282" y="500379"/>
                  </a:lnTo>
                  <a:close/>
                </a:path>
                <a:path w="5374005" h="502920">
                  <a:moveTo>
                    <a:pt x="2472187" y="502919"/>
                  </a:moveTo>
                  <a:lnTo>
                    <a:pt x="2437665" y="501649"/>
                  </a:lnTo>
                  <a:lnTo>
                    <a:pt x="2354328" y="495299"/>
                  </a:lnTo>
                  <a:lnTo>
                    <a:pt x="2319802" y="494029"/>
                  </a:lnTo>
                  <a:lnTo>
                    <a:pt x="2609331" y="494029"/>
                  </a:lnTo>
                  <a:lnTo>
                    <a:pt x="2577190" y="495299"/>
                  </a:lnTo>
                  <a:lnTo>
                    <a:pt x="2504332" y="501649"/>
                  </a:lnTo>
                  <a:lnTo>
                    <a:pt x="2472187" y="502919"/>
                  </a:lnTo>
                  <a:close/>
                </a:path>
                <a:path w="5374005" h="502920">
                  <a:moveTo>
                    <a:pt x="2746483" y="500379"/>
                  </a:moveTo>
                  <a:lnTo>
                    <a:pt x="2714338" y="499109"/>
                  </a:lnTo>
                  <a:lnTo>
                    <a:pt x="2641476" y="495299"/>
                  </a:lnTo>
                  <a:lnTo>
                    <a:pt x="2609331" y="494029"/>
                  </a:lnTo>
                  <a:lnTo>
                    <a:pt x="2836910" y="494029"/>
                  </a:lnTo>
                  <a:lnTo>
                    <a:pt x="2778623" y="499109"/>
                  </a:lnTo>
                  <a:lnTo>
                    <a:pt x="2746483" y="500379"/>
                  </a:lnTo>
                  <a:close/>
                </a:path>
                <a:path w="5374005" h="502920">
                  <a:moveTo>
                    <a:pt x="3302676" y="502919"/>
                  </a:moveTo>
                  <a:lnTo>
                    <a:pt x="3271726" y="501649"/>
                  </a:lnTo>
                  <a:lnTo>
                    <a:pt x="3204106" y="495299"/>
                  </a:lnTo>
                  <a:lnTo>
                    <a:pt x="3173156" y="494029"/>
                  </a:lnTo>
                  <a:lnTo>
                    <a:pt x="3455061" y="494029"/>
                  </a:lnTo>
                  <a:lnTo>
                    <a:pt x="3420539" y="495299"/>
                  </a:lnTo>
                  <a:lnTo>
                    <a:pt x="3337202" y="501649"/>
                  </a:lnTo>
                  <a:lnTo>
                    <a:pt x="3302676" y="502919"/>
                  </a:lnTo>
                  <a:close/>
                </a:path>
                <a:path w="5374005" h="502920">
                  <a:moveTo>
                    <a:pt x="3607446" y="502919"/>
                  </a:moveTo>
                  <a:lnTo>
                    <a:pt x="3572921" y="501649"/>
                  </a:lnTo>
                  <a:lnTo>
                    <a:pt x="3489586" y="495299"/>
                  </a:lnTo>
                  <a:lnTo>
                    <a:pt x="3455061" y="494029"/>
                  </a:lnTo>
                  <a:lnTo>
                    <a:pt x="3744590" y="494029"/>
                  </a:lnTo>
                  <a:lnTo>
                    <a:pt x="3712449" y="495299"/>
                  </a:lnTo>
                  <a:lnTo>
                    <a:pt x="3639591" y="501649"/>
                  </a:lnTo>
                  <a:lnTo>
                    <a:pt x="3607446" y="502919"/>
                  </a:lnTo>
                  <a:close/>
                </a:path>
                <a:path w="5374005" h="502920">
                  <a:moveTo>
                    <a:pt x="3889358" y="502919"/>
                  </a:moveTo>
                  <a:lnTo>
                    <a:pt x="3856023" y="501649"/>
                  </a:lnTo>
                  <a:lnTo>
                    <a:pt x="3777925" y="495299"/>
                  </a:lnTo>
                  <a:lnTo>
                    <a:pt x="3744590" y="494029"/>
                  </a:lnTo>
                  <a:lnTo>
                    <a:pt x="4034127" y="494029"/>
                  </a:lnTo>
                  <a:lnTo>
                    <a:pt x="4000791" y="495299"/>
                  </a:lnTo>
                  <a:lnTo>
                    <a:pt x="3922693" y="501649"/>
                  </a:lnTo>
                  <a:lnTo>
                    <a:pt x="3889358" y="502919"/>
                  </a:lnTo>
                  <a:close/>
                </a:path>
                <a:path w="5374005" h="502920">
                  <a:moveTo>
                    <a:pt x="4178888" y="502919"/>
                  </a:moveTo>
                  <a:lnTo>
                    <a:pt x="4145553" y="501649"/>
                  </a:lnTo>
                  <a:lnTo>
                    <a:pt x="4067457" y="495299"/>
                  </a:lnTo>
                  <a:lnTo>
                    <a:pt x="4034127" y="494029"/>
                  </a:lnTo>
                  <a:lnTo>
                    <a:pt x="4279161" y="494029"/>
                  </a:lnTo>
                  <a:lnTo>
                    <a:pt x="4212223" y="501649"/>
                  </a:lnTo>
                  <a:lnTo>
                    <a:pt x="4178888" y="502919"/>
                  </a:lnTo>
                  <a:close/>
                </a:path>
                <a:path w="5374005" h="502920">
                  <a:moveTo>
                    <a:pt x="5271802" y="496569"/>
                  </a:moveTo>
                  <a:lnTo>
                    <a:pt x="5252132" y="494029"/>
                  </a:lnTo>
                  <a:lnTo>
                    <a:pt x="5273075" y="495934"/>
                  </a:lnTo>
                  <a:lnTo>
                    <a:pt x="5271802" y="496569"/>
                  </a:lnTo>
                  <a:close/>
                </a:path>
                <a:path w="5374005" h="502920">
                  <a:moveTo>
                    <a:pt x="150316" y="501649"/>
                  </a:moveTo>
                  <a:lnTo>
                    <a:pt x="107582" y="500379"/>
                  </a:lnTo>
                  <a:lnTo>
                    <a:pt x="105112" y="499206"/>
                  </a:lnTo>
                  <a:lnTo>
                    <a:pt x="150316" y="501649"/>
                  </a:lnTo>
                  <a:close/>
                </a:path>
              </a:pathLst>
            </a:custGeom>
            <a:solidFill>
              <a:srgbClr val="AE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0022" y="5642205"/>
              <a:ext cx="5922032" cy="320639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 rot="17700000">
            <a:off x="443683" y="8106208"/>
            <a:ext cx="272818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200" dirty="0">
                <a:solidFill>
                  <a:srgbClr val="00ADEF"/>
                </a:solidFill>
                <a:latin typeface="Trebuchet MS"/>
                <a:cs typeface="Trebuchet MS"/>
              </a:rPr>
              <a:t>G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 rot="18600000">
            <a:off x="545964" y="7973923"/>
            <a:ext cx="227755" cy="214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9"/>
              </a:lnSpc>
            </a:pPr>
            <a:r>
              <a:rPr sz="1650" spc="-5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 rot="19380000">
            <a:off x="626839" y="7884041"/>
            <a:ext cx="251999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114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 rot="20340000">
            <a:off x="770759" y="7792051"/>
            <a:ext cx="2823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25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 rot="21360000">
            <a:off x="977396" y="7745339"/>
            <a:ext cx="281347" cy="219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5"/>
              </a:lnSpc>
            </a:pPr>
            <a:r>
              <a:rPr sz="1700" spc="-30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 rot="600000">
            <a:off x="1171457" y="7755726"/>
            <a:ext cx="254185" cy="218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0"/>
              </a:lnSpc>
            </a:pPr>
            <a:r>
              <a:rPr sz="1700" spc="105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 rot="1200000">
            <a:off x="1299623" y="7789540"/>
            <a:ext cx="2317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8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 rot="2220000">
            <a:off x="1454416" y="7883496"/>
            <a:ext cx="255306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-55" dirty="0">
                <a:solidFill>
                  <a:srgbClr val="00ADEF"/>
                </a:solidFill>
                <a:latin typeface="Trebuchet MS"/>
                <a:cs typeface="Trebuchet MS"/>
              </a:rPr>
              <a:t>H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 rot="3180000">
            <a:off x="1571204" y="8005463"/>
            <a:ext cx="253155" cy="213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5"/>
              </a:lnSpc>
            </a:pPr>
            <a:r>
              <a:rPr sz="1650" spc="125" dirty="0">
                <a:solidFill>
                  <a:srgbClr val="00ADEF"/>
                </a:solidFill>
                <a:latin typeface="Trebuchet MS"/>
                <a:cs typeface="Trebuchet MS"/>
              </a:rPr>
              <a:t>e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 rot="3900000">
            <a:off x="1644262" y="8103312"/>
            <a:ext cx="217990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-145" dirty="0">
                <a:solidFill>
                  <a:srgbClr val="00ADEF"/>
                </a:solidFill>
                <a:latin typeface="Trebuchet MS"/>
                <a:cs typeface="Trebuchet MS"/>
              </a:rPr>
              <a:t>l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 rot="4740000">
            <a:off x="1663203" y="8211622"/>
            <a:ext cx="247318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650" spc="75" dirty="0">
                <a:solidFill>
                  <a:srgbClr val="00ADEF"/>
                </a:solidFill>
                <a:latin typeface="Trebuchet MS"/>
                <a:cs typeface="Trebuchet MS"/>
              </a:rPr>
              <a:t>p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60040" y="548792"/>
            <a:ext cx="5738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>
              <a:lnSpc>
                <a:spcPct val="100000"/>
              </a:lnSpc>
              <a:spcBef>
                <a:spcPts val="100"/>
              </a:spcBef>
            </a:pPr>
            <a:r>
              <a:rPr sz="1800" spc="40" dirty="0">
                <a:latin typeface="Trebuchet MS"/>
                <a:cs typeface="Trebuchet MS"/>
              </a:rPr>
              <a:t>Many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5" dirty="0">
                <a:latin typeface="Trebuchet MS"/>
                <a:cs typeface="Trebuchet MS"/>
              </a:rPr>
              <a:t>nouns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are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used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110" dirty="0">
                <a:latin typeface="Trebuchet MS"/>
                <a:cs typeface="Trebuchet MS"/>
              </a:rPr>
              <a:t>for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both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males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and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females.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280920" y="8098077"/>
            <a:ext cx="38969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latin typeface="Trebuchet MS"/>
                <a:cs typeface="Trebuchet MS"/>
              </a:rPr>
              <a:t>We </a:t>
            </a:r>
            <a:r>
              <a:rPr sz="1600" spc="-85" dirty="0">
                <a:latin typeface="Trebuchet MS"/>
                <a:cs typeface="Trebuchet MS"/>
              </a:rPr>
              <a:t>call </a:t>
            </a:r>
            <a:r>
              <a:rPr sz="1600" spc="-55" dirty="0">
                <a:latin typeface="Trebuchet MS"/>
                <a:cs typeface="Trebuchet MS"/>
              </a:rPr>
              <a:t>these </a:t>
            </a:r>
            <a:r>
              <a:rPr sz="1600" dirty="0">
                <a:latin typeface="Trebuchet MS"/>
                <a:cs typeface="Trebuchet MS"/>
              </a:rPr>
              <a:t>nouns </a:t>
            </a:r>
            <a:r>
              <a:rPr sz="1600" b="1" spc="-30" dirty="0">
                <a:latin typeface="Trebuchet MS"/>
                <a:cs typeface="Trebuchet MS"/>
              </a:rPr>
              <a:t>common-gender</a:t>
            </a:r>
            <a:r>
              <a:rPr sz="1600" b="1" spc="-240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nouns.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490148" y="3245840"/>
            <a:ext cx="75374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25" dirty="0">
                <a:latin typeface="Trebuchet MS"/>
                <a:cs typeface="Trebuchet MS"/>
              </a:rPr>
              <a:t>dancers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694408" y="4163415"/>
            <a:ext cx="69405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Trebuchet MS"/>
                <a:cs typeface="Trebuchet MS"/>
              </a:rPr>
              <a:t>doctors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573822" y="7104735"/>
            <a:ext cx="114236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35" dirty="0">
                <a:latin typeface="Trebuchet MS"/>
                <a:cs typeface="Trebuchet MS"/>
              </a:rPr>
              <a:t>hairdressers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956215" y="5304510"/>
            <a:ext cx="2050414" cy="1189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0245">
              <a:lnSpc>
                <a:spcPct val="100000"/>
              </a:lnSpc>
              <a:spcBef>
                <a:spcPts val="100"/>
              </a:spcBef>
            </a:pPr>
            <a:r>
              <a:rPr sz="1700" spc="-70" dirty="0">
                <a:latin typeface="Trebuchet MS"/>
                <a:cs typeface="Trebuchet MS"/>
              </a:rPr>
              <a:t>scientists</a:t>
            </a:r>
            <a:endParaRPr sz="1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spc="-10" dirty="0">
                <a:solidFill>
                  <a:srgbClr val="00ADEF"/>
                </a:solidFill>
                <a:latin typeface="Trebuchet MS"/>
                <a:cs typeface="Trebuchet MS"/>
              </a:rPr>
              <a:t>Word</a:t>
            </a:r>
            <a:r>
              <a:rPr sz="1800" spc="-10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800" spc="-85" dirty="0">
                <a:solidFill>
                  <a:srgbClr val="00ADEF"/>
                </a:solidFill>
                <a:latin typeface="Trebuchet MS"/>
                <a:cs typeface="Trebuchet MS"/>
              </a:rPr>
              <a:t>File</a:t>
            </a:r>
            <a:endParaRPr sz="1800">
              <a:latin typeface="Trebuchet MS"/>
              <a:cs typeface="Trebuchet MS"/>
            </a:endParaRPr>
          </a:p>
          <a:p>
            <a:pPr marL="20955" marR="5080">
              <a:lnSpc>
                <a:spcPct val="109000"/>
              </a:lnSpc>
              <a:spcBef>
                <a:spcPts val="220"/>
              </a:spcBef>
            </a:pPr>
            <a:r>
              <a:rPr sz="1300" spc="10" dirty="0">
                <a:latin typeface="Trebuchet MS"/>
                <a:cs typeface="Trebuchet MS"/>
              </a:rPr>
              <a:t>Nouns </a:t>
            </a:r>
            <a:r>
              <a:rPr sz="1300" spc="-80" dirty="0">
                <a:latin typeface="Trebuchet MS"/>
                <a:cs typeface="Trebuchet MS"/>
              </a:rPr>
              <a:t>like </a:t>
            </a:r>
            <a:r>
              <a:rPr sz="1300" spc="-45" dirty="0">
                <a:latin typeface="Trebuchet MS"/>
                <a:cs typeface="Trebuchet MS"/>
              </a:rPr>
              <a:t>these </a:t>
            </a:r>
            <a:r>
              <a:rPr sz="1300" spc="-30" dirty="0">
                <a:latin typeface="Trebuchet MS"/>
                <a:cs typeface="Trebuchet MS"/>
              </a:rPr>
              <a:t>are </a:t>
            </a:r>
            <a:r>
              <a:rPr sz="1300" dirty="0">
                <a:latin typeface="Trebuchet MS"/>
                <a:cs typeface="Trebuchet MS"/>
              </a:rPr>
              <a:t>used</a:t>
            </a:r>
            <a:r>
              <a:rPr sz="1300" spc="-245" dirty="0">
                <a:latin typeface="Trebuchet MS"/>
                <a:cs typeface="Trebuchet MS"/>
              </a:rPr>
              <a:t> </a:t>
            </a:r>
            <a:r>
              <a:rPr sz="1300" spc="-80" dirty="0">
                <a:latin typeface="Trebuchet MS"/>
                <a:cs typeface="Trebuchet MS"/>
              </a:rPr>
              <a:t>for  </a:t>
            </a:r>
            <a:r>
              <a:rPr sz="1300" spc="-50" dirty="0">
                <a:latin typeface="Trebuchet MS"/>
                <a:cs typeface="Trebuchet MS"/>
              </a:rPr>
              <a:t>both </a:t>
            </a:r>
            <a:r>
              <a:rPr sz="1300" spc="-15" dirty="0">
                <a:latin typeface="Trebuchet MS"/>
                <a:cs typeface="Trebuchet MS"/>
              </a:rPr>
              <a:t>males </a:t>
            </a:r>
            <a:r>
              <a:rPr sz="1300" spc="5" dirty="0">
                <a:latin typeface="Trebuchet MS"/>
                <a:cs typeface="Trebuchet MS"/>
              </a:rPr>
              <a:t>and</a:t>
            </a:r>
            <a:r>
              <a:rPr sz="1300" spc="-160" dirty="0">
                <a:latin typeface="Trebuchet MS"/>
                <a:cs typeface="Trebuchet MS"/>
              </a:rPr>
              <a:t> </a:t>
            </a:r>
            <a:r>
              <a:rPr sz="1300" spc="-50" dirty="0">
                <a:latin typeface="Trebuchet MS"/>
                <a:cs typeface="Trebuchet MS"/>
              </a:rPr>
              <a:t>females: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964940" y="6547383"/>
            <a:ext cx="106553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45" dirty="0">
                <a:latin typeface="Trebuchet MS"/>
                <a:cs typeface="Trebuchet MS"/>
              </a:rPr>
              <a:t>accountants  </a:t>
            </a:r>
            <a:r>
              <a:rPr sz="1600" spc="-75" dirty="0">
                <a:latin typeface="Trebuchet MS"/>
                <a:cs typeface="Trebuchet MS"/>
              </a:rPr>
              <a:t>artists  </a:t>
            </a:r>
            <a:r>
              <a:rPr sz="1600" spc="-15" dirty="0">
                <a:latin typeface="Trebuchet MS"/>
                <a:cs typeface="Trebuchet MS"/>
              </a:rPr>
              <a:t>designers  </a:t>
            </a:r>
            <a:r>
              <a:rPr sz="1600" spc="-30" dirty="0">
                <a:latin typeface="Trebuchet MS"/>
                <a:cs typeface="Trebuchet MS"/>
              </a:rPr>
              <a:t>engineers  </a:t>
            </a:r>
            <a:r>
              <a:rPr sz="1600" spc="-40" dirty="0">
                <a:latin typeface="Trebuchet MS"/>
                <a:cs typeface="Trebuchet MS"/>
              </a:rPr>
              <a:t>lawyers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222138" y="6547383"/>
            <a:ext cx="90360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45" dirty="0">
                <a:latin typeface="Trebuchet MS"/>
                <a:cs typeface="Trebuchet MS"/>
              </a:rPr>
              <a:t>parents  </a:t>
            </a:r>
            <a:r>
              <a:rPr sz="1600" spc="5" dirty="0">
                <a:latin typeface="Trebuchet MS"/>
                <a:cs typeface="Trebuchet MS"/>
              </a:rPr>
              <a:t>managers  </a:t>
            </a:r>
            <a:r>
              <a:rPr sz="1600" spc="-40" dirty="0">
                <a:latin typeface="Trebuchet MS"/>
                <a:cs typeface="Trebuchet MS"/>
              </a:rPr>
              <a:t>pupils  </a:t>
            </a:r>
            <a:r>
              <a:rPr sz="1600" spc="-15" dirty="0">
                <a:latin typeface="Trebuchet MS"/>
                <a:cs typeface="Trebuchet MS"/>
              </a:rPr>
              <a:t>singers  </a:t>
            </a:r>
            <a:r>
              <a:rPr sz="1600" spc="-55" dirty="0">
                <a:latin typeface="Trebuchet MS"/>
                <a:cs typeface="Trebuchet MS"/>
              </a:rPr>
              <a:t>teachers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46100" y="546100"/>
            <a:ext cx="5765800" cy="340360"/>
          </a:xfrm>
          <a:custGeom>
            <a:avLst/>
            <a:gdLst/>
            <a:ahLst/>
            <a:cxnLst/>
            <a:rect l="l" t="t" r="r" b="b"/>
            <a:pathLst>
              <a:path w="5765800" h="340359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226059"/>
                </a:lnTo>
                <a:lnTo>
                  <a:pt x="1785" y="292139"/>
                </a:lnTo>
                <a:lnTo>
                  <a:pt x="14287" y="326072"/>
                </a:lnTo>
                <a:lnTo>
                  <a:pt x="48220" y="338574"/>
                </a:lnTo>
                <a:lnTo>
                  <a:pt x="114300" y="340359"/>
                </a:lnTo>
                <a:lnTo>
                  <a:pt x="5651500" y="340359"/>
                </a:lnTo>
                <a:lnTo>
                  <a:pt x="5717579" y="338574"/>
                </a:lnTo>
                <a:lnTo>
                  <a:pt x="5751512" y="326072"/>
                </a:lnTo>
                <a:lnTo>
                  <a:pt x="5764014" y="292139"/>
                </a:lnTo>
                <a:lnTo>
                  <a:pt x="5765800" y="226059"/>
                </a:lnTo>
                <a:lnTo>
                  <a:pt x="5765800" y="114300"/>
                </a:lnTo>
                <a:lnTo>
                  <a:pt x="5764014" y="48220"/>
                </a:lnTo>
                <a:lnTo>
                  <a:pt x="5751512" y="14287"/>
                </a:lnTo>
                <a:lnTo>
                  <a:pt x="5717579" y="1785"/>
                </a:lnTo>
                <a:lnTo>
                  <a:pt x="5651500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90"/>
              </a:spcBef>
            </a:pPr>
            <a:r>
              <a:rPr spc="10" dirty="0"/>
              <a:t>40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9750" y="6501767"/>
            <a:ext cx="2875914" cy="23723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39800" y="4199890"/>
            <a:ext cx="1093469" cy="15132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68220" y="3609980"/>
            <a:ext cx="4295139" cy="24491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71661" y="1730375"/>
            <a:ext cx="1648192" cy="16679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2436" y="1333500"/>
            <a:ext cx="3235318" cy="25018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615564" y="2885795"/>
            <a:ext cx="58610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35" dirty="0">
                <a:latin typeface="Trebuchet MS"/>
                <a:cs typeface="Trebuchet MS"/>
              </a:rPr>
              <a:t>bench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9593" y="550062"/>
            <a:ext cx="5739130" cy="1219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2410" marR="409575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latin typeface="Trebuchet MS"/>
                <a:cs typeface="Trebuchet MS"/>
              </a:rPr>
              <a:t>Words </a:t>
            </a:r>
            <a:r>
              <a:rPr sz="1800" spc="-110" dirty="0">
                <a:latin typeface="Trebuchet MS"/>
                <a:cs typeface="Trebuchet MS"/>
              </a:rPr>
              <a:t>for </a:t>
            </a:r>
            <a:r>
              <a:rPr sz="1800" spc="-45" dirty="0">
                <a:latin typeface="Trebuchet MS"/>
                <a:cs typeface="Trebuchet MS"/>
              </a:rPr>
              <a:t>things </a:t>
            </a:r>
            <a:r>
              <a:rPr sz="1800" spc="-114" dirty="0">
                <a:latin typeface="Trebuchet MS"/>
                <a:cs typeface="Trebuchet MS"/>
              </a:rPr>
              <a:t>that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spc="-95" dirty="0">
                <a:latin typeface="Trebuchet MS"/>
                <a:cs typeface="Trebuchet MS"/>
              </a:rPr>
              <a:t>neither </a:t>
            </a:r>
            <a:r>
              <a:rPr sz="1800" spc="-40" dirty="0">
                <a:latin typeface="Trebuchet MS"/>
                <a:cs typeface="Trebuchet MS"/>
              </a:rPr>
              <a:t>male </a:t>
            </a:r>
            <a:r>
              <a:rPr sz="1800" spc="-50" dirty="0">
                <a:latin typeface="Trebuchet MS"/>
                <a:cs typeface="Trebuchet MS"/>
              </a:rPr>
              <a:t>nor </a:t>
            </a:r>
            <a:r>
              <a:rPr sz="1800" spc="-70" dirty="0">
                <a:latin typeface="Trebuchet MS"/>
                <a:cs typeface="Trebuchet MS"/>
              </a:rPr>
              <a:t>female</a:t>
            </a:r>
            <a:r>
              <a:rPr sz="1800" spc="-295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are  </a:t>
            </a:r>
            <a:r>
              <a:rPr sz="1800" spc="-70" dirty="0">
                <a:latin typeface="Trebuchet MS"/>
                <a:cs typeface="Trebuchet MS"/>
              </a:rPr>
              <a:t>called </a:t>
            </a:r>
            <a:r>
              <a:rPr sz="1800" b="1" spc="-105" dirty="0">
                <a:latin typeface="Trebuchet MS"/>
                <a:cs typeface="Trebuchet MS"/>
              </a:rPr>
              <a:t>neuter</a:t>
            </a:r>
            <a:r>
              <a:rPr sz="1800" b="1" spc="-90" dirty="0">
                <a:latin typeface="Trebuchet MS"/>
                <a:cs typeface="Trebuchet MS"/>
              </a:rPr>
              <a:t> </a:t>
            </a:r>
            <a:r>
              <a:rPr sz="1800" b="1" spc="-75" dirty="0">
                <a:latin typeface="Trebuchet MS"/>
                <a:cs typeface="Trebuchet MS"/>
              </a:rPr>
              <a:t>nouns</a:t>
            </a:r>
            <a:r>
              <a:rPr sz="1800" spc="-75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00">
              <a:latin typeface="Trebuchet MS"/>
              <a:cs typeface="Trebuchet MS"/>
            </a:endParaRPr>
          </a:p>
          <a:p>
            <a:pPr marR="522605" algn="r">
              <a:lnSpc>
                <a:spcPct val="100000"/>
              </a:lnSpc>
            </a:pPr>
            <a:r>
              <a:rPr sz="1700" spc="-40" dirty="0">
                <a:latin typeface="Trebuchet MS"/>
                <a:cs typeface="Trebuchet MS"/>
              </a:rPr>
              <a:t>leaves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32279" y="4099280"/>
            <a:ext cx="57023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85" dirty="0">
                <a:latin typeface="Trebuchet MS"/>
                <a:cs typeface="Trebuchet MS"/>
              </a:rPr>
              <a:t>mirror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36691" y="3840200"/>
            <a:ext cx="30607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25" dirty="0">
                <a:latin typeface="Trebuchet MS"/>
                <a:cs typeface="Trebuchet MS"/>
              </a:rPr>
              <a:t>fire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68879" y="6158585"/>
            <a:ext cx="80645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90" dirty="0">
                <a:latin typeface="Trebuchet MS"/>
                <a:cs typeface="Trebuchet MS"/>
              </a:rPr>
              <a:t>waterfall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46100" y="546100"/>
            <a:ext cx="5765800" cy="647700"/>
          </a:xfrm>
          <a:custGeom>
            <a:avLst/>
            <a:gdLst/>
            <a:ahLst/>
            <a:cxnLst/>
            <a:rect l="l" t="t" r="r" b="b"/>
            <a:pathLst>
              <a:path w="5765800" h="647700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533400"/>
                </a:lnTo>
                <a:lnTo>
                  <a:pt x="1785" y="599479"/>
                </a:lnTo>
                <a:lnTo>
                  <a:pt x="14287" y="633412"/>
                </a:lnTo>
                <a:lnTo>
                  <a:pt x="48220" y="645914"/>
                </a:lnTo>
                <a:lnTo>
                  <a:pt x="114300" y="647700"/>
                </a:lnTo>
                <a:lnTo>
                  <a:pt x="5651500" y="647700"/>
                </a:lnTo>
                <a:lnTo>
                  <a:pt x="5717579" y="645914"/>
                </a:lnTo>
                <a:lnTo>
                  <a:pt x="5751512" y="633412"/>
                </a:lnTo>
                <a:lnTo>
                  <a:pt x="5764014" y="599479"/>
                </a:lnTo>
                <a:lnTo>
                  <a:pt x="5765800" y="533400"/>
                </a:lnTo>
                <a:lnTo>
                  <a:pt x="5765800" y="114300"/>
                </a:lnTo>
                <a:lnTo>
                  <a:pt x="5764014" y="48220"/>
                </a:lnTo>
                <a:lnTo>
                  <a:pt x="5751512" y="14287"/>
                </a:lnTo>
                <a:lnTo>
                  <a:pt x="5717579" y="1785"/>
                </a:lnTo>
                <a:lnTo>
                  <a:pt x="5651500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3740575" y="6301358"/>
            <a:ext cx="2560320" cy="2519045"/>
            <a:chOff x="3740575" y="6301358"/>
            <a:chExt cx="2560320" cy="2519045"/>
          </a:xfrm>
        </p:grpSpPr>
        <p:sp>
          <p:nvSpPr>
            <p:cNvPr id="14" name="object 14"/>
            <p:cNvSpPr/>
            <p:nvPr/>
          </p:nvSpPr>
          <p:spPr>
            <a:xfrm>
              <a:off x="3740575" y="6301358"/>
              <a:ext cx="2560320" cy="2519045"/>
            </a:xfrm>
            <a:custGeom>
              <a:avLst/>
              <a:gdLst/>
              <a:ahLst/>
              <a:cxnLst/>
              <a:rect l="l" t="t" r="r" b="b"/>
              <a:pathLst>
                <a:path w="2560320" h="2519045">
                  <a:moveTo>
                    <a:pt x="2559894" y="2518791"/>
                  </a:moveTo>
                  <a:lnTo>
                    <a:pt x="0" y="2518791"/>
                  </a:lnTo>
                  <a:lnTo>
                    <a:pt x="0" y="220671"/>
                  </a:lnTo>
                  <a:lnTo>
                    <a:pt x="5581" y="170069"/>
                  </a:lnTo>
                  <a:lnTo>
                    <a:pt x="21478" y="123620"/>
                  </a:lnTo>
                  <a:lnTo>
                    <a:pt x="46424" y="82647"/>
                  </a:lnTo>
                  <a:lnTo>
                    <a:pt x="79149" y="48475"/>
                  </a:lnTo>
                  <a:lnTo>
                    <a:pt x="118386" y="22427"/>
                  </a:lnTo>
                  <a:lnTo>
                    <a:pt x="162865" y="5827"/>
                  </a:lnTo>
                  <a:lnTo>
                    <a:pt x="211318" y="0"/>
                  </a:lnTo>
                  <a:lnTo>
                    <a:pt x="1127208" y="0"/>
                  </a:lnTo>
                  <a:lnTo>
                    <a:pt x="1175661" y="5827"/>
                  </a:lnTo>
                  <a:lnTo>
                    <a:pt x="1220140" y="22427"/>
                  </a:lnTo>
                  <a:lnTo>
                    <a:pt x="1259376" y="48475"/>
                  </a:lnTo>
                  <a:lnTo>
                    <a:pt x="1292102" y="82647"/>
                  </a:lnTo>
                  <a:lnTo>
                    <a:pt x="1317047" y="123620"/>
                  </a:lnTo>
                  <a:lnTo>
                    <a:pt x="1332945" y="170069"/>
                  </a:lnTo>
                  <a:lnTo>
                    <a:pt x="1338526" y="220671"/>
                  </a:lnTo>
                  <a:lnTo>
                    <a:pt x="1338526" y="312694"/>
                  </a:lnTo>
                  <a:lnTo>
                    <a:pt x="1338361" y="321372"/>
                  </a:lnTo>
                  <a:lnTo>
                    <a:pt x="2559894" y="321372"/>
                  </a:lnTo>
                  <a:lnTo>
                    <a:pt x="2559894" y="2518791"/>
                  </a:lnTo>
                  <a:close/>
                </a:path>
              </a:pathLst>
            </a:custGeom>
            <a:solidFill>
              <a:srgbClr val="F6F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745175" y="6305378"/>
              <a:ext cx="2555875" cy="2515235"/>
            </a:xfrm>
            <a:custGeom>
              <a:avLst/>
              <a:gdLst/>
              <a:ahLst/>
              <a:cxnLst/>
              <a:rect l="l" t="t" r="r" b="b"/>
              <a:pathLst>
                <a:path w="2555875" h="2515234">
                  <a:moveTo>
                    <a:pt x="2555294" y="2514771"/>
                  </a:moveTo>
                  <a:lnTo>
                    <a:pt x="0" y="2514771"/>
                  </a:lnTo>
                  <a:lnTo>
                    <a:pt x="0" y="220671"/>
                  </a:lnTo>
                  <a:lnTo>
                    <a:pt x="5580" y="170073"/>
                  </a:lnTo>
                  <a:lnTo>
                    <a:pt x="21476" y="123626"/>
                  </a:lnTo>
                  <a:lnTo>
                    <a:pt x="46419" y="82653"/>
                  </a:lnTo>
                  <a:lnTo>
                    <a:pt x="79142" y="48479"/>
                  </a:lnTo>
                  <a:lnTo>
                    <a:pt x="118376" y="22429"/>
                  </a:lnTo>
                  <a:lnTo>
                    <a:pt x="162853" y="5828"/>
                  </a:lnTo>
                  <a:lnTo>
                    <a:pt x="211305" y="0"/>
                  </a:lnTo>
                  <a:lnTo>
                    <a:pt x="1127208" y="0"/>
                  </a:lnTo>
                  <a:lnTo>
                    <a:pt x="1175661" y="5828"/>
                  </a:lnTo>
                  <a:lnTo>
                    <a:pt x="1220140" y="22429"/>
                  </a:lnTo>
                  <a:lnTo>
                    <a:pt x="1259376" y="48479"/>
                  </a:lnTo>
                  <a:lnTo>
                    <a:pt x="1292102" y="82653"/>
                  </a:lnTo>
                  <a:lnTo>
                    <a:pt x="1317047" y="123626"/>
                  </a:lnTo>
                  <a:lnTo>
                    <a:pt x="1332945" y="170073"/>
                  </a:lnTo>
                  <a:lnTo>
                    <a:pt x="1338526" y="220671"/>
                  </a:lnTo>
                  <a:lnTo>
                    <a:pt x="1338526" y="312707"/>
                  </a:lnTo>
                  <a:lnTo>
                    <a:pt x="1338361" y="321384"/>
                  </a:lnTo>
                  <a:lnTo>
                    <a:pt x="2555294" y="321384"/>
                  </a:lnTo>
                  <a:lnTo>
                    <a:pt x="2555294" y="2514771"/>
                  </a:lnTo>
                  <a:close/>
                </a:path>
              </a:pathLst>
            </a:custGeom>
            <a:solidFill>
              <a:srgbClr val="EE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749763" y="6309410"/>
              <a:ext cx="2550795" cy="2510790"/>
            </a:xfrm>
            <a:custGeom>
              <a:avLst/>
              <a:gdLst/>
              <a:ahLst/>
              <a:cxnLst/>
              <a:rect l="l" t="t" r="r" b="b"/>
              <a:pathLst>
                <a:path w="2550795" h="2510790">
                  <a:moveTo>
                    <a:pt x="2550707" y="2510739"/>
                  </a:moveTo>
                  <a:lnTo>
                    <a:pt x="0" y="2510739"/>
                  </a:lnTo>
                  <a:lnTo>
                    <a:pt x="0" y="220671"/>
                  </a:lnTo>
                  <a:lnTo>
                    <a:pt x="5581" y="170073"/>
                  </a:lnTo>
                  <a:lnTo>
                    <a:pt x="21478" y="123626"/>
                  </a:lnTo>
                  <a:lnTo>
                    <a:pt x="46424" y="82653"/>
                  </a:lnTo>
                  <a:lnTo>
                    <a:pt x="79149" y="48479"/>
                  </a:lnTo>
                  <a:lnTo>
                    <a:pt x="118386" y="22429"/>
                  </a:lnTo>
                  <a:lnTo>
                    <a:pt x="162865" y="5828"/>
                  </a:lnTo>
                  <a:lnTo>
                    <a:pt x="211318" y="0"/>
                  </a:lnTo>
                  <a:lnTo>
                    <a:pt x="1127221" y="0"/>
                  </a:lnTo>
                  <a:lnTo>
                    <a:pt x="1175669" y="5828"/>
                  </a:lnTo>
                  <a:lnTo>
                    <a:pt x="1220145" y="22429"/>
                  </a:lnTo>
                  <a:lnTo>
                    <a:pt x="1259379" y="48479"/>
                  </a:lnTo>
                  <a:lnTo>
                    <a:pt x="1292103" y="82653"/>
                  </a:lnTo>
                  <a:lnTo>
                    <a:pt x="1317048" y="123626"/>
                  </a:lnTo>
                  <a:lnTo>
                    <a:pt x="1332945" y="170073"/>
                  </a:lnTo>
                  <a:lnTo>
                    <a:pt x="1338526" y="220671"/>
                  </a:lnTo>
                  <a:lnTo>
                    <a:pt x="1338526" y="312694"/>
                  </a:lnTo>
                  <a:lnTo>
                    <a:pt x="1338373" y="321384"/>
                  </a:lnTo>
                  <a:lnTo>
                    <a:pt x="2550707" y="321384"/>
                  </a:lnTo>
                  <a:lnTo>
                    <a:pt x="2550707" y="2510739"/>
                  </a:lnTo>
                  <a:close/>
                </a:path>
                <a:path w="2550795" h="2510790">
                  <a:moveTo>
                    <a:pt x="2550707" y="321384"/>
                  </a:moveTo>
                  <a:lnTo>
                    <a:pt x="1338373" y="321384"/>
                  </a:lnTo>
                  <a:lnTo>
                    <a:pt x="2550707" y="321377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754363" y="6313443"/>
              <a:ext cx="2546350" cy="2506980"/>
            </a:xfrm>
            <a:custGeom>
              <a:avLst/>
              <a:gdLst/>
              <a:ahLst/>
              <a:cxnLst/>
              <a:rect l="l" t="t" r="r" b="b"/>
              <a:pathLst>
                <a:path w="2546350" h="2506979">
                  <a:moveTo>
                    <a:pt x="2546107" y="2506706"/>
                  </a:moveTo>
                  <a:lnTo>
                    <a:pt x="0" y="2506706"/>
                  </a:lnTo>
                  <a:lnTo>
                    <a:pt x="0" y="220671"/>
                  </a:lnTo>
                  <a:lnTo>
                    <a:pt x="5581" y="170073"/>
                  </a:lnTo>
                  <a:lnTo>
                    <a:pt x="21478" y="123626"/>
                  </a:lnTo>
                  <a:lnTo>
                    <a:pt x="46424" y="82653"/>
                  </a:lnTo>
                  <a:lnTo>
                    <a:pt x="79149" y="48479"/>
                  </a:lnTo>
                  <a:lnTo>
                    <a:pt x="118386" y="22429"/>
                  </a:lnTo>
                  <a:lnTo>
                    <a:pt x="162865" y="5828"/>
                  </a:lnTo>
                  <a:lnTo>
                    <a:pt x="211318" y="0"/>
                  </a:lnTo>
                  <a:lnTo>
                    <a:pt x="1127208" y="0"/>
                  </a:lnTo>
                  <a:lnTo>
                    <a:pt x="1175661" y="5828"/>
                  </a:lnTo>
                  <a:lnTo>
                    <a:pt x="1220140" y="22429"/>
                  </a:lnTo>
                  <a:lnTo>
                    <a:pt x="1259376" y="48479"/>
                  </a:lnTo>
                  <a:lnTo>
                    <a:pt x="1292102" y="82653"/>
                  </a:lnTo>
                  <a:lnTo>
                    <a:pt x="1317047" y="123626"/>
                  </a:lnTo>
                  <a:lnTo>
                    <a:pt x="1332945" y="170073"/>
                  </a:lnTo>
                  <a:lnTo>
                    <a:pt x="1338526" y="220671"/>
                  </a:lnTo>
                  <a:lnTo>
                    <a:pt x="1338526" y="312694"/>
                  </a:lnTo>
                  <a:lnTo>
                    <a:pt x="1338361" y="321372"/>
                  </a:lnTo>
                  <a:lnTo>
                    <a:pt x="2546107" y="321372"/>
                  </a:lnTo>
                  <a:lnTo>
                    <a:pt x="2546107" y="2506706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758963" y="6317463"/>
              <a:ext cx="2541905" cy="2503170"/>
            </a:xfrm>
            <a:custGeom>
              <a:avLst/>
              <a:gdLst/>
              <a:ahLst/>
              <a:cxnLst/>
              <a:rect l="l" t="t" r="r" b="b"/>
              <a:pathLst>
                <a:path w="2541904" h="2503170">
                  <a:moveTo>
                    <a:pt x="2541507" y="2502686"/>
                  </a:moveTo>
                  <a:lnTo>
                    <a:pt x="0" y="2502686"/>
                  </a:lnTo>
                  <a:lnTo>
                    <a:pt x="0" y="220684"/>
                  </a:lnTo>
                  <a:lnTo>
                    <a:pt x="5580" y="170081"/>
                  </a:lnTo>
                  <a:lnTo>
                    <a:pt x="21476" y="123630"/>
                  </a:lnTo>
                  <a:lnTo>
                    <a:pt x="46419" y="82655"/>
                  </a:lnTo>
                  <a:lnTo>
                    <a:pt x="79142" y="48480"/>
                  </a:lnTo>
                  <a:lnTo>
                    <a:pt x="118376" y="22429"/>
                  </a:lnTo>
                  <a:lnTo>
                    <a:pt x="162853" y="5828"/>
                  </a:lnTo>
                  <a:lnTo>
                    <a:pt x="211305" y="0"/>
                  </a:lnTo>
                  <a:lnTo>
                    <a:pt x="1127208" y="0"/>
                  </a:lnTo>
                  <a:lnTo>
                    <a:pt x="1175661" y="5828"/>
                  </a:lnTo>
                  <a:lnTo>
                    <a:pt x="1220140" y="22429"/>
                  </a:lnTo>
                  <a:lnTo>
                    <a:pt x="1259376" y="48480"/>
                  </a:lnTo>
                  <a:lnTo>
                    <a:pt x="1292102" y="82655"/>
                  </a:lnTo>
                  <a:lnTo>
                    <a:pt x="1317047" y="123630"/>
                  </a:lnTo>
                  <a:lnTo>
                    <a:pt x="1332945" y="170081"/>
                  </a:lnTo>
                  <a:lnTo>
                    <a:pt x="1338526" y="220684"/>
                  </a:lnTo>
                  <a:lnTo>
                    <a:pt x="1338526" y="312707"/>
                  </a:lnTo>
                  <a:lnTo>
                    <a:pt x="1338361" y="321384"/>
                  </a:lnTo>
                  <a:lnTo>
                    <a:pt x="2541507" y="321384"/>
                  </a:lnTo>
                  <a:lnTo>
                    <a:pt x="2541507" y="2502686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63550" y="6321495"/>
              <a:ext cx="2537460" cy="2498725"/>
            </a:xfrm>
            <a:custGeom>
              <a:avLst/>
              <a:gdLst/>
              <a:ahLst/>
              <a:cxnLst/>
              <a:rect l="l" t="t" r="r" b="b"/>
              <a:pathLst>
                <a:path w="2537460" h="2498725">
                  <a:moveTo>
                    <a:pt x="2536919" y="2498654"/>
                  </a:moveTo>
                  <a:lnTo>
                    <a:pt x="0" y="2498654"/>
                  </a:lnTo>
                  <a:lnTo>
                    <a:pt x="0" y="220671"/>
                  </a:lnTo>
                  <a:lnTo>
                    <a:pt x="5581" y="170073"/>
                  </a:lnTo>
                  <a:lnTo>
                    <a:pt x="21478" y="123626"/>
                  </a:lnTo>
                  <a:lnTo>
                    <a:pt x="46424" y="82653"/>
                  </a:lnTo>
                  <a:lnTo>
                    <a:pt x="79149" y="48479"/>
                  </a:lnTo>
                  <a:lnTo>
                    <a:pt x="118386" y="22429"/>
                  </a:lnTo>
                  <a:lnTo>
                    <a:pt x="162865" y="5828"/>
                  </a:lnTo>
                  <a:lnTo>
                    <a:pt x="211318" y="0"/>
                  </a:lnTo>
                  <a:lnTo>
                    <a:pt x="1127208" y="0"/>
                  </a:lnTo>
                  <a:lnTo>
                    <a:pt x="1175665" y="5828"/>
                  </a:lnTo>
                  <a:lnTo>
                    <a:pt x="1220145" y="22429"/>
                  </a:lnTo>
                  <a:lnTo>
                    <a:pt x="1259382" y="48479"/>
                  </a:lnTo>
                  <a:lnTo>
                    <a:pt x="1292106" y="82653"/>
                  </a:lnTo>
                  <a:lnTo>
                    <a:pt x="1317050" y="123626"/>
                  </a:lnTo>
                  <a:lnTo>
                    <a:pt x="1332946" y="170073"/>
                  </a:lnTo>
                  <a:lnTo>
                    <a:pt x="1338526" y="220671"/>
                  </a:lnTo>
                  <a:lnTo>
                    <a:pt x="1338526" y="312694"/>
                  </a:lnTo>
                  <a:lnTo>
                    <a:pt x="1338373" y="321384"/>
                  </a:lnTo>
                  <a:lnTo>
                    <a:pt x="2536919" y="321384"/>
                  </a:lnTo>
                  <a:lnTo>
                    <a:pt x="2536919" y="2498654"/>
                  </a:lnTo>
                  <a:close/>
                </a:path>
                <a:path w="2537460" h="2498725">
                  <a:moveTo>
                    <a:pt x="2536919" y="321384"/>
                  </a:moveTo>
                  <a:lnTo>
                    <a:pt x="1338373" y="321384"/>
                  </a:lnTo>
                  <a:lnTo>
                    <a:pt x="2536919" y="321377"/>
                  </a:lnTo>
                  <a:close/>
                </a:path>
              </a:pathLst>
            </a:custGeom>
            <a:solidFill>
              <a:srgbClr val="D4EF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768150" y="6325528"/>
              <a:ext cx="2532380" cy="2494915"/>
            </a:xfrm>
            <a:custGeom>
              <a:avLst/>
              <a:gdLst/>
              <a:ahLst/>
              <a:cxnLst/>
              <a:rect l="l" t="t" r="r" b="b"/>
              <a:pathLst>
                <a:path w="2532379" h="2494915">
                  <a:moveTo>
                    <a:pt x="2532319" y="2494621"/>
                  </a:moveTo>
                  <a:lnTo>
                    <a:pt x="0" y="2494621"/>
                  </a:lnTo>
                  <a:lnTo>
                    <a:pt x="0" y="220671"/>
                  </a:lnTo>
                  <a:lnTo>
                    <a:pt x="5581" y="170073"/>
                  </a:lnTo>
                  <a:lnTo>
                    <a:pt x="21478" y="123626"/>
                  </a:lnTo>
                  <a:lnTo>
                    <a:pt x="46424" y="82653"/>
                  </a:lnTo>
                  <a:lnTo>
                    <a:pt x="79149" y="48479"/>
                  </a:lnTo>
                  <a:lnTo>
                    <a:pt x="118386" y="22429"/>
                  </a:lnTo>
                  <a:lnTo>
                    <a:pt x="162865" y="5828"/>
                  </a:lnTo>
                  <a:lnTo>
                    <a:pt x="211318" y="0"/>
                  </a:lnTo>
                  <a:lnTo>
                    <a:pt x="1127208" y="0"/>
                  </a:lnTo>
                  <a:lnTo>
                    <a:pt x="1175661" y="5828"/>
                  </a:lnTo>
                  <a:lnTo>
                    <a:pt x="1220140" y="22429"/>
                  </a:lnTo>
                  <a:lnTo>
                    <a:pt x="1259376" y="48479"/>
                  </a:lnTo>
                  <a:lnTo>
                    <a:pt x="1292102" y="82653"/>
                  </a:lnTo>
                  <a:lnTo>
                    <a:pt x="1317047" y="123626"/>
                  </a:lnTo>
                  <a:lnTo>
                    <a:pt x="1332945" y="170073"/>
                  </a:lnTo>
                  <a:lnTo>
                    <a:pt x="1338526" y="220671"/>
                  </a:lnTo>
                  <a:lnTo>
                    <a:pt x="1338526" y="312694"/>
                  </a:lnTo>
                  <a:lnTo>
                    <a:pt x="1338361" y="321384"/>
                  </a:lnTo>
                  <a:lnTo>
                    <a:pt x="2532319" y="321384"/>
                  </a:lnTo>
                  <a:lnTo>
                    <a:pt x="2532319" y="2494621"/>
                  </a:lnTo>
                  <a:close/>
                </a:path>
                <a:path w="2532379" h="2494915">
                  <a:moveTo>
                    <a:pt x="2532319" y="321384"/>
                  </a:moveTo>
                  <a:lnTo>
                    <a:pt x="1338361" y="321384"/>
                  </a:lnTo>
                  <a:lnTo>
                    <a:pt x="2532319" y="321377"/>
                  </a:lnTo>
                  <a:close/>
                </a:path>
              </a:pathLst>
            </a:custGeom>
            <a:solidFill>
              <a:srgbClr val="CD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772750" y="6329561"/>
              <a:ext cx="2527935" cy="2491105"/>
            </a:xfrm>
            <a:custGeom>
              <a:avLst/>
              <a:gdLst/>
              <a:ahLst/>
              <a:cxnLst/>
              <a:rect l="l" t="t" r="r" b="b"/>
              <a:pathLst>
                <a:path w="2527935" h="2491104">
                  <a:moveTo>
                    <a:pt x="2527719" y="2490589"/>
                  </a:moveTo>
                  <a:lnTo>
                    <a:pt x="0" y="2490589"/>
                  </a:lnTo>
                  <a:lnTo>
                    <a:pt x="0" y="220671"/>
                  </a:lnTo>
                  <a:lnTo>
                    <a:pt x="5580" y="170069"/>
                  </a:lnTo>
                  <a:lnTo>
                    <a:pt x="21476" y="123620"/>
                  </a:lnTo>
                  <a:lnTo>
                    <a:pt x="46419" y="82647"/>
                  </a:lnTo>
                  <a:lnTo>
                    <a:pt x="79142" y="48475"/>
                  </a:lnTo>
                  <a:lnTo>
                    <a:pt x="118376" y="22427"/>
                  </a:lnTo>
                  <a:lnTo>
                    <a:pt x="162853" y="5827"/>
                  </a:lnTo>
                  <a:lnTo>
                    <a:pt x="211305" y="0"/>
                  </a:lnTo>
                  <a:lnTo>
                    <a:pt x="1127208" y="0"/>
                  </a:lnTo>
                  <a:lnTo>
                    <a:pt x="1175661" y="5827"/>
                  </a:lnTo>
                  <a:lnTo>
                    <a:pt x="1220140" y="22427"/>
                  </a:lnTo>
                  <a:lnTo>
                    <a:pt x="1259376" y="48475"/>
                  </a:lnTo>
                  <a:lnTo>
                    <a:pt x="1292102" y="82647"/>
                  </a:lnTo>
                  <a:lnTo>
                    <a:pt x="1317047" y="123620"/>
                  </a:lnTo>
                  <a:lnTo>
                    <a:pt x="1332945" y="170069"/>
                  </a:lnTo>
                  <a:lnTo>
                    <a:pt x="1338526" y="220671"/>
                  </a:lnTo>
                  <a:lnTo>
                    <a:pt x="1338526" y="312694"/>
                  </a:lnTo>
                  <a:lnTo>
                    <a:pt x="1338361" y="321372"/>
                  </a:lnTo>
                  <a:lnTo>
                    <a:pt x="2527719" y="321372"/>
                  </a:lnTo>
                  <a:lnTo>
                    <a:pt x="2527719" y="2490589"/>
                  </a:lnTo>
                  <a:close/>
                </a:path>
              </a:pathLst>
            </a:custGeom>
            <a:solidFill>
              <a:srgbClr val="C7EA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777337" y="6333581"/>
              <a:ext cx="2523490" cy="2486660"/>
            </a:xfrm>
            <a:custGeom>
              <a:avLst/>
              <a:gdLst/>
              <a:ahLst/>
              <a:cxnLst/>
              <a:rect l="l" t="t" r="r" b="b"/>
              <a:pathLst>
                <a:path w="2523490" h="2486659">
                  <a:moveTo>
                    <a:pt x="2523132" y="2486569"/>
                  </a:moveTo>
                  <a:lnTo>
                    <a:pt x="0" y="2486569"/>
                  </a:lnTo>
                  <a:lnTo>
                    <a:pt x="0" y="220671"/>
                  </a:lnTo>
                  <a:lnTo>
                    <a:pt x="5581" y="170073"/>
                  </a:lnTo>
                  <a:lnTo>
                    <a:pt x="21478" y="123626"/>
                  </a:lnTo>
                  <a:lnTo>
                    <a:pt x="46424" y="82653"/>
                  </a:lnTo>
                  <a:lnTo>
                    <a:pt x="79149" y="48479"/>
                  </a:lnTo>
                  <a:lnTo>
                    <a:pt x="118386" y="22429"/>
                  </a:lnTo>
                  <a:lnTo>
                    <a:pt x="162865" y="5828"/>
                  </a:lnTo>
                  <a:lnTo>
                    <a:pt x="211318" y="0"/>
                  </a:lnTo>
                  <a:lnTo>
                    <a:pt x="1127221" y="0"/>
                  </a:lnTo>
                  <a:lnTo>
                    <a:pt x="1175673" y="5828"/>
                  </a:lnTo>
                  <a:lnTo>
                    <a:pt x="1220150" y="22429"/>
                  </a:lnTo>
                  <a:lnTo>
                    <a:pt x="1259384" y="48479"/>
                  </a:lnTo>
                  <a:lnTo>
                    <a:pt x="1292107" y="82653"/>
                  </a:lnTo>
                  <a:lnTo>
                    <a:pt x="1317050" y="123626"/>
                  </a:lnTo>
                  <a:lnTo>
                    <a:pt x="1332946" y="170073"/>
                  </a:lnTo>
                  <a:lnTo>
                    <a:pt x="1338526" y="220671"/>
                  </a:lnTo>
                  <a:lnTo>
                    <a:pt x="1338526" y="312707"/>
                  </a:lnTo>
                  <a:lnTo>
                    <a:pt x="1338373" y="321384"/>
                  </a:lnTo>
                  <a:lnTo>
                    <a:pt x="2523132" y="321384"/>
                  </a:lnTo>
                  <a:lnTo>
                    <a:pt x="2523132" y="2486569"/>
                  </a:lnTo>
                  <a:close/>
                </a:path>
              </a:pathLst>
            </a:custGeom>
            <a:solidFill>
              <a:srgbClr val="C0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781937" y="6337613"/>
              <a:ext cx="2519045" cy="2482850"/>
            </a:xfrm>
            <a:custGeom>
              <a:avLst/>
              <a:gdLst/>
              <a:ahLst/>
              <a:cxnLst/>
              <a:rect l="l" t="t" r="r" b="b"/>
              <a:pathLst>
                <a:path w="2519045" h="2482850">
                  <a:moveTo>
                    <a:pt x="2518532" y="2482536"/>
                  </a:moveTo>
                  <a:lnTo>
                    <a:pt x="0" y="2482536"/>
                  </a:lnTo>
                  <a:lnTo>
                    <a:pt x="0" y="220671"/>
                  </a:lnTo>
                  <a:lnTo>
                    <a:pt x="5581" y="170073"/>
                  </a:lnTo>
                  <a:lnTo>
                    <a:pt x="21478" y="123626"/>
                  </a:lnTo>
                  <a:lnTo>
                    <a:pt x="46424" y="82653"/>
                  </a:lnTo>
                  <a:lnTo>
                    <a:pt x="79149" y="48479"/>
                  </a:lnTo>
                  <a:lnTo>
                    <a:pt x="118386" y="22429"/>
                  </a:lnTo>
                  <a:lnTo>
                    <a:pt x="162865" y="5828"/>
                  </a:lnTo>
                  <a:lnTo>
                    <a:pt x="211318" y="0"/>
                  </a:lnTo>
                  <a:lnTo>
                    <a:pt x="1127208" y="0"/>
                  </a:lnTo>
                  <a:lnTo>
                    <a:pt x="1175661" y="5828"/>
                  </a:lnTo>
                  <a:lnTo>
                    <a:pt x="1220140" y="22429"/>
                  </a:lnTo>
                  <a:lnTo>
                    <a:pt x="1259376" y="48479"/>
                  </a:lnTo>
                  <a:lnTo>
                    <a:pt x="1292102" y="82653"/>
                  </a:lnTo>
                  <a:lnTo>
                    <a:pt x="1317047" y="123626"/>
                  </a:lnTo>
                  <a:lnTo>
                    <a:pt x="1332945" y="170073"/>
                  </a:lnTo>
                  <a:lnTo>
                    <a:pt x="1338526" y="220671"/>
                  </a:lnTo>
                  <a:lnTo>
                    <a:pt x="1338526" y="312694"/>
                  </a:lnTo>
                  <a:lnTo>
                    <a:pt x="1338361" y="321384"/>
                  </a:lnTo>
                  <a:lnTo>
                    <a:pt x="2518532" y="321384"/>
                  </a:lnTo>
                  <a:lnTo>
                    <a:pt x="2518532" y="2482536"/>
                  </a:lnTo>
                  <a:close/>
                </a:path>
              </a:pathLst>
            </a:custGeom>
            <a:solidFill>
              <a:srgbClr val="B9E5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786537" y="6341646"/>
              <a:ext cx="2513965" cy="2479040"/>
            </a:xfrm>
            <a:custGeom>
              <a:avLst/>
              <a:gdLst/>
              <a:ahLst/>
              <a:cxnLst/>
              <a:rect l="l" t="t" r="r" b="b"/>
              <a:pathLst>
                <a:path w="2513965" h="2479040">
                  <a:moveTo>
                    <a:pt x="2513932" y="2478503"/>
                  </a:moveTo>
                  <a:lnTo>
                    <a:pt x="0" y="2478503"/>
                  </a:lnTo>
                  <a:lnTo>
                    <a:pt x="0" y="220671"/>
                  </a:lnTo>
                  <a:lnTo>
                    <a:pt x="5581" y="170073"/>
                  </a:lnTo>
                  <a:lnTo>
                    <a:pt x="21478" y="123626"/>
                  </a:lnTo>
                  <a:lnTo>
                    <a:pt x="46424" y="82653"/>
                  </a:lnTo>
                  <a:lnTo>
                    <a:pt x="79149" y="48479"/>
                  </a:lnTo>
                  <a:lnTo>
                    <a:pt x="118386" y="22429"/>
                  </a:lnTo>
                  <a:lnTo>
                    <a:pt x="162865" y="5828"/>
                  </a:lnTo>
                  <a:lnTo>
                    <a:pt x="211318" y="0"/>
                  </a:lnTo>
                  <a:lnTo>
                    <a:pt x="1127208" y="0"/>
                  </a:lnTo>
                  <a:lnTo>
                    <a:pt x="1175661" y="5828"/>
                  </a:lnTo>
                  <a:lnTo>
                    <a:pt x="1220140" y="22429"/>
                  </a:lnTo>
                  <a:lnTo>
                    <a:pt x="1259376" y="48479"/>
                  </a:lnTo>
                  <a:lnTo>
                    <a:pt x="1292102" y="82653"/>
                  </a:lnTo>
                  <a:lnTo>
                    <a:pt x="1317047" y="123626"/>
                  </a:lnTo>
                  <a:lnTo>
                    <a:pt x="1332945" y="170073"/>
                  </a:lnTo>
                  <a:lnTo>
                    <a:pt x="1338526" y="220671"/>
                  </a:lnTo>
                  <a:lnTo>
                    <a:pt x="1338526" y="312694"/>
                  </a:lnTo>
                  <a:lnTo>
                    <a:pt x="1338361" y="321384"/>
                  </a:lnTo>
                  <a:lnTo>
                    <a:pt x="2513932" y="321384"/>
                  </a:lnTo>
                  <a:lnTo>
                    <a:pt x="2513932" y="2478503"/>
                  </a:lnTo>
                  <a:close/>
                </a:path>
                <a:path w="2513965" h="2479040">
                  <a:moveTo>
                    <a:pt x="2513932" y="321384"/>
                  </a:moveTo>
                  <a:lnTo>
                    <a:pt x="1338361" y="321384"/>
                  </a:lnTo>
                  <a:lnTo>
                    <a:pt x="2513932" y="321377"/>
                  </a:lnTo>
                  <a:close/>
                </a:path>
              </a:pathLst>
            </a:custGeom>
            <a:solidFill>
              <a:srgbClr val="B2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791124" y="6345678"/>
              <a:ext cx="2509520" cy="2474595"/>
            </a:xfrm>
            <a:custGeom>
              <a:avLst/>
              <a:gdLst/>
              <a:ahLst/>
              <a:cxnLst/>
              <a:rect l="l" t="t" r="r" b="b"/>
              <a:pathLst>
                <a:path w="2509520" h="2474595">
                  <a:moveTo>
                    <a:pt x="2509345" y="2474471"/>
                  </a:moveTo>
                  <a:lnTo>
                    <a:pt x="5" y="2474471"/>
                  </a:lnTo>
                  <a:lnTo>
                    <a:pt x="0" y="220671"/>
                  </a:lnTo>
                  <a:lnTo>
                    <a:pt x="5581" y="170073"/>
                  </a:lnTo>
                  <a:lnTo>
                    <a:pt x="21478" y="123626"/>
                  </a:lnTo>
                  <a:lnTo>
                    <a:pt x="46424" y="82653"/>
                  </a:lnTo>
                  <a:lnTo>
                    <a:pt x="79149" y="48479"/>
                  </a:lnTo>
                  <a:lnTo>
                    <a:pt x="118386" y="22429"/>
                  </a:lnTo>
                  <a:lnTo>
                    <a:pt x="162865" y="5828"/>
                  </a:lnTo>
                  <a:lnTo>
                    <a:pt x="211318" y="0"/>
                  </a:lnTo>
                  <a:lnTo>
                    <a:pt x="1127221" y="0"/>
                  </a:lnTo>
                  <a:lnTo>
                    <a:pt x="1175674" y="5828"/>
                  </a:lnTo>
                  <a:lnTo>
                    <a:pt x="1220153" y="22429"/>
                  </a:lnTo>
                  <a:lnTo>
                    <a:pt x="1259389" y="48479"/>
                  </a:lnTo>
                  <a:lnTo>
                    <a:pt x="1292114" y="82653"/>
                  </a:lnTo>
                  <a:lnTo>
                    <a:pt x="1317060" y="123626"/>
                  </a:lnTo>
                  <a:lnTo>
                    <a:pt x="1332958" y="170073"/>
                  </a:lnTo>
                  <a:lnTo>
                    <a:pt x="1338539" y="220671"/>
                  </a:lnTo>
                  <a:lnTo>
                    <a:pt x="1338539" y="312694"/>
                  </a:lnTo>
                  <a:lnTo>
                    <a:pt x="1338373" y="321372"/>
                  </a:lnTo>
                  <a:lnTo>
                    <a:pt x="2509345" y="321372"/>
                  </a:lnTo>
                  <a:lnTo>
                    <a:pt x="2509345" y="2474471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795724" y="6349698"/>
              <a:ext cx="2505075" cy="2470785"/>
            </a:xfrm>
            <a:custGeom>
              <a:avLst/>
              <a:gdLst/>
              <a:ahLst/>
              <a:cxnLst/>
              <a:rect l="l" t="t" r="r" b="b"/>
              <a:pathLst>
                <a:path w="2505075" h="2470784">
                  <a:moveTo>
                    <a:pt x="2504745" y="2470451"/>
                  </a:moveTo>
                  <a:lnTo>
                    <a:pt x="0" y="2470451"/>
                  </a:lnTo>
                  <a:lnTo>
                    <a:pt x="0" y="220684"/>
                  </a:lnTo>
                  <a:lnTo>
                    <a:pt x="5581" y="170081"/>
                  </a:lnTo>
                  <a:lnTo>
                    <a:pt x="21478" y="123630"/>
                  </a:lnTo>
                  <a:lnTo>
                    <a:pt x="46424" y="82655"/>
                  </a:lnTo>
                  <a:lnTo>
                    <a:pt x="79149" y="48480"/>
                  </a:lnTo>
                  <a:lnTo>
                    <a:pt x="118386" y="22429"/>
                  </a:lnTo>
                  <a:lnTo>
                    <a:pt x="162865" y="5828"/>
                  </a:lnTo>
                  <a:lnTo>
                    <a:pt x="211318" y="0"/>
                  </a:lnTo>
                  <a:lnTo>
                    <a:pt x="1127208" y="0"/>
                  </a:lnTo>
                  <a:lnTo>
                    <a:pt x="1175661" y="5828"/>
                  </a:lnTo>
                  <a:lnTo>
                    <a:pt x="1220140" y="22429"/>
                  </a:lnTo>
                  <a:lnTo>
                    <a:pt x="1259376" y="48480"/>
                  </a:lnTo>
                  <a:lnTo>
                    <a:pt x="1292102" y="82655"/>
                  </a:lnTo>
                  <a:lnTo>
                    <a:pt x="1317047" y="123630"/>
                  </a:lnTo>
                  <a:lnTo>
                    <a:pt x="1332945" y="170081"/>
                  </a:lnTo>
                  <a:lnTo>
                    <a:pt x="1338526" y="220684"/>
                  </a:lnTo>
                  <a:lnTo>
                    <a:pt x="1338526" y="312694"/>
                  </a:lnTo>
                  <a:lnTo>
                    <a:pt x="1338361" y="321384"/>
                  </a:lnTo>
                  <a:lnTo>
                    <a:pt x="2504745" y="321384"/>
                  </a:lnTo>
                  <a:lnTo>
                    <a:pt x="2504745" y="2470451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800324" y="6353731"/>
              <a:ext cx="2500630" cy="2466975"/>
            </a:xfrm>
            <a:custGeom>
              <a:avLst/>
              <a:gdLst/>
              <a:ahLst/>
              <a:cxnLst/>
              <a:rect l="l" t="t" r="r" b="b"/>
              <a:pathLst>
                <a:path w="2500629" h="2466975">
                  <a:moveTo>
                    <a:pt x="2500145" y="2466418"/>
                  </a:moveTo>
                  <a:lnTo>
                    <a:pt x="0" y="2466418"/>
                  </a:lnTo>
                  <a:lnTo>
                    <a:pt x="0" y="220671"/>
                  </a:lnTo>
                  <a:lnTo>
                    <a:pt x="5580" y="170073"/>
                  </a:lnTo>
                  <a:lnTo>
                    <a:pt x="21476" y="123626"/>
                  </a:lnTo>
                  <a:lnTo>
                    <a:pt x="46420" y="82653"/>
                  </a:lnTo>
                  <a:lnTo>
                    <a:pt x="79144" y="48479"/>
                  </a:lnTo>
                  <a:lnTo>
                    <a:pt x="118380" y="22429"/>
                  </a:lnTo>
                  <a:lnTo>
                    <a:pt x="162861" y="5828"/>
                  </a:lnTo>
                  <a:lnTo>
                    <a:pt x="211318" y="0"/>
                  </a:lnTo>
                  <a:lnTo>
                    <a:pt x="1127208" y="0"/>
                  </a:lnTo>
                  <a:lnTo>
                    <a:pt x="1175661" y="5828"/>
                  </a:lnTo>
                  <a:lnTo>
                    <a:pt x="1220140" y="22429"/>
                  </a:lnTo>
                  <a:lnTo>
                    <a:pt x="1259376" y="48479"/>
                  </a:lnTo>
                  <a:lnTo>
                    <a:pt x="1292102" y="82653"/>
                  </a:lnTo>
                  <a:lnTo>
                    <a:pt x="1317047" y="123626"/>
                  </a:lnTo>
                  <a:lnTo>
                    <a:pt x="1332945" y="170073"/>
                  </a:lnTo>
                  <a:lnTo>
                    <a:pt x="1338526" y="220671"/>
                  </a:lnTo>
                  <a:lnTo>
                    <a:pt x="1338526" y="312694"/>
                  </a:lnTo>
                  <a:lnTo>
                    <a:pt x="1338361" y="321384"/>
                  </a:lnTo>
                  <a:lnTo>
                    <a:pt x="2500145" y="321384"/>
                  </a:lnTo>
                  <a:lnTo>
                    <a:pt x="2500145" y="2466418"/>
                  </a:lnTo>
                  <a:close/>
                </a:path>
              </a:pathLst>
            </a:custGeom>
            <a:solidFill>
              <a:srgbClr val="9DDC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804911" y="6357764"/>
              <a:ext cx="2496185" cy="2462530"/>
            </a:xfrm>
            <a:custGeom>
              <a:avLst/>
              <a:gdLst/>
              <a:ahLst/>
              <a:cxnLst/>
              <a:rect l="l" t="t" r="r" b="b"/>
              <a:pathLst>
                <a:path w="2496185" h="2462529">
                  <a:moveTo>
                    <a:pt x="2495558" y="2462386"/>
                  </a:moveTo>
                  <a:lnTo>
                    <a:pt x="5" y="2462386"/>
                  </a:lnTo>
                  <a:lnTo>
                    <a:pt x="0" y="220671"/>
                  </a:lnTo>
                  <a:lnTo>
                    <a:pt x="5581" y="170073"/>
                  </a:lnTo>
                  <a:lnTo>
                    <a:pt x="21478" y="123626"/>
                  </a:lnTo>
                  <a:lnTo>
                    <a:pt x="46424" y="82653"/>
                  </a:lnTo>
                  <a:lnTo>
                    <a:pt x="79149" y="48479"/>
                  </a:lnTo>
                  <a:lnTo>
                    <a:pt x="118386" y="22429"/>
                  </a:lnTo>
                  <a:lnTo>
                    <a:pt x="162865" y="5828"/>
                  </a:lnTo>
                  <a:lnTo>
                    <a:pt x="211318" y="0"/>
                  </a:lnTo>
                  <a:lnTo>
                    <a:pt x="1127221" y="0"/>
                  </a:lnTo>
                  <a:lnTo>
                    <a:pt x="1175673" y="5828"/>
                  </a:lnTo>
                  <a:lnTo>
                    <a:pt x="1220150" y="22429"/>
                  </a:lnTo>
                  <a:lnTo>
                    <a:pt x="1259384" y="48479"/>
                  </a:lnTo>
                  <a:lnTo>
                    <a:pt x="1292107" y="82653"/>
                  </a:lnTo>
                  <a:lnTo>
                    <a:pt x="1317050" y="123626"/>
                  </a:lnTo>
                  <a:lnTo>
                    <a:pt x="1332946" y="170073"/>
                  </a:lnTo>
                  <a:lnTo>
                    <a:pt x="1338526" y="220671"/>
                  </a:lnTo>
                  <a:lnTo>
                    <a:pt x="1338526" y="312694"/>
                  </a:lnTo>
                  <a:lnTo>
                    <a:pt x="1338373" y="321384"/>
                  </a:lnTo>
                  <a:lnTo>
                    <a:pt x="2495558" y="321384"/>
                  </a:lnTo>
                  <a:lnTo>
                    <a:pt x="2495558" y="2462386"/>
                  </a:lnTo>
                  <a:close/>
                </a:path>
                <a:path w="2496185" h="2462529">
                  <a:moveTo>
                    <a:pt x="2495558" y="321384"/>
                  </a:moveTo>
                  <a:lnTo>
                    <a:pt x="1338373" y="321384"/>
                  </a:lnTo>
                  <a:lnTo>
                    <a:pt x="2495558" y="321377"/>
                  </a:lnTo>
                  <a:close/>
                </a:path>
              </a:pathLst>
            </a:custGeom>
            <a:solidFill>
              <a:srgbClr val="95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809511" y="6361796"/>
              <a:ext cx="2491105" cy="2458720"/>
            </a:xfrm>
            <a:custGeom>
              <a:avLst/>
              <a:gdLst/>
              <a:ahLst/>
              <a:cxnLst/>
              <a:rect l="l" t="t" r="r" b="b"/>
              <a:pathLst>
                <a:path w="2491104" h="2458720">
                  <a:moveTo>
                    <a:pt x="2490958" y="2458353"/>
                  </a:moveTo>
                  <a:lnTo>
                    <a:pt x="0" y="2458353"/>
                  </a:lnTo>
                  <a:lnTo>
                    <a:pt x="0" y="220671"/>
                  </a:lnTo>
                  <a:lnTo>
                    <a:pt x="5581" y="170073"/>
                  </a:lnTo>
                  <a:lnTo>
                    <a:pt x="21478" y="123626"/>
                  </a:lnTo>
                  <a:lnTo>
                    <a:pt x="46424" y="82653"/>
                  </a:lnTo>
                  <a:lnTo>
                    <a:pt x="79149" y="48479"/>
                  </a:lnTo>
                  <a:lnTo>
                    <a:pt x="118386" y="22429"/>
                  </a:lnTo>
                  <a:lnTo>
                    <a:pt x="162865" y="5828"/>
                  </a:lnTo>
                  <a:lnTo>
                    <a:pt x="211318" y="0"/>
                  </a:lnTo>
                  <a:lnTo>
                    <a:pt x="1127208" y="0"/>
                  </a:lnTo>
                  <a:lnTo>
                    <a:pt x="1175665" y="5828"/>
                  </a:lnTo>
                  <a:lnTo>
                    <a:pt x="1220145" y="22429"/>
                  </a:lnTo>
                  <a:lnTo>
                    <a:pt x="1259382" y="48479"/>
                  </a:lnTo>
                  <a:lnTo>
                    <a:pt x="1292106" y="82653"/>
                  </a:lnTo>
                  <a:lnTo>
                    <a:pt x="1317050" y="123626"/>
                  </a:lnTo>
                  <a:lnTo>
                    <a:pt x="1332946" y="170073"/>
                  </a:lnTo>
                  <a:lnTo>
                    <a:pt x="1338526" y="220671"/>
                  </a:lnTo>
                  <a:lnTo>
                    <a:pt x="1338526" y="312694"/>
                  </a:lnTo>
                  <a:lnTo>
                    <a:pt x="1338361" y="321372"/>
                  </a:lnTo>
                  <a:lnTo>
                    <a:pt x="2490958" y="321372"/>
                  </a:lnTo>
                  <a:lnTo>
                    <a:pt x="2490958" y="2458353"/>
                  </a:lnTo>
                  <a:close/>
                </a:path>
              </a:pathLst>
            </a:custGeom>
            <a:solidFill>
              <a:srgbClr val="8E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814111" y="6365829"/>
              <a:ext cx="2486660" cy="2454910"/>
            </a:xfrm>
            <a:custGeom>
              <a:avLst/>
              <a:gdLst/>
              <a:ahLst/>
              <a:cxnLst/>
              <a:rect l="l" t="t" r="r" b="b"/>
              <a:pathLst>
                <a:path w="2486660" h="2454909">
                  <a:moveTo>
                    <a:pt x="2486358" y="2454320"/>
                  </a:moveTo>
                  <a:lnTo>
                    <a:pt x="0" y="2454320"/>
                  </a:lnTo>
                  <a:lnTo>
                    <a:pt x="0" y="220671"/>
                  </a:lnTo>
                  <a:lnTo>
                    <a:pt x="5581" y="170069"/>
                  </a:lnTo>
                  <a:lnTo>
                    <a:pt x="21478" y="123620"/>
                  </a:lnTo>
                  <a:lnTo>
                    <a:pt x="46424" y="82647"/>
                  </a:lnTo>
                  <a:lnTo>
                    <a:pt x="79149" y="48475"/>
                  </a:lnTo>
                  <a:lnTo>
                    <a:pt x="118386" y="22427"/>
                  </a:lnTo>
                  <a:lnTo>
                    <a:pt x="162865" y="5827"/>
                  </a:lnTo>
                  <a:lnTo>
                    <a:pt x="211318" y="0"/>
                  </a:lnTo>
                  <a:lnTo>
                    <a:pt x="1127208" y="0"/>
                  </a:lnTo>
                  <a:lnTo>
                    <a:pt x="1175661" y="5827"/>
                  </a:lnTo>
                  <a:lnTo>
                    <a:pt x="1220140" y="22427"/>
                  </a:lnTo>
                  <a:lnTo>
                    <a:pt x="1259376" y="48475"/>
                  </a:lnTo>
                  <a:lnTo>
                    <a:pt x="1292102" y="82647"/>
                  </a:lnTo>
                  <a:lnTo>
                    <a:pt x="1317047" y="123620"/>
                  </a:lnTo>
                  <a:lnTo>
                    <a:pt x="1332945" y="170069"/>
                  </a:lnTo>
                  <a:lnTo>
                    <a:pt x="1338526" y="220671"/>
                  </a:lnTo>
                  <a:lnTo>
                    <a:pt x="1338526" y="312694"/>
                  </a:lnTo>
                  <a:lnTo>
                    <a:pt x="1338361" y="321372"/>
                  </a:lnTo>
                  <a:lnTo>
                    <a:pt x="2486358" y="321372"/>
                  </a:lnTo>
                  <a:lnTo>
                    <a:pt x="2486358" y="2454320"/>
                  </a:lnTo>
                  <a:close/>
                </a:path>
              </a:pathLst>
            </a:custGeom>
            <a:solidFill>
              <a:srgbClr val="8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818698" y="6369849"/>
              <a:ext cx="2482215" cy="2450465"/>
            </a:xfrm>
            <a:custGeom>
              <a:avLst/>
              <a:gdLst/>
              <a:ahLst/>
              <a:cxnLst/>
              <a:rect l="l" t="t" r="r" b="b"/>
              <a:pathLst>
                <a:path w="2482215" h="2450465">
                  <a:moveTo>
                    <a:pt x="2481771" y="2450301"/>
                  </a:moveTo>
                  <a:lnTo>
                    <a:pt x="5" y="2450301"/>
                  </a:lnTo>
                  <a:lnTo>
                    <a:pt x="0" y="220671"/>
                  </a:lnTo>
                  <a:lnTo>
                    <a:pt x="5581" y="170073"/>
                  </a:lnTo>
                  <a:lnTo>
                    <a:pt x="21478" y="123626"/>
                  </a:lnTo>
                  <a:lnTo>
                    <a:pt x="46424" y="82653"/>
                  </a:lnTo>
                  <a:lnTo>
                    <a:pt x="79149" y="48479"/>
                  </a:lnTo>
                  <a:lnTo>
                    <a:pt x="118386" y="22429"/>
                  </a:lnTo>
                  <a:lnTo>
                    <a:pt x="162865" y="5828"/>
                  </a:lnTo>
                  <a:lnTo>
                    <a:pt x="211318" y="0"/>
                  </a:lnTo>
                  <a:lnTo>
                    <a:pt x="1127221" y="0"/>
                  </a:lnTo>
                  <a:lnTo>
                    <a:pt x="1175674" y="5828"/>
                  </a:lnTo>
                  <a:lnTo>
                    <a:pt x="1220153" y="22429"/>
                  </a:lnTo>
                  <a:lnTo>
                    <a:pt x="1259389" y="48479"/>
                  </a:lnTo>
                  <a:lnTo>
                    <a:pt x="1292114" y="82653"/>
                  </a:lnTo>
                  <a:lnTo>
                    <a:pt x="1317060" y="123626"/>
                  </a:lnTo>
                  <a:lnTo>
                    <a:pt x="1332958" y="170073"/>
                  </a:lnTo>
                  <a:lnTo>
                    <a:pt x="1338539" y="220671"/>
                  </a:lnTo>
                  <a:lnTo>
                    <a:pt x="1338539" y="312694"/>
                  </a:lnTo>
                  <a:lnTo>
                    <a:pt x="1338373" y="321384"/>
                  </a:lnTo>
                  <a:lnTo>
                    <a:pt x="2481771" y="321384"/>
                  </a:lnTo>
                  <a:lnTo>
                    <a:pt x="2481771" y="2450301"/>
                  </a:lnTo>
                  <a:close/>
                </a:path>
              </a:pathLst>
            </a:custGeom>
            <a:solidFill>
              <a:srgbClr val="7E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823298" y="6373881"/>
              <a:ext cx="2477770" cy="2446655"/>
            </a:xfrm>
            <a:custGeom>
              <a:avLst/>
              <a:gdLst/>
              <a:ahLst/>
              <a:cxnLst/>
              <a:rect l="l" t="t" r="r" b="b"/>
              <a:pathLst>
                <a:path w="2477770" h="2446654">
                  <a:moveTo>
                    <a:pt x="2477171" y="2446268"/>
                  </a:moveTo>
                  <a:lnTo>
                    <a:pt x="0" y="2446268"/>
                  </a:lnTo>
                  <a:lnTo>
                    <a:pt x="0" y="220671"/>
                  </a:lnTo>
                  <a:lnTo>
                    <a:pt x="5581" y="170073"/>
                  </a:lnTo>
                  <a:lnTo>
                    <a:pt x="21478" y="123626"/>
                  </a:lnTo>
                  <a:lnTo>
                    <a:pt x="46424" y="82653"/>
                  </a:lnTo>
                  <a:lnTo>
                    <a:pt x="79149" y="48479"/>
                  </a:lnTo>
                  <a:lnTo>
                    <a:pt x="118386" y="22429"/>
                  </a:lnTo>
                  <a:lnTo>
                    <a:pt x="162865" y="5828"/>
                  </a:lnTo>
                  <a:lnTo>
                    <a:pt x="211318" y="0"/>
                  </a:lnTo>
                  <a:lnTo>
                    <a:pt x="1127221" y="0"/>
                  </a:lnTo>
                  <a:lnTo>
                    <a:pt x="1175669" y="5828"/>
                  </a:lnTo>
                  <a:lnTo>
                    <a:pt x="1220145" y="22429"/>
                  </a:lnTo>
                  <a:lnTo>
                    <a:pt x="1259379" y="48479"/>
                  </a:lnTo>
                  <a:lnTo>
                    <a:pt x="1292103" y="82653"/>
                  </a:lnTo>
                  <a:lnTo>
                    <a:pt x="1317048" y="123626"/>
                  </a:lnTo>
                  <a:lnTo>
                    <a:pt x="1332945" y="170073"/>
                  </a:lnTo>
                  <a:lnTo>
                    <a:pt x="1338526" y="220671"/>
                  </a:lnTo>
                  <a:lnTo>
                    <a:pt x="1338526" y="312694"/>
                  </a:lnTo>
                  <a:lnTo>
                    <a:pt x="1338361" y="321384"/>
                  </a:lnTo>
                  <a:lnTo>
                    <a:pt x="2477171" y="321384"/>
                  </a:lnTo>
                  <a:lnTo>
                    <a:pt x="2477171" y="2446268"/>
                  </a:lnTo>
                  <a:close/>
                </a:path>
                <a:path w="2477770" h="2446654">
                  <a:moveTo>
                    <a:pt x="2477171" y="321384"/>
                  </a:moveTo>
                  <a:lnTo>
                    <a:pt x="1338361" y="321384"/>
                  </a:lnTo>
                  <a:lnTo>
                    <a:pt x="2477171" y="321377"/>
                  </a:lnTo>
                  <a:close/>
                </a:path>
              </a:pathLst>
            </a:custGeom>
            <a:solidFill>
              <a:srgbClr val="76D1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827894" y="6377914"/>
              <a:ext cx="2472690" cy="2442845"/>
            </a:xfrm>
            <a:custGeom>
              <a:avLst/>
              <a:gdLst/>
              <a:ahLst/>
              <a:cxnLst/>
              <a:rect l="l" t="t" r="r" b="b"/>
              <a:pathLst>
                <a:path w="2472690" h="2442845">
                  <a:moveTo>
                    <a:pt x="2472575" y="321373"/>
                  </a:moveTo>
                  <a:lnTo>
                    <a:pt x="1338364" y="321373"/>
                  </a:lnTo>
                  <a:lnTo>
                    <a:pt x="1338529" y="312699"/>
                  </a:lnTo>
                  <a:lnTo>
                    <a:pt x="1338529" y="220675"/>
                  </a:lnTo>
                  <a:lnTo>
                    <a:pt x="1332941" y="170078"/>
                  </a:lnTo>
                  <a:lnTo>
                    <a:pt x="1317040" y="123634"/>
                  </a:lnTo>
                  <a:lnTo>
                    <a:pt x="1292098" y="82664"/>
                  </a:lnTo>
                  <a:lnTo>
                    <a:pt x="1259370" y="48488"/>
                  </a:lnTo>
                  <a:lnTo>
                    <a:pt x="1220139" y="22440"/>
                  </a:lnTo>
                  <a:lnTo>
                    <a:pt x="1175664" y="5829"/>
                  </a:lnTo>
                  <a:lnTo>
                    <a:pt x="1127201" y="0"/>
                  </a:lnTo>
                  <a:lnTo>
                    <a:pt x="211315" y="0"/>
                  </a:lnTo>
                  <a:lnTo>
                    <a:pt x="162864" y="5829"/>
                  </a:lnTo>
                  <a:lnTo>
                    <a:pt x="118389" y="22440"/>
                  </a:lnTo>
                  <a:lnTo>
                    <a:pt x="79146" y="48488"/>
                  </a:lnTo>
                  <a:lnTo>
                    <a:pt x="46418" y="82664"/>
                  </a:lnTo>
                  <a:lnTo>
                    <a:pt x="21475" y="123634"/>
                  </a:lnTo>
                  <a:lnTo>
                    <a:pt x="5575" y="170078"/>
                  </a:lnTo>
                  <a:lnTo>
                    <a:pt x="0" y="220675"/>
                  </a:lnTo>
                  <a:lnTo>
                    <a:pt x="0" y="2442248"/>
                  </a:lnTo>
                  <a:lnTo>
                    <a:pt x="2472575" y="2442248"/>
                  </a:lnTo>
                  <a:lnTo>
                    <a:pt x="2472575" y="321373"/>
                  </a:lnTo>
                  <a:close/>
                </a:path>
              </a:pathLst>
            </a:custGeom>
            <a:solidFill>
              <a:srgbClr val="6C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827898" y="6377914"/>
              <a:ext cx="2472690" cy="2442845"/>
            </a:xfrm>
            <a:custGeom>
              <a:avLst/>
              <a:gdLst/>
              <a:ahLst/>
              <a:cxnLst/>
              <a:rect l="l" t="t" r="r" b="b"/>
              <a:pathLst>
                <a:path w="2472690" h="2442845">
                  <a:moveTo>
                    <a:pt x="2472571" y="2442235"/>
                  </a:moveTo>
                  <a:lnTo>
                    <a:pt x="0" y="2442235"/>
                  </a:lnTo>
                  <a:lnTo>
                    <a:pt x="0" y="220671"/>
                  </a:lnTo>
                  <a:lnTo>
                    <a:pt x="5581" y="170073"/>
                  </a:lnTo>
                  <a:lnTo>
                    <a:pt x="21478" y="123626"/>
                  </a:lnTo>
                  <a:lnTo>
                    <a:pt x="46424" y="82653"/>
                  </a:lnTo>
                  <a:lnTo>
                    <a:pt x="79149" y="48479"/>
                  </a:lnTo>
                  <a:lnTo>
                    <a:pt x="118386" y="22429"/>
                  </a:lnTo>
                  <a:lnTo>
                    <a:pt x="162865" y="5828"/>
                  </a:lnTo>
                  <a:lnTo>
                    <a:pt x="211318" y="0"/>
                  </a:lnTo>
                  <a:lnTo>
                    <a:pt x="1127208" y="0"/>
                  </a:lnTo>
                  <a:lnTo>
                    <a:pt x="1175661" y="5828"/>
                  </a:lnTo>
                  <a:lnTo>
                    <a:pt x="1220140" y="22429"/>
                  </a:lnTo>
                  <a:lnTo>
                    <a:pt x="1259376" y="48479"/>
                  </a:lnTo>
                  <a:lnTo>
                    <a:pt x="1292102" y="82653"/>
                  </a:lnTo>
                  <a:lnTo>
                    <a:pt x="1317047" y="123626"/>
                  </a:lnTo>
                  <a:lnTo>
                    <a:pt x="1332945" y="170073"/>
                  </a:lnTo>
                  <a:lnTo>
                    <a:pt x="1338526" y="220671"/>
                  </a:lnTo>
                  <a:lnTo>
                    <a:pt x="1338526" y="312694"/>
                  </a:lnTo>
                  <a:lnTo>
                    <a:pt x="1338361" y="321372"/>
                  </a:lnTo>
                  <a:lnTo>
                    <a:pt x="2472571" y="321372"/>
                  </a:lnTo>
                  <a:lnTo>
                    <a:pt x="2472571" y="2442235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4019550" y="7037628"/>
            <a:ext cx="839469" cy="1732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65" dirty="0">
                <a:latin typeface="Trebuchet MS"/>
                <a:cs typeface="Trebuchet MS"/>
              </a:rPr>
              <a:t>ball  </a:t>
            </a:r>
            <a:r>
              <a:rPr sz="1600" spc="-45" dirty="0">
                <a:latin typeface="Trebuchet MS"/>
                <a:cs typeface="Trebuchet MS"/>
              </a:rPr>
              <a:t>building  </a:t>
            </a:r>
            <a:r>
              <a:rPr sz="1600" spc="-25" dirty="0">
                <a:latin typeface="Trebuchet MS"/>
                <a:cs typeface="Trebuchet MS"/>
              </a:rPr>
              <a:t>broom  </a:t>
            </a:r>
            <a:r>
              <a:rPr sz="1600" spc="-35" dirty="0">
                <a:latin typeface="Trebuchet MS"/>
                <a:cs typeface="Trebuchet MS"/>
              </a:rPr>
              <a:t>cake  </a:t>
            </a:r>
            <a:r>
              <a:rPr sz="1600" spc="-55" dirty="0">
                <a:latin typeface="Trebuchet MS"/>
                <a:cs typeface="Trebuchet MS"/>
              </a:rPr>
              <a:t>computer  </a:t>
            </a:r>
            <a:r>
              <a:rPr sz="1600" spc="-40" dirty="0">
                <a:latin typeface="Trebuchet MS"/>
                <a:cs typeface="Trebuchet MS"/>
              </a:rPr>
              <a:t>card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600" spc="-90" dirty="0">
                <a:latin typeface="Trebuchet MS"/>
                <a:cs typeface="Trebuchet MS"/>
              </a:rPr>
              <a:t>floor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90"/>
              </a:spcBef>
            </a:pPr>
            <a:r>
              <a:rPr spc="10" dirty="0"/>
              <a:t>41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5099761" y="7037628"/>
            <a:ext cx="1031240" cy="1732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85" dirty="0">
                <a:latin typeface="Trebuchet MS"/>
                <a:cs typeface="Trebuchet MS"/>
              </a:rPr>
              <a:t>forest  </a:t>
            </a:r>
            <a:r>
              <a:rPr sz="1600" spc="-5" dirty="0">
                <a:latin typeface="Trebuchet MS"/>
                <a:cs typeface="Trebuchet MS"/>
              </a:rPr>
              <a:t>gymnasium  </a:t>
            </a:r>
            <a:r>
              <a:rPr sz="1600" spc="-25" dirty="0">
                <a:latin typeface="Trebuchet MS"/>
                <a:cs typeface="Trebuchet MS"/>
              </a:rPr>
              <a:t>playground  </a:t>
            </a:r>
            <a:r>
              <a:rPr sz="1600" spc="-70" dirty="0">
                <a:latin typeface="Trebuchet MS"/>
                <a:cs typeface="Trebuchet MS"/>
              </a:rPr>
              <a:t>rock</a:t>
            </a:r>
            <a:endParaRPr sz="1600">
              <a:latin typeface="Trebuchet MS"/>
              <a:cs typeface="Trebuchet MS"/>
            </a:endParaRPr>
          </a:p>
          <a:p>
            <a:pPr marL="12700" marR="535940">
              <a:lnSpc>
                <a:spcPct val="100000"/>
              </a:lnSpc>
            </a:pPr>
            <a:r>
              <a:rPr sz="1600" spc="-30" dirty="0">
                <a:latin typeface="Trebuchet MS"/>
                <a:cs typeface="Trebuchet MS"/>
              </a:rPr>
              <a:t>sky  </a:t>
            </a:r>
            <a:r>
              <a:rPr sz="1600" spc="-5" dirty="0">
                <a:latin typeface="Trebuchet MS"/>
                <a:cs typeface="Trebuchet MS"/>
              </a:rPr>
              <a:t>socks  </a:t>
            </a:r>
            <a:r>
              <a:rPr sz="1600" spc="-40" dirty="0">
                <a:latin typeface="Trebuchet MS"/>
                <a:cs typeface="Trebuchet MS"/>
              </a:rPr>
              <a:t>wind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019550" y="6336813"/>
            <a:ext cx="2054225" cy="64706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780"/>
              </a:spcBef>
            </a:pPr>
            <a:r>
              <a:rPr sz="1800" spc="-10" dirty="0">
                <a:solidFill>
                  <a:srgbClr val="00ADEF"/>
                </a:solidFill>
                <a:latin typeface="Trebuchet MS"/>
                <a:cs typeface="Trebuchet MS"/>
              </a:rPr>
              <a:t>Word</a:t>
            </a:r>
            <a:r>
              <a:rPr sz="1800" spc="-10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800" spc="-85" dirty="0">
                <a:solidFill>
                  <a:srgbClr val="00ADEF"/>
                </a:solidFill>
                <a:latin typeface="Trebuchet MS"/>
                <a:cs typeface="Trebuchet MS"/>
              </a:rPr>
              <a:t>File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1300" spc="-40" dirty="0">
                <a:latin typeface="Trebuchet MS"/>
                <a:cs typeface="Trebuchet MS"/>
              </a:rPr>
              <a:t>Here </a:t>
            </a:r>
            <a:r>
              <a:rPr sz="1300" spc="-30" dirty="0">
                <a:latin typeface="Trebuchet MS"/>
                <a:cs typeface="Trebuchet MS"/>
              </a:rPr>
              <a:t>are </a:t>
            </a:r>
            <a:r>
              <a:rPr sz="1300" spc="5" dirty="0">
                <a:latin typeface="Trebuchet MS"/>
                <a:cs typeface="Trebuchet MS"/>
              </a:rPr>
              <a:t>some </a:t>
            </a:r>
            <a:r>
              <a:rPr sz="1300" spc="-65" dirty="0">
                <a:latin typeface="Trebuchet MS"/>
                <a:cs typeface="Trebuchet MS"/>
              </a:rPr>
              <a:t>neuter</a:t>
            </a:r>
            <a:r>
              <a:rPr sz="1300" spc="-250" dirty="0">
                <a:latin typeface="Trebuchet MS"/>
                <a:cs typeface="Trebuchet MS"/>
              </a:rPr>
              <a:t> </a:t>
            </a:r>
            <a:r>
              <a:rPr sz="1300" spc="-25" dirty="0">
                <a:latin typeface="Trebuchet MS"/>
                <a:cs typeface="Trebuchet MS"/>
              </a:rPr>
              <a:t>nouns:</a:t>
            </a:r>
            <a:endParaRPr sz="1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1102" y="545329"/>
            <a:ext cx="5749290" cy="8259445"/>
            <a:chOff x="541102" y="545329"/>
            <a:chExt cx="5749290" cy="8259445"/>
          </a:xfrm>
        </p:grpSpPr>
        <p:sp>
          <p:nvSpPr>
            <p:cNvPr id="3" name="object 3"/>
            <p:cNvSpPr/>
            <p:nvPr/>
          </p:nvSpPr>
          <p:spPr>
            <a:xfrm>
              <a:off x="541102" y="545329"/>
              <a:ext cx="5744845" cy="8259445"/>
            </a:xfrm>
            <a:custGeom>
              <a:avLst/>
              <a:gdLst/>
              <a:ahLst/>
              <a:cxnLst/>
              <a:rect l="l" t="t" r="r" b="b"/>
              <a:pathLst>
                <a:path w="5744845" h="8259445">
                  <a:moveTo>
                    <a:pt x="5744679" y="8259359"/>
                  </a:moveTo>
                  <a:lnTo>
                    <a:pt x="28697" y="8259359"/>
                  </a:lnTo>
                  <a:lnTo>
                    <a:pt x="19131" y="6984859"/>
                  </a:lnTo>
                  <a:lnTo>
                    <a:pt x="3188" y="4172413"/>
                  </a:lnTo>
                  <a:lnTo>
                    <a:pt x="0" y="1338600"/>
                  </a:lnTo>
                  <a:lnTo>
                    <a:pt x="28697" y="0"/>
                  </a:lnTo>
                  <a:lnTo>
                    <a:pt x="4818858" y="0"/>
                  </a:lnTo>
                  <a:lnTo>
                    <a:pt x="5744679" y="1022237"/>
                  </a:lnTo>
                  <a:lnTo>
                    <a:pt x="5744679" y="8259359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413934" y="631456"/>
              <a:ext cx="870585" cy="1092835"/>
            </a:xfrm>
            <a:custGeom>
              <a:avLst/>
              <a:gdLst/>
              <a:ahLst/>
              <a:cxnLst/>
              <a:rect l="l" t="t" r="r" b="b"/>
              <a:pathLst>
                <a:path w="870585" h="1092835">
                  <a:moveTo>
                    <a:pt x="156381" y="1092214"/>
                  </a:moveTo>
                  <a:lnTo>
                    <a:pt x="175054" y="711223"/>
                  </a:lnTo>
                  <a:lnTo>
                    <a:pt x="164988" y="470454"/>
                  </a:lnTo>
                  <a:lnTo>
                    <a:pt x="111524" y="267511"/>
                  </a:lnTo>
                  <a:lnTo>
                    <a:pt x="0" y="0"/>
                  </a:lnTo>
                  <a:lnTo>
                    <a:pt x="870512" y="940508"/>
                  </a:lnTo>
                  <a:lnTo>
                    <a:pt x="805922" y="931112"/>
                  </a:lnTo>
                  <a:lnTo>
                    <a:pt x="638760" y="928095"/>
                  </a:lnTo>
                  <a:lnTo>
                    <a:pt x="408942" y="969210"/>
                  </a:lnTo>
                  <a:lnTo>
                    <a:pt x="156381" y="1092214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70410" y="547608"/>
              <a:ext cx="220622" cy="24552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99294" y="616890"/>
              <a:ext cx="302260" cy="299085"/>
            </a:xfrm>
            <a:custGeom>
              <a:avLst/>
              <a:gdLst/>
              <a:ahLst/>
              <a:cxnLst/>
              <a:rect l="l" t="t" r="r" b="b"/>
              <a:pathLst>
                <a:path w="302260" h="299084">
                  <a:moveTo>
                    <a:pt x="301970" y="298912"/>
                  </a:moveTo>
                  <a:lnTo>
                    <a:pt x="14808" y="35521"/>
                  </a:lnTo>
                  <a:lnTo>
                    <a:pt x="0" y="0"/>
                  </a:lnTo>
                  <a:lnTo>
                    <a:pt x="189850" y="174138"/>
                  </a:lnTo>
                  <a:lnTo>
                    <a:pt x="301970" y="298912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13843" y="651788"/>
              <a:ext cx="398145" cy="386715"/>
            </a:xfrm>
            <a:custGeom>
              <a:avLst/>
              <a:gdLst/>
              <a:ahLst/>
              <a:cxnLst/>
              <a:rect l="l" t="t" r="r" b="b"/>
              <a:pathLst>
                <a:path w="398145" h="386715">
                  <a:moveTo>
                    <a:pt x="397644" y="386677"/>
                  </a:moveTo>
                  <a:lnTo>
                    <a:pt x="14816" y="35538"/>
                  </a:lnTo>
                  <a:lnTo>
                    <a:pt x="0" y="0"/>
                  </a:lnTo>
                  <a:lnTo>
                    <a:pt x="285496" y="261872"/>
                  </a:lnTo>
                  <a:lnTo>
                    <a:pt x="397644" y="386677"/>
                  </a:lnTo>
                  <a:close/>
                </a:path>
              </a:pathLst>
            </a:custGeom>
            <a:solidFill>
              <a:srgbClr val="1FC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28398" y="686702"/>
              <a:ext cx="493395" cy="474980"/>
            </a:xfrm>
            <a:custGeom>
              <a:avLst/>
              <a:gdLst/>
              <a:ahLst/>
              <a:cxnLst/>
              <a:rect l="l" t="t" r="r" b="b"/>
              <a:pathLst>
                <a:path w="493395" h="474980">
                  <a:moveTo>
                    <a:pt x="493305" y="474418"/>
                  </a:moveTo>
                  <a:lnTo>
                    <a:pt x="14809" y="35523"/>
                  </a:lnTo>
                  <a:lnTo>
                    <a:pt x="0" y="0"/>
                  </a:lnTo>
                  <a:lnTo>
                    <a:pt x="381153" y="349609"/>
                  </a:lnTo>
                  <a:lnTo>
                    <a:pt x="493305" y="474418"/>
                  </a:lnTo>
                  <a:close/>
                </a:path>
              </a:pathLst>
            </a:custGeom>
            <a:solidFill>
              <a:srgbClr val="2DC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42957" y="721625"/>
              <a:ext cx="589280" cy="562610"/>
            </a:xfrm>
            <a:custGeom>
              <a:avLst/>
              <a:gdLst/>
              <a:ahLst/>
              <a:cxnLst/>
              <a:rect l="l" t="t" r="r" b="b"/>
              <a:pathLst>
                <a:path w="589279" h="562610">
                  <a:moveTo>
                    <a:pt x="588919" y="562104"/>
                  </a:moveTo>
                  <a:lnTo>
                    <a:pt x="14798" y="35497"/>
                  </a:lnTo>
                  <a:lnTo>
                    <a:pt x="0" y="0"/>
                  </a:lnTo>
                  <a:lnTo>
                    <a:pt x="476804" y="437335"/>
                  </a:lnTo>
                  <a:lnTo>
                    <a:pt x="588919" y="562104"/>
                  </a:lnTo>
                  <a:close/>
                </a:path>
              </a:pathLst>
            </a:custGeom>
            <a:solidFill>
              <a:srgbClr val="39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57508" y="756527"/>
              <a:ext cx="685165" cy="650240"/>
            </a:xfrm>
            <a:custGeom>
              <a:avLst/>
              <a:gdLst/>
              <a:ahLst/>
              <a:cxnLst/>
              <a:rect l="l" t="t" r="r" b="b"/>
              <a:pathLst>
                <a:path w="685164" h="650240">
                  <a:moveTo>
                    <a:pt x="684618" y="649893"/>
                  </a:moveTo>
                  <a:lnTo>
                    <a:pt x="14814" y="35535"/>
                  </a:lnTo>
                  <a:lnTo>
                    <a:pt x="0" y="0"/>
                  </a:lnTo>
                  <a:lnTo>
                    <a:pt x="572524" y="525149"/>
                  </a:lnTo>
                  <a:lnTo>
                    <a:pt x="684618" y="649893"/>
                  </a:lnTo>
                  <a:close/>
                </a:path>
              </a:pathLst>
            </a:custGeom>
            <a:solidFill>
              <a:srgbClr val="42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72063" y="791440"/>
              <a:ext cx="780415" cy="737870"/>
            </a:xfrm>
            <a:custGeom>
              <a:avLst/>
              <a:gdLst/>
              <a:ahLst/>
              <a:cxnLst/>
              <a:rect l="l" t="t" r="r" b="b"/>
              <a:pathLst>
                <a:path w="780414" h="737869">
                  <a:moveTo>
                    <a:pt x="780312" y="737672"/>
                  </a:moveTo>
                  <a:lnTo>
                    <a:pt x="12412" y="33325"/>
                  </a:lnTo>
                  <a:lnTo>
                    <a:pt x="9871" y="23679"/>
                  </a:lnTo>
                  <a:lnTo>
                    <a:pt x="0" y="0"/>
                  </a:lnTo>
                  <a:lnTo>
                    <a:pt x="668159" y="612862"/>
                  </a:lnTo>
                  <a:lnTo>
                    <a:pt x="780312" y="737672"/>
                  </a:lnTo>
                  <a:close/>
                </a:path>
              </a:pathLst>
            </a:custGeom>
            <a:solidFill>
              <a:srgbClr val="4C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84341" y="824255"/>
              <a:ext cx="805815" cy="747395"/>
            </a:xfrm>
            <a:custGeom>
              <a:avLst/>
              <a:gdLst/>
              <a:ahLst/>
              <a:cxnLst/>
              <a:rect l="l" t="t" r="r" b="b"/>
              <a:pathLst>
                <a:path w="805814" h="747394">
                  <a:moveTo>
                    <a:pt x="805487" y="746843"/>
                  </a:moveTo>
                  <a:lnTo>
                    <a:pt x="782559" y="739745"/>
                  </a:lnTo>
                  <a:lnTo>
                    <a:pt x="7622" y="28933"/>
                  </a:lnTo>
                  <a:lnTo>
                    <a:pt x="0" y="0"/>
                  </a:lnTo>
                  <a:lnTo>
                    <a:pt x="766054" y="702655"/>
                  </a:lnTo>
                  <a:lnTo>
                    <a:pt x="805585" y="746647"/>
                  </a:lnTo>
                  <a:lnTo>
                    <a:pt x="805487" y="746843"/>
                  </a:lnTo>
                  <a:close/>
                </a:path>
              </a:pathLst>
            </a:custGeom>
            <a:solidFill>
              <a:srgbClr val="53C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91837" y="852709"/>
              <a:ext cx="775970" cy="711835"/>
            </a:xfrm>
            <a:custGeom>
              <a:avLst/>
              <a:gdLst/>
              <a:ahLst/>
              <a:cxnLst/>
              <a:rect l="l" t="t" r="r" b="b"/>
              <a:pathLst>
                <a:path w="775970" h="711835">
                  <a:moveTo>
                    <a:pt x="775699" y="711488"/>
                  </a:moveTo>
                  <a:lnTo>
                    <a:pt x="739594" y="700310"/>
                  </a:lnTo>
                  <a:lnTo>
                    <a:pt x="7616" y="28911"/>
                  </a:lnTo>
                  <a:lnTo>
                    <a:pt x="0" y="0"/>
                  </a:lnTo>
                  <a:lnTo>
                    <a:pt x="775699" y="711488"/>
                  </a:lnTo>
                  <a:close/>
                </a:path>
              </a:pathLst>
            </a:custGeom>
            <a:solidFill>
              <a:srgbClr val="59CB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99326" y="881133"/>
              <a:ext cx="732790" cy="672465"/>
            </a:xfrm>
            <a:custGeom>
              <a:avLst/>
              <a:gdLst/>
              <a:ahLst/>
              <a:cxnLst/>
              <a:rect l="l" t="t" r="r" b="b"/>
              <a:pathLst>
                <a:path w="732789" h="672465">
                  <a:moveTo>
                    <a:pt x="732714" y="672074"/>
                  </a:moveTo>
                  <a:lnTo>
                    <a:pt x="718591" y="667702"/>
                  </a:lnTo>
                  <a:lnTo>
                    <a:pt x="700700" y="664633"/>
                  </a:lnTo>
                  <a:lnTo>
                    <a:pt x="7620" y="28925"/>
                  </a:lnTo>
                  <a:lnTo>
                    <a:pt x="0" y="0"/>
                  </a:lnTo>
                  <a:lnTo>
                    <a:pt x="732714" y="672074"/>
                  </a:lnTo>
                  <a:close/>
                </a:path>
              </a:pathLst>
            </a:custGeom>
            <a:solidFill>
              <a:srgbClr val="60C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06817" y="909569"/>
              <a:ext cx="694055" cy="636905"/>
            </a:xfrm>
            <a:custGeom>
              <a:avLst/>
              <a:gdLst/>
              <a:ahLst/>
              <a:cxnLst/>
              <a:rect l="l" t="t" r="r" b="b"/>
              <a:pathLst>
                <a:path w="694054" h="636905">
                  <a:moveTo>
                    <a:pt x="693690" y="636280"/>
                  </a:moveTo>
                  <a:lnTo>
                    <a:pt x="664268" y="631233"/>
                  </a:lnTo>
                  <a:lnTo>
                    <a:pt x="7621" y="28930"/>
                  </a:lnTo>
                  <a:lnTo>
                    <a:pt x="0" y="0"/>
                  </a:lnTo>
                  <a:lnTo>
                    <a:pt x="693690" y="636280"/>
                  </a:lnTo>
                  <a:close/>
                </a:path>
              </a:pathLst>
            </a:custGeom>
            <a:solidFill>
              <a:srgbClr val="66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14309" y="938007"/>
              <a:ext cx="657860" cy="603250"/>
            </a:xfrm>
            <a:custGeom>
              <a:avLst/>
              <a:gdLst/>
              <a:ahLst/>
              <a:cxnLst/>
              <a:rect l="l" t="t" r="r" b="b"/>
              <a:pathLst>
                <a:path w="657860" h="603250">
                  <a:moveTo>
                    <a:pt x="657293" y="602884"/>
                  </a:moveTo>
                  <a:lnTo>
                    <a:pt x="627874" y="597837"/>
                  </a:lnTo>
                  <a:lnTo>
                    <a:pt x="7616" y="28912"/>
                  </a:lnTo>
                  <a:lnTo>
                    <a:pt x="0" y="0"/>
                  </a:lnTo>
                  <a:lnTo>
                    <a:pt x="657293" y="602884"/>
                  </a:lnTo>
                  <a:close/>
                </a:path>
              </a:pathLst>
            </a:custGeom>
            <a:solidFill>
              <a:srgbClr val="6B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21797" y="966432"/>
              <a:ext cx="621030" cy="569595"/>
            </a:xfrm>
            <a:custGeom>
              <a:avLst/>
              <a:gdLst/>
              <a:ahLst/>
              <a:cxnLst/>
              <a:rect l="l" t="t" r="r" b="b"/>
              <a:pathLst>
                <a:path w="621029" h="569594">
                  <a:moveTo>
                    <a:pt x="620881" y="569496"/>
                  </a:moveTo>
                  <a:lnTo>
                    <a:pt x="591480" y="564453"/>
                  </a:lnTo>
                  <a:lnTo>
                    <a:pt x="7619" y="28924"/>
                  </a:lnTo>
                  <a:lnTo>
                    <a:pt x="0" y="0"/>
                  </a:lnTo>
                  <a:lnTo>
                    <a:pt x="620881" y="569496"/>
                  </a:lnTo>
                  <a:close/>
                </a:path>
              </a:pathLst>
            </a:custGeom>
            <a:solidFill>
              <a:srgbClr val="71D0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529288" y="994867"/>
              <a:ext cx="584835" cy="536575"/>
            </a:xfrm>
            <a:custGeom>
              <a:avLst/>
              <a:gdLst/>
              <a:ahLst/>
              <a:cxnLst/>
              <a:rect l="l" t="t" r="r" b="b"/>
              <a:pathLst>
                <a:path w="584835" h="536575">
                  <a:moveTo>
                    <a:pt x="584471" y="536100"/>
                  </a:moveTo>
                  <a:lnTo>
                    <a:pt x="555049" y="531052"/>
                  </a:lnTo>
                  <a:lnTo>
                    <a:pt x="6299" y="27717"/>
                  </a:lnTo>
                  <a:lnTo>
                    <a:pt x="6110" y="23194"/>
                  </a:lnTo>
                  <a:lnTo>
                    <a:pt x="0" y="0"/>
                  </a:lnTo>
                  <a:lnTo>
                    <a:pt x="584471" y="536100"/>
                  </a:lnTo>
                  <a:close/>
                </a:path>
              </a:pathLst>
            </a:custGeom>
            <a:solidFill>
              <a:srgbClr val="77D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535571" y="1022182"/>
              <a:ext cx="549910" cy="504190"/>
            </a:xfrm>
            <a:custGeom>
              <a:avLst/>
              <a:gdLst/>
              <a:ahLst/>
              <a:cxnLst/>
              <a:rect l="l" t="t" r="r" b="b"/>
              <a:pathLst>
                <a:path w="549910" h="504190">
                  <a:moveTo>
                    <a:pt x="549286" y="503826"/>
                  </a:moveTo>
                  <a:lnTo>
                    <a:pt x="519864" y="498779"/>
                  </a:lnTo>
                  <a:lnTo>
                    <a:pt x="953" y="22814"/>
                  </a:lnTo>
                  <a:lnTo>
                    <a:pt x="0" y="0"/>
                  </a:lnTo>
                  <a:lnTo>
                    <a:pt x="549286" y="503826"/>
                  </a:lnTo>
                  <a:close/>
                </a:path>
              </a:pathLst>
            </a:custGeom>
            <a:solidFill>
              <a:srgbClr val="7C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36509" y="1044611"/>
              <a:ext cx="519430" cy="476884"/>
            </a:xfrm>
            <a:custGeom>
              <a:avLst/>
              <a:gdLst/>
              <a:ahLst/>
              <a:cxnLst/>
              <a:rect l="l" t="t" r="r" b="b"/>
              <a:pathLst>
                <a:path w="519429" h="476884">
                  <a:moveTo>
                    <a:pt x="491684" y="472927"/>
                  </a:moveTo>
                  <a:lnTo>
                    <a:pt x="953" y="22810"/>
                  </a:lnTo>
                  <a:lnTo>
                    <a:pt x="0" y="0"/>
                  </a:lnTo>
                  <a:lnTo>
                    <a:pt x="515290" y="472641"/>
                  </a:lnTo>
                  <a:lnTo>
                    <a:pt x="497304" y="472641"/>
                  </a:lnTo>
                  <a:lnTo>
                    <a:pt x="491684" y="472927"/>
                  </a:lnTo>
                  <a:close/>
                </a:path>
                <a:path w="519429" h="476884">
                  <a:moveTo>
                    <a:pt x="519428" y="476437"/>
                  </a:moveTo>
                  <a:lnTo>
                    <a:pt x="497304" y="472641"/>
                  </a:lnTo>
                  <a:lnTo>
                    <a:pt x="515290" y="472641"/>
                  </a:lnTo>
                  <a:lnTo>
                    <a:pt x="519428" y="476437"/>
                  </a:lnTo>
                  <a:close/>
                </a:path>
              </a:pathLst>
            </a:custGeom>
            <a:solidFill>
              <a:srgbClr val="81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37446" y="1067037"/>
              <a:ext cx="491490" cy="452120"/>
            </a:xfrm>
            <a:custGeom>
              <a:avLst/>
              <a:gdLst/>
              <a:ahLst/>
              <a:cxnLst/>
              <a:rect l="l" t="t" r="r" b="b"/>
              <a:pathLst>
                <a:path w="491489" h="452119">
                  <a:moveTo>
                    <a:pt x="468480" y="451634"/>
                  </a:moveTo>
                  <a:lnTo>
                    <a:pt x="953" y="22808"/>
                  </a:lnTo>
                  <a:lnTo>
                    <a:pt x="0" y="0"/>
                  </a:lnTo>
                  <a:lnTo>
                    <a:pt x="491128" y="450482"/>
                  </a:lnTo>
                  <a:lnTo>
                    <a:pt x="468480" y="451634"/>
                  </a:lnTo>
                  <a:close/>
                </a:path>
              </a:pathLst>
            </a:custGeom>
            <a:solidFill>
              <a:srgbClr val="8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538383" y="1089449"/>
              <a:ext cx="467995" cy="430530"/>
            </a:xfrm>
            <a:custGeom>
              <a:avLst/>
              <a:gdLst/>
              <a:ahLst/>
              <a:cxnLst/>
              <a:rect l="l" t="t" r="r" b="b"/>
              <a:pathLst>
                <a:path w="467995" h="430530">
                  <a:moveTo>
                    <a:pt x="445266" y="430355"/>
                  </a:moveTo>
                  <a:lnTo>
                    <a:pt x="953" y="22814"/>
                  </a:lnTo>
                  <a:lnTo>
                    <a:pt x="0" y="0"/>
                  </a:lnTo>
                  <a:lnTo>
                    <a:pt x="467929" y="429203"/>
                  </a:lnTo>
                  <a:lnTo>
                    <a:pt x="445266" y="430355"/>
                  </a:lnTo>
                  <a:close/>
                </a:path>
              </a:pathLst>
            </a:custGeom>
            <a:solidFill>
              <a:srgbClr val="8BD7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539321" y="1111877"/>
              <a:ext cx="445134" cy="409575"/>
            </a:xfrm>
            <a:custGeom>
              <a:avLst/>
              <a:gdLst/>
              <a:ahLst/>
              <a:cxnLst/>
              <a:rect l="l" t="t" r="r" b="b"/>
              <a:pathLst>
                <a:path w="445135" h="409575">
                  <a:moveTo>
                    <a:pt x="422054" y="409060"/>
                  </a:moveTo>
                  <a:lnTo>
                    <a:pt x="953" y="22810"/>
                  </a:lnTo>
                  <a:lnTo>
                    <a:pt x="0" y="0"/>
                  </a:lnTo>
                  <a:lnTo>
                    <a:pt x="444715" y="407907"/>
                  </a:lnTo>
                  <a:lnTo>
                    <a:pt x="422054" y="409060"/>
                  </a:lnTo>
                  <a:close/>
                </a:path>
              </a:pathLst>
            </a:custGeom>
            <a:solidFill>
              <a:srgbClr val="90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540258" y="1134297"/>
              <a:ext cx="421640" cy="387985"/>
            </a:xfrm>
            <a:custGeom>
              <a:avLst/>
              <a:gdLst/>
              <a:ahLst/>
              <a:cxnLst/>
              <a:rect l="l" t="t" r="r" b="b"/>
              <a:pathLst>
                <a:path w="421639" h="387984">
                  <a:moveTo>
                    <a:pt x="398854" y="387772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421512" y="386620"/>
                  </a:lnTo>
                  <a:lnTo>
                    <a:pt x="398854" y="387772"/>
                  </a:lnTo>
                  <a:close/>
                </a:path>
              </a:pathLst>
            </a:custGeom>
            <a:solidFill>
              <a:srgbClr val="96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541195" y="1156715"/>
              <a:ext cx="398780" cy="367030"/>
            </a:xfrm>
            <a:custGeom>
              <a:avLst/>
              <a:gdLst/>
              <a:ahLst/>
              <a:cxnLst/>
              <a:rect l="l" t="t" r="r" b="b"/>
              <a:pathLst>
                <a:path w="398779" h="367030">
                  <a:moveTo>
                    <a:pt x="375649" y="366487"/>
                  </a:moveTo>
                  <a:lnTo>
                    <a:pt x="953" y="22808"/>
                  </a:lnTo>
                  <a:lnTo>
                    <a:pt x="0" y="0"/>
                  </a:lnTo>
                  <a:lnTo>
                    <a:pt x="398298" y="365335"/>
                  </a:lnTo>
                  <a:lnTo>
                    <a:pt x="375649" y="366487"/>
                  </a:lnTo>
                  <a:close/>
                </a:path>
              </a:pathLst>
            </a:custGeom>
            <a:solidFill>
              <a:srgbClr val="9ADB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542133" y="1179139"/>
              <a:ext cx="375285" cy="345440"/>
            </a:xfrm>
            <a:custGeom>
              <a:avLst/>
              <a:gdLst/>
              <a:ahLst/>
              <a:cxnLst/>
              <a:rect l="l" t="t" r="r" b="b"/>
              <a:pathLst>
                <a:path w="375285" h="345440">
                  <a:moveTo>
                    <a:pt x="352424" y="345196"/>
                  </a:moveTo>
                  <a:lnTo>
                    <a:pt x="953" y="22814"/>
                  </a:lnTo>
                  <a:lnTo>
                    <a:pt x="0" y="0"/>
                  </a:lnTo>
                  <a:lnTo>
                    <a:pt x="375086" y="344044"/>
                  </a:lnTo>
                  <a:lnTo>
                    <a:pt x="352424" y="345196"/>
                  </a:lnTo>
                  <a:close/>
                </a:path>
              </a:pathLst>
            </a:custGeom>
            <a:solidFill>
              <a:srgbClr val="9FDD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43070" y="1201562"/>
              <a:ext cx="352425" cy="324485"/>
            </a:xfrm>
            <a:custGeom>
              <a:avLst/>
              <a:gdLst/>
              <a:ahLst/>
              <a:cxnLst/>
              <a:rect l="l" t="t" r="r" b="b"/>
              <a:pathLst>
                <a:path w="352425" h="324484">
                  <a:moveTo>
                    <a:pt x="329224" y="323905"/>
                  </a:moveTo>
                  <a:lnTo>
                    <a:pt x="953" y="22802"/>
                  </a:lnTo>
                  <a:lnTo>
                    <a:pt x="0" y="0"/>
                  </a:lnTo>
                  <a:lnTo>
                    <a:pt x="351881" y="322752"/>
                  </a:lnTo>
                  <a:lnTo>
                    <a:pt x="329224" y="323905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44007" y="1223981"/>
              <a:ext cx="328930" cy="302895"/>
            </a:xfrm>
            <a:custGeom>
              <a:avLst/>
              <a:gdLst/>
              <a:ahLst/>
              <a:cxnLst/>
              <a:rect l="l" t="t" r="r" b="b"/>
              <a:pathLst>
                <a:path w="328929" h="302894">
                  <a:moveTo>
                    <a:pt x="306018" y="302619"/>
                  </a:moveTo>
                  <a:lnTo>
                    <a:pt x="953" y="22807"/>
                  </a:lnTo>
                  <a:lnTo>
                    <a:pt x="0" y="0"/>
                  </a:lnTo>
                  <a:lnTo>
                    <a:pt x="328668" y="301467"/>
                  </a:lnTo>
                  <a:lnTo>
                    <a:pt x="306018" y="302619"/>
                  </a:lnTo>
                  <a:close/>
                </a:path>
              </a:pathLst>
            </a:custGeom>
            <a:solidFill>
              <a:srgbClr val="A8E0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544945" y="1246405"/>
              <a:ext cx="306070" cy="281940"/>
            </a:xfrm>
            <a:custGeom>
              <a:avLst/>
              <a:gdLst/>
              <a:ahLst/>
              <a:cxnLst/>
              <a:rect l="l" t="t" r="r" b="b"/>
              <a:pathLst>
                <a:path w="306070" h="281940">
                  <a:moveTo>
                    <a:pt x="282793" y="281329"/>
                  </a:moveTo>
                  <a:lnTo>
                    <a:pt x="50" y="21986"/>
                  </a:lnTo>
                  <a:lnTo>
                    <a:pt x="519" y="12426"/>
                  </a:lnTo>
                  <a:lnTo>
                    <a:pt x="0" y="0"/>
                  </a:lnTo>
                  <a:lnTo>
                    <a:pt x="305456" y="280176"/>
                  </a:lnTo>
                  <a:lnTo>
                    <a:pt x="282793" y="281329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543985" y="1268020"/>
              <a:ext cx="284480" cy="260985"/>
            </a:xfrm>
            <a:custGeom>
              <a:avLst/>
              <a:gdLst/>
              <a:ahLst/>
              <a:cxnLst/>
              <a:rect l="l" t="t" r="r" b="b"/>
              <a:pathLst>
                <a:path w="284479" h="260984">
                  <a:moveTo>
                    <a:pt x="261491" y="260845"/>
                  </a:moveTo>
                  <a:lnTo>
                    <a:pt x="0" y="20995"/>
                  </a:lnTo>
                  <a:lnTo>
                    <a:pt x="1029" y="0"/>
                  </a:lnTo>
                  <a:lnTo>
                    <a:pt x="284153" y="259693"/>
                  </a:lnTo>
                  <a:lnTo>
                    <a:pt x="261491" y="260845"/>
                  </a:lnTo>
                  <a:close/>
                </a:path>
              </a:pathLst>
            </a:custGeom>
            <a:solidFill>
              <a:srgbClr val="B1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542973" y="1288667"/>
              <a:ext cx="262890" cy="242570"/>
            </a:xfrm>
            <a:custGeom>
              <a:avLst/>
              <a:gdLst/>
              <a:ahLst/>
              <a:cxnLst/>
              <a:rect l="l" t="t" r="r" b="b"/>
              <a:pathLst>
                <a:path w="262889" h="242569">
                  <a:moveTo>
                    <a:pt x="241296" y="242312"/>
                  </a:moveTo>
                  <a:lnTo>
                    <a:pt x="0" y="20985"/>
                  </a:lnTo>
                  <a:lnTo>
                    <a:pt x="1028" y="0"/>
                  </a:lnTo>
                  <a:lnTo>
                    <a:pt x="262883" y="240179"/>
                  </a:lnTo>
                  <a:lnTo>
                    <a:pt x="244080" y="241135"/>
                  </a:lnTo>
                  <a:lnTo>
                    <a:pt x="241296" y="242312"/>
                  </a:lnTo>
                  <a:close/>
                </a:path>
              </a:pathLst>
            </a:custGeom>
            <a:solidFill>
              <a:srgbClr val="B6E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526802" y="1309299"/>
              <a:ext cx="257743" cy="33051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351241" y="1581146"/>
              <a:ext cx="1030199" cy="26868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360237" y="1581146"/>
              <a:ext cx="897249" cy="26868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887094" y="648474"/>
            <a:ext cx="4043679" cy="808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60"/>
              </a:lnSpc>
              <a:spcBef>
                <a:spcPts val="100"/>
              </a:spcBef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r>
              <a:rPr sz="2000" spc="-11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00ADEF"/>
                </a:solidFill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ts val="1880"/>
              </a:lnSpc>
            </a:pPr>
            <a:r>
              <a:rPr sz="1600" b="1" spc="-145" dirty="0">
                <a:latin typeface="Trebuchet MS"/>
                <a:cs typeface="Trebuchet MS"/>
              </a:rPr>
              <a:t>Fill </a:t>
            </a:r>
            <a:r>
              <a:rPr sz="1600" b="1" spc="-90" dirty="0">
                <a:latin typeface="Trebuchet MS"/>
                <a:cs typeface="Trebuchet MS"/>
              </a:rPr>
              <a:t>in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35" dirty="0">
                <a:latin typeface="Trebuchet MS"/>
                <a:cs typeface="Trebuchet MS"/>
              </a:rPr>
              <a:t>blanks </a:t>
            </a:r>
            <a:r>
              <a:rPr sz="1600" b="1" spc="-90" dirty="0">
                <a:latin typeface="Trebuchet MS"/>
                <a:cs typeface="Trebuchet MS"/>
              </a:rPr>
              <a:t>with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105" dirty="0">
                <a:latin typeface="Trebuchet MS"/>
                <a:cs typeface="Trebuchet MS"/>
              </a:rPr>
              <a:t>correct </a:t>
            </a:r>
            <a:r>
              <a:rPr sz="1600" b="1" i="1" spc="-55" dirty="0">
                <a:latin typeface="Trebuchet MS"/>
                <a:cs typeface="Trebuchet MS"/>
              </a:rPr>
              <a:t>masculine</a:t>
            </a:r>
            <a:r>
              <a:rPr sz="1600" b="1" i="1" spc="200" dirty="0">
                <a:latin typeface="Trebuchet MS"/>
                <a:cs typeface="Trebuchet MS"/>
              </a:rPr>
              <a:t> </a:t>
            </a:r>
            <a:r>
              <a:rPr sz="1600" b="1" spc="-85" dirty="0">
                <a:latin typeface="Trebuchet MS"/>
                <a:cs typeface="Trebuchet MS"/>
              </a:rPr>
              <a:t>or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600" b="1" i="1" spc="-70" dirty="0">
                <a:latin typeface="Trebuchet MS"/>
                <a:cs typeface="Trebuchet MS"/>
              </a:rPr>
              <a:t>feminine</a:t>
            </a:r>
            <a:r>
              <a:rPr sz="1600" b="1" i="1" spc="-60" dirty="0">
                <a:latin typeface="Trebuchet MS"/>
                <a:cs typeface="Trebuchet MS"/>
              </a:rPr>
              <a:t> </a:t>
            </a:r>
            <a:r>
              <a:rPr sz="1600" b="1" spc="-60" dirty="0">
                <a:latin typeface="Trebuchet MS"/>
                <a:cs typeface="Trebuchet MS"/>
              </a:rPr>
              <a:t>nouns.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90"/>
              </a:spcBef>
            </a:pPr>
            <a:r>
              <a:rPr spc="10" dirty="0"/>
              <a:t>42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1066647" y="1460004"/>
            <a:ext cx="1617345" cy="3569335"/>
          </a:xfrm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/>
          <a:p>
            <a:pPr marL="372745">
              <a:lnSpc>
                <a:spcPct val="100000"/>
              </a:lnSpc>
              <a:spcBef>
                <a:spcPts val="950"/>
              </a:spcBef>
            </a:pPr>
            <a:r>
              <a:rPr sz="1600" b="1" spc="-30" dirty="0">
                <a:solidFill>
                  <a:srgbClr val="00ADEF"/>
                </a:solidFill>
                <a:latin typeface="Trebuchet MS"/>
                <a:cs typeface="Trebuchet MS"/>
              </a:rPr>
              <a:t>Masculine</a:t>
            </a:r>
            <a:endParaRPr sz="1600">
              <a:latin typeface="Trebuchet MS"/>
              <a:cs typeface="Trebuchet MS"/>
            </a:endParaRPr>
          </a:p>
          <a:p>
            <a:pPr marL="372745" indent="-288290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372745" algn="l"/>
                <a:tab pos="373380" algn="l"/>
              </a:tabLst>
            </a:pPr>
            <a:r>
              <a:rPr sz="1600" spc="-45" dirty="0">
                <a:latin typeface="Trebuchet MS"/>
                <a:cs typeface="Trebuchet MS"/>
              </a:rPr>
              <a:t>master</a:t>
            </a:r>
            <a:endParaRPr sz="1600">
              <a:latin typeface="Trebuchet MS"/>
              <a:cs typeface="Trebuchet MS"/>
            </a:endParaRPr>
          </a:p>
          <a:p>
            <a:pPr marL="372745" indent="-288290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372745" algn="l"/>
                <a:tab pos="373380" algn="l"/>
              </a:tabLst>
            </a:pPr>
            <a:r>
              <a:rPr sz="1600" spc="-60" dirty="0">
                <a:latin typeface="Trebuchet MS"/>
                <a:cs typeface="Trebuchet MS"/>
              </a:rPr>
              <a:t>uncle</a:t>
            </a:r>
            <a:endParaRPr sz="1600">
              <a:latin typeface="Trebuchet MS"/>
              <a:cs typeface="Trebuchet MS"/>
            </a:endParaRPr>
          </a:p>
          <a:p>
            <a:pPr marL="85090">
              <a:lnSpc>
                <a:spcPct val="100000"/>
              </a:lnSpc>
              <a:spcBef>
                <a:spcPts val="565"/>
              </a:spcBef>
              <a:tabLst>
                <a:tab pos="372745" algn="l"/>
                <a:tab pos="1604010" algn="l"/>
              </a:tabLst>
            </a:pPr>
            <a:r>
              <a:rPr sz="1600" spc="15" dirty="0">
                <a:latin typeface="Trebuchet MS"/>
                <a:cs typeface="Trebuchet MS"/>
              </a:rPr>
              <a:t>3	</a:t>
            </a:r>
            <a:r>
              <a:rPr sz="1600" u="sng" spc="-7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1600" u="sng" spc="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	</a:t>
            </a:r>
            <a:endParaRPr sz="1600">
              <a:latin typeface="Trebuchet MS"/>
              <a:cs typeface="Trebuchet MS"/>
            </a:endParaRPr>
          </a:p>
          <a:p>
            <a:pPr marL="84455">
              <a:lnSpc>
                <a:spcPct val="100000"/>
              </a:lnSpc>
              <a:spcBef>
                <a:spcPts val="565"/>
              </a:spcBef>
              <a:tabLst>
                <a:tab pos="372745" algn="l"/>
                <a:tab pos="1604010" algn="l"/>
              </a:tabLst>
            </a:pPr>
            <a:r>
              <a:rPr sz="1600" spc="15" dirty="0">
                <a:latin typeface="Trebuchet MS"/>
                <a:cs typeface="Trebuchet MS"/>
              </a:rPr>
              <a:t>4	</a:t>
            </a:r>
            <a:r>
              <a:rPr sz="1600" u="sng" spc="-7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1600" u="sng" spc="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	</a:t>
            </a:r>
            <a:endParaRPr sz="1600">
              <a:latin typeface="Trebuchet MS"/>
              <a:cs typeface="Trebuchet MS"/>
            </a:endParaRPr>
          </a:p>
          <a:p>
            <a:pPr marL="84455">
              <a:lnSpc>
                <a:spcPct val="100000"/>
              </a:lnSpc>
              <a:spcBef>
                <a:spcPts val="565"/>
              </a:spcBef>
              <a:tabLst>
                <a:tab pos="372110" algn="l"/>
              </a:tabLst>
            </a:pPr>
            <a:r>
              <a:rPr sz="1600" spc="15" dirty="0">
                <a:latin typeface="Trebuchet MS"/>
                <a:cs typeface="Trebuchet MS"/>
              </a:rPr>
              <a:t>5	</a:t>
            </a:r>
            <a:r>
              <a:rPr sz="1600" spc="-85" dirty="0">
                <a:latin typeface="Trebuchet MS"/>
                <a:cs typeface="Trebuchet MS"/>
              </a:rPr>
              <a:t>tiger</a:t>
            </a:r>
            <a:endParaRPr sz="1600">
              <a:latin typeface="Trebuchet MS"/>
              <a:cs typeface="Trebuchet MS"/>
            </a:endParaRPr>
          </a:p>
          <a:p>
            <a:pPr marL="85090">
              <a:lnSpc>
                <a:spcPct val="100000"/>
              </a:lnSpc>
              <a:spcBef>
                <a:spcPts val="565"/>
              </a:spcBef>
              <a:tabLst>
                <a:tab pos="372745" algn="l"/>
                <a:tab pos="1604010" algn="l"/>
              </a:tabLst>
            </a:pPr>
            <a:r>
              <a:rPr sz="1600" spc="15" dirty="0">
                <a:latin typeface="Trebuchet MS"/>
                <a:cs typeface="Trebuchet MS"/>
              </a:rPr>
              <a:t>6	</a:t>
            </a:r>
            <a:r>
              <a:rPr sz="1600" u="sng" spc="-7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1600" u="sng" spc="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	</a:t>
            </a:r>
            <a:endParaRPr sz="1600">
              <a:latin typeface="Trebuchet MS"/>
              <a:cs typeface="Trebuchet MS"/>
            </a:endParaRPr>
          </a:p>
          <a:p>
            <a:pPr marL="372745" indent="-288925">
              <a:lnSpc>
                <a:spcPct val="100000"/>
              </a:lnSpc>
              <a:spcBef>
                <a:spcPts val="565"/>
              </a:spcBef>
              <a:buAutoNum type="arabicPlain" startAt="7"/>
              <a:tabLst>
                <a:tab pos="372110" algn="l"/>
                <a:tab pos="373380" algn="l"/>
              </a:tabLst>
            </a:pPr>
            <a:r>
              <a:rPr sz="1600" spc="5" dirty="0">
                <a:latin typeface="Trebuchet MS"/>
                <a:cs typeface="Trebuchet MS"/>
              </a:rPr>
              <a:t>husband</a:t>
            </a:r>
            <a:endParaRPr sz="1600">
              <a:latin typeface="Trebuchet MS"/>
              <a:cs typeface="Trebuchet MS"/>
            </a:endParaRPr>
          </a:p>
          <a:p>
            <a:pPr marL="372745" indent="-288290">
              <a:lnSpc>
                <a:spcPct val="100000"/>
              </a:lnSpc>
              <a:spcBef>
                <a:spcPts val="565"/>
              </a:spcBef>
              <a:buAutoNum type="arabicPlain" startAt="7"/>
              <a:tabLst>
                <a:tab pos="372745" algn="l"/>
                <a:tab pos="373380" algn="l"/>
              </a:tabLst>
            </a:pPr>
            <a:r>
              <a:rPr sz="1600" spc="15" dirty="0">
                <a:latin typeface="Trebuchet MS"/>
                <a:cs typeface="Trebuchet MS"/>
              </a:rPr>
              <a:t>son</a:t>
            </a:r>
            <a:endParaRPr sz="1600">
              <a:latin typeface="Trebuchet MS"/>
              <a:cs typeface="Trebuchet MS"/>
            </a:endParaRPr>
          </a:p>
          <a:p>
            <a:pPr marL="85090">
              <a:lnSpc>
                <a:spcPct val="100000"/>
              </a:lnSpc>
              <a:spcBef>
                <a:spcPts val="565"/>
              </a:spcBef>
              <a:tabLst>
                <a:tab pos="372745" algn="l"/>
                <a:tab pos="1604010" algn="l"/>
              </a:tabLst>
            </a:pPr>
            <a:r>
              <a:rPr sz="1600" spc="15" dirty="0">
                <a:latin typeface="Trebuchet MS"/>
                <a:cs typeface="Trebuchet MS"/>
              </a:rPr>
              <a:t>9	</a:t>
            </a:r>
            <a:r>
              <a:rPr sz="1600" u="sng" spc="-7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1600" u="sng" spc="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	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  <a:tabLst>
                <a:tab pos="372745" algn="l"/>
                <a:tab pos="1604010" algn="l"/>
              </a:tabLst>
            </a:pPr>
            <a:r>
              <a:rPr sz="1600" spc="-130" dirty="0">
                <a:latin typeface="Trebuchet MS"/>
                <a:cs typeface="Trebuchet MS"/>
              </a:rPr>
              <a:t>10	</a:t>
            </a:r>
            <a:r>
              <a:rPr sz="1600" u="sng" spc="-2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1600" u="sng" spc="-13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	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406698" y="1460004"/>
            <a:ext cx="1257300" cy="3569335"/>
          </a:xfrm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sz="1600" b="1" spc="-90" dirty="0">
                <a:solidFill>
                  <a:srgbClr val="00ADEF"/>
                </a:solidFill>
                <a:latin typeface="Trebuchet MS"/>
                <a:cs typeface="Trebuchet MS"/>
              </a:rPr>
              <a:t>Feminine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  <a:tabLst>
                <a:tab pos="1243965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endParaRPr sz="1600">
              <a:latin typeface="Trebuchet MS"/>
              <a:cs typeface="Trebuchet MS"/>
            </a:endParaRPr>
          </a:p>
          <a:p>
            <a:pPr marL="12700" marR="5080">
              <a:lnSpc>
                <a:spcPct val="129400"/>
              </a:lnSpc>
              <a:tabLst>
                <a:tab pos="1243965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niece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600" spc="-30" dirty="0">
                <a:latin typeface="Trebuchet MS"/>
                <a:cs typeface="Trebuchet MS"/>
              </a:rPr>
              <a:t>lioness</a:t>
            </a:r>
            <a:endParaRPr sz="1600">
              <a:latin typeface="Trebuchet MS"/>
              <a:cs typeface="Trebuchet MS"/>
            </a:endParaRPr>
          </a:p>
          <a:p>
            <a:pPr marL="12700" marR="5080">
              <a:lnSpc>
                <a:spcPct val="129400"/>
              </a:lnSpc>
              <a:tabLst>
                <a:tab pos="1243965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empress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  <a:tabLst>
                <a:tab pos="1243965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endParaRPr sz="1600">
              <a:latin typeface="Trebuchet MS"/>
              <a:cs typeface="Trebuchet MS"/>
            </a:endParaRPr>
          </a:p>
          <a:p>
            <a:pPr marL="12700" marR="5080">
              <a:lnSpc>
                <a:spcPct val="129400"/>
              </a:lnSpc>
              <a:tabLst>
                <a:tab pos="1243965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20" dirty="0">
                <a:latin typeface="Trebuchet MS"/>
                <a:cs typeface="Trebuchet MS"/>
              </a:rPr>
              <a:t>mother  madam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87094" y="5122049"/>
            <a:ext cx="5281295" cy="3326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60"/>
              </a:lnSpc>
              <a:spcBef>
                <a:spcPts val="100"/>
              </a:spcBef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r>
              <a:rPr sz="2000" spc="-11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00ADEF"/>
                </a:solidFill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  <a:p>
            <a:pPr marL="20955">
              <a:lnSpc>
                <a:spcPts val="1880"/>
              </a:lnSpc>
            </a:pPr>
            <a:r>
              <a:rPr sz="1600" b="1" spc="-145" dirty="0">
                <a:latin typeface="Trebuchet MS"/>
                <a:cs typeface="Trebuchet MS"/>
              </a:rPr>
              <a:t>Fill </a:t>
            </a:r>
            <a:r>
              <a:rPr sz="1600" b="1" spc="-90" dirty="0">
                <a:latin typeface="Trebuchet MS"/>
                <a:cs typeface="Trebuchet MS"/>
              </a:rPr>
              <a:t>in </a:t>
            </a:r>
            <a:r>
              <a:rPr sz="1600" b="1" spc="-35" dirty="0">
                <a:latin typeface="Trebuchet MS"/>
                <a:cs typeface="Trebuchet MS"/>
              </a:rPr>
              <a:t>each </a:t>
            </a:r>
            <a:r>
              <a:rPr sz="1600" b="1" spc="-40" dirty="0">
                <a:latin typeface="Trebuchet MS"/>
                <a:cs typeface="Trebuchet MS"/>
              </a:rPr>
              <a:t>blank </a:t>
            </a:r>
            <a:r>
              <a:rPr sz="1600" b="1" spc="-90" dirty="0">
                <a:latin typeface="Trebuchet MS"/>
                <a:cs typeface="Trebuchet MS"/>
              </a:rPr>
              <a:t>with </a:t>
            </a:r>
            <a:r>
              <a:rPr sz="1600" b="1" spc="65" dirty="0">
                <a:latin typeface="Trebuchet MS"/>
                <a:cs typeface="Trebuchet MS"/>
              </a:rPr>
              <a:t>a </a:t>
            </a:r>
            <a:r>
              <a:rPr sz="1600" b="1" spc="-60" dirty="0">
                <a:latin typeface="Trebuchet MS"/>
                <a:cs typeface="Trebuchet MS"/>
              </a:rPr>
              <a:t>suitable </a:t>
            </a:r>
            <a:r>
              <a:rPr sz="1600" b="1" i="1" spc="-55" dirty="0">
                <a:latin typeface="Trebuchet MS"/>
                <a:cs typeface="Trebuchet MS"/>
              </a:rPr>
              <a:t>masculine </a:t>
            </a:r>
            <a:r>
              <a:rPr sz="1600" b="1" spc="-85" dirty="0">
                <a:latin typeface="Trebuchet MS"/>
                <a:cs typeface="Trebuchet MS"/>
              </a:rPr>
              <a:t>or</a:t>
            </a:r>
            <a:r>
              <a:rPr sz="1600" b="1" spc="-50" dirty="0">
                <a:latin typeface="Trebuchet MS"/>
                <a:cs typeface="Trebuchet MS"/>
              </a:rPr>
              <a:t> </a:t>
            </a:r>
            <a:r>
              <a:rPr sz="1600" b="1" i="1" spc="-70" dirty="0">
                <a:latin typeface="Trebuchet MS"/>
                <a:cs typeface="Trebuchet MS"/>
              </a:rPr>
              <a:t>feminine</a:t>
            </a:r>
            <a:endParaRPr sz="1600">
              <a:latin typeface="Trebuchet MS"/>
              <a:cs typeface="Trebuchet MS"/>
            </a:endParaRPr>
          </a:p>
          <a:p>
            <a:pPr marL="20955">
              <a:lnSpc>
                <a:spcPct val="100000"/>
              </a:lnSpc>
            </a:pPr>
            <a:r>
              <a:rPr sz="1600" b="1" spc="-70" dirty="0">
                <a:latin typeface="Trebuchet MS"/>
                <a:cs typeface="Trebuchet MS"/>
              </a:rPr>
              <a:t>noun.</a:t>
            </a:r>
            <a:endParaRPr sz="1600">
              <a:latin typeface="Trebuchet MS"/>
              <a:cs typeface="Trebuchet MS"/>
            </a:endParaRPr>
          </a:p>
          <a:p>
            <a:pPr marL="552450" indent="-288925">
              <a:lnSpc>
                <a:spcPct val="100000"/>
              </a:lnSpc>
              <a:spcBef>
                <a:spcPts val="1415"/>
              </a:spcBef>
              <a:buAutoNum type="arabicPlain"/>
              <a:tabLst>
                <a:tab pos="551815" algn="l"/>
                <a:tab pos="553085" algn="l"/>
                <a:tab pos="3244215" algn="l"/>
              </a:tabLst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45" dirty="0">
                <a:latin typeface="Trebuchet MS"/>
                <a:cs typeface="Trebuchet MS"/>
              </a:rPr>
              <a:t>host</a:t>
            </a:r>
            <a:r>
              <a:rPr sz="1600" spc="-50" dirty="0">
                <a:latin typeface="Trebuchet MS"/>
                <a:cs typeface="Trebuchet MS"/>
              </a:rPr>
              <a:t> </a:t>
            </a:r>
            <a:r>
              <a:rPr sz="1600" spc="10" dirty="0">
                <a:latin typeface="Trebuchet MS"/>
                <a:cs typeface="Trebuchet MS"/>
              </a:rPr>
              <a:t>and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u="sng" spc="-9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40" dirty="0">
                <a:latin typeface="Trebuchet MS"/>
                <a:cs typeface="Trebuchet MS"/>
              </a:rPr>
              <a:t>welcomed </a:t>
            </a:r>
            <a:r>
              <a:rPr sz="1600" spc="-105" dirty="0">
                <a:latin typeface="Trebuchet MS"/>
                <a:cs typeface="Trebuchet MS"/>
              </a:rPr>
              <a:t>their</a:t>
            </a:r>
            <a:r>
              <a:rPr sz="1600" spc="-175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guests.</a:t>
            </a:r>
            <a:endParaRPr sz="1600">
              <a:latin typeface="Trebuchet MS"/>
              <a:cs typeface="Trebuchet MS"/>
            </a:endParaRPr>
          </a:p>
          <a:p>
            <a:pPr marL="567055" marR="537845" indent="-302895">
              <a:lnSpc>
                <a:spcPct val="100000"/>
              </a:lnSpc>
              <a:spcBef>
                <a:spcPts val="284"/>
              </a:spcBef>
              <a:buAutoNum type="arabicPlain"/>
              <a:tabLst>
                <a:tab pos="551815" algn="l"/>
                <a:tab pos="553085" algn="l"/>
                <a:tab pos="3572510" algn="l"/>
              </a:tabLst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40" dirty="0">
                <a:latin typeface="Trebuchet MS"/>
                <a:cs typeface="Trebuchet MS"/>
              </a:rPr>
              <a:t>steward</a:t>
            </a:r>
            <a:r>
              <a:rPr sz="1600" spc="-50" dirty="0">
                <a:latin typeface="Trebuchet MS"/>
                <a:cs typeface="Trebuchet MS"/>
              </a:rPr>
              <a:t> </a:t>
            </a:r>
            <a:r>
              <a:rPr sz="1600" spc="10" dirty="0">
                <a:latin typeface="Trebuchet MS"/>
                <a:cs typeface="Trebuchet MS"/>
              </a:rPr>
              <a:t>and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u="sng" spc="-9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55" dirty="0">
                <a:latin typeface="Trebuchet MS"/>
                <a:cs typeface="Trebuchet MS"/>
              </a:rPr>
              <a:t>look </a:t>
            </a:r>
            <a:r>
              <a:rPr sz="1600" spc="-105" dirty="0">
                <a:latin typeface="Trebuchet MS"/>
                <a:cs typeface="Trebuchet MS"/>
              </a:rPr>
              <a:t>after</a:t>
            </a:r>
            <a:r>
              <a:rPr sz="1600" spc="-165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the  </a:t>
            </a:r>
            <a:r>
              <a:rPr sz="1600" spc="10" dirty="0">
                <a:latin typeface="Trebuchet MS"/>
                <a:cs typeface="Trebuchet MS"/>
              </a:rPr>
              <a:t>passengers </a:t>
            </a:r>
            <a:r>
              <a:rPr sz="1600" spc="-10" dirty="0">
                <a:latin typeface="Trebuchet MS"/>
                <a:cs typeface="Trebuchet MS"/>
              </a:rPr>
              <a:t>on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260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plane.</a:t>
            </a:r>
            <a:endParaRPr sz="1600">
              <a:latin typeface="Trebuchet MS"/>
              <a:cs typeface="Trebuchet MS"/>
            </a:endParaRPr>
          </a:p>
          <a:p>
            <a:pPr marL="552450" indent="-288925">
              <a:lnSpc>
                <a:spcPct val="100000"/>
              </a:lnSpc>
              <a:spcBef>
                <a:spcPts val="284"/>
              </a:spcBef>
              <a:buAutoNum type="arabicPlain"/>
              <a:tabLst>
                <a:tab pos="551815" algn="l"/>
                <a:tab pos="553085" algn="l"/>
                <a:tab pos="2567940" algn="l"/>
              </a:tabLst>
            </a:pPr>
            <a:r>
              <a:rPr sz="1600" spc="60" dirty="0">
                <a:latin typeface="Trebuchet MS"/>
                <a:cs typeface="Trebuchet MS"/>
              </a:rPr>
              <a:t>My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uncle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10" dirty="0">
                <a:latin typeface="Trebuchet MS"/>
                <a:cs typeface="Trebuchet MS"/>
              </a:rPr>
              <a:t>and</a:t>
            </a:r>
            <a:r>
              <a:rPr sz="1600" u="sng" spc="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lived </a:t>
            </a:r>
            <a:r>
              <a:rPr sz="1600" spc="-75" dirty="0">
                <a:latin typeface="Trebuchet MS"/>
                <a:cs typeface="Trebuchet MS"/>
              </a:rPr>
              <a:t>in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Nebraska.</a:t>
            </a:r>
            <a:endParaRPr sz="1600">
              <a:latin typeface="Trebuchet MS"/>
              <a:cs typeface="Trebuchet MS"/>
            </a:endParaRPr>
          </a:p>
          <a:p>
            <a:pPr marL="552450" marR="283845" indent="-288290">
              <a:lnSpc>
                <a:spcPct val="100000"/>
              </a:lnSpc>
              <a:spcBef>
                <a:spcPts val="284"/>
              </a:spcBef>
              <a:buAutoNum type="arabicPlain"/>
              <a:tabLst>
                <a:tab pos="551815" algn="l"/>
                <a:tab pos="553085" algn="l"/>
                <a:tab pos="1965325" algn="l"/>
                <a:tab pos="2935605" algn="l"/>
              </a:tabLst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35" dirty="0">
                <a:latin typeface="Trebuchet MS"/>
                <a:cs typeface="Trebuchet MS"/>
              </a:rPr>
              <a:t>king</a:t>
            </a:r>
            <a:r>
              <a:rPr sz="1600" spc="-45" dirty="0">
                <a:latin typeface="Trebuchet MS"/>
                <a:cs typeface="Trebuchet MS"/>
              </a:rPr>
              <a:t> </a:t>
            </a:r>
            <a:r>
              <a:rPr sz="1600" spc="10" dirty="0">
                <a:latin typeface="Trebuchet MS"/>
                <a:cs typeface="Trebuchet MS"/>
              </a:rPr>
              <a:t>and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u="sng" spc="-9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10" dirty="0">
                <a:latin typeface="Trebuchet MS"/>
                <a:cs typeface="Trebuchet MS"/>
              </a:rPr>
              <a:t>had </a:t>
            </a:r>
            <a:r>
              <a:rPr sz="1600" spc="-75" dirty="0">
                <a:latin typeface="Trebuchet MS"/>
                <a:cs typeface="Trebuchet MS"/>
              </a:rPr>
              <a:t>two </a:t>
            </a:r>
            <a:r>
              <a:rPr sz="1600" spc="-85" dirty="0">
                <a:latin typeface="Trebuchet MS"/>
                <a:cs typeface="Trebuchet MS"/>
              </a:rPr>
              <a:t>children,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235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boy  </a:t>
            </a:r>
            <a:r>
              <a:rPr sz="1600" spc="10" dirty="0">
                <a:latin typeface="Trebuchet MS"/>
                <a:cs typeface="Trebuchet MS"/>
              </a:rPr>
              <a:t>and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u="sng" spc="4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190" dirty="0">
                <a:latin typeface="Trebuchet MS"/>
                <a:cs typeface="Trebuchet MS"/>
              </a:rPr>
              <a:t>.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65" dirty="0">
                <a:latin typeface="Trebuchet MS"/>
                <a:cs typeface="Trebuchet MS"/>
              </a:rPr>
              <a:t>prince </a:t>
            </a:r>
            <a:r>
              <a:rPr sz="1600" spc="35" dirty="0">
                <a:latin typeface="Trebuchet MS"/>
                <a:cs typeface="Trebuchet MS"/>
              </a:rPr>
              <a:t>was </a:t>
            </a:r>
            <a:r>
              <a:rPr sz="1600" spc="-65" dirty="0">
                <a:latin typeface="Trebuchet MS"/>
                <a:cs typeface="Trebuchet MS"/>
              </a:rPr>
              <a:t>eight </a:t>
            </a:r>
            <a:r>
              <a:rPr sz="1600" spc="10" dirty="0">
                <a:latin typeface="Trebuchet MS"/>
                <a:cs typeface="Trebuchet MS"/>
              </a:rPr>
              <a:t>and</a:t>
            </a:r>
            <a:r>
              <a:rPr sz="1600" spc="-150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endParaRPr sz="1600">
              <a:latin typeface="Trebuchet MS"/>
              <a:cs typeface="Trebuchet MS"/>
            </a:endParaRPr>
          </a:p>
          <a:p>
            <a:pPr marL="552450">
              <a:lnSpc>
                <a:spcPct val="100000"/>
              </a:lnSpc>
              <a:tabLst>
                <a:tab pos="1872614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35" dirty="0">
                <a:latin typeface="Trebuchet MS"/>
                <a:cs typeface="Trebuchet MS"/>
              </a:rPr>
              <a:t>was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130" dirty="0">
                <a:latin typeface="Trebuchet MS"/>
                <a:cs typeface="Trebuchet MS"/>
              </a:rPr>
              <a:t>five.</a:t>
            </a:r>
            <a:endParaRPr sz="1600">
              <a:latin typeface="Trebuchet MS"/>
              <a:cs typeface="Trebuchet MS"/>
            </a:endParaRPr>
          </a:p>
          <a:p>
            <a:pPr marL="567055" marR="19050" indent="-302895">
              <a:lnSpc>
                <a:spcPct val="100000"/>
              </a:lnSpc>
              <a:spcBef>
                <a:spcPts val="284"/>
              </a:spcBef>
              <a:buAutoNum type="arabicPlain" startAt="5"/>
              <a:tabLst>
                <a:tab pos="551815" algn="l"/>
                <a:tab pos="553085" algn="l"/>
                <a:tab pos="2954020" algn="l"/>
              </a:tabLst>
            </a:pPr>
            <a:r>
              <a:rPr sz="1600" spc="-45" dirty="0">
                <a:latin typeface="Trebuchet MS"/>
                <a:cs typeface="Trebuchet MS"/>
              </a:rPr>
              <a:t>Ladies</a:t>
            </a:r>
            <a:r>
              <a:rPr sz="1600" spc="-60" dirty="0">
                <a:latin typeface="Trebuchet MS"/>
                <a:cs typeface="Trebuchet MS"/>
              </a:rPr>
              <a:t> </a:t>
            </a:r>
            <a:r>
              <a:rPr sz="1600" spc="10" dirty="0">
                <a:latin typeface="Trebuchet MS"/>
                <a:cs typeface="Trebuchet MS"/>
              </a:rPr>
              <a:t>and</a:t>
            </a:r>
            <a:r>
              <a:rPr sz="1600" u="sng" spc="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190" dirty="0">
                <a:latin typeface="Trebuchet MS"/>
                <a:cs typeface="Trebuchet MS"/>
              </a:rPr>
              <a:t>, </a:t>
            </a:r>
            <a:r>
              <a:rPr sz="1600" spc="-45" dirty="0">
                <a:latin typeface="Trebuchet MS"/>
                <a:cs typeface="Trebuchet MS"/>
              </a:rPr>
              <a:t>welcome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45" dirty="0">
                <a:latin typeface="Trebuchet MS"/>
                <a:cs typeface="Trebuchet MS"/>
              </a:rPr>
              <a:t>our </a:t>
            </a:r>
            <a:r>
              <a:rPr sz="1600" spc="-75" dirty="0">
                <a:latin typeface="Trebuchet MS"/>
                <a:cs typeface="Trebuchet MS"/>
              </a:rPr>
              <a:t>party</a:t>
            </a:r>
            <a:r>
              <a:rPr sz="1600" spc="-105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this  </a:t>
            </a:r>
            <a:r>
              <a:rPr sz="1600" spc="-60" dirty="0">
                <a:latin typeface="Trebuchet MS"/>
                <a:cs typeface="Trebuchet MS"/>
              </a:rPr>
              <a:t>evening.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1722" y="545329"/>
            <a:ext cx="5749290" cy="8259445"/>
            <a:chOff x="541722" y="545329"/>
            <a:chExt cx="5749290" cy="8259445"/>
          </a:xfrm>
        </p:grpSpPr>
        <p:sp>
          <p:nvSpPr>
            <p:cNvPr id="3" name="object 3"/>
            <p:cNvSpPr/>
            <p:nvPr/>
          </p:nvSpPr>
          <p:spPr>
            <a:xfrm>
              <a:off x="541722" y="545329"/>
              <a:ext cx="5744845" cy="8259445"/>
            </a:xfrm>
            <a:custGeom>
              <a:avLst/>
              <a:gdLst/>
              <a:ahLst/>
              <a:cxnLst/>
              <a:rect l="l" t="t" r="r" b="b"/>
              <a:pathLst>
                <a:path w="5744845" h="8259445">
                  <a:moveTo>
                    <a:pt x="5744672" y="8259359"/>
                  </a:moveTo>
                  <a:lnTo>
                    <a:pt x="28702" y="8259359"/>
                  </a:lnTo>
                  <a:lnTo>
                    <a:pt x="19135" y="6984859"/>
                  </a:lnTo>
                  <a:lnTo>
                    <a:pt x="3189" y="4172413"/>
                  </a:lnTo>
                  <a:lnTo>
                    <a:pt x="0" y="1338600"/>
                  </a:lnTo>
                  <a:lnTo>
                    <a:pt x="28702" y="0"/>
                  </a:lnTo>
                  <a:lnTo>
                    <a:pt x="4818851" y="0"/>
                  </a:lnTo>
                  <a:lnTo>
                    <a:pt x="5744672" y="1022237"/>
                  </a:lnTo>
                  <a:lnTo>
                    <a:pt x="5744672" y="8259359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414546" y="631456"/>
              <a:ext cx="870585" cy="1092835"/>
            </a:xfrm>
            <a:custGeom>
              <a:avLst/>
              <a:gdLst/>
              <a:ahLst/>
              <a:cxnLst/>
              <a:rect l="l" t="t" r="r" b="b"/>
              <a:pathLst>
                <a:path w="870585" h="1092835">
                  <a:moveTo>
                    <a:pt x="156381" y="1092214"/>
                  </a:moveTo>
                  <a:lnTo>
                    <a:pt x="175054" y="711223"/>
                  </a:lnTo>
                  <a:lnTo>
                    <a:pt x="164988" y="470454"/>
                  </a:lnTo>
                  <a:lnTo>
                    <a:pt x="111524" y="267511"/>
                  </a:lnTo>
                  <a:lnTo>
                    <a:pt x="0" y="0"/>
                  </a:lnTo>
                  <a:lnTo>
                    <a:pt x="870525" y="940508"/>
                  </a:lnTo>
                  <a:lnTo>
                    <a:pt x="805933" y="931112"/>
                  </a:lnTo>
                  <a:lnTo>
                    <a:pt x="638767" y="928095"/>
                  </a:lnTo>
                  <a:lnTo>
                    <a:pt x="408944" y="969210"/>
                  </a:lnTo>
                  <a:lnTo>
                    <a:pt x="156381" y="1092214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71022" y="547608"/>
              <a:ext cx="220560" cy="2454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99905" y="616890"/>
              <a:ext cx="302260" cy="299085"/>
            </a:xfrm>
            <a:custGeom>
              <a:avLst/>
              <a:gdLst/>
              <a:ahLst/>
              <a:cxnLst/>
              <a:rect l="l" t="t" r="r" b="b"/>
              <a:pathLst>
                <a:path w="302260" h="299084">
                  <a:moveTo>
                    <a:pt x="301969" y="298911"/>
                  </a:moveTo>
                  <a:lnTo>
                    <a:pt x="14808" y="35521"/>
                  </a:lnTo>
                  <a:lnTo>
                    <a:pt x="0" y="0"/>
                  </a:lnTo>
                  <a:lnTo>
                    <a:pt x="189849" y="174137"/>
                  </a:lnTo>
                  <a:lnTo>
                    <a:pt x="301969" y="298911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14453" y="651786"/>
              <a:ext cx="398145" cy="386715"/>
            </a:xfrm>
            <a:custGeom>
              <a:avLst/>
              <a:gdLst/>
              <a:ahLst/>
              <a:cxnLst/>
              <a:rect l="l" t="t" r="r" b="b"/>
              <a:pathLst>
                <a:path w="398145" h="386715">
                  <a:moveTo>
                    <a:pt x="397582" y="386609"/>
                  </a:moveTo>
                  <a:lnTo>
                    <a:pt x="14808" y="35520"/>
                  </a:lnTo>
                  <a:lnTo>
                    <a:pt x="0" y="0"/>
                  </a:lnTo>
                  <a:lnTo>
                    <a:pt x="285474" y="261848"/>
                  </a:lnTo>
                  <a:lnTo>
                    <a:pt x="397582" y="386609"/>
                  </a:lnTo>
                  <a:close/>
                </a:path>
              </a:pathLst>
            </a:custGeom>
            <a:solidFill>
              <a:srgbClr val="1FC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29003" y="686685"/>
              <a:ext cx="493395" cy="474980"/>
            </a:xfrm>
            <a:custGeom>
              <a:avLst/>
              <a:gdLst/>
              <a:ahLst/>
              <a:cxnLst/>
              <a:rect l="l" t="t" r="r" b="b"/>
              <a:pathLst>
                <a:path w="493395" h="474980">
                  <a:moveTo>
                    <a:pt x="493311" y="474435"/>
                  </a:moveTo>
                  <a:lnTo>
                    <a:pt x="14816" y="35541"/>
                  </a:lnTo>
                  <a:lnTo>
                    <a:pt x="0" y="0"/>
                  </a:lnTo>
                  <a:lnTo>
                    <a:pt x="381127" y="349590"/>
                  </a:lnTo>
                  <a:lnTo>
                    <a:pt x="493311" y="474435"/>
                  </a:lnTo>
                  <a:close/>
                </a:path>
              </a:pathLst>
            </a:custGeom>
            <a:solidFill>
              <a:srgbClr val="2DC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43569" y="721624"/>
              <a:ext cx="589280" cy="562610"/>
            </a:xfrm>
            <a:custGeom>
              <a:avLst/>
              <a:gdLst/>
              <a:ahLst/>
              <a:cxnLst/>
              <a:rect l="l" t="t" r="r" b="b"/>
              <a:pathLst>
                <a:path w="589279" h="562610">
                  <a:moveTo>
                    <a:pt x="588918" y="562103"/>
                  </a:moveTo>
                  <a:lnTo>
                    <a:pt x="14798" y="35497"/>
                  </a:lnTo>
                  <a:lnTo>
                    <a:pt x="0" y="0"/>
                  </a:lnTo>
                  <a:lnTo>
                    <a:pt x="476803" y="437334"/>
                  </a:lnTo>
                  <a:lnTo>
                    <a:pt x="588918" y="562103"/>
                  </a:lnTo>
                  <a:close/>
                </a:path>
              </a:pathLst>
            </a:custGeom>
            <a:solidFill>
              <a:srgbClr val="39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58118" y="756524"/>
              <a:ext cx="685165" cy="650240"/>
            </a:xfrm>
            <a:custGeom>
              <a:avLst/>
              <a:gdLst/>
              <a:ahLst/>
              <a:cxnLst/>
              <a:rect l="l" t="t" r="r" b="b"/>
              <a:pathLst>
                <a:path w="685164" h="650240">
                  <a:moveTo>
                    <a:pt x="684556" y="649826"/>
                  </a:moveTo>
                  <a:lnTo>
                    <a:pt x="14807" y="35518"/>
                  </a:lnTo>
                  <a:lnTo>
                    <a:pt x="0" y="0"/>
                  </a:lnTo>
                  <a:lnTo>
                    <a:pt x="572480" y="525102"/>
                  </a:lnTo>
                  <a:lnTo>
                    <a:pt x="684556" y="649826"/>
                  </a:lnTo>
                  <a:close/>
                </a:path>
              </a:pathLst>
            </a:custGeom>
            <a:solidFill>
              <a:srgbClr val="42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72675" y="791440"/>
              <a:ext cx="780415" cy="737870"/>
            </a:xfrm>
            <a:custGeom>
              <a:avLst/>
              <a:gdLst/>
              <a:ahLst/>
              <a:cxnLst/>
              <a:rect l="l" t="t" r="r" b="b"/>
              <a:pathLst>
                <a:path w="780414" h="737869">
                  <a:moveTo>
                    <a:pt x="780310" y="737671"/>
                  </a:moveTo>
                  <a:lnTo>
                    <a:pt x="12413" y="33325"/>
                  </a:lnTo>
                  <a:lnTo>
                    <a:pt x="9871" y="23679"/>
                  </a:lnTo>
                  <a:lnTo>
                    <a:pt x="0" y="0"/>
                  </a:lnTo>
                  <a:lnTo>
                    <a:pt x="668158" y="612861"/>
                  </a:lnTo>
                  <a:lnTo>
                    <a:pt x="780310" y="737671"/>
                  </a:lnTo>
                  <a:close/>
                </a:path>
              </a:pathLst>
            </a:custGeom>
            <a:solidFill>
              <a:srgbClr val="4C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84953" y="824255"/>
              <a:ext cx="805815" cy="747395"/>
            </a:xfrm>
            <a:custGeom>
              <a:avLst/>
              <a:gdLst/>
              <a:ahLst/>
              <a:cxnLst/>
              <a:rect l="l" t="t" r="r" b="b"/>
              <a:pathLst>
                <a:path w="805814" h="747394">
                  <a:moveTo>
                    <a:pt x="805491" y="746845"/>
                  </a:moveTo>
                  <a:lnTo>
                    <a:pt x="782578" y="739751"/>
                  </a:lnTo>
                  <a:lnTo>
                    <a:pt x="7621" y="28930"/>
                  </a:lnTo>
                  <a:lnTo>
                    <a:pt x="0" y="0"/>
                  </a:lnTo>
                  <a:lnTo>
                    <a:pt x="766053" y="702654"/>
                  </a:lnTo>
                  <a:lnTo>
                    <a:pt x="805588" y="746651"/>
                  </a:lnTo>
                  <a:lnTo>
                    <a:pt x="805491" y="746845"/>
                  </a:lnTo>
                  <a:close/>
                </a:path>
              </a:pathLst>
            </a:custGeom>
            <a:solidFill>
              <a:srgbClr val="53C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92445" y="852694"/>
              <a:ext cx="775970" cy="711835"/>
            </a:xfrm>
            <a:custGeom>
              <a:avLst/>
              <a:gdLst/>
              <a:ahLst/>
              <a:cxnLst/>
              <a:rect l="l" t="t" r="r" b="b"/>
              <a:pathLst>
                <a:path w="775970" h="711835">
                  <a:moveTo>
                    <a:pt x="775723" y="711509"/>
                  </a:moveTo>
                  <a:lnTo>
                    <a:pt x="739599" y="700326"/>
                  </a:lnTo>
                  <a:lnTo>
                    <a:pt x="7617" y="28914"/>
                  </a:lnTo>
                  <a:lnTo>
                    <a:pt x="0" y="0"/>
                  </a:lnTo>
                  <a:lnTo>
                    <a:pt x="775723" y="711509"/>
                  </a:lnTo>
                  <a:close/>
                </a:path>
              </a:pathLst>
            </a:custGeom>
            <a:solidFill>
              <a:srgbClr val="59CB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99938" y="881134"/>
              <a:ext cx="732790" cy="672465"/>
            </a:xfrm>
            <a:custGeom>
              <a:avLst/>
              <a:gdLst/>
              <a:ahLst/>
              <a:cxnLst/>
              <a:rect l="l" t="t" r="r" b="b"/>
              <a:pathLst>
                <a:path w="732789" h="672465">
                  <a:moveTo>
                    <a:pt x="732713" y="672074"/>
                  </a:moveTo>
                  <a:lnTo>
                    <a:pt x="718590" y="667701"/>
                  </a:lnTo>
                  <a:lnTo>
                    <a:pt x="700700" y="664632"/>
                  </a:lnTo>
                  <a:lnTo>
                    <a:pt x="7620" y="28925"/>
                  </a:lnTo>
                  <a:lnTo>
                    <a:pt x="0" y="0"/>
                  </a:lnTo>
                  <a:lnTo>
                    <a:pt x="732713" y="672074"/>
                  </a:lnTo>
                  <a:close/>
                </a:path>
              </a:pathLst>
            </a:custGeom>
            <a:solidFill>
              <a:srgbClr val="60C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07425" y="909554"/>
              <a:ext cx="694055" cy="636905"/>
            </a:xfrm>
            <a:custGeom>
              <a:avLst/>
              <a:gdLst/>
              <a:ahLst/>
              <a:cxnLst/>
              <a:rect l="l" t="t" r="r" b="b"/>
              <a:pathLst>
                <a:path w="694054" h="636905">
                  <a:moveTo>
                    <a:pt x="693709" y="636298"/>
                  </a:moveTo>
                  <a:lnTo>
                    <a:pt x="664287" y="631250"/>
                  </a:lnTo>
                  <a:lnTo>
                    <a:pt x="7621" y="28930"/>
                  </a:lnTo>
                  <a:lnTo>
                    <a:pt x="0" y="0"/>
                  </a:lnTo>
                  <a:lnTo>
                    <a:pt x="693709" y="636298"/>
                  </a:lnTo>
                  <a:close/>
                </a:path>
              </a:pathLst>
            </a:custGeom>
            <a:solidFill>
              <a:srgbClr val="66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14922" y="938008"/>
              <a:ext cx="657860" cy="603250"/>
            </a:xfrm>
            <a:custGeom>
              <a:avLst/>
              <a:gdLst/>
              <a:ahLst/>
              <a:cxnLst/>
              <a:rect l="l" t="t" r="r" b="b"/>
              <a:pathLst>
                <a:path w="657860" h="603250">
                  <a:moveTo>
                    <a:pt x="657292" y="602882"/>
                  </a:moveTo>
                  <a:lnTo>
                    <a:pt x="627873" y="597835"/>
                  </a:lnTo>
                  <a:lnTo>
                    <a:pt x="7617" y="28912"/>
                  </a:lnTo>
                  <a:lnTo>
                    <a:pt x="0" y="0"/>
                  </a:lnTo>
                  <a:lnTo>
                    <a:pt x="657292" y="602882"/>
                  </a:lnTo>
                  <a:close/>
                </a:path>
              </a:pathLst>
            </a:custGeom>
            <a:solidFill>
              <a:srgbClr val="6B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22410" y="966433"/>
              <a:ext cx="621030" cy="569595"/>
            </a:xfrm>
            <a:custGeom>
              <a:avLst/>
              <a:gdLst/>
              <a:ahLst/>
              <a:cxnLst/>
              <a:rect l="l" t="t" r="r" b="b"/>
              <a:pathLst>
                <a:path w="621029" h="569594">
                  <a:moveTo>
                    <a:pt x="620879" y="569495"/>
                  </a:moveTo>
                  <a:lnTo>
                    <a:pt x="591478" y="564451"/>
                  </a:lnTo>
                  <a:lnTo>
                    <a:pt x="7620" y="28924"/>
                  </a:lnTo>
                  <a:lnTo>
                    <a:pt x="0" y="0"/>
                  </a:lnTo>
                  <a:lnTo>
                    <a:pt x="620879" y="569495"/>
                  </a:lnTo>
                  <a:close/>
                </a:path>
              </a:pathLst>
            </a:custGeom>
            <a:solidFill>
              <a:srgbClr val="71D0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529898" y="994853"/>
              <a:ext cx="584835" cy="536575"/>
            </a:xfrm>
            <a:custGeom>
              <a:avLst/>
              <a:gdLst/>
              <a:ahLst/>
              <a:cxnLst/>
              <a:rect l="l" t="t" r="r" b="b"/>
              <a:pathLst>
                <a:path w="584835" h="536575">
                  <a:moveTo>
                    <a:pt x="584489" y="536117"/>
                  </a:moveTo>
                  <a:lnTo>
                    <a:pt x="555067" y="531069"/>
                  </a:lnTo>
                  <a:lnTo>
                    <a:pt x="6303" y="27721"/>
                  </a:lnTo>
                  <a:lnTo>
                    <a:pt x="6114" y="23209"/>
                  </a:lnTo>
                  <a:lnTo>
                    <a:pt x="0" y="0"/>
                  </a:lnTo>
                  <a:lnTo>
                    <a:pt x="584489" y="536117"/>
                  </a:lnTo>
                  <a:close/>
                </a:path>
              </a:pathLst>
            </a:custGeom>
            <a:solidFill>
              <a:srgbClr val="77D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536184" y="1022184"/>
              <a:ext cx="549910" cy="504190"/>
            </a:xfrm>
            <a:custGeom>
              <a:avLst/>
              <a:gdLst/>
              <a:ahLst/>
              <a:cxnLst/>
              <a:rect l="l" t="t" r="r" b="b"/>
              <a:pathLst>
                <a:path w="549910" h="504190">
                  <a:moveTo>
                    <a:pt x="549284" y="503825"/>
                  </a:moveTo>
                  <a:lnTo>
                    <a:pt x="519862" y="498777"/>
                  </a:lnTo>
                  <a:lnTo>
                    <a:pt x="954" y="22814"/>
                  </a:lnTo>
                  <a:lnTo>
                    <a:pt x="0" y="0"/>
                  </a:lnTo>
                  <a:lnTo>
                    <a:pt x="549284" y="503825"/>
                  </a:lnTo>
                  <a:close/>
                </a:path>
              </a:pathLst>
            </a:custGeom>
            <a:solidFill>
              <a:srgbClr val="7C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37122" y="1044609"/>
              <a:ext cx="520065" cy="476884"/>
            </a:xfrm>
            <a:custGeom>
              <a:avLst/>
              <a:gdLst/>
              <a:ahLst/>
              <a:cxnLst/>
              <a:rect l="l" t="t" r="r" b="b"/>
              <a:pathLst>
                <a:path w="520064" h="476884">
                  <a:moveTo>
                    <a:pt x="491695" y="472929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515299" y="472643"/>
                  </a:lnTo>
                  <a:lnTo>
                    <a:pt x="497304" y="472643"/>
                  </a:lnTo>
                  <a:lnTo>
                    <a:pt x="491695" y="472929"/>
                  </a:lnTo>
                  <a:close/>
                </a:path>
                <a:path w="520064" h="476884">
                  <a:moveTo>
                    <a:pt x="519439" y="476441"/>
                  </a:moveTo>
                  <a:lnTo>
                    <a:pt x="497304" y="472643"/>
                  </a:lnTo>
                  <a:lnTo>
                    <a:pt x="515299" y="472643"/>
                  </a:lnTo>
                  <a:lnTo>
                    <a:pt x="519439" y="476441"/>
                  </a:lnTo>
                  <a:close/>
                </a:path>
              </a:pathLst>
            </a:custGeom>
            <a:solidFill>
              <a:srgbClr val="81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38060" y="1067026"/>
              <a:ext cx="491490" cy="452120"/>
            </a:xfrm>
            <a:custGeom>
              <a:avLst/>
              <a:gdLst/>
              <a:ahLst/>
              <a:cxnLst/>
              <a:rect l="l" t="t" r="r" b="b"/>
              <a:pathLst>
                <a:path w="491489" h="452119">
                  <a:moveTo>
                    <a:pt x="468478" y="451644"/>
                  </a:moveTo>
                  <a:lnTo>
                    <a:pt x="954" y="22821"/>
                  </a:lnTo>
                  <a:lnTo>
                    <a:pt x="0" y="0"/>
                  </a:lnTo>
                  <a:lnTo>
                    <a:pt x="491139" y="450492"/>
                  </a:lnTo>
                  <a:lnTo>
                    <a:pt x="468478" y="451644"/>
                  </a:lnTo>
                  <a:close/>
                </a:path>
              </a:pathLst>
            </a:custGeom>
            <a:solidFill>
              <a:srgbClr val="8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538998" y="1089451"/>
              <a:ext cx="467995" cy="430530"/>
            </a:xfrm>
            <a:custGeom>
              <a:avLst/>
              <a:gdLst/>
              <a:ahLst/>
              <a:cxnLst/>
              <a:rect l="l" t="t" r="r" b="b"/>
              <a:pathLst>
                <a:path w="467995" h="430530">
                  <a:moveTo>
                    <a:pt x="445264" y="430353"/>
                  </a:moveTo>
                  <a:lnTo>
                    <a:pt x="954" y="22814"/>
                  </a:lnTo>
                  <a:lnTo>
                    <a:pt x="0" y="0"/>
                  </a:lnTo>
                  <a:lnTo>
                    <a:pt x="467926" y="429200"/>
                  </a:lnTo>
                  <a:lnTo>
                    <a:pt x="445264" y="430353"/>
                  </a:lnTo>
                  <a:close/>
                </a:path>
              </a:pathLst>
            </a:custGeom>
            <a:solidFill>
              <a:srgbClr val="8BD7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539936" y="1111876"/>
              <a:ext cx="445134" cy="409575"/>
            </a:xfrm>
            <a:custGeom>
              <a:avLst/>
              <a:gdLst/>
              <a:ahLst/>
              <a:cxnLst/>
              <a:rect l="l" t="t" r="r" b="b"/>
              <a:pathLst>
                <a:path w="445135" h="409575">
                  <a:moveTo>
                    <a:pt x="422063" y="409060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444721" y="407908"/>
                  </a:lnTo>
                  <a:lnTo>
                    <a:pt x="422063" y="409060"/>
                  </a:lnTo>
                  <a:close/>
                </a:path>
              </a:pathLst>
            </a:custGeom>
            <a:solidFill>
              <a:srgbClr val="90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540873" y="1134292"/>
              <a:ext cx="421640" cy="387985"/>
            </a:xfrm>
            <a:custGeom>
              <a:avLst/>
              <a:gdLst/>
              <a:ahLst/>
              <a:cxnLst/>
              <a:rect l="l" t="t" r="r" b="b"/>
              <a:pathLst>
                <a:path w="421639" h="387984">
                  <a:moveTo>
                    <a:pt x="398851" y="387777"/>
                  </a:moveTo>
                  <a:lnTo>
                    <a:pt x="953" y="22810"/>
                  </a:lnTo>
                  <a:lnTo>
                    <a:pt x="0" y="0"/>
                  </a:lnTo>
                  <a:lnTo>
                    <a:pt x="421512" y="386625"/>
                  </a:lnTo>
                  <a:lnTo>
                    <a:pt x="398851" y="387777"/>
                  </a:lnTo>
                  <a:close/>
                </a:path>
              </a:pathLst>
            </a:custGeom>
            <a:solidFill>
              <a:srgbClr val="96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541811" y="1156718"/>
              <a:ext cx="398780" cy="367030"/>
            </a:xfrm>
            <a:custGeom>
              <a:avLst/>
              <a:gdLst/>
              <a:ahLst/>
              <a:cxnLst/>
              <a:rect l="l" t="t" r="r" b="b"/>
              <a:pathLst>
                <a:path w="398779" h="367030">
                  <a:moveTo>
                    <a:pt x="375646" y="366484"/>
                  </a:moveTo>
                  <a:lnTo>
                    <a:pt x="953" y="22808"/>
                  </a:lnTo>
                  <a:lnTo>
                    <a:pt x="0" y="0"/>
                  </a:lnTo>
                  <a:lnTo>
                    <a:pt x="398295" y="365332"/>
                  </a:lnTo>
                  <a:lnTo>
                    <a:pt x="375646" y="366484"/>
                  </a:lnTo>
                  <a:close/>
                </a:path>
              </a:pathLst>
            </a:custGeom>
            <a:solidFill>
              <a:srgbClr val="9ADB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542748" y="1179130"/>
              <a:ext cx="375285" cy="345440"/>
            </a:xfrm>
            <a:custGeom>
              <a:avLst/>
              <a:gdLst/>
              <a:ahLst/>
              <a:cxnLst/>
              <a:rect l="l" t="t" r="r" b="b"/>
              <a:pathLst>
                <a:path w="375285" h="345440">
                  <a:moveTo>
                    <a:pt x="352432" y="345204"/>
                  </a:moveTo>
                  <a:lnTo>
                    <a:pt x="954" y="22814"/>
                  </a:lnTo>
                  <a:lnTo>
                    <a:pt x="0" y="0"/>
                  </a:lnTo>
                  <a:lnTo>
                    <a:pt x="375095" y="344052"/>
                  </a:lnTo>
                  <a:lnTo>
                    <a:pt x="352432" y="345204"/>
                  </a:lnTo>
                  <a:close/>
                </a:path>
              </a:pathLst>
            </a:custGeom>
            <a:solidFill>
              <a:srgbClr val="9FDD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43687" y="1201567"/>
              <a:ext cx="352425" cy="324485"/>
            </a:xfrm>
            <a:custGeom>
              <a:avLst/>
              <a:gdLst/>
              <a:ahLst/>
              <a:cxnLst/>
              <a:rect l="l" t="t" r="r" b="b"/>
              <a:pathLst>
                <a:path w="352425" h="324484">
                  <a:moveTo>
                    <a:pt x="329219" y="323901"/>
                  </a:moveTo>
                  <a:lnTo>
                    <a:pt x="953" y="22802"/>
                  </a:lnTo>
                  <a:lnTo>
                    <a:pt x="0" y="0"/>
                  </a:lnTo>
                  <a:lnTo>
                    <a:pt x="351876" y="322748"/>
                  </a:lnTo>
                  <a:lnTo>
                    <a:pt x="329219" y="323901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44624" y="1223985"/>
              <a:ext cx="328930" cy="302895"/>
            </a:xfrm>
            <a:custGeom>
              <a:avLst/>
              <a:gdLst/>
              <a:ahLst/>
              <a:cxnLst/>
              <a:rect l="l" t="t" r="r" b="b"/>
              <a:pathLst>
                <a:path w="328929" h="302894">
                  <a:moveTo>
                    <a:pt x="306013" y="302615"/>
                  </a:moveTo>
                  <a:lnTo>
                    <a:pt x="953" y="22807"/>
                  </a:lnTo>
                  <a:lnTo>
                    <a:pt x="0" y="0"/>
                  </a:lnTo>
                  <a:lnTo>
                    <a:pt x="328663" y="301463"/>
                  </a:lnTo>
                  <a:lnTo>
                    <a:pt x="306013" y="302615"/>
                  </a:lnTo>
                  <a:close/>
                </a:path>
              </a:pathLst>
            </a:custGeom>
            <a:solidFill>
              <a:srgbClr val="A8E0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545561" y="1246397"/>
              <a:ext cx="306070" cy="281940"/>
            </a:xfrm>
            <a:custGeom>
              <a:avLst/>
              <a:gdLst/>
              <a:ahLst/>
              <a:cxnLst/>
              <a:rect l="l" t="t" r="r" b="b"/>
              <a:pathLst>
                <a:path w="306070" h="281940">
                  <a:moveTo>
                    <a:pt x="282801" y="281336"/>
                  </a:moveTo>
                  <a:lnTo>
                    <a:pt x="51" y="21987"/>
                  </a:lnTo>
                  <a:lnTo>
                    <a:pt x="520" y="12434"/>
                  </a:lnTo>
                  <a:lnTo>
                    <a:pt x="0" y="0"/>
                  </a:lnTo>
                  <a:lnTo>
                    <a:pt x="305463" y="280183"/>
                  </a:lnTo>
                  <a:lnTo>
                    <a:pt x="282801" y="281336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544602" y="1268025"/>
              <a:ext cx="284480" cy="260985"/>
            </a:xfrm>
            <a:custGeom>
              <a:avLst/>
              <a:gdLst/>
              <a:ahLst/>
              <a:cxnLst/>
              <a:rect l="l" t="t" r="r" b="b"/>
              <a:pathLst>
                <a:path w="284479" h="260984">
                  <a:moveTo>
                    <a:pt x="261485" y="260841"/>
                  </a:moveTo>
                  <a:lnTo>
                    <a:pt x="0" y="20995"/>
                  </a:lnTo>
                  <a:lnTo>
                    <a:pt x="1028" y="0"/>
                  </a:lnTo>
                  <a:lnTo>
                    <a:pt x="284148" y="259688"/>
                  </a:lnTo>
                  <a:lnTo>
                    <a:pt x="261485" y="260841"/>
                  </a:lnTo>
                  <a:close/>
                </a:path>
              </a:pathLst>
            </a:custGeom>
            <a:solidFill>
              <a:srgbClr val="B1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543592" y="1288661"/>
              <a:ext cx="262890" cy="242570"/>
            </a:xfrm>
            <a:custGeom>
              <a:avLst/>
              <a:gdLst/>
              <a:ahLst/>
              <a:cxnLst/>
              <a:rect l="l" t="t" r="r" b="b"/>
              <a:pathLst>
                <a:path w="262889" h="242569">
                  <a:moveTo>
                    <a:pt x="241300" y="242316"/>
                  </a:moveTo>
                  <a:lnTo>
                    <a:pt x="0" y="20985"/>
                  </a:lnTo>
                  <a:lnTo>
                    <a:pt x="1028" y="0"/>
                  </a:lnTo>
                  <a:lnTo>
                    <a:pt x="262889" y="240185"/>
                  </a:lnTo>
                  <a:lnTo>
                    <a:pt x="244078" y="241141"/>
                  </a:lnTo>
                  <a:lnTo>
                    <a:pt x="241300" y="242316"/>
                  </a:lnTo>
                  <a:close/>
                </a:path>
              </a:pathLst>
            </a:custGeom>
            <a:solidFill>
              <a:srgbClr val="B6E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527427" y="1309305"/>
              <a:ext cx="257732" cy="3305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21052" y="3399847"/>
              <a:ext cx="92710" cy="22225"/>
            </a:xfrm>
            <a:custGeom>
              <a:avLst/>
              <a:gdLst/>
              <a:ahLst/>
              <a:cxnLst/>
              <a:rect l="l" t="t" r="r" b="b"/>
              <a:pathLst>
                <a:path w="92709" h="22225">
                  <a:moveTo>
                    <a:pt x="92351" y="21899"/>
                  </a:moveTo>
                  <a:lnTo>
                    <a:pt x="84240" y="21899"/>
                  </a:lnTo>
                  <a:lnTo>
                    <a:pt x="34779" y="15073"/>
                  </a:lnTo>
                  <a:lnTo>
                    <a:pt x="0" y="0"/>
                  </a:lnTo>
                  <a:lnTo>
                    <a:pt x="92351" y="21899"/>
                  </a:lnTo>
                  <a:close/>
                </a:path>
              </a:pathLst>
            </a:custGeom>
            <a:solidFill>
              <a:srgbClr val="939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97982" y="3385020"/>
              <a:ext cx="154940" cy="36830"/>
            </a:xfrm>
            <a:custGeom>
              <a:avLst/>
              <a:gdLst/>
              <a:ahLst/>
              <a:cxnLst/>
              <a:rect l="l" t="t" r="r" b="b"/>
              <a:pathLst>
                <a:path w="154940" h="36829">
                  <a:moveTo>
                    <a:pt x="154880" y="36726"/>
                  </a:moveTo>
                  <a:lnTo>
                    <a:pt x="115752" y="36726"/>
                  </a:lnTo>
                  <a:lnTo>
                    <a:pt x="22672" y="14654"/>
                  </a:lnTo>
                  <a:lnTo>
                    <a:pt x="13406" y="10638"/>
                  </a:lnTo>
                  <a:lnTo>
                    <a:pt x="0" y="0"/>
                  </a:lnTo>
                  <a:lnTo>
                    <a:pt x="154880" y="36726"/>
                  </a:lnTo>
                  <a:close/>
                </a:path>
              </a:pathLst>
            </a:custGeom>
            <a:solidFill>
              <a:srgbClr val="9096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81148" y="3371662"/>
              <a:ext cx="211454" cy="50165"/>
            </a:xfrm>
            <a:custGeom>
              <a:avLst/>
              <a:gdLst/>
              <a:ahLst/>
              <a:cxnLst/>
              <a:rect l="l" t="t" r="r" b="b"/>
              <a:pathLst>
                <a:path w="211455" h="50164">
                  <a:moveTo>
                    <a:pt x="211213" y="50084"/>
                  </a:moveTo>
                  <a:lnTo>
                    <a:pt x="172074" y="50084"/>
                  </a:lnTo>
                  <a:lnTo>
                    <a:pt x="16679" y="13235"/>
                  </a:lnTo>
                  <a:lnTo>
                    <a:pt x="0" y="0"/>
                  </a:lnTo>
                  <a:lnTo>
                    <a:pt x="211213" y="50084"/>
                  </a:lnTo>
                  <a:close/>
                </a:path>
              </a:pathLst>
            </a:custGeom>
            <a:solidFill>
              <a:srgbClr val="8E98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68938" y="3359403"/>
              <a:ext cx="263525" cy="62865"/>
            </a:xfrm>
            <a:custGeom>
              <a:avLst/>
              <a:gdLst/>
              <a:ahLst/>
              <a:cxnLst/>
              <a:rect l="l" t="t" r="r" b="b"/>
              <a:pathLst>
                <a:path w="263525" h="62864">
                  <a:moveTo>
                    <a:pt x="262910" y="62343"/>
                  </a:moveTo>
                  <a:lnTo>
                    <a:pt x="223749" y="62343"/>
                  </a:lnTo>
                  <a:lnTo>
                    <a:pt x="12070" y="12148"/>
                  </a:lnTo>
                  <a:lnTo>
                    <a:pt x="4796" y="6376"/>
                  </a:lnTo>
                  <a:lnTo>
                    <a:pt x="0" y="0"/>
                  </a:lnTo>
                  <a:lnTo>
                    <a:pt x="262910" y="62343"/>
                  </a:lnTo>
                  <a:close/>
                </a:path>
              </a:pathLst>
            </a:custGeom>
            <a:solidFill>
              <a:srgbClr val="8B99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60365" y="3348006"/>
              <a:ext cx="311150" cy="74295"/>
            </a:xfrm>
            <a:custGeom>
              <a:avLst/>
              <a:gdLst/>
              <a:ahLst/>
              <a:cxnLst/>
              <a:rect l="l" t="t" r="r" b="b"/>
              <a:pathLst>
                <a:path w="311150" h="74295">
                  <a:moveTo>
                    <a:pt x="310973" y="73740"/>
                  </a:moveTo>
                  <a:lnTo>
                    <a:pt x="271813" y="73740"/>
                  </a:lnTo>
                  <a:lnTo>
                    <a:pt x="8501" y="11302"/>
                  </a:lnTo>
                  <a:lnTo>
                    <a:pt x="0" y="0"/>
                  </a:lnTo>
                  <a:lnTo>
                    <a:pt x="310973" y="73740"/>
                  </a:lnTo>
                  <a:close/>
                </a:path>
              </a:pathLst>
            </a:custGeom>
            <a:solidFill>
              <a:srgbClr val="899B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51798" y="3336616"/>
              <a:ext cx="359410" cy="85725"/>
            </a:xfrm>
            <a:custGeom>
              <a:avLst/>
              <a:gdLst/>
              <a:ahLst/>
              <a:cxnLst/>
              <a:rect l="l" t="t" r="r" b="b"/>
              <a:pathLst>
                <a:path w="359409" h="85725">
                  <a:moveTo>
                    <a:pt x="359006" y="85130"/>
                  </a:moveTo>
                  <a:lnTo>
                    <a:pt x="319872" y="85130"/>
                  </a:lnTo>
                  <a:lnTo>
                    <a:pt x="8495" y="11294"/>
                  </a:lnTo>
                  <a:lnTo>
                    <a:pt x="0" y="0"/>
                  </a:lnTo>
                  <a:lnTo>
                    <a:pt x="359006" y="85130"/>
                  </a:lnTo>
                  <a:close/>
                </a:path>
              </a:pathLst>
            </a:custGeom>
            <a:solidFill>
              <a:srgbClr val="859C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43939" y="3325388"/>
              <a:ext cx="406400" cy="96520"/>
            </a:xfrm>
            <a:custGeom>
              <a:avLst/>
              <a:gdLst/>
              <a:ahLst/>
              <a:cxnLst/>
              <a:rect l="l" t="t" r="r" b="b"/>
              <a:pathLst>
                <a:path w="406400" h="96520">
                  <a:moveTo>
                    <a:pt x="406358" y="96358"/>
                  </a:moveTo>
                  <a:lnTo>
                    <a:pt x="367225" y="96358"/>
                  </a:lnTo>
                  <a:lnTo>
                    <a:pt x="7780" y="11123"/>
                  </a:lnTo>
                  <a:lnTo>
                    <a:pt x="705" y="1717"/>
                  </a:lnTo>
                  <a:lnTo>
                    <a:pt x="0" y="0"/>
                  </a:lnTo>
                  <a:lnTo>
                    <a:pt x="406358" y="96358"/>
                  </a:lnTo>
                  <a:close/>
                </a:path>
              </a:pathLst>
            </a:custGeom>
            <a:solidFill>
              <a:srgbClr val="829D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39677" y="3315013"/>
              <a:ext cx="450215" cy="107314"/>
            </a:xfrm>
            <a:custGeom>
              <a:avLst/>
              <a:gdLst/>
              <a:ahLst/>
              <a:cxnLst/>
              <a:rect l="l" t="t" r="r" b="b"/>
              <a:pathLst>
                <a:path w="450215" h="107314">
                  <a:moveTo>
                    <a:pt x="450105" y="106732"/>
                  </a:moveTo>
                  <a:lnTo>
                    <a:pt x="410946" y="106732"/>
                  </a:lnTo>
                  <a:lnTo>
                    <a:pt x="4226" y="10288"/>
                  </a:lnTo>
                  <a:lnTo>
                    <a:pt x="0" y="0"/>
                  </a:lnTo>
                  <a:lnTo>
                    <a:pt x="450105" y="106732"/>
                  </a:lnTo>
                  <a:close/>
                </a:path>
              </a:pathLst>
            </a:custGeom>
            <a:solidFill>
              <a:srgbClr val="7E9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35413" y="3304636"/>
              <a:ext cx="494030" cy="117475"/>
            </a:xfrm>
            <a:custGeom>
              <a:avLst/>
              <a:gdLst/>
              <a:ahLst/>
              <a:cxnLst/>
              <a:rect l="l" t="t" r="r" b="b"/>
              <a:pathLst>
                <a:path w="494030" h="117475">
                  <a:moveTo>
                    <a:pt x="493867" y="117110"/>
                  </a:moveTo>
                  <a:lnTo>
                    <a:pt x="454701" y="117110"/>
                  </a:lnTo>
                  <a:lnTo>
                    <a:pt x="4227" y="10290"/>
                  </a:lnTo>
                  <a:lnTo>
                    <a:pt x="0" y="0"/>
                  </a:lnTo>
                  <a:lnTo>
                    <a:pt x="493867" y="117110"/>
                  </a:lnTo>
                  <a:close/>
                </a:path>
              </a:pathLst>
            </a:custGeom>
            <a:solidFill>
              <a:srgbClr val="7A9F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31155" y="3294270"/>
              <a:ext cx="537845" cy="127635"/>
            </a:xfrm>
            <a:custGeom>
              <a:avLst/>
              <a:gdLst/>
              <a:ahLst/>
              <a:cxnLst/>
              <a:rect l="l" t="t" r="r" b="b"/>
              <a:pathLst>
                <a:path w="537844" h="127635">
                  <a:moveTo>
                    <a:pt x="537586" y="127476"/>
                  </a:moveTo>
                  <a:lnTo>
                    <a:pt x="498458" y="127476"/>
                  </a:lnTo>
                  <a:lnTo>
                    <a:pt x="4223" y="10279"/>
                  </a:lnTo>
                  <a:lnTo>
                    <a:pt x="0" y="0"/>
                  </a:lnTo>
                  <a:lnTo>
                    <a:pt x="537586" y="127476"/>
                  </a:lnTo>
                  <a:close/>
                </a:path>
              </a:pathLst>
            </a:custGeom>
            <a:solidFill>
              <a:srgbClr val="76A0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26892" y="3283895"/>
              <a:ext cx="581660" cy="138430"/>
            </a:xfrm>
            <a:custGeom>
              <a:avLst/>
              <a:gdLst/>
              <a:ahLst/>
              <a:cxnLst/>
              <a:rect l="l" t="t" r="r" b="b"/>
              <a:pathLst>
                <a:path w="581660" h="138429">
                  <a:moveTo>
                    <a:pt x="581340" y="137851"/>
                  </a:moveTo>
                  <a:lnTo>
                    <a:pt x="542206" y="137851"/>
                  </a:lnTo>
                  <a:lnTo>
                    <a:pt x="4223" y="10280"/>
                  </a:lnTo>
                  <a:lnTo>
                    <a:pt x="0" y="0"/>
                  </a:lnTo>
                  <a:lnTo>
                    <a:pt x="581340" y="137851"/>
                  </a:lnTo>
                  <a:close/>
                </a:path>
              </a:pathLst>
            </a:custGeom>
            <a:solidFill>
              <a:srgbClr val="71A1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24923" y="3274062"/>
              <a:ext cx="622935" cy="147955"/>
            </a:xfrm>
            <a:custGeom>
              <a:avLst/>
              <a:gdLst/>
              <a:ahLst/>
              <a:cxnLst/>
              <a:rect l="l" t="t" r="r" b="b"/>
              <a:pathLst>
                <a:path w="622935" h="147954">
                  <a:moveTo>
                    <a:pt x="622800" y="147684"/>
                  </a:moveTo>
                  <a:lnTo>
                    <a:pt x="583635" y="147684"/>
                  </a:lnTo>
                  <a:lnTo>
                    <a:pt x="1933" y="9746"/>
                  </a:lnTo>
                  <a:lnTo>
                    <a:pt x="967" y="7394"/>
                  </a:lnTo>
                  <a:lnTo>
                    <a:pt x="0" y="0"/>
                  </a:lnTo>
                  <a:lnTo>
                    <a:pt x="622800" y="147684"/>
                  </a:lnTo>
                  <a:close/>
                </a:path>
              </a:pathLst>
            </a:custGeom>
            <a:solidFill>
              <a:srgbClr val="6CA3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23659" y="3264398"/>
              <a:ext cx="663575" cy="157480"/>
            </a:xfrm>
            <a:custGeom>
              <a:avLst/>
              <a:gdLst/>
              <a:ahLst/>
              <a:cxnLst/>
              <a:rect l="l" t="t" r="r" b="b"/>
              <a:pathLst>
                <a:path w="663575" h="157479">
                  <a:moveTo>
                    <a:pt x="663557" y="157348"/>
                  </a:moveTo>
                  <a:lnTo>
                    <a:pt x="624398" y="157348"/>
                  </a:lnTo>
                  <a:lnTo>
                    <a:pt x="1253" y="9583"/>
                  </a:lnTo>
                  <a:lnTo>
                    <a:pt x="0" y="0"/>
                  </a:lnTo>
                  <a:lnTo>
                    <a:pt x="663557" y="157348"/>
                  </a:lnTo>
                  <a:close/>
                </a:path>
              </a:pathLst>
            </a:custGeom>
            <a:solidFill>
              <a:srgbClr val="66A3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22396" y="3254743"/>
              <a:ext cx="704850" cy="167005"/>
            </a:xfrm>
            <a:custGeom>
              <a:avLst/>
              <a:gdLst/>
              <a:ahLst/>
              <a:cxnLst/>
              <a:rect l="l" t="t" r="r" b="b"/>
              <a:pathLst>
                <a:path w="704850" h="167004">
                  <a:moveTo>
                    <a:pt x="704280" y="167003"/>
                  </a:moveTo>
                  <a:lnTo>
                    <a:pt x="665154" y="167003"/>
                  </a:lnTo>
                  <a:lnTo>
                    <a:pt x="1252" y="9574"/>
                  </a:lnTo>
                  <a:lnTo>
                    <a:pt x="0" y="0"/>
                  </a:lnTo>
                  <a:lnTo>
                    <a:pt x="704280" y="167003"/>
                  </a:lnTo>
                  <a:close/>
                </a:path>
              </a:pathLst>
            </a:custGeom>
            <a:solidFill>
              <a:srgbClr val="5FA4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21132" y="3245076"/>
              <a:ext cx="745490" cy="177165"/>
            </a:xfrm>
            <a:custGeom>
              <a:avLst/>
              <a:gdLst/>
              <a:ahLst/>
              <a:cxnLst/>
              <a:rect l="l" t="t" r="r" b="b"/>
              <a:pathLst>
                <a:path w="745489" h="177164">
                  <a:moveTo>
                    <a:pt x="745043" y="176669"/>
                  </a:moveTo>
                  <a:lnTo>
                    <a:pt x="705902" y="176669"/>
                  </a:lnTo>
                  <a:lnTo>
                    <a:pt x="1252" y="9577"/>
                  </a:lnTo>
                  <a:lnTo>
                    <a:pt x="0" y="0"/>
                  </a:lnTo>
                  <a:lnTo>
                    <a:pt x="745043" y="176669"/>
                  </a:lnTo>
                  <a:close/>
                </a:path>
              </a:pathLst>
            </a:custGeom>
            <a:solidFill>
              <a:srgbClr val="56A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19868" y="3235412"/>
              <a:ext cx="786130" cy="186690"/>
            </a:xfrm>
            <a:custGeom>
              <a:avLst/>
              <a:gdLst/>
              <a:ahLst/>
              <a:cxnLst/>
              <a:rect l="l" t="t" r="r" b="b"/>
              <a:pathLst>
                <a:path w="786130" h="186689">
                  <a:moveTo>
                    <a:pt x="785800" y="186334"/>
                  </a:moveTo>
                  <a:lnTo>
                    <a:pt x="746664" y="186334"/>
                  </a:lnTo>
                  <a:lnTo>
                    <a:pt x="1252" y="9575"/>
                  </a:lnTo>
                  <a:lnTo>
                    <a:pt x="0" y="0"/>
                  </a:lnTo>
                  <a:lnTo>
                    <a:pt x="785800" y="186334"/>
                  </a:lnTo>
                  <a:close/>
                </a:path>
              </a:pathLst>
            </a:custGeom>
            <a:solidFill>
              <a:srgbClr val="4EA6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19245" y="3225899"/>
              <a:ext cx="826135" cy="196215"/>
            </a:xfrm>
            <a:custGeom>
              <a:avLst/>
              <a:gdLst/>
              <a:ahLst/>
              <a:cxnLst/>
              <a:rect l="l" t="t" r="r" b="b"/>
              <a:pathLst>
                <a:path w="826135" h="196214">
                  <a:moveTo>
                    <a:pt x="825912" y="195847"/>
                  </a:moveTo>
                  <a:lnTo>
                    <a:pt x="786749" y="195847"/>
                  </a:lnTo>
                  <a:lnTo>
                    <a:pt x="611" y="9433"/>
                  </a:lnTo>
                  <a:lnTo>
                    <a:pt x="0" y="4756"/>
                  </a:lnTo>
                  <a:lnTo>
                    <a:pt x="0" y="0"/>
                  </a:lnTo>
                  <a:lnTo>
                    <a:pt x="825912" y="195847"/>
                  </a:lnTo>
                  <a:close/>
                </a:path>
              </a:pathLst>
            </a:custGeom>
            <a:solidFill>
              <a:srgbClr val="43A6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19245" y="3216543"/>
              <a:ext cx="865505" cy="205740"/>
            </a:xfrm>
            <a:custGeom>
              <a:avLst/>
              <a:gdLst/>
              <a:ahLst/>
              <a:cxnLst/>
              <a:rect l="l" t="t" r="r" b="b"/>
              <a:pathLst>
                <a:path w="865505" h="205739">
                  <a:moveTo>
                    <a:pt x="865373" y="205203"/>
                  </a:moveTo>
                  <a:lnTo>
                    <a:pt x="826240" y="205203"/>
                  </a:lnTo>
                  <a:lnTo>
                    <a:pt x="0" y="9279"/>
                  </a:lnTo>
                  <a:lnTo>
                    <a:pt x="0" y="0"/>
                  </a:lnTo>
                  <a:lnTo>
                    <a:pt x="865373" y="205203"/>
                  </a:lnTo>
                  <a:close/>
                </a:path>
              </a:pathLst>
            </a:custGeom>
            <a:solidFill>
              <a:srgbClr val="36A7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19245" y="3207178"/>
              <a:ext cx="904875" cy="214629"/>
            </a:xfrm>
            <a:custGeom>
              <a:avLst/>
              <a:gdLst/>
              <a:ahLst/>
              <a:cxnLst/>
              <a:rect l="l" t="t" r="r" b="b"/>
              <a:pathLst>
                <a:path w="904875" h="214629">
                  <a:moveTo>
                    <a:pt x="904867" y="214568"/>
                  </a:moveTo>
                  <a:lnTo>
                    <a:pt x="865729" y="214568"/>
                  </a:lnTo>
                  <a:lnTo>
                    <a:pt x="0" y="9278"/>
                  </a:lnTo>
                  <a:lnTo>
                    <a:pt x="0" y="0"/>
                  </a:lnTo>
                  <a:lnTo>
                    <a:pt x="904867" y="214568"/>
                  </a:lnTo>
                  <a:close/>
                </a:path>
              </a:pathLst>
            </a:custGeom>
            <a:solidFill>
              <a:srgbClr val="23A7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19245" y="3197814"/>
              <a:ext cx="944880" cy="224154"/>
            </a:xfrm>
            <a:custGeom>
              <a:avLst/>
              <a:gdLst/>
              <a:ahLst/>
              <a:cxnLst/>
              <a:rect l="l" t="t" r="r" b="b"/>
              <a:pathLst>
                <a:path w="944880" h="224154">
                  <a:moveTo>
                    <a:pt x="944358" y="223932"/>
                  </a:moveTo>
                  <a:lnTo>
                    <a:pt x="905222" y="223932"/>
                  </a:lnTo>
                  <a:lnTo>
                    <a:pt x="0" y="9278"/>
                  </a:lnTo>
                  <a:lnTo>
                    <a:pt x="0" y="0"/>
                  </a:lnTo>
                  <a:lnTo>
                    <a:pt x="944358" y="223932"/>
                  </a:lnTo>
                  <a:close/>
                </a:path>
              </a:pathLst>
            </a:custGeom>
            <a:solidFill>
              <a:srgbClr val="00A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19245" y="3188448"/>
              <a:ext cx="984250" cy="233679"/>
            </a:xfrm>
            <a:custGeom>
              <a:avLst/>
              <a:gdLst/>
              <a:ahLst/>
              <a:cxnLst/>
              <a:rect l="l" t="t" r="r" b="b"/>
              <a:pathLst>
                <a:path w="984250" h="233679">
                  <a:moveTo>
                    <a:pt x="983846" y="233298"/>
                  </a:moveTo>
                  <a:lnTo>
                    <a:pt x="944691" y="233298"/>
                  </a:lnTo>
                  <a:lnTo>
                    <a:pt x="0" y="9286"/>
                  </a:lnTo>
                  <a:lnTo>
                    <a:pt x="0" y="0"/>
                  </a:lnTo>
                  <a:lnTo>
                    <a:pt x="983846" y="233298"/>
                  </a:lnTo>
                  <a:close/>
                </a:path>
              </a:pathLst>
            </a:custGeom>
            <a:solidFill>
              <a:srgbClr val="00A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19245" y="3179092"/>
              <a:ext cx="1023619" cy="243204"/>
            </a:xfrm>
            <a:custGeom>
              <a:avLst/>
              <a:gdLst/>
              <a:ahLst/>
              <a:cxnLst/>
              <a:rect l="l" t="t" r="r" b="b"/>
              <a:pathLst>
                <a:path w="1023619" h="243204">
                  <a:moveTo>
                    <a:pt x="1023311" y="242654"/>
                  </a:moveTo>
                  <a:lnTo>
                    <a:pt x="984182" y="242654"/>
                  </a:lnTo>
                  <a:lnTo>
                    <a:pt x="0" y="9277"/>
                  </a:lnTo>
                  <a:lnTo>
                    <a:pt x="0" y="0"/>
                  </a:lnTo>
                  <a:lnTo>
                    <a:pt x="1023311" y="242654"/>
                  </a:lnTo>
                  <a:close/>
                </a:path>
              </a:pathLst>
            </a:custGeom>
            <a:solidFill>
              <a:srgbClr val="00A9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19245" y="3169726"/>
              <a:ext cx="1062990" cy="252095"/>
            </a:xfrm>
            <a:custGeom>
              <a:avLst/>
              <a:gdLst/>
              <a:ahLst/>
              <a:cxnLst/>
              <a:rect l="l" t="t" r="r" b="b"/>
              <a:pathLst>
                <a:path w="1062989" h="252095">
                  <a:moveTo>
                    <a:pt x="1062809" y="252020"/>
                  </a:moveTo>
                  <a:lnTo>
                    <a:pt x="1023666" y="252020"/>
                  </a:lnTo>
                  <a:lnTo>
                    <a:pt x="0" y="9280"/>
                  </a:lnTo>
                  <a:lnTo>
                    <a:pt x="0" y="0"/>
                  </a:lnTo>
                  <a:lnTo>
                    <a:pt x="1062809" y="252020"/>
                  </a:lnTo>
                  <a:close/>
                </a:path>
              </a:pathLst>
            </a:custGeom>
            <a:solidFill>
              <a:srgbClr val="00A9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19245" y="3160361"/>
              <a:ext cx="1102360" cy="261620"/>
            </a:xfrm>
            <a:custGeom>
              <a:avLst/>
              <a:gdLst/>
              <a:ahLst/>
              <a:cxnLst/>
              <a:rect l="l" t="t" r="r" b="b"/>
              <a:pathLst>
                <a:path w="1102360" h="261620">
                  <a:moveTo>
                    <a:pt x="1102300" y="261385"/>
                  </a:moveTo>
                  <a:lnTo>
                    <a:pt x="1063157" y="261385"/>
                  </a:lnTo>
                  <a:lnTo>
                    <a:pt x="0" y="9280"/>
                  </a:lnTo>
                  <a:lnTo>
                    <a:pt x="0" y="0"/>
                  </a:lnTo>
                  <a:lnTo>
                    <a:pt x="1102300" y="261385"/>
                  </a:lnTo>
                  <a:close/>
                </a:path>
              </a:pathLst>
            </a:custGeom>
            <a:solidFill>
              <a:srgbClr val="00A9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19245" y="3150997"/>
              <a:ext cx="1142365" cy="271145"/>
            </a:xfrm>
            <a:custGeom>
              <a:avLst/>
              <a:gdLst/>
              <a:ahLst/>
              <a:cxnLst/>
              <a:rect l="l" t="t" r="r" b="b"/>
              <a:pathLst>
                <a:path w="1142364" h="271145">
                  <a:moveTo>
                    <a:pt x="1141783" y="270749"/>
                  </a:moveTo>
                  <a:lnTo>
                    <a:pt x="1102626" y="270749"/>
                  </a:lnTo>
                  <a:lnTo>
                    <a:pt x="0" y="9286"/>
                  </a:lnTo>
                  <a:lnTo>
                    <a:pt x="0" y="0"/>
                  </a:lnTo>
                  <a:lnTo>
                    <a:pt x="1141783" y="270749"/>
                  </a:lnTo>
                  <a:close/>
                </a:path>
              </a:pathLst>
            </a:custGeom>
            <a:solidFill>
              <a:srgbClr val="00A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919245" y="3141631"/>
              <a:ext cx="1181735" cy="280670"/>
            </a:xfrm>
            <a:custGeom>
              <a:avLst/>
              <a:gdLst/>
              <a:ahLst/>
              <a:cxnLst/>
              <a:rect l="l" t="t" r="r" b="b"/>
              <a:pathLst>
                <a:path w="1181735" h="280670">
                  <a:moveTo>
                    <a:pt x="1181280" y="280115"/>
                  </a:moveTo>
                  <a:lnTo>
                    <a:pt x="1142120" y="280115"/>
                  </a:lnTo>
                  <a:lnTo>
                    <a:pt x="0" y="9288"/>
                  </a:lnTo>
                  <a:lnTo>
                    <a:pt x="0" y="0"/>
                  </a:lnTo>
                  <a:lnTo>
                    <a:pt x="1181280" y="280115"/>
                  </a:lnTo>
                  <a:close/>
                </a:path>
              </a:pathLst>
            </a:custGeom>
            <a:solidFill>
              <a:srgbClr val="00A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919245" y="3132275"/>
              <a:ext cx="1221105" cy="289560"/>
            </a:xfrm>
            <a:custGeom>
              <a:avLst/>
              <a:gdLst/>
              <a:ahLst/>
              <a:cxnLst/>
              <a:rect l="l" t="t" r="r" b="b"/>
              <a:pathLst>
                <a:path w="1221105" h="289560">
                  <a:moveTo>
                    <a:pt x="1220746" y="289471"/>
                  </a:moveTo>
                  <a:lnTo>
                    <a:pt x="1181606" y="289471"/>
                  </a:lnTo>
                  <a:lnTo>
                    <a:pt x="0" y="9278"/>
                  </a:lnTo>
                  <a:lnTo>
                    <a:pt x="0" y="0"/>
                  </a:lnTo>
                  <a:lnTo>
                    <a:pt x="1220746" y="289471"/>
                  </a:lnTo>
                  <a:close/>
                </a:path>
              </a:pathLst>
            </a:custGeom>
            <a:solidFill>
              <a:srgbClr val="00AB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919245" y="3122910"/>
              <a:ext cx="1260475" cy="299085"/>
            </a:xfrm>
            <a:custGeom>
              <a:avLst/>
              <a:gdLst/>
              <a:ahLst/>
              <a:cxnLst/>
              <a:rect l="l" t="t" r="r" b="b"/>
              <a:pathLst>
                <a:path w="1260475" h="299085">
                  <a:moveTo>
                    <a:pt x="1260238" y="298835"/>
                  </a:moveTo>
                  <a:lnTo>
                    <a:pt x="1221097" y="298835"/>
                  </a:lnTo>
                  <a:lnTo>
                    <a:pt x="0" y="9278"/>
                  </a:lnTo>
                  <a:lnTo>
                    <a:pt x="0" y="0"/>
                  </a:lnTo>
                  <a:lnTo>
                    <a:pt x="1260238" y="298835"/>
                  </a:lnTo>
                  <a:close/>
                </a:path>
              </a:pathLst>
            </a:custGeom>
            <a:solidFill>
              <a:srgbClr val="00AB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919238" y="3108781"/>
              <a:ext cx="1320165" cy="313055"/>
            </a:xfrm>
            <a:custGeom>
              <a:avLst/>
              <a:gdLst/>
              <a:ahLst/>
              <a:cxnLst/>
              <a:rect l="l" t="t" r="r" b="b"/>
              <a:pathLst>
                <a:path w="1320164" h="313054">
                  <a:moveTo>
                    <a:pt x="1319847" y="312966"/>
                  </a:moveTo>
                  <a:lnTo>
                    <a:pt x="0" y="0"/>
                  </a:lnTo>
                  <a:lnTo>
                    <a:pt x="0" y="4775"/>
                  </a:lnTo>
                  <a:lnTo>
                    <a:pt x="0" y="9283"/>
                  </a:lnTo>
                  <a:lnTo>
                    <a:pt x="0" y="14058"/>
                  </a:lnTo>
                  <a:lnTo>
                    <a:pt x="1260563" y="312966"/>
                  </a:lnTo>
                  <a:lnTo>
                    <a:pt x="1280706" y="312966"/>
                  </a:lnTo>
                  <a:lnTo>
                    <a:pt x="1299718" y="312966"/>
                  </a:lnTo>
                  <a:lnTo>
                    <a:pt x="1319847" y="312966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919245" y="3099286"/>
              <a:ext cx="1360170" cy="322580"/>
            </a:xfrm>
            <a:custGeom>
              <a:avLst/>
              <a:gdLst/>
              <a:ahLst/>
              <a:cxnLst/>
              <a:rect l="l" t="t" r="r" b="b"/>
              <a:pathLst>
                <a:path w="1360170" h="322579">
                  <a:moveTo>
                    <a:pt x="1359855" y="322460"/>
                  </a:moveTo>
                  <a:lnTo>
                    <a:pt x="1320700" y="322460"/>
                  </a:lnTo>
                  <a:lnTo>
                    <a:pt x="0" y="9286"/>
                  </a:lnTo>
                  <a:lnTo>
                    <a:pt x="0" y="0"/>
                  </a:lnTo>
                  <a:lnTo>
                    <a:pt x="1359855" y="32246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919245" y="3089803"/>
              <a:ext cx="1400175" cy="332105"/>
            </a:xfrm>
            <a:custGeom>
              <a:avLst/>
              <a:gdLst/>
              <a:ahLst/>
              <a:cxnLst/>
              <a:rect l="l" t="t" r="r" b="b"/>
              <a:pathLst>
                <a:path w="1400175" h="332104">
                  <a:moveTo>
                    <a:pt x="1399855" y="331943"/>
                  </a:moveTo>
                  <a:lnTo>
                    <a:pt x="1360710" y="331943"/>
                  </a:lnTo>
                  <a:lnTo>
                    <a:pt x="0" y="9280"/>
                  </a:lnTo>
                  <a:lnTo>
                    <a:pt x="0" y="0"/>
                  </a:lnTo>
                  <a:lnTo>
                    <a:pt x="1399855" y="331943"/>
                  </a:lnTo>
                  <a:close/>
                </a:path>
              </a:pathLst>
            </a:custGeom>
            <a:solidFill>
              <a:srgbClr val="00B3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919245" y="3080313"/>
              <a:ext cx="1440180" cy="341630"/>
            </a:xfrm>
            <a:custGeom>
              <a:avLst/>
              <a:gdLst/>
              <a:ahLst/>
              <a:cxnLst/>
              <a:rect l="l" t="t" r="r" b="b"/>
              <a:pathLst>
                <a:path w="1440180" h="341629">
                  <a:moveTo>
                    <a:pt x="1439864" y="341432"/>
                  </a:moveTo>
                  <a:lnTo>
                    <a:pt x="1400710" y="341432"/>
                  </a:lnTo>
                  <a:lnTo>
                    <a:pt x="0" y="9286"/>
                  </a:lnTo>
                  <a:lnTo>
                    <a:pt x="0" y="0"/>
                  </a:lnTo>
                  <a:lnTo>
                    <a:pt x="1439864" y="341432"/>
                  </a:lnTo>
                  <a:close/>
                </a:path>
              </a:pathLst>
            </a:custGeom>
            <a:solidFill>
              <a:srgbClr val="00B5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919245" y="3070832"/>
              <a:ext cx="1480185" cy="351155"/>
            </a:xfrm>
            <a:custGeom>
              <a:avLst/>
              <a:gdLst/>
              <a:ahLst/>
              <a:cxnLst/>
              <a:rect l="l" t="t" r="r" b="b"/>
              <a:pathLst>
                <a:path w="1480185" h="351154">
                  <a:moveTo>
                    <a:pt x="1479858" y="350913"/>
                  </a:moveTo>
                  <a:lnTo>
                    <a:pt x="1440716" y="350913"/>
                  </a:lnTo>
                  <a:lnTo>
                    <a:pt x="0" y="9278"/>
                  </a:lnTo>
                  <a:lnTo>
                    <a:pt x="0" y="0"/>
                  </a:lnTo>
                  <a:lnTo>
                    <a:pt x="1479858" y="350913"/>
                  </a:lnTo>
                  <a:close/>
                </a:path>
              </a:pathLst>
            </a:custGeom>
            <a:solidFill>
              <a:srgbClr val="00B9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919245" y="3061343"/>
              <a:ext cx="1520190" cy="360680"/>
            </a:xfrm>
            <a:custGeom>
              <a:avLst/>
              <a:gdLst/>
              <a:ahLst/>
              <a:cxnLst/>
              <a:rect l="l" t="t" r="r" b="b"/>
              <a:pathLst>
                <a:path w="1520189" h="360679">
                  <a:moveTo>
                    <a:pt x="1519864" y="360403"/>
                  </a:moveTo>
                  <a:lnTo>
                    <a:pt x="1480713" y="360403"/>
                  </a:lnTo>
                  <a:lnTo>
                    <a:pt x="0" y="9286"/>
                  </a:lnTo>
                  <a:lnTo>
                    <a:pt x="0" y="0"/>
                  </a:lnTo>
                  <a:lnTo>
                    <a:pt x="1519864" y="360403"/>
                  </a:lnTo>
                  <a:close/>
                </a:path>
              </a:pathLst>
            </a:custGeom>
            <a:solidFill>
              <a:srgbClr val="00BC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919245" y="3051852"/>
              <a:ext cx="1560195" cy="370205"/>
            </a:xfrm>
            <a:custGeom>
              <a:avLst/>
              <a:gdLst/>
              <a:ahLst/>
              <a:cxnLst/>
              <a:rect l="l" t="t" r="r" b="b"/>
              <a:pathLst>
                <a:path w="1560195" h="370204">
                  <a:moveTo>
                    <a:pt x="1559889" y="369894"/>
                  </a:moveTo>
                  <a:lnTo>
                    <a:pt x="1520732" y="369894"/>
                  </a:lnTo>
                  <a:lnTo>
                    <a:pt x="0" y="9288"/>
                  </a:lnTo>
                  <a:lnTo>
                    <a:pt x="0" y="0"/>
                  </a:lnTo>
                  <a:lnTo>
                    <a:pt x="1559889" y="369894"/>
                  </a:lnTo>
                  <a:close/>
                </a:path>
              </a:pathLst>
            </a:custGeom>
            <a:solidFill>
              <a:srgbClr val="00BF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919245" y="3042370"/>
              <a:ext cx="1600200" cy="379730"/>
            </a:xfrm>
            <a:custGeom>
              <a:avLst/>
              <a:gdLst/>
              <a:ahLst/>
              <a:cxnLst/>
              <a:rect l="l" t="t" r="r" b="b"/>
              <a:pathLst>
                <a:path w="1600200" h="379729">
                  <a:moveTo>
                    <a:pt x="1599887" y="379375"/>
                  </a:moveTo>
                  <a:lnTo>
                    <a:pt x="1560743" y="379375"/>
                  </a:lnTo>
                  <a:lnTo>
                    <a:pt x="0" y="9278"/>
                  </a:lnTo>
                  <a:lnTo>
                    <a:pt x="0" y="0"/>
                  </a:lnTo>
                  <a:lnTo>
                    <a:pt x="1599887" y="379375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919245" y="3032881"/>
              <a:ext cx="1640205" cy="389255"/>
            </a:xfrm>
            <a:custGeom>
              <a:avLst/>
              <a:gdLst/>
              <a:ahLst/>
              <a:cxnLst/>
              <a:rect l="l" t="t" r="r" b="b"/>
              <a:pathLst>
                <a:path w="1640205" h="389254">
                  <a:moveTo>
                    <a:pt x="1639892" y="388865"/>
                  </a:moveTo>
                  <a:lnTo>
                    <a:pt x="1600742" y="388865"/>
                  </a:lnTo>
                  <a:lnTo>
                    <a:pt x="0" y="9286"/>
                  </a:lnTo>
                  <a:lnTo>
                    <a:pt x="0" y="0"/>
                  </a:lnTo>
                  <a:lnTo>
                    <a:pt x="1639892" y="388865"/>
                  </a:lnTo>
                  <a:close/>
                </a:path>
              </a:pathLst>
            </a:custGeom>
            <a:solidFill>
              <a:srgbClr val="39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919245" y="3023398"/>
              <a:ext cx="1680210" cy="398780"/>
            </a:xfrm>
            <a:custGeom>
              <a:avLst/>
              <a:gdLst/>
              <a:ahLst/>
              <a:cxnLst/>
              <a:rect l="l" t="t" r="r" b="b"/>
              <a:pathLst>
                <a:path w="1680210" h="398779">
                  <a:moveTo>
                    <a:pt x="1679893" y="398348"/>
                  </a:moveTo>
                  <a:lnTo>
                    <a:pt x="1640746" y="398348"/>
                  </a:lnTo>
                  <a:lnTo>
                    <a:pt x="0" y="9280"/>
                  </a:lnTo>
                  <a:lnTo>
                    <a:pt x="0" y="0"/>
                  </a:lnTo>
                  <a:lnTo>
                    <a:pt x="1679893" y="398348"/>
                  </a:lnTo>
                  <a:close/>
                </a:path>
              </a:pathLst>
            </a:custGeom>
            <a:solidFill>
              <a:srgbClr val="51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919245" y="3013908"/>
              <a:ext cx="1720214" cy="408305"/>
            </a:xfrm>
            <a:custGeom>
              <a:avLst/>
              <a:gdLst/>
              <a:ahLst/>
              <a:cxnLst/>
              <a:rect l="l" t="t" r="r" b="b"/>
              <a:pathLst>
                <a:path w="1720214" h="408304">
                  <a:moveTo>
                    <a:pt x="1719916" y="407837"/>
                  </a:moveTo>
                  <a:lnTo>
                    <a:pt x="1680771" y="407837"/>
                  </a:lnTo>
                  <a:lnTo>
                    <a:pt x="0" y="9278"/>
                  </a:lnTo>
                  <a:lnTo>
                    <a:pt x="0" y="0"/>
                  </a:lnTo>
                  <a:lnTo>
                    <a:pt x="1719916" y="407837"/>
                  </a:lnTo>
                  <a:close/>
                </a:path>
              </a:pathLst>
            </a:custGeom>
            <a:solidFill>
              <a:srgbClr val="64CD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919245" y="3004419"/>
              <a:ext cx="1760220" cy="417830"/>
            </a:xfrm>
            <a:custGeom>
              <a:avLst/>
              <a:gdLst/>
              <a:ahLst/>
              <a:cxnLst/>
              <a:rect l="l" t="t" r="r" b="b"/>
              <a:pathLst>
                <a:path w="1760220" h="417829">
                  <a:moveTo>
                    <a:pt x="1759920" y="417327"/>
                  </a:moveTo>
                  <a:lnTo>
                    <a:pt x="1720770" y="417327"/>
                  </a:lnTo>
                  <a:lnTo>
                    <a:pt x="0" y="9286"/>
                  </a:lnTo>
                  <a:lnTo>
                    <a:pt x="0" y="0"/>
                  </a:lnTo>
                  <a:lnTo>
                    <a:pt x="1759920" y="417327"/>
                  </a:lnTo>
                  <a:close/>
                </a:path>
              </a:pathLst>
            </a:custGeom>
            <a:solidFill>
              <a:srgbClr val="76D1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919245" y="2994936"/>
              <a:ext cx="1800225" cy="427355"/>
            </a:xfrm>
            <a:custGeom>
              <a:avLst/>
              <a:gdLst/>
              <a:ahLst/>
              <a:cxnLst/>
              <a:rect l="l" t="t" r="r" b="b"/>
              <a:pathLst>
                <a:path w="1800225" h="427354">
                  <a:moveTo>
                    <a:pt x="1799921" y="426810"/>
                  </a:moveTo>
                  <a:lnTo>
                    <a:pt x="1760774" y="426810"/>
                  </a:lnTo>
                  <a:lnTo>
                    <a:pt x="0" y="9280"/>
                  </a:lnTo>
                  <a:lnTo>
                    <a:pt x="0" y="0"/>
                  </a:lnTo>
                  <a:lnTo>
                    <a:pt x="1799921" y="426810"/>
                  </a:lnTo>
                  <a:close/>
                </a:path>
              </a:pathLst>
            </a:custGeom>
            <a:solidFill>
              <a:srgbClr val="85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919245" y="2985447"/>
              <a:ext cx="1840230" cy="436880"/>
            </a:xfrm>
            <a:custGeom>
              <a:avLst/>
              <a:gdLst/>
              <a:ahLst/>
              <a:cxnLst/>
              <a:rect l="l" t="t" r="r" b="b"/>
              <a:pathLst>
                <a:path w="1840230" h="436879">
                  <a:moveTo>
                    <a:pt x="1839925" y="436299"/>
                  </a:moveTo>
                  <a:lnTo>
                    <a:pt x="1800776" y="436299"/>
                  </a:lnTo>
                  <a:lnTo>
                    <a:pt x="0" y="9286"/>
                  </a:lnTo>
                  <a:lnTo>
                    <a:pt x="0" y="0"/>
                  </a:lnTo>
                  <a:lnTo>
                    <a:pt x="1839925" y="436299"/>
                  </a:lnTo>
                  <a:close/>
                </a:path>
              </a:pathLst>
            </a:custGeom>
            <a:solidFill>
              <a:srgbClr val="93D9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919245" y="2975966"/>
              <a:ext cx="1880235" cy="446405"/>
            </a:xfrm>
            <a:custGeom>
              <a:avLst/>
              <a:gdLst/>
              <a:ahLst/>
              <a:cxnLst/>
              <a:rect l="l" t="t" r="r" b="b"/>
              <a:pathLst>
                <a:path w="1880235" h="446404">
                  <a:moveTo>
                    <a:pt x="1879926" y="445780"/>
                  </a:moveTo>
                  <a:lnTo>
                    <a:pt x="1840796" y="445780"/>
                  </a:lnTo>
                  <a:lnTo>
                    <a:pt x="0" y="9277"/>
                  </a:lnTo>
                  <a:lnTo>
                    <a:pt x="0" y="0"/>
                  </a:lnTo>
                  <a:lnTo>
                    <a:pt x="1879926" y="445780"/>
                  </a:lnTo>
                  <a:close/>
                </a:path>
              </a:pathLst>
            </a:custGeom>
            <a:solidFill>
              <a:srgbClr val="A1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919245" y="2966474"/>
              <a:ext cx="1920239" cy="455295"/>
            </a:xfrm>
            <a:custGeom>
              <a:avLst/>
              <a:gdLst/>
              <a:ahLst/>
              <a:cxnLst/>
              <a:rect l="l" t="t" r="r" b="b"/>
              <a:pathLst>
                <a:path w="1920239" h="455295">
                  <a:moveTo>
                    <a:pt x="1919950" y="455272"/>
                  </a:moveTo>
                  <a:lnTo>
                    <a:pt x="1880802" y="455272"/>
                  </a:lnTo>
                  <a:lnTo>
                    <a:pt x="0" y="9280"/>
                  </a:lnTo>
                  <a:lnTo>
                    <a:pt x="0" y="0"/>
                  </a:lnTo>
                  <a:lnTo>
                    <a:pt x="1919950" y="455272"/>
                  </a:lnTo>
                  <a:close/>
                </a:path>
              </a:pathLst>
            </a:custGeom>
            <a:solidFill>
              <a:srgbClr val="AF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919245" y="2956985"/>
              <a:ext cx="1960245" cy="464820"/>
            </a:xfrm>
            <a:custGeom>
              <a:avLst/>
              <a:gdLst/>
              <a:ahLst/>
              <a:cxnLst/>
              <a:rect l="l" t="t" r="r" b="b"/>
              <a:pathLst>
                <a:path w="1960245" h="464820">
                  <a:moveTo>
                    <a:pt x="1959952" y="464761"/>
                  </a:moveTo>
                  <a:lnTo>
                    <a:pt x="1920805" y="464761"/>
                  </a:lnTo>
                  <a:lnTo>
                    <a:pt x="0" y="9286"/>
                  </a:lnTo>
                  <a:lnTo>
                    <a:pt x="0" y="0"/>
                  </a:lnTo>
                  <a:lnTo>
                    <a:pt x="1959952" y="464761"/>
                  </a:lnTo>
                  <a:close/>
                </a:path>
              </a:pathLst>
            </a:custGeom>
            <a:solidFill>
              <a:srgbClr val="BCE6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919245" y="2947504"/>
              <a:ext cx="2000250" cy="474345"/>
            </a:xfrm>
            <a:custGeom>
              <a:avLst/>
              <a:gdLst/>
              <a:ahLst/>
              <a:cxnLst/>
              <a:rect l="l" t="t" r="r" b="b"/>
              <a:pathLst>
                <a:path w="2000250" h="474345">
                  <a:moveTo>
                    <a:pt x="1999954" y="474242"/>
                  </a:moveTo>
                  <a:lnTo>
                    <a:pt x="1960807" y="474242"/>
                  </a:lnTo>
                  <a:lnTo>
                    <a:pt x="0" y="9278"/>
                  </a:lnTo>
                  <a:lnTo>
                    <a:pt x="0" y="0"/>
                  </a:lnTo>
                  <a:lnTo>
                    <a:pt x="1999954" y="474242"/>
                  </a:lnTo>
                  <a:close/>
                </a:path>
              </a:pathLst>
            </a:custGeom>
            <a:solidFill>
              <a:srgbClr val="C9E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919245" y="2938013"/>
              <a:ext cx="2040255" cy="483870"/>
            </a:xfrm>
            <a:custGeom>
              <a:avLst/>
              <a:gdLst/>
              <a:ahLst/>
              <a:cxnLst/>
              <a:rect l="l" t="t" r="r" b="b"/>
              <a:pathLst>
                <a:path w="2040255" h="483870">
                  <a:moveTo>
                    <a:pt x="2039961" y="483733"/>
                  </a:moveTo>
                  <a:lnTo>
                    <a:pt x="2000809" y="483733"/>
                  </a:lnTo>
                  <a:lnTo>
                    <a:pt x="0" y="9288"/>
                  </a:lnTo>
                  <a:lnTo>
                    <a:pt x="0" y="0"/>
                  </a:lnTo>
                  <a:lnTo>
                    <a:pt x="2039961" y="483733"/>
                  </a:lnTo>
                  <a:close/>
                </a:path>
              </a:pathLst>
            </a:custGeom>
            <a:solidFill>
              <a:srgbClr val="D6F0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919245" y="2928532"/>
              <a:ext cx="2080260" cy="493395"/>
            </a:xfrm>
            <a:custGeom>
              <a:avLst/>
              <a:gdLst/>
              <a:ahLst/>
              <a:cxnLst/>
              <a:rect l="l" t="t" r="r" b="b"/>
              <a:pathLst>
                <a:path w="2080260" h="493395">
                  <a:moveTo>
                    <a:pt x="2079964" y="493214"/>
                  </a:moveTo>
                  <a:lnTo>
                    <a:pt x="2040816" y="493214"/>
                  </a:lnTo>
                  <a:lnTo>
                    <a:pt x="0" y="9278"/>
                  </a:lnTo>
                  <a:lnTo>
                    <a:pt x="0" y="0"/>
                  </a:lnTo>
                  <a:lnTo>
                    <a:pt x="2079964" y="493214"/>
                  </a:lnTo>
                  <a:close/>
                </a:path>
              </a:pathLst>
            </a:custGeom>
            <a:solidFill>
              <a:srgbClr val="E3F4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919245" y="2919042"/>
              <a:ext cx="2120265" cy="502920"/>
            </a:xfrm>
            <a:custGeom>
              <a:avLst/>
              <a:gdLst/>
              <a:ahLst/>
              <a:cxnLst/>
              <a:rect l="l" t="t" r="r" b="b"/>
              <a:pathLst>
                <a:path w="2120265" h="502920">
                  <a:moveTo>
                    <a:pt x="2119983" y="502704"/>
                  </a:moveTo>
                  <a:lnTo>
                    <a:pt x="2080835" y="502704"/>
                  </a:lnTo>
                  <a:lnTo>
                    <a:pt x="0" y="9278"/>
                  </a:lnTo>
                  <a:lnTo>
                    <a:pt x="0" y="0"/>
                  </a:lnTo>
                  <a:lnTo>
                    <a:pt x="2119983" y="502704"/>
                  </a:lnTo>
                  <a:close/>
                </a:path>
              </a:pathLst>
            </a:custGeom>
            <a:solidFill>
              <a:srgbClr val="EF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919238" y="2904934"/>
              <a:ext cx="2179955" cy="516890"/>
            </a:xfrm>
            <a:custGeom>
              <a:avLst/>
              <a:gdLst/>
              <a:ahLst/>
              <a:cxnLst/>
              <a:rect l="l" t="t" r="r" b="b"/>
              <a:pathLst>
                <a:path w="2179955" h="516889">
                  <a:moveTo>
                    <a:pt x="2179510" y="516813"/>
                  </a:moveTo>
                  <a:lnTo>
                    <a:pt x="0" y="0"/>
                  </a:lnTo>
                  <a:lnTo>
                    <a:pt x="0" y="4622"/>
                  </a:lnTo>
                  <a:lnTo>
                    <a:pt x="0" y="9283"/>
                  </a:lnTo>
                  <a:lnTo>
                    <a:pt x="0" y="13906"/>
                  </a:lnTo>
                  <a:lnTo>
                    <a:pt x="2120836" y="516813"/>
                  </a:lnTo>
                  <a:lnTo>
                    <a:pt x="2140369" y="516813"/>
                  </a:lnTo>
                  <a:lnTo>
                    <a:pt x="2159990" y="516813"/>
                  </a:lnTo>
                  <a:lnTo>
                    <a:pt x="2179510" y="5168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919245" y="2895590"/>
              <a:ext cx="2219325" cy="526415"/>
            </a:xfrm>
            <a:custGeom>
              <a:avLst/>
              <a:gdLst/>
              <a:ahLst/>
              <a:cxnLst/>
              <a:rect l="l" t="t" r="r" b="b"/>
              <a:pathLst>
                <a:path w="2219325" h="526414">
                  <a:moveTo>
                    <a:pt x="2218864" y="526155"/>
                  </a:moveTo>
                  <a:lnTo>
                    <a:pt x="2179714" y="526155"/>
                  </a:lnTo>
                  <a:lnTo>
                    <a:pt x="0" y="9286"/>
                  </a:lnTo>
                  <a:lnTo>
                    <a:pt x="0" y="0"/>
                  </a:lnTo>
                  <a:lnTo>
                    <a:pt x="2218864" y="526155"/>
                  </a:lnTo>
                  <a:close/>
                </a:path>
              </a:pathLst>
            </a:custGeom>
            <a:solidFill>
              <a:srgbClr val="F7FC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919245" y="2886262"/>
              <a:ext cx="2258695" cy="535940"/>
            </a:xfrm>
            <a:custGeom>
              <a:avLst/>
              <a:gdLst/>
              <a:ahLst/>
              <a:cxnLst/>
              <a:rect l="l" t="t" r="r" b="b"/>
              <a:pathLst>
                <a:path w="2258695" h="535939">
                  <a:moveTo>
                    <a:pt x="2258216" y="535484"/>
                  </a:moveTo>
                  <a:lnTo>
                    <a:pt x="2219066" y="535484"/>
                  </a:lnTo>
                  <a:lnTo>
                    <a:pt x="0" y="9280"/>
                  </a:lnTo>
                  <a:lnTo>
                    <a:pt x="0" y="0"/>
                  </a:lnTo>
                  <a:lnTo>
                    <a:pt x="2258216" y="535484"/>
                  </a:lnTo>
                  <a:close/>
                </a:path>
              </a:pathLst>
            </a:custGeom>
            <a:solidFill>
              <a:srgbClr val="F3FA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919245" y="2876927"/>
              <a:ext cx="2298065" cy="544830"/>
            </a:xfrm>
            <a:custGeom>
              <a:avLst/>
              <a:gdLst/>
              <a:ahLst/>
              <a:cxnLst/>
              <a:rect l="l" t="t" r="r" b="b"/>
              <a:pathLst>
                <a:path w="2298065" h="544829">
                  <a:moveTo>
                    <a:pt x="2297587" y="544819"/>
                  </a:moveTo>
                  <a:lnTo>
                    <a:pt x="2258437" y="544819"/>
                  </a:lnTo>
                  <a:lnTo>
                    <a:pt x="0" y="9278"/>
                  </a:lnTo>
                  <a:lnTo>
                    <a:pt x="0" y="0"/>
                  </a:lnTo>
                  <a:lnTo>
                    <a:pt x="2297587" y="544819"/>
                  </a:lnTo>
                  <a:close/>
                </a:path>
              </a:pathLst>
            </a:custGeom>
            <a:solidFill>
              <a:srgbClr val="EDF8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919245" y="2867591"/>
              <a:ext cx="2337435" cy="554355"/>
            </a:xfrm>
            <a:custGeom>
              <a:avLst/>
              <a:gdLst/>
              <a:ahLst/>
              <a:cxnLst/>
              <a:rect l="l" t="t" r="r" b="b"/>
              <a:pathLst>
                <a:path w="2337435" h="554354">
                  <a:moveTo>
                    <a:pt x="2336938" y="554155"/>
                  </a:moveTo>
                  <a:lnTo>
                    <a:pt x="2297789" y="554155"/>
                  </a:lnTo>
                  <a:lnTo>
                    <a:pt x="0" y="9288"/>
                  </a:lnTo>
                  <a:lnTo>
                    <a:pt x="0" y="0"/>
                  </a:lnTo>
                  <a:lnTo>
                    <a:pt x="2336938" y="554155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919245" y="2858262"/>
              <a:ext cx="2376805" cy="563880"/>
            </a:xfrm>
            <a:custGeom>
              <a:avLst/>
              <a:gdLst/>
              <a:ahLst/>
              <a:cxnLst/>
              <a:rect l="l" t="t" r="r" b="b"/>
              <a:pathLst>
                <a:path w="2376804" h="563879">
                  <a:moveTo>
                    <a:pt x="2376295" y="563483"/>
                  </a:moveTo>
                  <a:lnTo>
                    <a:pt x="2337164" y="563483"/>
                  </a:lnTo>
                  <a:lnTo>
                    <a:pt x="0" y="9279"/>
                  </a:lnTo>
                  <a:lnTo>
                    <a:pt x="0" y="0"/>
                  </a:lnTo>
                  <a:lnTo>
                    <a:pt x="2376295" y="563483"/>
                  </a:lnTo>
                  <a:close/>
                </a:path>
              </a:pathLst>
            </a:custGeom>
            <a:solidFill>
              <a:srgbClr val="E4F5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919245" y="2848928"/>
              <a:ext cx="2416175" cy="573405"/>
            </a:xfrm>
            <a:custGeom>
              <a:avLst/>
              <a:gdLst/>
              <a:ahLst/>
              <a:cxnLst/>
              <a:rect l="l" t="t" r="r" b="b"/>
              <a:pathLst>
                <a:path w="2416175" h="573404">
                  <a:moveTo>
                    <a:pt x="2415666" y="572818"/>
                  </a:moveTo>
                  <a:lnTo>
                    <a:pt x="2376515" y="572818"/>
                  </a:lnTo>
                  <a:lnTo>
                    <a:pt x="0" y="9278"/>
                  </a:lnTo>
                  <a:lnTo>
                    <a:pt x="0" y="0"/>
                  </a:lnTo>
                  <a:lnTo>
                    <a:pt x="2415666" y="572818"/>
                  </a:lnTo>
                  <a:close/>
                </a:path>
              </a:pathLst>
            </a:custGeom>
            <a:solidFill>
              <a:srgbClr val="DF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919245" y="2839591"/>
              <a:ext cx="2455545" cy="582295"/>
            </a:xfrm>
            <a:custGeom>
              <a:avLst/>
              <a:gdLst/>
              <a:ahLst/>
              <a:cxnLst/>
              <a:rect l="l" t="t" r="r" b="b"/>
              <a:pathLst>
                <a:path w="2455545" h="582295">
                  <a:moveTo>
                    <a:pt x="2455016" y="582155"/>
                  </a:moveTo>
                  <a:lnTo>
                    <a:pt x="2415872" y="582155"/>
                  </a:lnTo>
                  <a:lnTo>
                    <a:pt x="0" y="9286"/>
                  </a:lnTo>
                  <a:lnTo>
                    <a:pt x="0" y="0"/>
                  </a:lnTo>
                  <a:lnTo>
                    <a:pt x="2455016" y="582155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919245" y="2830263"/>
              <a:ext cx="2494915" cy="591820"/>
            </a:xfrm>
            <a:custGeom>
              <a:avLst/>
              <a:gdLst/>
              <a:ahLst/>
              <a:cxnLst/>
              <a:rect l="l" t="t" r="r" b="b"/>
              <a:pathLst>
                <a:path w="2494915" h="591820">
                  <a:moveTo>
                    <a:pt x="2494374" y="591483"/>
                  </a:moveTo>
                  <a:lnTo>
                    <a:pt x="2455244" y="591483"/>
                  </a:lnTo>
                  <a:lnTo>
                    <a:pt x="0" y="9279"/>
                  </a:lnTo>
                  <a:lnTo>
                    <a:pt x="0" y="0"/>
                  </a:lnTo>
                  <a:lnTo>
                    <a:pt x="2494374" y="591483"/>
                  </a:lnTo>
                  <a:close/>
                </a:path>
              </a:pathLst>
            </a:custGeom>
            <a:solidFill>
              <a:srgbClr val="D5EF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919245" y="2820928"/>
              <a:ext cx="2534285" cy="601345"/>
            </a:xfrm>
            <a:custGeom>
              <a:avLst/>
              <a:gdLst/>
              <a:ahLst/>
              <a:cxnLst/>
              <a:rect l="l" t="t" r="r" b="b"/>
              <a:pathLst>
                <a:path w="2534285" h="601345">
                  <a:moveTo>
                    <a:pt x="2533745" y="600818"/>
                  </a:moveTo>
                  <a:lnTo>
                    <a:pt x="2494593" y="600818"/>
                  </a:lnTo>
                  <a:lnTo>
                    <a:pt x="0" y="9278"/>
                  </a:lnTo>
                  <a:lnTo>
                    <a:pt x="0" y="0"/>
                  </a:lnTo>
                  <a:lnTo>
                    <a:pt x="2533745" y="600818"/>
                  </a:lnTo>
                  <a:close/>
                </a:path>
              </a:pathLst>
            </a:custGeom>
            <a:solidFill>
              <a:srgbClr val="D0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919245" y="2811591"/>
              <a:ext cx="2573655" cy="610235"/>
            </a:xfrm>
            <a:custGeom>
              <a:avLst/>
              <a:gdLst/>
              <a:ahLst/>
              <a:cxnLst/>
              <a:rect l="l" t="t" r="r" b="b"/>
              <a:pathLst>
                <a:path w="2573654" h="610235">
                  <a:moveTo>
                    <a:pt x="2573094" y="610155"/>
                  </a:moveTo>
                  <a:lnTo>
                    <a:pt x="2533947" y="610155"/>
                  </a:lnTo>
                  <a:lnTo>
                    <a:pt x="0" y="9288"/>
                  </a:lnTo>
                  <a:lnTo>
                    <a:pt x="0" y="0"/>
                  </a:lnTo>
                  <a:lnTo>
                    <a:pt x="2573094" y="610155"/>
                  </a:lnTo>
                  <a:close/>
                </a:path>
              </a:pathLst>
            </a:custGeom>
            <a:solidFill>
              <a:srgbClr val="CC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919245" y="2802263"/>
              <a:ext cx="2613025" cy="619760"/>
            </a:xfrm>
            <a:custGeom>
              <a:avLst/>
              <a:gdLst/>
              <a:ahLst/>
              <a:cxnLst/>
              <a:rect l="l" t="t" r="r" b="b"/>
              <a:pathLst>
                <a:path w="2613025" h="619760">
                  <a:moveTo>
                    <a:pt x="2612453" y="619483"/>
                  </a:moveTo>
                  <a:lnTo>
                    <a:pt x="2573301" y="619483"/>
                  </a:lnTo>
                  <a:lnTo>
                    <a:pt x="0" y="9280"/>
                  </a:lnTo>
                  <a:lnTo>
                    <a:pt x="0" y="0"/>
                  </a:lnTo>
                  <a:lnTo>
                    <a:pt x="2612453" y="619483"/>
                  </a:lnTo>
                  <a:close/>
                </a:path>
              </a:pathLst>
            </a:custGeom>
            <a:solidFill>
              <a:srgbClr val="C7EA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919245" y="2792928"/>
              <a:ext cx="2652395" cy="629285"/>
            </a:xfrm>
            <a:custGeom>
              <a:avLst/>
              <a:gdLst/>
              <a:ahLst/>
              <a:cxnLst/>
              <a:rect l="l" t="t" r="r" b="b"/>
              <a:pathLst>
                <a:path w="2652395" h="629285">
                  <a:moveTo>
                    <a:pt x="2651825" y="628818"/>
                  </a:moveTo>
                  <a:lnTo>
                    <a:pt x="2612671" y="628818"/>
                  </a:lnTo>
                  <a:lnTo>
                    <a:pt x="0" y="9278"/>
                  </a:lnTo>
                  <a:lnTo>
                    <a:pt x="0" y="0"/>
                  </a:lnTo>
                  <a:lnTo>
                    <a:pt x="2651825" y="628818"/>
                  </a:lnTo>
                  <a:close/>
                </a:path>
              </a:pathLst>
            </a:custGeom>
            <a:solidFill>
              <a:srgbClr val="C1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919245" y="2783592"/>
              <a:ext cx="2691765" cy="638175"/>
            </a:xfrm>
            <a:custGeom>
              <a:avLst/>
              <a:gdLst/>
              <a:ahLst/>
              <a:cxnLst/>
              <a:rect l="l" t="t" r="r" b="b"/>
              <a:pathLst>
                <a:path w="2691765" h="638175">
                  <a:moveTo>
                    <a:pt x="2691172" y="638154"/>
                  </a:moveTo>
                  <a:lnTo>
                    <a:pt x="2652026" y="638154"/>
                  </a:lnTo>
                  <a:lnTo>
                    <a:pt x="0" y="9288"/>
                  </a:lnTo>
                  <a:lnTo>
                    <a:pt x="0" y="0"/>
                  </a:lnTo>
                  <a:lnTo>
                    <a:pt x="2691172" y="638154"/>
                  </a:lnTo>
                  <a:close/>
                </a:path>
              </a:pathLst>
            </a:custGeom>
            <a:solidFill>
              <a:srgbClr val="BD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919245" y="2774265"/>
              <a:ext cx="2731135" cy="647700"/>
            </a:xfrm>
            <a:custGeom>
              <a:avLst/>
              <a:gdLst/>
              <a:ahLst/>
              <a:cxnLst/>
              <a:rect l="l" t="t" r="r" b="b"/>
              <a:pathLst>
                <a:path w="2731135" h="647700">
                  <a:moveTo>
                    <a:pt x="2730528" y="647480"/>
                  </a:moveTo>
                  <a:lnTo>
                    <a:pt x="2691379" y="647480"/>
                  </a:lnTo>
                  <a:lnTo>
                    <a:pt x="0" y="9278"/>
                  </a:lnTo>
                  <a:lnTo>
                    <a:pt x="0" y="0"/>
                  </a:lnTo>
                  <a:lnTo>
                    <a:pt x="2730528" y="647480"/>
                  </a:lnTo>
                  <a:close/>
                </a:path>
              </a:pathLst>
            </a:custGeom>
            <a:solidFill>
              <a:srgbClr val="B7E5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919245" y="2764929"/>
              <a:ext cx="2770505" cy="657225"/>
            </a:xfrm>
            <a:custGeom>
              <a:avLst/>
              <a:gdLst/>
              <a:ahLst/>
              <a:cxnLst/>
              <a:rect l="l" t="t" r="r" b="b"/>
              <a:pathLst>
                <a:path w="2770504" h="657225">
                  <a:moveTo>
                    <a:pt x="2769898" y="656817"/>
                  </a:moveTo>
                  <a:lnTo>
                    <a:pt x="2730749" y="656817"/>
                  </a:lnTo>
                  <a:lnTo>
                    <a:pt x="0" y="9278"/>
                  </a:lnTo>
                  <a:lnTo>
                    <a:pt x="0" y="0"/>
                  </a:lnTo>
                  <a:lnTo>
                    <a:pt x="2769898" y="656817"/>
                  </a:lnTo>
                  <a:close/>
                </a:path>
              </a:pathLst>
            </a:custGeom>
            <a:solidFill>
              <a:srgbClr val="B2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919245" y="2755592"/>
              <a:ext cx="2809875" cy="666750"/>
            </a:xfrm>
            <a:custGeom>
              <a:avLst/>
              <a:gdLst/>
              <a:ahLst/>
              <a:cxnLst/>
              <a:rect l="l" t="t" r="r" b="b"/>
              <a:pathLst>
                <a:path w="2809875" h="666750">
                  <a:moveTo>
                    <a:pt x="2809250" y="666154"/>
                  </a:moveTo>
                  <a:lnTo>
                    <a:pt x="2770105" y="666154"/>
                  </a:lnTo>
                  <a:lnTo>
                    <a:pt x="0" y="9288"/>
                  </a:lnTo>
                  <a:lnTo>
                    <a:pt x="0" y="0"/>
                  </a:lnTo>
                  <a:lnTo>
                    <a:pt x="2809250" y="666154"/>
                  </a:lnTo>
                  <a:close/>
                </a:path>
              </a:pathLst>
            </a:custGeom>
            <a:solidFill>
              <a:srgbClr val="AE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919245" y="2746266"/>
              <a:ext cx="2848610" cy="675640"/>
            </a:xfrm>
            <a:custGeom>
              <a:avLst/>
              <a:gdLst/>
              <a:ahLst/>
              <a:cxnLst/>
              <a:rect l="l" t="t" r="r" b="b"/>
              <a:pathLst>
                <a:path w="2848610" h="675639">
                  <a:moveTo>
                    <a:pt x="2848607" y="675480"/>
                  </a:moveTo>
                  <a:lnTo>
                    <a:pt x="2809452" y="675480"/>
                  </a:lnTo>
                  <a:lnTo>
                    <a:pt x="0" y="9278"/>
                  </a:lnTo>
                  <a:lnTo>
                    <a:pt x="0" y="0"/>
                  </a:lnTo>
                  <a:lnTo>
                    <a:pt x="2848607" y="675480"/>
                  </a:lnTo>
                  <a:close/>
                </a:path>
              </a:pathLst>
            </a:custGeom>
            <a:solidFill>
              <a:srgbClr val="A8E0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919245" y="2736929"/>
              <a:ext cx="2887980" cy="685165"/>
            </a:xfrm>
            <a:custGeom>
              <a:avLst/>
              <a:gdLst/>
              <a:ahLst/>
              <a:cxnLst/>
              <a:rect l="l" t="t" r="r" b="b"/>
              <a:pathLst>
                <a:path w="2887979" h="685164">
                  <a:moveTo>
                    <a:pt x="2887983" y="684817"/>
                  </a:moveTo>
                  <a:lnTo>
                    <a:pt x="2848827" y="684817"/>
                  </a:lnTo>
                  <a:lnTo>
                    <a:pt x="0" y="9278"/>
                  </a:lnTo>
                  <a:lnTo>
                    <a:pt x="0" y="0"/>
                  </a:lnTo>
                  <a:lnTo>
                    <a:pt x="2887983" y="684817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919245" y="2727592"/>
              <a:ext cx="2927350" cy="694690"/>
            </a:xfrm>
            <a:custGeom>
              <a:avLst/>
              <a:gdLst/>
              <a:ahLst/>
              <a:cxnLst/>
              <a:rect l="l" t="t" r="r" b="b"/>
              <a:pathLst>
                <a:path w="2927350" h="694689">
                  <a:moveTo>
                    <a:pt x="2927328" y="694154"/>
                  </a:moveTo>
                  <a:lnTo>
                    <a:pt x="2888185" y="694154"/>
                  </a:lnTo>
                  <a:lnTo>
                    <a:pt x="0" y="9288"/>
                  </a:lnTo>
                  <a:lnTo>
                    <a:pt x="0" y="0"/>
                  </a:lnTo>
                  <a:lnTo>
                    <a:pt x="2927328" y="694154"/>
                  </a:lnTo>
                  <a:close/>
                </a:path>
              </a:pathLst>
            </a:custGeom>
            <a:solidFill>
              <a:srgbClr val="9EDC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919245" y="2718266"/>
              <a:ext cx="2966720" cy="703580"/>
            </a:xfrm>
            <a:custGeom>
              <a:avLst/>
              <a:gdLst/>
              <a:ahLst/>
              <a:cxnLst/>
              <a:rect l="l" t="t" r="r" b="b"/>
              <a:pathLst>
                <a:path w="2966720" h="703579">
                  <a:moveTo>
                    <a:pt x="2966686" y="703480"/>
                  </a:moveTo>
                  <a:lnTo>
                    <a:pt x="2927530" y="703480"/>
                  </a:lnTo>
                  <a:lnTo>
                    <a:pt x="0" y="9278"/>
                  </a:lnTo>
                  <a:lnTo>
                    <a:pt x="0" y="0"/>
                  </a:lnTo>
                  <a:lnTo>
                    <a:pt x="2966686" y="703480"/>
                  </a:lnTo>
                  <a:close/>
                </a:path>
              </a:pathLst>
            </a:custGeom>
            <a:solidFill>
              <a:srgbClr val="98DB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919245" y="2708929"/>
              <a:ext cx="3006090" cy="713105"/>
            </a:xfrm>
            <a:custGeom>
              <a:avLst/>
              <a:gdLst/>
              <a:ahLst/>
              <a:cxnLst/>
              <a:rect l="l" t="t" r="r" b="b"/>
              <a:pathLst>
                <a:path w="3006090" h="713104">
                  <a:moveTo>
                    <a:pt x="3006031" y="712816"/>
                  </a:moveTo>
                  <a:lnTo>
                    <a:pt x="2966888" y="712816"/>
                  </a:lnTo>
                  <a:lnTo>
                    <a:pt x="0" y="9288"/>
                  </a:lnTo>
                  <a:lnTo>
                    <a:pt x="0" y="0"/>
                  </a:lnTo>
                  <a:lnTo>
                    <a:pt x="3006031" y="712816"/>
                  </a:lnTo>
                  <a:close/>
                </a:path>
              </a:pathLst>
            </a:custGeom>
            <a:solidFill>
              <a:srgbClr val="93D9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919245" y="2699594"/>
              <a:ext cx="3045460" cy="722630"/>
            </a:xfrm>
            <a:custGeom>
              <a:avLst/>
              <a:gdLst/>
              <a:ahLst/>
              <a:cxnLst/>
              <a:rect l="l" t="t" r="r" b="b"/>
              <a:pathLst>
                <a:path w="3045460" h="722629">
                  <a:moveTo>
                    <a:pt x="3045403" y="722151"/>
                  </a:moveTo>
                  <a:lnTo>
                    <a:pt x="3006258" y="722151"/>
                  </a:lnTo>
                  <a:lnTo>
                    <a:pt x="0" y="9286"/>
                  </a:lnTo>
                  <a:lnTo>
                    <a:pt x="0" y="0"/>
                  </a:lnTo>
                  <a:lnTo>
                    <a:pt x="3045403" y="722151"/>
                  </a:lnTo>
                  <a:close/>
                </a:path>
              </a:pathLst>
            </a:custGeom>
            <a:solidFill>
              <a:srgbClr val="8E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919245" y="2690266"/>
              <a:ext cx="3084830" cy="731520"/>
            </a:xfrm>
            <a:custGeom>
              <a:avLst/>
              <a:gdLst/>
              <a:ahLst/>
              <a:cxnLst/>
              <a:rect l="l" t="t" r="r" b="b"/>
              <a:pathLst>
                <a:path w="3084829" h="731520">
                  <a:moveTo>
                    <a:pt x="3084766" y="731480"/>
                  </a:moveTo>
                  <a:lnTo>
                    <a:pt x="3045608" y="731480"/>
                  </a:lnTo>
                  <a:lnTo>
                    <a:pt x="0" y="9278"/>
                  </a:lnTo>
                  <a:lnTo>
                    <a:pt x="0" y="0"/>
                  </a:lnTo>
                  <a:lnTo>
                    <a:pt x="3084766" y="731480"/>
                  </a:lnTo>
                  <a:close/>
                </a:path>
              </a:pathLst>
            </a:custGeom>
            <a:solidFill>
              <a:srgbClr val="88D6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919245" y="2680930"/>
              <a:ext cx="3124200" cy="741045"/>
            </a:xfrm>
            <a:custGeom>
              <a:avLst/>
              <a:gdLst/>
              <a:ahLst/>
              <a:cxnLst/>
              <a:rect l="l" t="t" r="r" b="b"/>
              <a:pathLst>
                <a:path w="3124200" h="741045">
                  <a:moveTo>
                    <a:pt x="3124109" y="740816"/>
                  </a:moveTo>
                  <a:lnTo>
                    <a:pt x="3084967" y="740816"/>
                  </a:lnTo>
                  <a:lnTo>
                    <a:pt x="0" y="9288"/>
                  </a:lnTo>
                  <a:lnTo>
                    <a:pt x="0" y="0"/>
                  </a:lnTo>
                  <a:lnTo>
                    <a:pt x="3124109" y="740816"/>
                  </a:lnTo>
                  <a:close/>
                </a:path>
              </a:pathLst>
            </a:custGeom>
            <a:solidFill>
              <a:srgbClr val="83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919245" y="2671595"/>
              <a:ext cx="3163570" cy="750570"/>
            </a:xfrm>
            <a:custGeom>
              <a:avLst/>
              <a:gdLst/>
              <a:ahLst/>
              <a:cxnLst/>
              <a:rect l="l" t="t" r="r" b="b"/>
              <a:pathLst>
                <a:path w="3163570" h="750570">
                  <a:moveTo>
                    <a:pt x="3163482" y="750151"/>
                  </a:moveTo>
                  <a:lnTo>
                    <a:pt x="3124337" y="750151"/>
                  </a:lnTo>
                  <a:lnTo>
                    <a:pt x="0" y="9286"/>
                  </a:lnTo>
                  <a:lnTo>
                    <a:pt x="0" y="0"/>
                  </a:lnTo>
                  <a:lnTo>
                    <a:pt x="3163482" y="750151"/>
                  </a:lnTo>
                  <a:close/>
                </a:path>
              </a:pathLst>
            </a:custGeom>
            <a:solidFill>
              <a:srgbClr val="7C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919245" y="2662267"/>
              <a:ext cx="3202940" cy="760095"/>
            </a:xfrm>
            <a:custGeom>
              <a:avLst/>
              <a:gdLst/>
              <a:ahLst/>
              <a:cxnLst/>
              <a:rect l="l" t="t" r="r" b="b"/>
              <a:pathLst>
                <a:path w="3202940" h="760095">
                  <a:moveTo>
                    <a:pt x="3202845" y="759479"/>
                  </a:moveTo>
                  <a:lnTo>
                    <a:pt x="3163686" y="759479"/>
                  </a:lnTo>
                  <a:lnTo>
                    <a:pt x="0" y="9278"/>
                  </a:lnTo>
                  <a:lnTo>
                    <a:pt x="0" y="0"/>
                  </a:lnTo>
                  <a:lnTo>
                    <a:pt x="3202845" y="759479"/>
                  </a:lnTo>
                  <a:close/>
                </a:path>
              </a:pathLst>
            </a:custGeom>
            <a:solidFill>
              <a:srgbClr val="76D1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919245" y="2652930"/>
              <a:ext cx="3242310" cy="768985"/>
            </a:xfrm>
            <a:custGeom>
              <a:avLst/>
              <a:gdLst/>
              <a:ahLst/>
              <a:cxnLst/>
              <a:rect l="l" t="t" r="r" b="b"/>
              <a:pathLst>
                <a:path w="3242310" h="768985">
                  <a:moveTo>
                    <a:pt x="3242214" y="768816"/>
                  </a:moveTo>
                  <a:lnTo>
                    <a:pt x="3203059" y="768816"/>
                  </a:lnTo>
                  <a:lnTo>
                    <a:pt x="0" y="9280"/>
                  </a:lnTo>
                  <a:lnTo>
                    <a:pt x="0" y="0"/>
                  </a:lnTo>
                  <a:lnTo>
                    <a:pt x="3242214" y="768816"/>
                  </a:lnTo>
                  <a:close/>
                </a:path>
              </a:pathLst>
            </a:custGeom>
            <a:solidFill>
              <a:srgbClr val="71D0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919245" y="2643595"/>
              <a:ext cx="3281679" cy="778510"/>
            </a:xfrm>
            <a:custGeom>
              <a:avLst/>
              <a:gdLst/>
              <a:ahLst/>
              <a:cxnLst/>
              <a:rect l="l" t="t" r="r" b="b"/>
              <a:pathLst>
                <a:path w="3281679" h="778510">
                  <a:moveTo>
                    <a:pt x="3281560" y="778151"/>
                  </a:moveTo>
                  <a:lnTo>
                    <a:pt x="3242416" y="778151"/>
                  </a:lnTo>
                  <a:lnTo>
                    <a:pt x="0" y="9286"/>
                  </a:lnTo>
                  <a:lnTo>
                    <a:pt x="0" y="0"/>
                  </a:lnTo>
                  <a:lnTo>
                    <a:pt x="3281560" y="778151"/>
                  </a:lnTo>
                  <a:close/>
                </a:path>
              </a:pathLst>
            </a:custGeom>
            <a:solidFill>
              <a:srgbClr val="6A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919245" y="2634267"/>
              <a:ext cx="3321050" cy="788035"/>
            </a:xfrm>
            <a:custGeom>
              <a:avLst/>
              <a:gdLst/>
              <a:ahLst/>
              <a:cxnLst/>
              <a:rect l="l" t="t" r="r" b="b"/>
              <a:pathLst>
                <a:path w="3321050" h="788035">
                  <a:moveTo>
                    <a:pt x="3320924" y="787479"/>
                  </a:moveTo>
                  <a:lnTo>
                    <a:pt x="3281765" y="787479"/>
                  </a:lnTo>
                  <a:lnTo>
                    <a:pt x="0" y="9278"/>
                  </a:lnTo>
                  <a:lnTo>
                    <a:pt x="0" y="0"/>
                  </a:lnTo>
                  <a:lnTo>
                    <a:pt x="3320924" y="787479"/>
                  </a:lnTo>
                  <a:close/>
                </a:path>
              </a:pathLst>
            </a:custGeom>
            <a:solidFill>
              <a:srgbClr val="64CD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919245" y="2624930"/>
              <a:ext cx="3360420" cy="796925"/>
            </a:xfrm>
            <a:custGeom>
              <a:avLst/>
              <a:gdLst/>
              <a:ahLst/>
              <a:cxnLst/>
              <a:rect l="l" t="t" r="r" b="b"/>
              <a:pathLst>
                <a:path w="3360420" h="796925">
                  <a:moveTo>
                    <a:pt x="3360293" y="796816"/>
                  </a:moveTo>
                  <a:lnTo>
                    <a:pt x="3321137" y="796816"/>
                  </a:lnTo>
                  <a:lnTo>
                    <a:pt x="0" y="9280"/>
                  </a:lnTo>
                  <a:lnTo>
                    <a:pt x="0" y="0"/>
                  </a:lnTo>
                  <a:lnTo>
                    <a:pt x="3360293" y="796816"/>
                  </a:lnTo>
                  <a:close/>
                </a:path>
              </a:pathLst>
            </a:custGeom>
            <a:solidFill>
              <a:srgbClr val="5DC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919245" y="2615595"/>
              <a:ext cx="3399790" cy="806450"/>
            </a:xfrm>
            <a:custGeom>
              <a:avLst/>
              <a:gdLst/>
              <a:ahLst/>
              <a:cxnLst/>
              <a:rect l="l" t="t" r="r" b="b"/>
              <a:pathLst>
                <a:path w="3399790" h="806450">
                  <a:moveTo>
                    <a:pt x="3399638" y="806151"/>
                  </a:moveTo>
                  <a:lnTo>
                    <a:pt x="3360495" y="806151"/>
                  </a:lnTo>
                  <a:lnTo>
                    <a:pt x="0" y="9286"/>
                  </a:lnTo>
                  <a:lnTo>
                    <a:pt x="0" y="0"/>
                  </a:lnTo>
                  <a:lnTo>
                    <a:pt x="3399638" y="806151"/>
                  </a:lnTo>
                  <a:close/>
                </a:path>
              </a:pathLst>
            </a:custGeom>
            <a:solidFill>
              <a:srgbClr val="54C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919245" y="2606267"/>
              <a:ext cx="3439160" cy="815975"/>
            </a:xfrm>
            <a:custGeom>
              <a:avLst/>
              <a:gdLst/>
              <a:ahLst/>
              <a:cxnLst/>
              <a:rect l="l" t="t" r="r" b="b"/>
              <a:pathLst>
                <a:path w="3439160" h="815975">
                  <a:moveTo>
                    <a:pt x="3438997" y="815479"/>
                  </a:moveTo>
                  <a:lnTo>
                    <a:pt x="3399840" y="815479"/>
                  </a:lnTo>
                  <a:lnTo>
                    <a:pt x="0" y="9280"/>
                  </a:lnTo>
                  <a:lnTo>
                    <a:pt x="0" y="0"/>
                  </a:lnTo>
                  <a:lnTo>
                    <a:pt x="3438997" y="815479"/>
                  </a:lnTo>
                  <a:close/>
                </a:path>
              </a:pathLst>
            </a:custGeom>
            <a:solidFill>
              <a:srgbClr val="4E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919245" y="2596933"/>
              <a:ext cx="3478529" cy="824865"/>
            </a:xfrm>
            <a:custGeom>
              <a:avLst/>
              <a:gdLst/>
              <a:ahLst/>
              <a:cxnLst/>
              <a:rect l="l" t="t" r="r" b="b"/>
              <a:pathLst>
                <a:path w="3478529" h="824864">
                  <a:moveTo>
                    <a:pt x="3478341" y="824813"/>
                  </a:moveTo>
                  <a:lnTo>
                    <a:pt x="3439198" y="824813"/>
                  </a:lnTo>
                  <a:lnTo>
                    <a:pt x="0" y="9286"/>
                  </a:lnTo>
                  <a:lnTo>
                    <a:pt x="0" y="0"/>
                  </a:lnTo>
                  <a:lnTo>
                    <a:pt x="3478341" y="824813"/>
                  </a:lnTo>
                  <a:close/>
                </a:path>
              </a:pathLst>
            </a:custGeom>
            <a:solidFill>
              <a:srgbClr val="44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919245" y="2587596"/>
              <a:ext cx="3517900" cy="834390"/>
            </a:xfrm>
            <a:custGeom>
              <a:avLst/>
              <a:gdLst/>
              <a:ahLst/>
              <a:cxnLst/>
              <a:rect l="l" t="t" r="r" b="b"/>
              <a:pathLst>
                <a:path w="3517900" h="834389">
                  <a:moveTo>
                    <a:pt x="3517710" y="834150"/>
                  </a:moveTo>
                  <a:lnTo>
                    <a:pt x="3478571" y="834150"/>
                  </a:lnTo>
                  <a:lnTo>
                    <a:pt x="0" y="9288"/>
                  </a:lnTo>
                  <a:lnTo>
                    <a:pt x="0" y="0"/>
                  </a:lnTo>
                  <a:lnTo>
                    <a:pt x="3517710" y="834150"/>
                  </a:lnTo>
                  <a:close/>
                </a:path>
              </a:pathLst>
            </a:custGeom>
            <a:solidFill>
              <a:srgbClr val="39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919245" y="2578268"/>
              <a:ext cx="3557270" cy="843915"/>
            </a:xfrm>
            <a:custGeom>
              <a:avLst/>
              <a:gdLst/>
              <a:ahLst/>
              <a:cxnLst/>
              <a:rect l="l" t="t" r="r" b="b"/>
              <a:pathLst>
                <a:path w="3557270" h="843914">
                  <a:moveTo>
                    <a:pt x="3557076" y="843478"/>
                  </a:moveTo>
                  <a:lnTo>
                    <a:pt x="3517918" y="843478"/>
                  </a:lnTo>
                  <a:lnTo>
                    <a:pt x="0" y="9280"/>
                  </a:lnTo>
                  <a:lnTo>
                    <a:pt x="0" y="0"/>
                  </a:lnTo>
                  <a:lnTo>
                    <a:pt x="3557076" y="843478"/>
                  </a:lnTo>
                  <a:close/>
                </a:path>
              </a:pathLst>
            </a:custGeom>
            <a:solidFill>
              <a:srgbClr val="2DC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919245" y="2568933"/>
              <a:ext cx="3596640" cy="853440"/>
            </a:xfrm>
            <a:custGeom>
              <a:avLst/>
              <a:gdLst/>
              <a:ahLst/>
              <a:cxnLst/>
              <a:rect l="l" t="t" r="r" b="b"/>
              <a:pathLst>
                <a:path w="3596640" h="853439">
                  <a:moveTo>
                    <a:pt x="3596420" y="852813"/>
                  </a:moveTo>
                  <a:lnTo>
                    <a:pt x="3557277" y="852813"/>
                  </a:lnTo>
                  <a:lnTo>
                    <a:pt x="0" y="9286"/>
                  </a:lnTo>
                  <a:lnTo>
                    <a:pt x="0" y="0"/>
                  </a:lnTo>
                  <a:lnTo>
                    <a:pt x="3596420" y="852813"/>
                  </a:lnTo>
                  <a:close/>
                </a:path>
              </a:pathLst>
            </a:custGeom>
            <a:solidFill>
              <a:srgbClr val="1AC3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919245" y="2559596"/>
              <a:ext cx="3636010" cy="862330"/>
            </a:xfrm>
            <a:custGeom>
              <a:avLst/>
              <a:gdLst/>
              <a:ahLst/>
              <a:cxnLst/>
              <a:rect l="l" t="t" r="r" b="b"/>
              <a:pathLst>
                <a:path w="3636010" h="862329">
                  <a:moveTo>
                    <a:pt x="3635788" y="862150"/>
                  </a:moveTo>
                  <a:lnTo>
                    <a:pt x="3596651" y="862150"/>
                  </a:lnTo>
                  <a:lnTo>
                    <a:pt x="0" y="9288"/>
                  </a:lnTo>
                  <a:lnTo>
                    <a:pt x="0" y="0"/>
                  </a:lnTo>
                  <a:lnTo>
                    <a:pt x="3635788" y="862150"/>
                  </a:lnTo>
                  <a:close/>
                </a:path>
              </a:pathLst>
            </a:custGeom>
            <a:solidFill>
              <a:srgbClr val="00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919245" y="2550268"/>
              <a:ext cx="3675379" cy="871855"/>
            </a:xfrm>
            <a:custGeom>
              <a:avLst/>
              <a:gdLst/>
              <a:ahLst/>
              <a:cxnLst/>
              <a:rect l="l" t="t" r="r" b="b"/>
              <a:pathLst>
                <a:path w="3675379" h="871854">
                  <a:moveTo>
                    <a:pt x="3675154" y="871478"/>
                  </a:moveTo>
                  <a:lnTo>
                    <a:pt x="3635997" y="871478"/>
                  </a:lnTo>
                  <a:lnTo>
                    <a:pt x="0" y="9280"/>
                  </a:lnTo>
                  <a:lnTo>
                    <a:pt x="0" y="0"/>
                  </a:lnTo>
                  <a:lnTo>
                    <a:pt x="3675154" y="871478"/>
                  </a:lnTo>
                  <a:close/>
                </a:path>
              </a:pathLst>
            </a:custGeom>
            <a:solidFill>
              <a:srgbClr val="00C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919245" y="2540933"/>
              <a:ext cx="3714750" cy="881380"/>
            </a:xfrm>
            <a:custGeom>
              <a:avLst/>
              <a:gdLst/>
              <a:ahLst/>
              <a:cxnLst/>
              <a:rect l="l" t="t" r="r" b="b"/>
              <a:pathLst>
                <a:path w="3714750" h="881379">
                  <a:moveTo>
                    <a:pt x="3714498" y="880813"/>
                  </a:moveTo>
                  <a:lnTo>
                    <a:pt x="3675356" y="880813"/>
                  </a:lnTo>
                  <a:lnTo>
                    <a:pt x="0" y="9286"/>
                  </a:lnTo>
                  <a:lnTo>
                    <a:pt x="0" y="0"/>
                  </a:lnTo>
                  <a:lnTo>
                    <a:pt x="3714498" y="880813"/>
                  </a:lnTo>
                  <a:close/>
                </a:path>
              </a:pathLst>
            </a:custGeom>
            <a:solidFill>
              <a:srgbClr val="00BF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919245" y="2531596"/>
              <a:ext cx="3754120" cy="890269"/>
            </a:xfrm>
            <a:custGeom>
              <a:avLst/>
              <a:gdLst/>
              <a:ahLst/>
              <a:cxnLst/>
              <a:rect l="l" t="t" r="r" b="b"/>
              <a:pathLst>
                <a:path w="3754120" h="890270">
                  <a:moveTo>
                    <a:pt x="3753866" y="890150"/>
                  </a:moveTo>
                  <a:lnTo>
                    <a:pt x="3714730" y="890150"/>
                  </a:lnTo>
                  <a:lnTo>
                    <a:pt x="0" y="9288"/>
                  </a:lnTo>
                  <a:lnTo>
                    <a:pt x="0" y="0"/>
                  </a:lnTo>
                  <a:lnTo>
                    <a:pt x="3753866" y="890150"/>
                  </a:lnTo>
                  <a:close/>
                </a:path>
              </a:pathLst>
            </a:custGeom>
            <a:solidFill>
              <a:srgbClr val="00BE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919245" y="2522268"/>
              <a:ext cx="3793490" cy="899794"/>
            </a:xfrm>
            <a:custGeom>
              <a:avLst/>
              <a:gdLst/>
              <a:ahLst/>
              <a:cxnLst/>
              <a:rect l="l" t="t" r="r" b="b"/>
              <a:pathLst>
                <a:path w="3793490" h="899795">
                  <a:moveTo>
                    <a:pt x="3793233" y="899478"/>
                  </a:moveTo>
                  <a:lnTo>
                    <a:pt x="3754075" y="899478"/>
                  </a:lnTo>
                  <a:lnTo>
                    <a:pt x="0" y="9280"/>
                  </a:lnTo>
                  <a:lnTo>
                    <a:pt x="0" y="0"/>
                  </a:lnTo>
                  <a:lnTo>
                    <a:pt x="3793233" y="899478"/>
                  </a:lnTo>
                  <a:close/>
                </a:path>
              </a:pathLst>
            </a:custGeom>
            <a:solidFill>
              <a:srgbClr val="00BD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919245" y="2512933"/>
              <a:ext cx="3832860" cy="909319"/>
            </a:xfrm>
            <a:custGeom>
              <a:avLst/>
              <a:gdLst/>
              <a:ahLst/>
              <a:cxnLst/>
              <a:rect l="l" t="t" r="r" b="b"/>
              <a:pathLst>
                <a:path w="3832860" h="909320">
                  <a:moveTo>
                    <a:pt x="3832576" y="908812"/>
                  </a:moveTo>
                  <a:lnTo>
                    <a:pt x="3793435" y="908812"/>
                  </a:lnTo>
                  <a:lnTo>
                    <a:pt x="0" y="9286"/>
                  </a:lnTo>
                  <a:lnTo>
                    <a:pt x="0" y="0"/>
                  </a:lnTo>
                  <a:lnTo>
                    <a:pt x="3832576" y="908812"/>
                  </a:lnTo>
                  <a:close/>
                </a:path>
              </a:pathLst>
            </a:custGeom>
            <a:solidFill>
              <a:srgbClr val="00BC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919245" y="2503596"/>
              <a:ext cx="3872229" cy="918210"/>
            </a:xfrm>
            <a:custGeom>
              <a:avLst/>
              <a:gdLst/>
              <a:ahLst/>
              <a:cxnLst/>
              <a:rect l="l" t="t" r="r" b="b"/>
              <a:pathLst>
                <a:path w="3872229" h="918210">
                  <a:moveTo>
                    <a:pt x="3871944" y="918149"/>
                  </a:moveTo>
                  <a:lnTo>
                    <a:pt x="3832809" y="918149"/>
                  </a:lnTo>
                  <a:lnTo>
                    <a:pt x="0" y="9288"/>
                  </a:lnTo>
                  <a:lnTo>
                    <a:pt x="0" y="0"/>
                  </a:lnTo>
                  <a:lnTo>
                    <a:pt x="3871944" y="918149"/>
                  </a:lnTo>
                  <a:close/>
                </a:path>
              </a:pathLst>
            </a:custGeom>
            <a:solidFill>
              <a:srgbClr val="00BB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919245" y="2494271"/>
              <a:ext cx="3911600" cy="927735"/>
            </a:xfrm>
            <a:custGeom>
              <a:avLst/>
              <a:gdLst/>
              <a:ahLst/>
              <a:cxnLst/>
              <a:rect l="l" t="t" r="r" b="b"/>
              <a:pathLst>
                <a:path w="3911600" h="927735">
                  <a:moveTo>
                    <a:pt x="3911311" y="927475"/>
                  </a:moveTo>
                  <a:lnTo>
                    <a:pt x="3872146" y="927475"/>
                  </a:lnTo>
                  <a:lnTo>
                    <a:pt x="0" y="9278"/>
                  </a:lnTo>
                  <a:lnTo>
                    <a:pt x="0" y="0"/>
                  </a:lnTo>
                  <a:lnTo>
                    <a:pt x="3911311" y="927475"/>
                  </a:lnTo>
                  <a:close/>
                </a:path>
              </a:pathLst>
            </a:custGeom>
            <a:solidFill>
              <a:srgbClr val="00B9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919245" y="2484934"/>
              <a:ext cx="3950970" cy="937260"/>
            </a:xfrm>
            <a:custGeom>
              <a:avLst/>
              <a:gdLst/>
              <a:ahLst/>
              <a:cxnLst/>
              <a:rect l="l" t="t" r="r" b="b"/>
              <a:pathLst>
                <a:path w="3950970" h="937260">
                  <a:moveTo>
                    <a:pt x="3950647" y="936812"/>
                  </a:moveTo>
                  <a:lnTo>
                    <a:pt x="3911513" y="936812"/>
                  </a:lnTo>
                  <a:lnTo>
                    <a:pt x="0" y="9288"/>
                  </a:lnTo>
                  <a:lnTo>
                    <a:pt x="0" y="0"/>
                  </a:lnTo>
                  <a:lnTo>
                    <a:pt x="3950647" y="936812"/>
                  </a:lnTo>
                  <a:close/>
                </a:path>
              </a:pathLst>
            </a:custGeom>
            <a:solidFill>
              <a:srgbClr val="00B8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919245" y="2475597"/>
              <a:ext cx="3990340" cy="946150"/>
            </a:xfrm>
            <a:custGeom>
              <a:avLst/>
              <a:gdLst/>
              <a:ahLst/>
              <a:cxnLst/>
              <a:rect l="l" t="t" r="r" b="b"/>
              <a:pathLst>
                <a:path w="3990340" h="946150">
                  <a:moveTo>
                    <a:pt x="3990022" y="946149"/>
                  </a:moveTo>
                  <a:lnTo>
                    <a:pt x="3950888" y="946149"/>
                  </a:lnTo>
                  <a:lnTo>
                    <a:pt x="0" y="9288"/>
                  </a:lnTo>
                  <a:lnTo>
                    <a:pt x="0" y="0"/>
                  </a:lnTo>
                  <a:lnTo>
                    <a:pt x="3990022" y="946149"/>
                  </a:lnTo>
                  <a:close/>
                </a:path>
              </a:pathLst>
            </a:custGeom>
            <a:solidFill>
              <a:srgbClr val="00B7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919245" y="2466271"/>
              <a:ext cx="4029710" cy="955675"/>
            </a:xfrm>
            <a:custGeom>
              <a:avLst/>
              <a:gdLst/>
              <a:ahLst/>
              <a:cxnLst/>
              <a:rect l="l" t="t" r="r" b="b"/>
              <a:pathLst>
                <a:path w="4029710" h="955675">
                  <a:moveTo>
                    <a:pt x="4029390" y="955475"/>
                  </a:moveTo>
                  <a:lnTo>
                    <a:pt x="3990224" y="955475"/>
                  </a:lnTo>
                  <a:lnTo>
                    <a:pt x="0" y="9278"/>
                  </a:lnTo>
                  <a:lnTo>
                    <a:pt x="0" y="0"/>
                  </a:lnTo>
                  <a:lnTo>
                    <a:pt x="4029390" y="955475"/>
                  </a:lnTo>
                  <a:close/>
                </a:path>
              </a:pathLst>
            </a:custGeom>
            <a:solidFill>
              <a:srgbClr val="00B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919245" y="2456934"/>
              <a:ext cx="4069079" cy="965200"/>
            </a:xfrm>
            <a:custGeom>
              <a:avLst/>
              <a:gdLst/>
              <a:ahLst/>
              <a:cxnLst/>
              <a:rect l="l" t="t" r="r" b="b"/>
              <a:pathLst>
                <a:path w="4069079" h="965200">
                  <a:moveTo>
                    <a:pt x="4068725" y="964812"/>
                  </a:moveTo>
                  <a:lnTo>
                    <a:pt x="4029593" y="964812"/>
                  </a:lnTo>
                  <a:lnTo>
                    <a:pt x="0" y="9286"/>
                  </a:lnTo>
                  <a:lnTo>
                    <a:pt x="0" y="0"/>
                  </a:lnTo>
                  <a:lnTo>
                    <a:pt x="4068725" y="964812"/>
                  </a:lnTo>
                  <a:close/>
                </a:path>
              </a:pathLst>
            </a:custGeom>
            <a:solidFill>
              <a:srgbClr val="00B5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919245" y="2447597"/>
              <a:ext cx="4108450" cy="974725"/>
            </a:xfrm>
            <a:custGeom>
              <a:avLst/>
              <a:gdLst/>
              <a:ahLst/>
              <a:cxnLst/>
              <a:rect l="l" t="t" r="r" b="b"/>
              <a:pathLst>
                <a:path w="4108450" h="974725">
                  <a:moveTo>
                    <a:pt x="4108100" y="974149"/>
                  </a:moveTo>
                  <a:lnTo>
                    <a:pt x="4068967" y="974149"/>
                  </a:lnTo>
                  <a:lnTo>
                    <a:pt x="0" y="9288"/>
                  </a:lnTo>
                  <a:lnTo>
                    <a:pt x="0" y="0"/>
                  </a:lnTo>
                  <a:lnTo>
                    <a:pt x="4108100" y="974149"/>
                  </a:lnTo>
                  <a:close/>
                </a:path>
              </a:pathLst>
            </a:custGeom>
            <a:solidFill>
              <a:srgbClr val="00B4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919238" y="2428938"/>
              <a:ext cx="4187190" cy="993140"/>
            </a:xfrm>
            <a:custGeom>
              <a:avLst/>
              <a:gdLst/>
              <a:ahLst/>
              <a:cxnLst/>
              <a:rect l="l" t="t" r="r" b="b"/>
              <a:pathLst>
                <a:path w="4187190" h="993139">
                  <a:moveTo>
                    <a:pt x="4147464" y="992809"/>
                  </a:moveTo>
                  <a:lnTo>
                    <a:pt x="0" y="9334"/>
                  </a:lnTo>
                  <a:lnTo>
                    <a:pt x="0" y="18618"/>
                  </a:lnTo>
                  <a:lnTo>
                    <a:pt x="4108297" y="992809"/>
                  </a:lnTo>
                  <a:lnTo>
                    <a:pt x="4147464" y="992809"/>
                  </a:lnTo>
                  <a:close/>
                </a:path>
                <a:path w="4187190" h="993139">
                  <a:moveTo>
                    <a:pt x="4186809" y="992809"/>
                  </a:moveTo>
                  <a:lnTo>
                    <a:pt x="0" y="0"/>
                  </a:lnTo>
                  <a:lnTo>
                    <a:pt x="0" y="9296"/>
                  </a:lnTo>
                  <a:lnTo>
                    <a:pt x="4147667" y="992809"/>
                  </a:lnTo>
                  <a:lnTo>
                    <a:pt x="4186809" y="992809"/>
                  </a:lnTo>
                  <a:close/>
                </a:path>
              </a:pathLst>
            </a:custGeom>
            <a:solidFill>
              <a:srgbClr val="00B2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919245" y="2419599"/>
              <a:ext cx="4226560" cy="1002665"/>
            </a:xfrm>
            <a:custGeom>
              <a:avLst/>
              <a:gdLst/>
              <a:ahLst/>
              <a:cxnLst/>
              <a:rect l="l" t="t" r="r" b="b"/>
              <a:pathLst>
                <a:path w="4226560" h="1002664">
                  <a:moveTo>
                    <a:pt x="4226177" y="1002146"/>
                  </a:moveTo>
                  <a:lnTo>
                    <a:pt x="4187039" y="1002146"/>
                  </a:lnTo>
                  <a:lnTo>
                    <a:pt x="0" y="9286"/>
                  </a:lnTo>
                  <a:lnTo>
                    <a:pt x="0" y="0"/>
                  </a:lnTo>
                  <a:lnTo>
                    <a:pt x="4226177" y="1002146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919245" y="2410271"/>
              <a:ext cx="4265930" cy="1011555"/>
            </a:xfrm>
            <a:custGeom>
              <a:avLst/>
              <a:gdLst/>
              <a:ahLst/>
              <a:cxnLst/>
              <a:rect l="l" t="t" r="r" b="b"/>
              <a:pathLst>
                <a:path w="4265930" h="1011554">
                  <a:moveTo>
                    <a:pt x="4265548" y="1011475"/>
                  </a:moveTo>
                  <a:lnTo>
                    <a:pt x="4226380" y="1011475"/>
                  </a:lnTo>
                  <a:lnTo>
                    <a:pt x="0" y="9278"/>
                  </a:lnTo>
                  <a:lnTo>
                    <a:pt x="0" y="0"/>
                  </a:lnTo>
                  <a:lnTo>
                    <a:pt x="4265548" y="1011475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919245" y="2400935"/>
              <a:ext cx="4305300" cy="1021080"/>
            </a:xfrm>
            <a:custGeom>
              <a:avLst/>
              <a:gdLst/>
              <a:ahLst/>
              <a:cxnLst/>
              <a:rect l="l" t="t" r="r" b="b"/>
              <a:pathLst>
                <a:path w="4305300" h="1021079">
                  <a:moveTo>
                    <a:pt x="4304881" y="1020811"/>
                  </a:moveTo>
                  <a:lnTo>
                    <a:pt x="4265750" y="1020811"/>
                  </a:lnTo>
                  <a:lnTo>
                    <a:pt x="0" y="9288"/>
                  </a:lnTo>
                  <a:lnTo>
                    <a:pt x="0" y="0"/>
                  </a:lnTo>
                  <a:lnTo>
                    <a:pt x="4304881" y="1020811"/>
                  </a:lnTo>
                  <a:close/>
                </a:path>
              </a:pathLst>
            </a:custGeom>
            <a:solidFill>
              <a:srgbClr val="00AE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919238" y="2387002"/>
              <a:ext cx="4363720" cy="1035050"/>
            </a:xfrm>
            <a:custGeom>
              <a:avLst/>
              <a:gdLst/>
              <a:ahLst/>
              <a:cxnLst/>
              <a:rect l="l" t="t" r="r" b="b"/>
              <a:pathLst>
                <a:path w="4363720" h="1035050">
                  <a:moveTo>
                    <a:pt x="4363720" y="1034745"/>
                  </a:moveTo>
                  <a:lnTo>
                    <a:pt x="0" y="0"/>
                  </a:lnTo>
                  <a:lnTo>
                    <a:pt x="0" y="4610"/>
                  </a:lnTo>
                  <a:lnTo>
                    <a:pt x="0" y="9271"/>
                  </a:lnTo>
                  <a:lnTo>
                    <a:pt x="0" y="13893"/>
                  </a:lnTo>
                  <a:lnTo>
                    <a:pt x="4305122" y="1034745"/>
                  </a:lnTo>
                  <a:lnTo>
                    <a:pt x="4324553" y="1034745"/>
                  </a:lnTo>
                  <a:lnTo>
                    <a:pt x="4344251" y="1034745"/>
                  </a:lnTo>
                  <a:lnTo>
                    <a:pt x="4363720" y="1034745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919245" y="2377667"/>
              <a:ext cx="4403090" cy="1044575"/>
            </a:xfrm>
            <a:custGeom>
              <a:avLst/>
              <a:gdLst/>
              <a:ahLst/>
              <a:cxnLst/>
              <a:rect l="l" t="t" r="r" b="b"/>
              <a:pathLst>
                <a:path w="4403090" h="1044575">
                  <a:moveTo>
                    <a:pt x="4403047" y="1044079"/>
                  </a:moveTo>
                  <a:lnTo>
                    <a:pt x="4363877" y="1044079"/>
                  </a:lnTo>
                  <a:lnTo>
                    <a:pt x="0" y="9278"/>
                  </a:lnTo>
                  <a:lnTo>
                    <a:pt x="0" y="0"/>
                  </a:lnTo>
                  <a:lnTo>
                    <a:pt x="4403047" y="1044079"/>
                  </a:lnTo>
                  <a:close/>
                </a:path>
              </a:pathLst>
            </a:custGeom>
            <a:solidFill>
              <a:srgbClr val="00A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919245" y="2368339"/>
              <a:ext cx="4442460" cy="1053465"/>
            </a:xfrm>
            <a:custGeom>
              <a:avLst/>
              <a:gdLst/>
              <a:ahLst/>
              <a:cxnLst/>
              <a:rect l="l" t="t" r="r" b="b"/>
              <a:pathLst>
                <a:path w="4442460" h="1053464">
                  <a:moveTo>
                    <a:pt x="4442340" y="1053407"/>
                  </a:moveTo>
                  <a:lnTo>
                    <a:pt x="4403210" y="1053407"/>
                  </a:lnTo>
                  <a:lnTo>
                    <a:pt x="0" y="9288"/>
                  </a:lnTo>
                  <a:lnTo>
                    <a:pt x="0" y="0"/>
                  </a:lnTo>
                  <a:lnTo>
                    <a:pt x="4442340" y="1053407"/>
                  </a:lnTo>
                  <a:close/>
                </a:path>
              </a:pathLst>
            </a:custGeom>
            <a:solidFill>
              <a:srgbClr val="00AD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919245" y="2359022"/>
              <a:ext cx="4481830" cy="1062990"/>
            </a:xfrm>
            <a:custGeom>
              <a:avLst/>
              <a:gdLst/>
              <a:ahLst/>
              <a:cxnLst/>
              <a:rect l="l" t="t" r="r" b="b"/>
              <a:pathLst>
                <a:path w="4481830" h="1062989">
                  <a:moveTo>
                    <a:pt x="4481673" y="1062723"/>
                  </a:moveTo>
                  <a:lnTo>
                    <a:pt x="4442539" y="1062723"/>
                  </a:lnTo>
                  <a:lnTo>
                    <a:pt x="0" y="9277"/>
                  </a:lnTo>
                  <a:lnTo>
                    <a:pt x="0" y="0"/>
                  </a:lnTo>
                  <a:lnTo>
                    <a:pt x="4481673" y="1062723"/>
                  </a:lnTo>
                  <a:close/>
                </a:path>
              </a:pathLst>
            </a:custGeom>
            <a:solidFill>
              <a:srgbClr val="00AC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919245" y="2349695"/>
              <a:ext cx="4521200" cy="1072515"/>
            </a:xfrm>
            <a:custGeom>
              <a:avLst/>
              <a:gdLst/>
              <a:ahLst/>
              <a:cxnLst/>
              <a:rect l="l" t="t" r="r" b="b"/>
              <a:pathLst>
                <a:path w="4521200" h="1072514">
                  <a:moveTo>
                    <a:pt x="4521002" y="1072051"/>
                  </a:moveTo>
                  <a:lnTo>
                    <a:pt x="4481839" y="1072051"/>
                  </a:lnTo>
                  <a:lnTo>
                    <a:pt x="0" y="9280"/>
                  </a:lnTo>
                  <a:lnTo>
                    <a:pt x="0" y="0"/>
                  </a:lnTo>
                  <a:lnTo>
                    <a:pt x="4521002" y="1072051"/>
                  </a:lnTo>
                  <a:close/>
                </a:path>
              </a:pathLst>
            </a:custGeom>
            <a:solidFill>
              <a:srgbClr val="00A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919245" y="2340369"/>
              <a:ext cx="4560570" cy="1081405"/>
            </a:xfrm>
            <a:custGeom>
              <a:avLst/>
              <a:gdLst/>
              <a:ahLst/>
              <a:cxnLst/>
              <a:rect l="l" t="t" r="r" b="b"/>
              <a:pathLst>
                <a:path w="4560570" h="1081404">
                  <a:moveTo>
                    <a:pt x="4560302" y="1081377"/>
                  </a:moveTo>
                  <a:lnTo>
                    <a:pt x="4521165" y="1081377"/>
                  </a:lnTo>
                  <a:lnTo>
                    <a:pt x="0" y="9286"/>
                  </a:lnTo>
                  <a:lnTo>
                    <a:pt x="0" y="0"/>
                  </a:lnTo>
                  <a:lnTo>
                    <a:pt x="4560302" y="1081377"/>
                  </a:lnTo>
                  <a:close/>
                </a:path>
              </a:pathLst>
            </a:custGeom>
            <a:solidFill>
              <a:srgbClr val="00AD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919245" y="2331043"/>
              <a:ext cx="4599940" cy="1090930"/>
            </a:xfrm>
            <a:custGeom>
              <a:avLst/>
              <a:gdLst/>
              <a:ahLst/>
              <a:cxnLst/>
              <a:rect l="l" t="t" r="r" b="b"/>
              <a:pathLst>
                <a:path w="4599940" h="1090929">
                  <a:moveTo>
                    <a:pt x="4599629" y="1090703"/>
                  </a:moveTo>
                  <a:lnTo>
                    <a:pt x="4560493" y="1090703"/>
                  </a:lnTo>
                  <a:lnTo>
                    <a:pt x="0" y="9286"/>
                  </a:lnTo>
                  <a:lnTo>
                    <a:pt x="0" y="0"/>
                  </a:lnTo>
                  <a:lnTo>
                    <a:pt x="4599629" y="1090703"/>
                  </a:lnTo>
                  <a:close/>
                </a:path>
              </a:pathLst>
            </a:custGeom>
            <a:solidFill>
              <a:srgbClr val="00AD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919245" y="2321724"/>
              <a:ext cx="4639310" cy="1100455"/>
            </a:xfrm>
            <a:custGeom>
              <a:avLst/>
              <a:gdLst/>
              <a:ahLst/>
              <a:cxnLst/>
              <a:rect l="l" t="t" r="r" b="b"/>
              <a:pathLst>
                <a:path w="4639310" h="1100454">
                  <a:moveTo>
                    <a:pt x="4638956" y="1100021"/>
                  </a:moveTo>
                  <a:lnTo>
                    <a:pt x="4599793" y="1100021"/>
                  </a:lnTo>
                  <a:lnTo>
                    <a:pt x="0" y="9280"/>
                  </a:lnTo>
                  <a:lnTo>
                    <a:pt x="0" y="0"/>
                  </a:lnTo>
                  <a:lnTo>
                    <a:pt x="4638956" y="1100021"/>
                  </a:lnTo>
                  <a:close/>
                </a:path>
              </a:pathLst>
            </a:custGeom>
            <a:solidFill>
              <a:srgbClr val="00AD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919245" y="2312399"/>
              <a:ext cx="4678680" cy="1109345"/>
            </a:xfrm>
            <a:custGeom>
              <a:avLst/>
              <a:gdLst/>
              <a:ahLst/>
              <a:cxnLst/>
              <a:rect l="l" t="t" r="r" b="b"/>
              <a:pathLst>
                <a:path w="4678680" h="1109345">
                  <a:moveTo>
                    <a:pt x="4678293" y="1109347"/>
                  </a:moveTo>
                  <a:lnTo>
                    <a:pt x="4639121" y="1109347"/>
                  </a:lnTo>
                  <a:lnTo>
                    <a:pt x="0" y="9278"/>
                  </a:lnTo>
                  <a:lnTo>
                    <a:pt x="0" y="0"/>
                  </a:lnTo>
                  <a:lnTo>
                    <a:pt x="4678293" y="1109347"/>
                  </a:lnTo>
                  <a:close/>
                </a:path>
              </a:pathLst>
            </a:custGeom>
            <a:solidFill>
              <a:srgbClr val="00AE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919245" y="2303071"/>
              <a:ext cx="4713605" cy="1118870"/>
            </a:xfrm>
            <a:custGeom>
              <a:avLst/>
              <a:gdLst/>
              <a:ahLst/>
              <a:cxnLst/>
              <a:rect l="l" t="t" r="r" b="b"/>
              <a:pathLst>
                <a:path w="4713605" h="1118870">
                  <a:moveTo>
                    <a:pt x="4705746" y="1118675"/>
                  </a:moveTo>
                  <a:lnTo>
                    <a:pt x="4678456" y="1118675"/>
                  </a:lnTo>
                  <a:lnTo>
                    <a:pt x="0" y="9288"/>
                  </a:lnTo>
                  <a:lnTo>
                    <a:pt x="0" y="0"/>
                  </a:lnTo>
                  <a:lnTo>
                    <a:pt x="4713229" y="1117642"/>
                  </a:lnTo>
                  <a:lnTo>
                    <a:pt x="4705746" y="1118675"/>
                  </a:lnTo>
                  <a:close/>
                </a:path>
              </a:pathLst>
            </a:custGeom>
            <a:solidFill>
              <a:srgbClr val="00AE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919245" y="2293754"/>
              <a:ext cx="4738370" cy="1127125"/>
            </a:xfrm>
            <a:custGeom>
              <a:avLst/>
              <a:gdLst/>
              <a:ahLst/>
              <a:cxnLst/>
              <a:rect l="l" t="t" r="r" b="b"/>
              <a:pathLst>
                <a:path w="4738370" h="1127125">
                  <a:moveTo>
                    <a:pt x="4713332" y="1126945"/>
                  </a:moveTo>
                  <a:lnTo>
                    <a:pt x="0" y="9278"/>
                  </a:lnTo>
                  <a:lnTo>
                    <a:pt x="0" y="0"/>
                  </a:lnTo>
                  <a:lnTo>
                    <a:pt x="4738094" y="1123528"/>
                  </a:lnTo>
                  <a:lnTo>
                    <a:pt x="4713332" y="1126945"/>
                  </a:lnTo>
                  <a:close/>
                </a:path>
              </a:pathLst>
            </a:custGeom>
            <a:solidFill>
              <a:srgbClr val="00AF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919245" y="2284428"/>
              <a:ext cx="4759960" cy="1132840"/>
            </a:xfrm>
            <a:custGeom>
              <a:avLst/>
              <a:gdLst/>
              <a:ahLst/>
              <a:cxnLst/>
              <a:rect l="l" t="t" r="r" b="b"/>
              <a:pathLst>
                <a:path w="4759960" h="1132839">
                  <a:moveTo>
                    <a:pt x="4738192" y="1132840"/>
                  </a:moveTo>
                  <a:lnTo>
                    <a:pt x="0" y="9278"/>
                  </a:lnTo>
                  <a:lnTo>
                    <a:pt x="0" y="0"/>
                  </a:lnTo>
                  <a:lnTo>
                    <a:pt x="4759542" y="1128614"/>
                  </a:lnTo>
                  <a:lnTo>
                    <a:pt x="4755208" y="1130492"/>
                  </a:lnTo>
                  <a:lnTo>
                    <a:pt x="4738192" y="1132840"/>
                  </a:lnTo>
                  <a:close/>
                </a:path>
              </a:pathLst>
            </a:custGeom>
            <a:solidFill>
              <a:srgbClr val="00AF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919245" y="2275101"/>
              <a:ext cx="4773930" cy="1137920"/>
            </a:xfrm>
            <a:custGeom>
              <a:avLst/>
              <a:gdLst/>
              <a:ahLst/>
              <a:cxnLst/>
              <a:rect l="l" t="t" r="r" b="b"/>
              <a:pathLst>
                <a:path w="4773930" h="1137920">
                  <a:moveTo>
                    <a:pt x="4759599" y="1137916"/>
                  </a:moveTo>
                  <a:lnTo>
                    <a:pt x="0" y="9288"/>
                  </a:lnTo>
                  <a:lnTo>
                    <a:pt x="0" y="0"/>
                  </a:lnTo>
                  <a:lnTo>
                    <a:pt x="4773436" y="1131919"/>
                  </a:lnTo>
                  <a:lnTo>
                    <a:pt x="4759599" y="1137916"/>
                  </a:lnTo>
                  <a:close/>
                </a:path>
              </a:pathLst>
            </a:custGeom>
            <a:solidFill>
              <a:srgbClr val="00B0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919245" y="2265775"/>
              <a:ext cx="4787900" cy="1141730"/>
            </a:xfrm>
            <a:custGeom>
              <a:avLst/>
              <a:gdLst/>
              <a:ahLst/>
              <a:cxnLst/>
              <a:rect l="l" t="t" r="r" b="b"/>
              <a:pathLst>
                <a:path w="4787900" h="1141729">
                  <a:moveTo>
                    <a:pt x="4773508" y="1141214"/>
                  </a:moveTo>
                  <a:lnTo>
                    <a:pt x="0" y="9286"/>
                  </a:lnTo>
                  <a:lnTo>
                    <a:pt x="0" y="0"/>
                  </a:lnTo>
                  <a:lnTo>
                    <a:pt x="4787348" y="1135216"/>
                  </a:lnTo>
                  <a:lnTo>
                    <a:pt x="4773508" y="1141214"/>
                  </a:lnTo>
                  <a:close/>
                </a:path>
              </a:pathLst>
            </a:custGeom>
            <a:solidFill>
              <a:srgbClr val="00B0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919245" y="2256456"/>
              <a:ext cx="4801235" cy="1144905"/>
            </a:xfrm>
            <a:custGeom>
              <a:avLst/>
              <a:gdLst/>
              <a:ahLst/>
              <a:cxnLst/>
              <a:rect l="l" t="t" r="r" b="b"/>
              <a:pathLst>
                <a:path w="4801235" h="1144904">
                  <a:moveTo>
                    <a:pt x="4787405" y="1144510"/>
                  </a:moveTo>
                  <a:lnTo>
                    <a:pt x="0" y="9280"/>
                  </a:lnTo>
                  <a:lnTo>
                    <a:pt x="0" y="0"/>
                  </a:lnTo>
                  <a:lnTo>
                    <a:pt x="4800696" y="1138374"/>
                  </a:lnTo>
                  <a:lnTo>
                    <a:pt x="4799653" y="1139202"/>
                  </a:lnTo>
                  <a:lnTo>
                    <a:pt x="4787405" y="1144510"/>
                  </a:lnTo>
                  <a:close/>
                </a:path>
              </a:pathLst>
            </a:custGeom>
            <a:solidFill>
              <a:srgbClr val="00B1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919245" y="2247131"/>
              <a:ext cx="4810125" cy="1148080"/>
            </a:xfrm>
            <a:custGeom>
              <a:avLst/>
              <a:gdLst/>
              <a:ahLst/>
              <a:cxnLst/>
              <a:rect l="l" t="t" r="r" b="b"/>
              <a:pathLst>
                <a:path w="4810125" h="1148079">
                  <a:moveTo>
                    <a:pt x="4800733" y="1147670"/>
                  </a:moveTo>
                  <a:lnTo>
                    <a:pt x="0" y="9286"/>
                  </a:lnTo>
                  <a:lnTo>
                    <a:pt x="0" y="0"/>
                  </a:lnTo>
                  <a:lnTo>
                    <a:pt x="4809738" y="1140525"/>
                  </a:lnTo>
                  <a:lnTo>
                    <a:pt x="4800733" y="1147670"/>
                  </a:lnTo>
                  <a:close/>
                </a:path>
              </a:pathLst>
            </a:custGeom>
            <a:solidFill>
              <a:srgbClr val="00B1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919245" y="2237805"/>
              <a:ext cx="4819015" cy="1149985"/>
            </a:xfrm>
            <a:custGeom>
              <a:avLst/>
              <a:gdLst/>
              <a:ahLst/>
              <a:cxnLst/>
              <a:rect l="l" t="t" r="r" b="b"/>
              <a:pathLst>
                <a:path w="4819015" h="1149985">
                  <a:moveTo>
                    <a:pt x="4809784" y="1149814"/>
                  </a:moveTo>
                  <a:lnTo>
                    <a:pt x="0" y="9286"/>
                  </a:lnTo>
                  <a:lnTo>
                    <a:pt x="0" y="0"/>
                  </a:lnTo>
                  <a:lnTo>
                    <a:pt x="4818786" y="1142671"/>
                  </a:lnTo>
                  <a:lnTo>
                    <a:pt x="4809784" y="1149814"/>
                  </a:lnTo>
                  <a:close/>
                </a:path>
              </a:pathLst>
            </a:custGeom>
            <a:solidFill>
              <a:srgbClr val="00B2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919245" y="2228486"/>
              <a:ext cx="4827905" cy="1152525"/>
            </a:xfrm>
            <a:custGeom>
              <a:avLst/>
              <a:gdLst/>
              <a:ahLst/>
              <a:cxnLst/>
              <a:rect l="l" t="t" r="r" b="b"/>
              <a:pathLst>
                <a:path w="4827905" h="1152525">
                  <a:moveTo>
                    <a:pt x="4818824" y="1151960"/>
                  </a:moveTo>
                  <a:lnTo>
                    <a:pt x="0" y="9278"/>
                  </a:lnTo>
                  <a:lnTo>
                    <a:pt x="0" y="0"/>
                  </a:lnTo>
                  <a:lnTo>
                    <a:pt x="4827837" y="1144808"/>
                  </a:lnTo>
                  <a:lnTo>
                    <a:pt x="4818824" y="1151960"/>
                  </a:lnTo>
                  <a:close/>
                </a:path>
              </a:pathLst>
            </a:custGeom>
            <a:solidFill>
              <a:srgbClr val="16B2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919245" y="2219160"/>
              <a:ext cx="4837430" cy="1154430"/>
            </a:xfrm>
            <a:custGeom>
              <a:avLst/>
              <a:gdLst/>
              <a:ahLst/>
              <a:cxnLst/>
              <a:rect l="l" t="t" r="r" b="b"/>
              <a:pathLst>
                <a:path w="4837430" h="1154429">
                  <a:moveTo>
                    <a:pt x="4827873" y="1154106"/>
                  </a:moveTo>
                  <a:lnTo>
                    <a:pt x="0" y="9278"/>
                  </a:lnTo>
                  <a:lnTo>
                    <a:pt x="0" y="0"/>
                  </a:lnTo>
                  <a:lnTo>
                    <a:pt x="4836886" y="1146954"/>
                  </a:lnTo>
                  <a:lnTo>
                    <a:pt x="4827873" y="1154106"/>
                  </a:lnTo>
                  <a:close/>
                </a:path>
              </a:pathLst>
            </a:custGeom>
            <a:solidFill>
              <a:srgbClr val="28B2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919245" y="2209833"/>
              <a:ext cx="4843145" cy="1156335"/>
            </a:xfrm>
            <a:custGeom>
              <a:avLst/>
              <a:gdLst/>
              <a:ahLst/>
              <a:cxnLst/>
              <a:rect l="l" t="t" r="r" b="b"/>
              <a:pathLst>
                <a:path w="4843145" h="1156335">
                  <a:moveTo>
                    <a:pt x="4836923" y="1156252"/>
                  </a:moveTo>
                  <a:lnTo>
                    <a:pt x="0" y="9288"/>
                  </a:lnTo>
                  <a:lnTo>
                    <a:pt x="0" y="0"/>
                  </a:lnTo>
                  <a:lnTo>
                    <a:pt x="4842978" y="1148409"/>
                  </a:lnTo>
                  <a:lnTo>
                    <a:pt x="4837308" y="1155946"/>
                  </a:lnTo>
                  <a:lnTo>
                    <a:pt x="4836923" y="1156252"/>
                  </a:lnTo>
                  <a:close/>
                </a:path>
              </a:pathLst>
            </a:custGeom>
            <a:solidFill>
              <a:srgbClr val="34B3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919245" y="2200516"/>
              <a:ext cx="4849495" cy="1158240"/>
            </a:xfrm>
            <a:custGeom>
              <a:avLst/>
              <a:gdLst/>
              <a:ahLst/>
              <a:cxnLst/>
              <a:rect l="l" t="t" r="r" b="b"/>
              <a:pathLst>
                <a:path w="4849495" h="1158239">
                  <a:moveTo>
                    <a:pt x="4843008" y="1157686"/>
                  </a:moveTo>
                  <a:lnTo>
                    <a:pt x="0" y="9277"/>
                  </a:lnTo>
                  <a:lnTo>
                    <a:pt x="0" y="0"/>
                  </a:lnTo>
                  <a:lnTo>
                    <a:pt x="4848932" y="1149810"/>
                  </a:lnTo>
                  <a:lnTo>
                    <a:pt x="4843008" y="1157686"/>
                  </a:lnTo>
                  <a:close/>
                </a:path>
              </a:pathLst>
            </a:custGeom>
            <a:solidFill>
              <a:srgbClr val="3EB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919245" y="2191190"/>
              <a:ext cx="4855210" cy="1159510"/>
            </a:xfrm>
            <a:custGeom>
              <a:avLst/>
              <a:gdLst/>
              <a:ahLst/>
              <a:cxnLst/>
              <a:rect l="l" t="t" r="r" b="b"/>
              <a:pathLst>
                <a:path w="4855210" h="1159510">
                  <a:moveTo>
                    <a:pt x="4848957" y="1159103"/>
                  </a:moveTo>
                  <a:lnTo>
                    <a:pt x="0" y="9277"/>
                  </a:lnTo>
                  <a:lnTo>
                    <a:pt x="0" y="0"/>
                  </a:lnTo>
                  <a:lnTo>
                    <a:pt x="4854886" y="1151222"/>
                  </a:lnTo>
                  <a:lnTo>
                    <a:pt x="4848957" y="1159103"/>
                  </a:lnTo>
                  <a:close/>
                </a:path>
              </a:pathLst>
            </a:custGeom>
            <a:solidFill>
              <a:srgbClr val="46B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919245" y="2181862"/>
              <a:ext cx="4860925" cy="1160780"/>
            </a:xfrm>
            <a:custGeom>
              <a:avLst/>
              <a:gdLst/>
              <a:ahLst/>
              <a:cxnLst/>
              <a:rect l="l" t="t" r="r" b="b"/>
              <a:pathLst>
                <a:path w="4860925" h="1160779">
                  <a:moveTo>
                    <a:pt x="4854910" y="1160517"/>
                  </a:moveTo>
                  <a:lnTo>
                    <a:pt x="0" y="9286"/>
                  </a:lnTo>
                  <a:lnTo>
                    <a:pt x="0" y="0"/>
                  </a:lnTo>
                  <a:lnTo>
                    <a:pt x="4860834" y="1152642"/>
                  </a:lnTo>
                  <a:lnTo>
                    <a:pt x="4854910" y="1160517"/>
                  </a:lnTo>
                  <a:close/>
                </a:path>
              </a:pathLst>
            </a:custGeom>
            <a:solidFill>
              <a:srgbClr val="4DB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919245" y="2172537"/>
              <a:ext cx="4866640" cy="1162050"/>
            </a:xfrm>
            <a:custGeom>
              <a:avLst/>
              <a:gdLst/>
              <a:ahLst/>
              <a:cxnLst/>
              <a:rect l="l" t="t" r="r" b="b"/>
              <a:pathLst>
                <a:path w="4866640" h="1162050">
                  <a:moveTo>
                    <a:pt x="4860865" y="1161927"/>
                  </a:moveTo>
                  <a:lnTo>
                    <a:pt x="0" y="9286"/>
                  </a:lnTo>
                  <a:lnTo>
                    <a:pt x="0" y="0"/>
                  </a:lnTo>
                  <a:lnTo>
                    <a:pt x="4866628" y="1154015"/>
                  </a:lnTo>
                  <a:lnTo>
                    <a:pt x="4866400" y="1154568"/>
                  </a:lnTo>
                  <a:lnTo>
                    <a:pt x="4860865" y="1161927"/>
                  </a:lnTo>
                  <a:close/>
                </a:path>
              </a:pathLst>
            </a:custGeom>
            <a:solidFill>
              <a:srgbClr val="54B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919245" y="2163218"/>
              <a:ext cx="4870450" cy="1163320"/>
            </a:xfrm>
            <a:custGeom>
              <a:avLst/>
              <a:gdLst/>
              <a:ahLst/>
              <a:cxnLst/>
              <a:rect l="l" t="t" r="r" b="b"/>
              <a:pathLst>
                <a:path w="4870450" h="1163320">
                  <a:moveTo>
                    <a:pt x="4866642" y="1163299"/>
                  </a:moveTo>
                  <a:lnTo>
                    <a:pt x="0" y="9280"/>
                  </a:lnTo>
                  <a:lnTo>
                    <a:pt x="0" y="0"/>
                  </a:lnTo>
                  <a:lnTo>
                    <a:pt x="4870119" y="1154836"/>
                  </a:lnTo>
                  <a:lnTo>
                    <a:pt x="4866642" y="1163299"/>
                  </a:lnTo>
                  <a:close/>
                </a:path>
              </a:pathLst>
            </a:custGeom>
            <a:solidFill>
              <a:srgbClr val="5AB4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919245" y="2153892"/>
              <a:ext cx="4873625" cy="1164590"/>
            </a:xfrm>
            <a:custGeom>
              <a:avLst/>
              <a:gdLst/>
              <a:ahLst/>
              <a:cxnLst/>
              <a:rect l="l" t="t" r="r" b="b"/>
              <a:pathLst>
                <a:path w="4873625" h="1164589">
                  <a:moveTo>
                    <a:pt x="4870134" y="1164127"/>
                  </a:moveTo>
                  <a:lnTo>
                    <a:pt x="0" y="9278"/>
                  </a:lnTo>
                  <a:lnTo>
                    <a:pt x="0" y="0"/>
                  </a:lnTo>
                  <a:lnTo>
                    <a:pt x="4873611" y="1155662"/>
                  </a:lnTo>
                  <a:lnTo>
                    <a:pt x="4870134" y="1164127"/>
                  </a:lnTo>
                  <a:close/>
                </a:path>
              </a:pathLst>
            </a:custGeom>
            <a:solidFill>
              <a:srgbClr val="5FB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919245" y="2144565"/>
              <a:ext cx="4877435" cy="1165225"/>
            </a:xfrm>
            <a:custGeom>
              <a:avLst/>
              <a:gdLst/>
              <a:ahLst/>
              <a:cxnLst/>
              <a:rect l="l" t="t" r="r" b="b"/>
              <a:pathLst>
                <a:path w="4877435" h="1165225">
                  <a:moveTo>
                    <a:pt x="4873626" y="1164955"/>
                  </a:moveTo>
                  <a:lnTo>
                    <a:pt x="0" y="9289"/>
                  </a:lnTo>
                  <a:lnTo>
                    <a:pt x="0" y="0"/>
                  </a:lnTo>
                  <a:lnTo>
                    <a:pt x="4877099" y="1156501"/>
                  </a:lnTo>
                  <a:lnTo>
                    <a:pt x="4873626" y="1164955"/>
                  </a:lnTo>
                  <a:close/>
                </a:path>
              </a:pathLst>
            </a:custGeom>
            <a:solidFill>
              <a:srgbClr val="66B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919245" y="2135248"/>
              <a:ext cx="4880610" cy="1165860"/>
            </a:xfrm>
            <a:custGeom>
              <a:avLst/>
              <a:gdLst/>
              <a:ahLst/>
              <a:cxnLst/>
              <a:rect l="l" t="t" r="r" b="b"/>
              <a:pathLst>
                <a:path w="4880610" h="1165860">
                  <a:moveTo>
                    <a:pt x="4877117" y="1165774"/>
                  </a:moveTo>
                  <a:lnTo>
                    <a:pt x="0" y="9277"/>
                  </a:lnTo>
                  <a:lnTo>
                    <a:pt x="0" y="0"/>
                  </a:lnTo>
                  <a:lnTo>
                    <a:pt x="4880592" y="1157318"/>
                  </a:lnTo>
                  <a:lnTo>
                    <a:pt x="4877117" y="1165774"/>
                  </a:lnTo>
                  <a:close/>
                </a:path>
              </a:pathLst>
            </a:custGeom>
            <a:solidFill>
              <a:srgbClr val="6BB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919245" y="2125922"/>
              <a:ext cx="4884420" cy="1167130"/>
            </a:xfrm>
            <a:custGeom>
              <a:avLst/>
              <a:gdLst/>
              <a:ahLst/>
              <a:cxnLst/>
              <a:rect l="l" t="t" r="r" b="b"/>
              <a:pathLst>
                <a:path w="4884420" h="1167129">
                  <a:moveTo>
                    <a:pt x="4880606" y="1166608"/>
                  </a:moveTo>
                  <a:lnTo>
                    <a:pt x="0" y="9277"/>
                  </a:lnTo>
                  <a:lnTo>
                    <a:pt x="0" y="0"/>
                  </a:lnTo>
                  <a:lnTo>
                    <a:pt x="4884083" y="1158146"/>
                  </a:lnTo>
                  <a:lnTo>
                    <a:pt x="4880606" y="1166608"/>
                  </a:lnTo>
                  <a:close/>
                </a:path>
              </a:pathLst>
            </a:custGeom>
            <a:solidFill>
              <a:srgbClr val="6FB6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919245" y="2116594"/>
              <a:ext cx="4886325" cy="1167765"/>
            </a:xfrm>
            <a:custGeom>
              <a:avLst/>
              <a:gdLst/>
              <a:ahLst/>
              <a:cxnLst/>
              <a:rect l="l" t="t" r="r" b="b"/>
              <a:pathLst>
                <a:path w="4886325" h="1167764">
                  <a:moveTo>
                    <a:pt x="4884098" y="1167438"/>
                  </a:moveTo>
                  <a:lnTo>
                    <a:pt x="0" y="9289"/>
                  </a:lnTo>
                  <a:lnTo>
                    <a:pt x="0" y="0"/>
                  </a:lnTo>
                  <a:lnTo>
                    <a:pt x="4885975" y="1158605"/>
                  </a:lnTo>
                  <a:lnTo>
                    <a:pt x="4885156" y="1164862"/>
                  </a:lnTo>
                  <a:lnTo>
                    <a:pt x="4884098" y="1167438"/>
                  </a:lnTo>
                  <a:close/>
                </a:path>
              </a:pathLst>
            </a:custGeom>
            <a:solidFill>
              <a:srgbClr val="74B7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919245" y="2107269"/>
              <a:ext cx="4887595" cy="1168400"/>
            </a:xfrm>
            <a:custGeom>
              <a:avLst/>
              <a:gdLst/>
              <a:ahLst/>
              <a:cxnLst/>
              <a:rect l="l" t="t" r="r" b="b"/>
              <a:pathLst>
                <a:path w="4887595" h="1168400">
                  <a:moveTo>
                    <a:pt x="4885981" y="1167885"/>
                  </a:moveTo>
                  <a:lnTo>
                    <a:pt x="0" y="9286"/>
                  </a:lnTo>
                  <a:lnTo>
                    <a:pt x="0" y="0"/>
                  </a:lnTo>
                  <a:lnTo>
                    <a:pt x="4887158" y="1158884"/>
                  </a:lnTo>
                  <a:lnTo>
                    <a:pt x="4885981" y="1167885"/>
                  </a:lnTo>
                  <a:close/>
                </a:path>
              </a:pathLst>
            </a:custGeom>
            <a:solidFill>
              <a:srgbClr val="78B7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919245" y="2097950"/>
              <a:ext cx="4888865" cy="1168400"/>
            </a:xfrm>
            <a:custGeom>
              <a:avLst/>
              <a:gdLst/>
              <a:ahLst/>
              <a:cxnLst/>
              <a:rect l="l" t="t" r="r" b="b"/>
              <a:pathLst>
                <a:path w="4888865" h="1168400">
                  <a:moveTo>
                    <a:pt x="4887163" y="1168165"/>
                  </a:moveTo>
                  <a:lnTo>
                    <a:pt x="0" y="9280"/>
                  </a:lnTo>
                  <a:lnTo>
                    <a:pt x="0" y="0"/>
                  </a:lnTo>
                  <a:lnTo>
                    <a:pt x="4888341" y="1159157"/>
                  </a:lnTo>
                  <a:lnTo>
                    <a:pt x="4887163" y="1168165"/>
                  </a:lnTo>
                  <a:close/>
                </a:path>
              </a:pathLst>
            </a:custGeom>
            <a:solidFill>
              <a:srgbClr val="7DB8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919245" y="2088624"/>
              <a:ext cx="4890135" cy="1169035"/>
            </a:xfrm>
            <a:custGeom>
              <a:avLst/>
              <a:gdLst/>
              <a:ahLst/>
              <a:cxnLst/>
              <a:rect l="l" t="t" r="r" b="b"/>
              <a:pathLst>
                <a:path w="4890135" h="1169035">
                  <a:moveTo>
                    <a:pt x="4888346" y="1168446"/>
                  </a:moveTo>
                  <a:lnTo>
                    <a:pt x="0" y="9277"/>
                  </a:lnTo>
                  <a:lnTo>
                    <a:pt x="0" y="0"/>
                  </a:lnTo>
                  <a:lnTo>
                    <a:pt x="4889525" y="1159436"/>
                  </a:lnTo>
                  <a:lnTo>
                    <a:pt x="4888346" y="1168446"/>
                  </a:lnTo>
                  <a:close/>
                </a:path>
              </a:pathLst>
            </a:custGeom>
            <a:solidFill>
              <a:srgbClr val="81B8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919245" y="2079298"/>
              <a:ext cx="4890770" cy="1169035"/>
            </a:xfrm>
            <a:custGeom>
              <a:avLst/>
              <a:gdLst/>
              <a:ahLst/>
              <a:cxnLst/>
              <a:rect l="l" t="t" r="r" b="b"/>
              <a:pathLst>
                <a:path w="4890770" h="1169035">
                  <a:moveTo>
                    <a:pt x="4889530" y="1168724"/>
                  </a:moveTo>
                  <a:lnTo>
                    <a:pt x="0" y="9286"/>
                  </a:lnTo>
                  <a:lnTo>
                    <a:pt x="0" y="0"/>
                  </a:lnTo>
                  <a:lnTo>
                    <a:pt x="4890707" y="1159725"/>
                  </a:lnTo>
                  <a:lnTo>
                    <a:pt x="4889530" y="1168724"/>
                  </a:lnTo>
                  <a:close/>
                </a:path>
              </a:pathLst>
            </a:custGeom>
            <a:solidFill>
              <a:srgbClr val="85B9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919245" y="2069980"/>
              <a:ext cx="4892040" cy="1169035"/>
            </a:xfrm>
            <a:custGeom>
              <a:avLst/>
              <a:gdLst/>
              <a:ahLst/>
              <a:cxnLst/>
              <a:rect l="l" t="t" r="r" b="b"/>
              <a:pathLst>
                <a:path w="4892040" h="1169035">
                  <a:moveTo>
                    <a:pt x="4890713" y="1168998"/>
                  </a:moveTo>
                  <a:lnTo>
                    <a:pt x="0" y="9279"/>
                  </a:lnTo>
                  <a:lnTo>
                    <a:pt x="0" y="0"/>
                  </a:lnTo>
                  <a:lnTo>
                    <a:pt x="4891802" y="1159978"/>
                  </a:lnTo>
                  <a:lnTo>
                    <a:pt x="4891802" y="1160675"/>
                  </a:lnTo>
                  <a:lnTo>
                    <a:pt x="4890713" y="1168998"/>
                  </a:lnTo>
                  <a:close/>
                </a:path>
              </a:pathLst>
            </a:custGeom>
            <a:solidFill>
              <a:srgbClr val="89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919245" y="2060654"/>
              <a:ext cx="4892040" cy="1169670"/>
            </a:xfrm>
            <a:custGeom>
              <a:avLst/>
              <a:gdLst/>
              <a:ahLst/>
              <a:cxnLst/>
              <a:rect l="l" t="t" r="r" b="b"/>
              <a:pathLst>
                <a:path w="4892040" h="1169670">
                  <a:moveTo>
                    <a:pt x="4891802" y="1169265"/>
                  </a:moveTo>
                  <a:lnTo>
                    <a:pt x="0" y="9277"/>
                  </a:lnTo>
                  <a:lnTo>
                    <a:pt x="0" y="0"/>
                  </a:lnTo>
                  <a:lnTo>
                    <a:pt x="4891802" y="1159976"/>
                  </a:lnTo>
                  <a:lnTo>
                    <a:pt x="4891802" y="1169265"/>
                  </a:lnTo>
                  <a:close/>
                </a:path>
              </a:pathLst>
            </a:custGeom>
            <a:solidFill>
              <a:srgbClr val="8CB9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919245" y="2051326"/>
              <a:ext cx="4892040" cy="1169670"/>
            </a:xfrm>
            <a:custGeom>
              <a:avLst/>
              <a:gdLst/>
              <a:ahLst/>
              <a:cxnLst/>
              <a:rect l="l" t="t" r="r" b="b"/>
              <a:pathLst>
                <a:path w="4892040" h="1169670">
                  <a:moveTo>
                    <a:pt x="4891802" y="1169265"/>
                  </a:moveTo>
                  <a:lnTo>
                    <a:pt x="0" y="9289"/>
                  </a:lnTo>
                  <a:lnTo>
                    <a:pt x="0" y="0"/>
                  </a:lnTo>
                  <a:lnTo>
                    <a:pt x="4891802" y="1159987"/>
                  </a:lnTo>
                  <a:lnTo>
                    <a:pt x="4891802" y="1169265"/>
                  </a:lnTo>
                  <a:close/>
                </a:path>
              </a:pathLst>
            </a:custGeom>
            <a:solidFill>
              <a:srgbClr val="91BA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919245" y="2042000"/>
              <a:ext cx="4892040" cy="1169670"/>
            </a:xfrm>
            <a:custGeom>
              <a:avLst/>
              <a:gdLst/>
              <a:ahLst/>
              <a:cxnLst/>
              <a:rect l="l" t="t" r="r" b="b"/>
              <a:pathLst>
                <a:path w="4892040" h="1169670">
                  <a:moveTo>
                    <a:pt x="4891802" y="1169265"/>
                  </a:moveTo>
                  <a:lnTo>
                    <a:pt x="0" y="9286"/>
                  </a:lnTo>
                  <a:lnTo>
                    <a:pt x="0" y="0"/>
                  </a:lnTo>
                  <a:lnTo>
                    <a:pt x="4891802" y="1159985"/>
                  </a:lnTo>
                  <a:lnTo>
                    <a:pt x="4891802" y="1169265"/>
                  </a:lnTo>
                  <a:close/>
                </a:path>
              </a:pathLst>
            </a:custGeom>
            <a:solidFill>
              <a:srgbClr val="94BA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919245" y="2032684"/>
              <a:ext cx="4892040" cy="1169670"/>
            </a:xfrm>
            <a:custGeom>
              <a:avLst/>
              <a:gdLst/>
              <a:ahLst/>
              <a:cxnLst/>
              <a:rect l="l" t="t" r="r" b="b"/>
              <a:pathLst>
                <a:path w="4892040" h="1169670">
                  <a:moveTo>
                    <a:pt x="4891802" y="1169263"/>
                  </a:moveTo>
                  <a:lnTo>
                    <a:pt x="0" y="9277"/>
                  </a:lnTo>
                  <a:lnTo>
                    <a:pt x="0" y="0"/>
                  </a:lnTo>
                  <a:lnTo>
                    <a:pt x="4891802" y="1159976"/>
                  </a:lnTo>
                  <a:lnTo>
                    <a:pt x="4891802" y="1169263"/>
                  </a:lnTo>
                  <a:close/>
                </a:path>
              </a:pathLst>
            </a:custGeom>
            <a:solidFill>
              <a:srgbClr val="98BB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919245" y="2023356"/>
              <a:ext cx="4892040" cy="1169670"/>
            </a:xfrm>
            <a:custGeom>
              <a:avLst/>
              <a:gdLst/>
              <a:ahLst/>
              <a:cxnLst/>
              <a:rect l="l" t="t" r="r" b="b"/>
              <a:pathLst>
                <a:path w="4892040" h="1169670">
                  <a:moveTo>
                    <a:pt x="4891802" y="1169265"/>
                  </a:moveTo>
                  <a:lnTo>
                    <a:pt x="0" y="9277"/>
                  </a:lnTo>
                  <a:lnTo>
                    <a:pt x="0" y="0"/>
                  </a:lnTo>
                  <a:lnTo>
                    <a:pt x="4891802" y="1159976"/>
                  </a:lnTo>
                  <a:lnTo>
                    <a:pt x="4891802" y="1169265"/>
                  </a:lnTo>
                  <a:close/>
                </a:path>
              </a:pathLst>
            </a:custGeom>
            <a:solidFill>
              <a:srgbClr val="9BB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919245" y="2014030"/>
              <a:ext cx="4892040" cy="1169670"/>
            </a:xfrm>
            <a:custGeom>
              <a:avLst/>
              <a:gdLst/>
              <a:ahLst/>
              <a:cxnLst/>
              <a:rect l="l" t="t" r="r" b="b"/>
              <a:pathLst>
                <a:path w="4892040" h="1169670">
                  <a:moveTo>
                    <a:pt x="4891802" y="1169263"/>
                  </a:moveTo>
                  <a:lnTo>
                    <a:pt x="0" y="9286"/>
                  </a:lnTo>
                  <a:lnTo>
                    <a:pt x="0" y="0"/>
                  </a:lnTo>
                  <a:lnTo>
                    <a:pt x="4891802" y="1159985"/>
                  </a:lnTo>
                  <a:lnTo>
                    <a:pt x="4891802" y="1169263"/>
                  </a:lnTo>
                  <a:close/>
                </a:path>
              </a:pathLst>
            </a:custGeom>
            <a:solidFill>
              <a:srgbClr val="9EBB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919245" y="2004712"/>
              <a:ext cx="4892040" cy="1169670"/>
            </a:xfrm>
            <a:custGeom>
              <a:avLst/>
              <a:gdLst/>
              <a:ahLst/>
              <a:cxnLst/>
              <a:rect l="l" t="t" r="r" b="b"/>
              <a:pathLst>
                <a:path w="4892040" h="1169670">
                  <a:moveTo>
                    <a:pt x="4891802" y="1169256"/>
                  </a:moveTo>
                  <a:lnTo>
                    <a:pt x="0" y="9279"/>
                  </a:lnTo>
                  <a:lnTo>
                    <a:pt x="0" y="0"/>
                  </a:lnTo>
                  <a:lnTo>
                    <a:pt x="4891802" y="1159978"/>
                  </a:lnTo>
                  <a:lnTo>
                    <a:pt x="4891802" y="1169256"/>
                  </a:lnTo>
                  <a:close/>
                </a:path>
              </a:pathLst>
            </a:custGeom>
            <a:solidFill>
              <a:srgbClr val="A1BB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919245" y="1995386"/>
              <a:ext cx="4892040" cy="1169670"/>
            </a:xfrm>
            <a:custGeom>
              <a:avLst/>
              <a:gdLst/>
              <a:ahLst/>
              <a:cxnLst/>
              <a:rect l="l" t="t" r="r" b="b"/>
              <a:pathLst>
                <a:path w="4892040" h="1169670">
                  <a:moveTo>
                    <a:pt x="4891802" y="1169265"/>
                  </a:moveTo>
                  <a:lnTo>
                    <a:pt x="0" y="9277"/>
                  </a:lnTo>
                  <a:lnTo>
                    <a:pt x="0" y="0"/>
                  </a:lnTo>
                  <a:lnTo>
                    <a:pt x="4891802" y="1159976"/>
                  </a:lnTo>
                  <a:lnTo>
                    <a:pt x="4891802" y="1169265"/>
                  </a:lnTo>
                  <a:close/>
                </a:path>
              </a:pathLst>
            </a:custGeom>
            <a:solidFill>
              <a:srgbClr val="A4BC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919245" y="1986060"/>
              <a:ext cx="4892040" cy="1169670"/>
            </a:xfrm>
            <a:custGeom>
              <a:avLst/>
              <a:gdLst/>
              <a:ahLst/>
              <a:cxnLst/>
              <a:rect l="l" t="t" r="r" b="b"/>
              <a:pathLst>
                <a:path w="4892040" h="1169670">
                  <a:moveTo>
                    <a:pt x="4891802" y="1169263"/>
                  </a:moveTo>
                  <a:lnTo>
                    <a:pt x="0" y="9286"/>
                  </a:lnTo>
                  <a:lnTo>
                    <a:pt x="0" y="0"/>
                  </a:lnTo>
                  <a:lnTo>
                    <a:pt x="4891802" y="1159985"/>
                  </a:lnTo>
                  <a:lnTo>
                    <a:pt x="4891802" y="1169263"/>
                  </a:lnTo>
                  <a:close/>
                </a:path>
              </a:pathLst>
            </a:custGeom>
            <a:solidFill>
              <a:srgbClr val="A7BC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919245" y="1976732"/>
              <a:ext cx="4892040" cy="1169670"/>
            </a:xfrm>
            <a:custGeom>
              <a:avLst/>
              <a:gdLst/>
              <a:ahLst/>
              <a:cxnLst/>
              <a:rect l="l" t="t" r="r" b="b"/>
              <a:pathLst>
                <a:path w="4892040" h="1169670">
                  <a:moveTo>
                    <a:pt x="4891802" y="1169265"/>
                  </a:moveTo>
                  <a:lnTo>
                    <a:pt x="0" y="9287"/>
                  </a:lnTo>
                  <a:lnTo>
                    <a:pt x="0" y="0"/>
                  </a:lnTo>
                  <a:lnTo>
                    <a:pt x="4891802" y="1159985"/>
                  </a:lnTo>
                  <a:lnTo>
                    <a:pt x="4891802" y="1169265"/>
                  </a:lnTo>
                  <a:close/>
                </a:path>
              </a:pathLst>
            </a:custGeom>
            <a:solidFill>
              <a:srgbClr val="AABC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919245" y="1967416"/>
              <a:ext cx="4892040" cy="1169670"/>
            </a:xfrm>
            <a:custGeom>
              <a:avLst/>
              <a:gdLst/>
              <a:ahLst/>
              <a:cxnLst/>
              <a:rect l="l" t="t" r="r" b="b"/>
              <a:pathLst>
                <a:path w="4892040" h="1169670">
                  <a:moveTo>
                    <a:pt x="4891802" y="1169263"/>
                  </a:moveTo>
                  <a:lnTo>
                    <a:pt x="0" y="9277"/>
                  </a:lnTo>
                  <a:lnTo>
                    <a:pt x="0" y="0"/>
                  </a:lnTo>
                  <a:lnTo>
                    <a:pt x="4891802" y="1159976"/>
                  </a:lnTo>
                  <a:lnTo>
                    <a:pt x="4891802" y="1169263"/>
                  </a:lnTo>
                  <a:close/>
                </a:path>
              </a:pathLst>
            </a:custGeom>
            <a:solidFill>
              <a:srgbClr val="ACBC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919245" y="1958088"/>
              <a:ext cx="4892040" cy="1169670"/>
            </a:xfrm>
            <a:custGeom>
              <a:avLst/>
              <a:gdLst/>
              <a:ahLst/>
              <a:cxnLst/>
              <a:rect l="l" t="t" r="r" b="b"/>
              <a:pathLst>
                <a:path w="4892040" h="1169670">
                  <a:moveTo>
                    <a:pt x="4891802" y="1169265"/>
                  </a:moveTo>
                  <a:lnTo>
                    <a:pt x="0" y="9280"/>
                  </a:lnTo>
                  <a:lnTo>
                    <a:pt x="0" y="0"/>
                  </a:lnTo>
                  <a:lnTo>
                    <a:pt x="4891802" y="1159978"/>
                  </a:lnTo>
                  <a:lnTo>
                    <a:pt x="4891802" y="1169265"/>
                  </a:lnTo>
                  <a:close/>
                </a:path>
              </a:pathLst>
            </a:custGeom>
            <a:solidFill>
              <a:srgbClr val="B0B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919245" y="1948762"/>
              <a:ext cx="4892040" cy="1169670"/>
            </a:xfrm>
            <a:custGeom>
              <a:avLst/>
              <a:gdLst/>
              <a:ahLst/>
              <a:cxnLst/>
              <a:rect l="l" t="t" r="r" b="b"/>
              <a:pathLst>
                <a:path w="4892040" h="1169670">
                  <a:moveTo>
                    <a:pt x="4891802" y="1169265"/>
                  </a:moveTo>
                  <a:lnTo>
                    <a:pt x="0" y="9287"/>
                  </a:lnTo>
                  <a:lnTo>
                    <a:pt x="0" y="0"/>
                  </a:lnTo>
                  <a:lnTo>
                    <a:pt x="4891802" y="1159985"/>
                  </a:lnTo>
                  <a:lnTo>
                    <a:pt x="4891802" y="1169265"/>
                  </a:lnTo>
                  <a:close/>
                </a:path>
              </a:pathLst>
            </a:custGeom>
            <a:solidFill>
              <a:srgbClr val="B2B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919245" y="1939443"/>
              <a:ext cx="4892040" cy="1169670"/>
            </a:xfrm>
            <a:custGeom>
              <a:avLst/>
              <a:gdLst/>
              <a:ahLst/>
              <a:cxnLst/>
              <a:rect l="l" t="t" r="r" b="b"/>
              <a:pathLst>
                <a:path w="4892040" h="1169670">
                  <a:moveTo>
                    <a:pt x="4891802" y="1169265"/>
                  </a:moveTo>
                  <a:lnTo>
                    <a:pt x="0" y="9280"/>
                  </a:lnTo>
                  <a:lnTo>
                    <a:pt x="0" y="0"/>
                  </a:lnTo>
                  <a:lnTo>
                    <a:pt x="4891802" y="1159978"/>
                  </a:lnTo>
                  <a:lnTo>
                    <a:pt x="4891802" y="1169265"/>
                  </a:lnTo>
                  <a:close/>
                </a:path>
              </a:pathLst>
            </a:custGeom>
            <a:solidFill>
              <a:srgbClr val="B5B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919245" y="1930191"/>
              <a:ext cx="4892040" cy="1169670"/>
            </a:xfrm>
            <a:custGeom>
              <a:avLst/>
              <a:gdLst/>
              <a:ahLst/>
              <a:cxnLst/>
              <a:rect l="l" t="t" r="r" b="b"/>
              <a:pathLst>
                <a:path w="4892040" h="1169670">
                  <a:moveTo>
                    <a:pt x="4891802" y="1169191"/>
                  </a:moveTo>
                  <a:lnTo>
                    <a:pt x="0" y="9204"/>
                  </a:lnTo>
                  <a:lnTo>
                    <a:pt x="0" y="2377"/>
                  </a:lnTo>
                  <a:lnTo>
                    <a:pt x="311" y="0"/>
                  </a:lnTo>
                  <a:lnTo>
                    <a:pt x="4891802" y="1159902"/>
                  </a:lnTo>
                  <a:lnTo>
                    <a:pt x="4891802" y="1169191"/>
                  </a:lnTo>
                  <a:close/>
                </a:path>
              </a:pathLst>
            </a:custGeom>
            <a:solidFill>
              <a:srgbClr val="B8B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919556" y="1916670"/>
              <a:ext cx="4892040" cy="1173480"/>
            </a:xfrm>
            <a:custGeom>
              <a:avLst/>
              <a:gdLst/>
              <a:ahLst/>
              <a:cxnLst/>
              <a:rect l="l" t="t" r="r" b="b"/>
              <a:pathLst>
                <a:path w="4892040" h="1173480">
                  <a:moveTo>
                    <a:pt x="4891481" y="1159484"/>
                  </a:moveTo>
                  <a:lnTo>
                    <a:pt x="1765" y="0"/>
                  </a:lnTo>
                  <a:lnTo>
                    <a:pt x="584" y="9004"/>
                  </a:lnTo>
                  <a:lnTo>
                    <a:pt x="0" y="13487"/>
                  </a:lnTo>
                  <a:lnTo>
                    <a:pt x="4891481" y="1173391"/>
                  </a:lnTo>
                  <a:lnTo>
                    <a:pt x="4891481" y="1168768"/>
                  </a:lnTo>
                  <a:lnTo>
                    <a:pt x="4891481" y="1164107"/>
                  </a:lnTo>
                  <a:lnTo>
                    <a:pt x="4891481" y="1159484"/>
                  </a:lnTo>
                  <a:close/>
                </a:path>
              </a:pathLst>
            </a:custGeom>
            <a:solidFill>
              <a:srgbClr val="BC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921333" y="1907613"/>
              <a:ext cx="4890135" cy="1169035"/>
            </a:xfrm>
            <a:custGeom>
              <a:avLst/>
              <a:gdLst/>
              <a:ahLst/>
              <a:cxnLst/>
              <a:rect l="l" t="t" r="r" b="b"/>
              <a:pathLst>
                <a:path w="4890135" h="1169035">
                  <a:moveTo>
                    <a:pt x="4889715" y="1168491"/>
                  </a:moveTo>
                  <a:lnTo>
                    <a:pt x="0" y="8998"/>
                  </a:lnTo>
                  <a:lnTo>
                    <a:pt x="1177" y="0"/>
                  </a:lnTo>
                  <a:lnTo>
                    <a:pt x="4889715" y="1159202"/>
                  </a:lnTo>
                  <a:lnTo>
                    <a:pt x="4889715" y="1168491"/>
                  </a:lnTo>
                  <a:close/>
                </a:path>
              </a:pathLst>
            </a:custGeom>
            <a:solidFill>
              <a:srgbClr val="B8B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922516" y="1898566"/>
              <a:ext cx="4888865" cy="1168400"/>
            </a:xfrm>
            <a:custGeom>
              <a:avLst/>
              <a:gdLst/>
              <a:ahLst/>
              <a:cxnLst/>
              <a:rect l="l" t="t" r="r" b="b"/>
              <a:pathLst>
                <a:path w="4888865" h="1168400">
                  <a:moveTo>
                    <a:pt x="4888532" y="1168201"/>
                  </a:moveTo>
                  <a:lnTo>
                    <a:pt x="0" y="9000"/>
                  </a:lnTo>
                  <a:lnTo>
                    <a:pt x="1177" y="0"/>
                  </a:lnTo>
                  <a:lnTo>
                    <a:pt x="4888532" y="1158923"/>
                  </a:lnTo>
                  <a:lnTo>
                    <a:pt x="4888532" y="1168201"/>
                  </a:lnTo>
                  <a:close/>
                </a:path>
              </a:pathLst>
            </a:custGeom>
            <a:solidFill>
              <a:srgbClr val="B5B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923699" y="1889512"/>
              <a:ext cx="4887595" cy="1168400"/>
            </a:xfrm>
            <a:custGeom>
              <a:avLst/>
              <a:gdLst/>
              <a:ahLst/>
              <a:cxnLst/>
              <a:rect l="l" t="t" r="r" b="b"/>
              <a:pathLst>
                <a:path w="4887595" h="1168400">
                  <a:moveTo>
                    <a:pt x="4887348" y="1167930"/>
                  </a:moveTo>
                  <a:lnTo>
                    <a:pt x="0" y="9007"/>
                  </a:lnTo>
                  <a:lnTo>
                    <a:pt x="1178" y="0"/>
                  </a:lnTo>
                  <a:lnTo>
                    <a:pt x="4887348" y="1158649"/>
                  </a:lnTo>
                  <a:lnTo>
                    <a:pt x="4887348" y="1167930"/>
                  </a:lnTo>
                  <a:close/>
                </a:path>
              </a:pathLst>
            </a:custGeom>
            <a:solidFill>
              <a:srgbClr val="B3B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924884" y="1880584"/>
              <a:ext cx="4886325" cy="1167765"/>
            </a:xfrm>
            <a:custGeom>
              <a:avLst/>
              <a:gdLst/>
              <a:ahLst/>
              <a:cxnLst/>
              <a:rect l="l" t="t" r="r" b="b"/>
              <a:pathLst>
                <a:path w="4886325" h="1167764">
                  <a:moveTo>
                    <a:pt x="4886164" y="1167529"/>
                  </a:moveTo>
                  <a:lnTo>
                    <a:pt x="0" y="8881"/>
                  </a:lnTo>
                  <a:lnTo>
                    <a:pt x="446" y="5467"/>
                  </a:lnTo>
                  <a:lnTo>
                    <a:pt x="1673" y="0"/>
                  </a:lnTo>
                  <a:lnTo>
                    <a:pt x="4886164" y="1158242"/>
                  </a:lnTo>
                  <a:lnTo>
                    <a:pt x="4886164" y="1167529"/>
                  </a:lnTo>
                  <a:close/>
                </a:path>
              </a:pathLst>
            </a:custGeom>
            <a:solidFill>
              <a:srgbClr val="B0BC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926575" y="1872037"/>
              <a:ext cx="4885055" cy="1167130"/>
            </a:xfrm>
            <a:custGeom>
              <a:avLst/>
              <a:gdLst/>
              <a:ahLst/>
              <a:cxnLst/>
              <a:rect l="l" t="t" r="r" b="b"/>
              <a:pathLst>
                <a:path w="4885055" h="1167130">
                  <a:moveTo>
                    <a:pt x="4884472" y="1166741"/>
                  </a:moveTo>
                  <a:lnTo>
                    <a:pt x="0" y="8501"/>
                  </a:lnTo>
                  <a:lnTo>
                    <a:pt x="216" y="7537"/>
                  </a:lnTo>
                  <a:lnTo>
                    <a:pt x="3312" y="0"/>
                  </a:lnTo>
                  <a:lnTo>
                    <a:pt x="4884472" y="1157461"/>
                  </a:lnTo>
                  <a:lnTo>
                    <a:pt x="4884472" y="1166741"/>
                  </a:lnTo>
                  <a:close/>
                </a:path>
              </a:pathLst>
            </a:custGeom>
            <a:solidFill>
              <a:srgbClr val="AEBC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929906" y="1863537"/>
              <a:ext cx="4881245" cy="1166495"/>
            </a:xfrm>
            <a:custGeom>
              <a:avLst/>
              <a:gdLst/>
              <a:ahLst/>
              <a:cxnLst/>
              <a:rect l="l" t="t" r="r" b="b"/>
              <a:pathLst>
                <a:path w="4881245" h="1166495">
                  <a:moveTo>
                    <a:pt x="4881142" y="1165913"/>
                  </a:moveTo>
                  <a:lnTo>
                    <a:pt x="0" y="8456"/>
                  </a:lnTo>
                  <a:lnTo>
                    <a:pt x="3473" y="0"/>
                  </a:lnTo>
                  <a:lnTo>
                    <a:pt x="4881142" y="1156626"/>
                  </a:lnTo>
                  <a:lnTo>
                    <a:pt x="4881142" y="1165913"/>
                  </a:lnTo>
                  <a:close/>
                </a:path>
              </a:pathLst>
            </a:custGeom>
            <a:solidFill>
              <a:srgbClr val="ACBC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933397" y="1855031"/>
              <a:ext cx="4878070" cy="1165225"/>
            </a:xfrm>
            <a:custGeom>
              <a:avLst/>
              <a:gdLst/>
              <a:ahLst/>
              <a:cxnLst/>
              <a:rect l="l" t="t" r="r" b="b"/>
              <a:pathLst>
                <a:path w="4878070" h="1165225">
                  <a:moveTo>
                    <a:pt x="4877650" y="1165085"/>
                  </a:moveTo>
                  <a:lnTo>
                    <a:pt x="0" y="8462"/>
                  </a:lnTo>
                  <a:lnTo>
                    <a:pt x="3476" y="0"/>
                  </a:lnTo>
                  <a:lnTo>
                    <a:pt x="4877650" y="1155805"/>
                  </a:lnTo>
                  <a:lnTo>
                    <a:pt x="4877650" y="1165085"/>
                  </a:lnTo>
                  <a:close/>
                </a:path>
              </a:pathLst>
            </a:custGeom>
            <a:solidFill>
              <a:srgbClr val="A9BC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936889" y="1846531"/>
              <a:ext cx="4874260" cy="1164590"/>
            </a:xfrm>
            <a:custGeom>
              <a:avLst/>
              <a:gdLst/>
              <a:ahLst/>
              <a:cxnLst/>
              <a:rect l="l" t="t" r="r" b="b"/>
              <a:pathLst>
                <a:path w="4874260" h="1164589">
                  <a:moveTo>
                    <a:pt x="4874159" y="1164257"/>
                  </a:moveTo>
                  <a:lnTo>
                    <a:pt x="0" y="8464"/>
                  </a:lnTo>
                  <a:lnTo>
                    <a:pt x="3477" y="0"/>
                  </a:lnTo>
                  <a:lnTo>
                    <a:pt x="4874159" y="1154979"/>
                  </a:lnTo>
                  <a:lnTo>
                    <a:pt x="4874159" y="1164257"/>
                  </a:lnTo>
                  <a:close/>
                </a:path>
              </a:pathLst>
            </a:custGeom>
            <a:solidFill>
              <a:srgbClr val="A7BC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940384" y="1838033"/>
              <a:ext cx="4871085" cy="1163955"/>
            </a:xfrm>
            <a:custGeom>
              <a:avLst/>
              <a:gdLst/>
              <a:ahLst/>
              <a:cxnLst/>
              <a:rect l="l" t="t" r="r" b="b"/>
              <a:pathLst>
                <a:path w="4871085" h="1163955">
                  <a:moveTo>
                    <a:pt x="4870663" y="1163427"/>
                  </a:moveTo>
                  <a:lnTo>
                    <a:pt x="0" y="8454"/>
                  </a:lnTo>
                  <a:lnTo>
                    <a:pt x="3473" y="0"/>
                  </a:lnTo>
                  <a:lnTo>
                    <a:pt x="4870663" y="1154140"/>
                  </a:lnTo>
                  <a:lnTo>
                    <a:pt x="4870663" y="1163427"/>
                  </a:lnTo>
                  <a:close/>
                </a:path>
              </a:pathLst>
            </a:custGeom>
            <a:solidFill>
              <a:srgbClr val="A3BC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943876" y="1829978"/>
              <a:ext cx="4867275" cy="1162685"/>
            </a:xfrm>
            <a:custGeom>
              <a:avLst/>
              <a:gdLst/>
              <a:ahLst/>
              <a:cxnLst/>
              <a:rect l="l" t="t" r="r" b="b"/>
              <a:pathLst>
                <a:path w="4867275" h="1162685">
                  <a:moveTo>
                    <a:pt x="4867172" y="1162147"/>
                  </a:moveTo>
                  <a:lnTo>
                    <a:pt x="0" y="8009"/>
                  </a:lnTo>
                  <a:lnTo>
                    <a:pt x="768" y="6138"/>
                  </a:lnTo>
                  <a:lnTo>
                    <a:pt x="5385" y="0"/>
                  </a:lnTo>
                  <a:lnTo>
                    <a:pt x="4867172" y="1152867"/>
                  </a:lnTo>
                  <a:lnTo>
                    <a:pt x="4867172" y="1162147"/>
                  </a:lnTo>
                  <a:close/>
                </a:path>
              </a:pathLst>
            </a:custGeom>
            <a:solidFill>
              <a:srgbClr val="A1BB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949292" y="1822062"/>
              <a:ext cx="4862195" cy="1160780"/>
            </a:xfrm>
            <a:custGeom>
              <a:avLst/>
              <a:gdLst/>
              <a:ahLst/>
              <a:cxnLst/>
              <a:rect l="l" t="t" r="r" b="b"/>
              <a:pathLst>
                <a:path w="4862195" h="1160780">
                  <a:moveTo>
                    <a:pt x="4861755" y="1160735"/>
                  </a:moveTo>
                  <a:lnTo>
                    <a:pt x="0" y="7875"/>
                  </a:lnTo>
                  <a:lnTo>
                    <a:pt x="5923" y="0"/>
                  </a:lnTo>
                  <a:lnTo>
                    <a:pt x="4861755" y="1151449"/>
                  </a:lnTo>
                  <a:lnTo>
                    <a:pt x="4861755" y="1160735"/>
                  </a:lnTo>
                  <a:close/>
                </a:path>
              </a:pathLst>
            </a:custGeom>
            <a:solidFill>
              <a:srgbClr val="9EBB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955246" y="1814140"/>
              <a:ext cx="4855845" cy="1159510"/>
            </a:xfrm>
            <a:custGeom>
              <a:avLst/>
              <a:gdLst/>
              <a:ahLst/>
              <a:cxnLst/>
              <a:rect l="l" t="t" r="r" b="b"/>
              <a:pathLst>
                <a:path w="4855845" h="1159510">
                  <a:moveTo>
                    <a:pt x="4855801" y="1159323"/>
                  </a:moveTo>
                  <a:lnTo>
                    <a:pt x="0" y="7881"/>
                  </a:lnTo>
                  <a:lnTo>
                    <a:pt x="5927" y="0"/>
                  </a:lnTo>
                  <a:lnTo>
                    <a:pt x="4855801" y="1150043"/>
                  </a:lnTo>
                  <a:lnTo>
                    <a:pt x="4855801" y="1159323"/>
                  </a:lnTo>
                  <a:close/>
                </a:path>
              </a:pathLst>
            </a:custGeom>
            <a:solidFill>
              <a:srgbClr val="9BB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961204" y="1806224"/>
              <a:ext cx="4850130" cy="1158240"/>
            </a:xfrm>
            <a:custGeom>
              <a:avLst/>
              <a:gdLst/>
              <a:ahLst/>
              <a:cxnLst/>
              <a:rect l="l" t="t" r="r" b="b"/>
              <a:pathLst>
                <a:path w="4850130" h="1158239">
                  <a:moveTo>
                    <a:pt x="4849843" y="1157911"/>
                  </a:moveTo>
                  <a:lnTo>
                    <a:pt x="0" y="7875"/>
                  </a:lnTo>
                  <a:lnTo>
                    <a:pt x="5923" y="0"/>
                  </a:lnTo>
                  <a:lnTo>
                    <a:pt x="4849843" y="1148624"/>
                  </a:lnTo>
                  <a:lnTo>
                    <a:pt x="4849843" y="1157911"/>
                  </a:lnTo>
                  <a:close/>
                </a:path>
              </a:pathLst>
            </a:custGeom>
            <a:solidFill>
              <a:srgbClr val="99BB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967158" y="1798310"/>
              <a:ext cx="4844415" cy="1156970"/>
            </a:xfrm>
            <a:custGeom>
              <a:avLst/>
              <a:gdLst/>
              <a:ahLst/>
              <a:cxnLst/>
              <a:rect l="l" t="t" r="r" b="b"/>
              <a:pathLst>
                <a:path w="4844415" h="1156970">
                  <a:moveTo>
                    <a:pt x="4843889" y="1156488"/>
                  </a:moveTo>
                  <a:lnTo>
                    <a:pt x="0" y="7873"/>
                  </a:lnTo>
                  <a:lnTo>
                    <a:pt x="5922" y="0"/>
                  </a:lnTo>
                  <a:lnTo>
                    <a:pt x="4843889" y="1147210"/>
                  </a:lnTo>
                  <a:lnTo>
                    <a:pt x="4843889" y="1156488"/>
                  </a:lnTo>
                  <a:close/>
                </a:path>
              </a:pathLst>
            </a:custGeom>
            <a:solidFill>
              <a:srgbClr val="95BA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973112" y="1791040"/>
              <a:ext cx="4838065" cy="1154430"/>
            </a:xfrm>
            <a:custGeom>
              <a:avLst/>
              <a:gdLst/>
              <a:ahLst/>
              <a:cxnLst/>
              <a:rect l="l" t="t" r="r" b="b"/>
              <a:pathLst>
                <a:path w="4838065" h="1154430">
                  <a:moveTo>
                    <a:pt x="4837935" y="1154432"/>
                  </a:moveTo>
                  <a:lnTo>
                    <a:pt x="0" y="7227"/>
                  </a:lnTo>
                  <a:lnTo>
                    <a:pt x="622" y="6399"/>
                  </a:lnTo>
                  <a:lnTo>
                    <a:pt x="8686" y="0"/>
                  </a:lnTo>
                  <a:lnTo>
                    <a:pt x="4837935" y="1145152"/>
                  </a:lnTo>
                  <a:lnTo>
                    <a:pt x="4837935" y="1154432"/>
                  </a:lnTo>
                  <a:close/>
                </a:path>
              </a:pathLst>
            </a:custGeom>
            <a:solidFill>
              <a:srgbClr val="91BA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981846" y="1783858"/>
              <a:ext cx="4829810" cy="1152525"/>
            </a:xfrm>
            <a:custGeom>
              <a:avLst/>
              <a:gdLst/>
              <a:ahLst/>
              <a:cxnLst/>
              <a:rect l="l" t="t" r="r" b="b"/>
              <a:pathLst>
                <a:path w="4829810" h="1152525">
                  <a:moveTo>
                    <a:pt x="4829202" y="1152286"/>
                  </a:moveTo>
                  <a:lnTo>
                    <a:pt x="0" y="7145"/>
                  </a:lnTo>
                  <a:lnTo>
                    <a:pt x="9003" y="0"/>
                  </a:lnTo>
                  <a:lnTo>
                    <a:pt x="4829202" y="1142999"/>
                  </a:lnTo>
                  <a:lnTo>
                    <a:pt x="4829202" y="1152286"/>
                  </a:lnTo>
                  <a:close/>
                </a:path>
              </a:pathLst>
            </a:custGeom>
            <a:solidFill>
              <a:srgbClr val="8FBA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990895" y="1776671"/>
              <a:ext cx="4820285" cy="1150620"/>
            </a:xfrm>
            <a:custGeom>
              <a:avLst/>
              <a:gdLst/>
              <a:ahLst/>
              <a:cxnLst/>
              <a:rect l="l" t="t" r="r" b="b"/>
              <a:pathLst>
                <a:path w="4820285" h="1150620">
                  <a:moveTo>
                    <a:pt x="4820152" y="1150138"/>
                  </a:moveTo>
                  <a:lnTo>
                    <a:pt x="0" y="7150"/>
                  </a:lnTo>
                  <a:lnTo>
                    <a:pt x="9010" y="0"/>
                  </a:lnTo>
                  <a:lnTo>
                    <a:pt x="4820152" y="1140858"/>
                  </a:lnTo>
                  <a:lnTo>
                    <a:pt x="4820152" y="1150138"/>
                  </a:lnTo>
                  <a:close/>
                </a:path>
              </a:pathLst>
            </a:custGeom>
            <a:solidFill>
              <a:srgbClr val="8B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999952" y="1769489"/>
              <a:ext cx="4811395" cy="1148080"/>
            </a:xfrm>
            <a:custGeom>
              <a:avLst/>
              <a:gdLst/>
              <a:ahLst/>
              <a:cxnLst/>
              <a:rect l="l" t="t" r="r" b="b"/>
              <a:pathLst>
                <a:path w="4811395" h="1148080">
                  <a:moveTo>
                    <a:pt x="4811095" y="1147992"/>
                  </a:moveTo>
                  <a:lnTo>
                    <a:pt x="0" y="7145"/>
                  </a:lnTo>
                  <a:lnTo>
                    <a:pt x="9003" y="0"/>
                  </a:lnTo>
                  <a:lnTo>
                    <a:pt x="4811095" y="1138705"/>
                  </a:lnTo>
                  <a:lnTo>
                    <a:pt x="4811095" y="1147992"/>
                  </a:lnTo>
                  <a:close/>
                </a:path>
              </a:pathLst>
            </a:custGeom>
            <a:solidFill>
              <a:srgbClr val="88B9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009002" y="1763145"/>
              <a:ext cx="4802505" cy="1145540"/>
            </a:xfrm>
            <a:custGeom>
              <a:avLst/>
              <a:gdLst/>
              <a:ahLst/>
              <a:cxnLst/>
              <a:rect l="l" t="t" r="r" b="b"/>
              <a:pathLst>
                <a:path w="4802505" h="1145539">
                  <a:moveTo>
                    <a:pt x="4802045" y="1145001"/>
                  </a:moveTo>
                  <a:lnTo>
                    <a:pt x="0" y="6306"/>
                  </a:lnTo>
                  <a:lnTo>
                    <a:pt x="2385" y="4413"/>
                  </a:lnTo>
                  <a:lnTo>
                    <a:pt x="12567" y="0"/>
                  </a:lnTo>
                  <a:lnTo>
                    <a:pt x="4802045" y="1135721"/>
                  </a:lnTo>
                  <a:lnTo>
                    <a:pt x="4802045" y="1145001"/>
                  </a:lnTo>
                  <a:close/>
                </a:path>
              </a:pathLst>
            </a:custGeom>
            <a:solidFill>
              <a:srgbClr val="84B9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021641" y="1757116"/>
              <a:ext cx="4789805" cy="1141730"/>
            </a:xfrm>
            <a:custGeom>
              <a:avLst/>
              <a:gdLst/>
              <a:ahLst/>
              <a:cxnLst/>
              <a:rect l="l" t="t" r="r" b="b"/>
              <a:pathLst>
                <a:path w="4789805" h="1141730">
                  <a:moveTo>
                    <a:pt x="4789406" y="1141703"/>
                  </a:moveTo>
                  <a:lnTo>
                    <a:pt x="0" y="5998"/>
                  </a:lnTo>
                  <a:lnTo>
                    <a:pt x="13838" y="0"/>
                  </a:lnTo>
                  <a:lnTo>
                    <a:pt x="4789406" y="1132416"/>
                  </a:lnTo>
                  <a:lnTo>
                    <a:pt x="4789406" y="1141703"/>
                  </a:lnTo>
                  <a:close/>
                </a:path>
              </a:pathLst>
            </a:custGeom>
            <a:solidFill>
              <a:srgbClr val="80B8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1035552" y="1751082"/>
              <a:ext cx="4775835" cy="1138555"/>
            </a:xfrm>
            <a:custGeom>
              <a:avLst/>
              <a:gdLst/>
              <a:ahLst/>
              <a:cxnLst/>
              <a:rect l="l" t="t" r="r" b="b"/>
              <a:pathLst>
                <a:path w="4775835" h="1138555">
                  <a:moveTo>
                    <a:pt x="4775496" y="1138402"/>
                  </a:moveTo>
                  <a:lnTo>
                    <a:pt x="0" y="6002"/>
                  </a:lnTo>
                  <a:lnTo>
                    <a:pt x="13849" y="0"/>
                  </a:lnTo>
                  <a:lnTo>
                    <a:pt x="4775496" y="1129121"/>
                  </a:lnTo>
                  <a:lnTo>
                    <a:pt x="4775496" y="1138402"/>
                  </a:lnTo>
                  <a:close/>
                </a:path>
              </a:pathLst>
            </a:custGeom>
            <a:solidFill>
              <a:srgbClr val="7DB8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1049462" y="1746450"/>
              <a:ext cx="4761865" cy="1134110"/>
            </a:xfrm>
            <a:custGeom>
              <a:avLst/>
              <a:gdLst/>
              <a:ahLst/>
              <a:cxnLst/>
              <a:rect l="l" t="t" r="r" b="b"/>
              <a:pathLst>
                <a:path w="4761865" h="1134110">
                  <a:moveTo>
                    <a:pt x="4761586" y="1133706"/>
                  </a:moveTo>
                  <a:lnTo>
                    <a:pt x="0" y="4606"/>
                  </a:lnTo>
                  <a:lnTo>
                    <a:pt x="6369" y="1845"/>
                  </a:lnTo>
                  <a:lnTo>
                    <a:pt x="19739" y="0"/>
                  </a:lnTo>
                  <a:lnTo>
                    <a:pt x="4761586" y="1124426"/>
                  </a:lnTo>
                  <a:lnTo>
                    <a:pt x="4761586" y="1133706"/>
                  </a:lnTo>
                  <a:close/>
                </a:path>
              </a:pathLst>
            </a:custGeom>
            <a:solidFill>
              <a:srgbClr val="78B7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1069329" y="1743018"/>
              <a:ext cx="4742180" cy="1128395"/>
            </a:xfrm>
            <a:custGeom>
              <a:avLst/>
              <a:gdLst/>
              <a:ahLst/>
              <a:cxnLst/>
              <a:rect l="l" t="t" r="r" b="b"/>
              <a:pathLst>
                <a:path w="4742180" h="1128395">
                  <a:moveTo>
                    <a:pt x="4741719" y="1127810"/>
                  </a:moveTo>
                  <a:lnTo>
                    <a:pt x="0" y="3414"/>
                  </a:lnTo>
                  <a:lnTo>
                    <a:pt x="24737" y="0"/>
                  </a:lnTo>
                  <a:lnTo>
                    <a:pt x="4741719" y="1118523"/>
                  </a:lnTo>
                  <a:lnTo>
                    <a:pt x="4741719" y="1127810"/>
                  </a:lnTo>
                  <a:close/>
                </a:path>
              </a:pathLst>
            </a:custGeom>
            <a:solidFill>
              <a:srgbClr val="74B6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1094194" y="1741469"/>
              <a:ext cx="4717415" cy="1120140"/>
            </a:xfrm>
            <a:custGeom>
              <a:avLst/>
              <a:gdLst/>
              <a:ahLst/>
              <a:cxnLst/>
              <a:rect l="l" t="t" r="r" b="b"/>
              <a:pathLst>
                <a:path w="4717415" h="1120139">
                  <a:moveTo>
                    <a:pt x="4716853" y="1120025"/>
                  </a:moveTo>
                  <a:lnTo>
                    <a:pt x="0" y="1531"/>
                  </a:lnTo>
                  <a:lnTo>
                    <a:pt x="11098" y="0"/>
                  </a:lnTo>
                  <a:lnTo>
                    <a:pt x="32704" y="0"/>
                  </a:lnTo>
                  <a:lnTo>
                    <a:pt x="4716853" y="1110744"/>
                  </a:lnTo>
                  <a:lnTo>
                    <a:pt x="4716853" y="1120025"/>
                  </a:lnTo>
                  <a:close/>
                </a:path>
              </a:pathLst>
            </a:custGeom>
            <a:solidFill>
              <a:srgbClr val="71B7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1127100" y="1741469"/>
              <a:ext cx="4684395" cy="1111250"/>
            </a:xfrm>
            <a:custGeom>
              <a:avLst/>
              <a:gdLst/>
              <a:ahLst/>
              <a:cxnLst/>
              <a:rect l="l" t="t" r="r" b="b"/>
              <a:pathLst>
                <a:path w="4684395" h="1111250">
                  <a:moveTo>
                    <a:pt x="4683947" y="1110697"/>
                  </a:moveTo>
                  <a:lnTo>
                    <a:pt x="0" y="0"/>
                  </a:lnTo>
                  <a:lnTo>
                    <a:pt x="39136" y="0"/>
                  </a:lnTo>
                  <a:lnTo>
                    <a:pt x="4683947" y="1101410"/>
                  </a:lnTo>
                  <a:lnTo>
                    <a:pt x="4683947" y="1110697"/>
                  </a:lnTo>
                  <a:close/>
                </a:path>
              </a:pathLst>
            </a:custGeom>
            <a:solidFill>
              <a:srgbClr val="6CB6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1166438" y="1741469"/>
              <a:ext cx="4645025" cy="1101725"/>
            </a:xfrm>
            <a:custGeom>
              <a:avLst/>
              <a:gdLst/>
              <a:ahLst/>
              <a:cxnLst/>
              <a:rect l="l" t="t" r="r" b="b"/>
              <a:pathLst>
                <a:path w="4645025" h="1101725">
                  <a:moveTo>
                    <a:pt x="4644609" y="1101362"/>
                  </a:moveTo>
                  <a:lnTo>
                    <a:pt x="0" y="0"/>
                  </a:lnTo>
                  <a:lnTo>
                    <a:pt x="39163" y="0"/>
                  </a:lnTo>
                  <a:lnTo>
                    <a:pt x="4644609" y="1092082"/>
                  </a:lnTo>
                  <a:lnTo>
                    <a:pt x="4644609" y="1101362"/>
                  </a:lnTo>
                  <a:close/>
                </a:path>
              </a:pathLst>
            </a:custGeom>
            <a:solidFill>
              <a:srgbClr val="67B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1205804" y="1741469"/>
              <a:ext cx="4605655" cy="1092200"/>
            </a:xfrm>
            <a:custGeom>
              <a:avLst/>
              <a:gdLst/>
              <a:ahLst/>
              <a:cxnLst/>
              <a:rect l="l" t="t" r="r" b="b"/>
              <a:pathLst>
                <a:path w="4605655" h="1092200">
                  <a:moveTo>
                    <a:pt x="4605244" y="1092034"/>
                  </a:moveTo>
                  <a:lnTo>
                    <a:pt x="0" y="0"/>
                  </a:lnTo>
                  <a:lnTo>
                    <a:pt x="39136" y="0"/>
                  </a:lnTo>
                  <a:lnTo>
                    <a:pt x="4605244" y="1082747"/>
                  </a:lnTo>
                  <a:lnTo>
                    <a:pt x="4605244" y="1092034"/>
                  </a:lnTo>
                  <a:close/>
                </a:path>
              </a:pathLst>
            </a:custGeom>
            <a:solidFill>
              <a:srgbClr val="63B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1245142" y="1741469"/>
              <a:ext cx="4566285" cy="1083310"/>
            </a:xfrm>
            <a:custGeom>
              <a:avLst/>
              <a:gdLst/>
              <a:ahLst/>
              <a:cxnLst/>
              <a:rect l="l" t="t" r="r" b="b"/>
              <a:pathLst>
                <a:path w="4566285" h="1083310">
                  <a:moveTo>
                    <a:pt x="4565905" y="1082697"/>
                  </a:moveTo>
                  <a:lnTo>
                    <a:pt x="0" y="0"/>
                  </a:lnTo>
                  <a:lnTo>
                    <a:pt x="39126" y="0"/>
                  </a:lnTo>
                  <a:lnTo>
                    <a:pt x="4565905" y="1073419"/>
                  </a:lnTo>
                  <a:lnTo>
                    <a:pt x="4565905" y="1082697"/>
                  </a:lnTo>
                  <a:close/>
                </a:path>
              </a:pathLst>
            </a:custGeom>
            <a:solidFill>
              <a:srgbClr val="5DB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1284479" y="1741469"/>
              <a:ext cx="4526915" cy="1073785"/>
            </a:xfrm>
            <a:custGeom>
              <a:avLst/>
              <a:gdLst/>
              <a:ahLst/>
              <a:cxnLst/>
              <a:rect l="l" t="t" r="r" b="b"/>
              <a:pathLst>
                <a:path w="4526915" h="1073785">
                  <a:moveTo>
                    <a:pt x="4526569" y="1073371"/>
                  </a:moveTo>
                  <a:lnTo>
                    <a:pt x="0" y="0"/>
                  </a:lnTo>
                  <a:lnTo>
                    <a:pt x="39162" y="0"/>
                  </a:lnTo>
                  <a:lnTo>
                    <a:pt x="4526569" y="1064091"/>
                  </a:lnTo>
                  <a:lnTo>
                    <a:pt x="4526569" y="1073371"/>
                  </a:lnTo>
                  <a:close/>
                </a:path>
              </a:pathLst>
            </a:custGeom>
            <a:solidFill>
              <a:srgbClr val="59B5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1323843" y="1741469"/>
              <a:ext cx="4487545" cy="1064260"/>
            </a:xfrm>
            <a:custGeom>
              <a:avLst/>
              <a:gdLst/>
              <a:ahLst/>
              <a:cxnLst/>
              <a:rect l="l" t="t" r="r" b="b"/>
              <a:pathLst>
                <a:path w="4487545" h="1064260">
                  <a:moveTo>
                    <a:pt x="4487204" y="1064043"/>
                  </a:moveTo>
                  <a:lnTo>
                    <a:pt x="0" y="0"/>
                  </a:lnTo>
                  <a:lnTo>
                    <a:pt x="39137" y="0"/>
                  </a:lnTo>
                  <a:lnTo>
                    <a:pt x="4487204" y="1054756"/>
                  </a:lnTo>
                  <a:lnTo>
                    <a:pt x="4487204" y="1064043"/>
                  </a:lnTo>
                  <a:close/>
                </a:path>
              </a:pathLst>
            </a:custGeom>
            <a:solidFill>
              <a:srgbClr val="53B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1363182" y="1741469"/>
              <a:ext cx="4448175" cy="1054735"/>
            </a:xfrm>
            <a:custGeom>
              <a:avLst/>
              <a:gdLst/>
              <a:ahLst/>
              <a:cxnLst/>
              <a:rect l="l" t="t" r="r" b="b"/>
              <a:pathLst>
                <a:path w="4448175" h="1054735">
                  <a:moveTo>
                    <a:pt x="4447865" y="1054709"/>
                  </a:moveTo>
                  <a:lnTo>
                    <a:pt x="0" y="0"/>
                  </a:lnTo>
                  <a:lnTo>
                    <a:pt x="39162" y="0"/>
                  </a:lnTo>
                  <a:lnTo>
                    <a:pt x="4447865" y="1045428"/>
                  </a:lnTo>
                  <a:lnTo>
                    <a:pt x="4447865" y="1054709"/>
                  </a:lnTo>
                  <a:close/>
                </a:path>
              </a:pathLst>
            </a:custGeom>
            <a:solidFill>
              <a:srgbClr val="4CB4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1402546" y="1741469"/>
              <a:ext cx="4408805" cy="1045844"/>
            </a:xfrm>
            <a:custGeom>
              <a:avLst/>
              <a:gdLst/>
              <a:ahLst/>
              <a:cxnLst/>
              <a:rect l="l" t="t" r="r" b="b"/>
              <a:pathLst>
                <a:path w="4408805" h="1045844">
                  <a:moveTo>
                    <a:pt x="4408501" y="1045381"/>
                  </a:moveTo>
                  <a:lnTo>
                    <a:pt x="0" y="0"/>
                  </a:lnTo>
                  <a:lnTo>
                    <a:pt x="39137" y="0"/>
                  </a:lnTo>
                  <a:lnTo>
                    <a:pt x="4408501" y="1036094"/>
                  </a:lnTo>
                  <a:lnTo>
                    <a:pt x="4408501" y="1045381"/>
                  </a:lnTo>
                  <a:close/>
                </a:path>
              </a:pathLst>
            </a:custGeom>
            <a:solidFill>
              <a:srgbClr val="46B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1441886" y="1741469"/>
              <a:ext cx="4369435" cy="1036319"/>
            </a:xfrm>
            <a:custGeom>
              <a:avLst/>
              <a:gdLst/>
              <a:ahLst/>
              <a:cxnLst/>
              <a:rect l="l" t="t" r="r" b="b"/>
              <a:pathLst>
                <a:path w="4369435" h="1036319">
                  <a:moveTo>
                    <a:pt x="4369161" y="1036044"/>
                  </a:moveTo>
                  <a:lnTo>
                    <a:pt x="0" y="0"/>
                  </a:lnTo>
                  <a:lnTo>
                    <a:pt x="39160" y="0"/>
                  </a:lnTo>
                  <a:lnTo>
                    <a:pt x="4369161" y="1026766"/>
                  </a:lnTo>
                  <a:lnTo>
                    <a:pt x="4369161" y="1036044"/>
                  </a:lnTo>
                  <a:close/>
                </a:path>
              </a:pathLst>
            </a:custGeom>
            <a:solidFill>
              <a:srgbClr val="3EB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1481249" y="1741469"/>
              <a:ext cx="4330065" cy="1026794"/>
            </a:xfrm>
            <a:custGeom>
              <a:avLst/>
              <a:gdLst/>
              <a:ahLst/>
              <a:cxnLst/>
              <a:rect l="l" t="t" r="r" b="b"/>
              <a:pathLst>
                <a:path w="4330065" h="1026794">
                  <a:moveTo>
                    <a:pt x="4329798" y="1026718"/>
                  </a:moveTo>
                  <a:lnTo>
                    <a:pt x="0" y="0"/>
                  </a:lnTo>
                  <a:lnTo>
                    <a:pt x="39138" y="0"/>
                  </a:lnTo>
                  <a:lnTo>
                    <a:pt x="4329798" y="1017431"/>
                  </a:lnTo>
                  <a:lnTo>
                    <a:pt x="4329798" y="1026718"/>
                  </a:lnTo>
                  <a:close/>
                </a:path>
              </a:pathLst>
            </a:custGeom>
            <a:solidFill>
              <a:srgbClr val="34B3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1520590" y="1741469"/>
              <a:ext cx="4290695" cy="1017905"/>
            </a:xfrm>
            <a:custGeom>
              <a:avLst/>
              <a:gdLst/>
              <a:ahLst/>
              <a:cxnLst/>
              <a:rect l="l" t="t" r="r" b="b"/>
              <a:pathLst>
                <a:path w="4290695" h="1017905">
                  <a:moveTo>
                    <a:pt x="4290457" y="1017381"/>
                  </a:moveTo>
                  <a:lnTo>
                    <a:pt x="0" y="0"/>
                  </a:lnTo>
                  <a:lnTo>
                    <a:pt x="39126" y="0"/>
                  </a:lnTo>
                  <a:lnTo>
                    <a:pt x="4290457" y="1008103"/>
                  </a:lnTo>
                  <a:lnTo>
                    <a:pt x="4290457" y="1017381"/>
                  </a:lnTo>
                  <a:close/>
                </a:path>
              </a:pathLst>
            </a:custGeom>
            <a:solidFill>
              <a:srgbClr val="2BB2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1559926" y="1741469"/>
              <a:ext cx="4251325" cy="1008380"/>
            </a:xfrm>
            <a:custGeom>
              <a:avLst/>
              <a:gdLst/>
              <a:ahLst/>
              <a:cxnLst/>
              <a:rect l="l" t="t" r="r" b="b"/>
              <a:pathLst>
                <a:path w="4251325" h="1008380">
                  <a:moveTo>
                    <a:pt x="4251121" y="1008055"/>
                  </a:moveTo>
                  <a:lnTo>
                    <a:pt x="0" y="0"/>
                  </a:lnTo>
                  <a:lnTo>
                    <a:pt x="39161" y="0"/>
                  </a:lnTo>
                  <a:lnTo>
                    <a:pt x="4251121" y="998775"/>
                  </a:lnTo>
                  <a:lnTo>
                    <a:pt x="4251121" y="1008055"/>
                  </a:lnTo>
                  <a:close/>
                </a:path>
              </a:pathLst>
            </a:custGeom>
            <a:solidFill>
              <a:srgbClr val="1BB2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1599289" y="1741469"/>
              <a:ext cx="4211955" cy="998855"/>
            </a:xfrm>
            <a:custGeom>
              <a:avLst/>
              <a:gdLst/>
              <a:ahLst/>
              <a:cxnLst/>
              <a:rect l="l" t="t" r="r" b="b"/>
              <a:pathLst>
                <a:path w="4211955" h="998855">
                  <a:moveTo>
                    <a:pt x="4211758" y="998727"/>
                  </a:moveTo>
                  <a:lnTo>
                    <a:pt x="0" y="0"/>
                  </a:lnTo>
                  <a:lnTo>
                    <a:pt x="39138" y="0"/>
                  </a:lnTo>
                  <a:lnTo>
                    <a:pt x="4211758" y="989440"/>
                  </a:lnTo>
                  <a:lnTo>
                    <a:pt x="4211758" y="998727"/>
                  </a:lnTo>
                  <a:close/>
                </a:path>
              </a:pathLst>
            </a:custGeom>
            <a:solidFill>
              <a:srgbClr val="00B1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1638630" y="1741469"/>
              <a:ext cx="4172585" cy="989965"/>
            </a:xfrm>
            <a:custGeom>
              <a:avLst/>
              <a:gdLst/>
              <a:ahLst/>
              <a:cxnLst/>
              <a:rect l="l" t="t" r="r" b="b"/>
              <a:pathLst>
                <a:path w="4172585" h="989964">
                  <a:moveTo>
                    <a:pt x="4172418" y="989393"/>
                  </a:moveTo>
                  <a:lnTo>
                    <a:pt x="0" y="0"/>
                  </a:lnTo>
                  <a:lnTo>
                    <a:pt x="39160" y="0"/>
                  </a:lnTo>
                  <a:lnTo>
                    <a:pt x="4172418" y="980112"/>
                  </a:lnTo>
                  <a:lnTo>
                    <a:pt x="4172418" y="989393"/>
                  </a:lnTo>
                  <a:close/>
                </a:path>
              </a:pathLst>
            </a:custGeom>
            <a:solidFill>
              <a:srgbClr val="00B1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1677992" y="1741469"/>
              <a:ext cx="4133215" cy="980440"/>
            </a:xfrm>
            <a:custGeom>
              <a:avLst/>
              <a:gdLst/>
              <a:ahLst/>
              <a:cxnLst/>
              <a:rect l="l" t="t" r="r" b="b"/>
              <a:pathLst>
                <a:path w="4133215" h="980439">
                  <a:moveTo>
                    <a:pt x="4133055" y="980065"/>
                  </a:moveTo>
                  <a:lnTo>
                    <a:pt x="0" y="0"/>
                  </a:lnTo>
                  <a:lnTo>
                    <a:pt x="39139" y="0"/>
                  </a:lnTo>
                  <a:lnTo>
                    <a:pt x="4133055" y="970778"/>
                  </a:lnTo>
                  <a:lnTo>
                    <a:pt x="4133055" y="980065"/>
                  </a:lnTo>
                  <a:close/>
                </a:path>
              </a:pathLst>
            </a:custGeom>
            <a:solidFill>
              <a:srgbClr val="00B1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1717334" y="1741469"/>
              <a:ext cx="4093845" cy="970915"/>
            </a:xfrm>
            <a:custGeom>
              <a:avLst/>
              <a:gdLst/>
              <a:ahLst/>
              <a:cxnLst/>
              <a:rect l="l" t="t" r="r" b="b"/>
              <a:pathLst>
                <a:path w="4093845" h="970914">
                  <a:moveTo>
                    <a:pt x="4093713" y="970728"/>
                  </a:moveTo>
                  <a:lnTo>
                    <a:pt x="0" y="0"/>
                  </a:lnTo>
                  <a:lnTo>
                    <a:pt x="39126" y="0"/>
                  </a:lnTo>
                  <a:lnTo>
                    <a:pt x="4093713" y="961450"/>
                  </a:lnTo>
                  <a:lnTo>
                    <a:pt x="4093713" y="970728"/>
                  </a:lnTo>
                  <a:close/>
                </a:path>
              </a:pathLst>
            </a:custGeom>
            <a:solidFill>
              <a:srgbClr val="00B0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1756664" y="1741474"/>
              <a:ext cx="4054475" cy="962025"/>
            </a:xfrm>
            <a:custGeom>
              <a:avLst/>
              <a:gdLst/>
              <a:ahLst/>
              <a:cxnLst/>
              <a:rect l="l" t="t" r="r" b="b"/>
              <a:pathLst>
                <a:path w="4054475" h="962025">
                  <a:moveTo>
                    <a:pt x="4054373" y="952119"/>
                  </a:moveTo>
                  <a:lnTo>
                    <a:pt x="39154" y="0"/>
                  </a:lnTo>
                  <a:lnTo>
                    <a:pt x="0" y="0"/>
                  </a:lnTo>
                  <a:lnTo>
                    <a:pt x="4054373" y="961402"/>
                  </a:lnTo>
                  <a:lnTo>
                    <a:pt x="4054373" y="952119"/>
                  </a:lnTo>
                  <a:close/>
                </a:path>
                <a:path w="4054475" h="962025">
                  <a:moveTo>
                    <a:pt x="4054373" y="942784"/>
                  </a:moveTo>
                  <a:lnTo>
                    <a:pt x="78498" y="0"/>
                  </a:lnTo>
                  <a:lnTo>
                    <a:pt x="39357" y="0"/>
                  </a:lnTo>
                  <a:lnTo>
                    <a:pt x="4054373" y="952080"/>
                  </a:lnTo>
                  <a:lnTo>
                    <a:pt x="4054373" y="942784"/>
                  </a:lnTo>
                  <a:close/>
                </a:path>
              </a:pathLst>
            </a:custGeom>
            <a:solidFill>
              <a:srgbClr val="00B0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1835373" y="1741469"/>
              <a:ext cx="3975735" cy="942975"/>
            </a:xfrm>
            <a:custGeom>
              <a:avLst/>
              <a:gdLst/>
              <a:ahLst/>
              <a:cxnLst/>
              <a:rect l="l" t="t" r="r" b="b"/>
              <a:pathLst>
                <a:path w="3975735" h="942975">
                  <a:moveTo>
                    <a:pt x="3975674" y="942739"/>
                  </a:moveTo>
                  <a:lnTo>
                    <a:pt x="0" y="0"/>
                  </a:lnTo>
                  <a:lnTo>
                    <a:pt x="39159" y="0"/>
                  </a:lnTo>
                  <a:lnTo>
                    <a:pt x="3975674" y="933459"/>
                  </a:lnTo>
                  <a:lnTo>
                    <a:pt x="3975674" y="942739"/>
                  </a:lnTo>
                  <a:close/>
                </a:path>
              </a:pathLst>
            </a:custGeom>
            <a:solidFill>
              <a:srgbClr val="00AF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1874735" y="1741469"/>
              <a:ext cx="3936365" cy="933450"/>
            </a:xfrm>
            <a:custGeom>
              <a:avLst/>
              <a:gdLst/>
              <a:ahLst/>
              <a:cxnLst/>
              <a:rect l="l" t="t" r="r" b="b"/>
              <a:pathLst>
                <a:path w="3936365" h="933450">
                  <a:moveTo>
                    <a:pt x="3936313" y="933411"/>
                  </a:moveTo>
                  <a:lnTo>
                    <a:pt x="0" y="0"/>
                  </a:lnTo>
                  <a:lnTo>
                    <a:pt x="39140" y="0"/>
                  </a:lnTo>
                  <a:lnTo>
                    <a:pt x="3936313" y="924124"/>
                  </a:lnTo>
                  <a:lnTo>
                    <a:pt x="3936313" y="933411"/>
                  </a:lnTo>
                  <a:close/>
                </a:path>
              </a:pathLst>
            </a:custGeom>
            <a:solidFill>
              <a:srgbClr val="00AF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1914079" y="1741469"/>
              <a:ext cx="3896995" cy="924560"/>
            </a:xfrm>
            <a:custGeom>
              <a:avLst/>
              <a:gdLst/>
              <a:ahLst/>
              <a:cxnLst/>
              <a:rect l="l" t="t" r="r" b="b"/>
              <a:pathLst>
                <a:path w="3896995" h="924560">
                  <a:moveTo>
                    <a:pt x="3896969" y="924075"/>
                  </a:moveTo>
                  <a:lnTo>
                    <a:pt x="0" y="0"/>
                  </a:lnTo>
                  <a:lnTo>
                    <a:pt x="39157" y="0"/>
                  </a:lnTo>
                  <a:lnTo>
                    <a:pt x="3896969" y="914796"/>
                  </a:lnTo>
                  <a:lnTo>
                    <a:pt x="3896969" y="924075"/>
                  </a:lnTo>
                  <a:close/>
                </a:path>
              </a:pathLst>
            </a:custGeom>
            <a:solidFill>
              <a:srgbClr val="00AE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1953445" y="1741469"/>
              <a:ext cx="3857625" cy="915035"/>
            </a:xfrm>
            <a:custGeom>
              <a:avLst/>
              <a:gdLst/>
              <a:ahLst/>
              <a:cxnLst/>
              <a:rect l="l" t="t" r="r" b="b"/>
              <a:pathLst>
                <a:path w="3857625" h="915035">
                  <a:moveTo>
                    <a:pt x="3857602" y="914749"/>
                  </a:moveTo>
                  <a:lnTo>
                    <a:pt x="0" y="0"/>
                  </a:lnTo>
                  <a:lnTo>
                    <a:pt x="39133" y="0"/>
                  </a:lnTo>
                  <a:lnTo>
                    <a:pt x="3857602" y="905462"/>
                  </a:lnTo>
                  <a:lnTo>
                    <a:pt x="3857602" y="914749"/>
                  </a:lnTo>
                  <a:close/>
                </a:path>
              </a:pathLst>
            </a:custGeom>
            <a:solidFill>
              <a:srgbClr val="00AE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1992782" y="1741469"/>
              <a:ext cx="3818890" cy="905510"/>
            </a:xfrm>
            <a:custGeom>
              <a:avLst/>
              <a:gdLst/>
              <a:ahLst/>
              <a:cxnLst/>
              <a:rect l="l" t="t" r="r" b="b"/>
              <a:pathLst>
                <a:path w="3818890" h="905510">
                  <a:moveTo>
                    <a:pt x="3818265" y="905412"/>
                  </a:moveTo>
                  <a:lnTo>
                    <a:pt x="0" y="0"/>
                  </a:lnTo>
                  <a:lnTo>
                    <a:pt x="39133" y="0"/>
                  </a:lnTo>
                  <a:lnTo>
                    <a:pt x="3818265" y="896134"/>
                  </a:lnTo>
                  <a:lnTo>
                    <a:pt x="3818265" y="905412"/>
                  </a:lnTo>
                  <a:close/>
                </a:path>
              </a:pathLst>
            </a:custGeom>
            <a:solidFill>
              <a:srgbClr val="00AE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2032117" y="1741469"/>
              <a:ext cx="3779520" cy="896619"/>
            </a:xfrm>
            <a:custGeom>
              <a:avLst/>
              <a:gdLst/>
              <a:ahLst/>
              <a:cxnLst/>
              <a:rect l="l" t="t" r="r" b="b"/>
              <a:pathLst>
                <a:path w="3779520" h="896619">
                  <a:moveTo>
                    <a:pt x="3778930" y="896086"/>
                  </a:moveTo>
                  <a:lnTo>
                    <a:pt x="0" y="0"/>
                  </a:lnTo>
                  <a:lnTo>
                    <a:pt x="39158" y="0"/>
                  </a:lnTo>
                  <a:lnTo>
                    <a:pt x="3778930" y="886806"/>
                  </a:lnTo>
                  <a:lnTo>
                    <a:pt x="3778930" y="896086"/>
                  </a:lnTo>
                  <a:close/>
                </a:path>
              </a:pathLst>
            </a:custGeom>
            <a:solidFill>
              <a:srgbClr val="00AD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2071477" y="1741469"/>
              <a:ext cx="3740150" cy="887094"/>
            </a:xfrm>
            <a:custGeom>
              <a:avLst/>
              <a:gdLst/>
              <a:ahLst/>
              <a:cxnLst/>
              <a:rect l="l" t="t" r="r" b="b"/>
              <a:pathLst>
                <a:path w="3740150" h="887094">
                  <a:moveTo>
                    <a:pt x="3739570" y="886758"/>
                  </a:moveTo>
                  <a:lnTo>
                    <a:pt x="0" y="0"/>
                  </a:lnTo>
                  <a:lnTo>
                    <a:pt x="39134" y="0"/>
                  </a:lnTo>
                  <a:lnTo>
                    <a:pt x="3739570" y="877471"/>
                  </a:lnTo>
                  <a:lnTo>
                    <a:pt x="3739570" y="886758"/>
                  </a:lnTo>
                  <a:close/>
                </a:path>
              </a:pathLst>
            </a:custGeom>
            <a:solidFill>
              <a:srgbClr val="00AD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2110816" y="1741474"/>
              <a:ext cx="3700779" cy="877569"/>
            </a:xfrm>
            <a:custGeom>
              <a:avLst/>
              <a:gdLst/>
              <a:ahLst/>
              <a:cxnLst/>
              <a:rect l="l" t="t" r="r" b="b"/>
              <a:pathLst>
                <a:path w="3700779" h="877569">
                  <a:moveTo>
                    <a:pt x="3700221" y="868146"/>
                  </a:moveTo>
                  <a:lnTo>
                    <a:pt x="39154" y="0"/>
                  </a:lnTo>
                  <a:lnTo>
                    <a:pt x="0" y="0"/>
                  </a:lnTo>
                  <a:lnTo>
                    <a:pt x="3700221" y="877430"/>
                  </a:lnTo>
                  <a:lnTo>
                    <a:pt x="3700221" y="868146"/>
                  </a:lnTo>
                  <a:close/>
                </a:path>
                <a:path w="3700779" h="877569">
                  <a:moveTo>
                    <a:pt x="3700221" y="858812"/>
                  </a:moveTo>
                  <a:lnTo>
                    <a:pt x="78498" y="0"/>
                  </a:lnTo>
                  <a:lnTo>
                    <a:pt x="39357" y="0"/>
                  </a:lnTo>
                  <a:lnTo>
                    <a:pt x="3700221" y="868095"/>
                  </a:lnTo>
                  <a:lnTo>
                    <a:pt x="3700221" y="858812"/>
                  </a:lnTo>
                  <a:close/>
                </a:path>
              </a:pathLst>
            </a:custGeom>
            <a:solidFill>
              <a:srgbClr val="00A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2189524" y="1741469"/>
              <a:ext cx="3622040" cy="859155"/>
            </a:xfrm>
            <a:custGeom>
              <a:avLst/>
              <a:gdLst/>
              <a:ahLst/>
              <a:cxnLst/>
              <a:rect l="l" t="t" r="r" b="b"/>
              <a:pathLst>
                <a:path w="3622040" h="859155">
                  <a:moveTo>
                    <a:pt x="3621523" y="858761"/>
                  </a:moveTo>
                  <a:lnTo>
                    <a:pt x="0" y="0"/>
                  </a:lnTo>
                  <a:lnTo>
                    <a:pt x="39157" y="0"/>
                  </a:lnTo>
                  <a:lnTo>
                    <a:pt x="3621523" y="849480"/>
                  </a:lnTo>
                  <a:lnTo>
                    <a:pt x="3621523" y="858761"/>
                  </a:lnTo>
                  <a:close/>
                </a:path>
              </a:pathLst>
            </a:custGeom>
            <a:solidFill>
              <a:srgbClr val="00A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2228884" y="1741469"/>
              <a:ext cx="3582670" cy="849630"/>
            </a:xfrm>
            <a:custGeom>
              <a:avLst/>
              <a:gdLst/>
              <a:ahLst/>
              <a:cxnLst/>
              <a:rect l="l" t="t" r="r" b="b"/>
              <a:pathLst>
                <a:path w="3582670" h="849630">
                  <a:moveTo>
                    <a:pt x="3582164" y="849433"/>
                  </a:moveTo>
                  <a:lnTo>
                    <a:pt x="0" y="0"/>
                  </a:lnTo>
                  <a:lnTo>
                    <a:pt x="39142" y="0"/>
                  </a:lnTo>
                  <a:lnTo>
                    <a:pt x="3582164" y="840146"/>
                  </a:lnTo>
                  <a:lnTo>
                    <a:pt x="3582164" y="849433"/>
                  </a:lnTo>
                  <a:close/>
                </a:path>
              </a:pathLst>
            </a:custGeom>
            <a:solidFill>
              <a:srgbClr val="00A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2268220" y="1741469"/>
              <a:ext cx="3543300" cy="840105"/>
            </a:xfrm>
            <a:custGeom>
              <a:avLst/>
              <a:gdLst/>
              <a:ahLst/>
              <a:cxnLst/>
              <a:rect l="l" t="t" r="r" b="b"/>
              <a:pathLst>
                <a:path w="3543300" h="840105">
                  <a:moveTo>
                    <a:pt x="3542827" y="840105"/>
                  </a:moveTo>
                  <a:lnTo>
                    <a:pt x="0" y="0"/>
                  </a:lnTo>
                  <a:lnTo>
                    <a:pt x="39136" y="0"/>
                  </a:lnTo>
                  <a:lnTo>
                    <a:pt x="3542827" y="830818"/>
                  </a:lnTo>
                  <a:lnTo>
                    <a:pt x="3542827" y="840105"/>
                  </a:lnTo>
                  <a:close/>
                </a:path>
              </a:pathLst>
            </a:custGeom>
            <a:solidFill>
              <a:srgbClr val="00AD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2307564" y="1741474"/>
              <a:ext cx="3503929" cy="831215"/>
            </a:xfrm>
            <a:custGeom>
              <a:avLst/>
              <a:gdLst/>
              <a:ahLst/>
              <a:cxnLst/>
              <a:rect l="l" t="t" r="r" b="b"/>
              <a:pathLst>
                <a:path w="3503929" h="831214">
                  <a:moveTo>
                    <a:pt x="3503472" y="816787"/>
                  </a:moveTo>
                  <a:lnTo>
                    <a:pt x="58991" y="0"/>
                  </a:lnTo>
                  <a:lnTo>
                    <a:pt x="39154" y="0"/>
                  </a:lnTo>
                  <a:lnTo>
                    <a:pt x="19850" y="0"/>
                  </a:lnTo>
                  <a:lnTo>
                    <a:pt x="0" y="0"/>
                  </a:lnTo>
                  <a:lnTo>
                    <a:pt x="3503472" y="830770"/>
                  </a:lnTo>
                  <a:lnTo>
                    <a:pt x="3503472" y="826071"/>
                  </a:lnTo>
                  <a:lnTo>
                    <a:pt x="3503472" y="821486"/>
                  </a:lnTo>
                  <a:lnTo>
                    <a:pt x="3503472" y="816787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2366995" y="1741469"/>
              <a:ext cx="3444240" cy="817244"/>
            </a:xfrm>
            <a:custGeom>
              <a:avLst/>
              <a:gdLst/>
              <a:ahLst/>
              <a:cxnLst/>
              <a:rect l="l" t="t" r="r" b="b"/>
              <a:pathLst>
                <a:path w="3444240" h="817244">
                  <a:moveTo>
                    <a:pt x="3444052" y="816682"/>
                  </a:moveTo>
                  <a:lnTo>
                    <a:pt x="0" y="0"/>
                  </a:lnTo>
                  <a:lnTo>
                    <a:pt x="39143" y="0"/>
                  </a:lnTo>
                  <a:lnTo>
                    <a:pt x="3444052" y="807396"/>
                  </a:lnTo>
                  <a:lnTo>
                    <a:pt x="3444052" y="816682"/>
                  </a:lnTo>
                  <a:close/>
                </a:path>
              </a:pathLst>
            </a:custGeom>
            <a:solidFill>
              <a:srgbClr val="00AE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2406572" y="1741469"/>
              <a:ext cx="3404870" cy="807720"/>
            </a:xfrm>
            <a:custGeom>
              <a:avLst/>
              <a:gdLst/>
              <a:ahLst/>
              <a:cxnLst/>
              <a:rect l="l" t="t" r="r" b="b"/>
              <a:pathLst>
                <a:path w="3404870" h="807719">
                  <a:moveTo>
                    <a:pt x="3404475" y="807298"/>
                  </a:moveTo>
                  <a:lnTo>
                    <a:pt x="0" y="0"/>
                  </a:lnTo>
                  <a:lnTo>
                    <a:pt x="39143" y="0"/>
                  </a:lnTo>
                  <a:lnTo>
                    <a:pt x="3404475" y="798011"/>
                  </a:lnTo>
                  <a:lnTo>
                    <a:pt x="3404475" y="807298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2446119" y="1741469"/>
              <a:ext cx="3365500" cy="798195"/>
            </a:xfrm>
            <a:custGeom>
              <a:avLst/>
              <a:gdLst/>
              <a:ahLst/>
              <a:cxnLst/>
              <a:rect l="l" t="t" r="r" b="b"/>
              <a:pathLst>
                <a:path w="3365500" h="798194">
                  <a:moveTo>
                    <a:pt x="3364928" y="797915"/>
                  </a:moveTo>
                  <a:lnTo>
                    <a:pt x="0" y="0"/>
                  </a:lnTo>
                  <a:lnTo>
                    <a:pt x="39156" y="0"/>
                  </a:lnTo>
                  <a:lnTo>
                    <a:pt x="3364928" y="788635"/>
                  </a:lnTo>
                  <a:lnTo>
                    <a:pt x="3364928" y="797915"/>
                  </a:lnTo>
                  <a:close/>
                </a:path>
              </a:pathLst>
            </a:custGeom>
            <a:solidFill>
              <a:srgbClr val="00B1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2485696" y="1741469"/>
              <a:ext cx="3325495" cy="788670"/>
            </a:xfrm>
            <a:custGeom>
              <a:avLst/>
              <a:gdLst/>
              <a:ahLst/>
              <a:cxnLst/>
              <a:rect l="l" t="t" r="r" b="b"/>
              <a:pathLst>
                <a:path w="3325495" h="788669">
                  <a:moveTo>
                    <a:pt x="3325351" y="788530"/>
                  </a:moveTo>
                  <a:lnTo>
                    <a:pt x="0" y="0"/>
                  </a:lnTo>
                  <a:lnTo>
                    <a:pt x="39155" y="0"/>
                  </a:lnTo>
                  <a:lnTo>
                    <a:pt x="3325351" y="779250"/>
                  </a:lnTo>
                  <a:lnTo>
                    <a:pt x="3325351" y="788530"/>
                  </a:lnTo>
                  <a:close/>
                </a:path>
              </a:pathLst>
            </a:custGeom>
            <a:solidFill>
              <a:srgbClr val="00B2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2525274" y="1741469"/>
              <a:ext cx="3286125" cy="779145"/>
            </a:xfrm>
            <a:custGeom>
              <a:avLst/>
              <a:gdLst/>
              <a:ahLst/>
              <a:cxnLst/>
              <a:rect l="l" t="t" r="r" b="b"/>
              <a:pathLst>
                <a:path w="3286125" h="779144">
                  <a:moveTo>
                    <a:pt x="3285774" y="779145"/>
                  </a:moveTo>
                  <a:lnTo>
                    <a:pt x="0" y="0"/>
                  </a:lnTo>
                  <a:lnTo>
                    <a:pt x="39155" y="0"/>
                  </a:lnTo>
                  <a:lnTo>
                    <a:pt x="3285774" y="769865"/>
                  </a:lnTo>
                  <a:lnTo>
                    <a:pt x="3285774" y="779145"/>
                  </a:lnTo>
                  <a:close/>
                </a:path>
              </a:pathLst>
            </a:custGeom>
            <a:solidFill>
              <a:srgbClr val="00B3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2564845" y="1741469"/>
              <a:ext cx="3246755" cy="770255"/>
            </a:xfrm>
            <a:custGeom>
              <a:avLst/>
              <a:gdLst/>
              <a:ahLst/>
              <a:cxnLst/>
              <a:rect l="l" t="t" r="r" b="b"/>
              <a:pathLst>
                <a:path w="3246754" h="770255">
                  <a:moveTo>
                    <a:pt x="3246203" y="769761"/>
                  </a:moveTo>
                  <a:lnTo>
                    <a:pt x="0" y="0"/>
                  </a:lnTo>
                  <a:lnTo>
                    <a:pt x="39158" y="0"/>
                  </a:lnTo>
                  <a:lnTo>
                    <a:pt x="3246203" y="760482"/>
                  </a:lnTo>
                  <a:lnTo>
                    <a:pt x="3246203" y="769761"/>
                  </a:lnTo>
                  <a:close/>
                </a:path>
              </a:pathLst>
            </a:custGeom>
            <a:solidFill>
              <a:srgbClr val="00B5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2604422" y="1741469"/>
              <a:ext cx="3206750" cy="760730"/>
            </a:xfrm>
            <a:custGeom>
              <a:avLst/>
              <a:gdLst/>
              <a:ahLst/>
              <a:cxnLst/>
              <a:rect l="l" t="t" r="r" b="b"/>
              <a:pathLst>
                <a:path w="3206750" h="760730">
                  <a:moveTo>
                    <a:pt x="3206625" y="760376"/>
                  </a:moveTo>
                  <a:lnTo>
                    <a:pt x="0" y="0"/>
                  </a:lnTo>
                  <a:lnTo>
                    <a:pt x="39158" y="0"/>
                  </a:lnTo>
                  <a:lnTo>
                    <a:pt x="3206625" y="751097"/>
                  </a:lnTo>
                  <a:lnTo>
                    <a:pt x="3206625" y="760376"/>
                  </a:lnTo>
                  <a:close/>
                </a:path>
              </a:pathLst>
            </a:custGeom>
            <a:solidFill>
              <a:srgbClr val="00B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2643987" y="1741469"/>
              <a:ext cx="3167380" cy="751205"/>
            </a:xfrm>
            <a:custGeom>
              <a:avLst/>
              <a:gdLst/>
              <a:ahLst/>
              <a:cxnLst/>
              <a:rect l="l" t="t" r="r" b="b"/>
              <a:pathLst>
                <a:path w="3167379" h="751205">
                  <a:moveTo>
                    <a:pt x="3167060" y="751000"/>
                  </a:moveTo>
                  <a:lnTo>
                    <a:pt x="0" y="0"/>
                  </a:lnTo>
                  <a:lnTo>
                    <a:pt x="39144" y="0"/>
                  </a:lnTo>
                  <a:lnTo>
                    <a:pt x="3167060" y="741713"/>
                  </a:lnTo>
                  <a:lnTo>
                    <a:pt x="3167060" y="751000"/>
                  </a:lnTo>
                  <a:close/>
                </a:path>
              </a:pathLst>
            </a:custGeom>
            <a:solidFill>
              <a:srgbClr val="00B7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2683564" y="1741469"/>
              <a:ext cx="3128010" cy="741680"/>
            </a:xfrm>
            <a:custGeom>
              <a:avLst/>
              <a:gdLst/>
              <a:ahLst/>
              <a:cxnLst/>
              <a:rect l="l" t="t" r="r" b="b"/>
              <a:pathLst>
                <a:path w="3128010" h="741680">
                  <a:moveTo>
                    <a:pt x="3127483" y="741615"/>
                  </a:moveTo>
                  <a:lnTo>
                    <a:pt x="0" y="0"/>
                  </a:lnTo>
                  <a:lnTo>
                    <a:pt x="39139" y="0"/>
                  </a:lnTo>
                  <a:lnTo>
                    <a:pt x="3127483" y="732328"/>
                  </a:lnTo>
                  <a:lnTo>
                    <a:pt x="3127483" y="741615"/>
                  </a:lnTo>
                  <a:close/>
                </a:path>
              </a:pathLst>
            </a:custGeom>
            <a:solidFill>
              <a:srgbClr val="00B9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2723138" y="1741469"/>
              <a:ext cx="3088005" cy="732790"/>
            </a:xfrm>
            <a:custGeom>
              <a:avLst/>
              <a:gdLst/>
              <a:ahLst/>
              <a:cxnLst/>
              <a:rect l="l" t="t" r="r" b="b"/>
              <a:pathLst>
                <a:path w="3088004" h="732789">
                  <a:moveTo>
                    <a:pt x="3087909" y="732232"/>
                  </a:moveTo>
                  <a:lnTo>
                    <a:pt x="0" y="0"/>
                  </a:lnTo>
                  <a:lnTo>
                    <a:pt x="39142" y="0"/>
                  </a:lnTo>
                  <a:lnTo>
                    <a:pt x="3087909" y="722943"/>
                  </a:lnTo>
                  <a:lnTo>
                    <a:pt x="3087909" y="732232"/>
                  </a:lnTo>
                  <a:close/>
                </a:path>
              </a:pathLst>
            </a:custGeom>
            <a:solidFill>
              <a:srgbClr val="00BA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2762715" y="1741469"/>
              <a:ext cx="3048635" cy="723265"/>
            </a:xfrm>
            <a:custGeom>
              <a:avLst/>
              <a:gdLst/>
              <a:ahLst/>
              <a:cxnLst/>
              <a:rect l="l" t="t" r="r" b="b"/>
              <a:pathLst>
                <a:path w="3048635" h="723264">
                  <a:moveTo>
                    <a:pt x="3048332" y="722847"/>
                  </a:moveTo>
                  <a:lnTo>
                    <a:pt x="0" y="0"/>
                  </a:lnTo>
                  <a:lnTo>
                    <a:pt x="39142" y="0"/>
                  </a:lnTo>
                  <a:lnTo>
                    <a:pt x="3048332" y="713558"/>
                  </a:lnTo>
                  <a:lnTo>
                    <a:pt x="3048332" y="722847"/>
                  </a:lnTo>
                  <a:close/>
                </a:path>
              </a:pathLst>
            </a:custGeom>
            <a:solidFill>
              <a:srgbClr val="00BB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2802292" y="1741469"/>
              <a:ext cx="3009265" cy="713740"/>
            </a:xfrm>
            <a:custGeom>
              <a:avLst/>
              <a:gdLst/>
              <a:ahLst/>
              <a:cxnLst/>
              <a:rect l="l" t="t" r="r" b="b"/>
              <a:pathLst>
                <a:path w="3009265" h="713739">
                  <a:moveTo>
                    <a:pt x="3008755" y="713462"/>
                  </a:moveTo>
                  <a:lnTo>
                    <a:pt x="0" y="0"/>
                  </a:lnTo>
                  <a:lnTo>
                    <a:pt x="39139" y="0"/>
                  </a:lnTo>
                  <a:lnTo>
                    <a:pt x="3008755" y="704176"/>
                  </a:lnTo>
                  <a:lnTo>
                    <a:pt x="3008755" y="713462"/>
                  </a:lnTo>
                  <a:close/>
                </a:path>
              </a:pathLst>
            </a:custGeom>
            <a:solidFill>
              <a:srgbClr val="00BD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2841839" y="1741469"/>
              <a:ext cx="2969260" cy="704215"/>
            </a:xfrm>
            <a:custGeom>
              <a:avLst/>
              <a:gdLst/>
              <a:ahLst/>
              <a:cxnLst/>
              <a:rect l="l" t="t" r="r" b="b"/>
              <a:pathLst>
                <a:path w="2969260" h="704214">
                  <a:moveTo>
                    <a:pt x="2969209" y="704078"/>
                  </a:moveTo>
                  <a:lnTo>
                    <a:pt x="0" y="0"/>
                  </a:lnTo>
                  <a:lnTo>
                    <a:pt x="39156" y="0"/>
                  </a:lnTo>
                  <a:lnTo>
                    <a:pt x="2969209" y="694800"/>
                  </a:lnTo>
                  <a:lnTo>
                    <a:pt x="2969209" y="704078"/>
                  </a:lnTo>
                  <a:close/>
                </a:path>
              </a:pathLst>
            </a:custGeom>
            <a:solidFill>
              <a:srgbClr val="00BE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2881416" y="1741469"/>
              <a:ext cx="2929890" cy="694690"/>
            </a:xfrm>
            <a:custGeom>
              <a:avLst/>
              <a:gdLst/>
              <a:ahLst/>
              <a:cxnLst/>
              <a:rect l="l" t="t" r="r" b="b"/>
              <a:pathLst>
                <a:path w="2929890" h="694689">
                  <a:moveTo>
                    <a:pt x="2929631" y="694693"/>
                  </a:moveTo>
                  <a:lnTo>
                    <a:pt x="0" y="0"/>
                  </a:lnTo>
                  <a:lnTo>
                    <a:pt x="39155" y="0"/>
                  </a:lnTo>
                  <a:lnTo>
                    <a:pt x="2929631" y="685415"/>
                  </a:lnTo>
                  <a:lnTo>
                    <a:pt x="2929631" y="694693"/>
                  </a:lnTo>
                  <a:close/>
                </a:path>
              </a:pathLst>
            </a:custGeom>
            <a:solidFill>
              <a:srgbClr val="00BF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2920993" y="1741469"/>
              <a:ext cx="2890520" cy="685800"/>
            </a:xfrm>
            <a:custGeom>
              <a:avLst/>
              <a:gdLst/>
              <a:ahLst/>
              <a:cxnLst/>
              <a:rect l="l" t="t" r="r" b="b"/>
              <a:pathLst>
                <a:path w="2890520" h="685800">
                  <a:moveTo>
                    <a:pt x="2890054" y="685308"/>
                  </a:moveTo>
                  <a:lnTo>
                    <a:pt x="0" y="0"/>
                  </a:lnTo>
                  <a:lnTo>
                    <a:pt x="39149" y="0"/>
                  </a:lnTo>
                  <a:lnTo>
                    <a:pt x="2890054" y="676030"/>
                  </a:lnTo>
                  <a:lnTo>
                    <a:pt x="2890054" y="685308"/>
                  </a:lnTo>
                  <a:close/>
                </a:path>
              </a:pathLst>
            </a:custGeom>
            <a:solidFill>
              <a:srgbClr val="00C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2960567" y="1741469"/>
              <a:ext cx="2850515" cy="676275"/>
            </a:xfrm>
            <a:custGeom>
              <a:avLst/>
              <a:gdLst/>
              <a:ahLst/>
              <a:cxnLst/>
              <a:rect l="l" t="t" r="r" b="b"/>
              <a:pathLst>
                <a:path w="2850515" h="676275">
                  <a:moveTo>
                    <a:pt x="2850480" y="675925"/>
                  </a:moveTo>
                  <a:lnTo>
                    <a:pt x="0" y="0"/>
                  </a:lnTo>
                  <a:lnTo>
                    <a:pt x="39153" y="0"/>
                  </a:lnTo>
                  <a:lnTo>
                    <a:pt x="2850480" y="666645"/>
                  </a:lnTo>
                  <a:lnTo>
                    <a:pt x="2850480" y="675925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3000144" y="1741469"/>
              <a:ext cx="2811145" cy="666750"/>
            </a:xfrm>
            <a:custGeom>
              <a:avLst/>
              <a:gdLst/>
              <a:ahLst/>
              <a:cxnLst/>
              <a:rect l="l" t="t" r="r" b="b"/>
              <a:pathLst>
                <a:path w="2811145" h="666750">
                  <a:moveTo>
                    <a:pt x="2810903" y="666541"/>
                  </a:moveTo>
                  <a:lnTo>
                    <a:pt x="0" y="0"/>
                  </a:lnTo>
                  <a:lnTo>
                    <a:pt x="39152" y="0"/>
                  </a:lnTo>
                  <a:lnTo>
                    <a:pt x="2810903" y="657260"/>
                  </a:lnTo>
                  <a:lnTo>
                    <a:pt x="2810903" y="666541"/>
                  </a:lnTo>
                  <a:close/>
                </a:path>
              </a:pathLst>
            </a:custGeom>
            <a:solidFill>
              <a:srgbClr val="23C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3039722" y="1741469"/>
              <a:ext cx="2771775" cy="657225"/>
            </a:xfrm>
            <a:custGeom>
              <a:avLst/>
              <a:gdLst/>
              <a:ahLst/>
              <a:cxnLst/>
              <a:rect l="l" t="t" r="r" b="b"/>
              <a:pathLst>
                <a:path w="2771775" h="657225">
                  <a:moveTo>
                    <a:pt x="2771326" y="657156"/>
                  </a:moveTo>
                  <a:lnTo>
                    <a:pt x="0" y="0"/>
                  </a:lnTo>
                  <a:lnTo>
                    <a:pt x="39152" y="0"/>
                  </a:lnTo>
                  <a:lnTo>
                    <a:pt x="2771326" y="647876"/>
                  </a:lnTo>
                  <a:lnTo>
                    <a:pt x="2771326" y="657156"/>
                  </a:lnTo>
                  <a:close/>
                </a:path>
              </a:pathLst>
            </a:custGeom>
            <a:solidFill>
              <a:srgbClr val="36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3079299" y="1741469"/>
              <a:ext cx="2731770" cy="648335"/>
            </a:xfrm>
            <a:custGeom>
              <a:avLst/>
              <a:gdLst/>
              <a:ahLst/>
              <a:cxnLst/>
              <a:rect l="l" t="t" r="r" b="b"/>
              <a:pathLst>
                <a:path w="2731770" h="648335">
                  <a:moveTo>
                    <a:pt x="2731748" y="647771"/>
                  </a:moveTo>
                  <a:lnTo>
                    <a:pt x="0" y="0"/>
                  </a:lnTo>
                  <a:lnTo>
                    <a:pt x="39152" y="0"/>
                  </a:lnTo>
                  <a:lnTo>
                    <a:pt x="2731748" y="638491"/>
                  </a:lnTo>
                  <a:lnTo>
                    <a:pt x="2731748" y="647771"/>
                  </a:lnTo>
                  <a:close/>
                </a:path>
              </a:pathLst>
            </a:custGeom>
            <a:solidFill>
              <a:srgbClr val="42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3118871" y="1741469"/>
              <a:ext cx="2692400" cy="638810"/>
            </a:xfrm>
            <a:custGeom>
              <a:avLst/>
              <a:gdLst/>
              <a:ahLst/>
              <a:cxnLst/>
              <a:rect l="l" t="t" r="r" b="b"/>
              <a:pathLst>
                <a:path w="2692400" h="638810">
                  <a:moveTo>
                    <a:pt x="2692176" y="638386"/>
                  </a:moveTo>
                  <a:lnTo>
                    <a:pt x="0" y="0"/>
                  </a:lnTo>
                  <a:lnTo>
                    <a:pt x="39153" y="0"/>
                  </a:lnTo>
                  <a:lnTo>
                    <a:pt x="2692176" y="629108"/>
                  </a:lnTo>
                  <a:lnTo>
                    <a:pt x="2692176" y="638386"/>
                  </a:lnTo>
                  <a:close/>
                </a:path>
              </a:pathLst>
            </a:custGeom>
            <a:solidFill>
              <a:srgbClr val="4C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3158448" y="1741469"/>
              <a:ext cx="2653030" cy="629285"/>
            </a:xfrm>
            <a:custGeom>
              <a:avLst/>
              <a:gdLst/>
              <a:ahLst/>
              <a:cxnLst/>
              <a:rect l="l" t="t" r="r" b="b"/>
              <a:pathLst>
                <a:path w="2653029" h="629285">
                  <a:moveTo>
                    <a:pt x="2652599" y="629001"/>
                  </a:moveTo>
                  <a:lnTo>
                    <a:pt x="0" y="0"/>
                  </a:lnTo>
                  <a:lnTo>
                    <a:pt x="39153" y="0"/>
                  </a:lnTo>
                  <a:lnTo>
                    <a:pt x="2652599" y="619723"/>
                  </a:lnTo>
                  <a:lnTo>
                    <a:pt x="2652599" y="629001"/>
                  </a:lnTo>
                  <a:close/>
                </a:path>
              </a:pathLst>
            </a:custGeom>
            <a:solidFill>
              <a:srgbClr val="56C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3198026" y="1741469"/>
              <a:ext cx="2613025" cy="619760"/>
            </a:xfrm>
            <a:custGeom>
              <a:avLst/>
              <a:gdLst/>
              <a:ahLst/>
              <a:cxnLst/>
              <a:rect l="l" t="t" r="r" b="b"/>
              <a:pathLst>
                <a:path w="2613025" h="619760">
                  <a:moveTo>
                    <a:pt x="2613022" y="619617"/>
                  </a:moveTo>
                  <a:lnTo>
                    <a:pt x="0" y="0"/>
                  </a:lnTo>
                  <a:lnTo>
                    <a:pt x="39152" y="0"/>
                  </a:lnTo>
                  <a:lnTo>
                    <a:pt x="2613022" y="610338"/>
                  </a:lnTo>
                  <a:lnTo>
                    <a:pt x="2613022" y="619617"/>
                  </a:lnTo>
                  <a:close/>
                </a:path>
              </a:pathLst>
            </a:custGeom>
            <a:solidFill>
              <a:srgbClr val="5EC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3237599" y="1741469"/>
              <a:ext cx="2573655" cy="610235"/>
            </a:xfrm>
            <a:custGeom>
              <a:avLst/>
              <a:gdLst/>
              <a:ahLst/>
              <a:cxnLst/>
              <a:rect l="l" t="t" r="r" b="b"/>
              <a:pathLst>
                <a:path w="2573654" h="610235">
                  <a:moveTo>
                    <a:pt x="2573448" y="610234"/>
                  </a:moveTo>
                  <a:lnTo>
                    <a:pt x="0" y="0"/>
                  </a:lnTo>
                  <a:lnTo>
                    <a:pt x="39151" y="0"/>
                  </a:lnTo>
                  <a:lnTo>
                    <a:pt x="2573448" y="600953"/>
                  </a:lnTo>
                  <a:lnTo>
                    <a:pt x="2573448" y="610234"/>
                  </a:lnTo>
                  <a:close/>
                </a:path>
              </a:pathLst>
            </a:custGeom>
            <a:solidFill>
              <a:srgbClr val="66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3277176" y="1741469"/>
              <a:ext cx="2534285" cy="601345"/>
            </a:xfrm>
            <a:custGeom>
              <a:avLst/>
              <a:gdLst/>
              <a:ahLst/>
              <a:cxnLst/>
              <a:rect l="l" t="t" r="r" b="b"/>
              <a:pathLst>
                <a:path w="2534285" h="601344">
                  <a:moveTo>
                    <a:pt x="2533871" y="600849"/>
                  </a:moveTo>
                  <a:lnTo>
                    <a:pt x="0" y="0"/>
                  </a:lnTo>
                  <a:lnTo>
                    <a:pt x="39151" y="0"/>
                  </a:lnTo>
                  <a:lnTo>
                    <a:pt x="2533871" y="591569"/>
                  </a:lnTo>
                  <a:lnTo>
                    <a:pt x="2533871" y="600849"/>
                  </a:lnTo>
                  <a:close/>
                </a:path>
              </a:pathLst>
            </a:custGeom>
            <a:solidFill>
              <a:srgbClr val="6C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3316754" y="1741469"/>
              <a:ext cx="2494915" cy="591820"/>
            </a:xfrm>
            <a:custGeom>
              <a:avLst/>
              <a:gdLst/>
              <a:ahLst/>
              <a:cxnLst/>
              <a:rect l="l" t="t" r="r" b="b"/>
              <a:pathLst>
                <a:path w="2494915" h="591819">
                  <a:moveTo>
                    <a:pt x="2494294" y="591464"/>
                  </a:moveTo>
                  <a:lnTo>
                    <a:pt x="0" y="0"/>
                  </a:lnTo>
                  <a:lnTo>
                    <a:pt x="39151" y="0"/>
                  </a:lnTo>
                  <a:lnTo>
                    <a:pt x="2494294" y="582184"/>
                  </a:lnTo>
                  <a:lnTo>
                    <a:pt x="2494294" y="591464"/>
                  </a:lnTo>
                  <a:close/>
                </a:path>
              </a:pathLst>
            </a:custGeom>
            <a:solidFill>
              <a:srgbClr val="75D1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3356331" y="1741469"/>
              <a:ext cx="2454910" cy="582295"/>
            </a:xfrm>
            <a:custGeom>
              <a:avLst/>
              <a:gdLst/>
              <a:ahLst/>
              <a:cxnLst/>
              <a:rect l="l" t="t" r="r" b="b"/>
              <a:pathLst>
                <a:path w="2454910" h="582294">
                  <a:moveTo>
                    <a:pt x="2454716" y="582079"/>
                  </a:moveTo>
                  <a:lnTo>
                    <a:pt x="0" y="0"/>
                  </a:lnTo>
                  <a:lnTo>
                    <a:pt x="39150" y="0"/>
                  </a:lnTo>
                  <a:lnTo>
                    <a:pt x="2454716" y="572799"/>
                  </a:lnTo>
                  <a:lnTo>
                    <a:pt x="2454716" y="582079"/>
                  </a:lnTo>
                  <a:close/>
                </a:path>
              </a:pathLst>
            </a:custGeom>
            <a:solidFill>
              <a:srgbClr val="7B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3395904" y="1741469"/>
              <a:ext cx="2415540" cy="572770"/>
            </a:xfrm>
            <a:custGeom>
              <a:avLst/>
              <a:gdLst/>
              <a:ahLst/>
              <a:cxnLst/>
              <a:rect l="l" t="t" r="r" b="b"/>
              <a:pathLst>
                <a:path w="2415540" h="572769">
                  <a:moveTo>
                    <a:pt x="2415144" y="572694"/>
                  </a:moveTo>
                  <a:lnTo>
                    <a:pt x="0" y="0"/>
                  </a:lnTo>
                  <a:lnTo>
                    <a:pt x="39151" y="0"/>
                  </a:lnTo>
                  <a:lnTo>
                    <a:pt x="2415144" y="563416"/>
                  </a:lnTo>
                  <a:lnTo>
                    <a:pt x="2415144" y="572694"/>
                  </a:lnTo>
                  <a:close/>
                </a:path>
              </a:pathLst>
            </a:custGeom>
            <a:solidFill>
              <a:srgbClr val="81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3435481" y="1741469"/>
              <a:ext cx="2376170" cy="563880"/>
            </a:xfrm>
            <a:custGeom>
              <a:avLst/>
              <a:gdLst/>
              <a:ahLst/>
              <a:cxnLst/>
              <a:rect l="l" t="t" r="r" b="b"/>
              <a:pathLst>
                <a:path w="2376170" h="563880">
                  <a:moveTo>
                    <a:pt x="2375567" y="563310"/>
                  </a:moveTo>
                  <a:lnTo>
                    <a:pt x="0" y="0"/>
                  </a:lnTo>
                  <a:lnTo>
                    <a:pt x="39150" y="0"/>
                  </a:lnTo>
                  <a:lnTo>
                    <a:pt x="2375567" y="554031"/>
                  </a:lnTo>
                  <a:lnTo>
                    <a:pt x="2375567" y="563310"/>
                  </a:lnTo>
                  <a:close/>
                </a:path>
              </a:pathLst>
            </a:custGeom>
            <a:solidFill>
              <a:srgbClr val="89D6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3475058" y="1741469"/>
              <a:ext cx="2336165" cy="554355"/>
            </a:xfrm>
            <a:custGeom>
              <a:avLst/>
              <a:gdLst/>
              <a:ahLst/>
              <a:cxnLst/>
              <a:rect l="l" t="t" r="r" b="b"/>
              <a:pathLst>
                <a:path w="2336165" h="554355">
                  <a:moveTo>
                    <a:pt x="2335989" y="553925"/>
                  </a:moveTo>
                  <a:lnTo>
                    <a:pt x="0" y="0"/>
                  </a:lnTo>
                  <a:lnTo>
                    <a:pt x="39150" y="0"/>
                  </a:lnTo>
                  <a:lnTo>
                    <a:pt x="2335989" y="544646"/>
                  </a:lnTo>
                  <a:lnTo>
                    <a:pt x="2335989" y="553925"/>
                  </a:lnTo>
                  <a:close/>
                </a:path>
              </a:pathLst>
            </a:custGeom>
            <a:solidFill>
              <a:srgbClr val="8F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3514631" y="1741469"/>
              <a:ext cx="2296795" cy="544830"/>
            </a:xfrm>
            <a:custGeom>
              <a:avLst/>
              <a:gdLst/>
              <a:ahLst/>
              <a:cxnLst/>
              <a:rect l="l" t="t" r="r" b="b"/>
              <a:pathLst>
                <a:path w="2296795" h="544830">
                  <a:moveTo>
                    <a:pt x="2296416" y="544542"/>
                  </a:moveTo>
                  <a:lnTo>
                    <a:pt x="0" y="0"/>
                  </a:lnTo>
                  <a:lnTo>
                    <a:pt x="39149" y="0"/>
                  </a:lnTo>
                  <a:lnTo>
                    <a:pt x="2296416" y="535262"/>
                  </a:lnTo>
                  <a:lnTo>
                    <a:pt x="2296416" y="544542"/>
                  </a:lnTo>
                  <a:close/>
                </a:path>
              </a:pathLst>
            </a:custGeom>
            <a:solidFill>
              <a:srgbClr val="95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3554208" y="1741469"/>
              <a:ext cx="2257425" cy="535305"/>
            </a:xfrm>
            <a:custGeom>
              <a:avLst/>
              <a:gdLst/>
              <a:ahLst/>
              <a:cxnLst/>
              <a:rect l="l" t="t" r="r" b="b"/>
              <a:pathLst>
                <a:path w="2257425" h="535305">
                  <a:moveTo>
                    <a:pt x="2256839" y="535157"/>
                  </a:moveTo>
                  <a:lnTo>
                    <a:pt x="0" y="0"/>
                  </a:lnTo>
                  <a:lnTo>
                    <a:pt x="39149" y="0"/>
                  </a:lnTo>
                  <a:lnTo>
                    <a:pt x="2256839" y="525877"/>
                  </a:lnTo>
                  <a:lnTo>
                    <a:pt x="2256839" y="535157"/>
                  </a:lnTo>
                  <a:close/>
                </a:path>
              </a:pathLst>
            </a:custGeom>
            <a:solidFill>
              <a:srgbClr val="9CDC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3593786" y="1741469"/>
              <a:ext cx="2217420" cy="525780"/>
            </a:xfrm>
            <a:custGeom>
              <a:avLst/>
              <a:gdLst/>
              <a:ahLst/>
              <a:cxnLst/>
              <a:rect l="l" t="t" r="r" b="b"/>
              <a:pathLst>
                <a:path w="2217420" h="525780">
                  <a:moveTo>
                    <a:pt x="2217262" y="525772"/>
                  </a:moveTo>
                  <a:lnTo>
                    <a:pt x="0" y="0"/>
                  </a:lnTo>
                  <a:lnTo>
                    <a:pt x="39149" y="0"/>
                  </a:lnTo>
                  <a:lnTo>
                    <a:pt x="2217262" y="516492"/>
                  </a:lnTo>
                  <a:lnTo>
                    <a:pt x="2217262" y="525772"/>
                  </a:lnTo>
                  <a:close/>
                </a:path>
              </a:pathLst>
            </a:custGeom>
            <a:solidFill>
              <a:srgbClr val="A1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3633363" y="1741469"/>
              <a:ext cx="2178050" cy="516890"/>
            </a:xfrm>
            <a:custGeom>
              <a:avLst/>
              <a:gdLst/>
              <a:ahLst/>
              <a:cxnLst/>
              <a:rect l="l" t="t" r="r" b="b"/>
              <a:pathLst>
                <a:path w="2178050" h="516889">
                  <a:moveTo>
                    <a:pt x="2177684" y="516387"/>
                  </a:moveTo>
                  <a:lnTo>
                    <a:pt x="0" y="0"/>
                  </a:lnTo>
                  <a:lnTo>
                    <a:pt x="39149" y="0"/>
                  </a:lnTo>
                  <a:lnTo>
                    <a:pt x="2177684" y="507107"/>
                  </a:lnTo>
                  <a:lnTo>
                    <a:pt x="2177684" y="516387"/>
                  </a:lnTo>
                  <a:close/>
                </a:path>
              </a:pathLst>
            </a:custGeom>
            <a:solidFill>
              <a:srgbClr val="A7DF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3672936" y="1741469"/>
              <a:ext cx="2138680" cy="507365"/>
            </a:xfrm>
            <a:custGeom>
              <a:avLst/>
              <a:gdLst/>
              <a:ahLst/>
              <a:cxnLst/>
              <a:rect l="l" t="t" r="r" b="b"/>
              <a:pathLst>
                <a:path w="2138679" h="507364">
                  <a:moveTo>
                    <a:pt x="2138111" y="507003"/>
                  </a:moveTo>
                  <a:lnTo>
                    <a:pt x="0" y="0"/>
                  </a:lnTo>
                  <a:lnTo>
                    <a:pt x="39148" y="0"/>
                  </a:lnTo>
                  <a:lnTo>
                    <a:pt x="2138111" y="497724"/>
                  </a:lnTo>
                  <a:lnTo>
                    <a:pt x="2138111" y="507003"/>
                  </a:lnTo>
                  <a:close/>
                </a:path>
              </a:pathLst>
            </a:custGeom>
            <a:solidFill>
              <a:srgbClr val="AE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3712513" y="1741469"/>
              <a:ext cx="2098675" cy="497840"/>
            </a:xfrm>
            <a:custGeom>
              <a:avLst/>
              <a:gdLst/>
              <a:ahLst/>
              <a:cxnLst/>
              <a:rect l="l" t="t" r="r" b="b"/>
              <a:pathLst>
                <a:path w="2098675" h="497839">
                  <a:moveTo>
                    <a:pt x="2098534" y="497618"/>
                  </a:moveTo>
                  <a:lnTo>
                    <a:pt x="0" y="0"/>
                  </a:lnTo>
                  <a:lnTo>
                    <a:pt x="39148" y="0"/>
                  </a:lnTo>
                  <a:lnTo>
                    <a:pt x="2098534" y="488339"/>
                  </a:lnTo>
                  <a:lnTo>
                    <a:pt x="2098534" y="497618"/>
                  </a:lnTo>
                  <a:close/>
                </a:path>
              </a:pathLst>
            </a:custGeom>
            <a:solidFill>
              <a:srgbClr val="B3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3752091" y="1741469"/>
              <a:ext cx="2059305" cy="488315"/>
            </a:xfrm>
            <a:custGeom>
              <a:avLst/>
              <a:gdLst/>
              <a:ahLst/>
              <a:cxnLst/>
              <a:rect l="l" t="t" r="r" b="b"/>
              <a:pathLst>
                <a:path w="2059304" h="488314">
                  <a:moveTo>
                    <a:pt x="2058957" y="488233"/>
                  </a:moveTo>
                  <a:lnTo>
                    <a:pt x="0" y="0"/>
                  </a:lnTo>
                  <a:lnTo>
                    <a:pt x="39147" y="0"/>
                  </a:lnTo>
                  <a:lnTo>
                    <a:pt x="2058957" y="478955"/>
                  </a:lnTo>
                  <a:lnTo>
                    <a:pt x="2058957" y="488233"/>
                  </a:lnTo>
                  <a:close/>
                </a:path>
              </a:pathLst>
            </a:custGeom>
            <a:solidFill>
              <a:srgbClr val="B9E5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3791668" y="1741469"/>
              <a:ext cx="2019935" cy="479425"/>
            </a:xfrm>
            <a:custGeom>
              <a:avLst/>
              <a:gdLst/>
              <a:ahLst/>
              <a:cxnLst/>
              <a:rect l="l" t="t" r="r" b="b"/>
              <a:pathLst>
                <a:path w="2019935" h="479425">
                  <a:moveTo>
                    <a:pt x="2019379" y="478848"/>
                  </a:moveTo>
                  <a:lnTo>
                    <a:pt x="0" y="0"/>
                  </a:lnTo>
                  <a:lnTo>
                    <a:pt x="39143" y="0"/>
                  </a:lnTo>
                  <a:lnTo>
                    <a:pt x="2019379" y="469570"/>
                  </a:lnTo>
                  <a:lnTo>
                    <a:pt x="2019379" y="478848"/>
                  </a:lnTo>
                  <a:close/>
                </a:path>
              </a:pathLst>
            </a:custGeom>
            <a:solidFill>
              <a:srgbClr val="BF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3831245" y="1741469"/>
              <a:ext cx="1979930" cy="469900"/>
            </a:xfrm>
            <a:custGeom>
              <a:avLst/>
              <a:gdLst/>
              <a:ahLst/>
              <a:cxnLst/>
              <a:rect l="l" t="t" r="r" b="b"/>
              <a:pathLst>
                <a:path w="1979929" h="469900">
                  <a:moveTo>
                    <a:pt x="1979802" y="469463"/>
                  </a:moveTo>
                  <a:lnTo>
                    <a:pt x="0" y="0"/>
                  </a:lnTo>
                  <a:lnTo>
                    <a:pt x="39143" y="0"/>
                  </a:lnTo>
                  <a:lnTo>
                    <a:pt x="1979802" y="460185"/>
                  </a:lnTo>
                  <a:lnTo>
                    <a:pt x="1979802" y="469463"/>
                  </a:lnTo>
                  <a:close/>
                </a:path>
              </a:pathLst>
            </a:custGeom>
            <a:solidFill>
              <a:srgbClr val="C4E9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3870818" y="1741469"/>
              <a:ext cx="1940560" cy="460375"/>
            </a:xfrm>
            <a:custGeom>
              <a:avLst/>
              <a:gdLst/>
              <a:ahLst/>
              <a:cxnLst/>
              <a:rect l="l" t="t" r="r" b="b"/>
              <a:pathLst>
                <a:path w="1940560" h="460375">
                  <a:moveTo>
                    <a:pt x="1940230" y="460081"/>
                  </a:moveTo>
                  <a:lnTo>
                    <a:pt x="0" y="0"/>
                  </a:lnTo>
                  <a:lnTo>
                    <a:pt x="39147" y="0"/>
                  </a:lnTo>
                  <a:lnTo>
                    <a:pt x="1940230" y="450800"/>
                  </a:lnTo>
                  <a:lnTo>
                    <a:pt x="1940230" y="460081"/>
                  </a:lnTo>
                  <a:close/>
                </a:path>
              </a:pathLst>
            </a:custGeom>
            <a:solidFill>
              <a:srgbClr val="CAEB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3910395" y="1741469"/>
              <a:ext cx="1901189" cy="450850"/>
            </a:xfrm>
            <a:custGeom>
              <a:avLst/>
              <a:gdLst/>
              <a:ahLst/>
              <a:cxnLst/>
              <a:rect l="l" t="t" r="r" b="b"/>
              <a:pathLst>
                <a:path w="1901189" h="450850">
                  <a:moveTo>
                    <a:pt x="1900652" y="450696"/>
                  </a:moveTo>
                  <a:lnTo>
                    <a:pt x="0" y="0"/>
                  </a:lnTo>
                  <a:lnTo>
                    <a:pt x="39147" y="0"/>
                  </a:lnTo>
                  <a:lnTo>
                    <a:pt x="1900652" y="441415"/>
                  </a:lnTo>
                  <a:lnTo>
                    <a:pt x="1900652" y="450696"/>
                  </a:lnTo>
                  <a:close/>
                </a:path>
              </a:pathLst>
            </a:custGeom>
            <a:solidFill>
              <a:srgbClr val="CF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3949972" y="1741469"/>
              <a:ext cx="1861185" cy="441325"/>
            </a:xfrm>
            <a:custGeom>
              <a:avLst/>
              <a:gdLst/>
              <a:ahLst/>
              <a:cxnLst/>
              <a:rect l="l" t="t" r="r" b="b"/>
              <a:pathLst>
                <a:path w="1861185" h="441325">
                  <a:moveTo>
                    <a:pt x="1861075" y="441311"/>
                  </a:moveTo>
                  <a:lnTo>
                    <a:pt x="0" y="0"/>
                  </a:lnTo>
                  <a:lnTo>
                    <a:pt x="39142" y="0"/>
                  </a:lnTo>
                  <a:lnTo>
                    <a:pt x="1861075" y="432033"/>
                  </a:lnTo>
                  <a:lnTo>
                    <a:pt x="1861075" y="441311"/>
                  </a:lnTo>
                  <a:close/>
                </a:path>
              </a:pathLst>
            </a:custGeom>
            <a:solidFill>
              <a:srgbClr val="D5EF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3989549" y="1741469"/>
              <a:ext cx="1821814" cy="432434"/>
            </a:xfrm>
            <a:custGeom>
              <a:avLst/>
              <a:gdLst/>
              <a:ahLst/>
              <a:cxnLst/>
              <a:rect l="l" t="t" r="r" b="b"/>
              <a:pathLst>
                <a:path w="1821814" h="432435">
                  <a:moveTo>
                    <a:pt x="1821498" y="431926"/>
                  </a:moveTo>
                  <a:lnTo>
                    <a:pt x="0" y="0"/>
                  </a:lnTo>
                  <a:lnTo>
                    <a:pt x="39141" y="0"/>
                  </a:lnTo>
                  <a:lnTo>
                    <a:pt x="1821498" y="422648"/>
                  </a:lnTo>
                  <a:lnTo>
                    <a:pt x="1821498" y="431926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4029123" y="1741469"/>
              <a:ext cx="1782445" cy="422909"/>
            </a:xfrm>
            <a:custGeom>
              <a:avLst/>
              <a:gdLst/>
              <a:ahLst/>
              <a:cxnLst/>
              <a:rect l="l" t="t" r="r" b="b"/>
              <a:pathLst>
                <a:path w="1782445" h="422910">
                  <a:moveTo>
                    <a:pt x="1781924" y="422541"/>
                  </a:moveTo>
                  <a:lnTo>
                    <a:pt x="0" y="0"/>
                  </a:lnTo>
                  <a:lnTo>
                    <a:pt x="39145" y="0"/>
                  </a:lnTo>
                  <a:lnTo>
                    <a:pt x="1781924" y="413263"/>
                  </a:lnTo>
                  <a:lnTo>
                    <a:pt x="1781924" y="422541"/>
                  </a:lnTo>
                  <a:close/>
                </a:path>
              </a:pathLst>
            </a:custGeom>
            <a:solidFill>
              <a:srgbClr val="E0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4068700" y="1741469"/>
              <a:ext cx="1742439" cy="413384"/>
            </a:xfrm>
            <a:custGeom>
              <a:avLst/>
              <a:gdLst/>
              <a:ahLst/>
              <a:cxnLst/>
              <a:rect l="l" t="t" r="r" b="b"/>
              <a:pathLst>
                <a:path w="1742439" h="413385">
                  <a:moveTo>
                    <a:pt x="1742347" y="413156"/>
                  </a:moveTo>
                  <a:lnTo>
                    <a:pt x="0" y="0"/>
                  </a:lnTo>
                  <a:lnTo>
                    <a:pt x="39144" y="0"/>
                  </a:lnTo>
                  <a:lnTo>
                    <a:pt x="1742347" y="403878"/>
                  </a:lnTo>
                  <a:lnTo>
                    <a:pt x="1742347" y="413156"/>
                  </a:lnTo>
                  <a:close/>
                </a:path>
              </a:pathLst>
            </a:custGeom>
            <a:solidFill>
              <a:srgbClr val="E6F5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4108293" y="1741469"/>
              <a:ext cx="1703070" cy="403860"/>
            </a:xfrm>
            <a:custGeom>
              <a:avLst/>
              <a:gdLst/>
              <a:ahLst/>
              <a:cxnLst/>
              <a:rect l="l" t="t" r="r" b="b"/>
              <a:pathLst>
                <a:path w="1703070" h="403860">
                  <a:moveTo>
                    <a:pt x="1702754" y="403771"/>
                  </a:moveTo>
                  <a:lnTo>
                    <a:pt x="0" y="0"/>
                  </a:lnTo>
                  <a:lnTo>
                    <a:pt x="39125" y="0"/>
                  </a:lnTo>
                  <a:lnTo>
                    <a:pt x="1702754" y="394493"/>
                  </a:lnTo>
                  <a:lnTo>
                    <a:pt x="1702754" y="403771"/>
                  </a:lnTo>
                  <a:close/>
                </a:path>
              </a:pathLst>
            </a:custGeom>
            <a:solidFill>
              <a:srgbClr val="EBF7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4147850" y="1741469"/>
              <a:ext cx="1663700" cy="394970"/>
            </a:xfrm>
            <a:custGeom>
              <a:avLst/>
              <a:gdLst/>
              <a:ahLst/>
              <a:cxnLst/>
              <a:rect l="l" t="t" r="r" b="b"/>
              <a:pathLst>
                <a:path w="1663700" h="394969">
                  <a:moveTo>
                    <a:pt x="1663198" y="394389"/>
                  </a:moveTo>
                  <a:lnTo>
                    <a:pt x="0" y="0"/>
                  </a:lnTo>
                  <a:lnTo>
                    <a:pt x="39146" y="0"/>
                  </a:lnTo>
                  <a:lnTo>
                    <a:pt x="1663198" y="385108"/>
                  </a:lnTo>
                  <a:lnTo>
                    <a:pt x="1663198" y="394389"/>
                  </a:lnTo>
                  <a:close/>
                </a:path>
              </a:pathLst>
            </a:custGeom>
            <a:solidFill>
              <a:srgbClr val="F0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4187441" y="1741469"/>
              <a:ext cx="1623695" cy="385445"/>
            </a:xfrm>
            <a:custGeom>
              <a:avLst/>
              <a:gdLst/>
              <a:ahLst/>
              <a:cxnLst/>
              <a:rect l="l" t="t" r="r" b="b"/>
              <a:pathLst>
                <a:path w="1623695" h="385444">
                  <a:moveTo>
                    <a:pt x="1623606" y="385003"/>
                  </a:moveTo>
                  <a:lnTo>
                    <a:pt x="0" y="0"/>
                  </a:lnTo>
                  <a:lnTo>
                    <a:pt x="39155" y="0"/>
                  </a:lnTo>
                  <a:lnTo>
                    <a:pt x="1623606" y="375715"/>
                  </a:lnTo>
                  <a:lnTo>
                    <a:pt x="1623606" y="385003"/>
                  </a:lnTo>
                  <a:close/>
                </a:path>
              </a:pathLst>
            </a:custGeom>
            <a:solidFill>
              <a:srgbClr val="F7FC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4227004" y="1741474"/>
              <a:ext cx="1584325" cy="375920"/>
            </a:xfrm>
            <a:custGeom>
              <a:avLst/>
              <a:gdLst/>
              <a:ahLst/>
              <a:cxnLst/>
              <a:rect l="l" t="t" r="r" b="b"/>
              <a:pathLst>
                <a:path w="1584325" h="375919">
                  <a:moveTo>
                    <a:pt x="1584032" y="361696"/>
                  </a:moveTo>
                  <a:lnTo>
                    <a:pt x="58724" y="0"/>
                  </a:lnTo>
                  <a:lnTo>
                    <a:pt x="39141" y="0"/>
                  </a:lnTo>
                  <a:lnTo>
                    <a:pt x="19583" y="0"/>
                  </a:lnTo>
                  <a:lnTo>
                    <a:pt x="0" y="0"/>
                  </a:lnTo>
                  <a:lnTo>
                    <a:pt x="1584032" y="375615"/>
                  </a:lnTo>
                  <a:lnTo>
                    <a:pt x="1584032" y="370979"/>
                  </a:lnTo>
                  <a:lnTo>
                    <a:pt x="1584032" y="366344"/>
                  </a:lnTo>
                  <a:lnTo>
                    <a:pt x="1584032" y="3616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4285962" y="1741469"/>
              <a:ext cx="1525270" cy="361950"/>
            </a:xfrm>
            <a:custGeom>
              <a:avLst/>
              <a:gdLst/>
              <a:ahLst/>
              <a:cxnLst/>
              <a:rect l="l" t="t" r="r" b="b"/>
              <a:pathLst>
                <a:path w="1525270" h="361950">
                  <a:moveTo>
                    <a:pt x="1525085" y="361639"/>
                  </a:moveTo>
                  <a:lnTo>
                    <a:pt x="0" y="0"/>
                  </a:lnTo>
                  <a:lnTo>
                    <a:pt x="39126" y="0"/>
                  </a:lnTo>
                  <a:lnTo>
                    <a:pt x="1525085" y="352361"/>
                  </a:lnTo>
                  <a:lnTo>
                    <a:pt x="1525085" y="361639"/>
                  </a:lnTo>
                  <a:close/>
                </a:path>
              </a:pathLst>
            </a:custGeom>
            <a:solidFill>
              <a:srgbClr val="EDF8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4325309" y="1741469"/>
              <a:ext cx="1485900" cy="352425"/>
            </a:xfrm>
            <a:custGeom>
              <a:avLst/>
              <a:gdLst/>
              <a:ahLst/>
              <a:cxnLst/>
              <a:rect l="l" t="t" r="r" b="b"/>
              <a:pathLst>
                <a:path w="1485900" h="352425">
                  <a:moveTo>
                    <a:pt x="1485738" y="352310"/>
                  </a:moveTo>
                  <a:lnTo>
                    <a:pt x="0" y="0"/>
                  </a:lnTo>
                  <a:lnTo>
                    <a:pt x="39154" y="0"/>
                  </a:lnTo>
                  <a:lnTo>
                    <a:pt x="1485738" y="343024"/>
                  </a:lnTo>
                  <a:lnTo>
                    <a:pt x="1485738" y="352310"/>
                  </a:lnTo>
                  <a:close/>
                </a:path>
              </a:pathLst>
            </a:custGeom>
            <a:solidFill>
              <a:srgbClr val="DF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4364685" y="1741469"/>
              <a:ext cx="1446530" cy="343535"/>
            </a:xfrm>
            <a:custGeom>
              <a:avLst/>
              <a:gdLst/>
              <a:ahLst/>
              <a:cxnLst/>
              <a:rect l="l" t="t" r="r" b="b"/>
              <a:pathLst>
                <a:path w="1446529" h="343535">
                  <a:moveTo>
                    <a:pt x="1446363" y="342973"/>
                  </a:moveTo>
                  <a:lnTo>
                    <a:pt x="0" y="0"/>
                  </a:lnTo>
                  <a:lnTo>
                    <a:pt x="39151" y="0"/>
                  </a:lnTo>
                  <a:lnTo>
                    <a:pt x="1446363" y="333687"/>
                  </a:lnTo>
                  <a:lnTo>
                    <a:pt x="1446363" y="342973"/>
                  </a:lnTo>
                  <a:close/>
                </a:path>
              </a:pathLst>
            </a:custGeom>
            <a:solidFill>
              <a:srgbClr val="CF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4404041" y="1741469"/>
              <a:ext cx="1407160" cy="334010"/>
            </a:xfrm>
            <a:custGeom>
              <a:avLst/>
              <a:gdLst/>
              <a:ahLst/>
              <a:cxnLst/>
              <a:rect l="l" t="t" r="r" b="b"/>
              <a:pathLst>
                <a:path w="1407160" h="334010">
                  <a:moveTo>
                    <a:pt x="1407006" y="333639"/>
                  </a:moveTo>
                  <a:lnTo>
                    <a:pt x="0" y="0"/>
                  </a:lnTo>
                  <a:lnTo>
                    <a:pt x="39144" y="0"/>
                  </a:lnTo>
                  <a:lnTo>
                    <a:pt x="1407006" y="324358"/>
                  </a:lnTo>
                  <a:lnTo>
                    <a:pt x="1407006" y="333639"/>
                  </a:lnTo>
                  <a:close/>
                </a:path>
              </a:pathLst>
            </a:custGeom>
            <a:solidFill>
              <a:srgbClr val="C0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4443413" y="1741469"/>
              <a:ext cx="1367790" cy="324485"/>
            </a:xfrm>
            <a:custGeom>
              <a:avLst/>
              <a:gdLst/>
              <a:ahLst/>
              <a:cxnLst/>
              <a:rect l="l" t="t" r="r" b="b"/>
              <a:pathLst>
                <a:path w="1367789" h="324485">
                  <a:moveTo>
                    <a:pt x="1367634" y="324302"/>
                  </a:moveTo>
                  <a:lnTo>
                    <a:pt x="0" y="0"/>
                  </a:lnTo>
                  <a:lnTo>
                    <a:pt x="39141" y="0"/>
                  </a:lnTo>
                  <a:lnTo>
                    <a:pt x="1367634" y="315024"/>
                  </a:lnTo>
                  <a:lnTo>
                    <a:pt x="1367634" y="324302"/>
                  </a:lnTo>
                  <a:close/>
                </a:path>
              </a:pathLst>
            </a:custGeom>
            <a:solidFill>
              <a:srgbClr val="B1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4482789" y="1741469"/>
              <a:ext cx="1328420" cy="314960"/>
            </a:xfrm>
            <a:custGeom>
              <a:avLst/>
              <a:gdLst/>
              <a:ahLst/>
              <a:cxnLst/>
              <a:rect l="l" t="t" r="r" b="b"/>
              <a:pathLst>
                <a:path w="1328420" h="314960">
                  <a:moveTo>
                    <a:pt x="1328258" y="314965"/>
                  </a:moveTo>
                  <a:lnTo>
                    <a:pt x="0" y="0"/>
                  </a:lnTo>
                  <a:lnTo>
                    <a:pt x="39126" y="0"/>
                  </a:lnTo>
                  <a:lnTo>
                    <a:pt x="1328258" y="305687"/>
                  </a:lnTo>
                  <a:lnTo>
                    <a:pt x="1328258" y="314965"/>
                  </a:lnTo>
                  <a:close/>
                </a:path>
              </a:pathLst>
            </a:custGeom>
            <a:solidFill>
              <a:srgbClr val="A1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4522132" y="1741469"/>
              <a:ext cx="1289050" cy="306070"/>
            </a:xfrm>
            <a:custGeom>
              <a:avLst/>
              <a:gdLst/>
              <a:ahLst/>
              <a:cxnLst/>
              <a:rect l="l" t="t" r="r" b="b"/>
              <a:pathLst>
                <a:path w="1289050" h="306069">
                  <a:moveTo>
                    <a:pt x="1288915" y="305639"/>
                  </a:moveTo>
                  <a:lnTo>
                    <a:pt x="0" y="0"/>
                  </a:lnTo>
                  <a:lnTo>
                    <a:pt x="39158" y="0"/>
                  </a:lnTo>
                  <a:lnTo>
                    <a:pt x="1288915" y="296350"/>
                  </a:lnTo>
                  <a:lnTo>
                    <a:pt x="1288915" y="305639"/>
                  </a:lnTo>
                  <a:close/>
                </a:path>
              </a:pathLst>
            </a:custGeom>
            <a:solidFill>
              <a:srgbClr val="91D9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4561493" y="1741469"/>
              <a:ext cx="1249680" cy="296545"/>
            </a:xfrm>
            <a:custGeom>
              <a:avLst/>
              <a:gdLst/>
              <a:ahLst/>
              <a:cxnLst/>
              <a:rect l="l" t="t" r="r" b="b"/>
              <a:pathLst>
                <a:path w="1249679" h="296544">
                  <a:moveTo>
                    <a:pt x="1249555" y="296302"/>
                  </a:moveTo>
                  <a:lnTo>
                    <a:pt x="0" y="0"/>
                  </a:lnTo>
                  <a:lnTo>
                    <a:pt x="39140" y="0"/>
                  </a:lnTo>
                  <a:lnTo>
                    <a:pt x="1249555" y="287024"/>
                  </a:lnTo>
                  <a:lnTo>
                    <a:pt x="1249555" y="296302"/>
                  </a:lnTo>
                  <a:close/>
                </a:path>
              </a:pathLst>
            </a:custGeom>
            <a:solidFill>
              <a:srgbClr val="80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4600862" y="1741469"/>
              <a:ext cx="1210310" cy="287020"/>
            </a:xfrm>
            <a:custGeom>
              <a:avLst/>
              <a:gdLst/>
              <a:ahLst/>
              <a:cxnLst/>
              <a:rect l="l" t="t" r="r" b="b"/>
              <a:pathLst>
                <a:path w="1210310" h="287019">
                  <a:moveTo>
                    <a:pt x="1210185" y="286967"/>
                  </a:moveTo>
                  <a:lnTo>
                    <a:pt x="0" y="0"/>
                  </a:lnTo>
                  <a:lnTo>
                    <a:pt x="39143" y="0"/>
                  </a:lnTo>
                  <a:lnTo>
                    <a:pt x="1210185" y="277687"/>
                  </a:lnTo>
                  <a:lnTo>
                    <a:pt x="1210185" y="286967"/>
                  </a:lnTo>
                  <a:close/>
                </a:path>
              </a:pathLst>
            </a:custGeom>
            <a:solidFill>
              <a:srgbClr val="6C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4640237" y="1741469"/>
              <a:ext cx="1170940" cy="278130"/>
            </a:xfrm>
            <a:custGeom>
              <a:avLst/>
              <a:gdLst/>
              <a:ahLst/>
              <a:cxnLst/>
              <a:rect l="l" t="t" r="r" b="b"/>
              <a:pathLst>
                <a:path w="1170939" h="278130">
                  <a:moveTo>
                    <a:pt x="1170810" y="277630"/>
                  </a:moveTo>
                  <a:lnTo>
                    <a:pt x="0" y="0"/>
                  </a:lnTo>
                  <a:lnTo>
                    <a:pt x="39126" y="0"/>
                  </a:lnTo>
                  <a:lnTo>
                    <a:pt x="1170810" y="268352"/>
                  </a:lnTo>
                  <a:lnTo>
                    <a:pt x="1170810" y="277630"/>
                  </a:lnTo>
                  <a:close/>
                </a:path>
              </a:pathLst>
            </a:custGeom>
            <a:solidFill>
              <a:srgbClr val="58CB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4679583" y="1741469"/>
              <a:ext cx="1131570" cy="268605"/>
            </a:xfrm>
            <a:custGeom>
              <a:avLst/>
              <a:gdLst/>
              <a:ahLst/>
              <a:cxnLst/>
              <a:rect l="l" t="t" r="r" b="b"/>
              <a:pathLst>
                <a:path w="1131570" h="268605">
                  <a:moveTo>
                    <a:pt x="1131465" y="268302"/>
                  </a:moveTo>
                  <a:lnTo>
                    <a:pt x="0" y="0"/>
                  </a:lnTo>
                  <a:lnTo>
                    <a:pt x="39156" y="0"/>
                  </a:lnTo>
                  <a:lnTo>
                    <a:pt x="1131465" y="259015"/>
                  </a:lnTo>
                  <a:lnTo>
                    <a:pt x="1131465" y="268302"/>
                  </a:lnTo>
                  <a:close/>
                </a:path>
              </a:pathLst>
            </a:custGeom>
            <a:solidFill>
              <a:srgbClr val="3D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4718952" y="1741469"/>
              <a:ext cx="1092200" cy="259079"/>
            </a:xfrm>
            <a:custGeom>
              <a:avLst/>
              <a:gdLst/>
              <a:ahLst/>
              <a:cxnLst/>
              <a:rect l="l" t="t" r="r" b="b"/>
              <a:pathLst>
                <a:path w="1092200" h="259080">
                  <a:moveTo>
                    <a:pt x="1092096" y="258967"/>
                  </a:moveTo>
                  <a:lnTo>
                    <a:pt x="0" y="0"/>
                  </a:lnTo>
                  <a:lnTo>
                    <a:pt x="39160" y="0"/>
                  </a:lnTo>
                  <a:lnTo>
                    <a:pt x="1092096" y="249679"/>
                  </a:lnTo>
                  <a:lnTo>
                    <a:pt x="1092096" y="258967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4758316" y="1741469"/>
              <a:ext cx="1052830" cy="250190"/>
            </a:xfrm>
            <a:custGeom>
              <a:avLst/>
              <a:gdLst/>
              <a:ahLst/>
              <a:cxnLst/>
              <a:rect l="l" t="t" r="r" b="b"/>
              <a:pathLst>
                <a:path w="1052829" h="250189">
                  <a:moveTo>
                    <a:pt x="1052731" y="249631"/>
                  </a:moveTo>
                  <a:lnTo>
                    <a:pt x="0" y="0"/>
                  </a:lnTo>
                  <a:lnTo>
                    <a:pt x="39142" y="0"/>
                  </a:lnTo>
                  <a:lnTo>
                    <a:pt x="1052731" y="240350"/>
                  </a:lnTo>
                  <a:lnTo>
                    <a:pt x="1052731" y="249631"/>
                  </a:lnTo>
                  <a:close/>
                </a:path>
              </a:pathLst>
            </a:custGeom>
            <a:solidFill>
              <a:srgbClr val="00BF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4797690" y="1741469"/>
              <a:ext cx="1013460" cy="240665"/>
            </a:xfrm>
            <a:custGeom>
              <a:avLst/>
              <a:gdLst/>
              <a:ahLst/>
              <a:cxnLst/>
              <a:rect l="l" t="t" r="r" b="b"/>
              <a:pathLst>
                <a:path w="1013460" h="240664">
                  <a:moveTo>
                    <a:pt x="1013358" y="240294"/>
                  </a:moveTo>
                  <a:lnTo>
                    <a:pt x="0" y="0"/>
                  </a:lnTo>
                  <a:lnTo>
                    <a:pt x="39138" y="0"/>
                  </a:lnTo>
                  <a:lnTo>
                    <a:pt x="1013358" y="231015"/>
                  </a:lnTo>
                  <a:lnTo>
                    <a:pt x="1013358" y="240294"/>
                  </a:lnTo>
                  <a:close/>
                </a:path>
              </a:pathLst>
            </a:custGeom>
            <a:solidFill>
              <a:srgbClr val="00BB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4837030" y="1741469"/>
              <a:ext cx="974090" cy="231140"/>
            </a:xfrm>
            <a:custGeom>
              <a:avLst/>
              <a:gdLst/>
              <a:ahLst/>
              <a:cxnLst/>
              <a:rect l="l" t="t" r="r" b="b"/>
              <a:pathLst>
                <a:path w="974089" h="231139">
                  <a:moveTo>
                    <a:pt x="974018" y="230967"/>
                  </a:moveTo>
                  <a:lnTo>
                    <a:pt x="0" y="0"/>
                  </a:lnTo>
                  <a:lnTo>
                    <a:pt x="39161" y="0"/>
                  </a:lnTo>
                  <a:lnTo>
                    <a:pt x="974018" y="221679"/>
                  </a:lnTo>
                  <a:lnTo>
                    <a:pt x="974018" y="230967"/>
                  </a:lnTo>
                  <a:close/>
                </a:path>
              </a:pathLst>
            </a:custGeom>
            <a:solidFill>
              <a:srgbClr val="00B7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4876403" y="1741469"/>
              <a:ext cx="934719" cy="222250"/>
            </a:xfrm>
            <a:custGeom>
              <a:avLst/>
              <a:gdLst/>
              <a:ahLst/>
              <a:cxnLst/>
              <a:rect l="l" t="t" r="r" b="b"/>
              <a:pathLst>
                <a:path w="934720" h="222250">
                  <a:moveTo>
                    <a:pt x="934645" y="221630"/>
                  </a:moveTo>
                  <a:lnTo>
                    <a:pt x="0" y="0"/>
                  </a:lnTo>
                  <a:lnTo>
                    <a:pt x="39157" y="0"/>
                  </a:lnTo>
                  <a:lnTo>
                    <a:pt x="934645" y="212344"/>
                  </a:lnTo>
                  <a:lnTo>
                    <a:pt x="934645" y="221630"/>
                  </a:lnTo>
                  <a:close/>
                </a:path>
              </a:pathLst>
            </a:custGeom>
            <a:solidFill>
              <a:srgbClr val="00B4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4915778" y="1741469"/>
              <a:ext cx="895350" cy="212725"/>
            </a:xfrm>
            <a:custGeom>
              <a:avLst/>
              <a:gdLst/>
              <a:ahLst/>
              <a:cxnLst/>
              <a:rect l="l" t="t" r="r" b="b"/>
              <a:pathLst>
                <a:path w="895350" h="212725">
                  <a:moveTo>
                    <a:pt x="895269" y="212293"/>
                  </a:moveTo>
                  <a:lnTo>
                    <a:pt x="0" y="0"/>
                  </a:lnTo>
                  <a:lnTo>
                    <a:pt x="39157" y="0"/>
                  </a:lnTo>
                  <a:lnTo>
                    <a:pt x="895269" y="203007"/>
                  </a:lnTo>
                  <a:lnTo>
                    <a:pt x="895269" y="212293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4955133" y="1741474"/>
              <a:ext cx="855980" cy="203200"/>
            </a:xfrm>
            <a:custGeom>
              <a:avLst/>
              <a:gdLst/>
              <a:ahLst/>
              <a:cxnLst/>
              <a:rect l="l" t="t" r="r" b="b"/>
              <a:pathLst>
                <a:path w="855979" h="203200">
                  <a:moveTo>
                    <a:pt x="855903" y="191096"/>
                  </a:moveTo>
                  <a:lnTo>
                    <a:pt x="855611" y="188810"/>
                  </a:lnTo>
                  <a:lnTo>
                    <a:pt x="59372" y="0"/>
                  </a:lnTo>
                  <a:lnTo>
                    <a:pt x="39141" y="0"/>
                  </a:lnTo>
                  <a:lnTo>
                    <a:pt x="20231" y="0"/>
                  </a:lnTo>
                  <a:lnTo>
                    <a:pt x="0" y="0"/>
                  </a:lnTo>
                  <a:lnTo>
                    <a:pt x="855903" y="202958"/>
                  </a:lnTo>
                  <a:lnTo>
                    <a:pt x="855903" y="198158"/>
                  </a:lnTo>
                  <a:lnTo>
                    <a:pt x="855903" y="193675"/>
                  </a:lnTo>
                  <a:lnTo>
                    <a:pt x="855903" y="191096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5015446" y="1741469"/>
              <a:ext cx="795655" cy="188595"/>
            </a:xfrm>
            <a:custGeom>
              <a:avLst/>
              <a:gdLst/>
              <a:ahLst/>
              <a:cxnLst/>
              <a:rect l="l" t="t" r="r" b="b"/>
              <a:pathLst>
                <a:path w="795654" h="188594">
                  <a:moveTo>
                    <a:pt x="795272" y="188581"/>
                  </a:moveTo>
                  <a:lnTo>
                    <a:pt x="0" y="0"/>
                  </a:lnTo>
                  <a:lnTo>
                    <a:pt x="39158" y="0"/>
                  </a:lnTo>
                  <a:lnTo>
                    <a:pt x="794018" y="178997"/>
                  </a:lnTo>
                  <a:lnTo>
                    <a:pt x="795272" y="188581"/>
                  </a:lnTo>
                  <a:close/>
                </a:path>
              </a:pathLst>
            </a:custGeom>
            <a:solidFill>
              <a:srgbClr val="00AB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5055543" y="1741469"/>
              <a:ext cx="754380" cy="179070"/>
            </a:xfrm>
            <a:custGeom>
              <a:avLst/>
              <a:gdLst/>
              <a:ahLst/>
              <a:cxnLst/>
              <a:rect l="l" t="t" r="r" b="b"/>
              <a:pathLst>
                <a:path w="754379" h="179069">
                  <a:moveTo>
                    <a:pt x="753891" y="178767"/>
                  </a:moveTo>
                  <a:lnTo>
                    <a:pt x="0" y="0"/>
                  </a:lnTo>
                  <a:lnTo>
                    <a:pt x="39135" y="0"/>
                  </a:lnTo>
                  <a:lnTo>
                    <a:pt x="752638" y="169192"/>
                  </a:lnTo>
                  <a:lnTo>
                    <a:pt x="753891" y="178767"/>
                  </a:lnTo>
                  <a:close/>
                </a:path>
              </a:pathLst>
            </a:custGeom>
            <a:solidFill>
              <a:srgbClr val="00A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5095618" y="1741469"/>
              <a:ext cx="713105" cy="169545"/>
            </a:xfrm>
            <a:custGeom>
              <a:avLst/>
              <a:gdLst/>
              <a:ahLst/>
              <a:cxnLst/>
              <a:rect l="l" t="t" r="r" b="b"/>
              <a:pathLst>
                <a:path w="713104" h="169544">
                  <a:moveTo>
                    <a:pt x="712533" y="168962"/>
                  </a:moveTo>
                  <a:lnTo>
                    <a:pt x="0" y="0"/>
                  </a:lnTo>
                  <a:lnTo>
                    <a:pt x="39157" y="0"/>
                  </a:lnTo>
                  <a:lnTo>
                    <a:pt x="711280" y="159378"/>
                  </a:lnTo>
                  <a:lnTo>
                    <a:pt x="712533" y="168962"/>
                  </a:lnTo>
                  <a:close/>
                </a:path>
              </a:pathLst>
            </a:custGeom>
            <a:solidFill>
              <a:srgbClr val="00A9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5135708" y="1741469"/>
              <a:ext cx="671195" cy="159385"/>
            </a:xfrm>
            <a:custGeom>
              <a:avLst/>
              <a:gdLst/>
              <a:ahLst/>
              <a:cxnLst/>
              <a:rect l="l" t="t" r="r" b="b"/>
              <a:pathLst>
                <a:path w="671195" h="159385">
                  <a:moveTo>
                    <a:pt x="671159" y="159150"/>
                  </a:moveTo>
                  <a:lnTo>
                    <a:pt x="0" y="0"/>
                  </a:lnTo>
                  <a:lnTo>
                    <a:pt x="39133" y="0"/>
                  </a:lnTo>
                  <a:lnTo>
                    <a:pt x="669906" y="149573"/>
                  </a:lnTo>
                  <a:lnTo>
                    <a:pt x="671159" y="159150"/>
                  </a:lnTo>
                  <a:close/>
                </a:path>
              </a:pathLst>
            </a:custGeom>
            <a:solidFill>
              <a:srgbClr val="00A9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5175774" y="1741469"/>
              <a:ext cx="629920" cy="149860"/>
            </a:xfrm>
            <a:custGeom>
              <a:avLst/>
              <a:gdLst/>
              <a:ahLst/>
              <a:cxnLst/>
              <a:rect l="l" t="t" r="r" b="b"/>
              <a:pathLst>
                <a:path w="629920" h="149860">
                  <a:moveTo>
                    <a:pt x="629811" y="149345"/>
                  </a:moveTo>
                  <a:lnTo>
                    <a:pt x="0" y="0"/>
                  </a:lnTo>
                  <a:lnTo>
                    <a:pt x="39134" y="0"/>
                  </a:lnTo>
                  <a:lnTo>
                    <a:pt x="628395" y="139730"/>
                  </a:lnTo>
                  <a:lnTo>
                    <a:pt x="628628" y="140297"/>
                  </a:lnTo>
                  <a:lnTo>
                    <a:pt x="629811" y="149345"/>
                  </a:lnTo>
                  <a:close/>
                </a:path>
              </a:pathLst>
            </a:custGeom>
            <a:solidFill>
              <a:srgbClr val="00A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5215848" y="1741469"/>
              <a:ext cx="588645" cy="139700"/>
            </a:xfrm>
            <a:custGeom>
              <a:avLst/>
              <a:gdLst/>
              <a:ahLst/>
              <a:cxnLst/>
              <a:rect l="l" t="t" r="r" b="b"/>
              <a:pathLst>
                <a:path w="588645" h="139700">
                  <a:moveTo>
                    <a:pt x="588219" y="139483"/>
                  </a:moveTo>
                  <a:lnTo>
                    <a:pt x="0" y="0"/>
                  </a:lnTo>
                  <a:lnTo>
                    <a:pt x="39157" y="0"/>
                  </a:lnTo>
                  <a:lnTo>
                    <a:pt x="583992" y="129194"/>
                  </a:lnTo>
                  <a:lnTo>
                    <a:pt x="588219" y="139483"/>
                  </a:lnTo>
                  <a:close/>
                </a:path>
              </a:pathLst>
            </a:custGeom>
            <a:solidFill>
              <a:srgbClr val="2FA7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5255939" y="1741469"/>
              <a:ext cx="544195" cy="129539"/>
            </a:xfrm>
            <a:custGeom>
              <a:avLst/>
              <a:gdLst/>
              <a:ahLst/>
              <a:cxnLst/>
              <a:rect l="l" t="t" r="r" b="b"/>
              <a:pathLst>
                <a:path w="544195" h="129539">
                  <a:moveTo>
                    <a:pt x="543800" y="128949"/>
                  </a:moveTo>
                  <a:lnTo>
                    <a:pt x="0" y="0"/>
                  </a:lnTo>
                  <a:lnTo>
                    <a:pt x="39140" y="0"/>
                  </a:lnTo>
                  <a:lnTo>
                    <a:pt x="539576" y="118667"/>
                  </a:lnTo>
                  <a:lnTo>
                    <a:pt x="543800" y="128949"/>
                  </a:lnTo>
                  <a:close/>
                </a:path>
              </a:pathLst>
            </a:custGeom>
            <a:solidFill>
              <a:srgbClr val="47A6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5296012" y="1741469"/>
              <a:ext cx="499745" cy="118745"/>
            </a:xfrm>
            <a:custGeom>
              <a:avLst/>
              <a:gdLst/>
              <a:ahLst/>
              <a:cxnLst/>
              <a:rect l="l" t="t" r="r" b="b"/>
              <a:pathLst>
                <a:path w="499745" h="118744">
                  <a:moveTo>
                    <a:pt x="499402" y="118422"/>
                  </a:moveTo>
                  <a:lnTo>
                    <a:pt x="0" y="0"/>
                  </a:lnTo>
                  <a:lnTo>
                    <a:pt x="39165" y="0"/>
                  </a:lnTo>
                  <a:lnTo>
                    <a:pt x="495174" y="108131"/>
                  </a:lnTo>
                  <a:lnTo>
                    <a:pt x="499402" y="118422"/>
                  </a:lnTo>
                  <a:close/>
                </a:path>
              </a:pathLst>
            </a:custGeom>
            <a:solidFill>
              <a:srgbClr val="56A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5336077" y="1741469"/>
              <a:ext cx="455295" cy="107950"/>
            </a:xfrm>
            <a:custGeom>
              <a:avLst/>
              <a:gdLst/>
              <a:ahLst/>
              <a:cxnLst/>
              <a:rect l="l" t="t" r="r" b="b"/>
              <a:pathLst>
                <a:path w="455295" h="107950">
                  <a:moveTo>
                    <a:pt x="455012" y="107896"/>
                  </a:moveTo>
                  <a:lnTo>
                    <a:pt x="0" y="0"/>
                  </a:lnTo>
                  <a:lnTo>
                    <a:pt x="39160" y="0"/>
                  </a:lnTo>
                  <a:lnTo>
                    <a:pt x="450784" y="97607"/>
                  </a:lnTo>
                  <a:lnTo>
                    <a:pt x="455012" y="107896"/>
                  </a:lnTo>
                  <a:close/>
                </a:path>
              </a:pathLst>
            </a:custGeom>
            <a:solidFill>
              <a:srgbClr val="63A3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5376177" y="1741469"/>
              <a:ext cx="410845" cy="97790"/>
            </a:xfrm>
            <a:custGeom>
              <a:avLst/>
              <a:gdLst/>
              <a:ahLst/>
              <a:cxnLst/>
              <a:rect l="l" t="t" r="r" b="b"/>
              <a:pathLst>
                <a:path w="410845" h="97789">
                  <a:moveTo>
                    <a:pt x="410583" y="97360"/>
                  </a:moveTo>
                  <a:lnTo>
                    <a:pt x="0" y="0"/>
                  </a:lnTo>
                  <a:lnTo>
                    <a:pt x="39131" y="0"/>
                  </a:lnTo>
                  <a:lnTo>
                    <a:pt x="403216" y="86334"/>
                  </a:lnTo>
                  <a:lnTo>
                    <a:pt x="409469" y="94647"/>
                  </a:lnTo>
                  <a:lnTo>
                    <a:pt x="410583" y="97360"/>
                  </a:lnTo>
                  <a:close/>
                </a:path>
              </a:pathLst>
            </a:custGeom>
            <a:solidFill>
              <a:srgbClr val="6EA2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5416242" y="1741469"/>
              <a:ext cx="363220" cy="86360"/>
            </a:xfrm>
            <a:custGeom>
              <a:avLst/>
              <a:gdLst/>
              <a:ahLst/>
              <a:cxnLst/>
              <a:rect l="l" t="t" r="r" b="b"/>
              <a:pathLst>
                <a:path w="363220" h="86360">
                  <a:moveTo>
                    <a:pt x="362949" y="86065"/>
                  </a:moveTo>
                  <a:lnTo>
                    <a:pt x="0" y="0"/>
                  </a:lnTo>
                  <a:lnTo>
                    <a:pt x="39167" y="0"/>
                  </a:lnTo>
                  <a:lnTo>
                    <a:pt x="354446" y="74761"/>
                  </a:lnTo>
                  <a:lnTo>
                    <a:pt x="362949" y="86065"/>
                  </a:lnTo>
                  <a:close/>
                </a:path>
              </a:pathLst>
            </a:custGeom>
            <a:solidFill>
              <a:srgbClr val="77A0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5456340" y="1741469"/>
              <a:ext cx="314325" cy="74930"/>
            </a:xfrm>
            <a:custGeom>
              <a:avLst/>
              <a:gdLst/>
              <a:ahLst/>
              <a:cxnLst/>
              <a:rect l="l" t="t" r="r" b="b"/>
              <a:pathLst>
                <a:path w="314325" h="74930">
                  <a:moveTo>
                    <a:pt x="314144" y="74492"/>
                  </a:moveTo>
                  <a:lnTo>
                    <a:pt x="0" y="0"/>
                  </a:lnTo>
                  <a:lnTo>
                    <a:pt x="39132" y="0"/>
                  </a:lnTo>
                  <a:lnTo>
                    <a:pt x="305650" y="63199"/>
                  </a:lnTo>
                  <a:lnTo>
                    <a:pt x="314144" y="74492"/>
                  </a:lnTo>
                  <a:close/>
                </a:path>
              </a:pathLst>
            </a:custGeom>
            <a:solidFill>
              <a:srgbClr val="7E9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5496407" y="1741469"/>
              <a:ext cx="265430" cy="63500"/>
            </a:xfrm>
            <a:custGeom>
              <a:avLst/>
              <a:gdLst/>
              <a:ahLst/>
              <a:cxnLst/>
              <a:rect l="l" t="t" r="r" b="b"/>
              <a:pathLst>
                <a:path w="265429" h="63500">
                  <a:moveTo>
                    <a:pt x="265379" y="62928"/>
                  </a:moveTo>
                  <a:lnTo>
                    <a:pt x="0" y="0"/>
                  </a:lnTo>
                  <a:lnTo>
                    <a:pt x="39131" y="0"/>
                  </a:lnTo>
                  <a:lnTo>
                    <a:pt x="253744" y="50890"/>
                  </a:lnTo>
                  <a:lnTo>
                    <a:pt x="260146" y="55971"/>
                  </a:lnTo>
                  <a:lnTo>
                    <a:pt x="265379" y="62928"/>
                  </a:lnTo>
                  <a:close/>
                </a:path>
              </a:pathLst>
            </a:custGeom>
            <a:solidFill>
              <a:srgbClr val="849C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5536471" y="1741469"/>
              <a:ext cx="213360" cy="50800"/>
            </a:xfrm>
            <a:custGeom>
              <a:avLst/>
              <a:gdLst/>
              <a:ahLst/>
              <a:cxnLst/>
              <a:rect l="l" t="t" r="r" b="b"/>
              <a:pathLst>
                <a:path w="213360" h="50800">
                  <a:moveTo>
                    <a:pt x="213283" y="50575"/>
                  </a:moveTo>
                  <a:lnTo>
                    <a:pt x="0" y="0"/>
                  </a:lnTo>
                  <a:lnTo>
                    <a:pt x="39168" y="0"/>
                  </a:lnTo>
                  <a:lnTo>
                    <a:pt x="196590" y="37328"/>
                  </a:lnTo>
                  <a:lnTo>
                    <a:pt x="213283" y="50575"/>
                  </a:lnTo>
                  <a:close/>
                </a:path>
              </a:pathLst>
            </a:custGeom>
            <a:solidFill>
              <a:srgbClr val="899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5576572" y="1741469"/>
              <a:ext cx="156210" cy="37465"/>
            </a:xfrm>
            <a:custGeom>
              <a:avLst/>
              <a:gdLst/>
              <a:ahLst/>
              <a:cxnLst/>
              <a:rect l="l" t="t" r="r" b="b"/>
              <a:pathLst>
                <a:path w="156210" h="37464">
                  <a:moveTo>
                    <a:pt x="156091" y="37013"/>
                  </a:moveTo>
                  <a:lnTo>
                    <a:pt x="0" y="0"/>
                  </a:lnTo>
                  <a:lnTo>
                    <a:pt x="39138" y="0"/>
                  </a:lnTo>
                  <a:lnTo>
                    <a:pt x="134067" y="22510"/>
                  </a:lnTo>
                  <a:lnTo>
                    <a:pt x="142326" y="26090"/>
                  </a:lnTo>
                  <a:lnTo>
                    <a:pt x="156091" y="37013"/>
                  </a:lnTo>
                  <a:close/>
                </a:path>
              </a:pathLst>
            </a:custGeom>
            <a:solidFill>
              <a:srgbClr val="8E97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5616642" y="1741469"/>
              <a:ext cx="93345" cy="22225"/>
            </a:xfrm>
            <a:custGeom>
              <a:avLst/>
              <a:gdLst/>
              <a:ahLst/>
              <a:cxnLst/>
              <a:rect l="l" t="t" r="r" b="b"/>
              <a:pathLst>
                <a:path w="93345" h="22225">
                  <a:moveTo>
                    <a:pt x="92871" y="22022"/>
                  </a:moveTo>
                  <a:lnTo>
                    <a:pt x="0" y="0"/>
                  </a:lnTo>
                  <a:lnTo>
                    <a:pt x="8349" y="0"/>
                  </a:lnTo>
                  <a:lnTo>
                    <a:pt x="57811" y="6826"/>
                  </a:lnTo>
                  <a:lnTo>
                    <a:pt x="92871" y="22022"/>
                  </a:lnTo>
                  <a:close/>
                </a:path>
              </a:pathLst>
            </a:custGeom>
            <a:solidFill>
              <a:srgbClr val="939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1033171" y="1859682"/>
              <a:ext cx="4664075" cy="1443990"/>
            </a:xfrm>
            <a:custGeom>
              <a:avLst/>
              <a:gdLst/>
              <a:ahLst/>
              <a:cxnLst/>
              <a:rect l="l" t="t" r="r" b="b"/>
              <a:pathLst>
                <a:path w="4664075" h="1443989">
                  <a:moveTo>
                    <a:pt x="4663950" y="1443860"/>
                  </a:moveTo>
                  <a:lnTo>
                    <a:pt x="0" y="1443860"/>
                  </a:lnTo>
                  <a:lnTo>
                    <a:pt x="0" y="0"/>
                  </a:lnTo>
                  <a:lnTo>
                    <a:pt x="4663950" y="0"/>
                  </a:lnTo>
                  <a:lnTo>
                    <a:pt x="4663950" y="14438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1033171" y="1859682"/>
              <a:ext cx="4664075" cy="1443990"/>
            </a:xfrm>
            <a:custGeom>
              <a:avLst/>
              <a:gdLst/>
              <a:ahLst/>
              <a:cxnLst/>
              <a:rect l="l" t="t" r="r" b="b"/>
              <a:pathLst>
                <a:path w="4664075" h="1443989">
                  <a:moveTo>
                    <a:pt x="0" y="0"/>
                  </a:moveTo>
                  <a:lnTo>
                    <a:pt x="4663941" y="0"/>
                  </a:lnTo>
                  <a:lnTo>
                    <a:pt x="4663941" y="1443860"/>
                  </a:lnTo>
                  <a:lnTo>
                    <a:pt x="0" y="1443860"/>
                  </a:lnTo>
                  <a:lnTo>
                    <a:pt x="0" y="0"/>
                  </a:lnTo>
                  <a:close/>
                </a:path>
              </a:pathLst>
            </a:custGeom>
            <a:ln w="20360">
              <a:solidFill>
                <a:srgbClr val="9D9F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4" name="object 324"/>
          <p:cNvSpPr txBox="1"/>
          <p:nvPr/>
        </p:nvSpPr>
        <p:spPr>
          <a:xfrm>
            <a:off x="887094" y="526236"/>
            <a:ext cx="4568825" cy="103822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r>
              <a:rPr sz="2000" spc="-11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00ADEF"/>
                </a:solidFill>
                <a:latin typeface="Trebuchet MS"/>
                <a:cs typeface="Trebuchet MS"/>
              </a:rPr>
              <a:t>3</a:t>
            </a:r>
            <a:endParaRPr sz="20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770"/>
              </a:spcBef>
            </a:pPr>
            <a:r>
              <a:rPr sz="1600" b="1" spc="-95" dirty="0">
                <a:latin typeface="Trebuchet MS"/>
                <a:cs typeface="Trebuchet MS"/>
              </a:rPr>
              <a:t>Look </a:t>
            </a:r>
            <a:r>
              <a:rPr sz="1600" b="1" spc="-60" dirty="0">
                <a:latin typeface="Trebuchet MS"/>
                <a:cs typeface="Trebuchet MS"/>
              </a:rPr>
              <a:t>at </a:t>
            </a:r>
            <a:r>
              <a:rPr sz="1600" b="1" spc="-110" dirty="0">
                <a:latin typeface="Trebuchet MS"/>
                <a:cs typeface="Trebuchet MS"/>
              </a:rPr>
              <a:t>the </a:t>
            </a:r>
            <a:r>
              <a:rPr sz="1600" b="1" spc="-60" dirty="0">
                <a:latin typeface="Trebuchet MS"/>
                <a:cs typeface="Trebuchet MS"/>
              </a:rPr>
              <a:t>words </a:t>
            </a:r>
            <a:r>
              <a:rPr sz="1600" b="1" spc="-100" dirty="0">
                <a:latin typeface="Trebuchet MS"/>
                <a:cs typeface="Trebuchet MS"/>
              </a:rPr>
              <a:t>in </a:t>
            </a:r>
            <a:r>
              <a:rPr sz="1600" b="1" spc="-110" dirty="0">
                <a:latin typeface="Trebuchet MS"/>
                <a:cs typeface="Trebuchet MS"/>
              </a:rPr>
              <a:t>the </a:t>
            </a:r>
            <a:r>
              <a:rPr sz="1600" b="1" spc="-85" dirty="0">
                <a:latin typeface="Trebuchet MS"/>
                <a:cs typeface="Trebuchet MS"/>
              </a:rPr>
              <a:t>box. </a:t>
            </a:r>
            <a:r>
              <a:rPr sz="1600" b="1" spc="-120" dirty="0">
                <a:latin typeface="Trebuchet MS"/>
                <a:cs typeface="Trebuchet MS"/>
              </a:rPr>
              <a:t>Write </a:t>
            </a:r>
            <a:r>
              <a:rPr sz="1600" b="1" spc="-50" dirty="0">
                <a:latin typeface="Trebuchet MS"/>
                <a:cs typeface="Trebuchet MS"/>
              </a:rPr>
              <a:t>each </a:t>
            </a:r>
            <a:r>
              <a:rPr sz="1600" b="1" spc="-70" dirty="0">
                <a:latin typeface="Trebuchet MS"/>
                <a:cs typeface="Trebuchet MS"/>
              </a:rPr>
              <a:t>word </a:t>
            </a:r>
            <a:r>
              <a:rPr sz="1600" b="1" spc="-85" dirty="0">
                <a:latin typeface="Trebuchet MS"/>
                <a:cs typeface="Trebuchet MS"/>
              </a:rPr>
              <a:t>under  </a:t>
            </a:r>
            <a:r>
              <a:rPr sz="1600" b="1" spc="-100" dirty="0">
                <a:latin typeface="Trebuchet MS"/>
                <a:cs typeface="Trebuchet MS"/>
              </a:rPr>
              <a:t>its </a:t>
            </a:r>
            <a:r>
              <a:rPr sz="1600" b="1" spc="-105" dirty="0">
                <a:latin typeface="Trebuchet MS"/>
                <a:cs typeface="Trebuchet MS"/>
              </a:rPr>
              <a:t>correct</a:t>
            </a:r>
            <a:r>
              <a:rPr sz="1600" b="1" spc="-15" dirty="0">
                <a:latin typeface="Trebuchet MS"/>
                <a:cs typeface="Trebuchet MS"/>
              </a:rPr>
              <a:t> </a:t>
            </a:r>
            <a:r>
              <a:rPr sz="1600" b="1" spc="-40" dirty="0">
                <a:latin typeface="Trebuchet MS"/>
                <a:cs typeface="Trebuchet MS"/>
              </a:rPr>
              <a:t>heading.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25" name="object 325"/>
          <p:cNvSpPr txBox="1"/>
          <p:nvPr/>
        </p:nvSpPr>
        <p:spPr>
          <a:xfrm>
            <a:off x="1229360" y="1912874"/>
            <a:ext cx="615950" cy="1273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17000"/>
              </a:lnSpc>
              <a:spcBef>
                <a:spcPts val="100"/>
              </a:spcBef>
            </a:pPr>
            <a:r>
              <a:rPr sz="1400" spc="-60" dirty="0">
                <a:latin typeface="Trebuchet MS"/>
                <a:cs typeface="Trebuchet MS"/>
              </a:rPr>
              <a:t>children  </a:t>
            </a:r>
            <a:r>
              <a:rPr sz="1400" spc="-25" dirty="0">
                <a:latin typeface="Trebuchet MS"/>
                <a:cs typeface="Trebuchet MS"/>
              </a:rPr>
              <a:t>boy  </a:t>
            </a:r>
            <a:r>
              <a:rPr sz="1400" spc="-60" dirty="0">
                <a:latin typeface="Trebuchet MS"/>
                <a:cs typeface="Trebuchet MS"/>
              </a:rPr>
              <a:t>mother  </a:t>
            </a:r>
            <a:r>
              <a:rPr sz="1400" spc="-25" dirty="0">
                <a:latin typeface="Trebuchet MS"/>
                <a:cs typeface="Trebuchet MS"/>
              </a:rPr>
              <a:t>lamp  </a:t>
            </a:r>
            <a:r>
              <a:rPr sz="1400" spc="-20" dirty="0">
                <a:latin typeface="Trebuchet MS"/>
                <a:cs typeface="Trebuchet MS"/>
              </a:rPr>
              <a:t>ram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26" name="object 326"/>
          <p:cNvSpPr txBox="1"/>
          <p:nvPr/>
        </p:nvSpPr>
        <p:spPr>
          <a:xfrm>
            <a:off x="2381326" y="1912874"/>
            <a:ext cx="547370" cy="1273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17000"/>
              </a:lnSpc>
              <a:spcBef>
                <a:spcPts val="100"/>
              </a:spcBef>
            </a:pPr>
            <a:r>
              <a:rPr sz="1400" spc="10" dirty="0">
                <a:latin typeface="Trebuchet MS"/>
                <a:cs typeface="Trebuchet MS"/>
              </a:rPr>
              <a:t>sun  </a:t>
            </a:r>
            <a:r>
              <a:rPr sz="1400" spc="15" dirty="0">
                <a:latin typeface="Trebuchet MS"/>
                <a:cs typeface="Trebuchet MS"/>
              </a:rPr>
              <a:t>son  </a:t>
            </a:r>
            <a:r>
              <a:rPr sz="1400" spc="-20" dirty="0">
                <a:latin typeface="Trebuchet MS"/>
                <a:cs typeface="Trebuchet MS"/>
              </a:rPr>
              <a:t>queen  </a:t>
            </a:r>
            <a:r>
              <a:rPr sz="1400" spc="-65" dirty="0">
                <a:latin typeface="Trebuchet MS"/>
                <a:cs typeface="Trebuchet MS"/>
              </a:rPr>
              <a:t>doctor  </a:t>
            </a:r>
            <a:r>
              <a:rPr sz="1400" spc="-55" dirty="0">
                <a:latin typeface="Trebuchet MS"/>
                <a:cs typeface="Trebuchet MS"/>
              </a:rPr>
              <a:t>rooster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27" name="object 327"/>
          <p:cNvSpPr txBox="1"/>
          <p:nvPr/>
        </p:nvSpPr>
        <p:spPr>
          <a:xfrm>
            <a:off x="3677310" y="1912874"/>
            <a:ext cx="546735" cy="1273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17000"/>
              </a:lnSpc>
              <a:spcBef>
                <a:spcPts val="100"/>
              </a:spcBef>
            </a:pPr>
            <a:r>
              <a:rPr sz="1400" spc="-80" dirty="0">
                <a:latin typeface="Trebuchet MS"/>
                <a:cs typeface="Trebuchet MS"/>
              </a:rPr>
              <a:t>witch  father  </a:t>
            </a:r>
            <a:r>
              <a:rPr sz="1400" spc="-110" dirty="0">
                <a:latin typeface="Trebuchet MS"/>
                <a:cs typeface="Trebuchet MS"/>
              </a:rPr>
              <a:t>file  </a:t>
            </a:r>
            <a:r>
              <a:rPr sz="1400" spc="-30" dirty="0">
                <a:latin typeface="Trebuchet MS"/>
                <a:cs typeface="Trebuchet MS"/>
              </a:rPr>
              <a:t>dancer  </a:t>
            </a:r>
            <a:r>
              <a:rPr sz="1400" spc="-110" dirty="0">
                <a:latin typeface="Trebuchet MS"/>
                <a:cs typeface="Trebuchet MS"/>
              </a:rPr>
              <a:t>elf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28" name="object 328"/>
          <p:cNvSpPr txBox="1"/>
          <p:nvPr/>
        </p:nvSpPr>
        <p:spPr>
          <a:xfrm>
            <a:off x="4829276" y="1912874"/>
            <a:ext cx="586740" cy="1273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17000"/>
              </a:lnSpc>
              <a:spcBef>
                <a:spcPts val="100"/>
              </a:spcBef>
            </a:pPr>
            <a:r>
              <a:rPr sz="1400" spc="-30" dirty="0">
                <a:latin typeface="Trebuchet MS"/>
                <a:cs typeface="Trebuchet MS"/>
              </a:rPr>
              <a:t>king  </a:t>
            </a:r>
            <a:r>
              <a:rPr sz="1400" spc="-70" dirty="0">
                <a:latin typeface="Trebuchet MS"/>
                <a:cs typeface="Trebuchet MS"/>
              </a:rPr>
              <a:t>girl  </a:t>
            </a:r>
            <a:r>
              <a:rPr sz="1400" spc="-55" dirty="0">
                <a:latin typeface="Trebuchet MS"/>
                <a:cs typeface="Trebuchet MS"/>
              </a:rPr>
              <a:t>teacher  </a:t>
            </a:r>
            <a:r>
              <a:rPr sz="1400" spc="-40" dirty="0">
                <a:latin typeface="Trebuchet MS"/>
                <a:cs typeface="Trebuchet MS"/>
              </a:rPr>
              <a:t>wizard  </a:t>
            </a:r>
            <a:r>
              <a:rPr sz="1400" spc="-60" dirty="0">
                <a:latin typeface="Trebuchet MS"/>
                <a:cs typeface="Trebuchet MS"/>
              </a:rPr>
              <a:t>fish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329" name="object 329"/>
          <p:cNvGrpSpPr/>
          <p:nvPr/>
        </p:nvGrpSpPr>
        <p:grpSpPr>
          <a:xfrm>
            <a:off x="775944" y="3672813"/>
            <a:ext cx="5217795" cy="269240"/>
            <a:chOff x="775944" y="3672813"/>
            <a:chExt cx="5217795" cy="269240"/>
          </a:xfrm>
        </p:grpSpPr>
        <p:sp>
          <p:nvSpPr>
            <p:cNvPr id="330" name="object 330"/>
            <p:cNvSpPr/>
            <p:nvPr/>
          </p:nvSpPr>
          <p:spPr>
            <a:xfrm>
              <a:off x="775944" y="3672813"/>
              <a:ext cx="933348" cy="26867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2204574" y="3672813"/>
              <a:ext cx="901009" cy="26867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5203695" y="3672813"/>
              <a:ext cx="789604" cy="26867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3368186" y="3672813"/>
              <a:ext cx="1640520" cy="26867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4" name="object 334"/>
          <p:cNvSpPr txBox="1"/>
          <p:nvPr/>
        </p:nvSpPr>
        <p:spPr>
          <a:xfrm>
            <a:off x="780389" y="3658158"/>
            <a:ext cx="92519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30" dirty="0">
                <a:solidFill>
                  <a:srgbClr val="00ADEF"/>
                </a:solidFill>
                <a:latin typeface="Trebuchet MS"/>
                <a:cs typeface="Trebuchet MS"/>
              </a:rPr>
              <a:t>Masculine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35" name="object 335"/>
          <p:cNvSpPr txBox="1"/>
          <p:nvPr/>
        </p:nvSpPr>
        <p:spPr>
          <a:xfrm>
            <a:off x="2235098" y="3658158"/>
            <a:ext cx="82359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90" dirty="0">
                <a:solidFill>
                  <a:srgbClr val="00ADEF"/>
                </a:solidFill>
                <a:latin typeface="Trebuchet MS"/>
                <a:cs typeface="Trebuchet MS"/>
              </a:rPr>
              <a:t>Feminine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36" name="object 336"/>
          <p:cNvSpPr txBox="1"/>
          <p:nvPr/>
        </p:nvSpPr>
        <p:spPr>
          <a:xfrm>
            <a:off x="3384803" y="3658158"/>
            <a:ext cx="15481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0" dirty="0">
                <a:solidFill>
                  <a:srgbClr val="00ADEF"/>
                </a:solidFill>
                <a:latin typeface="Trebuchet MS"/>
                <a:cs typeface="Trebuchet MS"/>
              </a:rPr>
              <a:t>Common</a:t>
            </a:r>
            <a:r>
              <a:rPr sz="1600" b="1" spc="-12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600" b="1" spc="-50" dirty="0">
                <a:solidFill>
                  <a:srgbClr val="00ADEF"/>
                </a:solidFill>
                <a:latin typeface="Trebuchet MS"/>
                <a:cs typeface="Trebuchet MS"/>
              </a:rPr>
              <a:t>Gender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37" name="object 337"/>
          <p:cNvSpPr txBox="1"/>
          <p:nvPr/>
        </p:nvSpPr>
        <p:spPr>
          <a:xfrm>
            <a:off x="5286959" y="3658158"/>
            <a:ext cx="6242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80" dirty="0">
                <a:solidFill>
                  <a:srgbClr val="00ADEF"/>
                </a:solidFill>
                <a:latin typeface="Trebuchet MS"/>
                <a:cs typeface="Trebuchet MS"/>
              </a:rPr>
              <a:t>Neuter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38" name="object 338"/>
          <p:cNvSpPr/>
          <p:nvPr/>
        </p:nvSpPr>
        <p:spPr>
          <a:xfrm>
            <a:off x="783590" y="4495088"/>
            <a:ext cx="5274310" cy="2667000"/>
          </a:xfrm>
          <a:custGeom>
            <a:avLst/>
            <a:gdLst/>
            <a:ahLst/>
            <a:cxnLst/>
            <a:rect l="l" t="t" r="r" b="b"/>
            <a:pathLst>
              <a:path w="5274310" h="2667000">
                <a:moveTo>
                  <a:pt x="0" y="0"/>
                </a:moveTo>
                <a:lnTo>
                  <a:pt x="918210" y="0"/>
                </a:lnTo>
              </a:path>
              <a:path w="5274310" h="2667000">
                <a:moveTo>
                  <a:pt x="1403985" y="0"/>
                </a:moveTo>
                <a:lnTo>
                  <a:pt x="2322195" y="0"/>
                </a:lnTo>
              </a:path>
              <a:path w="5274310" h="2667000">
                <a:moveTo>
                  <a:pt x="2915920" y="0"/>
                </a:moveTo>
                <a:lnTo>
                  <a:pt x="3834130" y="0"/>
                </a:lnTo>
              </a:path>
              <a:path w="5274310" h="2667000">
                <a:moveTo>
                  <a:pt x="4356100" y="0"/>
                </a:moveTo>
                <a:lnTo>
                  <a:pt x="5274310" y="0"/>
                </a:lnTo>
              </a:path>
              <a:path w="5274310" h="2667000">
                <a:moveTo>
                  <a:pt x="0" y="444500"/>
                </a:moveTo>
                <a:lnTo>
                  <a:pt x="918210" y="444500"/>
                </a:lnTo>
              </a:path>
              <a:path w="5274310" h="2667000">
                <a:moveTo>
                  <a:pt x="1403985" y="444500"/>
                </a:moveTo>
                <a:lnTo>
                  <a:pt x="2322195" y="444500"/>
                </a:lnTo>
              </a:path>
              <a:path w="5274310" h="2667000">
                <a:moveTo>
                  <a:pt x="2915920" y="444500"/>
                </a:moveTo>
                <a:lnTo>
                  <a:pt x="3834130" y="444500"/>
                </a:lnTo>
              </a:path>
              <a:path w="5274310" h="2667000">
                <a:moveTo>
                  <a:pt x="4356100" y="444500"/>
                </a:moveTo>
                <a:lnTo>
                  <a:pt x="5274310" y="444500"/>
                </a:lnTo>
              </a:path>
              <a:path w="5274310" h="2667000">
                <a:moveTo>
                  <a:pt x="0" y="889000"/>
                </a:moveTo>
                <a:lnTo>
                  <a:pt x="918210" y="889000"/>
                </a:lnTo>
              </a:path>
              <a:path w="5274310" h="2667000">
                <a:moveTo>
                  <a:pt x="1403985" y="889000"/>
                </a:moveTo>
                <a:lnTo>
                  <a:pt x="2322195" y="889000"/>
                </a:lnTo>
              </a:path>
              <a:path w="5274310" h="2667000">
                <a:moveTo>
                  <a:pt x="2915920" y="889000"/>
                </a:moveTo>
                <a:lnTo>
                  <a:pt x="3834130" y="889000"/>
                </a:lnTo>
              </a:path>
              <a:path w="5274310" h="2667000">
                <a:moveTo>
                  <a:pt x="4356100" y="889000"/>
                </a:moveTo>
                <a:lnTo>
                  <a:pt x="5274310" y="889000"/>
                </a:lnTo>
              </a:path>
              <a:path w="5274310" h="2667000">
                <a:moveTo>
                  <a:pt x="0" y="1333500"/>
                </a:moveTo>
                <a:lnTo>
                  <a:pt x="918210" y="1333500"/>
                </a:lnTo>
              </a:path>
              <a:path w="5274310" h="2667000">
                <a:moveTo>
                  <a:pt x="1403985" y="1333500"/>
                </a:moveTo>
                <a:lnTo>
                  <a:pt x="2322195" y="1333500"/>
                </a:lnTo>
              </a:path>
              <a:path w="5274310" h="2667000">
                <a:moveTo>
                  <a:pt x="2915920" y="1333500"/>
                </a:moveTo>
                <a:lnTo>
                  <a:pt x="3834130" y="1333500"/>
                </a:lnTo>
              </a:path>
              <a:path w="5274310" h="2667000">
                <a:moveTo>
                  <a:pt x="4356100" y="1333500"/>
                </a:moveTo>
                <a:lnTo>
                  <a:pt x="5274310" y="1333500"/>
                </a:lnTo>
              </a:path>
              <a:path w="5274310" h="2667000">
                <a:moveTo>
                  <a:pt x="0" y="1777999"/>
                </a:moveTo>
                <a:lnTo>
                  <a:pt x="918210" y="1777999"/>
                </a:lnTo>
              </a:path>
              <a:path w="5274310" h="2667000">
                <a:moveTo>
                  <a:pt x="1403985" y="1777999"/>
                </a:moveTo>
                <a:lnTo>
                  <a:pt x="2322195" y="1777999"/>
                </a:lnTo>
              </a:path>
              <a:path w="5274310" h="2667000">
                <a:moveTo>
                  <a:pt x="2915920" y="1777999"/>
                </a:moveTo>
                <a:lnTo>
                  <a:pt x="3834130" y="1777999"/>
                </a:lnTo>
              </a:path>
              <a:path w="5274310" h="2667000">
                <a:moveTo>
                  <a:pt x="4356100" y="1777999"/>
                </a:moveTo>
                <a:lnTo>
                  <a:pt x="5274310" y="1777999"/>
                </a:lnTo>
              </a:path>
              <a:path w="5274310" h="2667000">
                <a:moveTo>
                  <a:pt x="0" y="2222499"/>
                </a:moveTo>
                <a:lnTo>
                  <a:pt x="918210" y="2222499"/>
                </a:lnTo>
              </a:path>
              <a:path w="5274310" h="2667000">
                <a:moveTo>
                  <a:pt x="1403985" y="2222499"/>
                </a:moveTo>
                <a:lnTo>
                  <a:pt x="2322195" y="2222499"/>
                </a:lnTo>
              </a:path>
              <a:path w="5274310" h="2667000">
                <a:moveTo>
                  <a:pt x="2915920" y="2222499"/>
                </a:moveTo>
                <a:lnTo>
                  <a:pt x="3834130" y="2222499"/>
                </a:lnTo>
              </a:path>
              <a:path w="5274310" h="2667000">
                <a:moveTo>
                  <a:pt x="4356100" y="2222499"/>
                </a:moveTo>
                <a:lnTo>
                  <a:pt x="5274310" y="2222499"/>
                </a:lnTo>
              </a:path>
              <a:path w="5274310" h="2667000">
                <a:moveTo>
                  <a:pt x="0" y="2666999"/>
                </a:moveTo>
                <a:lnTo>
                  <a:pt x="918210" y="2666999"/>
                </a:lnTo>
              </a:path>
              <a:path w="5274310" h="2667000">
                <a:moveTo>
                  <a:pt x="1403985" y="2666999"/>
                </a:moveTo>
                <a:lnTo>
                  <a:pt x="2322195" y="2666999"/>
                </a:lnTo>
              </a:path>
              <a:path w="5274310" h="2667000">
                <a:moveTo>
                  <a:pt x="2915920" y="2666999"/>
                </a:moveTo>
                <a:lnTo>
                  <a:pt x="3834130" y="2666999"/>
                </a:lnTo>
              </a:path>
              <a:path w="5274310" h="2667000">
                <a:moveTo>
                  <a:pt x="4356100" y="2666999"/>
                </a:moveTo>
                <a:lnTo>
                  <a:pt x="5274310" y="2666999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90"/>
              </a:spcBef>
            </a:pPr>
            <a:r>
              <a:rPr spc="10" dirty="0"/>
              <a:t>43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9750" y="4405743"/>
            <a:ext cx="5760720" cy="2988310"/>
            <a:chOff x="539750" y="4405743"/>
            <a:chExt cx="5760720" cy="2988310"/>
          </a:xfrm>
        </p:grpSpPr>
        <p:sp>
          <p:nvSpPr>
            <p:cNvPr id="3" name="object 3"/>
            <p:cNvSpPr/>
            <p:nvPr/>
          </p:nvSpPr>
          <p:spPr>
            <a:xfrm>
              <a:off x="539750" y="4405743"/>
              <a:ext cx="5760720" cy="2988310"/>
            </a:xfrm>
            <a:custGeom>
              <a:avLst/>
              <a:gdLst/>
              <a:ahLst/>
              <a:cxnLst/>
              <a:rect l="l" t="t" r="r" b="b"/>
              <a:pathLst>
                <a:path w="5760720" h="2988309">
                  <a:moveTo>
                    <a:pt x="5760719" y="2988310"/>
                  </a:moveTo>
                  <a:lnTo>
                    <a:pt x="0" y="2988310"/>
                  </a:lnTo>
                  <a:lnTo>
                    <a:pt x="0" y="0"/>
                  </a:lnTo>
                  <a:lnTo>
                    <a:pt x="5760719" y="0"/>
                  </a:lnTo>
                  <a:lnTo>
                    <a:pt x="5760719" y="2988310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73760" y="4405743"/>
              <a:ext cx="1727200" cy="104775"/>
            </a:xfrm>
            <a:custGeom>
              <a:avLst/>
              <a:gdLst/>
              <a:ahLst/>
              <a:cxnLst/>
              <a:rect l="l" t="t" r="r" b="b"/>
              <a:pathLst>
                <a:path w="1727200" h="104775">
                  <a:moveTo>
                    <a:pt x="1373088" y="104459"/>
                  </a:moveTo>
                  <a:lnTo>
                    <a:pt x="1299370" y="104192"/>
                  </a:lnTo>
                  <a:lnTo>
                    <a:pt x="1226226" y="103397"/>
                  </a:lnTo>
                  <a:lnTo>
                    <a:pt x="1153688" y="102082"/>
                  </a:lnTo>
                  <a:lnTo>
                    <a:pt x="1081791" y="100254"/>
                  </a:lnTo>
                  <a:lnTo>
                    <a:pt x="1010569" y="97921"/>
                  </a:lnTo>
                  <a:lnTo>
                    <a:pt x="940056" y="95092"/>
                  </a:lnTo>
                  <a:lnTo>
                    <a:pt x="870286" y="91773"/>
                  </a:lnTo>
                  <a:lnTo>
                    <a:pt x="801292" y="87974"/>
                  </a:lnTo>
                  <a:lnTo>
                    <a:pt x="733110" y="83702"/>
                  </a:lnTo>
                  <a:lnTo>
                    <a:pt x="665772" y="78965"/>
                  </a:lnTo>
                  <a:lnTo>
                    <a:pt x="599314" y="73770"/>
                  </a:lnTo>
                  <a:lnTo>
                    <a:pt x="533768" y="68127"/>
                  </a:lnTo>
                  <a:lnTo>
                    <a:pt x="469169" y="62042"/>
                  </a:lnTo>
                  <a:lnTo>
                    <a:pt x="405551" y="55523"/>
                  </a:lnTo>
                  <a:lnTo>
                    <a:pt x="342948" y="48579"/>
                  </a:lnTo>
                  <a:lnTo>
                    <a:pt x="281394" y="41217"/>
                  </a:lnTo>
                  <a:lnTo>
                    <a:pt x="220922" y="33445"/>
                  </a:lnTo>
                  <a:lnTo>
                    <a:pt x="161568" y="25272"/>
                  </a:lnTo>
                  <a:lnTo>
                    <a:pt x="103364" y="16704"/>
                  </a:lnTo>
                  <a:lnTo>
                    <a:pt x="46346" y="7750"/>
                  </a:lnTo>
                  <a:lnTo>
                    <a:pt x="0" y="0"/>
                  </a:lnTo>
                  <a:lnTo>
                    <a:pt x="1726710" y="98212"/>
                  </a:lnTo>
                  <a:lnTo>
                    <a:pt x="1664388" y="100254"/>
                  </a:lnTo>
                  <a:lnTo>
                    <a:pt x="1592490" y="102082"/>
                  </a:lnTo>
                  <a:lnTo>
                    <a:pt x="1519952" y="103397"/>
                  </a:lnTo>
                  <a:lnTo>
                    <a:pt x="1446806" y="104192"/>
                  </a:lnTo>
                  <a:lnTo>
                    <a:pt x="1373088" y="1044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544321" y="2502316"/>
            <a:ext cx="2407285" cy="454659"/>
            <a:chOff x="544321" y="2502316"/>
            <a:chExt cx="2407285" cy="454659"/>
          </a:xfrm>
        </p:grpSpPr>
        <p:sp>
          <p:nvSpPr>
            <p:cNvPr id="6" name="object 6"/>
            <p:cNvSpPr/>
            <p:nvPr/>
          </p:nvSpPr>
          <p:spPr>
            <a:xfrm>
              <a:off x="594360" y="2505265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3" y="0"/>
                  </a:moveTo>
                  <a:lnTo>
                    <a:pt x="0" y="0"/>
                  </a:lnTo>
                  <a:lnTo>
                    <a:pt x="0" y="16421"/>
                  </a:lnTo>
                  <a:lnTo>
                    <a:pt x="0" y="37592"/>
                  </a:lnTo>
                  <a:lnTo>
                    <a:pt x="0" y="413791"/>
                  </a:lnTo>
                  <a:lnTo>
                    <a:pt x="371373" y="413791"/>
                  </a:lnTo>
                  <a:lnTo>
                    <a:pt x="371373" y="37592"/>
                  </a:lnTo>
                  <a:lnTo>
                    <a:pt x="371373" y="16421"/>
                  </a:lnTo>
                  <a:lnTo>
                    <a:pt x="371373" y="0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94367" y="2505260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0" y="0"/>
                  </a:moveTo>
                  <a:lnTo>
                    <a:pt x="371393" y="0"/>
                  </a:lnTo>
                  <a:lnTo>
                    <a:pt x="371393" y="413788"/>
                  </a:lnTo>
                  <a:lnTo>
                    <a:pt x="0" y="413788"/>
                  </a:lnTo>
                  <a:lnTo>
                    <a:pt x="0" y="0"/>
                  </a:lnTo>
                  <a:close/>
                </a:path>
              </a:pathLst>
            </a:custGeom>
            <a:ln w="5887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68426" y="2521686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3" y="0"/>
                  </a:moveTo>
                  <a:lnTo>
                    <a:pt x="0" y="0"/>
                  </a:lnTo>
                  <a:lnTo>
                    <a:pt x="0" y="21170"/>
                  </a:lnTo>
                  <a:lnTo>
                    <a:pt x="0" y="413791"/>
                  </a:lnTo>
                  <a:lnTo>
                    <a:pt x="371373" y="413791"/>
                  </a:lnTo>
                  <a:lnTo>
                    <a:pt x="371373" y="21170"/>
                  </a:lnTo>
                  <a:lnTo>
                    <a:pt x="371373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15691" y="2879991"/>
              <a:ext cx="2035810" cy="0"/>
            </a:xfrm>
            <a:custGeom>
              <a:avLst/>
              <a:gdLst/>
              <a:ahLst/>
              <a:cxnLst/>
              <a:rect l="l" t="t" r="r" b="b"/>
              <a:pathLst>
                <a:path w="2035810">
                  <a:moveTo>
                    <a:pt x="0" y="0"/>
                  </a:moveTo>
                  <a:lnTo>
                    <a:pt x="2035682" y="0"/>
                  </a:lnTo>
                </a:path>
              </a:pathLst>
            </a:custGeom>
            <a:ln w="5929">
              <a:solidFill>
                <a:srgbClr val="AAE0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15691" y="2894596"/>
              <a:ext cx="1837055" cy="0"/>
            </a:xfrm>
            <a:custGeom>
              <a:avLst/>
              <a:gdLst/>
              <a:ahLst/>
              <a:cxnLst/>
              <a:rect l="l" t="t" r="r" b="b"/>
              <a:pathLst>
                <a:path w="1837055">
                  <a:moveTo>
                    <a:pt x="0" y="0"/>
                  </a:moveTo>
                  <a:lnTo>
                    <a:pt x="1836669" y="0"/>
                  </a:lnTo>
                </a:path>
              </a:pathLst>
            </a:custGeom>
            <a:ln w="5929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4321" y="2542847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0" y="413788"/>
                  </a:moveTo>
                  <a:lnTo>
                    <a:pt x="0" y="413788"/>
                  </a:lnTo>
                  <a:lnTo>
                    <a:pt x="0" y="0"/>
                  </a:lnTo>
                  <a:lnTo>
                    <a:pt x="371370" y="0"/>
                  </a:lnTo>
                  <a:lnTo>
                    <a:pt x="371370" y="413788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27050" y="1701952"/>
            <a:ext cx="5768340" cy="2310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0" marR="73025">
              <a:lnSpc>
                <a:spcPct val="100000"/>
              </a:lnSpc>
              <a:spcBef>
                <a:spcPts val="100"/>
              </a:spcBef>
            </a:pPr>
            <a:r>
              <a:rPr sz="1800" spc="35" dirty="0">
                <a:latin typeface="Trebuchet MS"/>
                <a:cs typeface="Trebuchet MS"/>
              </a:rPr>
              <a:t>A </a:t>
            </a:r>
            <a:r>
              <a:rPr sz="1800" b="1" spc="-65" dirty="0">
                <a:latin typeface="Trebuchet MS"/>
                <a:cs typeface="Trebuchet MS"/>
              </a:rPr>
              <a:t>pronoun </a:t>
            </a:r>
            <a:r>
              <a:rPr sz="1800" spc="-40" dirty="0">
                <a:latin typeface="Trebuchet MS"/>
                <a:cs typeface="Trebuchet MS"/>
              </a:rPr>
              <a:t>is </a:t>
            </a:r>
            <a:r>
              <a:rPr sz="1800" spc="55" dirty="0">
                <a:latin typeface="Trebuchet MS"/>
                <a:cs typeface="Trebuchet MS"/>
              </a:rPr>
              <a:t>a </a:t>
            </a:r>
            <a:r>
              <a:rPr sz="1800" spc="-35" dirty="0">
                <a:latin typeface="Trebuchet MS"/>
                <a:cs typeface="Trebuchet MS"/>
              </a:rPr>
              <a:t>word </a:t>
            </a:r>
            <a:r>
              <a:rPr sz="1800" spc="-114" dirty="0">
                <a:latin typeface="Trebuchet MS"/>
                <a:cs typeface="Trebuchet MS"/>
              </a:rPr>
              <a:t>that </a:t>
            </a:r>
            <a:r>
              <a:rPr sz="1800" spc="-50" dirty="0">
                <a:latin typeface="Trebuchet MS"/>
                <a:cs typeface="Trebuchet MS"/>
              </a:rPr>
              <a:t>takes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50" dirty="0">
                <a:latin typeface="Trebuchet MS"/>
                <a:cs typeface="Trebuchet MS"/>
              </a:rPr>
              <a:t>place </a:t>
            </a:r>
            <a:r>
              <a:rPr sz="1800" spc="-100" dirty="0">
                <a:latin typeface="Trebuchet MS"/>
                <a:cs typeface="Trebuchet MS"/>
              </a:rPr>
              <a:t>of </a:t>
            </a:r>
            <a:r>
              <a:rPr sz="1800" spc="55" dirty="0">
                <a:latin typeface="Trebuchet MS"/>
                <a:cs typeface="Trebuchet MS"/>
              </a:rPr>
              <a:t>a </a:t>
            </a:r>
            <a:r>
              <a:rPr sz="1800" spc="-15" dirty="0">
                <a:latin typeface="Trebuchet MS"/>
                <a:cs typeface="Trebuchet MS"/>
              </a:rPr>
              <a:t>common  </a:t>
            </a:r>
            <a:r>
              <a:rPr sz="1800" spc="-55" dirty="0">
                <a:latin typeface="Trebuchet MS"/>
                <a:cs typeface="Trebuchet MS"/>
              </a:rPr>
              <a:t>noun</a:t>
            </a:r>
            <a:r>
              <a:rPr sz="1800" spc="-204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or</a:t>
            </a:r>
            <a:r>
              <a:rPr sz="1800" spc="-204" dirty="0">
                <a:latin typeface="Trebuchet MS"/>
                <a:cs typeface="Trebuchet MS"/>
              </a:rPr>
              <a:t> </a:t>
            </a:r>
            <a:r>
              <a:rPr sz="1800" spc="55" dirty="0">
                <a:latin typeface="Trebuchet MS"/>
                <a:cs typeface="Trebuchet MS"/>
              </a:rPr>
              <a:t>a</a:t>
            </a:r>
            <a:r>
              <a:rPr sz="1800" spc="-204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proper</a:t>
            </a:r>
            <a:r>
              <a:rPr sz="1800" spc="-204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noun.</a:t>
            </a:r>
            <a:r>
              <a:rPr sz="1800" spc="-204" dirty="0">
                <a:latin typeface="Trebuchet MS"/>
                <a:cs typeface="Trebuchet MS"/>
              </a:rPr>
              <a:t> </a:t>
            </a:r>
            <a:r>
              <a:rPr sz="1800" spc="-145" dirty="0">
                <a:latin typeface="Trebuchet MS"/>
                <a:cs typeface="Trebuchet MS"/>
              </a:rPr>
              <a:t>There</a:t>
            </a:r>
            <a:r>
              <a:rPr sz="1800" spc="-204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are</a:t>
            </a:r>
            <a:r>
              <a:rPr sz="1800" spc="-204" dirty="0">
                <a:latin typeface="Trebuchet MS"/>
                <a:cs typeface="Trebuchet MS"/>
              </a:rPr>
              <a:t> </a:t>
            </a:r>
            <a:r>
              <a:rPr sz="1800" spc="-165" dirty="0">
                <a:latin typeface="Trebuchet MS"/>
                <a:cs typeface="Trebuchet MS"/>
              </a:rPr>
              <a:t>different</a:t>
            </a:r>
            <a:r>
              <a:rPr sz="1800" spc="-204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kinds</a:t>
            </a:r>
            <a:r>
              <a:rPr sz="1800" spc="-204" dirty="0">
                <a:latin typeface="Trebuchet MS"/>
                <a:cs typeface="Trebuchet MS"/>
              </a:rPr>
              <a:t> </a:t>
            </a:r>
            <a:r>
              <a:rPr sz="1800" spc="-130" dirty="0">
                <a:latin typeface="Trebuchet MS"/>
                <a:cs typeface="Trebuchet MS"/>
              </a:rPr>
              <a:t>of</a:t>
            </a:r>
            <a:r>
              <a:rPr sz="1800" spc="-204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pronouns.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2400" spc="-55" dirty="0">
                <a:solidFill>
                  <a:srgbClr val="00ADEF"/>
                </a:solidFill>
                <a:latin typeface="Verdana"/>
                <a:cs typeface="Verdana"/>
              </a:rPr>
              <a:t>Personal</a:t>
            </a:r>
            <a:r>
              <a:rPr sz="2400" spc="-250" dirty="0">
                <a:solidFill>
                  <a:srgbClr val="00ADEF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00ADEF"/>
                </a:solidFill>
                <a:latin typeface="Verdana"/>
                <a:cs typeface="Verdana"/>
              </a:rPr>
              <a:t>Pronouns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50">
              <a:latin typeface="Verdana"/>
              <a:cs typeface="Verdana"/>
            </a:endParaRPr>
          </a:p>
          <a:p>
            <a:pPr marL="228600" marR="325120">
              <a:lnSpc>
                <a:spcPct val="100000"/>
              </a:lnSpc>
            </a:pP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15" dirty="0">
                <a:latin typeface="Trebuchet MS"/>
                <a:cs typeface="Trebuchet MS"/>
              </a:rPr>
              <a:t>words </a:t>
            </a:r>
            <a:r>
              <a:rPr sz="1800" b="1" spc="-145" dirty="0">
                <a:latin typeface="Trebuchet MS"/>
                <a:cs typeface="Trebuchet MS"/>
              </a:rPr>
              <a:t>I</a:t>
            </a:r>
            <a:r>
              <a:rPr sz="1800" spc="-145" dirty="0">
                <a:latin typeface="Trebuchet MS"/>
                <a:cs typeface="Trebuchet MS"/>
              </a:rPr>
              <a:t>, </a:t>
            </a:r>
            <a:r>
              <a:rPr sz="1800" b="1" spc="-100" dirty="0">
                <a:latin typeface="Trebuchet MS"/>
                <a:cs typeface="Trebuchet MS"/>
              </a:rPr>
              <a:t>you</a:t>
            </a:r>
            <a:r>
              <a:rPr sz="1800" spc="-100" dirty="0">
                <a:latin typeface="Trebuchet MS"/>
                <a:cs typeface="Trebuchet MS"/>
              </a:rPr>
              <a:t>, </a:t>
            </a:r>
            <a:r>
              <a:rPr sz="1800" b="1" spc="-114" dirty="0">
                <a:latin typeface="Trebuchet MS"/>
                <a:cs typeface="Trebuchet MS"/>
              </a:rPr>
              <a:t>he</a:t>
            </a:r>
            <a:r>
              <a:rPr sz="1800" spc="-114" dirty="0">
                <a:latin typeface="Trebuchet MS"/>
                <a:cs typeface="Trebuchet MS"/>
              </a:rPr>
              <a:t>, </a:t>
            </a:r>
            <a:r>
              <a:rPr sz="1800" b="1" spc="-90" dirty="0">
                <a:latin typeface="Trebuchet MS"/>
                <a:cs typeface="Trebuchet MS"/>
              </a:rPr>
              <a:t>she</a:t>
            </a:r>
            <a:r>
              <a:rPr sz="1800" spc="-90" dirty="0">
                <a:latin typeface="Trebuchet MS"/>
                <a:cs typeface="Trebuchet MS"/>
              </a:rPr>
              <a:t>, </a:t>
            </a:r>
            <a:r>
              <a:rPr sz="1800" b="1" spc="-180" dirty="0">
                <a:latin typeface="Trebuchet MS"/>
                <a:cs typeface="Trebuchet MS"/>
              </a:rPr>
              <a:t>it</a:t>
            </a:r>
            <a:r>
              <a:rPr sz="1800" spc="-180" dirty="0">
                <a:latin typeface="Trebuchet MS"/>
                <a:cs typeface="Trebuchet MS"/>
              </a:rPr>
              <a:t>, </a:t>
            </a:r>
            <a:r>
              <a:rPr sz="1800" b="1" spc="-40" dirty="0">
                <a:latin typeface="Trebuchet MS"/>
                <a:cs typeface="Trebuchet MS"/>
              </a:rPr>
              <a:t>we </a:t>
            </a:r>
            <a:r>
              <a:rPr sz="1800" spc="10" dirty="0">
                <a:latin typeface="Trebuchet MS"/>
                <a:cs typeface="Trebuchet MS"/>
              </a:rPr>
              <a:t>and </a:t>
            </a:r>
            <a:r>
              <a:rPr sz="1800" b="1" spc="-105" dirty="0">
                <a:latin typeface="Trebuchet MS"/>
                <a:cs typeface="Trebuchet MS"/>
              </a:rPr>
              <a:t>they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spc="-70" dirty="0">
                <a:latin typeface="Trebuchet MS"/>
                <a:cs typeface="Trebuchet MS"/>
              </a:rPr>
              <a:t>called  </a:t>
            </a:r>
            <a:r>
              <a:rPr sz="1800" b="1" spc="-50" dirty="0">
                <a:latin typeface="Trebuchet MS"/>
                <a:cs typeface="Trebuchet MS"/>
              </a:rPr>
              <a:t>personal </a:t>
            </a:r>
            <a:r>
              <a:rPr sz="1800" b="1" spc="-75" dirty="0">
                <a:latin typeface="Trebuchet MS"/>
                <a:cs typeface="Trebuchet MS"/>
              </a:rPr>
              <a:t>pronouns</a:t>
            </a:r>
            <a:r>
              <a:rPr sz="1800" spc="-75" dirty="0">
                <a:latin typeface="Trebuchet MS"/>
                <a:cs typeface="Trebuchet MS"/>
              </a:rPr>
              <a:t>. </a:t>
            </a:r>
            <a:r>
              <a:rPr sz="1800" spc="-100" dirty="0">
                <a:latin typeface="Trebuchet MS"/>
                <a:cs typeface="Trebuchet MS"/>
              </a:rPr>
              <a:t>They </a:t>
            </a:r>
            <a:r>
              <a:rPr sz="1800" spc="-80" dirty="0">
                <a:latin typeface="Trebuchet MS"/>
                <a:cs typeface="Trebuchet MS"/>
              </a:rPr>
              <a:t>take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50" dirty="0">
                <a:latin typeface="Trebuchet MS"/>
                <a:cs typeface="Trebuchet MS"/>
              </a:rPr>
              <a:t>place </a:t>
            </a:r>
            <a:r>
              <a:rPr sz="1800" spc="-100" dirty="0">
                <a:latin typeface="Trebuchet MS"/>
                <a:cs typeface="Trebuchet MS"/>
              </a:rPr>
              <a:t>of </a:t>
            </a:r>
            <a:r>
              <a:rPr sz="1800" spc="5" dirty="0">
                <a:latin typeface="Trebuchet MS"/>
                <a:cs typeface="Trebuchet MS"/>
              </a:rPr>
              <a:t>nouns </a:t>
            </a:r>
            <a:r>
              <a:rPr sz="1800" spc="10" dirty="0">
                <a:latin typeface="Trebuchet MS"/>
                <a:cs typeface="Trebuchet MS"/>
              </a:rPr>
              <a:t>and 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dirty="0">
                <a:latin typeface="Trebuchet MS"/>
                <a:cs typeface="Trebuchet MS"/>
              </a:rPr>
              <a:t>used </a:t>
            </a:r>
            <a:r>
              <a:rPr sz="1800" spc="60" dirty="0">
                <a:latin typeface="Trebuchet MS"/>
                <a:cs typeface="Trebuchet MS"/>
              </a:rPr>
              <a:t>as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b="1" spc="-100" dirty="0">
                <a:latin typeface="Trebuchet MS"/>
                <a:cs typeface="Trebuchet MS"/>
              </a:rPr>
              <a:t>subject </a:t>
            </a:r>
            <a:r>
              <a:rPr sz="1800" spc="-100" dirty="0">
                <a:latin typeface="Trebuchet MS"/>
                <a:cs typeface="Trebuchet MS"/>
              </a:rPr>
              <a:t>of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75" dirty="0">
                <a:latin typeface="Trebuchet MS"/>
                <a:cs typeface="Trebuchet MS"/>
              </a:rPr>
              <a:t>verb </a:t>
            </a:r>
            <a:r>
              <a:rPr sz="1800" spc="-85" dirty="0">
                <a:latin typeface="Trebuchet MS"/>
                <a:cs typeface="Trebuchet MS"/>
              </a:rPr>
              <a:t>in </a:t>
            </a:r>
            <a:r>
              <a:rPr sz="1800" spc="55" dirty="0">
                <a:latin typeface="Trebuchet MS"/>
                <a:cs typeface="Trebuchet MS"/>
              </a:rPr>
              <a:t>a</a:t>
            </a:r>
            <a:r>
              <a:rPr sz="1800" spc="-395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sentence.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39701" y="7620667"/>
            <a:ext cx="5949315" cy="1188085"/>
            <a:chOff x="339701" y="7620667"/>
            <a:chExt cx="5949315" cy="1188085"/>
          </a:xfrm>
        </p:grpSpPr>
        <p:sp>
          <p:nvSpPr>
            <p:cNvPr id="14" name="object 14"/>
            <p:cNvSpPr/>
            <p:nvPr/>
          </p:nvSpPr>
          <p:spPr>
            <a:xfrm>
              <a:off x="549904" y="7885539"/>
              <a:ext cx="5738902" cy="9231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01182" y="7906236"/>
              <a:ext cx="5636895" cy="881380"/>
            </a:xfrm>
            <a:custGeom>
              <a:avLst/>
              <a:gdLst/>
              <a:ahLst/>
              <a:cxnLst/>
              <a:rect l="l" t="t" r="r" b="b"/>
              <a:pathLst>
                <a:path w="5636895" h="881379">
                  <a:moveTo>
                    <a:pt x="468371" y="15240"/>
                  </a:moveTo>
                  <a:lnTo>
                    <a:pt x="166714" y="15240"/>
                  </a:lnTo>
                  <a:lnTo>
                    <a:pt x="202682" y="12700"/>
                  </a:lnTo>
                  <a:lnTo>
                    <a:pt x="289506" y="1270"/>
                  </a:lnTo>
                  <a:lnTo>
                    <a:pt x="325479" y="0"/>
                  </a:lnTo>
                  <a:lnTo>
                    <a:pt x="358971" y="1270"/>
                  </a:lnTo>
                  <a:lnTo>
                    <a:pt x="434883" y="12700"/>
                  </a:lnTo>
                  <a:lnTo>
                    <a:pt x="468371" y="15240"/>
                  </a:lnTo>
                  <a:close/>
                </a:path>
                <a:path w="5636895" h="881379">
                  <a:moveTo>
                    <a:pt x="762098" y="15240"/>
                  </a:moveTo>
                  <a:lnTo>
                    <a:pt x="468371" y="15240"/>
                  </a:lnTo>
                  <a:lnTo>
                    <a:pt x="503103" y="12700"/>
                  </a:lnTo>
                  <a:lnTo>
                    <a:pt x="584474" y="1270"/>
                  </a:lnTo>
                  <a:lnTo>
                    <a:pt x="619206" y="0"/>
                  </a:lnTo>
                  <a:lnTo>
                    <a:pt x="652697" y="1270"/>
                  </a:lnTo>
                  <a:lnTo>
                    <a:pt x="728607" y="12700"/>
                  </a:lnTo>
                  <a:lnTo>
                    <a:pt x="762098" y="15240"/>
                  </a:lnTo>
                  <a:close/>
                </a:path>
                <a:path w="5636895" h="881379">
                  <a:moveTo>
                    <a:pt x="1071705" y="15240"/>
                  </a:moveTo>
                  <a:lnTo>
                    <a:pt x="762098" y="15240"/>
                  </a:lnTo>
                  <a:lnTo>
                    <a:pt x="795590" y="12700"/>
                  </a:lnTo>
                  <a:lnTo>
                    <a:pt x="871503" y="1270"/>
                  </a:lnTo>
                  <a:lnTo>
                    <a:pt x="904991" y="0"/>
                  </a:lnTo>
                  <a:lnTo>
                    <a:pt x="942204" y="1270"/>
                  </a:lnTo>
                  <a:lnTo>
                    <a:pt x="1034492" y="12700"/>
                  </a:lnTo>
                  <a:lnTo>
                    <a:pt x="1071705" y="15240"/>
                  </a:lnTo>
                  <a:close/>
                </a:path>
                <a:path w="5636895" h="881379">
                  <a:moveTo>
                    <a:pt x="1357490" y="15240"/>
                  </a:moveTo>
                  <a:lnTo>
                    <a:pt x="1071705" y="15240"/>
                  </a:lnTo>
                  <a:lnTo>
                    <a:pt x="1105193" y="12700"/>
                  </a:lnTo>
                  <a:lnTo>
                    <a:pt x="1181106" y="1270"/>
                  </a:lnTo>
                  <a:lnTo>
                    <a:pt x="1214598" y="0"/>
                  </a:lnTo>
                  <a:lnTo>
                    <a:pt x="1248086" y="1270"/>
                  </a:lnTo>
                  <a:lnTo>
                    <a:pt x="1323998" y="12700"/>
                  </a:lnTo>
                  <a:lnTo>
                    <a:pt x="1357490" y="15240"/>
                  </a:lnTo>
                  <a:close/>
                </a:path>
                <a:path w="5636895" h="881379">
                  <a:moveTo>
                    <a:pt x="1659153" y="15240"/>
                  </a:moveTo>
                  <a:lnTo>
                    <a:pt x="1357490" y="15240"/>
                  </a:lnTo>
                  <a:lnTo>
                    <a:pt x="1392218" y="12700"/>
                  </a:lnTo>
                  <a:lnTo>
                    <a:pt x="1473586" y="1270"/>
                  </a:lnTo>
                  <a:lnTo>
                    <a:pt x="1508318" y="0"/>
                  </a:lnTo>
                  <a:lnTo>
                    <a:pt x="1543050" y="1270"/>
                  </a:lnTo>
                  <a:lnTo>
                    <a:pt x="1624421" y="12700"/>
                  </a:lnTo>
                  <a:lnTo>
                    <a:pt x="1659153" y="15240"/>
                  </a:lnTo>
                  <a:close/>
                </a:path>
                <a:path w="5636895" h="881379">
                  <a:moveTo>
                    <a:pt x="1960817" y="15240"/>
                  </a:moveTo>
                  <a:lnTo>
                    <a:pt x="1659153" y="15240"/>
                  </a:lnTo>
                  <a:lnTo>
                    <a:pt x="1693882" y="12700"/>
                  </a:lnTo>
                  <a:lnTo>
                    <a:pt x="1775253" y="1270"/>
                  </a:lnTo>
                  <a:lnTo>
                    <a:pt x="1809982" y="0"/>
                  </a:lnTo>
                  <a:lnTo>
                    <a:pt x="1844714" y="1270"/>
                  </a:lnTo>
                  <a:lnTo>
                    <a:pt x="1926085" y="12700"/>
                  </a:lnTo>
                  <a:lnTo>
                    <a:pt x="1960817" y="15240"/>
                  </a:lnTo>
                  <a:close/>
                </a:path>
                <a:path w="5636895" h="881379">
                  <a:moveTo>
                    <a:pt x="2262481" y="15240"/>
                  </a:moveTo>
                  <a:lnTo>
                    <a:pt x="1960817" y="15240"/>
                  </a:lnTo>
                  <a:lnTo>
                    <a:pt x="1995546" y="12700"/>
                  </a:lnTo>
                  <a:lnTo>
                    <a:pt x="2076916" y="1270"/>
                  </a:lnTo>
                  <a:lnTo>
                    <a:pt x="2111645" y="0"/>
                  </a:lnTo>
                  <a:lnTo>
                    <a:pt x="2146377" y="1270"/>
                  </a:lnTo>
                  <a:lnTo>
                    <a:pt x="2227749" y="12700"/>
                  </a:lnTo>
                  <a:lnTo>
                    <a:pt x="2262481" y="15240"/>
                  </a:lnTo>
                  <a:close/>
                </a:path>
                <a:path w="5636895" h="881379">
                  <a:moveTo>
                    <a:pt x="2556208" y="15240"/>
                  </a:moveTo>
                  <a:lnTo>
                    <a:pt x="2262481" y="15240"/>
                  </a:lnTo>
                  <a:lnTo>
                    <a:pt x="2297213" y="12700"/>
                  </a:lnTo>
                  <a:lnTo>
                    <a:pt x="2378581" y="1270"/>
                  </a:lnTo>
                  <a:lnTo>
                    <a:pt x="2413309" y="0"/>
                  </a:lnTo>
                  <a:lnTo>
                    <a:pt x="2446801" y="1270"/>
                  </a:lnTo>
                  <a:lnTo>
                    <a:pt x="2522716" y="12700"/>
                  </a:lnTo>
                  <a:lnTo>
                    <a:pt x="2556208" y="15240"/>
                  </a:lnTo>
                  <a:close/>
                </a:path>
                <a:path w="5636895" h="881379">
                  <a:moveTo>
                    <a:pt x="2857865" y="15240"/>
                  </a:moveTo>
                  <a:lnTo>
                    <a:pt x="2556208" y="15240"/>
                  </a:lnTo>
                  <a:lnTo>
                    <a:pt x="2590936" y="12700"/>
                  </a:lnTo>
                  <a:lnTo>
                    <a:pt x="2672304" y="1270"/>
                  </a:lnTo>
                  <a:lnTo>
                    <a:pt x="2707037" y="0"/>
                  </a:lnTo>
                  <a:lnTo>
                    <a:pt x="2741769" y="1270"/>
                  </a:lnTo>
                  <a:lnTo>
                    <a:pt x="2823137" y="12700"/>
                  </a:lnTo>
                  <a:lnTo>
                    <a:pt x="2857865" y="15240"/>
                  </a:lnTo>
                  <a:close/>
                </a:path>
                <a:path w="5636895" h="881379">
                  <a:moveTo>
                    <a:pt x="3159528" y="15240"/>
                  </a:moveTo>
                  <a:lnTo>
                    <a:pt x="2857865" y="15240"/>
                  </a:lnTo>
                  <a:lnTo>
                    <a:pt x="2892597" y="12700"/>
                  </a:lnTo>
                  <a:lnTo>
                    <a:pt x="2973968" y="1270"/>
                  </a:lnTo>
                  <a:lnTo>
                    <a:pt x="3008700" y="0"/>
                  </a:lnTo>
                  <a:lnTo>
                    <a:pt x="3043432" y="1270"/>
                  </a:lnTo>
                  <a:lnTo>
                    <a:pt x="3124800" y="12700"/>
                  </a:lnTo>
                  <a:lnTo>
                    <a:pt x="3159528" y="15240"/>
                  </a:lnTo>
                  <a:close/>
                </a:path>
                <a:path w="5636895" h="881379">
                  <a:moveTo>
                    <a:pt x="3453256" y="15240"/>
                  </a:moveTo>
                  <a:lnTo>
                    <a:pt x="3159528" y="15240"/>
                  </a:lnTo>
                  <a:lnTo>
                    <a:pt x="3193021" y="12700"/>
                  </a:lnTo>
                  <a:lnTo>
                    <a:pt x="3268936" y="1270"/>
                  </a:lnTo>
                  <a:lnTo>
                    <a:pt x="3302428" y="0"/>
                  </a:lnTo>
                  <a:lnTo>
                    <a:pt x="3337156" y="1270"/>
                  </a:lnTo>
                  <a:lnTo>
                    <a:pt x="3418524" y="12700"/>
                  </a:lnTo>
                  <a:lnTo>
                    <a:pt x="3453256" y="15240"/>
                  </a:lnTo>
                  <a:close/>
                </a:path>
                <a:path w="5636895" h="881379">
                  <a:moveTo>
                    <a:pt x="3762856" y="15240"/>
                  </a:moveTo>
                  <a:lnTo>
                    <a:pt x="3453256" y="15240"/>
                  </a:lnTo>
                  <a:lnTo>
                    <a:pt x="3487988" y="12700"/>
                  </a:lnTo>
                  <a:lnTo>
                    <a:pt x="3569359" y="1270"/>
                  </a:lnTo>
                  <a:lnTo>
                    <a:pt x="3604092" y="0"/>
                  </a:lnTo>
                  <a:lnTo>
                    <a:pt x="3640061" y="1270"/>
                  </a:lnTo>
                  <a:lnTo>
                    <a:pt x="3726887" y="12700"/>
                  </a:lnTo>
                  <a:lnTo>
                    <a:pt x="3762856" y="15240"/>
                  </a:lnTo>
                  <a:close/>
                </a:path>
                <a:path w="5636895" h="881379">
                  <a:moveTo>
                    <a:pt x="4056583" y="15240"/>
                  </a:moveTo>
                  <a:lnTo>
                    <a:pt x="3762856" y="15240"/>
                  </a:lnTo>
                  <a:lnTo>
                    <a:pt x="3795108" y="12700"/>
                  </a:lnTo>
                  <a:lnTo>
                    <a:pt x="3865564" y="1270"/>
                  </a:lnTo>
                  <a:lnTo>
                    <a:pt x="3897812" y="0"/>
                  </a:lnTo>
                  <a:lnTo>
                    <a:pt x="3933784" y="1270"/>
                  </a:lnTo>
                  <a:lnTo>
                    <a:pt x="4020611" y="12700"/>
                  </a:lnTo>
                  <a:lnTo>
                    <a:pt x="4056583" y="15240"/>
                  </a:lnTo>
                  <a:close/>
                </a:path>
                <a:path w="5636895" h="881379">
                  <a:moveTo>
                    <a:pt x="4350311" y="15240"/>
                  </a:moveTo>
                  <a:lnTo>
                    <a:pt x="4056583" y="15240"/>
                  </a:lnTo>
                  <a:lnTo>
                    <a:pt x="4090074" y="12700"/>
                  </a:lnTo>
                  <a:lnTo>
                    <a:pt x="4165984" y="1270"/>
                  </a:lnTo>
                  <a:lnTo>
                    <a:pt x="4199476" y="0"/>
                  </a:lnTo>
                  <a:lnTo>
                    <a:pt x="4234208" y="1270"/>
                  </a:lnTo>
                  <a:lnTo>
                    <a:pt x="4315579" y="12700"/>
                  </a:lnTo>
                  <a:lnTo>
                    <a:pt x="4350311" y="15240"/>
                  </a:lnTo>
                  <a:close/>
                </a:path>
                <a:path w="5636895" h="881379">
                  <a:moveTo>
                    <a:pt x="4961574" y="15240"/>
                  </a:moveTo>
                  <a:lnTo>
                    <a:pt x="4350311" y="15240"/>
                  </a:lnTo>
                  <a:lnTo>
                    <a:pt x="4385042" y="12700"/>
                  </a:lnTo>
                  <a:lnTo>
                    <a:pt x="4466408" y="1270"/>
                  </a:lnTo>
                  <a:lnTo>
                    <a:pt x="4501139" y="0"/>
                  </a:lnTo>
                  <a:lnTo>
                    <a:pt x="4537111" y="0"/>
                  </a:lnTo>
                  <a:lnTo>
                    <a:pt x="4623939" y="7620"/>
                  </a:lnTo>
                  <a:lnTo>
                    <a:pt x="4659911" y="8890"/>
                  </a:lnTo>
                  <a:lnTo>
                    <a:pt x="4896660" y="8890"/>
                  </a:lnTo>
                  <a:lnTo>
                    <a:pt x="4925602" y="12700"/>
                  </a:lnTo>
                  <a:lnTo>
                    <a:pt x="4961574" y="15240"/>
                  </a:lnTo>
                  <a:close/>
                </a:path>
                <a:path w="5636895" h="881379">
                  <a:moveTo>
                    <a:pt x="4896660" y="8890"/>
                  </a:moveTo>
                  <a:lnTo>
                    <a:pt x="4659911" y="8890"/>
                  </a:lnTo>
                  <a:lnTo>
                    <a:pt x="4693402" y="7620"/>
                  </a:lnTo>
                  <a:lnTo>
                    <a:pt x="4769312" y="0"/>
                  </a:lnTo>
                  <a:lnTo>
                    <a:pt x="4802803" y="0"/>
                  </a:lnTo>
                  <a:lnTo>
                    <a:pt x="4838775" y="1270"/>
                  </a:lnTo>
                  <a:lnTo>
                    <a:pt x="4896660" y="8890"/>
                  </a:lnTo>
                  <a:close/>
                </a:path>
                <a:path w="5636895" h="881379">
                  <a:moveTo>
                    <a:pt x="5263238" y="15240"/>
                  </a:moveTo>
                  <a:lnTo>
                    <a:pt x="4961574" y="15240"/>
                  </a:lnTo>
                  <a:lnTo>
                    <a:pt x="4996307" y="12700"/>
                  </a:lnTo>
                  <a:lnTo>
                    <a:pt x="5077678" y="1270"/>
                  </a:lnTo>
                  <a:lnTo>
                    <a:pt x="5112410" y="0"/>
                  </a:lnTo>
                  <a:lnTo>
                    <a:pt x="5147138" y="1270"/>
                  </a:lnTo>
                  <a:lnTo>
                    <a:pt x="5228506" y="12700"/>
                  </a:lnTo>
                  <a:lnTo>
                    <a:pt x="5263238" y="15240"/>
                  </a:lnTo>
                  <a:close/>
                </a:path>
                <a:path w="5636895" h="881379">
                  <a:moveTo>
                    <a:pt x="5636348" y="36830"/>
                  </a:moveTo>
                  <a:lnTo>
                    <a:pt x="5616050" y="21590"/>
                  </a:lnTo>
                  <a:lnTo>
                    <a:pt x="5608809" y="15240"/>
                  </a:lnTo>
                  <a:lnTo>
                    <a:pt x="5601994" y="10160"/>
                  </a:lnTo>
                  <a:lnTo>
                    <a:pt x="5601744" y="10160"/>
                  </a:lnTo>
                  <a:lnTo>
                    <a:pt x="5598746" y="8890"/>
                  </a:lnTo>
                  <a:lnTo>
                    <a:pt x="5612804" y="13970"/>
                  </a:lnTo>
                  <a:lnTo>
                    <a:pt x="5624821" y="20320"/>
                  </a:lnTo>
                  <a:lnTo>
                    <a:pt x="5633200" y="26670"/>
                  </a:lnTo>
                  <a:lnTo>
                    <a:pt x="5636348" y="36830"/>
                  </a:lnTo>
                  <a:close/>
                </a:path>
                <a:path w="5636895" h="881379">
                  <a:moveTo>
                    <a:pt x="29981" y="866583"/>
                  </a:moveTo>
                  <a:lnTo>
                    <a:pt x="0" y="847090"/>
                  </a:lnTo>
                  <a:lnTo>
                    <a:pt x="7442" y="834390"/>
                  </a:lnTo>
                  <a:lnTo>
                    <a:pt x="1834" y="844550"/>
                  </a:lnTo>
                  <a:lnTo>
                    <a:pt x="20341" y="859790"/>
                  </a:lnTo>
                  <a:lnTo>
                    <a:pt x="29981" y="866583"/>
                  </a:lnTo>
                  <a:close/>
                </a:path>
                <a:path w="5636895" h="881379">
                  <a:moveTo>
                    <a:pt x="3175408" y="876300"/>
                  </a:moveTo>
                  <a:lnTo>
                    <a:pt x="3140676" y="873760"/>
                  </a:lnTo>
                  <a:lnTo>
                    <a:pt x="3059308" y="863600"/>
                  </a:lnTo>
                  <a:lnTo>
                    <a:pt x="3024580" y="861060"/>
                  </a:lnTo>
                  <a:lnTo>
                    <a:pt x="4524955" y="861060"/>
                  </a:lnTo>
                  <a:lnTo>
                    <a:pt x="4490226" y="863600"/>
                  </a:lnTo>
                  <a:lnTo>
                    <a:pt x="4476664" y="866140"/>
                  </a:lnTo>
                  <a:lnTo>
                    <a:pt x="3326243" y="866140"/>
                  </a:lnTo>
                  <a:lnTo>
                    <a:pt x="3291511" y="867410"/>
                  </a:lnTo>
                  <a:lnTo>
                    <a:pt x="3210140" y="875030"/>
                  </a:lnTo>
                  <a:lnTo>
                    <a:pt x="3175408" y="876300"/>
                  </a:lnTo>
                  <a:close/>
                </a:path>
                <a:path w="5636895" h="881379">
                  <a:moveTo>
                    <a:pt x="4667847" y="876300"/>
                  </a:moveTo>
                  <a:lnTo>
                    <a:pt x="4634359" y="873760"/>
                  </a:lnTo>
                  <a:lnTo>
                    <a:pt x="4558447" y="863600"/>
                  </a:lnTo>
                  <a:lnTo>
                    <a:pt x="4524955" y="861060"/>
                  </a:lnTo>
                  <a:lnTo>
                    <a:pt x="4826618" y="861060"/>
                  </a:lnTo>
                  <a:lnTo>
                    <a:pt x="4790649" y="863600"/>
                  </a:lnTo>
                  <a:lnTo>
                    <a:pt x="4703820" y="873760"/>
                  </a:lnTo>
                  <a:lnTo>
                    <a:pt x="4667847" y="876300"/>
                  </a:lnTo>
                  <a:close/>
                </a:path>
                <a:path w="5636895" h="881379">
                  <a:moveTo>
                    <a:pt x="4977454" y="876300"/>
                  </a:moveTo>
                  <a:lnTo>
                    <a:pt x="4942722" y="873760"/>
                  </a:lnTo>
                  <a:lnTo>
                    <a:pt x="4861350" y="863600"/>
                  </a:lnTo>
                  <a:lnTo>
                    <a:pt x="4826618" y="861060"/>
                  </a:lnTo>
                  <a:lnTo>
                    <a:pt x="5120346" y="861060"/>
                  </a:lnTo>
                  <a:lnTo>
                    <a:pt x="5086854" y="863600"/>
                  </a:lnTo>
                  <a:lnTo>
                    <a:pt x="5010942" y="873760"/>
                  </a:lnTo>
                  <a:lnTo>
                    <a:pt x="4977454" y="876300"/>
                  </a:lnTo>
                  <a:close/>
                </a:path>
                <a:path w="5636895" h="881379">
                  <a:moveTo>
                    <a:pt x="5279117" y="876300"/>
                  </a:moveTo>
                  <a:lnTo>
                    <a:pt x="5243145" y="873760"/>
                  </a:lnTo>
                  <a:lnTo>
                    <a:pt x="5156318" y="863600"/>
                  </a:lnTo>
                  <a:lnTo>
                    <a:pt x="5120346" y="861060"/>
                  </a:lnTo>
                  <a:lnTo>
                    <a:pt x="5422010" y="861060"/>
                  </a:lnTo>
                  <a:lnTo>
                    <a:pt x="5388519" y="863600"/>
                  </a:lnTo>
                  <a:lnTo>
                    <a:pt x="5312609" y="873760"/>
                  </a:lnTo>
                  <a:lnTo>
                    <a:pt x="5279117" y="876300"/>
                  </a:lnTo>
                  <a:close/>
                </a:path>
                <a:path w="5636895" h="881379">
                  <a:moveTo>
                    <a:pt x="5585664" y="876300"/>
                  </a:moveTo>
                  <a:lnTo>
                    <a:pt x="5536009" y="871220"/>
                  </a:lnTo>
                  <a:lnTo>
                    <a:pt x="5492352" y="866140"/>
                  </a:lnTo>
                  <a:lnTo>
                    <a:pt x="5454438" y="862330"/>
                  </a:lnTo>
                  <a:lnTo>
                    <a:pt x="5422010" y="861060"/>
                  </a:lnTo>
                  <a:lnTo>
                    <a:pt x="5595214" y="861060"/>
                  </a:lnTo>
                  <a:lnTo>
                    <a:pt x="5589910" y="867410"/>
                  </a:lnTo>
                  <a:lnTo>
                    <a:pt x="5585664" y="876300"/>
                  </a:lnTo>
                  <a:close/>
                </a:path>
                <a:path w="5636895" h="881379">
                  <a:moveTo>
                    <a:pt x="500129" y="881380"/>
                  </a:moveTo>
                  <a:lnTo>
                    <a:pt x="466637" y="880110"/>
                  </a:lnTo>
                  <a:lnTo>
                    <a:pt x="390725" y="868680"/>
                  </a:lnTo>
                  <a:lnTo>
                    <a:pt x="357237" y="866140"/>
                  </a:lnTo>
                  <a:lnTo>
                    <a:pt x="658901" y="866140"/>
                  </a:lnTo>
                  <a:lnTo>
                    <a:pt x="622929" y="868680"/>
                  </a:lnTo>
                  <a:lnTo>
                    <a:pt x="536102" y="880110"/>
                  </a:lnTo>
                  <a:lnTo>
                    <a:pt x="500129" y="881380"/>
                  </a:lnTo>
                  <a:close/>
                </a:path>
                <a:path w="5636895" h="881379">
                  <a:moveTo>
                    <a:pt x="793850" y="881380"/>
                  </a:moveTo>
                  <a:lnTo>
                    <a:pt x="761602" y="880110"/>
                  </a:lnTo>
                  <a:lnTo>
                    <a:pt x="691149" y="868680"/>
                  </a:lnTo>
                  <a:lnTo>
                    <a:pt x="658901" y="866140"/>
                  </a:lnTo>
                  <a:lnTo>
                    <a:pt x="952621" y="866140"/>
                  </a:lnTo>
                  <a:lnTo>
                    <a:pt x="916652" y="868680"/>
                  </a:lnTo>
                  <a:lnTo>
                    <a:pt x="829823" y="880110"/>
                  </a:lnTo>
                  <a:lnTo>
                    <a:pt x="793850" y="881380"/>
                  </a:lnTo>
                  <a:close/>
                </a:path>
                <a:path w="5636895" h="881379">
                  <a:moveTo>
                    <a:pt x="1095513" y="881380"/>
                  </a:moveTo>
                  <a:lnTo>
                    <a:pt x="1062025" y="880110"/>
                  </a:lnTo>
                  <a:lnTo>
                    <a:pt x="986113" y="868680"/>
                  </a:lnTo>
                  <a:lnTo>
                    <a:pt x="952621" y="866140"/>
                  </a:lnTo>
                  <a:lnTo>
                    <a:pt x="1254285" y="866140"/>
                  </a:lnTo>
                  <a:lnTo>
                    <a:pt x="1218316" y="868680"/>
                  </a:lnTo>
                  <a:lnTo>
                    <a:pt x="1131487" y="880110"/>
                  </a:lnTo>
                  <a:lnTo>
                    <a:pt x="1095513" y="881380"/>
                  </a:lnTo>
                  <a:close/>
                </a:path>
                <a:path w="5636895" h="881379">
                  <a:moveTo>
                    <a:pt x="1405120" y="881380"/>
                  </a:moveTo>
                  <a:lnTo>
                    <a:pt x="1370388" y="880110"/>
                  </a:lnTo>
                  <a:lnTo>
                    <a:pt x="1289017" y="868680"/>
                  </a:lnTo>
                  <a:lnTo>
                    <a:pt x="1254285" y="866140"/>
                  </a:lnTo>
                  <a:lnTo>
                    <a:pt x="1548013" y="866140"/>
                  </a:lnTo>
                  <a:lnTo>
                    <a:pt x="1514522" y="868680"/>
                  </a:lnTo>
                  <a:lnTo>
                    <a:pt x="1438612" y="880110"/>
                  </a:lnTo>
                  <a:lnTo>
                    <a:pt x="1405120" y="881380"/>
                  </a:lnTo>
                  <a:close/>
                </a:path>
                <a:path w="5636895" h="881379">
                  <a:moveTo>
                    <a:pt x="1690905" y="876300"/>
                  </a:moveTo>
                  <a:lnTo>
                    <a:pt x="1657414" y="875030"/>
                  </a:lnTo>
                  <a:lnTo>
                    <a:pt x="1581504" y="867410"/>
                  </a:lnTo>
                  <a:lnTo>
                    <a:pt x="1548013" y="866140"/>
                  </a:lnTo>
                  <a:lnTo>
                    <a:pt x="1849676" y="866140"/>
                  </a:lnTo>
                  <a:lnTo>
                    <a:pt x="1813704" y="867410"/>
                  </a:lnTo>
                  <a:lnTo>
                    <a:pt x="1726877" y="875030"/>
                  </a:lnTo>
                  <a:lnTo>
                    <a:pt x="1690905" y="876300"/>
                  </a:lnTo>
                  <a:close/>
                </a:path>
                <a:path w="5636895" h="881379">
                  <a:moveTo>
                    <a:pt x="2000504" y="876300"/>
                  </a:moveTo>
                  <a:lnTo>
                    <a:pt x="1965776" y="875030"/>
                  </a:lnTo>
                  <a:lnTo>
                    <a:pt x="1884408" y="867410"/>
                  </a:lnTo>
                  <a:lnTo>
                    <a:pt x="1849676" y="866140"/>
                  </a:lnTo>
                  <a:lnTo>
                    <a:pt x="2143404" y="866140"/>
                  </a:lnTo>
                  <a:lnTo>
                    <a:pt x="2109912" y="867410"/>
                  </a:lnTo>
                  <a:lnTo>
                    <a:pt x="2033997" y="875030"/>
                  </a:lnTo>
                  <a:lnTo>
                    <a:pt x="2000504" y="876300"/>
                  </a:lnTo>
                  <a:close/>
                </a:path>
                <a:path w="5636895" h="881379">
                  <a:moveTo>
                    <a:pt x="2302176" y="876300"/>
                  </a:moveTo>
                  <a:lnTo>
                    <a:pt x="2266202" y="875030"/>
                  </a:lnTo>
                  <a:lnTo>
                    <a:pt x="2179373" y="867410"/>
                  </a:lnTo>
                  <a:lnTo>
                    <a:pt x="2143404" y="866140"/>
                  </a:lnTo>
                  <a:lnTo>
                    <a:pt x="2437124" y="866140"/>
                  </a:lnTo>
                  <a:lnTo>
                    <a:pt x="2404876" y="867410"/>
                  </a:lnTo>
                  <a:lnTo>
                    <a:pt x="2334423" y="875030"/>
                  </a:lnTo>
                  <a:lnTo>
                    <a:pt x="2302176" y="876300"/>
                  </a:lnTo>
                  <a:close/>
                </a:path>
                <a:path w="5636895" h="881379">
                  <a:moveTo>
                    <a:pt x="2595896" y="881380"/>
                  </a:moveTo>
                  <a:lnTo>
                    <a:pt x="2559927" y="880110"/>
                  </a:lnTo>
                  <a:lnTo>
                    <a:pt x="2473097" y="868680"/>
                  </a:lnTo>
                  <a:lnTo>
                    <a:pt x="2437124" y="866140"/>
                  </a:lnTo>
                  <a:lnTo>
                    <a:pt x="2738788" y="866140"/>
                  </a:lnTo>
                  <a:lnTo>
                    <a:pt x="2705300" y="868680"/>
                  </a:lnTo>
                  <a:lnTo>
                    <a:pt x="2629388" y="880110"/>
                  </a:lnTo>
                  <a:lnTo>
                    <a:pt x="2595896" y="881380"/>
                  </a:lnTo>
                  <a:close/>
                </a:path>
                <a:path w="5636895" h="881379">
                  <a:moveTo>
                    <a:pt x="2881680" y="876300"/>
                  </a:moveTo>
                  <a:lnTo>
                    <a:pt x="2848192" y="875030"/>
                  </a:lnTo>
                  <a:lnTo>
                    <a:pt x="2772280" y="867410"/>
                  </a:lnTo>
                  <a:lnTo>
                    <a:pt x="2738788" y="866140"/>
                  </a:lnTo>
                  <a:lnTo>
                    <a:pt x="2972109" y="866140"/>
                  </a:lnTo>
                  <a:lnTo>
                    <a:pt x="2915172" y="873760"/>
                  </a:lnTo>
                  <a:lnTo>
                    <a:pt x="2881680" y="876300"/>
                  </a:lnTo>
                  <a:close/>
                </a:path>
                <a:path w="5636895" h="881379">
                  <a:moveTo>
                    <a:pt x="3461192" y="881380"/>
                  </a:moveTo>
                  <a:lnTo>
                    <a:pt x="3428944" y="880110"/>
                  </a:lnTo>
                  <a:lnTo>
                    <a:pt x="3358491" y="868680"/>
                  </a:lnTo>
                  <a:lnTo>
                    <a:pt x="3326243" y="866140"/>
                  </a:lnTo>
                  <a:lnTo>
                    <a:pt x="3619964" y="866140"/>
                  </a:lnTo>
                  <a:lnTo>
                    <a:pt x="3583994" y="868680"/>
                  </a:lnTo>
                  <a:lnTo>
                    <a:pt x="3497165" y="880110"/>
                  </a:lnTo>
                  <a:lnTo>
                    <a:pt x="3461192" y="881380"/>
                  </a:lnTo>
                  <a:close/>
                </a:path>
                <a:path w="5636895" h="881379">
                  <a:moveTo>
                    <a:pt x="3778735" y="881380"/>
                  </a:moveTo>
                  <a:lnTo>
                    <a:pt x="3742763" y="880110"/>
                  </a:lnTo>
                  <a:lnTo>
                    <a:pt x="3655936" y="868680"/>
                  </a:lnTo>
                  <a:lnTo>
                    <a:pt x="3619964" y="866140"/>
                  </a:lnTo>
                  <a:lnTo>
                    <a:pt x="3921627" y="866140"/>
                  </a:lnTo>
                  <a:lnTo>
                    <a:pt x="3888139" y="868680"/>
                  </a:lnTo>
                  <a:lnTo>
                    <a:pt x="3812227" y="880110"/>
                  </a:lnTo>
                  <a:lnTo>
                    <a:pt x="3778735" y="881380"/>
                  </a:lnTo>
                  <a:close/>
                </a:path>
                <a:path w="5636895" h="881379">
                  <a:moveTo>
                    <a:pt x="4072463" y="881380"/>
                  </a:moveTo>
                  <a:lnTo>
                    <a:pt x="4037731" y="880110"/>
                  </a:lnTo>
                  <a:lnTo>
                    <a:pt x="3956359" y="868680"/>
                  </a:lnTo>
                  <a:lnTo>
                    <a:pt x="3921627" y="866140"/>
                  </a:lnTo>
                  <a:lnTo>
                    <a:pt x="4223291" y="866140"/>
                  </a:lnTo>
                  <a:lnTo>
                    <a:pt x="4188563" y="868680"/>
                  </a:lnTo>
                  <a:lnTo>
                    <a:pt x="4107195" y="880110"/>
                  </a:lnTo>
                  <a:lnTo>
                    <a:pt x="4072463" y="881380"/>
                  </a:lnTo>
                  <a:close/>
                </a:path>
                <a:path w="5636895" h="881379">
                  <a:moveTo>
                    <a:pt x="4374126" y="881380"/>
                  </a:moveTo>
                  <a:lnTo>
                    <a:pt x="4339394" y="880110"/>
                  </a:lnTo>
                  <a:lnTo>
                    <a:pt x="4258023" y="868680"/>
                  </a:lnTo>
                  <a:lnTo>
                    <a:pt x="4223291" y="866140"/>
                  </a:lnTo>
                  <a:lnTo>
                    <a:pt x="4476664" y="866140"/>
                  </a:lnTo>
                  <a:lnTo>
                    <a:pt x="4408855" y="878840"/>
                  </a:lnTo>
                  <a:lnTo>
                    <a:pt x="4374126" y="881380"/>
                  </a:lnTo>
                  <a:close/>
                </a:path>
                <a:path w="5636895" h="881379">
                  <a:moveTo>
                    <a:pt x="73515" y="868680"/>
                  </a:moveTo>
                  <a:lnTo>
                    <a:pt x="31155" y="867410"/>
                  </a:lnTo>
                  <a:lnTo>
                    <a:pt x="29981" y="866583"/>
                  </a:lnTo>
                  <a:lnTo>
                    <a:pt x="73515" y="868680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03112" y="7906236"/>
              <a:ext cx="5634990" cy="881380"/>
            </a:xfrm>
            <a:custGeom>
              <a:avLst/>
              <a:gdLst/>
              <a:ahLst/>
              <a:cxnLst/>
              <a:rect l="l" t="t" r="r" b="b"/>
              <a:pathLst>
                <a:path w="5634990" h="881379">
                  <a:moveTo>
                    <a:pt x="466441" y="15240"/>
                  </a:moveTo>
                  <a:lnTo>
                    <a:pt x="164785" y="15240"/>
                  </a:lnTo>
                  <a:lnTo>
                    <a:pt x="200753" y="12700"/>
                  </a:lnTo>
                  <a:lnTo>
                    <a:pt x="287577" y="1270"/>
                  </a:lnTo>
                  <a:lnTo>
                    <a:pt x="323549" y="0"/>
                  </a:lnTo>
                  <a:lnTo>
                    <a:pt x="357041" y="1270"/>
                  </a:lnTo>
                  <a:lnTo>
                    <a:pt x="432953" y="12700"/>
                  </a:lnTo>
                  <a:lnTo>
                    <a:pt x="466441" y="15240"/>
                  </a:lnTo>
                  <a:close/>
                </a:path>
                <a:path w="5634990" h="881379">
                  <a:moveTo>
                    <a:pt x="760169" y="15240"/>
                  </a:moveTo>
                  <a:lnTo>
                    <a:pt x="466441" y="15240"/>
                  </a:lnTo>
                  <a:lnTo>
                    <a:pt x="501173" y="12700"/>
                  </a:lnTo>
                  <a:lnTo>
                    <a:pt x="582544" y="1270"/>
                  </a:lnTo>
                  <a:lnTo>
                    <a:pt x="617277" y="0"/>
                  </a:lnTo>
                  <a:lnTo>
                    <a:pt x="650768" y="1270"/>
                  </a:lnTo>
                  <a:lnTo>
                    <a:pt x="726678" y="12700"/>
                  </a:lnTo>
                  <a:lnTo>
                    <a:pt x="760169" y="15240"/>
                  </a:lnTo>
                  <a:close/>
                </a:path>
                <a:path w="5634990" h="881379">
                  <a:moveTo>
                    <a:pt x="1069776" y="15240"/>
                  </a:moveTo>
                  <a:lnTo>
                    <a:pt x="760169" y="15240"/>
                  </a:lnTo>
                  <a:lnTo>
                    <a:pt x="793661" y="12700"/>
                  </a:lnTo>
                  <a:lnTo>
                    <a:pt x="869573" y="1270"/>
                  </a:lnTo>
                  <a:lnTo>
                    <a:pt x="903061" y="0"/>
                  </a:lnTo>
                  <a:lnTo>
                    <a:pt x="940274" y="1270"/>
                  </a:lnTo>
                  <a:lnTo>
                    <a:pt x="1032562" y="12700"/>
                  </a:lnTo>
                  <a:lnTo>
                    <a:pt x="1069776" y="15240"/>
                  </a:lnTo>
                  <a:close/>
                </a:path>
                <a:path w="5634990" h="881379">
                  <a:moveTo>
                    <a:pt x="1355560" y="15240"/>
                  </a:moveTo>
                  <a:lnTo>
                    <a:pt x="1069776" y="15240"/>
                  </a:lnTo>
                  <a:lnTo>
                    <a:pt x="1103264" y="12700"/>
                  </a:lnTo>
                  <a:lnTo>
                    <a:pt x="1179176" y="1270"/>
                  </a:lnTo>
                  <a:lnTo>
                    <a:pt x="1212668" y="0"/>
                  </a:lnTo>
                  <a:lnTo>
                    <a:pt x="1246156" y="1270"/>
                  </a:lnTo>
                  <a:lnTo>
                    <a:pt x="1322068" y="12700"/>
                  </a:lnTo>
                  <a:lnTo>
                    <a:pt x="1355560" y="15240"/>
                  </a:lnTo>
                  <a:close/>
                </a:path>
                <a:path w="5634990" h="881379">
                  <a:moveTo>
                    <a:pt x="1657224" y="15240"/>
                  </a:moveTo>
                  <a:lnTo>
                    <a:pt x="1355560" y="15240"/>
                  </a:lnTo>
                  <a:lnTo>
                    <a:pt x="1390288" y="12700"/>
                  </a:lnTo>
                  <a:lnTo>
                    <a:pt x="1471656" y="1270"/>
                  </a:lnTo>
                  <a:lnTo>
                    <a:pt x="1506388" y="0"/>
                  </a:lnTo>
                  <a:lnTo>
                    <a:pt x="1541120" y="1270"/>
                  </a:lnTo>
                  <a:lnTo>
                    <a:pt x="1622492" y="12700"/>
                  </a:lnTo>
                  <a:lnTo>
                    <a:pt x="1657224" y="15240"/>
                  </a:lnTo>
                  <a:close/>
                </a:path>
                <a:path w="5634990" h="881379">
                  <a:moveTo>
                    <a:pt x="1958887" y="15240"/>
                  </a:moveTo>
                  <a:lnTo>
                    <a:pt x="1657224" y="15240"/>
                  </a:lnTo>
                  <a:lnTo>
                    <a:pt x="1691953" y="12700"/>
                  </a:lnTo>
                  <a:lnTo>
                    <a:pt x="1773323" y="1270"/>
                  </a:lnTo>
                  <a:lnTo>
                    <a:pt x="1808052" y="0"/>
                  </a:lnTo>
                  <a:lnTo>
                    <a:pt x="1842784" y="1270"/>
                  </a:lnTo>
                  <a:lnTo>
                    <a:pt x="1924155" y="12700"/>
                  </a:lnTo>
                  <a:lnTo>
                    <a:pt x="1958887" y="15240"/>
                  </a:lnTo>
                  <a:close/>
                </a:path>
                <a:path w="5634990" h="881379">
                  <a:moveTo>
                    <a:pt x="2260551" y="15240"/>
                  </a:moveTo>
                  <a:lnTo>
                    <a:pt x="1958887" y="15240"/>
                  </a:lnTo>
                  <a:lnTo>
                    <a:pt x="1993616" y="12700"/>
                  </a:lnTo>
                  <a:lnTo>
                    <a:pt x="2074987" y="1270"/>
                  </a:lnTo>
                  <a:lnTo>
                    <a:pt x="2109716" y="0"/>
                  </a:lnTo>
                  <a:lnTo>
                    <a:pt x="2144448" y="1270"/>
                  </a:lnTo>
                  <a:lnTo>
                    <a:pt x="2225819" y="12700"/>
                  </a:lnTo>
                  <a:lnTo>
                    <a:pt x="2260551" y="15240"/>
                  </a:lnTo>
                  <a:close/>
                </a:path>
                <a:path w="5634990" h="881379">
                  <a:moveTo>
                    <a:pt x="2554279" y="15240"/>
                  </a:moveTo>
                  <a:lnTo>
                    <a:pt x="2260551" y="15240"/>
                  </a:lnTo>
                  <a:lnTo>
                    <a:pt x="2295283" y="12700"/>
                  </a:lnTo>
                  <a:lnTo>
                    <a:pt x="2376651" y="1270"/>
                  </a:lnTo>
                  <a:lnTo>
                    <a:pt x="2411379" y="0"/>
                  </a:lnTo>
                  <a:lnTo>
                    <a:pt x="2444871" y="1270"/>
                  </a:lnTo>
                  <a:lnTo>
                    <a:pt x="2520787" y="12700"/>
                  </a:lnTo>
                  <a:lnTo>
                    <a:pt x="2554279" y="15240"/>
                  </a:lnTo>
                  <a:close/>
                </a:path>
                <a:path w="5634990" h="881379">
                  <a:moveTo>
                    <a:pt x="2855935" y="15240"/>
                  </a:moveTo>
                  <a:lnTo>
                    <a:pt x="2554279" y="15240"/>
                  </a:lnTo>
                  <a:lnTo>
                    <a:pt x="2589007" y="12700"/>
                  </a:lnTo>
                  <a:lnTo>
                    <a:pt x="2670375" y="1270"/>
                  </a:lnTo>
                  <a:lnTo>
                    <a:pt x="2705107" y="0"/>
                  </a:lnTo>
                  <a:lnTo>
                    <a:pt x="2739839" y="1270"/>
                  </a:lnTo>
                  <a:lnTo>
                    <a:pt x="2821207" y="12700"/>
                  </a:lnTo>
                  <a:lnTo>
                    <a:pt x="2855935" y="15240"/>
                  </a:lnTo>
                  <a:close/>
                </a:path>
                <a:path w="5634990" h="881379">
                  <a:moveTo>
                    <a:pt x="3157599" y="15240"/>
                  </a:moveTo>
                  <a:lnTo>
                    <a:pt x="2855935" y="15240"/>
                  </a:lnTo>
                  <a:lnTo>
                    <a:pt x="2890667" y="12700"/>
                  </a:lnTo>
                  <a:lnTo>
                    <a:pt x="2972038" y="1270"/>
                  </a:lnTo>
                  <a:lnTo>
                    <a:pt x="3006771" y="0"/>
                  </a:lnTo>
                  <a:lnTo>
                    <a:pt x="3041503" y="1270"/>
                  </a:lnTo>
                  <a:lnTo>
                    <a:pt x="3122871" y="12700"/>
                  </a:lnTo>
                  <a:lnTo>
                    <a:pt x="3157599" y="15240"/>
                  </a:lnTo>
                  <a:close/>
                </a:path>
                <a:path w="5634990" h="881379">
                  <a:moveTo>
                    <a:pt x="3451326" y="15240"/>
                  </a:moveTo>
                  <a:lnTo>
                    <a:pt x="3157599" y="15240"/>
                  </a:lnTo>
                  <a:lnTo>
                    <a:pt x="3191091" y="12700"/>
                  </a:lnTo>
                  <a:lnTo>
                    <a:pt x="3267006" y="1270"/>
                  </a:lnTo>
                  <a:lnTo>
                    <a:pt x="3300498" y="0"/>
                  </a:lnTo>
                  <a:lnTo>
                    <a:pt x="3335226" y="1270"/>
                  </a:lnTo>
                  <a:lnTo>
                    <a:pt x="3416594" y="12700"/>
                  </a:lnTo>
                  <a:lnTo>
                    <a:pt x="3451326" y="15240"/>
                  </a:lnTo>
                  <a:close/>
                </a:path>
                <a:path w="5634990" h="881379">
                  <a:moveTo>
                    <a:pt x="3760926" y="15240"/>
                  </a:moveTo>
                  <a:lnTo>
                    <a:pt x="3451326" y="15240"/>
                  </a:lnTo>
                  <a:lnTo>
                    <a:pt x="3486059" y="12700"/>
                  </a:lnTo>
                  <a:lnTo>
                    <a:pt x="3567430" y="1270"/>
                  </a:lnTo>
                  <a:lnTo>
                    <a:pt x="3602162" y="0"/>
                  </a:lnTo>
                  <a:lnTo>
                    <a:pt x="3638131" y="1270"/>
                  </a:lnTo>
                  <a:lnTo>
                    <a:pt x="3724957" y="12700"/>
                  </a:lnTo>
                  <a:lnTo>
                    <a:pt x="3760926" y="15240"/>
                  </a:lnTo>
                  <a:close/>
                </a:path>
                <a:path w="5634990" h="881379">
                  <a:moveTo>
                    <a:pt x="4054654" y="15240"/>
                  </a:moveTo>
                  <a:lnTo>
                    <a:pt x="3760926" y="15240"/>
                  </a:lnTo>
                  <a:lnTo>
                    <a:pt x="3793178" y="12700"/>
                  </a:lnTo>
                  <a:lnTo>
                    <a:pt x="3863634" y="1270"/>
                  </a:lnTo>
                  <a:lnTo>
                    <a:pt x="3895882" y="0"/>
                  </a:lnTo>
                  <a:lnTo>
                    <a:pt x="3931854" y="1270"/>
                  </a:lnTo>
                  <a:lnTo>
                    <a:pt x="4018682" y="12700"/>
                  </a:lnTo>
                  <a:lnTo>
                    <a:pt x="4054654" y="15240"/>
                  </a:lnTo>
                  <a:close/>
                </a:path>
                <a:path w="5634990" h="881379">
                  <a:moveTo>
                    <a:pt x="4348381" y="15240"/>
                  </a:moveTo>
                  <a:lnTo>
                    <a:pt x="4054654" y="15240"/>
                  </a:lnTo>
                  <a:lnTo>
                    <a:pt x="4088145" y="12700"/>
                  </a:lnTo>
                  <a:lnTo>
                    <a:pt x="4164055" y="1270"/>
                  </a:lnTo>
                  <a:lnTo>
                    <a:pt x="4197546" y="0"/>
                  </a:lnTo>
                  <a:lnTo>
                    <a:pt x="4232278" y="1270"/>
                  </a:lnTo>
                  <a:lnTo>
                    <a:pt x="4313649" y="12700"/>
                  </a:lnTo>
                  <a:lnTo>
                    <a:pt x="4348381" y="15240"/>
                  </a:lnTo>
                  <a:close/>
                </a:path>
                <a:path w="5634990" h="881379">
                  <a:moveTo>
                    <a:pt x="4959645" y="15240"/>
                  </a:moveTo>
                  <a:lnTo>
                    <a:pt x="4348381" y="15240"/>
                  </a:lnTo>
                  <a:lnTo>
                    <a:pt x="4383112" y="12700"/>
                  </a:lnTo>
                  <a:lnTo>
                    <a:pt x="4464479" y="1270"/>
                  </a:lnTo>
                  <a:lnTo>
                    <a:pt x="4499210" y="0"/>
                  </a:lnTo>
                  <a:lnTo>
                    <a:pt x="4535182" y="0"/>
                  </a:lnTo>
                  <a:lnTo>
                    <a:pt x="4622009" y="7620"/>
                  </a:lnTo>
                  <a:lnTo>
                    <a:pt x="4657981" y="8890"/>
                  </a:lnTo>
                  <a:lnTo>
                    <a:pt x="4894730" y="8890"/>
                  </a:lnTo>
                  <a:lnTo>
                    <a:pt x="4923673" y="12700"/>
                  </a:lnTo>
                  <a:lnTo>
                    <a:pt x="4959645" y="15240"/>
                  </a:lnTo>
                  <a:close/>
                </a:path>
                <a:path w="5634990" h="881379">
                  <a:moveTo>
                    <a:pt x="4894730" y="8890"/>
                  </a:moveTo>
                  <a:lnTo>
                    <a:pt x="4657981" y="8890"/>
                  </a:lnTo>
                  <a:lnTo>
                    <a:pt x="4691472" y="7620"/>
                  </a:lnTo>
                  <a:lnTo>
                    <a:pt x="4767382" y="0"/>
                  </a:lnTo>
                  <a:lnTo>
                    <a:pt x="4800873" y="0"/>
                  </a:lnTo>
                  <a:lnTo>
                    <a:pt x="4836845" y="1270"/>
                  </a:lnTo>
                  <a:lnTo>
                    <a:pt x="4894730" y="8890"/>
                  </a:lnTo>
                  <a:close/>
                </a:path>
                <a:path w="5634990" h="881379">
                  <a:moveTo>
                    <a:pt x="5261308" y="15240"/>
                  </a:moveTo>
                  <a:lnTo>
                    <a:pt x="4959645" y="15240"/>
                  </a:lnTo>
                  <a:lnTo>
                    <a:pt x="4994377" y="12700"/>
                  </a:lnTo>
                  <a:lnTo>
                    <a:pt x="5075748" y="1270"/>
                  </a:lnTo>
                  <a:lnTo>
                    <a:pt x="5110480" y="0"/>
                  </a:lnTo>
                  <a:lnTo>
                    <a:pt x="5145208" y="1270"/>
                  </a:lnTo>
                  <a:lnTo>
                    <a:pt x="5226576" y="12700"/>
                  </a:lnTo>
                  <a:lnTo>
                    <a:pt x="5261308" y="15240"/>
                  </a:lnTo>
                  <a:close/>
                </a:path>
                <a:path w="5634990" h="881379">
                  <a:moveTo>
                    <a:pt x="36290" y="41910"/>
                  </a:moveTo>
                  <a:lnTo>
                    <a:pt x="35617" y="41910"/>
                  </a:lnTo>
                  <a:lnTo>
                    <a:pt x="29829" y="33020"/>
                  </a:lnTo>
                  <a:lnTo>
                    <a:pt x="32760" y="25400"/>
                  </a:lnTo>
                  <a:lnTo>
                    <a:pt x="40743" y="17780"/>
                  </a:lnTo>
                  <a:lnTo>
                    <a:pt x="67011" y="3810"/>
                  </a:lnTo>
                  <a:lnTo>
                    <a:pt x="84109" y="6350"/>
                  </a:lnTo>
                  <a:lnTo>
                    <a:pt x="82548" y="6350"/>
                  </a:lnTo>
                  <a:lnTo>
                    <a:pt x="62377" y="21590"/>
                  </a:lnTo>
                  <a:lnTo>
                    <a:pt x="36290" y="41910"/>
                  </a:lnTo>
                  <a:close/>
                </a:path>
                <a:path w="5634990" h="881379">
                  <a:moveTo>
                    <a:pt x="92658" y="7620"/>
                  </a:moveTo>
                  <a:lnTo>
                    <a:pt x="82548" y="6350"/>
                  </a:lnTo>
                  <a:lnTo>
                    <a:pt x="84109" y="6350"/>
                  </a:lnTo>
                  <a:lnTo>
                    <a:pt x="92658" y="7620"/>
                  </a:lnTo>
                  <a:close/>
                </a:path>
                <a:path w="5634990" h="881379">
                  <a:moveTo>
                    <a:pt x="5616609" y="58311"/>
                  </a:moveTo>
                  <a:lnTo>
                    <a:pt x="5596235" y="41910"/>
                  </a:lnTo>
                  <a:lnTo>
                    <a:pt x="5570148" y="21590"/>
                  </a:lnTo>
                  <a:lnTo>
                    <a:pt x="5562403" y="15240"/>
                  </a:lnTo>
                  <a:lnTo>
                    <a:pt x="5555483" y="10160"/>
                  </a:lnTo>
                  <a:lnTo>
                    <a:pt x="5547974" y="10160"/>
                  </a:lnTo>
                  <a:lnTo>
                    <a:pt x="5596816" y="8890"/>
                  </a:lnTo>
                  <a:lnTo>
                    <a:pt x="5600331" y="10160"/>
                  </a:lnTo>
                  <a:lnTo>
                    <a:pt x="5600396" y="11430"/>
                  </a:lnTo>
                  <a:lnTo>
                    <a:pt x="5607179" y="15240"/>
                  </a:lnTo>
                  <a:lnTo>
                    <a:pt x="5614420" y="21590"/>
                  </a:lnTo>
                  <a:lnTo>
                    <a:pt x="5634257" y="36830"/>
                  </a:lnTo>
                  <a:lnTo>
                    <a:pt x="5634418" y="36830"/>
                  </a:lnTo>
                  <a:lnTo>
                    <a:pt x="5626976" y="48260"/>
                  </a:lnTo>
                  <a:lnTo>
                    <a:pt x="5616609" y="58311"/>
                  </a:lnTo>
                  <a:close/>
                </a:path>
                <a:path w="5634990" h="881379">
                  <a:moveTo>
                    <a:pt x="37271" y="44450"/>
                  </a:moveTo>
                  <a:lnTo>
                    <a:pt x="35563" y="41910"/>
                  </a:lnTo>
                  <a:lnTo>
                    <a:pt x="37271" y="44450"/>
                  </a:lnTo>
                  <a:close/>
                </a:path>
                <a:path w="5634990" h="881379">
                  <a:moveTo>
                    <a:pt x="5594230" y="80010"/>
                  </a:moveTo>
                  <a:lnTo>
                    <a:pt x="5616609" y="58311"/>
                  </a:lnTo>
                  <a:lnTo>
                    <a:pt x="5616743" y="58420"/>
                  </a:lnTo>
                  <a:lnTo>
                    <a:pt x="5594230" y="80010"/>
                  </a:lnTo>
                  <a:close/>
                </a:path>
                <a:path w="5634990" h="881379">
                  <a:moveTo>
                    <a:pt x="76160" y="869109"/>
                  </a:moveTo>
                  <a:lnTo>
                    <a:pt x="71585" y="868680"/>
                  </a:lnTo>
                  <a:lnTo>
                    <a:pt x="29546" y="867410"/>
                  </a:lnTo>
                  <a:lnTo>
                    <a:pt x="18711" y="859790"/>
                  </a:lnTo>
                  <a:lnTo>
                    <a:pt x="0" y="844550"/>
                  </a:lnTo>
                  <a:lnTo>
                    <a:pt x="5512" y="834390"/>
                  </a:lnTo>
                  <a:lnTo>
                    <a:pt x="38258" y="802640"/>
                  </a:lnTo>
                  <a:lnTo>
                    <a:pt x="17673" y="822960"/>
                  </a:lnTo>
                  <a:lnTo>
                    <a:pt x="36290" y="838200"/>
                  </a:lnTo>
                  <a:lnTo>
                    <a:pt x="62377" y="858520"/>
                  </a:lnTo>
                  <a:lnTo>
                    <a:pt x="76160" y="869109"/>
                  </a:lnTo>
                  <a:close/>
                </a:path>
                <a:path w="5634990" h="881379">
                  <a:moveTo>
                    <a:pt x="5583735" y="876300"/>
                  </a:moveTo>
                  <a:lnTo>
                    <a:pt x="5551269" y="872978"/>
                  </a:lnTo>
                  <a:lnTo>
                    <a:pt x="5566376" y="861060"/>
                  </a:lnTo>
                  <a:lnTo>
                    <a:pt x="5570148" y="858520"/>
                  </a:lnTo>
                  <a:lnTo>
                    <a:pt x="5596235" y="838200"/>
                  </a:lnTo>
                  <a:lnTo>
                    <a:pt x="5598873" y="836930"/>
                  </a:lnTo>
                  <a:lnTo>
                    <a:pt x="5597705" y="833120"/>
                  </a:lnTo>
                  <a:lnTo>
                    <a:pt x="5602667" y="844550"/>
                  </a:lnTo>
                  <a:lnTo>
                    <a:pt x="5600138" y="853440"/>
                  </a:lnTo>
                  <a:lnTo>
                    <a:pt x="5594346" y="859790"/>
                  </a:lnTo>
                  <a:lnTo>
                    <a:pt x="5587981" y="867410"/>
                  </a:lnTo>
                  <a:lnTo>
                    <a:pt x="5583735" y="876300"/>
                  </a:lnTo>
                  <a:close/>
                </a:path>
                <a:path w="5634990" h="881379">
                  <a:moveTo>
                    <a:pt x="3173478" y="876300"/>
                  </a:moveTo>
                  <a:lnTo>
                    <a:pt x="3138746" y="873760"/>
                  </a:lnTo>
                  <a:lnTo>
                    <a:pt x="3057378" y="863600"/>
                  </a:lnTo>
                  <a:lnTo>
                    <a:pt x="3022650" y="861060"/>
                  </a:lnTo>
                  <a:lnTo>
                    <a:pt x="4523025" y="861060"/>
                  </a:lnTo>
                  <a:lnTo>
                    <a:pt x="4488296" y="863600"/>
                  </a:lnTo>
                  <a:lnTo>
                    <a:pt x="4474734" y="866140"/>
                  </a:lnTo>
                  <a:lnTo>
                    <a:pt x="3324314" y="866140"/>
                  </a:lnTo>
                  <a:lnTo>
                    <a:pt x="3289581" y="867410"/>
                  </a:lnTo>
                  <a:lnTo>
                    <a:pt x="3208210" y="875030"/>
                  </a:lnTo>
                  <a:lnTo>
                    <a:pt x="3173478" y="876300"/>
                  </a:lnTo>
                  <a:close/>
                </a:path>
                <a:path w="5634990" h="881379">
                  <a:moveTo>
                    <a:pt x="4665917" y="876300"/>
                  </a:moveTo>
                  <a:lnTo>
                    <a:pt x="4632429" y="873760"/>
                  </a:lnTo>
                  <a:lnTo>
                    <a:pt x="4556517" y="863600"/>
                  </a:lnTo>
                  <a:lnTo>
                    <a:pt x="4523025" y="861060"/>
                  </a:lnTo>
                  <a:lnTo>
                    <a:pt x="4824689" y="861060"/>
                  </a:lnTo>
                  <a:lnTo>
                    <a:pt x="4788720" y="863600"/>
                  </a:lnTo>
                  <a:lnTo>
                    <a:pt x="4701890" y="873760"/>
                  </a:lnTo>
                  <a:lnTo>
                    <a:pt x="4665917" y="876300"/>
                  </a:lnTo>
                  <a:close/>
                </a:path>
                <a:path w="5634990" h="881379">
                  <a:moveTo>
                    <a:pt x="4975524" y="876300"/>
                  </a:moveTo>
                  <a:lnTo>
                    <a:pt x="4940792" y="873760"/>
                  </a:lnTo>
                  <a:lnTo>
                    <a:pt x="4859421" y="863600"/>
                  </a:lnTo>
                  <a:lnTo>
                    <a:pt x="4824689" y="861060"/>
                  </a:lnTo>
                  <a:lnTo>
                    <a:pt x="5118416" y="861060"/>
                  </a:lnTo>
                  <a:lnTo>
                    <a:pt x="5084924" y="863600"/>
                  </a:lnTo>
                  <a:lnTo>
                    <a:pt x="5009012" y="873760"/>
                  </a:lnTo>
                  <a:lnTo>
                    <a:pt x="4975524" y="876300"/>
                  </a:lnTo>
                  <a:close/>
                </a:path>
                <a:path w="5634990" h="881379">
                  <a:moveTo>
                    <a:pt x="5277188" y="876300"/>
                  </a:moveTo>
                  <a:lnTo>
                    <a:pt x="5241216" y="873760"/>
                  </a:lnTo>
                  <a:lnTo>
                    <a:pt x="5154388" y="863600"/>
                  </a:lnTo>
                  <a:lnTo>
                    <a:pt x="5118416" y="861060"/>
                  </a:lnTo>
                  <a:lnTo>
                    <a:pt x="5420080" y="861060"/>
                  </a:lnTo>
                  <a:lnTo>
                    <a:pt x="5386589" y="863600"/>
                  </a:lnTo>
                  <a:lnTo>
                    <a:pt x="5310679" y="873760"/>
                  </a:lnTo>
                  <a:lnTo>
                    <a:pt x="5277188" y="876300"/>
                  </a:lnTo>
                  <a:close/>
                </a:path>
                <a:path w="5634990" h="881379">
                  <a:moveTo>
                    <a:pt x="498200" y="881380"/>
                  </a:moveTo>
                  <a:lnTo>
                    <a:pt x="464708" y="880110"/>
                  </a:lnTo>
                  <a:lnTo>
                    <a:pt x="388796" y="868680"/>
                  </a:lnTo>
                  <a:lnTo>
                    <a:pt x="355308" y="866140"/>
                  </a:lnTo>
                  <a:lnTo>
                    <a:pt x="656971" y="866140"/>
                  </a:lnTo>
                  <a:lnTo>
                    <a:pt x="620999" y="868680"/>
                  </a:lnTo>
                  <a:lnTo>
                    <a:pt x="534172" y="880110"/>
                  </a:lnTo>
                  <a:lnTo>
                    <a:pt x="498200" y="881380"/>
                  </a:lnTo>
                  <a:close/>
                </a:path>
                <a:path w="5634990" h="881379">
                  <a:moveTo>
                    <a:pt x="791920" y="881380"/>
                  </a:moveTo>
                  <a:lnTo>
                    <a:pt x="759672" y="880110"/>
                  </a:lnTo>
                  <a:lnTo>
                    <a:pt x="689219" y="868680"/>
                  </a:lnTo>
                  <a:lnTo>
                    <a:pt x="656971" y="866140"/>
                  </a:lnTo>
                  <a:lnTo>
                    <a:pt x="950692" y="866140"/>
                  </a:lnTo>
                  <a:lnTo>
                    <a:pt x="914723" y="868680"/>
                  </a:lnTo>
                  <a:lnTo>
                    <a:pt x="827893" y="880110"/>
                  </a:lnTo>
                  <a:lnTo>
                    <a:pt x="791920" y="881380"/>
                  </a:lnTo>
                  <a:close/>
                </a:path>
                <a:path w="5634990" h="881379">
                  <a:moveTo>
                    <a:pt x="1093584" y="881380"/>
                  </a:moveTo>
                  <a:lnTo>
                    <a:pt x="1060096" y="880110"/>
                  </a:lnTo>
                  <a:lnTo>
                    <a:pt x="984184" y="868680"/>
                  </a:lnTo>
                  <a:lnTo>
                    <a:pt x="950692" y="866140"/>
                  </a:lnTo>
                  <a:lnTo>
                    <a:pt x="1252355" y="866140"/>
                  </a:lnTo>
                  <a:lnTo>
                    <a:pt x="1216386" y="868680"/>
                  </a:lnTo>
                  <a:lnTo>
                    <a:pt x="1129557" y="880110"/>
                  </a:lnTo>
                  <a:lnTo>
                    <a:pt x="1093584" y="881380"/>
                  </a:lnTo>
                  <a:close/>
                </a:path>
                <a:path w="5634990" h="881379">
                  <a:moveTo>
                    <a:pt x="1403191" y="881380"/>
                  </a:moveTo>
                  <a:lnTo>
                    <a:pt x="1368459" y="880110"/>
                  </a:lnTo>
                  <a:lnTo>
                    <a:pt x="1287087" y="868680"/>
                  </a:lnTo>
                  <a:lnTo>
                    <a:pt x="1252355" y="866140"/>
                  </a:lnTo>
                  <a:lnTo>
                    <a:pt x="1546083" y="866140"/>
                  </a:lnTo>
                  <a:lnTo>
                    <a:pt x="1512592" y="868680"/>
                  </a:lnTo>
                  <a:lnTo>
                    <a:pt x="1436682" y="880110"/>
                  </a:lnTo>
                  <a:lnTo>
                    <a:pt x="1403191" y="881380"/>
                  </a:lnTo>
                  <a:close/>
                </a:path>
                <a:path w="5634990" h="881379">
                  <a:moveTo>
                    <a:pt x="1688975" y="876300"/>
                  </a:moveTo>
                  <a:lnTo>
                    <a:pt x="1655484" y="875030"/>
                  </a:lnTo>
                  <a:lnTo>
                    <a:pt x="1579574" y="867410"/>
                  </a:lnTo>
                  <a:lnTo>
                    <a:pt x="1546083" y="866140"/>
                  </a:lnTo>
                  <a:lnTo>
                    <a:pt x="1847747" y="866140"/>
                  </a:lnTo>
                  <a:lnTo>
                    <a:pt x="1811774" y="867410"/>
                  </a:lnTo>
                  <a:lnTo>
                    <a:pt x="1724947" y="875030"/>
                  </a:lnTo>
                  <a:lnTo>
                    <a:pt x="1688975" y="876300"/>
                  </a:lnTo>
                  <a:close/>
                </a:path>
                <a:path w="5634990" h="881379">
                  <a:moveTo>
                    <a:pt x="1998575" y="876300"/>
                  </a:moveTo>
                  <a:lnTo>
                    <a:pt x="1963847" y="875030"/>
                  </a:lnTo>
                  <a:lnTo>
                    <a:pt x="1882479" y="867410"/>
                  </a:lnTo>
                  <a:lnTo>
                    <a:pt x="1847747" y="866140"/>
                  </a:lnTo>
                  <a:lnTo>
                    <a:pt x="2141474" y="866140"/>
                  </a:lnTo>
                  <a:lnTo>
                    <a:pt x="2107982" y="867410"/>
                  </a:lnTo>
                  <a:lnTo>
                    <a:pt x="2032067" y="875030"/>
                  </a:lnTo>
                  <a:lnTo>
                    <a:pt x="1998575" y="876300"/>
                  </a:lnTo>
                  <a:close/>
                </a:path>
                <a:path w="5634990" h="881379">
                  <a:moveTo>
                    <a:pt x="2300246" y="876300"/>
                  </a:moveTo>
                  <a:lnTo>
                    <a:pt x="2264273" y="875030"/>
                  </a:lnTo>
                  <a:lnTo>
                    <a:pt x="2177443" y="867410"/>
                  </a:lnTo>
                  <a:lnTo>
                    <a:pt x="2141474" y="866140"/>
                  </a:lnTo>
                  <a:lnTo>
                    <a:pt x="2435195" y="866140"/>
                  </a:lnTo>
                  <a:lnTo>
                    <a:pt x="2402947" y="867410"/>
                  </a:lnTo>
                  <a:lnTo>
                    <a:pt x="2332494" y="875030"/>
                  </a:lnTo>
                  <a:lnTo>
                    <a:pt x="2300246" y="876300"/>
                  </a:lnTo>
                  <a:close/>
                </a:path>
                <a:path w="5634990" h="881379">
                  <a:moveTo>
                    <a:pt x="2593966" y="881380"/>
                  </a:moveTo>
                  <a:lnTo>
                    <a:pt x="2557997" y="880110"/>
                  </a:lnTo>
                  <a:lnTo>
                    <a:pt x="2471168" y="868680"/>
                  </a:lnTo>
                  <a:lnTo>
                    <a:pt x="2435195" y="866140"/>
                  </a:lnTo>
                  <a:lnTo>
                    <a:pt x="2736858" y="866140"/>
                  </a:lnTo>
                  <a:lnTo>
                    <a:pt x="2703370" y="868680"/>
                  </a:lnTo>
                  <a:lnTo>
                    <a:pt x="2627458" y="880110"/>
                  </a:lnTo>
                  <a:lnTo>
                    <a:pt x="2593966" y="881380"/>
                  </a:lnTo>
                  <a:close/>
                </a:path>
                <a:path w="5634990" h="881379">
                  <a:moveTo>
                    <a:pt x="2879750" y="876300"/>
                  </a:moveTo>
                  <a:lnTo>
                    <a:pt x="2846262" y="875030"/>
                  </a:lnTo>
                  <a:lnTo>
                    <a:pt x="2770350" y="867410"/>
                  </a:lnTo>
                  <a:lnTo>
                    <a:pt x="2736858" y="866140"/>
                  </a:lnTo>
                  <a:lnTo>
                    <a:pt x="2970179" y="866140"/>
                  </a:lnTo>
                  <a:lnTo>
                    <a:pt x="2913243" y="873760"/>
                  </a:lnTo>
                  <a:lnTo>
                    <a:pt x="2879750" y="876300"/>
                  </a:lnTo>
                  <a:close/>
                </a:path>
                <a:path w="5634990" h="881379">
                  <a:moveTo>
                    <a:pt x="3459262" y="881380"/>
                  </a:moveTo>
                  <a:lnTo>
                    <a:pt x="3427015" y="880110"/>
                  </a:lnTo>
                  <a:lnTo>
                    <a:pt x="3356561" y="868680"/>
                  </a:lnTo>
                  <a:lnTo>
                    <a:pt x="3324314" y="866140"/>
                  </a:lnTo>
                  <a:lnTo>
                    <a:pt x="3618034" y="866140"/>
                  </a:lnTo>
                  <a:lnTo>
                    <a:pt x="3582065" y="868680"/>
                  </a:lnTo>
                  <a:lnTo>
                    <a:pt x="3495236" y="880110"/>
                  </a:lnTo>
                  <a:lnTo>
                    <a:pt x="3459262" y="881380"/>
                  </a:lnTo>
                  <a:close/>
                </a:path>
                <a:path w="5634990" h="881379">
                  <a:moveTo>
                    <a:pt x="3776805" y="881380"/>
                  </a:moveTo>
                  <a:lnTo>
                    <a:pt x="3740833" y="880110"/>
                  </a:lnTo>
                  <a:lnTo>
                    <a:pt x="3654006" y="868680"/>
                  </a:lnTo>
                  <a:lnTo>
                    <a:pt x="3618034" y="866140"/>
                  </a:lnTo>
                  <a:lnTo>
                    <a:pt x="3919698" y="866140"/>
                  </a:lnTo>
                  <a:lnTo>
                    <a:pt x="3886210" y="868680"/>
                  </a:lnTo>
                  <a:lnTo>
                    <a:pt x="3810298" y="880110"/>
                  </a:lnTo>
                  <a:lnTo>
                    <a:pt x="3776805" y="881380"/>
                  </a:lnTo>
                  <a:close/>
                </a:path>
                <a:path w="5634990" h="881379">
                  <a:moveTo>
                    <a:pt x="4070533" y="881380"/>
                  </a:moveTo>
                  <a:lnTo>
                    <a:pt x="4035801" y="880110"/>
                  </a:lnTo>
                  <a:lnTo>
                    <a:pt x="3954430" y="868680"/>
                  </a:lnTo>
                  <a:lnTo>
                    <a:pt x="3919698" y="866140"/>
                  </a:lnTo>
                  <a:lnTo>
                    <a:pt x="4221361" y="866140"/>
                  </a:lnTo>
                  <a:lnTo>
                    <a:pt x="4186633" y="868680"/>
                  </a:lnTo>
                  <a:lnTo>
                    <a:pt x="4105265" y="880110"/>
                  </a:lnTo>
                  <a:lnTo>
                    <a:pt x="4070533" y="881380"/>
                  </a:lnTo>
                  <a:close/>
                </a:path>
                <a:path w="5634990" h="881379">
                  <a:moveTo>
                    <a:pt x="4372197" y="881380"/>
                  </a:moveTo>
                  <a:lnTo>
                    <a:pt x="4337465" y="880110"/>
                  </a:lnTo>
                  <a:lnTo>
                    <a:pt x="4256093" y="868680"/>
                  </a:lnTo>
                  <a:lnTo>
                    <a:pt x="4221361" y="866140"/>
                  </a:lnTo>
                  <a:lnTo>
                    <a:pt x="4474734" y="866140"/>
                  </a:lnTo>
                  <a:lnTo>
                    <a:pt x="4406926" y="878840"/>
                  </a:lnTo>
                  <a:lnTo>
                    <a:pt x="4372197" y="881380"/>
                  </a:lnTo>
                  <a:close/>
                </a:path>
                <a:path w="5634990" h="881379">
                  <a:moveTo>
                    <a:pt x="125701" y="873760"/>
                  </a:moveTo>
                  <a:lnTo>
                    <a:pt x="77254" y="869950"/>
                  </a:lnTo>
                  <a:lnTo>
                    <a:pt x="76160" y="869109"/>
                  </a:lnTo>
                  <a:lnTo>
                    <a:pt x="125701" y="873760"/>
                  </a:lnTo>
                  <a:close/>
                </a:path>
                <a:path w="5634990" h="881379">
                  <a:moveTo>
                    <a:pt x="5550279" y="873760"/>
                  </a:moveTo>
                  <a:lnTo>
                    <a:pt x="5534079" y="871220"/>
                  </a:lnTo>
                  <a:lnTo>
                    <a:pt x="5551269" y="872978"/>
                  </a:lnTo>
                  <a:lnTo>
                    <a:pt x="5550279" y="873760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20923" y="7906236"/>
              <a:ext cx="5599430" cy="881380"/>
            </a:xfrm>
            <a:custGeom>
              <a:avLst/>
              <a:gdLst/>
              <a:ahLst/>
              <a:cxnLst/>
              <a:rect l="l" t="t" r="r" b="b"/>
              <a:pathLst>
                <a:path w="5599430" h="881379">
                  <a:moveTo>
                    <a:pt x="448630" y="15240"/>
                  </a:moveTo>
                  <a:lnTo>
                    <a:pt x="146974" y="15240"/>
                  </a:lnTo>
                  <a:lnTo>
                    <a:pt x="182941" y="12700"/>
                  </a:lnTo>
                  <a:lnTo>
                    <a:pt x="269766" y="1270"/>
                  </a:lnTo>
                  <a:lnTo>
                    <a:pt x="305738" y="0"/>
                  </a:lnTo>
                  <a:lnTo>
                    <a:pt x="339230" y="1270"/>
                  </a:lnTo>
                  <a:lnTo>
                    <a:pt x="415142" y="12700"/>
                  </a:lnTo>
                  <a:lnTo>
                    <a:pt x="448630" y="15240"/>
                  </a:lnTo>
                  <a:close/>
                </a:path>
                <a:path w="5599430" h="881379">
                  <a:moveTo>
                    <a:pt x="742357" y="15240"/>
                  </a:moveTo>
                  <a:lnTo>
                    <a:pt x="448630" y="15240"/>
                  </a:lnTo>
                  <a:lnTo>
                    <a:pt x="483362" y="12700"/>
                  </a:lnTo>
                  <a:lnTo>
                    <a:pt x="564733" y="1270"/>
                  </a:lnTo>
                  <a:lnTo>
                    <a:pt x="599465" y="0"/>
                  </a:lnTo>
                  <a:lnTo>
                    <a:pt x="632956" y="1270"/>
                  </a:lnTo>
                  <a:lnTo>
                    <a:pt x="708866" y="12700"/>
                  </a:lnTo>
                  <a:lnTo>
                    <a:pt x="742357" y="15240"/>
                  </a:lnTo>
                  <a:close/>
                </a:path>
                <a:path w="5599430" h="881379">
                  <a:moveTo>
                    <a:pt x="1051965" y="15240"/>
                  </a:moveTo>
                  <a:lnTo>
                    <a:pt x="742357" y="15240"/>
                  </a:lnTo>
                  <a:lnTo>
                    <a:pt x="775850" y="12700"/>
                  </a:lnTo>
                  <a:lnTo>
                    <a:pt x="851762" y="1270"/>
                  </a:lnTo>
                  <a:lnTo>
                    <a:pt x="885250" y="0"/>
                  </a:lnTo>
                  <a:lnTo>
                    <a:pt x="922463" y="1270"/>
                  </a:lnTo>
                  <a:lnTo>
                    <a:pt x="1014751" y="12700"/>
                  </a:lnTo>
                  <a:lnTo>
                    <a:pt x="1051965" y="15240"/>
                  </a:lnTo>
                  <a:close/>
                </a:path>
                <a:path w="5599430" h="881379">
                  <a:moveTo>
                    <a:pt x="1337749" y="15240"/>
                  </a:moveTo>
                  <a:lnTo>
                    <a:pt x="1051965" y="15240"/>
                  </a:lnTo>
                  <a:lnTo>
                    <a:pt x="1085452" y="12700"/>
                  </a:lnTo>
                  <a:lnTo>
                    <a:pt x="1161365" y="1270"/>
                  </a:lnTo>
                  <a:lnTo>
                    <a:pt x="1194857" y="0"/>
                  </a:lnTo>
                  <a:lnTo>
                    <a:pt x="1228345" y="1270"/>
                  </a:lnTo>
                  <a:lnTo>
                    <a:pt x="1304257" y="12700"/>
                  </a:lnTo>
                  <a:lnTo>
                    <a:pt x="1337749" y="15240"/>
                  </a:lnTo>
                  <a:close/>
                </a:path>
                <a:path w="5599430" h="881379">
                  <a:moveTo>
                    <a:pt x="1639413" y="15240"/>
                  </a:moveTo>
                  <a:lnTo>
                    <a:pt x="1337749" y="15240"/>
                  </a:lnTo>
                  <a:lnTo>
                    <a:pt x="1372477" y="12700"/>
                  </a:lnTo>
                  <a:lnTo>
                    <a:pt x="1453845" y="1270"/>
                  </a:lnTo>
                  <a:lnTo>
                    <a:pt x="1488577" y="0"/>
                  </a:lnTo>
                  <a:lnTo>
                    <a:pt x="1523309" y="1270"/>
                  </a:lnTo>
                  <a:lnTo>
                    <a:pt x="1604680" y="12700"/>
                  </a:lnTo>
                  <a:lnTo>
                    <a:pt x="1639413" y="15240"/>
                  </a:lnTo>
                  <a:close/>
                </a:path>
                <a:path w="5599430" h="881379">
                  <a:moveTo>
                    <a:pt x="1941076" y="15240"/>
                  </a:moveTo>
                  <a:lnTo>
                    <a:pt x="1639413" y="15240"/>
                  </a:lnTo>
                  <a:lnTo>
                    <a:pt x="1674141" y="12700"/>
                  </a:lnTo>
                  <a:lnTo>
                    <a:pt x="1755512" y="1270"/>
                  </a:lnTo>
                  <a:lnTo>
                    <a:pt x="1790241" y="0"/>
                  </a:lnTo>
                  <a:lnTo>
                    <a:pt x="1824973" y="1270"/>
                  </a:lnTo>
                  <a:lnTo>
                    <a:pt x="1906344" y="12700"/>
                  </a:lnTo>
                  <a:lnTo>
                    <a:pt x="1941076" y="15240"/>
                  </a:lnTo>
                  <a:close/>
                </a:path>
                <a:path w="5599430" h="881379">
                  <a:moveTo>
                    <a:pt x="2242740" y="15240"/>
                  </a:moveTo>
                  <a:lnTo>
                    <a:pt x="1941076" y="15240"/>
                  </a:lnTo>
                  <a:lnTo>
                    <a:pt x="1975805" y="12700"/>
                  </a:lnTo>
                  <a:lnTo>
                    <a:pt x="2057175" y="1270"/>
                  </a:lnTo>
                  <a:lnTo>
                    <a:pt x="2091904" y="0"/>
                  </a:lnTo>
                  <a:lnTo>
                    <a:pt x="2126637" y="1270"/>
                  </a:lnTo>
                  <a:lnTo>
                    <a:pt x="2208008" y="12700"/>
                  </a:lnTo>
                  <a:lnTo>
                    <a:pt x="2242740" y="15240"/>
                  </a:lnTo>
                  <a:close/>
                </a:path>
                <a:path w="5599430" h="881379">
                  <a:moveTo>
                    <a:pt x="2536468" y="15240"/>
                  </a:moveTo>
                  <a:lnTo>
                    <a:pt x="2242740" y="15240"/>
                  </a:lnTo>
                  <a:lnTo>
                    <a:pt x="2277472" y="12700"/>
                  </a:lnTo>
                  <a:lnTo>
                    <a:pt x="2358840" y="1270"/>
                  </a:lnTo>
                  <a:lnTo>
                    <a:pt x="2393568" y="0"/>
                  </a:lnTo>
                  <a:lnTo>
                    <a:pt x="2427060" y="1270"/>
                  </a:lnTo>
                  <a:lnTo>
                    <a:pt x="2502975" y="12700"/>
                  </a:lnTo>
                  <a:lnTo>
                    <a:pt x="2536468" y="15240"/>
                  </a:lnTo>
                  <a:close/>
                </a:path>
                <a:path w="5599430" h="881379">
                  <a:moveTo>
                    <a:pt x="2838124" y="15240"/>
                  </a:moveTo>
                  <a:lnTo>
                    <a:pt x="2536468" y="15240"/>
                  </a:lnTo>
                  <a:lnTo>
                    <a:pt x="2571195" y="12700"/>
                  </a:lnTo>
                  <a:lnTo>
                    <a:pt x="2652564" y="1270"/>
                  </a:lnTo>
                  <a:lnTo>
                    <a:pt x="2687296" y="0"/>
                  </a:lnTo>
                  <a:lnTo>
                    <a:pt x="2722028" y="1270"/>
                  </a:lnTo>
                  <a:lnTo>
                    <a:pt x="2803396" y="12700"/>
                  </a:lnTo>
                  <a:lnTo>
                    <a:pt x="2838124" y="15240"/>
                  </a:lnTo>
                  <a:close/>
                </a:path>
                <a:path w="5599430" h="881379">
                  <a:moveTo>
                    <a:pt x="3139787" y="15240"/>
                  </a:moveTo>
                  <a:lnTo>
                    <a:pt x="2838124" y="15240"/>
                  </a:lnTo>
                  <a:lnTo>
                    <a:pt x="2872856" y="12700"/>
                  </a:lnTo>
                  <a:lnTo>
                    <a:pt x="2954227" y="1270"/>
                  </a:lnTo>
                  <a:lnTo>
                    <a:pt x="2988959" y="0"/>
                  </a:lnTo>
                  <a:lnTo>
                    <a:pt x="3023691" y="1270"/>
                  </a:lnTo>
                  <a:lnTo>
                    <a:pt x="3105060" y="12700"/>
                  </a:lnTo>
                  <a:lnTo>
                    <a:pt x="3139787" y="15240"/>
                  </a:lnTo>
                  <a:close/>
                </a:path>
                <a:path w="5599430" h="881379">
                  <a:moveTo>
                    <a:pt x="3433515" y="15240"/>
                  </a:moveTo>
                  <a:lnTo>
                    <a:pt x="3139787" y="15240"/>
                  </a:lnTo>
                  <a:lnTo>
                    <a:pt x="3173280" y="12700"/>
                  </a:lnTo>
                  <a:lnTo>
                    <a:pt x="3249195" y="1270"/>
                  </a:lnTo>
                  <a:lnTo>
                    <a:pt x="3282687" y="0"/>
                  </a:lnTo>
                  <a:lnTo>
                    <a:pt x="3317415" y="1270"/>
                  </a:lnTo>
                  <a:lnTo>
                    <a:pt x="3398783" y="12700"/>
                  </a:lnTo>
                  <a:lnTo>
                    <a:pt x="3433515" y="15240"/>
                  </a:lnTo>
                  <a:close/>
                </a:path>
                <a:path w="5599430" h="881379">
                  <a:moveTo>
                    <a:pt x="3743115" y="15240"/>
                  </a:moveTo>
                  <a:lnTo>
                    <a:pt x="3433515" y="15240"/>
                  </a:lnTo>
                  <a:lnTo>
                    <a:pt x="3468247" y="12700"/>
                  </a:lnTo>
                  <a:lnTo>
                    <a:pt x="3549619" y="1270"/>
                  </a:lnTo>
                  <a:lnTo>
                    <a:pt x="3584351" y="0"/>
                  </a:lnTo>
                  <a:lnTo>
                    <a:pt x="3620320" y="1270"/>
                  </a:lnTo>
                  <a:lnTo>
                    <a:pt x="3707146" y="12700"/>
                  </a:lnTo>
                  <a:lnTo>
                    <a:pt x="3743115" y="15240"/>
                  </a:lnTo>
                  <a:close/>
                </a:path>
                <a:path w="5599430" h="881379">
                  <a:moveTo>
                    <a:pt x="4036842" y="15240"/>
                  </a:moveTo>
                  <a:lnTo>
                    <a:pt x="3743115" y="15240"/>
                  </a:lnTo>
                  <a:lnTo>
                    <a:pt x="3775367" y="12700"/>
                  </a:lnTo>
                  <a:lnTo>
                    <a:pt x="3845823" y="1270"/>
                  </a:lnTo>
                  <a:lnTo>
                    <a:pt x="3878071" y="0"/>
                  </a:lnTo>
                  <a:lnTo>
                    <a:pt x="3914043" y="1270"/>
                  </a:lnTo>
                  <a:lnTo>
                    <a:pt x="4000870" y="12700"/>
                  </a:lnTo>
                  <a:lnTo>
                    <a:pt x="4036842" y="15240"/>
                  </a:lnTo>
                  <a:close/>
                </a:path>
                <a:path w="5599430" h="881379">
                  <a:moveTo>
                    <a:pt x="4330570" y="15240"/>
                  </a:moveTo>
                  <a:lnTo>
                    <a:pt x="4036842" y="15240"/>
                  </a:lnTo>
                  <a:lnTo>
                    <a:pt x="4070334" y="12700"/>
                  </a:lnTo>
                  <a:lnTo>
                    <a:pt x="4146244" y="1270"/>
                  </a:lnTo>
                  <a:lnTo>
                    <a:pt x="4179735" y="0"/>
                  </a:lnTo>
                  <a:lnTo>
                    <a:pt x="4214467" y="1270"/>
                  </a:lnTo>
                  <a:lnTo>
                    <a:pt x="4295838" y="12700"/>
                  </a:lnTo>
                  <a:lnTo>
                    <a:pt x="4330570" y="15240"/>
                  </a:lnTo>
                  <a:close/>
                </a:path>
                <a:path w="5599430" h="881379">
                  <a:moveTo>
                    <a:pt x="4941834" y="15240"/>
                  </a:moveTo>
                  <a:lnTo>
                    <a:pt x="4330570" y="15240"/>
                  </a:lnTo>
                  <a:lnTo>
                    <a:pt x="4365301" y="12700"/>
                  </a:lnTo>
                  <a:lnTo>
                    <a:pt x="4446667" y="1270"/>
                  </a:lnTo>
                  <a:lnTo>
                    <a:pt x="4481398" y="0"/>
                  </a:lnTo>
                  <a:lnTo>
                    <a:pt x="4517371" y="0"/>
                  </a:lnTo>
                  <a:lnTo>
                    <a:pt x="4604198" y="7620"/>
                  </a:lnTo>
                  <a:lnTo>
                    <a:pt x="4640170" y="8890"/>
                  </a:lnTo>
                  <a:lnTo>
                    <a:pt x="4876919" y="8890"/>
                  </a:lnTo>
                  <a:lnTo>
                    <a:pt x="4905861" y="12700"/>
                  </a:lnTo>
                  <a:lnTo>
                    <a:pt x="4941834" y="15240"/>
                  </a:lnTo>
                  <a:close/>
                </a:path>
                <a:path w="5599430" h="881379">
                  <a:moveTo>
                    <a:pt x="4876919" y="8890"/>
                  </a:moveTo>
                  <a:lnTo>
                    <a:pt x="4640170" y="8890"/>
                  </a:lnTo>
                  <a:lnTo>
                    <a:pt x="4673661" y="7620"/>
                  </a:lnTo>
                  <a:lnTo>
                    <a:pt x="4749571" y="0"/>
                  </a:lnTo>
                  <a:lnTo>
                    <a:pt x="4783062" y="0"/>
                  </a:lnTo>
                  <a:lnTo>
                    <a:pt x="4819034" y="1270"/>
                  </a:lnTo>
                  <a:lnTo>
                    <a:pt x="4876919" y="8890"/>
                  </a:lnTo>
                  <a:close/>
                </a:path>
                <a:path w="5599430" h="881379">
                  <a:moveTo>
                    <a:pt x="5243497" y="15240"/>
                  </a:moveTo>
                  <a:lnTo>
                    <a:pt x="4941834" y="15240"/>
                  </a:lnTo>
                  <a:lnTo>
                    <a:pt x="4976566" y="12700"/>
                  </a:lnTo>
                  <a:lnTo>
                    <a:pt x="5057937" y="1270"/>
                  </a:lnTo>
                  <a:lnTo>
                    <a:pt x="5092669" y="0"/>
                  </a:lnTo>
                  <a:lnTo>
                    <a:pt x="5127397" y="1270"/>
                  </a:lnTo>
                  <a:lnTo>
                    <a:pt x="5208765" y="12700"/>
                  </a:lnTo>
                  <a:lnTo>
                    <a:pt x="5243497" y="15240"/>
                  </a:lnTo>
                  <a:close/>
                </a:path>
                <a:path w="5599430" h="881379">
                  <a:moveTo>
                    <a:pt x="5578074" y="78432"/>
                  </a:moveTo>
                  <a:lnTo>
                    <a:pt x="5534702" y="41910"/>
                  </a:lnTo>
                  <a:lnTo>
                    <a:pt x="5499995" y="15240"/>
                  </a:lnTo>
                  <a:lnTo>
                    <a:pt x="5475958" y="5080"/>
                  </a:lnTo>
                  <a:lnTo>
                    <a:pt x="5530163" y="10160"/>
                  </a:lnTo>
                  <a:lnTo>
                    <a:pt x="5537972" y="10160"/>
                  </a:lnTo>
                  <a:lnTo>
                    <a:pt x="5544892" y="15240"/>
                  </a:lnTo>
                  <a:lnTo>
                    <a:pt x="5552637" y="21590"/>
                  </a:lnTo>
                  <a:lnTo>
                    <a:pt x="5578724" y="41910"/>
                  </a:lnTo>
                  <a:lnTo>
                    <a:pt x="5599070" y="58420"/>
                  </a:lnTo>
                  <a:lnTo>
                    <a:pt x="5578074" y="78432"/>
                  </a:lnTo>
                  <a:close/>
                </a:path>
                <a:path w="5599430" h="881379">
                  <a:moveTo>
                    <a:pt x="39364" y="60661"/>
                  </a:moveTo>
                  <a:lnTo>
                    <a:pt x="19460" y="44450"/>
                  </a:lnTo>
                  <a:lnTo>
                    <a:pt x="17857" y="43180"/>
                  </a:lnTo>
                  <a:lnTo>
                    <a:pt x="18779" y="41910"/>
                  </a:lnTo>
                  <a:lnTo>
                    <a:pt x="44866" y="21590"/>
                  </a:lnTo>
                  <a:lnTo>
                    <a:pt x="64986" y="6350"/>
                  </a:lnTo>
                  <a:lnTo>
                    <a:pt x="74846" y="7620"/>
                  </a:lnTo>
                  <a:lnTo>
                    <a:pt x="97380" y="11430"/>
                  </a:lnTo>
                  <a:lnTo>
                    <a:pt x="108824" y="12700"/>
                  </a:lnTo>
                  <a:lnTo>
                    <a:pt x="101539" y="12700"/>
                  </a:lnTo>
                  <a:lnTo>
                    <a:pt x="88626" y="21590"/>
                  </a:lnTo>
                  <a:lnTo>
                    <a:pt x="62200" y="41910"/>
                  </a:lnTo>
                  <a:lnTo>
                    <a:pt x="39364" y="60661"/>
                  </a:lnTo>
                  <a:close/>
                </a:path>
                <a:path w="5599430" h="881379">
                  <a:moveTo>
                    <a:pt x="120267" y="13970"/>
                  </a:moveTo>
                  <a:lnTo>
                    <a:pt x="101539" y="12700"/>
                  </a:lnTo>
                  <a:lnTo>
                    <a:pt x="108824" y="12700"/>
                  </a:lnTo>
                  <a:lnTo>
                    <a:pt x="120267" y="13970"/>
                  </a:lnTo>
                  <a:close/>
                </a:path>
                <a:path w="5599430" h="881379">
                  <a:moveTo>
                    <a:pt x="52206" y="71120"/>
                  </a:moveTo>
                  <a:lnTo>
                    <a:pt x="39001" y="60960"/>
                  </a:lnTo>
                  <a:lnTo>
                    <a:pt x="39364" y="60661"/>
                  </a:lnTo>
                  <a:lnTo>
                    <a:pt x="52206" y="71120"/>
                  </a:lnTo>
                  <a:close/>
                </a:path>
                <a:path w="5599430" h="881379">
                  <a:moveTo>
                    <a:pt x="5576418" y="80010"/>
                  </a:moveTo>
                  <a:lnTo>
                    <a:pt x="5578074" y="78432"/>
                  </a:lnTo>
                  <a:lnTo>
                    <a:pt x="5578420" y="78740"/>
                  </a:lnTo>
                  <a:lnTo>
                    <a:pt x="5576418" y="80010"/>
                  </a:lnTo>
                  <a:close/>
                </a:path>
                <a:path w="5599430" h="881379">
                  <a:moveTo>
                    <a:pt x="109572" y="873977"/>
                  </a:moveTo>
                  <a:lnTo>
                    <a:pt x="107890" y="873760"/>
                  </a:lnTo>
                  <a:lnTo>
                    <a:pt x="59787" y="869950"/>
                  </a:lnTo>
                  <a:lnTo>
                    <a:pt x="44866" y="858520"/>
                  </a:lnTo>
                  <a:lnTo>
                    <a:pt x="18779" y="838200"/>
                  </a:lnTo>
                  <a:lnTo>
                    <a:pt x="0" y="822960"/>
                  </a:lnTo>
                  <a:lnTo>
                    <a:pt x="20447" y="802640"/>
                  </a:lnTo>
                  <a:lnTo>
                    <a:pt x="20331" y="803910"/>
                  </a:lnTo>
                  <a:lnTo>
                    <a:pt x="37052" y="817880"/>
                  </a:lnTo>
                  <a:lnTo>
                    <a:pt x="62200" y="838200"/>
                  </a:lnTo>
                  <a:lnTo>
                    <a:pt x="88626" y="858520"/>
                  </a:lnTo>
                  <a:lnTo>
                    <a:pt x="109572" y="873977"/>
                  </a:lnTo>
                  <a:close/>
                </a:path>
                <a:path w="5599430" h="881379">
                  <a:moveTo>
                    <a:pt x="5532731" y="873760"/>
                  </a:moveTo>
                  <a:lnTo>
                    <a:pt x="5516268" y="871220"/>
                  </a:lnTo>
                  <a:lnTo>
                    <a:pt x="5493733" y="868597"/>
                  </a:lnTo>
                  <a:lnTo>
                    <a:pt x="5504031" y="861060"/>
                  </a:lnTo>
                  <a:lnTo>
                    <a:pt x="5508276" y="858520"/>
                  </a:lnTo>
                  <a:lnTo>
                    <a:pt x="5534702" y="838200"/>
                  </a:lnTo>
                  <a:lnTo>
                    <a:pt x="5559850" y="817880"/>
                  </a:lnTo>
                  <a:lnTo>
                    <a:pt x="5563041" y="815340"/>
                  </a:lnTo>
                  <a:lnTo>
                    <a:pt x="5558059" y="808990"/>
                  </a:lnTo>
                  <a:lnTo>
                    <a:pt x="5579893" y="833120"/>
                  </a:lnTo>
                  <a:lnTo>
                    <a:pt x="5581141" y="836930"/>
                  </a:lnTo>
                  <a:lnTo>
                    <a:pt x="5578724" y="838200"/>
                  </a:lnTo>
                  <a:lnTo>
                    <a:pt x="5552637" y="858520"/>
                  </a:lnTo>
                  <a:lnTo>
                    <a:pt x="5548865" y="861060"/>
                  </a:lnTo>
                  <a:lnTo>
                    <a:pt x="5532731" y="873760"/>
                  </a:lnTo>
                  <a:close/>
                </a:path>
                <a:path w="5599430" h="881379">
                  <a:moveTo>
                    <a:pt x="3155667" y="876300"/>
                  </a:moveTo>
                  <a:lnTo>
                    <a:pt x="3120935" y="873760"/>
                  </a:lnTo>
                  <a:lnTo>
                    <a:pt x="3039567" y="863600"/>
                  </a:lnTo>
                  <a:lnTo>
                    <a:pt x="3004839" y="861060"/>
                  </a:lnTo>
                  <a:lnTo>
                    <a:pt x="4505214" y="861060"/>
                  </a:lnTo>
                  <a:lnTo>
                    <a:pt x="4470485" y="863600"/>
                  </a:lnTo>
                  <a:lnTo>
                    <a:pt x="4456923" y="866140"/>
                  </a:lnTo>
                  <a:lnTo>
                    <a:pt x="3306502" y="866140"/>
                  </a:lnTo>
                  <a:lnTo>
                    <a:pt x="3271770" y="867410"/>
                  </a:lnTo>
                  <a:lnTo>
                    <a:pt x="3190399" y="875030"/>
                  </a:lnTo>
                  <a:lnTo>
                    <a:pt x="3155667" y="876300"/>
                  </a:lnTo>
                  <a:close/>
                </a:path>
                <a:path w="5599430" h="881379">
                  <a:moveTo>
                    <a:pt x="4648106" y="876300"/>
                  </a:moveTo>
                  <a:lnTo>
                    <a:pt x="4614618" y="873760"/>
                  </a:lnTo>
                  <a:lnTo>
                    <a:pt x="4538706" y="863600"/>
                  </a:lnTo>
                  <a:lnTo>
                    <a:pt x="4505214" y="861060"/>
                  </a:lnTo>
                  <a:lnTo>
                    <a:pt x="4806877" y="861060"/>
                  </a:lnTo>
                  <a:lnTo>
                    <a:pt x="4770908" y="863600"/>
                  </a:lnTo>
                  <a:lnTo>
                    <a:pt x="4684079" y="873760"/>
                  </a:lnTo>
                  <a:lnTo>
                    <a:pt x="4648106" y="876300"/>
                  </a:lnTo>
                  <a:close/>
                </a:path>
                <a:path w="5599430" h="881379">
                  <a:moveTo>
                    <a:pt x="4957713" y="876300"/>
                  </a:moveTo>
                  <a:lnTo>
                    <a:pt x="4922981" y="873760"/>
                  </a:lnTo>
                  <a:lnTo>
                    <a:pt x="4841610" y="863600"/>
                  </a:lnTo>
                  <a:lnTo>
                    <a:pt x="4806877" y="861060"/>
                  </a:lnTo>
                  <a:lnTo>
                    <a:pt x="5100605" y="861060"/>
                  </a:lnTo>
                  <a:lnTo>
                    <a:pt x="5067113" y="863600"/>
                  </a:lnTo>
                  <a:lnTo>
                    <a:pt x="4991201" y="873760"/>
                  </a:lnTo>
                  <a:lnTo>
                    <a:pt x="4957713" y="876300"/>
                  </a:lnTo>
                  <a:close/>
                </a:path>
                <a:path w="5599430" h="881379">
                  <a:moveTo>
                    <a:pt x="5259377" y="876300"/>
                  </a:moveTo>
                  <a:lnTo>
                    <a:pt x="5223404" y="873760"/>
                  </a:lnTo>
                  <a:lnTo>
                    <a:pt x="5136577" y="863600"/>
                  </a:lnTo>
                  <a:lnTo>
                    <a:pt x="5100605" y="861060"/>
                  </a:lnTo>
                  <a:lnTo>
                    <a:pt x="5402269" y="861060"/>
                  </a:lnTo>
                  <a:lnTo>
                    <a:pt x="5368778" y="863600"/>
                  </a:lnTo>
                  <a:lnTo>
                    <a:pt x="5292868" y="873760"/>
                  </a:lnTo>
                  <a:lnTo>
                    <a:pt x="5259377" y="876300"/>
                  </a:lnTo>
                  <a:close/>
                </a:path>
                <a:path w="5599430" h="881379">
                  <a:moveTo>
                    <a:pt x="480389" y="881380"/>
                  </a:moveTo>
                  <a:lnTo>
                    <a:pt x="446896" y="880110"/>
                  </a:lnTo>
                  <a:lnTo>
                    <a:pt x="370984" y="868680"/>
                  </a:lnTo>
                  <a:lnTo>
                    <a:pt x="337496" y="866140"/>
                  </a:lnTo>
                  <a:lnTo>
                    <a:pt x="639160" y="866140"/>
                  </a:lnTo>
                  <a:lnTo>
                    <a:pt x="603188" y="868680"/>
                  </a:lnTo>
                  <a:lnTo>
                    <a:pt x="516361" y="880110"/>
                  </a:lnTo>
                  <a:lnTo>
                    <a:pt x="480389" y="881380"/>
                  </a:lnTo>
                  <a:close/>
                </a:path>
                <a:path w="5599430" h="881379">
                  <a:moveTo>
                    <a:pt x="774109" y="881380"/>
                  </a:moveTo>
                  <a:lnTo>
                    <a:pt x="741861" y="880110"/>
                  </a:lnTo>
                  <a:lnTo>
                    <a:pt x="671408" y="868680"/>
                  </a:lnTo>
                  <a:lnTo>
                    <a:pt x="639160" y="866140"/>
                  </a:lnTo>
                  <a:lnTo>
                    <a:pt x="932880" y="866140"/>
                  </a:lnTo>
                  <a:lnTo>
                    <a:pt x="896911" y="868680"/>
                  </a:lnTo>
                  <a:lnTo>
                    <a:pt x="810082" y="880110"/>
                  </a:lnTo>
                  <a:lnTo>
                    <a:pt x="774109" y="881380"/>
                  </a:lnTo>
                  <a:close/>
                </a:path>
                <a:path w="5599430" h="881379">
                  <a:moveTo>
                    <a:pt x="1075772" y="881380"/>
                  </a:moveTo>
                  <a:lnTo>
                    <a:pt x="1042285" y="880110"/>
                  </a:lnTo>
                  <a:lnTo>
                    <a:pt x="966372" y="868680"/>
                  </a:lnTo>
                  <a:lnTo>
                    <a:pt x="932880" y="866140"/>
                  </a:lnTo>
                  <a:lnTo>
                    <a:pt x="1234544" y="866140"/>
                  </a:lnTo>
                  <a:lnTo>
                    <a:pt x="1198575" y="868680"/>
                  </a:lnTo>
                  <a:lnTo>
                    <a:pt x="1111746" y="880110"/>
                  </a:lnTo>
                  <a:lnTo>
                    <a:pt x="1075772" y="881380"/>
                  </a:lnTo>
                  <a:close/>
                </a:path>
                <a:path w="5599430" h="881379">
                  <a:moveTo>
                    <a:pt x="1385380" y="881380"/>
                  </a:moveTo>
                  <a:lnTo>
                    <a:pt x="1350647" y="880110"/>
                  </a:lnTo>
                  <a:lnTo>
                    <a:pt x="1269276" y="868680"/>
                  </a:lnTo>
                  <a:lnTo>
                    <a:pt x="1234544" y="866140"/>
                  </a:lnTo>
                  <a:lnTo>
                    <a:pt x="1528272" y="866140"/>
                  </a:lnTo>
                  <a:lnTo>
                    <a:pt x="1494781" y="868680"/>
                  </a:lnTo>
                  <a:lnTo>
                    <a:pt x="1418871" y="880110"/>
                  </a:lnTo>
                  <a:lnTo>
                    <a:pt x="1385380" y="881380"/>
                  </a:lnTo>
                  <a:close/>
                </a:path>
                <a:path w="5599430" h="881379">
                  <a:moveTo>
                    <a:pt x="1671164" y="876300"/>
                  </a:moveTo>
                  <a:lnTo>
                    <a:pt x="1637673" y="875030"/>
                  </a:lnTo>
                  <a:lnTo>
                    <a:pt x="1561763" y="867410"/>
                  </a:lnTo>
                  <a:lnTo>
                    <a:pt x="1528272" y="866140"/>
                  </a:lnTo>
                  <a:lnTo>
                    <a:pt x="1829935" y="866140"/>
                  </a:lnTo>
                  <a:lnTo>
                    <a:pt x="1793963" y="867410"/>
                  </a:lnTo>
                  <a:lnTo>
                    <a:pt x="1707136" y="875030"/>
                  </a:lnTo>
                  <a:lnTo>
                    <a:pt x="1671164" y="876300"/>
                  </a:lnTo>
                  <a:close/>
                </a:path>
                <a:path w="5599430" h="881379">
                  <a:moveTo>
                    <a:pt x="1980763" y="876300"/>
                  </a:moveTo>
                  <a:lnTo>
                    <a:pt x="1946036" y="875030"/>
                  </a:lnTo>
                  <a:lnTo>
                    <a:pt x="1864667" y="867410"/>
                  </a:lnTo>
                  <a:lnTo>
                    <a:pt x="1829935" y="866140"/>
                  </a:lnTo>
                  <a:lnTo>
                    <a:pt x="2123663" y="866140"/>
                  </a:lnTo>
                  <a:lnTo>
                    <a:pt x="2090171" y="867410"/>
                  </a:lnTo>
                  <a:lnTo>
                    <a:pt x="2014256" y="875030"/>
                  </a:lnTo>
                  <a:lnTo>
                    <a:pt x="1980763" y="876300"/>
                  </a:lnTo>
                  <a:close/>
                </a:path>
                <a:path w="5599430" h="881379">
                  <a:moveTo>
                    <a:pt x="2282435" y="876300"/>
                  </a:moveTo>
                  <a:lnTo>
                    <a:pt x="2246461" y="875030"/>
                  </a:lnTo>
                  <a:lnTo>
                    <a:pt x="2159632" y="867410"/>
                  </a:lnTo>
                  <a:lnTo>
                    <a:pt x="2123663" y="866140"/>
                  </a:lnTo>
                  <a:lnTo>
                    <a:pt x="2417383" y="866140"/>
                  </a:lnTo>
                  <a:lnTo>
                    <a:pt x="2385136" y="867410"/>
                  </a:lnTo>
                  <a:lnTo>
                    <a:pt x="2314682" y="875030"/>
                  </a:lnTo>
                  <a:lnTo>
                    <a:pt x="2282435" y="876300"/>
                  </a:lnTo>
                  <a:close/>
                </a:path>
                <a:path w="5599430" h="881379">
                  <a:moveTo>
                    <a:pt x="2576155" y="881380"/>
                  </a:moveTo>
                  <a:lnTo>
                    <a:pt x="2540186" y="880110"/>
                  </a:lnTo>
                  <a:lnTo>
                    <a:pt x="2453357" y="868680"/>
                  </a:lnTo>
                  <a:lnTo>
                    <a:pt x="2417383" y="866140"/>
                  </a:lnTo>
                  <a:lnTo>
                    <a:pt x="2719047" y="866140"/>
                  </a:lnTo>
                  <a:lnTo>
                    <a:pt x="2685559" y="868680"/>
                  </a:lnTo>
                  <a:lnTo>
                    <a:pt x="2609647" y="880110"/>
                  </a:lnTo>
                  <a:lnTo>
                    <a:pt x="2576155" y="881380"/>
                  </a:lnTo>
                  <a:close/>
                </a:path>
                <a:path w="5599430" h="881379">
                  <a:moveTo>
                    <a:pt x="2861939" y="876300"/>
                  </a:moveTo>
                  <a:lnTo>
                    <a:pt x="2828451" y="875030"/>
                  </a:lnTo>
                  <a:lnTo>
                    <a:pt x="2752539" y="867410"/>
                  </a:lnTo>
                  <a:lnTo>
                    <a:pt x="2719047" y="866140"/>
                  </a:lnTo>
                  <a:lnTo>
                    <a:pt x="2952368" y="866140"/>
                  </a:lnTo>
                  <a:lnTo>
                    <a:pt x="2895431" y="873760"/>
                  </a:lnTo>
                  <a:lnTo>
                    <a:pt x="2861939" y="876300"/>
                  </a:lnTo>
                  <a:close/>
                </a:path>
                <a:path w="5599430" h="881379">
                  <a:moveTo>
                    <a:pt x="3441451" y="881380"/>
                  </a:moveTo>
                  <a:lnTo>
                    <a:pt x="3409203" y="880110"/>
                  </a:lnTo>
                  <a:lnTo>
                    <a:pt x="3338750" y="868680"/>
                  </a:lnTo>
                  <a:lnTo>
                    <a:pt x="3306502" y="866140"/>
                  </a:lnTo>
                  <a:lnTo>
                    <a:pt x="3600223" y="866140"/>
                  </a:lnTo>
                  <a:lnTo>
                    <a:pt x="3564254" y="868680"/>
                  </a:lnTo>
                  <a:lnTo>
                    <a:pt x="3477424" y="880110"/>
                  </a:lnTo>
                  <a:lnTo>
                    <a:pt x="3441451" y="881380"/>
                  </a:lnTo>
                  <a:close/>
                </a:path>
                <a:path w="5599430" h="881379">
                  <a:moveTo>
                    <a:pt x="3758994" y="881380"/>
                  </a:moveTo>
                  <a:lnTo>
                    <a:pt x="3723022" y="880110"/>
                  </a:lnTo>
                  <a:lnTo>
                    <a:pt x="3636195" y="868680"/>
                  </a:lnTo>
                  <a:lnTo>
                    <a:pt x="3600223" y="866140"/>
                  </a:lnTo>
                  <a:lnTo>
                    <a:pt x="3901886" y="866140"/>
                  </a:lnTo>
                  <a:lnTo>
                    <a:pt x="3868398" y="868680"/>
                  </a:lnTo>
                  <a:lnTo>
                    <a:pt x="3792486" y="880110"/>
                  </a:lnTo>
                  <a:lnTo>
                    <a:pt x="3758994" y="881380"/>
                  </a:lnTo>
                  <a:close/>
                </a:path>
                <a:path w="5599430" h="881379">
                  <a:moveTo>
                    <a:pt x="4052722" y="881380"/>
                  </a:moveTo>
                  <a:lnTo>
                    <a:pt x="4017990" y="880110"/>
                  </a:lnTo>
                  <a:lnTo>
                    <a:pt x="3936619" y="868680"/>
                  </a:lnTo>
                  <a:lnTo>
                    <a:pt x="3901886" y="866140"/>
                  </a:lnTo>
                  <a:lnTo>
                    <a:pt x="4203550" y="866140"/>
                  </a:lnTo>
                  <a:lnTo>
                    <a:pt x="4168822" y="868680"/>
                  </a:lnTo>
                  <a:lnTo>
                    <a:pt x="4087454" y="880110"/>
                  </a:lnTo>
                  <a:lnTo>
                    <a:pt x="4052722" y="881380"/>
                  </a:lnTo>
                  <a:close/>
                </a:path>
                <a:path w="5599430" h="881379">
                  <a:moveTo>
                    <a:pt x="4354386" y="881380"/>
                  </a:moveTo>
                  <a:lnTo>
                    <a:pt x="4319653" y="880110"/>
                  </a:lnTo>
                  <a:lnTo>
                    <a:pt x="4238282" y="868680"/>
                  </a:lnTo>
                  <a:lnTo>
                    <a:pt x="4203550" y="866140"/>
                  </a:lnTo>
                  <a:lnTo>
                    <a:pt x="4456923" y="866140"/>
                  </a:lnTo>
                  <a:lnTo>
                    <a:pt x="4389115" y="878840"/>
                  </a:lnTo>
                  <a:lnTo>
                    <a:pt x="4354386" y="881380"/>
                  </a:lnTo>
                  <a:close/>
                </a:path>
                <a:path w="5599430" h="881379">
                  <a:moveTo>
                    <a:pt x="5493620" y="868680"/>
                  </a:moveTo>
                  <a:lnTo>
                    <a:pt x="5472611" y="866140"/>
                  </a:lnTo>
                  <a:lnTo>
                    <a:pt x="5493733" y="868597"/>
                  </a:lnTo>
                  <a:close/>
                </a:path>
                <a:path w="5599430" h="881379">
                  <a:moveTo>
                    <a:pt x="156971" y="880110"/>
                  </a:moveTo>
                  <a:lnTo>
                    <a:pt x="110998" y="875030"/>
                  </a:lnTo>
                  <a:lnTo>
                    <a:pt x="109572" y="873977"/>
                  </a:lnTo>
                  <a:lnTo>
                    <a:pt x="156971" y="880110"/>
                  </a:lnTo>
                  <a:close/>
                </a:path>
              </a:pathLst>
            </a:custGeom>
            <a:solidFill>
              <a:srgbClr val="AE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39701" y="7620667"/>
              <a:ext cx="5901445" cy="11718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 rot="17700000">
            <a:off x="423367" y="8004605"/>
            <a:ext cx="272818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200" dirty="0">
                <a:solidFill>
                  <a:srgbClr val="00ADEF"/>
                </a:solidFill>
                <a:latin typeface="Trebuchet MS"/>
                <a:cs typeface="Trebuchet MS"/>
              </a:rPr>
              <a:t>G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 rot="18600000">
            <a:off x="525652" y="7872318"/>
            <a:ext cx="227755" cy="214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9"/>
              </a:lnSpc>
            </a:pPr>
            <a:r>
              <a:rPr sz="1650" spc="-5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 rot="19380000">
            <a:off x="606530" y="7782435"/>
            <a:ext cx="251999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114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 rot="20340000">
            <a:off x="750453" y="7690441"/>
            <a:ext cx="2823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25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 rot="21360000">
            <a:off x="957092" y="7643725"/>
            <a:ext cx="281347" cy="219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5"/>
              </a:lnSpc>
            </a:pPr>
            <a:r>
              <a:rPr sz="1700" spc="-30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 rot="600000">
            <a:off x="1151155" y="7654110"/>
            <a:ext cx="254185" cy="218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0"/>
              </a:lnSpc>
            </a:pPr>
            <a:r>
              <a:rPr sz="1700" spc="105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 rot="1200000">
            <a:off x="1279322" y="7687921"/>
            <a:ext cx="2317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8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 rot="2220000">
            <a:off x="1434102" y="7781877"/>
            <a:ext cx="255306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-55" dirty="0">
                <a:solidFill>
                  <a:srgbClr val="00ADEF"/>
                </a:solidFill>
                <a:latin typeface="Trebuchet MS"/>
                <a:cs typeface="Trebuchet MS"/>
              </a:rPr>
              <a:t>H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 rot="3240000">
            <a:off x="1552077" y="7903724"/>
            <a:ext cx="250808" cy="213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5"/>
              </a:lnSpc>
            </a:pPr>
            <a:r>
              <a:rPr sz="1650" spc="125" dirty="0">
                <a:solidFill>
                  <a:srgbClr val="00ADEF"/>
                </a:solidFill>
                <a:latin typeface="Trebuchet MS"/>
                <a:cs typeface="Trebuchet MS"/>
              </a:rPr>
              <a:t>e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 rot="3900000">
            <a:off x="1623963" y="8001690"/>
            <a:ext cx="217990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-145" dirty="0">
                <a:solidFill>
                  <a:srgbClr val="00ADEF"/>
                </a:solidFill>
                <a:latin typeface="Trebuchet MS"/>
                <a:cs typeface="Trebuchet MS"/>
              </a:rPr>
              <a:t>l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 rot="4740000">
            <a:off x="1642906" y="8109999"/>
            <a:ext cx="247318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650" spc="75" dirty="0">
                <a:solidFill>
                  <a:srgbClr val="00ADEF"/>
                </a:solidFill>
                <a:latin typeface="Trebuchet MS"/>
                <a:cs typeface="Trebuchet MS"/>
              </a:rPr>
              <a:t>p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976120" y="7935517"/>
            <a:ext cx="41281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5080" indent="-12700" algn="just">
              <a:lnSpc>
                <a:spcPct val="100000"/>
              </a:lnSpc>
              <a:spcBef>
                <a:spcPts val="100"/>
              </a:spcBef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b="1" spc="-90" dirty="0">
                <a:latin typeface="Trebuchet MS"/>
                <a:cs typeface="Trebuchet MS"/>
              </a:rPr>
              <a:t>subject </a:t>
            </a:r>
            <a:r>
              <a:rPr sz="1600" spc="-90" dirty="0">
                <a:latin typeface="Trebuchet MS"/>
                <a:cs typeface="Trebuchet MS"/>
              </a:rPr>
              <a:t>of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50" dirty="0">
                <a:latin typeface="Trebuchet MS"/>
                <a:cs typeface="Trebuchet MS"/>
              </a:rPr>
              <a:t>sentence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45" dirty="0">
                <a:latin typeface="Trebuchet MS"/>
                <a:cs typeface="Trebuchet MS"/>
              </a:rPr>
              <a:t>person, </a:t>
            </a:r>
            <a:r>
              <a:rPr sz="1600" spc="-55" dirty="0">
                <a:latin typeface="Trebuchet MS"/>
                <a:cs typeface="Trebuchet MS"/>
              </a:rPr>
              <a:t>animal,  </a:t>
            </a:r>
            <a:r>
              <a:rPr sz="1600" spc="-45" dirty="0">
                <a:latin typeface="Trebuchet MS"/>
                <a:cs typeface="Trebuchet MS"/>
              </a:rPr>
              <a:t>place </a:t>
            </a:r>
            <a:r>
              <a:rPr sz="1600" spc="-60" dirty="0">
                <a:latin typeface="Trebuchet MS"/>
                <a:cs typeface="Trebuchet MS"/>
              </a:rPr>
              <a:t>or thing </a:t>
            </a:r>
            <a:r>
              <a:rPr sz="1600" spc="-105" dirty="0">
                <a:latin typeface="Trebuchet MS"/>
                <a:cs typeface="Trebuchet MS"/>
              </a:rPr>
              <a:t>that </a:t>
            </a:r>
            <a:r>
              <a:rPr sz="1600" spc="5" dirty="0">
                <a:latin typeface="Trebuchet MS"/>
                <a:cs typeface="Trebuchet MS"/>
              </a:rPr>
              <a:t>does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70" dirty="0">
                <a:latin typeface="Trebuchet MS"/>
                <a:cs typeface="Trebuchet MS"/>
              </a:rPr>
              <a:t>action </a:t>
            </a:r>
            <a:r>
              <a:rPr sz="1600" spc="5" dirty="0">
                <a:latin typeface="Trebuchet MS"/>
                <a:cs typeface="Trebuchet MS"/>
              </a:rPr>
              <a:t>shown </a:t>
            </a:r>
            <a:r>
              <a:rPr sz="1600" spc="-45" dirty="0">
                <a:latin typeface="Trebuchet MS"/>
                <a:cs typeface="Trebuchet MS"/>
              </a:rPr>
              <a:t>by</a:t>
            </a:r>
            <a:r>
              <a:rPr sz="1600" spc="-330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the  </a:t>
            </a:r>
            <a:r>
              <a:rPr sz="1600" spc="-90" dirty="0">
                <a:latin typeface="Trebuchet MS"/>
                <a:cs typeface="Trebuchet MS"/>
              </a:rPr>
              <a:t>verb.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35940" y="4405743"/>
            <a:ext cx="5764530" cy="298831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19075" marR="1240155">
              <a:lnSpc>
                <a:spcPct val="129400"/>
              </a:lnSpc>
              <a:spcBef>
                <a:spcPts val="395"/>
              </a:spcBef>
            </a:pPr>
            <a:r>
              <a:rPr sz="1600" spc="60" dirty="0">
                <a:latin typeface="Trebuchet MS"/>
                <a:cs typeface="Trebuchet MS"/>
              </a:rPr>
              <a:t>My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name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is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b="1" spc="-55" dirty="0">
                <a:latin typeface="Trebuchet MS"/>
                <a:cs typeface="Trebuchet MS"/>
              </a:rPr>
              <a:t>David</a:t>
            </a:r>
            <a:r>
              <a:rPr sz="1600" spc="-55" dirty="0">
                <a:latin typeface="Trebuchet MS"/>
                <a:cs typeface="Trebuchet MS"/>
              </a:rPr>
              <a:t>.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b="1" spc="-65" dirty="0">
                <a:solidFill>
                  <a:srgbClr val="00ADEF"/>
                </a:solidFill>
                <a:latin typeface="Trebuchet MS"/>
                <a:cs typeface="Trebuchet MS"/>
              </a:rPr>
              <a:t>I</a:t>
            </a:r>
            <a:r>
              <a:rPr sz="1600" b="1" spc="-85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600" spc="25" dirty="0">
                <a:latin typeface="Trebuchet MS"/>
                <a:cs typeface="Trebuchet MS"/>
              </a:rPr>
              <a:t>am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youngest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in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114" dirty="0">
                <a:latin typeface="Trebuchet MS"/>
                <a:cs typeface="Trebuchet MS"/>
              </a:rPr>
              <a:t>family.  </a:t>
            </a:r>
            <a:r>
              <a:rPr sz="1600" spc="-75" dirty="0">
                <a:latin typeface="Trebuchet MS"/>
                <a:cs typeface="Trebuchet MS"/>
              </a:rPr>
              <a:t>This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b="1" spc="-50" dirty="0">
                <a:latin typeface="Trebuchet MS"/>
                <a:cs typeface="Trebuchet MS"/>
              </a:rPr>
              <a:t>my </a:t>
            </a:r>
            <a:r>
              <a:rPr sz="1600" b="1" spc="-100" dirty="0">
                <a:latin typeface="Trebuchet MS"/>
                <a:cs typeface="Trebuchet MS"/>
              </a:rPr>
              <a:t>father</a:t>
            </a:r>
            <a:r>
              <a:rPr sz="1600" spc="-100" dirty="0">
                <a:latin typeface="Trebuchet MS"/>
                <a:cs typeface="Trebuchet MS"/>
              </a:rPr>
              <a:t>. </a:t>
            </a:r>
            <a:r>
              <a:rPr sz="1600" b="1" spc="-15" dirty="0">
                <a:solidFill>
                  <a:srgbClr val="00ADEF"/>
                </a:solidFill>
                <a:latin typeface="Trebuchet MS"/>
                <a:cs typeface="Trebuchet MS"/>
              </a:rPr>
              <a:t>He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265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teacher.</a:t>
            </a:r>
            <a:endParaRPr sz="1600">
              <a:latin typeface="Trebuchet MS"/>
              <a:cs typeface="Trebuchet MS"/>
            </a:endParaRPr>
          </a:p>
          <a:p>
            <a:pPr marL="219075">
              <a:lnSpc>
                <a:spcPct val="100000"/>
              </a:lnSpc>
              <a:spcBef>
                <a:spcPts val="565"/>
              </a:spcBef>
            </a:pPr>
            <a:r>
              <a:rPr sz="1600" spc="-75" dirty="0">
                <a:latin typeface="Trebuchet MS"/>
                <a:cs typeface="Trebuchet MS"/>
              </a:rPr>
              <a:t>This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b="1" spc="-50" dirty="0">
                <a:latin typeface="Trebuchet MS"/>
                <a:cs typeface="Trebuchet MS"/>
              </a:rPr>
              <a:t>my </a:t>
            </a:r>
            <a:r>
              <a:rPr sz="1600" b="1" spc="-95" dirty="0">
                <a:latin typeface="Trebuchet MS"/>
                <a:cs typeface="Trebuchet MS"/>
              </a:rPr>
              <a:t>mother</a:t>
            </a:r>
            <a:r>
              <a:rPr sz="1600" spc="-95" dirty="0">
                <a:latin typeface="Trebuchet MS"/>
                <a:cs typeface="Trebuchet MS"/>
              </a:rPr>
              <a:t>. </a:t>
            </a:r>
            <a:r>
              <a:rPr sz="1600" b="1" spc="-30" dirty="0">
                <a:solidFill>
                  <a:srgbClr val="00ADEF"/>
                </a:solidFill>
                <a:latin typeface="Trebuchet MS"/>
                <a:cs typeface="Trebuchet MS"/>
              </a:rPr>
              <a:t>She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254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lawyer.</a:t>
            </a:r>
            <a:endParaRPr sz="1600">
              <a:latin typeface="Trebuchet MS"/>
              <a:cs typeface="Trebuchet MS"/>
            </a:endParaRPr>
          </a:p>
          <a:p>
            <a:pPr marL="219075" marR="2646045">
              <a:lnSpc>
                <a:spcPct val="129400"/>
              </a:lnSpc>
            </a:pPr>
            <a:r>
              <a:rPr sz="1600" b="1" spc="-65" dirty="0">
                <a:solidFill>
                  <a:srgbClr val="00ADEF"/>
                </a:solidFill>
                <a:latin typeface="Trebuchet MS"/>
                <a:cs typeface="Trebuchet MS"/>
              </a:rPr>
              <a:t>I </a:t>
            </a:r>
            <a:r>
              <a:rPr sz="1600" spc="-30" dirty="0">
                <a:latin typeface="Trebuchet MS"/>
                <a:cs typeface="Trebuchet MS"/>
              </a:rPr>
              <a:t>have </a:t>
            </a:r>
            <a:r>
              <a:rPr sz="1600" b="1" spc="65" dirty="0">
                <a:latin typeface="Trebuchet MS"/>
                <a:cs typeface="Trebuchet MS"/>
              </a:rPr>
              <a:t>a </a:t>
            </a:r>
            <a:r>
              <a:rPr sz="1600" b="1" spc="-95" dirty="0">
                <a:latin typeface="Trebuchet MS"/>
                <a:cs typeface="Trebuchet MS"/>
              </a:rPr>
              <a:t>brother </a:t>
            </a:r>
            <a:r>
              <a:rPr sz="1600" spc="10" dirty="0">
                <a:latin typeface="Trebuchet MS"/>
                <a:cs typeface="Trebuchet MS"/>
              </a:rPr>
              <a:t>and </a:t>
            </a:r>
            <a:r>
              <a:rPr sz="1600" b="1" spc="-65" dirty="0">
                <a:latin typeface="Trebuchet MS"/>
                <a:cs typeface="Trebuchet MS"/>
              </a:rPr>
              <a:t>two </a:t>
            </a:r>
            <a:r>
              <a:rPr sz="1600" b="1" spc="-90" dirty="0">
                <a:latin typeface="Trebuchet MS"/>
                <a:cs typeface="Trebuchet MS"/>
              </a:rPr>
              <a:t>sisters</a:t>
            </a:r>
            <a:r>
              <a:rPr sz="1600" spc="-90" dirty="0">
                <a:latin typeface="Trebuchet MS"/>
                <a:cs typeface="Trebuchet MS"/>
              </a:rPr>
              <a:t>. </a:t>
            </a:r>
            <a:r>
              <a:rPr sz="1600" spc="-9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600" b="1" spc="-105" dirty="0">
                <a:solidFill>
                  <a:srgbClr val="00ADEF"/>
                </a:solidFill>
                <a:latin typeface="Trebuchet MS"/>
                <a:cs typeface="Trebuchet MS"/>
              </a:rPr>
              <a:t>They </a:t>
            </a:r>
            <a:r>
              <a:rPr sz="1600" spc="-40" dirty="0">
                <a:latin typeface="Trebuchet MS"/>
                <a:cs typeface="Trebuchet MS"/>
              </a:rPr>
              <a:t>are </a:t>
            </a:r>
            <a:r>
              <a:rPr sz="1600" spc="-130" dirty="0">
                <a:latin typeface="Trebuchet MS"/>
                <a:cs typeface="Trebuchet MS"/>
              </a:rPr>
              <a:t>Peter, </a:t>
            </a:r>
            <a:r>
              <a:rPr sz="1600" spc="-20" dirty="0">
                <a:latin typeface="Trebuchet MS"/>
                <a:cs typeface="Trebuchet MS"/>
              </a:rPr>
              <a:t>Sharon </a:t>
            </a:r>
            <a:r>
              <a:rPr sz="1600" spc="10" dirty="0">
                <a:latin typeface="Trebuchet MS"/>
                <a:cs typeface="Trebuchet MS"/>
              </a:rPr>
              <a:t>and</a:t>
            </a:r>
            <a:r>
              <a:rPr sz="1600" spc="-155" dirty="0">
                <a:latin typeface="Trebuchet MS"/>
                <a:cs typeface="Trebuchet MS"/>
              </a:rPr>
              <a:t> </a:t>
            </a:r>
            <a:r>
              <a:rPr sz="1600" spc="-105" dirty="0">
                <a:latin typeface="Trebuchet MS"/>
                <a:cs typeface="Trebuchet MS"/>
              </a:rPr>
              <a:t>Jenny. </a:t>
            </a:r>
            <a:r>
              <a:rPr sz="1600" spc="-105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600" b="1" spc="-65" dirty="0">
                <a:solidFill>
                  <a:srgbClr val="00ADEF"/>
                </a:solidFill>
                <a:latin typeface="Trebuchet MS"/>
                <a:cs typeface="Trebuchet MS"/>
              </a:rPr>
              <a:t>I </a:t>
            </a:r>
            <a:r>
              <a:rPr sz="1600" spc="-30" dirty="0">
                <a:latin typeface="Trebuchet MS"/>
                <a:cs typeface="Trebuchet MS"/>
              </a:rPr>
              <a:t>have </a:t>
            </a:r>
            <a:r>
              <a:rPr sz="1600" b="1" spc="65" dirty="0">
                <a:latin typeface="Trebuchet MS"/>
                <a:cs typeface="Trebuchet MS"/>
              </a:rPr>
              <a:t>a </a:t>
            </a:r>
            <a:r>
              <a:rPr sz="1600" b="1" spc="-30" dirty="0">
                <a:latin typeface="Trebuchet MS"/>
                <a:cs typeface="Trebuchet MS"/>
              </a:rPr>
              <a:t>dog</a:t>
            </a:r>
            <a:r>
              <a:rPr sz="1600" spc="-30" dirty="0">
                <a:latin typeface="Trebuchet MS"/>
                <a:cs typeface="Trebuchet MS"/>
              </a:rPr>
              <a:t>. </a:t>
            </a:r>
            <a:r>
              <a:rPr sz="1600" b="1" spc="-114" dirty="0">
                <a:solidFill>
                  <a:srgbClr val="00ADEF"/>
                </a:solidFill>
                <a:latin typeface="Trebuchet MS"/>
                <a:cs typeface="Trebuchet MS"/>
              </a:rPr>
              <a:t>It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65" dirty="0">
                <a:latin typeface="Trebuchet MS"/>
                <a:cs typeface="Trebuchet MS"/>
              </a:rPr>
              <a:t>called</a:t>
            </a:r>
            <a:r>
              <a:rPr sz="1600" spc="35" dirty="0">
                <a:latin typeface="Trebuchet MS"/>
                <a:cs typeface="Trebuchet MS"/>
              </a:rPr>
              <a:t> </a:t>
            </a:r>
            <a:r>
              <a:rPr sz="1600" spc="-125" dirty="0">
                <a:latin typeface="Trebuchet MS"/>
                <a:cs typeface="Trebuchet MS"/>
              </a:rPr>
              <a:t>Lucky.</a:t>
            </a:r>
            <a:endParaRPr sz="1600">
              <a:latin typeface="Trebuchet MS"/>
              <a:cs typeface="Trebuchet MS"/>
            </a:endParaRPr>
          </a:p>
          <a:p>
            <a:pPr marL="219075">
              <a:lnSpc>
                <a:spcPct val="100000"/>
              </a:lnSpc>
              <a:spcBef>
                <a:spcPts val="565"/>
              </a:spcBef>
            </a:pPr>
            <a:r>
              <a:rPr sz="1600" b="1" spc="-114" dirty="0">
                <a:latin typeface="Trebuchet MS"/>
                <a:cs typeface="Trebuchet MS"/>
              </a:rPr>
              <a:t>Lucky</a:t>
            </a:r>
            <a:r>
              <a:rPr sz="1600" spc="-114" dirty="0">
                <a:latin typeface="Trebuchet MS"/>
                <a:cs typeface="Trebuchet MS"/>
              </a:rPr>
              <a:t>, </a:t>
            </a:r>
            <a:r>
              <a:rPr sz="1600" b="1" spc="-55" dirty="0">
                <a:solidFill>
                  <a:srgbClr val="00ADEF"/>
                </a:solidFill>
                <a:latin typeface="Trebuchet MS"/>
                <a:cs typeface="Trebuchet MS"/>
              </a:rPr>
              <a:t>you </a:t>
            </a:r>
            <a:r>
              <a:rPr sz="1600" spc="-40" dirty="0">
                <a:latin typeface="Trebuchet MS"/>
                <a:cs typeface="Trebuchet MS"/>
              </a:rPr>
              <a:t>are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20" dirty="0">
                <a:latin typeface="Trebuchet MS"/>
                <a:cs typeface="Trebuchet MS"/>
              </a:rPr>
              <a:t>good</a:t>
            </a:r>
            <a:r>
              <a:rPr sz="1600" spc="-235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dog.</a:t>
            </a:r>
            <a:endParaRPr sz="1600">
              <a:latin typeface="Trebuchet MS"/>
              <a:cs typeface="Trebuchet MS"/>
            </a:endParaRPr>
          </a:p>
          <a:p>
            <a:pPr marL="219075">
              <a:lnSpc>
                <a:spcPct val="100000"/>
              </a:lnSpc>
              <a:spcBef>
                <a:spcPts val="565"/>
              </a:spcBef>
            </a:pPr>
            <a:r>
              <a:rPr sz="1600" spc="-5" dirty="0">
                <a:latin typeface="Trebuchet MS"/>
                <a:cs typeface="Trebuchet MS"/>
              </a:rPr>
              <a:t>Good </a:t>
            </a:r>
            <a:r>
              <a:rPr sz="1600" spc="-50" dirty="0">
                <a:latin typeface="Trebuchet MS"/>
                <a:cs typeface="Trebuchet MS"/>
              </a:rPr>
              <a:t>morning, </a:t>
            </a:r>
            <a:r>
              <a:rPr sz="1600" b="1" spc="-90" dirty="0">
                <a:latin typeface="Trebuchet MS"/>
                <a:cs typeface="Trebuchet MS"/>
              </a:rPr>
              <a:t>children</a:t>
            </a:r>
            <a:r>
              <a:rPr sz="1600" spc="-90" dirty="0">
                <a:latin typeface="Trebuchet MS"/>
                <a:cs typeface="Trebuchet MS"/>
              </a:rPr>
              <a:t>! </a:t>
            </a:r>
            <a:r>
              <a:rPr sz="1600" b="1" spc="-120" dirty="0">
                <a:solidFill>
                  <a:srgbClr val="00ADEF"/>
                </a:solidFill>
                <a:latin typeface="Trebuchet MS"/>
                <a:cs typeface="Trebuchet MS"/>
              </a:rPr>
              <a:t>You </a:t>
            </a:r>
            <a:r>
              <a:rPr sz="1600" spc="-10" dirty="0">
                <a:latin typeface="Trebuchet MS"/>
                <a:cs typeface="Trebuchet MS"/>
              </a:rPr>
              <a:t>may </a:t>
            </a:r>
            <a:r>
              <a:rPr sz="1600" spc="-100" dirty="0">
                <a:latin typeface="Trebuchet MS"/>
                <a:cs typeface="Trebuchet MS"/>
              </a:rPr>
              <a:t>sit </a:t>
            </a:r>
            <a:r>
              <a:rPr sz="1600" spc="-5" dirty="0">
                <a:latin typeface="Trebuchet MS"/>
                <a:cs typeface="Trebuchet MS"/>
              </a:rPr>
              <a:t>down</a:t>
            </a:r>
            <a:r>
              <a:rPr sz="1600" spc="-195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now.</a:t>
            </a:r>
            <a:endParaRPr sz="1600">
              <a:latin typeface="Trebuchet MS"/>
              <a:cs typeface="Trebuchet MS"/>
            </a:endParaRPr>
          </a:p>
          <a:p>
            <a:pPr marL="219075">
              <a:lnSpc>
                <a:spcPct val="100000"/>
              </a:lnSpc>
              <a:spcBef>
                <a:spcPts val="565"/>
              </a:spcBef>
            </a:pPr>
            <a:r>
              <a:rPr sz="1600" b="1" spc="55" dirty="0">
                <a:latin typeface="Trebuchet MS"/>
                <a:cs typeface="Trebuchet MS"/>
              </a:rPr>
              <a:t>My</a:t>
            </a:r>
            <a:r>
              <a:rPr sz="1600" b="1" spc="-60" dirty="0">
                <a:latin typeface="Trebuchet MS"/>
                <a:cs typeface="Trebuchet MS"/>
              </a:rPr>
              <a:t> </a:t>
            </a:r>
            <a:r>
              <a:rPr sz="1600" b="1" spc="-65" dirty="0">
                <a:latin typeface="Trebuchet MS"/>
                <a:cs typeface="Trebuchet MS"/>
              </a:rPr>
              <a:t>family</a:t>
            </a:r>
            <a:r>
              <a:rPr sz="1600" b="1" spc="-55" dirty="0">
                <a:latin typeface="Trebuchet MS"/>
                <a:cs typeface="Trebuchet MS"/>
              </a:rPr>
              <a:t> </a:t>
            </a:r>
            <a:r>
              <a:rPr sz="1600" b="1" dirty="0">
                <a:latin typeface="Trebuchet MS"/>
                <a:cs typeface="Trebuchet MS"/>
              </a:rPr>
              <a:t>and</a:t>
            </a:r>
            <a:r>
              <a:rPr sz="1600" b="1" spc="-55" dirty="0">
                <a:latin typeface="Trebuchet MS"/>
                <a:cs typeface="Trebuchet MS"/>
              </a:rPr>
              <a:t> </a:t>
            </a:r>
            <a:r>
              <a:rPr sz="1600" b="1" spc="-65" dirty="0">
                <a:solidFill>
                  <a:srgbClr val="00ADEF"/>
                </a:solidFill>
                <a:latin typeface="Trebuchet MS"/>
                <a:cs typeface="Trebuchet MS"/>
              </a:rPr>
              <a:t>I</a:t>
            </a:r>
            <a:r>
              <a:rPr sz="1600" b="1" spc="-85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600" spc="-105" dirty="0">
                <a:latin typeface="Trebuchet MS"/>
                <a:cs typeface="Trebuchet MS"/>
              </a:rPr>
              <a:t>live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in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20" dirty="0">
                <a:latin typeface="Trebuchet MS"/>
                <a:cs typeface="Trebuchet MS"/>
              </a:rPr>
              <a:t>big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165" dirty="0">
                <a:latin typeface="Trebuchet MS"/>
                <a:cs typeface="Trebuchet MS"/>
              </a:rPr>
              <a:t>city.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b="1" spc="-45" dirty="0">
                <a:solidFill>
                  <a:srgbClr val="00ADEF"/>
                </a:solidFill>
                <a:latin typeface="Trebuchet MS"/>
                <a:cs typeface="Trebuchet MS"/>
              </a:rPr>
              <a:t>We</a:t>
            </a:r>
            <a:r>
              <a:rPr sz="1600" b="1" spc="-85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have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15" dirty="0">
                <a:latin typeface="Trebuchet MS"/>
                <a:cs typeface="Trebuchet MS"/>
              </a:rPr>
              <a:t>an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apartment.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46100" y="1697989"/>
            <a:ext cx="5762625" cy="635635"/>
          </a:xfrm>
          <a:custGeom>
            <a:avLst/>
            <a:gdLst/>
            <a:ahLst/>
            <a:cxnLst/>
            <a:rect l="l" t="t" r="r" b="b"/>
            <a:pathLst>
              <a:path w="5762625" h="635635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521334"/>
                </a:lnTo>
                <a:lnTo>
                  <a:pt x="1785" y="587414"/>
                </a:lnTo>
                <a:lnTo>
                  <a:pt x="14287" y="621347"/>
                </a:lnTo>
                <a:lnTo>
                  <a:pt x="48220" y="633849"/>
                </a:lnTo>
                <a:lnTo>
                  <a:pt x="114300" y="635634"/>
                </a:lnTo>
                <a:lnTo>
                  <a:pt x="5648325" y="635634"/>
                </a:lnTo>
                <a:lnTo>
                  <a:pt x="5714404" y="633849"/>
                </a:lnTo>
                <a:lnTo>
                  <a:pt x="5748337" y="621347"/>
                </a:lnTo>
                <a:lnTo>
                  <a:pt x="5760839" y="587414"/>
                </a:lnTo>
                <a:lnTo>
                  <a:pt x="5762625" y="521334"/>
                </a:lnTo>
                <a:lnTo>
                  <a:pt x="5762625" y="114300"/>
                </a:lnTo>
                <a:lnTo>
                  <a:pt x="5760839" y="48220"/>
                </a:lnTo>
                <a:lnTo>
                  <a:pt x="5748337" y="14287"/>
                </a:lnTo>
                <a:lnTo>
                  <a:pt x="5714404" y="1785"/>
                </a:lnTo>
                <a:lnTo>
                  <a:pt x="5648325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535940" y="536498"/>
            <a:ext cx="5760720" cy="786765"/>
            <a:chOff x="535940" y="536498"/>
            <a:chExt cx="5760720" cy="786765"/>
          </a:xfrm>
        </p:grpSpPr>
        <p:sp>
          <p:nvSpPr>
            <p:cNvPr id="34" name="object 34"/>
            <p:cNvSpPr/>
            <p:nvPr/>
          </p:nvSpPr>
          <p:spPr>
            <a:xfrm>
              <a:off x="1255730" y="1130300"/>
              <a:ext cx="5041265" cy="7620"/>
            </a:xfrm>
            <a:custGeom>
              <a:avLst/>
              <a:gdLst/>
              <a:ahLst/>
              <a:cxnLst/>
              <a:rect l="l" t="t" r="r" b="b"/>
              <a:pathLst>
                <a:path w="5041265" h="7619">
                  <a:moveTo>
                    <a:pt x="0" y="7258"/>
                  </a:moveTo>
                  <a:lnTo>
                    <a:pt x="5040929" y="7258"/>
                  </a:lnTo>
                  <a:lnTo>
                    <a:pt x="5040929" y="0"/>
                  </a:lnTo>
                  <a:lnTo>
                    <a:pt x="0" y="0"/>
                  </a:lnTo>
                  <a:lnTo>
                    <a:pt x="0" y="7258"/>
                  </a:lnTo>
                  <a:close/>
                </a:path>
              </a:pathLst>
            </a:custGeom>
            <a:solidFill>
              <a:srgbClr val="BAE6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255730" y="1136896"/>
              <a:ext cx="5041265" cy="13335"/>
            </a:xfrm>
            <a:custGeom>
              <a:avLst/>
              <a:gdLst/>
              <a:ahLst/>
              <a:cxnLst/>
              <a:rect l="l" t="t" r="r" b="b"/>
              <a:pathLst>
                <a:path w="5041265" h="13334">
                  <a:moveTo>
                    <a:pt x="0" y="13229"/>
                  </a:moveTo>
                  <a:lnTo>
                    <a:pt x="5040929" y="13229"/>
                  </a:lnTo>
                  <a:lnTo>
                    <a:pt x="5040929" y="0"/>
                  </a:lnTo>
                  <a:lnTo>
                    <a:pt x="0" y="0"/>
                  </a:lnTo>
                  <a:lnTo>
                    <a:pt x="0" y="13229"/>
                  </a:lnTo>
                  <a:close/>
                </a:path>
              </a:pathLst>
            </a:custGeom>
            <a:solidFill>
              <a:srgbClr val="BD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255730" y="1149476"/>
              <a:ext cx="5041265" cy="13335"/>
            </a:xfrm>
            <a:custGeom>
              <a:avLst/>
              <a:gdLst/>
              <a:ahLst/>
              <a:cxnLst/>
              <a:rect l="l" t="t" r="r" b="b"/>
              <a:pathLst>
                <a:path w="5041265" h="13334">
                  <a:moveTo>
                    <a:pt x="0" y="13229"/>
                  </a:moveTo>
                  <a:lnTo>
                    <a:pt x="5040929" y="13229"/>
                  </a:lnTo>
                  <a:lnTo>
                    <a:pt x="5040929" y="0"/>
                  </a:lnTo>
                  <a:lnTo>
                    <a:pt x="0" y="0"/>
                  </a:lnTo>
                  <a:lnTo>
                    <a:pt x="0" y="13229"/>
                  </a:lnTo>
                  <a:close/>
                </a:path>
              </a:pathLst>
            </a:custGeom>
            <a:solidFill>
              <a:srgbClr val="C1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223835" y="1162049"/>
              <a:ext cx="5073015" cy="13335"/>
            </a:xfrm>
            <a:custGeom>
              <a:avLst/>
              <a:gdLst/>
              <a:ahLst/>
              <a:cxnLst/>
              <a:rect l="l" t="t" r="r" b="b"/>
              <a:pathLst>
                <a:path w="5073015" h="13334">
                  <a:moveTo>
                    <a:pt x="5072824" y="0"/>
                  </a:moveTo>
                  <a:lnTo>
                    <a:pt x="0" y="0"/>
                  </a:lnTo>
                  <a:lnTo>
                    <a:pt x="0" y="889"/>
                  </a:lnTo>
                  <a:lnTo>
                    <a:pt x="0" y="13233"/>
                  </a:lnTo>
                  <a:lnTo>
                    <a:pt x="5072824" y="13233"/>
                  </a:lnTo>
                  <a:lnTo>
                    <a:pt x="5072824" y="889"/>
                  </a:lnTo>
                  <a:lnTo>
                    <a:pt x="5072824" y="0"/>
                  </a:lnTo>
                  <a:close/>
                </a:path>
              </a:pathLst>
            </a:custGeom>
            <a:solidFill>
              <a:srgbClr val="C4E9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223837" y="1174612"/>
              <a:ext cx="5073015" cy="13335"/>
            </a:xfrm>
            <a:custGeom>
              <a:avLst/>
              <a:gdLst/>
              <a:ahLst/>
              <a:cxnLst/>
              <a:rect l="l" t="t" r="r" b="b"/>
              <a:pathLst>
                <a:path w="5073015" h="13334">
                  <a:moveTo>
                    <a:pt x="0" y="13229"/>
                  </a:moveTo>
                  <a:lnTo>
                    <a:pt x="5072823" y="13229"/>
                  </a:lnTo>
                  <a:lnTo>
                    <a:pt x="5072823" y="0"/>
                  </a:lnTo>
                  <a:lnTo>
                    <a:pt x="0" y="0"/>
                  </a:lnTo>
                  <a:lnTo>
                    <a:pt x="0" y="13229"/>
                  </a:lnTo>
                  <a:close/>
                </a:path>
              </a:pathLst>
            </a:custGeom>
            <a:solidFill>
              <a:srgbClr val="C9E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223837" y="1187180"/>
              <a:ext cx="5073015" cy="13335"/>
            </a:xfrm>
            <a:custGeom>
              <a:avLst/>
              <a:gdLst/>
              <a:ahLst/>
              <a:cxnLst/>
              <a:rect l="l" t="t" r="r" b="b"/>
              <a:pathLst>
                <a:path w="5073015" h="13334">
                  <a:moveTo>
                    <a:pt x="0" y="13229"/>
                  </a:moveTo>
                  <a:lnTo>
                    <a:pt x="5072823" y="13229"/>
                  </a:lnTo>
                  <a:lnTo>
                    <a:pt x="5072823" y="0"/>
                  </a:lnTo>
                  <a:lnTo>
                    <a:pt x="0" y="0"/>
                  </a:lnTo>
                  <a:lnTo>
                    <a:pt x="0" y="13229"/>
                  </a:lnTo>
                  <a:close/>
                </a:path>
              </a:pathLst>
            </a:custGeom>
            <a:solidFill>
              <a:srgbClr val="CC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35940" y="1199755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5760720" y="0"/>
                  </a:moveTo>
                  <a:lnTo>
                    <a:pt x="0" y="0"/>
                  </a:lnTo>
                  <a:lnTo>
                    <a:pt x="0" y="6565"/>
                  </a:lnTo>
                  <a:lnTo>
                    <a:pt x="0" y="13233"/>
                  </a:lnTo>
                  <a:lnTo>
                    <a:pt x="5760720" y="13233"/>
                  </a:lnTo>
                  <a:lnTo>
                    <a:pt x="5760720" y="6565"/>
                  </a:lnTo>
                  <a:lnTo>
                    <a:pt x="5760720" y="0"/>
                  </a:lnTo>
                  <a:close/>
                </a:path>
              </a:pathLst>
            </a:custGeom>
            <a:solidFill>
              <a:srgbClr val="D0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35940" y="1212328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E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35940" y="1224896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F0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35940" y="1237464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35940" y="1250032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F2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35940" y="1262612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F4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35940" y="1269766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35940" y="1283044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35940" y="1296323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35940" y="1309601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67096" y="539767"/>
              <a:ext cx="688975" cy="623570"/>
            </a:xfrm>
            <a:custGeom>
              <a:avLst/>
              <a:gdLst/>
              <a:ahLst/>
              <a:cxnLst/>
              <a:rect l="l" t="t" r="r" b="b"/>
              <a:pathLst>
                <a:path w="688975" h="623569">
                  <a:moveTo>
                    <a:pt x="688634" y="623164"/>
                  </a:moveTo>
                  <a:lnTo>
                    <a:pt x="0" y="623164"/>
                  </a:lnTo>
                  <a:lnTo>
                    <a:pt x="0" y="0"/>
                  </a:lnTo>
                  <a:lnTo>
                    <a:pt x="688634" y="0"/>
                  </a:lnTo>
                  <a:lnTo>
                    <a:pt x="688634" y="623164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67096" y="539767"/>
              <a:ext cx="688975" cy="623570"/>
            </a:xfrm>
            <a:custGeom>
              <a:avLst/>
              <a:gdLst/>
              <a:ahLst/>
              <a:cxnLst/>
              <a:rect l="l" t="t" r="r" b="b"/>
              <a:pathLst>
                <a:path w="688975" h="623569">
                  <a:moveTo>
                    <a:pt x="0" y="0"/>
                  </a:moveTo>
                  <a:lnTo>
                    <a:pt x="688634" y="0"/>
                  </a:lnTo>
                  <a:lnTo>
                    <a:pt x="688634" y="623157"/>
                  </a:lnTo>
                  <a:lnTo>
                    <a:pt x="0" y="623157"/>
                  </a:lnTo>
                  <a:lnTo>
                    <a:pt x="0" y="0"/>
                  </a:lnTo>
                  <a:close/>
                </a:path>
              </a:pathLst>
            </a:custGeom>
            <a:ln w="6537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38101" y="580290"/>
              <a:ext cx="678180" cy="620395"/>
            </a:xfrm>
            <a:custGeom>
              <a:avLst/>
              <a:gdLst/>
              <a:ahLst/>
              <a:cxnLst/>
              <a:rect l="l" t="t" r="r" b="b"/>
              <a:pathLst>
                <a:path w="678180" h="620394">
                  <a:moveTo>
                    <a:pt x="0" y="0"/>
                  </a:moveTo>
                  <a:lnTo>
                    <a:pt x="678178" y="0"/>
                  </a:lnTo>
                </a:path>
                <a:path w="678180" h="620394">
                  <a:moveTo>
                    <a:pt x="0" y="25857"/>
                  </a:moveTo>
                  <a:lnTo>
                    <a:pt x="678178" y="25857"/>
                  </a:lnTo>
                </a:path>
                <a:path w="678180" h="620394">
                  <a:moveTo>
                    <a:pt x="0" y="51688"/>
                  </a:moveTo>
                  <a:lnTo>
                    <a:pt x="678178" y="51688"/>
                  </a:lnTo>
                </a:path>
                <a:path w="678180" h="620394">
                  <a:moveTo>
                    <a:pt x="0" y="77545"/>
                  </a:moveTo>
                  <a:lnTo>
                    <a:pt x="678178" y="77545"/>
                  </a:lnTo>
                </a:path>
                <a:path w="678180" h="620394">
                  <a:moveTo>
                    <a:pt x="0" y="103376"/>
                  </a:moveTo>
                  <a:lnTo>
                    <a:pt x="678178" y="103376"/>
                  </a:lnTo>
                </a:path>
                <a:path w="678180" h="620394">
                  <a:moveTo>
                    <a:pt x="0" y="387682"/>
                  </a:moveTo>
                  <a:lnTo>
                    <a:pt x="678178" y="387682"/>
                  </a:lnTo>
                </a:path>
                <a:path w="678180" h="620394">
                  <a:moveTo>
                    <a:pt x="0" y="594416"/>
                  </a:moveTo>
                  <a:lnTo>
                    <a:pt x="678178" y="594416"/>
                  </a:lnTo>
                </a:path>
                <a:path w="678180" h="620394">
                  <a:moveTo>
                    <a:pt x="0" y="620273"/>
                  </a:moveTo>
                  <a:lnTo>
                    <a:pt x="678178" y="620273"/>
                  </a:lnTo>
                </a:path>
              </a:pathLst>
            </a:custGeom>
            <a:ln w="8765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00840" y="620683"/>
              <a:ext cx="549275" cy="541655"/>
            </a:xfrm>
            <a:custGeom>
              <a:avLst/>
              <a:gdLst/>
              <a:ahLst/>
              <a:cxnLst/>
              <a:rect l="l" t="t" r="r" b="b"/>
              <a:pathLst>
                <a:path w="549275" h="541655">
                  <a:moveTo>
                    <a:pt x="274548" y="541331"/>
                  </a:moveTo>
                  <a:lnTo>
                    <a:pt x="225191" y="536971"/>
                  </a:lnTo>
                  <a:lnTo>
                    <a:pt x="178739" y="524400"/>
                  </a:lnTo>
                  <a:lnTo>
                    <a:pt x="135967" y="504382"/>
                  </a:lnTo>
                  <a:lnTo>
                    <a:pt x="97650" y="477682"/>
                  </a:lnTo>
                  <a:lnTo>
                    <a:pt x="64562" y="445063"/>
                  </a:lnTo>
                  <a:lnTo>
                    <a:pt x="37478" y="407289"/>
                  </a:lnTo>
                  <a:lnTo>
                    <a:pt x="17173" y="365124"/>
                  </a:lnTo>
                  <a:lnTo>
                    <a:pt x="4422" y="319332"/>
                  </a:lnTo>
                  <a:lnTo>
                    <a:pt x="0" y="270678"/>
                  </a:lnTo>
                  <a:lnTo>
                    <a:pt x="4422" y="222022"/>
                  </a:lnTo>
                  <a:lnTo>
                    <a:pt x="17173" y="176227"/>
                  </a:lnTo>
                  <a:lnTo>
                    <a:pt x="37478" y="134058"/>
                  </a:lnTo>
                  <a:lnTo>
                    <a:pt x="64562" y="96280"/>
                  </a:lnTo>
                  <a:lnTo>
                    <a:pt x="97650" y="63657"/>
                  </a:lnTo>
                  <a:lnTo>
                    <a:pt x="135967" y="36954"/>
                  </a:lnTo>
                  <a:lnTo>
                    <a:pt x="178739" y="16933"/>
                  </a:lnTo>
                  <a:lnTo>
                    <a:pt x="225191" y="4360"/>
                  </a:lnTo>
                  <a:lnTo>
                    <a:pt x="274548" y="0"/>
                  </a:lnTo>
                  <a:lnTo>
                    <a:pt x="323896" y="4360"/>
                  </a:lnTo>
                  <a:lnTo>
                    <a:pt x="370342" y="16933"/>
                  </a:lnTo>
                  <a:lnTo>
                    <a:pt x="413111" y="36954"/>
                  </a:lnTo>
                  <a:lnTo>
                    <a:pt x="451427" y="63657"/>
                  </a:lnTo>
                  <a:lnTo>
                    <a:pt x="484516" y="96280"/>
                  </a:lnTo>
                  <a:lnTo>
                    <a:pt x="511601" y="134058"/>
                  </a:lnTo>
                  <a:lnTo>
                    <a:pt x="531908" y="176227"/>
                  </a:lnTo>
                  <a:lnTo>
                    <a:pt x="544660" y="222022"/>
                  </a:lnTo>
                  <a:lnTo>
                    <a:pt x="549083" y="270678"/>
                  </a:lnTo>
                  <a:lnTo>
                    <a:pt x="544660" y="319332"/>
                  </a:lnTo>
                  <a:lnTo>
                    <a:pt x="531908" y="365124"/>
                  </a:lnTo>
                  <a:lnTo>
                    <a:pt x="511601" y="407289"/>
                  </a:lnTo>
                  <a:lnTo>
                    <a:pt x="484516" y="445063"/>
                  </a:lnTo>
                  <a:lnTo>
                    <a:pt x="451427" y="477682"/>
                  </a:lnTo>
                  <a:lnTo>
                    <a:pt x="413111" y="504382"/>
                  </a:lnTo>
                  <a:lnTo>
                    <a:pt x="370342" y="524400"/>
                  </a:lnTo>
                  <a:lnTo>
                    <a:pt x="323896" y="536971"/>
                  </a:lnTo>
                  <a:lnTo>
                    <a:pt x="274548" y="5413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>
            <a:spLocks noGrp="1"/>
          </p:cNvSpPr>
          <p:nvPr>
            <p:ph type="title"/>
          </p:nvPr>
        </p:nvSpPr>
        <p:spPr>
          <a:xfrm>
            <a:off x="525401" y="500697"/>
            <a:ext cx="26377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u="dbl" strike="dblStrike" spc="382" baseline="-5401" dirty="0">
                <a:solidFill>
                  <a:srgbClr val="000000"/>
                </a:solidFill>
                <a:uFill>
                  <a:solidFill>
                    <a:srgbClr val="00ADEF"/>
                  </a:solidFill>
                </a:uFill>
                <a:latin typeface="Arial Black"/>
                <a:cs typeface="Arial Black"/>
              </a:rPr>
              <a:t> </a:t>
            </a:r>
            <a:r>
              <a:rPr sz="5400" u="dbl" strike="dblStrike" baseline="-5401" dirty="0">
                <a:solidFill>
                  <a:srgbClr val="000000"/>
                </a:solidFill>
                <a:uFill>
                  <a:solidFill>
                    <a:srgbClr val="00ADEF"/>
                  </a:solidFill>
                </a:uFill>
                <a:latin typeface="Arial Black"/>
                <a:cs typeface="Arial Black"/>
              </a:rPr>
              <a:t>4</a:t>
            </a:r>
            <a:r>
              <a:rPr sz="5400" strike="noStrike" spc="1125" baseline="-5401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2800" strike="noStrike" spc="180" dirty="0">
                <a:solidFill>
                  <a:srgbClr val="000000"/>
                </a:solidFill>
                <a:latin typeface="Arial"/>
                <a:cs typeface="Arial"/>
              </a:rPr>
              <a:t>Pronouns</a:t>
            </a:r>
            <a:endParaRPr sz="280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46100" y="3145154"/>
            <a:ext cx="5762625" cy="995044"/>
          </a:xfrm>
          <a:custGeom>
            <a:avLst/>
            <a:gdLst/>
            <a:ahLst/>
            <a:cxnLst/>
            <a:rect l="l" t="t" r="r" b="b"/>
            <a:pathLst>
              <a:path w="5762625" h="995045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880173"/>
                </a:lnTo>
                <a:lnTo>
                  <a:pt x="1785" y="946253"/>
                </a:lnTo>
                <a:lnTo>
                  <a:pt x="14287" y="980186"/>
                </a:lnTo>
                <a:lnTo>
                  <a:pt x="48220" y="992687"/>
                </a:lnTo>
                <a:lnTo>
                  <a:pt x="114300" y="994473"/>
                </a:lnTo>
                <a:lnTo>
                  <a:pt x="5648325" y="994473"/>
                </a:lnTo>
                <a:lnTo>
                  <a:pt x="5714404" y="992687"/>
                </a:lnTo>
                <a:lnTo>
                  <a:pt x="5748337" y="980186"/>
                </a:lnTo>
                <a:lnTo>
                  <a:pt x="5760839" y="946253"/>
                </a:lnTo>
                <a:lnTo>
                  <a:pt x="5762625" y="880173"/>
                </a:lnTo>
                <a:lnTo>
                  <a:pt x="5762625" y="114300"/>
                </a:lnTo>
                <a:lnTo>
                  <a:pt x="5760839" y="48220"/>
                </a:lnTo>
                <a:lnTo>
                  <a:pt x="5748337" y="14287"/>
                </a:lnTo>
                <a:lnTo>
                  <a:pt x="5714404" y="1785"/>
                </a:lnTo>
                <a:lnTo>
                  <a:pt x="5648325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90"/>
              </a:spcBef>
            </a:pPr>
            <a:r>
              <a:rPr spc="10" dirty="0"/>
              <a:t>44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50309" y="4601209"/>
            <a:ext cx="2549947" cy="2148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33149" y="5101590"/>
            <a:ext cx="1683179" cy="1648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39749" y="1979929"/>
            <a:ext cx="5760720" cy="2358390"/>
            <a:chOff x="539749" y="1979929"/>
            <a:chExt cx="5760720" cy="2358390"/>
          </a:xfrm>
        </p:grpSpPr>
        <p:sp>
          <p:nvSpPr>
            <p:cNvPr id="5" name="object 5"/>
            <p:cNvSpPr/>
            <p:nvPr/>
          </p:nvSpPr>
          <p:spPr>
            <a:xfrm>
              <a:off x="539749" y="1979929"/>
              <a:ext cx="5760720" cy="2358390"/>
            </a:xfrm>
            <a:custGeom>
              <a:avLst/>
              <a:gdLst/>
              <a:ahLst/>
              <a:cxnLst/>
              <a:rect l="l" t="t" r="r" b="b"/>
              <a:pathLst>
                <a:path w="5760720" h="2358390">
                  <a:moveTo>
                    <a:pt x="5760719" y="2358389"/>
                  </a:moveTo>
                  <a:lnTo>
                    <a:pt x="0" y="2358389"/>
                  </a:lnTo>
                  <a:lnTo>
                    <a:pt x="0" y="0"/>
                  </a:lnTo>
                  <a:lnTo>
                    <a:pt x="5760719" y="0"/>
                  </a:lnTo>
                  <a:lnTo>
                    <a:pt x="5760719" y="2358389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82454" y="1979929"/>
              <a:ext cx="2118360" cy="164465"/>
            </a:xfrm>
            <a:custGeom>
              <a:avLst/>
              <a:gdLst/>
              <a:ahLst/>
              <a:cxnLst/>
              <a:rect l="l" t="t" r="r" b="b"/>
              <a:pathLst>
                <a:path w="2118360" h="164464">
                  <a:moveTo>
                    <a:pt x="2118014" y="164464"/>
                  </a:moveTo>
                  <a:lnTo>
                    <a:pt x="1970378" y="163146"/>
                  </a:lnTo>
                  <a:lnTo>
                    <a:pt x="1681808" y="156664"/>
                  </a:lnTo>
                  <a:lnTo>
                    <a:pt x="1400136" y="145210"/>
                  </a:lnTo>
                  <a:lnTo>
                    <a:pt x="1126217" y="128980"/>
                  </a:lnTo>
                  <a:lnTo>
                    <a:pt x="860905" y="108172"/>
                  </a:lnTo>
                  <a:lnTo>
                    <a:pt x="668083" y="89679"/>
                  </a:lnTo>
                  <a:lnTo>
                    <a:pt x="480943" y="68803"/>
                  </a:lnTo>
                  <a:lnTo>
                    <a:pt x="299846" y="45628"/>
                  </a:lnTo>
                  <a:lnTo>
                    <a:pt x="125152" y="20236"/>
                  </a:lnTo>
                  <a:lnTo>
                    <a:pt x="0" y="0"/>
                  </a:lnTo>
                  <a:lnTo>
                    <a:pt x="2118014" y="0"/>
                  </a:lnTo>
                  <a:lnTo>
                    <a:pt x="2118014" y="1644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59593" y="549427"/>
            <a:ext cx="5739130" cy="1194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360" marR="337185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15" dirty="0">
                <a:latin typeface="Trebuchet MS"/>
                <a:cs typeface="Trebuchet MS"/>
              </a:rPr>
              <a:t>words </a:t>
            </a:r>
            <a:r>
              <a:rPr sz="1800" b="1" spc="-100" dirty="0">
                <a:latin typeface="Trebuchet MS"/>
                <a:cs typeface="Trebuchet MS"/>
              </a:rPr>
              <a:t>me</a:t>
            </a:r>
            <a:r>
              <a:rPr sz="1800" spc="-100" dirty="0">
                <a:latin typeface="Trebuchet MS"/>
                <a:cs typeface="Trebuchet MS"/>
              </a:rPr>
              <a:t>, </a:t>
            </a:r>
            <a:r>
              <a:rPr sz="1800" b="1" spc="-100" dirty="0">
                <a:latin typeface="Trebuchet MS"/>
                <a:cs typeface="Trebuchet MS"/>
              </a:rPr>
              <a:t>you</a:t>
            </a:r>
            <a:r>
              <a:rPr sz="1800" spc="-100" dirty="0">
                <a:latin typeface="Trebuchet MS"/>
                <a:cs typeface="Trebuchet MS"/>
              </a:rPr>
              <a:t>, </a:t>
            </a:r>
            <a:r>
              <a:rPr sz="1800" b="1" spc="-110" dirty="0">
                <a:latin typeface="Trebuchet MS"/>
                <a:cs typeface="Trebuchet MS"/>
              </a:rPr>
              <a:t>him</a:t>
            </a:r>
            <a:r>
              <a:rPr sz="1800" spc="-110" dirty="0">
                <a:latin typeface="Trebuchet MS"/>
                <a:cs typeface="Trebuchet MS"/>
              </a:rPr>
              <a:t>, </a:t>
            </a:r>
            <a:r>
              <a:rPr sz="1800" b="1" spc="-130" dirty="0">
                <a:latin typeface="Trebuchet MS"/>
                <a:cs typeface="Trebuchet MS"/>
              </a:rPr>
              <a:t>her</a:t>
            </a:r>
            <a:r>
              <a:rPr sz="1800" spc="-130" dirty="0">
                <a:latin typeface="Trebuchet MS"/>
                <a:cs typeface="Trebuchet MS"/>
              </a:rPr>
              <a:t>, </a:t>
            </a:r>
            <a:r>
              <a:rPr sz="1800" b="1" spc="-180" dirty="0">
                <a:latin typeface="Trebuchet MS"/>
                <a:cs typeface="Trebuchet MS"/>
              </a:rPr>
              <a:t>it</a:t>
            </a:r>
            <a:r>
              <a:rPr sz="1800" spc="-180" dirty="0">
                <a:latin typeface="Trebuchet MS"/>
                <a:cs typeface="Trebuchet MS"/>
              </a:rPr>
              <a:t>, </a:t>
            </a:r>
            <a:r>
              <a:rPr sz="1800" b="1" spc="-40" dirty="0">
                <a:latin typeface="Trebuchet MS"/>
                <a:cs typeface="Trebuchet MS"/>
              </a:rPr>
              <a:t>us </a:t>
            </a:r>
            <a:r>
              <a:rPr sz="1800" spc="10" dirty="0">
                <a:latin typeface="Trebuchet MS"/>
                <a:cs typeface="Trebuchet MS"/>
              </a:rPr>
              <a:t>and </a:t>
            </a:r>
            <a:r>
              <a:rPr sz="1800" b="1" spc="-85" dirty="0">
                <a:latin typeface="Trebuchet MS"/>
                <a:cs typeface="Trebuchet MS"/>
              </a:rPr>
              <a:t>them </a:t>
            </a:r>
            <a:r>
              <a:rPr sz="1800" spc="-45" dirty="0">
                <a:latin typeface="Trebuchet MS"/>
                <a:cs typeface="Trebuchet MS"/>
              </a:rPr>
              <a:t>are</a:t>
            </a:r>
            <a:r>
              <a:rPr sz="1800" spc="-190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also  </a:t>
            </a:r>
            <a:r>
              <a:rPr sz="1800" spc="-30" dirty="0">
                <a:latin typeface="Trebuchet MS"/>
                <a:cs typeface="Trebuchet MS"/>
              </a:rPr>
              <a:t>personal </a:t>
            </a:r>
            <a:r>
              <a:rPr sz="1800" spc="-35" dirty="0">
                <a:latin typeface="Trebuchet MS"/>
                <a:cs typeface="Trebuchet MS"/>
              </a:rPr>
              <a:t>pronouns. </a:t>
            </a:r>
            <a:r>
              <a:rPr sz="1800" spc="-100" dirty="0">
                <a:latin typeface="Trebuchet MS"/>
                <a:cs typeface="Trebuchet MS"/>
              </a:rPr>
              <a:t>They </a:t>
            </a:r>
            <a:r>
              <a:rPr sz="1800" spc="-10" dirty="0">
                <a:latin typeface="Trebuchet MS"/>
                <a:cs typeface="Trebuchet MS"/>
              </a:rPr>
              <a:t>also </a:t>
            </a:r>
            <a:r>
              <a:rPr sz="1800" spc="-80" dirty="0">
                <a:latin typeface="Trebuchet MS"/>
                <a:cs typeface="Trebuchet MS"/>
              </a:rPr>
              <a:t>take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50" dirty="0">
                <a:latin typeface="Trebuchet MS"/>
                <a:cs typeface="Trebuchet MS"/>
              </a:rPr>
              <a:t>place </a:t>
            </a:r>
            <a:r>
              <a:rPr sz="1800" spc="-100" dirty="0">
                <a:latin typeface="Trebuchet MS"/>
                <a:cs typeface="Trebuchet MS"/>
              </a:rPr>
              <a:t>of</a:t>
            </a:r>
            <a:r>
              <a:rPr sz="1800" spc="-38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nouns.</a:t>
            </a:r>
            <a:endParaRPr sz="1800">
              <a:latin typeface="Trebuchet MS"/>
              <a:cs typeface="Trebuchet MS"/>
            </a:endParaRPr>
          </a:p>
          <a:p>
            <a:pPr marL="213360" marR="290195">
              <a:lnSpc>
                <a:spcPct val="100000"/>
              </a:lnSpc>
              <a:spcBef>
                <a:spcPts val="565"/>
              </a:spcBef>
            </a:pPr>
            <a:r>
              <a:rPr sz="1800" spc="-60" dirty="0">
                <a:latin typeface="Trebuchet MS"/>
                <a:cs typeface="Trebuchet MS"/>
              </a:rPr>
              <a:t>These </a:t>
            </a:r>
            <a:r>
              <a:rPr sz="1800" spc="-15" dirty="0">
                <a:latin typeface="Trebuchet MS"/>
                <a:cs typeface="Trebuchet MS"/>
              </a:rPr>
              <a:t>pronouns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dirty="0">
                <a:latin typeface="Trebuchet MS"/>
                <a:cs typeface="Trebuchet MS"/>
              </a:rPr>
              <a:t>used </a:t>
            </a:r>
            <a:r>
              <a:rPr sz="1800" spc="60" dirty="0">
                <a:latin typeface="Trebuchet MS"/>
                <a:cs typeface="Trebuchet MS"/>
              </a:rPr>
              <a:t>as</a:t>
            </a:r>
            <a:r>
              <a:rPr sz="1800" spc="-360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b="1" spc="-105" dirty="0">
                <a:latin typeface="Trebuchet MS"/>
                <a:cs typeface="Trebuchet MS"/>
              </a:rPr>
              <a:t>object </a:t>
            </a:r>
            <a:r>
              <a:rPr sz="1800" spc="-100" dirty="0">
                <a:latin typeface="Trebuchet MS"/>
                <a:cs typeface="Trebuchet MS"/>
              </a:rPr>
              <a:t>of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75" dirty="0">
                <a:latin typeface="Trebuchet MS"/>
                <a:cs typeface="Trebuchet MS"/>
              </a:rPr>
              <a:t>verb </a:t>
            </a:r>
            <a:r>
              <a:rPr sz="1800" spc="-85" dirty="0">
                <a:latin typeface="Trebuchet MS"/>
                <a:cs typeface="Trebuchet MS"/>
              </a:rPr>
              <a:t>in </a:t>
            </a:r>
            <a:r>
              <a:rPr sz="1800" spc="55" dirty="0">
                <a:latin typeface="Trebuchet MS"/>
                <a:cs typeface="Trebuchet MS"/>
              </a:rPr>
              <a:t>a  </a:t>
            </a:r>
            <a:r>
              <a:rPr sz="1800" spc="-75" dirty="0">
                <a:latin typeface="Trebuchet MS"/>
                <a:cs typeface="Trebuchet MS"/>
              </a:rPr>
              <a:t>sentence.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39621" y="7488583"/>
            <a:ext cx="5949950" cy="1332230"/>
            <a:chOff x="339621" y="7488583"/>
            <a:chExt cx="5949950" cy="1332230"/>
          </a:xfrm>
        </p:grpSpPr>
        <p:sp>
          <p:nvSpPr>
            <p:cNvPr id="9" name="object 9"/>
            <p:cNvSpPr/>
            <p:nvPr/>
          </p:nvSpPr>
          <p:spPr>
            <a:xfrm>
              <a:off x="549531" y="7753887"/>
              <a:ext cx="5739590" cy="106672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01152" y="7776857"/>
              <a:ext cx="5636895" cy="1019810"/>
            </a:xfrm>
            <a:custGeom>
              <a:avLst/>
              <a:gdLst/>
              <a:ahLst/>
              <a:cxnLst/>
              <a:rect l="l" t="t" r="r" b="b"/>
              <a:pathLst>
                <a:path w="5636895" h="1019809">
                  <a:moveTo>
                    <a:pt x="468371" y="17779"/>
                  </a:moveTo>
                  <a:lnTo>
                    <a:pt x="166707" y="17779"/>
                  </a:lnTo>
                  <a:lnTo>
                    <a:pt x="202676" y="15239"/>
                  </a:lnTo>
                  <a:lnTo>
                    <a:pt x="289505" y="2539"/>
                  </a:lnTo>
                  <a:lnTo>
                    <a:pt x="325479" y="0"/>
                  </a:lnTo>
                  <a:lnTo>
                    <a:pt x="358966" y="2539"/>
                  </a:lnTo>
                  <a:lnTo>
                    <a:pt x="434879" y="15239"/>
                  </a:lnTo>
                  <a:lnTo>
                    <a:pt x="468371" y="17779"/>
                  </a:lnTo>
                  <a:close/>
                </a:path>
                <a:path w="5636895" h="1019809">
                  <a:moveTo>
                    <a:pt x="762091" y="17779"/>
                  </a:moveTo>
                  <a:lnTo>
                    <a:pt x="468371" y="17779"/>
                  </a:lnTo>
                  <a:lnTo>
                    <a:pt x="503100" y="15239"/>
                  </a:lnTo>
                  <a:lnTo>
                    <a:pt x="584470" y="2539"/>
                  </a:lnTo>
                  <a:lnTo>
                    <a:pt x="619199" y="0"/>
                  </a:lnTo>
                  <a:lnTo>
                    <a:pt x="652691" y="2539"/>
                  </a:lnTo>
                  <a:lnTo>
                    <a:pt x="728603" y="15239"/>
                  </a:lnTo>
                  <a:lnTo>
                    <a:pt x="762091" y="17779"/>
                  </a:lnTo>
                  <a:close/>
                </a:path>
                <a:path w="5636895" h="1019809">
                  <a:moveTo>
                    <a:pt x="1071698" y="17779"/>
                  </a:moveTo>
                  <a:lnTo>
                    <a:pt x="762091" y="17779"/>
                  </a:lnTo>
                  <a:lnTo>
                    <a:pt x="795583" y="15239"/>
                  </a:lnTo>
                  <a:lnTo>
                    <a:pt x="871498" y="2539"/>
                  </a:lnTo>
                  <a:lnTo>
                    <a:pt x="904991" y="0"/>
                  </a:lnTo>
                  <a:lnTo>
                    <a:pt x="942200" y="2539"/>
                  </a:lnTo>
                  <a:lnTo>
                    <a:pt x="1034485" y="15239"/>
                  </a:lnTo>
                  <a:lnTo>
                    <a:pt x="1071698" y="17779"/>
                  </a:lnTo>
                  <a:close/>
                </a:path>
                <a:path w="5636895" h="1019809">
                  <a:moveTo>
                    <a:pt x="1357482" y="17779"/>
                  </a:moveTo>
                  <a:lnTo>
                    <a:pt x="1071698" y="17779"/>
                  </a:lnTo>
                  <a:lnTo>
                    <a:pt x="1105186" y="15239"/>
                  </a:lnTo>
                  <a:lnTo>
                    <a:pt x="1181098" y="2539"/>
                  </a:lnTo>
                  <a:lnTo>
                    <a:pt x="1214590" y="0"/>
                  </a:lnTo>
                  <a:lnTo>
                    <a:pt x="1248081" y="2539"/>
                  </a:lnTo>
                  <a:lnTo>
                    <a:pt x="1323991" y="15239"/>
                  </a:lnTo>
                  <a:lnTo>
                    <a:pt x="1357482" y="17779"/>
                  </a:lnTo>
                  <a:close/>
                </a:path>
                <a:path w="5636895" h="1019809">
                  <a:moveTo>
                    <a:pt x="1659146" y="17779"/>
                  </a:moveTo>
                  <a:lnTo>
                    <a:pt x="1357482" y="17779"/>
                  </a:lnTo>
                  <a:lnTo>
                    <a:pt x="1392214" y="15239"/>
                  </a:lnTo>
                  <a:lnTo>
                    <a:pt x="1473586" y="2539"/>
                  </a:lnTo>
                  <a:lnTo>
                    <a:pt x="1508318" y="0"/>
                  </a:lnTo>
                  <a:lnTo>
                    <a:pt x="1543046" y="2539"/>
                  </a:lnTo>
                  <a:lnTo>
                    <a:pt x="1624414" y="15239"/>
                  </a:lnTo>
                  <a:lnTo>
                    <a:pt x="1659146" y="17779"/>
                  </a:lnTo>
                  <a:close/>
                </a:path>
                <a:path w="5636895" h="1019809">
                  <a:moveTo>
                    <a:pt x="1960810" y="17779"/>
                  </a:moveTo>
                  <a:lnTo>
                    <a:pt x="1659146" y="17779"/>
                  </a:lnTo>
                  <a:lnTo>
                    <a:pt x="1693878" y="15239"/>
                  </a:lnTo>
                  <a:lnTo>
                    <a:pt x="1775249" y="2539"/>
                  </a:lnTo>
                  <a:lnTo>
                    <a:pt x="1809982" y="0"/>
                  </a:lnTo>
                  <a:lnTo>
                    <a:pt x="1844709" y="2539"/>
                  </a:lnTo>
                  <a:lnTo>
                    <a:pt x="1926078" y="15239"/>
                  </a:lnTo>
                  <a:lnTo>
                    <a:pt x="1960810" y="17779"/>
                  </a:lnTo>
                  <a:close/>
                </a:path>
                <a:path w="5636895" h="1019809">
                  <a:moveTo>
                    <a:pt x="2262473" y="17779"/>
                  </a:moveTo>
                  <a:lnTo>
                    <a:pt x="1960810" y="17779"/>
                  </a:lnTo>
                  <a:lnTo>
                    <a:pt x="1995542" y="15239"/>
                  </a:lnTo>
                  <a:lnTo>
                    <a:pt x="2076913" y="2539"/>
                  </a:lnTo>
                  <a:lnTo>
                    <a:pt x="2111645" y="0"/>
                  </a:lnTo>
                  <a:lnTo>
                    <a:pt x="2146373" y="2539"/>
                  </a:lnTo>
                  <a:lnTo>
                    <a:pt x="2227741" y="15239"/>
                  </a:lnTo>
                  <a:lnTo>
                    <a:pt x="2262473" y="17779"/>
                  </a:lnTo>
                  <a:close/>
                </a:path>
                <a:path w="5636895" h="1019809">
                  <a:moveTo>
                    <a:pt x="2556201" y="17779"/>
                  </a:moveTo>
                  <a:lnTo>
                    <a:pt x="2262473" y="17779"/>
                  </a:lnTo>
                  <a:lnTo>
                    <a:pt x="2297205" y="15239"/>
                  </a:lnTo>
                  <a:lnTo>
                    <a:pt x="2378577" y="2539"/>
                  </a:lnTo>
                  <a:lnTo>
                    <a:pt x="2413309" y="0"/>
                  </a:lnTo>
                  <a:lnTo>
                    <a:pt x="2446797" y="2539"/>
                  </a:lnTo>
                  <a:lnTo>
                    <a:pt x="2522709" y="15239"/>
                  </a:lnTo>
                  <a:lnTo>
                    <a:pt x="2556201" y="17779"/>
                  </a:lnTo>
                  <a:close/>
                </a:path>
                <a:path w="5636895" h="1019809">
                  <a:moveTo>
                    <a:pt x="2857865" y="17779"/>
                  </a:moveTo>
                  <a:lnTo>
                    <a:pt x="2556201" y="17779"/>
                  </a:lnTo>
                  <a:lnTo>
                    <a:pt x="2590932" y="15239"/>
                  </a:lnTo>
                  <a:lnTo>
                    <a:pt x="2672298" y="2539"/>
                  </a:lnTo>
                  <a:lnTo>
                    <a:pt x="2707029" y="0"/>
                  </a:lnTo>
                  <a:lnTo>
                    <a:pt x="2741761" y="2539"/>
                  </a:lnTo>
                  <a:lnTo>
                    <a:pt x="2823132" y="15239"/>
                  </a:lnTo>
                  <a:lnTo>
                    <a:pt x="2857865" y="17779"/>
                  </a:lnTo>
                  <a:close/>
                </a:path>
                <a:path w="5636895" h="1019809">
                  <a:moveTo>
                    <a:pt x="3159528" y="17779"/>
                  </a:moveTo>
                  <a:lnTo>
                    <a:pt x="2857865" y="17779"/>
                  </a:lnTo>
                  <a:lnTo>
                    <a:pt x="2892593" y="15239"/>
                  </a:lnTo>
                  <a:lnTo>
                    <a:pt x="2973961" y="2539"/>
                  </a:lnTo>
                  <a:lnTo>
                    <a:pt x="3008693" y="0"/>
                  </a:lnTo>
                  <a:lnTo>
                    <a:pt x="3043425" y="2539"/>
                  </a:lnTo>
                  <a:lnTo>
                    <a:pt x="3124796" y="15239"/>
                  </a:lnTo>
                  <a:lnTo>
                    <a:pt x="3159528" y="17779"/>
                  </a:lnTo>
                  <a:close/>
                </a:path>
                <a:path w="5636895" h="1019809">
                  <a:moveTo>
                    <a:pt x="3453249" y="17779"/>
                  </a:moveTo>
                  <a:lnTo>
                    <a:pt x="3159528" y="17779"/>
                  </a:lnTo>
                  <a:lnTo>
                    <a:pt x="3193019" y="15239"/>
                  </a:lnTo>
                  <a:lnTo>
                    <a:pt x="3268929" y="2539"/>
                  </a:lnTo>
                  <a:lnTo>
                    <a:pt x="3302420" y="0"/>
                  </a:lnTo>
                  <a:lnTo>
                    <a:pt x="3337153" y="2539"/>
                  </a:lnTo>
                  <a:lnTo>
                    <a:pt x="3418521" y="15239"/>
                  </a:lnTo>
                  <a:lnTo>
                    <a:pt x="3453249" y="17779"/>
                  </a:lnTo>
                  <a:close/>
                </a:path>
                <a:path w="5636895" h="1019809">
                  <a:moveTo>
                    <a:pt x="3762856" y="17779"/>
                  </a:moveTo>
                  <a:lnTo>
                    <a:pt x="3453249" y="17779"/>
                  </a:lnTo>
                  <a:lnTo>
                    <a:pt x="3487981" y="15239"/>
                  </a:lnTo>
                  <a:lnTo>
                    <a:pt x="3569352" y="2539"/>
                  </a:lnTo>
                  <a:lnTo>
                    <a:pt x="3604084" y="0"/>
                  </a:lnTo>
                  <a:lnTo>
                    <a:pt x="3640056" y="2539"/>
                  </a:lnTo>
                  <a:lnTo>
                    <a:pt x="3726883" y="15239"/>
                  </a:lnTo>
                  <a:lnTo>
                    <a:pt x="3762856" y="17779"/>
                  </a:lnTo>
                  <a:close/>
                </a:path>
                <a:path w="5636895" h="1019809">
                  <a:moveTo>
                    <a:pt x="4056576" y="17779"/>
                  </a:moveTo>
                  <a:lnTo>
                    <a:pt x="3762856" y="17779"/>
                  </a:lnTo>
                  <a:lnTo>
                    <a:pt x="3795104" y="15239"/>
                  </a:lnTo>
                  <a:lnTo>
                    <a:pt x="3865560" y="2539"/>
                  </a:lnTo>
                  <a:lnTo>
                    <a:pt x="3897812" y="0"/>
                  </a:lnTo>
                  <a:lnTo>
                    <a:pt x="3933781" y="2539"/>
                  </a:lnTo>
                  <a:lnTo>
                    <a:pt x="4020607" y="15239"/>
                  </a:lnTo>
                  <a:lnTo>
                    <a:pt x="4056576" y="17779"/>
                  </a:lnTo>
                  <a:close/>
                </a:path>
                <a:path w="5636895" h="1019809">
                  <a:moveTo>
                    <a:pt x="4350304" y="17779"/>
                  </a:moveTo>
                  <a:lnTo>
                    <a:pt x="4056576" y="17779"/>
                  </a:lnTo>
                  <a:lnTo>
                    <a:pt x="4090068" y="15239"/>
                  </a:lnTo>
                  <a:lnTo>
                    <a:pt x="4165983" y="2539"/>
                  </a:lnTo>
                  <a:lnTo>
                    <a:pt x="4199476" y="0"/>
                  </a:lnTo>
                  <a:lnTo>
                    <a:pt x="4234207" y="2539"/>
                  </a:lnTo>
                  <a:lnTo>
                    <a:pt x="4315573" y="15239"/>
                  </a:lnTo>
                  <a:lnTo>
                    <a:pt x="4350304" y="17779"/>
                  </a:lnTo>
                  <a:close/>
                </a:path>
                <a:path w="5636895" h="1019809">
                  <a:moveTo>
                    <a:pt x="4961574" y="17779"/>
                  </a:moveTo>
                  <a:lnTo>
                    <a:pt x="4350304" y="17779"/>
                  </a:lnTo>
                  <a:lnTo>
                    <a:pt x="4385036" y="15239"/>
                  </a:lnTo>
                  <a:lnTo>
                    <a:pt x="4466404" y="2539"/>
                  </a:lnTo>
                  <a:lnTo>
                    <a:pt x="4501132" y="0"/>
                  </a:lnTo>
                  <a:lnTo>
                    <a:pt x="4537105" y="1269"/>
                  </a:lnTo>
                  <a:lnTo>
                    <a:pt x="4623937" y="10159"/>
                  </a:lnTo>
                  <a:lnTo>
                    <a:pt x="4659911" y="11429"/>
                  </a:lnTo>
                  <a:lnTo>
                    <a:pt x="4899551" y="11429"/>
                  </a:lnTo>
                  <a:lnTo>
                    <a:pt x="4925601" y="15239"/>
                  </a:lnTo>
                  <a:lnTo>
                    <a:pt x="4961574" y="17779"/>
                  </a:lnTo>
                  <a:close/>
                </a:path>
                <a:path w="5636895" h="1019809">
                  <a:moveTo>
                    <a:pt x="4899551" y="11429"/>
                  </a:moveTo>
                  <a:lnTo>
                    <a:pt x="4659911" y="11429"/>
                  </a:lnTo>
                  <a:lnTo>
                    <a:pt x="4693398" y="10159"/>
                  </a:lnTo>
                  <a:lnTo>
                    <a:pt x="4769308" y="1269"/>
                  </a:lnTo>
                  <a:lnTo>
                    <a:pt x="4802795" y="0"/>
                  </a:lnTo>
                  <a:lnTo>
                    <a:pt x="4838769" y="2539"/>
                  </a:lnTo>
                  <a:lnTo>
                    <a:pt x="4899551" y="11429"/>
                  </a:lnTo>
                  <a:close/>
                </a:path>
                <a:path w="5636895" h="1019809">
                  <a:moveTo>
                    <a:pt x="5263231" y="17779"/>
                  </a:moveTo>
                  <a:lnTo>
                    <a:pt x="4961574" y="17779"/>
                  </a:lnTo>
                  <a:lnTo>
                    <a:pt x="4996302" y="15239"/>
                  </a:lnTo>
                  <a:lnTo>
                    <a:pt x="5077670" y="2539"/>
                  </a:lnTo>
                  <a:lnTo>
                    <a:pt x="5112402" y="0"/>
                  </a:lnTo>
                  <a:lnTo>
                    <a:pt x="5147135" y="2539"/>
                  </a:lnTo>
                  <a:lnTo>
                    <a:pt x="5228503" y="15239"/>
                  </a:lnTo>
                  <a:lnTo>
                    <a:pt x="5263231" y="17779"/>
                  </a:lnTo>
                  <a:close/>
                </a:path>
                <a:path w="5636895" h="1019809">
                  <a:moveTo>
                    <a:pt x="5635896" y="44027"/>
                  </a:moveTo>
                  <a:lnTo>
                    <a:pt x="5629248" y="36829"/>
                  </a:lnTo>
                  <a:lnTo>
                    <a:pt x="5607966" y="17779"/>
                  </a:lnTo>
                  <a:lnTo>
                    <a:pt x="5603600" y="13969"/>
                  </a:lnTo>
                  <a:lnTo>
                    <a:pt x="5602884" y="13969"/>
                  </a:lnTo>
                  <a:lnTo>
                    <a:pt x="5598738" y="11429"/>
                  </a:lnTo>
                  <a:lnTo>
                    <a:pt x="5612801" y="17779"/>
                  </a:lnTo>
                  <a:lnTo>
                    <a:pt x="5624820" y="24129"/>
                  </a:lnTo>
                  <a:lnTo>
                    <a:pt x="5633200" y="31749"/>
                  </a:lnTo>
                  <a:lnTo>
                    <a:pt x="5636348" y="43179"/>
                  </a:lnTo>
                  <a:lnTo>
                    <a:pt x="5635896" y="44027"/>
                  </a:lnTo>
                  <a:close/>
                </a:path>
                <a:path w="5636895" h="1019809">
                  <a:moveTo>
                    <a:pt x="5628904" y="57149"/>
                  </a:moveTo>
                  <a:lnTo>
                    <a:pt x="5635896" y="44027"/>
                  </a:lnTo>
                  <a:lnTo>
                    <a:pt x="5636286" y="44449"/>
                  </a:lnTo>
                  <a:lnTo>
                    <a:pt x="5628904" y="57149"/>
                  </a:lnTo>
                  <a:close/>
                </a:path>
                <a:path w="5636895" h="1019809">
                  <a:moveTo>
                    <a:pt x="29798" y="1002464"/>
                  </a:moveTo>
                  <a:lnTo>
                    <a:pt x="20777" y="1002029"/>
                  </a:lnTo>
                  <a:lnTo>
                    <a:pt x="9746" y="996949"/>
                  </a:lnTo>
                  <a:lnTo>
                    <a:pt x="3469" y="994409"/>
                  </a:lnTo>
                  <a:lnTo>
                    <a:pt x="651" y="989329"/>
                  </a:lnTo>
                  <a:lnTo>
                    <a:pt x="0" y="980439"/>
                  </a:lnTo>
                  <a:lnTo>
                    <a:pt x="7442" y="965199"/>
                  </a:lnTo>
                  <a:lnTo>
                    <a:pt x="1865" y="976629"/>
                  </a:lnTo>
                  <a:lnTo>
                    <a:pt x="7129" y="981709"/>
                  </a:lnTo>
                  <a:lnTo>
                    <a:pt x="29798" y="1002464"/>
                  </a:lnTo>
                  <a:close/>
                </a:path>
                <a:path w="5636895" h="1019809">
                  <a:moveTo>
                    <a:pt x="3175400" y="1014729"/>
                  </a:moveTo>
                  <a:lnTo>
                    <a:pt x="3140672" y="1010919"/>
                  </a:lnTo>
                  <a:lnTo>
                    <a:pt x="3059304" y="998219"/>
                  </a:lnTo>
                  <a:lnTo>
                    <a:pt x="3024572" y="995679"/>
                  </a:lnTo>
                  <a:lnTo>
                    <a:pt x="4524947" y="995679"/>
                  </a:lnTo>
                  <a:lnTo>
                    <a:pt x="4490219" y="999489"/>
                  </a:lnTo>
                  <a:lnTo>
                    <a:pt x="4477701" y="1002029"/>
                  </a:lnTo>
                  <a:lnTo>
                    <a:pt x="3326236" y="1002029"/>
                  </a:lnTo>
                  <a:lnTo>
                    <a:pt x="3291504" y="1003299"/>
                  </a:lnTo>
                  <a:lnTo>
                    <a:pt x="3210132" y="1012189"/>
                  </a:lnTo>
                  <a:lnTo>
                    <a:pt x="3175400" y="1014729"/>
                  </a:lnTo>
                  <a:close/>
                </a:path>
                <a:path w="5636895" h="1019809">
                  <a:moveTo>
                    <a:pt x="4667847" y="1014729"/>
                  </a:moveTo>
                  <a:lnTo>
                    <a:pt x="4634354" y="1010919"/>
                  </a:lnTo>
                  <a:lnTo>
                    <a:pt x="4558439" y="998219"/>
                  </a:lnTo>
                  <a:lnTo>
                    <a:pt x="4524947" y="995679"/>
                  </a:lnTo>
                  <a:lnTo>
                    <a:pt x="4826618" y="995679"/>
                  </a:lnTo>
                  <a:lnTo>
                    <a:pt x="4790645" y="998219"/>
                  </a:lnTo>
                  <a:lnTo>
                    <a:pt x="4703816" y="1010919"/>
                  </a:lnTo>
                  <a:lnTo>
                    <a:pt x="4667847" y="1014729"/>
                  </a:lnTo>
                  <a:close/>
                </a:path>
                <a:path w="5636895" h="1019809">
                  <a:moveTo>
                    <a:pt x="4977446" y="1014729"/>
                  </a:moveTo>
                  <a:lnTo>
                    <a:pt x="4942714" y="1010919"/>
                  </a:lnTo>
                  <a:lnTo>
                    <a:pt x="4861346" y="998219"/>
                  </a:lnTo>
                  <a:lnTo>
                    <a:pt x="4826618" y="995679"/>
                  </a:lnTo>
                  <a:lnTo>
                    <a:pt x="5120338" y="995679"/>
                  </a:lnTo>
                  <a:lnTo>
                    <a:pt x="5086851" y="998219"/>
                  </a:lnTo>
                  <a:lnTo>
                    <a:pt x="5010938" y="1010919"/>
                  </a:lnTo>
                  <a:lnTo>
                    <a:pt x="4977446" y="1014729"/>
                  </a:lnTo>
                  <a:close/>
                </a:path>
                <a:path w="5636895" h="1019809">
                  <a:moveTo>
                    <a:pt x="5279110" y="1014729"/>
                  </a:moveTo>
                  <a:lnTo>
                    <a:pt x="5243138" y="1010919"/>
                  </a:lnTo>
                  <a:lnTo>
                    <a:pt x="5156311" y="998219"/>
                  </a:lnTo>
                  <a:lnTo>
                    <a:pt x="5120338" y="995679"/>
                  </a:lnTo>
                  <a:lnTo>
                    <a:pt x="5422002" y="995679"/>
                  </a:lnTo>
                  <a:lnTo>
                    <a:pt x="5388514" y="998219"/>
                  </a:lnTo>
                  <a:lnTo>
                    <a:pt x="5312602" y="1010919"/>
                  </a:lnTo>
                  <a:lnTo>
                    <a:pt x="5279110" y="1014729"/>
                  </a:lnTo>
                  <a:close/>
                </a:path>
                <a:path w="5636895" h="1019809">
                  <a:moveTo>
                    <a:pt x="5585657" y="1013459"/>
                  </a:moveTo>
                  <a:lnTo>
                    <a:pt x="5536004" y="1008379"/>
                  </a:lnTo>
                  <a:lnTo>
                    <a:pt x="5492347" y="1002029"/>
                  </a:lnTo>
                  <a:lnTo>
                    <a:pt x="5454432" y="996949"/>
                  </a:lnTo>
                  <a:lnTo>
                    <a:pt x="5422002" y="995679"/>
                  </a:lnTo>
                  <a:lnTo>
                    <a:pt x="5596268" y="995679"/>
                  </a:lnTo>
                  <a:lnTo>
                    <a:pt x="5589903" y="1003299"/>
                  </a:lnTo>
                  <a:lnTo>
                    <a:pt x="5585657" y="1013459"/>
                  </a:lnTo>
                  <a:close/>
                </a:path>
                <a:path w="5636895" h="1019809">
                  <a:moveTo>
                    <a:pt x="500122" y="1019809"/>
                  </a:moveTo>
                  <a:lnTo>
                    <a:pt x="466634" y="1017269"/>
                  </a:lnTo>
                  <a:lnTo>
                    <a:pt x="390722" y="1004569"/>
                  </a:lnTo>
                  <a:lnTo>
                    <a:pt x="357230" y="1002029"/>
                  </a:lnTo>
                  <a:lnTo>
                    <a:pt x="658894" y="1002029"/>
                  </a:lnTo>
                  <a:lnTo>
                    <a:pt x="622921" y="1004569"/>
                  </a:lnTo>
                  <a:lnTo>
                    <a:pt x="536094" y="1017269"/>
                  </a:lnTo>
                  <a:lnTo>
                    <a:pt x="500122" y="1019809"/>
                  </a:lnTo>
                  <a:close/>
                </a:path>
                <a:path w="5636895" h="1019809">
                  <a:moveTo>
                    <a:pt x="793850" y="1019809"/>
                  </a:moveTo>
                  <a:lnTo>
                    <a:pt x="761599" y="1017269"/>
                  </a:lnTo>
                  <a:lnTo>
                    <a:pt x="691145" y="1004569"/>
                  </a:lnTo>
                  <a:lnTo>
                    <a:pt x="658894" y="1002029"/>
                  </a:lnTo>
                  <a:lnTo>
                    <a:pt x="952621" y="1002029"/>
                  </a:lnTo>
                  <a:lnTo>
                    <a:pt x="916649" y="1004569"/>
                  </a:lnTo>
                  <a:lnTo>
                    <a:pt x="829822" y="1017269"/>
                  </a:lnTo>
                  <a:lnTo>
                    <a:pt x="793850" y="1019809"/>
                  </a:lnTo>
                  <a:close/>
                </a:path>
                <a:path w="5636895" h="1019809">
                  <a:moveTo>
                    <a:pt x="1095513" y="1019809"/>
                  </a:moveTo>
                  <a:lnTo>
                    <a:pt x="1062021" y="1017269"/>
                  </a:lnTo>
                  <a:lnTo>
                    <a:pt x="986109" y="1004569"/>
                  </a:lnTo>
                  <a:lnTo>
                    <a:pt x="952621" y="1002029"/>
                  </a:lnTo>
                  <a:lnTo>
                    <a:pt x="1254285" y="1002029"/>
                  </a:lnTo>
                  <a:lnTo>
                    <a:pt x="1218313" y="1004569"/>
                  </a:lnTo>
                  <a:lnTo>
                    <a:pt x="1131486" y="1017269"/>
                  </a:lnTo>
                  <a:lnTo>
                    <a:pt x="1095513" y="1019809"/>
                  </a:lnTo>
                  <a:close/>
                </a:path>
                <a:path w="5636895" h="1019809">
                  <a:moveTo>
                    <a:pt x="1405113" y="1019809"/>
                  </a:moveTo>
                  <a:lnTo>
                    <a:pt x="1370384" y="1017269"/>
                  </a:lnTo>
                  <a:lnTo>
                    <a:pt x="1289014" y="1004569"/>
                  </a:lnTo>
                  <a:lnTo>
                    <a:pt x="1254285" y="1002029"/>
                  </a:lnTo>
                  <a:lnTo>
                    <a:pt x="1548005" y="1002029"/>
                  </a:lnTo>
                  <a:lnTo>
                    <a:pt x="1514517" y="1004569"/>
                  </a:lnTo>
                  <a:lnTo>
                    <a:pt x="1438605" y="1017269"/>
                  </a:lnTo>
                  <a:lnTo>
                    <a:pt x="1405113" y="1019809"/>
                  </a:lnTo>
                  <a:close/>
                </a:path>
                <a:path w="5636895" h="1019809">
                  <a:moveTo>
                    <a:pt x="1690897" y="1014729"/>
                  </a:moveTo>
                  <a:lnTo>
                    <a:pt x="1657409" y="1012189"/>
                  </a:lnTo>
                  <a:lnTo>
                    <a:pt x="1581497" y="1003299"/>
                  </a:lnTo>
                  <a:lnTo>
                    <a:pt x="1548005" y="1002029"/>
                  </a:lnTo>
                  <a:lnTo>
                    <a:pt x="1849669" y="1002029"/>
                  </a:lnTo>
                  <a:lnTo>
                    <a:pt x="1813700" y="1003299"/>
                  </a:lnTo>
                  <a:lnTo>
                    <a:pt x="1726870" y="1012189"/>
                  </a:lnTo>
                  <a:lnTo>
                    <a:pt x="1690897" y="1014729"/>
                  </a:lnTo>
                  <a:close/>
                </a:path>
                <a:path w="5636895" h="1019809">
                  <a:moveTo>
                    <a:pt x="2000504" y="1014729"/>
                  </a:moveTo>
                  <a:lnTo>
                    <a:pt x="1965772" y="1012189"/>
                  </a:lnTo>
                  <a:lnTo>
                    <a:pt x="1884401" y="1003299"/>
                  </a:lnTo>
                  <a:lnTo>
                    <a:pt x="1849669" y="1002029"/>
                  </a:lnTo>
                  <a:lnTo>
                    <a:pt x="2143396" y="1002029"/>
                  </a:lnTo>
                  <a:lnTo>
                    <a:pt x="2109905" y="1003299"/>
                  </a:lnTo>
                  <a:lnTo>
                    <a:pt x="2033995" y="1012189"/>
                  </a:lnTo>
                  <a:lnTo>
                    <a:pt x="2000504" y="1014729"/>
                  </a:lnTo>
                  <a:close/>
                </a:path>
                <a:path w="5636895" h="1019809">
                  <a:moveTo>
                    <a:pt x="2302168" y="1014729"/>
                  </a:moveTo>
                  <a:lnTo>
                    <a:pt x="2266196" y="1012189"/>
                  </a:lnTo>
                  <a:lnTo>
                    <a:pt x="2179369" y="1003299"/>
                  </a:lnTo>
                  <a:lnTo>
                    <a:pt x="2143396" y="1002029"/>
                  </a:lnTo>
                  <a:lnTo>
                    <a:pt x="2437117" y="1002029"/>
                  </a:lnTo>
                  <a:lnTo>
                    <a:pt x="2404869" y="1003299"/>
                  </a:lnTo>
                  <a:lnTo>
                    <a:pt x="2334416" y="1012189"/>
                  </a:lnTo>
                  <a:lnTo>
                    <a:pt x="2302168" y="1014729"/>
                  </a:lnTo>
                  <a:close/>
                </a:path>
                <a:path w="5636895" h="1019809">
                  <a:moveTo>
                    <a:pt x="2595896" y="1019809"/>
                  </a:moveTo>
                  <a:lnTo>
                    <a:pt x="2559922" y="1017269"/>
                  </a:lnTo>
                  <a:lnTo>
                    <a:pt x="2473090" y="1004569"/>
                  </a:lnTo>
                  <a:lnTo>
                    <a:pt x="2437117" y="1002029"/>
                  </a:lnTo>
                  <a:lnTo>
                    <a:pt x="2738788" y="1002029"/>
                  </a:lnTo>
                  <a:lnTo>
                    <a:pt x="2705296" y="1004569"/>
                  </a:lnTo>
                  <a:lnTo>
                    <a:pt x="2629384" y="1017269"/>
                  </a:lnTo>
                  <a:lnTo>
                    <a:pt x="2595896" y="1019809"/>
                  </a:lnTo>
                  <a:close/>
                </a:path>
                <a:path w="5636895" h="1019809">
                  <a:moveTo>
                    <a:pt x="2881680" y="1014729"/>
                  </a:moveTo>
                  <a:lnTo>
                    <a:pt x="2848188" y="1012189"/>
                  </a:lnTo>
                  <a:lnTo>
                    <a:pt x="2772276" y="1003299"/>
                  </a:lnTo>
                  <a:lnTo>
                    <a:pt x="2738788" y="1002029"/>
                  </a:lnTo>
                  <a:lnTo>
                    <a:pt x="2968308" y="1002029"/>
                  </a:lnTo>
                  <a:lnTo>
                    <a:pt x="2915171" y="1010919"/>
                  </a:lnTo>
                  <a:lnTo>
                    <a:pt x="2881680" y="1014729"/>
                  </a:lnTo>
                  <a:close/>
                </a:path>
                <a:path w="5636895" h="1019809">
                  <a:moveTo>
                    <a:pt x="3461192" y="1019809"/>
                  </a:moveTo>
                  <a:lnTo>
                    <a:pt x="3428941" y="1017269"/>
                  </a:lnTo>
                  <a:lnTo>
                    <a:pt x="3358487" y="1004569"/>
                  </a:lnTo>
                  <a:lnTo>
                    <a:pt x="3326236" y="1002029"/>
                  </a:lnTo>
                  <a:lnTo>
                    <a:pt x="3619964" y="1002029"/>
                  </a:lnTo>
                  <a:lnTo>
                    <a:pt x="3583990" y="1004569"/>
                  </a:lnTo>
                  <a:lnTo>
                    <a:pt x="3497161" y="1017269"/>
                  </a:lnTo>
                  <a:lnTo>
                    <a:pt x="3461192" y="1019809"/>
                  </a:lnTo>
                  <a:close/>
                </a:path>
                <a:path w="5636895" h="1019809">
                  <a:moveTo>
                    <a:pt x="3778728" y="1019809"/>
                  </a:moveTo>
                  <a:lnTo>
                    <a:pt x="3742759" y="1017269"/>
                  </a:lnTo>
                  <a:lnTo>
                    <a:pt x="3655932" y="1004569"/>
                  </a:lnTo>
                  <a:lnTo>
                    <a:pt x="3619964" y="1002029"/>
                  </a:lnTo>
                  <a:lnTo>
                    <a:pt x="3921627" y="1002029"/>
                  </a:lnTo>
                  <a:lnTo>
                    <a:pt x="3888135" y="1004569"/>
                  </a:lnTo>
                  <a:lnTo>
                    <a:pt x="3812220" y="1017269"/>
                  </a:lnTo>
                  <a:lnTo>
                    <a:pt x="3778728" y="1019809"/>
                  </a:lnTo>
                  <a:close/>
                </a:path>
                <a:path w="5636895" h="1019809">
                  <a:moveTo>
                    <a:pt x="4072455" y="1019809"/>
                  </a:moveTo>
                  <a:lnTo>
                    <a:pt x="4037723" y="1017269"/>
                  </a:lnTo>
                  <a:lnTo>
                    <a:pt x="3956355" y="1004569"/>
                  </a:lnTo>
                  <a:lnTo>
                    <a:pt x="3921627" y="1002029"/>
                  </a:lnTo>
                  <a:lnTo>
                    <a:pt x="4223291" y="1002029"/>
                  </a:lnTo>
                  <a:lnTo>
                    <a:pt x="4188559" y="1004569"/>
                  </a:lnTo>
                  <a:lnTo>
                    <a:pt x="4107187" y="1017269"/>
                  </a:lnTo>
                  <a:lnTo>
                    <a:pt x="4072455" y="1019809"/>
                  </a:lnTo>
                  <a:close/>
                </a:path>
                <a:path w="5636895" h="1019809">
                  <a:moveTo>
                    <a:pt x="4374119" y="1019809"/>
                  </a:moveTo>
                  <a:lnTo>
                    <a:pt x="4339387" y="1017269"/>
                  </a:lnTo>
                  <a:lnTo>
                    <a:pt x="4258019" y="1004569"/>
                  </a:lnTo>
                  <a:lnTo>
                    <a:pt x="4223291" y="1002029"/>
                  </a:lnTo>
                  <a:lnTo>
                    <a:pt x="4477701" y="1002029"/>
                  </a:lnTo>
                  <a:lnTo>
                    <a:pt x="4408851" y="1015999"/>
                  </a:lnTo>
                  <a:lnTo>
                    <a:pt x="4374119" y="1019809"/>
                  </a:lnTo>
                  <a:close/>
                </a:path>
                <a:path w="5636895" h="1019809">
                  <a:moveTo>
                    <a:pt x="73511" y="1004569"/>
                  </a:moveTo>
                  <a:lnTo>
                    <a:pt x="30710" y="1003299"/>
                  </a:lnTo>
                  <a:lnTo>
                    <a:pt x="29798" y="1002464"/>
                  </a:lnTo>
                  <a:lnTo>
                    <a:pt x="73511" y="1004569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3111" y="7776857"/>
              <a:ext cx="5634990" cy="1019810"/>
            </a:xfrm>
            <a:custGeom>
              <a:avLst/>
              <a:gdLst/>
              <a:ahLst/>
              <a:cxnLst/>
              <a:rect l="l" t="t" r="r" b="b"/>
              <a:pathLst>
                <a:path w="5634990" h="1019809">
                  <a:moveTo>
                    <a:pt x="466411" y="17779"/>
                  </a:moveTo>
                  <a:lnTo>
                    <a:pt x="164747" y="17779"/>
                  </a:lnTo>
                  <a:lnTo>
                    <a:pt x="200716" y="15239"/>
                  </a:lnTo>
                  <a:lnTo>
                    <a:pt x="287545" y="2539"/>
                  </a:lnTo>
                  <a:lnTo>
                    <a:pt x="323519" y="0"/>
                  </a:lnTo>
                  <a:lnTo>
                    <a:pt x="357006" y="2539"/>
                  </a:lnTo>
                  <a:lnTo>
                    <a:pt x="432919" y="15239"/>
                  </a:lnTo>
                  <a:lnTo>
                    <a:pt x="466411" y="17779"/>
                  </a:lnTo>
                  <a:close/>
                </a:path>
                <a:path w="5634990" h="1019809">
                  <a:moveTo>
                    <a:pt x="760131" y="17779"/>
                  </a:moveTo>
                  <a:lnTo>
                    <a:pt x="466411" y="17779"/>
                  </a:lnTo>
                  <a:lnTo>
                    <a:pt x="501140" y="15239"/>
                  </a:lnTo>
                  <a:lnTo>
                    <a:pt x="582510" y="2539"/>
                  </a:lnTo>
                  <a:lnTo>
                    <a:pt x="617239" y="0"/>
                  </a:lnTo>
                  <a:lnTo>
                    <a:pt x="650731" y="2539"/>
                  </a:lnTo>
                  <a:lnTo>
                    <a:pt x="726643" y="15239"/>
                  </a:lnTo>
                  <a:lnTo>
                    <a:pt x="760131" y="17779"/>
                  </a:lnTo>
                  <a:close/>
                </a:path>
                <a:path w="5634990" h="1019809">
                  <a:moveTo>
                    <a:pt x="1069738" y="17779"/>
                  </a:moveTo>
                  <a:lnTo>
                    <a:pt x="760131" y="17779"/>
                  </a:lnTo>
                  <a:lnTo>
                    <a:pt x="793623" y="15239"/>
                  </a:lnTo>
                  <a:lnTo>
                    <a:pt x="869538" y="2539"/>
                  </a:lnTo>
                  <a:lnTo>
                    <a:pt x="903031" y="0"/>
                  </a:lnTo>
                  <a:lnTo>
                    <a:pt x="940240" y="2539"/>
                  </a:lnTo>
                  <a:lnTo>
                    <a:pt x="1032525" y="15239"/>
                  </a:lnTo>
                  <a:lnTo>
                    <a:pt x="1069738" y="17779"/>
                  </a:lnTo>
                  <a:close/>
                </a:path>
                <a:path w="5634990" h="1019809">
                  <a:moveTo>
                    <a:pt x="1355522" y="17779"/>
                  </a:moveTo>
                  <a:lnTo>
                    <a:pt x="1069738" y="17779"/>
                  </a:lnTo>
                  <a:lnTo>
                    <a:pt x="1103226" y="15239"/>
                  </a:lnTo>
                  <a:lnTo>
                    <a:pt x="1179138" y="2539"/>
                  </a:lnTo>
                  <a:lnTo>
                    <a:pt x="1212630" y="0"/>
                  </a:lnTo>
                  <a:lnTo>
                    <a:pt x="1246121" y="2539"/>
                  </a:lnTo>
                  <a:lnTo>
                    <a:pt x="1322031" y="15239"/>
                  </a:lnTo>
                  <a:lnTo>
                    <a:pt x="1355522" y="17779"/>
                  </a:lnTo>
                  <a:close/>
                </a:path>
                <a:path w="5634990" h="1019809">
                  <a:moveTo>
                    <a:pt x="1657186" y="17779"/>
                  </a:moveTo>
                  <a:lnTo>
                    <a:pt x="1355522" y="17779"/>
                  </a:lnTo>
                  <a:lnTo>
                    <a:pt x="1390255" y="15239"/>
                  </a:lnTo>
                  <a:lnTo>
                    <a:pt x="1471626" y="2539"/>
                  </a:lnTo>
                  <a:lnTo>
                    <a:pt x="1506358" y="0"/>
                  </a:lnTo>
                  <a:lnTo>
                    <a:pt x="1541086" y="2539"/>
                  </a:lnTo>
                  <a:lnTo>
                    <a:pt x="1622454" y="15239"/>
                  </a:lnTo>
                  <a:lnTo>
                    <a:pt x="1657186" y="17779"/>
                  </a:lnTo>
                  <a:close/>
                </a:path>
                <a:path w="5634990" h="1019809">
                  <a:moveTo>
                    <a:pt x="1958850" y="17779"/>
                  </a:moveTo>
                  <a:lnTo>
                    <a:pt x="1657186" y="17779"/>
                  </a:lnTo>
                  <a:lnTo>
                    <a:pt x="1691918" y="15239"/>
                  </a:lnTo>
                  <a:lnTo>
                    <a:pt x="1773289" y="2539"/>
                  </a:lnTo>
                  <a:lnTo>
                    <a:pt x="1808022" y="0"/>
                  </a:lnTo>
                  <a:lnTo>
                    <a:pt x="1842749" y="2539"/>
                  </a:lnTo>
                  <a:lnTo>
                    <a:pt x="1924118" y="15239"/>
                  </a:lnTo>
                  <a:lnTo>
                    <a:pt x="1958850" y="17779"/>
                  </a:lnTo>
                  <a:close/>
                </a:path>
                <a:path w="5634990" h="1019809">
                  <a:moveTo>
                    <a:pt x="2260513" y="17779"/>
                  </a:moveTo>
                  <a:lnTo>
                    <a:pt x="1958850" y="17779"/>
                  </a:lnTo>
                  <a:lnTo>
                    <a:pt x="1993582" y="15239"/>
                  </a:lnTo>
                  <a:lnTo>
                    <a:pt x="2074953" y="2539"/>
                  </a:lnTo>
                  <a:lnTo>
                    <a:pt x="2109685" y="0"/>
                  </a:lnTo>
                  <a:lnTo>
                    <a:pt x="2144413" y="2539"/>
                  </a:lnTo>
                  <a:lnTo>
                    <a:pt x="2225781" y="15239"/>
                  </a:lnTo>
                  <a:lnTo>
                    <a:pt x="2260513" y="17779"/>
                  </a:lnTo>
                  <a:close/>
                </a:path>
                <a:path w="5634990" h="1019809">
                  <a:moveTo>
                    <a:pt x="2554241" y="17779"/>
                  </a:moveTo>
                  <a:lnTo>
                    <a:pt x="2260513" y="17779"/>
                  </a:lnTo>
                  <a:lnTo>
                    <a:pt x="2295246" y="15239"/>
                  </a:lnTo>
                  <a:lnTo>
                    <a:pt x="2376617" y="2539"/>
                  </a:lnTo>
                  <a:lnTo>
                    <a:pt x="2411349" y="0"/>
                  </a:lnTo>
                  <a:lnTo>
                    <a:pt x="2444837" y="2539"/>
                  </a:lnTo>
                  <a:lnTo>
                    <a:pt x="2520749" y="15239"/>
                  </a:lnTo>
                  <a:lnTo>
                    <a:pt x="2554241" y="17779"/>
                  </a:lnTo>
                  <a:close/>
                </a:path>
                <a:path w="5634990" h="1019809">
                  <a:moveTo>
                    <a:pt x="2855905" y="17779"/>
                  </a:moveTo>
                  <a:lnTo>
                    <a:pt x="2554241" y="17779"/>
                  </a:lnTo>
                  <a:lnTo>
                    <a:pt x="2588972" y="15239"/>
                  </a:lnTo>
                  <a:lnTo>
                    <a:pt x="2670338" y="2539"/>
                  </a:lnTo>
                  <a:lnTo>
                    <a:pt x="2705069" y="0"/>
                  </a:lnTo>
                  <a:lnTo>
                    <a:pt x="2739801" y="2539"/>
                  </a:lnTo>
                  <a:lnTo>
                    <a:pt x="2821173" y="15239"/>
                  </a:lnTo>
                  <a:lnTo>
                    <a:pt x="2855905" y="17779"/>
                  </a:lnTo>
                  <a:close/>
                </a:path>
                <a:path w="5634990" h="1019809">
                  <a:moveTo>
                    <a:pt x="3157568" y="17779"/>
                  </a:moveTo>
                  <a:lnTo>
                    <a:pt x="2855905" y="17779"/>
                  </a:lnTo>
                  <a:lnTo>
                    <a:pt x="2890633" y="15239"/>
                  </a:lnTo>
                  <a:lnTo>
                    <a:pt x="2972001" y="2539"/>
                  </a:lnTo>
                  <a:lnTo>
                    <a:pt x="3006733" y="0"/>
                  </a:lnTo>
                  <a:lnTo>
                    <a:pt x="3041465" y="2539"/>
                  </a:lnTo>
                  <a:lnTo>
                    <a:pt x="3122836" y="15239"/>
                  </a:lnTo>
                  <a:lnTo>
                    <a:pt x="3157568" y="17779"/>
                  </a:lnTo>
                  <a:close/>
                </a:path>
                <a:path w="5634990" h="1019809">
                  <a:moveTo>
                    <a:pt x="3451289" y="17779"/>
                  </a:moveTo>
                  <a:lnTo>
                    <a:pt x="3157568" y="17779"/>
                  </a:lnTo>
                  <a:lnTo>
                    <a:pt x="3191059" y="15239"/>
                  </a:lnTo>
                  <a:lnTo>
                    <a:pt x="3266969" y="2539"/>
                  </a:lnTo>
                  <a:lnTo>
                    <a:pt x="3300461" y="0"/>
                  </a:lnTo>
                  <a:lnTo>
                    <a:pt x="3335193" y="2539"/>
                  </a:lnTo>
                  <a:lnTo>
                    <a:pt x="3416561" y="15239"/>
                  </a:lnTo>
                  <a:lnTo>
                    <a:pt x="3451289" y="17779"/>
                  </a:lnTo>
                  <a:close/>
                </a:path>
                <a:path w="5634990" h="1019809">
                  <a:moveTo>
                    <a:pt x="3760896" y="17779"/>
                  </a:moveTo>
                  <a:lnTo>
                    <a:pt x="3451289" y="17779"/>
                  </a:lnTo>
                  <a:lnTo>
                    <a:pt x="3486021" y="15239"/>
                  </a:lnTo>
                  <a:lnTo>
                    <a:pt x="3567392" y="2539"/>
                  </a:lnTo>
                  <a:lnTo>
                    <a:pt x="3602124" y="0"/>
                  </a:lnTo>
                  <a:lnTo>
                    <a:pt x="3638096" y="2539"/>
                  </a:lnTo>
                  <a:lnTo>
                    <a:pt x="3724924" y="15239"/>
                  </a:lnTo>
                  <a:lnTo>
                    <a:pt x="3760896" y="17779"/>
                  </a:lnTo>
                  <a:close/>
                </a:path>
                <a:path w="5634990" h="1019809">
                  <a:moveTo>
                    <a:pt x="4054616" y="17779"/>
                  </a:moveTo>
                  <a:lnTo>
                    <a:pt x="3760896" y="17779"/>
                  </a:lnTo>
                  <a:lnTo>
                    <a:pt x="3793144" y="15239"/>
                  </a:lnTo>
                  <a:lnTo>
                    <a:pt x="3863600" y="2539"/>
                  </a:lnTo>
                  <a:lnTo>
                    <a:pt x="3895852" y="0"/>
                  </a:lnTo>
                  <a:lnTo>
                    <a:pt x="3931821" y="2539"/>
                  </a:lnTo>
                  <a:lnTo>
                    <a:pt x="4018647" y="15239"/>
                  </a:lnTo>
                  <a:lnTo>
                    <a:pt x="4054616" y="17779"/>
                  </a:lnTo>
                  <a:close/>
                </a:path>
                <a:path w="5634990" h="1019809">
                  <a:moveTo>
                    <a:pt x="4348344" y="17779"/>
                  </a:moveTo>
                  <a:lnTo>
                    <a:pt x="4054616" y="17779"/>
                  </a:lnTo>
                  <a:lnTo>
                    <a:pt x="4088108" y="15239"/>
                  </a:lnTo>
                  <a:lnTo>
                    <a:pt x="4164023" y="2539"/>
                  </a:lnTo>
                  <a:lnTo>
                    <a:pt x="4197516" y="0"/>
                  </a:lnTo>
                  <a:lnTo>
                    <a:pt x="4232247" y="2539"/>
                  </a:lnTo>
                  <a:lnTo>
                    <a:pt x="4313613" y="15239"/>
                  </a:lnTo>
                  <a:lnTo>
                    <a:pt x="4348344" y="17779"/>
                  </a:lnTo>
                  <a:close/>
                </a:path>
                <a:path w="5634990" h="1019809">
                  <a:moveTo>
                    <a:pt x="4959614" y="17779"/>
                  </a:moveTo>
                  <a:lnTo>
                    <a:pt x="4348344" y="17779"/>
                  </a:lnTo>
                  <a:lnTo>
                    <a:pt x="4383076" y="15239"/>
                  </a:lnTo>
                  <a:lnTo>
                    <a:pt x="4464444" y="2539"/>
                  </a:lnTo>
                  <a:lnTo>
                    <a:pt x="4499172" y="0"/>
                  </a:lnTo>
                  <a:lnTo>
                    <a:pt x="4535145" y="1269"/>
                  </a:lnTo>
                  <a:lnTo>
                    <a:pt x="4621977" y="10159"/>
                  </a:lnTo>
                  <a:lnTo>
                    <a:pt x="4657951" y="11429"/>
                  </a:lnTo>
                  <a:lnTo>
                    <a:pt x="4897591" y="11429"/>
                  </a:lnTo>
                  <a:lnTo>
                    <a:pt x="4923641" y="15239"/>
                  </a:lnTo>
                  <a:lnTo>
                    <a:pt x="4959614" y="17779"/>
                  </a:lnTo>
                  <a:close/>
                </a:path>
                <a:path w="5634990" h="1019809">
                  <a:moveTo>
                    <a:pt x="4897591" y="11429"/>
                  </a:moveTo>
                  <a:lnTo>
                    <a:pt x="4657951" y="11429"/>
                  </a:lnTo>
                  <a:lnTo>
                    <a:pt x="4691439" y="10159"/>
                  </a:lnTo>
                  <a:lnTo>
                    <a:pt x="4767348" y="1269"/>
                  </a:lnTo>
                  <a:lnTo>
                    <a:pt x="4800835" y="0"/>
                  </a:lnTo>
                  <a:lnTo>
                    <a:pt x="4836809" y="2539"/>
                  </a:lnTo>
                  <a:lnTo>
                    <a:pt x="4897591" y="11429"/>
                  </a:lnTo>
                  <a:close/>
                </a:path>
                <a:path w="5634990" h="1019809">
                  <a:moveTo>
                    <a:pt x="5261271" y="17779"/>
                  </a:moveTo>
                  <a:lnTo>
                    <a:pt x="4959614" y="17779"/>
                  </a:lnTo>
                  <a:lnTo>
                    <a:pt x="4994342" y="15239"/>
                  </a:lnTo>
                  <a:lnTo>
                    <a:pt x="5075710" y="2539"/>
                  </a:lnTo>
                  <a:lnTo>
                    <a:pt x="5110443" y="0"/>
                  </a:lnTo>
                  <a:lnTo>
                    <a:pt x="5145175" y="2539"/>
                  </a:lnTo>
                  <a:lnTo>
                    <a:pt x="5226543" y="15239"/>
                  </a:lnTo>
                  <a:lnTo>
                    <a:pt x="5261271" y="17779"/>
                  </a:lnTo>
                  <a:close/>
                </a:path>
                <a:path w="5634990" h="1019809">
                  <a:moveTo>
                    <a:pt x="35707" y="49465"/>
                  </a:moveTo>
                  <a:lnTo>
                    <a:pt x="29791" y="39369"/>
                  </a:lnTo>
                  <a:lnTo>
                    <a:pt x="32722" y="29209"/>
                  </a:lnTo>
                  <a:lnTo>
                    <a:pt x="40706" y="21589"/>
                  </a:lnTo>
                  <a:lnTo>
                    <a:pt x="66973" y="5079"/>
                  </a:lnTo>
                  <a:lnTo>
                    <a:pt x="86208" y="8889"/>
                  </a:lnTo>
                  <a:lnTo>
                    <a:pt x="82367" y="8889"/>
                  </a:lnTo>
                  <a:lnTo>
                    <a:pt x="74752" y="15239"/>
                  </a:lnTo>
                  <a:lnTo>
                    <a:pt x="48794" y="38099"/>
                  </a:lnTo>
                  <a:lnTo>
                    <a:pt x="35707" y="49465"/>
                  </a:lnTo>
                  <a:close/>
                </a:path>
                <a:path w="5634990" h="1019809">
                  <a:moveTo>
                    <a:pt x="92620" y="10159"/>
                  </a:moveTo>
                  <a:lnTo>
                    <a:pt x="82367" y="8889"/>
                  </a:lnTo>
                  <a:lnTo>
                    <a:pt x="86208" y="8889"/>
                  </a:lnTo>
                  <a:lnTo>
                    <a:pt x="92620" y="10159"/>
                  </a:lnTo>
                  <a:close/>
                </a:path>
                <a:path w="5634990" h="1019809">
                  <a:moveTo>
                    <a:pt x="5616837" y="68516"/>
                  </a:moveTo>
                  <a:lnTo>
                    <a:pt x="5608439" y="60959"/>
                  </a:lnTo>
                  <a:lnTo>
                    <a:pt x="5595985" y="49465"/>
                  </a:lnTo>
                  <a:lnTo>
                    <a:pt x="5561540" y="17779"/>
                  </a:lnTo>
                  <a:lnTo>
                    <a:pt x="5557712" y="15239"/>
                  </a:lnTo>
                  <a:lnTo>
                    <a:pt x="5554086" y="11429"/>
                  </a:lnTo>
                  <a:lnTo>
                    <a:pt x="5596778" y="11429"/>
                  </a:lnTo>
                  <a:lnTo>
                    <a:pt x="5601573" y="13969"/>
                  </a:lnTo>
                  <a:lnTo>
                    <a:pt x="5606306" y="17779"/>
                  </a:lnTo>
                  <a:lnTo>
                    <a:pt x="5627589" y="36829"/>
                  </a:lnTo>
                  <a:lnTo>
                    <a:pt x="5634347" y="43179"/>
                  </a:lnTo>
                  <a:lnTo>
                    <a:pt x="5626944" y="57149"/>
                  </a:lnTo>
                  <a:lnTo>
                    <a:pt x="5616837" y="68516"/>
                  </a:lnTo>
                  <a:close/>
                </a:path>
                <a:path w="5634990" h="1019809">
                  <a:moveTo>
                    <a:pt x="37233" y="52069"/>
                  </a:moveTo>
                  <a:lnTo>
                    <a:pt x="35633" y="49529"/>
                  </a:lnTo>
                  <a:lnTo>
                    <a:pt x="37233" y="52069"/>
                  </a:lnTo>
                  <a:close/>
                </a:path>
                <a:path w="5634990" h="1019809">
                  <a:moveTo>
                    <a:pt x="5594193" y="93979"/>
                  </a:moveTo>
                  <a:lnTo>
                    <a:pt x="5616837" y="68516"/>
                  </a:lnTo>
                  <a:lnTo>
                    <a:pt x="5594193" y="93979"/>
                  </a:lnTo>
                  <a:close/>
                </a:path>
                <a:path w="5634990" h="1019809">
                  <a:moveTo>
                    <a:pt x="75303" y="1005010"/>
                  </a:moveTo>
                  <a:lnTo>
                    <a:pt x="71551" y="1004569"/>
                  </a:lnTo>
                  <a:lnTo>
                    <a:pt x="29067" y="1003299"/>
                  </a:lnTo>
                  <a:lnTo>
                    <a:pt x="5469" y="981709"/>
                  </a:lnTo>
                  <a:lnTo>
                    <a:pt x="0" y="976629"/>
                  </a:lnTo>
                  <a:lnTo>
                    <a:pt x="5482" y="965199"/>
                  </a:lnTo>
                  <a:lnTo>
                    <a:pt x="38228" y="929639"/>
                  </a:lnTo>
                  <a:lnTo>
                    <a:pt x="17706" y="952499"/>
                  </a:lnTo>
                  <a:lnTo>
                    <a:pt x="24025" y="958849"/>
                  </a:lnTo>
                  <a:lnTo>
                    <a:pt x="48794" y="981709"/>
                  </a:lnTo>
                  <a:lnTo>
                    <a:pt x="74752" y="1004569"/>
                  </a:lnTo>
                  <a:lnTo>
                    <a:pt x="75303" y="1005010"/>
                  </a:lnTo>
                  <a:close/>
                </a:path>
                <a:path w="5634990" h="1019809">
                  <a:moveTo>
                    <a:pt x="5583697" y="1013459"/>
                  </a:moveTo>
                  <a:lnTo>
                    <a:pt x="5551136" y="1010128"/>
                  </a:lnTo>
                  <a:lnTo>
                    <a:pt x="5557712" y="1004569"/>
                  </a:lnTo>
                  <a:lnTo>
                    <a:pt x="5567012" y="995679"/>
                  </a:lnTo>
                  <a:lnTo>
                    <a:pt x="5583670" y="981709"/>
                  </a:lnTo>
                  <a:lnTo>
                    <a:pt x="5598873" y="967739"/>
                  </a:lnTo>
                  <a:lnTo>
                    <a:pt x="5597668" y="963929"/>
                  </a:lnTo>
                  <a:lnTo>
                    <a:pt x="5602629" y="976629"/>
                  </a:lnTo>
                  <a:lnTo>
                    <a:pt x="5600100" y="986789"/>
                  </a:lnTo>
                  <a:lnTo>
                    <a:pt x="5594308" y="995679"/>
                  </a:lnTo>
                  <a:lnTo>
                    <a:pt x="5587943" y="1003299"/>
                  </a:lnTo>
                  <a:lnTo>
                    <a:pt x="5583697" y="1013459"/>
                  </a:lnTo>
                  <a:close/>
                </a:path>
                <a:path w="5634990" h="1019809">
                  <a:moveTo>
                    <a:pt x="3173440" y="1014729"/>
                  </a:moveTo>
                  <a:lnTo>
                    <a:pt x="3138712" y="1010919"/>
                  </a:lnTo>
                  <a:lnTo>
                    <a:pt x="3057344" y="998219"/>
                  </a:lnTo>
                  <a:lnTo>
                    <a:pt x="3022612" y="995679"/>
                  </a:lnTo>
                  <a:lnTo>
                    <a:pt x="4522987" y="995679"/>
                  </a:lnTo>
                  <a:lnTo>
                    <a:pt x="4488259" y="999489"/>
                  </a:lnTo>
                  <a:lnTo>
                    <a:pt x="4475741" y="1002029"/>
                  </a:lnTo>
                  <a:lnTo>
                    <a:pt x="3324276" y="1002029"/>
                  </a:lnTo>
                  <a:lnTo>
                    <a:pt x="3289544" y="1003299"/>
                  </a:lnTo>
                  <a:lnTo>
                    <a:pt x="3208173" y="1012189"/>
                  </a:lnTo>
                  <a:lnTo>
                    <a:pt x="3173440" y="1014729"/>
                  </a:lnTo>
                  <a:close/>
                </a:path>
                <a:path w="5634990" h="1019809">
                  <a:moveTo>
                    <a:pt x="4665887" y="1014729"/>
                  </a:moveTo>
                  <a:lnTo>
                    <a:pt x="4632395" y="1010919"/>
                  </a:lnTo>
                  <a:lnTo>
                    <a:pt x="4556479" y="998219"/>
                  </a:lnTo>
                  <a:lnTo>
                    <a:pt x="4522987" y="995679"/>
                  </a:lnTo>
                  <a:lnTo>
                    <a:pt x="4824658" y="995679"/>
                  </a:lnTo>
                  <a:lnTo>
                    <a:pt x="4788685" y="998219"/>
                  </a:lnTo>
                  <a:lnTo>
                    <a:pt x="4701856" y="1010919"/>
                  </a:lnTo>
                  <a:lnTo>
                    <a:pt x="4665887" y="1014729"/>
                  </a:lnTo>
                  <a:close/>
                </a:path>
                <a:path w="5634990" h="1019809">
                  <a:moveTo>
                    <a:pt x="4975486" y="1014729"/>
                  </a:moveTo>
                  <a:lnTo>
                    <a:pt x="4940754" y="1010919"/>
                  </a:lnTo>
                  <a:lnTo>
                    <a:pt x="4859386" y="998219"/>
                  </a:lnTo>
                  <a:lnTo>
                    <a:pt x="4824658" y="995679"/>
                  </a:lnTo>
                  <a:lnTo>
                    <a:pt x="5118379" y="995679"/>
                  </a:lnTo>
                  <a:lnTo>
                    <a:pt x="5084891" y="998219"/>
                  </a:lnTo>
                  <a:lnTo>
                    <a:pt x="5008978" y="1010919"/>
                  </a:lnTo>
                  <a:lnTo>
                    <a:pt x="4975486" y="1014729"/>
                  </a:lnTo>
                  <a:close/>
                </a:path>
                <a:path w="5634990" h="1019809">
                  <a:moveTo>
                    <a:pt x="5277150" y="1014729"/>
                  </a:moveTo>
                  <a:lnTo>
                    <a:pt x="5241178" y="1010919"/>
                  </a:lnTo>
                  <a:lnTo>
                    <a:pt x="5154351" y="998219"/>
                  </a:lnTo>
                  <a:lnTo>
                    <a:pt x="5118379" y="995679"/>
                  </a:lnTo>
                  <a:lnTo>
                    <a:pt x="5420042" y="995679"/>
                  </a:lnTo>
                  <a:lnTo>
                    <a:pt x="5386554" y="998219"/>
                  </a:lnTo>
                  <a:lnTo>
                    <a:pt x="5310642" y="1010919"/>
                  </a:lnTo>
                  <a:lnTo>
                    <a:pt x="5277150" y="1014729"/>
                  </a:lnTo>
                  <a:close/>
                </a:path>
                <a:path w="5634990" h="1019809">
                  <a:moveTo>
                    <a:pt x="498162" y="1019809"/>
                  </a:moveTo>
                  <a:lnTo>
                    <a:pt x="464674" y="1017269"/>
                  </a:lnTo>
                  <a:lnTo>
                    <a:pt x="388762" y="1004569"/>
                  </a:lnTo>
                  <a:lnTo>
                    <a:pt x="355270" y="1002029"/>
                  </a:lnTo>
                  <a:lnTo>
                    <a:pt x="656934" y="1002029"/>
                  </a:lnTo>
                  <a:lnTo>
                    <a:pt x="620961" y="1004569"/>
                  </a:lnTo>
                  <a:lnTo>
                    <a:pt x="534134" y="1017269"/>
                  </a:lnTo>
                  <a:lnTo>
                    <a:pt x="498162" y="1019809"/>
                  </a:lnTo>
                  <a:close/>
                </a:path>
                <a:path w="5634990" h="1019809">
                  <a:moveTo>
                    <a:pt x="791890" y="1019809"/>
                  </a:moveTo>
                  <a:lnTo>
                    <a:pt x="759639" y="1017269"/>
                  </a:lnTo>
                  <a:lnTo>
                    <a:pt x="689185" y="1004569"/>
                  </a:lnTo>
                  <a:lnTo>
                    <a:pt x="656934" y="1002029"/>
                  </a:lnTo>
                  <a:lnTo>
                    <a:pt x="950661" y="1002029"/>
                  </a:lnTo>
                  <a:lnTo>
                    <a:pt x="914689" y="1004569"/>
                  </a:lnTo>
                  <a:lnTo>
                    <a:pt x="827862" y="1017269"/>
                  </a:lnTo>
                  <a:lnTo>
                    <a:pt x="791890" y="1019809"/>
                  </a:lnTo>
                  <a:close/>
                </a:path>
                <a:path w="5634990" h="1019809">
                  <a:moveTo>
                    <a:pt x="1093553" y="1019809"/>
                  </a:moveTo>
                  <a:lnTo>
                    <a:pt x="1060061" y="1017269"/>
                  </a:lnTo>
                  <a:lnTo>
                    <a:pt x="984149" y="1004569"/>
                  </a:lnTo>
                  <a:lnTo>
                    <a:pt x="950661" y="1002029"/>
                  </a:lnTo>
                  <a:lnTo>
                    <a:pt x="1252325" y="1002029"/>
                  </a:lnTo>
                  <a:lnTo>
                    <a:pt x="1216353" y="1004569"/>
                  </a:lnTo>
                  <a:lnTo>
                    <a:pt x="1129526" y="1017269"/>
                  </a:lnTo>
                  <a:lnTo>
                    <a:pt x="1093553" y="1019809"/>
                  </a:lnTo>
                  <a:close/>
                </a:path>
                <a:path w="5634990" h="1019809">
                  <a:moveTo>
                    <a:pt x="1403153" y="1019809"/>
                  </a:moveTo>
                  <a:lnTo>
                    <a:pt x="1368424" y="1017269"/>
                  </a:lnTo>
                  <a:lnTo>
                    <a:pt x="1287054" y="1004569"/>
                  </a:lnTo>
                  <a:lnTo>
                    <a:pt x="1252325" y="1002029"/>
                  </a:lnTo>
                  <a:lnTo>
                    <a:pt x="1546045" y="1002029"/>
                  </a:lnTo>
                  <a:lnTo>
                    <a:pt x="1512557" y="1004569"/>
                  </a:lnTo>
                  <a:lnTo>
                    <a:pt x="1436645" y="1017269"/>
                  </a:lnTo>
                  <a:lnTo>
                    <a:pt x="1403153" y="1019809"/>
                  </a:lnTo>
                  <a:close/>
                </a:path>
                <a:path w="5634990" h="1019809">
                  <a:moveTo>
                    <a:pt x="1688937" y="1014729"/>
                  </a:moveTo>
                  <a:lnTo>
                    <a:pt x="1655449" y="1012189"/>
                  </a:lnTo>
                  <a:lnTo>
                    <a:pt x="1579537" y="1003299"/>
                  </a:lnTo>
                  <a:lnTo>
                    <a:pt x="1546045" y="1002029"/>
                  </a:lnTo>
                  <a:lnTo>
                    <a:pt x="1847709" y="1002029"/>
                  </a:lnTo>
                  <a:lnTo>
                    <a:pt x="1811740" y="1003299"/>
                  </a:lnTo>
                  <a:lnTo>
                    <a:pt x="1724911" y="1012189"/>
                  </a:lnTo>
                  <a:lnTo>
                    <a:pt x="1688937" y="1014729"/>
                  </a:lnTo>
                  <a:close/>
                </a:path>
                <a:path w="5634990" h="1019809">
                  <a:moveTo>
                    <a:pt x="1998544" y="1014729"/>
                  </a:moveTo>
                  <a:lnTo>
                    <a:pt x="1963812" y="1012189"/>
                  </a:lnTo>
                  <a:lnTo>
                    <a:pt x="1882441" y="1003299"/>
                  </a:lnTo>
                  <a:lnTo>
                    <a:pt x="1847709" y="1002029"/>
                  </a:lnTo>
                  <a:lnTo>
                    <a:pt x="2141437" y="1002029"/>
                  </a:lnTo>
                  <a:lnTo>
                    <a:pt x="2107946" y="1003299"/>
                  </a:lnTo>
                  <a:lnTo>
                    <a:pt x="2032035" y="1012189"/>
                  </a:lnTo>
                  <a:lnTo>
                    <a:pt x="1998544" y="1014729"/>
                  </a:lnTo>
                  <a:close/>
                </a:path>
                <a:path w="5634990" h="1019809">
                  <a:moveTo>
                    <a:pt x="2300208" y="1014729"/>
                  </a:moveTo>
                  <a:lnTo>
                    <a:pt x="2264236" y="1012189"/>
                  </a:lnTo>
                  <a:lnTo>
                    <a:pt x="2177409" y="1003299"/>
                  </a:lnTo>
                  <a:lnTo>
                    <a:pt x="2141437" y="1002029"/>
                  </a:lnTo>
                  <a:lnTo>
                    <a:pt x="2435157" y="1002029"/>
                  </a:lnTo>
                  <a:lnTo>
                    <a:pt x="2402909" y="1003299"/>
                  </a:lnTo>
                  <a:lnTo>
                    <a:pt x="2332456" y="1012189"/>
                  </a:lnTo>
                  <a:lnTo>
                    <a:pt x="2300208" y="1014729"/>
                  </a:lnTo>
                  <a:close/>
                </a:path>
                <a:path w="5634990" h="1019809">
                  <a:moveTo>
                    <a:pt x="2593936" y="1019809"/>
                  </a:moveTo>
                  <a:lnTo>
                    <a:pt x="2557962" y="1017269"/>
                  </a:lnTo>
                  <a:lnTo>
                    <a:pt x="2471130" y="1004569"/>
                  </a:lnTo>
                  <a:lnTo>
                    <a:pt x="2435157" y="1002029"/>
                  </a:lnTo>
                  <a:lnTo>
                    <a:pt x="2736828" y="1002029"/>
                  </a:lnTo>
                  <a:lnTo>
                    <a:pt x="2703336" y="1004569"/>
                  </a:lnTo>
                  <a:lnTo>
                    <a:pt x="2627424" y="1017269"/>
                  </a:lnTo>
                  <a:lnTo>
                    <a:pt x="2593936" y="1019809"/>
                  </a:lnTo>
                  <a:close/>
                </a:path>
                <a:path w="5634990" h="1019809">
                  <a:moveTo>
                    <a:pt x="2879720" y="1014729"/>
                  </a:moveTo>
                  <a:lnTo>
                    <a:pt x="2846228" y="1012189"/>
                  </a:lnTo>
                  <a:lnTo>
                    <a:pt x="2770316" y="1003299"/>
                  </a:lnTo>
                  <a:lnTo>
                    <a:pt x="2736828" y="1002029"/>
                  </a:lnTo>
                  <a:lnTo>
                    <a:pt x="2966348" y="1002029"/>
                  </a:lnTo>
                  <a:lnTo>
                    <a:pt x="2913211" y="1010919"/>
                  </a:lnTo>
                  <a:lnTo>
                    <a:pt x="2879720" y="1014729"/>
                  </a:lnTo>
                  <a:close/>
                </a:path>
                <a:path w="5634990" h="1019809">
                  <a:moveTo>
                    <a:pt x="3459232" y="1019809"/>
                  </a:moveTo>
                  <a:lnTo>
                    <a:pt x="3426981" y="1017269"/>
                  </a:lnTo>
                  <a:lnTo>
                    <a:pt x="3356527" y="1004569"/>
                  </a:lnTo>
                  <a:lnTo>
                    <a:pt x="3324276" y="1002029"/>
                  </a:lnTo>
                  <a:lnTo>
                    <a:pt x="3618004" y="1002029"/>
                  </a:lnTo>
                  <a:lnTo>
                    <a:pt x="3582030" y="1004569"/>
                  </a:lnTo>
                  <a:lnTo>
                    <a:pt x="3495201" y="1017269"/>
                  </a:lnTo>
                  <a:lnTo>
                    <a:pt x="3459232" y="1019809"/>
                  </a:lnTo>
                  <a:close/>
                </a:path>
                <a:path w="5634990" h="1019809">
                  <a:moveTo>
                    <a:pt x="3776768" y="1019809"/>
                  </a:moveTo>
                  <a:lnTo>
                    <a:pt x="3740799" y="1017269"/>
                  </a:lnTo>
                  <a:lnTo>
                    <a:pt x="3653973" y="1004569"/>
                  </a:lnTo>
                  <a:lnTo>
                    <a:pt x="3618004" y="1002029"/>
                  </a:lnTo>
                  <a:lnTo>
                    <a:pt x="3919667" y="1002029"/>
                  </a:lnTo>
                  <a:lnTo>
                    <a:pt x="3886175" y="1004569"/>
                  </a:lnTo>
                  <a:lnTo>
                    <a:pt x="3810260" y="1017269"/>
                  </a:lnTo>
                  <a:lnTo>
                    <a:pt x="3776768" y="1019809"/>
                  </a:lnTo>
                  <a:close/>
                </a:path>
                <a:path w="5634990" h="1019809">
                  <a:moveTo>
                    <a:pt x="4070495" y="1019809"/>
                  </a:moveTo>
                  <a:lnTo>
                    <a:pt x="4035763" y="1017269"/>
                  </a:lnTo>
                  <a:lnTo>
                    <a:pt x="3954395" y="1004569"/>
                  </a:lnTo>
                  <a:lnTo>
                    <a:pt x="3919667" y="1002029"/>
                  </a:lnTo>
                  <a:lnTo>
                    <a:pt x="4221331" y="1002029"/>
                  </a:lnTo>
                  <a:lnTo>
                    <a:pt x="4186599" y="1004569"/>
                  </a:lnTo>
                  <a:lnTo>
                    <a:pt x="4105228" y="1017269"/>
                  </a:lnTo>
                  <a:lnTo>
                    <a:pt x="4070495" y="1019809"/>
                  </a:lnTo>
                  <a:close/>
                </a:path>
                <a:path w="5634990" h="1019809">
                  <a:moveTo>
                    <a:pt x="4372159" y="1019809"/>
                  </a:moveTo>
                  <a:lnTo>
                    <a:pt x="4337427" y="1017269"/>
                  </a:lnTo>
                  <a:lnTo>
                    <a:pt x="4256059" y="1004569"/>
                  </a:lnTo>
                  <a:lnTo>
                    <a:pt x="4221331" y="1002029"/>
                  </a:lnTo>
                  <a:lnTo>
                    <a:pt x="4475741" y="1002029"/>
                  </a:lnTo>
                  <a:lnTo>
                    <a:pt x="4406891" y="1015999"/>
                  </a:lnTo>
                  <a:lnTo>
                    <a:pt x="4372159" y="1019809"/>
                  </a:lnTo>
                  <a:close/>
                </a:path>
                <a:path w="5634990" h="1019809">
                  <a:moveTo>
                    <a:pt x="125665" y="1010919"/>
                  </a:moveTo>
                  <a:lnTo>
                    <a:pt x="76343" y="1005839"/>
                  </a:lnTo>
                  <a:lnTo>
                    <a:pt x="75303" y="1005010"/>
                  </a:lnTo>
                  <a:lnTo>
                    <a:pt x="125665" y="1010919"/>
                  </a:lnTo>
                  <a:close/>
                </a:path>
                <a:path w="5634990" h="1019809">
                  <a:moveTo>
                    <a:pt x="5550200" y="1010919"/>
                  </a:moveTo>
                  <a:lnTo>
                    <a:pt x="5534044" y="1008379"/>
                  </a:lnTo>
                  <a:lnTo>
                    <a:pt x="5551136" y="1010128"/>
                  </a:lnTo>
                  <a:lnTo>
                    <a:pt x="5550200" y="1010919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20960" y="7776857"/>
              <a:ext cx="5599430" cy="1019810"/>
            </a:xfrm>
            <a:custGeom>
              <a:avLst/>
              <a:gdLst/>
              <a:ahLst/>
              <a:cxnLst/>
              <a:rect l="l" t="t" r="r" b="b"/>
              <a:pathLst>
                <a:path w="5599430" h="1019809">
                  <a:moveTo>
                    <a:pt x="448562" y="17779"/>
                  </a:moveTo>
                  <a:lnTo>
                    <a:pt x="146898" y="17779"/>
                  </a:lnTo>
                  <a:lnTo>
                    <a:pt x="182867" y="15239"/>
                  </a:lnTo>
                  <a:lnTo>
                    <a:pt x="269697" y="2539"/>
                  </a:lnTo>
                  <a:lnTo>
                    <a:pt x="305670" y="0"/>
                  </a:lnTo>
                  <a:lnTo>
                    <a:pt x="339158" y="2539"/>
                  </a:lnTo>
                  <a:lnTo>
                    <a:pt x="415070" y="15239"/>
                  </a:lnTo>
                  <a:lnTo>
                    <a:pt x="448562" y="17779"/>
                  </a:lnTo>
                  <a:close/>
                </a:path>
                <a:path w="5599430" h="1019809">
                  <a:moveTo>
                    <a:pt x="742282" y="17779"/>
                  </a:moveTo>
                  <a:lnTo>
                    <a:pt x="448562" y="17779"/>
                  </a:lnTo>
                  <a:lnTo>
                    <a:pt x="483291" y="15239"/>
                  </a:lnTo>
                  <a:lnTo>
                    <a:pt x="564661" y="2539"/>
                  </a:lnTo>
                  <a:lnTo>
                    <a:pt x="599390" y="0"/>
                  </a:lnTo>
                  <a:lnTo>
                    <a:pt x="632882" y="2539"/>
                  </a:lnTo>
                  <a:lnTo>
                    <a:pt x="708794" y="15239"/>
                  </a:lnTo>
                  <a:lnTo>
                    <a:pt x="742282" y="17779"/>
                  </a:lnTo>
                  <a:close/>
                </a:path>
                <a:path w="5599430" h="1019809">
                  <a:moveTo>
                    <a:pt x="1051889" y="17779"/>
                  </a:moveTo>
                  <a:lnTo>
                    <a:pt x="742282" y="17779"/>
                  </a:lnTo>
                  <a:lnTo>
                    <a:pt x="775774" y="15239"/>
                  </a:lnTo>
                  <a:lnTo>
                    <a:pt x="851690" y="2539"/>
                  </a:lnTo>
                  <a:lnTo>
                    <a:pt x="885182" y="0"/>
                  </a:lnTo>
                  <a:lnTo>
                    <a:pt x="922391" y="2539"/>
                  </a:lnTo>
                  <a:lnTo>
                    <a:pt x="1014676" y="15239"/>
                  </a:lnTo>
                  <a:lnTo>
                    <a:pt x="1051889" y="17779"/>
                  </a:lnTo>
                  <a:close/>
                </a:path>
                <a:path w="5599430" h="1019809">
                  <a:moveTo>
                    <a:pt x="1337674" y="17779"/>
                  </a:moveTo>
                  <a:lnTo>
                    <a:pt x="1051889" y="17779"/>
                  </a:lnTo>
                  <a:lnTo>
                    <a:pt x="1085377" y="15239"/>
                  </a:lnTo>
                  <a:lnTo>
                    <a:pt x="1161289" y="2539"/>
                  </a:lnTo>
                  <a:lnTo>
                    <a:pt x="1194782" y="0"/>
                  </a:lnTo>
                  <a:lnTo>
                    <a:pt x="1228273" y="2539"/>
                  </a:lnTo>
                  <a:lnTo>
                    <a:pt x="1304183" y="15239"/>
                  </a:lnTo>
                  <a:lnTo>
                    <a:pt x="1337674" y="17779"/>
                  </a:lnTo>
                  <a:close/>
                </a:path>
                <a:path w="5599430" h="1019809">
                  <a:moveTo>
                    <a:pt x="1639337" y="17779"/>
                  </a:moveTo>
                  <a:lnTo>
                    <a:pt x="1337674" y="17779"/>
                  </a:lnTo>
                  <a:lnTo>
                    <a:pt x="1372406" y="15239"/>
                  </a:lnTo>
                  <a:lnTo>
                    <a:pt x="1453777" y="2539"/>
                  </a:lnTo>
                  <a:lnTo>
                    <a:pt x="1488509" y="0"/>
                  </a:lnTo>
                  <a:lnTo>
                    <a:pt x="1523237" y="2539"/>
                  </a:lnTo>
                  <a:lnTo>
                    <a:pt x="1604605" y="15239"/>
                  </a:lnTo>
                  <a:lnTo>
                    <a:pt x="1639337" y="17779"/>
                  </a:lnTo>
                  <a:close/>
                </a:path>
                <a:path w="5599430" h="1019809">
                  <a:moveTo>
                    <a:pt x="1941001" y="17779"/>
                  </a:moveTo>
                  <a:lnTo>
                    <a:pt x="1639337" y="17779"/>
                  </a:lnTo>
                  <a:lnTo>
                    <a:pt x="1674070" y="15239"/>
                  </a:lnTo>
                  <a:lnTo>
                    <a:pt x="1755441" y="2539"/>
                  </a:lnTo>
                  <a:lnTo>
                    <a:pt x="1790173" y="0"/>
                  </a:lnTo>
                  <a:lnTo>
                    <a:pt x="1824901" y="2539"/>
                  </a:lnTo>
                  <a:lnTo>
                    <a:pt x="1906269" y="15239"/>
                  </a:lnTo>
                  <a:lnTo>
                    <a:pt x="1941001" y="17779"/>
                  </a:lnTo>
                  <a:close/>
                </a:path>
                <a:path w="5599430" h="1019809">
                  <a:moveTo>
                    <a:pt x="2242665" y="17779"/>
                  </a:moveTo>
                  <a:lnTo>
                    <a:pt x="1941001" y="17779"/>
                  </a:lnTo>
                  <a:lnTo>
                    <a:pt x="1975733" y="15239"/>
                  </a:lnTo>
                  <a:lnTo>
                    <a:pt x="2057104" y="2539"/>
                  </a:lnTo>
                  <a:lnTo>
                    <a:pt x="2091837" y="0"/>
                  </a:lnTo>
                  <a:lnTo>
                    <a:pt x="2126564" y="2539"/>
                  </a:lnTo>
                  <a:lnTo>
                    <a:pt x="2207933" y="15239"/>
                  </a:lnTo>
                  <a:lnTo>
                    <a:pt x="2242665" y="17779"/>
                  </a:lnTo>
                  <a:close/>
                </a:path>
                <a:path w="5599430" h="1019809">
                  <a:moveTo>
                    <a:pt x="2536392" y="17779"/>
                  </a:moveTo>
                  <a:lnTo>
                    <a:pt x="2242665" y="17779"/>
                  </a:lnTo>
                  <a:lnTo>
                    <a:pt x="2277397" y="15239"/>
                  </a:lnTo>
                  <a:lnTo>
                    <a:pt x="2358768" y="2539"/>
                  </a:lnTo>
                  <a:lnTo>
                    <a:pt x="2393500" y="0"/>
                  </a:lnTo>
                  <a:lnTo>
                    <a:pt x="2426988" y="2539"/>
                  </a:lnTo>
                  <a:lnTo>
                    <a:pt x="2502900" y="15239"/>
                  </a:lnTo>
                  <a:lnTo>
                    <a:pt x="2536392" y="17779"/>
                  </a:lnTo>
                  <a:close/>
                </a:path>
                <a:path w="5599430" h="1019809">
                  <a:moveTo>
                    <a:pt x="2838056" y="17779"/>
                  </a:moveTo>
                  <a:lnTo>
                    <a:pt x="2536392" y="17779"/>
                  </a:lnTo>
                  <a:lnTo>
                    <a:pt x="2571123" y="15239"/>
                  </a:lnTo>
                  <a:lnTo>
                    <a:pt x="2652489" y="2539"/>
                  </a:lnTo>
                  <a:lnTo>
                    <a:pt x="2687220" y="0"/>
                  </a:lnTo>
                  <a:lnTo>
                    <a:pt x="2721953" y="2539"/>
                  </a:lnTo>
                  <a:lnTo>
                    <a:pt x="2803324" y="15239"/>
                  </a:lnTo>
                  <a:lnTo>
                    <a:pt x="2838056" y="17779"/>
                  </a:lnTo>
                  <a:close/>
                </a:path>
                <a:path w="5599430" h="1019809">
                  <a:moveTo>
                    <a:pt x="3139720" y="17779"/>
                  </a:moveTo>
                  <a:lnTo>
                    <a:pt x="2838056" y="17779"/>
                  </a:lnTo>
                  <a:lnTo>
                    <a:pt x="2872784" y="15239"/>
                  </a:lnTo>
                  <a:lnTo>
                    <a:pt x="2954152" y="2539"/>
                  </a:lnTo>
                  <a:lnTo>
                    <a:pt x="2988884" y="0"/>
                  </a:lnTo>
                  <a:lnTo>
                    <a:pt x="3023616" y="2539"/>
                  </a:lnTo>
                  <a:lnTo>
                    <a:pt x="3104988" y="15239"/>
                  </a:lnTo>
                  <a:lnTo>
                    <a:pt x="3139720" y="17779"/>
                  </a:lnTo>
                  <a:close/>
                </a:path>
                <a:path w="5599430" h="1019809">
                  <a:moveTo>
                    <a:pt x="3433440" y="17779"/>
                  </a:moveTo>
                  <a:lnTo>
                    <a:pt x="3139720" y="17779"/>
                  </a:lnTo>
                  <a:lnTo>
                    <a:pt x="3173211" y="15239"/>
                  </a:lnTo>
                  <a:lnTo>
                    <a:pt x="3249121" y="2539"/>
                  </a:lnTo>
                  <a:lnTo>
                    <a:pt x="3282612" y="0"/>
                  </a:lnTo>
                  <a:lnTo>
                    <a:pt x="3317344" y="2539"/>
                  </a:lnTo>
                  <a:lnTo>
                    <a:pt x="3398712" y="15239"/>
                  </a:lnTo>
                  <a:lnTo>
                    <a:pt x="3433440" y="17779"/>
                  </a:lnTo>
                  <a:close/>
                </a:path>
                <a:path w="5599430" h="1019809">
                  <a:moveTo>
                    <a:pt x="3743047" y="17779"/>
                  </a:moveTo>
                  <a:lnTo>
                    <a:pt x="3433440" y="17779"/>
                  </a:lnTo>
                  <a:lnTo>
                    <a:pt x="3468172" y="15239"/>
                  </a:lnTo>
                  <a:lnTo>
                    <a:pt x="3549543" y="2539"/>
                  </a:lnTo>
                  <a:lnTo>
                    <a:pt x="3584276" y="0"/>
                  </a:lnTo>
                  <a:lnTo>
                    <a:pt x="3620248" y="2539"/>
                  </a:lnTo>
                  <a:lnTo>
                    <a:pt x="3707075" y="15239"/>
                  </a:lnTo>
                  <a:lnTo>
                    <a:pt x="3743047" y="17779"/>
                  </a:lnTo>
                  <a:close/>
                </a:path>
                <a:path w="5599430" h="1019809">
                  <a:moveTo>
                    <a:pt x="4036767" y="17779"/>
                  </a:moveTo>
                  <a:lnTo>
                    <a:pt x="3743047" y="17779"/>
                  </a:lnTo>
                  <a:lnTo>
                    <a:pt x="3775295" y="15239"/>
                  </a:lnTo>
                  <a:lnTo>
                    <a:pt x="3845751" y="2539"/>
                  </a:lnTo>
                  <a:lnTo>
                    <a:pt x="3878003" y="0"/>
                  </a:lnTo>
                  <a:lnTo>
                    <a:pt x="3913972" y="2539"/>
                  </a:lnTo>
                  <a:lnTo>
                    <a:pt x="4000798" y="15239"/>
                  </a:lnTo>
                  <a:lnTo>
                    <a:pt x="4036767" y="17779"/>
                  </a:lnTo>
                  <a:close/>
                </a:path>
                <a:path w="5599430" h="1019809">
                  <a:moveTo>
                    <a:pt x="4330495" y="17779"/>
                  </a:moveTo>
                  <a:lnTo>
                    <a:pt x="4036767" y="17779"/>
                  </a:lnTo>
                  <a:lnTo>
                    <a:pt x="4070259" y="15239"/>
                  </a:lnTo>
                  <a:lnTo>
                    <a:pt x="4146175" y="2539"/>
                  </a:lnTo>
                  <a:lnTo>
                    <a:pt x="4179667" y="0"/>
                  </a:lnTo>
                  <a:lnTo>
                    <a:pt x="4214398" y="2539"/>
                  </a:lnTo>
                  <a:lnTo>
                    <a:pt x="4295764" y="15239"/>
                  </a:lnTo>
                  <a:lnTo>
                    <a:pt x="4330495" y="17779"/>
                  </a:lnTo>
                  <a:close/>
                </a:path>
                <a:path w="5599430" h="1019809">
                  <a:moveTo>
                    <a:pt x="4941766" y="17779"/>
                  </a:moveTo>
                  <a:lnTo>
                    <a:pt x="4330495" y="17779"/>
                  </a:lnTo>
                  <a:lnTo>
                    <a:pt x="4365227" y="15239"/>
                  </a:lnTo>
                  <a:lnTo>
                    <a:pt x="4446595" y="2539"/>
                  </a:lnTo>
                  <a:lnTo>
                    <a:pt x="4481323" y="0"/>
                  </a:lnTo>
                  <a:lnTo>
                    <a:pt x="4517296" y="1269"/>
                  </a:lnTo>
                  <a:lnTo>
                    <a:pt x="4604129" y="10159"/>
                  </a:lnTo>
                  <a:lnTo>
                    <a:pt x="4640102" y="11429"/>
                  </a:lnTo>
                  <a:lnTo>
                    <a:pt x="4879743" y="11429"/>
                  </a:lnTo>
                  <a:lnTo>
                    <a:pt x="4905792" y="15239"/>
                  </a:lnTo>
                  <a:lnTo>
                    <a:pt x="4941766" y="17779"/>
                  </a:lnTo>
                  <a:close/>
                </a:path>
                <a:path w="5599430" h="1019809">
                  <a:moveTo>
                    <a:pt x="4879743" y="11429"/>
                  </a:moveTo>
                  <a:lnTo>
                    <a:pt x="4640102" y="11429"/>
                  </a:lnTo>
                  <a:lnTo>
                    <a:pt x="4673590" y="10159"/>
                  </a:lnTo>
                  <a:lnTo>
                    <a:pt x="4749499" y="1269"/>
                  </a:lnTo>
                  <a:lnTo>
                    <a:pt x="4782987" y="0"/>
                  </a:lnTo>
                  <a:lnTo>
                    <a:pt x="4818960" y="2539"/>
                  </a:lnTo>
                  <a:lnTo>
                    <a:pt x="4879743" y="11429"/>
                  </a:lnTo>
                  <a:close/>
                </a:path>
                <a:path w="5599430" h="1019809">
                  <a:moveTo>
                    <a:pt x="5243422" y="17779"/>
                  </a:moveTo>
                  <a:lnTo>
                    <a:pt x="4941766" y="17779"/>
                  </a:lnTo>
                  <a:lnTo>
                    <a:pt x="4976494" y="15239"/>
                  </a:lnTo>
                  <a:lnTo>
                    <a:pt x="5057862" y="2539"/>
                  </a:lnTo>
                  <a:lnTo>
                    <a:pt x="5092594" y="0"/>
                  </a:lnTo>
                  <a:lnTo>
                    <a:pt x="5127326" y="2539"/>
                  </a:lnTo>
                  <a:lnTo>
                    <a:pt x="5208694" y="15239"/>
                  </a:lnTo>
                  <a:lnTo>
                    <a:pt x="5243422" y="17779"/>
                  </a:lnTo>
                  <a:close/>
                </a:path>
                <a:path w="5599430" h="1019809">
                  <a:moveTo>
                    <a:pt x="5578054" y="92080"/>
                  </a:moveTo>
                  <a:lnTo>
                    <a:pt x="5547191" y="60959"/>
                  </a:lnTo>
                  <a:lnTo>
                    <a:pt x="5499095" y="17779"/>
                  </a:lnTo>
                  <a:lnTo>
                    <a:pt x="5495842" y="15239"/>
                  </a:lnTo>
                  <a:lnTo>
                    <a:pt x="5487848" y="8889"/>
                  </a:lnTo>
                  <a:lnTo>
                    <a:pt x="5475883" y="7619"/>
                  </a:lnTo>
                  <a:lnTo>
                    <a:pt x="5530087" y="11429"/>
                  </a:lnTo>
                  <a:lnTo>
                    <a:pt x="5536537" y="11429"/>
                  </a:lnTo>
                  <a:lnTo>
                    <a:pt x="5540164" y="15239"/>
                  </a:lnTo>
                  <a:lnTo>
                    <a:pt x="5543991" y="17779"/>
                  </a:lnTo>
                  <a:lnTo>
                    <a:pt x="5599199" y="68579"/>
                  </a:lnTo>
                  <a:lnTo>
                    <a:pt x="5578054" y="92080"/>
                  </a:lnTo>
                  <a:close/>
                </a:path>
                <a:path w="5599430" h="1019809">
                  <a:moveTo>
                    <a:pt x="39534" y="70824"/>
                  </a:moveTo>
                  <a:lnTo>
                    <a:pt x="19384" y="52069"/>
                  </a:lnTo>
                  <a:lnTo>
                    <a:pt x="17890" y="49529"/>
                  </a:lnTo>
                  <a:lnTo>
                    <a:pt x="31245" y="38099"/>
                  </a:lnTo>
                  <a:lnTo>
                    <a:pt x="57203" y="15239"/>
                  </a:lnTo>
                  <a:lnTo>
                    <a:pt x="64760" y="8889"/>
                  </a:lnTo>
                  <a:lnTo>
                    <a:pt x="74771" y="10159"/>
                  </a:lnTo>
                  <a:lnTo>
                    <a:pt x="97305" y="13969"/>
                  </a:lnTo>
                  <a:lnTo>
                    <a:pt x="108749" y="15239"/>
                  </a:lnTo>
                  <a:lnTo>
                    <a:pt x="100920" y="15239"/>
                  </a:lnTo>
                  <a:lnTo>
                    <a:pt x="74644" y="38099"/>
                  </a:lnTo>
                  <a:lnTo>
                    <a:pt x="49570" y="60959"/>
                  </a:lnTo>
                  <a:lnTo>
                    <a:pt x="39534" y="70824"/>
                  </a:lnTo>
                  <a:close/>
                </a:path>
                <a:path w="5599430" h="1019809">
                  <a:moveTo>
                    <a:pt x="120192" y="16509"/>
                  </a:moveTo>
                  <a:lnTo>
                    <a:pt x="101573" y="15239"/>
                  </a:lnTo>
                  <a:lnTo>
                    <a:pt x="108749" y="15239"/>
                  </a:lnTo>
                  <a:lnTo>
                    <a:pt x="120192" y="16509"/>
                  </a:lnTo>
                  <a:close/>
                </a:path>
                <a:path w="5599430" h="1019809">
                  <a:moveTo>
                    <a:pt x="52131" y="82549"/>
                  </a:moveTo>
                  <a:lnTo>
                    <a:pt x="39234" y="71119"/>
                  </a:lnTo>
                  <a:lnTo>
                    <a:pt x="39534" y="70824"/>
                  </a:lnTo>
                  <a:lnTo>
                    <a:pt x="52131" y="82549"/>
                  </a:lnTo>
                  <a:close/>
                </a:path>
                <a:path w="5599430" h="1019809">
                  <a:moveTo>
                    <a:pt x="5576344" y="93979"/>
                  </a:moveTo>
                  <a:lnTo>
                    <a:pt x="5578054" y="92080"/>
                  </a:lnTo>
                  <a:lnTo>
                    <a:pt x="5578588" y="92709"/>
                  </a:lnTo>
                  <a:lnTo>
                    <a:pt x="5576344" y="93979"/>
                  </a:lnTo>
                  <a:close/>
                </a:path>
                <a:path w="5599430" h="1019809">
                  <a:moveTo>
                    <a:pt x="109627" y="1011154"/>
                  </a:moveTo>
                  <a:lnTo>
                    <a:pt x="107816" y="1010919"/>
                  </a:lnTo>
                  <a:lnTo>
                    <a:pt x="58844" y="1005839"/>
                  </a:lnTo>
                  <a:lnTo>
                    <a:pt x="57203" y="1004569"/>
                  </a:lnTo>
                  <a:lnTo>
                    <a:pt x="31245" y="981709"/>
                  </a:lnTo>
                  <a:lnTo>
                    <a:pt x="6476" y="958849"/>
                  </a:lnTo>
                  <a:lnTo>
                    <a:pt x="0" y="952499"/>
                  </a:lnTo>
                  <a:lnTo>
                    <a:pt x="20379" y="929639"/>
                  </a:lnTo>
                  <a:lnTo>
                    <a:pt x="27822" y="914399"/>
                  </a:lnTo>
                  <a:lnTo>
                    <a:pt x="20565" y="929639"/>
                  </a:lnTo>
                  <a:lnTo>
                    <a:pt x="25713" y="934719"/>
                  </a:lnTo>
                  <a:lnTo>
                    <a:pt x="49570" y="958849"/>
                  </a:lnTo>
                  <a:lnTo>
                    <a:pt x="74644" y="981709"/>
                  </a:lnTo>
                  <a:lnTo>
                    <a:pt x="100920" y="1003299"/>
                  </a:lnTo>
                  <a:lnTo>
                    <a:pt x="109627" y="1011154"/>
                  </a:lnTo>
                  <a:close/>
                </a:path>
                <a:path w="5599430" h="1019809">
                  <a:moveTo>
                    <a:pt x="5532618" y="1010919"/>
                  </a:moveTo>
                  <a:lnTo>
                    <a:pt x="5494187" y="1005178"/>
                  </a:lnTo>
                  <a:lnTo>
                    <a:pt x="5495842" y="1003299"/>
                  </a:lnTo>
                  <a:lnTo>
                    <a:pt x="5504649" y="995679"/>
                  </a:lnTo>
                  <a:lnTo>
                    <a:pt x="5522117" y="981709"/>
                  </a:lnTo>
                  <a:lnTo>
                    <a:pt x="5547191" y="958849"/>
                  </a:lnTo>
                  <a:lnTo>
                    <a:pt x="5562995" y="943609"/>
                  </a:lnTo>
                  <a:lnTo>
                    <a:pt x="5557990" y="935989"/>
                  </a:lnTo>
                  <a:lnTo>
                    <a:pt x="5579819" y="963929"/>
                  </a:lnTo>
                  <a:lnTo>
                    <a:pt x="5581104" y="967739"/>
                  </a:lnTo>
                  <a:lnTo>
                    <a:pt x="5566122" y="981709"/>
                  </a:lnTo>
                  <a:lnTo>
                    <a:pt x="5549463" y="995679"/>
                  </a:lnTo>
                  <a:lnTo>
                    <a:pt x="5540164" y="1004569"/>
                  </a:lnTo>
                  <a:lnTo>
                    <a:pt x="5532618" y="1010919"/>
                  </a:lnTo>
                  <a:close/>
                </a:path>
                <a:path w="5599430" h="1019809">
                  <a:moveTo>
                    <a:pt x="3155592" y="1014729"/>
                  </a:moveTo>
                  <a:lnTo>
                    <a:pt x="3120864" y="1010919"/>
                  </a:lnTo>
                  <a:lnTo>
                    <a:pt x="3039496" y="998219"/>
                  </a:lnTo>
                  <a:lnTo>
                    <a:pt x="3004764" y="995679"/>
                  </a:lnTo>
                  <a:lnTo>
                    <a:pt x="4505138" y="995679"/>
                  </a:lnTo>
                  <a:lnTo>
                    <a:pt x="4470411" y="999489"/>
                  </a:lnTo>
                  <a:lnTo>
                    <a:pt x="4457892" y="1002029"/>
                  </a:lnTo>
                  <a:lnTo>
                    <a:pt x="3306427" y="1002029"/>
                  </a:lnTo>
                  <a:lnTo>
                    <a:pt x="3271695" y="1003299"/>
                  </a:lnTo>
                  <a:lnTo>
                    <a:pt x="3190324" y="1012189"/>
                  </a:lnTo>
                  <a:lnTo>
                    <a:pt x="3155592" y="1014729"/>
                  </a:lnTo>
                  <a:close/>
                </a:path>
                <a:path w="5599430" h="1019809">
                  <a:moveTo>
                    <a:pt x="4648038" y="1014729"/>
                  </a:moveTo>
                  <a:lnTo>
                    <a:pt x="4614546" y="1010919"/>
                  </a:lnTo>
                  <a:lnTo>
                    <a:pt x="4538631" y="998219"/>
                  </a:lnTo>
                  <a:lnTo>
                    <a:pt x="4505138" y="995679"/>
                  </a:lnTo>
                  <a:lnTo>
                    <a:pt x="4806810" y="995679"/>
                  </a:lnTo>
                  <a:lnTo>
                    <a:pt x="4770836" y="998219"/>
                  </a:lnTo>
                  <a:lnTo>
                    <a:pt x="4684007" y="1010919"/>
                  </a:lnTo>
                  <a:lnTo>
                    <a:pt x="4648038" y="1014729"/>
                  </a:lnTo>
                  <a:close/>
                </a:path>
                <a:path w="5599430" h="1019809">
                  <a:moveTo>
                    <a:pt x="4957638" y="1014729"/>
                  </a:moveTo>
                  <a:lnTo>
                    <a:pt x="4922906" y="1010919"/>
                  </a:lnTo>
                  <a:lnTo>
                    <a:pt x="4841537" y="998219"/>
                  </a:lnTo>
                  <a:lnTo>
                    <a:pt x="4806810" y="995679"/>
                  </a:lnTo>
                  <a:lnTo>
                    <a:pt x="5100530" y="995679"/>
                  </a:lnTo>
                  <a:lnTo>
                    <a:pt x="5067042" y="998219"/>
                  </a:lnTo>
                  <a:lnTo>
                    <a:pt x="4991130" y="1010919"/>
                  </a:lnTo>
                  <a:lnTo>
                    <a:pt x="4957638" y="1014729"/>
                  </a:lnTo>
                  <a:close/>
                </a:path>
                <a:path w="5599430" h="1019809">
                  <a:moveTo>
                    <a:pt x="5259301" y="1014729"/>
                  </a:moveTo>
                  <a:lnTo>
                    <a:pt x="5223329" y="1010919"/>
                  </a:lnTo>
                  <a:lnTo>
                    <a:pt x="5136502" y="998219"/>
                  </a:lnTo>
                  <a:lnTo>
                    <a:pt x="5100530" y="995679"/>
                  </a:lnTo>
                  <a:lnTo>
                    <a:pt x="5402193" y="995679"/>
                  </a:lnTo>
                  <a:lnTo>
                    <a:pt x="5368706" y="998219"/>
                  </a:lnTo>
                  <a:lnTo>
                    <a:pt x="5292793" y="1010919"/>
                  </a:lnTo>
                  <a:lnTo>
                    <a:pt x="5259301" y="1014729"/>
                  </a:lnTo>
                  <a:close/>
                </a:path>
                <a:path w="5599430" h="1019809">
                  <a:moveTo>
                    <a:pt x="480313" y="1019809"/>
                  </a:moveTo>
                  <a:lnTo>
                    <a:pt x="446825" y="1017269"/>
                  </a:lnTo>
                  <a:lnTo>
                    <a:pt x="370913" y="1004569"/>
                  </a:lnTo>
                  <a:lnTo>
                    <a:pt x="337421" y="1002029"/>
                  </a:lnTo>
                  <a:lnTo>
                    <a:pt x="639085" y="1002029"/>
                  </a:lnTo>
                  <a:lnTo>
                    <a:pt x="603113" y="1004569"/>
                  </a:lnTo>
                  <a:lnTo>
                    <a:pt x="516286" y="1017269"/>
                  </a:lnTo>
                  <a:lnTo>
                    <a:pt x="480313" y="1019809"/>
                  </a:lnTo>
                  <a:close/>
                </a:path>
                <a:path w="5599430" h="1019809">
                  <a:moveTo>
                    <a:pt x="774041" y="1019809"/>
                  </a:moveTo>
                  <a:lnTo>
                    <a:pt x="741790" y="1017269"/>
                  </a:lnTo>
                  <a:lnTo>
                    <a:pt x="671336" y="1004569"/>
                  </a:lnTo>
                  <a:lnTo>
                    <a:pt x="639085" y="1002029"/>
                  </a:lnTo>
                  <a:lnTo>
                    <a:pt x="932813" y="1002029"/>
                  </a:lnTo>
                  <a:lnTo>
                    <a:pt x="896840" y="1004569"/>
                  </a:lnTo>
                  <a:lnTo>
                    <a:pt x="810013" y="1017269"/>
                  </a:lnTo>
                  <a:lnTo>
                    <a:pt x="774041" y="1019809"/>
                  </a:lnTo>
                  <a:close/>
                </a:path>
                <a:path w="5599430" h="1019809">
                  <a:moveTo>
                    <a:pt x="1075705" y="1019809"/>
                  </a:moveTo>
                  <a:lnTo>
                    <a:pt x="1042213" y="1017269"/>
                  </a:lnTo>
                  <a:lnTo>
                    <a:pt x="966300" y="1004569"/>
                  </a:lnTo>
                  <a:lnTo>
                    <a:pt x="932813" y="1002029"/>
                  </a:lnTo>
                  <a:lnTo>
                    <a:pt x="1234476" y="1002029"/>
                  </a:lnTo>
                  <a:lnTo>
                    <a:pt x="1198504" y="1004569"/>
                  </a:lnTo>
                  <a:lnTo>
                    <a:pt x="1111677" y="1017269"/>
                  </a:lnTo>
                  <a:lnTo>
                    <a:pt x="1075705" y="1019809"/>
                  </a:lnTo>
                  <a:close/>
                </a:path>
                <a:path w="5599430" h="1019809">
                  <a:moveTo>
                    <a:pt x="1385304" y="1019809"/>
                  </a:moveTo>
                  <a:lnTo>
                    <a:pt x="1350575" y="1017269"/>
                  </a:lnTo>
                  <a:lnTo>
                    <a:pt x="1269205" y="1004569"/>
                  </a:lnTo>
                  <a:lnTo>
                    <a:pt x="1234476" y="1002029"/>
                  </a:lnTo>
                  <a:lnTo>
                    <a:pt x="1528196" y="1002029"/>
                  </a:lnTo>
                  <a:lnTo>
                    <a:pt x="1494709" y="1004569"/>
                  </a:lnTo>
                  <a:lnTo>
                    <a:pt x="1418796" y="1017269"/>
                  </a:lnTo>
                  <a:lnTo>
                    <a:pt x="1385304" y="1019809"/>
                  </a:lnTo>
                  <a:close/>
                </a:path>
                <a:path w="5599430" h="1019809">
                  <a:moveTo>
                    <a:pt x="1671089" y="1014729"/>
                  </a:moveTo>
                  <a:lnTo>
                    <a:pt x="1637601" y="1012189"/>
                  </a:lnTo>
                  <a:lnTo>
                    <a:pt x="1561689" y="1003299"/>
                  </a:lnTo>
                  <a:lnTo>
                    <a:pt x="1528196" y="1002029"/>
                  </a:lnTo>
                  <a:lnTo>
                    <a:pt x="1829860" y="1002029"/>
                  </a:lnTo>
                  <a:lnTo>
                    <a:pt x="1793891" y="1003299"/>
                  </a:lnTo>
                  <a:lnTo>
                    <a:pt x="1707062" y="1012189"/>
                  </a:lnTo>
                  <a:lnTo>
                    <a:pt x="1671089" y="1014729"/>
                  </a:lnTo>
                  <a:close/>
                </a:path>
                <a:path w="5599430" h="1019809">
                  <a:moveTo>
                    <a:pt x="1980696" y="1014729"/>
                  </a:moveTo>
                  <a:lnTo>
                    <a:pt x="1945964" y="1012189"/>
                  </a:lnTo>
                  <a:lnTo>
                    <a:pt x="1864592" y="1003299"/>
                  </a:lnTo>
                  <a:lnTo>
                    <a:pt x="1829860" y="1002029"/>
                  </a:lnTo>
                  <a:lnTo>
                    <a:pt x="2123588" y="1002029"/>
                  </a:lnTo>
                  <a:lnTo>
                    <a:pt x="2090097" y="1003299"/>
                  </a:lnTo>
                  <a:lnTo>
                    <a:pt x="2014187" y="1012189"/>
                  </a:lnTo>
                  <a:lnTo>
                    <a:pt x="1980696" y="1014729"/>
                  </a:lnTo>
                  <a:close/>
                </a:path>
                <a:path w="5599430" h="1019809">
                  <a:moveTo>
                    <a:pt x="2282359" y="1014729"/>
                  </a:moveTo>
                  <a:lnTo>
                    <a:pt x="2246387" y="1012189"/>
                  </a:lnTo>
                  <a:lnTo>
                    <a:pt x="2159560" y="1003299"/>
                  </a:lnTo>
                  <a:lnTo>
                    <a:pt x="2123588" y="1002029"/>
                  </a:lnTo>
                  <a:lnTo>
                    <a:pt x="2417308" y="1002029"/>
                  </a:lnTo>
                  <a:lnTo>
                    <a:pt x="2385060" y="1003299"/>
                  </a:lnTo>
                  <a:lnTo>
                    <a:pt x="2314607" y="1012189"/>
                  </a:lnTo>
                  <a:lnTo>
                    <a:pt x="2282359" y="1014729"/>
                  </a:lnTo>
                  <a:close/>
                </a:path>
                <a:path w="5599430" h="1019809">
                  <a:moveTo>
                    <a:pt x="2576087" y="1019809"/>
                  </a:moveTo>
                  <a:lnTo>
                    <a:pt x="2540114" y="1017269"/>
                  </a:lnTo>
                  <a:lnTo>
                    <a:pt x="2453281" y="1004569"/>
                  </a:lnTo>
                  <a:lnTo>
                    <a:pt x="2417308" y="1002029"/>
                  </a:lnTo>
                  <a:lnTo>
                    <a:pt x="2718979" y="1002029"/>
                  </a:lnTo>
                  <a:lnTo>
                    <a:pt x="2685487" y="1004569"/>
                  </a:lnTo>
                  <a:lnTo>
                    <a:pt x="2609575" y="1017269"/>
                  </a:lnTo>
                  <a:lnTo>
                    <a:pt x="2576087" y="1019809"/>
                  </a:lnTo>
                  <a:close/>
                </a:path>
                <a:path w="5599430" h="1019809">
                  <a:moveTo>
                    <a:pt x="2861871" y="1014729"/>
                  </a:moveTo>
                  <a:lnTo>
                    <a:pt x="2828379" y="1012189"/>
                  </a:lnTo>
                  <a:lnTo>
                    <a:pt x="2752467" y="1003299"/>
                  </a:lnTo>
                  <a:lnTo>
                    <a:pt x="2718979" y="1002029"/>
                  </a:lnTo>
                  <a:lnTo>
                    <a:pt x="2948499" y="1002029"/>
                  </a:lnTo>
                  <a:lnTo>
                    <a:pt x="2895362" y="1010919"/>
                  </a:lnTo>
                  <a:lnTo>
                    <a:pt x="2861871" y="1014729"/>
                  </a:lnTo>
                  <a:close/>
                </a:path>
                <a:path w="5599430" h="1019809">
                  <a:moveTo>
                    <a:pt x="3441383" y="1019809"/>
                  </a:moveTo>
                  <a:lnTo>
                    <a:pt x="3409132" y="1017269"/>
                  </a:lnTo>
                  <a:lnTo>
                    <a:pt x="3338678" y="1004569"/>
                  </a:lnTo>
                  <a:lnTo>
                    <a:pt x="3306427" y="1002029"/>
                  </a:lnTo>
                  <a:lnTo>
                    <a:pt x="3600155" y="1002029"/>
                  </a:lnTo>
                  <a:lnTo>
                    <a:pt x="3564182" y="1004569"/>
                  </a:lnTo>
                  <a:lnTo>
                    <a:pt x="3477352" y="1017269"/>
                  </a:lnTo>
                  <a:lnTo>
                    <a:pt x="3441383" y="1019809"/>
                  </a:lnTo>
                  <a:close/>
                </a:path>
                <a:path w="5599430" h="1019809">
                  <a:moveTo>
                    <a:pt x="3758919" y="1019809"/>
                  </a:moveTo>
                  <a:lnTo>
                    <a:pt x="3722950" y="1017269"/>
                  </a:lnTo>
                  <a:lnTo>
                    <a:pt x="3636124" y="1004569"/>
                  </a:lnTo>
                  <a:lnTo>
                    <a:pt x="3600155" y="1002029"/>
                  </a:lnTo>
                  <a:lnTo>
                    <a:pt x="3901819" y="1002029"/>
                  </a:lnTo>
                  <a:lnTo>
                    <a:pt x="3868326" y="1004569"/>
                  </a:lnTo>
                  <a:lnTo>
                    <a:pt x="3792411" y="1017269"/>
                  </a:lnTo>
                  <a:lnTo>
                    <a:pt x="3758919" y="1019809"/>
                  </a:lnTo>
                  <a:close/>
                </a:path>
                <a:path w="5599430" h="1019809">
                  <a:moveTo>
                    <a:pt x="4052647" y="1019809"/>
                  </a:moveTo>
                  <a:lnTo>
                    <a:pt x="4017915" y="1017269"/>
                  </a:lnTo>
                  <a:lnTo>
                    <a:pt x="3936546" y="1004569"/>
                  </a:lnTo>
                  <a:lnTo>
                    <a:pt x="3901819" y="1002029"/>
                  </a:lnTo>
                  <a:lnTo>
                    <a:pt x="4203482" y="1002029"/>
                  </a:lnTo>
                  <a:lnTo>
                    <a:pt x="4168750" y="1004569"/>
                  </a:lnTo>
                  <a:lnTo>
                    <a:pt x="4087379" y="1017269"/>
                  </a:lnTo>
                  <a:lnTo>
                    <a:pt x="4052647" y="1019809"/>
                  </a:lnTo>
                  <a:close/>
                </a:path>
                <a:path w="5599430" h="1019809">
                  <a:moveTo>
                    <a:pt x="4354310" y="1019809"/>
                  </a:moveTo>
                  <a:lnTo>
                    <a:pt x="4319578" y="1017269"/>
                  </a:lnTo>
                  <a:lnTo>
                    <a:pt x="4238210" y="1004569"/>
                  </a:lnTo>
                  <a:lnTo>
                    <a:pt x="4203482" y="1002029"/>
                  </a:lnTo>
                  <a:lnTo>
                    <a:pt x="4457892" y="1002029"/>
                  </a:lnTo>
                  <a:lnTo>
                    <a:pt x="4389042" y="1015999"/>
                  </a:lnTo>
                  <a:lnTo>
                    <a:pt x="4354310" y="1019809"/>
                  </a:lnTo>
                  <a:close/>
                </a:path>
                <a:path w="5599430" h="1019809">
                  <a:moveTo>
                    <a:pt x="5493604" y="1005839"/>
                  </a:moveTo>
                  <a:lnTo>
                    <a:pt x="5472539" y="1002029"/>
                  </a:lnTo>
                  <a:lnTo>
                    <a:pt x="5494187" y="1005178"/>
                  </a:lnTo>
                  <a:lnTo>
                    <a:pt x="5493604" y="1005839"/>
                  </a:lnTo>
                  <a:close/>
                </a:path>
                <a:path w="5599430" h="1019809">
                  <a:moveTo>
                    <a:pt x="156896" y="1017269"/>
                  </a:moveTo>
                  <a:lnTo>
                    <a:pt x="110775" y="1012189"/>
                  </a:lnTo>
                  <a:lnTo>
                    <a:pt x="109627" y="1011154"/>
                  </a:lnTo>
                  <a:lnTo>
                    <a:pt x="156896" y="1017269"/>
                  </a:lnTo>
                  <a:close/>
                </a:path>
              </a:pathLst>
            </a:custGeom>
            <a:solidFill>
              <a:srgbClr val="AE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9621" y="7488583"/>
              <a:ext cx="5901842" cy="131331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 rot="17700000">
            <a:off x="423367" y="7872519"/>
            <a:ext cx="272818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200" dirty="0">
                <a:solidFill>
                  <a:srgbClr val="00ADEF"/>
                </a:solidFill>
                <a:latin typeface="Trebuchet MS"/>
                <a:cs typeface="Trebuchet MS"/>
              </a:rPr>
              <a:t>G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 rot="18600000">
            <a:off x="525652" y="7740237"/>
            <a:ext cx="227755" cy="214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9"/>
              </a:lnSpc>
            </a:pPr>
            <a:r>
              <a:rPr sz="1650" spc="-5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 rot="19380000">
            <a:off x="606530" y="7650355"/>
            <a:ext cx="251999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114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 rot="20340000">
            <a:off x="750453" y="7558361"/>
            <a:ext cx="2823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25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 rot="21360000">
            <a:off x="957092" y="7511645"/>
            <a:ext cx="281347" cy="219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5"/>
              </a:lnSpc>
            </a:pPr>
            <a:r>
              <a:rPr sz="1700" spc="-30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 rot="600000">
            <a:off x="1151155" y="7522030"/>
            <a:ext cx="254185" cy="218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0"/>
              </a:lnSpc>
            </a:pPr>
            <a:r>
              <a:rPr sz="1700" spc="105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 rot="1200000">
            <a:off x="1279322" y="7555842"/>
            <a:ext cx="2317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8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 rot="2220000">
            <a:off x="1434114" y="7649797"/>
            <a:ext cx="255306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-55" dirty="0">
                <a:solidFill>
                  <a:srgbClr val="00ADEF"/>
                </a:solidFill>
                <a:latin typeface="Trebuchet MS"/>
                <a:cs typeface="Trebuchet MS"/>
              </a:rPr>
              <a:t>H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 rot="3240000">
            <a:off x="1552077" y="7771644"/>
            <a:ext cx="250808" cy="213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5"/>
              </a:lnSpc>
            </a:pPr>
            <a:r>
              <a:rPr sz="1650" spc="125" dirty="0">
                <a:solidFill>
                  <a:srgbClr val="00ADEF"/>
                </a:solidFill>
                <a:latin typeface="Trebuchet MS"/>
                <a:cs typeface="Trebuchet MS"/>
              </a:rPr>
              <a:t>e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 rot="3900000">
            <a:off x="1623963" y="7869613"/>
            <a:ext cx="217990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-145" dirty="0">
                <a:solidFill>
                  <a:srgbClr val="00ADEF"/>
                </a:solidFill>
                <a:latin typeface="Trebuchet MS"/>
                <a:cs typeface="Trebuchet MS"/>
              </a:rPr>
              <a:t>l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 rot="4740000">
            <a:off x="1642906" y="7977924"/>
            <a:ext cx="247318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650" spc="75" dirty="0">
                <a:solidFill>
                  <a:srgbClr val="00ADEF"/>
                </a:solidFill>
                <a:latin typeface="Trebuchet MS"/>
                <a:cs typeface="Trebuchet MS"/>
              </a:rPr>
              <a:t>p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993900" y="7863128"/>
            <a:ext cx="40684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b="1" spc="-95" dirty="0">
                <a:latin typeface="Trebuchet MS"/>
                <a:cs typeface="Trebuchet MS"/>
              </a:rPr>
              <a:t>object </a:t>
            </a:r>
            <a:r>
              <a:rPr sz="1600" spc="-90" dirty="0">
                <a:latin typeface="Trebuchet MS"/>
                <a:cs typeface="Trebuchet MS"/>
              </a:rPr>
              <a:t>of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50" dirty="0">
                <a:latin typeface="Trebuchet MS"/>
                <a:cs typeface="Trebuchet MS"/>
              </a:rPr>
              <a:t>sentence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45" dirty="0">
                <a:latin typeface="Trebuchet MS"/>
                <a:cs typeface="Trebuchet MS"/>
              </a:rPr>
              <a:t>person, </a:t>
            </a:r>
            <a:r>
              <a:rPr sz="1600" spc="-55" dirty="0">
                <a:latin typeface="Trebuchet MS"/>
                <a:cs typeface="Trebuchet MS"/>
              </a:rPr>
              <a:t>animal,  </a:t>
            </a:r>
            <a:r>
              <a:rPr sz="1600" spc="-45" dirty="0">
                <a:latin typeface="Trebuchet MS"/>
                <a:cs typeface="Trebuchet MS"/>
              </a:rPr>
              <a:t>place </a:t>
            </a:r>
            <a:r>
              <a:rPr sz="1600" spc="-60" dirty="0">
                <a:latin typeface="Trebuchet MS"/>
                <a:cs typeface="Trebuchet MS"/>
              </a:rPr>
              <a:t>or thing </a:t>
            </a:r>
            <a:r>
              <a:rPr sz="1600" spc="-105" dirty="0">
                <a:latin typeface="Trebuchet MS"/>
                <a:cs typeface="Trebuchet MS"/>
              </a:rPr>
              <a:t>that </a:t>
            </a:r>
            <a:r>
              <a:rPr sz="1600" spc="-65" dirty="0">
                <a:latin typeface="Trebuchet MS"/>
                <a:cs typeface="Trebuchet MS"/>
              </a:rPr>
              <a:t>receives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70" dirty="0">
                <a:latin typeface="Trebuchet MS"/>
                <a:cs typeface="Trebuchet MS"/>
              </a:rPr>
              <a:t>action </a:t>
            </a:r>
            <a:r>
              <a:rPr sz="1600" spc="5" dirty="0">
                <a:latin typeface="Trebuchet MS"/>
                <a:cs typeface="Trebuchet MS"/>
              </a:rPr>
              <a:t>shown</a:t>
            </a:r>
            <a:r>
              <a:rPr sz="1600" spc="-155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by 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90" dirty="0">
                <a:latin typeface="Trebuchet MS"/>
                <a:cs typeface="Trebuchet MS"/>
              </a:rPr>
              <a:t> verb.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39749" y="1979929"/>
            <a:ext cx="5760720" cy="235839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215900" marR="2194560" algn="just">
              <a:lnSpc>
                <a:spcPct val="129400"/>
              </a:lnSpc>
              <a:spcBef>
                <a:spcPts val="295"/>
              </a:spcBef>
            </a:pPr>
            <a:r>
              <a:rPr sz="1600" b="1" spc="-65" dirty="0">
                <a:latin typeface="Trebuchet MS"/>
                <a:cs typeface="Trebuchet MS"/>
              </a:rPr>
              <a:t>I</a:t>
            </a:r>
            <a:r>
              <a:rPr sz="1600" b="1" spc="-90" dirty="0">
                <a:latin typeface="Trebuchet MS"/>
                <a:cs typeface="Trebuchet MS"/>
              </a:rPr>
              <a:t> </a:t>
            </a:r>
            <a:r>
              <a:rPr sz="1600" spc="25" dirty="0">
                <a:latin typeface="Trebuchet MS"/>
                <a:cs typeface="Trebuchet MS"/>
              </a:rPr>
              <a:t>am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standing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on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my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head.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Look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at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b="1" spc="-90" dirty="0">
                <a:solidFill>
                  <a:srgbClr val="00ADEF"/>
                </a:solidFill>
                <a:latin typeface="Trebuchet MS"/>
                <a:cs typeface="Trebuchet MS"/>
              </a:rPr>
              <a:t>me</a:t>
            </a:r>
            <a:r>
              <a:rPr sz="1600" spc="-90" dirty="0">
                <a:latin typeface="Trebuchet MS"/>
                <a:cs typeface="Trebuchet MS"/>
              </a:rPr>
              <a:t>.  </a:t>
            </a:r>
            <a:r>
              <a:rPr sz="1600" b="1" spc="55" dirty="0">
                <a:latin typeface="Trebuchet MS"/>
                <a:cs typeface="Trebuchet MS"/>
              </a:rPr>
              <a:t>My </a:t>
            </a:r>
            <a:r>
              <a:rPr sz="1600" b="1" spc="-80" dirty="0">
                <a:latin typeface="Trebuchet MS"/>
                <a:cs typeface="Trebuchet MS"/>
              </a:rPr>
              <a:t>mother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80" dirty="0">
                <a:latin typeface="Trebuchet MS"/>
                <a:cs typeface="Trebuchet MS"/>
              </a:rPr>
              <a:t>kind. </a:t>
            </a:r>
            <a:r>
              <a:rPr sz="1600" spc="-65" dirty="0">
                <a:latin typeface="Trebuchet MS"/>
                <a:cs typeface="Trebuchet MS"/>
              </a:rPr>
              <a:t>Everybody likes</a:t>
            </a:r>
            <a:r>
              <a:rPr sz="1600" spc="-250" dirty="0">
                <a:latin typeface="Trebuchet MS"/>
                <a:cs typeface="Trebuchet MS"/>
              </a:rPr>
              <a:t> </a:t>
            </a:r>
            <a:r>
              <a:rPr sz="1600" b="1" spc="-120" dirty="0">
                <a:solidFill>
                  <a:srgbClr val="00ADEF"/>
                </a:solidFill>
                <a:latin typeface="Trebuchet MS"/>
                <a:cs typeface="Trebuchet MS"/>
              </a:rPr>
              <a:t>her</a:t>
            </a:r>
            <a:r>
              <a:rPr sz="1600" spc="-120" dirty="0">
                <a:latin typeface="Trebuchet MS"/>
                <a:cs typeface="Trebuchet MS"/>
              </a:rPr>
              <a:t>.  </a:t>
            </a:r>
            <a:r>
              <a:rPr sz="1600" b="1" spc="-95" dirty="0">
                <a:latin typeface="Trebuchet MS"/>
                <a:cs typeface="Trebuchet MS"/>
              </a:rPr>
              <a:t>Lisa</a:t>
            </a:r>
            <a:r>
              <a:rPr sz="1600" spc="-95" dirty="0">
                <a:latin typeface="Trebuchet MS"/>
                <a:cs typeface="Trebuchet MS"/>
              </a:rPr>
              <a:t>, </a:t>
            </a:r>
            <a:r>
              <a:rPr sz="1600" spc="-120" dirty="0">
                <a:latin typeface="Trebuchet MS"/>
                <a:cs typeface="Trebuchet MS"/>
              </a:rPr>
              <a:t>I </a:t>
            </a:r>
            <a:r>
              <a:rPr sz="1600" spc="-95" dirty="0">
                <a:latin typeface="Trebuchet MS"/>
                <a:cs typeface="Trebuchet MS"/>
              </a:rPr>
              <a:t>told </a:t>
            </a:r>
            <a:r>
              <a:rPr sz="1600" b="1" spc="-55" dirty="0">
                <a:solidFill>
                  <a:srgbClr val="00ADEF"/>
                </a:solidFill>
                <a:latin typeface="Trebuchet MS"/>
                <a:cs typeface="Trebuchet MS"/>
              </a:rPr>
              <a:t>you </a:t>
            </a:r>
            <a:r>
              <a:rPr sz="1600" spc="-110" dirty="0">
                <a:latin typeface="Trebuchet MS"/>
                <a:cs typeface="Trebuchet MS"/>
              </a:rPr>
              <a:t>to tidy </a:t>
            </a:r>
            <a:r>
              <a:rPr sz="1600" spc="-55" dirty="0">
                <a:latin typeface="Trebuchet MS"/>
                <a:cs typeface="Trebuchet MS"/>
              </a:rPr>
              <a:t>your</a:t>
            </a:r>
            <a:r>
              <a:rPr sz="1600" spc="-20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bed!</a:t>
            </a:r>
            <a:endParaRPr sz="1600">
              <a:latin typeface="Trebuchet MS"/>
              <a:cs typeface="Trebuchet MS"/>
            </a:endParaRPr>
          </a:p>
          <a:p>
            <a:pPr marL="215900">
              <a:lnSpc>
                <a:spcPct val="100000"/>
              </a:lnSpc>
              <a:spcBef>
                <a:spcPts val="565"/>
              </a:spcBef>
            </a:pPr>
            <a:r>
              <a:rPr sz="1600" b="1" spc="-35" dirty="0">
                <a:latin typeface="Trebuchet MS"/>
                <a:cs typeface="Trebuchet MS"/>
              </a:rPr>
              <a:t>Sharon </a:t>
            </a:r>
            <a:r>
              <a:rPr sz="1600" b="1" dirty="0">
                <a:latin typeface="Trebuchet MS"/>
                <a:cs typeface="Trebuchet MS"/>
              </a:rPr>
              <a:t>and </a:t>
            </a:r>
            <a:r>
              <a:rPr sz="1600" b="1" spc="-95" dirty="0">
                <a:latin typeface="Trebuchet MS"/>
                <a:cs typeface="Trebuchet MS"/>
              </a:rPr>
              <a:t>Jenny</a:t>
            </a:r>
            <a:r>
              <a:rPr sz="1600" spc="-95" dirty="0">
                <a:latin typeface="Trebuchet MS"/>
                <a:cs typeface="Trebuchet MS"/>
              </a:rPr>
              <a:t>! </a:t>
            </a:r>
            <a:r>
              <a:rPr sz="1600" spc="20" dirty="0">
                <a:latin typeface="Trebuchet MS"/>
                <a:cs typeface="Trebuchet MS"/>
              </a:rPr>
              <a:t>Dad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55" dirty="0">
                <a:latin typeface="Trebuchet MS"/>
                <a:cs typeface="Trebuchet MS"/>
              </a:rPr>
              <a:t>waiting </a:t>
            </a:r>
            <a:r>
              <a:rPr sz="1600" spc="-100" dirty="0">
                <a:latin typeface="Trebuchet MS"/>
                <a:cs typeface="Trebuchet MS"/>
              </a:rPr>
              <a:t>for</a:t>
            </a:r>
            <a:r>
              <a:rPr sz="1600" spc="-345" dirty="0">
                <a:latin typeface="Trebuchet MS"/>
                <a:cs typeface="Trebuchet MS"/>
              </a:rPr>
              <a:t> </a:t>
            </a:r>
            <a:r>
              <a:rPr sz="1600" b="1" spc="-70" dirty="0">
                <a:solidFill>
                  <a:srgbClr val="00ADEF"/>
                </a:solidFill>
                <a:latin typeface="Trebuchet MS"/>
                <a:cs typeface="Trebuchet MS"/>
              </a:rPr>
              <a:t>you</a:t>
            </a:r>
            <a:r>
              <a:rPr sz="1600" spc="-70" dirty="0">
                <a:latin typeface="Trebuchet MS"/>
                <a:cs typeface="Trebuchet MS"/>
              </a:rPr>
              <a:t>!</a:t>
            </a:r>
            <a:endParaRPr sz="1600">
              <a:latin typeface="Trebuchet MS"/>
              <a:cs typeface="Trebuchet MS"/>
            </a:endParaRPr>
          </a:p>
          <a:p>
            <a:pPr marL="215900" marR="758825">
              <a:lnSpc>
                <a:spcPct val="129400"/>
              </a:lnSpc>
            </a:pPr>
            <a:r>
              <a:rPr sz="1600" b="1" spc="-100" dirty="0">
                <a:latin typeface="Trebuchet MS"/>
                <a:cs typeface="Trebuchet MS"/>
              </a:rPr>
              <a:t>Lucky </a:t>
            </a:r>
            <a:r>
              <a:rPr sz="1600" b="1" dirty="0">
                <a:latin typeface="Trebuchet MS"/>
                <a:cs typeface="Trebuchet MS"/>
              </a:rPr>
              <a:t>and </a:t>
            </a:r>
            <a:r>
              <a:rPr sz="1600" b="1" spc="-65" dirty="0">
                <a:latin typeface="Trebuchet MS"/>
                <a:cs typeface="Trebuchet MS"/>
              </a:rPr>
              <a:t>I </a:t>
            </a:r>
            <a:r>
              <a:rPr sz="1600" spc="-40" dirty="0">
                <a:latin typeface="Trebuchet MS"/>
                <a:cs typeface="Trebuchet MS"/>
              </a:rPr>
              <a:t>are </a:t>
            </a:r>
            <a:r>
              <a:rPr sz="1600" spc="-35" dirty="0">
                <a:latin typeface="Trebuchet MS"/>
                <a:cs typeface="Trebuchet MS"/>
              </a:rPr>
              <a:t>playing 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65" dirty="0">
                <a:latin typeface="Trebuchet MS"/>
                <a:cs typeface="Trebuchet MS"/>
              </a:rPr>
              <a:t>park. </a:t>
            </a:r>
            <a:r>
              <a:rPr sz="1600" spc="20" dirty="0">
                <a:latin typeface="Trebuchet MS"/>
                <a:cs typeface="Trebuchet MS"/>
              </a:rPr>
              <a:t>Dad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45" dirty="0">
                <a:latin typeface="Trebuchet MS"/>
                <a:cs typeface="Trebuchet MS"/>
              </a:rPr>
              <a:t>watching </a:t>
            </a:r>
            <a:r>
              <a:rPr sz="1600" b="1" spc="-85" dirty="0">
                <a:solidFill>
                  <a:srgbClr val="00ADEF"/>
                </a:solidFill>
                <a:latin typeface="Trebuchet MS"/>
                <a:cs typeface="Trebuchet MS"/>
              </a:rPr>
              <a:t>us</a:t>
            </a:r>
            <a:r>
              <a:rPr sz="1600" spc="-85" dirty="0">
                <a:latin typeface="Trebuchet MS"/>
                <a:cs typeface="Trebuchet MS"/>
              </a:rPr>
              <a:t>.  </a:t>
            </a:r>
            <a:r>
              <a:rPr sz="1600" b="1" spc="-120" dirty="0">
                <a:latin typeface="Trebuchet MS"/>
                <a:cs typeface="Trebuchet MS"/>
              </a:rPr>
              <a:t>You </a:t>
            </a:r>
            <a:r>
              <a:rPr sz="1600" spc="-45" dirty="0">
                <a:latin typeface="Trebuchet MS"/>
                <a:cs typeface="Trebuchet MS"/>
              </a:rPr>
              <a:t>must </a:t>
            </a:r>
            <a:r>
              <a:rPr sz="1600" spc="-80" dirty="0">
                <a:latin typeface="Trebuchet MS"/>
                <a:cs typeface="Trebuchet MS"/>
              </a:rPr>
              <a:t>not </a:t>
            </a:r>
            <a:r>
              <a:rPr sz="1600" spc="-45" dirty="0">
                <a:latin typeface="Trebuchet MS"/>
                <a:cs typeface="Trebuchet MS"/>
              </a:rPr>
              <a:t>play </a:t>
            </a:r>
            <a:r>
              <a:rPr sz="1600" spc="-95" dirty="0">
                <a:latin typeface="Trebuchet MS"/>
                <a:cs typeface="Trebuchet MS"/>
              </a:rPr>
              <a:t>with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105" dirty="0">
                <a:latin typeface="Trebuchet MS"/>
                <a:cs typeface="Trebuchet MS"/>
              </a:rPr>
              <a:t>knife</a:t>
            </a:r>
            <a:r>
              <a:rPr sz="1600" spc="-105" dirty="0">
                <a:latin typeface="Trebuchet MS"/>
                <a:cs typeface="Trebuchet MS"/>
              </a:rPr>
              <a:t>. </a:t>
            </a:r>
            <a:r>
              <a:rPr sz="1600" spc="-75" dirty="0">
                <a:latin typeface="Trebuchet MS"/>
                <a:cs typeface="Trebuchet MS"/>
              </a:rPr>
              <a:t>Give </a:t>
            </a:r>
            <a:r>
              <a:rPr sz="1600" b="1" spc="-145" dirty="0">
                <a:solidFill>
                  <a:srgbClr val="00ADEF"/>
                </a:solidFill>
                <a:latin typeface="Trebuchet MS"/>
                <a:cs typeface="Trebuchet MS"/>
              </a:rPr>
              <a:t>it </a:t>
            </a:r>
            <a:r>
              <a:rPr sz="1600" spc="-110" dirty="0">
                <a:latin typeface="Trebuchet MS"/>
                <a:cs typeface="Trebuchet MS"/>
              </a:rPr>
              <a:t>to</a:t>
            </a:r>
            <a:r>
              <a:rPr sz="1600" spc="-15" dirty="0">
                <a:latin typeface="Trebuchet MS"/>
                <a:cs typeface="Trebuchet MS"/>
              </a:rPr>
              <a:t> </a:t>
            </a:r>
            <a:r>
              <a:rPr sz="1600" b="1" spc="-90" dirty="0">
                <a:solidFill>
                  <a:srgbClr val="00ADEF"/>
                </a:solidFill>
                <a:latin typeface="Trebuchet MS"/>
                <a:cs typeface="Trebuchet MS"/>
              </a:rPr>
              <a:t>me</a:t>
            </a:r>
            <a:r>
              <a:rPr sz="1600" spc="-90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215900">
              <a:lnSpc>
                <a:spcPct val="100000"/>
              </a:lnSpc>
              <a:spcBef>
                <a:spcPts val="565"/>
              </a:spcBef>
            </a:pPr>
            <a:r>
              <a:rPr sz="1600" spc="-85" dirty="0">
                <a:latin typeface="Trebuchet MS"/>
                <a:cs typeface="Trebuchet MS"/>
              </a:rPr>
              <a:t>Pick </a:t>
            </a:r>
            <a:r>
              <a:rPr sz="1600" spc="-10" dirty="0">
                <a:latin typeface="Trebuchet MS"/>
                <a:cs typeface="Trebuchet MS"/>
              </a:rPr>
              <a:t>up </a:t>
            </a:r>
            <a:r>
              <a:rPr sz="1600" b="1" spc="-80" dirty="0">
                <a:latin typeface="Trebuchet MS"/>
                <a:cs typeface="Trebuchet MS"/>
              </a:rPr>
              <a:t>your </a:t>
            </a:r>
            <a:r>
              <a:rPr sz="1600" b="1" spc="-70" dirty="0">
                <a:latin typeface="Trebuchet MS"/>
                <a:cs typeface="Trebuchet MS"/>
              </a:rPr>
              <a:t>toys </a:t>
            </a:r>
            <a:r>
              <a:rPr sz="1600" spc="10" dirty="0">
                <a:latin typeface="Trebuchet MS"/>
                <a:cs typeface="Trebuchet MS"/>
              </a:rPr>
              <a:t>and </a:t>
            </a:r>
            <a:r>
              <a:rPr sz="1600" spc="-80" dirty="0">
                <a:latin typeface="Trebuchet MS"/>
                <a:cs typeface="Trebuchet MS"/>
              </a:rPr>
              <a:t>put </a:t>
            </a:r>
            <a:r>
              <a:rPr sz="1600" b="1" spc="-75" dirty="0">
                <a:solidFill>
                  <a:srgbClr val="00ADEF"/>
                </a:solidFill>
                <a:latin typeface="Trebuchet MS"/>
                <a:cs typeface="Trebuchet MS"/>
              </a:rPr>
              <a:t>them</a:t>
            </a:r>
            <a:r>
              <a:rPr sz="1600" b="1" spc="-229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away.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46100" y="546100"/>
            <a:ext cx="5765800" cy="1265555"/>
          </a:xfrm>
          <a:custGeom>
            <a:avLst/>
            <a:gdLst/>
            <a:ahLst/>
            <a:cxnLst/>
            <a:rect l="l" t="t" r="r" b="b"/>
            <a:pathLst>
              <a:path w="5765800" h="1265555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1151254"/>
                </a:lnTo>
                <a:lnTo>
                  <a:pt x="1785" y="1217334"/>
                </a:lnTo>
                <a:lnTo>
                  <a:pt x="14287" y="1251267"/>
                </a:lnTo>
                <a:lnTo>
                  <a:pt x="48220" y="1263769"/>
                </a:lnTo>
                <a:lnTo>
                  <a:pt x="114300" y="1265554"/>
                </a:lnTo>
                <a:lnTo>
                  <a:pt x="5651500" y="1265554"/>
                </a:lnTo>
                <a:lnTo>
                  <a:pt x="5717579" y="1263769"/>
                </a:lnTo>
                <a:lnTo>
                  <a:pt x="5751512" y="1251267"/>
                </a:lnTo>
                <a:lnTo>
                  <a:pt x="5764014" y="1217334"/>
                </a:lnTo>
                <a:lnTo>
                  <a:pt x="5765800" y="1151254"/>
                </a:lnTo>
                <a:lnTo>
                  <a:pt x="5765800" y="114300"/>
                </a:lnTo>
                <a:lnTo>
                  <a:pt x="5764014" y="48220"/>
                </a:lnTo>
                <a:lnTo>
                  <a:pt x="5751512" y="14287"/>
                </a:lnTo>
                <a:lnTo>
                  <a:pt x="5717579" y="1785"/>
                </a:lnTo>
                <a:lnTo>
                  <a:pt x="5651500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37519" y="6834860"/>
            <a:ext cx="273939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700" b="1" spc="-20" dirty="0">
                <a:latin typeface="Trebuchet MS"/>
                <a:cs typeface="Trebuchet MS"/>
              </a:rPr>
              <a:t>Baby </a:t>
            </a:r>
            <a:r>
              <a:rPr sz="1700" b="1" spc="-75" dirty="0">
                <a:latin typeface="Trebuchet MS"/>
                <a:cs typeface="Trebuchet MS"/>
              </a:rPr>
              <a:t>birds </a:t>
            </a:r>
            <a:r>
              <a:rPr sz="1700" spc="-50" dirty="0">
                <a:latin typeface="Trebuchet MS"/>
                <a:cs typeface="Trebuchet MS"/>
              </a:rPr>
              <a:t>cannot</a:t>
            </a:r>
            <a:r>
              <a:rPr sz="1700" spc="-165" dirty="0">
                <a:latin typeface="Trebuchet MS"/>
                <a:cs typeface="Trebuchet MS"/>
              </a:rPr>
              <a:t> </a:t>
            </a:r>
            <a:r>
              <a:rPr sz="1700" spc="-190" dirty="0">
                <a:latin typeface="Trebuchet MS"/>
                <a:cs typeface="Trebuchet MS"/>
              </a:rPr>
              <a:t>fly.</a:t>
            </a:r>
            <a:endParaRPr sz="17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700" spc="-35" dirty="0">
                <a:latin typeface="Trebuchet MS"/>
                <a:cs typeface="Trebuchet MS"/>
              </a:rPr>
              <a:t>Mother </a:t>
            </a:r>
            <a:r>
              <a:rPr sz="1700" spc="-70" dirty="0">
                <a:latin typeface="Trebuchet MS"/>
                <a:cs typeface="Trebuchet MS"/>
              </a:rPr>
              <a:t>bird </a:t>
            </a:r>
            <a:r>
              <a:rPr sz="1700" spc="30" dirty="0">
                <a:latin typeface="Trebuchet MS"/>
                <a:cs typeface="Trebuchet MS"/>
              </a:rPr>
              <a:t>has </a:t>
            </a:r>
            <a:r>
              <a:rPr sz="1700" spc="-114" dirty="0">
                <a:latin typeface="Trebuchet MS"/>
                <a:cs typeface="Trebuchet MS"/>
              </a:rPr>
              <a:t>to </a:t>
            </a:r>
            <a:r>
              <a:rPr sz="1700" spc="-70" dirty="0">
                <a:latin typeface="Trebuchet MS"/>
                <a:cs typeface="Trebuchet MS"/>
              </a:rPr>
              <a:t>feed</a:t>
            </a:r>
            <a:r>
              <a:rPr sz="1700" spc="-305" dirty="0">
                <a:latin typeface="Trebuchet MS"/>
                <a:cs typeface="Trebuchet MS"/>
              </a:rPr>
              <a:t> </a:t>
            </a:r>
            <a:r>
              <a:rPr sz="1700" b="1" spc="-105" dirty="0">
                <a:solidFill>
                  <a:srgbClr val="00ADEF"/>
                </a:solidFill>
                <a:latin typeface="Trebuchet MS"/>
                <a:cs typeface="Trebuchet MS"/>
              </a:rPr>
              <a:t>them</a:t>
            </a:r>
            <a:r>
              <a:rPr sz="1700" spc="-105" dirty="0">
                <a:latin typeface="Trebuchet MS"/>
                <a:cs typeface="Trebuchet MS"/>
              </a:rPr>
              <a:t>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90"/>
              </a:spcBef>
            </a:pPr>
            <a:r>
              <a:rPr spc="10" dirty="0"/>
              <a:t>45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3810215" y="6834860"/>
            <a:ext cx="251904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135" marR="5080" indent="-52069">
              <a:lnSpc>
                <a:spcPct val="100000"/>
              </a:lnSpc>
              <a:spcBef>
                <a:spcPts val="100"/>
              </a:spcBef>
            </a:pPr>
            <a:r>
              <a:rPr sz="1700" b="1" spc="-150" dirty="0">
                <a:latin typeface="Trebuchet MS"/>
                <a:cs typeface="Trebuchet MS"/>
              </a:rPr>
              <a:t>Tom </a:t>
            </a:r>
            <a:r>
              <a:rPr sz="1700" spc="-70" dirty="0">
                <a:latin typeface="Trebuchet MS"/>
                <a:cs typeface="Trebuchet MS"/>
              </a:rPr>
              <a:t>likes </a:t>
            </a:r>
            <a:r>
              <a:rPr sz="1700" spc="-55" dirty="0">
                <a:latin typeface="Trebuchet MS"/>
                <a:cs typeface="Trebuchet MS"/>
              </a:rPr>
              <a:t>riding </a:t>
            </a:r>
            <a:r>
              <a:rPr sz="1700" b="1" spc="-55" dirty="0">
                <a:latin typeface="Trebuchet MS"/>
                <a:cs typeface="Trebuchet MS"/>
              </a:rPr>
              <a:t>my</a:t>
            </a:r>
            <a:r>
              <a:rPr sz="1700" b="1" spc="-114" dirty="0">
                <a:latin typeface="Trebuchet MS"/>
                <a:cs typeface="Trebuchet MS"/>
              </a:rPr>
              <a:t> </a:t>
            </a:r>
            <a:r>
              <a:rPr sz="1700" b="1" spc="-100" dirty="0">
                <a:latin typeface="Trebuchet MS"/>
                <a:cs typeface="Trebuchet MS"/>
              </a:rPr>
              <a:t>bicycle</a:t>
            </a:r>
            <a:r>
              <a:rPr sz="1700" spc="-100" dirty="0">
                <a:latin typeface="Trebuchet MS"/>
                <a:cs typeface="Trebuchet MS"/>
              </a:rPr>
              <a:t>.  </a:t>
            </a:r>
            <a:r>
              <a:rPr sz="1700" dirty="0">
                <a:latin typeface="Trebuchet MS"/>
                <a:cs typeface="Trebuchet MS"/>
              </a:rPr>
              <a:t> </a:t>
            </a:r>
            <a:r>
              <a:rPr sz="1700" spc="-130" dirty="0">
                <a:latin typeface="Trebuchet MS"/>
                <a:cs typeface="Trebuchet MS"/>
              </a:rPr>
              <a:t>I </a:t>
            </a:r>
            <a:r>
              <a:rPr sz="1700" spc="-35" dirty="0">
                <a:latin typeface="Trebuchet MS"/>
                <a:cs typeface="Trebuchet MS"/>
              </a:rPr>
              <a:t>sometimes </a:t>
            </a:r>
            <a:r>
              <a:rPr sz="1700" spc="-55" dirty="0">
                <a:latin typeface="Trebuchet MS"/>
                <a:cs typeface="Trebuchet MS"/>
              </a:rPr>
              <a:t>lend </a:t>
            </a:r>
            <a:r>
              <a:rPr sz="1700" b="1" spc="-155" dirty="0">
                <a:solidFill>
                  <a:srgbClr val="00ADEF"/>
                </a:solidFill>
                <a:latin typeface="Trebuchet MS"/>
                <a:cs typeface="Trebuchet MS"/>
              </a:rPr>
              <a:t>it </a:t>
            </a:r>
            <a:r>
              <a:rPr sz="1700" spc="-114" dirty="0">
                <a:latin typeface="Trebuchet MS"/>
                <a:cs typeface="Trebuchet MS"/>
              </a:rPr>
              <a:t>to</a:t>
            </a:r>
            <a:r>
              <a:rPr sz="1700" spc="-125" dirty="0">
                <a:latin typeface="Trebuchet MS"/>
                <a:cs typeface="Trebuchet MS"/>
              </a:rPr>
              <a:t> </a:t>
            </a:r>
            <a:r>
              <a:rPr sz="1700" b="1" spc="-105" dirty="0">
                <a:solidFill>
                  <a:srgbClr val="00ADEF"/>
                </a:solidFill>
                <a:latin typeface="Trebuchet MS"/>
                <a:cs typeface="Trebuchet MS"/>
              </a:rPr>
              <a:t>him</a:t>
            </a:r>
            <a:r>
              <a:rPr sz="1700" spc="-105" dirty="0">
                <a:latin typeface="Trebuchet MS"/>
                <a:cs typeface="Trebuchet MS"/>
              </a:rPr>
              <a:t>.</a:t>
            </a:r>
            <a:endParaRPr sz="1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9701" y="470599"/>
            <a:ext cx="5966460" cy="8709660"/>
            <a:chOff x="339701" y="470599"/>
            <a:chExt cx="5966460" cy="8709660"/>
          </a:xfrm>
        </p:grpSpPr>
        <p:sp>
          <p:nvSpPr>
            <p:cNvPr id="3" name="object 3"/>
            <p:cNvSpPr/>
            <p:nvPr/>
          </p:nvSpPr>
          <p:spPr>
            <a:xfrm>
              <a:off x="532682" y="758044"/>
              <a:ext cx="5773347" cy="84216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1181" y="933220"/>
              <a:ext cx="5636895" cy="7772400"/>
            </a:xfrm>
            <a:custGeom>
              <a:avLst/>
              <a:gdLst/>
              <a:ahLst/>
              <a:cxnLst/>
              <a:rect l="l" t="t" r="r" b="b"/>
              <a:pathLst>
                <a:path w="5636895" h="7772400">
                  <a:moveTo>
                    <a:pt x="468371" y="139700"/>
                  </a:moveTo>
                  <a:lnTo>
                    <a:pt x="166707" y="139700"/>
                  </a:lnTo>
                  <a:lnTo>
                    <a:pt x="194651" y="127000"/>
                  </a:lnTo>
                  <a:lnTo>
                    <a:pt x="228311" y="88900"/>
                  </a:lnTo>
                  <a:lnTo>
                    <a:pt x="263875" y="50800"/>
                  </a:lnTo>
                  <a:lnTo>
                    <a:pt x="297534" y="12700"/>
                  </a:lnTo>
                  <a:lnTo>
                    <a:pt x="325479" y="0"/>
                  </a:lnTo>
                  <a:lnTo>
                    <a:pt x="351772" y="12700"/>
                  </a:lnTo>
                  <a:lnTo>
                    <a:pt x="381495" y="50800"/>
                  </a:lnTo>
                  <a:lnTo>
                    <a:pt x="412360" y="88900"/>
                  </a:lnTo>
                  <a:lnTo>
                    <a:pt x="442081" y="127000"/>
                  </a:lnTo>
                  <a:lnTo>
                    <a:pt x="468371" y="139700"/>
                  </a:lnTo>
                  <a:close/>
                </a:path>
                <a:path w="5636895" h="7772400">
                  <a:moveTo>
                    <a:pt x="762098" y="139700"/>
                  </a:moveTo>
                  <a:lnTo>
                    <a:pt x="468371" y="139700"/>
                  </a:lnTo>
                  <a:lnTo>
                    <a:pt x="495490" y="127000"/>
                  </a:lnTo>
                  <a:lnTo>
                    <a:pt x="527181" y="88900"/>
                  </a:lnTo>
                  <a:lnTo>
                    <a:pt x="560396" y="50800"/>
                  </a:lnTo>
                  <a:lnTo>
                    <a:pt x="592087" y="12700"/>
                  </a:lnTo>
                  <a:lnTo>
                    <a:pt x="619206" y="0"/>
                  </a:lnTo>
                  <a:lnTo>
                    <a:pt x="645499" y="12700"/>
                  </a:lnTo>
                  <a:lnTo>
                    <a:pt x="675220" y="50800"/>
                  </a:lnTo>
                  <a:lnTo>
                    <a:pt x="706084" y="88900"/>
                  </a:lnTo>
                  <a:lnTo>
                    <a:pt x="735806" y="127000"/>
                  </a:lnTo>
                  <a:lnTo>
                    <a:pt x="762098" y="139700"/>
                  </a:lnTo>
                  <a:close/>
                </a:path>
                <a:path w="5636895" h="7772400">
                  <a:moveTo>
                    <a:pt x="1071698" y="139700"/>
                  </a:moveTo>
                  <a:lnTo>
                    <a:pt x="762098" y="139700"/>
                  </a:lnTo>
                  <a:lnTo>
                    <a:pt x="788392" y="127000"/>
                  </a:lnTo>
                  <a:lnTo>
                    <a:pt x="818115" y="88900"/>
                  </a:lnTo>
                  <a:lnTo>
                    <a:pt x="848980" y="50800"/>
                  </a:lnTo>
                  <a:lnTo>
                    <a:pt x="878701" y="12700"/>
                  </a:lnTo>
                  <a:lnTo>
                    <a:pt x="904991" y="0"/>
                  </a:lnTo>
                  <a:lnTo>
                    <a:pt x="933761" y="12700"/>
                  </a:lnTo>
                  <a:lnTo>
                    <a:pt x="969390" y="50800"/>
                  </a:lnTo>
                  <a:lnTo>
                    <a:pt x="1007304" y="88900"/>
                  </a:lnTo>
                  <a:lnTo>
                    <a:pt x="1042931" y="127000"/>
                  </a:lnTo>
                  <a:lnTo>
                    <a:pt x="1071698" y="139700"/>
                  </a:lnTo>
                  <a:close/>
                </a:path>
                <a:path w="5636895" h="7772400">
                  <a:moveTo>
                    <a:pt x="1357490" y="139700"/>
                  </a:moveTo>
                  <a:lnTo>
                    <a:pt x="1071698" y="139700"/>
                  </a:lnTo>
                  <a:lnTo>
                    <a:pt x="1097992" y="127000"/>
                  </a:lnTo>
                  <a:lnTo>
                    <a:pt x="1127715" y="88900"/>
                  </a:lnTo>
                  <a:lnTo>
                    <a:pt x="1158581" y="50800"/>
                  </a:lnTo>
                  <a:lnTo>
                    <a:pt x="1188304" y="12700"/>
                  </a:lnTo>
                  <a:lnTo>
                    <a:pt x="1214598" y="0"/>
                  </a:lnTo>
                  <a:lnTo>
                    <a:pt x="1240888" y="12700"/>
                  </a:lnTo>
                  <a:lnTo>
                    <a:pt x="1270609" y="50800"/>
                  </a:lnTo>
                  <a:lnTo>
                    <a:pt x="1301474" y="88900"/>
                  </a:lnTo>
                  <a:lnTo>
                    <a:pt x="1331196" y="127000"/>
                  </a:lnTo>
                  <a:lnTo>
                    <a:pt x="1357490" y="139700"/>
                  </a:lnTo>
                  <a:close/>
                </a:path>
                <a:path w="5636895" h="7772400">
                  <a:moveTo>
                    <a:pt x="1659154" y="139700"/>
                  </a:moveTo>
                  <a:lnTo>
                    <a:pt x="1357490" y="139700"/>
                  </a:lnTo>
                  <a:lnTo>
                    <a:pt x="1384605" y="127000"/>
                  </a:lnTo>
                  <a:lnTo>
                    <a:pt x="1416294" y="88900"/>
                  </a:lnTo>
                  <a:lnTo>
                    <a:pt x="1449508" y="50800"/>
                  </a:lnTo>
                  <a:lnTo>
                    <a:pt x="1481199" y="12700"/>
                  </a:lnTo>
                  <a:lnTo>
                    <a:pt x="1508318" y="0"/>
                  </a:lnTo>
                  <a:lnTo>
                    <a:pt x="1535437" y="12700"/>
                  </a:lnTo>
                  <a:lnTo>
                    <a:pt x="1567128" y="50800"/>
                  </a:lnTo>
                  <a:lnTo>
                    <a:pt x="1600343" y="88900"/>
                  </a:lnTo>
                  <a:lnTo>
                    <a:pt x="1632035" y="127000"/>
                  </a:lnTo>
                  <a:lnTo>
                    <a:pt x="1659154" y="139700"/>
                  </a:lnTo>
                  <a:close/>
                </a:path>
                <a:path w="5636895" h="7772400">
                  <a:moveTo>
                    <a:pt x="1960817" y="139700"/>
                  </a:moveTo>
                  <a:lnTo>
                    <a:pt x="1659154" y="139700"/>
                  </a:lnTo>
                  <a:lnTo>
                    <a:pt x="1686270" y="127000"/>
                  </a:lnTo>
                  <a:lnTo>
                    <a:pt x="1717960" y="88900"/>
                  </a:lnTo>
                  <a:lnTo>
                    <a:pt x="1751175" y="50800"/>
                  </a:lnTo>
                  <a:lnTo>
                    <a:pt x="1782866" y="12700"/>
                  </a:lnTo>
                  <a:lnTo>
                    <a:pt x="1809982" y="0"/>
                  </a:lnTo>
                  <a:lnTo>
                    <a:pt x="1837101" y="12700"/>
                  </a:lnTo>
                  <a:lnTo>
                    <a:pt x="1868792" y="50800"/>
                  </a:lnTo>
                  <a:lnTo>
                    <a:pt x="1902007" y="88900"/>
                  </a:lnTo>
                  <a:lnTo>
                    <a:pt x="1933698" y="127000"/>
                  </a:lnTo>
                  <a:lnTo>
                    <a:pt x="1960817" y="139700"/>
                  </a:lnTo>
                  <a:close/>
                </a:path>
                <a:path w="5636895" h="7772400">
                  <a:moveTo>
                    <a:pt x="2262481" y="139700"/>
                  </a:moveTo>
                  <a:lnTo>
                    <a:pt x="1960817" y="139700"/>
                  </a:lnTo>
                  <a:lnTo>
                    <a:pt x="1987933" y="127000"/>
                  </a:lnTo>
                  <a:lnTo>
                    <a:pt x="2019624" y="88900"/>
                  </a:lnTo>
                  <a:lnTo>
                    <a:pt x="2052839" y="50800"/>
                  </a:lnTo>
                  <a:lnTo>
                    <a:pt x="2084529" y="12700"/>
                  </a:lnTo>
                  <a:lnTo>
                    <a:pt x="2111645" y="0"/>
                  </a:lnTo>
                  <a:lnTo>
                    <a:pt x="2138764" y="12700"/>
                  </a:lnTo>
                  <a:lnTo>
                    <a:pt x="2170456" y="50800"/>
                  </a:lnTo>
                  <a:lnTo>
                    <a:pt x="2203671" y="88900"/>
                  </a:lnTo>
                  <a:lnTo>
                    <a:pt x="2235362" y="127000"/>
                  </a:lnTo>
                  <a:lnTo>
                    <a:pt x="2262481" y="139700"/>
                  </a:lnTo>
                  <a:close/>
                </a:path>
                <a:path w="5636895" h="7772400">
                  <a:moveTo>
                    <a:pt x="2556201" y="139700"/>
                  </a:moveTo>
                  <a:lnTo>
                    <a:pt x="2262481" y="139700"/>
                  </a:lnTo>
                  <a:lnTo>
                    <a:pt x="2289600" y="127000"/>
                  </a:lnTo>
                  <a:lnTo>
                    <a:pt x="2321291" y="88900"/>
                  </a:lnTo>
                  <a:lnTo>
                    <a:pt x="2354505" y="50800"/>
                  </a:lnTo>
                  <a:lnTo>
                    <a:pt x="2386194" y="12700"/>
                  </a:lnTo>
                  <a:lnTo>
                    <a:pt x="2413309" y="0"/>
                  </a:lnTo>
                  <a:lnTo>
                    <a:pt x="2439603" y="12700"/>
                  </a:lnTo>
                  <a:lnTo>
                    <a:pt x="2469325" y="50800"/>
                  </a:lnTo>
                  <a:lnTo>
                    <a:pt x="2500190" y="88900"/>
                  </a:lnTo>
                  <a:lnTo>
                    <a:pt x="2529911" y="127000"/>
                  </a:lnTo>
                  <a:lnTo>
                    <a:pt x="2556201" y="139700"/>
                  </a:lnTo>
                  <a:close/>
                </a:path>
                <a:path w="5636895" h="7772400">
                  <a:moveTo>
                    <a:pt x="2857865" y="139700"/>
                  </a:moveTo>
                  <a:lnTo>
                    <a:pt x="2556201" y="139700"/>
                  </a:lnTo>
                  <a:lnTo>
                    <a:pt x="2583320" y="127000"/>
                  </a:lnTo>
                  <a:lnTo>
                    <a:pt x="2615011" y="88900"/>
                  </a:lnTo>
                  <a:lnTo>
                    <a:pt x="2648227" y="50800"/>
                  </a:lnTo>
                  <a:lnTo>
                    <a:pt x="2679918" y="12700"/>
                  </a:lnTo>
                  <a:lnTo>
                    <a:pt x="2707037" y="0"/>
                  </a:lnTo>
                  <a:lnTo>
                    <a:pt x="2734156" y="12700"/>
                  </a:lnTo>
                  <a:lnTo>
                    <a:pt x="2765846" y="50800"/>
                  </a:lnTo>
                  <a:lnTo>
                    <a:pt x="2799061" y="88900"/>
                  </a:lnTo>
                  <a:lnTo>
                    <a:pt x="2830750" y="127000"/>
                  </a:lnTo>
                  <a:lnTo>
                    <a:pt x="2857865" y="139700"/>
                  </a:lnTo>
                  <a:close/>
                </a:path>
                <a:path w="5636895" h="7772400">
                  <a:moveTo>
                    <a:pt x="3159529" y="139700"/>
                  </a:moveTo>
                  <a:lnTo>
                    <a:pt x="2857865" y="139700"/>
                  </a:lnTo>
                  <a:lnTo>
                    <a:pt x="2884984" y="127000"/>
                  </a:lnTo>
                  <a:lnTo>
                    <a:pt x="2916675" y="88900"/>
                  </a:lnTo>
                  <a:lnTo>
                    <a:pt x="2949890" y="50800"/>
                  </a:lnTo>
                  <a:lnTo>
                    <a:pt x="2981581" y="12700"/>
                  </a:lnTo>
                  <a:lnTo>
                    <a:pt x="3008700" y="0"/>
                  </a:lnTo>
                  <a:lnTo>
                    <a:pt x="3035819" y="12700"/>
                  </a:lnTo>
                  <a:lnTo>
                    <a:pt x="3067510" y="50800"/>
                  </a:lnTo>
                  <a:lnTo>
                    <a:pt x="3100724" y="88900"/>
                  </a:lnTo>
                  <a:lnTo>
                    <a:pt x="3132413" y="127000"/>
                  </a:lnTo>
                  <a:lnTo>
                    <a:pt x="3159529" y="139700"/>
                  </a:lnTo>
                  <a:close/>
                </a:path>
                <a:path w="5636895" h="7772400">
                  <a:moveTo>
                    <a:pt x="3453256" y="139700"/>
                  </a:moveTo>
                  <a:lnTo>
                    <a:pt x="3159529" y="139700"/>
                  </a:lnTo>
                  <a:lnTo>
                    <a:pt x="3185822" y="127000"/>
                  </a:lnTo>
                  <a:lnTo>
                    <a:pt x="3215545" y="88900"/>
                  </a:lnTo>
                  <a:lnTo>
                    <a:pt x="3246410" y="50800"/>
                  </a:lnTo>
                  <a:lnTo>
                    <a:pt x="3276131" y="12700"/>
                  </a:lnTo>
                  <a:lnTo>
                    <a:pt x="3302421" y="0"/>
                  </a:lnTo>
                  <a:lnTo>
                    <a:pt x="3329540" y="12700"/>
                  </a:lnTo>
                  <a:lnTo>
                    <a:pt x="3361231" y="50800"/>
                  </a:lnTo>
                  <a:lnTo>
                    <a:pt x="3394446" y="88900"/>
                  </a:lnTo>
                  <a:lnTo>
                    <a:pt x="3426137" y="127000"/>
                  </a:lnTo>
                  <a:lnTo>
                    <a:pt x="3453256" y="139700"/>
                  </a:lnTo>
                  <a:close/>
                </a:path>
                <a:path w="5636895" h="7772400">
                  <a:moveTo>
                    <a:pt x="3762856" y="139700"/>
                  </a:moveTo>
                  <a:lnTo>
                    <a:pt x="3453256" y="139700"/>
                  </a:lnTo>
                  <a:lnTo>
                    <a:pt x="3480375" y="127000"/>
                  </a:lnTo>
                  <a:lnTo>
                    <a:pt x="3512066" y="88900"/>
                  </a:lnTo>
                  <a:lnTo>
                    <a:pt x="3545282" y="50800"/>
                  </a:lnTo>
                  <a:lnTo>
                    <a:pt x="3576973" y="12700"/>
                  </a:lnTo>
                  <a:lnTo>
                    <a:pt x="3604092" y="0"/>
                  </a:lnTo>
                  <a:lnTo>
                    <a:pt x="3632033" y="12700"/>
                  </a:lnTo>
                  <a:lnTo>
                    <a:pt x="3665692" y="50800"/>
                  </a:lnTo>
                  <a:lnTo>
                    <a:pt x="3701256" y="88900"/>
                  </a:lnTo>
                  <a:lnTo>
                    <a:pt x="3734915" y="127000"/>
                  </a:lnTo>
                  <a:lnTo>
                    <a:pt x="3762856" y="139700"/>
                  </a:lnTo>
                  <a:close/>
                </a:path>
                <a:path w="5636895" h="7772400">
                  <a:moveTo>
                    <a:pt x="4056584" y="139700"/>
                  </a:moveTo>
                  <a:lnTo>
                    <a:pt x="3762856" y="139700"/>
                  </a:lnTo>
                  <a:lnTo>
                    <a:pt x="3788324" y="127000"/>
                  </a:lnTo>
                  <a:lnTo>
                    <a:pt x="3816079" y="88900"/>
                  </a:lnTo>
                  <a:lnTo>
                    <a:pt x="3844595" y="50800"/>
                  </a:lnTo>
                  <a:lnTo>
                    <a:pt x="3872347" y="12700"/>
                  </a:lnTo>
                  <a:lnTo>
                    <a:pt x="3897812" y="0"/>
                  </a:lnTo>
                  <a:lnTo>
                    <a:pt x="3925756" y="12700"/>
                  </a:lnTo>
                  <a:lnTo>
                    <a:pt x="3959416" y="50800"/>
                  </a:lnTo>
                  <a:lnTo>
                    <a:pt x="3994980" y="88900"/>
                  </a:lnTo>
                  <a:lnTo>
                    <a:pt x="4028639" y="127000"/>
                  </a:lnTo>
                  <a:lnTo>
                    <a:pt x="4056584" y="139700"/>
                  </a:lnTo>
                  <a:close/>
                </a:path>
                <a:path w="5636895" h="7772400">
                  <a:moveTo>
                    <a:pt x="4350311" y="139700"/>
                  </a:moveTo>
                  <a:lnTo>
                    <a:pt x="4056584" y="139700"/>
                  </a:lnTo>
                  <a:lnTo>
                    <a:pt x="4082877" y="127000"/>
                  </a:lnTo>
                  <a:lnTo>
                    <a:pt x="4112598" y="88900"/>
                  </a:lnTo>
                  <a:lnTo>
                    <a:pt x="4143462" y="50800"/>
                  </a:lnTo>
                  <a:lnTo>
                    <a:pt x="4173183" y="12700"/>
                  </a:lnTo>
                  <a:lnTo>
                    <a:pt x="4199476" y="0"/>
                  </a:lnTo>
                  <a:lnTo>
                    <a:pt x="4226595" y="12700"/>
                  </a:lnTo>
                  <a:lnTo>
                    <a:pt x="4258286" y="50800"/>
                  </a:lnTo>
                  <a:lnTo>
                    <a:pt x="4291501" y="88900"/>
                  </a:lnTo>
                  <a:lnTo>
                    <a:pt x="4323192" y="127000"/>
                  </a:lnTo>
                  <a:lnTo>
                    <a:pt x="4350311" y="139700"/>
                  </a:lnTo>
                  <a:close/>
                </a:path>
                <a:path w="5636895" h="7772400">
                  <a:moveTo>
                    <a:pt x="4961575" y="139700"/>
                  </a:moveTo>
                  <a:lnTo>
                    <a:pt x="4350311" y="139700"/>
                  </a:lnTo>
                  <a:lnTo>
                    <a:pt x="4377430" y="127000"/>
                  </a:lnTo>
                  <a:lnTo>
                    <a:pt x="4409119" y="88900"/>
                  </a:lnTo>
                  <a:lnTo>
                    <a:pt x="4442332" y="50800"/>
                  </a:lnTo>
                  <a:lnTo>
                    <a:pt x="4474021" y="12700"/>
                  </a:lnTo>
                  <a:lnTo>
                    <a:pt x="4501140" y="0"/>
                  </a:lnTo>
                  <a:lnTo>
                    <a:pt x="4537112" y="12700"/>
                  </a:lnTo>
                  <a:lnTo>
                    <a:pt x="4623939" y="76200"/>
                  </a:lnTo>
                  <a:lnTo>
                    <a:pt x="4659911" y="88900"/>
                  </a:lnTo>
                  <a:lnTo>
                    <a:pt x="4899971" y="88900"/>
                  </a:lnTo>
                  <a:lnTo>
                    <a:pt x="4933630" y="127000"/>
                  </a:lnTo>
                  <a:lnTo>
                    <a:pt x="4961575" y="139700"/>
                  </a:lnTo>
                  <a:close/>
                </a:path>
                <a:path w="5636895" h="7772400">
                  <a:moveTo>
                    <a:pt x="4899971" y="88900"/>
                  </a:moveTo>
                  <a:lnTo>
                    <a:pt x="4659911" y="88900"/>
                  </a:lnTo>
                  <a:lnTo>
                    <a:pt x="4693402" y="76200"/>
                  </a:lnTo>
                  <a:lnTo>
                    <a:pt x="4769312" y="12700"/>
                  </a:lnTo>
                  <a:lnTo>
                    <a:pt x="4802803" y="0"/>
                  </a:lnTo>
                  <a:lnTo>
                    <a:pt x="4830748" y="12700"/>
                  </a:lnTo>
                  <a:lnTo>
                    <a:pt x="4864407" y="50800"/>
                  </a:lnTo>
                  <a:lnTo>
                    <a:pt x="4899971" y="88900"/>
                  </a:lnTo>
                  <a:close/>
                </a:path>
                <a:path w="5636895" h="7772400">
                  <a:moveTo>
                    <a:pt x="5263238" y="139700"/>
                  </a:moveTo>
                  <a:lnTo>
                    <a:pt x="4961575" y="139700"/>
                  </a:lnTo>
                  <a:lnTo>
                    <a:pt x="4988694" y="127000"/>
                  </a:lnTo>
                  <a:lnTo>
                    <a:pt x="5020384" y="88900"/>
                  </a:lnTo>
                  <a:lnTo>
                    <a:pt x="5053599" y="50800"/>
                  </a:lnTo>
                  <a:lnTo>
                    <a:pt x="5085288" y="12700"/>
                  </a:lnTo>
                  <a:lnTo>
                    <a:pt x="5112403" y="0"/>
                  </a:lnTo>
                  <a:lnTo>
                    <a:pt x="5139522" y="12700"/>
                  </a:lnTo>
                  <a:lnTo>
                    <a:pt x="5171213" y="50800"/>
                  </a:lnTo>
                  <a:lnTo>
                    <a:pt x="5204428" y="88900"/>
                  </a:lnTo>
                  <a:lnTo>
                    <a:pt x="5236119" y="127000"/>
                  </a:lnTo>
                  <a:lnTo>
                    <a:pt x="5263238" y="139700"/>
                  </a:lnTo>
                  <a:close/>
                </a:path>
                <a:path w="5636895" h="7772400">
                  <a:moveTo>
                    <a:pt x="5602533" y="101600"/>
                  </a:moveTo>
                  <a:lnTo>
                    <a:pt x="5560381" y="101600"/>
                  </a:lnTo>
                  <a:lnTo>
                    <a:pt x="5598746" y="88900"/>
                  </a:lnTo>
                  <a:lnTo>
                    <a:pt x="5602533" y="101600"/>
                  </a:lnTo>
                  <a:close/>
                </a:path>
                <a:path w="5636895" h="7772400">
                  <a:moveTo>
                    <a:pt x="5604010" y="106555"/>
                  </a:moveTo>
                  <a:lnTo>
                    <a:pt x="5602533" y="101600"/>
                  </a:lnTo>
                  <a:lnTo>
                    <a:pt x="5603315" y="101600"/>
                  </a:lnTo>
                  <a:lnTo>
                    <a:pt x="5604010" y="106555"/>
                  </a:lnTo>
                  <a:close/>
                </a:path>
                <a:path w="5636895" h="7772400">
                  <a:moveTo>
                    <a:pt x="5635939" y="317500"/>
                  </a:moveTo>
                  <a:lnTo>
                    <a:pt x="5635485" y="317500"/>
                  </a:lnTo>
                  <a:lnTo>
                    <a:pt x="5626114" y="254000"/>
                  </a:lnTo>
                  <a:lnTo>
                    <a:pt x="5616578" y="190500"/>
                  </a:lnTo>
                  <a:lnTo>
                    <a:pt x="5608687" y="139700"/>
                  </a:lnTo>
                  <a:lnTo>
                    <a:pt x="5606878" y="127000"/>
                  </a:lnTo>
                  <a:lnTo>
                    <a:pt x="5604010" y="106555"/>
                  </a:lnTo>
                  <a:lnTo>
                    <a:pt x="5610105" y="127000"/>
                  </a:lnTo>
                  <a:lnTo>
                    <a:pt x="5620362" y="165100"/>
                  </a:lnTo>
                  <a:lnTo>
                    <a:pt x="5628699" y="203200"/>
                  </a:lnTo>
                  <a:lnTo>
                    <a:pt x="5634300" y="266700"/>
                  </a:lnTo>
                  <a:lnTo>
                    <a:pt x="5635939" y="317500"/>
                  </a:lnTo>
                  <a:close/>
                </a:path>
                <a:path w="5636895" h="7772400">
                  <a:moveTo>
                    <a:pt x="5636348" y="330200"/>
                  </a:moveTo>
                  <a:lnTo>
                    <a:pt x="5635939" y="317500"/>
                  </a:lnTo>
                  <a:lnTo>
                    <a:pt x="5636315" y="317500"/>
                  </a:lnTo>
                  <a:lnTo>
                    <a:pt x="5636348" y="330200"/>
                  </a:lnTo>
                  <a:close/>
                </a:path>
                <a:path w="5636895" h="7772400">
                  <a:moveTo>
                    <a:pt x="1274" y="7431186"/>
                  </a:moveTo>
                  <a:lnTo>
                    <a:pt x="1028" y="7429500"/>
                  </a:lnTo>
                  <a:lnTo>
                    <a:pt x="1333" y="7429500"/>
                  </a:lnTo>
                  <a:lnTo>
                    <a:pt x="1274" y="7431186"/>
                  </a:lnTo>
                  <a:close/>
                </a:path>
                <a:path w="5636895" h="7772400">
                  <a:moveTo>
                    <a:pt x="62652" y="7645400"/>
                  </a:moveTo>
                  <a:lnTo>
                    <a:pt x="20777" y="7632700"/>
                  </a:lnTo>
                  <a:lnTo>
                    <a:pt x="3469" y="7581900"/>
                  </a:lnTo>
                  <a:lnTo>
                    <a:pt x="651" y="7543800"/>
                  </a:lnTo>
                  <a:lnTo>
                    <a:pt x="0" y="7467600"/>
                  </a:lnTo>
                  <a:lnTo>
                    <a:pt x="1274" y="7431186"/>
                  </a:lnTo>
                  <a:lnTo>
                    <a:pt x="10277" y="7493000"/>
                  </a:lnTo>
                  <a:lnTo>
                    <a:pt x="19813" y="7556500"/>
                  </a:lnTo>
                  <a:lnTo>
                    <a:pt x="29889" y="7632700"/>
                  </a:lnTo>
                  <a:lnTo>
                    <a:pt x="62652" y="7645400"/>
                  </a:lnTo>
                  <a:close/>
                </a:path>
                <a:path w="5636895" h="7772400">
                  <a:moveTo>
                    <a:pt x="3175408" y="7734300"/>
                  </a:moveTo>
                  <a:lnTo>
                    <a:pt x="3148289" y="7721600"/>
                  </a:lnTo>
                  <a:lnTo>
                    <a:pt x="3116598" y="7683500"/>
                  </a:lnTo>
                  <a:lnTo>
                    <a:pt x="3083383" y="7632700"/>
                  </a:lnTo>
                  <a:lnTo>
                    <a:pt x="3051691" y="7607300"/>
                  </a:lnTo>
                  <a:lnTo>
                    <a:pt x="3024572" y="7594600"/>
                  </a:lnTo>
                  <a:lnTo>
                    <a:pt x="4524955" y="7594600"/>
                  </a:lnTo>
                  <a:lnTo>
                    <a:pt x="4502758" y="7607300"/>
                  </a:lnTo>
                  <a:lnTo>
                    <a:pt x="4477032" y="7632700"/>
                  </a:lnTo>
                  <a:lnTo>
                    <a:pt x="3326244" y="7632700"/>
                  </a:lnTo>
                  <a:lnTo>
                    <a:pt x="3291511" y="7645400"/>
                  </a:lnTo>
                  <a:lnTo>
                    <a:pt x="3210140" y="7721600"/>
                  </a:lnTo>
                  <a:lnTo>
                    <a:pt x="3175408" y="7734300"/>
                  </a:lnTo>
                  <a:close/>
                </a:path>
                <a:path w="5636895" h="7772400">
                  <a:moveTo>
                    <a:pt x="4667847" y="7734300"/>
                  </a:moveTo>
                  <a:lnTo>
                    <a:pt x="4641557" y="7721600"/>
                  </a:lnTo>
                  <a:lnTo>
                    <a:pt x="4611836" y="7683500"/>
                  </a:lnTo>
                  <a:lnTo>
                    <a:pt x="4580971" y="7632700"/>
                  </a:lnTo>
                  <a:lnTo>
                    <a:pt x="4551248" y="7607300"/>
                  </a:lnTo>
                  <a:lnTo>
                    <a:pt x="4524955" y="7594600"/>
                  </a:lnTo>
                  <a:lnTo>
                    <a:pt x="4826619" y="7594600"/>
                  </a:lnTo>
                  <a:lnTo>
                    <a:pt x="4798677" y="7607300"/>
                  </a:lnTo>
                  <a:lnTo>
                    <a:pt x="4765018" y="7632700"/>
                  </a:lnTo>
                  <a:lnTo>
                    <a:pt x="4729453" y="7683500"/>
                  </a:lnTo>
                  <a:lnTo>
                    <a:pt x="4695792" y="7721600"/>
                  </a:lnTo>
                  <a:lnTo>
                    <a:pt x="4667847" y="7734300"/>
                  </a:lnTo>
                  <a:close/>
                </a:path>
                <a:path w="5636895" h="7772400">
                  <a:moveTo>
                    <a:pt x="4977454" y="7734300"/>
                  </a:moveTo>
                  <a:lnTo>
                    <a:pt x="4950335" y="7721600"/>
                  </a:lnTo>
                  <a:lnTo>
                    <a:pt x="4918644" y="7683500"/>
                  </a:lnTo>
                  <a:lnTo>
                    <a:pt x="4885429" y="7632700"/>
                  </a:lnTo>
                  <a:lnTo>
                    <a:pt x="4853738" y="7607300"/>
                  </a:lnTo>
                  <a:lnTo>
                    <a:pt x="4826619" y="7594600"/>
                  </a:lnTo>
                  <a:lnTo>
                    <a:pt x="5120346" y="7594600"/>
                  </a:lnTo>
                  <a:lnTo>
                    <a:pt x="5094053" y="7607300"/>
                  </a:lnTo>
                  <a:lnTo>
                    <a:pt x="5064330" y="7632700"/>
                  </a:lnTo>
                  <a:lnTo>
                    <a:pt x="5033465" y="7683500"/>
                  </a:lnTo>
                  <a:lnTo>
                    <a:pt x="5003744" y="7721600"/>
                  </a:lnTo>
                  <a:lnTo>
                    <a:pt x="4977454" y="7734300"/>
                  </a:lnTo>
                  <a:close/>
                </a:path>
                <a:path w="5636895" h="7772400">
                  <a:moveTo>
                    <a:pt x="5279118" y="7734300"/>
                  </a:moveTo>
                  <a:lnTo>
                    <a:pt x="5251174" y="7721600"/>
                  </a:lnTo>
                  <a:lnTo>
                    <a:pt x="5217514" y="7683500"/>
                  </a:lnTo>
                  <a:lnTo>
                    <a:pt x="5181950" y="7632700"/>
                  </a:lnTo>
                  <a:lnTo>
                    <a:pt x="5148291" y="7607300"/>
                  </a:lnTo>
                  <a:lnTo>
                    <a:pt x="5120346" y="7594600"/>
                  </a:lnTo>
                  <a:lnTo>
                    <a:pt x="5422010" y="7594600"/>
                  </a:lnTo>
                  <a:lnTo>
                    <a:pt x="5395716" y="7607300"/>
                  </a:lnTo>
                  <a:lnTo>
                    <a:pt x="5365994" y="7632700"/>
                  </a:lnTo>
                  <a:lnTo>
                    <a:pt x="5335129" y="7683500"/>
                  </a:lnTo>
                  <a:lnTo>
                    <a:pt x="5305408" y="7721600"/>
                  </a:lnTo>
                  <a:lnTo>
                    <a:pt x="5279118" y="7734300"/>
                  </a:lnTo>
                  <a:close/>
                </a:path>
                <a:path w="5636895" h="7772400">
                  <a:moveTo>
                    <a:pt x="5585665" y="7721600"/>
                  </a:moveTo>
                  <a:lnTo>
                    <a:pt x="5545451" y="7696200"/>
                  </a:lnTo>
                  <a:lnTo>
                    <a:pt x="5509109" y="7658100"/>
                  </a:lnTo>
                  <a:lnTo>
                    <a:pt x="5476509" y="7620000"/>
                  </a:lnTo>
                  <a:lnTo>
                    <a:pt x="5447519" y="7594600"/>
                  </a:lnTo>
                  <a:lnTo>
                    <a:pt x="5596276" y="7594600"/>
                  </a:lnTo>
                  <a:lnTo>
                    <a:pt x="5591930" y="7632700"/>
                  </a:lnTo>
                  <a:lnTo>
                    <a:pt x="5588127" y="7670800"/>
                  </a:lnTo>
                  <a:lnTo>
                    <a:pt x="5585665" y="7721600"/>
                  </a:lnTo>
                  <a:close/>
                </a:path>
                <a:path w="5636895" h="7772400">
                  <a:moveTo>
                    <a:pt x="500130" y="7772400"/>
                  </a:moveTo>
                  <a:lnTo>
                    <a:pt x="473836" y="7759700"/>
                  </a:lnTo>
                  <a:lnTo>
                    <a:pt x="444113" y="7734300"/>
                  </a:lnTo>
                  <a:lnTo>
                    <a:pt x="413248" y="7683500"/>
                  </a:lnTo>
                  <a:lnTo>
                    <a:pt x="383527" y="7645400"/>
                  </a:lnTo>
                  <a:lnTo>
                    <a:pt x="357237" y="7632700"/>
                  </a:lnTo>
                  <a:lnTo>
                    <a:pt x="658901" y="7632700"/>
                  </a:lnTo>
                  <a:lnTo>
                    <a:pt x="630956" y="7645400"/>
                  </a:lnTo>
                  <a:lnTo>
                    <a:pt x="597295" y="7683500"/>
                  </a:lnTo>
                  <a:lnTo>
                    <a:pt x="561730" y="7734300"/>
                  </a:lnTo>
                  <a:lnTo>
                    <a:pt x="528071" y="7759700"/>
                  </a:lnTo>
                  <a:lnTo>
                    <a:pt x="500130" y="7772400"/>
                  </a:lnTo>
                  <a:close/>
                </a:path>
                <a:path w="5636895" h="7772400">
                  <a:moveTo>
                    <a:pt x="793850" y="7772400"/>
                  </a:moveTo>
                  <a:lnTo>
                    <a:pt x="768385" y="7759700"/>
                  </a:lnTo>
                  <a:lnTo>
                    <a:pt x="740633" y="7734300"/>
                  </a:lnTo>
                  <a:lnTo>
                    <a:pt x="712118" y="7683500"/>
                  </a:lnTo>
                  <a:lnTo>
                    <a:pt x="684366" y="7645400"/>
                  </a:lnTo>
                  <a:lnTo>
                    <a:pt x="658901" y="7632700"/>
                  </a:lnTo>
                  <a:lnTo>
                    <a:pt x="952621" y="7632700"/>
                  </a:lnTo>
                  <a:lnTo>
                    <a:pt x="924680" y="7645400"/>
                  </a:lnTo>
                  <a:lnTo>
                    <a:pt x="891021" y="7683500"/>
                  </a:lnTo>
                  <a:lnTo>
                    <a:pt x="855456" y="7734300"/>
                  </a:lnTo>
                  <a:lnTo>
                    <a:pt x="821795" y="7759700"/>
                  </a:lnTo>
                  <a:lnTo>
                    <a:pt x="793850" y="7772400"/>
                  </a:lnTo>
                  <a:close/>
                </a:path>
                <a:path w="5636895" h="7772400">
                  <a:moveTo>
                    <a:pt x="1095513" y="7772400"/>
                  </a:moveTo>
                  <a:lnTo>
                    <a:pt x="1069223" y="7759700"/>
                  </a:lnTo>
                  <a:lnTo>
                    <a:pt x="1039503" y="7734300"/>
                  </a:lnTo>
                  <a:lnTo>
                    <a:pt x="1008638" y="7683500"/>
                  </a:lnTo>
                  <a:lnTo>
                    <a:pt x="978915" y="7645400"/>
                  </a:lnTo>
                  <a:lnTo>
                    <a:pt x="952621" y="7632700"/>
                  </a:lnTo>
                  <a:lnTo>
                    <a:pt x="1254285" y="7632700"/>
                  </a:lnTo>
                  <a:lnTo>
                    <a:pt x="1226344" y="7645400"/>
                  </a:lnTo>
                  <a:lnTo>
                    <a:pt x="1192685" y="7683500"/>
                  </a:lnTo>
                  <a:lnTo>
                    <a:pt x="1157119" y="7734300"/>
                  </a:lnTo>
                  <a:lnTo>
                    <a:pt x="1123458" y="7759700"/>
                  </a:lnTo>
                  <a:lnTo>
                    <a:pt x="1095513" y="7772400"/>
                  </a:lnTo>
                  <a:close/>
                </a:path>
                <a:path w="5636895" h="7772400">
                  <a:moveTo>
                    <a:pt x="1405121" y="7772400"/>
                  </a:moveTo>
                  <a:lnTo>
                    <a:pt x="1378002" y="7759700"/>
                  </a:lnTo>
                  <a:lnTo>
                    <a:pt x="1346310" y="7734300"/>
                  </a:lnTo>
                  <a:lnTo>
                    <a:pt x="1313095" y="7683500"/>
                  </a:lnTo>
                  <a:lnTo>
                    <a:pt x="1281404" y="7645400"/>
                  </a:lnTo>
                  <a:lnTo>
                    <a:pt x="1254285" y="7632700"/>
                  </a:lnTo>
                  <a:lnTo>
                    <a:pt x="1548013" y="7632700"/>
                  </a:lnTo>
                  <a:lnTo>
                    <a:pt x="1521720" y="7645400"/>
                  </a:lnTo>
                  <a:lnTo>
                    <a:pt x="1491999" y="7683500"/>
                  </a:lnTo>
                  <a:lnTo>
                    <a:pt x="1461135" y="7734300"/>
                  </a:lnTo>
                  <a:lnTo>
                    <a:pt x="1431413" y="7759700"/>
                  </a:lnTo>
                  <a:lnTo>
                    <a:pt x="1405121" y="7772400"/>
                  </a:lnTo>
                  <a:close/>
                </a:path>
                <a:path w="5636895" h="7772400">
                  <a:moveTo>
                    <a:pt x="1690905" y="7734300"/>
                  </a:moveTo>
                  <a:lnTo>
                    <a:pt x="1657414" y="7721600"/>
                  </a:lnTo>
                  <a:lnTo>
                    <a:pt x="1581504" y="7645400"/>
                  </a:lnTo>
                  <a:lnTo>
                    <a:pt x="1548013" y="7632700"/>
                  </a:lnTo>
                  <a:lnTo>
                    <a:pt x="1849676" y="7632700"/>
                  </a:lnTo>
                  <a:lnTo>
                    <a:pt x="1813704" y="7645400"/>
                  </a:lnTo>
                  <a:lnTo>
                    <a:pt x="1726877" y="7721600"/>
                  </a:lnTo>
                  <a:lnTo>
                    <a:pt x="1690905" y="7734300"/>
                  </a:lnTo>
                  <a:close/>
                </a:path>
                <a:path w="5636895" h="7772400">
                  <a:moveTo>
                    <a:pt x="2000505" y="7734300"/>
                  </a:moveTo>
                  <a:lnTo>
                    <a:pt x="1965777" y="7721600"/>
                  </a:lnTo>
                  <a:lnTo>
                    <a:pt x="1884409" y="7645400"/>
                  </a:lnTo>
                  <a:lnTo>
                    <a:pt x="1849676" y="7632700"/>
                  </a:lnTo>
                  <a:lnTo>
                    <a:pt x="2143404" y="7632700"/>
                  </a:lnTo>
                  <a:lnTo>
                    <a:pt x="2109912" y="7645400"/>
                  </a:lnTo>
                  <a:lnTo>
                    <a:pt x="2033997" y="7721600"/>
                  </a:lnTo>
                  <a:lnTo>
                    <a:pt x="2000505" y="7734300"/>
                  </a:lnTo>
                  <a:close/>
                </a:path>
                <a:path w="5636895" h="7772400">
                  <a:moveTo>
                    <a:pt x="2302176" y="7734300"/>
                  </a:moveTo>
                  <a:lnTo>
                    <a:pt x="2266202" y="7721600"/>
                  </a:lnTo>
                  <a:lnTo>
                    <a:pt x="2179373" y="7645400"/>
                  </a:lnTo>
                  <a:lnTo>
                    <a:pt x="2143404" y="7632700"/>
                  </a:lnTo>
                  <a:lnTo>
                    <a:pt x="2437124" y="7632700"/>
                  </a:lnTo>
                  <a:lnTo>
                    <a:pt x="2404877" y="7645400"/>
                  </a:lnTo>
                  <a:lnTo>
                    <a:pt x="2334423" y="7721600"/>
                  </a:lnTo>
                  <a:lnTo>
                    <a:pt x="2302176" y="7734300"/>
                  </a:lnTo>
                  <a:close/>
                </a:path>
                <a:path w="5636895" h="7772400">
                  <a:moveTo>
                    <a:pt x="2595896" y="7772400"/>
                  </a:moveTo>
                  <a:lnTo>
                    <a:pt x="2567952" y="7759700"/>
                  </a:lnTo>
                  <a:lnTo>
                    <a:pt x="2534292" y="7734300"/>
                  </a:lnTo>
                  <a:lnTo>
                    <a:pt x="2498728" y="7683500"/>
                  </a:lnTo>
                  <a:lnTo>
                    <a:pt x="2465069" y="7645400"/>
                  </a:lnTo>
                  <a:lnTo>
                    <a:pt x="2437124" y="7632700"/>
                  </a:lnTo>
                  <a:lnTo>
                    <a:pt x="2738788" y="7632700"/>
                  </a:lnTo>
                  <a:lnTo>
                    <a:pt x="2712495" y="7645400"/>
                  </a:lnTo>
                  <a:lnTo>
                    <a:pt x="2682774" y="7683500"/>
                  </a:lnTo>
                  <a:lnTo>
                    <a:pt x="2651910" y="7734300"/>
                  </a:lnTo>
                  <a:lnTo>
                    <a:pt x="2622189" y="7759700"/>
                  </a:lnTo>
                  <a:lnTo>
                    <a:pt x="2595896" y="7772400"/>
                  </a:lnTo>
                  <a:close/>
                </a:path>
                <a:path w="5636895" h="7772400">
                  <a:moveTo>
                    <a:pt x="2881680" y="7734300"/>
                  </a:moveTo>
                  <a:lnTo>
                    <a:pt x="2848192" y="7721600"/>
                  </a:lnTo>
                  <a:lnTo>
                    <a:pt x="2772280" y="7645400"/>
                  </a:lnTo>
                  <a:lnTo>
                    <a:pt x="2738788" y="7632700"/>
                  </a:lnTo>
                  <a:lnTo>
                    <a:pt x="2968562" y="7632700"/>
                  </a:lnTo>
                  <a:lnTo>
                    <a:pt x="2937696" y="7683500"/>
                  </a:lnTo>
                  <a:lnTo>
                    <a:pt x="2907974" y="7721600"/>
                  </a:lnTo>
                  <a:lnTo>
                    <a:pt x="2881680" y="7734300"/>
                  </a:lnTo>
                  <a:close/>
                </a:path>
                <a:path w="5636895" h="7772400">
                  <a:moveTo>
                    <a:pt x="3461192" y="7772400"/>
                  </a:moveTo>
                  <a:lnTo>
                    <a:pt x="3435728" y="7759700"/>
                  </a:lnTo>
                  <a:lnTo>
                    <a:pt x="3407975" y="7734300"/>
                  </a:lnTo>
                  <a:lnTo>
                    <a:pt x="3379460" y="7683500"/>
                  </a:lnTo>
                  <a:lnTo>
                    <a:pt x="3351708" y="7645400"/>
                  </a:lnTo>
                  <a:lnTo>
                    <a:pt x="3326244" y="7632700"/>
                  </a:lnTo>
                  <a:lnTo>
                    <a:pt x="3619964" y="7632700"/>
                  </a:lnTo>
                  <a:lnTo>
                    <a:pt x="3592019" y="7645400"/>
                  </a:lnTo>
                  <a:lnTo>
                    <a:pt x="3558360" y="7683500"/>
                  </a:lnTo>
                  <a:lnTo>
                    <a:pt x="3522796" y="7734300"/>
                  </a:lnTo>
                  <a:lnTo>
                    <a:pt x="3489137" y="7759700"/>
                  </a:lnTo>
                  <a:lnTo>
                    <a:pt x="3461192" y="7772400"/>
                  </a:lnTo>
                  <a:close/>
                </a:path>
                <a:path w="5636895" h="7772400">
                  <a:moveTo>
                    <a:pt x="3778735" y="7772400"/>
                  </a:moveTo>
                  <a:lnTo>
                    <a:pt x="3750791" y="7759700"/>
                  </a:lnTo>
                  <a:lnTo>
                    <a:pt x="3717132" y="7734300"/>
                  </a:lnTo>
                  <a:lnTo>
                    <a:pt x="3681567" y="7683500"/>
                  </a:lnTo>
                  <a:lnTo>
                    <a:pt x="3647908" y="7645400"/>
                  </a:lnTo>
                  <a:lnTo>
                    <a:pt x="3619964" y="7632700"/>
                  </a:lnTo>
                  <a:lnTo>
                    <a:pt x="3921627" y="7632700"/>
                  </a:lnTo>
                  <a:lnTo>
                    <a:pt x="3895337" y="7645400"/>
                  </a:lnTo>
                  <a:lnTo>
                    <a:pt x="3865617" y="7683500"/>
                  </a:lnTo>
                  <a:lnTo>
                    <a:pt x="3834752" y="7734300"/>
                  </a:lnTo>
                  <a:lnTo>
                    <a:pt x="3805029" y="7759700"/>
                  </a:lnTo>
                  <a:lnTo>
                    <a:pt x="3778735" y="7772400"/>
                  </a:lnTo>
                  <a:close/>
                </a:path>
                <a:path w="5636895" h="7772400">
                  <a:moveTo>
                    <a:pt x="4072463" y="7772400"/>
                  </a:moveTo>
                  <a:lnTo>
                    <a:pt x="4045344" y="7759700"/>
                  </a:lnTo>
                  <a:lnTo>
                    <a:pt x="4013653" y="7734300"/>
                  </a:lnTo>
                  <a:lnTo>
                    <a:pt x="3980438" y="7683500"/>
                  </a:lnTo>
                  <a:lnTo>
                    <a:pt x="3948746" y="7645400"/>
                  </a:lnTo>
                  <a:lnTo>
                    <a:pt x="3921627" y="7632700"/>
                  </a:lnTo>
                  <a:lnTo>
                    <a:pt x="4223291" y="7632700"/>
                  </a:lnTo>
                  <a:lnTo>
                    <a:pt x="4196173" y="7645400"/>
                  </a:lnTo>
                  <a:lnTo>
                    <a:pt x="4164484" y="7683500"/>
                  </a:lnTo>
                  <a:lnTo>
                    <a:pt x="4131271" y="7734300"/>
                  </a:lnTo>
                  <a:lnTo>
                    <a:pt x="4099581" y="7759700"/>
                  </a:lnTo>
                  <a:lnTo>
                    <a:pt x="4072463" y="7772400"/>
                  </a:lnTo>
                  <a:close/>
                </a:path>
                <a:path w="5636895" h="7772400">
                  <a:moveTo>
                    <a:pt x="4374127" y="7772400"/>
                  </a:moveTo>
                  <a:lnTo>
                    <a:pt x="4347008" y="7759700"/>
                  </a:lnTo>
                  <a:lnTo>
                    <a:pt x="4315317" y="7734300"/>
                  </a:lnTo>
                  <a:lnTo>
                    <a:pt x="4282101" y="7683500"/>
                  </a:lnTo>
                  <a:lnTo>
                    <a:pt x="4250410" y="7645400"/>
                  </a:lnTo>
                  <a:lnTo>
                    <a:pt x="4223291" y="7632700"/>
                  </a:lnTo>
                  <a:lnTo>
                    <a:pt x="4477032" y="7632700"/>
                  </a:lnTo>
                  <a:lnTo>
                    <a:pt x="4422050" y="7734300"/>
                  </a:lnTo>
                  <a:lnTo>
                    <a:pt x="4396323" y="7759700"/>
                  </a:lnTo>
                  <a:lnTo>
                    <a:pt x="4374127" y="7772400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9701" y="470599"/>
              <a:ext cx="5918786" cy="82559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 rot="17700000">
            <a:off x="423367" y="854511"/>
            <a:ext cx="272818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200" dirty="0">
                <a:solidFill>
                  <a:srgbClr val="00ADEF"/>
                </a:solidFill>
                <a:latin typeface="Trebuchet MS"/>
                <a:cs typeface="Trebuchet MS"/>
              </a:rPr>
              <a:t>G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90"/>
              </a:spcBef>
            </a:pPr>
            <a:r>
              <a:rPr spc="10" dirty="0"/>
              <a:t>46</a:t>
            </a:r>
          </a:p>
        </p:txBody>
      </p:sp>
      <p:sp>
        <p:nvSpPr>
          <p:cNvPr id="7" name="object 7"/>
          <p:cNvSpPr txBox="1"/>
          <p:nvPr/>
        </p:nvSpPr>
        <p:spPr>
          <a:xfrm rot="18600000">
            <a:off x="525652" y="722217"/>
            <a:ext cx="227755" cy="214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9"/>
              </a:lnSpc>
            </a:pPr>
            <a:r>
              <a:rPr sz="1650" spc="-5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 rot="19380000">
            <a:off x="606530" y="632336"/>
            <a:ext cx="251999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114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 rot="20340000">
            <a:off x="750453" y="540341"/>
            <a:ext cx="2823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25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 rot="21360000">
            <a:off x="957092" y="493625"/>
            <a:ext cx="281347" cy="219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5"/>
              </a:lnSpc>
            </a:pPr>
            <a:r>
              <a:rPr sz="1700" spc="-30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 rot="600000">
            <a:off x="1151155" y="504009"/>
            <a:ext cx="254185" cy="218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0"/>
              </a:lnSpc>
            </a:pPr>
            <a:r>
              <a:rPr sz="1700" spc="105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 rot="1200000">
            <a:off x="1279322" y="537834"/>
            <a:ext cx="2317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8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 rot="2220000">
            <a:off x="1434115" y="631777"/>
            <a:ext cx="255306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-55" dirty="0">
                <a:solidFill>
                  <a:srgbClr val="00ADEF"/>
                </a:solidFill>
                <a:latin typeface="Trebuchet MS"/>
                <a:cs typeface="Trebuchet MS"/>
              </a:rPr>
              <a:t>H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 rot="3240000">
            <a:off x="1552078" y="753624"/>
            <a:ext cx="250808" cy="213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5"/>
              </a:lnSpc>
            </a:pPr>
            <a:r>
              <a:rPr sz="1650" spc="125" dirty="0">
                <a:solidFill>
                  <a:srgbClr val="00ADEF"/>
                </a:solidFill>
                <a:latin typeface="Trebuchet MS"/>
                <a:cs typeface="Trebuchet MS"/>
              </a:rPr>
              <a:t>e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 rot="3900000">
            <a:off x="1623963" y="851593"/>
            <a:ext cx="217990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-145" dirty="0">
                <a:solidFill>
                  <a:srgbClr val="00ADEF"/>
                </a:solidFill>
                <a:latin typeface="Trebuchet MS"/>
                <a:cs typeface="Trebuchet MS"/>
              </a:rPr>
              <a:t>l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 rot="4740000">
            <a:off x="1642906" y="959904"/>
            <a:ext cx="247318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650" spc="75" dirty="0">
                <a:solidFill>
                  <a:srgbClr val="00ADEF"/>
                </a:solidFill>
                <a:latin typeface="Trebuchet MS"/>
                <a:cs typeface="Trebuchet MS"/>
              </a:rPr>
              <a:t>p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96925" y="1095299"/>
            <a:ext cx="5377815" cy="3978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8405" marR="508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Trebuchet MS"/>
                <a:cs typeface="Trebuchet MS"/>
              </a:rPr>
              <a:t>There </a:t>
            </a:r>
            <a:r>
              <a:rPr sz="1600" spc="-40" dirty="0">
                <a:latin typeface="Trebuchet MS"/>
                <a:cs typeface="Trebuchet MS"/>
              </a:rPr>
              <a:t>are </a:t>
            </a:r>
            <a:r>
              <a:rPr sz="1600" spc="-90" dirty="0">
                <a:latin typeface="Trebuchet MS"/>
                <a:cs typeface="Trebuchet MS"/>
              </a:rPr>
              <a:t>three </a:t>
            </a:r>
            <a:r>
              <a:rPr sz="1600" dirty="0">
                <a:latin typeface="Trebuchet MS"/>
                <a:cs typeface="Trebuchet MS"/>
              </a:rPr>
              <a:t>groups </a:t>
            </a:r>
            <a:r>
              <a:rPr sz="1600" spc="-90" dirty="0">
                <a:latin typeface="Trebuchet MS"/>
                <a:cs typeface="Trebuchet MS"/>
              </a:rPr>
              <a:t>of </a:t>
            </a:r>
            <a:r>
              <a:rPr sz="1600" spc="-35" dirty="0">
                <a:latin typeface="Trebuchet MS"/>
                <a:cs typeface="Trebuchet MS"/>
              </a:rPr>
              <a:t>pronouns: </a:t>
            </a:r>
            <a:r>
              <a:rPr sz="1600" b="1" spc="-114" dirty="0">
                <a:latin typeface="Trebuchet MS"/>
                <a:cs typeface="Trebuchet MS"/>
              </a:rPr>
              <a:t>first</a:t>
            </a:r>
            <a:r>
              <a:rPr sz="1600" b="1" spc="-170" dirty="0">
                <a:latin typeface="Trebuchet MS"/>
                <a:cs typeface="Trebuchet MS"/>
              </a:rPr>
              <a:t> </a:t>
            </a:r>
            <a:r>
              <a:rPr sz="1600" b="1" spc="-75" dirty="0">
                <a:latin typeface="Trebuchet MS"/>
                <a:cs typeface="Trebuchet MS"/>
              </a:rPr>
              <a:t>person</a:t>
            </a:r>
            <a:r>
              <a:rPr sz="1600" spc="-75" dirty="0">
                <a:latin typeface="Trebuchet MS"/>
                <a:cs typeface="Trebuchet MS"/>
              </a:rPr>
              <a:t>,  </a:t>
            </a:r>
            <a:r>
              <a:rPr sz="1600" b="1" spc="-40" dirty="0">
                <a:latin typeface="Trebuchet MS"/>
                <a:cs typeface="Trebuchet MS"/>
              </a:rPr>
              <a:t>second </a:t>
            </a:r>
            <a:r>
              <a:rPr sz="1600" b="1" spc="-55" dirty="0">
                <a:latin typeface="Trebuchet MS"/>
                <a:cs typeface="Trebuchet MS"/>
              </a:rPr>
              <a:t>person </a:t>
            </a:r>
            <a:r>
              <a:rPr sz="1600" spc="10" dirty="0">
                <a:latin typeface="Trebuchet MS"/>
                <a:cs typeface="Trebuchet MS"/>
              </a:rPr>
              <a:t>and </a:t>
            </a:r>
            <a:r>
              <a:rPr sz="1600" b="1" spc="-110" dirty="0">
                <a:latin typeface="Trebuchet MS"/>
                <a:cs typeface="Trebuchet MS"/>
              </a:rPr>
              <a:t>third</a:t>
            </a:r>
            <a:r>
              <a:rPr sz="1600" b="1" spc="-200" dirty="0">
                <a:latin typeface="Trebuchet MS"/>
                <a:cs typeface="Trebuchet MS"/>
              </a:rPr>
              <a:t> </a:t>
            </a:r>
            <a:r>
              <a:rPr sz="1600" b="1" spc="-70" dirty="0">
                <a:latin typeface="Trebuchet MS"/>
                <a:cs typeface="Trebuchet MS"/>
              </a:rPr>
              <a:t>person.</a:t>
            </a:r>
            <a:endParaRPr sz="1600">
              <a:latin typeface="Trebuchet MS"/>
              <a:cs typeface="Trebuchet MS"/>
            </a:endParaRPr>
          </a:p>
          <a:p>
            <a:pPr marL="1208405">
              <a:lnSpc>
                <a:spcPct val="100000"/>
              </a:lnSpc>
              <a:spcBef>
                <a:spcPts val="850"/>
              </a:spcBef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b="1" spc="-55" dirty="0">
                <a:latin typeface="Trebuchet MS"/>
                <a:cs typeface="Trebuchet MS"/>
              </a:rPr>
              <a:t>person </a:t>
            </a:r>
            <a:r>
              <a:rPr sz="1600" b="1" spc="-20" dirty="0">
                <a:latin typeface="Trebuchet MS"/>
                <a:cs typeface="Trebuchet MS"/>
              </a:rPr>
              <a:t>speaking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65" dirty="0">
                <a:latin typeface="Trebuchet MS"/>
                <a:cs typeface="Trebuchet MS"/>
              </a:rPr>
              <a:t>called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b="1" spc="-114" dirty="0">
                <a:latin typeface="Trebuchet MS"/>
                <a:cs typeface="Trebuchet MS"/>
              </a:rPr>
              <a:t>first</a:t>
            </a:r>
            <a:r>
              <a:rPr sz="1600" b="1" spc="-150" dirty="0">
                <a:latin typeface="Trebuchet MS"/>
                <a:cs typeface="Trebuchet MS"/>
              </a:rPr>
              <a:t> </a:t>
            </a:r>
            <a:r>
              <a:rPr sz="1600" b="1" spc="-75" dirty="0">
                <a:latin typeface="Trebuchet MS"/>
                <a:cs typeface="Trebuchet MS"/>
              </a:rPr>
              <a:t>person</a:t>
            </a:r>
            <a:r>
              <a:rPr sz="1600" spc="-75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60" dirty="0">
                <a:latin typeface="Trebuchet MS"/>
                <a:cs typeface="Trebuchet MS"/>
              </a:rPr>
              <a:t>first-person </a:t>
            </a:r>
            <a:r>
              <a:rPr sz="1600" spc="-15" dirty="0">
                <a:latin typeface="Trebuchet MS"/>
                <a:cs typeface="Trebuchet MS"/>
              </a:rPr>
              <a:t>pronouns </a:t>
            </a:r>
            <a:r>
              <a:rPr sz="1600" spc="-40" dirty="0">
                <a:latin typeface="Trebuchet MS"/>
                <a:cs typeface="Trebuchet MS"/>
              </a:rPr>
              <a:t>are </a:t>
            </a:r>
            <a:r>
              <a:rPr sz="1600" b="1" spc="-65" dirty="0">
                <a:latin typeface="Trebuchet MS"/>
                <a:cs typeface="Trebuchet MS"/>
              </a:rPr>
              <a:t>I </a:t>
            </a:r>
            <a:r>
              <a:rPr sz="1600" spc="-60" dirty="0">
                <a:latin typeface="Trebuchet MS"/>
                <a:cs typeface="Trebuchet MS"/>
              </a:rPr>
              <a:t>or </a:t>
            </a:r>
            <a:r>
              <a:rPr sz="1600" b="1" spc="-40" dirty="0">
                <a:latin typeface="Trebuchet MS"/>
                <a:cs typeface="Trebuchet MS"/>
              </a:rPr>
              <a:t>me </a:t>
            </a:r>
            <a:r>
              <a:rPr sz="1600" spc="-120" dirty="0">
                <a:latin typeface="Trebuchet MS"/>
                <a:cs typeface="Trebuchet MS"/>
              </a:rPr>
              <a:t>(in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50" dirty="0">
                <a:latin typeface="Trebuchet MS"/>
                <a:cs typeface="Trebuchet MS"/>
              </a:rPr>
              <a:t>singular)</a:t>
            </a:r>
            <a:r>
              <a:rPr sz="1600" spc="-245" dirty="0">
                <a:latin typeface="Trebuchet MS"/>
                <a:cs typeface="Trebuchet MS"/>
              </a:rPr>
              <a:t> </a:t>
            </a:r>
            <a:r>
              <a:rPr sz="1600" spc="10" dirty="0">
                <a:latin typeface="Trebuchet MS"/>
                <a:cs typeface="Trebuchet MS"/>
              </a:rPr>
              <a:t>and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600" b="1" spc="-35" dirty="0">
                <a:latin typeface="Trebuchet MS"/>
                <a:cs typeface="Trebuchet MS"/>
              </a:rPr>
              <a:t>we </a:t>
            </a:r>
            <a:r>
              <a:rPr sz="1600" spc="-60" dirty="0">
                <a:latin typeface="Trebuchet MS"/>
                <a:cs typeface="Trebuchet MS"/>
              </a:rPr>
              <a:t>or </a:t>
            </a:r>
            <a:r>
              <a:rPr sz="1600" b="1" spc="-35" dirty="0">
                <a:latin typeface="Trebuchet MS"/>
                <a:cs typeface="Trebuchet MS"/>
              </a:rPr>
              <a:t>us </a:t>
            </a:r>
            <a:r>
              <a:rPr sz="1600" spc="-120" dirty="0">
                <a:latin typeface="Trebuchet MS"/>
                <a:cs typeface="Trebuchet MS"/>
              </a:rPr>
              <a:t>(in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150" dirty="0">
                <a:latin typeface="Trebuchet MS"/>
                <a:cs typeface="Trebuchet MS"/>
              </a:rPr>
              <a:t> </a:t>
            </a:r>
            <a:r>
              <a:rPr sz="1600" spc="-100" dirty="0">
                <a:latin typeface="Trebuchet MS"/>
                <a:cs typeface="Trebuchet MS"/>
              </a:rPr>
              <a:t>plural).</a:t>
            </a:r>
            <a:endParaRPr sz="1600">
              <a:latin typeface="Trebuchet MS"/>
              <a:cs typeface="Trebuchet MS"/>
            </a:endParaRPr>
          </a:p>
          <a:p>
            <a:pPr marL="12700" marR="307340">
              <a:lnSpc>
                <a:spcPct val="100000"/>
              </a:lnSpc>
              <a:spcBef>
                <a:spcPts val="850"/>
              </a:spcBef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b="1" spc="-55" dirty="0">
                <a:latin typeface="Trebuchet MS"/>
                <a:cs typeface="Trebuchet MS"/>
              </a:rPr>
              <a:t>person </a:t>
            </a:r>
            <a:r>
              <a:rPr sz="1600" b="1" spc="-40" dirty="0">
                <a:latin typeface="Trebuchet MS"/>
                <a:cs typeface="Trebuchet MS"/>
              </a:rPr>
              <a:t>spoken </a:t>
            </a:r>
            <a:r>
              <a:rPr sz="1600" b="1" spc="-90" dirty="0">
                <a:latin typeface="Trebuchet MS"/>
                <a:cs typeface="Trebuchet MS"/>
              </a:rPr>
              <a:t>to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65" dirty="0">
                <a:latin typeface="Trebuchet MS"/>
                <a:cs typeface="Trebuchet MS"/>
              </a:rPr>
              <a:t>called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b="1" spc="-40" dirty="0">
                <a:latin typeface="Trebuchet MS"/>
                <a:cs typeface="Trebuchet MS"/>
              </a:rPr>
              <a:t>second </a:t>
            </a:r>
            <a:r>
              <a:rPr sz="1600" b="1" spc="-75" dirty="0">
                <a:latin typeface="Trebuchet MS"/>
                <a:cs typeface="Trebuchet MS"/>
              </a:rPr>
              <a:t>person</a:t>
            </a:r>
            <a:r>
              <a:rPr sz="1600" spc="-75" dirty="0">
                <a:latin typeface="Trebuchet MS"/>
                <a:cs typeface="Trebuchet MS"/>
              </a:rPr>
              <a:t>. </a:t>
            </a:r>
            <a:r>
              <a:rPr sz="1600" spc="-95" dirty="0">
                <a:latin typeface="Trebuchet MS"/>
                <a:cs typeface="Trebuchet MS"/>
              </a:rPr>
              <a:t>The  </a:t>
            </a:r>
            <a:r>
              <a:rPr sz="1600" spc="-20" dirty="0">
                <a:latin typeface="Trebuchet MS"/>
                <a:cs typeface="Trebuchet MS"/>
              </a:rPr>
              <a:t>second-person </a:t>
            </a:r>
            <a:r>
              <a:rPr sz="1600" spc="-25" dirty="0">
                <a:latin typeface="Trebuchet MS"/>
                <a:cs typeface="Trebuchet MS"/>
              </a:rPr>
              <a:t>pronoun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b="1" spc="-55" dirty="0">
                <a:latin typeface="Trebuchet MS"/>
                <a:cs typeface="Trebuchet MS"/>
              </a:rPr>
              <a:t>you </a:t>
            </a:r>
            <a:r>
              <a:rPr sz="1600" spc="-120" dirty="0">
                <a:latin typeface="Trebuchet MS"/>
                <a:cs typeface="Trebuchet MS"/>
              </a:rPr>
              <a:t>(in </a:t>
            </a:r>
            <a:r>
              <a:rPr sz="1600" spc="-60" dirty="0">
                <a:latin typeface="Trebuchet MS"/>
                <a:cs typeface="Trebuchet MS"/>
              </a:rPr>
              <a:t>both </a:t>
            </a:r>
            <a:r>
              <a:rPr sz="1600" spc="-30" dirty="0">
                <a:latin typeface="Trebuchet MS"/>
                <a:cs typeface="Trebuchet MS"/>
              </a:rPr>
              <a:t>singular </a:t>
            </a:r>
            <a:r>
              <a:rPr sz="1600" spc="10" dirty="0">
                <a:latin typeface="Trebuchet MS"/>
                <a:cs typeface="Trebuchet MS"/>
              </a:rPr>
              <a:t>and</a:t>
            </a:r>
            <a:r>
              <a:rPr sz="1600" spc="-270" dirty="0">
                <a:latin typeface="Trebuchet MS"/>
                <a:cs typeface="Trebuchet MS"/>
              </a:rPr>
              <a:t> </a:t>
            </a:r>
            <a:r>
              <a:rPr sz="1600" spc="-100" dirty="0">
                <a:latin typeface="Trebuchet MS"/>
                <a:cs typeface="Trebuchet MS"/>
              </a:rPr>
              <a:t>plural).</a:t>
            </a:r>
            <a:endParaRPr sz="1600">
              <a:latin typeface="Trebuchet MS"/>
              <a:cs typeface="Trebuchet MS"/>
            </a:endParaRPr>
          </a:p>
          <a:p>
            <a:pPr marL="12700" marR="81280">
              <a:lnSpc>
                <a:spcPct val="100000"/>
              </a:lnSpc>
              <a:spcBef>
                <a:spcPts val="850"/>
              </a:spcBef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b="1" spc="-55" dirty="0">
                <a:latin typeface="Trebuchet MS"/>
                <a:cs typeface="Trebuchet MS"/>
              </a:rPr>
              <a:t>person </a:t>
            </a:r>
            <a:r>
              <a:rPr sz="1600" spc="-110" dirty="0">
                <a:latin typeface="Trebuchet MS"/>
                <a:cs typeface="Trebuchet MS"/>
              </a:rPr>
              <a:t>(or </a:t>
            </a:r>
            <a:r>
              <a:rPr sz="1600" b="1" spc="-55" dirty="0">
                <a:latin typeface="Trebuchet MS"/>
                <a:cs typeface="Trebuchet MS"/>
              </a:rPr>
              <a:t>animal</a:t>
            </a:r>
            <a:r>
              <a:rPr sz="1600" spc="-55" dirty="0">
                <a:latin typeface="Trebuchet MS"/>
                <a:cs typeface="Trebuchet MS"/>
              </a:rPr>
              <a:t>, </a:t>
            </a:r>
            <a:r>
              <a:rPr sz="1600" spc="-60" dirty="0">
                <a:latin typeface="Trebuchet MS"/>
                <a:cs typeface="Trebuchet MS"/>
              </a:rPr>
              <a:t>or </a:t>
            </a:r>
            <a:r>
              <a:rPr sz="1600" b="1" spc="-85" dirty="0">
                <a:latin typeface="Trebuchet MS"/>
                <a:cs typeface="Trebuchet MS"/>
              </a:rPr>
              <a:t>thing</a:t>
            </a:r>
            <a:r>
              <a:rPr sz="1600" spc="-85" dirty="0">
                <a:latin typeface="Trebuchet MS"/>
                <a:cs typeface="Trebuchet MS"/>
              </a:rPr>
              <a:t>) </a:t>
            </a:r>
            <a:r>
              <a:rPr sz="1600" b="1" spc="-40" dirty="0">
                <a:latin typeface="Trebuchet MS"/>
                <a:cs typeface="Trebuchet MS"/>
              </a:rPr>
              <a:t>spoken about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65" dirty="0">
                <a:latin typeface="Trebuchet MS"/>
                <a:cs typeface="Trebuchet MS"/>
              </a:rPr>
              <a:t>called </a:t>
            </a:r>
            <a:r>
              <a:rPr sz="1600" spc="-95" dirty="0">
                <a:latin typeface="Trebuchet MS"/>
                <a:cs typeface="Trebuchet MS"/>
              </a:rPr>
              <a:t>the  </a:t>
            </a:r>
            <a:r>
              <a:rPr sz="1600" b="1" spc="-110" dirty="0">
                <a:latin typeface="Trebuchet MS"/>
                <a:cs typeface="Trebuchet MS"/>
              </a:rPr>
              <a:t>third </a:t>
            </a:r>
            <a:r>
              <a:rPr sz="1600" b="1" spc="-75" dirty="0">
                <a:latin typeface="Trebuchet MS"/>
                <a:cs typeface="Trebuchet MS"/>
              </a:rPr>
              <a:t>person</a:t>
            </a:r>
            <a:r>
              <a:rPr sz="1600" spc="-75" dirty="0">
                <a:latin typeface="Trebuchet MS"/>
                <a:cs typeface="Trebuchet MS"/>
              </a:rPr>
              <a:t>.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55" dirty="0">
                <a:latin typeface="Trebuchet MS"/>
                <a:cs typeface="Trebuchet MS"/>
              </a:rPr>
              <a:t>third-person </a:t>
            </a:r>
            <a:r>
              <a:rPr sz="1600" spc="-15" dirty="0">
                <a:latin typeface="Trebuchet MS"/>
                <a:cs typeface="Trebuchet MS"/>
              </a:rPr>
              <a:t>pronouns </a:t>
            </a:r>
            <a:r>
              <a:rPr sz="1600" spc="-40" dirty="0">
                <a:latin typeface="Trebuchet MS"/>
                <a:cs typeface="Trebuchet MS"/>
              </a:rPr>
              <a:t>are </a:t>
            </a:r>
            <a:r>
              <a:rPr sz="1600" b="1" spc="-60" dirty="0">
                <a:latin typeface="Trebuchet MS"/>
                <a:cs typeface="Trebuchet MS"/>
              </a:rPr>
              <a:t>he </a:t>
            </a:r>
            <a:r>
              <a:rPr sz="1600" spc="-60" dirty="0">
                <a:latin typeface="Trebuchet MS"/>
                <a:cs typeface="Trebuchet MS"/>
              </a:rPr>
              <a:t>or </a:t>
            </a:r>
            <a:r>
              <a:rPr sz="1600" b="1" spc="-100" dirty="0">
                <a:latin typeface="Trebuchet MS"/>
                <a:cs typeface="Trebuchet MS"/>
              </a:rPr>
              <a:t>him</a:t>
            </a:r>
            <a:r>
              <a:rPr sz="1600" spc="-100" dirty="0">
                <a:latin typeface="Trebuchet MS"/>
                <a:cs typeface="Trebuchet MS"/>
              </a:rPr>
              <a:t>, </a:t>
            </a:r>
            <a:r>
              <a:rPr sz="1600" b="1" spc="-45" dirty="0">
                <a:latin typeface="Trebuchet MS"/>
                <a:cs typeface="Trebuchet MS"/>
              </a:rPr>
              <a:t>she</a:t>
            </a:r>
            <a:r>
              <a:rPr sz="1600" b="1" spc="-105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or  </a:t>
            </a:r>
            <a:r>
              <a:rPr sz="1600" b="1" spc="-114" dirty="0">
                <a:latin typeface="Trebuchet MS"/>
                <a:cs typeface="Trebuchet MS"/>
              </a:rPr>
              <a:t>her</a:t>
            </a:r>
            <a:r>
              <a:rPr sz="1600" spc="-114" dirty="0">
                <a:latin typeface="Trebuchet MS"/>
                <a:cs typeface="Trebuchet MS"/>
              </a:rPr>
              <a:t>, </a:t>
            </a:r>
            <a:r>
              <a:rPr sz="1600" spc="10" dirty="0">
                <a:latin typeface="Trebuchet MS"/>
                <a:cs typeface="Trebuchet MS"/>
              </a:rPr>
              <a:t>and </a:t>
            </a:r>
            <a:r>
              <a:rPr sz="1600" b="1" spc="-145" dirty="0">
                <a:latin typeface="Trebuchet MS"/>
                <a:cs typeface="Trebuchet MS"/>
              </a:rPr>
              <a:t>it </a:t>
            </a:r>
            <a:r>
              <a:rPr sz="1600" spc="-120" dirty="0">
                <a:latin typeface="Trebuchet MS"/>
                <a:cs typeface="Trebuchet MS"/>
              </a:rPr>
              <a:t>(in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65" dirty="0">
                <a:latin typeface="Trebuchet MS"/>
                <a:cs typeface="Trebuchet MS"/>
              </a:rPr>
              <a:t>singular), </a:t>
            </a:r>
            <a:r>
              <a:rPr sz="1600" spc="10" dirty="0">
                <a:latin typeface="Trebuchet MS"/>
                <a:cs typeface="Trebuchet MS"/>
              </a:rPr>
              <a:t>and </a:t>
            </a:r>
            <a:r>
              <a:rPr sz="1600" b="1" spc="-95" dirty="0">
                <a:latin typeface="Trebuchet MS"/>
                <a:cs typeface="Trebuchet MS"/>
              </a:rPr>
              <a:t>they </a:t>
            </a:r>
            <a:r>
              <a:rPr sz="1600" spc="-60" dirty="0">
                <a:latin typeface="Trebuchet MS"/>
                <a:cs typeface="Trebuchet MS"/>
              </a:rPr>
              <a:t>or </a:t>
            </a:r>
            <a:r>
              <a:rPr sz="1600" b="1" spc="-75" dirty="0">
                <a:latin typeface="Trebuchet MS"/>
                <a:cs typeface="Trebuchet MS"/>
              </a:rPr>
              <a:t>them </a:t>
            </a:r>
            <a:r>
              <a:rPr sz="1600" spc="-120" dirty="0">
                <a:latin typeface="Trebuchet MS"/>
                <a:cs typeface="Trebuchet MS"/>
              </a:rPr>
              <a:t>(in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40" dirty="0">
                <a:latin typeface="Trebuchet MS"/>
                <a:cs typeface="Trebuchet MS"/>
              </a:rPr>
              <a:t> </a:t>
            </a:r>
            <a:r>
              <a:rPr sz="1600" spc="-100" dirty="0">
                <a:latin typeface="Trebuchet MS"/>
                <a:cs typeface="Trebuchet MS"/>
              </a:rPr>
              <a:t>plural).</a:t>
            </a:r>
            <a:endParaRPr sz="1600">
              <a:latin typeface="Trebuchet MS"/>
              <a:cs typeface="Trebuchet MS"/>
            </a:endParaRPr>
          </a:p>
          <a:p>
            <a:pPr marL="12700" marR="1113790">
              <a:lnSpc>
                <a:spcPct val="100000"/>
              </a:lnSpc>
              <a:spcBef>
                <a:spcPts val="850"/>
              </a:spcBef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35" dirty="0">
                <a:latin typeface="Trebuchet MS"/>
                <a:cs typeface="Trebuchet MS"/>
              </a:rPr>
              <a:t>word </a:t>
            </a:r>
            <a:r>
              <a:rPr sz="1600" b="1" spc="-65" dirty="0">
                <a:latin typeface="Trebuchet MS"/>
                <a:cs typeface="Trebuchet MS"/>
              </a:rPr>
              <a:t>I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15" dirty="0">
                <a:latin typeface="Trebuchet MS"/>
                <a:cs typeface="Trebuchet MS"/>
              </a:rPr>
              <a:t>always </a:t>
            </a:r>
            <a:r>
              <a:rPr sz="1600" spc="-45" dirty="0">
                <a:latin typeface="Trebuchet MS"/>
                <a:cs typeface="Trebuchet MS"/>
              </a:rPr>
              <a:t>spelled </a:t>
            </a:r>
            <a:r>
              <a:rPr sz="1600" spc="-95" dirty="0">
                <a:latin typeface="Trebuchet MS"/>
                <a:cs typeface="Trebuchet MS"/>
              </a:rPr>
              <a:t>with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70" dirty="0">
                <a:latin typeface="Trebuchet MS"/>
                <a:cs typeface="Trebuchet MS"/>
              </a:rPr>
              <a:t>capital </a:t>
            </a:r>
            <a:r>
              <a:rPr sz="1600" spc="-155" dirty="0">
                <a:latin typeface="Trebuchet MS"/>
                <a:cs typeface="Trebuchet MS"/>
              </a:rPr>
              <a:t>letter. 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pronoun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b="1" spc="-60" dirty="0">
                <a:latin typeface="Trebuchet MS"/>
                <a:cs typeface="Trebuchet MS"/>
              </a:rPr>
              <a:t>he</a:t>
            </a:r>
            <a:r>
              <a:rPr sz="1600" b="1" spc="-85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is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used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100" dirty="0">
                <a:latin typeface="Trebuchet MS"/>
                <a:cs typeface="Trebuchet MS"/>
              </a:rPr>
              <a:t>for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20" dirty="0">
                <a:latin typeface="Trebuchet MS"/>
                <a:cs typeface="Trebuchet MS"/>
              </a:rPr>
              <a:t>men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10" dirty="0">
                <a:latin typeface="Trebuchet MS"/>
                <a:cs typeface="Trebuchet MS"/>
              </a:rPr>
              <a:t>and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boys,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b="1" spc="-45" dirty="0">
                <a:latin typeface="Trebuchet MS"/>
                <a:cs typeface="Trebuchet MS"/>
              </a:rPr>
              <a:t>she</a:t>
            </a:r>
            <a:r>
              <a:rPr sz="1600" b="1" spc="-85" dirty="0">
                <a:latin typeface="Trebuchet MS"/>
                <a:cs typeface="Trebuchet MS"/>
              </a:rPr>
              <a:t> </a:t>
            </a:r>
            <a:r>
              <a:rPr sz="1600" spc="-100" dirty="0">
                <a:latin typeface="Trebuchet MS"/>
                <a:cs typeface="Trebuchet MS"/>
              </a:rPr>
              <a:t>for  </a:t>
            </a:r>
            <a:r>
              <a:rPr sz="1600" spc="-10" dirty="0">
                <a:latin typeface="Trebuchet MS"/>
                <a:cs typeface="Trebuchet MS"/>
              </a:rPr>
              <a:t>women </a:t>
            </a:r>
            <a:r>
              <a:rPr sz="1600" spc="10" dirty="0">
                <a:latin typeface="Trebuchet MS"/>
                <a:cs typeface="Trebuchet MS"/>
              </a:rPr>
              <a:t>and </a:t>
            </a:r>
            <a:r>
              <a:rPr sz="1600" spc="-75" dirty="0">
                <a:latin typeface="Trebuchet MS"/>
                <a:cs typeface="Trebuchet MS"/>
              </a:rPr>
              <a:t>girls, </a:t>
            </a:r>
            <a:r>
              <a:rPr sz="1600" spc="10" dirty="0">
                <a:latin typeface="Trebuchet MS"/>
                <a:cs typeface="Trebuchet MS"/>
              </a:rPr>
              <a:t>and </a:t>
            </a:r>
            <a:r>
              <a:rPr sz="1600" b="1" spc="-145" dirty="0">
                <a:latin typeface="Trebuchet MS"/>
                <a:cs typeface="Trebuchet MS"/>
              </a:rPr>
              <a:t>it </a:t>
            </a:r>
            <a:r>
              <a:rPr sz="1600" spc="-100" dirty="0">
                <a:latin typeface="Trebuchet MS"/>
                <a:cs typeface="Trebuchet MS"/>
              </a:rPr>
              <a:t>for </a:t>
            </a:r>
            <a:r>
              <a:rPr sz="1600" spc="-40" dirty="0">
                <a:latin typeface="Trebuchet MS"/>
                <a:cs typeface="Trebuchet MS"/>
              </a:rPr>
              <a:t>things </a:t>
            </a:r>
            <a:r>
              <a:rPr sz="1600" spc="10" dirty="0">
                <a:latin typeface="Trebuchet MS"/>
                <a:cs typeface="Trebuchet MS"/>
              </a:rPr>
              <a:t>and</a:t>
            </a:r>
            <a:r>
              <a:rPr sz="1600" spc="-320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animals.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600" spc="-45" dirty="0">
                <a:latin typeface="Trebuchet MS"/>
                <a:cs typeface="Trebuchet MS"/>
              </a:rPr>
              <a:t>Here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75" dirty="0">
                <a:latin typeface="Trebuchet MS"/>
                <a:cs typeface="Trebuchet MS"/>
              </a:rPr>
              <a:t>table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55" dirty="0">
                <a:latin typeface="Trebuchet MS"/>
                <a:cs typeface="Trebuchet MS"/>
              </a:rPr>
              <a:t>help</a:t>
            </a:r>
            <a:r>
              <a:rPr sz="1600" spc="-295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you.</a:t>
            </a:r>
            <a:endParaRPr sz="1600">
              <a:latin typeface="Trebuchet MS"/>
              <a:cs typeface="Trebuchet MS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701675" y="5150103"/>
          <a:ext cx="5273675" cy="30283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4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6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61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2759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spc="-80" dirty="0">
                          <a:solidFill>
                            <a:srgbClr val="00ADEF"/>
                          </a:solidFill>
                          <a:latin typeface="Trebuchet MS"/>
                          <a:cs typeface="Trebuchet MS"/>
                        </a:rPr>
                        <a:t>Subject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607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spc="-90" dirty="0">
                          <a:solidFill>
                            <a:srgbClr val="00ADEF"/>
                          </a:solidFill>
                          <a:latin typeface="Trebuchet MS"/>
                          <a:cs typeface="Trebuchet MS"/>
                        </a:rPr>
                        <a:t>Object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spc="-135" dirty="0">
                          <a:latin typeface="Trebuchet MS"/>
                          <a:cs typeface="Trebuchet MS"/>
                        </a:rPr>
                        <a:t>First </a:t>
                      </a:r>
                      <a:r>
                        <a:rPr sz="1600" b="1" spc="-55" dirty="0">
                          <a:latin typeface="Trebuchet MS"/>
                          <a:cs typeface="Trebuchet MS"/>
                        </a:rPr>
                        <a:t>person</a:t>
                      </a:r>
                      <a:r>
                        <a:rPr sz="1600" b="1" spc="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b="1" spc="-45" dirty="0">
                          <a:latin typeface="Trebuchet MS"/>
                          <a:cs typeface="Trebuchet MS"/>
                        </a:rPr>
                        <a:t>singular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33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I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60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spc="-20" dirty="0">
                          <a:latin typeface="Trebuchet MS"/>
                          <a:cs typeface="Trebuchet MS"/>
                        </a:rPr>
                        <a:t>me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355"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600" b="1" spc="-30" dirty="0">
                          <a:latin typeface="Trebuchet MS"/>
                          <a:cs typeface="Trebuchet MS"/>
                        </a:rPr>
                        <a:t>Second </a:t>
                      </a:r>
                      <a:r>
                        <a:rPr sz="1600" b="1" spc="-55" dirty="0">
                          <a:latin typeface="Trebuchet MS"/>
                          <a:cs typeface="Trebuchet MS"/>
                        </a:rPr>
                        <a:t>person</a:t>
                      </a:r>
                      <a:r>
                        <a:rPr sz="16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b="1" spc="-45" dirty="0">
                          <a:latin typeface="Trebuchet MS"/>
                          <a:cs typeface="Trebuchet MS"/>
                        </a:rPr>
                        <a:t>singular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339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600" spc="-30" dirty="0">
                          <a:latin typeface="Trebuchet MS"/>
                          <a:cs typeface="Trebuchet MS"/>
                        </a:rPr>
                        <a:t>you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607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600" spc="-30" dirty="0">
                          <a:latin typeface="Trebuchet MS"/>
                          <a:cs typeface="Trebuchet MS"/>
                        </a:rPr>
                        <a:t>you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4569"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600" b="1" spc="-120" dirty="0">
                          <a:latin typeface="Trebuchet MS"/>
                          <a:cs typeface="Trebuchet MS"/>
                        </a:rPr>
                        <a:t>Third </a:t>
                      </a:r>
                      <a:r>
                        <a:rPr sz="1600" b="1" spc="-55" dirty="0">
                          <a:latin typeface="Trebuchet MS"/>
                          <a:cs typeface="Trebuchet MS"/>
                        </a:rPr>
                        <a:t>person</a:t>
                      </a:r>
                      <a:r>
                        <a:rPr sz="1600" b="1" spc="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b="1" spc="-45" dirty="0">
                          <a:latin typeface="Trebuchet MS"/>
                          <a:cs typeface="Trebuchet MS"/>
                        </a:rPr>
                        <a:t>singular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3335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2759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600" spc="-30" dirty="0">
                          <a:latin typeface="Trebuchet MS"/>
                          <a:cs typeface="Trebuchet MS"/>
                        </a:rPr>
                        <a:t>he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  <a:p>
                      <a:pPr marL="492759" marR="640715">
                        <a:lnSpc>
                          <a:spcPct val="122200"/>
                        </a:lnSpc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she  </a:t>
                      </a:r>
                      <a:r>
                        <a:rPr sz="1600" spc="-175" dirty="0">
                          <a:latin typeface="Trebuchet MS"/>
                          <a:cs typeface="Trebuchet MS"/>
                        </a:rPr>
                        <a:t>it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3335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607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600" spc="-50" dirty="0">
                          <a:latin typeface="Trebuchet MS"/>
                          <a:cs typeface="Trebuchet MS"/>
                        </a:rPr>
                        <a:t>him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  <a:p>
                      <a:pPr marL="306070" marR="559435">
                        <a:lnSpc>
                          <a:spcPct val="122200"/>
                        </a:lnSpc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her  </a:t>
                      </a:r>
                      <a:r>
                        <a:rPr sz="1600" spc="-175" dirty="0">
                          <a:latin typeface="Trebuchet MS"/>
                          <a:cs typeface="Trebuchet MS"/>
                        </a:rPr>
                        <a:t>it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3335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107314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600" b="1" spc="-135" dirty="0">
                          <a:latin typeface="Trebuchet MS"/>
                          <a:cs typeface="Trebuchet MS"/>
                        </a:rPr>
                        <a:t>First </a:t>
                      </a:r>
                      <a:r>
                        <a:rPr sz="1600" b="1" spc="-55" dirty="0">
                          <a:latin typeface="Trebuchet MS"/>
                          <a:cs typeface="Trebuchet MS"/>
                        </a:rPr>
                        <a:t>person</a:t>
                      </a:r>
                      <a:r>
                        <a:rPr sz="1600" b="1" spc="1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b="1" spc="-65" dirty="0">
                          <a:latin typeface="Trebuchet MS"/>
                          <a:cs typeface="Trebuchet MS"/>
                        </a:rPr>
                        <a:t>plural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7939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2759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600" spc="-25" dirty="0">
                          <a:latin typeface="Trebuchet MS"/>
                          <a:cs typeface="Trebuchet MS"/>
                        </a:rPr>
                        <a:t>we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7939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6070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600" spc="20" dirty="0">
                          <a:latin typeface="Trebuchet MS"/>
                          <a:cs typeface="Trebuchet MS"/>
                        </a:rPr>
                        <a:t>us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7939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769"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b="1" spc="-30" dirty="0">
                          <a:latin typeface="Trebuchet MS"/>
                          <a:cs typeface="Trebuchet MS"/>
                        </a:rPr>
                        <a:t>Second </a:t>
                      </a:r>
                      <a:r>
                        <a:rPr sz="1600" b="1" spc="-55" dirty="0">
                          <a:latin typeface="Trebuchet MS"/>
                          <a:cs typeface="Trebuchet MS"/>
                        </a:rPr>
                        <a:t>person</a:t>
                      </a:r>
                      <a:r>
                        <a:rPr sz="1600" b="1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b="1" spc="-65" dirty="0">
                          <a:latin typeface="Trebuchet MS"/>
                          <a:cs typeface="Trebuchet MS"/>
                        </a:rPr>
                        <a:t>plural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6830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339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spc="-30" dirty="0">
                          <a:latin typeface="Trebuchet MS"/>
                          <a:cs typeface="Trebuchet MS"/>
                        </a:rPr>
                        <a:t>you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6830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607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spc="-30" dirty="0">
                          <a:latin typeface="Trebuchet MS"/>
                          <a:cs typeface="Trebuchet MS"/>
                        </a:rPr>
                        <a:t>you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6830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1940"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600" b="1" spc="-120" dirty="0">
                          <a:latin typeface="Trebuchet MS"/>
                          <a:cs typeface="Trebuchet MS"/>
                        </a:rPr>
                        <a:t>Third </a:t>
                      </a:r>
                      <a:r>
                        <a:rPr sz="1600" b="1" spc="-55" dirty="0">
                          <a:latin typeface="Trebuchet MS"/>
                          <a:cs typeface="Trebuchet MS"/>
                        </a:rPr>
                        <a:t>person</a:t>
                      </a:r>
                      <a:r>
                        <a:rPr sz="1600" b="1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b="1" spc="-65" dirty="0">
                          <a:latin typeface="Trebuchet MS"/>
                          <a:cs typeface="Trebuchet MS"/>
                        </a:rPr>
                        <a:t>plural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2759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600" spc="-90" dirty="0">
                          <a:latin typeface="Trebuchet MS"/>
                          <a:cs typeface="Trebuchet MS"/>
                        </a:rPr>
                        <a:t>they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607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600" spc="-70" dirty="0">
                          <a:latin typeface="Trebuchet MS"/>
                          <a:cs typeface="Trebuchet MS"/>
                        </a:rPr>
                        <a:t>them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9750" y="2861944"/>
            <a:ext cx="5760720" cy="2621280"/>
            <a:chOff x="539750" y="2861944"/>
            <a:chExt cx="5760720" cy="2621280"/>
          </a:xfrm>
        </p:grpSpPr>
        <p:sp>
          <p:nvSpPr>
            <p:cNvPr id="3" name="object 3"/>
            <p:cNvSpPr/>
            <p:nvPr/>
          </p:nvSpPr>
          <p:spPr>
            <a:xfrm>
              <a:off x="539750" y="2861944"/>
              <a:ext cx="5760720" cy="2621280"/>
            </a:xfrm>
            <a:custGeom>
              <a:avLst/>
              <a:gdLst/>
              <a:ahLst/>
              <a:cxnLst/>
              <a:rect l="l" t="t" r="r" b="b"/>
              <a:pathLst>
                <a:path w="5760720" h="2621279">
                  <a:moveTo>
                    <a:pt x="5760720" y="2621280"/>
                  </a:moveTo>
                  <a:lnTo>
                    <a:pt x="0" y="2621280"/>
                  </a:lnTo>
                  <a:lnTo>
                    <a:pt x="0" y="0"/>
                  </a:lnTo>
                  <a:lnTo>
                    <a:pt x="5760720" y="0"/>
                  </a:lnTo>
                  <a:lnTo>
                    <a:pt x="5760720" y="2621280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681287" y="2861944"/>
              <a:ext cx="1619250" cy="87630"/>
            </a:xfrm>
            <a:custGeom>
              <a:avLst/>
              <a:gdLst/>
              <a:ahLst/>
              <a:cxnLst/>
              <a:rect l="l" t="t" r="r" b="b"/>
              <a:pathLst>
                <a:path w="1619250" h="87630">
                  <a:moveTo>
                    <a:pt x="1265554" y="87072"/>
                  </a:moveTo>
                  <a:lnTo>
                    <a:pt x="1191837" y="86805"/>
                  </a:lnTo>
                  <a:lnTo>
                    <a:pt x="1046154" y="84696"/>
                  </a:lnTo>
                  <a:lnTo>
                    <a:pt x="903035" y="80539"/>
                  </a:lnTo>
                  <a:lnTo>
                    <a:pt x="762752" y="74396"/>
                  </a:lnTo>
                  <a:lnTo>
                    <a:pt x="625576" y="66331"/>
                  </a:lnTo>
                  <a:lnTo>
                    <a:pt x="491780" y="56407"/>
                  </a:lnTo>
                  <a:lnTo>
                    <a:pt x="361635" y="44688"/>
                  </a:lnTo>
                  <a:lnTo>
                    <a:pt x="235414" y="31236"/>
                  </a:lnTo>
                  <a:lnTo>
                    <a:pt x="113389" y="16114"/>
                  </a:lnTo>
                  <a:lnTo>
                    <a:pt x="0" y="0"/>
                  </a:lnTo>
                  <a:lnTo>
                    <a:pt x="1619182" y="0"/>
                  </a:lnTo>
                  <a:lnTo>
                    <a:pt x="1619182" y="80830"/>
                  </a:lnTo>
                  <a:lnTo>
                    <a:pt x="1484957" y="84696"/>
                  </a:lnTo>
                  <a:lnTo>
                    <a:pt x="1339272" y="86805"/>
                  </a:lnTo>
                  <a:lnTo>
                    <a:pt x="1265554" y="870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544242" y="540145"/>
            <a:ext cx="2407285" cy="454659"/>
            <a:chOff x="544242" y="540145"/>
            <a:chExt cx="2407285" cy="454659"/>
          </a:xfrm>
        </p:grpSpPr>
        <p:sp>
          <p:nvSpPr>
            <p:cNvPr id="6" name="object 6"/>
            <p:cNvSpPr/>
            <p:nvPr/>
          </p:nvSpPr>
          <p:spPr>
            <a:xfrm>
              <a:off x="594309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60" y="0"/>
                  </a:moveTo>
                  <a:lnTo>
                    <a:pt x="0" y="0"/>
                  </a:lnTo>
                  <a:lnTo>
                    <a:pt x="0" y="16421"/>
                  </a:lnTo>
                  <a:lnTo>
                    <a:pt x="0" y="37592"/>
                  </a:lnTo>
                  <a:lnTo>
                    <a:pt x="0" y="413791"/>
                  </a:lnTo>
                  <a:lnTo>
                    <a:pt x="371360" y="413791"/>
                  </a:lnTo>
                  <a:lnTo>
                    <a:pt x="371360" y="37592"/>
                  </a:lnTo>
                  <a:lnTo>
                    <a:pt x="371360" y="16421"/>
                  </a:lnTo>
                  <a:lnTo>
                    <a:pt x="371360" y="0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94311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0" y="0"/>
                  </a:moveTo>
                  <a:lnTo>
                    <a:pt x="371370" y="0"/>
                  </a:lnTo>
                  <a:lnTo>
                    <a:pt x="371370" y="413788"/>
                  </a:lnTo>
                  <a:lnTo>
                    <a:pt x="0" y="413788"/>
                  </a:lnTo>
                  <a:lnTo>
                    <a:pt x="0" y="0"/>
                  </a:lnTo>
                  <a:close/>
                </a:path>
              </a:pathLst>
            </a:custGeom>
            <a:ln w="5887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68375" y="559510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3" y="0"/>
                  </a:moveTo>
                  <a:lnTo>
                    <a:pt x="0" y="0"/>
                  </a:lnTo>
                  <a:lnTo>
                    <a:pt x="0" y="21170"/>
                  </a:lnTo>
                  <a:lnTo>
                    <a:pt x="0" y="413791"/>
                  </a:lnTo>
                  <a:lnTo>
                    <a:pt x="371373" y="413791"/>
                  </a:lnTo>
                  <a:lnTo>
                    <a:pt x="371373" y="21170"/>
                  </a:lnTo>
                  <a:lnTo>
                    <a:pt x="371373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15612" y="917820"/>
              <a:ext cx="2035810" cy="0"/>
            </a:xfrm>
            <a:custGeom>
              <a:avLst/>
              <a:gdLst/>
              <a:ahLst/>
              <a:cxnLst/>
              <a:rect l="l" t="t" r="r" b="b"/>
              <a:pathLst>
                <a:path w="2035810">
                  <a:moveTo>
                    <a:pt x="0" y="0"/>
                  </a:moveTo>
                  <a:lnTo>
                    <a:pt x="2035705" y="0"/>
                  </a:lnTo>
                </a:path>
              </a:pathLst>
            </a:custGeom>
            <a:ln w="5929">
              <a:solidFill>
                <a:srgbClr val="AAE0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15612" y="932425"/>
              <a:ext cx="1837055" cy="0"/>
            </a:xfrm>
            <a:custGeom>
              <a:avLst/>
              <a:gdLst/>
              <a:ahLst/>
              <a:cxnLst/>
              <a:rect l="l" t="t" r="r" b="b"/>
              <a:pathLst>
                <a:path w="1837055">
                  <a:moveTo>
                    <a:pt x="0" y="0"/>
                  </a:moveTo>
                  <a:lnTo>
                    <a:pt x="1836692" y="0"/>
                  </a:lnTo>
                </a:path>
              </a:pathLst>
            </a:custGeom>
            <a:ln w="5929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4242" y="580676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0" y="413788"/>
                  </a:moveTo>
                  <a:lnTo>
                    <a:pt x="0" y="413788"/>
                  </a:lnTo>
                  <a:lnTo>
                    <a:pt x="0" y="0"/>
                  </a:lnTo>
                  <a:lnTo>
                    <a:pt x="371370" y="0"/>
                  </a:lnTo>
                  <a:lnTo>
                    <a:pt x="371370" y="413788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59593" y="1177442"/>
            <a:ext cx="5721350" cy="1468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360" marR="67945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15" dirty="0">
                <a:latin typeface="Trebuchet MS"/>
                <a:cs typeface="Trebuchet MS"/>
              </a:rPr>
              <a:t>words </a:t>
            </a:r>
            <a:r>
              <a:rPr sz="1800" b="1" spc="-95" dirty="0">
                <a:latin typeface="Trebuchet MS"/>
                <a:cs typeface="Trebuchet MS"/>
              </a:rPr>
              <a:t>myself</a:t>
            </a:r>
            <a:r>
              <a:rPr sz="1800" spc="-95" dirty="0">
                <a:latin typeface="Trebuchet MS"/>
                <a:cs typeface="Trebuchet MS"/>
              </a:rPr>
              <a:t>, </a:t>
            </a:r>
            <a:r>
              <a:rPr sz="1800" b="1" spc="-105" dirty="0">
                <a:latin typeface="Trebuchet MS"/>
                <a:cs typeface="Trebuchet MS"/>
              </a:rPr>
              <a:t>yourself</a:t>
            </a:r>
            <a:r>
              <a:rPr sz="1800" spc="-105" dirty="0">
                <a:latin typeface="Trebuchet MS"/>
                <a:cs typeface="Trebuchet MS"/>
              </a:rPr>
              <a:t>, </a:t>
            </a:r>
            <a:r>
              <a:rPr sz="1800" b="1" spc="-100" dirty="0">
                <a:latin typeface="Trebuchet MS"/>
                <a:cs typeface="Trebuchet MS"/>
              </a:rPr>
              <a:t>himself</a:t>
            </a:r>
            <a:r>
              <a:rPr sz="1800" spc="-100" dirty="0">
                <a:latin typeface="Trebuchet MS"/>
                <a:cs typeface="Trebuchet MS"/>
              </a:rPr>
              <a:t>, </a:t>
            </a:r>
            <a:r>
              <a:rPr sz="1800" b="1" spc="-110" dirty="0">
                <a:latin typeface="Trebuchet MS"/>
                <a:cs typeface="Trebuchet MS"/>
              </a:rPr>
              <a:t>herself</a:t>
            </a:r>
            <a:r>
              <a:rPr sz="1800" spc="-110" dirty="0">
                <a:latin typeface="Trebuchet MS"/>
                <a:cs typeface="Trebuchet MS"/>
              </a:rPr>
              <a:t>, </a:t>
            </a:r>
            <a:r>
              <a:rPr sz="1800" b="1" spc="-125" dirty="0">
                <a:latin typeface="Trebuchet MS"/>
                <a:cs typeface="Trebuchet MS"/>
              </a:rPr>
              <a:t>itself</a:t>
            </a:r>
            <a:r>
              <a:rPr sz="1800" spc="-125" dirty="0">
                <a:latin typeface="Trebuchet MS"/>
                <a:cs typeface="Trebuchet MS"/>
              </a:rPr>
              <a:t>,  </a:t>
            </a:r>
            <a:r>
              <a:rPr sz="1800" b="1" spc="-90" dirty="0">
                <a:latin typeface="Trebuchet MS"/>
                <a:cs typeface="Trebuchet MS"/>
              </a:rPr>
              <a:t>ourselves</a:t>
            </a:r>
            <a:r>
              <a:rPr sz="1800" spc="-90" dirty="0">
                <a:latin typeface="Trebuchet MS"/>
                <a:cs typeface="Trebuchet MS"/>
              </a:rPr>
              <a:t>, </a:t>
            </a:r>
            <a:r>
              <a:rPr sz="1800" b="1" spc="-75" dirty="0">
                <a:latin typeface="Trebuchet MS"/>
                <a:cs typeface="Trebuchet MS"/>
              </a:rPr>
              <a:t>yourselves </a:t>
            </a:r>
            <a:r>
              <a:rPr sz="1800" spc="10" dirty="0">
                <a:latin typeface="Trebuchet MS"/>
                <a:cs typeface="Trebuchet MS"/>
              </a:rPr>
              <a:t>and </a:t>
            </a:r>
            <a:r>
              <a:rPr sz="1800" b="1" spc="-75" dirty="0">
                <a:latin typeface="Trebuchet MS"/>
                <a:cs typeface="Trebuchet MS"/>
              </a:rPr>
              <a:t>themselves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spc="-70" dirty="0">
                <a:latin typeface="Trebuchet MS"/>
                <a:cs typeface="Trebuchet MS"/>
              </a:rPr>
              <a:t>called  </a:t>
            </a:r>
            <a:r>
              <a:rPr sz="1800" b="1" spc="-114" dirty="0">
                <a:latin typeface="Trebuchet MS"/>
                <a:cs typeface="Trebuchet MS"/>
              </a:rPr>
              <a:t>reflexive</a:t>
            </a:r>
            <a:r>
              <a:rPr sz="1800" b="1" spc="-65" dirty="0">
                <a:latin typeface="Trebuchet MS"/>
                <a:cs typeface="Trebuchet MS"/>
              </a:rPr>
              <a:t> </a:t>
            </a:r>
            <a:r>
              <a:rPr sz="1800" b="1" spc="-75" dirty="0">
                <a:latin typeface="Trebuchet MS"/>
                <a:cs typeface="Trebuchet MS"/>
              </a:rPr>
              <a:t>pronouns</a:t>
            </a:r>
            <a:r>
              <a:rPr sz="1800" spc="-75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  <a:p>
            <a:pPr marL="213360" marR="300990">
              <a:lnSpc>
                <a:spcPct val="100000"/>
              </a:lnSpc>
              <a:spcBef>
                <a:spcPts val="565"/>
              </a:spcBef>
            </a:pPr>
            <a:r>
              <a:rPr sz="1800" spc="-100" dirty="0">
                <a:latin typeface="Trebuchet MS"/>
                <a:cs typeface="Trebuchet MS"/>
              </a:rPr>
              <a:t>They </a:t>
            </a:r>
            <a:r>
              <a:rPr sz="1800" spc="-114" dirty="0">
                <a:latin typeface="Trebuchet MS"/>
                <a:cs typeface="Trebuchet MS"/>
              </a:rPr>
              <a:t>refer </a:t>
            </a:r>
            <a:r>
              <a:rPr sz="1800" spc="-125" dirty="0">
                <a:latin typeface="Trebuchet MS"/>
                <a:cs typeface="Trebuchet MS"/>
              </a:rPr>
              <a:t>to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25" dirty="0">
                <a:latin typeface="Trebuchet MS"/>
                <a:cs typeface="Trebuchet MS"/>
              </a:rPr>
              <a:t>person </a:t>
            </a:r>
            <a:r>
              <a:rPr sz="1800" spc="-70" dirty="0">
                <a:latin typeface="Trebuchet MS"/>
                <a:cs typeface="Trebuchet MS"/>
              </a:rPr>
              <a:t>or </a:t>
            </a:r>
            <a:r>
              <a:rPr sz="1800" spc="-35" dirty="0">
                <a:latin typeface="Trebuchet MS"/>
                <a:cs typeface="Trebuchet MS"/>
              </a:rPr>
              <a:t>animal </a:t>
            </a:r>
            <a:r>
              <a:rPr sz="1800" spc="-114" dirty="0">
                <a:latin typeface="Trebuchet MS"/>
                <a:cs typeface="Trebuchet MS"/>
              </a:rPr>
              <a:t>that </a:t>
            </a:r>
            <a:r>
              <a:rPr sz="1800" spc="-40" dirty="0">
                <a:latin typeface="Trebuchet MS"/>
                <a:cs typeface="Trebuchet MS"/>
              </a:rPr>
              <a:t>is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90" dirty="0">
                <a:latin typeface="Trebuchet MS"/>
                <a:cs typeface="Trebuchet MS"/>
              </a:rPr>
              <a:t>subject</a:t>
            </a:r>
            <a:r>
              <a:rPr sz="1800" spc="-200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of  </a:t>
            </a:r>
            <a:r>
              <a:rPr sz="1800" spc="-105" dirty="0">
                <a:latin typeface="Trebuchet MS"/>
                <a:cs typeface="Trebuchet MS"/>
              </a:rPr>
              <a:t>the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verb.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78357" y="5789337"/>
            <a:ext cx="5953760" cy="3030220"/>
            <a:chOff x="378357" y="5789337"/>
            <a:chExt cx="5953760" cy="3030220"/>
          </a:xfrm>
        </p:grpSpPr>
        <p:sp>
          <p:nvSpPr>
            <p:cNvPr id="14" name="object 14"/>
            <p:cNvSpPr/>
            <p:nvPr/>
          </p:nvSpPr>
          <p:spPr>
            <a:xfrm>
              <a:off x="518133" y="6068080"/>
              <a:ext cx="5805805" cy="2743835"/>
            </a:xfrm>
            <a:custGeom>
              <a:avLst/>
              <a:gdLst/>
              <a:ahLst/>
              <a:cxnLst/>
              <a:rect l="l" t="t" r="r" b="b"/>
              <a:pathLst>
                <a:path w="5805805" h="2743834">
                  <a:moveTo>
                    <a:pt x="3867648" y="2743234"/>
                  </a:moveTo>
                  <a:lnTo>
                    <a:pt x="3832472" y="2735670"/>
                  </a:lnTo>
                  <a:lnTo>
                    <a:pt x="3750055" y="2702388"/>
                  </a:lnTo>
                  <a:lnTo>
                    <a:pt x="3714875" y="2694824"/>
                  </a:lnTo>
                  <a:lnTo>
                    <a:pt x="3679695" y="2699867"/>
                  </a:lnTo>
                  <a:lnTo>
                    <a:pt x="3597275" y="2722053"/>
                  </a:lnTo>
                  <a:lnTo>
                    <a:pt x="3562095" y="2727095"/>
                  </a:lnTo>
                  <a:lnTo>
                    <a:pt x="3526920" y="2722053"/>
                  </a:lnTo>
                  <a:lnTo>
                    <a:pt x="3444502" y="2699867"/>
                  </a:lnTo>
                  <a:lnTo>
                    <a:pt x="3409323" y="2694824"/>
                  </a:lnTo>
                  <a:lnTo>
                    <a:pt x="3375399" y="2699867"/>
                  </a:lnTo>
                  <a:lnTo>
                    <a:pt x="3298508" y="2722053"/>
                  </a:lnTo>
                  <a:lnTo>
                    <a:pt x="3264588" y="2727095"/>
                  </a:lnTo>
                  <a:lnTo>
                    <a:pt x="3229408" y="2719531"/>
                  </a:lnTo>
                  <a:lnTo>
                    <a:pt x="3146988" y="2686249"/>
                  </a:lnTo>
                  <a:lnTo>
                    <a:pt x="3111808" y="2678685"/>
                  </a:lnTo>
                  <a:lnTo>
                    <a:pt x="3077889" y="2686249"/>
                  </a:lnTo>
                  <a:lnTo>
                    <a:pt x="3000998" y="2719531"/>
                  </a:lnTo>
                  <a:lnTo>
                    <a:pt x="2967074" y="2727095"/>
                  </a:lnTo>
                  <a:lnTo>
                    <a:pt x="2934410" y="2719531"/>
                  </a:lnTo>
                  <a:lnTo>
                    <a:pt x="2863046" y="2686249"/>
                  </a:lnTo>
                  <a:lnTo>
                    <a:pt x="2830378" y="2678685"/>
                  </a:lnTo>
                  <a:lnTo>
                    <a:pt x="2793945" y="2686249"/>
                  </a:lnTo>
                  <a:lnTo>
                    <a:pt x="2706000" y="2719531"/>
                  </a:lnTo>
                  <a:lnTo>
                    <a:pt x="2669567" y="2727095"/>
                  </a:lnTo>
                  <a:lnTo>
                    <a:pt x="2635643" y="2722053"/>
                  </a:lnTo>
                  <a:lnTo>
                    <a:pt x="2558753" y="2699867"/>
                  </a:lnTo>
                  <a:lnTo>
                    <a:pt x="2524833" y="2694824"/>
                  </a:lnTo>
                  <a:lnTo>
                    <a:pt x="2489653" y="2699867"/>
                  </a:lnTo>
                  <a:lnTo>
                    <a:pt x="2407233" y="2722053"/>
                  </a:lnTo>
                  <a:lnTo>
                    <a:pt x="2372053" y="2727095"/>
                  </a:lnTo>
                  <a:lnTo>
                    <a:pt x="2336873" y="2719531"/>
                  </a:lnTo>
                  <a:lnTo>
                    <a:pt x="2254453" y="2686249"/>
                  </a:lnTo>
                  <a:lnTo>
                    <a:pt x="2219273" y="2678685"/>
                  </a:lnTo>
                  <a:lnTo>
                    <a:pt x="2185353" y="2686249"/>
                  </a:lnTo>
                  <a:lnTo>
                    <a:pt x="2108463" y="2719531"/>
                  </a:lnTo>
                  <a:lnTo>
                    <a:pt x="2074539" y="2727095"/>
                  </a:lnTo>
                  <a:lnTo>
                    <a:pt x="2039363" y="2719531"/>
                  </a:lnTo>
                  <a:lnTo>
                    <a:pt x="1956946" y="2686249"/>
                  </a:lnTo>
                  <a:lnTo>
                    <a:pt x="1921766" y="2678685"/>
                  </a:lnTo>
                  <a:lnTo>
                    <a:pt x="1886586" y="2686249"/>
                  </a:lnTo>
                  <a:lnTo>
                    <a:pt x="1804166" y="2719531"/>
                  </a:lnTo>
                  <a:lnTo>
                    <a:pt x="1768986" y="2727095"/>
                  </a:lnTo>
                  <a:lnTo>
                    <a:pt x="1733809" y="2719531"/>
                  </a:lnTo>
                  <a:lnTo>
                    <a:pt x="1651390" y="2686249"/>
                  </a:lnTo>
                  <a:lnTo>
                    <a:pt x="1616214" y="2678685"/>
                  </a:lnTo>
                  <a:lnTo>
                    <a:pt x="1581034" y="2686249"/>
                  </a:lnTo>
                  <a:lnTo>
                    <a:pt x="1498614" y="2719531"/>
                  </a:lnTo>
                  <a:lnTo>
                    <a:pt x="1463434" y="2727095"/>
                  </a:lnTo>
                  <a:lnTo>
                    <a:pt x="1429514" y="2722053"/>
                  </a:lnTo>
                  <a:lnTo>
                    <a:pt x="1352623" y="2699867"/>
                  </a:lnTo>
                  <a:lnTo>
                    <a:pt x="1318699" y="2694824"/>
                  </a:lnTo>
                  <a:lnTo>
                    <a:pt x="1283519" y="2702388"/>
                  </a:lnTo>
                  <a:lnTo>
                    <a:pt x="1201102" y="2735670"/>
                  </a:lnTo>
                  <a:lnTo>
                    <a:pt x="1165927" y="2743234"/>
                  </a:lnTo>
                  <a:lnTo>
                    <a:pt x="1130747" y="2735670"/>
                  </a:lnTo>
                  <a:lnTo>
                    <a:pt x="1048327" y="2702388"/>
                  </a:lnTo>
                  <a:lnTo>
                    <a:pt x="1013147" y="2694824"/>
                  </a:lnTo>
                  <a:lnTo>
                    <a:pt x="976711" y="2702388"/>
                  </a:lnTo>
                  <a:lnTo>
                    <a:pt x="888764" y="2735670"/>
                  </a:lnTo>
                  <a:lnTo>
                    <a:pt x="852328" y="2743234"/>
                  </a:lnTo>
                  <a:lnTo>
                    <a:pt x="819665" y="2735670"/>
                  </a:lnTo>
                  <a:lnTo>
                    <a:pt x="748300" y="2702388"/>
                  </a:lnTo>
                  <a:lnTo>
                    <a:pt x="715632" y="2694824"/>
                  </a:lnTo>
                  <a:lnTo>
                    <a:pt x="679200" y="2702388"/>
                  </a:lnTo>
                  <a:lnTo>
                    <a:pt x="591254" y="2735670"/>
                  </a:lnTo>
                  <a:lnTo>
                    <a:pt x="554822" y="2743234"/>
                  </a:lnTo>
                  <a:lnTo>
                    <a:pt x="520898" y="2735670"/>
                  </a:lnTo>
                  <a:lnTo>
                    <a:pt x="444004" y="2702388"/>
                  </a:lnTo>
                  <a:lnTo>
                    <a:pt x="410080" y="2694824"/>
                  </a:lnTo>
                  <a:lnTo>
                    <a:pt x="376160" y="2702388"/>
                  </a:lnTo>
                  <a:lnTo>
                    <a:pt x="299269" y="2735670"/>
                  </a:lnTo>
                  <a:lnTo>
                    <a:pt x="265346" y="2743234"/>
                  </a:lnTo>
                  <a:lnTo>
                    <a:pt x="231334" y="2736424"/>
                  </a:lnTo>
                  <a:lnTo>
                    <a:pt x="186770" y="2721513"/>
                  </a:lnTo>
                  <a:lnTo>
                    <a:pt x="138255" y="2706778"/>
                  </a:lnTo>
                  <a:lnTo>
                    <a:pt x="92389" y="2700497"/>
                  </a:lnTo>
                  <a:lnTo>
                    <a:pt x="55773" y="2710948"/>
                  </a:lnTo>
                  <a:lnTo>
                    <a:pt x="31308" y="2683105"/>
                  </a:lnTo>
                  <a:lnTo>
                    <a:pt x="13886" y="2652585"/>
                  </a:lnTo>
                  <a:lnTo>
                    <a:pt x="3464" y="2620994"/>
                  </a:lnTo>
                  <a:lnTo>
                    <a:pt x="0" y="2589939"/>
                  </a:lnTo>
                  <a:lnTo>
                    <a:pt x="7538" y="2553378"/>
                  </a:lnTo>
                  <a:lnTo>
                    <a:pt x="40706" y="2465128"/>
                  </a:lnTo>
                  <a:lnTo>
                    <a:pt x="48244" y="2428571"/>
                  </a:lnTo>
                  <a:lnTo>
                    <a:pt x="40706" y="2394531"/>
                  </a:lnTo>
                  <a:lnTo>
                    <a:pt x="7538" y="2317378"/>
                  </a:lnTo>
                  <a:lnTo>
                    <a:pt x="0" y="2283342"/>
                  </a:lnTo>
                  <a:lnTo>
                    <a:pt x="7538" y="2246781"/>
                  </a:lnTo>
                  <a:lnTo>
                    <a:pt x="40706" y="2158531"/>
                  </a:lnTo>
                  <a:lnTo>
                    <a:pt x="48244" y="2121974"/>
                  </a:lnTo>
                  <a:lnTo>
                    <a:pt x="43219" y="2087934"/>
                  </a:lnTo>
                  <a:lnTo>
                    <a:pt x="21109" y="2010781"/>
                  </a:lnTo>
                  <a:lnTo>
                    <a:pt x="16084" y="1976745"/>
                  </a:lnTo>
                  <a:lnTo>
                    <a:pt x="21109" y="1941445"/>
                  </a:lnTo>
                  <a:lnTo>
                    <a:pt x="43219" y="1858743"/>
                  </a:lnTo>
                  <a:lnTo>
                    <a:pt x="48244" y="1823443"/>
                  </a:lnTo>
                  <a:lnTo>
                    <a:pt x="43219" y="1790664"/>
                  </a:lnTo>
                  <a:lnTo>
                    <a:pt x="21109" y="1719058"/>
                  </a:lnTo>
                  <a:lnTo>
                    <a:pt x="16084" y="1686280"/>
                  </a:lnTo>
                  <a:lnTo>
                    <a:pt x="23622" y="1647201"/>
                  </a:lnTo>
                  <a:lnTo>
                    <a:pt x="56790" y="1547859"/>
                  </a:lnTo>
                  <a:lnTo>
                    <a:pt x="64328" y="1508780"/>
                  </a:lnTo>
                  <a:lnTo>
                    <a:pt x="56790" y="1474740"/>
                  </a:lnTo>
                  <a:lnTo>
                    <a:pt x="23622" y="1397587"/>
                  </a:lnTo>
                  <a:lnTo>
                    <a:pt x="16084" y="1363551"/>
                  </a:lnTo>
                  <a:lnTo>
                    <a:pt x="23622" y="1326989"/>
                  </a:lnTo>
                  <a:lnTo>
                    <a:pt x="56790" y="1238740"/>
                  </a:lnTo>
                  <a:lnTo>
                    <a:pt x="64328" y="1202183"/>
                  </a:lnTo>
                  <a:lnTo>
                    <a:pt x="56790" y="1169404"/>
                  </a:lnTo>
                  <a:lnTo>
                    <a:pt x="23622" y="1097798"/>
                  </a:lnTo>
                  <a:lnTo>
                    <a:pt x="16084" y="1065020"/>
                  </a:lnTo>
                  <a:lnTo>
                    <a:pt x="23622" y="1030980"/>
                  </a:lnTo>
                  <a:lnTo>
                    <a:pt x="56790" y="953826"/>
                  </a:lnTo>
                  <a:lnTo>
                    <a:pt x="64328" y="919791"/>
                  </a:lnTo>
                  <a:lnTo>
                    <a:pt x="59302" y="884490"/>
                  </a:lnTo>
                  <a:lnTo>
                    <a:pt x="37186" y="801789"/>
                  </a:lnTo>
                  <a:lnTo>
                    <a:pt x="32160" y="766488"/>
                  </a:lnTo>
                  <a:lnTo>
                    <a:pt x="39700" y="729931"/>
                  </a:lnTo>
                  <a:lnTo>
                    <a:pt x="72873" y="641682"/>
                  </a:lnTo>
                  <a:lnTo>
                    <a:pt x="80412" y="605120"/>
                  </a:lnTo>
                  <a:lnTo>
                    <a:pt x="72873" y="571085"/>
                  </a:lnTo>
                  <a:lnTo>
                    <a:pt x="39700" y="493931"/>
                  </a:lnTo>
                  <a:lnTo>
                    <a:pt x="32160" y="459891"/>
                  </a:lnTo>
                  <a:lnTo>
                    <a:pt x="39700" y="423331"/>
                  </a:lnTo>
                  <a:lnTo>
                    <a:pt x="72873" y="335087"/>
                  </a:lnTo>
                  <a:lnTo>
                    <a:pt x="80412" y="298531"/>
                  </a:lnTo>
                  <a:lnTo>
                    <a:pt x="72873" y="264491"/>
                  </a:lnTo>
                  <a:lnTo>
                    <a:pt x="39700" y="187334"/>
                  </a:lnTo>
                  <a:lnTo>
                    <a:pt x="32160" y="153294"/>
                  </a:lnTo>
                  <a:lnTo>
                    <a:pt x="40086" y="119915"/>
                  </a:lnTo>
                  <a:lnTo>
                    <a:pt x="59070" y="81818"/>
                  </a:lnTo>
                  <a:lnTo>
                    <a:pt x="81921" y="41287"/>
                  </a:lnTo>
                  <a:lnTo>
                    <a:pt x="101450" y="609"/>
                  </a:lnTo>
                  <a:lnTo>
                    <a:pt x="131509" y="14986"/>
                  </a:lnTo>
                  <a:lnTo>
                    <a:pt x="162786" y="30650"/>
                  </a:lnTo>
                  <a:lnTo>
                    <a:pt x="194319" y="43243"/>
                  </a:lnTo>
                  <a:lnTo>
                    <a:pt x="225147" y="48409"/>
                  </a:lnTo>
                  <a:lnTo>
                    <a:pt x="259066" y="40845"/>
                  </a:lnTo>
                  <a:lnTo>
                    <a:pt x="335957" y="7564"/>
                  </a:lnTo>
                  <a:lnTo>
                    <a:pt x="369881" y="0"/>
                  </a:lnTo>
                  <a:lnTo>
                    <a:pt x="405058" y="7564"/>
                  </a:lnTo>
                  <a:lnTo>
                    <a:pt x="487477" y="40845"/>
                  </a:lnTo>
                  <a:lnTo>
                    <a:pt x="522653" y="48409"/>
                  </a:lnTo>
                  <a:lnTo>
                    <a:pt x="557833" y="40845"/>
                  </a:lnTo>
                  <a:lnTo>
                    <a:pt x="640254" y="7564"/>
                  </a:lnTo>
                  <a:lnTo>
                    <a:pt x="675434" y="0"/>
                  </a:lnTo>
                  <a:lnTo>
                    <a:pt x="710609" y="7564"/>
                  </a:lnTo>
                  <a:lnTo>
                    <a:pt x="793026" y="40845"/>
                  </a:lnTo>
                  <a:lnTo>
                    <a:pt x="828206" y="48409"/>
                  </a:lnTo>
                  <a:lnTo>
                    <a:pt x="862130" y="40845"/>
                  </a:lnTo>
                  <a:lnTo>
                    <a:pt x="939021" y="7564"/>
                  </a:lnTo>
                  <a:lnTo>
                    <a:pt x="972940" y="0"/>
                  </a:lnTo>
                  <a:lnTo>
                    <a:pt x="1008120" y="7564"/>
                  </a:lnTo>
                  <a:lnTo>
                    <a:pt x="1090540" y="40845"/>
                  </a:lnTo>
                  <a:lnTo>
                    <a:pt x="1125720" y="48409"/>
                  </a:lnTo>
                  <a:lnTo>
                    <a:pt x="1160900" y="40845"/>
                  </a:lnTo>
                  <a:lnTo>
                    <a:pt x="1243317" y="7564"/>
                  </a:lnTo>
                  <a:lnTo>
                    <a:pt x="1278493" y="0"/>
                  </a:lnTo>
                  <a:lnTo>
                    <a:pt x="1312417" y="7564"/>
                  </a:lnTo>
                  <a:lnTo>
                    <a:pt x="1389311" y="40845"/>
                  </a:lnTo>
                  <a:lnTo>
                    <a:pt x="1423235" y="48409"/>
                  </a:lnTo>
                  <a:lnTo>
                    <a:pt x="1458410" y="40845"/>
                  </a:lnTo>
                  <a:lnTo>
                    <a:pt x="1540827" y="7564"/>
                  </a:lnTo>
                  <a:lnTo>
                    <a:pt x="1576007" y="0"/>
                  </a:lnTo>
                  <a:lnTo>
                    <a:pt x="1611187" y="7564"/>
                  </a:lnTo>
                  <a:lnTo>
                    <a:pt x="1693607" y="40845"/>
                  </a:lnTo>
                  <a:lnTo>
                    <a:pt x="1728787" y="48409"/>
                  </a:lnTo>
                  <a:lnTo>
                    <a:pt x="1763963" y="40845"/>
                  </a:lnTo>
                  <a:lnTo>
                    <a:pt x="1846380" y="7564"/>
                  </a:lnTo>
                  <a:lnTo>
                    <a:pt x="1881560" y="0"/>
                  </a:lnTo>
                  <a:lnTo>
                    <a:pt x="1916740" y="7564"/>
                  </a:lnTo>
                  <a:lnTo>
                    <a:pt x="1999160" y="40845"/>
                  </a:lnTo>
                  <a:lnTo>
                    <a:pt x="2034340" y="48409"/>
                  </a:lnTo>
                  <a:lnTo>
                    <a:pt x="2068259" y="40845"/>
                  </a:lnTo>
                  <a:lnTo>
                    <a:pt x="2145150" y="7564"/>
                  </a:lnTo>
                  <a:lnTo>
                    <a:pt x="2179074" y="0"/>
                  </a:lnTo>
                  <a:lnTo>
                    <a:pt x="2215507" y="7564"/>
                  </a:lnTo>
                  <a:lnTo>
                    <a:pt x="2303455" y="40845"/>
                  </a:lnTo>
                  <a:lnTo>
                    <a:pt x="2339892" y="48409"/>
                  </a:lnTo>
                  <a:lnTo>
                    <a:pt x="2373812" y="40845"/>
                  </a:lnTo>
                  <a:lnTo>
                    <a:pt x="2450703" y="7564"/>
                  </a:lnTo>
                  <a:lnTo>
                    <a:pt x="2484627" y="0"/>
                  </a:lnTo>
                  <a:lnTo>
                    <a:pt x="2519805" y="7564"/>
                  </a:lnTo>
                  <a:lnTo>
                    <a:pt x="2602220" y="40845"/>
                  </a:lnTo>
                  <a:lnTo>
                    <a:pt x="2637399" y="48409"/>
                  </a:lnTo>
                  <a:lnTo>
                    <a:pt x="2672579" y="40845"/>
                  </a:lnTo>
                  <a:lnTo>
                    <a:pt x="2754999" y="7564"/>
                  </a:lnTo>
                  <a:lnTo>
                    <a:pt x="2790179" y="0"/>
                  </a:lnTo>
                  <a:lnTo>
                    <a:pt x="2825355" y="7564"/>
                  </a:lnTo>
                  <a:lnTo>
                    <a:pt x="2907772" y="40845"/>
                  </a:lnTo>
                  <a:lnTo>
                    <a:pt x="2942952" y="48409"/>
                  </a:lnTo>
                  <a:lnTo>
                    <a:pt x="2976874" y="40845"/>
                  </a:lnTo>
                  <a:lnTo>
                    <a:pt x="3053763" y="7564"/>
                  </a:lnTo>
                  <a:lnTo>
                    <a:pt x="3087686" y="0"/>
                  </a:lnTo>
                  <a:lnTo>
                    <a:pt x="3124123" y="7564"/>
                  </a:lnTo>
                  <a:lnTo>
                    <a:pt x="3212072" y="40845"/>
                  </a:lnTo>
                  <a:lnTo>
                    <a:pt x="3248504" y="48409"/>
                  </a:lnTo>
                  <a:lnTo>
                    <a:pt x="3282428" y="40845"/>
                  </a:lnTo>
                  <a:lnTo>
                    <a:pt x="3359319" y="7564"/>
                  </a:lnTo>
                  <a:lnTo>
                    <a:pt x="3393238" y="0"/>
                  </a:lnTo>
                  <a:lnTo>
                    <a:pt x="3428418" y="7564"/>
                  </a:lnTo>
                  <a:lnTo>
                    <a:pt x="3510839" y="40845"/>
                  </a:lnTo>
                  <a:lnTo>
                    <a:pt x="3546019" y="48409"/>
                  </a:lnTo>
                  <a:lnTo>
                    <a:pt x="3581195" y="43367"/>
                  </a:lnTo>
                  <a:lnTo>
                    <a:pt x="3663614" y="21181"/>
                  </a:lnTo>
                  <a:lnTo>
                    <a:pt x="3698791" y="16139"/>
                  </a:lnTo>
                  <a:lnTo>
                    <a:pt x="3733971" y="21181"/>
                  </a:lnTo>
                  <a:lnTo>
                    <a:pt x="3816391" y="43367"/>
                  </a:lnTo>
                  <a:lnTo>
                    <a:pt x="3851571" y="48409"/>
                  </a:lnTo>
                  <a:lnTo>
                    <a:pt x="3886751" y="43367"/>
                  </a:lnTo>
                  <a:lnTo>
                    <a:pt x="3969168" y="21181"/>
                  </a:lnTo>
                  <a:lnTo>
                    <a:pt x="4004344" y="16139"/>
                  </a:lnTo>
                  <a:lnTo>
                    <a:pt x="4039524" y="21181"/>
                  </a:lnTo>
                  <a:lnTo>
                    <a:pt x="4121944" y="43367"/>
                  </a:lnTo>
                  <a:lnTo>
                    <a:pt x="4157124" y="48409"/>
                  </a:lnTo>
                  <a:lnTo>
                    <a:pt x="4192304" y="43367"/>
                  </a:lnTo>
                  <a:lnTo>
                    <a:pt x="4274721" y="21181"/>
                  </a:lnTo>
                  <a:lnTo>
                    <a:pt x="4309896" y="16139"/>
                  </a:lnTo>
                  <a:lnTo>
                    <a:pt x="4345076" y="21181"/>
                  </a:lnTo>
                  <a:lnTo>
                    <a:pt x="4427496" y="43367"/>
                  </a:lnTo>
                  <a:lnTo>
                    <a:pt x="4462676" y="48409"/>
                  </a:lnTo>
                  <a:lnTo>
                    <a:pt x="4497856" y="40845"/>
                  </a:lnTo>
                  <a:lnTo>
                    <a:pt x="4580273" y="7564"/>
                  </a:lnTo>
                  <a:lnTo>
                    <a:pt x="4615449" y="0"/>
                  </a:lnTo>
                  <a:lnTo>
                    <a:pt x="4650629" y="7564"/>
                  </a:lnTo>
                  <a:lnTo>
                    <a:pt x="4733049" y="40845"/>
                  </a:lnTo>
                  <a:lnTo>
                    <a:pt x="4768229" y="48409"/>
                  </a:lnTo>
                  <a:lnTo>
                    <a:pt x="4803409" y="40845"/>
                  </a:lnTo>
                  <a:lnTo>
                    <a:pt x="4885826" y="7564"/>
                  </a:lnTo>
                  <a:lnTo>
                    <a:pt x="4921001" y="0"/>
                  </a:lnTo>
                  <a:lnTo>
                    <a:pt x="4954925" y="7564"/>
                  </a:lnTo>
                  <a:lnTo>
                    <a:pt x="5031816" y="40845"/>
                  </a:lnTo>
                  <a:lnTo>
                    <a:pt x="5065736" y="48409"/>
                  </a:lnTo>
                  <a:lnTo>
                    <a:pt x="5100916" y="40845"/>
                  </a:lnTo>
                  <a:lnTo>
                    <a:pt x="5183336" y="7564"/>
                  </a:lnTo>
                  <a:lnTo>
                    <a:pt x="5218516" y="0"/>
                  </a:lnTo>
                  <a:lnTo>
                    <a:pt x="5253696" y="7564"/>
                  </a:lnTo>
                  <a:lnTo>
                    <a:pt x="5336113" y="40845"/>
                  </a:lnTo>
                  <a:lnTo>
                    <a:pt x="5371288" y="48409"/>
                  </a:lnTo>
                  <a:lnTo>
                    <a:pt x="5406468" y="40845"/>
                  </a:lnTo>
                  <a:lnTo>
                    <a:pt x="5488888" y="7564"/>
                  </a:lnTo>
                  <a:lnTo>
                    <a:pt x="5524068" y="0"/>
                  </a:lnTo>
                  <a:lnTo>
                    <a:pt x="5559248" y="7564"/>
                  </a:lnTo>
                  <a:lnTo>
                    <a:pt x="5641665" y="40845"/>
                  </a:lnTo>
                  <a:lnTo>
                    <a:pt x="5676841" y="48409"/>
                  </a:lnTo>
                  <a:lnTo>
                    <a:pt x="5702062" y="45968"/>
                  </a:lnTo>
                  <a:lnTo>
                    <a:pt x="5720039" y="39214"/>
                  </a:lnTo>
                  <a:lnTo>
                    <a:pt x="5734708" y="28999"/>
                  </a:lnTo>
                  <a:lnTo>
                    <a:pt x="5750006" y="16177"/>
                  </a:lnTo>
                  <a:lnTo>
                    <a:pt x="5774735" y="55111"/>
                  </a:lnTo>
                  <a:lnTo>
                    <a:pt x="5792026" y="93129"/>
                  </a:lnTo>
                  <a:lnTo>
                    <a:pt x="5802180" y="128969"/>
                  </a:lnTo>
                  <a:lnTo>
                    <a:pt x="5805499" y="161368"/>
                  </a:lnTo>
                  <a:lnTo>
                    <a:pt x="5797960" y="199185"/>
                  </a:lnTo>
                  <a:lnTo>
                    <a:pt x="5764792" y="292980"/>
                  </a:lnTo>
                  <a:lnTo>
                    <a:pt x="5757254" y="330801"/>
                  </a:lnTo>
                  <a:lnTo>
                    <a:pt x="5764792" y="364840"/>
                  </a:lnTo>
                  <a:lnTo>
                    <a:pt x="5797960" y="441992"/>
                  </a:lnTo>
                  <a:lnTo>
                    <a:pt x="5805499" y="476030"/>
                  </a:lnTo>
                  <a:lnTo>
                    <a:pt x="5797960" y="511330"/>
                  </a:lnTo>
                  <a:lnTo>
                    <a:pt x="5764792" y="594029"/>
                  </a:lnTo>
                  <a:lnTo>
                    <a:pt x="5757254" y="629325"/>
                  </a:lnTo>
                  <a:lnTo>
                    <a:pt x="5764792" y="662105"/>
                  </a:lnTo>
                  <a:lnTo>
                    <a:pt x="5797960" y="733713"/>
                  </a:lnTo>
                  <a:lnTo>
                    <a:pt x="5805499" y="766488"/>
                  </a:lnTo>
                  <a:lnTo>
                    <a:pt x="5797960" y="801789"/>
                  </a:lnTo>
                  <a:lnTo>
                    <a:pt x="5764792" y="884490"/>
                  </a:lnTo>
                  <a:lnTo>
                    <a:pt x="5757254" y="919791"/>
                  </a:lnTo>
                  <a:lnTo>
                    <a:pt x="5764792" y="956348"/>
                  </a:lnTo>
                  <a:lnTo>
                    <a:pt x="5797960" y="1044597"/>
                  </a:lnTo>
                  <a:lnTo>
                    <a:pt x="5805499" y="1081159"/>
                  </a:lnTo>
                  <a:lnTo>
                    <a:pt x="5797960" y="1116455"/>
                  </a:lnTo>
                  <a:lnTo>
                    <a:pt x="5764792" y="1199153"/>
                  </a:lnTo>
                  <a:lnTo>
                    <a:pt x="5757254" y="1234453"/>
                  </a:lnTo>
                  <a:lnTo>
                    <a:pt x="5762279" y="1269754"/>
                  </a:lnTo>
                  <a:lnTo>
                    <a:pt x="5784389" y="1352452"/>
                  </a:lnTo>
                  <a:lnTo>
                    <a:pt x="5789414" y="1387748"/>
                  </a:lnTo>
                  <a:lnTo>
                    <a:pt x="5781876" y="1423048"/>
                  </a:lnTo>
                  <a:lnTo>
                    <a:pt x="5748708" y="1505750"/>
                  </a:lnTo>
                  <a:lnTo>
                    <a:pt x="5741170" y="1541051"/>
                  </a:lnTo>
                  <a:lnTo>
                    <a:pt x="5748708" y="1572569"/>
                  </a:lnTo>
                  <a:lnTo>
                    <a:pt x="5781876" y="1638630"/>
                  </a:lnTo>
                  <a:lnTo>
                    <a:pt x="5789414" y="1670148"/>
                  </a:lnTo>
                  <a:lnTo>
                    <a:pt x="5781876" y="1707966"/>
                  </a:lnTo>
                  <a:lnTo>
                    <a:pt x="5748708" y="1801760"/>
                  </a:lnTo>
                  <a:lnTo>
                    <a:pt x="5741170" y="1839582"/>
                  </a:lnTo>
                  <a:lnTo>
                    <a:pt x="5748708" y="1873617"/>
                  </a:lnTo>
                  <a:lnTo>
                    <a:pt x="5781876" y="1950771"/>
                  </a:lnTo>
                  <a:lnTo>
                    <a:pt x="5789414" y="1984811"/>
                  </a:lnTo>
                  <a:lnTo>
                    <a:pt x="5781876" y="2021371"/>
                  </a:lnTo>
                  <a:lnTo>
                    <a:pt x="5748708" y="2109618"/>
                  </a:lnTo>
                  <a:lnTo>
                    <a:pt x="5741170" y="2146179"/>
                  </a:lnTo>
                  <a:lnTo>
                    <a:pt x="5748708" y="2180214"/>
                  </a:lnTo>
                  <a:lnTo>
                    <a:pt x="5781876" y="2257368"/>
                  </a:lnTo>
                  <a:lnTo>
                    <a:pt x="5789414" y="2291408"/>
                  </a:lnTo>
                  <a:lnTo>
                    <a:pt x="5779363" y="2327968"/>
                  </a:lnTo>
                  <a:lnTo>
                    <a:pt x="5735137" y="2416216"/>
                  </a:lnTo>
                  <a:lnTo>
                    <a:pt x="5725086" y="2452776"/>
                  </a:lnTo>
                  <a:lnTo>
                    <a:pt x="5732625" y="2485551"/>
                  </a:lnTo>
                  <a:lnTo>
                    <a:pt x="5765798" y="2557160"/>
                  </a:lnTo>
                  <a:lnTo>
                    <a:pt x="5773338" y="2589939"/>
                  </a:lnTo>
                  <a:lnTo>
                    <a:pt x="5766741" y="2647960"/>
                  </a:lnTo>
                  <a:lnTo>
                    <a:pt x="5747705" y="2691042"/>
                  </a:lnTo>
                  <a:lnTo>
                    <a:pt x="5717362" y="2717861"/>
                  </a:lnTo>
                  <a:lnTo>
                    <a:pt x="5676841" y="2727095"/>
                  </a:lnTo>
                  <a:lnTo>
                    <a:pt x="5644177" y="2719531"/>
                  </a:lnTo>
                  <a:lnTo>
                    <a:pt x="5572816" y="2686249"/>
                  </a:lnTo>
                  <a:lnTo>
                    <a:pt x="5540152" y="2678685"/>
                  </a:lnTo>
                  <a:lnTo>
                    <a:pt x="5506228" y="2686249"/>
                  </a:lnTo>
                  <a:lnTo>
                    <a:pt x="5429335" y="2719531"/>
                  </a:lnTo>
                  <a:lnTo>
                    <a:pt x="5395411" y="2727095"/>
                  </a:lnTo>
                  <a:lnTo>
                    <a:pt x="5360235" y="2719531"/>
                  </a:lnTo>
                  <a:lnTo>
                    <a:pt x="5277818" y="2686249"/>
                  </a:lnTo>
                  <a:lnTo>
                    <a:pt x="5242638" y="2678685"/>
                  </a:lnTo>
                  <a:lnTo>
                    <a:pt x="5206202" y="2686249"/>
                  </a:lnTo>
                  <a:lnTo>
                    <a:pt x="5118256" y="2719531"/>
                  </a:lnTo>
                  <a:lnTo>
                    <a:pt x="5081820" y="2727095"/>
                  </a:lnTo>
                  <a:lnTo>
                    <a:pt x="5046640" y="2719531"/>
                  </a:lnTo>
                  <a:lnTo>
                    <a:pt x="4964223" y="2686249"/>
                  </a:lnTo>
                  <a:lnTo>
                    <a:pt x="4929047" y="2678685"/>
                  </a:lnTo>
                  <a:lnTo>
                    <a:pt x="4895123" y="2686249"/>
                  </a:lnTo>
                  <a:lnTo>
                    <a:pt x="4818233" y="2719531"/>
                  </a:lnTo>
                  <a:lnTo>
                    <a:pt x="4784313" y="2727095"/>
                  </a:lnTo>
                  <a:lnTo>
                    <a:pt x="4749133" y="2719531"/>
                  </a:lnTo>
                  <a:lnTo>
                    <a:pt x="4666713" y="2686249"/>
                  </a:lnTo>
                  <a:lnTo>
                    <a:pt x="4631533" y="2678685"/>
                  </a:lnTo>
                  <a:lnTo>
                    <a:pt x="4596353" y="2686249"/>
                  </a:lnTo>
                  <a:lnTo>
                    <a:pt x="4513933" y="2719531"/>
                  </a:lnTo>
                  <a:lnTo>
                    <a:pt x="4478753" y="2727095"/>
                  </a:lnTo>
                  <a:lnTo>
                    <a:pt x="4443577" y="2722053"/>
                  </a:lnTo>
                  <a:lnTo>
                    <a:pt x="4361160" y="2699867"/>
                  </a:lnTo>
                  <a:lnTo>
                    <a:pt x="4325980" y="2694824"/>
                  </a:lnTo>
                  <a:lnTo>
                    <a:pt x="4290801" y="2699867"/>
                  </a:lnTo>
                  <a:lnTo>
                    <a:pt x="4208383" y="2722053"/>
                  </a:lnTo>
                  <a:lnTo>
                    <a:pt x="4173208" y="2727095"/>
                  </a:lnTo>
                  <a:lnTo>
                    <a:pt x="4138028" y="2722053"/>
                  </a:lnTo>
                  <a:lnTo>
                    <a:pt x="4055608" y="2699867"/>
                  </a:lnTo>
                  <a:lnTo>
                    <a:pt x="4020428" y="2694824"/>
                  </a:lnTo>
                  <a:lnTo>
                    <a:pt x="3985248" y="2702388"/>
                  </a:lnTo>
                  <a:lnTo>
                    <a:pt x="3902828" y="2735670"/>
                  </a:lnTo>
                  <a:lnTo>
                    <a:pt x="3867648" y="2743234"/>
                  </a:lnTo>
                  <a:close/>
                </a:path>
              </a:pathLst>
            </a:custGeom>
            <a:solidFill>
              <a:srgbClr val="BC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8133" y="6068080"/>
              <a:ext cx="5805805" cy="2743835"/>
            </a:xfrm>
            <a:custGeom>
              <a:avLst/>
              <a:gdLst/>
              <a:ahLst/>
              <a:cxnLst/>
              <a:rect l="l" t="t" r="r" b="b"/>
              <a:pathLst>
                <a:path w="5805805" h="2743834">
                  <a:moveTo>
                    <a:pt x="101450" y="609"/>
                  </a:moveTo>
                  <a:lnTo>
                    <a:pt x="131509" y="14986"/>
                  </a:lnTo>
                  <a:lnTo>
                    <a:pt x="162786" y="30650"/>
                  </a:lnTo>
                  <a:lnTo>
                    <a:pt x="194319" y="43243"/>
                  </a:lnTo>
                  <a:lnTo>
                    <a:pt x="225147" y="48409"/>
                  </a:lnTo>
                  <a:lnTo>
                    <a:pt x="259066" y="40845"/>
                  </a:lnTo>
                  <a:lnTo>
                    <a:pt x="297511" y="24204"/>
                  </a:lnTo>
                  <a:lnTo>
                    <a:pt x="335957" y="7564"/>
                  </a:lnTo>
                  <a:lnTo>
                    <a:pt x="369881" y="0"/>
                  </a:lnTo>
                  <a:lnTo>
                    <a:pt x="405058" y="7564"/>
                  </a:lnTo>
                  <a:lnTo>
                    <a:pt x="446267" y="24204"/>
                  </a:lnTo>
                  <a:lnTo>
                    <a:pt x="487477" y="40845"/>
                  </a:lnTo>
                  <a:lnTo>
                    <a:pt x="522653" y="48409"/>
                  </a:lnTo>
                  <a:lnTo>
                    <a:pt x="557833" y="40845"/>
                  </a:lnTo>
                  <a:lnTo>
                    <a:pt x="599043" y="24204"/>
                  </a:lnTo>
                  <a:lnTo>
                    <a:pt x="640254" y="7564"/>
                  </a:lnTo>
                  <a:lnTo>
                    <a:pt x="675434" y="0"/>
                  </a:lnTo>
                  <a:lnTo>
                    <a:pt x="710609" y="7564"/>
                  </a:lnTo>
                  <a:lnTo>
                    <a:pt x="751817" y="24204"/>
                  </a:lnTo>
                  <a:lnTo>
                    <a:pt x="793026" y="40845"/>
                  </a:lnTo>
                  <a:lnTo>
                    <a:pt x="828206" y="48409"/>
                  </a:lnTo>
                  <a:lnTo>
                    <a:pt x="862130" y="40845"/>
                  </a:lnTo>
                  <a:lnTo>
                    <a:pt x="900576" y="24204"/>
                  </a:lnTo>
                  <a:lnTo>
                    <a:pt x="939021" y="7564"/>
                  </a:lnTo>
                  <a:lnTo>
                    <a:pt x="972940" y="0"/>
                  </a:lnTo>
                  <a:lnTo>
                    <a:pt x="1008120" y="7564"/>
                  </a:lnTo>
                  <a:lnTo>
                    <a:pt x="1049330" y="24204"/>
                  </a:lnTo>
                  <a:lnTo>
                    <a:pt x="1090540" y="40845"/>
                  </a:lnTo>
                  <a:lnTo>
                    <a:pt x="1125720" y="48409"/>
                  </a:lnTo>
                  <a:lnTo>
                    <a:pt x="1160900" y="40845"/>
                  </a:lnTo>
                  <a:lnTo>
                    <a:pt x="1202109" y="24204"/>
                  </a:lnTo>
                  <a:lnTo>
                    <a:pt x="1243317" y="7564"/>
                  </a:lnTo>
                  <a:lnTo>
                    <a:pt x="1278493" y="0"/>
                  </a:lnTo>
                  <a:lnTo>
                    <a:pt x="1312417" y="7564"/>
                  </a:lnTo>
                  <a:lnTo>
                    <a:pt x="1350864" y="24204"/>
                  </a:lnTo>
                  <a:lnTo>
                    <a:pt x="1389311" y="40845"/>
                  </a:lnTo>
                  <a:lnTo>
                    <a:pt x="1423235" y="48409"/>
                  </a:lnTo>
                  <a:lnTo>
                    <a:pt x="1458410" y="40845"/>
                  </a:lnTo>
                  <a:lnTo>
                    <a:pt x="1499618" y="24204"/>
                  </a:lnTo>
                  <a:lnTo>
                    <a:pt x="1540827" y="7564"/>
                  </a:lnTo>
                  <a:lnTo>
                    <a:pt x="1576007" y="0"/>
                  </a:lnTo>
                  <a:lnTo>
                    <a:pt x="1611187" y="7564"/>
                  </a:lnTo>
                  <a:lnTo>
                    <a:pt x="1652397" y="24204"/>
                  </a:lnTo>
                  <a:lnTo>
                    <a:pt x="1693607" y="40845"/>
                  </a:lnTo>
                  <a:lnTo>
                    <a:pt x="1728787" y="48409"/>
                  </a:lnTo>
                  <a:lnTo>
                    <a:pt x="1763963" y="40845"/>
                  </a:lnTo>
                  <a:lnTo>
                    <a:pt x="1805171" y="24204"/>
                  </a:lnTo>
                  <a:lnTo>
                    <a:pt x="1846380" y="7564"/>
                  </a:lnTo>
                  <a:lnTo>
                    <a:pt x="1881560" y="0"/>
                  </a:lnTo>
                  <a:lnTo>
                    <a:pt x="1916740" y="7564"/>
                  </a:lnTo>
                  <a:lnTo>
                    <a:pt x="1957950" y="24204"/>
                  </a:lnTo>
                  <a:lnTo>
                    <a:pt x="1999160" y="40845"/>
                  </a:lnTo>
                  <a:lnTo>
                    <a:pt x="2034340" y="48409"/>
                  </a:lnTo>
                  <a:lnTo>
                    <a:pt x="2068259" y="40845"/>
                  </a:lnTo>
                  <a:lnTo>
                    <a:pt x="2106704" y="24204"/>
                  </a:lnTo>
                  <a:lnTo>
                    <a:pt x="2145150" y="7564"/>
                  </a:lnTo>
                  <a:lnTo>
                    <a:pt x="2179074" y="0"/>
                  </a:lnTo>
                  <a:lnTo>
                    <a:pt x="2215507" y="7564"/>
                  </a:lnTo>
                  <a:lnTo>
                    <a:pt x="2259480" y="24204"/>
                  </a:lnTo>
                  <a:lnTo>
                    <a:pt x="2303455" y="40845"/>
                  </a:lnTo>
                  <a:lnTo>
                    <a:pt x="2339892" y="48409"/>
                  </a:lnTo>
                  <a:lnTo>
                    <a:pt x="2373812" y="40845"/>
                  </a:lnTo>
                  <a:lnTo>
                    <a:pt x="2412257" y="24204"/>
                  </a:lnTo>
                  <a:lnTo>
                    <a:pt x="2450703" y="7564"/>
                  </a:lnTo>
                  <a:lnTo>
                    <a:pt x="2484627" y="0"/>
                  </a:lnTo>
                  <a:lnTo>
                    <a:pt x="2519805" y="7564"/>
                  </a:lnTo>
                  <a:lnTo>
                    <a:pt x="2561013" y="24204"/>
                  </a:lnTo>
                  <a:lnTo>
                    <a:pt x="2602220" y="40845"/>
                  </a:lnTo>
                  <a:lnTo>
                    <a:pt x="2637399" y="48409"/>
                  </a:lnTo>
                  <a:lnTo>
                    <a:pt x="2672579" y="40845"/>
                  </a:lnTo>
                  <a:lnTo>
                    <a:pt x="2713789" y="24204"/>
                  </a:lnTo>
                  <a:lnTo>
                    <a:pt x="2754999" y="7564"/>
                  </a:lnTo>
                  <a:lnTo>
                    <a:pt x="2790179" y="0"/>
                  </a:lnTo>
                  <a:lnTo>
                    <a:pt x="2825355" y="7564"/>
                  </a:lnTo>
                  <a:lnTo>
                    <a:pt x="2866563" y="24204"/>
                  </a:lnTo>
                  <a:lnTo>
                    <a:pt x="2907772" y="40845"/>
                  </a:lnTo>
                  <a:lnTo>
                    <a:pt x="2942952" y="48409"/>
                  </a:lnTo>
                  <a:lnTo>
                    <a:pt x="2976874" y="40845"/>
                  </a:lnTo>
                  <a:lnTo>
                    <a:pt x="3015319" y="24204"/>
                  </a:lnTo>
                  <a:lnTo>
                    <a:pt x="3053763" y="7564"/>
                  </a:lnTo>
                  <a:lnTo>
                    <a:pt x="3087686" y="0"/>
                  </a:lnTo>
                  <a:lnTo>
                    <a:pt x="3124123" y="7564"/>
                  </a:lnTo>
                  <a:lnTo>
                    <a:pt x="3168098" y="24204"/>
                  </a:lnTo>
                  <a:lnTo>
                    <a:pt x="3212072" y="40845"/>
                  </a:lnTo>
                  <a:lnTo>
                    <a:pt x="3248504" y="48409"/>
                  </a:lnTo>
                  <a:lnTo>
                    <a:pt x="3282428" y="40845"/>
                  </a:lnTo>
                  <a:lnTo>
                    <a:pt x="3320874" y="24204"/>
                  </a:lnTo>
                  <a:lnTo>
                    <a:pt x="3359319" y="7564"/>
                  </a:lnTo>
                  <a:lnTo>
                    <a:pt x="3393238" y="0"/>
                  </a:lnTo>
                  <a:lnTo>
                    <a:pt x="3428418" y="7564"/>
                  </a:lnTo>
                  <a:lnTo>
                    <a:pt x="3469629" y="24204"/>
                  </a:lnTo>
                  <a:lnTo>
                    <a:pt x="3510839" y="40845"/>
                  </a:lnTo>
                  <a:lnTo>
                    <a:pt x="3546019" y="48409"/>
                  </a:lnTo>
                  <a:lnTo>
                    <a:pt x="3581195" y="43367"/>
                  </a:lnTo>
                  <a:lnTo>
                    <a:pt x="3622405" y="32274"/>
                  </a:lnTo>
                  <a:lnTo>
                    <a:pt x="3663614" y="21181"/>
                  </a:lnTo>
                  <a:lnTo>
                    <a:pt x="3698791" y="16139"/>
                  </a:lnTo>
                  <a:lnTo>
                    <a:pt x="3733971" y="21181"/>
                  </a:lnTo>
                  <a:lnTo>
                    <a:pt x="3775181" y="32274"/>
                  </a:lnTo>
                  <a:lnTo>
                    <a:pt x="3816391" y="43367"/>
                  </a:lnTo>
                  <a:lnTo>
                    <a:pt x="3851571" y="48409"/>
                  </a:lnTo>
                  <a:lnTo>
                    <a:pt x="3886751" y="43367"/>
                  </a:lnTo>
                  <a:lnTo>
                    <a:pt x="3927960" y="32274"/>
                  </a:lnTo>
                  <a:lnTo>
                    <a:pt x="3969168" y="21181"/>
                  </a:lnTo>
                  <a:lnTo>
                    <a:pt x="4004344" y="16139"/>
                  </a:lnTo>
                  <a:lnTo>
                    <a:pt x="4039524" y="21181"/>
                  </a:lnTo>
                  <a:lnTo>
                    <a:pt x="4080734" y="32274"/>
                  </a:lnTo>
                  <a:lnTo>
                    <a:pt x="4121944" y="43367"/>
                  </a:lnTo>
                  <a:lnTo>
                    <a:pt x="4157124" y="48409"/>
                  </a:lnTo>
                  <a:lnTo>
                    <a:pt x="4192304" y="43367"/>
                  </a:lnTo>
                  <a:lnTo>
                    <a:pt x="4233513" y="32274"/>
                  </a:lnTo>
                  <a:lnTo>
                    <a:pt x="4274721" y="21181"/>
                  </a:lnTo>
                  <a:lnTo>
                    <a:pt x="4309896" y="16139"/>
                  </a:lnTo>
                  <a:lnTo>
                    <a:pt x="4345076" y="21181"/>
                  </a:lnTo>
                  <a:lnTo>
                    <a:pt x="4386286" y="32274"/>
                  </a:lnTo>
                  <a:lnTo>
                    <a:pt x="4427496" y="43367"/>
                  </a:lnTo>
                  <a:lnTo>
                    <a:pt x="4462676" y="48409"/>
                  </a:lnTo>
                  <a:lnTo>
                    <a:pt x="4497856" y="40845"/>
                  </a:lnTo>
                  <a:lnTo>
                    <a:pt x="4539065" y="24204"/>
                  </a:lnTo>
                  <a:lnTo>
                    <a:pt x="4580273" y="7564"/>
                  </a:lnTo>
                  <a:lnTo>
                    <a:pt x="4615449" y="0"/>
                  </a:lnTo>
                  <a:lnTo>
                    <a:pt x="4650629" y="7564"/>
                  </a:lnTo>
                  <a:lnTo>
                    <a:pt x="4691839" y="24204"/>
                  </a:lnTo>
                  <a:lnTo>
                    <a:pt x="4733049" y="40845"/>
                  </a:lnTo>
                  <a:lnTo>
                    <a:pt x="4768229" y="48409"/>
                  </a:lnTo>
                  <a:lnTo>
                    <a:pt x="4803409" y="40845"/>
                  </a:lnTo>
                  <a:lnTo>
                    <a:pt x="4844618" y="24204"/>
                  </a:lnTo>
                  <a:lnTo>
                    <a:pt x="4885826" y="7564"/>
                  </a:lnTo>
                  <a:lnTo>
                    <a:pt x="4921001" y="0"/>
                  </a:lnTo>
                  <a:lnTo>
                    <a:pt x="4954925" y="7564"/>
                  </a:lnTo>
                  <a:lnTo>
                    <a:pt x="4993371" y="24204"/>
                  </a:lnTo>
                  <a:lnTo>
                    <a:pt x="5031816" y="40845"/>
                  </a:lnTo>
                  <a:lnTo>
                    <a:pt x="5065736" y="48409"/>
                  </a:lnTo>
                  <a:lnTo>
                    <a:pt x="5100916" y="40845"/>
                  </a:lnTo>
                  <a:lnTo>
                    <a:pt x="5142126" y="24204"/>
                  </a:lnTo>
                  <a:lnTo>
                    <a:pt x="5183336" y="7564"/>
                  </a:lnTo>
                  <a:lnTo>
                    <a:pt x="5218516" y="0"/>
                  </a:lnTo>
                  <a:lnTo>
                    <a:pt x="5253696" y="7564"/>
                  </a:lnTo>
                  <a:lnTo>
                    <a:pt x="5294905" y="24204"/>
                  </a:lnTo>
                  <a:lnTo>
                    <a:pt x="5336113" y="40845"/>
                  </a:lnTo>
                  <a:lnTo>
                    <a:pt x="5371288" y="48409"/>
                  </a:lnTo>
                  <a:lnTo>
                    <a:pt x="5406468" y="40845"/>
                  </a:lnTo>
                  <a:lnTo>
                    <a:pt x="5447678" y="24204"/>
                  </a:lnTo>
                  <a:lnTo>
                    <a:pt x="5488888" y="7564"/>
                  </a:lnTo>
                  <a:lnTo>
                    <a:pt x="5524068" y="0"/>
                  </a:lnTo>
                  <a:lnTo>
                    <a:pt x="5559248" y="7564"/>
                  </a:lnTo>
                  <a:lnTo>
                    <a:pt x="5600457" y="24204"/>
                  </a:lnTo>
                  <a:lnTo>
                    <a:pt x="5641665" y="40845"/>
                  </a:lnTo>
                  <a:lnTo>
                    <a:pt x="5676841" y="48409"/>
                  </a:lnTo>
                  <a:lnTo>
                    <a:pt x="5702062" y="45968"/>
                  </a:lnTo>
                  <a:lnTo>
                    <a:pt x="5720039" y="39214"/>
                  </a:lnTo>
                  <a:lnTo>
                    <a:pt x="5734708" y="28999"/>
                  </a:lnTo>
                  <a:lnTo>
                    <a:pt x="5750006" y="16177"/>
                  </a:lnTo>
                  <a:lnTo>
                    <a:pt x="5774735" y="55111"/>
                  </a:lnTo>
                  <a:lnTo>
                    <a:pt x="5792026" y="93129"/>
                  </a:lnTo>
                  <a:lnTo>
                    <a:pt x="5802180" y="128969"/>
                  </a:lnTo>
                  <a:lnTo>
                    <a:pt x="5805499" y="161368"/>
                  </a:lnTo>
                  <a:lnTo>
                    <a:pt x="5797960" y="199185"/>
                  </a:lnTo>
                  <a:lnTo>
                    <a:pt x="5781376" y="246082"/>
                  </a:lnTo>
                  <a:lnTo>
                    <a:pt x="5764792" y="292980"/>
                  </a:lnTo>
                  <a:lnTo>
                    <a:pt x="5757254" y="330801"/>
                  </a:lnTo>
                  <a:lnTo>
                    <a:pt x="5764792" y="364840"/>
                  </a:lnTo>
                  <a:lnTo>
                    <a:pt x="5781376" y="403416"/>
                  </a:lnTo>
                  <a:lnTo>
                    <a:pt x="5797960" y="441992"/>
                  </a:lnTo>
                  <a:lnTo>
                    <a:pt x="5805499" y="476030"/>
                  </a:lnTo>
                  <a:lnTo>
                    <a:pt x="5797960" y="511330"/>
                  </a:lnTo>
                  <a:lnTo>
                    <a:pt x="5781376" y="552681"/>
                  </a:lnTo>
                  <a:lnTo>
                    <a:pt x="5764792" y="594029"/>
                  </a:lnTo>
                  <a:lnTo>
                    <a:pt x="5757254" y="629325"/>
                  </a:lnTo>
                  <a:lnTo>
                    <a:pt x="5764792" y="662105"/>
                  </a:lnTo>
                  <a:lnTo>
                    <a:pt x="5781376" y="697910"/>
                  </a:lnTo>
                  <a:lnTo>
                    <a:pt x="5797960" y="733713"/>
                  </a:lnTo>
                  <a:lnTo>
                    <a:pt x="5805499" y="766488"/>
                  </a:lnTo>
                  <a:lnTo>
                    <a:pt x="5797960" y="801789"/>
                  </a:lnTo>
                  <a:lnTo>
                    <a:pt x="5781376" y="843140"/>
                  </a:lnTo>
                  <a:lnTo>
                    <a:pt x="5764792" y="884490"/>
                  </a:lnTo>
                  <a:lnTo>
                    <a:pt x="5757254" y="919791"/>
                  </a:lnTo>
                  <a:lnTo>
                    <a:pt x="5764792" y="956348"/>
                  </a:lnTo>
                  <a:lnTo>
                    <a:pt x="5781376" y="1000472"/>
                  </a:lnTo>
                  <a:lnTo>
                    <a:pt x="5797960" y="1044597"/>
                  </a:lnTo>
                  <a:lnTo>
                    <a:pt x="5805499" y="1081159"/>
                  </a:lnTo>
                  <a:lnTo>
                    <a:pt x="5797960" y="1116455"/>
                  </a:lnTo>
                  <a:lnTo>
                    <a:pt x="5781376" y="1157803"/>
                  </a:lnTo>
                  <a:lnTo>
                    <a:pt x="5764792" y="1199153"/>
                  </a:lnTo>
                  <a:lnTo>
                    <a:pt x="5757254" y="1234453"/>
                  </a:lnTo>
                  <a:lnTo>
                    <a:pt x="5762279" y="1269754"/>
                  </a:lnTo>
                  <a:lnTo>
                    <a:pt x="5773334" y="1311104"/>
                  </a:lnTo>
                  <a:lnTo>
                    <a:pt x="5784389" y="1352452"/>
                  </a:lnTo>
                  <a:lnTo>
                    <a:pt x="5789414" y="1387748"/>
                  </a:lnTo>
                  <a:lnTo>
                    <a:pt x="5781876" y="1423048"/>
                  </a:lnTo>
                  <a:lnTo>
                    <a:pt x="5765292" y="1464399"/>
                  </a:lnTo>
                  <a:lnTo>
                    <a:pt x="5748708" y="1505750"/>
                  </a:lnTo>
                  <a:lnTo>
                    <a:pt x="5741170" y="1541051"/>
                  </a:lnTo>
                  <a:lnTo>
                    <a:pt x="5748708" y="1572569"/>
                  </a:lnTo>
                  <a:lnTo>
                    <a:pt x="5765292" y="1605599"/>
                  </a:lnTo>
                  <a:lnTo>
                    <a:pt x="5781876" y="1638630"/>
                  </a:lnTo>
                  <a:lnTo>
                    <a:pt x="5789414" y="1670148"/>
                  </a:lnTo>
                  <a:lnTo>
                    <a:pt x="5781876" y="1707966"/>
                  </a:lnTo>
                  <a:lnTo>
                    <a:pt x="5765292" y="1754862"/>
                  </a:lnTo>
                  <a:lnTo>
                    <a:pt x="5748708" y="1801760"/>
                  </a:lnTo>
                  <a:lnTo>
                    <a:pt x="5741170" y="1839582"/>
                  </a:lnTo>
                  <a:lnTo>
                    <a:pt x="5748708" y="1873617"/>
                  </a:lnTo>
                  <a:lnTo>
                    <a:pt x="5765292" y="1912194"/>
                  </a:lnTo>
                  <a:lnTo>
                    <a:pt x="5781876" y="1950771"/>
                  </a:lnTo>
                  <a:lnTo>
                    <a:pt x="5789414" y="1984811"/>
                  </a:lnTo>
                  <a:lnTo>
                    <a:pt x="5781876" y="2021371"/>
                  </a:lnTo>
                  <a:lnTo>
                    <a:pt x="5765292" y="2065495"/>
                  </a:lnTo>
                  <a:lnTo>
                    <a:pt x="5748708" y="2109618"/>
                  </a:lnTo>
                  <a:lnTo>
                    <a:pt x="5741170" y="2146179"/>
                  </a:lnTo>
                  <a:lnTo>
                    <a:pt x="5748708" y="2180214"/>
                  </a:lnTo>
                  <a:lnTo>
                    <a:pt x="5765292" y="2218791"/>
                  </a:lnTo>
                  <a:lnTo>
                    <a:pt x="5781876" y="2257368"/>
                  </a:lnTo>
                  <a:lnTo>
                    <a:pt x="5789414" y="2291408"/>
                  </a:lnTo>
                  <a:lnTo>
                    <a:pt x="5779363" y="2327968"/>
                  </a:lnTo>
                  <a:lnTo>
                    <a:pt x="5757250" y="2372092"/>
                  </a:lnTo>
                  <a:lnTo>
                    <a:pt x="5735137" y="2416216"/>
                  </a:lnTo>
                  <a:lnTo>
                    <a:pt x="5725086" y="2452776"/>
                  </a:lnTo>
                  <a:lnTo>
                    <a:pt x="5732625" y="2485551"/>
                  </a:lnTo>
                  <a:lnTo>
                    <a:pt x="5749212" y="2521355"/>
                  </a:lnTo>
                  <a:lnTo>
                    <a:pt x="5765798" y="2557160"/>
                  </a:lnTo>
                  <a:lnTo>
                    <a:pt x="5773338" y="2589939"/>
                  </a:lnTo>
                  <a:lnTo>
                    <a:pt x="5766741" y="2647960"/>
                  </a:lnTo>
                  <a:lnTo>
                    <a:pt x="5747705" y="2691042"/>
                  </a:lnTo>
                  <a:lnTo>
                    <a:pt x="5717362" y="2717861"/>
                  </a:lnTo>
                  <a:lnTo>
                    <a:pt x="5676841" y="2727095"/>
                  </a:lnTo>
                  <a:lnTo>
                    <a:pt x="5644177" y="2719531"/>
                  </a:lnTo>
                  <a:lnTo>
                    <a:pt x="5608497" y="2702890"/>
                  </a:lnTo>
                  <a:lnTo>
                    <a:pt x="5572816" y="2686249"/>
                  </a:lnTo>
                  <a:lnTo>
                    <a:pt x="5540152" y="2678685"/>
                  </a:lnTo>
                  <a:lnTo>
                    <a:pt x="5506228" y="2686249"/>
                  </a:lnTo>
                  <a:lnTo>
                    <a:pt x="5467781" y="2702890"/>
                  </a:lnTo>
                  <a:lnTo>
                    <a:pt x="5429335" y="2719531"/>
                  </a:lnTo>
                  <a:lnTo>
                    <a:pt x="5395411" y="2727095"/>
                  </a:lnTo>
                  <a:lnTo>
                    <a:pt x="5360235" y="2719531"/>
                  </a:lnTo>
                  <a:lnTo>
                    <a:pt x="5319027" y="2702890"/>
                  </a:lnTo>
                  <a:lnTo>
                    <a:pt x="5277818" y="2686249"/>
                  </a:lnTo>
                  <a:lnTo>
                    <a:pt x="5242638" y="2678685"/>
                  </a:lnTo>
                  <a:lnTo>
                    <a:pt x="5206202" y="2686249"/>
                  </a:lnTo>
                  <a:lnTo>
                    <a:pt x="5162229" y="2702890"/>
                  </a:lnTo>
                  <a:lnTo>
                    <a:pt x="5118256" y="2719531"/>
                  </a:lnTo>
                  <a:lnTo>
                    <a:pt x="5081820" y="2727095"/>
                  </a:lnTo>
                  <a:lnTo>
                    <a:pt x="5046640" y="2719531"/>
                  </a:lnTo>
                  <a:lnTo>
                    <a:pt x="5005431" y="2702890"/>
                  </a:lnTo>
                  <a:lnTo>
                    <a:pt x="4964223" y="2686249"/>
                  </a:lnTo>
                  <a:lnTo>
                    <a:pt x="4929047" y="2678685"/>
                  </a:lnTo>
                  <a:lnTo>
                    <a:pt x="4895123" y="2686249"/>
                  </a:lnTo>
                  <a:lnTo>
                    <a:pt x="4856677" y="2702890"/>
                  </a:lnTo>
                  <a:lnTo>
                    <a:pt x="4818233" y="2719531"/>
                  </a:lnTo>
                  <a:lnTo>
                    <a:pt x="4784313" y="2727095"/>
                  </a:lnTo>
                  <a:lnTo>
                    <a:pt x="4749133" y="2719531"/>
                  </a:lnTo>
                  <a:lnTo>
                    <a:pt x="4707923" y="2702890"/>
                  </a:lnTo>
                  <a:lnTo>
                    <a:pt x="4666713" y="2686249"/>
                  </a:lnTo>
                  <a:lnTo>
                    <a:pt x="4631533" y="2678685"/>
                  </a:lnTo>
                  <a:lnTo>
                    <a:pt x="4596353" y="2686249"/>
                  </a:lnTo>
                  <a:lnTo>
                    <a:pt x="4555143" y="2702890"/>
                  </a:lnTo>
                  <a:lnTo>
                    <a:pt x="4513933" y="2719531"/>
                  </a:lnTo>
                  <a:lnTo>
                    <a:pt x="4478753" y="2727095"/>
                  </a:lnTo>
                  <a:lnTo>
                    <a:pt x="4443577" y="2722053"/>
                  </a:lnTo>
                  <a:lnTo>
                    <a:pt x="4402369" y="2710960"/>
                  </a:lnTo>
                  <a:lnTo>
                    <a:pt x="4361160" y="2699867"/>
                  </a:lnTo>
                  <a:lnTo>
                    <a:pt x="4325980" y="2694824"/>
                  </a:lnTo>
                  <a:lnTo>
                    <a:pt x="4290801" y="2699867"/>
                  </a:lnTo>
                  <a:lnTo>
                    <a:pt x="4249591" y="2710960"/>
                  </a:lnTo>
                  <a:lnTo>
                    <a:pt x="4208383" y="2722053"/>
                  </a:lnTo>
                  <a:lnTo>
                    <a:pt x="4173208" y="2727095"/>
                  </a:lnTo>
                  <a:lnTo>
                    <a:pt x="4138028" y="2722053"/>
                  </a:lnTo>
                  <a:lnTo>
                    <a:pt x="4096818" y="2710960"/>
                  </a:lnTo>
                  <a:lnTo>
                    <a:pt x="4055608" y="2699867"/>
                  </a:lnTo>
                  <a:lnTo>
                    <a:pt x="4020428" y="2694824"/>
                  </a:lnTo>
                  <a:lnTo>
                    <a:pt x="3985248" y="2702388"/>
                  </a:lnTo>
                  <a:lnTo>
                    <a:pt x="3944038" y="2719029"/>
                  </a:lnTo>
                  <a:lnTo>
                    <a:pt x="3902828" y="2735670"/>
                  </a:lnTo>
                  <a:lnTo>
                    <a:pt x="3867648" y="2743234"/>
                  </a:lnTo>
                  <a:lnTo>
                    <a:pt x="3832472" y="2735670"/>
                  </a:lnTo>
                  <a:lnTo>
                    <a:pt x="3791264" y="2719029"/>
                  </a:lnTo>
                  <a:lnTo>
                    <a:pt x="3750055" y="2702388"/>
                  </a:lnTo>
                  <a:lnTo>
                    <a:pt x="3714875" y="2694824"/>
                  </a:lnTo>
                  <a:lnTo>
                    <a:pt x="3679695" y="2699867"/>
                  </a:lnTo>
                  <a:lnTo>
                    <a:pt x="3638485" y="2710960"/>
                  </a:lnTo>
                  <a:lnTo>
                    <a:pt x="3597275" y="2722053"/>
                  </a:lnTo>
                  <a:lnTo>
                    <a:pt x="3562095" y="2727095"/>
                  </a:lnTo>
                  <a:lnTo>
                    <a:pt x="3526920" y="2722053"/>
                  </a:lnTo>
                  <a:lnTo>
                    <a:pt x="3485712" y="2710960"/>
                  </a:lnTo>
                  <a:lnTo>
                    <a:pt x="3444502" y="2699867"/>
                  </a:lnTo>
                  <a:lnTo>
                    <a:pt x="3409323" y="2694824"/>
                  </a:lnTo>
                  <a:lnTo>
                    <a:pt x="3375399" y="2699867"/>
                  </a:lnTo>
                  <a:lnTo>
                    <a:pt x="3336953" y="2710960"/>
                  </a:lnTo>
                  <a:lnTo>
                    <a:pt x="3298508" y="2722053"/>
                  </a:lnTo>
                  <a:lnTo>
                    <a:pt x="3264588" y="2727095"/>
                  </a:lnTo>
                  <a:lnTo>
                    <a:pt x="3229408" y="2719531"/>
                  </a:lnTo>
                  <a:lnTo>
                    <a:pt x="3188198" y="2702890"/>
                  </a:lnTo>
                  <a:lnTo>
                    <a:pt x="3146988" y="2686249"/>
                  </a:lnTo>
                  <a:lnTo>
                    <a:pt x="3111808" y="2678685"/>
                  </a:lnTo>
                  <a:lnTo>
                    <a:pt x="3077889" y="2686249"/>
                  </a:lnTo>
                  <a:lnTo>
                    <a:pt x="3039444" y="2702890"/>
                  </a:lnTo>
                  <a:lnTo>
                    <a:pt x="3000998" y="2719531"/>
                  </a:lnTo>
                  <a:lnTo>
                    <a:pt x="2967074" y="2727095"/>
                  </a:lnTo>
                  <a:lnTo>
                    <a:pt x="2934410" y="2719531"/>
                  </a:lnTo>
                  <a:lnTo>
                    <a:pt x="2898729" y="2702890"/>
                  </a:lnTo>
                  <a:lnTo>
                    <a:pt x="2863046" y="2686249"/>
                  </a:lnTo>
                  <a:lnTo>
                    <a:pt x="2830378" y="2678685"/>
                  </a:lnTo>
                  <a:lnTo>
                    <a:pt x="2793945" y="2686249"/>
                  </a:lnTo>
                  <a:lnTo>
                    <a:pt x="2749973" y="2702890"/>
                  </a:lnTo>
                  <a:lnTo>
                    <a:pt x="2706000" y="2719531"/>
                  </a:lnTo>
                  <a:lnTo>
                    <a:pt x="2669567" y="2727095"/>
                  </a:lnTo>
                  <a:lnTo>
                    <a:pt x="2635643" y="2722053"/>
                  </a:lnTo>
                  <a:lnTo>
                    <a:pt x="2597197" y="2710960"/>
                  </a:lnTo>
                  <a:lnTo>
                    <a:pt x="2558753" y="2699867"/>
                  </a:lnTo>
                  <a:lnTo>
                    <a:pt x="2524833" y="2694824"/>
                  </a:lnTo>
                  <a:lnTo>
                    <a:pt x="2489653" y="2699867"/>
                  </a:lnTo>
                  <a:lnTo>
                    <a:pt x="2448443" y="2710960"/>
                  </a:lnTo>
                  <a:lnTo>
                    <a:pt x="2407233" y="2722053"/>
                  </a:lnTo>
                  <a:lnTo>
                    <a:pt x="2372053" y="2727095"/>
                  </a:lnTo>
                  <a:lnTo>
                    <a:pt x="2336873" y="2719531"/>
                  </a:lnTo>
                  <a:lnTo>
                    <a:pt x="2295663" y="2702890"/>
                  </a:lnTo>
                  <a:lnTo>
                    <a:pt x="2254453" y="2686249"/>
                  </a:lnTo>
                  <a:lnTo>
                    <a:pt x="2219273" y="2678685"/>
                  </a:lnTo>
                  <a:lnTo>
                    <a:pt x="2185353" y="2686249"/>
                  </a:lnTo>
                  <a:lnTo>
                    <a:pt x="2146909" y="2702890"/>
                  </a:lnTo>
                  <a:lnTo>
                    <a:pt x="2108463" y="2719531"/>
                  </a:lnTo>
                  <a:lnTo>
                    <a:pt x="2074539" y="2727095"/>
                  </a:lnTo>
                  <a:lnTo>
                    <a:pt x="2039363" y="2719531"/>
                  </a:lnTo>
                  <a:lnTo>
                    <a:pt x="1998155" y="2702890"/>
                  </a:lnTo>
                  <a:lnTo>
                    <a:pt x="1956946" y="2686249"/>
                  </a:lnTo>
                  <a:lnTo>
                    <a:pt x="1921766" y="2678685"/>
                  </a:lnTo>
                  <a:lnTo>
                    <a:pt x="1886586" y="2686249"/>
                  </a:lnTo>
                  <a:lnTo>
                    <a:pt x="1845376" y="2702890"/>
                  </a:lnTo>
                  <a:lnTo>
                    <a:pt x="1804166" y="2719531"/>
                  </a:lnTo>
                  <a:lnTo>
                    <a:pt x="1768986" y="2727095"/>
                  </a:lnTo>
                  <a:lnTo>
                    <a:pt x="1733809" y="2719531"/>
                  </a:lnTo>
                  <a:lnTo>
                    <a:pt x="1692600" y="2702890"/>
                  </a:lnTo>
                  <a:lnTo>
                    <a:pt x="1651390" y="2686249"/>
                  </a:lnTo>
                  <a:lnTo>
                    <a:pt x="1616214" y="2678685"/>
                  </a:lnTo>
                  <a:lnTo>
                    <a:pt x="1581034" y="2686249"/>
                  </a:lnTo>
                  <a:lnTo>
                    <a:pt x="1539824" y="2702890"/>
                  </a:lnTo>
                  <a:lnTo>
                    <a:pt x="1498614" y="2719531"/>
                  </a:lnTo>
                  <a:lnTo>
                    <a:pt x="1463434" y="2727095"/>
                  </a:lnTo>
                  <a:lnTo>
                    <a:pt x="1429514" y="2722053"/>
                  </a:lnTo>
                  <a:lnTo>
                    <a:pt x="1391069" y="2710960"/>
                  </a:lnTo>
                  <a:lnTo>
                    <a:pt x="1352623" y="2699867"/>
                  </a:lnTo>
                  <a:lnTo>
                    <a:pt x="1318699" y="2694824"/>
                  </a:lnTo>
                  <a:lnTo>
                    <a:pt x="1283519" y="2702388"/>
                  </a:lnTo>
                  <a:lnTo>
                    <a:pt x="1242310" y="2719029"/>
                  </a:lnTo>
                  <a:lnTo>
                    <a:pt x="1201102" y="2735670"/>
                  </a:lnTo>
                  <a:lnTo>
                    <a:pt x="1165927" y="2743234"/>
                  </a:lnTo>
                  <a:lnTo>
                    <a:pt x="1130747" y="2735670"/>
                  </a:lnTo>
                  <a:lnTo>
                    <a:pt x="1089537" y="2719029"/>
                  </a:lnTo>
                  <a:lnTo>
                    <a:pt x="1048327" y="2702388"/>
                  </a:lnTo>
                  <a:lnTo>
                    <a:pt x="1013147" y="2694824"/>
                  </a:lnTo>
                  <a:lnTo>
                    <a:pt x="976711" y="2702388"/>
                  </a:lnTo>
                  <a:lnTo>
                    <a:pt x="932738" y="2719029"/>
                  </a:lnTo>
                  <a:lnTo>
                    <a:pt x="888764" y="2735670"/>
                  </a:lnTo>
                  <a:lnTo>
                    <a:pt x="852328" y="2743234"/>
                  </a:lnTo>
                  <a:lnTo>
                    <a:pt x="819665" y="2735670"/>
                  </a:lnTo>
                  <a:lnTo>
                    <a:pt x="783983" y="2719029"/>
                  </a:lnTo>
                  <a:lnTo>
                    <a:pt x="748300" y="2702388"/>
                  </a:lnTo>
                  <a:lnTo>
                    <a:pt x="715632" y="2694824"/>
                  </a:lnTo>
                  <a:lnTo>
                    <a:pt x="679200" y="2702388"/>
                  </a:lnTo>
                  <a:lnTo>
                    <a:pt x="635227" y="2719029"/>
                  </a:lnTo>
                  <a:lnTo>
                    <a:pt x="591254" y="2735670"/>
                  </a:lnTo>
                  <a:lnTo>
                    <a:pt x="554822" y="2743234"/>
                  </a:lnTo>
                  <a:lnTo>
                    <a:pt x="520898" y="2735670"/>
                  </a:lnTo>
                  <a:lnTo>
                    <a:pt x="482451" y="2719029"/>
                  </a:lnTo>
                  <a:lnTo>
                    <a:pt x="444004" y="2702388"/>
                  </a:lnTo>
                  <a:lnTo>
                    <a:pt x="410080" y="2694824"/>
                  </a:lnTo>
                  <a:lnTo>
                    <a:pt x="376160" y="2702388"/>
                  </a:lnTo>
                  <a:lnTo>
                    <a:pt x="337716" y="2719029"/>
                  </a:lnTo>
                  <a:lnTo>
                    <a:pt x="299269" y="2735670"/>
                  </a:lnTo>
                  <a:lnTo>
                    <a:pt x="265346" y="2743234"/>
                  </a:lnTo>
                  <a:lnTo>
                    <a:pt x="231334" y="2736424"/>
                  </a:lnTo>
                  <a:lnTo>
                    <a:pt x="186770" y="2721513"/>
                  </a:lnTo>
                  <a:lnTo>
                    <a:pt x="138255" y="2706778"/>
                  </a:lnTo>
                  <a:lnTo>
                    <a:pt x="92389" y="2700497"/>
                  </a:lnTo>
                  <a:lnTo>
                    <a:pt x="55773" y="2710948"/>
                  </a:lnTo>
                  <a:lnTo>
                    <a:pt x="31308" y="2683105"/>
                  </a:lnTo>
                  <a:lnTo>
                    <a:pt x="13886" y="2652585"/>
                  </a:lnTo>
                  <a:lnTo>
                    <a:pt x="3464" y="2620994"/>
                  </a:lnTo>
                  <a:lnTo>
                    <a:pt x="0" y="2589939"/>
                  </a:lnTo>
                  <a:lnTo>
                    <a:pt x="7538" y="2553378"/>
                  </a:lnTo>
                  <a:lnTo>
                    <a:pt x="24122" y="2509252"/>
                  </a:lnTo>
                  <a:lnTo>
                    <a:pt x="40706" y="2465128"/>
                  </a:lnTo>
                  <a:lnTo>
                    <a:pt x="48244" y="2428571"/>
                  </a:lnTo>
                  <a:lnTo>
                    <a:pt x="40706" y="2394531"/>
                  </a:lnTo>
                  <a:lnTo>
                    <a:pt x="24122" y="2355954"/>
                  </a:lnTo>
                  <a:lnTo>
                    <a:pt x="7538" y="2317378"/>
                  </a:lnTo>
                  <a:lnTo>
                    <a:pt x="0" y="2283342"/>
                  </a:lnTo>
                  <a:lnTo>
                    <a:pt x="7538" y="2246781"/>
                  </a:lnTo>
                  <a:lnTo>
                    <a:pt x="24122" y="2202655"/>
                  </a:lnTo>
                  <a:lnTo>
                    <a:pt x="40706" y="2158531"/>
                  </a:lnTo>
                  <a:lnTo>
                    <a:pt x="48244" y="2121974"/>
                  </a:lnTo>
                  <a:lnTo>
                    <a:pt x="43219" y="2087934"/>
                  </a:lnTo>
                  <a:lnTo>
                    <a:pt x="32164" y="2049357"/>
                  </a:lnTo>
                  <a:lnTo>
                    <a:pt x="21109" y="2010781"/>
                  </a:lnTo>
                  <a:lnTo>
                    <a:pt x="16084" y="1976745"/>
                  </a:lnTo>
                  <a:lnTo>
                    <a:pt x="21109" y="1941445"/>
                  </a:lnTo>
                  <a:lnTo>
                    <a:pt x="32164" y="1900094"/>
                  </a:lnTo>
                  <a:lnTo>
                    <a:pt x="43219" y="1858743"/>
                  </a:lnTo>
                  <a:lnTo>
                    <a:pt x="48244" y="1823443"/>
                  </a:lnTo>
                  <a:lnTo>
                    <a:pt x="43219" y="1790664"/>
                  </a:lnTo>
                  <a:lnTo>
                    <a:pt x="32164" y="1754861"/>
                  </a:lnTo>
                  <a:lnTo>
                    <a:pt x="21109" y="1719058"/>
                  </a:lnTo>
                  <a:lnTo>
                    <a:pt x="16084" y="1686280"/>
                  </a:lnTo>
                  <a:lnTo>
                    <a:pt x="23622" y="1647201"/>
                  </a:lnTo>
                  <a:lnTo>
                    <a:pt x="40206" y="1597530"/>
                  </a:lnTo>
                  <a:lnTo>
                    <a:pt x="56790" y="1547859"/>
                  </a:lnTo>
                  <a:lnTo>
                    <a:pt x="64328" y="1508780"/>
                  </a:lnTo>
                  <a:lnTo>
                    <a:pt x="56790" y="1474740"/>
                  </a:lnTo>
                  <a:lnTo>
                    <a:pt x="40206" y="1436163"/>
                  </a:lnTo>
                  <a:lnTo>
                    <a:pt x="23622" y="1397587"/>
                  </a:lnTo>
                  <a:lnTo>
                    <a:pt x="16084" y="1363551"/>
                  </a:lnTo>
                  <a:lnTo>
                    <a:pt x="23622" y="1326989"/>
                  </a:lnTo>
                  <a:lnTo>
                    <a:pt x="40206" y="1282864"/>
                  </a:lnTo>
                  <a:lnTo>
                    <a:pt x="56790" y="1238740"/>
                  </a:lnTo>
                  <a:lnTo>
                    <a:pt x="64328" y="1202183"/>
                  </a:lnTo>
                  <a:lnTo>
                    <a:pt x="56790" y="1169404"/>
                  </a:lnTo>
                  <a:lnTo>
                    <a:pt x="40206" y="1133601"/>
                  </a:lnTo>
                  <a:lnTo>
                    <a:pt x="23622" y="1097798"/>
                  </a:lnTo>
                  <a:lnTo>
                    <a:pt x="16084" y="1065020"/>
                  </a:lnTo>
                  <a:lnTo>
                    <a:pt x="23622" y="1030980"/>
                  </a:lnTo>
                  <a:lnTo>
                    <a:pt x="40206" y="992402"/>
                  </a:lnTo>
                  <a:lnTo>
                    <a:pt x="56790" y="953826"/>
                  </a:lnTo>
                  <a:lnTo>
                    <a:pt x="64328" y="919791"/>
                  </a:lnTo>
                  <a:lnTo>
                    <a:pt x="59302" y="884490"/>
                  </a:lnTo>
                  <a:lnTo>
                    <a:pt x="48244" y="843140"/>
                  </a:lnTo>
                  <a:lnTo>
                    <a:pt x="37186" y="801789"/>
                  </a:lnTo>
                  <a:lnTo>
                    <a:pt x="32160" y="766488"/>
                  </a:lnTo>
                  <a:lnTo>
                    <a:pt x="39700" y="729931"/>
                  </a:lnTo>
                  <a:lnTo>
                    <a:pt x="56286" y="685807"/>
                  </a:lnTo>
                  <a:lnTo>
                    <a:pt x="72873" y="641682"/>
                  </a:lnTo>
                  <a:lnTo>
                    <a:pt x="80412" y="605120"/>
                  </a:lnTo>
                  <a:lnTo>
                    <a:pt x="72873" y="571085"/>
                  </a:lnTo>
                  <a:lnTo>
                    <a:pt x="56286" y="532509"/>
                  </a:lnTo>
                  <a:lnTo>
                    <a:pt x="39700" y="493931"/>
                  </a:lnTo>
                  <a:lnTo>
                    <a:pt x="32160" y="459891"/>
                  </a:lnTo>
                  <a:lnTo>
                    <a:pt x="39700" y="423331"/>
                  </a:lnTo>
                  <a:lnTo>
                    <a:pt x="56286" y="379208"/>
                  </a:lnTo>
                  <a:lnTo>
                    <a:pt x="72873" y="335087"/>
                  </a:lnTo>
                  <a:lnTo>
                    <a:pt x="80412" y="298531"/>
                  </a:lnTo>
                  <a:lnTo>
                    <a:pt x="72873" y="264491"/>
                  </a:lnTo>
                  <a:lnTo>
                    <a:pt x="56286" y="225913"/>
                  </a:lnTo>
                  <a:lnTo>
                    <a:pt x="39700" y="187334"/>
                  </a:lnTo>
                  <a:lnTo>
                    <a:pt x="32160" y="153294"/>
                  </a:lnTo>
                  <a:lnTo>
                    <a:pt x="40086" y="119915"/>
                  </a:lnTo>
                  <a:lnTo>
                    <a:pt x="59070" y="81818"/>
                  </a:lnTo>
                  <a:lnTo>
                    <a:pt x="81921" y="41287"/>
                  </a:lnTo>
                  <a:lnTo>
                    <a:pt x="101450" y="609"/>
                  </a:lnTo>
                  <a:close/>
                </a:path>
              </a:pathLst>
            </a:custGeom>
            <a:ln w="16129">
              <a:solidFill>
                <a:srgbClr val="BCBD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66378" y="6121305"/>
              <a:ext cx="5709285" cy="2628900"/>
            </a:xfrm>
            <a:custGeom>
              <a:avLst/>
              <a:gdLst/>
              <a:ahLst/>
              <a:cxnLst/>
              <a:rect l="l" t="t" r="r" b="b"/>
              <a:pathLst>
                <a:path w="5709285" h="2628900">
                  <a:moveTo>
                    <a:pt x="474409" y="38100"/>
                  </a:moveTo>
                  <a:lnTo>
                    <a:pt x="168856" y="38100"/>
                  </a:lnTo>
                  <a:lnTo>
                    <a:pt x="205292" y="25400"/>
                  </a:lnTo>
                  <a:lnTo>
                    <a:pt x="293239" y="0"/>
                  </a:lnTo>
                  <a:lnTo>
                    <a:pt x="363598" y="0"/>
                  </a:lnTo>
                  <a:lnTo>
                    <a:pt x="440489" y="25400"/>
                  </a:lnTo>
                  <a:lnTo>
                    <a:pt x="474409" y="38100"/>
                  </a:lnTo>
                  <a:close/>
                </a:path>
                <a:path w="5709285" h="2628900">
                  <a:moveTo>
                    <a:pt x="771923" y="38100"/>
                  </a:moveTo>
                  <a:lnTo>
                    <a:pt x="474409" y="38100"/>
                  </a:lnTo>
                  <a:lnTo>
                    <a:pt x="509589" y="25400"/>
                  </a:lnTo>
                  <a:lnTo>
                    <a:pt x="592009" y="0"/>
                  </a:lnTo>
                  <a:lnTo>
                    <a:pt x="661108" y="0"/>
                  </a:lnTo>
                  <a:lnTo>
                    <a:pt x="737999" y="25400"/>
                  </a:lnTo>
                  <a:lnTo>
                    <a:pt x="771923" y="38100"/>
                  </a:lnTo>
                  <a:close/>
                </a:path>
                <a:path w="5709285" h="2628900">
                  <a:moveTo>
                    <a:pt x="1085514" y="38100"/>
                  </a:moveTo>
                  <a:lnTo>
                    <a:pt x="771923" y="38100"/>
                  </a:lnTo>
                  <a:lnTo>
                    <a:pt x="805846" y="25400"/>
                  </a:lnTo>
                  <a:lnTo>
                    <a:pt x="882734" y="0"/>
                  </a:lnTo>
                  <a:lnTo>
                    <a:pt x="954350" y="0"/>
                  </a:lnTo>
                  <a:lnTo>
                    <a:pt x="1047825" y="25400"/>
                  </a:lnTo>
                  <a:lnTo>
                    <a:pt x="1085514" y="38100"/>
                  </a:lnTo>
                  <a:close/>
                </a:path>
                <a:path w="5709285" h="2628900">
                  <a:moveTo>
                    <a:pt x="1374990" y="38100"/>
                  </a:moveTo>
                  <a:lnTo>
                    <a:pt x="1085514" y="38100"/>
                  </a:lnTo>
                  <a:lnTo>
                    <a:pt x="1119438" y="25400"/>
                  </a:lnTo>
                  <a:lnTo>
                    <a:pt x="1196328" y="0"/>
                  </a:lnTo>
                  <a:lnTo>
                    <a:pt x="1264172" y="0"/>
                  </a:lnTo>
                  <a:lnTo>
                    <a:pt x="1341066" y="25400"/>
                  </a:lnTo>
                  <a:lnTo>
                    <a:pt x="1374990" y="38100"/>
                  </a:lnTo>
                  <a:close/>
                </a:path>
                <a:path w="5709285" h="2628900">
                  <a:moveTo>
                    <a:pt x="1680542" y="38100"/>
                  </a:moveTo>
                  <a:lnTo>
                    <a:pt x="1374990" y="38100"/>
                  </a:lnTo>
                  <a:lnTo>
                    <a:pt x="1410165" y="25400"/>
                  </a:lnTo>
                  <a:lnTo>
                    <a:pt x="1492583" y="0"/>
                  </a:lnTo>
                  <a:lnTo>
                    <a:pt x="1562942" y="0"/>
                  </a:lnTo>
                  <a:lnTo>
                    <a:pt x="1645362" y="25400"/>
                  </a:lnTo>
                  <a:lnTo>
                    <a:pt x="1680542" y="38100"/>
                  </a:lnTo>
                  <a:close/>
                </a:path>
                <a:path w="5709285" h="2628900">
                  <a:moveTo>
                    <a:pt x="1986095" y="38100"/>
                  </a:moveTo>
                  <a:lnTo>
                    <a:pt x="1680542" y="38100"/>
                  </a:lnTo>
                  <a:lnTo>
                    <a:pt x="1715718" y="25400"/>
                  </a:lnTo>
                  <a:lnTo>
                    <a:pt x="1798135" y="0"/>
                  </a:lnTo>
                  <a:lnTo>
                    <a:pt x="1868495" y="0"/>
                  </a:lnTo>
                  <a:lnTo>
                    <a:pt x="1950915" y="25400"/>
                  </a:lnTo>
                  <a:lnTo>
                    <a:pt x="1986095" y="38100"/>
                  </a:lnTo>
                  <a:close/>
                </a:path>
                <a:path w="5709285" h="2628900">
                  <a:moveTo>
                    <a:pt x="2291648" y="38100"/>
                  </a:moveTo>
                  <a:lnTo>
                    <a:pt x="1986095" y="38100"/>
                  </a:lnTo>
                  <a:lnTo>
                    <a:pt x="2021271" y="25400"/>
                  </a:lnTo>
                  <a:lnTo>
                    <a:pt x="2103688" y="0"/>
                  </a:lnTo>
                  <a:lnTo>
                    <a:pt x="2174047" y="0"/>
                  </a:lnTo>
                  <a:lnTo>
                    <a:pt x="2256468" y="25400"/>
                  </a:lnTo>
                  <a:lnTo>
                    <a:pt x="2291648" y="38100"/>
                  </a:lnTo>
                  <a:close/>
                </a:path>
                <a:path w="5709285" h="2628900">
                  <a:moveTo>
                    <a:pt x="2589154" y="38100"/>
                  </a:moveTo>
                  <a:lnTo>
                    <a:pt x="2291648" y="38100"/>
                  </a:lnTo>
                  <a:lnTo>
                    <a:pt x="2326823" y="25400"/>
                  </a:lnTo>
                  <a:lnTo>
                    <a:pt x="2409240" y="0"/>
                  </a:lnTo>
                  <a:lnTo>
                    <a:pt x="2478343" y="0"/>
                  </a:lnTo>
                  <a:lnTo>
                    <a:pt x="2555232" y="25400"/>
                  </a:lnTo>
                  <a:lnTo>
                    <a:pt x="2589154" y="38100"/>
                  </a:lnTo>
                  <a:close/>
                </a:path>
                <a:path w="5709285" h="2628900">
                  <a:moveTo>
                    <a:pt x="2894707" y="38100"/>
                  </a:moveTo>
                  <a:lnTo>
                    <a:pt x="2589154" y="38100"/>
                  </a:lnTo>
                  <a:lnTo>
                    <a:pt x="2624334" y="25400"/>
                  </a:lnTo>
                  <a:lnTo>
                    <a:pt x="2706754" y="0"/>
                  </a:lnTo>
                  <a:lnTo>
                    <a:pt x="2777110" y="0"/>
                  </a:lnTo>
                  <a:lnTo>
                    <a:pt x="2859527" y="25400"/>
                  </a:lnTo>
                  <a:lnTo>
                    <a:pt x="2894707" y="38100"/>
                  </a:lnTo>
                  <a:close/>
                </a:path>
                <a:path w="5709285" h="2628900">
                  <a:moveTo>
                    <a:pt x="3200259" y="38100"/>
                  </a:moveTo>
                  <a:lnTo>
                    <a:pt x="2894707" y="38100"/>
                  </a:lnTo>
                  <a:lnTo>
                    <a:pt x="2929887" y="25400"/>
                  </a:lnTo>
                  <a:lnTo>
                    <a:pt x="3012307" y="0"/>
                  </a:lnTo>
                  <a:lnTo>
                    <a:pt x="3082664" y="0"/>
                  </a:lnTo>
                  <a:lnTo>
                    <a:pt x="3165083" y="25400"/>
                  </a:lnTo>
                  <a:lnTo>
                    <a:pt x="3200259" y="38100"/>
                  </a:lnTo>
                  <a:close/>
                </a:path>
                <a:path w="5709285" h="2628900">
                  <a:moveTo>
                    <a:pt x="3497774" y="38100"/>
                  </a:moveTo>
                  <a:lnTo>
                    <a:pt x="3200259" y="38100"/>
                  </a:lnTo>
                  <a:lnTo>
                    <a:pt x="3234183" y="25400"/>
                  </a:lnTo>
                  <a:lnTo>
                    <a:pt x="3311074" y="0"/>
                  </a:lnTo>
                  <a:lnTo>
                    <a:pt x="3380174" y="0"/>
                  </a:lnTo>
                  <a:lnTo>
                    <a:pt x="3462594" y="25400"/>
                  </a:lnTo>
                  <a:lnTo>
                    <a:pt x="3497774" y="38100"/>
                  </a:lnTo>
                  <a:close/>
                </a:path>
                <a:path w="5709285" h="2628900">
                  <a:moveTo>
                    <a:pt x="3811365" y="38100"/>
                  </a:moveTo>
                  <a:lnTo>
                    <a:pt x="3497774" y="38100"/>
                  </a:lnTo>
                  <a:lnTo>
                    <a:pt x="3532950" y="25400"/>
                  </a:lnTo>
                  <a:lnTo>
                    <a:pt x="3615370" y="0"/>
                  </a:lnTo>
                  <a:lnTo>
                    <a:pt x="3686982" y="0"/>
                  </a:lnTo>
                  <a:lnTo>
                    <a:pt x="3774929" y="25400"/>
                  </a:lnTo>
                  <a:lnTo>
                    <a:pt x="3811365" y="38100"/>
                  </a:lnTo>
                  <a:close/>
                </a:path>
                <a:path w="5709285" h="2628900">
                  <a:moveTo>
                    <a:pt x="4108879" y="38100"/>
                  </a:moveTo>
                  <a:lnTo>
                    <a:pt x="3811365" y="38100"/>
                  </a:lnTo>
                  <a:lnTo>
                    <a:pt x="3844031" y="25400"/>
                  </a:lnTo>
                  <a:lnTo>
                    <a:pt x="3915394" y="0"/>
                  </a:lnTo>
                  <a:lnTo>
                    <a:pt x="3984497" y="0"/>
                  </a:lnTo>
                  <a:lnTo>
                    <a:pt x="4072443" y="25400"/>
                  </a:lnTo>
                  <a:lnTo>
                    <a:pt x="4108879" y="38100"/>
                  </a:lnTo>
                  <a:close/>
                </a:path>
                <a:path w="5709285" h="2628900">
                  <a:moveTo>
                    <a:pt x="4406386" y="38100"/>
                  </a:moveTo>
                  <a:lnTo>
                    <a:pt x="4108879" y="38100"/>
                  </a:lnTo>
                  <a:lnTo>
                    <a:pt x="4142802" y="25400"/>
                  </a:lnTo>
                  <a:lnTo>
                    <a:pt x="4219690" y="0"/>
                  </a:lnTo>
                  <a:lnTo>
                    <a:pt x="4288793" y="0"/>
                  </a:lnTo>
                  <a:lnTo>
                    <a:pt x="4371210" y="25400"/>
                  </a:lnTo>
                  <a:lnTo>
                    <a:pt x="4406386" y="38100"/>
                  </a:lnTo>
                  <a:close/>
                </a:path>
                <a:path w="5709285" h="2628900">
                  <a:moveTo>
                    <a:pt x="5025537" y="38100"/>
                  </a:moveTo>
                  <a:lnTo>
                    <a:pt x="4406386" y="38100"/>
                  </a:lnTo>
                  <a:lnTo>
                    <a:pt x="4441566" y="25400"/>
                  </a:lnTo>
                  <a:lnTo>
                    <a:pt x="4523986" y="0"/>
                  </a:lnTo>
                  <a:lnTo>
                    <a:pt x="4595602" y="0"/>
                  </a:lnTo>
                  <a:lnTo>
                    <a:pt x="4683548" y="12700"/>
                  </a:lnTo>
                  <a:lnTo>
                    <a:pt x="4719984" y="25400"/>
                  </a:lnTo>
                  <a:lnTo>
                    <a:pt x="4989101" y="25400"/>
                  </a:lnTo>
                  <a:lnTo>
                    <a:pt x="5025537" y="38100"/>
                  </a:lnTo>
                  <a:close/>
                </a:path>
                <a:path w="5709285" h="2628900">
                  <a:moveTo>
                    <a:pt x="4989101" y="25400"/>
                  </a:moveTo>
                  <a:lnTo>
                    <a:pt x="4719984" y="25400"/>
                  </a:lnTo>
                  <a:lnTo>
                    <a:pt x="4753907" y="12700"/>
                  </a:lnTo>
                  <a:lnTo>
                    <a:pt x="4830795" y="0"/>
                  </a:lnTo>
                  <a:lnTo>
                    <a:pt x="4901154" y="0"/>
                  </a:lnTo>
                  <a:lnTo>
                    <a:pt x="4989101" y="25400"/>
                  </a:lnTo>
                  <a:close/>
                </a:path>
                <a:path w="5709285" h="2628900">
                  <a:moveTo>
                    <a:pt x="5331089" y="38100"/>
                  </a:moveTo>
                  <a:lnTo>
                    <a:pt x="5025537" y="38100"/>
                  </a:lnTo>
                  <a:lnTo>
                    <a:pt x="5060713" y="25400"/>
                  </a:lnTo>
                  <a:lnTo>
                    <a:pt x="5143132" y="0"/>
                  </a:lnTo>
                  <a:lnTo>
                    <a:pt x="5213489" y="0"/>
                  </a:lnTo>
                  <a:lnTo>
                    <a:pt x="5295909" y="25400"/>
                  </a:lnTo>
                  <a:lnTo>
                    <a:pt x="5331089" y="38100"/>
                  </a:lnTo>
                  <a:close/>
                </a:path>
                <a:path w="5709285" h="2628900">
                  <a:moveTo>
                    <a:pt x="5709009" y="101600"/>
                  </a:moveTo>
                  <a:lnTo>
                    <a:pt x="5708495" y="101600"/>
                  </a:lnTo>
                  <a:lnTo>
                    <a:pt x="5699178" y="76200"/>
                  </a:lnTo>
                  <a:lnTo>
                    <a:pt x="5682787" y="38100"/>
                  </a:lnTo>
                  <a:lnTo>
                    <a:pt x="5681261" y="38100"/>
                  </a:lnTo>
                  <a:lnTo>
                    <a:pt x="5670915" y="25400"/>
                  </a:lnTo>
                  <a:lnTo>
                    <a:pt x="5685159" y="38100"/>
                  </a:lnTo>
                  <a:lnTo>
                    <a:pt x="5697332" y="50800"/>
                  </a:lnTo>
                  <a:lnTo>
                    <a:pt x="5705821" y="76200"/>
                  </a:lnTo>
                  <a:lnTo>
                    <a:pt x="5709009" y="101600"/>
                  </a:lnTo>
                  <a:close/>
                </a:path>
                <a:path w="5709285" h="2628900">
                  <a:moveTo>
                    <a:pt x="34169" y="2590800"/>
                  </a:moveTo>
                  <a:lnTo>
                    <a:pt x="21045" y="2590800"/>
                  </a:lnTo>
                  <a:lnTo>
                    <a:pt x="9872" y="2578100"/>
                  </a:lnTo>
                  <a:lnTo>
                    <a:pt x="3513" y="2565400"/>
                  </a:lnTo>
                  <a:lnTo>
                    <a:pt x="660" y="2552700"/>
                  </a:lnTo>
                  <a:lnTo>
                    <a:pt x="0" y="2527300"/>
                  </a:lnTo>
                  <a:lnTo>
                    <a:pt x="7538" y="2489200"/>
                  </a:lnTo>
                  <a:lnTo>
                    <a:pt x="1979" y="2527300"/>
                  </a:lnTo>
                  <a:lnTo>
                    <a:pt x="9868" y="2540000"/>
                  </a:lnTo>
                  <a:lnTo>
                    <a:pt x="28214" y="2578100"/>
                  </a:lnTo>
                  <a:lnTo>
                    <a:pt x="34169" y="2590800"/>
                  </a:lnTo>
                  <a:close/>
                </a:path>
                <a:path w="5709285" h="2628900">
                  <a:moveTo>
                    <a:pt x="3251520" y="2616200"/>
                  </a:moveTo>
                  <a:lnTo>
                    <a:pt x="3181164" y="2616200"/>
                  </a:lnTo>
                  <a:lnTo>
                    <a:pt x="3098743" y="2578100"/>
                  </a:lnTo>
                  <a:lnTo>
                    <a:pt x="3063563" y="2565400"/>
                  </a:lnTo>
                  <a:lnTo>
                    <a:pt x="4583288" y="2565400"/>
                  </a:lnTo>
                  <a:lnTo>
                    <a:pt x="4548108" y="2578100"/>
                  </a:lnTo>
                  <a:lnTo>
                    <a:pt x="4527503" y="2590800"/>
                  </a:lnTo>
                  <a:lnTo>
                    <a:pt x="3333939" y="2590800"/>
                  </a:lnTo>
                  <a:lnTo>
                    <a:pt x="3251520" y="2616200"/>
                  </a:lnTo>
                  <a:close/>
                </a:path>
                <a:path w="5709285" h="2628900">
                  <a:moveTo>
                    <a:pt x="4764458" y="2616200"/>
                  </a:moveTo>
                  <a:lnTo>
                    <a:pt x="4694100" y="2616200"/>
                  </a:lnTo>
                  <a:lnTo>
                    <a:pt x="4617211" y="2578100"/>
                  </a:lnTo>
                  <a:lnTo>
                    <a:pt x="4583288" y="2565400"/>
                  </a:lnTo>
                  <a:lnTo>
                    <a:pt x="4888841" y="2565400"/>
                  </a:lnTo>
                  <a:lnTo>
                    <a:pt x="4852405" y="2578100"/>
                  </a:lnTo>
                  <a:lnTo>
                    <a:pt x="4764458" y="2616200"/>
                  </a:lnTo>
                  <a:close/>
                </a:path>
                <a:path w="5709285" h="2628900">
                  <a:moveTo>
                    <a:pt x="5075540" y="2616200"/>
                  </a:moveTo>
                  <a:lnTo>
                    <a:pt x="5006441" y="2616200"/>
                  </a:lnTo>
                  <a:lnTo>
                    <a:pt x="4924021" y="2578100"/>
                  </a:lnTo>
                  <a:lnTo>
                    <a:pt x="4888841" y="2565400"/>
                  </a:lnTo>
                  <a:lnTo>
                    <a:pt x="5186355" y="2565400"/>
                  </a:lnTo>
                  <a:lnTo>
                    <a:pt x="5152431" y="2578100"/>
                  </a:lnTo>
                  <a:lnTo>
                    <a:pt x="5075540" y="2616200"/>
                  </a:lnTo>
                  <a:close/>
                </a:path>
                <a:path w="5709285" h="2628900">
                  <a:moveTo>
                    <a:pt x="5381090" y="2616200"/>
                  </a:moveTo>
                  <a:lnTo>
                    <a:pt x="5310733" y="2616200"/>
                  </a:lnTo>
                  <a:lnTo>
                    <a:pt x="5222788" y="2578100"/>
                  </a:lnTo>
                  <a:lnTo>
                    <a:pt x="5186355" y="2565400"/>
                  </a:lnTo>
                  <a:lnTo>
                    <a:pt x="5491908" y="2565400"/>
                  </a:lnTo>
                  <a:lnTo>
                    <a:pt x="5457984" y="2578100"/>
                  </a:lnTo>
                  <a:lnTo>
                    <a:pt x="5381090" y="2616200"/>
                  </a:lnTo>
                  <a:close/>
                </a:path>
                <a:path w="5709285" h="2628900">
                  <a:moveTo>
                    <a:pt x="5657672" y="2616200"/>
                  </a:moveTo>
                  <a:lnTo>
                    <a:pt x="5607375" y="2603500"/>
                  </a:lnTo>
                  <a:lnTo>
                    <a:pt x="5563154" y="2590800"/>
                  </a:lnTo>
                  <a:lnTo>
                    <a:pt x="5524751" y="2578100"/>
                  </a:lnTo>
                  <a:lnTo>
                    <a:pt x="5491908" y="2565400"/>
                  </a:lnTo>
                  <a:lnTo>
                    <a:pt x="5668416" y="2565400"/>
                  </a:lnTo>
                  <a:lnTo>
                    <a:pt x="5661972" y="2590800"/>
                  </a:lnTo>
                  <a:lnTo>
                    <a:pt x="5657672" y="2616200"/>
                  </a:lnTo>
                  <a:close/>
                </a:path>
                <a:path w="5709285" h="2628900">
                  <a:moveTo>
                    <a:pt x="251025" y="2628900"/>
                  </a:moveTo>
                  <a:lnTo>
                    <a:pt x="178987" y="2628900"/>
                  </a:lnTo>
                  <a:lnTo>
                    <a:pt x="129275" y="2616200"/>
                  </a:lnTo>
                  <a:lnTo>
                    <a:pt x="74462" y="2590800"/>
                  </a:lnTo>
                  <a:lnTo>
                    <a:pt x="327915" y="2590800"/>
                  </a:lnTo>
                  <a:lnTo>
                    <a:pt x="251025" y="2628900"/>
                  </a:lnTo>
                  <a:close/>
                </a:path>
                <a:path w="5709285" h="2628900">
                  <a:moveTo>
                    <a:pt x="543010" y="2628900"/>
                  </a:moveTo>
                  <a:lnTo>
                    <a:pt x="472653" y="2628900"/>
                  </a:lnTo>
                  <a:lnTo>
                    <a:pt x="395759" y="2590800"/>
                  </a:lnTo>
                  <a:lnTo>
                    <a:pt x="630955" y="2590800"/>
                  </a:lnTo>
                  <a:lnTo>
                    <a:pt x="543010" y="2628900"/>
                  </a:lnTo>
                  <a:close/>
                </a:path>
                <a:path w="5709285" h="2628900">
                  <a:moveTo>
                    <a:pt x="840520" y="2628900"/>
                  </a:moveTo>
                  <a:lnTo>
                    <a:pt x="771420" y="2628900"/>
                  </a:lnTo>
                  <a:lnTo>
                    <a:pt x="700056" y="2590800"/>
                  </a:lnTo>
                  <a:lnTo>
                    <a:pt x="928466" y="2590800"/>
                  </a:lnTo>
                  <a:lnTo>
                    <a:pt x="840520" y="2628900"/>
                  </a:lnTo>
                  <a:close/>
                </a:path>
                <a:path w="5709285" h="2628900">
                  <a:moveTo>
                    <a:pt x="1146072" y="2628900"/>
                  </a:moveTo>
                  <a:lnTo>
                    <a:pt x="1075717" y="2628900"/>
                  </a:lnTo>
                  <a:lnTo>
                    <a:pt x="998826" y="2590800"/>
                  </a:lnTo>
                  <a:lnTo>
                    <a:pt x="1234019" y="2590800"/>
                  </a:lnTo>
                  <a:lnTo>
                    <a:pt x="1146072" y="2628900"/>
                  </a:lnTo>
                  <a:close/>
                </a:path>
                <a:path w="5709285" h="2628900">
                  <a:moveTo>
                    <a:pt x="1457154" y="2628900"/>
                  </a:moveTo>
                  <a:lnTo>
                    <a:pt x="1388055" y="2628900"/>
                  </a:lnTo>
                  <a:lnTo>
                    <a:pt x="1305634" y="2590800"/>
                  </a:lnTo>
                  <a:lnTo>
                    <a:pt x="1534045" y="2590800"/>
                  </a:lnTo>
                  <a:lnTo>
                    <a:pt x="1457154" y="2628900"/>
                  </a:lnTo>
                  <a:close/>
                </a:path>
                <a:path w="5709285" h="2628900">
                  <a:moveTo>
                    <a:pt x="1749139" y="2616200"/>
                  </a:moveTo>
                  <a:lnTo>
                    <a:pt x="1678779" y="2616200"/>
                  </a:lnTo>
                  <a:lnTo>
                    <a:pt x="1601888" y="2590800"/>
                  </a:lnTo>
                  <a:lnTo>
                    <a:pt x="1837085" y="2590800"/>
                  </a:lnTo>
                  <a:lnTo>
                    <a:pt x="1749139" y="2616200"/>
                  </a:lnTo>
                  <a:close/>
                </a:path>
                <a:path w="5709285" h="2628900">
                  <a:moveTo>
                    <a:pt x="2060218" y="2616200"/>
                  </a:moveTo>
                  <a:lnTo>
                    <a:pt x="1991118" y="2616200"/>
                  </a:lnTo>
                  <a:lnTo>
                    <a:pt x="1908701" y="2590800"/>
                  </a:lnTo>
                  <a:lnTo>
                    <a:pt x="2137109" y="2590800"/>
                  </a:lnTo>
                  <a:lnTo>
                    <a:pt x="2060218" y="2616200"/>
                  </a:lnTo>
                  <a:close/>
                </a:path>
                <a:path w="5709285" h="2628900">
                  <a:moveTo>
                    <a:pt x="2364513" y="2616200"/>
                  </a:moveTo>
                  <a:lnTo>
                    <a:pt x="2295414" y="2616200"/>
                  </a:lnTo>
                  <a:lnTo>
                    <a:pt x="2207465" y="2590800"/>
                  </a:lnTo>
                  <a:lnTo>
                    <a:pt x="2435876" y="2590800"/>
                  </a:lnTo>
                  <a:lnTo>
                    <a:pt x="2364513" y="2616200"/>
                  </a:lnTo>
                  <a:close/>
                </a:path>
                <a:path w="5709285" h="2628900">
                  <a:moveTo>
                    <a:pt x="2663284" y="2628900"/>
                  </a:moveTo>
                  <a:lnTo>
                    <a:pt x="2592925" y="2628900"/>
                  </a:lnTo>
                  <a:lnTo>
                    <a:pt x="2504978" y="2590800"/>
                  </a:lnTo>
                  <a:lnTo>
                    <a:pt x="2740172" y="2590800"/>
                  </a:lnTo>
                  <a:lnTo>
                    <a:pt x="2663284" y="2628900"/>
                  </a:lnTo>
                  <a:close/>
                </a:path>
                <a:path w="5709285" h="2628900">
                  <a:moveTo>
                    <a:pt x="3542248" y="2628900"/>
                  </a:moveTo>
                  <a:lnTo>
                    <a:pt x="3473145" y="2628900"/>
                  </a:lnTo>
                  <a:lnTo>
                    <a:pt x="3401783" y="2590800"/>
                  </a:lnTo>
                  <a:lnTo>
                    <a:pt x="3630194" y="2590800"/>
                  </a:lnTo>
                  <a:lnTo>
                    <a:pt x="3542248" y="2628900"/>
                  </a:lnTo>
                  <a:close/>
                </a:path>
                <a:path w="5709285" h="2628900">
                  <a:moveTo>
                    <a:pt x="3861372" y="2628900"/>
                  </a:moveTo>
                  <a:lnTo>
                    <a:pt x="3791013" y="2628900"/>
                  </a:lnTo>
                  <a:lnTo>
                    <a:pt x="3703066" y="2590800"/>
                  </a:lnTo>
                  <a:lnTo>
                    <a:pt x="3938260" y="2590800"/>
                  </a:lnTo>
                  <a:lnTo>
                    <a:pt x="3861372" y="2628900"/>
                  </a:lnTo>
                  <a:close/>
                </a:path>
                <a:path w="5709285" h="2628900">
                  <a:moveTo>
                    <a:pt x="4160139" y="2628900"/>
                  </a:moveTo>
                  <a:lnTo>
                    <a:pt x="4089783" y="2628900"/>
                  </a:lnTo>
                  <a:lnTo>
                    <a:pt x="4007363" y="2590800"/>
                  </a:lnTo>
                  <a:lnTo>
                    <a:pt x="4242556" y="2590800"/>
                  </a:lnTo>
                  <a:lnTo>
                    <a:pt x="4160139" y="2628900"/>
                  </a:lnTo>
                  <a:close/>
                </a:path>
                <a:path w="5709285" h="2628900">
                  <a:moveTo>
                    <a:pt x="4465688" y="2628900"/>
                  </a:moveTo>
                  <a:lnTo>
                    <a:pt x="4395332" y="2628900"/>
                  </a:lnTo>
                  <a:lnTo>
                    <a:pt x="4312915" y="2590800"/>
                  </a:lnTo>
                  <a:lnTo>
                    <a:pt x="4527503" y="2590800"/>
                  </a:lnTo>
                  <a:lnTo>
                    <a:pt x="4465688" y="2628900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68455" y="6121305"/>
              <a:ext cx="5707380" cy="2628900"/>
            </a:xfrm>
            <a:custGeom>
              <a:avLst/>
              <a:gdLst/>
              <a:ahLst/>
              <a:cxnLst/>
              <a:rect l="l" t="t" r="r" b="b"/>
              <a:pathLst>
                <a:path w="5707380" h="2628900">
                  <a:moveTo>
                    <a:pt x="36863" y="123127"/>
                  </a:moveTo>
                  <a:lnTo>
                    <a:pt x="30091" y="88900"/>
                  </a:lnTo>
                  <a:lnTo>
                    <a:pt x="33060" y="63500"/>
                  </a:lnTo>
                  <a:lnTo>
                    <a:pt x="41145" y="50800"/>
                  </a:lnTo>
                  <a:lnTo>
                    <a:pt x="67744" y="0"/>
                  </a:lnTo>
                  <a:lnTo>
                    <a:pt x="93726" y="12700"/>
                  </a:lnTo>
                  <a:lnTo>
                    <a:pt x="83262" y="12700"/>
                  </a:lnTo>
                  <a:lnTo>
                    <a:pt x="68496" y="50800"/>
                  </a:lnTo>
                  <a:lnTo>
                    <a:pt x="50067" y="88900"/>
                  </a:lnTo>
                  <a:lnTo>
                    <a:pt x="36863" y="123127"/>
                  </a:lnTo>
                  <a:close/>
                </a:path>
                <a:path w="5707380" h="2628900">
                  <a:moveTo>
                    <a:pt x="472332" y="38100"/>
                  </a:moveTo>
                  <a:lnTo>
                    <a:pt x="166779" y="38100"/>
                  </a:lnTo>
                  <a:lnTo>
                    <a:pt x="203215" y="25400"/>
                  </a:lnTo>
                  <a:lnTo>
                    <a:pt x="291162" y="0"/>
                  </a:lnTo>
                  <a:lnTo>
                    <a:pt x="361521" y="0"/>
                  </a:lnTo>
                  <a:lnTo>
                    <a:pt x="438412" y="25400"/>
                  </a:lnTo>
                  <a:lnTo>
                    <a:pt x="472332" y="38100"/>
                  </a:lnTo>
                  <a:close/>
                </a:path>
                <a:path w="5707380" h="2628900">
                  <a:moveTo>
                    <a:pt x="769846" y="38100"/>
                  </a:moveTo>
                  <a:lnTo>
                    <a:pt x="472332" y="38100"/>
                  </a:lnTo>
                  <a:lnTo>
                    <a:pt x="507512" y="25400"/>
                  </a:lnTo>
                  <a:lnTo>
                    <a:pt x="589932" y="0"/>
                  </a:lnTo>
                  <a:lnTo>
                    <a:pt x="659031" y="0"/>
                  </a:lnTo>
                  <a:lnTo>
                    <a:pt x="735922" y="25400"/>
                  </a:lnTo>
                  <a:lnTo>
                    <a:pt x="769846" y="38100"/>
                  </a:lnTo>
                  <a:close/>
                </a:path>
                <a:path w="5707380" h="2628900">
                  <a:moveTo>
                    <a:pt x="1083437" y="38100"/>
                  </a:moveTo>
                  <a:lnTo>
                    <a:pt x="769846" y="38100"/>
                  </a:lnTo>
                  <a:lnTo>
                    <a:pt x="803769" y="25400"/>
                  </a:lnTo>
                  <a:lnTo>
                    <a:pt x="880657" y="0"/>
                  </a:lnTo>
                  <a:lnTo>
                    <a:pt x="952273" y="0"/>
                  </a:lnTo>
                  <a:lnTo>
                    <a:pt x="1045748" y="25400"/>
                  </a:lnTo>
                  <a:lnTo>
                    <a:pt x="1083437" y="38100"/>
                  </a:lnTo>
                  <a:close/>
                </a:path>
                <a:path w="5707380" h="2628900">
                  <a:moveTo>
                    <a:pt x="1372913" y="38100"/>
                  </a:moveTo>
                  <a:lnTo>
                    <a:pt x="1083437" y="38100"/>
                  </a:lnTo>
                  <a:lnTo>
                    <a:pt x="1117361" y="25400"/>
                  </a:lnTo>
                  <a:lnTo>
                    <a:pt x="1194251" y="0"/>
                  </a:lnTo>
                  <a:lnTo>
                    <a:pt x="1262095" y="0"/>
                  </a:lnTo>
                  <a:lnTo>
                    <a:pt x="1338989" y="25400"/>
                  </a:lnTo>
                  <a:lnTo>
                    <a:pt x="1372913" y="38100"/>
                  </a:lnTo>
                  <a:close/>
                </a:path>
                <a:path w="5707380" h="2628900">
                  <a:moveTo>
                    <a:pt x="1678465" y="38100"/>
                  </a:moveTo>
                  <a:lnTo>
                    <a:pt x="1372913" y="38100"/>
                  </a:lnTo>
                  <a:lnTo>
                    <a:pt x="1408088" y="25400"/>
                  </a:lnTo>
                  <a:lnTo>
                    <a:pt x="1490506" y="0"/>
                  </a:lnTo>
                  <a:lnTo>
                    <a:pt x="1560865" y="0"/>
                  </a:lnTo>
                  <a:lnTo>
                    <a:pt x="1643286" y="25400"/>
                  </a:lnTo>
                  <a:lnTo>
                    <a:pt x="1678465" y="38100"/>
                  </a:lnTo>
                  <a:close/>
                </a:path>
                <a:path w="5707380" h="2628900">
                  <a:moveTo>
                    <a:pt x="1984018" y="38100"/>
                  </a:moveTo>
                  <a:lnTo>
                    <a:pt x="1678465" y="38100"/>
                  </a:lnTo>
                  <a:lnTo>
                    <a:pt x="1713641" y="25400"/>
                  </a:lnTo>
                  <a:lnTo>
                    <a:pt x="1796058" y="0"/>
                  </a:lnTo>
                  <a:lnTo>
                    <a:pt x="1866418" y="0"/>
                  </a:lnTo>
                  <a:lnTo>
                    <a:pt x="1948838" y="25400"/>
                  </a:lnTo>
                  <a:lnTo>
                    <a:pt x="1984018" y="38100"/>
                  </a:lnTo>
                  <a:close/>
                </a:path>
                <a:path w="5707380" h="2628900">
                  <a:moveTo>
                    <a:pt x="2289571" y="38100"/>
                  </a:moveTo>
                  <a:lnTo>
                    <a:pt x="1984018" y="38100"/>
                  </a:lnTo>
                  <a:lnTo>
                    <a:pt x="2019194" y="25400"/>
                  </a:lnTo>
                  <a:lnTo>
                    <a:pt x="2101611" y="0"/>
                  </a:lnTo>
                  <a:lnTo>
                    <a:pt x="2171970" y="0"/>
                  </a:lnTo>
                  <a:lnTo>
                    <a:pt x="2254391" y="25400"/>
                  </a:lnTo>
                  <a:lnTo>
                    <a:pt x="2289571" y="38100"/>
                  </a:lnTo>
                  <a:close/>
                </a:path>
                <a:path w="5707380" h="2628900">
                  <a:moveTo>
                    <a:pt x="2587077" y="38100"/>
                  </a:moveTo>
                  <a:lnTo>
                    <a:pt x="2289571" y="38100"/>
                  </a:lnTo>
                  <a:lnTo>
                    <a:pt x="2324746" y="25400"/>
                  </a:lnTo>
                  <a:lnTo>
                    <a:pt x="2407163" y="0"/>
                  </a:lnTo>
                  <a:lnTo>
                    <a:pt x="2476266" y="0"/>
                  </a:lnTo>
                  <a:lnTo>
                    <a:pt x="2553155" y="25400"/>
                  </a:lnTo>
                  <a:lnTo>
                    <a:pt x="2587077" y="38100"/>
                  </a:lnTo>
                  <a:close/>
                </a:path>
                <a:path w="5707380" h="2628900">
                  <a:moveTo>
                    <a:pt x="2892630" y="38100"/>
                  </a:moveTo>
                  <a:lnTo>
                    <a:pt x="2587077" y="38100"/>
                  </a:lnTo>
                  <a:lnTo>
                    <a:pt x="2622257" y="25400"/>
                  </a:lnTo>
                  <a:lnTo>
                    <a:pt x="2704677" y="0"/>
                  </a:lnTo>
                  <a:lnTo>
                    <a:pt x="2775033" y="0"/>
                  </a:lnTo>
                  <a:lnTo>
                    <a:pt x="2857450" y="25400"/>
                  </a:lnTo>
                  <a:lnTo>
                    <a:pt x="2892630" y="38100"/>
                  </a:lnTo>
                  <a:close/>
                </a:path>
                <a:path w="5707380" h="2628900">
                  <a:moveTo>
                    <a:pt x="3198182" y="38100"/>
                  </a:moveTo>
                  <a:lnTo>
                    <a:pt x="2892630" y="38100"/>
                  </a:lnTo>
                  <a:lnTo>
                    <a:pt x="2927810" y="25400"/>
                  </a:lnTo>
                  <a:lnTo>
                    <a:pt x="3010230" y="0"/>
                  </a:lnTo>
                  <a:lnTo>
                    <a:pt x="3080587" y="0"/>
                  </a:lnTo>
                  <a:lnTo>
                    <a:pt x="3163006" y="25400"/>
                  </a:lnTo>
                  <a:lnTo>
                    <a:pt x="3198182" y="38100"/>
                  </a:lnTo>
                  <a:close/>
                </a:path>
                <a:path w="5707380" h="2628900">
                  <a:moveTo>
                    <a:pt x="3495697" y="38100"/>
                  </a:moveTo>
                  <a:lnTo>
                    <a:pt x="3198182" y="38100"/>
                  </a:lnTo>
                  <a:lnTo>
                    <a:pt x="3232106" y="25400"/>
                  </a:lnTo>
                  <a:lnTo>
                    <a:pt x="3308997" y="0"/>
                  </a:lnTo>
                  <a:lnTo>
                    <a:pt x="3378097" y="0"/>
                  </a:lnTo>
                  <a:lnTo>
                    <a:pt x="3460517" y="25400"/>
                  </a:lnTo>
                  <a:lnTo>
                    <a:pt x="3495697" y="38100"/>
                  </a:lnTo>
                  <a:close/>
                </a:path>
                <a:path w="5707380" h="2628900">
                  <a:moveTo>
                    <a:pt x="3809288" y="38100"/>
                  </a:moveTo>
                  <a:lnTo>
                    <a:pt x="3495697" y="38100"/>
                  </a:lnTo>
                  <a:lnTo>
                    <a:pt x="3530873" y="25400"/>
                  </a:lnTo>
                  <a:lnTo>
                    <a:pt x="3613293" y="0"/>
                  </a:lnTo>
                  <a:lnTo>
                    <a:pt x="3684905" y="0"/>
                  </a:lnTo>
                  <a:lnTo>
                    <a:pt x="3772852" y="25400"/>
                  </a:lnTo>
                  <a:lnTo>
                    <a:pt x="3809288" y="38100"/>
                  </a:lnTo>
                  <a:close/>
                </a:path>
                <a:path w="5707380" h="2628900">
                  <a:moveTo>
                    <a:pt x="4106802" y="38100"/>
                  </a:moveTo>
                  <a:lnTo>
                    <a:pt x="3809288" y="38100"/>
                  </a:lnTo>
                  <a:lnTo>
                    <a:pt x="3841954" y="25400"/>
                  </a:lnTo>
                  <a:lnTo>
                    <a:pt x="3913317" y="0"/>
                  </a:lnTo>
                  <a:lnTo>
                    <a:pt x="3982420" y="0"/>
                  </a:lnTo>
                  <a:lnTo>
                    <a:pt x="4070366" y="25400"/>
                  </a:lnTo>
                  <a:lnTo>
                    <a:pt x="4106802" y="38100"/>
                  </a:lnTo>
                  <a:close/>
                </a:path>
                <a:path w="5707380" h="2628900">
                  <a:moveTo>
                    <a:pt x="4404309" y="38100"/>
                  </a:moveTo>
                  <a:lnTo>
                    <a:pt x="4106802" y="38100"/>
                  </a:lnTo>
                  <a:lnTo>
                    <a:pt x="4140725" y="25400"/>
                  </a:lnTo>
                  <a:lnTo>
                    <a:pt x="4217613" y="0"/>
                  </a:lnTo>
                  <a:lnTo>
                    <a:pt x="4286716" y="0"/>
                  </a:lnTo>
                  <a:lnTo>
                    <a:pt x="4369133" y="25400"/>
                  </a:lnTo>
                  <a:lnTo>
                    <a:pt x="4404309" y="38100"/>
                  </a:lnTo>
                  <a:close/>
                </a:path>
                <a:path w="5707380" h="2628900">
                  <a:moveTo>
                    <a:pt x="5023460" y="38100"/>
                  </a:moveTo>
                  <a:lnTo>
                    <a:pt x="4404309" y="38100"/>
                  </a:lnTo>
                  <a:lnTo>
                    <a:pt x="4439489" y="25400"/>
                  </a:lnTo>
                  <a:lnTo>
                    <a:pt x="4521909" y="0"/>
                  </a:lnTo>
                  <a:lnTo>
                    <a:pt x="4593525" y="0"/>
                  </a:lnTo>
                  <a:lnTo>
                    <a:pt x="4681471" y="12700"/>
                  </a:lnTo>
                  <a:lnTo>
                    <a:pt x="4717907" y="25400"/>
                  </a:lnTo>
                  <a:lnTo>
                    <a:pt x="4987024" y="25400"/>
                  </a:lnTo>
                  <a:lnTo>
                    <a:pt x="5023460" y="38100"/>
                  </a:lnTo>
                  <a:close/>
                </a:path>
                <a:path w="5707380" h="2628900">
                  <a:moveTo>
                    <a:pt x="4987024" y="25400"/>
                  </a:moveTo>
                  <a:lnTo>
                    <a:pt x="4717907" y="25400"/>
                  </a:lnTo>
                  <a:lnTo>
                    <a:pt x="4751830" y="12700"/>
                  </a:lnTo>
                  <a:lnTo>
                    <a:pt x="4828719" y="0"/>
                  </a:lnTo>
                  <a:lnTo>
                    <a:pt x="4899077" y="0"/>
                  </a:lnTo>
                  <a:lnTo>
                    <a:pt x="4987024" y="25400"/>
                  </a:lnTo>
                  <a:close/>
                </a:path>
                <a:path w="5707380" h="2628900">
                  <a:moveTo>
                    <a:pt x="5329012" y="38100"/>
                  </a:moveTo>
                  <a:lnTo>
                    <a:pt x="5023460" y="38100"/>
                  </a:lnTo>
                  <a:lnTo>
                    <a:pt x="5058636" y="25400"/>
                  </a:lnTo>
                  <a:lnTo>
                    <a:pt x="5141056" y="0"/>
                  </a:lnTo>
                  <a:lnTo>
                    <a:pt x="5211412" y="0"/>
                  </a:lnTo>
                  <a:lnTo>
                    <a:pt x="5293832" y="25400"/>
                  </a:lnTo>
                  <a:lnTo>
                    <a:pt x="5329012" y="38100"/>
                  </a:lnTo>
                  <a:close/>
                </a:path>
                <a:path w="5707380" h="2628900">
                  <a:moveTo>
                    <a:pt x="5687653" y="171169"/>
                  </a:moveTo>
                  <a:lnTo>
                    <a:pt x="5672658" y="127000"/>
                  </a:lnTo>
                  <a:lnTo>
                    <a:pt x="5654826" y="88900"/>
                  </a:lnTo>
                  <a:lnTo>
                    <a:pt x="5636396" y="50800"/>
                  </a:lnTo>
                  <a:lnTo>
                    <a:pt x="5635720" y="38100"/>
                  </a:lnTo>
                  <a:lnTo>
                    <a:pt x="5629856" y="25400"/>
                  </a:lnTo>
                  <a:lnTo>
                    <a:pt x="5668838" y="25400"/>
                  </a:lnTo>
                  <a:lnTo>
                    <a:pt x="5679683" y="38100"/>
                  </a:lnTo>
                  <a:lnTo>
                    <a:pt x="5681014" y="38100"/>
                  </a:lnTo>
                  <a:lnTo>
                    <a:pt x="5697405" y="76200"/>
                  </a:lnTo>
                  <a:lnTo>
                    <a:pt x="5706290" y="101600"/>
                  </a:lnTo>
                  <a:lnTo>
                    <a:pt x="5706932" y="101600"/>
                  </a:lnTo>
                  <a:lnTo>
                    <a:pt x="5699394" y="139700"/>
                  </a:lnTo>
                  <a:lnTo>
                    <a:pt x="5687653" y="171169"/>
                  </a:lnTo>
                  <a:close/>
                </a:path>
                <a:path w="5707380" h="2628900">
                  <a:moveTo>
                    <a:pt x="37629" y="127000"/>
                  </a:moveTo>
                  <a:lnTo>
                    <a:pt x="35369" y="127000"/>
                  </a:lnTo>
                  <a:lnTo>
                    <a:pt x="36863" y="123127"/>
                  </a:lnTo>
                  <a:lnTo>
                    <a:pt x="37629" y="127000"/>
                  </a:lnTo>
                  <a:close/>
                </a:path>
                <a:path w="5707380" h="2628900">
                  <a:moveTo>
                    <a:pt x="5666225" y="228600"/>
                  </a:moveTo>
                  <a:lnTo>
                    <a:pt x="5687653" y="171169"/>
                  </a:lnTo>
                  <a:lnTo>
                    <a:pt x="5689904" y="177800"/>
                  </a:lnTo>
                  <a:lnTo>
                    <a:pt x="5666225" y="228600"/>
                  </a:lnTo>
                  <a:close/>
                </a:path>
                <a:path w="5707380" h="2628900">
                  <a:moveTo>
                    <a:pt x="77492" y="2593166"/>
                  </a:moveTo>
                  <a:lnTo>
                    <a:pt x="72385" y="2590800"/>
                  </a:lnTo>
                  <a:lnTo>
                    <a:pt x="32397" y="2590800"/>
                  </a:lnTo>
                  <a:lnTo>
                    <a:pt x="26441" y="2578100"/>
                  </a:lnTo>
                  <a:lnTo>
                    <a:pt x="8095" y="2540000"/>
                  </a:lnTo>
                  <a:lnTo>
                    <a:pt x="0" y="2527300"/>
                  </a:lnTo>
                  <a:lnTo>
                    <a:pt x="5461" y="2489200"/>
                  </a:lnTo>
                  <a:lnTo>
                    <a:pt x="38629" y="2400300"/>
                  </a:lnTo>
                  <a:lnTo>
                    <a:pt x="18379" y="2463800"/>
                  </a:lnTo>
                  <a:lnTo>
                    <a:pt x="32235" y="2489200"/>
                  </a:lnTo>
                  <a:lnTo>
                    <a:pt x="50067" y="2540000"/>
                  </a:lnTo>
                  <a:lnTo>
                    <a:pt x="68496" y="2578100"/>
                  </a:lnTo>
                  <a:lnTo>
                    <a:pt x="77246" y="2590800"/>
                  </a:lnTo>
                  <a:lnTo>
                    <a:pt x="77492" y="2593166"/>
                  </a:lnTo>
                  <a:close/>
                </a:path>
                <a:path w="5707380" h="2628900">
                  <a:moveTo>
                    <a:pt x="5655595" y="2616200"/>
                  </a:moveTo>
                  <a:lnTo>
                    <a:pt x="5623532" y="2608104"/>
                  </a:lnTo>
                  <a:lnTo>
                    <a:pt x="5636396" y="2578100"/>
                  </a:lnTo>
                  <a:lnTo>
                    <a:pt x="5639260" y="2565400"/>
                  </a:lnTo>
                  <a:lnTo>
                    <a:pt x="5654826" y="2540000"/>
                  </a:lnTo>
                  <a:lnTo>
                    <a:pt x="5670356" y="2501900"/>
                  </a:lnTo>
                  <a:lnTo>
                    <a:pt x="5669739" y="2489200"/>
                  </a:lnTo>
                  <a:lnTo>
                    <a:pt x="5674764" y="2527300"/>
                  </a:lnTo>
                  <a:lnTo>
                    <a:pt x="5672203" y="2552700"/>
                  </a:lnTo>
                  <a:lnTo>
                    <a:pt x="5666339" y="2565400"/>
                  </a:lnTo>
                  <a:lnTo>
                    <a:pt x="5659895" y="2590800"/>
                  </a:lnTo>
                  <a:lnTo>
                    <a:pt x="5655595" y="2616200"/>
                  </a:lnTo>
                  <a:close/>
                </a:path>
                <a:path w="5707380" h="2628900">
                  <a:moveTo>
                    <a:pt x="3249443" y="2616200"/>
                  </a:moveTo>
                  <a:lnTo>
                    <a:pt x="3179087" y="2616200"/>
                  </a:lnTo>
                  <a:lnTo>
                    <a:pt x="3096666" y="2578100"/>
                  </a:lnTo>
                  <a:lnTo>
                    <a:pt x="3061487" y="2565400"/>
                  </a:lnTo>
                  <a:lnTo>
                    <a:pt x="4581211" y="2565400"/>
                  </a:lnTo>
                  <a:lnTo>
                    <a:pt x="4546031" y="2578100"/>
                  </a:lnTo>
                  <a:lnTo>
                    <a:pt x="4525426" y="2590800"/>
                  </a:lnTo>
                  <a:lnTo>
                    <a:pt x="3331862" y="2590800"/>
                  </a:lnTo>
                  <a:lnTo>
                    <a:pt x="3249443" y="2616200"/>
                  </a:lnTo>
                  <a:close/>
                </a:path>
                <a:path w="5707380" h="2628900">
                  <a:moveTo>
                    <a:pt x="4762381" y="2616200"/>
                  </a:moveTo>
                  <a:lnTo>
                    <a:pt x="4692023" y="2616200"/>
                  </a:lnTo>
                  <a:lnTo>
                    <a:pt x="4615134" y="2578100"/>
                  </a:lnTo>
                  <a:lnTo>
                    <a:pt x="4581211" y="2565400"/>
                  </a:lnTo>
                  <a:lnTo>
                    <a:pt x="4886764" y="2565400"/>
                  </a:lnTo>
                  <a:lnTo>
                    <a:pt x="4850328" y="2578100"/>
                  </a:lnTo>
                  <a:lnTo>
                    <a:pt x="4762381" y="2616200"/>
                  </a:lnTo>
                  <a:close/>
                </a:path>
                <a:path w="5707380" h="2628900">
                  <a:moveTo>
                    <a:pt x="5073463" y="2616200"/>
                  </a:moveTo>
                  <a:lnTo>
                    <a:pt x="5004364" y="2616200"/>
                  </a:lnTo>
                  <a:lnTo>
                    <a:pt x="4921944" y="2578100"/>
                  </a:lnTo>
                  <a:lnTo>
                    <a:pt x="4886764" y="2565400"/>
                  </a:lnTo>
                  <a:lnTo>
                    <a:pt x="5184278" y="2565400"/>
                  </a:lnTo>
                  <a:lnTo>
                    <a:pt x="5150354" y="2578100"/>
                  </a:lnTo>
                  <a:lnTo>
                    <a:pt x="5073463" y="2616200"/>
                  </a:lnTo>
                  <a:close/>
                </a:path>
                <a:path w="5707380" h="2628900">
                  <a:moveTo>
                    <a:pt x="5379013" y="2616200"/>
                  </a:moveTo>
                  <a:lnTo>
                    <a:pt x="5308656" y="2616200"/>
                  </a:lnTo>
                  <a:lnTo>
                    <a:pt x="5220711" y="2578100"/>
                  </a:lnTo>
                  <a:lnTo>
                    <a:pt x="5184278" y="2565400"/>
                  </a:lnTo>
                  <a:lnTo>
                    <a:pt x="5489831" y="2565400"/>
                  </a:lnTo>
                  <a:lnTo>
                    <a:pt x="5455907" y="2578100"/>
                  </a:lnTo>
                  <a:lnTo>
                    <a:pt x="5379013" y="2616200"/>
                  </a:lnTo>
                  <a:close/>
                </a:path>
                <a:path w="5707380" h="2628900">
                  <a:moveTo>
                    <a:pt x="540933" y="2628900"/>
                  </a:moveTo>
                  <a:lnTo>
                    <a:pt x="470576" y="2628900"/>
                  </a:lnTo>
                  <a:lnTo>
                    <a:pt x="393682" y="2590800"/>
                  </a:lnTo>
                  <a:lnTo>
                    <a:pt x="628878" y="2590800"/>
                  </a:lnTo>
                  <a:lnTo>
                    <a:pt x="540933" y="2628900"/>
                  </a:lnTo>
                  <a:close/>
                </a:path>
                <a:path w="5707380" h="2628900">
                  <a:moveTo>
                    <a:pt x="838443" y="2628900"/>
                  </a:moveTo>
                  <a:lnTo>
                    <a:pt x="769343" y="2628900"/>
                  </a:lnTo>
                  <a:lnTo>
                    <a:pt x="697979" y="2590800"/>
                  </a:lnTo>
                  <a:lnTo>
                    <a:pt x="926389" y="2590800"/>
                  </a:lnTo>
                  <a:lnTo>
                    <a:pt x="838443" y="2628900"/>
                  </a:lnTo>
                  <a:close/>
                </a:path>
                <a:path w="5707380" h="2628900">
                  <a:moveTo>
                    <a:pt x="1143995" y="2628900"/>
                  </a:moveTo>
                  <a:lnTo>
                    <a:pt x="1073640" y="2628900"/>
                  </a:lnTo>
                  <a:lnTo>
                    <a:pt x="996749" y="2590800"/>
                  </a:lnTo>
                  <a:lnTo>
                    <a:pt x="1231942" y="2590800"/>
                  </a:lnTo>
                  <a:lnTo>
                    <a:pt x="1143995" y="2628900"/>
                  </a:lnTo>
                  <a:close/>
                </a:path>
                <a:path w="5707380" h="2628900">
                  <a:moveTo>
                    <a:pt x="1455077" y="2628900"/>
                  </a:moveTo>
                  <a:lnTo>
                    <a:pt x="1385978" y="2628900"/>
                  </a:lnTo>
                  <a:lnTo>
                    <a:pt x="1303558" y="2590800"/>
                  </a:lnTo>
                  <a:lnTo>
                    <a:pt x="1531968" y="2590800"/>
                  </a:lnTo>
                  <a:lnTo>
                    <a:pt x="1455077" y="2628900"/>
                  </a:lnTo>
                  <a:close/>
                </a:path>
                <a:path w="5707380" h="2628900">
                  <a:moveTo>
                    <a:pt x="1747062" y="2616200"/>
                  </a:moveTo>
                  <a:lnTo>
                    <a:pt x="1676702" y="2616200"/>
                  </a:lnTo>
                  <a:lnTo>
                    <a:pt x="1599811" y="2590800"/>
                  </a:lnTo>
                  <a:lnTo>
                    <a:pt x="1835008" y="2590800"/>
                  </a:lnTo>
                  <a:lnTo>
                    <a:pt x="1747062" y="2616200"/>
                  </a:lnTo>
                  <a:close/>
                </a:path>
                <a:path w="5707380" h="2628900">
                  <a:moveTo>
                    <a:pt x="2058141" y="2616200"/>
                  </a:moveTo>
                  <a:lnTo>
                    <a:pt x="1989041" y="2616200"/>
                  </a:lnTo>
                  <a:lnTo>
                    <a:pt x="1906624" y="2590800"/>
                  </a:lnTo>
                  <a:lnTo>
                    <a:pt x="2135032" y="2590800"/>
                  </a:lnTo>
                  <a:lnTo>
                    <a:pt x="2058141" y="2616200"/>
                  </a:lnTo>
                  <a:close/>
                </a:path>
                <a:path w="5707380" h="2628900">
                  <a:moveTo>
                    <a:pt x="2362436" y="2616200"/>
                  </a:moveTo>
                  <a:lnTo>
                    <a:pt x="2293337" y="2616200"/>
                  </a:lnTo>
                  <a:lnTo>
                    <a:pt x="2205388" y="2590800"/>
                  </a:lnTo>
                  <a:lnTo>
                    <a:pt x="2433799" y="2590800"/>
                  </a:lnTo>
                  <a:lnTo>
                    <a:pt x="2362436" y="2616200"/>
                  </a:lnTo>
                  <a:close/>
                </a:path>
                <a:path w="5707380" h="2628900">
                  <a:moveTo>
                    <a:pt x="2661207" y="2628900"/>
                  </a:moveTo>
                  <a:lnTo>
                    <a:pt x="2590848" y="2628900"/>
                  </a:lnTo>
                  <a:lnTo>
                    <a:pt x="2502901" y="2590800"/>
                  </a:lnTo>
                  <a:lnTo>
                    <a:pt x="2738095" y="2590800"/>
                  </a:lnTo>
                  <a:lnTo>
                    <a:pt x="2661207" y="2628900"/>
                  </a:lnTo>
                  <a:close/>
                </a:path>
                <a:path w="5707380" h="2628900">
                  <a:moveTo>
                    <a:pt x="3540171" y="2628900"/>
                  </a:moveTo>
                  <a:lnTo>
                    <a:pt x="3471068" y="2628900"/>
                  </a:lnTo>
                  <a:lnTo>
                    <a:pt x="3399706" y="2590800"/>
                  </a:lnTo>
                  <a:lnTo>
                    <a:pt x="3628117" y="2590800"/>
                  </a:lnTo>
                  <a:lnTo>
                    <a:pt x="3540171" y="2628900"/>
                  </a:lnTo>
                  <a:close/>
                </a:path>
                <a:path w="5707380" h="2628900">
                  <a:moveTo>
                    <a:pt x="3859295" y="2628900"/>
                  </a:moveTo>
                  <a:lnTo>
                    <a:pt x="3788936" y="2628900"/>
                  </a:lnTo>
                  <a:lnTo>
                    <a:pt x="3700989" y="2590800"/>
                  </a:lnTo>
                  <a:lnTo>
                    <a:pt x="3936183" y="2590800"/>
                  </a:lnTo>
                  <a:lnTo>
                    <a:pt x="3859295" y="2628900"/>
                  </a:lnTo>
                  <a:close/>
                </a:path>
                <a:path w="5707380" h="2628900">
                  <a:moveTo>
                    <a:pt x="4158062" y="2628900"/>
                  </a:moveTo>
                  <a:lnTo>
                    <a:pt x="4087706" y="2628900"/>
                  </a:lnTo>
                  <a:lnTo>
                    <a:pt x="4005286" y="2590800"/>
                  </a:lnTo>
                  <a:lnTo>
                    <a:pt x="4240479" y="2590800"/>
                  </a:lnTo>
                  <a:lnTo>
                    <a:pt x="4158062" y="2628900"/>
                  </a:lnTo>
                  <a:close/>
                </a:path>
                <a:path w="5707380" h="2628900">
                  <a:moveTo>
                    <a:pt x="4463611" y="2628900"/>
                  </a:moveTo>
                  <a:lnTo>
                    <a:pt x="4393255" y="2628900"/>
                  </a:lnTo>
                  <a:lnTo>
                    <a:pt x="4310838" y="2590800"/>
                  </a:lnTo>
                  <a:lnTo>
                    <a:pt x="4525426" y="2590800"/>
                  </a:lnTo>
                  <a:lnTo>
                    <a:pt x="4463611" y="2628900"/>
                  </a:lnTo>
                  <a:close/>
                </a:path>
                <a:path w="5707380" h="2628900">
                  <a:moveTo>
                    <a:pt x="127198" y="2616200"/>
                  </a:moveTo>
                  <a:lnTo>
                    <a:pt x="78569" y="2603500"/>
                  </a:lnTo>
                  <a:lnTo>
                    <a:pt x="77492" y="2593166"/>
                  </a:lnTo>
                  <a:lnTo>
                    <a:pt x="127198" y="2616200"/>
                  </a:lnTo>
                  <a:close/>
                </a:path>
                <a:path w="5707380" h="2628900">
                  <a:moveTo>
                    <a:pt x="5620061" y="2616200"/>
                  </a:moveTo>
                  <a:lnTo>
                    <a:pt x="5605298" y="2603500"/>
                  </a:lnTo>
                  <a:lnTo>
                    <a:pt x="5623532" y="2608104"/>
                  </a:lnTo>
                  <a:lnTo>
                    <a:pt x="5620061" y="2616200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86979" y="6121305"/>
              <a:ext cx="5671820" cy="2628900"/>
            </a:xfrm>
            <a:custGeom>
              <a:avLst/>
              <a:gdLst/>
              <a:ahLst/>
              <a:cxnLst/>
              <a:rect l="l" t="t" r="r" b="b"/>
              <a:pathLst>
                <a:path w="5671820" h="2628900">
                  <a:moveTo>
                    <a:pt x="453807" y="38100"/>
                  </a:moveTo>
                  <a:lnTo>
                    <a:pt x="148255" y="38100"/>
                  </a:lnTo>
                  <a:lnTo>
                    <a:pt x="184691" y="25400"/>
                  </a:lnTo>
                  <a:lnTo>
                    <a:pt x="272637" y="0"/>
                  </a:lnTo>
                  <a:lnTo>
                    <a:pt x="342997" y="0"/>
                  </a:lnTo>
                  <a:lnTo>
                    <a:pt x="419888" y="25400"/>
                  </a:lnTo>
                  <a:lnTo>
                    <a:pt x="453807" y="38100"/>
                  </a:lnTo>
                  <a:close/>
                </a:path>
                <a:path w="5671820" h="2628900">
                  <a:moveTo>
                    <a:pt x="751322" y="38100"/>
                  </a:moveTo>
                  <a:lnTo>
                    <a:pt x="453807" y="38100"/>
                  </a:lnTo>
                  <a:lnTo>
                    <a:pt x="488987" y="25400"/>
                  </a:lnTo>
                  <a:lnTo>
                    <a:pt x="571408" y="0"/>
                  </a:lnTo>
                  <a:lnTo>
                    <a:pt x="640507" y="0"/>
                  </a:lnTo>
                  <a:lnTo>
                    <a:pt x="717398" y="25400"/>
                  </a:lnTo>
                  <a:lnTo>
                    <a:pt x="751322" y="38100"/>
                  </a:lnTo>
                  <a:close/>
                </a:path>
                <a:path w="5671820" h="2628900">
                  <a:moveTo>
                    <a:pt x="1064913" y="38100"/>
                  </a:moveTo>
                  <a:lnTo>
                    <a:pt x="751322" y="38100"/>
                  </a:lnTo>
                  <a:lnTo>
                    <a:pt x="785245" y="25400"/>
                  </a:lnTo>
                  <a:lnTo>
                    <a:pt x="862133" y="0"/>
                  </a:lnTo>
                  <a:lnTo>
                    <a:pt x="933749" y="0"/>
                  </a:lnTo>
                  <a:lnTo>
                    <a:pt x="1027224" y="25400"/>
                  </a:lnTo>
                  <a:lnTo>
                    <a:pt x="1064913" y="38100"/>
                  </a:lnTo>
                  <a:close/>
                </a:path>
                <a:path w="5671820" h="2628900">
                  <a:moveTo>
                    <a:pt x="1354389" y="38100"/>
                  </a:moveTo>
                  <a:lnTo>
                    <a:pt x="1064913" y="38100"/>
                  </a:lnTo>
                  <a:lnTo>
                    <a:pt x="1098836" y="25400"/>
                  </a:lnTo>
                  <a:lnTo>
                    <a:pt x="1175727" y="0"/>
                  </a:lnTo>
                  <a:lnTo>
                    <a:pt x="1243571" y="0"/>
                  </a:lnTo>
                  <a:lnTo>
                    <a:pt x="1320465" y="25400"/>
                  </a:lnTo>
                  <a:lnTo>
                    <a:pt x="1354389" y="38100"/>
                  </a:lnTo>
                  <a:close/>
                </a:path>
                <a:path w="5671820" h="2628900">
                  <a:moveTo>
                    <a:pt x="1659941" y="38100"/>
                  </a:moveTo>
                  <a:lnTo>
                    <a:pt x="1354389" y="38100"/>
                  </a:lnTo>
                  <a:lnTo>
                    <a:pt x="1389564" y="25400"/>
                  </a:lnTo>
                  <a:lnTo>
                    <a:pt x="1471981" y="0"/>
                  </a:lnTo>
                  <a:lnTo>
                    <a:pt x="1542341" y="0"/>
                  </a:lnTo>
                  <a:lnTo>
                    <a:pt x="1624761" y="25400"/>
                  </a:lnTo>
                  <a:lnTo>
                    <a:pt x="1659941" y="38100"/>
                  </a:lnTo>
                  <a:close/>
                </a:path>
                <a:path w="5671820" h="2628900">
                  <a:moveTo>
                    <a:pt x="1965494" y="38100"/>
                  </a:moveTo>
                  <a:lnTo>
                    <a:pt x="1659941" y="38100"/>
                  </a:lnTo>
                  <a:lnTo>
                    <a:pt x="1695117" y="25400"/>
                  </a:lnTo>
                  <a:lnTo>
                    <a:pt x="1777534" y="0"/>
                  </a:lnTo>
                  <a:lnTo>
                    <a:pt x="1847894" y="0"/>
                  </a:lnTo>
                  <a:lnTo>
                    <a:pt x="1930314" y="25400"/>
                  </a:lnTo>
                  <a:lnTo>
                    <a:pt x="1965494" y="38100"/>
                  </a:lnTo>
                  <a:close/>
                </a:path>
                <a:path w="5671820" h="2628900">
                  <a:moveTo>
                    <a:pt x="2271046" y="38100"/>
                  </a:moveTo>
                  <a:lnTo>
                    <a:pt x="1965494" y="38100"/>
                  </a:lnTo>
                  <a:lnTo>
                    <a:pt x="2000669" y="25400"/>
                  </a:lnTo>
                  <a:lnTo>
                    <a:pt x="2083086" y="0"/>
                  </a:lnTo>
                  <a:lnTo>
                    <a:pt x="2153446" y="0"/>
                  </a:lnTo>
                  <a:lnTo>
                    <a:pt x="2235866" y="25400"/>
                  </a:lnTo>
                  <a:lnTo>
                    <a:pt x="2271046" y="38100"/>
                  </a:lnTo>
                  <a:close/>
                </a:path>
                <a:path w="5671820" h="2628900">
                  <a:moveTo>
                    <a:pt x="2568553" y="38100"/>
                  </a:moveTo>
                  <a:lnTo>
                    <a:pt x="2271046" y="38100"/>
                  </a:lnTo>
                  <a:lnTo>
                    <a:pt x="2306222" y="25400"/>
                  </a:lnTo>
                  <a:lnTo>
                    <a:pt x="2388639" y="0"/>
                  </a:lnTo>
                  <a:lnTo>
                    <a:pt x="2457742" y="0"/>
                  </a:lnTo>
                  <a:lnTo>
                    <a:pt x="2534630" y="25400"/>
                  </a:lnTo>
                  <a:lnTo>
                    <a:pt x="2568553" y="38100"/>
                  </a:lnTo>
                  <a:close/>
                </a:path>
                <a:path w="5671820" h="2628900">
                  <a:moveTo>
                    <a:pt x="2874106" y="38100"/>
                  </a:moveTo>
                  <a:lnTo>
                    <a:pt x="2568553" y="38100"/>
                  </a:lnTo>
                  <a:lnTo>
                    <a:pt x="2603733" y="25400"/>
                  </a:lnTo>
                  <a:lnTo>
                    <a:pt x="2686153" y="0"/>
                  </a:lnTo>
                  <a:lnTo>
                    <a:pt x="2756509" y="0"/>
                  </a:lnTo>
                  <a:lnTo>
                    <a:pt x="2838926" y="25400"/>
                  </a:lnTo>
                  <a:lnTo>
                    <a:pt x="2874106" y="38100"/>
                  </a:lnTo>
                  <a:close/>
                </a:path>
                <a:path w="5671820" h="2628900">
                  <a:moveTo>
                    <a:pt x="3179658" y="38100"/>
                  </a:moveTo>
                  <a:lnTo>
                    <a:pt x="2874106" y="38100"/>
                  </a:lnTo>
                  <a:lnTo>
                    <a:pt x="2909286" y="25400"/>
                  </a:lnTo>
                  <a:lnTo>
                    <a:pt x="2991706" y="0"/>
                  </a:lnTo>
                  <a:lnTo>
                    <a:pt x="3062062" y="0"/>
                  </a:lnTo>
                  <a:lnTo>
                    <a:pt x="3144482" y="25400"/>
                  </a:lnTo>
                  <a:lnTo>
                    <a:pt x="3179658" y="38100"/>
                  </a:lnTo>
                  <a:close/>
                </a:path>
                <a:path w="5671820" h="2628900">
                  <a:moveTo>
                    <a:pt x="3477173" y="38100"/>
                  </a:moveTo>
                  <a:lnTo>
                    <a:pt x="3179658" y="38100"/>
                  </a:lnTo>
                  <a:lnTo>
                    <a:pt x="3213582" y="25400"/>
                  </a:lnTo>
                  <a:lnTo>
                    <a:pt x="3290473" y="0"/>
                  </a:lnTo>
                  <a:lnTo>
                    <a:pt x="3359572" y="0"/>
                  </a:lnTo>
                  <a:lnTo>
                    <a:pt x="3441993" y="25400"/>
                  </a:lnTo>
                  <a:lnTo>
                    <a:pt x="3477173" y="38100"/>
                  </a:lnTo>
                  <a:close/>
                </a:path>
                <a:path w="5671820" h="2628900">
                  <a:moveTo>
                    <a:pt x="3790763" y="38100"/>
                  </a:moveTo>
                  <a:lnTo>
                    <a:pt x="3477173" y="38100"/>
                  </a:lnTo>
                  <a:lnTo>
                    <a:pt x="3512349" y="25400"/>
                  </a:lnTo>
                  <a:lnTo>
                    <a:pt x="3594768" y="0"/>
                  </a:lnTo>
                  <a:lnTo>
                    <a:pt x="3666381" y="0"/>
                  </a:lnTo>
                  <a:lnTo>
                    <a:pt x="3754327" y="25400"/>
                  </a:lnTo>
                  <a:lnTo>
                    <a:pt x="3790763" y="38100"/>
                  </a:lnTo>
                  <a:close/>
                </a:path>
                <a:path w="5671820" h="2628900">
                  <a:moveTo>
                    <a:pt x="4088278" y="38100"/>
                  </a:moveTo>
                  <a:lnTo>
                    <a:pt x="3790763" y="38100"/>
                  </a:lnTo>
                  <a:lnTo>
                    <a:pt x="3823430" y="25400"/>
                  </a:lnTo>
                  <a:lnTo>
                    <a:pt x="3894793" y="0"/>
                  </a:lnTo>
                  <a:lnTo>
                    <a:pt x="3963895" y="0"/>
                  </a:lnTo>
                  <a:lnTo>
                    <a:pt x="4051842" y="25400"/>
                  </a:lnTo>
                  <a:lnTo>
                    <a:pt x="4088278" y="38100"/>
                  </a:lnTo>
                  <a:close/>
                </a:path>
                <a:path w="5671820" h="2628900">
                  <a:moveTo>
                    <a:pt x="4385784" y="38100"/>
                  </a:moveTo>
                  <a:lnTo>
                    <a:pt x="4088278" y="38100"/>
                  </a:lnTo>
                  <a:lnTo>
                    <a:pt x="4122201" y="25400"/>
                  </a:lnTo>
                  <a:lnTo>
                    <a:pt x="4199089" y="0"/>
                  </a:lnTo>
                  <a:lnTo>
                    <a:pt x="4268192" y="0"/>
                  </a:lnTo>
                  <a:lnTo>
                    <a:pt x="4350609" y="25400"/>
                  </a:lnTo>
                  <a:lnTo>
                    <a:pt x="4385784" y="38100"/>
                  </a:lnTo>
                  <a:close/>
                </a:path>
                <a:path w="5671820" h="2628900">
                  <a:moveTo>
                    <a:pt x="5004935" y="38100"/>
                  </a:moveTo>
                  <a:lnTo>
                    <a:pt x="4385784" y="38100"/>
                  </a:lnTo>
                  <a:lnTo>
                    <a:pt x="4420964" y="25400"/>
                  </a:lnTo>
                  <a:lnTo>
                    <a:pt x="4503385" y="0"/>
                  </a:lnTo>
                  <a:lnTo>
                    <a:pt x="4575000" y="0"/>
                  </a:lnTo>
                  <a:lnTo>
                    <a:pt x="4662947" y="12700"/>
                  </a:lnTo>
                  <a:lnTo>
                    <a:pt x="4699383" y="25400"/>
                  </a:lnTo>
                  <a:lnTo>
                    <a:pt x="4968500" y="25400"/>
                  </a:lnTo>
                  <a:lnTo>
                    <a:pt x="5004935" y="38100"/>
                  </a:lnTo>
                  <a:close/>
                </a:path>
                <a:path w="5671820" h="2628900">
                  <a:moveTo>
                    <a:pt x="4968500" y="25400"/>
                  </a:moveTo>
                  <a:lnTo>
                    <a:pt x="4699383" y="25400"/>
                  </a:lnTo>
                  <a:lnTo>
                    <a:pt x="4733306" y="12700"/>
                  </a:lnTo>
                  <a:lnTo>
                    <a:pt x="4810194" y="0"/>
                  </a:lnTo>
                  <a:lnTo>
                    <a:pt x="4880553" y="0"/>
                  </a:lnTo>
                  <a:lnTo>
                    <a:pt x="4968500" y="25400"/>
                  </a:lnTo>
                  <a:close/>
                </a:path>
                <a:path w="5671820" h="2628900">
                  <a:moveTo>
                    <a:pt x="5310488" y="38100"/>
                  </a:moveTo>
                  <a:lnTo>
                    <a:pt x="5004935" y="38100"/>
                  </a:lnTo>
                  <a:lnTo>
                    <a:pt x="5040112" y="25400"/>
                  </a:lnTo>
                  <a:lnTo>
                    <a:pt x="5122531" y="0"/>
                  </a:lnTo>
                  <a:lnTo>
                    <a:pt x="5192888" y="0"/>
                  </a:lnTo>
                  <a:lnTo>
                    <a:pt x="5275308" y="25400"/>
                  </a:lnTo>
                  <a:lnTo>
                    <a:pt x="5310488" y="38100"/>
                  </a:lnTo>
                  <a:close/>
                </a:path>
                <a:path w="5671820" h="2628900">
                  <a:moveTo>
                    <a:pt x="39615" y="174120"/>
                  </a:moveTo>
                  <a:lnTo>
                    <a:pt x="19105" y="127000"/>
                  </a:lnTo>
                  <a:lnTo>
                    <a:pt x="16941" y="127000"/>
                  </a:lnTo>
                  <a:lnTo>
                    <a:pt x="31846" y="88900"/>
                  </a:lnTo>
                  <a:lnTo>
                    <a:pt x="50276" y="50800"/>
                  </a:lnTo>
                  <a:lnTo>
                    <a:pt x="64986" y="12700"/>
                  </a:lnTo>
                  <a:lnTo>
                    <a:pt x="75202" y="12700"/>
                  </a:lnTo>
                  <a:lnTo>
                    <a:pt x="121209" y="38100"/>
                  </a:lnTo>
                  <a:lnTo>
                    <a:pt x="97470" y="38100"/>
                  </a:lnTo>
                  <a:lnTo>
                    <a:pt x="78616" y="76200"/>
                  </a:lnTo>
                  <a:lnTo>
                    <a:pt x="60371" y="127000"/>
                  </a:lnTo>
                  <a:lnTo>
                    <a:pt x="42743" y="165100"/>
                  </a:lnTo>
                  <a:lnTo>
                    <a:pt x="39615" y="174120"/>
                  </a:lnTo>
                  <a:close/>
                </a:path>
                <a:path w="5671820" h="2628900">
                  <a:moveTo>
                    <a:pt x="5648872" y="225479"/>
                  </a:moveTo>
                  <a:lnTo>
                    <a:pt x="5642108" y="203200"/>
                  </a:lnTo>
                  <a:lnTo>
                    <a:pt x="5625101" y="165100"/>
                  </a:lnTo>
                  <a:lnTo>
                    <a:pt x="5607473" y="127000"/>
                  </a:lnTo>
                  <a:lnTo>
                    <a:pt x="5589229" y="76200"/>
                  </a:lnTo>
                  <a:lnTo>
                    <a:pt x="5572043" y="38100"/>
                  </a:lnTo>
                  <a:lnTo>
                    <a:pt x="5570374" y="38100"/>
                  </a:lnTo>
                  <a:lnTo>
                    <a:pt x="5561866" y="25400"/>
                  </a:lnTo>
                  <a:lnTo>
                    <a:pt x="5545944" y="12700"/>
                  </a:lnTo>
                  <a:lnTo>
                    <a:pt x="5600846" y="25400"/>
                  </a:lnTo>
                  <a:lnTo>
                    <a:pt x="5611636" y="25400"/>
                  </a:lnTo>
                  <a:lnTo>
                    <a:pt x="5617500" y="38100"/>
                  </a:lnTo>
                  <a:lnTo>
                    <a:pt x="5618176" y="50800"/>
                  </a:lnTo>
                  <a:lnTo>
                    <a:pt x="5636606" y="88900"/>
                  </a:lnTo>
                  <a:lnTo>
                    <a:pt x="5654437" y="127000"/>
                  </a:lnTo>
                  <a:lnTo>
                    <a:pt x="5671525" y="165100"/>
                  </a:lnTo>
                  <a:lnTo>
                    <a:pt x="5648872" y="225479"/>
                  </a:lnTo>
                  <a:close/>
                </a:path>
                <a:path w="5671820" h="2628900">
                  <a:moveTo>
                    <a:pt x="52273" y="203200"/>
                  </a:moveTo>
                  <a:lnTo>
                    <a:pt x="38340" y="177800"/>
                  </a:lnTo>
                  <a:lnTo>
                    <a:pt x="39615" y="174120"/>
                  </a:lnTo>
                  <a:lnTo>
                    <a:pt x="52273" y="203200"/>
                  </a:lnTo>
                  <a:close/>
                </a:path>
                <a:path w="5671820" h="2628900">
                  <a:moveTo>
                    <a:pt x="5649819" y="228600"/>
                  </a:moveTo>
                  <a:lnTo>
                    <a:pt x="5647701" y="228600"/>
                  </a:lnTo>
                  <a:lnTo>
                    <a:pt x="5648872" y="225479"/>
                  </a:lnTo>
                  <a:lnTo>
                    <a:pt x="5649819" y="228600"/>
                  </a:lnTo>
                  <a:close/>
                </a:path>
                <a:path w="5671820" h="2628900">
                  <a:moveTo>
                    <a:pt x="113015" y="2617309"/>
                  </a:moveTo>
                  <a:lnTo>
                    <a:pt x="60431" y="2603500"/>
                  </a:lnTo>
                  <a:lnTo>
                    <a:pt x="59025" y="2590800"/>
                  </a:lnTo>
                  <a:lnTo>
                    <a:pt x="50276" y="2578100"/>
                  </a:lnTo>
                  <a:lnTo>
                    <a:pt x="31846" y="2540000"/>
                  </a:lnTo>
                  <a:lnTo>
                    <a:pt x="14015" y="2489200"/>
                  </a:lnTo>
                  <a:lnTo>
                    <a:pt x="0" y="2463800"/>
                  </a:lnTo>
                  <a:lnTo>
                    <a:pt x="20105" y="2400300"/>
                  </a:lnTo>
                  <a:lnTo>
                    <a:pt x="27643" y="2362200"/>
                  </a:lnTo>
                  <a:lnTo>
                    <a:pt x="20934" y="2400300"/>
                  </a:lnTo>
                  <a:lnTo>
                    <a:pt x="25736" y="2413000"/>
                  </a:lnTo>
                  <a:lnTo>
                    <a:pt x="42743" y="2463800"/>
                  </a:lnTo>
                  <a:lnTo>
                    <a:pt x="60371" y="2501900"/>
                  </a:lnTo>
                  <a:lnTo>
                    <a:pt x="78616" y="2540000"/>
                  </a:lnTo>
                  <a:lnTo>
                    <a:pt x="97470" y="2578100"/>
                  </a:lnTo>
                  <a:lnTo>
                    <a:pt x="103982" y="2590800"/>
                  </a:lnTo>
                  <a:lnTo>
                    <a:pt x="113015" y="2617309"/>
                  </a:lnTo>
                  <a:close/>
                </a:path>
                <a:path w="5671820" h="2628900">
                  <a:moveTo>
                    <a:pt x="5601809" y="2616200"/>
                  </a:moveTo>
                  <a:lnTo>
                    <a:pt x="5586774" y="2603500"/>
                  </a:lnTo>
                  <a:lnTo>
                    <a:pt x="5563684" y="2596868"/>
                  </a:lnTo>
                  <a:lnTo>
                    <a:pt x="5570374" y="2578100"/>
                  </a:lnTo>
                  <a:lnTo>
                    <a:pt x="5575632" y="2565400"/>
                  </a:lnTo>
                  <a:lnTo>
                    <a:pt x="5589229" y="2540000"/>
                  </a:lnTo>
                  <a:lnTo>
                    <a:pt x="5607473" y="2501900"/>
                  </a:lnTo>
                  <a:lnTo>
                    <a:pt x="5625101" y="2463800"/>
                  </a:lnTo>
                  <a:lnTo>
                    <a:pt x="5633849" y="2438400"/>
                  </a:lnTo>
                  <a:lnTo>
                    <a:pt x="5629104" y="2413000"/>
                  </a:lnTo>
                  <a:lnTo>
                    <a:pt x="5651214" y="2489200"/>
                  </a:lnTo>
                  <a:lnTo>
                    <a:pt x="5651904" y="2501900"/>
                  </a:lnTo>
                  <a:lnTo>
                    <a:pt x="5636606" y="2540000"/>
                  </a:lnTo>
                  <a:lnTo>
                    <a:pt x="5621039" y="2565400"/>
                  </a:lnTo>
                  <a:lnTo>
                    <a:pt x="5618176" y="2578100"/>
                  </a:lnTo>
                  <a:lnTo>
                    <a:pt x="5601809" y="2616200"/>
                  </a:lnTo>
                  <a:close/>
                </a:path>
                <a:path w="5671820" h="2628900">
                  <a:moveTo>
                    <a:pt x="3230919" y="2616200"/>
                  </a:moveTo>
                  <a:lnTo>
                    <a:pt x="3160562" y="2616200"/>
                  </a:lnTo>
                  <a:lnTo>
                    <a:pt x="3078142" y="2578100"/>
                  </a:lnTo>
                  <a:lnTo>
                    <a:pt x="3042962" y="2565400"/>
                  </a:lnTo>
                  <a:lnTo>
                    <a:pt x="4562687" y="2565400"/>
                  </a:lnTo>
                  <a:lnTo>
                    <a:pt x="4527507" y="2578100"/>
                  </a:lnTo>
                  <a:lnTo>
                    <a:pt x="4506902" y="2590800"/>
                  </a:lnTo>
                  <a:lnTo>
                    <a:pt x="3313338" y="2590800"/>
                  </a:lnTo>
                  <a:lnTo>
                    <a:pt x="3230919" y="2616200"/>
                  </a:lnTo>
                  <a:close/>
                </a:path>
                <a:path w="5671820" h="2628900">
                  <a:moveTo>
                    <a:pt x="4743857" y="2616200"/>
                  </a:moveTo>
                  <a:lnTo>
                    <a:pt x="4673498" y="2616200"/>
                  </a:lnTo>
                  <a:lnTo>
                    <a:pt x="4596610" y="2578100"/>
                  </a:lnTo>
                  <a:lnTo>
                    <a:pt x="4562687" y="2565400"/>
                  </a:lnTo>
                  <a:lnTo>
                    <a:pt x="4868239" y="2565400"/>
                  </a:lnTo>
                  <a:lnTo>
                    <a:pt x="4831804" y="2578100"/>
                  </a:lnTo>
                  <a:lnTo>
                    <a:pt x="4743857" y="2616200"/>
                  </a:lnTo>
                  <a:close/>
                </a:path>
                <a:path w="5671820" h="2628900">
                  <a:moveTo>
                    <a:pt x="5054939" y="2616200"/>
                  </a:moveTo>
                  <a:lnTo>
                    <a:pt x="4985840" y="2616200"/>
                  </a:lnTo>
                  <a:lnTo>
                    <a:pt x="4903419" y="2578100"/>
                  </a:lnTo>
                  <a:lnTo>
                    <a:pt x="4868239" y="2565400"/>
                  </a:lnTo>
                  <a:lnTo>
                    <a:pt x="5165754" y="2565400"/>
                  </a:lnTo>
                  <a:lnTo>
                    <a:pt x="5131830" y="2578100"/>
                  </a:lnTo>
                  <a:lnTo>
                    <a:pt x="5054939" y="2616200"/>
                  </a:lnTo>
                  <a:close/>
                </a:path>
                <a:path w="5671820" h="2628900">
                  <a:moveTo>
                    <a:pt x="5360489" y="2616200"/>
                  </a:moveTo>
                  <a:lnTo>
                    <a:pt x="5290132" y="2616200"/>
                  </a:lnTo>
                  <a:lnTo>
                    <a:pt x="5202186" y="2578100"/>
                  </a:lnTo>
                  <a:lnTo>
                    <a:pt x="5165754" y="2565400"/>
                  </a:lnTo>
                  <a:lnTo>
                    <a:pt x="5471306" y="2565400"/>
                  </a:lnTo>
                  <a:lnTo>
                    <a:pt x="5437382" y="2578100"/>
                  </a:lnTo>
                  <a:lnTo>
                    <a:pt x="5360489" y="2616200"/>
                  </a:lnTo>
                  <a:close/>
                </a:path>
                <a:path w="5671820" h="2628900">
                  <a:moveTo>
                    <a:pt x="522408" y="2628900"/>
                  </a:moveTo>
                  <a:lnTo>
                    <a:pt x="452052" y="2628900"/>
                  </a:lnTo>
                  <a:lnTo>
                    <a:pt x="375158" y="2590800"/>
                  </a:lnTo>
                  <a:lnTo>
                    <a:pt x="610354" y="2590800"/>
                  </a:lnTo>
                  <a:lnTo>
                    <a:pt x="522408" y="2628900"/>
                  </a:lnTo>
                  <a:close/>
                </a:path>
                <a:path w="5671820" h="2628900">
                  <a:moveTo>
                    <a:pt x="819918" y="2628900"/>
                  </a:moveTo>
                  <a:lnTo>
                    <a:pt x="750819" y="2628900"/>
                  </a:lnTo>
                  <a:lnTo>
                    <a:pt x="679454" y="2590800"/>
                  </a:lnTo>
                  <a:lnTo>
                    <a:pt x="907865" y="2590800"/>
                  </a:lnTo>
                  <a:lnTo>
                    <a:pt x="819918" y="2628900"/>
                  </a:lnTo>
                  <a:close/>
                </a:path>
                <a:path w="5671820" h="2628900">
                  <a:moveTo>
                    <a:pt x="1125471" y="2628900"/>
                  </a:moveTo>
                  <a:lnTo>
                    <a:pt x="1055115" y="2628900"/>
                  </a:lnTo>
                  <a:lnTo>
                    <a:pt x="978225" y="2590800"/>
                  </a:lnTo>
                  <a:lnTo>
                    <a:pt x="1213417" y="2590800"/>
                  </a:lnTo>
                  <a:lnTo>
                    <a:pt x="1125471" y="2628900"/>
                  </a:lnTo>
                  <a:close/>
                </a:path>
                <a:path w="5671820" h="2628900">
                  <a:moveTo>
                    <a:pt x="1436553" y="2628900"/>
                  </a:moveTo>
                  <a:lnTo>
                    <a:pt x="1367453" y="2628900"/>
                  </a:lnTo>
                  <a:lnTo>
                    <a:pt x="1285033" y="2590800"/>
                  </a:lnTo>
                  <a:lnTo>
                    <a:pt x="1513444" y="2590800"/>
                  </a:lnTo>
                  <a:lnTo>
                    <a:pt x="1436553" y="2628900"/>
                  </a:lnTo>
                  <a:close/>
                </a:path>
                <a:path w="5671820" h="2628900">
                  <a:moveTo>
                    <a:pt x="1728538" y="2616200"/>
                  </a:moveTo>
                  <a:lnTo>
                    <a:pt x="1658178" y="2616200"/>
                  </a:lnTo>
                  <a:lnTo>
                    <a:pt x="1581287" y="2590800"/>
                  </a:lnTo>
                  <a:lnTo>
                    <a:pt x="1816484" y="2590800"/>
                  </a:lnTo>
                  <a:lnTo>
                    <a:pt x="1728538" y="2616200"/>
                  </a:lnTo>
                  <a:close/>
                </a:path>
                <a:path w="5671820" h="2628900">
                  <a:moveTo>
                    <a:pt x="2039617" y="2616200"/>
                  </a:moveTo>
                  <a:lnTo>
                    <a:pt x="1970517" y="2616200"/>
                  </a:lnTo>
                  <a:lnTo>
                    <a:pt x="1888100" y="2590800"/>
                  </a:lnTo>
                  <a:lnTo>
                    <a:pt x="2116507" y="2590800"/>
                  </a:lnTo>
                  <a:lnTo>
                    <a:pt x="2039617" y="2616200"/>
                  </a:lnTo>
                  <a:close/>
                </a:path>
                <a:path w="5671820" h="2628900">
                  <a:moveTo>
                    <a:pt x="2343912" y="2616200"/>
                  </a:moveTo>
                  <a:lnTo>
                    <a:pt x="2274813" y="2616200"/>
                  </a:lnTo>
                  <a:lnTo>
                    <a:pt x="2186864" y="2590800"/>
                  </a:lnTo>
                  <a:lnTo>
                    <a:pt x="2415274" y="2590800"/>
                  </a:lnTo>
                  <a:lnTo>
                    <a:pt x="2343912" y="2616200"/>
                  </a:lnTo>
                  <a:close/>
                </a:path>
                <a:path w="5671820" h="2628900">
                  <a:moveTo>
                    <a:pt x="2642682" y="2628900"/>
                  </a:moveTo>
                  <a:lnTo>
                    <a:pt x="2572324" y="2628900"/>
                  </a:lnTo>
                  <a:lnTo>
                    <a:pt x="2484377" y="2590800"/>
                  </a:lnTo>
                  <a:lnTo>
                    <a:pt x="2719571" y="2590800"/>
                  </a:lnTo>
                  <a:lnTo>
                    <a:pt x="2642682" y="2628900"/>
                  </a:lnTo>
                  <a:close/>
                </a:path>
                <a:path w="5671820" h="2628900">
                  <a:moveTo>
                    <a:pt x="3521647" y="2628900"/>
                  </a:moveTo>
                  <a:lnTo>
                    <a:pt x="3452544" y="2628900"/>
                  </a:lnTo>
                  <a:lnTo>
                    <a:pt x="3381182" y="2590800"/>
                  </a:lnTo>
                  <a:lnTo>
                    <a:pt x="3609593" y="2590800"/>
                  </a:lnTo>
                  <a:lnTo>
                    <a:pt x="3521647" y="2628900"/>
                  </a:lnTo>
                  <a:close/>
                </a:path>
                <a:path w="5671820" h="2628900">
                  <a:moveTo>
                    <a:pt x="3840770" y="2628900"/>
                  </a:moveTo>
                  <a:lnTo>
                    <a:pt x="3770412" y="2628900"/>
                  </a:lnTo>
                  <a:lnTo>
                    <a:pt x="3682465" y="2590800"/>
                  </a:lnTo>
                  <a:lnTo>
                    <a:pt x="3917659" y="2590800"/>
                  </a:lnTo>
                  <a:lnTo>
                    <a:pt x="3840770" y="2628900"/>
                  </a:lnTo>
                  <a:close/>
                </a:path>
                <a:path w="5671820" h="2628900">
                  <a:moveTo>
                    <a:pt x="4139537" y="2628900"/>
                  </a:moveTo>
                  <a:lnTo>
                    <a:pt x="4069182" y="2628900"/>
                  </a:lnTo>
                  <a:lnTo>
                    <a:pt x="3986762" y="2590800"/>
                  </a:lnTo>
                  <a:lnTo>
                    <a:pt x="4221954" y="2590800"/>
                  </a:lnTo>
                  <a:lnTo>
                    <a:pt x="4139537" y="2628900"/>
                  </a:lnTo>
                  <a:close/>
                </a:path>
                <a:path w="5671820" h="2628900">
                  <a:moveTo>
                    <a:pt x="4445087" y="2628900"/>
                  </a:moveTo>
                  <a:lnTo>
                    <a:pt x="4374731" y="2628900"/>
                  </a:lnTo>
                  <a:lnTo>
                    <a:pt x="4292314" y="2590800"/>
                  </a:lnTo>
                  <a:lnTo>
                    <a:pt x="4506902" y="2590800"/>
                  </a:lnTo>
                  <a:lnTo>
                    <a:pt x="4445087" y="2628900"/>
                  </a:lnTo>
                  <a:close/>
                </a:path>
                <a:path w="5671820" h="2628900">
                  <a:moveTo>
                    <a:pt x="5561320" y="2603500"/>
                  </a:moveTo>
                  <a:lnTo>
                    <a:pt x="5542553" y="2590800"/>
                  </a:lnTo>
                  <a:lnTo>
                    <a:pt x="5563684" y="2596868"/>
                  </a:lnTo>
                  <a:lnTo>
                    <a:pt x="5561320" y="2603500"/>
                  </a:lnTo>
                  <a:close/>
                </a:path>
                <a:path w="5671820" h="2628900">
                  <a:moveTo>
                    <a:pt x="158386" y="2628900"/>
                  </a:moveTo>
                  <a:lnTo>
                    <a:pt x="116965" y="2628900"/>
                  </a:lnTo>
                  <a:lnTo>
                    <a:pt x="113015" y="2617309"/>
                  </a:lnTo>
                  <a:lnTo>
                    <a:pt x="158386" y="2628900"/>
                  </a:lnTo>
                  <a:close/>
                </a:path>
              </a:pathLst>
            </a:custGeom>
            <a:solidFill>
              <a:srgbClr val="AE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8357" y="5789337"/>
              <a:ext cx="5905094" cy="29816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 rot="17700000">
            <a:off x="462104" y="6173272"/>
            <a:ext cx="272818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200" dirty="0">
                <a:solidFill>
                  <a:srgbClr val="00ADEF"/>
                </a:solidFill>
                <a:latin typeface="Trebuchet MS"/>
                <a:cs typeface="Trebuchet MS"/>
              </a:rPr>
              <a:t>G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 rot="18600000">
            <a:off x="564387" y="6040977"/>
            <a:ext cx="227755" cy="214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9"/>
              </a:lnSpc>
            </a:pPr>
            <a:r>
              <a:rPr sz="1650" spc="-5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 rot="19380000">
            <a:off x="645266" y="5951095"/>
            <a:ext cx="251999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114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 rot="20340000">
            <a:off x="789189" y="5859101"/>
            <a:ext cx="2823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25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 rot="21360000">
            <a:off x="995828" y="5812385"/>
            <a:ext cx="281347" cy="219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5"/>
              </a:lnSpc>
            </a:pPr>
            <a:r>
              <a:rPr sz="1700" spc="-30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 rot="600000">
            <a:off x="1189890" y="5822769"/>
            <a:ext cx="254185" cy="218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0"/>
              </a:lnSpc>
            </a:pPr>
            <a:r>
              <a:rPr sz="1700" spc="105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 rot="1200000">
            <a:off x="1318057" y="5856594"/>
            <a:ext cx="2317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8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 rot="2220000">
            <a:off x="1472849" y="5950537"/>
            <a:ext cx="255306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-55" dirty="0">
                <a:solidFill>
                  <a:srgbClr val="00ADEF"/>
                </a:solidFill>
                <a:latin typeface="Trebuchet MS"/>
                <a:cs typeface="Trebuchet MS"/>
              </a:rPr>
              <a:t>H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 rot="3240000">
            <a:off x="1590813" y="6072384"/>
            <a:ext cx="250808" cy="213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5"/>
              </a:lnSpc>
            </a:pPr>
            <a:r>
              <a:rPr sz="1650" spc="125" dirty="0">
                <a:solidFill>
                  <a:srgbClr val="00ADEF"/>
                </a:solidFill>
                <a:latin typeface="Trebuchet MS"/>
                <a:cs typeface="Trebuchet MS"/>
              </a:rPr>
              <a:t>e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 rot="3900000">
            <a:off x="1662698" y="6170352"/>
            <a:ext cx="217990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-145" dirty="0">
                <a:solidFill>
                  <a:srgbClr val="00ADEF"/>
                </a:solidFill>
                <a:latin typeface="Trebuchet MS"/>
                <a:cs typeface="Trebuchet MS"/>
              </a:rPr>
              <a:t>l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 rot="4740000">
            <a:off x="1681641" y="6278664"/>
            <a:ext cx="247318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650" spc="75" dirty="0">
                <a:solidFill>
                  <a:srgbClr val="00ADEF"/>
                </a:solidFill>
                <a:latin typeface="Trebuchet MS"/>
                <a:cs typeface="Trebuchet MS"/>
              </a:rPr>
              <a:t>p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539750" y="460667"/>
            <a:ext cx="2724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5" dirty="0">
                <a:latin typeface="Verdana"/>
                <a:cs typeface="Verdana"/>
              </a:rPr>
              <a:t>Reflexive</a:t>
            </a:r>
            <a:r>
              <a:rPr sz="2400" spc="-290" dirty="0">
                <a:latin typeface="Verdana"/>
                <a:cs typeface="Verdana"/>
              </a:rPr>
              <a:t> </a:t>
            </a:r>
            <a:r>
              <a:rPr sz="2400" spc="-60" dirty="0">
                <a:latin typeface="Verdana"/>
                <a:cs typeface="Verdana"/>
              </a:rPr>
              <a:t>Pronouns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39750" y="2861944"/>
            <a:ext cx="5760720" cy="262128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215265">
              <a:lnSpc>
                <a:spcPct val="100000"/>
              </a:lnSpc>
              <a:spcBef>
                <a:spcPts val="509"/>
              </a:spcBef>
            </a:pPr>
            <a:r>
              <a:rPr sz="1600" b="1" spc="-65" dirty="0">
                <a:latin typeface="Trebuchet MS"/>
                <a:cs typeface="Trebuchet MS"/>
              </a:rPr>
              <a:t>I </a:t>
            </a:r>
            <a:r>
              <a:rPr sz="1600" dirty="0">
                <a:latin typeface="Trebuchet MS"/>
                <a:cs typeface="Trebuchet MS"/>
              </a:rPr>
              <a:t>made </a:t>
            </a:r>
            <a:r>
              <a:rPr sz="1600" spc="-75" dirty="0">
                <a:latin typeface="Trebuchet MS"/>
                <a:cs typeface="Trebuchet MS"/>
              </a:rPr>
              <a:t>this </a:t>
            </a:r>
            <a:r>
              <a:rPr sz="1600" spc="-35" dirty="0">
                <a:latin typeface="Trebuchet MS"/>
                <a:cs typeface="Trebuchet MS"/>
              </a:rPr>
              <a:t>cake</a:t>
            </a:r>
            <a:r>
              <a:rPr sz="1600" spc="-204" dirty="0">
                <a:latin typeface="Trebuchet MS"/>
                <a:cs typeface="Trebuchet MS"/>
              </a:rPr>
              <a:t> </a:t>
            </a:r>
            <a:r>
              <a:rPr sz="1600" b="1" spc="-85" dirty="0">
                <a:solidFill>
                  <a:srgbClr val="00ADEF"/>
                </a:solidFill>
                <a:latin typeface="Trebuchet MS"/>
                <a:cs typeface="Trebuchet MS"/>
              </a:rPr>
              <a:t>myself</a:t>
            </a:r>
            <a:r>
              <a:rPr sz="1600" spc="-85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215265" marR="1878330">
              <a:lnSpc>
                <a:spcPct val="129400"/>
              </a:lnSpc>
            </a:pPr>
            <a:r>
              <a:rPr sz="1600" spc="-45" dirty="0">
                <a:latin typeface="Trebuchet MS"/>
                <a:cs typeface="Trebuchet MS"/>
              </a:rPr>
              <a:t>Be </a:t>
            </a:r>
            <a:r>
              <a:rPr sz="1600" spc="-80" dirty="0">
                <a:latin typeface="Trebuchet MS"/>
                <a:cs typeface="Trebuchet MS"/>
              </a:rPr>
              <a:t>careful </a:t>
            </a:r>
            <a:r>
              <a:rPr sz="1600" spc="-95" dirty="0">
                <a:latin typeface="Trebuchet MS"/>
                <a:cs typeface="Trebuchet MS"/>
              </a:rPr>
              <a:t>with the </a:t>
            </a:r>
            <a:r>
              <a:rPr sz="1600" spc="-105" dirty="0">
                <a:latin typeface="Trebuchet MS"/>
                <a:cs typeface="Trebuchet MS"/>
              </a:rPr>
              <a:t>knife. </a:t>
            </a:r>
            <a:r>
              <a:rPr sz="1600" b="1" spc="-150" dirty="0">
                <a:latin typeface="Trebuchet MS"/>
                <a:cs typeface="Trebuchet MS"/>
              </a:rPr>
              <a:t>You</a:t>
            </a:r>
            <a:r>
              <a:rPr sz="1600" spc="-150" dirty="0">
                <a:latin typeface="Trebuchet MS"/>
                <a:cs typeface="Trebuchet MS"/>
              </a:rPr>
              <a:t>’ll </a:t>
            </a:r>
            <a:r>
              <a:rPr sz="1600" spc="-105" dirty="0">
                <a:latin typeface="Trebuchet MS"/>
                <a:cs typeface="Trebuchet MS"/>
              </a:rPr>
              <a:t>cut </a:t>
            </a:r>
            <a:r>
              <a:rPr sz="1600" b="1" spc="-90" dirty="0">
                <a:solidFill>
                  <a:srgbClr val="00ADEF"/>
                </a:solidFill>
                <a:latin typeface="Trebuchet MS"/>
                <a:cs typeface="Trebuchet MS"/>
              </a:rPr>
              <a:t>yourself</a:t>
            </a:r>
            <a:r>
              <a:rPr sz="1600" spc="-90" dirty="0">
                <a:latin typeface="Trebuchet MS"/>
                <a:cs typeface="Trebuchet MS"/>
              </a:rPr>
              <a:t>.  </a:t>
            </a:r>
            <a:r>
              <a:rPr sz="1600" b="1" spc="-25" dirty="0">
                <a:latin typeface="Trebuchet MS"/>
                <a:cs typeface="Trebuchet MS"/>
              </a:rPr>
              <a:t>Michael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40" dirty="0">
                <a:latin typeface="Trebuchet MS"/>
                <a:cs typeface="Trebuchet MS"/>
              </a:rPr>
              <a:t>looking </a:t>
            </a:r>
            <a:r>
              <a:rPr sz="1600" spc="-85" dirty="0">
                <a:latin typeface="Trebuchet MS"/>
                <a:cs typeface="Trebuchet MS"/>
              </a:rPr>
              <a:t>at </a:t>
            </a:r>
            <a:r>
              <a:rPr sz="1600" b="1" spc="-75" dirty="0">
                <a:solidFill>
                  <a:srgbClr val="00ADEF"/>
                </a:solidFill>
                <a:latin typeface="Trebuchet MS"/>
                <a:cs typeface="Trebuchet MS"/>
              </a:rPr>
              <a:t>himself 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110" dirty="0">
                <a:latin typeface="Trebuchet MS"/>
                <a:cs typeface="Trebuchet MS"/>
              </a:rPr>
              <a:t>mirror.  </a:t>
            </a:r>
            <a:r>
              <a:rPr sz="1600" b="1" spc="-5" dirty="0">
                <a:latin typeface="Trebuchet MS"/>
                <a:cs typeface="Trebuchet MS"/>
              </a:rPr>
              <a:t>Susan </a:t>
            </a:r>
            <a:r>
              <a:rPr sz="1600" spc="30" dirty="0">
                <a:latin typeface="Trebuchet MS"/>
                <a:cs typeface="Trebuchet MS"/>
              </a:rPr>
              <a:t>has </a:t>
            </a:r>
            <a:r>
              <a:rPr sz="1600" spc="-95" dirty="0">
                <a:latin typeface="Trebuchet MS"/>
                <a:cs typeface="Trebuchet MS"/>
              </a:rPr>
              <a:t>hurt</a:t>
            </a:r>
            <a:r>
              <a:rPr sz="1600" spc="-285" dirty="0">
                <a:latin typeface="Trebuchet MS"/>
                <a:cs typeface="Trebuchet MS"/>
              </a:rPr>
              <a:t> </a:t>
            </a:r>
            <a:r>
              <a:rPr sz="1600" b="1" spc="-100" dirty="0">
                <a:solidFill>
                  <a:srgbClr val="00ADEF"/>
                </a:solidFill>
                <a:latin typeface="Trebuchet MS"/>
                <a:cs typeface="Trebuchet MS"/>
              </a:rPr>
              <a:t>herself</a:t>
            </a:r>
            <a:r>
              <a:rPr sz="1600" spc="-100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215265">
              <a:lnSpc>
                <a:spcPct val="100000"/>
              </a:lnSpc>
              <a:spcBef>
                <a:spcPts val="565"/>
              </a:spcBef>
            </a:pPr>
            <a:r>
              <a:rPr sz="1600" spc="-40" dirty="0">
                <a:latin typeface="Trebuchet MS"/>
                <a:cs typeface="Trebuchet MS"/>
              </a:rPr>
              <a:t>Our </a:t>
            </a:r>
            <a:r>
              <a:rPr sz="1600" b="1" spc="-60" dirty="0">
                <a:latin typeface="Trebuchet MS"/>
                <a:cs typeface="Trebuchet MS"/>
              </a:rPr>
              <a:t>cat </a:t>
            </a:r>
            <a:r>
              <a:rPr sz="1600" spc="15" dirty="0">
                <a:latin typeface="Trebuchet MS"/>
                <a:cs typeface="Trebuchet MS"/>
              </a:rPr>
              <a:t>washes </a:t>
            </a:r>
            <a:r>
              <a:rPr sz="1600" b="1" spc="-100" dirty="0">
                <a:solidFill>
                  <a:srgbClr val="00ADEF"/>
                </a:solidFill>
                <a:latin typeface="Trebuchet MS"/>
                <a:cs typeface="Trebuchet MS"/>
              </a:rPr>
              <a:t>itself </a:t>
            </a:r>
            <a:r>
              <a:rPr sz="1600" spc="-105" dirty="0">
                <a:latin typeface="Trebuchet MS"/>
                <a:cs typeface="Trebuchet MS"/>
              </a:rPr>
              <a:t>after </a:t>
            </a:r>
            <a:r>
              <a:rPr sz="1600" spc="-25" dirty="0">
                <a:latin typeface="Trebuchet MS"/>
                <a:cs typeface="Trebuchet MS"/>
              </a:rPr>
              <a:t>each</a:t>
            </a:r>
            <a:r>
              <a:rPr sz="1600" spc="-225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meal.</a:t>
            </a:r>
            <a:endParaRPr sz="1600">
              <a:latin typeface="Trebuchet MS"/>
              <a:cs typeface="Trebuchet MS"/>
            </a:endParaRPr>
          </a:p>
          <a:p>
            <a:pPr marL="215265" marR="1624965">
              <a:lnSpc>
                <a:spcPct val="129400"/>
              </a:lnSpc>
            </a:pPr>
            <a:r>
              <a:rPr sz="1600" b="1" spc="-45" dirty="0">
                <a:latin typeface="Trebuchet MS"/>
                <a:cs typeface="Trebuchet MS"/>
              </a:rPr>
              <a:t>We </a:t>
            </a:r>
            <a:r>
              <a:rPr sz="1600" spc="-25" dirty="0">
                <a:latin typeface="Trebuchet MS"/>
                <a:cs typeface="Trebuchet MS"/>
              </a:rPr>
              <a:t>organized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75" dirty="0">
                <a:latin typeface="Trebuchet MS"/>
                <a:cs typeface="Trebuchet MS"/>
              </a:rPr>
              <a:t>party </a:t>
            </a:r>
            <a:r>
              <a:rPr sz="1600" spc="-85" dirty="0">
                <a:latin typeface="Trebuchet MS"/>
                <a:cs typeface="Trebuchet MS"/>
              </a:rPr>
              <a:t>all </a:t>
            </a:r>
            <a:r>
              <a:rPr sz="1600" spc="-45" dirty="0">
                <a:latin typeface="Trebuchet MS"/>
                <a:cs typeface="Trebuchet MS"/>
              </a:rPr>
              <a:t>by </a:t>
            </a:r>
            <a:r>
              <a:rPr sz="1600" b="1" spc="-80" dirty="0">
                <a:solidFill>
                  <a:srgbClr val="00ADEF"/>
                </a:solidFill>
                <a:latin typeface="Trebuchet MS"/>
                <a:cs typeface="Trebuchet MS"/>
              </a:rPr>
              <a:t>ourselves</a:t>
            </a:r>
            <a:r>
              <a:rPr sz="1600" spc="-80" dirty="0">
                <a:latin typeface="Trebuchet MS"/>
                <a:cs typeface="Trebuchet MS"/>
              </a:rPr>
              <a:t>.  </a:t>
            </a:r>
            <a:r>
              <a:rPr sz="1600" spc="-15" dirty="0">
                <a:latin typeface="Trebuchet MS"/>
                <a:cs typeface="Trebuchet MS"/>
              </a:rPr>
              <a:t>Come </a:t>
            </a:r>
            <a:r>
              <a:rPr sz="1600" spc="-114" dirty="0">
                <a:latin typeface="Trebuchet MS"/>
                <a:cs typeface="Trebuchet MS"/>
              </a:rPr>
              <a:t>in, </a:t>
            </a:r>
            <a:r>
              <a:rPr sz="1600" b="1" spc="-100" dirty="0">
                <a:latin typeface="Trebuchet MS"/>
                <a:cs typeface="Trebuchet MS"/>
              </a:rPr>
              <a:t>children</a:t>
            </a:r>
            <a:r>
              <a:rPr sz="1600" spc="-100" dirty="0">
                <a:latin typeface="Trebuchet MS"/>
                <a:cs typeface="Trebuchet MS"/>
              </a:rPr>
              <a:t>, </a:t>
            </a:r>
            <a:r>
              <a:rPr sz="1600" spc="10" dirty="0">
                <a:latin typeface="Trebuchet MS"/>
                <a:cs typeface="Trebuchet MS"/>
              </a:rPr>
              <a:t>and </a:t>
            </a:r>
            <a:r>
              <a:rPr sz="1600" spc="-85" dirty="0">
                <a:latin typeface="Trebuchet MS"/>
                <a:cs typeface="Trebuchet MS"/>
              </a:rPr>
              <a:t>find </a:t>
            </a:r>
            <a:r>
              <a:rPr sz="1600" b="1" spc="-70" dirty="0">
                <a:solidFill>
                  <a:srgbClr val="00ADEF"/>
                </a:solidFill>
                <a:latin typeface="Trebuchet MS"/>
                <a:cs typeface="Trebuchet MS"/>
              </a:rPr>
              <a:t>yourselves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180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seat.</a:t>
            </a:r>
            <a:endParaRPr sz="1600">
              <a:latin typeface="Trebuchet MS"/>
              <a:cs typeface="Trebuchet MS"/>
            </a:endParaRPr>
          </a:p>
          <a:p>
            <a:pPr marL="215265">
              <a:lnSpc>
                <a:spcPct val="100000"/>
              </a:lnSpc>
              <a:spcBef>
                <a:spcPts val="565"/>
              </a:spcBef>
            </a:pPr>
            <a:r>
              <a:rPr sz="1600" b="1" spc="-20" dirty="0">
                <a:latin typeface="Trebuchet MS"/>
                <a:cs typeface="Trebuchet MS"/>
              </a:rPr>
              <a:t>Baby </a:t>
            </a:r>
            <a:r>
              <a:rPr sz="1600" b="1" spc="-70" dirty="0">
                <a:latin typeface="Trebuchet MS"/>
                <a:cs typeface="Trebuchet MS"/>
              </a:rPr>
              <a:t>birds </a:t>
            </a:r>
            <a:r>
              <a:rPr sz="1600" spc="-40" dirty="0">
                <a:latin typeface="Trebuchet MS"/>
                <a:cs typeface="Trebuchet MS"/>
              </a:rPr>
              <a:t>are </a:t>
            </a:r>
            <a:r>
              <a:rPr sz="1600" spc="-75" dirty="0">
                <a:latin typeface="Trebuchet MS"/>
                <a:cs typeface="Trebuchet MS"/>
              </a:rPr>
              <a:t>too </a:t>
            </a:r>
            <a:r>
              <a:rPr sz="1600" spc="-5" dirty="0">
                <a:latin typeface="Trebuchet MS"/>
                <a:cs typeface="Trebuchet MS"/>
              </a:rPr>
              <a:t>young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55" dirty="0">
                <a:latin typeface="Trebuchet MS"/>
                <a:cs typeface="Trebuchet MS"/>
              </a:rPr>
              <a:t>look </a:t>
            </a:r>
            <a:r>
              <a:rPr sz="1600" spc="-105" dirty="0">
                <a:latin typeface="Trebuchet MS"/>
                <a:cs typeface="Trebuchet MS"/>
              </a:rPr>
              <a:t>after</a:t>
            </a:r>
            <a:r>
              <a:rPr sz="1600" spc="-270" dirty="0">
                <a:latin typeface="Trebuchet MS"/>
                <a:cs typeface="Trebuchet MS"/>
              </a:rPr>
              <a:t> </a:t>
            </a:r>
            <a:r>
              <a:rPr sz="1600" b="1" spc="-80" dirty="0">
                <a:solidFill>
                  <a:srgbClr val="00ADEF"/>
                </a:solidFill>
                <a:latin typeface="Trebuchet MS"/>
                <a:cs typeface="Trebuchet MS"/>
              </a:rPr>
              <a:t>themselves</a:t>
            </a:r>
            <a:r>
              <a:rPr sz="1600" spc="-80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46100" y="1179830"/>
            <a:ext cx="5748020" cy="1513840"/>
          </a:xfrm>
          <a:custGeom>
            <a:avLst/>
            <a:gdLst/>
            <a:ahLst/>
            <a:cxnLst/>
            <a:rect l="l" t="t" r="r" b="b"/>
            <a:pathLst>
              <a:path w="5748020" h="1513839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1399540"/>
                </a:lnTo>
                <a:lnTo>
                  <a:pt x="1785" y="1465619"/>
                </a:lnTo>
                <a:lnTo>
                  <a:pt x="14287" y="1499552"/>
                </a:lnTo>
                <a:lnTo>
                  <a:pt x="48220" y="1512054"/>
                </a:lnTo>
                <a:lnTo>
                  <a:pt x="114300" y="1513840"/>
                </a:lnTo>
                <a:lnTo>
                  <a:pt x="5633720" y="1513840"/>
                </a:lnTo>
                <a:lnTo>
                  <a:pt x="5699799" y="1512054"/>
                </a:lnTo>
                <a:lnTo>
                  <a:pt x="5733732" y="1499552"/>
                </a:lnTo>
                <a:lnTo>
                  <a:pt x="5746234" y="1465619"/>
                </a:lnTo>
                <a:lnTo>
                  <a:pt x="5748020" y="1399540"/>
                </a:lnTo>
                <a:lnTo>
                  <a:pt x="5748020" y="114300"/>
                </a:lnTo>
                <a:lnTo>
                  <a:pt x="5746234" y="48220"/>
                </a:lnTo>
                <a:lnTo>
                  <a:pt x="5733732" y="14287"/>
                </a:lnTo>
                <a:lnTo>
                  <a:pt x="5699799" y="1785"/>
                </a:lnTo>
                <a:lnTo>
                  <a:pt x="5633720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032000" y="6182918"/>
            <a:ext cx="37820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45" dirty="0">
                <a:latin typeface="Trebuchet MS"/>
                <a:cs typeface="Trebuchet MS"/>
              </a:rPr>
              <a:t>Here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345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table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50" dirty="0">
                <a:latin typeface="Trebuchet MS"/>
                <a:cs typeface="Trebuchet MS"/>
              </a:rPr>
              <a:t>remind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-40" dirty="0">
                <a:latin typeface="Trebuchet MS"/>
                <a:cs typeface="Trebuchet MS"/>
              </a:rPr>
              <a:t>about </a:t>
            </a:r>
            <a:r>
              <a:rPr sz="1600" spc="-95" dirty="0">
                <a:latin typeface="Trebuchet MS"/>
                <a:cs typeface="Trebuchet MS"/>
              </a:rPr>
              <a:t>reflexive  </a:t>
            </a:r>
            <a:r>
              <a:rPr sz="1600" spc="-35" dirty="0">
                <a:latin typeface="Trebuchet MS"/>
                <a:cs typeface="Trebuchet MS"/>
              </a:rPr>
              <a:t>pronouns.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90"/>
              </a:spcBef>
            </a:pPr>
            <a:r>
              <a:rPr spc="10" dirty="0"/>
              <a:t>47</a:t>
            </a:r>
          </a:p>
        </p:txBody>
      </p:sp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713105" y="6771893"/>
          <a:ext cx="5467983" cy="17561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4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60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7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4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spc="-35" dirty="0">
                          <a:solidFill>
                            <a:srgbClr val="00ADEF"/>
                          </a:solidFill>
                          <a:latin typeface="Trebuchet MS"/>
                          <a:cs typeface="Trebuchet MS"/>
                        </a:rPr>
                        <a:t>Singular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812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spc="-75" dirty="0">
                          <a:solidFill>
                            <a:srgbClr val="00ADEF"/>
                          </a:solidFill>
                          <a:latin typeface="Trebuchet MS"/>
                          <a:cs typeface="Trebuchet MS"/>
                        </a:rPr>
                        <a:t>Plural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24765">
                        <a:lnSpc>
                          <a:spcPts val="1855"/>
                        </a:lnSpc>
                      </a:pPr>
                      <a:r>
                        <a:rPr sz="1600" b="1" spc="-135" dirty="0">
                          <a:latin typeface="Trebuchet MS"/>
                          <a:cs typeface="Trebuchet MS"/>
                        </a:rPr>
                        <a:t>First</a:t>
                      </a:r>
                      <a:r>
                        <a:rPr sz="1600" b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b="1" spc="-55" dirty="0">
                          <a:latin typeface="Trebuchet MS"/>
                          <a:cs typeface="Trebuchet MS"/>
                        </a:rPr>
                        <a:t>person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ts val="1855"/>
                        </a:lnSpc>
                      </a:pPr>
                      <a:r>
                        <a:rPr sz="1600" spc="-125" dirty="0">
                          <a:latin typeface="Trebuchet MS"/>
                          <a:cs typeface="Trebuchet MS"/>
                        </a:rPr>
                        <a:t>(I,me)</a:t>
                      </a:r>
                      <a:r>
                        <a:rPr sz="1600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65" dirty="0">
                          <a:latin typeface="Trebuchet MS"/>
                          <a:cs typeface="Trebuchet MS"/>
                        </a:rPr>
                        <a:t>myself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8120">
                        <a:lnSpc>
                          <a:spcPts val="1855"/>
                        </a:lnSpc>
                      </a:pPr>
                      <a:r>
                        <a:rPr sz="1600" spc="-85" dirty="0">
                          <a:latin typeface="Trebuchet MS"/>
                          <a:cs typeface="Trebuchet MS"/>
                        </a:rPr>
                        <a:t>(we,us)</a:t>
                      </a:r>
                      <a:r>
                        <a:rPr sz="16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40" dirty="0">
                          <a:latin typeface="Trebuchet MS"/>
                          <a:cs typeface="Trebuchet MS"/>
                        </a:rPr>
                        <a:t>ourselves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pPr marL="2476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600" b="1" spc="-30" dirty="0">
                          <a:latin typeface="Trebuchet MS"/>
                          <a:cs typeface="Trebuchet MS"/>
                        </a:rPr>
                        <a:t>Second</a:t>
                      </a:r>
                      <a:r>
                        <a:rPr sz="1600" b="1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b="1" spc="-55" dirty="0">
                          <a:latin typeface="Trebuchet MS"/>
                          <a:cs typeface="Trebuchet MS"/>
                        </a:rPr>
                        <a:t>person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600" spc="-100" dirty="0">
                          <a:latin typeface="Trebuchet MS"/>
                          <a:cs typeface="Trebuchet MS"/>
                        </a:rPr>
                        <a:t>(you)</a:t>
                      </a:r>
                      <a:r>
                        <a:rPr sz="1600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65" dirty="0">
                          <a:latin typeface="Trebuchet MS"/>
                          <a:cs typeface="Trebuchet MS"/>
                        </a:rPr>
                        <a:t>yourself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812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600" spc="-100" dirty="0">
                          <a:latin typeface="Trebuchet MS"/>
                          <a:cs typeface="Trebuchet MS"/>
                        </a:rPr>
                        <a:t>(you)</a:t>
                      </a:r>
                      <a:r>
                        <a:rPr sz="16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45" dirty="0">
                          <a:latin typeface="Trebuchet MS"/>
                          <a:cs typeface="Trebuchet MS"/>
                        </a:rPr>
                        <a:t>yourselves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2700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5025">
                <a:tc>
                  <a:txBody>
                    <a:bodyPr/>
                    <a:lstStyle/>
                    <a:p>
                      <a:pPr marL="2476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600" b="1" spc="-120" dirty="0">
                          <a:latin typeface="Trebuchet MS"/>
                          <a:cs typeface="Trebuchet MS"/>
                        </a:rPr>
                        <a:t>Third</a:t>
                      </a:r>
                      <a:r>
                        <a:rPr sz="1600" b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b="1" spc="-55" dirty="0">
                          <a:latin typeface="Trebuchet MS"/>
                          <a:cs typeface="Trebuchet MS"/>
                        </a:rPr>
                        <a:t>person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0160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600" spc="-114" dirty="0">
                          <a:latin typeface="Trebuchet MS"/>
                          <a:cs typeface="Trebuchet MS"/>
                        </a:rPr>
                        <a:t>(he, </a:t>
                      </a:r>
                      <a:r>
                        <a:rPr sz="1600" spc="-85" dirty="0">
                          <a:latin typeface="Trebuchet MS"/>
                          <a:cs typeface="Trebuchet MS"/>
                        </a:rPr>
                        <a:t>him)</a:t>
                      </a:r>
                      <a:r>
                        <a:rPr sz="1600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65" dirty="0">
                          <a:latin typeface="Trebuchet MS"/>
                          <a:cs typeface="Trebuchet MS"/>
                        </a:rPr>
                        <a:t>himself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  <a:p>
                      <a:pPr marL="133985" marR="190500">
                        <a:lnSpc>
                          <a:spcPct val="114799"/>
                        </a:lnSpc>
                      </a:pPr>
                      <a:r>
                        <a:rPr sz="1600" spc="-80" dirty="0">
                          <a:latin typeface="Trebuchet MS"/>
                          <a:cs typeface="Trebuchet MS"/>
                        </a:rPr>
                        <a:t>(she, </a:t>
                      </a:r>
                      <a:r>
                        <a:rPr sz="1600" spc="-95" dirty="0">
                          <a:latin typeface="Trebuchet MS"/>
                          <a:cs typeface="Trebuchet MS"/>
                        </a:rPr>
                        <a:t>her)</a:t>
                      </a:r>
                      <a:r>
                        <a:rPr sz="1600" spc="-1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70" dirty="0">
                          <a:latin typeface="Trebuchet MS"/>
                          <a:cs typeface="Trebuchet MS"/>
                        </a:rPr>
                        <a:t>herself  </a:t>
                      </a:r>
                      <a:r>
                        <a:rPr sz="1600" spc="-190" dirty="0">
                          <a:latin typeface="Trebuchet MS"/>
                          <a:cs typeface="Trebuchet MS"/>
                        </a:rPr>
                        <a:t>(it)</a:t>
                      </a:r>
                      <a:r>
                        <a:rPr sz="16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110" dirty="0">
                          <a:latin typeface="Trebuchet MS"/>
                          <a:cs typeface="Trebuchet MS"/>
                        </a:rPr>
                        <a:t>itself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0160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812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600" spc="-145" dirty="0">
                          <a:latin typeface="Trebuchet MS"/>
                          <a:cs typeface="Trebuchet MS"/>
                        </a:rPr>
                        <a:t>(they, </a:t>
                      </a:r>
                      <a:r>
                        <a:rPr sz="1600" spc="-95" dirty="0">
                          <a:latin typeface="Trebuchet MS"/>
                          <a:cs typeface="Trebuchet MS"/>
                        </a:rPr>
                        <a:t>them)</a:t>
                      </a:r>
                      <a:r>
                        <a:rPr sz="1600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50" dirty="0">
                          <a:latin typeface="Trebuchet MS"/>
                          <a:cs typeface="Trebuchet MS"/>
                        </a:rPr>
                        <a:t>themselves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  <a:p>
                      <a:pPr marL="198120" marR="63500">
                        <a:lnSpc>
                          <a:spcPct val="114799"/>
                        </a:lnSpc>
                      </a:pPr>
                      <a:r>
                        <a:rPr sz="1600" spc="-145" dirty="0">
                          <a:latin typeface="Trebuchet MS"/>
                          <a:cs typeface="Trebuchet MS"/>
                        </a:rPr>
                        <a:t>(they, </a:t>
                      </a:r>
                      <a:r>
                        <a:rPr sz="1600" spc="-95" dirty="0">
                          <a:latin typeface="Trebuchet MS"/>
                          <a:cs typeface="Trebuchet MS"/>
                        </a:rPr>
                        <a:t>them) </a:t>
                      </a:r>
                      <a:r>
                        <a:rPr sz="1600" spc="-50" dirty="0">
                          <a:latin typeface="Trebuchet MS"/>
                          <a:cs typeface="Trebuchet MS"/>
                        </a:rPr>
                        <a:t>themselves  </a:t>
                      </a:r>
                      <a:r>
                        <a:rPr sz="1600" spc="-145" dirty="0">
                          <a:latin typeface="Trebuchet MS"/>
                          <a:cs typeface="Trebuchet MS"/>
                        </a:rPr>
                        <a:t>(they, </a:t>
                      </a:r>
                      <a:r>
                        <a:rPr sz="1600" spc="-95" dirty="0">
                          <a:latin typeface="Trebuchet MS"/>
                          <a:cs typeface="Trebuchet MS"/>
                        </a:rPr>
                        <a:t>them)</a:t>
                      </a:r>
                      <a:r>
                        <a:rPr sz="1600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50" dirty="0">
                          <a:latin typeface="Trebuchet MS"/>
                          <a:cs typeface="Trebuchet MS"/>
                        </a:rPr>
                        <a:t>themselves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0160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1619" y="540145"/>
            <a:ext cx="2407285" cy="454659"/>
            <a:chOff x="531619" y="540145"/>
            <a:chExt cx="2407285" cy="454659"/>
          </a:xfrm>
        </p:grpSpPr>
        <p:sp>
          <p:nvSpPr>
            <p:cNvPr id="3" name="object 3"/>
            <p:cNvSpPr/>
            <p:nvPr/>
          </p:nvSpPr>
          <p:spPr>
            <a:xfrm>
              <a:off x="581660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3" y="0"/>
                  </a:moveTo>
                  <a:lnTo>
                    <a:pt x="0" y="0"/>
                  </a:lnTo>
                  <a:lnTo>
                    <a:pt x="0" y="16421"/>
                  </a:lnTo>
                  <a:lnTo>
                    <a:pt x="0" y="37592"/>
                  </a:lnTo>
                  <a:lnTo>
                    <a:pt x="0" y="413791"/>
                  </a:lnTo>
                  <a:lnTo>
                    <a:pt x="371373" y="413791"/>
                  </a:lnTo>
                  <a:lnTo>
                    <a:pt x="371373" y="37592"/>
                  </a:lnTo>
                  <a:lnTo>
                    <a:pt x="371373" y="16421"/>
                  </a:lnTo>
                  <a:lnTo>
                    <a:pt x="371373" y="0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81665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0" y="0"/>
                  </a:moveTo>
                  <a:lnTo>
                    <a:pt x="371393" y="0"/>
                  </a:lnTo>
                  <a:lnTo>
                    <a:pt x="371393" y="413788"/>
                  </a:lnTo>
                  <a:lnTo>
                    <a:pt x="0" y="413788"/>
                  </a:lnTo>
                  <a:lnTo>
                    <a:pt x="0" y="0"/>
                  </a:lnTo>
                  <a:close/>
                </a:path>
              </a:pathLst>
            </a:custGeom>
            <a:ln w="5887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55726" y="559510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3" y="0"/>
                  </a:moveTo>
                  <a:lnTo>
                    <a:pt x="0" y="0"/>
                  </a:lnTo>
                  <a:lnTo>
                    <a:pt x="0" y="21170"/>
                  </a:lnTo>
                  <a:lnTo>
                    <a:pt x="0" y="413791"/>
                  </a:lnTo>
                  <a:lnTo>
                    <a:pt x="371373" y="413791"/>
                  </a:lnTo>
                  <a:lnTo>
                    <a:pt x="371373" y="21170"/>
                  </a:lnTo>
                  <a:lnTo>
                    <a:pt x="371373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02990" y="917820"/>
              <a:ext cx="2035810" cy="0"/>
            </a:xfrm>
            <a:custGeom>
              <a:avLst/>
              <a:gdLst/>
              <a:ahLst/>
              <a:cxnLst/>
              <a:rect l="l" t="t" r="r" b="b"/>
              <a:pathLst>
                <a:path w="2035810">
                  <a:moveTo>
                    <a:pt x="0" y="0"/>
                  </a:moveTo>
                  <a:lnTo>
                    <a:pt x="2035688" y="0"/>
                  </a:lnTo>
                </a:path>
              </a:pathLst>
            </a:custGeom>
            <a:ln w="5929">
              <a:solidFill>
                <a:srgbClr val="AAE0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2990" y="932425"/>
              <a:ext cx="1837055" cy="0"/>
            </a:xfrm>
            <a:custGeom>
              <a:avLst/>
              <a:gdLst/>
              <a:ahLst/>
              <a:cxnLst/>
              <a:rect l="l" t="t" r="r" b="b"/>
              <a:pathLst>
                <a:path w="1837055">
                  <a:moveTo>
                    <a:pt x="0" y="0"/>
                  </a:moveTo>
                  <a:lnTo>
                    <a:pt x="1836669" y="0"/>
                  </a:lnTo>
                </a:path>
              </a:pathLst>
            </a:custGeom>
            <a:ln w="5929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1619" y="580676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0" y="413788"/>
                  </a:moveTo>
                  <a:lnTo>
                    <a:pt x="0" y="413788"/>
                  </a:lnTo>
                  <a:lnTo>
                    <a:pt x="0" y="0"/>
                  </a:lnTo>
                  <a:lnTo>
                    <a:pt x="371370" y="0"/>
                  </a:lnTo>
                  <a:lnTo>
                    <a:pt x="371370" y="413788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39701" y="6480207"/>
            <a:ext cx="5951855" cy="2339975"/>
            <a:chOff x="339701" y="6480207"/>
            <a:chExt cx="5951855" cy="2339975"/>
          </a:xfrm>
        </p:grpSpPr>
        <p:sp>
          <p:nvSpPr>
            <p:cNvPr id="10" name="object 10"/>
            <p:cNvSpPr/>
            <p:nvPr/>
          </p:nvSpPr>
          <p:spPr>
            <a:xfrm>
              <a:off x="553551" y="6755121"/>
              <a:ext cx="5732145" cy="2058670"/>
            </a:xfrm>
            <a:custGeom>
              <a:avLst/>
              <a:gdLst/>
              <a:ahLst/>
              <a:cxnLst/>
              <a:rect l="l" t="t" r="r" b="b"/>
              <a:pathLst>
                <a:path w="5732145" h="2058670">
                  <a:moveTo>
                    <a:pt x="3818430" y="2058331"/>
                  </a:moveTo>
                  <a:lnTo>
                    <a:pt x="3783698" y="2052656"/>
                  </a:lnTo>
                  <a:lnTo>
                    <a:pt x="3702327" y="2027684"/>
                  </a:lnTo>
                  <a:lnTo>
                    <a:pt x="3667594" y="2022008"/>
                  </a:lnTo>
                  <a:lnTo>
                    <a:pt x="3632865" y="2025791"/>
                  </a:lnTo>
                  <a:lnTo>
                    <a:pt x="3551495" y="2042438"/>
                  </a:lnTo>
                  <a:lnTo>
                    <a:pt x="3516766" y="2046222"/>
                  </a:lnTo>
                  <a:lnTo>
                    <a:pt x="3482034" y="2042438"/>
                  </a:lnTo>
                  <a:lnTo>
                    <a:pt x="3400663" y="2025791"/>
                  </a:lnTo>
                  <a:lnTo>
                    <a:pt x="3365931" y="2022008"/>
                  </a:lnTo>
                  <a:lnTo>
                    <a:pt x="3332440" y="2025791"/>
                  </a:lnTo>
                  <a:lnTo>
                    <a:pt x="3256530" y="2042438"/>
                  </a:lnTo>
                  <a:lnTo>
                    <a:pt x="3223039" y="2046222"/>
                  </a:lnTo>
                  <a:lnTo>
                    <a:pt x="3188306" y="2040546"/>
                  </a:lnTo>
                  <a:lnTo>
                    <a:pt x="3106938" y="2015574"/>
                  </a:lnTo>
                  <a:lnTo>
                    <a:pt x="3072210" y="2009898"/>
                  </a:lnTo>
                  <a:lnTo>
                    <a:pt x="3038718" y="2015574"/>
                  </a:lnTo>
                  <a:lnTo>
                    <a:pt x="2962803" y="2040546"/>
                  </a:lnTo>
                  <a:lnTo>
                    <a:pt x="2929311" y="2046222"/>
                  </a:lnTo>
                  <a:lnTo>
                    <a:pt x="2897063" y="2040546"/>
                  </a:lnTo>
                  <a:lnTo>
                    <a:pt x="2826610" y="2015574"/>
                  </a:lnTo>
                  <a:lnTo>
                    <a:pt x="2794362" y="2009898"/>
                  </a:lnTo>
                  <a:lnTo>
                    <a:pt x="2758390" y="2015574"/>
                  </a:lnTo>
                  <a:lnTo>
                    <a:pt x="2671563" y="2040546"/>
                  </a:lnTo>
                  <a:lnTo>
                    <a:pt x="2635591" y="2046222"/>
                  </a:lnTo>
                  <a:lnTo>
                    <a:pt x="2602098" y="2042438"/>
                  </a:lnTo>
                  <a:lnTo>
                    <a:pt x="2526186" y="2025791"/>
                  </a:lnTo>
                  <a:lnTo>
                    <a:pt x="2492698" y="2022008"/>
                  </a:lnTo>
                  <a:lnTo>
                    <a:pt x="2457966" y="2025791"/>
                  </a:lnTo>
                  <a:lnTo>
                    <a:pt x="2376595" y="2042438"/>
                  </a:lnTo>
                  <a:lnTo>
                    <a:pt x="2341863" y="2046222"/>
                  </a:lnTo>
                  <a:lnTo>
                    <a:pt x="2307131" y="2040546"/>
                  </a:lnTo>
                  <a:lnTo>
                    <a:pt x="2225763" y="2015574"/>
                  </a:lnTo>
                  <a:lnTo>
                    <a:pt x="2191035" y="2009898"/>
                  </a:lnTo>
                  <a:lnTo>
                    <a:pt x="2157543" y="2015574"/>
                  </a:lnTo>
                  <a:lnTo>
                    <a:pt x="2081627" y="2040546"/>
                  </a:lnTo>
                  <a:lnTo>
                    <a:pt x="2048135" y="2046222"/>
                  </a:lnTo>
                  <a:lnTo>
                    <a:pt x="2013407" y="2040546"/>
                  </a:lnTo>
                  <a:lnTo>
                    <a:pt x="1932039" y="2015574"/>
                  </a:lnTo>
                  <a:lnTo>
                    <a:pt x="1897307" y="2009898"/>
                  </a:lnTo>
                  <a:lnTo>
                    <a:pt x="1862575" y="2015574"/>
                  </a:lnTo>
                  <a:lnTo>
                    <a:pt x="1781204" y="2040546"/>
                  </a:lnTo>
                  <a:lnTo>
                    <a:pt x="1746471" y="2046222"/>
                  </a:lnTo>
                  <a:lnTo>
                    <a:pt x="1711744" y="2040546"/>
                  </a:lnTo>
                  <a:lnTo>
                    <a:pt x="1630375" y="2015574"/>
                  </a:lnTo>
                  <a:lnTo>
                    <a:pt x="1595643" y="2009898"/>
                  </a:lnTo>
                  <a:lnTo>
                    <a:pt x="1560911" y="2015574"/>
                  </a:lnTo>
                  <a:lnTo>
                    <a:pt x="1479540" y="2040546"/>
                  </a:lnTo>
                  <a:lnTo>
                    <a:pt x="1444808" y="2046222"/>
                  </a:lnTo>
                  <a:lnTo>
                    <a:pt x="1411320" y="2042438"/>
                  </a:lnTo>
                  <a:lnTo>
                    <a:pt x="1335408" y="2025791"/>
                  </a:lnTo>
                  <a:lnTo>
                    <a:pt x="1301916" y="2022008"/>
                  </a:lnTo>
                  <a:lnTo>
                    <a:pt x="1267188" y="2027684"/>
                  </a:lnTo>
                  <a:lnTo>
                    <a:pt x="1185820" y="2052656"/>
                  </a:lnTo>
                  <a:lnTo>
                    <a:pt x="1151088" y="2058331"/>
                  </a:lnTo>
                  <a:lnTo>
                    <a:pt x="1116355" y="2052656"/>
                  </a:lnTo>
                  <a:lnTo>
                    <a:pt x="1034984" y="2027684"/>
                  </a:lnTo>
                  <a:lnTo>
                    <a:pt x="1000252" y="2022008"/>
                  </a:lnTo>
                  <a:lnTo>
                    <a:pt x="964283" y="2027684"/>
                  </a:lnTo>
                  <a:lnTo>
                    <a:pt x="877454" y="2052656"/>
                  </a:lnTo>
                  <a:lnTo>
                    <a:pt x="841480" y="2058331"/>
                  </a:lnTo>
                  <a:lnTo>
                    <a:pt x="809233" y="2052656"/>
                  </a:lnTo>
                  <a:lnTo>
                    <a:pt x="738779" y="2027684"/>
                  </a:lnTo>
                  <a:lnTo>
                    <a:pt x="706532" y="2022008"/>
                  </a:lnTo>
                  <a:lnTo>
                    <a:pt x="670560" y="2027684"/>
                  </a:lnTo>
                  <a:lnTo>
                    <a:pt x="583732" y="2052656"/>
                  </a:lnTo>
                  <a:lnTo>
                    <a:pt x="547760" y="2058331"/>
                  </a:lnTo>
                  <a:lnTo>
                    <a:pt x="514268" y="2052656"/>
                  </a:lnTo>
                  <a:lnTo>
                    <a:pt x="438356" y="2027684"/>
                  </a:lnTo>
                  <a:lnTo>
                    <a:pt x="404868" y="2022008"/>
                  </a:lnTo>
                  <a:lnTo>
                    <a:pt x="371376" y="2027684"/>
                  </a:lnTo>
                  <a:lnTo>
                    <a:pt x="295464" y="2052656"/>
                  </a:lnTo>
                  <a:lnTo>
                    <a:pt x="261976" y="2058331"/>
                  </a:lnTo>
                  <a:lnTo>
                    <a:pt x="218120" y="2050752"/>
                  </a:lnTo>
                  <a:lnTo>
                    <a:pt x="160531" y="2036100"/>
                  </a:lnTo>
                  <a:lnTo>
                    <a:pt x="101936" y="2026506"/>
                  </a:lnTo>
                  <a:lnTo>
                    <a:pt x="55064" y="2034101"/>
                  </a:lnTo>
                  <a:lnTo>
                    <a:pt x="13709" y="1990313"/>
                  </a:lnTo>
                  <a:lnTo>
                    <a:pt x="0" y="1943304"/>
                  </a:lnTo>
                  <a:lnTo>
                    <a:pt x="7442" y="1915874"/>
                  </a:lnTo>
                  <a:lnTo>
                    <a:pt x="40188" y="1849660"/>
                  </a:lnTo>
                  <a:lnTo>
                    <a:pt x="47630" y="1822230"/>
                  </a:lnTo>
                  <a:lnTo>
                    <a:pt x="40188" y="1796689"/>
                  </a:lnTo>
                  <a:lnTo>
                    <a:pt x="7442" y="1738796"/>
                  </a:lnTo>
                  <a:lnTo>
                    <a:pt x="0" y="1713255"/>
                  </a:lnTo>
                  <a:lnTo>
                    <a:pt x="7442" y="1685825"/>
                  </a:lnTo>
                  <a:lnTo>
                    <a:pt x="40188" y="1619611"/>
                  </a:lnTo>
                  <a:lnTo>
                    <a:pt x="47630" y="1592181"/>
                  </a:lnTo>
                  <a:lnTo>
                    <a:pt x="42669" y="1566640"/>
                  </a:lnTo>
                  <a:lnTo>
                    <a:pt x="20840" y="1508747"/>
                  </a:lnTo>
                  <a:lnTo>
                    <a:pt x="15879" y="1483206"/>
                  </a:lnTo>
                  <a:lnTo>
                    <a:pt x="20840" y="1456722"/>
                  </a:lnTo>
                  <a:lnTo>
                    <a:pt x="42669" y="1394668"/>
                  </a:lnTo>
                  <a:lnTo>
                    <a:pt x="47630" y="1368184"/>
                  </a:lnTo>
                  <a:lnTo>
                    <a:pt x="42669" y="1343589"/>
                  </a:lnTo>
                  <a:lnTo>
                    <a:pt x="20840" y="1289861"/>
                  </a:lnTo>
                  <a:lnTo>
                    <a:pt x="15879" y="1265266"/>
                  </a:lnTo>
                  <a:lnTo>
                    <a:pt x="23321" y="1235942"/>
                  </a:lnTo>
                  <a:lnTo>
                    <a:pt x="56067" y="1161402"/>
                  </a:lnTo>
                  <a:lnTo>
                    <a:pt x="63510" y="1132077"/>
                  </a:lnTo>
                  <a:lnTo>
                    <a:pt x="56067" y="1106540"/>
                  </a:lnTo>
                  <a:lnTo>
                    <a:pt x="23321" y="1048649"/>
                  </a:lnTo>
                  <a:lnTo>
                    <a:pt x="15879" y="1023108"/>
                  </a:lnTo>
                  <a:lnTo>
                    <a:pt x="23321" y="995678"/>
                  </a:lnTo>
                  <a:lnTo>
                    <a:pt x="56067" y="929464"/>
                  </a:lnTo>
                  <a:lnTo>
                    <a:pt x="63510" y="902034"/>
                  </a:lnTo>
                  <a:lnTo>
                    <a:pt x="56067" y="877439"/>
                  </a:lnTo>
                  <a:lnTo>
                    <a:pt x="23321" y="823709"/>
                  </a:lnTo>
                  <a:lnTo>
                    <a:pt x="15879" y="799116"/>
                  </a:lnTo>
                  <a:lnTo>
                    <a:pt x="23321" y="773575"/>
                  </a:lnTo>
                  <a:lnTo>
                    <a:pt x="56067" y="715685"/>
                  </a:lnTo>
                  <a:lnTo>
                    <a:pt x="63510" y="690147"/>
                  </a:lnTo>
                  <a:lnTo>
                    <a:pt x="58548" y="663660"/>
                  </a:lnTo>
                  <a:lnTo>
                    <a:pt x="36719" y="601606"/>
                  </a:lnTo>
                  <a:lnTo>
                    <a:pt x="31758" y="575119"/>
                  </a:lnTo>
                  <a:lnTo>
                    <a:pt x="39201" y="547687"/>
                  </a:lnTo>
                  <a:lnTo>
                    <a:pt x="71947" y="481472"/>
                  </a:lnTo>
                  <a:lnTo>
                    <a:pt x="79389" y="454040"/>
                  </a:lnTo>
                  <a:lnTo>
                    <a:pt x="71947" y="428502"/>
                  </a:lnTo>
                  <a:lnTo>
                    <a:pt x="39201" y="370611"/>
                  </a:lnTo>
                  <a:lnTo>
                    <a:pt x="31758" y="345070"/>
                  </a:lnTo>
                  <a:lnTo>
                    <a:pt x="39201" y="317638"/>
                  </a:lnTo>
                  <a:lnTo>
                    <a:pt x="71947" y="251423"/>
                  </a:lnTo>
                  <a:lnTo>
                    <a:pt x="79389" y="223991"/>
                  </a:lnTo>
                  <a:lnTo>
                    <a:pt x="71947" y="198453"/>
                  </a:lnTo>
                  <a:lnTo>
                    <a:pt x="39201" y="140562"/>
                  </a:lnTo>
                  <a:lnTo>
                    <a:pt x="31758" y="115021"/>
                  </a:lnTo>
                  <a:lnTo>
                    <a:pt x="39582" y="89975"/>
                  </a:lnTo>
                  <a:lnTo>
                    <a:pt x="58323" y="61388"/>
                  </a:lnTo>
                  <a:lnTo>
                    <a:pt x="80883" y="30976"/>
                  </a:lnTo>
                  <a:lnTo>
                    <a:pt x="100167" y="457"/>
                  </a:lnTo>
                  <a:lnTo>
                    <a:pt x="129838" y="11245"/>
                  </a:lnTo>
                  <a:lnTo>
                    <a:pt x="160715" y="22998"/>
                  </a:lnTo>
                  <a:lnTo>
                    <a:pt x="191846" y="32447"/>
                  </a:lnTo>
                  <a:lnTo>
                    <a:pt x="222281" y="36323"/>
                  </a:lnTo>
                  <a:lnTo>
                    <a:pt x="255772" y="30647"/>
                  </a:lnTo>
                  <a:lnTo>
                    <a:pt x="331682" y="5675"/>
                  </a:lnTo>
                  <a:lnTo>
                    <a:pt x="365173" y="0"/>
                  </a:lnTo>
                  <a:lnTo>
                    <a:pt x="399905" y="5675"/>
                  </a:lnTo>
                  <a:lnTo>
                    <a:pt x="481274" y="30647"/>
                  </a:lnTo>
                  <a:lnTo>
                    <a:pt x="516001" y="36323"/>
                  </a:lnTo>
                  <a:lnTo>
                    <a:pt x="550734" y="30647"/>
                  </a:lnTo>
                  <a:lnTo>
                    <a:pt x="632105" y="5675"/>
                  </a:lnTo>
                  <a:lnTo>
                    <a:pt x="666837" y="0"/>
                  </a:lnTo>
                  <a:lnTo>
                    <a:pt x="701569" y="5675"/>
                  </a:lnTo>
                  <a:lnTo>
                    <a:pt x="782940" y="30647"/>
                  </a:lnTo>
                  <a:lnTo>
                    <a:pt x="817673" y="36323"/>
                  </a:lnTo>
                  <a:lnTo>
                    <a:pt x="851160" y="30647"/>
                  </a:lnTo>
                  <a:lnTo>
                    <a:pt x="927073" y="5675"/>
                  </a:lnTo>
                  <a:lnTo>
                    <a:pt x="960565" y="0"/>
                  </a:lnTo>
                  <a:lnTo>
                    <a:pt x="995293" y="5675"/>
                  </a:lnTo>
                  <a:lnTo>
                    <a:pt x="1076661" y="30647"/>
                  </a:lnTo>
                  <a:lnTo>
                    <a:pt x="1111393" y="36323"/>
                  </a:lnTo>
                  <a:lnTo>
                    <a:pt x="1146125" y="30647"/>
                  </a:lnTo>
                  <a:lnTo>
                    <a:pt x="1227496" y="5675"/>
                  </a:lnTo>
                  <a:lnTo>
                    <a:pt x="1262228" y="0"/>
                  </a:lnTo>
                  <a:lnTo>
                    <a:pt x="1295716" y="5675"/>
                  </a:lnTo>
                  <a:lnTo>
                    <a:pt x="1371628" y="30647"/>
                  </a:lnTo>
                  <a:lnTo>
                    <a:pt x="1405121" y="36323"/>
                  </a:lnTo>
                  <a:lnTo>
                    <a:pt x="1439848" y="30647"/>
                  </a:lnTo>
                  <a:lnTo>
                    <a:pt x="1521216" y="5675"/>
                  </a:lnTo>
                  <a:lnTo>
                    <a:pt x="1555949" y="0"/>
                  </a:lnTo>
                  <a:lnTo>
                    <a:pt x="1590681" y="5675"/>
                  </a:lnTo>
                  <a:lnTo>
                    <a:pt x="1672052" y="30647"/>
                  </a:lnTo>
                  <a:lnTo>
                    <a:pt x="1706784" y="36323"/>
                  </a:lnTo>
                  <a:lnTo>
                    <a:pt x="1741513" y="30647"/>
                  </a:lnTo>
                  <a:lnTo>
                    <a:pt x="1822883" y="5675"/>
                  </a:lnTo>
                  <a:lnTo>
                    <a:pt x="1857612" y="0"/>
                  </a:lnTo>
                  <a:lnTo>
                    <a:pt x="1892344" y="5675"/>
                  </a:lnTo>
                  <a:lnTo>
                    <a:pt x="1973716" y="30647"/>
                  </a:lnTo>
                  <a:lnTo>
                    <a:pt x="2008448" y="36323"/>
                  </a:lnTo>
                  <a:lnTo>
                    <a:pt x="2041936" y="30647"/>
                  </a:lnTo>
                  <a:lnTo>
                    <a:pt x="2117848" y="5675"/>
                  </a:lnTo>
                  <a:lnTo>
                    <a:pt x="2151340" y="0"/>
                  </a:lnTo>
                  <a:lnTo>
                    <a:pt x="2187312" y="5675"/>
                  </a:lnTo>
                  <a:lnTo>
                    <a:pt x="2274139" y="30647"/>
                  </a:lnTo>
                  <a:lnTo>
                    <a:pt x="2310112" y="36323"/>
                  </a:lnTo>
                  <a:lnTo>
                    <a:pt x="2343603" y="30647"/>
                  </a:lnTo>
                  <a:lnTo>
                    <a:pt x="2419513" y="5675"/>
                  </a:lnTo>
                  <a:lnTo>
                    <a:pt x="2453004" y="0"/>
                  </a:lnTo>
                  <a:lnTo>
                    <a:pt x="2487736" y="5675"/>
                  </a:lnTo>
                  <a:lnTo>
                    <a:pt x="2569107" y="30647"/>
                  </a:lnTo>
                  <a:lnTo>
                    <a:pt x="2603839" y="36323"/>
                  </a:lnTo>
                  <a:lnTo>
                    <a:pt x="2638567" y="30647"/>
                  </a:lnTo>
                  <a:lnTo>
                    <a:pt x="2719935" y="5675"/>
                  </a:lnTo>
                  <a:lnTo>
                    <a:pt x="2754667" y="0"/>
                  </a:lnTo>
                  <a:lnTo>
                    <a:pt x="2789399" y="5675"/>
                  </a:lnTo>
                  <a:lnTo>
                    <a:pt x="2870768" y="30647"/>
                  </a:lnTo>
                  <a:lnTo>
                    <a:pt x="2905495" y="36323"/>
                  </a:lnTo>
                  <a:lnTo>
                    <a:pt x="2938988" y="30647"/>
                  </a:lnTo>
                  <a:lnTo>
                    <a:pt x="3014900" y="5675"/>
                  </a:lnTo>
                  <a:lnTo>
                    <a:pt x="3048388" y="0"/>
                  </a:lnTo>
                  <a:lnTo>
                    <a:pt x="3084361" y="5675"/>
                  </a:lnTo>
                  <a:lnTo>
                    <a:pt x="3171190" y="30647"/>
                  </a:lnTo>
                  <a:lnTo>
                    <a:pt x="3207159" y="36323"/>
                  </a:lnTo>
                  <a:lnTo>
                    <a:pt x="3240651" y="30647"/>
                  </a:lnTo>
                  <a:lnTo>
                    <a:pt x="3316567" y="5675"/>
                  </a:lnTo>
                  <a:lnTo>
                    <a:pt x="3350059" y="0"/>
                  </a:lnTo>
                  <a:lnTo>
                    <a:pt x="3384787" y="5675"/>
                  </a:lnTo>
                  <a:lnTo>
                    <a:pt x="3466155" y="30647"/>
                  </a:lnTo>
                  <a:lnTo>
                    <a:pt x="3500887" y="36323"/>
                  </a:lnTo>
                  <a:lnTo>
                    <a:pt x="3535619" y="32538"/>
                  </a:lnTo>
                  <a:lnTo>
                    <a:pt x="3616990" y="15888"/>
                  </a:lnTo>
                  <a:lnTo>
                    <a:pt x="3651722" y="12103"/>
                  </a:lnTo>
                  <a:lnTo>
                    <a:pt x="3686450" y="15888"/>
                  </a:lnTo>
                  <a:lnTo>
                    <a:pt x="3767818" y="32538"/>
                  </a:lnTo>
                  <a:lnTo>
                    <a:pt x="3802550" y="36323"/>
                  </a:lnTo>
                  <a:lnTo>
                    <a:pt x="3837283" y="32538"/>
                  </a:lnTo>
                  <a:lnTo>
                    <a:pt x="3918654" y="15888"/>
                  </a:lnTo>
                  <a:lnTo>
                    <a:pt x="3953386" y="12103"/>
                  </a:lnTo>
                  <a:lnTo>
                    <a:pt x="3988114" y="15888"/>
                  </a:lnTo>
                  <a:lnTo>
                    <a:pt x="4069482" y="32538"/>
                  </a:lnTo>
                  <a:lnTo>
                    <a:pt x="4104214" y="36323"/>
                  </a:lnTo>
                  <a:lnTo>
                    <a:pt x="4138946" y="32538"/>
                  </a:lnTo>
                  <a:lnTo>
                    <a:pt x="4220318" y="15888"/>
                  </a:lnTo>
                  <a:lnTo>
                    <a:pt x="4255050" y="12103"/>
                  </a:lnTo>
                  <a:lnTo>
                    <a:pt x="4289778" y="15888"/>
                  </a:lnTo>
                  <a:lnTo>
                    <a:pt x="4371146" y="32538"/>
                  </a:lnTo>
                  <a:lnTo>
                    <a:pt x="4405878" y="36323"/>
                  </a:lnTo>
                  <a:lnTo>
                    <a:pt x="4440610" y="30647"/>
                  </a:lnTo>
                  <a:lnTo>
                    <a:pt x="4521981" y="5675"/>
                  </a:lnTo>
                  <a:lnTo>
                    <a:pt x="4556713" y="0"/>
                  </a:lnTo>
                  <a:lnTo>
                    <a:pt x="4591441" y="5675"/>
                  </a:lnTo>
                  <a:lnTo>
                    <a:pt x="4672809" y="30647"/>
                  </a:lnTo>
                  <a:lnTo>
                    <a:pt x="4707542" y="36323"/>
                  </a:lnTo>
                  <a:lnTo>
                    <a:pt x="4742274" y="30647"/>
                  </a:lnTo>
                  <a:lnTo>
                    <a:pt x="4823645" y="5675"/>
                  </a:lnTo>
                  <a:lnTo>
                    <a:pt x="4858377" y="0"/>
                  </a:lnTo>
                  <a:lnTo>
                    <a:pt x="4891865" y="5675"/>
                  </a:lnTo>
                  <a:lnTo>
                    <a:pt x="4967777" y="30647"/>
                  </a:lnTo>
                  <a:lnTo>
                    <a:pt x="5001269" y="36323"/>
                  </a:lnTo>
                  <a:lnTo>
                    <a:pt x="5035998" y="30647"/>
                  </a:lnTo>
                  <a:lnTo>
                    <a:pt x="5117368" y="5675"/>
                  </a:lnTo>
                  <a:lnTo>
                    <a:pt x="5152097" y="0"/>
                  </a:lnTo>
                  <a:lnTo>
                    <a:pt x="5186830" y="5675"/>
                  </a:lnTo>
                  <a:lnTo>
                    <a:pt x="5268201" y="30647"/>
                  </a:lnTo>
                  <a:lnTo>
                    <a:pt x="5302933" y="36323"/>
                  </a:lnTo>
                  <a:lnTo>
                    <a:pt x="5337661" y="30647"/>
                  </a:lnTo>
                  <a:lnTo>
                    <a:pt x="5419029" y="5675"/>
                  </a:lnTo>
                  <a:lnTo>
                    <a:pt x="5453761" y="0"/>
                  </a:lnTo>
                  <a:lnTo>
                    <a:pt x="5488493" y="5675"/>
                  </a:lnTo>
                  <a:lnTo>
                    <a:pt x="5569864" y="30647"/>
                  </a:lnTo>
                  <a:lnTo>
                    <a:pt x="5604597" y="36323"/>
                  </a:lnTo>
                  <a:lnTo>
                    <a:pt x="5629493" y="34491"/>
                  </a:lnTo>
                  <a:lnTo>
                    <a:pt x="5647241" y="29423"/>
                  </a:lnTo>
                  <a:lnTo>
                    <a:pt x="5661723" y="21757"/>
                  </a:lnTo>
                  <a:lnTo>
                    <a:pt x="5676823" y="12132"/>
                  </a:lnTo>
                  <a:lnTo>
                    <a:pt x="5701237" y="41349"/>
                  </a:lnTo>
                  <a:lnTo>
                    <a:pt x="5718308" y="69876"/>
                  </a:lnTo>
                  <a:lnTo>
                    <a:pt x="5728334" y="96766"/>
                  </a:lnTo>
                  <a:lnTo>
                    <a:pt x="5731609" y="121073"/>
                  </a:lnTo>
                  <a:lnTo>
                    <a:pt x="5724167" y="149452"/>
                  </a:lnTo>
                  <a:lnTo>
                    <a:pt x="5691421" y="219831"/>
                  </a:lnTo>
                  <a:lnTo>
                    <a:pt x="5683979" y="248210"/>
                  </a:lnTo>
                  <a:lnTo>
                    <a:pt x="5691421" y="273748"/>
                  </a:lnTo>
                  <a:lnTo>
                    <a:pt x="5724167" y="331639"/>
                  </a:lnTo>
                  <a:lnTo>
                    <a:pt x="5731609" y="357180"/>
                  </a:lnTo>
                  <a:lnTo>
                    <a:pt x="5724167" y="383667"/>
                  </a:lnTo>
                  <a:lnTo>
                    <a:pt x="5691421" y="445718"/>
                  </a:lnTo>
                  <a:lnTo>
                    <a:pt x="5683979" y="472202"/>
                  </a:lnTo>
                  <a:lnTo>
                    <a:pt x="5691421" y="496796"/>
                  </a:lnTo>
                  <a:lnTo>
                    <a:pt x="5724167" y="550525"/>
                  </a:lnTo>
                  <a:lnTo>
                    <a:pt x="5731609" y="575119"/>
                  </a:lnTo>
                  <a:lnTo>
                    <a:pt x="5724167" y="601606"/>
                  </a:lnTo>
                  <a:lnTo>
                    <a:pt x="5691421" y="663660"/>
                  </a:lnTo>
                  <a:lnTo>
                    <a:pt x="5683979" y="690147"/>
                  </a:lnTo>
                  <a:lnTo>
                    <a:pt x="5691421" y="717577"/>
                  </a:lnTo>
                  <a:lnTo>
                    <a:pt x="5724167" y="783790"/>
                  </a:lnTo>
                  <a:lnTo>
                    <a:pt x="5731609" y="811220"/>
                  </a:lnTo>
                  <a:lnTo>
                    <a:pt x="5724167" y="837707"/>
                  </a:lnTo>
                  <a:lnTo>
                    <a:pt x="5691421" y="899761"/>
                  </a:lnTo>
                  <a:lnTo>
                    <a:pt x="5683979" y="926248"/>
                  </a:lnTo>
                  <a:lnTo>
                    <a:pt x="5688941" y="952734"/>
                  </a:lnTo>
                  <a:lnTo>
                    <a:pt x="5710775" y="1014786"/>
                  </a:lnTo>
                  <a:lnTo>
                    <a:pt x="5715737" y="1041269"/>
                  </a:lnTo>
                  <a:lnTo>
                    <a:pt x="5708294" y="1067756"/>
                  </a:lnTo>
                  <a:lnTo>
                    <a:pt x="5675543" y="1129810"/>
                  </a:lnTo>
                  <a:lnTo>
                    <a:pt x="5668099" y="1156297"/>
                  </a:lnTo>
                  <a:lnTo>
                    <a:pt x="5675543" y="1179946"/>
                  </a:lnTo>
                  <a:lnTo>
                    <a:pt x="5708294" y="1229511"/>
                  </a:lnTo>
                  <a:lnTo>
                    <a:pt x="5715737" y="1253157"/>
                  </a:lnTo>
                  <a:lnTo>
                    <a:pt x="5708294" y="1281536"/>
                  </a:lnTo>
                  <a:lnTo>
                    <a:pt x="5675543" y="1351915"/>
                  </a:lnTo>
                  <a:lnTo>
                    <a:pt x="5668099" y="1380294"/>
                  </a:lnTo>
                  <a:lnTo>
                    <a:pt x="5675543" y="1405832"/>
                  </a:lnTo>
                  <a:lnTo>
                    <a:pt x="5708294" y="1463722"/>
                  </a:lnTo>
                  <a:lnTo>
                    <a:pt x="5715737" y="1489264"/>
                  </a:lnTo>
                  <a:lnTo>
                    <a:pt x="5708294" y="1516694"/>
                  </a:lnTo>
                  <a:lnTo>
                    <a:pt x="5675543" y="1582910"/>
                  </a:lnTo>
                  <a:lnTo>
                    <a:pt x="5668099" y="1610343"/>
                  </a:lnTo>
                  <a:lnTo>
                    <a:pt x="5675543" y="1635881"/>
                  </a:lnTo>
                  <a:lnTo>
                    <a:pt x="5708294" y="1693771"/>
                  </a:lnTo>
                  <a:lnTo>
                    <a:pt x="5715737" y="1719313"/>
                  </a:lnTo>
                  <a:lnTo>
                    <a:pt x="5705814" y="1746745"/>
                  </a:lnTo>
                  <a:lnTo>
                    <a:pt x="5662151" y="1812959"/>
                  </a:lnTo>
                  <a:lnTo>
                    <a:pt x="5652227" y="1840392"/>
                  </a:lnTo>
                  <a:lnTo>
                    <a:pt x="5659670" y="1864984"/>
                  </a:lnTo>
                  <a:lnTo>
                    <a:pt x="5692416" y="1918712"/>
                  </a:lnTo>
                  <a:lnTo>
                    <a:pt x="5699858" y="1943304"/>
                  </a:lnTo>
                  <a:lnTo>
                    <a:pt x="5693345" y="1986842"/>
                  </a:lnTo>
                  <a:lnTo>
                    <a:pt x="5674553" y="2019169"/>
                  </a:lnTo>
                  <a:lnTo>
                    <a:pt x="5644597" y="2039293"/>
                  </a:lnTo>
                  <a:lnTo>
                    <a:pt x="5604597" y="2046222"/>
                  </a:lnTo>
                  <a:lnTo>
                    <a:pt x="5572346" y="2040546"/>
                  </a:lnTo>
                  <a:lnTo>
                    <a:pt x="5501891" y="2015574"/>
                  </a:lnTo>
                  <a:lnTo>
                    <a:pt x="5469640" y="2009898"/>
                  </a:lnTo>
                  <a:lnTo>
                    <a:pt x="5436149" y="2015574"/>
                  </a:lnTo>
                  <a:lnTo>
                    <a:pt x="5360239" y="2040546"/>
                  </a:lnTo>
                  <a:lnTo>
                    <a:pt x="5326748" y="2046222"/>
                  </a:lnTo>
                  <a:lnTo>
                    <a:pt x="5292016" y="2040546"/>
                  </a:lnTo>
                  <a:lnTo>
                    <a:pt x="5210645" y="2015574"/>
                  </a:lnTo>
                  <a:lnTo>
                    <a:pt x="5175913" y="2009898"/>
                  </a:lnTo>
                  <a:lnTo>
                    <a:pt x="5139940" y="2015574"/>
                  </a:lnTo>
                  <a:lnTo>
                    <a:pt x="5053113" y="2040546"/>
                  </a:lnTo>
                  <a:lnTo>
                    <a:pt x="5017141" y="2046222"/>
                  </a:lnTo>
                  <a:lnTo>
                    <a:pt x="4982413" y="2040546"/>
                  </a:lnTo>
                  <a:lnTo>
                    <a:pt x="4901045" y="2015574"/>
                  </a:lnTo>
                  <a:lnTo>
                    <a:pt x="4866313" y="2009898"/>
                  </a:lnTo>
                  <a:lnTo>
                    <a:pt x="4832822" y="2015574"/>
                  </a:lnTo>
                  <a:lnTo>
                    <a:pt x="4756912" y="2040546"/>
                  </a:lnTo>
                  <a:lnTo>
                    <a:pt x="4723421" y="2046222"/>
                  </a:lnTo>
                  <a:lnTo>
                    <a:pt x="4688689" y="2040546"/>
                  </a:lnTo>
                  <a:lnTo>
                    <a:pt x="4607318" y="2015574"/>
                  </a:lnTo>
                  <a:lnTo>
                    <a:pt x="4572585" y="2009898"/>
                  </a:lnTo>
                  <a:lnTo>
                    <a:pt x="4537856" y="2015574"/>
                  </a:lnTo>
                  <a:lnTo>
                    <a:pt x="4456486" y="2040546"/>
                  </a:lnTo>
                  <a:lnTo>
                    <a:pt x="4421757" y="2046222"/>
                  </a:lnTo>
                  <a:lnTo>
                    <a:pt x="4387025" y="2042438"/>
                  </a:lnTo>
                  <a:lnTo>
                    <a:pt x="4305654" y="2025791"/>
                  </a:lnTo>
                  <a:lnTo>
                    <a:pt x="4270922" y="2022008"/>
                  </a:lnTo>
                  <a:lnTo>
                    <a:pt x="4236194" y="2025791"/>
                  </a:lnTo>
                  <a:lnTo>
                    <a:pt x="4154826" y="2042438"/>
                  </a:lnTo>
                  <a:lnTo>
                    <a:pt x="4120094" y="2046222"/>
                  </a:lnTo>
                  <a:lnTo>
                    <a:pt x="4085361" y="2042438"/>
                  </a:lnTo>
                  <a:lnTo>
                    <a:pt x="4003990" y="2025791"/>
                  </a:lnTo>
                  <a:lnTo>
                    <a:pt x="3969258" y="2022008"/>
                  </a:lnTo>
                  <a:lnTo>
                    <a:pt x="3934529" y="2027684"/>
                  </a:lnTo>
                  <a:lnTo>
                    <a:pt x="3853159" y="2052656"/>
                  </a:lnTo>
                  <a:lnTo>
                    <a:pt x="3818430" y="2058331"/>
                  </a:lnTo>
                  <a:close/>
                </a:path>
              </a:pathLst>
            </a:custGeom>
            <a:solidFill>
              <a:srgbClr val="BC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53551" y="6755121"/>
              <a:ext cx="5732145" cy="2058670"/>
            </a:xfrm>
            <a:custGeom>
              <a:avLst/>
              <a:gdLst/>
              <a:ahLst/>
              <a:cxnLst/>
              <a:rect l="l" t="t" r="r" b="b"/>
              <a:pathLst>
                <a:path w="5732145" h="2058670">
                  <a:moveTo>
                    <a:pt x="100167" y="457"/>
                  </a:moveTo>
                  <a:lnTo>
                    <a:pt x="129838" y="11245"/>
                  </a:lnTo>
                  <a:lnTo>
                    <a:pt x="160715" y="22998"/>
                  </a:lnTo>
                  <a:lnTo>
                    <a:pt x="191846" y="32447"/>
                  </a:lnTo>
                  <a:lnTo>
                    <a:pt x="222281" y="36323"/>
                  </a:lnTo>
                  <a:lnTo>
                    <a:pt x="255772" y="30647"/>
                  </a:lnTo>
                  <a:lnTo>
                    <a:pt x="293727" y="18161"/>
                  </a:lnTo>
                  <a:lnTo>
                    <a:pt x="331682" y="5675"/>
                  </a:lnTo>
                  <a:lnTo>
                    <a:pt x="365173" y="0"/>
                  </a:lnTo>
                  <a:lnTo>
                    <a:pt x="399905" y="5675"/>
                  </a:lnTo>
                  <a:lnTo>
                    <a:pt x="440590" y="18161"/>
                  </a:lnTo>
                  <a:lnTo>
                    <a:pt x="481274" y="30647"/>
                  </a:lnTo>
                  <a:lnTo>
                    <a:pt x="516001" y="36323"/>
                  </a:lnTo>
                  <a:lnTo>
                    <a:pt x="550734" y="30647"/>
                  </a:lnTo>
                  <a:lnTo>
                    <a:pt x="591419" y="18161"/>
                  </a:lnTo>
                  <a:lnTo>
                    <a:pt x="632105" y="5675"/>
                  </a:lnTo>
                  <a:lnTo>
                    <a:pt x="666837" y="0"/>
                  </a:lnTo>
                  <a:lnTo>
                    <a:pt x="701569" y="5675"/>
                  </a:lnTo>
                  <a:lnTo>
                    <a:pt x="742255" y="18161"/>
                  </a:lnTo>
                  <a:lnTo>
                    <a:pt x="782940" y="30647"/>
                  </a:lnTo>
                  <a:lnTo>
                    <a:pt x="817673" y="36323"/>
                  </a:lnTo>
                  <a:lnTo>
                    <a:pt x="851160" y="30647"/>
                  </a:lnTo>
                  <a:lnTo>
                    <a:pt x="889116" y="18161"/>
                  </a:lnTo>
                  <a:lnTo>
                    <a:pt x="927073" y="5675"/>
                  </a:lnTo>
                  <a:lnTo>
                    <a:pt x="960565" y="0"/>
                  </a:lnTo>
                  <a:lnTo>
                    <a:pt x="995293" y="5675"/>
                  </a:lnTo>
                  <a:lnTo>
                    <a:pt x="1035976" y="18161"/>
                  </a:lnTo>
                  <a:lnTo>
                    <a:pt x="1076661" y="30647"/>
                  </a:lnTo>
                  <a:lnTo>
                    <a:pt x="1111393" y="36323"/>
                  </a:lnTo>
                  <a:lnTo>
                    <a:pt x="1146125" y="30647"/>
                  </a:lnTo>
                  <a:lnTo>
                    <a:pt x="1186811" y="18161"/>
                  </a:lnTo>
                  <a:lnTo>
                    <a:pt x="1227496" y="5675"/>
                  </a:lnTo>
                  <a:lnTo>
                    <a:pt x="1262228" y="0"/>
                  </a:lnTo>
                  <a:lnTo>
                    <a:pt x="1295716" y="5675"/>
                  </a:lnTo>
                  <a:lnTo>
                    <a:pt x="1333672" y="18161"/>
                  </a:lnTo>
                  <a:lnTo>
                    <a:pt x="1371628" y="30647"/>
                  </a:lnTo>
                  <a:lnTo>
                    <a:pt x="1405121" y="36323"/>
                  </a:lnTo>
                  <a:lnTo>
                    <a:pt x="1439848" y="30647"/>
                  </a:lnTo>
                  <a:lnTo>
                    <a:pt x="1480532" y="18161"/>
                  </a:lnTo>
                  <a:lnTo>
                    <a:pt x="1521216" y="5675"/>
                  </a:lnTo>
                  <a:lnTo>
                    <a:pt x="1555949" y="0"/>
                  </a:lnTo>
                  <a:lnTo>
                    <a:pt x="1590681" y="5675"/>
                  </a:lnTo>
                  <a:lnTo>
                    <a:pt x="1631366" y="18161"/>
                  </a:lnTo>
                  <a:lnTo>
                    <a:pt x="1672052" y="30647"/>
                  </a:lnTo>
                  <a:lnTo>
                    <a:pt x="1706784" y="36323"/>
                  </a:lnTo>
                  <a:lnTo>
                    <a:pt x="1741513" y="30647"/>
                  </a:lnTo>
                  <a:lnTo>
                    <a:pt x="1782198" y="18161"/>
                  </a:lnTo>
                  <a:lnTo>
                    <a:pt x="1822883" y="5675"/>
                  </a:lnTo>
                  <a:lnTo>
                    <a:pt x="1857612" y="0"/>
                  </a:lnTo>
                  <a:lnTo>
                    <a:pt x="1892344" y="5675"/>
                  </a:lnTo>
                  <a:lnTo>
                    <a:pt x="1933030" y="18161"/>
                  </a:lnTo>
                  <a:lnTo>
                    <a:pt x="1973716" y="30647"/>
                  </a:lnTo>
                  <a:lnTo>
                    <a:pt x="2008448" y="36323"/>
                  </a:lnTo>
                  <a:lnTo>
                    <a:pt x="2041936" y="30647"/>
                  </a:lnTo>
                  <a:lnTo>
                    <a:pt x="2079891" y="18161"/>
                  </a:lnTo>
                  <a:lnTo>
                    <a:pt x="2117848" y="5675"/>
                  </a:lnTo>
                  <a:lnTo>
                    <a:pt x="2151340" y="0"/>
                  </a:lnTo>
                  <a:lnTo>
                    <a:pt x="2187312" y="5675"/>
                  </a:lnTo>
                  <a:lnTo>
                    <a:pt x="2230726" y="18161"/>
                  </a:lnTo>
                  <a:lnTo>
                    <a:pt x="2274139" y="30647"/>
                  </a:lnTo>
                  <a:lnTo>
                    <a:pt x="2310112" y="36323"/>
                  </a:lnTo>
                  <a:lnTo>
                    <a:pt x="2343603" y="30647"/>
                  </a:lnTo>
                  <a:lnTo>
                    <a:pt x="2381558" y="18161"/>
                  </a:lnTo>
                  <a:lnTo>
                    <a:pt x="2419513" y="5675"/>
                  </a:lnTo>
                  <a:lnTo>
                    <a:pt x="2453004" y="0"/>
                  </a:lnTo>
                  <a:lnTo>
                    <a:pt x="2487736" y="5675"/>
                  </a:lnTo>
                  <a:lnTo>
                    <a:pt x="2528421" y="18161"/>
                  </a:lnTo>
                  <a:lnTo>
                    <a:pt x="2569107" y="30647"/>
                  </a:lnTo>
                  <a:lnTo>
                    <a:pt x="2603839" y="36323"/>
                  </a:lnTo>
                  <a:lnTo>
                    <a:pt x="2638567" y="30647"/>
                  </a:lnTo>
                  <a:lnTo>
                    <a:pt x="2679250" y="18161"/>
                  </a:lnTo>
                  <a:lnTo>
                    <a:pt x="2719935" y="5675"/>
                  </a:lnTo>
                  <a:lnTo>
                    <a:pt x="2754667" y="0"/>
                  </a:lnTo>
                  <a:lnTo>
                    <a:pt x="2789399" y="5675"/>
                  </a:lnTo>
                  <a:lnTo>
                    <a:pt x="2830084" y="18161"/>
                  </a:lnTo>
                  <a:lnTo>
                    <a:pt x="2870768" y="30647"/>
                  </a:lnTo>
                  <a:lnTo>
                    <a:pt x="2905495" y="36323"/>
                  </a:lnTo>
                  <a:lnTo>
                    <a:pt x="2938988" y="30647"/>
                  </a:lnTo>
                  <a:lnTo>
                    <a:pt x="2976944" y="18161"/>
                  </a:lnTo>
                  <a:lnTo>
                    <a:pt x="3014900" y="5675"/>
                  </a:lnTo>
                  <a:lnTo>
                    <a:pt x="3048388" y="0"/>
                  </a:lnTo>
                  <a:lnTo>
                    <a:pt x="3084361" y="5675"/>
                  </a:lnTo>
                  <a:lnTo>
                    <a:pt x="3127776" y="18161"/>
                  </a:lnTo>
                  <a:lnTo>
                    <a:pt x="3171190" y="30647"/>
                  </a:lnTo>
                  <a:lnTo>
                    <a:pt x="3207159" y="36323"/>
                  </a:lnTo>
                  <a:lnTo>
                    <a:pt x="3240651" y="30647"/>
                  </a:lnTo>
                  <a:lnTo>
                    <a:pt x="3278609" y="18161"/>
                  </a:lnTo>
                  <a:lnTo>
                    <a:pt x="3316567" y="5675"/>
                  </a:lnTo>
                  <a:lnTo>
                    <a:pt x="3350059" y="0"/>
                  </a:lnTo>
                  <a:lnTo>
                    <a:pt x="3384787" y="5675"/>
                  </a:lnTo>
                  <a:lnTo>
                    <a:pt x="3425470" y="18161"/>
                  </a:lnTo>
                  <a:lnTo>
                    <a:pt x="3466155" y="30647"/>
                  </a:lnTo>
                  <a:lnTo>
                    <a:pt x="3500887" y="36323"/>
                  </a:lnTo>
                  <a:lnTo>
                    <a:pt x="3535619" y="32538"/>
                  </a:lnTo>
                  <a:lnTo>
                    <a:pt x="3576305" y="24213"/>
                  </a:lnTo>
                  <a:lnTo>
                    <a:pt x="3616990" y="15888"/>
                  </a:lnTo>
                  <a:lnTo>
                    <a:pt x="3651722" y="12103"/>
                  </a:lnTo>
                  <a:lnTo>
                    <a:pt x="3686450" y="15888"/>
                  </a:lnTo>
                  <a:lnTo>
                    <a:pt x="3727134" y="24213"/>
                  </a:lnTo>
                  <a:lnTo>
                    <a:pt x="3767818" y="32538"/>
                  </a:lnTo>
                  <a:lnTo>
                    <a:pt x="3802550" y="36323"/>
                  </a:lnTo>
                  <a:lnTo>
                    <a:pt x="3837283" y="32538"/>
                  </a:lnTo>
                  <a:lnTo>
                    <a:pt x="3877968" y="24213"/>
                  </a:lnTo>
                  <a:lnTo>
                    <a:pt x="3918654" y="15888"/>
                  </a:lnTo>
                  <a:lnTo>
                    <a:pt x="3953386" y="12103"/>
                  </a:lnTo>
                  <a:lnTo>
                    <a:pt x="3988114" y="15888"/>
                  </a:lnTo>
                  <a:lnTo>
                    <a:pt x="4028797" y="24213"/>
                  </a:lnTo>
                  <a:lnTo>
                    <a:pt x="4069482" y="32538"/>
                  </a:lnTo>
                  <a:lnTo>
                    <a:pt x="4104214" y="36323"/>
                  </a:lnTo>
                  <a:lnTo>
                    <a:pt x="4138946" y="32538"/>
                  </a:lnTo>
                  <a:lnTo>
                    <a:pt x="4179632" y="24213"/>
                  </a:lnTo>
                  <a:lnTo>
                    <a:pt x="4220318" y="15888"/>
                  </a:lnTo>
                  <a:lnTo>
                    <a:pt x="4255050" y="12103"/>
                  </a:lnTo>
                  <a:lnTo>
                    <a:pt x="4289778" y="15888"/>
                  </a:lnTo>
                  <a:lnTo>
                    <a:pt x="4330461" y="24213"/>
                  </a:lnTo>
                  <a:lnTo>
                    <a:pt x="4371146" y="32538"/>
                  </a:lnTo>
                  <a:lnTo>
                    <a:pt x="4405878" y="36323"/>
                  </a:lnTo>
                  <a:lnTo>
                    <a:pt x="4440610" y="30647"/>
                  </a:lnTo>
                  <a:lnTo>
                    <a:pt x="4481296" y="18161"/>
                  </a:lnTo>
                  <a:lnTo>
                    <a:pt x="4521981" y="5675"/>
                  </a:lnTo>
                  <a:lnTo>
                    <a:pt x="4556713" y="0"/>
                  </a:lnTo>
                  <a:lnTo>
                    <a:pt x="4591441" y="5675"/>
                  </a:lnTo>
                  <a:lnTo>
                    <a:pt x="4632125" y="18161"/>
                  </a:lnTo>
                  <a:lnTo>
                    <a:pt x="4672809" y="30647"/>
                  </a:lnTo>
                  <a:lnTo>
                    <a:pt x="4707542" y="36323"/>
                  </a:lnTo>
                  <a:lnTo>
                    <a:pt x="4742274" y="30647"/>
                  </a:lnTo>
                  <a:lnTo>
                    <a:pt x="4782959" y="18161"/>
                  </a:lnTo>
                  <a:lnTo>
                    <a:pt x="4823645" y="5675"/>
                  </a:lnTo>
                  <a:lnTo>
                    <a:pt x="4858377" y="0"/>
                  </a:lnTo>
                  <a:lnTo>
                    <a:pt x="4891865" y="5675"/>
                  </a:lnTo>
                  <a:lnTo>
                    <a:pt x="4929820" y="18161"/>
                  </a:lnTo>
                  <a:lnTo>
                    <a:pt x="4967777" y="30647"/>
                  </a:lnTo>
                  <a:lnTo>
                    <a:pt x="5001269" y="36323"/>
                  </a:lnTo>
                  <a:lnTo>
                    <a:pt x="5035998" y="30647"/>
                  </a:lnTo>
                  <a:lnTo>
                    <a:pt x="5076683" y="18161"/>
                  </a:lnTo>
                  <a:lnTo>
                    <a:pt x="5117368" y="5675"/>
                  </a:lnTo>
                  <a:lnTo>
                    <a:pt x="5152097" y="0"/>
                  </a:lnTo>
                  <a:lnTo>
                    <a:pt x="5186830" y="5675"/>
                  </a:lnTo>
                  <a:lnTo>
                    <a:pt x="5227515" y="18161"/>
                  </a:lnTo>
                  <a:lnTo>
                    <a:pt x="5268201" y="30647"/>
                  </a:lnTo>
                  <a:lnTo>
                    <a:pt x="5302933" y="36323"/>
                  </a:lnTo>
                  <a:lnTo>
                    <a:pt x="5337661" y="30647"/>
                  </a:lnTo>
                  <a:lnTo>
                    <a:pt x="5378344" y="18161"/>
                  </a:lnTo>
                  <a:lnTo>
                    <a:pt x="5419029" y="5675"/>
                  </a:lnTo>
                  <a:lnTo>
                    <a:pt x="5453761" y="0"/>
                  </a:lnTo>
                  <a:lnTo>
                    <a:pt x="5488493" y="5675"/>
                  </a:lnTo>
                  <a:lnTo>
                    <a:pt x="5529179" y="18161"/>
                  </a:lnTo>
                  <a:lnTo>
                    <a:pt x="5569864" y="30647"/>
                  </a:lnTo>
                  <a:lnTo>
                    <a:pt x="5604597" y="36323"/>
                  </a:lnTo>
                  <a:lnTo>
                    <a:pt x="5629493" y="34491"/>
                  </a:lnTo>
                  <a:lnTo>
                    <a:pt x="5647241" y="29423"/>
                  </a:lnTo>
                  <a:lnTo>
                    <a:pt x="5661723" y="21757"/>
                  </a:lnTo>
                  <a:lnTo>
                    <a:pt x="5676823" y="12132"/>
                  </a:lnTo>
                  <a:lnTo>
                    <a:pt x="5701237" y="41349"/>
                  </a:lnTo>
                  <a:lnTo>
                    <a:pt x="5718308" y="69876"/>
                  </a:lnTo>
                  <a:lnTo>
                    <a:pt x="5728334" y="96766"/>
                  </a:lnTo>
                  <a:lnTo>
                    <a:pt x="5731609" y="121073"/>
                  </a:lnTo>
                  <a:lnTo>
                    <a:pt x="5724167" y="149452"/>
                  </a:lnTo>
                  <a:lnTo>
                    <a:pt x="5707794" y="184642"/>
                  </a:lnTo>
                  <a:lnTo>
                    <a:pt x="5691421" y="219831"/>
                  </a:lnTo>
                  <a:lnTo>
                    <a:pt x="5683979" y="248210"/>
                  </a:lnTo>
                  <a:lnTo>
                    <a:pt x="5691421" y="273748"/>
                  </a:lnTo>
                  <a:lnTo>
                    <a:pt x="5707794" y="302693"/>
                  </a:lnTo>
                  <a:lnTo>
                    <a:pt x="5724167" y="331639"/>
                  </a:lnTo>
                  <a:lnTo>
                    <a:pt x="5731609" y="357180"/>
                  </a:lnTo>
                  <a:lnTo>
                    <a:pt x="5724167" y="383667"/>
                  </a:lnTo>
                  <a:lnTo>
                    <a:pt x="5707794" y="414693"/>
                  </a:lnTo>
                  <a:lnTo>
                    <a:pt x="5691421" y="445718"/>
                  </a:lnTo>
                  <a:lnTo>
                    <a:pt x="5683979" y="472202"/>
                  </a:lnTo>
                  <a:lnTo>
                    <a:pt x="5691421" y="496796"/>
                  </a:lnTo>
                  <a:lnTo>
                    <a:pt x="5707794" y="523660"/>
                  </a:lnTo>
                  <a:lnTo>
                    <a:pt x="5724167" y="550525"/>
                  </a:lnTo>
                  <a:lnTo>
                    <a:pt x="5731609" y="575119"/>
                  </a:lnTo>
                  <a:lnTo>
                    <a:pt x="5724167" y="601606"/>
                  </a:lnTo>
                  <a:lnTo>
                    <a:pt x="5707794" y="632633"/>
                  </a:lnTo>
                  <a:lnTo>
                    <a:pt x="5691421" y="663660"/>
                  </a:lnTo>
                  <a:lnTo>
                    <a:pt x="5683979" y="690147"/>
                  </a:lnTo>
                  <a:lnTo>
                    <a:pt x="5691421" y="717577"/>
                  </a:lnTo>
                  <a:lnTo>
                    <a:pt x="5707794" y="750683"/>
                  </a:lnTo>
                  <a:lnTo>
                    <a:pt x="5724167" y="783790"/>
                  </a:lnTo>
                  <a:lnTo>
                    <a:pt x="5731609" y="811220"/>
                  </a:lnTo>
                  <a:lnTo>
                    <a:pt x="5724167" y="837707"/>
                  </a:lnTo>
                  <a:lnTo>
                    <a:pt x="5707794" y="868734"/>
                  </a:lnTo>
                  <a:lnTo>
                    <a:pt x="5691421" y="899761"/>
                  </a:lnTo>
                  <a:lnTo>
                    <a:pt x="5683979" y="926248"/>
                  </a:lnTo>
                  <a:lnTo>
                    <a:pt x="5688941" y="952734"/>
                  </a:lnTo>
                  <a:lnTo>
                    <a:pt x="5699858" y="983761"/>
                  </a:lnTo>
                  <a:lnTo>
                    <a:pt x="5710775" y="1014786"/>
                  </a:lnTo>
                  <a:lnTo>
                    <a:pt x="5715737" y="1041269"/>
                  </a:lnTo>
                  <a:lnTo>
                    <a:pt x="5708294" y="1067756"/>
                  </a:lnTo>
                  <a:lnTo>
                    <a:pt x="5691918" y="1098783"/>
                  </a:lnTo>
                  <a:lnTo>
                    <a:pt x="5675543" y="1129810"/>
                  </a:lnTo>
                  <a:lnTo>
                    <a:pt x="5668099" y="1156297"/>
                  </a:lnTo>
                  <a:lnTo>
                    <a:pt x="5675543" y="1179946"/>
                  </a:lnTo>
                  <a:lnTo>
                    <a:pt x="5691918" y="1204729"/>
                  </a:lnTo>
                  <a:lnTo>
                    <a:pt x="5708294" y="1229511"/>
                  </a:lnTo>
                  <a:lnTo>
                    <a:pt x="5715737" y="1253157"/>
                  </a:lnTo>
                  <a:lnTo>
                    <a:pt x="5708294" y="1281536"/>
                  </a:lnTo>
                  <a:lnTo>
                    <a:pt x="5691918" y="1316725"/>
                  </a:lnTo>
                  <a:lnTo>
                    <a:pt x="5675543" y="1351915"/>
                  </a:lnTo>
                  <a:lnTo>
                    <a:pt x="5668099" y="1380294"/>
                  </a:lnTo>
                  <a:lnTo>
                    <a:pt x="5675543" y="1405832"/>
                  </a:lnTo>
                  <a:lnTo>
                    <a:pt x="5691918" y="1434777"/>
                  </a:lnTo>
                  <a:lnTo>
                    <a:pt x="5708294" y="1463722"/>
                  </a:lnTo>
                  <a:lnTo>
                    <a:pt x="5715737" y="1489264"/>
                  </a:lnTo>
                  <a:lnTo>
                    <a:pt x="5708294" y="1516694"/>
                  </a:lnTo>
                  <a:lnTo>
                    <a:pt x="5691918" y="1549801"/>
                  </a:lnTo>
                  <a:lnTo>
                    <a:pt x="5675543" y="1582910"/>
                  </a:lnTo>
                  <a:lnTo>
                    <a:pt x="5668099" y="1610343"/>
                  </a:lnTo>
                  <a:lnTo>
                    <a:pt x="5675543" y="1635881"/>
                  </a:lnTo>
                  <a:lnTo>
                    <a:pt x="5691918" y="1664826"/>
                  </a:lnTo>
                  <a:lnTo>
                    <a:pt x="5708294" y="1693771"/>
                  </a:lnTo>
                  <a:lnTo>
                    <a:pt x="5715737" y="1719313"/>
                  </a:lnTo>
                  <a:lnTo>
                    <a:pt x="5705814" y="1746745"/>
                  </a:lnTo>
                  <a:lnTo>
                    <a:pt x="5683982" y="1779852"/>
                  </a:lnTo>
                  <a:lnTo>
                    <a:pt x="5662151" y="1812959"/>
                  </a:lnTo>
                  <a:lnTo>
                    <a:pt x="5652227" y="1840392"/>
                  </a:lnTo>
                  <a:lnTo>
                    <a:pt x="5659670" y="1864984"/>
                  </a:lnTo>
                  <a:lnTo>
                    <a:pt x="5676043" y="1891848"/>
                  </a:lnTo>
                  <a:lnTo>
                    <a:pt x="5692416" y="1918712"/>
                  </a:lnTo>
                  <a:lnTo>
                    <a:pt x="5699858" y="1943304"/>
                  </a:lnTo>
                  <a:lnTo>
                    <a:pt x="5693345" y="1986842"/>
                  </a:lnTo>
                  <a:lnTo>
                    <a:pt x="5674553" y="2019169"/>
                  </a:lnTo>
                  <a:lnTo>
                    <a:pt x="5644597" y="2039293"/>
                  </a:lnTo>
                  <a:lnTo>
                    <a:pt x="5604597" y="2046222"/>
                  </a:lnTo>
                  <a:lnTo>
                    <a:pt x="5572346" y="2040546"/>
                  </a:lnTo>
                  <a:lnTo>
                    <a:pt x="5537119" y="2028060"/>
                  </a:lnTo>
                  <a:lnTo>
                    <a:pt x="5501891" y="2015574"/>
                  </a:lnTo>
                  <a:lnTo>
                    <a:pt x="5469640" y="2009898"/>
                  </a:lnTo>
                  <a:lnTo>
                    <a:pt x="5436149" y="2015574"/>
                  </a:lnTo>
                  <a:lnTo>
                    <a:pt x="5398194" y="2028060"/>
                  </a:lnTo>
                  <a:lnTo>
                    <a:pt x="5360239" y="2040546"/>
                  </a:lnTo>
                  <a:lnTo>
                    <a:pt x="5326748" y="2046222"/>
                  </a:lnTo>
                  <a:lnTo>
                    <a:pt x="5292016" y="2040546"/>
                  </a:lnTo>
                  <a:lnTo>
                    <a:pt x="5251330" y="2028060"/>
                  </a:lnTo>
                  <a:lnTo>
                    <a:pt x="5210645" y="2015574"/>
                  </a:lnTo>
                  <a:lnTo>
                    <a:pt x="5175913" y="2009898"/>
                  </a:lnTo>
                  <a:lnTo>
                    <a:pt x="5139940" y="2015574"/>
                  </a:lnTo>
                  <a:lnTo>
                    <a:pt x="5096527" y="2028060"/>
                  </a:lnTo>
                  <a:lnTo>
                    <a:pt x="5053113" y="2040546"/>
                  </a:lnTo>
                  <a:lnTo>
                    <a:pt x="5017141" y="2046222"/>
                  </a:lnTo>
                  <a:lnTo>
                    <a:pt x="4982413" y="2040546"/>
                  </a:lnTo>
                  <a:lnTo>
                    <a:pt x="4941730" y="2028060"/>
                  </a:lnTo>
                  <a:lnTo>
                    <a:pt x="4901045" y="2015574"/>
                  </a:lnTo>
                  <a:lnTo>
                    <a:pt x="4866313" y="2009898"/>
                  </a:lnTo>
                  <a:lnTo>
                    <a:pt x="4832822" y="2015574"/>
                  </a:lnTo>
                  <a:lnTo>
                    <a:pt x="4794867" y="2028060"/>
                  </a:lnTo>
                  <a:lnTo>
                    <a:pt x="4756912" y="2040546"/>
                  </a:lnTo>
                  <a:lnTo>
                    <a:pt x="4723421" y="2046222"/>
                  </a:lnTo>
                  <a:lnTo>
                    <a:pt x="4688689" y="2040546"/>
                  </a:lnTo>
                  <a:lnTo>
                    <a:pt x="4648003" y="2028060"/>
                  </a:lnTo>
                  <a:lnTo>
                    <a:pt x="4607318" y="2015574"/>
                  </a:lnTo>
                  <a:lnTo>
                    <a:pt x="4572585" y="2009898"/>
                  </a:lnTo>
                  <a:lnTo>
                    <a:pt x="4537856" y="2015574"/>
                  </a:lnTo>
                  <a:lnTo>
                    <a:pt x="4497171" y="2028060"/>
                  </a:lnTo>
                  <a:lnTo>
                    <a:pt x="4456486" y="2040546"/>
                  </a:lnTo>
                  <a:lnTo>
                    <a:pt x="4421757" y="2046222"/>
                  </a:lnTo>
                  <a:lnTo>
                    <a:pt x="4387025" y="2042438"/>
                  </a:lnTo>
                  <a:lnTo>
                    <a:pt x="4346339" y="2034115"/>
                  </a:lnTo>
                  <a:lnTo>
                    <a:pt x="4305654" y="2025791"/>
                  </a:lnTo>
                  <a:lnTo>
                    <a:pt x="4270922" y="2022008"/>
                  </a:lnTo>
                  <a:lnTo>
                    <a:pt x="4236194" y="2025791"/>
                  </a:lnTo>
                  <a:lnTo>
                    <a:pt x="4195510" y="2034115"/>
                  </a:lnTo>
                  <a:lnTo>
                    <a:pt x="4154826" y="2042438"/>
                  </a:lnTo>
                  <a:lnTo>
                    <a:pt x="4120094" y="2046222"/>
                  </a:lnTo>
                  <a:lnTo>
                    <a:pt x="4085361" y="2042438"/>
                  </a:lnTo>
                  <a:lnTo>
                    <a:pt x="4044676" y="2034115"/>
                  </a:lnTo>
                  <a:lnTo>
                    <a:pt x="4003990" y="2025791"/>
                  </a:lnTo>
                  <a:lnTo>
                    <a:pt x="3969258" y="2022008"/>
                  </a:lnTo>
                  <a:lnTo>
                    <a:pt x="3934529" y="2027684"/>
                  </a:lnTo>
                  <a:lnTo>
                    <a:pt x="3893844" y="2040170"/>
                  </a:lnTo>
                  <a:lnTo>
                    <a:pt x="3853159" y="2052656"/>
                  </a:lnTo>
                  <a:lnTo>
                    <a:pt x="3818430" y="2058331"/>
                  </a:lnTo>
                  <a:lnTo>
                    <a:pt x="3783698" y="2052656"/>
                  </a:lnTo>
                  <a:lnTo>
                    <a:pt x="3743012" y="2040170"/>
                  </a:lnTo>
                  <a:lnTo>
                    <a:pt x="3702327" y="2027684"/>
                  </a:lnTo>
                  <a:lnTo>
                    <a:pt x="3667594" y="2022008"/>
                  </a:lnTo>
                  <a:lnTo>
                    <a:pt x="3632865" y="2025791"/>
                  </a:lnTo>
                  <a:lnTo>
                    <a:pt x="3592180" y="2034115"/>
                  </a:lnTo>
                  <a:lnTo>
                    <a:pt x="3551495" y="2042438"/>
                  </a:lnTo>
                  <a:lnTo>
                    <a:pt x="3516766" y="2046222"/>
                  </a:lnTo>
                  <a:lnTo>
                    <a:pt x="3482034" y="2042438"/>
                  </a:lnTo>
                  <a:lnTo>
                    <a:pt x="3441348" y="2034115"/>
                  </a:lnTo>
                  <a:lnTo>
                    <a:pt x="3400663" y="2025791"/>
                  </a:lnTo>
                  <a:lnTo>
                    <a:pt x="3365931" y="2022008"/>
                  </a:lnTo>
                  <a:lnTo>
                    <a:pt x="3332440" y="2025791"/>
                  </a:lnTo>
                  <a:lnTo>
                    <a:pt x="3294485" y="2034115"/>
                  </a:lnTo>
                  <a:lnTo>
                    <a:pt x="3256530" y="2042438"/>
                  </a:lnTo>
                  <a:lnTo>
                    <a:pt x="3223039" y="2046222"/>
                  </a:lnTo>
                  <a:lnTo>
                    <a:pt x="3188306" y="2040546"/>
                  </a:lnTo>
                  <a:lnTo>
                    <a:pt x="3147622" y="2028060"/>
                  </a:lnTo>
                  <a:lnTo>
                    <a:pt x="3106938" y="2015574"/>
                  </a:lnTo>
                  <a:lnTo>
                    <a:pt x="3072210" y="2009898"/>
                  </a:lnTo>
                  <a:lnTo>
                    <a:pt x="3038718" y="2015574"/>
                  </a:lnTo>
                  <a:lnTo>
                    <a:pt x="3000761" y="2028060"/>
                  </a:lnTo>
                  <a:lnTo>
                    <a:pt x="2962803" y="2040546"/>
                  </a:lnTo>
                  <a:lnTo>
                    <a:pt x="2929311" y="2046222"/>
                  </a:lnTo>
                  <a:lnTo>
                    <a:pt x="2897063" y="2040546"/>
                  </a:lnTo>
                  <a:lnTo>
                    <a:pt x="2861836" y="2028060"/>
                  </a:lnTo>
                  <a:lnTo>
                    <a:pt x="2826610" y="2015574"/>
                  </a:lnTo>
                  <a:lnTo>
                    <a:pt x="2794362" y="2009898"/>
                  </a:lnTo>
                  <a:lnTo>
                    <a:pt x="2758390" y="2015574"/>
                  </a:lnTo>
                  <a:lnTo>
                    <a:pt x="2714976" y="2028060"/>
                  </a:lnTo>
                  <a:lnTo>
                    <a:pt x="2671563" y="2040546"/>
                  </a:lnTo>
                  <a:lnTo>
                    <a:pt x="2635591" y="2046222"/>
                  </a:lnTo>
                  <a:lnTo>
                    <a:pt x="2602098" y="2042438"/>
                  </a:lnTo>
                  <a:lnTo>
                    <a:pt x="2564142" y="2034115"/>
                  </a:lnTo>
                  <a:lnTo>
                    <a:pt x="2526186" y="2025791"/>
                  </a:lnTo>
                  <a:lnTo>
                    <a:pt x="2492698" y="2022008"/>
                  </a:lnTo>
                  <a:lnTo>
                    <a:pt x="2457966" y="2025791"/>
                  </a:lnTo>
                  <a:lnTo>
                    <a:pt x="2417281" y="2034115"/>
                  </a:lnTo>
                  <a:lnTo>
                    <a:pt x="2376595" y="2042438"/>
                  </a:lnTo>
                  <a:lnTo>
                    <a:pt x="2341863" y="2046222"/>
                  </a:lnTo>
                  <a:lnTo>
                    <a:pt x="2307131" y="2040546"/>
                  </a:lnTo>
                  <a:lnTo>
                    <a:pt x="2266446" y="2028060"/>
                  </a:lnTo>
                  <a:lnTo>
                    <a:pt x="2225763" y="2015574"/>
                  </a:lnTo>
                  <a:lnTo>
                    <a:pt x="2191035" y="2009898"/>
                  </a:lnTo>
                  <a:lnTo>
                    <a:pt x="2157543" y="2015574"/>
                  </a:lnTo>
                  <a:lnTo>
                    <a:pt x="2119585" y="2028060"/>
                  </a:lnTo>
                  <a:lnTo>
                    <a:pt x="2081627" y="2040546"/>
                  </a:lnTo>
                  <a:lnTo>
                    <a:pt x="2048135" y="2046222"/>
                  </a:lnTo>
                  <a:lnTo>
                    <a:pt x="2013407" y="2040546"/>
                  </a:lnTo>
                  <a:lnTo>
                    <a:pt x="1972724" y="2028060"/>
                  </a:lnTo>
                  <a:lnTo>
                    <a:pt x="1932039" y="2015574"/>
                  </a:lnTo>
                  <a:lnTo>
                    <a:pt x="1897307" y="2009898"/>
                  </a:lnTo>
                  <a:lnTo>
                    <a:pt x="1862575" y="2015574"/>
                  </a:lnTo>
                  <a:lnTo>
                    <a:pt x="1821889" y="2028060"/>
                  </a:lnTo>
                  <a:lnTo>
                    <a:pt x="1781204" y="2040546"/>
                  </a:lnTo>
                  <a:lnTo>
                    <a:pt x="1746471" y="2046222"/>
                  </a:lnTo>
                  <a:lnTo>
                    <a:pt x="1711744" y="2040546"/>
                  </a:lnTo>
                  <a:lnTo>
                    <a:pt x="1671060" y="2028060"/>
                  </a:lnTo>
                  <a:lnTo>
                    <a:pt x="1630375" y="2015574"/>
                  </a:lnTo>
                  <a:lnTo>
                    <a:pt x="1595643" y="2009898"/>
                  </a:lnTo>
                  <a:lnTo>
                    <a:pt x="1560911" y="2015574"/>
                  </a:lnTo>
                  <a:lnTo>
                    <a:pt x="1520226" y="2028060"/>
                  </a:lnTo>
                  <a:lnTo>
                    <a:pt x="1479540" y="2040546"/>
                  </a:lnTo>
                  <a:lnTo>
                    <a:pt x="1444808" y="2046222"/>
                  </a:lnTo>
                  <a:lnTo>
                    <a:pt x="1411320" y="2042438"/>
                  </a:lnTo>
                  <a:lnTo>
                    <a:pt x="1373365" y="2034115"/>
                  </a:lnTo>
                  <a:lnTo>
                    <a:pt x="1335408" y="2025791"/>
                  </a:lnTo>
                  <a:lnTo>
                    <a:pt x="1301916" y="2022008"/>
                  </a:lnTo>
                  <a:lnTo>
                    <a:pt x="1267188" y="2027684"/>
                  </a:lnTo>
                  <a:lnTo>
                    <a:pt x="1226504" y="2040170"/>
                  </a:lnTo>
                  <a:lnTo>
                    <a:pt x="1185820" y="2052656"/>
                  </a:lnTo>
                  <a:lnTo>
                    <a:pt x="1151088" y="2058331"/>
                  </a:lnTo>
                  <a:lnTo>
                    <a:pt x="1116355" y="2052656"/>
                  </a:lnTo>
                  <a:lnTo>
                    <a:pt x="1075670" y="2040170"/>
                  </a:lnTo>
                  <a:lnTo>
                    <a:pt x="1034984" y="2027684"/>
                  </a:lnTo>
                  <a:lnTo>
                    <a:pt x="1000252" y="2022008"/>
                  </a:lnTo>
                  <a:lnTo>
                    <a:pt x="964283" y="2027684"/>
                  </a:lnTo>
                  <a:lnTo>
                    <a:pt x="920869" y="2040170"/>
                  </a:lnTo>
                  <a:lnTo>
                    <a:pt x="877454" y="2052656"/>
                  </a:lnTo>
                  <a:lnTo>
                    <a:pt x="841480" y="2058331"/>
                  </a:lnTo>
                  <a:lnTo>
                    <a:pt x="809233" y="2052656"/>
                  </a:lnTo>
                  <a:lnTo>
                    <a:pt x="774006" y="2040170"/>
                  </a:lnTo>
                  <a:lnTo>
                    <a:pt x="738779" y="2027684"/>
                  </a:lnTo>
                  <a:lnTo>
                    <a:pt x="706532" y="2022008"/>
                  </a:lnTo>
                  <a:lnTo>
                    <a:pt x="670560" y="2027684"/>
                  </a:lnTo>
                  <a:lnTo>
                    <a:pt x="627146" y="2040170"/>
                  </a:lnTo>
                  <a:lnTo>
                    <a:pt x="583732" y="2052656"/>
                  </a:lnTo>
                  <a:lnTo>
                    <a:pt x="547760" y="2058331"/>
                  </a:lnTo>
                  <a:lnTo>
                    <a:pt x="514268" y="2052656"/>
                  </a:lnTo>
                  <a:lnTo>
                    <a:pt x="476311" y="2040170"/>
                  </a:lnTo>
                  <a:lnTo>
                    <a:pt x="438356" y="2027684"/>
                  </a:lnTo>
                  <a:lnTo>
                    <a:pt x="404868" y="2022008"/>
                  </a:lnTo>
                  <a:lnTo>
                    <a:pt x="371376" y="2027684"/>
                  </a:lnTo>
                  <a:lnTo>
                    <a:pt x="333419" y="2040170"/>
                  </a:lnTo>
                  <a:lnTo>
                    <a:pt x="295464" y="2052656"/>
                  </a:lnTo>
                  <a:lnTo>
                    <a:pt x="261976" y="2058331"/>
                  </a:lnTo>
                  <a:lnTo>
                    <a:pt x="218120" y="2050752"/>
                  </a:lnTo>
                  <a:lnTo>
                    <a:pt x="160531" y="2036100"/>
                  </a:lnTo>
                  <a:lnTo>
                    <a:pt x="101936" y="2026506"/>
                  </a:lnTo>
                  <a:lnTo>
                    <a:pt x="55064" y="2034101"/>
                  </a:lnTo>
                  <a:lnTo>
                    <a:pt x="13709" y="1990313"/>
                  </a:lnTo>
                  <a:lnTo>
                    <a:pt x="0" y="1943304"/>
                  </a:lnTo>
                  <a:lnTo>
                    <a:pt x="7442" y="1915874"/>
                  </a:lnTo>
                  <a:lnTo>
                    <a:pt x="23815" y="1882767"/>
                  </a:lnTo>
                  <a:lnTo>
                    <a:pt x="40188" y="1849660"/>
                  </a:lnTo>
                  <a:lnTo>
                    <a:pt x="47630" y="1822230"/>
                  </a:lnTo>
                  <a:lnTo>
                    <a:pt x="40188" y="1796689"/>
                  </a:lnTo>
                  <a:lnTo>
                    <a:pt x="23815" y="1767743"/>
                  </a:lnTo>
                  <a:lnTo>
                    <a:pt x="7442" y="1738796"/>
                  </a:lnTo>
                  <a:lnTo>
                    <a:pt x="0" y="1713255"/>
                  </a:lnTo>
                  <a:lnTo>
                    <a:pt x="7442" y="1685825"/>
                  </a:lnTo>
                  <a:lnTo>
                    <a:pt x="23815" y="1652718"/>
                  </a:lnTo>
                  <a:lnTo>
                    <a:pt x="40188" y="1619611"/>
                  </a:lnTo>
                  <a:lnTo>
                    <a:pt x="47630" y="1592181"/>
                  </a:lnTo>
                  <a:lnTo>
                    <a:pt x="42669" y="1566640"/>
                  </a:lnTo>
                  <a:lnTo>
                    <a:pt x="31755" y="1537694"/>
                  </a:lnTo>
                  <a:lnTo>
                    <a:pt x="20840" y="1508747"/>
                  </a:lnTo>
                  <a:lnTo>
                    <a:pt x="15879" y="1483206"/>
                  </a:lnTo>
                  <a:lnTo>
                    <a:pt x="20840" y="1456722"/>
                  </a:lnTo>
                  <a:lnTo>
                    <a:pt x="31755" y="1425695"/>
                  </a:lnTo>
                  <a:lnTo>
                    <a:pt x="42669" y="1394668"/>
                  </a:lnTo>
                  <a:lnTo>
                    <a:pt x="47630" y="1368184"/>
                  </a:lnTo>
                  <a:lnTo>
                    <a:pt x="42669" y="1343589"/>
                  </a:lnTo>
                  <a:lnTo>
                    <a:pt x="31755" y="1316725"/>
                  </a:lnTo>
                  <a:lnTo>
                    <a:pt x="20840" y="1289861"/>
                  </a:lnTo>
                  <a:lnTo>
                    <a:pt x="15879" y="1265266"/>
                  </a:lnTo>
                  <a:lnTo>
                    <a:pt x="23321" y="1235942"/>
                  </a:lnTo>
                  <a:lnTo>
                    <a:pt x="39694" y="1198672"/>
                  </a:lnTo>
                  <a:lnTo>
                    <a:pt x="56067" y="1161402"/>
                  </a:lnTo>
                  <a:lnTo>
                    <a:pt x="63510" y="1132077"/>
                  </a:lnTo>
                  <a:lnTo>
                    <a:pt x="56067" y="1106540"/>
                  </a:lnTo>
                  <a:lnTo>
                    <a:pt x="39694" y="1077595"/>
                  </a:lnTo>
                  <a:lnTo>
                    <a:pt x="23321" y="1048649"/>
                  </a:lnTo>
                  <a:lnTo>
                    <a:pt x="15879" y="1023108"/>
                  </a:lnTo>
                  <a:lnTo>
                    <a:pt x="23321" y="995678"/>
                  </a:lnTo>
                  <a:lnTo>
                    <a:pt x="39694" y="962571"/>
                  </a:lnTo>
                  <a:lnTo>
                    <a:pt x="56067" y="929464"/>
                  </a:lnTo>
                  <a:lnTo>
                    <a:pt x="63510" y="902034"/>
                  </a:lnTo>
                  <a:lnTo>
                    <a:pt x="56067" y="877439"/>
                  </a:lnTo>
                  <a:lnTo>
                    <a:pt x="39694" y="850573"/>
                  </a:lnTo>
                  <a:lnTo>
                    <a:pt x="23321" y="823709"/>
                  </a:lnTo>
                  <a:lnTo>
                    <a:pt x="15879" y="799116"/>
                  </a:lnTo>
                  <a:lnTo>
                    <a:pt x="23321" y="773575"/>
                  </a:lnTo>
                  <a:lnTo>
                    <a:pt x="39694" y="744629"/>
                  </a:lnTo>
                  <a:lnTo>
                    <a:pt x="56067" y="715685"/>
                  </a:lnTo>
                  <a:lnTo>
                    <a:pt x="63510" y="690147"/>
                  </a:lnTo>
                  <a:lnTo>
                    <a:pt x="58548" y="663660"/>
                  </a:lnTo>
                  <a:lnTo>
                    <a:pt x="47634" y="632633"/>
                  </a:lnTo>
                  <a:lnTo>
                    <a:pt x="36719" y="601606"/>
                  </a:lnTo>
                  <a:lnTo>
                    <a:pt x="31758" y="575119"/>
                  </a:lnTo>
                  <a:lnTo>
                    <a:pt x="39201" y="547687"/>
                  </a:lnTo>
                  <a:lnTo>
                    <a:pt x="55574" y="514580"/>
                  </a:lnTo>
                  <a:lnTo>
                    <a:pt x="71947" y="481472"/>
                  </a:lnTo>
                  <a:lnTo>
                    <a:pt x="79389" y="454040"/>
                  </a:lnTo>
                  <a:lnTo>
                    <a:pt x="71947" y="428502"/>
                  </a:lnTo>
                  <a:lnTo>
                    <a:pt x="55574" y="399557"/>
                  </a:lnTo>
                  <a:lnTo>
                    <a:pt x="39201" y="370611"/>
                  </a:lnTo>
                  <a:lnTo>
                    <a:pt x="31758" y="345070"/>
                  </a:lnTo>
                  <a:lnTo>
                    <a:pt x="39201" y="317638"/>
                  </a:lnTo>
                  <a:lnTo>
                    <a:pt x="55574" y="284531"/>
                  </a:lnTo>
                  <a:lnTo>
                    <a:pt x="71947" y="251423"/>
                  </a:lnTo>
                  <a:lnTo>
                    <a:pt x="79389" y="223991"/>
                  </a:lnTo>
                  <a:lnTo>
                    <a:pt x="71947" y="198453"/>
                  </a:lnTo>
                  <a:lnTo>
                    <a:pt x="55574" y="169508"/>
                  </a:lnTo>
                  <a:lnTo>
                    <a:pt x="39201" y="140562"/>
                  </a:lnTo>
                  <a:lnTo>
                    <a:pt x="31758" y="115021"/>
                  </a:lnTo>
                  <a:lnTo>
                    <a:pt x="39582" y="89975"/>
                  </a:lnTo>
                  <a:lnTo>
                    <a:pt x="58323" y="61388"/>
                  </a:lnTo>
                  <a:lnTo>
                    <a:pt x="80883" y="30976"/>
                  </a:lnTo>
                  <a:lnTo>
                    <a:pt x="100167" y="457"/>
                  </a:lnTo>
                  <a:close/>
                </a:path>
              </a:pathLst>
            </a:custGeom>
            <a:ln w="12540">
              <a:solidFill>
                <a:srgbClr val="BCBD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1182" y="6795930"/>
              <a:ext cx="5636895" cy="1981200"/>
            </a:xfrm>
            <a:custGeom>
              <a:avLst/>
              <a:gdLst/>
              <a:ahLst/>
              <a:cxnLst/>
              <a:rect l="l" t="t" r="r" b="b"/>
              <a:pathLst>
                <a:path w="5636895" h="1981200">
                  <a:moveTo>
                    <a:pt x="434883" y="38100"/>
                  </a:moveTo>
                  <a:lnTo>
                    <a:pt x="202682" y="38100"/>
                  </a:lnTo>
                  <a:lnTo>
                    <a:pt x="289506" y="12700"/>
                  </a:lnTo>
                  <a:lnTo>
                    <a:pt x="325479" y="0"/>
                  </a:lnTo>
                  <a:lnTo>
                    <a:pt x="358971" y="12700"/>
                  </a:lnTo>
                  <a:lnTo>
                    <a:pt x="434883" y="38100"/>
                  </a:lnTo>
                  <a:close/>
                </a:path>
                <a:path w="5636895" h="1981200">
                  <a:moveTo>
                    <a:pt x="728607" y="38100"/>
                  </a:moveTo>
                  <a:lnTo>
                    <a:pt x="503103" y="38100"/>
                  </a:lnTo>
                  <a:lnTo>
                    <a:pt x="584474" y="12700"/>
                  </a:lnTo>
                  <a:lnTo>
                    <a:pt x="619206" y="0"/>
                  </a:lnTo>
                  <a:lnTo>
                    <a:pt x="652697" y="12700"/>
                  </a:lnTo>
                  <a:lnTo>
                    <a:pt x="728607" y="38100"/>
                  </a:lnTo>
                  <a:close/>
                </a:path>
                <a:path w="5636895" h="1981200">
                  <a:moveTo>
                    <a:pt x="1034492" y="38100"/>
                  </a:moveTo>
                  <a:lnTo>
                    <a:pt x="795590" y="38100"/>
                  </a:lnTo>
                  <a:lnTo>
                    <a:pt x="871503" y="12700"/>
                  </a:lnTo>
                  <a:lnTo>
                    <a:pt x="904991" y="0"/>
                  </a:lnTo>
                  <a:lnTo>
                    <a:pt x="942204" y="12700"/>
                  </a:lnTo>
                  <a:lnTo>
                    <a:pt x="1034492" y="38100"/>
                  </a:lnTo>
                  <a:close/>
                </a:path>
                <a:path w="5636895" h="1981200">
                  <a:moveTo>
                    <a:pt x="1323998" y="38100"/>
                  </a:moveTo>
                  <a:lnTo>
                    <a:pt x="1105193" y="38100"/>
                  </a:lnTo>
                  <a:lnTo>
                    <a:pt x="1181106" y="12700"/>
                  </a:lnTo>
                  <a:lnTo>
                    <a:pt x="1214598" y="0"/>
                  </a:lnTo>
                  <a:lnTo>
                    <a:pt x="1248086" y="12700"/>
                  </a:lnTo>
                  <a:lnTo>
                    <a:pt x="1323998" y="38100"/>
                  </a:lnTo>
                  <a:close/>
                </a:path>
                <a:path w="5636895" h="1981200">
                  <a:moveTo>
                    <a:pt x="1624421" y="38100"/>
                  </a:moveTo>
                  <a:lnTo>
                    <a:pt x="1392218" y="38100"/>
                  </a:lnTo>
                  <a:lnTo>
                    <a:pt x="1473586" y="12700"/>
                  </a:lnTo>
                  <a:lnTo>
                    <a:pt x="1508318" y="0"/>
                  </a:lnTo>
                  <a:lnTo>
                    <a:pt x="1543050" y="12700"/>
                  </a:lnTo>
                  <a:lnTo>
                    <a:pt x="1624421" y="38100"/>
                  </a:lnTo>
                  <a:close/>
                </a:path>
                <a:path w="5636895" h="1981200">
                  <a:moveTo>
                    <a:pt x="1926085" y="38100"/>
                  </a:moveTo>
                  <a:lnTo>
                    <a:pt x="1693882" y="38100"/>
                  </a:lnTo>
                  <a:lnTo>
                    <a:pt x="1775253" y="12700"/>
                  </a:lnTo>
                  <a:lnTo>
                    <a:pt x="1809982" y="0"/>
                  </a:lnTo>
                  <a:lnTo>
                    <a:pt x="1844714" y="12700"/>
                  </a:lnTo>
                  <a:lnTo>
                    <a:pt x="1926085" y="38100"/>
                  </a:lnTo>
                  <a:close/>
                </a:path>
                <a:path w="5636895" h="1981200">
                  <a:moveTo>
                    <a:pt x="2227749" y="38100"/>
                  </a:moveTo>
                  <a:lnTo>
                    <a:pt x="1995546" y="38100"/>
                  </a:lnTo>
                  <a:lnTo>
                    <a:pt x="2076916" y="12700"/>
                  </a:lnTo>
                  <a:lnTo>
                    <a:pt x="2111645" y="0"/>
                  </a:lnTo>
                  <a:lnTo>
                    <a:pt x="2146377" y="12700"/>
                  </a:lnTo>
                  <a:lnTo>
                    <a:pt x="2227749" y="38100"/>
                  </a:lnTo>
                  <a:close/>
                </a:path>
                <a:path w="5636895" h="1981200">
                  <a:moveTo>
                    <a:pt x="2522716" y="38100"/>
                  </a:moveTo>
                  <a:lnTo>
                    <a:pt x="2297213" y="38100"/>
                  </a:lnTo>
                  <a:lnTo>
                    <a:pt x="2378581" y="12700"/>
                  </a:lnTo>
                  <a:lnTo>
                    <a:pt x="2413309" y="0"/>
                  </a:lnTo>
                  <a:lnTo>
                    <a:pt x="2446801" y="12700"/>
                  </a:lnTo>
                  <a:lnTo>
                    <a:pt x="2522716" y="38100"/>
                  </a:lnTo>
                  <a:close/>
                </a:path>
                <a:path w="5636895" h="1981200">
                  <a:moveTo>
                    <a:pt x="2823137" y="38100"/>
                  </a:moveTo>
                  <a:lnTo>
                    <a:pt x="2590936" y="38100"/>
                  </a:lnTo>
                  <a:lnTo>
                    <a:pt x="2672304" y="12700"/>
                  </a:lnTo>
                  <a:lnTo>
                    <a:pt x="2707037" y="0"/>
                  </a:lnTo>
                  <a:lnTo>
                    <a:pt x="2741769" y="12700"/>
                  </a:lnTo>
                  <a:lnTo>
                    <a:pt x="2823137" y="38100"/>
                  </a:lnTo>
                  <a:close/>
                </a:path>
                <a:path w="5636895" h="1981200">
                  <a:moveTo>
                    <a:pt x="3124800" y="38100"/>
                  </a:moveTo>
                  <a:lnTo>
                    <a:pt x="2892597" y="38100"/>
                  </a:lnTo>
                  <a:lnTo>
                    <a:pt x="2973968" y="12700"/>
                  </a:lnTo>
                  <a:lnTo>
                    <a:pt x="3008700" y="0"/>
                  </a:lnTo>
                  <a:lnTo>
                    <a:pt x="3043432" y="12700"/>
                  </a:lnTo>
                  <a:lnTo>
                    <a:pt x="3124800" y="38100"/>
                  </a:lnTo>
                  <a:close/>
                </a:path>
                <a:path w="5636895" h="1981200">
                  <a:moveTo>
                    <a:pt x="3418524" y="38100"/>
                  </a:moveTo>
                  <a:lnTo>
                    <a:pt x="3193021" y="38100"/>
                  </a:lnTo>
                  <a:lnTo>
                    <a:pt x="3268936" y="12700"/>
                  </a:lnTo>
                  <a:lnTo>
                    <a:pt x="3302428" y="0"/>
                  </a:lnTo>
                  <a:lnTo>
                    <a:pt x="3337156" y="12700"/>
                  </a:lnTo>
                  <a:lnTo>
                    <a:pt x="3418524" y="38100"/>
                  </a:lnTo>
                  <a:close/>
                </a:path>
                <a:path w="5636895" h="1981200">
                  <a:moveTo>
                    <a:pt x="3726887" y="38100"/>
                  </a:moveTo>
                  <a:lnTo>
                    <a:pt x="3487988" y="38100"/>
                  </a:lnTo>
                  <a:lnTo>
                    <a:pt x="3569359" y="12700"/>
                  </a:lnTo>
                  <a:lnTo>
                    <a:pt x="3604092" y="0"/>
                  </a:lnTo>
                  <a:lnTo>
                    <a:pt x="3640061" y="12700"/>
                  </a:lnTo>
                  <a:lnTo>
                    <a:pt x="3726887" y="38100"/>
                  </a:lnTo>
                  <a:close/>
                </a:path>
                <a:path w="5636895" h="1981200">
                  <a:moveTo>
                    <a:pt x="4020611" y="38100"/>
                  </a:moveTo>
                  <a:lnTo>
                    <a:pt x="3795108" y="38100"/>
                  </a:lnTo>
                  <a:lnTo>
                    <a:pt x="3865564" y="12700"/>
                  </a:lnTo>
                  <a:lnTo>
                    <a:pt x="3897812" y="0"/>
                  </a:lnTo>
                  <a:lnTo>
                    <a:pt x="3933784" y="12700"/>
                  </a:lnTo>
                  <a:lnTo>
                    <a:pt x="4020611" y="38100"/>
                  </a:lnTo>
                  <a:close/>
                </a:path>
                <a:path w="5636895" h="1981200">
                  <a:moveTo>
                    <a:pt x="4315579" y="38100"/>
                  </a:moveTo>
                  <a:lnTo>
                    <a:pt x="4090074" y="38100"/>
                  </a:lnTo>
                  <a:lnTo>
                    <a:pt x="4165984" y="12700"/>
                  </a:lnTo>
                  <a:lnTo>
                    <a:pt x="4199476" y="0"/>
                  </a:lnTo>
                  <a:lnTo>
                    <a:pt x="4234208" y="12700"/>
                  </a:lnTo>
                  <a:lnTo>
                    <a:pt x="4315579" y="38100"/>
                  </a:lnTo>
                  <a:close/>
                </a:path>
                <a:path w="5636895" h="1981200">
                  <a:moveTo>
                    <a:pt x="4925602" y="38100"/>
                  </a:moveTo>
                  <a:lnTo>
                    <a:pt x="4385042" y="38100"/>
                  </a:lnTo>
                  <a:lnTo>
                    <a:pt x="4466408" y="12700"/>
                  </a:lnTo>
                  <a:lnTo>
                    <a:pt x="4501139" y="0"/>
                  </a:lnTo>
                  <a:lnTo>
                    <a:pt x="4537111" y="0"/>
                  </a:lnTo>
                  <a:lnTo>
                    <a:pt x="4623939" y="25400"/>
                  </a:lnTo>
                  <a:lnTo>
                    <a:pt x="4882189" y="25400"/>
                  </a:lnTo>
                  <a:lnTo>
                    <a:pt x="4925602" y="38100"/>
                  </a:lnTo>
                  <a:close/>
                </a:path>
                <a:path w="5636895" h="1981200">
                  <a:moveTo>
                    <a:pt x="4882189" y="25400"/>
                  </a:moveTo>
                  <a:lnTo>
                    <a:pt x="4693402" y="25400"/>
                  </a:lnTo>
                  <a:lnTo>
                    <a:pt x="4769312" y="0"/>
                  </a:lnTo>
                  <a:lnTo>
                    <a:pt x="4802803" y="0"/>
                  </a:lnTo>
                  <a:lnTo>
                    <a:pt x="4838775" y="12700"/>
                  </a:lnTo>
                  <a:lnTo>
                    <a:pt x="4882189" y="25400"/>
                  </a:lnTo>
                  <a:close/>
                </a:path>
                <a:path w="5636895" h="1981200">
                  <a:moveTo>
                    <a:pt x="5228506" y="38100"/>
                  </a:moveTo>
                  <a:lnTo>
                    <a:pt x="4996307" y="38100"/>
                  </a:lnTo>
                  <a:lnTo>
                    <a:pt x="5077678" y="12700"/>
                  </a:lnTo>
                  <a:lnTo>
                    <a:pt x="5112410" y="0"/>
                  </a:lnTo>
                  <a:lnTo>
                    <a:pt x="5147138" y="12700"/>
                  </a:lnTo>
                  <a:lnTo>
                    <a:pt x="5228506" y="38100"/>
                  </a:lnTo>
                  <a:close/>
                </a:path>
                <a:path w="5636895" h="1981200">
                  <a:moveTo>
                    <a:pt x="5610586" y="36095"/>
                  </a:moveTo>
                  <a:lnTo>
                    <a:pt x="5598746" y="25400"/>
                  </a:lnTo>
                  <a:lnTo>
                    <a:pt x="5608752" y="25400"/>
                  </a:lnTo>
                  <a:lnTo>
                    <a:pt x="5610586" y="36095"/>
                  </a:lnTo>
                  <a:close/>
                </a:path>
                <a:path w="5636895" h="1981200">
                  <a:moveTo>
                    <a:pt x="5612804" y="38100"/>
                  </a:moveTo>
                  <a:lnTo>
                    <a:pt x="5610929" y="38100"/>
                  </a:lnTo>
                  <a:lnTo>
                    <a:pt x="5610586" y="36095"/>
                  </a:lnTo>
                  <a:lnTo>
                    <a:pt x="5612804" y="38100"/>
                  </a:lnTo>
                  <a:close/>
                </a:path>
                <a:path w="5636895" h="1981200">
                  <a:moveTo>
                    <a:pt x="5617648" y="43219"/>
                  </a:moveTo>
                  <a:lnTo>
                    <a:pt x="5612804" y="38100"/>
                  </a:lnTo>
                  <a:lnTo>
                    <a:pt x="5614902" y="38100"/>
                  </a:lnTo>
                  <a:lnTo>
                    <a:pt x="5617648" y="43219"/>
                  </a:lnTo>
                  <a:close/>
                </a:path>
                <a:path w="5636895" h="1981200">
                  <a:moveTo>
                    <a:pt x="5634605" y="74834"/>
                  </a:moveTo>
                  <a:lnTo>
                    <a:pt x="5617648" y="43219"/>
                  </a:lnTo>
                  <a:lnTo>
                    <a:pt x="5624821" y="50800"/>
                  </a:lnTo>
                  <a:lnTo>
                    <a:pt x="5633200" y="63500"/>
                  </a:lnTo>
                  <a:lnTo>
                    <a:pt x="5634605" y="74834"/>
                  </a:lnTo>
                  <a:close/>
                </a:path>
                <a:path w="5636895" h="1981200">
                  <a:moveTo>
                    <a:pt x="5636348" y="88900"/>
                  </a:moveTo>
                  <a:lnTo>
                    <a:pt x="5634605" y="74834"/>
                  </a:lnTo>
                  <a:lnTo>
                    <a:pt x="5635337" y="76200"/>
                  </a:lnTo>
                  <a:lnTo>
                    <a:pt x="5636348" y="88900"/>
                  </a:lnTo>
                  <a:close/>
                </a:path>
                <a:path w="5636895" h="1981200">
                  <a:moveTo>
                    <a:pt x="3128" y="1894321"/>
                  </a:moveTo>
                  <a:lnTo>
                    <a:pt x="2100" y="1892300"/>
                  </a:lnTo>
                  <a:lnTo>
                    <a:pt x="7442" y="1879600"/>
                  </a:lnTo>
                  <a:lnTo>
                    <a:pt x="3128" y="1894321"/>
                  </a:lnTo>
                  <a:close/>
                </a:path>
                <a:path w="5636895" h="1981200">
                  <a:moveTo>
                    <a:pt x="35671" y="1955800"/>
                  </a:moveTo>
                  <a:lnTo>
                    <a:pt x="20777" y="1955800"/>
                  </a:lnTo>
                  <a:lnTo>
                    <a:pt x="9746" y="1943100"/>
                  </a:lnTo>
                  <a:lnTo>
                    <a:pt x="3469" y="1930400"/>
                  </a:lnTo>
                  <a:lnTo>
                    <a:pt x="651" y="1930400"/>
                  </a:lnTo>
                  <a:lnTo>
                    <a:pt x="0" y="1905000"/>
                  </a:lnTo>
                  <a:lnTo>
                    <a:pt x="3128" y="1894321"/>
                  </a:lnTo>
                  <a:lnTo>
                    <a:pt x="21489" y="1930400"/>
                  </a:lnTo>
                  <a:lnTo>
                    <a:pt x="35671" y="1955800"/>
                  </a:lnTo>
                  <a:close/>
                </a:path>
                <a:path w="5636895" h="1981200">
                  <a:moveTo>
                    <a:pt x="3175408" y="1981200"/>
                  </a:moveTo>
                  <a:lnTo>
                    <a:pt x="3140676" y="1968500"/>
                  </a:lnTo>
                  <a:lnTo>
                    <a:pt x="3059308" y="1943100"/>
                  </a:lnTo>
                  <a:lnTo>
                    <a:pt x="4490226" y="1943100"/>
                  </a:lnTo>
                  <a:lnTo>
                    <a:pt x="4463102" y="1955800"/>
                  </a:lnTo>
                  <a:lnTo>
                    <a:pt x="3291511" y="1955800"/>
                  </a:lnTo>
                  <a:lnTo>
                    <a:pt x="3210140" y="1968500"/>
                  </a:lnTo>
                  <a:lnTo>
                    <a:pt x="3175408" y="1981200"/>
                  </a:lnTo>
                  <a:close/>
                </a:path>
                <a:path w="5636895" h="1981200">
                  <a:moveTo>
                    <a:pt x="4667847" y="1981200"/>
                  </a:moveTo>
                  <a:lnTo>
                    <a:pt x="4634359" y="1968500"/>
                  </a:lnTo>
                  <a:lnTo>
                    <a:pt x="4558447" y="1943100"/>
                  </a:lnTo>
                  <a:lnTo>
                    <a:pt x="4790649" y="1943100"/>
                  </a:lnTo>
                  <a:lnTo>
                    <a:pt x="4703820" y="1968500"/>
                  </a:lnTo>
                  <a:lnTo>
                    <a:pt x="4667847" y="1981200"/>
                  </a:lnTo>
                  <a:close/>
                </a:path>
                <a:path w="5636895" h="1981200">
                  <a:moveTo>
                    <a:pt x="4977454" y="1981200"/>
                  </a:moveTo>
                  <a:lnTo>
                    <a:pt x="4942722" y="1968500"/>
                  </a:lnTo>
                  <a:lnTo>
                    <a:pt x="4861350" y="1943100"/>
                  </a:lnTo>
                  <a:lnTo>
                    <a:pt x="5086854" y="1943100"/>
                  </a:lnTo>
                  <a:lnTo>
                    <a:pt x="5010942" y="1968500"/>
                  </a:lnTo>
                  <a:lnTo>
                    <a:pt x="4977454" y="1981200"/>
                  </a:lnTo>
                  <a:close/>
                </a:path>
                <a:path w="5636895" h="1981200">
                  <a:moveTo>
                    <a:pt x="5279117" y="1981200"/>
                  </a:moveTo>
                  <a:lnTo>
                    <a:pt x="5243145" y="1968500"/>
                  </a:lnTo>
                  <a:lnTo>
                    <a:pt x="5156318" y="1943100"/>
                  </a:lnTo>
                  <a:lnTo>
                    <a:pt x="5388519" y="1943100"/>
                  </a:lnTo>
                  <a:lnTo>
                    <a:pt x="5312609" y="1968500"/>
                  </a:lnTo>
                  <a:lnTo>
                    <a:pt x="5279117" y="1981200"/>
                  </a:lnTo>
                  <a:close/>
                </a:path>
                <a:path w="5636895" h="1981200">
                  <a:moveTo>
                    <a:pt x="5585664" y="1968500"/>
                  </a:moveTo>
                  <a:lnTo>
                    <a:pt x="5536009" y="1968500"/>
                  </a:lnTo>
                  <a:lnTo>
                    <a:pt x="5492352" y="1955800"/>
                  </a:lnTo>
                  <a:lnTo>
                    <a:pt x="5454438" y="1943100"/>
                  </a:lnTo>
                  <a:lnTo>
                    <a:pt x="5596275" y="1943100"/>
                  </a:lnTo>
                  <a:lnTo>
                    <a:pt x="5589910" y="1955800"/>
                  </a:lnTo>
                  <a:lnTo>
                    <a:pt x="5585664" y="1968500"/>
                  </a:lnTo>
                  <a:close/>
                </a:path>
                <a:path w="5636895" h="1981200">
                  <a:moveTo>
                    <a:pt x="247833" y="1981200"/>
                  </a:moveTo>
                  <a:lnTo>
                    <a:pt x="176712" y="1981200"/>
                  </a:lnTo>
                  <a:lnTo>
                    <a:pt x="127631" y="1968500"/>
                  </a:lnTo>
                  <a:lnTo>
                    <a:pt x="73515" y="1955800"/>
                  </a:lnTo>
                  <a:lnTo>
                    <a:pt x="323745" y="1955800"/>
                  </a:lnTo>
                  <a:lnTo>
                    <a:pt x="247833" y="1981200"/>
                  </a:lnTo>
                  <a:close/>
                </a:path>
                <a:path w="5636895" h="1981200">
                  <a:moveTo>
                    <a:pt x="536102" y="1981200"/>
                  </a:moveTo>
                  <a:lnTo>
                    <a:pt x="466637" y="1981200"/>
                  </a:lnTo>
                  <a:lnTo>
                    <a:pt x="390725" y="1955800"/>
                  </a:lnTo>
                  <a:lnTo>
                    <a:pt x="622929" y="1955800"/>
                  </a:lnTo>
                  <a:lnTo>
                    <a:pt x="536102" y="1981200"/>
                  </a:lnTo>
                  <a:close/>
                </a:path>
                <a:path w="5636895" h="1981200">
                  <a:moveTo>
                    <a:pt x="829823" y="1981200"/>
                  </a:moveTo>
                  <a:lnTo>
                    <a:pt x="761602" y="1981200"/>
                  </a:lnTo>
                  <a:lnTo>
                    <a:pt x="691149" y="1955800"/>
                  </a:lnTo>
                  <a:lnTo>
                    <a:pt x="916652" y="1955800"/>
                  </a:lnTo>
                  <a:lnTo>
                    <a:pt x="829823" y="1981200"/>
                  </a:lnTo>
                  <a:close/>
                </a:path>
                <a:path w="5636895" h="1981200">
                  <a:moveTo>
                    <a:pt x="1131487" y="1981200"/>
                  </a:moveTo>
                  <a:lnTo>
                    <a:pt x="1062025" y="1981200"/>
                  </a:lnTo>
                  <a:lnTo>
                    <a:pt x="986113" y="1955800"/>
                  </a:lnTo>
                  <a:lnTo>
                    <a:pt x="1218316" y="1955800"/>
                  </a:lnTo>
                  <a:lnTo>
                    <a:pt x="1131487" y="1981200"/>
                  </a:lnTo>
                  <a:close/>
                </a:path>
                <a:path w="5636895" h="1981200">
                  <a:moveTo>
                    <a:pt x="1438612" y="1981200"/>
                  </a:moveTo>
                  <a:lnTo>
                    <a:pt x="1370388" y="1981200"/>
                  </a:lnTo>
                  <a:lnTo>
                    <a:pt x="1289017" y="1955800"/>
                  </a:lnTo>
                  <a:lnTo>
                    <a:pt x="1514522" y="1955800"/>
                  </a:lnTo>
                  <a:lnTo>
                    <a:pt x="1438612" y="1981200"/>
                  </a:lnTo>
                  <a:close/>
                </a:path>
                <a:path w="5636895" h="1981200">
                  <a:moveTo>
                    <a:pt x="1690905" y="1981200"/>
                  </a:moveTo>
                  <a:lnTo>
                    <a:pt x="1657414" y="1968500"/>
                  </a:lnTo>
                  <a:lnTo>
                    <a:pt x="1581504" y="1955800"/>
                  </a:lnTo>
                  <a:lnTo>
                    <a:pt x="1813704" y="1955800"/>
                  </a:lnTo>
                  <a:lnTo>
                    <a:pt x="1726877" y="1968500"/>
                  </a:lnTo>
                  <a:lnTo>
                    <a:pt x="1690905" y="1981200"/>
                  </a:lnTo>
                  <a:close/>
                </a:path>
                <a:path w="5636895" h="1981200">
                  <a:moveTo>
                    <a:pt x="2000504" y="1981200"/>
                  </a:moveTo>
                  <a:lnTo>
                    <a:pt x="1965776" y="1968500"/>
                  </a:lnTo>
                  <a:lnTo>
                    <a:pt x="1884408" y="1955800"/>
                  </a:lnTo>
                  <a:lnTo>
                    <a:pt x="2109912" y="1955800"/>
                  </a:lnTo>
                  <a:lnTo>
                    <a:pt x="2033997" y="1968500"/>
                  </a:lnTo>
                  <a:lnTo>
                    <a:pt x="2000504" y="1981200"/>
                  </a:lnTo>
                  <a:close/>
                </a:path>
                <a:path w="5636895" h="1981200">
                  <a:moveTo>
                    <a:pt x="2302176" y="1981200"/>
                  </a:moveTo>
                  <a:lnTo>
                    <a:pt x="2266202" y="1968500"/>
                  </a:lnTo>
                  <a:lnTo>
                    <a:pt x="2179373" y="1955800"/>
                  </a:lnTo>
                  <a:lnTo>
                    <a:pt x="2404876" y="1955800"/>
                  </a:lnTo>
                  <a:lnTo>
                    <a:pt x="2334423" y="1968500"/>
                  </a:lnTo>
                  <a:lnTo>
                    <a:pt x="2302176" y="1981200"/>
                  </a:lnTo>
                  <a:close/>
                </a:path>
                <a:path w="5636895" h="1981200">
                  <a:moveTo>
                    <a:pt x="2629388" y="1981200"/>
                  </a:moveTo>
                  <a:lnTo>
                    <a:pt x="2559927" y="1981200"/>
                  </a:lnTo>
                  <a:lnTo>
                    <a:pt x="2473097" y="1955800"/>
                  </a:lnTo>
                  <a:lnTo>
                    <a:pt x="2705300" y="1955800"/>
                  </a:lnTo>
                  <a:lnTo>
                    <a:pt x="2629388" y="1981200"/>
                  </a:lnTo>
                  <a:close/>
                </a:path>
                <a:path w="5636895" h="1981200">
                  <a:moveTo>
                    <a:pt x="3497165" y="1981200"/>
                  </a:moveTo>
                  <a:lnTo>
                    <a:pt x="3428944" y="1981200"/>
                  </a:lnTo>
                  <a:lnTo>
                    <a:pt x="3358491" y="1955800"/>
                  </a:lnTo>
                  <a:lnTo>
                    <a:pt x="3583994" y="1955800"/>
                  </a:lnTo>
                  <a:lnTo>
                    <a:pt x="3497165" y="1981200"/>
                  </a:lnTo>
                  <a:close/>
                </a:path>
                <a:path w="5636895" h="1981200">
                  <a:moveTo>
                    <a:pt x="3812227" y="1981200"/>
                  </a:moveTo>
                  <a:lnTo>
                    <a:pt x="3742763" y="1981200"/>
                  </a:lnTo>
                  <a:lnTo>
                    <a:pt x="3655936" y="1955800"/>
                  </a:lnTo>
                  <a:lnTo>
                    <a:pt x="3888139" y="1955800"/>
                  </a:lnTo>
                  <a:lnTo>
                    <a:pt x="3812227" y="1981200"/>
                  </a:lnTo>
                  <a:close/>
                </a:path>
                <a:path w="5636895" h="1981200">
                  <a:moveTo>
                    <a:pt x="4107195" y="1981200"/>
                  </a:moveTo>
                  <a:lnTo>
                    <a:pt x="4037731" y="1981200"/>
                  </a:lnTo>
                  <a:lnTo>
                    <a:pt x="3956359" y="1955800"/>
                  </a:lnTo>
                  <a:lnTo>
                    <a:pt x="4188563" y="1955800"/>
                  </a:lnTo>
                  <a:lnTo>
                    <a:pt x="4107195" y="1981200"/>
                  </a:lnTo>
                  <a:close/>
                </a:path>
                <a:path w="5636895" h="1981200">
                  <a:moveTo>
                    <a:pt x="4408855" y="1981200"/>
                  </a:moveTo>
                  <a:lnTo>
                    <a:pt x="4339394" y="1981200"/>
                  </a:lnTo>
                  <a:lnTo>
                    <a:pt x="4258023" y="1955800"/>
                  </a:lnTo>
                  <a:lnTo>
                    <a:pt x="4463102" y="1955800"/>
                  </a:lnTo>
                  <a:lnTo>
                    <a:pt x="4408855" y="1981200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3385" y="6795930"/>
              <a:ext cx="5634355" cy="1981200"/>
            </a:xfrm>
            <a:custGeom>
              <a:avLst/>
              <a:gdLst/>
              <a:ahLst/>
              <a:cxnLst/>
              <a:rect l="l" t="t" r="r" b="b"/>
              <a:pathLst>
                <a:path w="5634355" h="1981200">
                  <a:moveTo>
                    <a:pt x="432680" y="38100"/>
                  </a:moveTo>
                  <a:lnTo>
                    <a:pt x="200479" y="38100"/>
                  </a:lnTo>
                  <a:lnTo>
                    <a:pt x="287303" y="12700"/>
                  </a:lnTo>
                  <a:lnTo>
                    <a:pt x="323276" y="0"/>
                  </a:lnTo>
                  <a:lnTo>
                    <a:pt x="356768" y="12700"/>
                  </a:lnTo>
                  <a:lnTo>
                    <a:pt x="432680" y="38100"/>
                  </a:lnTo>
                  <a:close/>
                </a:path>
                <a:path w="5634355" h="1981200">
                  <a:moveTo>
                    <a:pt x="726404" y="38100"/>
                  </a:moveTo>
                  <a:lnTo>
                    <a:pt x="500900" y="38100"/>
                  </a:lnTo>
                  <a:lnTo>
                    <a:pt x="582271" y="12700"/>
                  </a:lnTo>
                  <a:lnTo>
                    <a:pt x="617003" y="0"/>
                  </a:lnTo>
                  <a:lnTo>
                    <a:pt x="650494" y="12700"/>
                  </a:lnTo>
                  <a:lnTo>
                    <a:pt x="726404" y="38100"/>
                  </a:lnTo>
                  <a:close/>
                </a:path>
                <a:path w="5634355" h="1981200">
                  <a:moveTo>
                    <a:pt x="1032289" y="38100"/>
                  </a:moveTo>
                  <a:lnTo>
                    <a:pt x="793388" y="38100"/>
                  </a:lnTo>
                  <a:lnTo>
                    <a:pt x="869300" y="12700"/>
                  </a:lnTo>
                  <a:lnTo>
                    <a:pt x="902788" y="0"/>
                  </a:lnTo>
                  <a:lnTo>
                    <a:pt x="940001" y="12700"/>
                  </a:lnTo>
                  <a:lnTo>
                    <a:pt x="1032289" y="38100"/>
                  </a:lnTo>
                  <a:close/>
                </a:path>
                <a:path w="5634355" h="1981200">
                  <a:moveTo>
                    <a:pt x="1321795" y="38100"/>
                  </a:moveTo>
                  <a:lnTo>
                    <a:pt x="1102990" y="38100"/>
                  </a:lnTo>
                  <a:lnTo>
                    <a:pt x="1178903" y="12700"/>
                  </a:lnTo>
                  <a:lnTo>
                    <a:pt x="1212395" y="0"/>
                  </a:lnTo>
                  <a:lnTo>
                    <a:pt x="1245883" y="12700"/>
                  </a:lnTo>
                  <a:lnTo>
                    <a:pt x="1321795" y="38100"/>
                  </a:lnTo>
                  <a:close/>
                </a:path>
                <a:path w="5634355" h="1981200">
                  <a:moveTo>
                    <a:pt x="1622218" y="38100"/>
                  </a:moveTo>
                  <a:lnTo>
                    <a:pt x="1390015" y="38100"/>
                  </a:lnTo>
                  <a:lnTo>
                    <a:pt x="1471383" y="12700"/>
                  </a:lnTo>
                  <a:lnTo>
                    <a:pt x="1506115" y="0"/>
                  </a:lnTo>
                  <a:lnTo>
                    <a:pt x="1540847" y="12700"/>
                  </a:lnTo>
                  <a:lnTo>
                    <a:pt x="1622218" y="38100"/>
                  </a:lnTo>
                  <a:close/>
                </a:path>
                <a:path w="5634355" h="1981200">
                  <a:moveTo>
                    <a:pt x="1923882" y="38100"/>
                  </a:moveTo>
                  <a:lnTo>
                    <a:pt x="1691679" y="38100"/>
                  </a:lnTo>
                  <a:lnTo>
                    <a:pt x="1773050" y="12700"/>
                  </a:lnTo>
                  <a:lnTo>
                    <a:pt x="1807779" y="0"/>
                  </a:lnTo>
                  <a:lnTo>
                    <a:pt x="1842511" y="12700"/>
                  </a:lnTo>
                  <a:lnTo>
                    <a:pt x="1923882" y="38100"/>
                  </a:lnTo>
                  <a:close/>
                </a:path>
                <a:path w="5634355" h="1981200">
                  <a:moveTo>
                    <a:pt x="2225546" y="38100"/>
                  </a:moveTo>
                  <a:lnTo>
                    <a:pt x="1993343" y="38100"/>
                  </a:lnTo>
                  <a:lnTo>
                    <a:pt x="2074713" y="12700"/>
                  </a:lnTo>
                  <a:lnTo>
                    <a:pt x="2109442" y="0"/>
                  </a:lnTo>
                  <a:lnTo>
                    <a:pt x="2144174" y="12700"/>
                  </a:lnTo>
                  <a:lnTo>
                    <a:pt x="2225546" y="38100"/>
                  </a:lnTo>
                  <a:close/>
                </a:path>
                <a:path w="5634355" h="1981200">
                  <a:moveTo>
                    <a:pt x="2520513" y="38100"/>
                  </a:moveTo>
                  <a:lnTo>
                    <a:pt x="2295010" y="38100"/>
                  </a:lnTo>
                  <a:lnTo>
                    <a:pt x="2376378" y="12700"/>
                  </a:lnTo>
                  <a:lnTo>
                    <a:pt x="2411106" y="0"/>
                  </a:lnTo>
                  <a:lnTo>
                    <a:pt x="2444598" y="12700"/>
                  </a:lnTo>
                  <a:lnTo>
                    <a:pt x="2520513" y="38100"/>
                  </a:lnTo>
                  <a:close/>
                </a:path>
                <a:path w="5634355" h="1981200">
                  <a:moveTo>
                    <a:pt x="2820934" y="38100"/>
                  </a:moveTo>
                  <a:lnTo>
                    <a:pt x="2588733" y="38100"/>
                  </a:lnTo>
                  <a:lnTo>
                    <a:pt x="2670102" y="12700"/>
                  </a:lnTo>
                  <a:lnTo>
                    <a:pt x="2704834" y="0"/>
                  </a:lnTo>
                  <a:lnTo>
                    <a:pt x="2739566" y="12700"/>
                  </a:lnTo>
                  <a:lnTo>
                    <a:pt x="2820934" y="38100"/>
                  </a:lnTo>
                  <a:close/>
                </a:path>
                <a:path w="5634355" h="1981200">
                  <a:moveTo>
                    <a:pt x="3122598" y="38100"/>
                  </a:moveTo>
                  <a:lnTo>
                    <a:pt x="2890394" y="38100"/>
                  </a:lnTo>
                  <a:lnTo>
                    <a:pt x="2971765" y="12700"/>
                  </a:lnTo>
                  <a:lnTo>
                    <a:pt x="3006497" y="0"/>
                  </a:lnTo>
                  <a:lnTo>
                    <a:pt x="3041229" y="12700"/>
                  </a:lnTo>
                  <a:lnTo>
                    <a:pt x="3122598" y="38100"/>
                  </a:lnTo>
                  <a:close/>
                </a:path>
                <a:path w="5634355" h="1981200">
                  <a:moveTo>
                    <a:pt x="3416321" y="38100"/>
                  </a:moveTo>
                  <a:lnTo>
                    <a:pt x="3190818" y="38100"/>
                  </a:lnTo>
                  <a:lnTo>
                    <a:pt x="3266733" y="12700"/>
                  </a:lnTo>
                  <a:lnTo>
                    <a:pt x="3300225" y="0"/>
                  </a:lnTo>
                  <a:lnTo>
                    <a:pt x="3334953" y="12700"/>
                  </a:lnTo>
                  <a:lnTo>
                    <a:pt x="3416321" y="38100"/>
                  </a:lnTo>
                  <a:close/>
                </a:path>
                <a:path w="5634355" h="1981200">
                  <a:moveTo>
                    <a:pt x="3724684" y="38100"/>
                  </a:moveTo>
                  <a:lnTo>
                    <a:pt x="3485785" y="38100"/>
                  </a:lnTo>
                  <a:lnTo>
                    <a:pt x="3567156" y="12700"/>
                  </a:lnTo>
                  <a:lnTo>
                    <a:pt x="3601889" y="0"/>
                  </a:lnTo>
                  <a:lnTo>
                    <a:pt x="3637858" y="12700"/>
                  </a:lnTo>
                  <a:lnTo>
                    <a:pt x="3724684" y="38100"/>
                  </a:lnTo>
                  <a:close/>
                </a:path>
                <a:path w="5634355" h="1981200">
                  <a:moveTo>
                    <a:pt x="4018408" y="38100"/>
                  </a:moveTo>
                  <a:lnTo>
                    <a:pt x="3792905" y="38100"/>
                  </a:lnTo>
                  <a:lnTo>
                    <a:pt x="3863361" y="12700"/>
                  </a:lnTo>
                  <a:lnTo>
                    <a:pt x="3895609" y="0"/>
                  </a:lnTo>
                  <a:lnTo>
                    <a:pt x="3931581" y="12700"/>
                  </a:lnTo>
                  <a:lnTo>
                    <a:pt x="4018408" y="38100"/>
                  </a:lnTo>
                  <a:close/>
                </a:path>
                <a:path w="5634355" h="1981200">
                  <a:moveTo>
                    <a:pt x="4313376" y="38100"/>
                  </a:moveTo>
                  <a:lnTo>
                    <a:pt x="4087871" y="38100"/>
                  </a:lnTo>
                  <a:lnTo>
                    <a:pt x="4163782" y="12700"/>
                  </a:lnTo>
                  <a:lnTo>
                    <a:pt x="4197273" y="0"/>
                  </a:lnTo>
                  <a:lnTo>
                    <a:pt x="4232005" y="12700"/>
                  </a:lnTo>
                  <a:lnTo>
                    <a:pt x="4313376" y="38100"/>
                  </a:lnTo>
                  <a:close/>
                </a:path>
                <a:path w="5634355" h="1981200">
                  <a:moveTo>
                    <a:pt x="4923399" y="38100"/>
                  </a:moveTo>
                  <a:lnTo>
                    <a:pt x="4382839" y="38100"/>
                  </a:lnTo>
                  <a:lnTo>
                    <a:pt x="4464205" y="12700"/>
                  </a:lnTo>
                  <a:lnTo>
                    <a:pt x="4498936" y="0"/>
                  </a:lnTo>
                  <a:lnTo>
                    <a:pt x="4534908" y="0"/>
                  </a:lnTo>
                  <a:lnTo>
                    <a:pt x="4621736" y="25400"/>
                  </a:lnTo>
                  <a:lnTo>
                    <a:pt x="4879986" y="25400"/>
                  </a:lnTo>
                  <a:lnTo>
                    <a:pt x="4923399" y="38100"/>
                  </a:lnTo>
                  <a:close/>
                </a:path>
                <a:path w="5634355" h="1981200">
                  <a:moveTo>
                    <a:pt x="4879986" y="25400"/>
                  </a:moveTo>
                  <a:lnTo>
                    <a:pt x="4691199" y="25400"/>
                  </a:lnTo>
                  <a:lnTo>
                    <a:pt x="4767109" y="0"/>
                  </a:lnTo>
                  <a:lnTo>
                    <a:pt x="4800600" y="0"/>
                  </a:lnTo>
                  <a:lnTo>
                    <a:pt x="4836572" y="12700"/>
                  </a:lnTo>
                  <a:lnTo>
                    <a:pt x="4879986" y="25400"/>
                  </a:lnTo>
                  <a:close/>
                </a:path>
                <a:path w="5634355" h="1981200">
                  <a:moveTo>
                    <a:pt x="5226303" y="38100"/>
                  </a:moveTo>
                  <a:lnTo>
                    <a:pt x="4994104" y="38100"/>
                  </a:lnTo>
                  <a:lnTo>
                    <a:pt x="5075475" y="12700"/>
                  </a:lnTo>
                  <a:lnTo>
                    <a:pt x="5110207" y="0"/>
                  </a:lnTo>
                  <a:lnTo>
                    <a:pt x="5144935" y="12700"/>
                  </a:lnTo>
                  <a:lnTo>
                    <a:pt x="5226303" y="38100"/>
                  </a:lnTo>
                  <a:close/>
                </a:path>
                <a:path w="5634355" h="1981200">
                  <a:moveTo>
                    <a:pt x="36998" y="101600"/>
                  </a:moveTo>
                  <a:lnTo>
                    <a:pt x="29555" y="76200"/>
                  </a:lnTo>
                  <a:lnTo>
                    <a:pt x="32486" y="63500"/>
                  </a:lnTo>
                  <a:lnTo>
                    <a:pt x="40470" y="50800"/>
                  </a:lnTo>
                  <a:lnTo>
                    <a:pt x="66737" y="12700"/>
                  </a:lnTo>
                  <a:lnTo>
                    <a:pt x="76087" y="17330"/>
                  </a:lnTo>
                  <a:lnTo>
                    <a:pt x="61811" y="38100"/>
                  </a:lnTo>
                  <a:lnTo>
                    <a:pt x="41078" y="76200"/>
                  </a:lnTo>
                  <a:lnTo>
                    <a:pt x="35050" y="88900"/>
                  </a:lnTo>
                  <a:lnTo>
                    <a:pt x="36998" y="101600"/>
                  </a:lnTo>
                  <a:close/>
                </a:path>
                <a:path w="5634355" h="1981200">
                  <a:moveTo>
                    <a:pt x="92384" y="25400"/>
                  </a:moveTo>
                  <a:lnTo>
                    <a:pt x="76087" y="17330"/>
                  </a:lnTo>
                  <a:lnTo>
                    <a:pt x="79270" y="12700"/>
                  </a:lnTo>
                  <a:lnTo>
                    <a:pt x="92384" y="25400"/>
                  </a:lnTo>
                  <a:close/>
                </a:path>
                <a:path w="5634355" h="1981200">
                  <a:moveTo>
                    <a:pt x="5609027" y="38100"/>
                  </a:moveTo>
                  <a:lnTo>
                    <a:pt x="5564266" y="38100"/>
                  </a:lnTo>
                  <a:lnTo>
                    <a:pt x="5556620" y="25400"/>
                  </a:lnTo>
                  <a:lnTo>
                    <a:pt x="5607199" y="25400"/>
                  </a:lnTo>
                  <a:lnTo>
                    <a:pt x="5609027" y="38100"/>
                  </a:lnTo>
                  <a:close/>
                </a:path>
                <a:path w="5634355" h="1981200">
                  <a:moveTo>
                    <a:pt x="5593956" y="190500"/>
                  </a:moveTo>
                  <a:lnTo>
                    <a:pt x="5618119" y="127000"/>
                  </a:lnTo>
                  <a:lnTo>
                    <a:pt x="5610846" y="114300"/>
                  </a:lnTo>
                  <a:lnTo>
                    <a:pt x="5590902" y="76200"/>
                  </a:lnTo>
                  <a:lnTo>
                    <a:pt x="5570169" y="38100"/>
                  </a:lnTo>
                  <a:lnTo>
                    <a:pt x="5613000" y="38100"/>
                  </a:lnTo>
                  <a:lnTo>
                    <a:pt x="5633051" y="76200"/>
                  </a:lnTo>
                  <a:lnTo>
                    <a:pt x="5634145" y="88900"/>
                  </a:lnTo>
                  <a:lnTo>
                    <a:pt x="5626703" y="114300"/>
                  </a:lnTo>
                  <a:lnTo>
                    <a:pt x="5593956" y="190500"/>
                  </a:lnTo>
                  <a:close/>
                </a:path>
                <a:path w="5634355" h="1981200">
                  <a:moveTo>
                    <a:pt x="20485" y="1850034"/>
                  </a:moveTo>
                  <a:lnTo>
                    <a:pt x="19156" y="1841500"/>
                  </a:lnTo>
                  <a:lnTo>
                    <a:pt x="37985" y="1816100"/>
                  </a:lnTo>
                  <a:lnTo>
                    <a:pt x="20485" y="1850034"/>
                  </a:lnTo>
                  <a:close/>
                </a:path>
                <a:path w="5634355" h="1981200">
                  <a:moveTo>
                    <a:pt x="78047" y="1955800"/>
                  </a:moveTo>
                  <a:lnTo>
                    <a:pt x="33770" y="1955800"/>
                  </a:lnTo>
                  <a:lnTo>
                    <a:pt x="19586" y="1930400"/>
                  </a:lnTo>
                  <a:lnTo>
                    <a:pt x="0" y="1892300"/>
                  </a:lnTo>
                  <a:lnTo>
                    <a:pt x="5239" y="1879600"/>
                  </a:lnTo>
                  <a:lnTo>
                    <a:pt x="20485" y="1850034"/>
                  </a:lnTo>
                  <a:lnTo>
                    <a:pt x="21134" y="1854200"/>
                  </a:lnTo>
                  <a:lnTo>
                    <a:pt x="41078" y="1892300"/>
                  </a:lnTo>
                  <a:lnTo>
                    <a:pt x="61811" y="1917700"/>
                  </a:lnTo>
                  <a:lnTo>
                    <a:pt x="78047" y="1955800"/>
                  </a:lnTo>
                  <a:close/>
                </a:path>
                <a:path w="5634355" h="1981200">
                  <a:moveTo>
                    <a:pt x="5597481" y="1879852"/>
                  </a:moveTo>
                  <a:lnTo>
                    <a:pt x="5597431" y="1879600"/>
                  </a:lnTo>
                  <a:lnTo>
                    <a:pt x="5597614" y="1879600"/>
                  </a:lnTo>
                  <a:lnTo>
                    <a:pt x="5597481" y="1879852"/>
                  </a:lnTo>
                  <a:close/>
                </a:path>
                <a:path w="5634355" h="1981200">
                  <a:moveTo>
                    <a:pt x="5583461" y="1968500"/>
                  </a:moveTo>
                  <a:lnTo>
                    <a:pt x="5546178" y="1968500"/>
                  </a:lnTo>
                  <a:lnTo>
                    <a:pt x="5548655" y="1955800"/>
                  </a:lnTo>
                  <a:lnTo>
                    <a:pt x="5561579" y="1943100"/>
                  </a:lnTo>
                  <a:lnTo>
                    <a:pt x="5570169" y="1917700"/>
                  </a:lnTo>
                  <a:lnTo>
                    <a:pt x="5590902" y="1892300"/>
                  </a:lnTo>
                  <a:lnTo>
                    <a:pt x="5597481" y="1879852"/>
                  </a:lnTo>
                  <a:lnTo>
                    <a:pt x="5602394" y="1905000"/>
                  </a:lnTo>
                  <a:lnTo>
                    <a:pt x="5599865" y="1917700"/>
                  </a:lnTo>
                  <a:lnTo>
                    <a:pt x="5594072" y="1943100"/>
                  </a:lnTo>
                  <a:lnTo>
                    <a:pt x="5587707" y="1955800"/>
                  </a:lnTo>
                  <a:lnTo>
                    <a:pt x="5583461" y="1968500"/>
                  </a:lnTo>
                  <a:close/>
                </a:path>
                <a:path w="5634355" h="1981200">
                  <a:moveTo>
                    <a:pt x="3173205" y="1981200"/>
                  </a:moveTo>
                  <a:lnTo>
                    <a:pt x="3138473" y="1968500"/>
                  </a:lnTo>
                  <a:lnTo>
                    <a:pt x="3057105" y="1943100"/>
                  </a:lnTo>
                  <a:lnTo>
                    <a:pt x="4488023" y="1943100"/>
                  </a:lnTo>
                  <a:lnTo>
                    <a:pt x="4460899" y="1955800"/>
                  </a:lnTo>
                  <a:lnTo>
                    <a:pt x="3289308" y="1955800"/>
                  </a:lnTo>
                  <a:lnTo>
                    <a:pt x="3207937" y="1968500"/>
                  </a:lnTo>
                  <a:lnTo>
                    <a:pt x="3173205" y="1981200"/>
                  </a:lnTo>
                  <a:close/>
                </a:path>
                <a:path w="5634355" h="1981200">
                  <a:moveTo>
                    <a:pt x="4665644" y="1981200"/>
                  </a:moveTo>
                  <a:lnTo>
                    <a:pt x="4632156" y="1968500"/>
                  </a:lnTo>
                  <a:lnTo>
                    <a:pt x="4556244" y="1943100"/>
                  </a:lnTo>
                  <a:lnTo>
                    <a:pt x="4788446" y="1943100"/>
                  </a:lnTo>
                  <a:lnTo>
                    <a:pt x="4701617" y="1968500"/>
                  </a:lnTo>
                  <a:lnTo>
                    <a:pt x="4665644" y="1981200"/>
                  </a:lnTo>
                  <a:close/>
                </a:path>
                <a:path w="5634355" h="1981200">
                  <a:moveTo>
                    <a:pt x="4975251" y="1981200"/>
                  </a:moveTo>
                  <a:lnTo>
                    <a:pt x="4940519" y="1968500"/>
                  </a:lnTo>
                  <a:lnTo>
                    <a:pt x="4859147" y="1943100"/>
                  </a:lnTo>
                  <a:lnTo>
                    <a:pt x="5084651" y="1943100"/>
                  </a:lnTo>
                  <a:lnTo>
                    <a:pt x="5008739" y="1968500"/>
                  </a:lnTo>
                  <a:lnTo>
                    <a:pt x="4975251" y="1981200"/>
                  </a:lnTo>
                  <a:close/>
                </a:path>
                <a:path w="5634355" h="1981200">
                  <a:moveTo>
                    <a:pt x="5276915" y="1981200"/>
                  </a:moveTo>
                  <a:lnTo>
                    <a:pt x="5240942" y="1968500"/>
                  </a:lnTo>
                  <a:lnTo>
                    <a:pt x="5154115" y="1943100"/>
                  </a:lnTo>
                  <a:lnTo>
                    <a:pt x="5386316" y="1943100"/>
                  </a:lnTo>
                  <a:lnTo>
                    <a:pt x="5310406" y="1968500"/>
                  </a:lnTo>
                  <a:lnTo>
                    <a:pt x="5276915" y="1981200"/>
                  </a:lnTo>
                  <a:close/>
                </a:path>
                <a:path w="5634355" h="1981200">
                  <a:moveTo>
                    <a:pt x="125428" y="1968500"/>
                  </a:moveTo>
                  <a:lnTo>
                    <a:pt x="71312" y="1955800"/>
                  </a:lnTo>
                  <a:lnTo>
                    <a:pt x="79155" y="1955800"/>
                  </a:lnTo>
                  <a:lnTo>
                    <a:pt x="125428" y="1968500"/>
                  </a:lnTo>
                  <a:close/>
                </a:path>
                <a:path w="5634355" h="1981200">
                  <a:moveTo>
                    <a:pt x="533899" y="1981200"/>
                  </a:moveTo>
                  <a:lnTo>
                    <a:pt x="464434" y="1981200"/>
                  </a:lnTo>
                  <a:lnTo>
                    <a:pt x="388522" y="1955800"/>
                  </a:lnTo>
                  <a:lnTo>
                    <a:pt x="620726" y="1955800"/>
                  </a:lnTo>
                  <a:lnTo>
                    <a:pt x="533899" y="1981200"/>
                  </a:lnTo>
                  <a:close/>
                </a:path>
                <a:path w="5634355" h="1981200">
                  <a:moveTo>
                    <a:pt x="827620" y="1981200"/>
                  </a:moveTo>
                  <a:lnTo>
                    <a:pt x="759399" y="1981200"/>
                  </a:lnTo>
                  <a:lnTo>
                    <a:pt x="688946" y="1955800"/>
                  </a:lnTo>
                  <a:lnTo>
                    <a:pt x="914449" y="1955800"/>
                  </a:lnTo>
                  <a:lnTo>
                    <a:pt x="827620" y="1981200"/>
                  </a:lnTo>
                  <a:close/>
                </a:path>
                <a:path w="5634355" h="1981200">
                  <a:moveTo>
                    <a:pt x="1129284" y="1981200"/>
                  </a:moveTo>
                  <a:lnTo>
                    <a:pt x="1059823" y="1981200"/>
                  </a:lnTo>
                  <a:lnTo>
                    <a:pt x="983910" y="1955800"/>
                  </a:lnTo>
                  <a:lnTo>
                    <a:pt x="1216113" y="1955800"/>
                  </a:lnTo>
                  <a:lnTo>
                    <a:pt x="1129284" y="1981200"/>
                  </a:lnTo>
                  <a:close/>
                </a:path>
                <a:path w="5634355" h="1981200">
                  <a:moveTo>
                    <a:pt x="1436409" y="1981200"/>
                  </a:moveTo>
                  <a:lnTo>
                    <a:pt x="1368185" y="1981200"/>
                  </a:lnTo>
                  <a:lnTo>
                    <a:pt x="1286814" y="1955800"/>
                  </a:lnTo>
                  <a:lnTo>
                    <a:pt x="1512319" y="1955800"/>
                  </a:lnTo>
                  <a:lnTo>
                    <a:pt x="1436409" y="1981200"/>
                  </a:lnTo>
                  <a:close/>
                </a:path>
                <a:path w="5634355" h="1981200">
                  <a:moveTo>
                    <a:pt x="1688702" y="1981200"/>
                  </a:moveTo>
                  <a:lnTo>
                    <a:pt x="1655211" y="1968500"/>
                  </a:lnTo>
                  <a:lnTo>
                    <a:pt x="1579301" y="1955800"/>
                  </a:lnTo>
                  <a:lnTo>
                    <a:pt x="1811501" y="1955800"/>
                  </a:lnTo>
                  <a:lnTo>
                    <a:pt x="1724674" y="1968500"/>
                  </a:lnTo>
                  <a:lnTo>
                    <a:pt x="1688702" y="1981200"/>
                  </a:lnTo>
                  <a:close/>
                </a:path>
                <a:path w="5634355" h="1981200">
                  <a:moveTo>
                    <a:pt x="1998301" y="1981200"/>
                  </a:moveTo>
                  <a:lnTo>
                    <a:pt x="1963574" y="1968500"/>
                  </a:lnTo>
                  <a:lnTo>
                    <a:pt x="1882205" y="1955800"/>
                  </a:lnTo>
                  <a:lnTo>
                    <a:pt x="2107709" y="1955800"/>
                  </a:lnTo>
                  <a:lnTo>
                    <a:pt x="2031794" y="1968500"/>
                  </a:lnTo>
                  <a:lnTo>
                    <a:pt x="1998301" y="1981200"/>
                  </a:lnTo>
                  <a:close/>
                </a:path>
                <a:path w="5634355" h="1981200">
                  <a:moveTo>
                    <a:pt x="2299973" y="1981200"/>
                  </a:moveTo>
                  <a:lnTo>
                    <a:pt x="2263999" y="1968500"/>
                  </a:lnTo>
                  <a:lnTo>
                    <a:pt x="2177170" y="1955800"/>
                  </a:lnTo>
                  <a:lnTo>
                    <a:pt x="2402673" y="1955800"/>
                  </a:lnTo>
                  <a:lnTo>
                    <a:pt x="2332220" y="1968500"/>
                  </a:lnTo>
                  <a:lnTo>
                    <a:pt x="2299973" y="1981200"/>
                  </a:lnTo>
                  <a:close/>
                </a:path>
                <a:path w="5634355" h="1981200">
                  <a:moveTo>
                    <a:pt x="2627185" y="1981200"/>
                  </a:moveTo>
                  <a:lnTo>
                    <a:pt x="2557724" y="1981200"/>
                  </a:lnTo>
                  <a:lnTo>
                    <a:pt x="2470895" y="1955800"/>
                  </a:lnTo>
                  <a:lnTo>
                    <a:pt x="2703097" y="1955800"/>
                  </a:lnTo>
                  <a:lnTo>
                    <a:pt x="2627185" y="1981200"/>
                  </a:lnTo>
                  <a:close/>
                </a:path>
                <a:path w="5634355" h="1981200">
                  <a:moveTo>
                    <a:pt x="3494962" y="1981200"/>
                  </a:moveTo>
                  <a:lnTo>
                    <a:pt x="3426741" y="1981200"/>
                  </a:lnTo>
                  <a:lnTo>
                    <a:pt x="3356288" y="1955800"/>
                  </a:lnTo>
                  <a:lnTo>
                    <a:pt x="3581792" y="1955800"/>
                  </a:lnTo>
                  <a:lnTo>
                    <a:pt x="3494962" y="1981200"/>
                  </a:lnTo>
                  <a:close/>
                </a:path>
                <a:path w="5634355" h="1981200">
                  <a:moveTo>
                    <a:pt x="3810024" y="1981200"/>
                  </a:moveTo>
                  <a:lnTo>
                    <a:pt x="3740560" y="1981200"/>
                  </a:lnTo>
                  <a:lnTo>
                    <a:pt x="3653733" y="1955800"/>
                  </a:lnTo>
                  <a:lnTo>
                    <a:pt x="3885936" y="1955800"/>
                  </a:lnTo>
                  <a:lnTo>
                    <a:pt x="3810024" y="1981200"/>
                  </a:lnTo>
                  <a:close/>
                </a:path>
                <a:path w="5634355" h="1981200">
                  <a:moveTo>
                    <a:pt x="4104992" y="1981200"/>
                  </a:moveTo>
                  <a:lnTo>
                    <a:pt x="4035528" y="1981200"/>
                  </a:lnTo>
                  <a:lnTo>
                    <a:pt x="3954156" y="1955800"/>
                  </a:lnTo>
                  <a:lnTo>
                    <a:pt x="4186360" y="1955800"/>
                  </a:lnTo>
                  <a:lnTo>
                    <a:pt x="4104992" y="1981200"/>
                  </a:lnTo>
                  <a:close/>
                </a:path>
                <a:path w="5634355" h="1981200">
                  <a:moveTo>
                    <a:pt x="4406652" y="1981200"/>
                  </a:moveTo>
                  <a:lnTo>
                    <a:pt x="4337191" y="1981200"/>
                  </a:lnTo>
                  <a:lnTo>
                    <a:pt x="4255820" y="1955800"/>
                  </a:lnTo>
                  <a:lnTo>
                    <a:pt x="4460899" y="1955800"/>
                  </a:lnTo>
                  <a:lnTo>
                    <a:pt x="4406652" y="1981200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22690" y="6795930"/>
              <a:ext cx="5599430" cy="1981200"/>
            </a:xfrm>
            <a:custGeom>
              <a:avLst/>
              <a:gdLst/>
              <a:ahLst/>
              <a:cxnLst/>
              <a:rect l="l" t="t" r="r" b="b"/>
              <a:pathLst>
                <a:path w="5599430" h="1981200">
                  <a:moveTo>
                    <a:pt x="413374" y="38100"/>
                  </a:moveTo>
                  <a:lnTo>
                    <a:pt x="181174" y="38100"/>
                  </a:lnTo>
                  <a:lnTo>
                    <a:pt x="267998" y="12700"/>
                  </a:lnTo>
                  <a:lnTo>
                    <a:pt x="303970" y="0"/>
                  </a:lnTo>
                  <a:lnTo>
                    <a:pt x="337462" y="12700"/>
                  </a:lnTo>
                  <a:lnTo>
                    <a:pt x="413374" y="38100"/>
                  </a:lnTo>
                  <a:close/>
                </a:path>
                <a:path w="5599430" h="1981200">
                  <a:moveTo>
                    <a:pt x="707099" y="38100"/>
                  </a:moveTo>
                  <a:lnTo>
                    <a:pt x="481594" y="38100"/>
                  </a:lnTo>
                  <a:lnTo>
                    <a:pt x="562965" y="12700"/>
                  </a:lnTo>
                  <a:lnTo>
                    <a:pt x="597698" y="0"/>
                  </a:lnTo>
                  <a:lnTo>
                    <a:pt x="631189" y="12700"/>
                  </a:lnTo>
                  <a:lnTo>
                    <a:pt x="707099" y="38100"/>
                  </a:lnTo>
                  <a:close/>
                </a:path>
                <a:path w="5599430" h="1981200">
                  <a:moveTo>
                    <a:pt x="1012984" y="38100"/>
                  </a:moveTo>
                  <a:lnTo>
                    <a:pt x="774082" y="38100"/>
                  </a:lnTo>
                  <a:lnTo>
                    <a:pt x="849994" y="12700"/>
                  </a:lnTo>
                  <a:lnTo>
                    <a:pt x="883482" y="0"/>
                  </a:lnTo>
                  <a:lnTo>
                    <a:pt x="920695" y="12700"/>
                  </a:lnTo>
                  <a:lnTo>
                    <a:pt x="1012984" y="38100"/>
                  </a:lnTo>
                  <a:close/>
                </a:path>
                <a:path w="5599430" h="1981200">
                  <a:moveTo>
                    <a:pt x="1302489" y="38100"/>
                  </a:moveTo>
                  <a:lnTo>
                    <a:pt x="1083685" y="38100"/>
                  </a:lnTo>
                  <a:lnTo>
                    <a:pt x="1159597" y="12700"/>
                  </a:lnTo>
                  <a:lnTo>
                    <a:pt x="1193089" y="0"/>
                  </a:lnTo>
                  <a:lnTo>
                    <a:pt x="1226577" y="12700"/>
                  </a:lnTo>
                  <a:lnTo>
                    <a:pt x="1302489" y="38100"/>
                  </a:lnTo>
                  <a:close/>
                </a:path>
                <a:path w="5599430" h="1981200">
                  <a:moveTo>
                    <a:pt x="1602913" y="38100"/>
                  </a:moveTo>
                  <a:lnTo>
                    <a:pt x="1370709" y="38100"/>
                  </a:lnTo>
                  <a:lnTo>
                    <a:pt x="1452077" y="12700"/>
                  </a:lnTo>
                  <a:lnTo>
                    <a:pt x="1486809" y="0"/>
                  </a:lnTo>
                  <a:lnTo>
                    <a:pt x="1521542" y="12700"/>
                  </a:lnTo>
                  <a:lnTo>
                    <a:pt x="1602913" y="38100"/>
                  </a:lnTo>
                  <a:close/>
                </a:path>
                <a:path w="5599430" h="1981200">
                  <a:moveTo>
                    <a:pt x="1904576" y="38100"/>
                  </a:moveTo>
                  <a:lnTo>
                    <a:pt x="1672374" y="38100"/>
                  </a:lnTo>
                  <a:lnTo>
                    <a:pt x="1753744" y="12700"/>
                  </a:lnTo>
                  <a:lnTo>
                    <a:pt x="1788473" y="0"/>
                  </a:lnTo>
                  <a:lnTo>
                    <a:pt x="1823205" y="12700"/>
                  </a:lnTo>
                  <a:lnTo>
                    <a:pt x="1904576" y="38100"/>
                  </a:lnTo>
                  <a:close/>
                </a:path>
                <a:path w="5599430" h="1981200">
                  <a:moveTo>
                    <a:pt x="2206240" y="38100"/>
                  </a:moveTo>
                  <a:lnTo>
                    <a:pt x="1974037" y="38100"/>
                  </a:lnTo>
                  <a:lnTo>
                    <a:pt x="2055408" y="12700"/>
                  </a:lnTo>
                  <a:lnTo>
                    <a:pt x="2090137" y="0"/>
                  </a:lnTo>
                  <a:lnTo>
                    <a:pt x="2124869" y="12700"/>
                  </a:lnTo>
                  <a:lnTo>
                    <a:pt x="2206240" y="38100"/>
                  </a:lnTo>
                  <a:close/>
                </a:path>
                <a:path w="5599430" h="1981200">
                  <a:moveTo>
                    <a:pt x="2501208" y="38100"/>
                  </a:moveTo>
                  <a:lnTo>
                    <a:pt x="2275704" y="38100"/>
                  </a:lnTo>
                  <a:lnTo>
                    <a:pt x="2357072" y="12700"/>
                  </a:lnTo>
                  <a:lnTo>
                    <a:pt x="2391800" y="0"/>
                  </a:lnTo>
                  <a:lnTo>
                    <a:pt x="2425293" y="12700"/>
                  </a:lnTo>
                  <a:lnTo>
                    <a:pt x="2501208" y="38100"/>
                  </a:lnTo>
                  <a:close/>
                </a:path>
                <a:path w="5599430" h="1981200">
                  <a:moveTo>
                    <a:pt x="2801628" y="38100"/>
                  </a:moveTo>
                  <a:lnTo>
                    <a:pt x="2569428" y="38100"/>
                  </a:lnTo>
                  <a:lnTo>
                    <a:pt x="2650796" y="12700"/>
                  </a:lnTo>
                  <a:lnTo>
                    <a:pt x="2685528" y="0"/>
                  </a:lnTo>
                  <a:lnTo>
                    <a:pt x="2720260" y="12700"/>
                  </a:lnTo>
                  <a:lnTo>
                    <a:pt x="2801628" y="38100"/>
                  </a:lnTo>
                  <a:close/>
                </a:path>
                <a:path w="5599430" h="1981200">
                  <a:moveTo>
                    <a:pt x="3103292" y="38100"/>
                  </a:moveTo>
                  <a:lnTo>
                    <a:pt x="2871088" y="38100"/>
                  </a:lnTo>
                  <a:lnTo>
                    <a:pt x="2952459" y="12700"/>
                  </a:lnTo>
                  <a:lnTo>
                    <a:pt x="2987192" y="0"/>
                  </a:lnTo>
                  <a:lnTo>
                    <a:pt x="3021924" y="12700"/>
                  </a:lnTo>
                  <a:lnTo>
                    <a:pt x="3103292" y="38100"/>
                  </a:lnTo>
                  <a:close/>
                </a:path>
                <a:path w="5599430" h="1981200">
                  <a:moveTo>
                    <a:pt x="3397015" y="38100"/>
                  </a:moveTo>
                  <a:lnTo>
                    <a:pt x="3171512" y="38100"/>
                  </a:lnTo>
                  <a:lnTo>
                    <a:pt x="3247427" y="12700"/>
                  </a:lnTo>
                  <a:lnTo>
                    <a:pt x="3280919" y="0"/>
                  </a:lnTo>
                  <a:lnTo>
                    <a:pt x="3315647" y="12700"/>
                  </a:lnTo>
                  <a:lnTo>
                    <a:pt x="3397015" y="38100"/>
                  </a:lnTo>
                  <a:close/>
                </a:path>
                <a:path w="5599430" h="1981200">
                  <a:moveTo>
                    <a:pt x="3705378" y="38100"/>
                  </a:moveTo>
                  <a:lnTo>
                    <a:pt x="3466480" y="38100"/>
                  </a:lnTo>
                  <a:lnTo>
                    <a:pt x="3547851" y="12700"/>
                  </a:lnTo>
                  <a:lnTo>
                    <a:pt x="3582583" y="0"/>
                  </a:lnTo>
                  <a:lnTo>
                    <a:pt x="3618552" y="12700"/>
                  </a:lnTo>
                  <a:lnTo>
                    <a:pt x="3705378" y="38100"/>
                  </a:lnTo>
                  <a:close/>
                </a:path>
                <a:path w="5599430" h="1981200">
                  <a:moveTo>
                    <a:pt x="3999103" y="38100"/>
                  </a:moveTo>
                  <a:lnTo>
                    <a:pt x="3773599" y="38100"/>
                  </a:lnTo>
                  <a:lnTo>
                    <a:pt x="3844055" y="12700"/>
                  </a:lnTo>
                  <a:lnTo>
                    <a:pt x="3876303" y="0"/>
                  </a:lnTo>
                  <a:lnTo>
                    <a:pt x="3912276" y="12700"/>
                  </a:lnTo>
                  <a:lnTo>
                    <a:pt x="3999103" y="38100"/>
                  </a:lnTo>
                  <a:close/>
                </a:path>
                <a:path w="5599430" h="1981200">
                  <a:moveTo>
                    <a:pt x="4294070" y="38100"/>
                  </a:moveTo>
                  <a:lnTo>
                    <a:pt x="4068566" y="38100"/>
                  </a:lnTo>
                  <a:lnTo>
                    <a:pt x="4144476" y="12700"/>
                  </a:lnTo>
                  <a:lnTo>
                    <a:pt x="4177967" y="0"/>
                  </a:lnTo>
                  <a:lnTo>
                    <a:pt x="4212699" y="12700"/>
                  </a:lnTo>
                  <a:lnTo>
                    <a:pt x="4294070" y="38100"/>
                  </a:lnTo>
                  <a:close/>
                </a:path>
                <a:path w="5599430" h="1981200">
                  <a:moveTo>
                    <a:pt x="4904094" y="38100"/>
                  </a:moveTo>
                  <a:lnTo>
                    <a:pt x="4363534" y="38100"/>
                  </a:lnTo>
                  <a:lnTo>
                    <a:pt x="4444900" y="12700"/>
                  </a:lnTo>
                  <a:lnTo>
                    <a:pt x="4479631" y="0"/>
                  </a:lnTo>
                  <a:lnTo>
                    <a:pt x="4515603" y="0"/>
                  </a:lnTo>
                  <a:lnTo>
                    <a:pt x="4602430" y="25400"/>
                  </a:lnTo>
                  <a:lnTo>
                    <a:pt x="4860680" y="25400"/>
                  </a:lnTo>
                  <a:lnTo>
                    <a:pt x="4904094" y="38100"/>
                  </a:lnTo>
                  <a:close/>
                </a:path>
                <a:path w="5599430" h="1981200">
                  <a:moveTo>
                    <a:pt x="4860680" y="25400"/>
                  </a:moveTo>
                  <a:lnTo>
                    <a:pt x="4671893" y="25400"/>
                  </a:lnTo>
                  <a:lnTo>
                    <a:pt x="4747803" y="0"/>
                  </a:lnTo>
                  <a:lnTo>
                    <a:pt x="4781294" y="0"/>
                  </a:lnTo>
                  <a:lnTo>
                    <a:pt x="4817267" y="12700"/>
                  </a:lnTo>
                  <a:lnTo>
                    <a:pt x="4860680" y="25400"/>
                  </a:lnTo>
                  <a:close/>
                </a:path>
                <a:path w="5599430" h="1981200">
                  <a:moveTo>
                    <a:pt x="5206997" y="38100"/>
                  </a:moveTo>
                  <a:lnTo>
                    <a:pt x="4974798" y="38100"/>
                  </a:lnTo>
                  <a:lnTo>
                    <a:pt x="5056169" y="12700"/>
                  </a:lnTo>
                  <a:lnTo>
                    <a:pt x="5090901" y="0"/>
                  </a:lnTo>
                  <a:lnTo>
                    <a:pt x="5125629" y="12700"/>
                  </a:lnTo>
                  <a:lnTo>
                    <a:pt x="5206997" y="38100"/>
                  </a:lnTo>
                  <a:close/>
                </a:path>
                <a:path w="5599430" h="1981200">
                  <a:moveTo>
                    <a:pt x="50438" y="165100"/>
                  </a:moveTo>
                  <a:lnTo>
                    <a:pt x="17692" y="101600"/>
                  </a:lnTo>
                  <a:lnTo>
                    <a:pt x="15849" y="88900"/>
                  </a:lnTo>
                  <a:lnTo>
                    <a:pt x="22072" y="76200"/>
                  </a:lnTo>
                  <a:lnTo>
                    <a:pt x="42805" y="38100"/>
                  </a:lnTo>
                  <a:lnTo>
                    <a:pt x="60194" y="12700"/>
                  </a:lnTo>
                  <a:lnTo>
                    <a:pt x="73079" y="25400"/>
                  </a:lnTo>
                  <a:lnTo>
                    <a:pt x="95613" y="25400"/>
                  </a:lnTo>
                  <a:lnTo>
                    <a:pt x="98516" y="27011"/>
                  </a:lnTo>
                  <a:lnTo>
                    <a:pt x="85057" y="50800"/>
                  </a:lnTo>
                  <a:lnTo>
                    <a:pt x="64171" y="76200"/>
                  </a:lnTo>
                  <a:lnTo>
                    <a:pt x="44078" y="114300"/>
                  </a:lnTo>
                  <a:lnTo>
                    <a:pt x="36359" y="127000"/>
                  </a:lnTo>
                  <a:lnTo>
                    <a:pt x="50438" y="165100"/>
                  </a:lnTo>
                  <a:close/>
                </a:path>
                <a:path w="5599430" h="1981200">
                  <a:moveTo>
                    <a:pt x="5488502" y="16053"/>
                  </a:moveTo>
                  <a:lnTo>
                    <a:pt x="5474190" y="12700"/>
                  </a:lnTo>
                  <a:lnTo>
                    <a:pt x="5486694" y="12700"/>
                  </a:lnTo>
                  <a:lnTo>
                    <a:pt x="5488502" y="16053"/>
                  </a:lnTo>
                  <a:close/>
                </a:path>
                <a:path w="5599430" h="1981200">
                  <a:moveTo>
                    <a:pt x="5574651" y="190500"/>
                  </a:moveTo>
                  <a:lnTo>
                    <a:pt x="5568579" y="152400"/>
                  </a:lnTo>
                  <a:lnTo>
                    <a:pt x="5549289" y="114300"/>
                  </a:lnTo>
                  <a:lnTo>
                    <a:pt x="5529196" y="76200"/>
                  </a:lnTo>
                  <a:lnTo>
                    <a:pt x="5508310" y="50800"/>
                  </a:lnTo>
                  <a:lnTo>
                    <a:pt x="5500390" y="38100"/>
                  </a:lnTo>
                  <a:lnTo>
                    <a:pt x="5488502" y="16053"/>
                  </a:lnTo>
                  <a:lnTo>
                    <a:pt x="5528395" y="25400"/>
                  </a:lnTo>
                  <a:lnTo>
                    <a:pt x="5537616" y="25400"/>
                  </a:lnTo>
                  <a:lnTo>
                    <a:pt x="5545262" y="38100"/>
                  </a:lnTo>
                  <a:lnTo>
                    <a:pt x="5551163" y="38100"/>
                  </a:lnTo>
                  <a:lnTo>
                    <a:pt x="5571896" y="76200"/>
                  </a:lnTo>
                  <a:lnTo>
                    <a:pt x="5591840" y="114300"/>
                  </a:lnTo>
                  <a:lnTo>
                    <a:pt x="5598950" y="127000"/>
                  </a:lnTo>
                  <a:lnTo>
                    <a:pt x="5574651" y="190500"/>
                  </a:lnTo>
                  <a:close/>
                </a:path>
                <a:path w="5599430" h="1981200">
                  <a:moveTo>
                    <a:pt x="118500" y="38100"/>
                  </a:moveTo>
                  <a:lnTo>
                    <a:pt x="98516" y="27011"/>
                  </a:lnTo>
                  <a:lnTo>
                    <a:pt x="99428" y="25400"/>
                  </a:lnTo>
                  <a:lnTo>
                    <a:pt x="118500" y="38100"/>
                  </a:lnTo>
                  <a:close/>
                </a:path>
                <a:path w="5599430" h="1981200">
                  <a:moveTo>
                    <a:pt x="20842" y="1805030"/>
                  </a:moveTo>
                  <a:lnTo>
                    <a:pt x="20261" y="1803400"/>
                  </a:lnTo>
                  <a:lnTo>
                    <a:pt x="26122" y="1778000"/>
                  </a:lnTo>
                  <a:lnTo>
                    <a:pt x="20842" y="1805030"/>
                  </a:lnTo>
                  <a:close/>
                </a:path>
                <a:path w="5599430" h="1981200">
                  <a:moveTo>
                    <a:pt x="103438" y="1955800"/>
                  </a:moveTo>
                  <a:lnTo>
                    <a:pt x="59041" y="1955800"/>
                  </a:lnTo>
                  <a:lnTo>
                    <a:pt x="42805" y="1917700"/>
                  </a:lnTo>
                  <a:lnTo>
                    <a:pt x="22072" y="1892300"/>
                  </a:lnTo>
                  <a:lnTo>
                    <a:pt x="2128" y="1854200"/>
                  </a:lnTo>
                  <a:lnTo>
                    <a:pt x="0" y="1841500"/>
                  </a:lnTo>
                  <a:lnTo>
                    <a:pt x="18679" y="1816100"/>
                  </a:lnTo>
                  <a:lnTo>
                    <a:pt x="20842" y="1805030"/>
                  </a:lnTo>
                  <a:lnTo>
                    <a:pt x="24788" y="1816100"/>
                  </a:lnTo>
                  <a:lnTo>
                    <a:pt x="44078" y="1841500"/>
                  </a:lnTo>
                  <a:lnTo>
                    <a:pt x="64171" y="1879600"/>
                  </a:lnTo>
                  <a:lnTo>
                    <a:pt x="85057" y="1917700"/>
                  </a:lnTo>
                  <a:lnTo>
                    <a:pt x="103438" y="1955800"/>
                  </a:lnTo>
                  <a:close/>
                </a:path>
                <a:path w="5599430" h="1981200">
                  <a:moveTo>
                    <a:pt x="5557271" y="1831078"/>
                  </a:moveTo>
                  <a:lnTo>
                    <a:pt x="5556291" y="1828800"/>
                  </a:lnTo>
                  <a:lnTo>
                    <a:pt x="5559015" y="1828800"/>
                  </a:lnTo>
                  <a:lnTo>
                    <a:pt x="5557271" y="1831078"/>
                  </a:lnTo>
                  <a:close/>
                </a:path>
                <a:path w="5599430" h="1981200">
                  <a:moveTo>
                    <a:pt x="5527173" y="1968500"/>
                  </a:moveTo>
                  <a:lnTo>
                    <a:pt x="5514500" y="1968500"/>
                  </a:lnTo>
                  <a:lnTo>
                    <a:pt x="5470844" y="1955800"/>
                  </a:lnTo>
                  <a:lnTo>
                    <a:pt x="5487055" y="1955800"/>
                  </a:lnTo>
                  <a:lnTo>
                    <a:pt x="5497670" y="1943100"/>
                  </a:lnTo>
                  <a:lnTo>
                    <a:pt x="5508310" y="1917700"/>
                  </a:lnTo>
                  <a:lnTo>
                    <a:pt x="5529196" y="1879600"/>
                  </a:lnTo>
                  <a:lnTo>
                    <a:pt x="5549289" y="1841500"/>
                  </a:lnTo>
                  <a:lnTo>
                    <a:pt x="5557271" y="1831078"/>
                  </a:lnTo>
                  <a:lnTo>
                    <a:pt x="5578126" y="1879600"/>
                  </a:lnTo>
                  <a:lnTo>
                    <a:pt x="5578387" y="1879600"/>
                  </a:lnTo>
                  <a:lnTo>
                    <a:pt x="5571896" y="1892300"/>
                  </a:lnTo>
                  <a:lnTo>
                    <a:pt x="5551163" y="1917700"/>
                  </a:lnTo>
                  <a:lnTo>
                    <a:pt x="5542574" y="1943100"/>
                  </a:lnTo>
                  <a:lnTo>
                    <a:pt x="5529649" y="1955800"/>
                  </a:lnTo>
                  <a:lnTo>
                    <a:pt x="5527173" y="1968500"/>
                  </a:lnTo>
                  <a:close/>
                </a:path>
                <a:path w="5599430" h="1981200">
                  <a:moveTo>
                    <a:pt x="3153899" y="1981200"/>
                  </a:moveTo>
                  <a:lnTo>
                    <a:pt x="3119167" y="1968500"/>
                  </a:lnTo>
                  <a:lnTo>
                    <a:pt x="3037799" y="1943100"/>
                  </a:lnTo>
                  <a:lnTo>
                    <a:pt x="4468717" y="1943100"/>
                  </a:lnTo>
                  <a:lnTo>
                    <a:pt x="4441594" y="1955800"/>
                  </a:lnTo>
                  <a:lnTo>
                    <a:pt x="3270003" y="1955800"/>
                  </a:lnTo>
                  <a:lnTo>
                    <a:pt x="3188631" y="1968500"/>
                  </a:lnTo>
                  <a:lnTo>
                    <a:pt x="3153899" y="1981200"/>
                  </a:lnTo>
                  <a:close/>
                </a:path>
                <a:path w="5599430" h="1981200">
                  <a:moveTo>
                    <a:pt x="4646338" y="1981200"/>
                  </a:moveTo>
                  <a:lnTo>
                    <a:pt x="4612850" y="1968500"/>
                  </a:lnTo>
                  <a:lnTo>
                    <a:pt x="4536938" y="1943100"/>
                  </a:lnTo>
                  <a:lnTo>
                    <a:pt x="4769141" y="1943100"/>
                  </a:lnTo>
                  <a:lnTo>
                    <a:pt x="4682311" y="1968500"/>
                  </a:lnTo>
                  <a:lnTo>
                    <a:pt x="4646338" y="1981200"/>
                  </a:lnTo>
                  <a:close/>
                </a:path>
                <a:path w="5599430" h="1981200">
                  <a:moveTo>
                    <a:pt x="4955945" y="1981200"/>
                  </a:moveTo>
                  <a:lnTo>
                    <a:pt x="4921213" y="1968500"/>
                  </a:lnTo>
                  <a:lnTo>
                    <a:pt x="4839842" y="1943100"/>
                  </a:lnTo>
                  <a:lnTo>
                    <a:pt x="5065345" y="1943100"/>
                  </a:lnTo>
                  <a:lnTo>
                    <a:pt x="4989433" y="1968500"/>
                  </a:lnTo>
                  <a:lnTo>
                    <a:pt x="4955945" y="1981200"/>
                  </a:lnTo>
                  <a:close/>
                </a:path>
                <a:path w="5599430" h="1981200">
                  <a:moveTo>
                    <a:pt x="5257609" y="1981200"/>
                  </a:moveTo>
                  <a:lnTo>
                    <a:pt x="5221637" y="1968500"/>
                  </a:lnTo>
                  <a:lnTo>
                    <a:pt x="5134810" y="1943100"/>
                  </a:lnTo>
                  <a:lnTo>
                    <a:pt x="5367010" y="1943100"/>
                  </a:lnTo>
                  <a:lnTo>
                    <a:pt x="5291100" y="1968500"/>
                  </a:lnTo>
                  <a:lnTo>
                    <a:pt x="5257609" y="1981200"/>
                  </a:lnTo>
                  <a:close/>
                </a:path>
                <a:path w="5599430" h="1981200">
                  <a:moveTo>
                    <a:pt x="155204" y="1981200"/>
                  </a:moveTo>
                  <a:lnTo>
                    <a:pt x="106123" y="1968500"/>
                  </a:lnTo>
                  <a:lnTo>
                    <a:pt x="60199" y="1955800"/>
                  </a:lnTo>
                  <a:lnTo>
                    <a:pt x="106729" y="1955800"/>
                  </a:lnTo>
                  <a:lnTo>
                    <a:pt x="112422" y="1968500"/>
                  </a:lnTo>
                  <a:lnTo>
                    <a:pt x="155204" y="1981200"/>
                  </a:lnTo>
                  <a:close/>
                </a:path>
                <a:path w="5599430" h="1981200">
                  <a:moveTo>
                    <a:pt x="514593" y="1981200"/>
                  </a:moveTo>
                  <a:lnTo>
                    <a:pt x="445129" y="1981200"/>
                  </a:lnTo>
                  <a:lnTo>
                    <a:pt x="369217" y="1955800"/>
                  </a:lnTo>
                  <a:lnTo>
                    <a:pt x="601420" y="1955800"/>
                  </a:lnTo>
                  <a:lnTo>
                    <a:pt x="514593" y="1981200"/>
                  </a:lnTo>
                  <a:close/>
                </a:path>
                <a:path w="5599430" h="1981200">
                  <a:moveTo>
                    <a:pt x="808314" y="1981200"/>
                  </a:moveTo>
                  <a:lnTo>
                    <a:pt x="740093" y="1981200"/>
                  </a:lnTo>
                  <a:lnTo>
                    <a:pt x="669640" y="1955800"/>
                  </a:lnTo>
                  <a:lnTo>
                    <a:pt x="895144" y="1955800"/>
                  </a:lnTo>
                  <a:lnTo>
                    <a:pt x="808314" y="1981200"/>
                  </a:lnTo>
                  <a:close/>
                </a:path>
                <a:path w="5599430" h="1981200">
                  <a:moveTo>
                    <a:pt x="1109978" y="1981200"/>
                  </a:moveTo>
                  <a:lnTo>
                    <a:pt x="1040517" y="1981200"/>
                  </a:lnTo>
                  <a:lnTo>
                    <a:pt x="964605" y="1955800"/>
                  </a:lnTo>
                  <a:lnTo>
                    <a:pt x="1196807" y="1955800"/>
                  </a:lnTo>
                  <a:lnTo>
                    <a:pt x="1109978" y="1981200"/>
                  </a:lnTo>
                  <a:close/>
                </a:path>
                <a:path w="5599430" h="1981200">
                  <a:moveTo>
                    <a:pt x="1417103" y="1981200"/>
                  </a:moveTo>
                  <a:lnTo>
                    <a:pt x="1348880" y="1981200"/>
                  </a:lnTo>
                  <a:lnTo>
                    <a:pt x="1267509" y="1955800"/>
                  </a:lnTo>
                  <a:lnTo>
                    <a:pt x="1493013" y="1955800"/>
                  </a:lnTo>
                  <a:lnTo>
                    <a:pt x="1417103" y="1981200"/>
                  </a:lnTo>
                  <a:close/>
                </a:path>
                <a:path w="5599430" h="1981200">
                  <a:moveTo>
                    <a:pt x="1669396" y="1981200"/>
                  </a:moveTo>
                  <a:lnTo>
                    <a:pt x="1635905" y="1968500"/>
                  </a:lnTo>
                  <a:lnTo>
                    <a:pt x="1559995" y="1955800"/>
                  </a:lnTo>
                  <a:lnTo>
                    <a:pt x="1792196" y="1955800"/>
                  </a:lnTo>
                  <a:lnTo>
                    <a:pt x="1705368" y="1968500"/>
                  </a:lnTo>
                  <a:lnTo>
                    <a:pt x="1669396" y="1981200"/>
                  </a:lnTo>
                  <a:close/>
                </a:path>
                <a:path w="5599430" h="1981200">
                  <a:moveTo>
                    <a:pt x="1978996" y="1981200"/>
                  </a:moveTo>
                  <a:lnTo>
                    <a:pt x="1944268" y="1968500"/>
                  </a:lnTo>
                  <a:lnTo>
                    <a:pt x="1862900" y="1955800"/>
                  </a:lnTo>
                  <a:lnTo>
                    <a:pt x="2088403" y="1955800"/>
                  </a:lnTo>
                  <a:lnTo>
                    <a:pt x="2012488" y="1968500"/>
                  </a:lnTo>
                  <a:lnTo>
                    <a:pt x="1978996" y="1981200"/>
                  </a:lnTo>
                  <a:close/>
                </a:path>
                <a:path w="5599430" h="1981200">
                  <a:moveTo>
                    <a:pt x="2280667" y="1981200"/>
                  </a:moveTo>
                  <a:lnTo>
                    <a:pt x="2244694" y="1968500"/>
                  </a:lnTo>
                  <a:lnTo>
                    <a:pt x="2157865" y="1955800"/>
                  </a:lnTo>
                  <a:lnTo>
                    <a:pt x="2383368" y="1955800"/>
                  </a:lnTo>
                  <a:lnTo>
                    <a:pt x="2312915" y="1968500"/>
                  </a:lnTo>
                  <a:lnTo>
                    <a:pt x="2280667" y="1981200"/>
                  </a:lnTo>
                  <a:close/>
                </a:path>
                <a:path w="5599430" h="1981200">
                  <a:moveTo>
                    <a:pt x="2607879" y="1981200"/>
                  </a:moveTo>
                  <a:lnTo>
                    <a:pt x="2538418" y="1981200"/>
                  </a:lnTo>
                  <a:lnTo>
                    <a:pt x="2451589" y="1955800"/>
                  </a:lnTo>
                  <a:lnTo>
                    <a:pt x="2683791" y="1955800"/>
                  </a:lnTo>
                  <a:lnTo>
                    <a:pt x="2607879" y="1981200"/>
                  </a:lnTo>
                  <a:close/>
                </a:path>
                <a:path w="5599430" h="1981200">
                  <a:moveTo>
                    <a:pt x="3475657" y="1981200"/>
                  </a:moveTo>
                  <a:lnTo>
                    <a:pt x="3407436" y="1981200"/>
                  </a:lnTo>
                  <a:lnTo>
                    <a:pt x="3336983" y="1955800"/>
                  </a:lnTo>
                  <a:lnTo>
                    <a:pt x="3562486" y="1955800"/>
                  </a:lnTo>
                  <a:lnTo>
                    <a:pt x="3475657" y="1981200"/>
                  </a:lnTo>
                  <a:close/>
                </a:path>
                <a:path w="5599430" h="1981200">
                  <a:moveTo>
                    <a:pt x="3790719" y="1981200"/>
                  </a:moveTo>
                  <a:lnTo>
                    <a:pt x="3721254" y="1981200"/>
                  </a:lnTo>
                  <a:lnTo>
                    <a:pt x="3634427" y="1955800"/>
                  </a:lnTo>
                  <a:lnTo>
                    <a:pt x="3866631" y="1955800"/>
                  </a:lnTo>
                  <a:lnTo>
                    <a:pt x="3790719" y="1981200"/>
                  </a:lnTo>
                  <a:close/>
                </a:path>
                <a:path w="5599430" h="1981200">
                  <a:moveTo>
                    <a:pt x="4085686" y="1981200"/>
                  </a:moveTo>
                  <a:lnTo>
                    <a:pt x="4016222" y="1981200"/>
                  </a:lnTo>
                  <a:lnTo>
                    <a:pt x="3934851" y="1955800"/>
                  </a:lnTo>
                  <a:lnTo>
                    <a:pt x="4167054" y="1955800"/>
                  </a:lnTo>
                  <a:lnTo>
                    <a:pt x="4085686" y="1981200"/>
                  </a:lnTo>
                  <a:close/>
                </a:path>
                <a:path w="5599430" h="1981200">
                  <a:moveTo>
                    <a:pt x="4387347" y="1981200"/>
                  </a:moveTo>
                  <a:lnTo>
                    <a:pt x="4317886" y="1981200"/>
                  </a:lnTo>
                  <a:lnTo>
                    <a:pt x="4236515" y="1955800"/>
                  </a:lnTo>
                  <a:lnTo>
                    <a:pt x="4441594" y="1955800"/>
                  </a:lnTo>
                  <a:lnTo>
                    <a:pt x="4387347" y="1981200"/>
                  </a:lnTo>
                  <a:close/>
                </a:path>
              </a:pathLst>
            </a:custGeom>
            <a:solidFill>
              <a:srgbClr val="AE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9701" y="6480207"/>
              <a:ext cx="5904215" cy="230330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 rot="17700000">
            <a:off x="423367" y="6864152"/>
            <a:ext cx="272818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200" dirty="0">
                <a:solidFill>
                  <a:srgbClr val="00ADEF"/>
                </a:solidFill>
                <a:latin typeface="Trebuchet MS"/>
                <a:cs typeface="Trebuchet MS"/>
              </a:rPr>
              <a:t>G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 rot="18600000">
            <a:off x="525652" y="6731857"/>
            <a:ext cx="227755" cy="214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9"/>
              </a:lnSpc>
            </a:pPr>
            <a:r>
              <a:rPr sz="1650" spc="-5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 rot="19380000">
            <a:off x="606530" y="6641975"/>
            <a:ext cx="251999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114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 rot="20340000">
            <a:off x="750453" y="6549981"/>
            <a:ext cx="2823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25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 rot="21360000">
            <a:off x="957092" y="6503265"/>
            <a:ext cx="281347" cy="219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5"/>
              </a:lnSpc>
            </a:pPr>
            <a:r>
              <a:rPr sz="1700" spc="-30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 rot="600000">
            <a:off x="1151155" y="6513650"/>
            <a:ext cx="254185" cy="218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0"/>
              </a:lnSpc>
            </a:pPr>
            <a:r>
              <a:rPr sz="1700" spc="105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 rot="1200000">
            <a:off x="1279322" y="6547475"/>
            <a:ext cx="2317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8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 rot="2220000">
            <a:off x="1434102" y="6641417"/>
            <a:ext cx="255306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-55" dirty="0">
                <a:solidFill>
                  <a:srgbClr val="00ADEF"/>
                </a:solidFill>
                <a:latin typeface="Trebuchet MS"/>
                <a:cs typeface="Trebuchet MS"/>
              </a:rPr>
              <a:t>H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 rot="3240000">
            <a:off x="1552077" y="6763264"/>
            <a:ext cx="250808" cy="213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5"/>
              </a:lnSpc>
            </a:pPr>
            <a:r>
              <a:rPr sz="1650" spc="125" dirty="0">
                <a:solidFill>
                  <a:srgbClr val="00ADEF"/>
                </a:solidFill>
                <a:latin typeface="Trebuchet MS"/>
                <a:cs typeface="Trebuchet MS"/>
              </a:rPr>
              <a:t>e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 rot="3900000">
            <a:off x="1623963" y="6861232"/>
            <a:ext cx="217990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-145" dirty="0">
                <a:solidFill>
                  <a:srgbClr val="00ADEF"/>
                </a:solidFill>
                <a:latin typeface="Trebuchet MS"/>
                <a:cs typeface="Trebuchet MS"/>
              </a:rPr>
              <a:t>l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 rot="4740000">
            <a:off x="1642906" y="6969544"/>
            <a:ext cx="247318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650" spc="75" dirty="0">
                <a:solidFill>
                  <a:srgbClr val="00ADEF"/>
                </a:solidFill>
                <a:latin typeface="Trebuchet MS"/>
                <a:cs typeface="Trebuchet MS"/>
              </a:rPr>
              <a:t>p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59593" y="1185697"/>
            <a:ext cx="5724525" cy="920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marR="456565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15" dirty="0">
                <a:latin typeface="Trebuchet MS"/>
                <a:cs typeface="Trebuchet MS"/>
              </a:rPr>
              <a:t>words </a:t>
            </a:r>
            <a:r>
              <a:rPr sz="1800" b="1" spc="-80" dirty="0">
                <a:latin typeface="Trebuchet MS"/>
                <a:cs typeface="Trebuchet MS"/>
              </a:rPr>
              <a:t>who</a:t>
            </a:r>
            <a:r>
              <a:rPr sz="1800" spc="-80" dirty="0">
                <a:latin typeface="Trebuchet MS"/>
                <a:cs typeface="Trebuchet MS"/>
              </a:rPr>
              <a:t>, </a:t>
            </a:r>
            <a:r>
              <a:rPr sz="1800" b="1" spc="-65" dirty="0">
                <a:latin typeface="Trebuchet MS"/>
                <a:cs typeface="Trebuchet MS"/>
              </a:rPr>
              <a:t>whom</a:t>
            </a:r>
            <a:r>
              <a:rPr sz="1800" spc="-65" dirty="0">
                <a:latin typeface="Trebuchet MS"/>
                <a:cs typeface="Trebuchet MS"/>
              </a:rPr>
              <a:t>, </a:t>
            </a:r>
            <a:r>
              <a:rPr sz="1800" b="1" spc="-65" dirty="0">
                <a:latin typeface="Trebuchet MS"/>
                <a:cs typeface="Trebuchet MS"/>
              </a:rPr>
              <a:t>whose</a:t>
            </a:r>
            <a:r>
              <a:rPr sz="1800" spc="-65" dirty="0">
                <a:latin typeface="Trebuchet MS"/>
                <a:cs typeface="Trebuchet MS"/>
              </a:rPr>
              <a:t>, </a:t>
            </a:r>
            <a:r>
              <a:rPr sz="1800" b="1" spc="-50" dirty="0">
                <a:latin typeface="Trebuchet MS"/>
                <a:cs typeface="Trebuchet MS"/>
              </a:rPr>
              <a:t>what </a:t>
            </a:r>
            <a:r>
              <a:rPr sz="1800" spc="10" dirty="0">
                <a:latin typeface="Trebuchet MS"/>
                <a:cs typeface="Trebuchet MS"/>
              </a:rPr>
              <a:t>and </a:t>
            </a:r>
            <a:r>
              <a:rPr sz="1800" b="1" spc="-75" dirty="0">
                <a:latin typeface="Trebuchet MS"/>
                <a:cs typeface="Trebuchet MS"/>
              </a:rPr>
              <a:t>which</a:t>
            </a:r>
            <a:r>
              <a:rPr sz="1800" b="1" spc="-405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are  </a:t>
            </a:r>
            <a:r>
              <a:rPr sz="1800" spc="-70" dirty="0">
                <a:latin typeface="Trebuchet MS"/>
                <a:cs typeface="Trebuchet MS"/>
              </a:rPr>
              <a:t>called </a:t>
            </a:r>
            <a:r>
              <a:rPr sz="1800" spc="-90" dirty="0">
                <a:latin typeface="Trebuchet MS"/>
                <a:cs typeface="Trebuchet MS"/>
              </a:rPr>
              <a:t>interrogative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pronouns.</a:t>
            </a:r>
            <a:endParaRPr sz="1800">
              <a:latin typeface="Trebuchet MS"/>
              <a:cs typeface="Trebuchet MS"/>
            </a:endParaRPr>
          </a:p>
          <a:p>
            <a:pPr marL="195580">
              <a:lnSpc>
                <a:spcPct val="100000"/>
              </a:lnSpc>
              <a:spcBef>
                <a:spcPts val="565"/>
              </a:spcBef>
            </a:pPr>
            <a:r>
              <a:rPr sz="1800" spc="-60" dirty="0">
                <a:latin typeface="Trebuchet MS"/>
                <a:cs typeface="Trebuchet MS"/>
              </a:rPr>
              <a:t>These </a:t>
            </a:r>
            <a:r>
              <a:rPr sz="1800" spc="-15" dirty="0">
                <a:latin typeface="Trebuchet MS"/>
                <a:cs typeface="Trebuchet MS"/>
              </a:rPr>
              <a:t>pronouns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dirty="0">
                <a:latin typeface="Trebuchet MS"/>
                <a:cs typeface="Trebuchet MS"/>
              </a:rPr>
              <a:t>used </a:t>
            </a:r>
            <a:r>
              <a:rPr sz="1800" spc="-125" dirty="0">
                <a:latin typeface="Trebuchet MS"/>
                <a:cs typeface="Trebuchet MS"/>
              </a:rPr>
              <a:t>to </a:t>
            </a:r>
            <a:r>
              <a:rPr sz="1800" spc="15" dirty="0">
                <a:latin typeface="Trebuchet MS"/>
                <a:cs typeface="Trebuchet MS"/>
              </a:rPr>
              <a:t>ask</a:t>
            </a:r>
            <a:r>
              <a:rPr sz="1800" spc="-330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questions.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527050" y="468921"/>
            <a:ext cx="3345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85" dirty="0">
                <a:latin typeface="Verdana"/>
                <a:cs typeface="Verdana"/>
              </a:rPr>
              <a:t>Interrogative</a:t>
            </a:r>
            <a:r>
              <a:rPr sz="2400" spc="-280" dirty="0">
                <a:latin typeface="Verdana"/>
                <a:cs typeface="Verdana"/>
              </a:rPr>
              <a:t> </a:t>
            </a:r>
            <a:r>
              <a:rPr sz="2400" spc="-60" dirty="0">
                <a:latin typeface="Verdana"/>
                <a:cs typeface="Verdana"/>
              </a:rPr>
              <a:t>Pronouns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46100" y="1183005"/>
            <a:ext cx="5751195" cy="970915"/>
          </a:xfrm>
          <a:custGeom>
            <a:avLst/>
            <a:gdLst/>
            <a:ahLst/>
            <a:cxnLst/>
            <a:rect l="l" t="t" r="r" b="b"/>
            <a:pathLst>
              <a:path w="5751195" h="970914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856615"/>
                </a:lnTo>
                <a:lnTo>
                  <a:pt x="1785" y="922694"/>
                </a:lnTo>
                <a:lnTo>
                  <a:pt x="14287" y="956627"/>
                </a:lnTo>
                <a:lnTo>
                  <a:pt x="48220" y="969129"/>
                </a:lnTo>
                <a:lnTo>
                  <a:pt x="114300" y="970915"/>
                </a:lnTo>
                <a:lnTo>
                  <a:pt x="5636895" y="970915"/>
                </a:lnTo>
                <a:lnTo>
                  <a:pt x="5702974" y="969129"/>
                </a:lnTo>
                <a:lnTo>
                  <a:pt x="5736907" y="956627"/>
                </a:lnTo>
                <a:lnTo>
                  <a:pt x="5749409" y="922694"/>
                </a:lnTo>
                <a:lnTo>
                  <a:pt x="5751195" y="856615"/>
                </a:lnTo>
                <a:lnTo>
                  <a:pt x="5751195" y="114300"/>
                </a:lnTo>
                <a:lnTo>
                  <a:pt x="5749409" y="48220"/>
                </a:lnTo>
                <a:lnTo>
                  <a:pt x="5736907" y="14287"/>
                </a:lnTo>
                <a:lnTo>
                  <a:pt x="5702974" y="1785"/>
                </a:lnTo>
                <a:lnTo>
                  <a:pt x="5636895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550205" y="2502439"/>
            <a:ext cx="987542" cy="3480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550920" y="2366921"/>
            <a:ext cx="2622550" cy="1056005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33985">
              <a:lnSpc>
                <a:spcPct val="100000"/>
              </a:lnSpc>
              <a:spcBef>
                <a:spcPts val="980"/>
              </a:spcBef>
            </a:pPr>
            <a:r>
              <a:rPr sz="2000" b="1" spc="-15" dirty="0">
                <a:latin typeface="Trebuchet MS"/>
                <a:cs typeface="Trebuchet MS"/>
              </a:rPr>
              <a:t>Whom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700" b="1" spc="-15" dirty="0">
                <a:latin typeface="Trebuchet MS"/>
                <a:cs typeface="Trebuchet MS"/>
              </a:rPr>
              <a:t>Whom </a:t>
            </a:r>
            <a:r>
              <a:rPr sz="1700" spc="-40" dirty="0">
                <a:latin typeface="Trebuchet MS"/>
                <a:cs typeface="Trebuchet MS"/>
              </a:rPr>
              <a:t>are </a:t>
            </a:r>
            <a:r>
              <a:rPr sz="1700" spc="-35" dirty="0">
                <a:latin typeface="Trebuchet MS"/>
                <a:cs typeface="Trebuchet MS"/>
              </a:rPr>
              <a:t>you </a:t>
            </a:r>
            <a:r>
              <a:rPr sz="1700" spc="-40" dirty="0">
                <a:latin typeface="Trebuchet MS"/>
                <a:cs typeface="Trebuchet MS"/>
              </a:rPr>
              <a:t>playing</a:t>
            </a:r>
            <a:r>
              <a:rPr sz="1700" spc="-300" dirty="0">
                <a:latin typeface="Trebuchet MS"/>
                <a:cs typeface="Trebuchet MS"/>
              </a:rPr>
              <a:t> </a:t>
            </a:r>
            <a:r>
              <a:rPr sz="1700" spc="-55" dirty="0">
                <a:latin typeface="Trebuchet MS"/>
                <a:cs typeface="Trebuchet MS"/>
              </a:rPr>
              <a:t>with?</a:t>
            </a:r>
            <a:endParaRPr sz="1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700" b="1" spc="-15" dirty="0">
                <a:latin typeface="Trebuchet MS"/>
                <a:cs typeface="Trebuchet MS"/>
              </a:rPr>
              <a:t>Whom </a:t>
            </a:r>
            <a:r>
              <a:rPr sz="1700" spc="-40" dirty="0">
                <a:latin typeface="Trebuchet MS"/>
                <a:cs typeface="Trebuchet MS"/>
              </a:rPr>
              <a:t>is </a:t>
            </a:r>
            <a:r>
              <a:rPr sz="1700" spc="-30" dirty="0">
                <a:latin typeface="Trebuchet MS"/>
                <a:cs typeface="Trebuchet MS"/>
              </a:rPr>
              <a:t>he </a:t>
            </a:r>
            <a:r>
              <a:rPr sz="1700" spc="-70" dirty="0">
                <a:latin typeface="Trebuchet MS"/>
                <a:cs typeface="Trebuchet MS"/>
              </a:rPr>
              <a:t>talking</a:t>
            </a:r>
            <a:r>
              <a:rPr sz="1700" spc="-290" dirty="0">
                <a:latin typeface="Trebuchet MS"/>
                <a:cs typeface="Trebuchet MS"/>
              </a:rPr>
              <a:t> </a:t>
            </a:r>
            <a:r>
              <a:rPr sz="1700" spc="-35" dirty="0">
                <a:latin typeface="Trebuchet MS"/>
                <a:cs typeface="Trebuchet MS"/>
              </a:rPr>
              <a:t>to?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560466" y="5303376"/>
            <a:ext cx="913593" cy="3042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988820" y="5244479"/>
            <a:ext cx="4140200" cy="343344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737235">
              <a:lnSpc>
                <a:spcPct val="100000"/>
              </a:lnSpc>
              <a:spcBef>
                <a:spcPts val="330"/>
              </a:spcBef>
            </a:pPr>
            <a:r>
              <a:rPr sz="2000" b="1" spc="-40" dirty="0">
                <a:latin typeface="Trebuchet MS"/>
                <a:cs typeface="Trebuchet MS"/>
              </a:rPr>
              <a:t>What</a:t>
            </a:r>
            <a:endParaRPr sz="2000">
              <a:latin typeface="Trebuchet MS"/>
              <a:cs typeface="Trebuchet MS"/>
            </a:endParaRPr>
          </a:p>
          <a:p>
            <a:pPr marL="567690" marR="991235">
              <a:lnSpc>
                <a:spcPct val="100000"/>
              </a:lnSpc>
              <a:spcBef>
                <a:spcPts val="200"/>
              </a:spcBef>
            </a:pPr>
            <a:r>
              <a:rPr sz="1700" b="1" spc="-35" dirty="0">
                <a:latin typeface="Trebuchet MS"/>
                <a:cs typeface="Trebuchet MS"/>
              </a:rPr>
              <a:t>What </a:t>
            </a:r>
            <a:r>
              <a:rPr sz="1700" spc="-40" dirty="0">
                <a:latin typeface="Trebuchet MS"/>
                <a:cs typeface="Trebuchet MS"/>
              </a:rPr>
              <a:t>is </a:t>
            </a:r>
            <a:r>
              <a:rPr sz="1700" spc="-60" dirty="0">
                <a:latin typeface="Trebuchet MS"/>
                <a:cs typeface="Trebuchet MS"/>
              </a:rPr>
              <a:t>your </a:t>
            </a:r>
            <a:r>
              <a:rPr sz="1700" spc="-45" dirty="0">
                <a:latin typeface="Trebuchet MS"/>
                <a:cs typeface="Trebuchet MS"/>
              </a:rPr>
              <a:t>dog’s </a:t>
            </a:r>
            <a:r>
              <a:rPr sz="1700" spc="25" dirty="0">
                <a:latin typeface="Trebuchet MS"/>
                <a:cs typeface="Trebuchet MS"/>
              </a:rPr>
              <a:t>name?  </a:t>
            </a:r>
            <a:r>
              <a:rPr sz="1700" b="1" spc="-35" dirty="0">
                <a:latin typeface="Trebuchet MS"/>
                <a:cs typeface="Trebuchet MS"/>
              </a:rPr>
              <a:t>What </a:t>
            </a:r>
            <a:r>
              <a:rPr sz="1700" spc="-40" dirty="0">
                <a:latin typeface="Trebuchet MS"/>
                <a:cs typeface="Trebuchet MS"/>
              </a:rPr>
              <a:t>are </a:t>
            </a:r>
            <a:r>
              <a:rPr sz="1700" spc="-35" dirty="0">
                <a:latin typeface="Trebuchet MS"/>
                <a:cs typeface="Trebuchet MS"/>
              </a:rPr>
              <a:t>you </a:t>
            </a:r>
            <a:r>
              <a:rPr sz="1700" spc="-70" dirty="0">
                <a:latin typeface="Trebuchet MS"/>
                <a:cs typeface="Trebuchet MS"/>
              </a:rPr>
              <a:t>talking</a:t>
            </a:r>
            <a:r>
              <a:rPr sz="1700" spc="-270" dirty="0">
                <a:latin typeface="Trebuchet MS"/>
                <a:cs typeface="Trebuchet MS"/>
              </a:rPr>
              <a:t> </a:t>
            </a:r>
            <a:r>
              <a:rPr sz="1700" spc="-15" dirty="0">
                <a:latin typeface="Trebuchet MS"/>
                <a:cs typeface="Trebuchet MS"/>
              </a:rPr>
              <a:t>about?  </a:t>
            </a:r>
            <a:r>
              <a:rPr sz="1700" b="1" spc="-35" dirty="0">
                <a:latin typeface="Trebuchet MS"/>
                <a:cs typeface="Trebuchet MS"/>
              </a:rPr>
              <a:t>What </a:t>
            </a:r>
            <a:r>
              <a:rPr sz="1700" spc="-40" dirty="0">
                <a:latin typeface="Trebuchet MS"/>
                <a:cs typeface="Trebuchet MS"/>
              </a:rPr>
              <a:t>is </a:t>
            </a:r>
            <a:r>
              <a:rPr sz="1700" spc="-100" dirty="0">
                <a:latin typeface="Trebuchet MS"/>
                <a:cs typeface="Trebuchet MS"/>
              </a:rPr>
              <a:t>the</a:t>
            </a:r>
            <a:r>
              <a:rPr sz="1700" spc="-204" dirty="0">
                <a:latin typeface="Trebuchet MS"/>
                <a:cs typeface="Trebuchet MS"/>
              </a:rPr>
              <a:t> </a:t>
            </a:r>
            <a:r>
              <a:rPr sz="1700" spc="-60" dirty="0">
                <a:latin typeface="Trebuchet MS"/>
                <a:cs typeface="Trebuchet MS"/>
              </a:rPr>
              <a:t>time?</a:t>
            </a:r>
            <a:endParaRPr sz="1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9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1664"/>
              </a:spcBef>
            </a:pPr>
            <a:r>
              <a:rPr sz="1600" b="1" spc="-15" dirty="0">
                <a:latin typeface="Trebuchet MS"/>
                <a:cs typeface="Trebuchet MS"/>
              </a:rPr>
              <a:t>Who</a:t>
            </a:r>
            <a:r>
              <a:rPr sz="1600" b="1" spc="-90" dirty="0">
                <a:latin typeface="Trebuchet MS"/>
                <a:cs typeface="Trebuchet MS"/>
              </a:rPr>
              <a:t> </a:t>
            </a:r>
            <a:r>
              <a:rPr sz="1600" spc="-20" dirty="0">
                <a:latin typeface="Trebuchet MS"/>
                <a:cs typeface="Trebuchet MS"/>
              </a:rPr>
              <a:t>can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be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used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55" dirty="0">
                <a:latin typeface="Trebuchet MS"/>
                <a:cs typeface="Trebuchet MS"/>
              </a:rPr>
              <a:t>as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b="1" spc="-95" dirty="0">
                <a:latin typeface="Trebuchet MS"/>
                <a:cs typeface="Trebuchet MS"/>
              </a:rPr>
              <a:t>object</a:t>
            </a:r>
            <a:r>
              <a:rPr sz="1600" b="1" spc="-85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of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verb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55" dirty="0">
                <a:latin typeface="Trebuchet MS"/>
                <a:cs typeface="Trebuchet MS"/>
              </a:rPr>
              <a:t>as</a:t>
            </a:r>
            <a:r>
              <a:rPr sz="1600" spc="-85" dirty="0">
                <a:latin typeface="Trebuchet MS"/>
                <a:cs typeface="Trebuchet MS"/>
              </a:rPr>
              <a:t> well  </a:t>
            </a:r>
            <a:r>
              <a:rPr sz="1600" spc="55" dirty="0">
                <a:latin typeface="Trebuchet MS"/>
                <a:cs typeface="Trebuchet MS"/>
              </a:rPr>
              <a:t>as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229" dirty="0">
                <a:latin typeface="Trebuchet MS"/>
                <a:cs typeface="Trebuchet MS"/>
              </a:rPr>
              <a:t> </a:t>
            </a:r>
            <a:r>
              <a:rPr sz="1600" b="1" spc="-100" dirty="0">
                <a:latin typeface="Trebuchet MS"/>
                <a:cs typeface="Trebuchet MS"/>
              </a:rPr>
              <a:t>subject</a:t>
            </a:r>
            <a:r>
              <a:rPr sz="1600" spc="-100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12700" marR="120014">
              <a:lnSpc>
                <a:spcPct val="100000"/>
              </a:lnSpc>
              <a:spcBef>
                <a:spcPts val="285"/>
              </a:spcBef>
            </a:pPr>
            <a:r>
              <a:rPr sz="1600" b="1" spc="-15" dirty="0">
                <a:latin typeface="Trebuchet MS"/>
                <a:cs typeface="Trebuchet MS"/>
              </a:rPr>
              <a:t>Whom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dirty="0">
                <a:latin typeface="Trebuchet MS"/>
                <a:cs typeface="Trebuchet MS"/>
              </a:rPr>
              <a:t>used </a:t>
            </a:r>
            <a:r>
              <a:rPr sz="1600" spc="-60" dirty="0">
                <a:latin typeface="Trebuchet MS"/>
                <a:cs typeface="Trebuchet MS"/>
              </a:rPr>
              <a:t>only </a:t>
            </a:r>
            <a:r>
              <a:rPr sz="1600" spc="55" dirty="0">
                <a:latin typeface="Trebuchet MS"/>
                <a:cs typeface="Trebuchet MS"/>
              </a:rPr>
              <a:t>as</a:t>
            </a:r>
            <a:r>
              <a:rPr sz="1600" spc="-270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b="1" spc="-110" dirty="0">
                <a:latin typeface="Trebuchet MS"/>
                <a:cs typeface="Trebuchet MS"/>
              </a:rPr>
              <a:t>object</a:t>
            </a:r>
            <a:r>
              <a:rPr sz="1600" spc="-110" dirty="0">
                <a:latin typeface="Trebuchet MS"/>
                <a:cs typeface="Trebuchet MS"/>
              </a:rPr>
              <a:t>. </a:t>
            </a:r>
            <a:r>
              <a:rPr sz="1600" spc="-105" dirty="0">
                <a:latin typeface="Trebuchet MS"/>
                <a:cs typeface="Trebuchet MS"/>
              </a:rPr>
              <a:t>For </a:t>
            </a:r>
            <a:r>
              <a:rPr sz="1600" spc="-55" dirty="0">
                <a:latin typeface="Trebuchet MS"/>
                <a:cs typeface="Trebuchet MS"/>
              </a:rPr>
              <a:t>example, 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-20" dirty="0">
                <a:latin typeface="Trebuchet MS"/>
                <a:cs typeface="Trebuchet MS"/>
              </a:rPr>
              <a:t>can</a:t>
            </a:r>
            <a:r>
              <a:rPr sz="1600" spc="-145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say:</a:t>
            </a:r>
            <a:endParaRPr sz="1600">
              <a:latin typeface="Trebuchet MS"/>
              <a:cs typeface="Trebuchet MS"/>
            </a:endParaRPr>
          </a:p>
          <a:p>
            <a:pPr marL="26034" marR="1830070">
              <a:lnSpc>
                <a:spcPct val="100000"/>
              </a:lnSpc>
              <a:spcBef>
                <a:spcPts val="285"/>
              </a:spcBef>
            </a:pPr>
            <a:r>
              <a:rPr sz="1600" b="1" spc="-15" dirty="0">
                <a:latin typeface="Trebuchet MS"/>
                <a:cs typeface="Trebuchet MS"/>
              </a:rPr>
              <a:t>Who </a:t>
            </a:r>
            <a:r>
              <a:rPr sz="1600" spc="-40" dirty="0">
                <a:latin typeface="Trebuchet MS"/>
                <a:cs typeface="Trebuchet MS"/>
              </a:rPr>
              <a:t>are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-35" dirty="0">
                <a:latin typeface="Trebuchet MS"/>
                <a:cs typeface="Trebuchet MS"/>
              </a:rPr>
              <a:t>playing</a:t>
            </a:r>
            <a:r>
              <a:rPr sz="1600" spc="-290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with?  </a:t>
            </a:r>
            <a:r>
              <a:rPr sz="1600" spc="-60" dirty="0">
                <a:latin typeface="Trebuchet MS"/>
                <a:cs typeface="Trebuchet MS"/>
              </a:rPr>
              <a:t>or</a:t>
            </a:r>
            <a:endParaRPr sz="1600">
              <a:latin typeface="Trebuchet MS"/>
              <a:cs typeface="Trebuchet MS"/>
            </a:endParaRPr>
          </a:p>
          <a:p>
            <a:pPr marL="26034">
              <a:lnSpc>
                <a:spcPct val="100000"/>
              </a:lnSpc>
            </a:pPr>
            <a:r>
              <a:rPr sz="1600" b="1" spc="-15" dirty="0">
                <a:latin typeface="Trebuchet MS"/>
                <a:cs typeface="Trebuchet MS"/>
              </a:rPr>
              <a:t>Whom </a:t>
            </a:r>
            <a:r>
              <a:rPr sz="1600" spc="-40" dirty="0">
                <a:latin typeface="Trebuchet MS"/>
                <a:cs typeface="Trebuchet MS"/>
              </a:rPr>
              <a:t>are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-35" dirty="0">
                <a:latin typeface="Trebuchet MS"/>
                <a:cs typeface="Trebuchet MS"/>
              </a:rPr>
              <a:t>playing</a:t>
            </a:r>
            <a:r>
              <a:rPr sz="1600" spc="-235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with?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60249" y="2538624"/>
            <a:ext cx="913570" cy="3042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743584" y="2475955"/>
            <a:ext cx="2141220" cy="91059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360"/>
              </a:spcBef>
            </a:pPr>
            <a:r>
              <a:rPr sz="2000" b="1" spc="-15" dirty="0">
                <a:latin typeface="Trebuchet MS"/>
                <a:cs typeface="Trebuchet MS"/>
              </a:rPr>
              <a:t>Who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700" b="1" spc="-15" dirty="0">
                <a:latin typeface="Trebuchet MS"/>
                <a:cs typeface="Trebuchet MS"/>
              </a:rPr>
              <a:t>Who </a:t>
            </a:r>
            <a:r>
              <a:rPr sz="1700" spc="-40" dirty="0">
                <a:latin typeface="Trebuchet MS"/>
                <a:cs typeface="Trebuchet MS"/>
              </a:rPr>
              <a:t>is </a:t>
            </a:r>
            <a:r>
              <a:rPr sz="1700" spc="-30" dirty="0">
                <a:latin typeface="Trebuchet MS"/>
                <a:cs typeface="Trebuchet MS"/>
              </a:rPr>
              <a:t>he </a:t>
            </a:r>
            <a:r>
              <a:rPr sz="1700" spc="-70" dirty="0">
                <a:latin typeface="Trebuchet MS"/>
                <a:cs typeface="Trebuchet MS"/>
              </a:rPr>
              <a:t>talking</a:t>
            </a:r>
            <a:r>
              <a:rPr sz="1700" spc="-300" dirty="0">
                <a:latin typeface="Trebuchet MS"/>
                <a:cs typeface="Trebuchet MS"/>
              </a:rPr>
              <a:t> </a:t>
            </a:r>
            <a:r>
              <a:rPr sz="1700" spc="-35" dirty="0">
                <a:latin typeface="Trebuchet MS"/>
                <a:cs typeface="Trebuchet MS"/>
              </a:rPr>
              <a:t>to?</a:t>
            </a:r>
            <a:endParaRPr sz="1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700" b="1" spc="-15" dirty="0">
                <a:latin typeface="Trebuchet MS"/>
                <a:cs typeface="Trebuchet MS"/>
              </a:rPr>
              <a:t>Who </a:t>
            </a:r>
            <a:r>
              <a:rPr sz="1700" spc="-40" dirty="0">
                <a:latin typeface="Trebuchet MS"/>
                <a:cs typeface="Trebuchet MS"/>
              </a:rPr>
              <a:t>are </a:t>
            </a:r>
            <a:r>
              <a:rPr sz="1700" spc="-45" dirty="0">
                <a:latin typeface="Trebuchet MS"/>
                <a:cs typeface="Trebuchet MS"/>
              </a:rPr>
              <a:t>those</a:t>
            </a:r>
            <a:r>
              <a:rPr sz="1700" spc="-270" dirty="0">
                <a:latin typeface="Trebuchet MS"/>
                <a:cs typeface="Trebuchet MS"/>
              </a:rPr>
              <a:t> </a:t>
            </a:r>
            <a:r>
              <a:rPr sz="1700" spc="-20" dirty="0">
                <a:latin typeface="Trebuchet MS"/>
                <a:cs typeface="Trebuchet MS"/>
              </a:rPr>
              <a:t>people?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43672" y="4156581"/>
            <a:ext cx="913616" cy="3042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527050" y="4091693"/>
            <a:ext cx="2727960" cy="91440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35255">
              <a:lnSpc>
                <a:spcPct val="100000"/>
              </a:lnSpc>
              <a:spcBef>
                <a:spcPts val="380"/>
              </a:spcBef>
            </a:pPr>
            <a:r>
              <a:rPr sz="2000" b="1" spc="-70" dirty="0">
                <a:latin typeface="Trebuchet MS"/>
                <a:cs typeface="Trebuchet MS"/>
              </a:rPr>
              <a:t>Which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700" b="1" spc="-60" dirty="0">
                <a:latin typeface="Trebuchet MS"/>
                <a:cs typeface="Trebuchet MS"/>
              </a:rPr>
              <a:t>Which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55" dirty="0">
                <a:latin typeface="Trebuchet MS"/>
                <a:cs typeface="Trebuchet MS"/>
              </a:rPr>
              <a:t>these </a:t>
            </a:r>
            <a:r>
              <a:rPr sz="1700" spc="50" dirty="0">
                <a:latin typeface="Trebuchet MS"/>
                <a:cs typeface="Trebuchet MS"/>
              </a:rPr>
              <a:t>bags </a:t>
            </a:r>
            <a:r>
              <a:rPr sz="1700" spc="-40" dirty="0">
                <a:latin typeface="Trebuchet MS"/>
                <a:cs typeface="Trebuchet MS"/>
              </a:rPr>
              <a:t>is</a:t>
            </a:r>
            <a:r>
              <a:rPr sz="1700" spc="-350" dirty="0">
                <a:latin typeface="Trebuchet MS"/>
                <a:cs typeface="Trebuchet MS"/>
              </a:rPr>
              <a:t> </a:t>
            </a:r>
            <a:r>
              <a:rPr sz="1700" spc="-5" dirty="0">
                <a:latin typeface="Trebuchet MS"/>
                <a:cs typeface="Trebuchet MS"/>
              </a:rPr>
              <a:t>yours?</a:t>
            </a:r>
            <a:endParaRPr sz="1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700" b="1" spc="-60" dirty="0">
                <a:latin typeface="Trebuchet MS"/>
                <a:cs typeface="Trebuchet MS"/>
              </a:rPr>
              <a:t>Which </a:t>
            </a:r>
            <a:r>
              <a:rPr sz="1700" dirty="0">
                <a:latin typeface="Trebuchet MS"/>
                <a:cs typeface="Trebuchet MS"/>
              </a:rPr>
              <a:t>do </a:t>
            </a:r>
            <a:r>
              <a:rPr sz="1700" spc="-35" dirty="0">
                <a:latin typeface="Trebuchet MS"/>
                <a:cs typeface="Trebuchet MS"/>
              </a:rPr>
              <a:t>you</a:t>
            </a:r>
            <a:r>
              <a:rPr sz="1700" spc="-195" dirty="0">
                <a:latin typeface="Trebuchet MS"/>
                <a:cs typeface="Trebuchet MS"/>
              </a:rPr>
              <a:t> </a:t>
            </a:r>
            <a:r>
              <a:rPr sz="1700" spc="-60" dirty="0">
                <a:latin typeface="Trebuchet MS"/>
                <a:cs typeface="Trebuchet MS"/>
              </a:rPr>
              <a:t>prefer?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000022" y="4178170"/>
            <a:ext cx="913593" cy="3042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001134" y="4148963"/>
            <a:ext cx="2205990" cy="857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4615">
              <a:lnSpc>
                <a:spcPct val="100000"/>
              </a:lnSpc>
              <a:spcBef>
                <a:spcPts val="100"/>
              </a:spcBef>
            </a:pPr>
            <a:r>
              <a:rPr sz="2000" b="1" spc="-30" dirty="0">
                <a:latin typeface="Trebuchet MS"/>
                <a:cs typeface="Trebuchet MS"/>
              </a:rPr>
              <a:t>Whose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700" b="1" spc="-25" dirty="0">
                <a:latin typeface="Trebuchet MS"/>
                <a:cs typeface="Trebuchet MS"/>
              </a:rPr>
              <a:t>Whose </a:t>
            </a:r>
            <a:r>
              <a:rPr sz="1700" spc="-40" dirty="0">
                <a:latin typeface="Trebuchet MS"/>
                <a:cs typeface="Trebuchet MS"/>
              </a:rPr>
              <a:t>is </a:t>
            </a:r>
            <a:r>
              <a:rPr sz="1700" spc="-80" dirty="0">
                <a:latin typeface="Trebuchet MS"/>
                <a:cs typeface="Trebuchet MS"/>
              </a:rPr>
              <a:t>this</a:t>
            </a:r>
            <a:r>
              <a:rPr sz="1700" spc="-270" dirty="0">
                <a:latin typeface="Trebuchet MS"/>
                <a:cs typeface="Trebuchet MS"/>
              </a:rPr>
              <a:t> </a:t>
            </a:r>
            <a:r>
              <a:rPr sz="1700" spc="-35" dirty="0">
                <a:latin typeface="Trebuchet MS"/>
                <a:cs typeface="Trebuchet MS"/>
              </a:rPr>
              <a:t>umbrella?</a:t>
            </a:r>
            <a:endParaRPr sz="1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700" b="1" spc="-55" dirty="0">
                <a:latin typeface="Trebuchet MS"/>
                <a:cs typeface="Trebuchet MS"/>
              </a:rPr>
              <a:t>Whose </a:t>
            </a:r>
            <a:r>
              <a:rPr sz="1700" spc="-65" dirty="0">
                <a:latin typeface="Trebuchet MS"/>
                <a:cs typeface="Trebuchet MS"/>
              </a:rPr>
              <a:t>are </a:t>
            </a:r>
            <a:r>
              <a:rPr sz="1700" spc="-85" dirty="0">
                <a:latin typeface="Trebuchet MS"/>
                <a:cs typeface="Trebuchet MS"/>
              </a:rPr>
              <a:t>these</a:t>
            </a:r>
            <a:r>
              <a:rPr sz="1700" spc="-390" dirty="0">
                <a:latin typeface="Trebuchet MS"/>
                <a:cs typeface="Trebuchet MS"/>
              </a:rPr>
              <a:t> </a:t>
            </a:r>
            <a:r>
              <a:rPr sz="1700" spc="-35" dirty="0">
                <a:latin typeface="Trebuchet MS"/>
                <a:cs typeface="Trebuchet MS"/>
              </a:rPr>
              <a:t>gloves?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90"/>
              </a:spcBef>
            </a:pPr>
            <a:r>
              <a:rPr spc="10" dirty="0"/>
              <a:t>48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3082" y="2131060"/>
            <a:ext cx="3576947" cy="17926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39750" y="4500245"/>
            <a:ext cx="3150870" cy="1583690"/>
            <a:chOff x="539750" y="4500245"/>
            <a:chExt cx="3150870" cy="1583690"/>
          </a:xfrm>
        </p:grpSpPr>
        <p:sp>
          <p:nvSpPr>
            <p:cNvPr id="4" name="object 4"/>
            <p:cNvSpPr/>
            <p:nvPr/>
          </p:nvSpPr>
          <p:spPr>
            <a:xfrm>
              <a:off x="539750" y="4500245"/>
              <a:ext cx="3150870" cy="1583690"/>
            </a:xfrm>
            <a:custGeom>
              <a:avLst/>
              <a:gdLst/>
              <a:ahLst/>
              <a:cxnLst/>
              <a:rect l="l" t="t" r="r" b="b"/>
              <a:pathLst>
                <a:path w="3150870" h="1583689">
                  <a:moveTo>
                    <a:pt x="3150870" y="1583690"/>
                  </a:moveTo>
                  <a:lnTo>
                    <a:pt x="0" y="1583690"/>
                  </a:lnTo>
                  <a:lnTo>
                    <a:pt x="0" y="0"/>
                  </a:lnTo>
                  <a:lnTo>
                    <a:pt x="3150870" y="0"/>
                  </a:lnTo>
                  <a:lnTo>
                    <a:pt x="3150870" y="1583690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62895" y="4500245"/>
              <a:ext cx="1028065" cy="109855"/>
            </a:xfrm>
            <a:custGeom>
              <a:avLst/>
              <a:gdLst/>
              <a:ahLst/>
              <a:cxnLst/>
              <a:rect l="l" t="t" r="r" b="b"/>
              <a:pathLst>
                <a:path w="1028064" h="109854">
                  <a:moveTo>
                    <a:pt x="1027725" y="109426"/>
                  </a:moveTo>
                  <a:lnTo>
                    <a:pt x="851420" y="102206"/>
                  </a:lnTo>
                  <a:lnTo>
                    <a:pt x="715845" y="93834"/>
                  </a:lnTo>
                  <a:lnTo>
                    <a:pt x="584443" y="83273"/>
                  </a:lnTo>
                  <a:lnTo>
                    <a:pt x="457608" y="70614"/>
                  </a:lnTo>
                  <a:lnTo>
                    <a:pt x="396027" y="63527"/>
                  </a:lnTo>
                  <a:lnTo>
                    <a:pt x="335736" y="55949"/>
                  </a:lnTo>
                  <a:lnTo>
                    <a:pt x="276785" y="47893"/>
                  </a:lnTo>
                  <a:lnTo>
                    <a:pt x="219222" y="39369"/>
                  </a:lnTo>
                  <a:lnTo>
                    <a:pt x="163098" y="30388"/>
                  </a:lnTo>
                  <a:lnTo>
                    <a:pt x="108462" y="20964"/>
                  </a:lnTo>
                  <a:lnTo>
                    <a:pt x="55363" y="11105"/>
                  </a:lnTo>
                  <a:lnTo>
                    <a:pt x="3851" y="825"/>
                  </a:lnTo>
                  <a:lnTo>
                    <a:pt x="0" y="0"/>
                  </a:lnTo>
                  <a:lnTo>
                    <a:pt x="1027725" y="0"/>
                  </a:lnTo>
                  <a:lnTo>
                    <a:pt x="1027725" y="1094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4193539" y="2717800"/>
            <a:ext cx="2142490" cy="3366135"/>
            <a:chOff x="4193539" y="2717800"/>
            <a:chExt cx="2142490" cy="3366135"/>
          </a:xfrm>
        </p:grpSpPr>
        <p:sp>
          <p:nvSpPr>
            <p:cNvPr id="7" name="object 7"/>
            <p:cNvSpPr/>
            <p:nvPr/>
          </p:nvSpPr>
          <p:spPr>
            <a:xfrm>
              <a:off x="4193539" y="2717800"/>
              <a:ext cx="2142490" cy="3366135"/>
            </a:xfrm>
            <a:custGeom>
              <a:avLst/>
              <a:gdLst/>
              <a:ahLst/>
              <a:cxnLst/>
              <a:rect l="l" t="t" r="r" b="b"/>
              <a:pathLst>
                <a:path w="2142490" h="3366135">
                  <a:moveTo>
                    <a:pt x="2142489" y="3366134"/>
                  </a:moveTo>
                  <a:lnTo>
                    <a:pt x="0" y="3366134"/>
                  </a:lnTo>
                  <a:lnTo>
                    <a:pt x="0" y="0"/>
                  </a:lnTo>
                  <a:lnTo>
                    <a:pt x="2142489" y="0"/>
                  </a:lnTo>
                  <a:lnTo>
                    <a:pt x="2142489" y="3366134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56316" y="2717800"/>
              <a:ext cx="979805" cy="97155"/>
            </a:xfrm>
            <a:custGeom>
              <a:avLst/>
              <a:gdLst/>
              <a:ahLst/>
              <a:cxnLst/>
              <a:rect l="l" t="t" r="r" b="b"/>
              <a:pathLst>
                <a:path w="979804" h="97155">
                  <a:moveTo>
                    <a:pt x="979713" y="96631"/>
                  </a:moveTo>
                  <a:lnTo>
                    <a:pt x="844787" y="91857"/>
                  </a:lnTo>
                  <a:lnTo>
                    <a:pt x="707975" y="84580"/>
                  </a:lnTo>
                  <a:lnTo>
                    <a:pt x="575118" y="75058"/>
                  </a:lnTo>
                  <a:lnTo>
                    <a:pt x="446609" y="63383"/>
                  </a:lnTo>
                  <a:lnTo>
                    <a:pt x="384108" y="56767"/>
                  </a:lnTo>
                  <a:lnTo>
                    <a:pt x="322841" y="49647"/>
                  </a:lnTo>
                  <a:lnTo>
                    <a:pt x="262858" y="42035"/>
                  </a:lnTo>
                  <a:lnTo>
                    <a:pt x="204207" y="33941"/>
                  </a:lnTo>
                  <a:lnTo>
                    <a:pt x="146939" y="25378"/>
                  </a:lnTo>
                  <a:lnTo>
                    <a:pt x="91101" y="16356"/>
                  </a:lnTo>
                  <a:lnTo>
                    <a:pt x="36744" y="6888"/>
                  </a:lnTo>
                  <a:lnTo>
                    <a:pt x="0" y="0"/>
                  </a:lnTo>
                  <a:lnTo>
                    <a:pt x="979713" y="0"/>
                  </a:lnTo>
                  <a:lnTo>
                    <a:pt x="979713" y="966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44242" y="540145"/>
            <a:ext cx="2407285" cy="454659"/>
            <a:chOff x="544242" y="540145"/>
            <a:chExt cx="2407285" cy="454659"/>
          </a:xfrm>
        </p:grpSpPr>
        <p:sp>
          <p:nvSpPr>
            <p:cNvPr id="10" name="object 10"/>
            <p:cNvSpPr/>
            <p:nvPr/>
          </p:nvSpPr>
          <p:spPr>
            <a:xfrm>
              <a:off x="594309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60" y="0"/>
                  </a:moveTo>
                  <a:lnTo>
                    <a:pt x="0" y="0"/>
                  </a:lnTo>
                  <a:lnTo>
                    <a:pt x="0" y="16421"/>
                  </a:lnTo>
                  <a:lnTo>
                    <a:pt x="0" y="37592"/>
                  </a:lnTo>
                  <a:lnTo>
                    <a:pt x="0" y="413791"/>
                  </a:lnTo>
                  <a:lnTo>
                    <a:pt x="371360" y="413791"/>
                  </a:lnTo>
                  <a:lnTo>
                    <a:pt x="371360" y="37592"/>
                  </a:lnTo>
                  <a:lnTo>
                    <a:pt x="371360" y="16421"/>
                  </a:lnTo>
                  <a:lnTo>
                    <a:pt x="371360" y="0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4311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0" y="0"/>
                  </a:moveTo>
                  <a:lnTo>
                    <a:pt x="371370" y="0"/>
                  </a:lnTo>
                  <a:lnTo>
                    <a:pt x="371370" y="413788"/>
                  </a:lnTo>
                  <a:lnTo>
                    <a:pt x="0" y="413788"/>
                  </a:lnTo>
                  <a:lnTo>
                    <a:pt x="0" y="0"/>
                  </a:lnTo>
                  <a:close/>
                </a:path>
              </a:pathLst>
            </a:custGeom>
            <a:ln w="5887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68375" y="559510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3" y="0"/>
                  </a:moveTo>
                  <a:lnTo>
                    <a:pt x="0" y="0"/>
                  </a:lnTo>
                  <a:lnTo>
                    <a:pt x="0" y="21170"/>
                  </a:lnTo>
                  <a:lnTo>
                    <a:pt x="0" y="413791"/>
                  </a:lnTo>
                  <a:lnTo>
                    <a:pt x="371373" y="413791"/>
                  </a:lnTo>
                  <a:lnTo>
                    <a:pt x="371373" y="21170"/>
                  </a:lnTo>
                  <a:lnTo>
                    <a:pt x="371373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15612" y="917820"/>
              <a:ext cx="2035810" cy="0"/>
            </a:xfrm>
            <a:custGeom>
              <a:avLst/>
              <a:gdLst/>
              <a:ahLst/>
              <a:cxnLst/>
              <a:rect l="l" t="t" r="r" b="b"/>
              <a:pathLst>
                <a:path w="2035810">
                  <a:moveTo>
                    <a:pt x="0" y="0"/>
                  </a:moveTo>
                  <a:lnTo>
                    <a:pt x="2035705" y="0"/>
                  </a:lnTo>
                </a:path>
              </a:pathLst>
            </a:custGeom>
            <a:ln w="5929">
              <a:solidFill>
                <a:srgbClr val="AAE0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15612" y="932425"/>
              <a:ext cx="1837055" cy="0"/>
            </a:xfrm>
            <a:custGeom>
              <a:avLst/>
              <a:gdLst/>
              <a:ahLst/>
              <a:cxnLst/>
              <a:rect l="l" t="t" r="r" b="b"/>
              <a:pathLst>
                <a:path w="1837055">
                  <a:moveTo>
                    <a:pt x="0" y="0"/>
                  </a:moveTo>
                  <a:lnTo>
                    <a:pt x="1836692" y="0"/>
                  </a:lnTo>
                </a:path>
              </a:pathLst>
            </a:custGeom>
            <a:ln w="5929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44242" y="580676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0" y="413788"/>
                  </a:moveTo>
                  <a:lnTo>
                    <a:pt x="0" y="413788"/>
                  </a:lnTo>
                  <a:lnTo>
                    <a:pt x="0" y="0"/>
                  </a:lnTo>
                  <a:lnTo>
                    <a:pt x="371370" y="0"/>
                  </a:lnTo>
                  <a:lnTo>
                    <a:pt x="371370" y="413788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339621" y="6137945"/>
            <a:ext cx="5953125" cy="2682240"/>
            <a:chOff x="339621" y="6137945"/>
            <a:chExt cx="5953125" cy="2682240"/>
          </a:xfrm>
        </p:grpSpPr>
        <p:sp>
          <p:nvSpPr>
            <p:cNvPr id="17" name="object 17"/>
            <p:cNvSpPr/>
            <p:nvPr/>
          </p:nvSpPr>
          <p:spPr>
            <a:xfrm>
              <a:off x="553521" y="6414769"/>
              <a:ext cx="5732145" cy="2397760"/>
            </a:xfrm>
            <a:custGeom>
              <a:avLst/>
              <a:gdLst/>
              <a:ahLst/>
              <a:cxnLst/>
              <a:rect l="l" t="t" r="r" b="b"/>
              <a:pathLst>
                <a:path w="5732145" h="2397759">
                  <a:moveTo>
                    <a:pt x="3818422" y="2397643"/>
                  </a:moveTo>
                  <a:lnTo>
                    <a:pt x="3783690" y="2391032"/>
                  </a:lnTo>
                  <a:lnTo>
                    <a:pt x="3702322" y="2361943"/>
                  </a:lnTo>
                  <a:lnTo>
                    <a:pt x="3667594" y="2355332"/>
                  </a:lnTo>
                  <a:lnTo>
                    <a:pt x="3632862" y="2359739"/>
                  </a:lnTo>
                  <a:lnTo>
                    <a:pt x="3551491" y="2379130"/>
                  </a:lnTo>
                  <a:lnTo>
                    <a:pt x="3516759" y="2383537"/>
                  </a:lnTo>
                  <a:lnTo>
                    <a:pt x="3482027" y="2379130"/>
                  </a:lnTo>
                  <a:lnTo>
                    <a:pt x="3400659" y="2359739"/>
                  </a:lnTo>
                  <a:lnTo>
                    <a:pt x="3365931" y="2355332"/>
                  </a:lnTo>
                  <a:lnTo>
                    <a:pt x="3332438" y="2359739"/>
                  </a:lnTo>
                  <a:lnTo>
                    <a:pt x="3256523" y="2379130"/>
                  </a:lnTo>
                  <a:lnTo>
                    <a:pt x="3223031" y="2383537"/>
                  </a:lnTo>
                  <a:lnTo>
                    <a:pt x="3188303" y="2376926"/>
                  </a:lnTo>
                  <a:lnTo>
                    <a:pt x="3106935" y="2347837"/>
                  </a:lnTo>
                  <a:lnTo>
                    <a:pt x="3072203" y="2341226"/>
                  </a:lnTo>
                  <a:lnTo>
                    <a:pt x="3038712" y="2347837"/>
                  </a:lnTo>
                  <a:lnTo>
                    <a:pt x="2962802" y="2376926"/>
                  </a:lnTo>
                  <a:lnTo>
                    <a:pt x="2929311" y="2383537"/>
                  </a:lnTo>
                  <a:lnTo>
                    <a:pt x="2897060" y="2376926"/>
                  </a:lnTo>
                  <a:lnTo>
                    <a:pt x="2826606" y="2347837"/>
                  </a:lnTo>
                  <a:lnTo>
                    <a:pt x="2794355" y="2341226"/>
                  </a:lnTo>
                  <a:lnTo>
                    <a:pt x="2758382" y="2347837"/>
                  </a:lnTo>
                  <a:lnTo>
                    <a:pt x="2671555" y="2376926"/>
                  </a:lnTo>
                  <a:lnTo>
                    <a:pt x="2635583" y="2383537"/>
                  </a:lnTo>
                  <a:lnTo>
                    <a:pt x="2602092" y="2379130"/>
                  </a:lnTo>
                  <a:lnTo>
                    <a:pt x="2526182" y="2359739"/>
                  </a:lnTo>
                  <a:lnTo>
                    <a:pt x="2492691" y="2355332"/>
                  </a:lnTo>
                  <a:lnTo>
                    <a:pt x="2457959" y="2359739"/>
                  </a:lnTo>
                  <a:lnTo>
                    <a:pt x="2376588" y="2379130"/>
                  </a:lnTo>
                  <a:lnTo>
                    <a:pt x="2341855" y="2383537"/>
                  </a:lnTo>
                  <a:lnTo>
                    <a:pt x="2307127" y="2376926"/>
                  </a:lnTo>
                  <a:lnTo>
                    <a:pt x="2225759" y="2347837"/>
                  </a:lnTo>
                  <a:lnTo>
                    <a:pt x="2191027" y="2341226"/>
                  </a:lnTo>
                  <a:lnTo>
                    <a:pt x="2157536" y="2347837"/>
                  </a:lnTo>
                  <a:lnTo>
                    <a:pt x="2081626" y="2376926"/>
                  </a:lnTo>
                  <a:lnTo>
                    <a:pt x="2048135" y="2383537"/>
                  </a:lnTo>
                  <a:lnTo>
                    <a:pt x="2013403" y="2376926"/>
                  </a:lnTo>
                  <a:lnTo>
                    <a:pt x="1932032" y="2347837"/>
                  </a:lnTo>
                  <a:lnTo>
                    <a:pt x="1897300" y="2341226"/>
                  </a:lnTo>
                  <a:lnTo>
                    <a:pt x="1862572" y="2347837"/>
                  </a:lnTo>
                  <a:lnTo>
                    <a:pt x="1781204" y="2376926"/>
                  </a:lnTo>
                  <a:lnTo>
                    <a:pt x="1746471" y="2383537"/>
                  </a:lnTo>
                  <a:lnTo>
                    <a:pt x="1711739" y="2376926"/>
                  </a:lnTo>
                  <a:lnTo>
                    <a:pt x="1630368" y="2347837"/>
                  </a:lnTo>
                  <a:lnTo>
                    <a:pt x="1595636" y="2341226"/>
                  </a:lnTo>
                  <a:lnTo>
                    <a:pt x="1560907" y="2347837"/>
                  </a:lnTo>
                  <a:lnTo>
                    <a:pt x="1479537" y="2376926"/>
                  </a:lnTo>
                  <a:lnTo>
                    <a:pt x="1444808" y="2383537"/>
                  </a:lnTo>
                  <a:lnTo>
                    <a:pt x="1411316" y="2379130"/>
                  </a:lnTo>
                  <a:lnTo>
                    <a:pt x="1335404" y="2359739"/>
                  </a:lnTo>
                  <a:lnTo>
                    <a:pt x="1301916" y="2355332"/>
                  </a:lnTo>
                  <a:lnTo>
                    <a:pt x="1267183" y="2361943"/>
                  </a:lnTo>
                  <a:lnTo>
                    <a:pt x="1185812" y="2391032"/>
                  </a:lnTo>
                  <a:lnTo>
                    <a:pt x="1151080" y="2397643"/>
                  </a:lnTo>
                  <a:lnTo>
                    <a:pt x="1116351" y="2391032"/>
                  </a:lnTo>
                  <a:lnTo>
                    <a:pt x="1034981" y="2361943"/>
                  </a:lnTo>
                  <a:lnTo>
                    <a:pt x="1000252" y="2355332"/>
                  </a:lnTo>
                  <a:lnTo>
                    <a:pt x="964280" y="2361943"/>
                  </a:lnTo>
                  <a:lnTo>
                    <a:pt x="877453" y="2391032"/>
                  </a:lnTo>
                  <a:lnTo>
                    <a:pt x="841480" y="2397643"/>
                  </a:lnTo>
                  <a:lnTo>
                    <a:pt x="809229" y="2391032"/>
                  </a:lnTo>
                  <a:lnTo>
                    <a:pt x="738775" y="2361943"/>
                  </a:lnTo>
                  <a:lnTo>
                    <a:pt x="706524" y="2355332"/>
                  </a:lnTo>
                  <a:lnTo>
                    <a:pt x="670552" y="2361943"/>
                  </a:lnTo>
                  <a:lnTo>
                    <a:pt x="583725" y="2391032"/>
                  </a:lnTo>
                  <a:lnTo>
                    <a:pt x="547753" y="2397643"/>
                  </a:lnTo>
                  <a:lnTo>
                    <a:pt x="514265" y="2391032"/>
                  </a:lnTo>
                  <a:lnTo>
                    <a:pt x="438353" y="2361943"/>
                  </a:lnTo>
                  <a:lnTo>
                    <a:pt x="404861" y="2355332"/>
                  </a:lnTo>
                  <a:lnTo>
                    <a:pt x="371370" y="2361943"/>
                  </a:lnTo>
                  <a:lnTo>
                    <a:pt x="295459" y="2391032"/>
                  </a:lnTo>
                  <a:lnTo>
                    <a:pt x="261968" y="2397643"/>
                  </a:lnTo>
                  <a:lnTo>
                    <a:pt x="228390" y="2391691"/>
                  </a:lnTo>
                  <a:lnTo>
                    <a:pt x="184393" y="2378658"/>
                  </a:lnTo>
                  <a:lnTo>
                    <a:pt x="136495" y="2365778"/>
                  </a:lnTo>
                  <a:lnTo>
                    <a:pt x="91213" y="2360287"/>
                  </a:lnTo>
                  <a:lnTo>
                    <a:pt x="55064" y="2369418"/>
                  </a:lnTo>
                  <a:lnTo>
                    <a:pt x="30907" y="2345086"/>
                  </a:lnTo>
                  <a:lnTo>
                    <a:pt x="13706" y="2318413"/>
                  </a:lnTo>
                  <a:lnTo>
                    <a:pt x="3419" y="2290803"/>
                  </a:lnTo>
                  <a:lnTo>
                    <a:pt x="0" y="2263660"/>
                  </a:lnTo>
                  <a:lnTo>
                    <a:pt x="7442" y="2231705"/>
                  </a:lnTo>
                  <a:lnTo>
                    <a:pt x="40188" y="2154573"/>
                  </a:lnTo>
                  <a:lnTo>
                    <a:pt x="47630" y="2122621"/>
                  </a:lnTo>
                  <a:lnTo>
                    <a:pt x="40188" y="2092870"/>
                  </a:lnTo>
                  <a:lnTo>
                    <a:pt x="7442" y="2025433"/>
                  </a:lnTo>
                  <a:lnTo>
                    <a:pt x="0" y="1995682"/>
                  </a:lnTo>
                  <a:lnTo>
                    <a:pt x="7442" y="1963730"/>
                  </a:lnTo>
                  <a:lnTo>
                    <a:pt x="40188" y="1886601"/>
                  </a:lnTo>
                  <a:lnTo>
                    <a:pt x="47630" y="1854649"/>
                  </a:lnTo>
                  <a:lnTo>
                    <a:pt x="42668" y="1824898"/>
                  </a:lnTo>
                  <a:lnTo>
                    <a:pt x="20834" y="1757461"/>
                  </a:lnTo>
                  <a:lnTo>
                    <a:pt x="15871" y="1727709"/>
                  </a:lnTo>
                  <a:lnTo>
                    <a:pt x="20834" y="1696860"/>
                  </a:lnTo>
                  <a:lnTo>
                    <a:pt x="42668" y="1624580"/>
                  </a:lnTo>
                  <a:lnTo>
                    <a:pt x="47630" y="1593727"/>
                  </a:lnTo>
                  <a:lnTo>
                    <a:pt x="42668" y="1565078"/>
                  </a:lnTo>
                  <a:lnTo>
                    <a:pt x="20834" y="1502492"/>
                  </a:lnTo>
                  <a:lnTo>
                    <a:pt x="15871" y="1473843"/>
                  </a:lnTo>
                  <a:lnTo>
                    <a:pt x="23314" y="1439685"/>
                  </a:lnTo>
                  <a:lnTo>
                    <a:pt x="56060" y="1352860"/>
                  </a:lnTo>
                  <a:lnTo>
                    <a:pt x="63502" y="1318705"/>
                  </a:lnTo>
                  <a:lnTo>
                    <a:pt x="56060" y="1288953"/>
                  </a:lnTo>
                  <a:lnTo>
                    <a:pt x="23314" y="1221520"/>
                  </a:lnTo>
                  <a:lnTo>
                    <a:pt x="15871" y="1191772"/>
                  </a:lnTo>
                  <a:lnTo>
                    <a:pt x="23314" y="1159816"/>
                  </a:lnTo>
                  <a:lnTo>
                    <a:pt x="56060" y="1082685"/>
                  </a:lnTo>
                  <a:lnTo>
                    <a:pt x="63502" y="1050733"/>
                  </a:lnTo>
                  <a:lnTo>
                    <a:pt x="56060" y="1022084"/>
                  </a:lnTo>
                  <a:lnTo>
                    <a:pt x="23314" y="959498"/>
                  </a:lnTo>
                  <a:lnTo>
                    <a:pt x="15871" y="930849"/>
                  </a:lnTo>
                  <a:lnTo>
                    <a:pt x="23314" y="901098"/>
                  </a:lnTo>
                  <a:lnTo>
                    <a:pt x="56060" y="833664"/>
                  </a:lnTo>
                  <a:lnTo>
                    <a:pt x="63502" y="803916"/>
                  </a:lnTo>
                  <a:lnTo>
                    <a:pt x="58541" y="773063"/>
                  </a:lnTo>
                  <a:lnTo>
                    <a:pt x="36712" y="700780"/>
                  </a:lnTo>
                  <a:lnTo>
                    <a:pt x="31751" y="669927"/>
                  </a:lnTo>
                  <a:lnTo>
                    <a:pt x="39193" y="637972"/>
                  </a:lnTo>
                  <a:lnTo>
                    <a:pt x="71939" y="560842"/>
                  </a:lnTo>
                  <a:lnTo>
                    <a:pt x="79382" y="528888"/>
                  </a:lnTo>
                  <a:lnTo>
                    <a:pt x="71939" y="499140"/>
                  </a:lnTo>
                  <a:lnTo>
                    <a:pt x="39193" y="431706"/>
                  </a:lnTo>
                  <a:lnTo>
                    <a:pt x="31751" y="401954"/>
                  </a:lnTo>
                  <a:lnTo>
                    <a:pt x="39193" y="370000"/>
                  </a:lnTo>
                  <a:lnTo>
                    <a:pt x="71939" y="292870"/>
                  </a:lnTo>
                  <a:lnTo>
                    <a:pt x="79382" y="260915"/>
                  </a:lnTo>
                  <a:lnTo>
                    <a:pt x="71939" y="231168"/>
                  </a:lnTo>
                  <a:lnTo>
                    <a:pt x="39193" y="163734"/>
                  </a:lnTo>
                  <a:lnTo>
                    <a:pt x="31751" y="133982"/>
                  </a:lnTo>
                  <a:lnTo>
                    <a:pt x="39575" y="104807"/>
                  </a:lnTo>
                  <a:lnTo>
                    <a:pt x="58315" y="71508"/>
                  </a:lnTo>
                  <a:lnTo>
                    <a:pt x="80876" y="36083"/>
                  </a:lnTo>
                  <a:lnTo>
                    <a:pt x="100159" y="533"/>
                  </a:lnTo>
                  <a:lnTo>
                    <a:pt x="129834" y="13098"/>
                  </a:lnTo>
                  <a:lnTo>
                    <a:pt x="160710" y="26789"/>
                  </a:lnTo>
                  <a:lnTo>
                    <a:pt x="191839" y="37795"/>
                  </a:lnTo>
                  <a:lnTo>
                    <a:pt x="222274" y="42311"/>
                  </a:lnTo>
                  <a:lnTo>
                    <a:pt x="255766" y="35699"/>
                  </a:lnTo>
                  <a:lnTo>
                    <a:pt x="331678" y="6611"/>
                  </a:lnTo>
                  <a:lnTo>
                    <a:pt x="365166" y="0"/>
                  </a:lnTo>
                  <a:lnTo>
                    <a:pt x="399898" y="6611"/>
                  </a:lnTo>
                  <a:lnTo>
                    <a:pt x="481269" y="35699"/>
                  </a:lnTo>
                  <a:lnTo>
                    <a:pt x="516001" y="42311"/>
                  </a:lnTo>
                  <a:lnTo>
                    <a:pt x="550730" y="35699"/>
                  </a:lnTo>
                  <a:lnTo>
                    <a:pt x="632101" y="6611"/>
                  </a:lnTo>
                  <a:lnTo>
                    <a:pt x="666829" y="0"/>
                  </a:lnTo>
                  <a:lnTo>
                    <a:pt x="701562" y="6611"/>
                  </a:lnTo>
                  <a:lnTo>
                    <a:pt x="782933" y="35699"/>
                  </a:lnTo>
                  <a:lnTo>
                    <a:pt x="817665" y="42311"/>
                  </a:lnTo>
                  <a:lnTo>
                    <a:pt x="851153" y="35699"/>
                  </a:lnTo>
                  <a:lnTo>
                    <a:pt x="927065" y="6611"/>
                  </a:lnTo>
                  <a:lnTo>
                    <a:pt x="960557" y="0"/>
                  </a:lnTo>
                  <a:lnTo>
                    <a:pt x="995289" y="6611"/>
                  </a:lnTo>
                  <a:lnTo>
                    <a:pt x="1076661" y="35699"/>
                  </a:lnTo>
                  <a:lnTo>
                    <a:pt x="1111393" y="42311"/>
                  </a:lnTo>
                  <a:lnTo>
                    <a:pt x="1146121" y="35699"/>
                  </a:lnTo>
                  <a:lnTo>
                    <a:pt x="1227489" y="6611"/>
                  </a:lnTo>
                  <a:lnTo>
                    <a:pt x="1262221" y="0"/>
                  </a:lnTo>
                  <a:lnTo>
                    <a:pt x="1295712" y="6611"/>
                  </a:lnTo>
                  <a:lnTo>
                    <a:pt x="1371622" y="35699"/>
                  </a:lnTo>
                  <a:lnTo>
                    <a:pt x="1405113" y="42311"/>
                  </a:lnTo>
                  <a:lnTo>
                    <a:pt x="1439845" y="35699"/>
                  </a:lnTo>
                  <a:lnTo>
                    <a:pt x="1521216" y="6611"/>
                  </a:lnTo>
                  <a:lnTo>
                    <a:pt x="1555949" y="0"/>
                  </a:lnTo>
                  <a:lnTo>
                    <a:pt x="1590676" y="6611"/>
                  </a:lnTo>
                  <a:lnTo>
                    <a:pt x="1672045" y="35699"/>
                  </a:lnTo>
                  <a:lnTo>
                    <a:pt x="1706777" y="42311"/>
                  </a:lnTo>
                  <a:lnTo>
                    <a:pt x="1741509" y="35699"/>
                  </a:lnTo>
                  <a:lnTo>
                    <a:pt x="1822880" y="6611"/>
                  </a:lnTo>
                  <a:lnTo>
                    <a:pt x="1857612" y="0"/>
                  </a:lnTo>
                  <a:lnTo>
                    <a:pt x="1892340" y="6611"/>
                  </a:lnTo>
                  <a:lnTo>
                    <a:pt x="1973708" y="35699"/>
                  </a:lnTo>
                  <a:lnTo>
                    <a:pt x="2008440" y="42311"/>
                  </a:lnTo>
                  <a:lnTo>
                    <a:pt x="2041931" y="35699"/>
                  </a:lnTo>
                  <a:lnTo>
                    <a:pt x="2117841" y="6611"/>
                  </a:lnTo>
                  <a:lnTo>
                    <a:pt x="2151332" y="0"/>
                  </a:lnTo>
                  <a:lnTo>
                    <a:pt x="2187305" y="6611"/>
                  </a:lnTo>
                  <a:lnTo>
                    <a:pt x="2274132" y="35699"/>
                  </a:lnTo>
                  <a:lnTo>
                    <a:pt x="2310104" y="42311"/>
                  </a:lnTo>
                  <a:lnTo>
                    <a:pt x="2343595" y="35699"/>
                  </a:lnTo>
                  <a:lnTo>
                    <a:pt x="2419505" y="6611"/>
                  </a:lnTo>
                  <a:lnTo>
                    <a:pt x="2452996" y="0"/>
                  </a:lnTo>
                  <a:lnTo>
                    <a:pt x="2487728" y="6611"/>
                  </a:lnTo>
                  <a:lnTo>
                    <a:pt x="2569100" y="35699"/>
                  </a:lnTo>
                  <a:lnTo>
                    <a:pt x="2603832" y="42311"/>
                  </a:lnTo>
                  <a:lnTo>
                    <a:pt x="2638563" y="35699"/>
                  </a:lnTo>
                  <a:lnTo>
                    <a:pt x="2719929" y="6611"/>
                  </a:lnTo>
                  <a:lnTo>
                    <a:pt x="2754660" y="0"/>
                  </a:lnTo>
                  <a:lnTo>
                    <a:pt x="2789392" y="6611"/>
                  </a:lnTo>
                  <a:lnTo>
                    <a:pt x="2870763" y="35699"/>
                  </a:lnTo>
                  <a:lnTo>
                    <a:pt x="2905495" y="42311"/>
                  </a:lnTo>
                  <a:lnTo>
                    <a:pt x="2938983" y="35699"/>
                  </a:lnTo>
                  <a:lnTo>
                    <a:pt x="3014895" y="6611"/>
                  </a:lnTo>
                  <a:lnTo>
                    <a:pt x="3048388" y="0"/>
                  </a:lnTo>
                  <a:lnTo>
                    <a:pt x="3084360" y="6611"/>
                  </a:lnTo>
                  <a:lnTo>
                    <a:pt x="3171187" y="35699"/>
                  </a:lnTo>
                  <a:lnTo>
                    <a:pt x="3207159" y="42311"/>
                  </a:lnTo>
                  <a:lnTo>
                    <a:pt x="3240650" y="35699"/>
                  </a:lnTo>
                  <a:lnTo>
                    <a:pt x="3316560" y="6611"/>
                  </a:lnTo>
                  <a:lnTo>
                    <a:pt x="3350051" y="0"/>
                  </a:lnTo>
                  <a:lnTo>
                    <a:pt x="3384783" y="6611"/>
                  </a:lnTo>
                  <a:lnTo>
                    <a:pt x="3466151" y="35699"/>
                  </a:lnTo>
                  <a:lnTo>
                    <a:pt x="3500879" y="42311"/>
                  </a:lnTo>
                  <a:lnTo>
                    <a:pt x="3535612" y="37902"/>
                  </a:lnTo>
                  <a:lnTo>
                    <a:pt x="3616983" y="18507"/>
                  </a:lnTo>
                  <a:lnTo>
                    <a:pt x="3651715" y="14099"/>
                  </a:lnTo>
                  <a:lnTo>
                    <a:pt x="3686447" y="18507"/>
                  </a:lnTo>
                  <a:lnTo>
                    <a:pt x="3767815" y="37902"/>
                  </a:lnTo>
                  <a:lnTo>
                    <a:pt x="3802543" y="42311"/>
                  </a:lnTo>
                  <a:lnTo>
                    <a:pt x="3837275" y="37902"/>
                  </a:lnTo>
                  <a:lnTo>
                    <a:pt x="3918646" y="18507"/>
                  </a:lnTo>
                  <a:lnTo>
                    <a:pt x="3953379" y="14099"/>
                  </a:lnTo>
                  <a:lnTo>
                    <a:pt x="3988111" y="18507"/>
                  </a:lnTo>
                  <a:lnTo>
                    <a:pt x="4069479" y="37902"/>
                  </a:lnTo>
                  <a:lnTo>
                    <a:pt x="4104207" y="42311"/>
                  </a:lnTo>
                  <a:lnTo>
                    <a:pt x="4138939" y="37902"/>
                  </a:lnTo>
                  <a:lnTo>
                    <a:pt x="4220310" y="18507"/>
                  </a:lnTo>
                  <a:lnTo>
                    <a:pt x="4255042" y="14099"/>
                  </a:lnTo>
                  <a:lnTo>
                    <a:pt x="4289771" y="18507"/>
                  </a:lnTo>
                  <a:lnTo>
                    <a:pt x="4371141" y="37902"/>
                  </a:lnTo>
                  <a:lnTo>
                    <a:pt x="4405870" y="42311"/>
                  </a:lnTo>
                  <a:lnTo>
                    <a:pt x="4440603" y="35699"/>
                  </a:lnTo>
                  <a:lnTo>
                    <a:pt x="4521974" y="6611"/>
                  </a:lnTo>
                  <a:lnTo>
                    <a:pt x="4556706" y="0"/>
                  </a:lnTo>
                  <a:lnTo>
                    <a:pt x="4591438" y="6611"/>
                  </a:lnTo>
                  <a:lnTo>
                    <a:pt x="4672809" y="35699"/>
                  </a:lnTo>
                  <a:lnTo>
                    <a:pt x="4707542" y="42311"/>
                  </a:lnTo>
                  <a:lnTo>
                    <a:pt x="4742269" y="35699"/>
                  </a:lnTo>
                  <a:lnTo>
                    <a:pt x="4823638" y="6611"/>
                  </a:lnTo>
                  <a:lnTo>
                    <a:pt x="4858370" y="0"/>
                  </a:lnTo>
                  <a:lnTo>
                    <a:pt x="4891862" y="6611"/>
                  </a:lnTo>
                  <a:lnTo>
                    <a:pt x="4967774" y="35699"/>
                  </a:lnTo>
                  <a:lnTo>
                    <a:pt x="5001262" y="42311"/>
                  </a:lnTo>
                  <a:lnTo>
                    <a:pt x="5035994" y="35699"/>
                  </a:lnTo>
                  <a:lnTo>
                    <a:pt x="5117365" y="6611"/>
                  </a:lnTo>
                  <a:lnTo>
                    <a:pt x="5152097" y="0"/>
                  </a:lnTo>
                  <a:lnTo>
                    <a:pt x="5186825" y="6611"/>
                  </a:lnTo>
                  <a:lnTo>
                    <a:pt x="5268193" y="35699"/>
                  </a:lnTo>
                  <a:lnTo>
                    <a:pt x="5302925" y="42311"/>
                  </a:lnTo>
                  <a:lnTo>
                    <a:pt x="5337658" y="35699"/>
                  </a:lnTo>
                  <a:lnTo>
                    <a:pt x="5419029" y="6611"/>
                  </a:lnTo>
                  <a:lnTo>
                    <a:pt x="5453761" y="0"/>
                  </a:lnTo>
                  <a:lnTo>
                    <a:pt x="5488489" y="6611"/>
                  </a:lnTo>
                  <a:lnTo>
                    <a:pt x="5569857" y="35699"/>
                  </a:lnTo>
                  <a:lnTo>
                    <a:pt x="5604589" y="42311"/>
                  </a:lnTo>
                  <a:lnTo>
                    <a:pt x="5629489" y="40177"/>
                  </a:lnTo>
                  <a:lnTo>
                    <a:pt x="5647236" y="34274"/>
                  </a:lnTo>
                  <a:lnTo>
                    <a:pt x="5661717" y="25346"/>
                  </a:lnTo>
                  <a:lnTo>
                    <a:pt x="5676815" y="14139"/>
                  </a:lnTo>
                  <a:lnTo>
                    <a:pt x="5701231" y="48168"/>
                  </a:lnTo>
                  <a:lnTo>
                    <a:pt x="5718305" y="81396"/>
                  </a:lnTo>
                  <a:lnTo>
                    <a:pt x="5728332" y="112718"/>
                  </a:lnTo>
                  <a:lnTo>
                    <a:pt x="5731609" y="141032"/>
                  </a:lnTo>
                  <a:lnTo>
                    <a:pt x="5724167" y="174089"/>
                  </a:lnTo>
                  <a:lnTo>
                    <a:pt x="5691421" y="256070"/>
                  </a:lnTo>
                  <a:lnTo>
                    <a:pt x="5683979" y="289127"/>
                  </a:lnTo>
                  <a:lnTo>
                    <a:pt x="5691421" y="318875"/>
                  </a:lnTo>
                  <a:lnTo>
                    <a:pt x="5724167" y="386309"/>
                  </a:lnTo>
                  <a:lnTo>
                    <a:pt x="5731609" y="416060"/>
                  </a:lnTo>
                  <a:lnTo>
                    <a:pt x="5724167" y="446913"/>
                  </a:lnTo>
                  <a:lnTo>
                    <a:pt x="5691421" y="519194"/>
                  </a:lnTo>
                  <a:lnTo>
                    <a:pt x="5683979" y="550043"/>
                  </a:lnTo>
                  <a:lnTo>
                    <a:pt x="5691421" y="578692"/>
                  </a:lnTo>
                  <a:lnTo>
                    <a:pt x="5724167" y="641278"/>
                  </a:lnTo>
                  <a:lnTo>
                    <a:pt x="5731609" y="669927"/>
                  </a:lnTo>
                  <a:lnTo>
                    <a:pt x="5724167" y="700780"/>
                  </a:lnTo>
                  <a:lnTo>
                    <a:pt x="5691421" y="773063"/>
                  </a:lnTo>
                  <a:lnTo>
                    <a:pt x="5683979" y="803916"/>
                  </a:lnTo>
                  <a:lnTo>
                    <a:pt x="5691421" y="835868"/>
                  </a:lnTo>
                  <a:lnTo>
                    <a:pt x="5724167" y="912997"/>
                  </a:lnTo>
                  <a:lnTo>
                    <a:pt x="5731609" y="944948"/>
                  </a:lnTo>
                  <a:lnTo>
                    <a:pt x="5724167" y="975802"/>
                  </a:lnTo>
                  <a:lnTo>
                    <a:pt x="5691421" y="1048085"/>
                  </a:lnTo>
                  <a:lnTo>
                    <a:pt x="5683979" y="1078938"/>
                  </a:lnTo>
                  <a:lnTo>
                    <a:pt x="5688940" y="1109791"/>
                  </a:lnTo>
                  <a:lnTo>
                    <a:pt x="5710769" y="1182071"/>
                  </a:lnTo>
                  <a:lnTo>
                    <a:pt x="5715730" y="1212921"/>
                  </a:lnTo>
                  <a:lnTo>
                    <a:pt x="5708288" y="1243774"/>
                  </a:lnTo>
                  <a:lnTo>
                    <a:pt x="5675542" y="1316057"/>
                  </a:lnTo>
                  <a:lnTo>
                    <a:pt x="5668099" y="1346910"/>
                  </a:lnTo>
                  <a:lnTo>
                    <a:pt x="5675542" y="1374457"/>
                  </a:lnTo>
                  <a:lnTo>
                    <a:pt x="5708288" y="1432194"/>
                  </a:lnTo>
                  <a:lnTo>
                    <a:pt x="5715730" y="1459737"/>
                  </a:lnTo>
                  <a:lnTo>
                    <a:pt x="5708288" y="1492794"/>
                  </a:lnTo>
                  <a:lnTo>
                    <a:pt x="5675542" y="1574775"/>
                  </a:lnTo>
                  <a:lnTo>
                    <a:pt x="5668099" y="1607833"/>
                  </a:lnTo>
                  <a:lnTo>
                    <a:pt x="5675542" y="1637580"/>
                  </a:lnTo>
                  <a:lnTo>
                    <a:pt x="5708288" y="1705014"/>
                  </a:lnTo>
                  <a:lnTo>
                    <a:pt x="5715730" y="1734766"/>
                  </a:lnTo>
                  <a:lnTo>
                    <a:pt x="5708288" y="1766718"/>
                  </a:lnTo>
                  <a:lnTo>
                    <a:pt x="5675542" y="1843849"/>
                  </a:lnTo>
                  <a:lnTo>
                    <a:pt x="5668099" y="1875805"/>
                  </a:lnTo>
                  <a:lnTo>
                    <a:pt x="5675542" y="1905553"/>
                  </a:lnTo>
                  <a:lnTo>
                    <a:pt x="5708288" y="1972986"/>
                  </a:lnTo>
                  <a:lnTo>
                    <a:pt x="5715730" y="2002738"/>
                  </a:lnTo>
                  <a:lnTo>
                    <a:pt x="5705806" y="2034693"/>
                  </a:lnTo>
                  <a:lnTo>
                    <a:pt x="5662143" y="2111822"/>
                  </a:lnTo>
                  <a:lnTo>
                    <a:pt x="5652220" y="2143777"/>
                  </a:lnTo>
                  <a:lnTo>
                    <a:pt x="5659662" y="2172423"/>
                  </a:lnTo>
                  <a:lnTo>
                    <a:pt x="5692408" y="2235010"/>
                  </a:lnTo>
                  <a:lnTo>
                    <a:pt x="5699851" y="2263660"/>
                  </a:lnTo>
                  <a:lnTo>
                    <a:pt x="5693339" y="2314372"/>
                  </a:lnTo>
                  <a:lnTo>
                    <a:pt x="5674548" y="2352026"/>
                  </a:lnTo>
                  <a:lnTo>
                    <a:pt x="5644593" y="2375467"/>
                  </a:lnTo>
                  <a:lnTo>
                    <a:pt x="5604589" y="2383537"/>
                  </a:lnTo>
                  <a:lnTo>
                    <a:pt x="5572338" y="2376926"/>
                  </a:lnTo>
                  <a:lnTo>
                    <a:pt x="5501884" y="2347837"/>
                  </a:lnTo>
                  <a:lnTo>
                    <a:pt x="5469633" y="2341226"/>
                  </a:lnTo>
                  <a:lnTo>
                    <a:pt x="5436145" y="2347837"/>
                  </a:lnTo>
                  <a:lnTo>
                    <a:pt x="5360233" y="2376926"/>
                  </a:lnTo>
                  <a:lnTo>
                    <a:pt x="5326741" y="2383537"/>
                  </a:lnTo>
                  <a:lnTo>
                    <a:pt x="5292009" y="2376926"/>
                  </a:lnTo>
                  <a:lnTo>
                    <a:pt x="5210641" y="2347837"/>
                  </a:lnTo>
                  <a:lnTo>
                    <a:pt x="5175913" y="2341226"/>
                  </a:lnTo>
                  <a:lnTo>
                    <a:pt x="5139939" y="2347837"/>
                  </a:lnTo>
                  <a:lnTo>
                    <a:pt x="5053110" y="2376926"/>
                  </a:lnTo>
                  <a:lnTo>
                    <a:pt x="5017141" y="2383537"/>
                  </a:lnTo>
                  <a:lnTo>
                    <a:pt x="4982409" y="2376926"/>
                  </a:lnTo>
                  <a:lnTo>
                    <a:pt x="4901038" y="2347837"/>
                  </a:lnTo>
                  <a:lnTo>
                    <a:pt x="4866306" y="2341226"/>
                  </a:lnTo>
                  <a:lnTo>
                    <a:pt x="4832815" y="2347837"/>
                  </a:lnTo>
                  <a:lnTo>
                    <a:pt x="4756904" y="2376926"/>
                  </a:lnTo>
                  <a:lnTo>
                    <a:pt x="4723413" y="2383537"/>
                  </a:lnTo>
                  <a:lnTo>
                    <a:pt x="4688681" y="2376926"/>
                  </a:lnTo>
                  <a:lnTo>
                    <a:pt x="4607310" y="2347837"/>
                  </a:lnTo>
                  <a:lnTo>
                    <a:pt x="4572578" y="2341226"/>
                  </a:lnTo>
                  <a:lnTo>
                    <a:pt x="4537850" y="2347837"/>
                  </a:lnTo>
                  <a:lnTo>
                    <a:pt x="4456482" y="2376926"/>
                  </a:lnTo>
                  <a:lnTo>
                    <a:pt x="4421750" y="2383537"/>
                  </a:lnTo>
                  <a:lnTo>
                    <a:pt x="4387018" y="2379130"/>
                  </a:lnTo>
                  <a:lnTo>
                    <a:pt x="4305650" y="2359739"/>
                  </a:lnTo>
                  <a:lnTo>
                    <a:pt x="4270922" y="2355332"/>
                  </a:lnTo>
                  <a:lnTo>
                    <a:pt x="4236189" y="2359739"/>
                  </a:lnTo>
                  <a:lnTo>
                    <a:pt x="4154818" y="2379130"/>
                  </a:lnTo>
                  <a:lnTo>
                    <a:pt x="4120086" y="2383537"/>
                  </a:lnTo>
                  <a:lnTo>
                    <a:pt x="4085354" y="2379130"/>
                  </a:lnTo>
                  <a:lnTo>
                    <a:pt x="4003986" y="2359739"/>
                  </a:lnTo>
                  <a:lnTo>
                    <a:pt x="3969258" y="2355332"/>
                  </a:lnTo>
                  <a:lnTo>
                    <a:pt x="3934526" y="2361943"/>
                  </a:lnTo>
                  <a:lnTo>
                    <a:pt x="3853155" y="2391032"/>
                  </a:lnTo>
                  <a:lnTo>
                    <a:pt x="3818422" y="2397643"/>
                  </a:lnTo>
                  <a:close/>
                </a:path>
              </a:pathLst>
            </a:custGeom>
            <a:solidFill>
              <a:srgbClr val="BC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53521" y="6414769"/>
              <a:ext cx="5732145" cy="2397760"/>
            </a:xfrm>
            <a:custGeom>
              <a:avLst/>
              <a:gdLst/>
              <a:ahLst/>
              <a:cxnLst/>
              <a:rect l="l" t="t" r="r" b="b"/>
              <a:pathLst>
                <a:path w="5732145" h="2397759">
                  <a:moveTo>
                    <a:pt x="100159" y="533"/>
                  </a:moveTo>
                  <a:lnTo>
                    <a:pt x="129834" y="13098"/>
                  </a:lnTo>
                  <a:lnTo>
                    <a:pt x="160710" y="26789"/>
                  </a:lnTo>
                  <a:lnTo>
                    <a:pt x="191839" y="37795"/>
                  </a:lnTo>
                  <a:lnTo>
                    <a:pt x="222274" y="42311"/>
                  </a:lnTo>
                  <a:lnTo>
                    <a:pt x="255766" y="35699"/>
                  </a:lnTo>
                  <a:lnTo>
                    <a:pt x="293723" y="21155"/>
                  </a:lnTo>
                  <a:lnTo>
                    <a:pt x="331678" y="6611"/>
                  </a:lnTo>
                  <a:lnTo>
                    <a:pt x="365166" y="0"/>
                  </a:lnTo>
                  <a:lnTo>
                    <a:pt x="399898" y="6611"/>
                  </a:lnTo>
                  <a:lnTo>
                    <a:pt x="440584" y="21155"/>
                  </a:lnTo>
                  <a:lnTo>
                    <a:pt x="481269" y="35699"/>
                  </a:lnTo>
                  <a:lnTo>
                    <a:pt x="516001" y="42311"/>
                  </a:lnTo>
                  <a:lnTo>
                    <a:pt x="550730" y="35699"/>
                  </a:lnTo>
                  <a:lnTo>
                    <a:pt x="591415" y="21155"/>
                  </a:lnTo>
                  <a:lnTo>
                    <a:pt x="632101" y="6611"/>
                  </a:lnTo>
                  <a:lnTo>
                    <a:pt x="666829" y="0"/>
                  </a:lnTo>
                  <a:lnTo>
                    <a:pt x="701562" y="6611"/>
                  </a:lnTo>
                  <a:lnTo>
                    <a:pt x="742247" y="21155"/>
                  </a:lnTo>
                  <a:lnTo>
                    <a:pt x="782933" y="35699"/>
                  </a:lnTo>
                  <a:lnTo>
                    <a:pt x="817665" y="42311"/>
                  </a:lnTo>
                  <a:lnTo>
                    <a:pt x="851153" y="35699"/>
                  </a:lnTo>
                  <a:lnTo>
                    <a:pt x="889108" y="21155"/>
                  </a:lnTo>
                  <a:lnTo>
                    <a:pt x="927065" y="6611"/>
                  </a:lnTo>
                  <a:lnTo>
                    <a:pt x="960557" y="0"/>
                  </a:lnTo>
                  <a:lnTo>
                    <a:pt x="995289" y="6611"/>
                  </a:lnTo>
                  <a:lnTo>
                    <a:pt x="1035975" y="21155"/>
                  </a:lnTo>
                  <a:lnTo>
                    <a:pt x="1076661" y="35699"/>
                  </a:lnTo>
                  <a:lnTo>
                    <a:pt x="1111393" y="42311"/>
                  </a:lnTo>
                  <a:lnTo>
                    <a:pt x="1146121" y="35699"/>
                  </a:lnTo>
                  <a:lnTo>
                    <a:pt x="1186804" y="21155"/>
                  </a:lnTo>
                  <a:lnTo>
                    <a:pt x="1227489" y="6611"/>
                  </a:lnTo>
                  <a:lnTo>
                    <a:pt x="1262221" y="0"/>
                  </a:lnTo>
                  <a:lnTo>
                    <a:pt x="1295712" y="6611"/>
                  </a:lnTo>
                  <a:lnTo>
                    <a:pt x="1333667" y="21155"/>
                  </a:lnTo>
                  <a:lnTo>
                    <a:pt x="1371622" y="35699"/>
                  </a:lnTo>
                  <a:lnTo>
                    <a:pt x="1405113" y="42311"/>
                  </a:lnTo>
                  <a:lnTo>
                    <a:pt x="1439845" y="35699"/>
                  </a:lnTo>
                  <a:lnTo>
                    <a:pt x="1480531" y="21155"/>
                  </a:lnTo>
                  <a:lnTo>
                    <a:pt x="1521216" y="6611"/>
                  </a:lnTo>
                  <a:lnTo>
                    <a:pt x="1555949" y="0"/>
                  </a:lnTo>
                  <a:lnTo>
                    <a:pt x="1590676" y="6611"/>
                  </a:lnTo>
                  <a:lnTo>
                    <a:pt x="1631360" y="21155"/>
                  </a:lnTo>
                  <a:lnTo>
                    <a:pt x="1672045" y="35699"/>
                  </a:lnTo>
                  <a:lnTo>
                    <a:pt x="1706777" y="42311"/>
                  </a:lnTo>
                  <a:lnTo>
                    <a:pt x="1741509" y="35699"/>
                  </a:lnTo>
                  <a:lnTo>
                    <a:pt x="1782194" y="21155"/>
                  </a:lnTo>
                  <a:lnTo>
                    <a:pt x="1822880" y="6611"/>
                  </a:lnTo>
                  <a:lnTo>
                    <a:pt x="1857612" y="0"/>
                  </a:lnTo>
                  <a:lnTo>
                    <a:pt x="1892340" y="6611"/>
                  </a:lnTo>
                  <a:lnTo>
                    <a:pt x="1933023" y="21155"/>
                  </a:lnTo>
                  <a:lnTo>
                    <a:pt x="1973708" y="35699"/>
                  </a:lnTo>
                  <a:lnTo>
                    <a:pt x="2008440" y="42311"/>
                  </a:lnTo>
                  <a:lnTo>
                    <a:pt x="2041931" y="35699"/>
                  </a:lnTo>
                  <a:lnTo>
                    <a:pt x="2079886" y="21155"/>
                  </a:lnTo>
                  <a:lnTo>
                    <a:pt x="2117841" y="6611"/>
                  </a:lnTo>
                  <a:lnTo>
                    <a:pt x="2151332" y="0"/>
                  </a:lnTo>
                  <a:lnTo>
                    <a:pt x="2187305" y="6611"/>
                  </a:lnTo>
                  <a:lnTo>
                    <a:pt x="2230718" y="21155"/>
                  </a:lnTo>
                  <a:lnTo>
                    <a:pt x="2274132" y="35699"/>
                  </a:lnTo>
                  <a:lnTo>
                    <a:pt x="2310104" y="42311"/>
                  </a:lnTo>
                  <a:lnTo>
                    <a:pt x="2343595" y="35699"/>
                  </a:lnTo>
                  <a:lnTo>
                    <a:pt x="2381550" y="21155"/>
                  </a:lnTo>
                  <a:lnTo>
                    <a:pt x="2419505" y="6611"/>
                  </a:lnTo>
                  <a:lnTo>
                    <a:pt x="2452996" y="0"/>
                  </a:lnTo>
                  <a:lnTo>
                    <a:pt x="2487728" y="6611"/>
                  </a:lnTo>
                  <a:lnTo>
                    <a:pt x="2528414" y="21155"/>
                  </a:lnTo>
                  <a:lnTo>
                    <a:pt x="2569100" y="35699"/>
                  </a:lnTo>
                  <a:lnTo>
                    <a:pt x="2603832" y="42311"/>
                  </a:lnTo>
                  <a:lnTo>
                    <a:pt x="2638563" y="35699"/>
                  </a:lnTo>
                  <a:lnTo>
                    <a:pt x="2679246" y="21155"/>
                  </a:lnTo>
                  <a:lnTo>
                    <a:pt x="2719929" y="6611"/>
                  </a:lnTo>
                  <a:lnTo>
                    <a:pt x="2754660" y="0"/>
                  </a:lnTo>
                  <a:lnTo>
                    <a:pt x="2789392" y="6611"/>
                  </a:lnTo>
                  <a:lnTo>
                    <a:pt x="2830078" y="21155"/>
                  </a:lnTo>
                  <a:lnTo>
                    <a:pt x="2870763" y="35699"/>
                  </a:lnTo>
                  <a:lnTo>
                    <a:pt x="2905495" y="42311"/>
                  </a:lnTo>
                  <a:lnTo>
                    <a:pt x="2938983" y="35699"/>
                  </a:lnTo>
                  <a:lnTo>
                    <a:pt x="2976939" y="21155"/>
                  </a:lnTo>
                  <a:lnTo>
                    <a:pt x="3014895" y="6611"/>
                  </a:lnTo>
                  <a:lnTo>
                    <a:pt x="3048388" y="0"/>
                  </a:lnTo>
                  <a:lnTo>
                    <a:pt x="3084360" y="6611"/>
                  </a:lnTo>
                  <a:lnTo>
                    <a:pt x="3127773" y="21155"/>
                  </a:lnTo>
                  <a:lnTo>
                    <a:pt x="3171187" y="35699"/>
                  </a:lnTo>
                  <a:lnTo>
                    <a:pt x="3207159" y="42311"/>
                  </a:lnTo>
                  <a:lnTo>
                    <a:pt x="3240650" y="35699"/>
                  </a:lnTo>
                  <a:lnTo>
                    <a:pt x="3278605" y="21155"/>
                  </a:lnTo>
                  <a:lnTo>
                    <a:pt x="3316560" y="6611"/>
                  </a:lnTo>
                  <a:lnTo>
                    <a:pt x="3350051" y="0"/>
                  </a:lnTo>
                  <a:lnTo>
                    <a:pt x="3384783" y="6611"/>
                  </a:lnTo>
                  <a:lnTo>
                    <a:pt x="3425468" y="21155"/>
                  </a:lnTo>
                  <a:lnTo>
                    <a:pt x="3466151" y="35699"/>
                  </a:lnTo>
                  <a:lnTo>
                    <a:pt x="3500879" y="42311"/>
                  </a:lnTo>
                  <a:lnTo>
                    <a:pt x="3535612" y="37902"/>
                  </a:lnTo>
                  <a:lnTo>
                    <a:pt x="3576297" y="28205"/>
                  </a:lnTo>
                  <a:lnTo>
                    <a:pt x="3616983" y="18507"/>
                  </a:lnTo>
                  <a:lnTo>
                    <a:pt x="3651715" y="14099"/>
                  </a:lnTo>
                  <a:lnTo>
                    <a:pt x="3686447" y="18507"/>
                  </a:lnTo>
                  <a:lnTo>
                    <a:pt x="3727132" y="28205"/>
                  </a:lnTo>
                  <a:lnTo>
                    <a:pt x="3767815" y="37902"/>
                  </a:lnTo>
                  <a:lnTo>
                    <a:pt x="3802543" y="42311"/>
                  </a:lnTo>
                  <a:lnTo>
                    <a:pt x="3837275" y="37902"/>
                  </a:lnTo>
                  <a:lnTo>
                    <a:pt x="3877961" y="28205"/>
                  </a:lnTo>
                  <a:lnTo>
                    <a:pt x="3918646" y="18507"/>
                  </a:lnTo>
                  <a:lnTo>
                    <a:pt x="3953379" y="14099"/>
                  </a:lnTo>
                  <a:lnTo>
                    <a:pt x="3988111" y="18507"/>
                  </a:lnTo>
                  <a:lnTo>
                    <a:pt x="4028795" y="28205"/>
                  </a:lnTo>
                  <a:lnTo>
                    <a:pt x="4069479" y="37902"/>
                  </a:lnTo>
                  <a:lnTo>
                    <a:pt x="4104207" y="42311"/>
                  </a:lnTo>
                  <a:lnTo>
                    <a:pt x="4138939" y="37902"/>
                  </a:lnTo>
                  <a:lnTo>
                    <a:pt x="4179624" y="28205"/>
                  </a:lnTo>
                  <a:lnTo>
                    <a:pt x="4220310" y="18507"/>
                  </a:lnTo>
                  <a:lnTo>
                    <a:pt x="4255042" y="14099"/>
                  </a:lnTo>
                  <a:lnTo>
                    <a:pt x="4289771" y="18507"/>
                  </a:lnTo>
                  <a:lnTo>
                    <a:pt x="4330456" y="28205"/>
                  </a:lnTo>
                  <a:lnTo>
                    <a:pt x="4371141" y="37902"/>
                  </a:lnTo>
                  <a:lnTo>
                    <a:pt x="4405870" y="42311"/>
                  </a:lnTo>
                  <a:lnTo>
                    <a:pt x="4440603" y="35699"/>
                  </a:lnTo>
                  <a:lnTo>
                    <a:pt x="4481288" y="21155"/>
                  </a:lnTo>
                  <a:lnTo>
                    <a:pt x="4521974" y="6611"/>
                  </a:lnTo>
                  <a:lnTo>
                    <a:pt x="4556706" y="0"/>
                  </a:lnTo>
                  <a:lnTo>
                    <a:pt x="4591438" y="6611"/>
                  </a:lnTo>
                  <a:lnTo>
                    <a:pt x="4632124" y="21155"/>
                  </a:lnTo>
                  <a:lnTo>
                    <a:pt x="4672809" y="35699"/>
                  </a:lnTo>
                  <a:lnTo>
                    <a:pt x="4707542" y="42311"/>
                  </a:lnTo>
                  <a:lnTo>
                    <a:pt x="4742269" y="35699"/>
                  </a:lnTo>
                  <a:lnTo>
                    <a:pt x="4782953" y="21155"/>
                  </a:lnTo>
                  <a:lnTo>
                    <a:pt x="4823638" y="6611"/>
                  </a:lnTo>
                  <a:lnTo>
                    <a:pt x="4858370" y="0"/>
                  </a:lnTo>
                  <a:lnTo>
                    <a:pt x="4891862" y="6611"/>
                  </a:lnTo>
                  <a:lnTo>
                    <a:pt x="4929818" y="21155"/>
                  </a:lnTo>
                  <a:lnTo>
                    <a:pt x="4967774" y="35699"/>
                  </a:lnTo>
                  <a:lnTo>
                    <a:pt x="5001262" y="42311"/>
                  </a:lnTo>
                  <a:lnTo>
                    <a:pt x="5035994" y="35699"/>
                  </a:lnTo>
                  <a:lnTo>
                    <a:pt x="5076680" y="21155"/>
                  </a:lnTo>
                  <a:lnTo>
                    <a:pt x="5117365" y="6611"/>
                  </a:lnTo>
                  <a:lnTo>
                    <a:pt x="5152097" y="0"/>
                  </a:lnTo>
                  <a:lnTo>
                    <a:pt x="5186825" y="6611"/>
                  </a:lnTo>
                  <a:lnTo>
                    <a:pt x="5227509" y="21155"/>
                  </a:lnTo>
                  <a:lnTo>
                    <a:pt x="5268193" y="35699"/>
                  </a:lnTo>
                  <a:lnTo>
                    <a:pt x="5302925" y="42311"/>
                  </a:lnTo>
                  <a:lnTo>
                    <a:pt x="5337658" y="35699"/>
                  </a:lnTo>
                  <a:lnTo>
                    <a:pt x="5378343" y="21155"/>
                  </a:lnTo>
                  <a:lnTo>
                    <a:pt x="5419029" y="6611"/>
                  </a:lnTo>
                  <a:lnTo>
                    <a:pt x="5453761" y="0"/>
                  </a:lnTo>
                  <a:lnTo>
                    <a:pt x="5488489" y="6611"/>
                  </a:lnTo>
                  <a:lnTo>
                    <a:pt x="5529172" y="21155"/>
                  </a:lnTo>
                  <a:lnTo>
                    <a:pt x="5569857" y="35699"/>
                  </a:lnTo>
                  <a:lnTo>
                    <a:pt x="5604589" y="42311"/>
                  </a:lnTo>
                  <a:lnTo>
                    <a:pt x="5629489" y="40177"/>
                  </a:lnTo>
                  <a:lnTo>
                    <a:pt x="5647236" y="34274"/>
                  </a:lnTo>
                  <a:lnTo>
                    <a:pt x="5661717" y="25346"/>
                  </a:lnTo>
                  <a:lnTo>
                    <a:pt x="5676815" y="14139"/>
                  </a:lnTo>
                  <a:lnTo>
                    <a:pt x="5701231" y="48168"/>
                  </a:lnTo>
                  <a:lnTo>
                    <a:pt x="5718305" y="81396"/>
                  </a:lnTo>
                  <a:lnTo>
                    <a:pt x="5728332" y="112718"/>
                  </a:lnTo>
                  <a:lnTo>
                    <a:pt x="5731609" y="141032"/>
                  </a:lnTo>
                  <a:lnTo>
                    <a:pt x="5724167" y="174089"/>
                  </a:lnTo>
                  <a:lnTo>
                    <a:pt x="5707794" y="215080"/>
                  </a:lnTo>
                  <a:lnTo>
                    <a:pt x="5691421" y="256070"/>
                  </a:lnTo>
                  <a:lnTo>
                    <a:pt x="5683979" y="289127"/>
                  </a:lnTo>
                  <a:lnTo>
                    <a:pt x="5691421" y="318875"/>
                  </a:lnTo>
                  <a:lnTo>
                    <a:pt x="5707794" y="352591"/>
                  </a:lnTo>
                  <a:lnTo>
                    <a:pt x="5724167" y="386309"/>
                  </a:lnTo>
                  <a:lnTo>
                    <a:pt x="5731609" y="416060"/>
                  </a:lnTo>
                  <a:lnTo>
                    <a:pt x="5724167" y="446913"/>
                  </a:lnTo>
                  <a:lnTo>
                    <a:pt x="5707794" y="483054"/>
                  </a:lnTo>
                  <a:lnTo>
                    <a:pt x="5691421" y="519194"/>
                  </a:lnTo>
                  <a:lnTo>
                    <a:pt x="5683979" y="550043"/>
                  </a:lnTo>
                  <a:lnTo>
                    <a:pt x="5691421" y="578692"/>
                  </a:lnTo>
                  <a:lnTo>
                    <a:pt x="5707794" y="609985"/>
                  </a:lnTo>
                  <a:lnTo>
                    <a:pt x="5724167" y="641278"/>
                  </a:lnTo>
                  <a:lnTo>
                    <a:pt x="5731609" y="669927"/>
                  </a:lnTo>
                  <a:lnTo>
                    <a:pt x="5724167" y="700780"/>
                  </a:lnTo>
                  <a:lnTo>
                    <a:pt x="5707794" y="736921"/>
                  </a:lnTo>
                  <a:lnTo>
                    <a:pt x="5691421" y="773063"/>
                  </a:lnTo>
                  <a:lnTo>
                    <a:pt x="5683979" y="803916"/>
                  </a:lnTo>
                  <a:lnTo>
                    <a:pt x="5691421" y="835868"/>
                  </a:lnTo>
                  <a:lnTo>
                    <a:pt x="5707794" y="874432"/>
                  </a:lnTo>
                  <a:lnTo>
                    <a:pt x="5724167" y="912997"/>
                  </a:lnTo>
                  <a:lnTo>
                    <a:pt x="5731609" y="944948"/>
                  </a:lnTo>
                  <a:lnTo>
                    <a:pt x="5724167" y="975802"/>
                  </a:lnTo>
                  <a:lnTo>
                    <a:pt x="5707794" y="1011943"/>
                  </a:lnTo>
                  <a:lnTo>
                    <a:pt x="5691421" y="1048085"/>
                  </a:lnTo>
                  <a:lnTo>
                    <a:pt x="5683979" y="1078938"/>
                  </a:lnTo>
                  <a:lnTo>
                    <a:pt x="5688940" y="1109791"/>
                  </a:lnTo>
                  <a:lnTo>
                    <a:pt x="5699854" y="1145932"/>
                  </a:lnTo>
                  <a:lnTo>
                    <a:pt x="5710769" y="1182071"/>
                  </a:lnTo>
                  <a:lnTo>
                    <a:pt x="5715730" y="1212921"/>
                  </a:lnTo>
                  <a:lnTo>
                    <a:pt x="5708288" y="1243774"/>
                  </a:lnTo>
                  <a:lnTo>
                    <a:pt x="5691915" y="1279915"/>
                  </a:lnTo>
                  <a:lnTo>
                    <a:pt x="5675542" y="1316057"/>
                  </a:lnTo>
                  <a:lnTo>
                    <a:pt x="5668099" y="1346910"/>
                  </a:lnTo>
                  <a:lnTo>
                    <a:pt x="5675542" y="1374457"/>
                  </a:lnTo>
                  <a:lnTo>
                    <a:pt x="5691915" y="1403326"/>
                  </a:lnTo>
                  <a:lnTo>
                    <a:pt x="5708288" y="1432194"/>
                  </a:lnTo>
                  <a:lnTo>
                    <a:pt x="5715730" y="1459737"/>
                  </a:lnTo>
                  <a:lnTo>
                    <a:pt x="5708288" y="1492794"/>
                  </a:lnTo>
                  <a:lnTo>
                    <a:pt x="5691915" y="1533785"/>
                  </a:lnTo>
                  <a:lnTo>
                    <a:pt x="5675542" y="1574775"/>
                  </a:lnTo>
                  <a:lnTo>
                    <a:pt x="5668099" y="1607833"/>
                  </a:lnTo>
                  <a:lnTo>
                    <a:pt x="5675542" y="1637580"/>
                  </a:lnTo>
                  <a:lnTo>
                    <a:pt x="5691915" y="1671297"/>
                  </a:lnTo>
                  <a:lnTo>
                    <a:pt x="5708288" y="1705014"/>
                  </a:lnTo>
                  <a:lnTo>
                    <a:pt x="5715730" y="1734766"/>
                  </a:lnTo>
                  <a:lnTo>
                    <a:pt x="5708288" y="1766718"/>
                  </a:lnTo>
                  <a:lnTo>
                    <a:pt x="5691915" y="1805283"/>
                  </a:lnTo>
                  <a:lnTo>
                    <a:pt x="5675542" y="1843849"/>
                  </a:lnTo>
                  <a:lnTo>
                    <a:pt x="5668099" y="1875805"/>
                  </a:lnTo>
                  <a:lnTo>
                    <a:pt x="5675542" y="1905553"/>
                  </a:lnTo>
                  <a:lnTo>
                    <a:pt x="5691915" y="1939269"/>
                  </a:lnTo>
                  <a:lnTo>
                    <a:pt x="5708288" y="1972986"/>
                  </a:lnTo>
                  <a:lnTo>
                    <a:pt x="5715730" y="2002738"/>
                  </a:lnTo>
                  <a:lnTo>
                    <a:pt x="5705806" y="2034693"/>
                  </a:lnTo>
                  <a:lnTo>
                    <a:pt x="5683975" y="2073257"/>
                  </a:lnTo>
                  <a:lnTo>
                    <a:pt x="5662143" y="2111822"/>
                  </a:lnTo>
                  <a:lnTo>
                    <a:pt x="5652220" y="2143777"/>
                  </a:lnTo>
                  <a:lnTo>
                    <a:pt x="5659662" y="2172423"/>
                  </a:lnTo>
                  <a:lnTo>
                    <a:pt x="5676035" y="2203716"/>
                  </a:lnTo>
                  <a:lnTo>
                    <a:pt x="5692408" y="2235010"/>
                  </a:lnTo>
                  <a:lnTo>
                    <a:pt x="5699851" y="2263660"/>
                  </a:lnTo>
                  <a:lnTo>
                    <a:pt x="5693339" y="2314372"/>
                  </a:lnTo>
                  <a:lnTo>
                    <a:pt x="5674548" y="2352026"/>
                  </a:lnTo>
                  <a:lnTo>
                    <a:pt x="5644593" y="2375467"/>
                  </a:lnTo>
                  <a:lnTo>
                    <a:pt x="5604589" y="2383537"/>
                  </a:lnTo>
                  <a:lnTo>
                    <a:pt x="5572338" y="2376926"/>
                  </a:lnTo>
                  <a:lnTo>
                    <a:pt x="5537111" y="2362382"/>
                  </a:lnTo>
                  <a:lnTo>
                    <a:pt x="5501884" y="2347837"/>
                  </a:lnTo>
                  <a:lnTo>
                    <a:pt x="5469633" y="2341226"/>
                  </a:lnTo>
                  <a:lnTo>
                    <a:pt x="5436145" y="2347837"/>
                  </a:lnTo>
                  <a:lnTo>
                    <a:pt x="5398190" y="2362382"/>
                  </a:lnTo>
                  <a:lnTo>
                    <a:pt x="5360233" y="2376926"/>
                  </a:lnTo>
                  <a:lnTo>
                    <a:pt x="5326741" y="2383537"/>
                  </a:lnTo>
                  <a:lnTo>
                    <a:pt x="5292009" y="2376926"/>
                  </a:lnTo>
                  <a:lnTo>
                    <a:pt x="5251324" y="2362382"/>
                  </a:lnTo>
                  <a:lnTo>
                    <a:pt x="5210641" y="2347837"/>
                  </a:lnTo>
                  <a:lnTo>
                    <a:pt x="5175913" y="2341226"/>
                  </a:lnTo>
                  <a:lnTo>
                    <a:pt x="5139939" y="2347837"/>
                  </a:lnTo>
                  <a:lnTo>
                    <a:pt x="5096524" y="2362382"/>
                  </a:lnTo>
                  <a:lnTo>
                    <a:pt x="5053110" y="2376926"/>
                  </a:lnTo>
                  <a:lnTo>
                    <a:pt x="5017141" y="2383537"/>
                  </a:lnTo>
                  <a:lnTo>
                    <a:pt x="4982409" y="2376926"/>
                  </a:lnTo>
                  <a:lnTo>
                    <a:pt x="4941723" y="2362382"/>
                  </a:lnTo>
                  <a:lnTo>
                    <a:pt x="4901038" y="2347837"/>
                  </a:lnTo>
                  <a:lnTo>
                    <a:pt x="4866306" y="2341226"/>
                  </a:lnTo>
                  <a:lnTo>
                    <a:pt x="4832815" y="2347837"/>
                  </a:lnTo>
                  <a:lnTo>
                    <a:pt x="4794859" y="2362382"/>
                  </a:lnTo>
                  <a:lnTo>
                    <a:pt x="4756904" y="2376926"/>
                  </a:lnTo>
                  <a:lnTo>
                    <a:pt x="4723413" y="2383537"/>
                  </a:lnTo>
                  <a:lnTo>
                    <a:pt x="4688681" y="2376926"/>
                  </a:lnTo>
                  <a:lnTo>
                    <a:pt x="4647996" y="2362382"/>
                  </a:lnTo>
                  <a:lnTo>
                    <a:pt x="4607310" y="2347837"/>
                  </a:lnTo>
                  <a:lnTo>
                    <a:pt x="4572578" y="2341226"/>
                  </a:lnTo>
                  <a:lnTo>
                    <a:pt x="4537850" y="2347837"/>
                  </a:lnTo>
                  <a:lnTo>
                    <a:pt x="4497167" y="2362382"/>
                  </a:lnTo>
                  <a:lnTo>
                    <a:pt x="4456482" y="2376926"/>
                  </a:lnTo>
                  <a:lnTo>
                    <a:pt x="4421750" y="2383537"/>
                  </a:lnTo>
                  <a:lnTo>
                    <a:pt x="4387018" y="2379130"/>
                  </a:lnTo>
                  <a:lnTo>
                    <a:pt x="4346333" y="2369435"/>
                  </a:lnTo>
                  <a:lnTo>
                    <a:pt x="4305650" y="2359739"/>
                  </a:lnTo>
                  <a:lnTo>
                    <a:pt x="4270922" y="2355332"/>
                  </a:lnTo>
                  <a:lnTo>
                    <a:pt x="4236189" y="2359739"/>
                  </a:lnTo>
                  <a:lnTo>
                    <a:pt x="4195504" y="2369435"/>
                  </a:lnTo>
                  <a:lnTo>
                    <a:pt x="4154818" y="2379130"/>
                  </a:lnTo>
                  <a:lnTo>
                    <a:pt x="4120086" y="2383537"/>
                  </a:lnTo>
                  <a:lnTo>
                    <a:pt x="4085354" y="2379130"/>
                  </a:lnTo>
                  <a:lnTo>
                    <a:pt x="4044669" y="2369435"/>
                  </a:lnTo>
                  <a:lnTo>
                    <a:pt x="4003986" y="2359739"/>
                  </a:lnTo>
                  <a:lnTo>
                    <a:pt x="3969258" y="2355332"/>
                  </a:lnTo>
                  <a:lnTo>
                    <a:pt x="3934526" y="2361943"/>
                  </a:lnTo>
                  <a:lnTo>
                    <a:pt x="3893840" y="2376488"/>
                  </a:lnTo>
                  <a:lnTo>
                    <a:pt x="3853155" y="2391032"/>
                  </a:lnTo>
                  <a:lnTo>
                    <a:pt x="3818422" y="2397643"/>
                  </a:lnTo>
                  <a:lnTo>
                    <a:pt x="3783690" y="2391032"/>
                  </a:lnTo>
                  <a:lnTo>
                    <a:pt x="3743006" y="2376488"/>
                  </a:lnTo>
                  <a:lnTo>
                    <a:pt x="3702322" y="2361943"/>
                  </a:lnTo>
                  <a:lnTo>
                    <a:pt x="3667594" y="2355332"/>
                  </a:lnTo>
                  <a:lnTo>
                    <a:pt x="3632862" y="2359739"/>
                  </a:lnTo>
                  <a:lnTo>
                    <a:pt x="3592177" y="2369435"/>
                  </a:lnTo>
                  <a:lnTo>
                    <a:pt x="3551491" y="2379130"/>
                  </a:lnTo>
                  <a:lnTo>
                    <a:pt x="3516759" y="2383537"/>
                  </a:lnTo>
                  <a:lnTo>
                    <a:pt x="3482027" y="2379130"/>
                  </a:lnTo>
                  <a:lnTo>
                    <a:pt x="3441342" y="2369435"/>
                  </a:lnTo>
                  <a:lnTo>
                    <a:pt x="3400659" y="2359739"/>
                  </a:lnTo>
                  <a:lnTo>
                    <a:pt x="3365931" y="2355332"/>
                  </a:lnTo>
                  <a:lnTo>
                    <a:pt x="3332438" y="2359739"/>
                  </a:lnTo>
                  <a:lnTo>
                    <a:pt x="3294481" y="2369435"/>
                  </a:lnTo>
                  <a:lnTo>
                    <a:pt x="3256523" y="2379130"/>
                  </a:lnTo>
                  <a:lnTo>
                    <a:pt x="3223031" y="2383537"/>
                  </a:lnTo>
                  <a:lnTo>
                    <a:pt x="3188303" y="2376926"/>
                  </a:lnTo>
                  <a:lnTo>
                    <a:pt x="3147620" y="2362382"/>
                  </a:lnTo>
                  <a:lnTo>
                    <a:pt x="3106935" y="2347837"/>
                  </a:lnTo>
                  <a:lnTo>
                    <a:pt x="3072203" y="2341226"/>
                  </a:lnTo>
                  <a:lnTo>
                    <a:pt x="3038712" y="2347837"/>
                  </a:lnTo>
                  <a:lnTo>
                    <a:pt x="3000757" y="2362382"/>
                  </a:lnTo>
                  <a:lnTo>
                    <a:pt x="2962802" y="2376926"/>
                  </a:lnTo>
                  <a:lnTo>
                    <a:pt x="2929311" y="2383537"/>
                  </a:lnTo>
                  <a:lnTo>
                    <a:pt x="2897060" y="2376926"/>
                  </a:lnTo>
                  <a:lnTo>
                    <a:pt x="2861833" y="2362382"/>
                  </a:lnTo>
                  <a:lnTo>
                    <a:pt x="2826606" y="2347837"/>
                  </a:lnTo>
                  <a:lnTo>
                    <a:pt x="2794355" y="2341226"/>
                  </a:lnTo>
                  <a:lnTo>
                    <a:pt x="2758382" y="2347837"/>
                  </a:lnTo>
                  <a:lnTo>
                    <a:pt x="2714969" y="2362382"/>
                  </a:lnTo>
                  <a:lnTo>
                    <a:pt x="2671555" y="2376926"/>
                  </a:lnTo>
                  <a:lnTo>
                    <a:pt x="2635583" y="2383537"/>
                  </a:lnTo>
                  <a:lnTo>
                    <a:pt x="2602092" y="2379130"/>
                  </a:lnTo>
                  <a:lnTo>
                    <a:pt x="2564137" y="2369435"/>
                  </a:lnTo>
                  <a:lnTo>
                    <a:pt x="2526182" y="2359739"/>
                  </a:lnTo>
                  <a:lnTo>
                    <a:pt x="2492691" y="2355332"/>
                  </a:lnTo>
                  <a:lnTo>
                    <a:pt x="2457959" y="2359739"/>
                  </a:lnTo>
                  <a:lnTo>
                    <a:pt x="2417273" y="2369435"/>
                  </a:lnTo>
                  <a:lnTo>
                    <a:pt x="2376588" y="2379130"/>
                  </a:lnTo>
                  <a:lnTo>
                    <a:pt x="2341855" y="2383537"/>
                  </a:lnTo>
                  <a:lnTo>
                    <a:pt x="2307127" y="2376926"/>
                  </a:lnTo>
                  <a:lnTo>
                    <a:pt x="2266444" y="2362382"/>
                  </a:lnTo>
                  <a:lnTo>
                    <a:pt x="2225759" y="2347837"/>
                  </a:lnTo>
                  <a:lnTo>
                    <a:pt x="2191027" y="2341226"/>
                  </a:lnTo>
                  <a:lnTo>
                    <a:pt x="2157536" y="2347837"/>
                  </a:lnTo>
                  <a:lnTo>
                    <a:pt x="2119581" y="2362382"/>
                  </a:lnTo>
                  <a:lnTo>
                    <a:pt x="2081626" y="2376926"/>
                  </a:lnTo>
                  <a:lnTo>
                    <a:pt x="2048135" y="2383537"/>
                  </a:lnTo>
                  <a:lnTo>
                    <a:pt x="2013403" y="2376926"/>
                  </a:lnTo>
                  <a:lnTo>
                    <a:pt x="1972717" y="2362382"/>
                  </a:lnTo>
                  <a:lnTo>
                    <a:pt x="1932032" y="2347837"/>
                  </a:lnTo>
                  <a:lnTo>
                    <a:pt x="1897300" y="2341226"/>
                  </a:lnTo>
                  <a:lnTo>
                    <a:pt x="1862572" y="2347837"/>
                  </a:lnTo>
                  <a:lnTo>
                    <a:pt x="1821888" y="2362382"/>
                  </a:lnTo>
                  <a:lnTo>
                    <a:pt x="1781204" y="2376926"/>
                  </a:lnTo>
                  <a:lnTo>
                    <a:pt x="1746471" y="2383537"/>
                  </a:lnTo>
                  <a:lnTo>
                    <a:pt x="1711739" y="2376926"/>
                  </a:lnTo>
                  <a:lnTo>
                    <a:pt x="1671054" y="2362382"/>
                  </a:lnTo>
                  <a:lnTo>
                    <a:pt x="1630368" y="2347837"/>
                  </a:lnTo>
                  <a:lnTo>
                    <a:pt x="1595636" y="2341226"/>
                  </a:lnTo>
                  <a:lnTo>
                    <a:pt x="1560907" y="2347837"/>
                  </a:lnTo>
                  <a:lnTo>
                    <a:pt x="1520222" y="2362382"/>
                  </a:lnTo>
                  <a:lnTo>
                    <a:pt x="1479537" y="2376926"/>
                  </a:lnTo>
                  <a:lnTo>
                    <a:pt x="1444808" y="2383537"/>
                  </a:lnTo>
                  <a:lnTo>
                    <a:pt x="1411316" y="2379130"/>
                  </a:lnTo>
                  <a:lnTo>
                    <a:pt x="1373359" y="2369435"/>
                  </a:lnTo>
                  <a:lnTo>
                    <a:pt x="1335404" y="2359739"/>
                  </a:lnTo>
                  <a:lnTo>
                    <a:pt x="1301916" y="2355332"/>
                  </a:lnTo>
                  <a:lnTo>
                    <a:pt x="1267183" y="2361943"/>
                  </a:lnTo>
                  <a:lnTo>
                    <a:pt x="1226498" y="2376488"/>
                  </a:lnTo>
                  <a:lnTo>
                    <a:pt x="1185812" y="2391032"/>
                  </a:lnTo>
                  <a:lnTo>
                    <a:pt x="1151080" y="2397643"/>
                  </a:lnTo>
                  <a:lnTo>
                    <a:pt x="1116351" y="2391032"/>
                  </a:lnTo>
                  <a:lnTo>
                    <a:pt x="1075666" y="2376488"/>
                  </a:lnTo>
                  <a:lnTo>
                    <a:pt x="1034981" y="2361943"/>
                  </a:lnTo>
                  <a:lnTo>
                    <a:pt x="1000252" y="2355332"/>
                  </a:lnTo>
                  <a:lnTo>
                    <a:pt x="964280" y="2361943"/>
                  </a:lnTo>
                  <a:lnTo>
                    <a:pt x="920866" y="2376488"/>
                  </a:lnTo>
                  <a:lnTo>
                    <a:pt x="877453" y="2391032"/>
                  </a:lnTo>
                  <a:lnTo>
                    <a:pt x="841480" y="2397643"/>
                  </a:lnTo>
                  <a:lnTo>
                    <a:pt x="809229" y="2391032"/>
                  </a:lnTo>
                  <a:lnTo>
                    <a:pt x="774002" y="2376488"/>
                  </a:lnTo>
                  <a:lnTo>
                    <a:pt x="738775" y="2361943"/>
                  </a:lnTo>
                  <a:lnTo>
                    <a:pt x="706524" y="2355332"/>
                  </a:lnTo>
                  <a:lnTo>
                    <a:pt x="670552" y="2361943"/>
                  </a:lnTo>
                  <a:lnTo>
                    <a:pt x="627138" y="2376488"/>
                  </a:lnTo>
                  <a:lnTo>
                    <a:pt x="583725" y="2391032"/>
                  </a:lnTo>
                  <a:lnTo>
                    <a:pt x="547753" y="2397643"/>
                  </a:lnTo>
                  <a:lnTo>
                    <a:pt x="514265" y="2391032"/>
                  </a:lnTo>
                  <a:lnTo>
                    <a:pt x="476309" y="2376488"/>
                  </a:lnTo>
                  <a:lnTo>
                    <a:pt x="438353" y="2361943"/>
                  </a:lnTo>
                  <a:lnTo>
                    <a:pt x="404861" y="2355332"/>
                  </a:lnTo>
                  <a:lnTo>
                    <a:pt x="371370" y="2361943"/>
                  </a:lnTo>
                  <a:lnTo>
                    <a:pt x="333414" y="2376488"/>
                  </a:lnTo>
                  <a:lnTo>
                    <a:pt x="295459" y="2391032"/>
                  </a:lnTo>
                  <a:lnTo>
                    <a:pt x="261968" y="2397643"/>
                  </a:lnTo>
                  <a:lnTo>
                    <a:pt x="228390" y="2391691"/>
                  </a:lnTo>
                  <a:lnTo>
                    <a:pt x="184393" y="2378658"/>
                  </a:lnTo>
                  <a:lnTo>
                    <a:pt x="136495" y="2365778"/>
                  </a:lnTo>
                  <a:lnTo>
                    <a:pt x="91213" y="2360287"/>
                  </a:lnTo>
                  <a:lnTo>
                    <a:pt x="55064" y="2369418"/>
                  </a:lnTo>
                  <a:lnTo>
                    <a:pt x="30907" y="2345086"/>
                  </a:lnTo>
                  <a:lnTo>
                    <a:pt x="13706" y="2318413"/>
                  </a:lnTo>
                  <a:lnTo>
                    <a:pt x="3419" y="2290803"/>
                  </a:lnTo>
                  <a:lnTo>
                    <a:pt x="0" y="2263660"/>
                  </a:lnTo>
                  <a:lnTo>
                    <a:pt x="7442" y="2231705"/>
                  </a:lnTo>
                  <a:lnTo>
                    <a:pt x="23815" y="2193138"/>
                  </a:lnTo>
                  <a:lnTo>
                    <a:pt x="40188" y="2154573"/>
                  </a:lnTo>
                  <a:lnTo>
                    <a:pt x="47630" y="2122621"/>
                  </a:lnTo>
                  <a:lnTo>
                    <a:pt x="40188" y="2092870"/>
                  </a:lnTo>
                  <a:lnTo>
                    <a:pt x="23815" y="2059152"/>
                  </a:lnTo>
                  <a:lnTo>
                    <a:pt x="7442" y="2025433"/>
                  </a:lnTo>
                  <a:lnTo>
                    <a:pt x="0" y="1995682"/>
                  </a:lnTo>
                  <a:lnTo>
                    <a:pt x="7442" y="1963730"/>
                  </a:lnTo>
                  <a:lnTo>
                    <a:pt x="23815" y="1925165"/>
                  </a:lnTo>
                  <a:lnTo>
                    <a:pt x="40188" y="1886601"/>
                  </a:lnTo>
                  <a:lnTo>
                    <a:pt x="47630" y="1854649"/>
                  </a:lnTo>
                  <a:lnTo>
                    <a:pt x="42668" y="1824898"/>
                  </a:lnTo>
                  <a:lnTo>
                    <a:pt x="31751" y="1791179"/>
                  </a:lnTo>
                  <a:lnTo>
                    <a:pt x="20834" y="1757461"/>
                  </a:lnTo>
                  <a:lnTo>
                    <a:pt x="15871" y="1727709"/>
                  </a:lnTo>
                  <a:lnTo>
                    <a:pt x="20834" y="1696860"/>
                  </a:lnTo>
                  <a:lnTo>
                    <a:pt x="31751" y="1660721"/>
                  </a:lnTo>
                  <a:lnTo>
                    <a:pt x="42668" y="1624580"/>
                  </a:lnTo>
                  <a:lnTo>
                    <a:pt x="47630" y="1593727"/>
                  </a:lnTo>
                  <a:lnTo>
                    <a:pt x="42668" y="1565078"/>
                  </a:lnTo>
                  <a:lnTo>
                    <a:pt x="31751" y="1533785"/>
                  </a:lnTo>
                  <a:lnTo>
                    <a:pt x="20834" y="1502492"/>
                  </a:lnTo>
                  <a:lnTo>
                    <a:pt x="15871" y="1473843"/>
                  </a:lnTo>
                  <a:lnTo>
                    <a:pt x="23314" y="1439685"/>
                  </a:lnTo>
                  <a:lnTo>
                    <a:pt x="39687" y="1396272"/>
                  </a:lnTo>
                  <a:lnTo>
                    <a:pt x="56060" y="1352860"/>
                  </a:lnTo>
                  <a:lnTo>
                    <a:pt x="63502" y="1318705"/>
                  </a:lnTo>
                  <a:lnTo>
                    <a:pt x="56060" y="1288953"/>
                  </a:lnTo>
                  <a:lnTo>
                    <a:pt x="39687" y="1255236"/>
                  </a:lnTo>
                  <a:lnTo>
                    <a:pt x="23314" y="1221520"/>
                  </a:lnTo>
                  <a:lnTo>
                    <a:pt x="15871" y="1191772"/>
                  </a:lnTo>
                  <a:lnTo>
                    <a:pt x="23314" y="1159816"/>
                  </a:lnTo>
                  <a:lnTo>
                    <a:pt x="39687" y="1121250"/>
                  </a:lnTo>
                  <a:lnTo>
                    <a:pt x="56060" y="1082685"/>
                  </a:lnTo>
                  <a:lnTo>
                    <a:pt x="63502" y="1050733"/>
                  </a:lnTo>
                  <a:lnTo>
                    <a:pt x="56060" y="1022084"/>
                  </a:lnTo>
                  <a:lnTo>
                    <a:pt x="39687" y="990791"/>
                  </a:lnTo>
                  <a:lnTo>
                    <a:pt x="23314" y="959498"/>
                  </a:lnTo>
                  <a:lnTo>
                    <a:pt x="15871" y="930849"/>
                  </a:lnTo>
                  <a:lnTo>
                    <a:pt x="23314" y="901098"/>
                  </a:lnTo>
                  <a:lnTo>
                    <a:pt x="39687" y="867380"/>
                  </a:lnTo>
                  <a:lnTo>
                    <a:pt x="56060" y="833664"/>
                  </a:lnTo>
                  <a:lnTo>
                    <a:pt x="63502" y="803916"/>
                  </a:lnTo>
                  <a:lnTo>
                    <a:pt x="58541" y="773063"/>
                  </a:lnTo>
                  <a:lnTo>
                    <a:pt x="47626" y="736921"/>
                  </a:lnTo>
                  <a:lnTo>
                    <a:pt x="36712" y="700780"/>
                  </a:lnTo>
                  <a:lnTo>
                    <a:pt x="31751" y="669927"/>
                  </a:lnTo>
                  <a:lnTo>
                    <a:pt x="39193" y="637972"/>
                  </a:lnTo>
                  <a:lnTo>
                    <a:pt x="55566" y="599407"/>
                  </a:lnTo>
                  <a:lnTo>
                    <a:pt x="71939" y="560842"/>
                  </a:lnTo>
                  <a:lnTo>
                    <a:pt x="79382" y="528888"/>
                  </a:lnTo>
                  <a:lnTo>
                    <a:pt x="71939" y="499140"/>
                  </a:lnTo>
                  <a:lnTo>
                    <a:pt x="55566" y="465424"/>
                  </a:lnTo>
                  <a:lnTo>
                    <a:pt x="39193" y="431706"/>
                  </a:lnTo>
                  <a:lnTo>
                    <a:pt x="31751" y="401954"/>
                  </a:lnTo>
                  <a:lnTo>
                    <a:pt x="39193" y="370000"/>
                  </a:lnTo>
                  <a:lnTo>
                    <a:pt x="55566" y="331435"/>
                  </a:lnTo>
                  <a:lnTo>
                    <a:pt x="71939" y="292870"/>
                  </a:lnTo>
                  <a:lnTo>
                    <a:pt x="79382" y="260915"/>
                  </a:lnTo>
                  <a:lnTo>
                    <a:pt x="71939" y="231168"/>
                  </a:lnTo>
                  <a:lnTo>
                    <a:pt x="55566" y="197451"/>
                  </a:lnTo>
                  <a:lnTo>
                    <a:pt x="39193" y="163734"/>
                  </a:lnTo>
                  <a:lnTo>
                    <a:pt x="31751" y="133982"/>
                  </a:lnTo>
                  <a:lnTo>
                    <a:pt x="39575" y="104807"/>
                  </a:lnTo>
                  <a:lnTo>
                    <a:pt x="58315" y="71508"/>
                  </a:lnTo>
                  <a:lnTo>
                    <a:pt x="80876" y="36083"/>
                  </a:lnTo>
                  <a:lnTo>
                    <a:pt x="100159" y="533"/>
                  </a:lnTo>
                  <a:close/>
                </a:path>
              </a:pathLst>
            </a:custGeom>
            <a:ln w="14370">
              <a:solidFill>
                <a:srgbClr val="BCBD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01152" y="6458702"/>
              <a:ext cx="5636895" cy="2311400"/>
            </a:xfrm>
            <a:custGeom>
              <a:avLst/>
              <a:gdLst/>
              <a:ahLst/>
              <a:cxnLst/>
              <a:rect l="l" t="t" r="r" b="b"/>
              <a:pathLst>
                <a:path w="5636895" h="2311400">
                  <a:moveTo>
                    <a:pt x="468371" y="50800"/>
                  </a:moveTo>
                  <a:lnTo>
                    <a:pt x="166707" y="50800"/>
                  </a:lnTo>
                  <a:lnTo>
                    <a:pt x="202676" y="38100"/>
                  </a:lnTo>
                  <a:lnTo>
                    <a:pt x="289505" y="12700"/>
                  </a:lnTo>
                  <a:lnTo>
                    <a:pt x="325479" y="0"/>
                  </a:lnTo>
                  <a:lnTo>
                    <a:pt x="358966" y="12700"/>
                  </a:lnTo>
                  <a:lnTo>
                    <a:pt x="434879" y="38100"/>
                  </a:lnTo>
                  <a:lnTo>
                    <a:pt x="468371" y="50800"/>
                  </a:lnTo>
                  <a:close/>
                </a:path>
                <a:path w="5636895" h="2311400">
                  <a:moveTo>
                    <a:pt x="762091" y="50800"/>
                  </a:moveTo>
                  <a:lnTo>
                    <a:pt x="468371" y="50800"/>
                  </a:lnTo>
                  <a:lnTo>
                    <a:pt x="503100" y="38100"/>
                  </a:lnTo>
                  <a:lnTo>
                    <a:pt x="584470" y="12700"/>
                  </a:lnTo>
                  <a:lnTo>
                    <a:pt x="619199" y="0"/>
                  </a:lnTo>
                  <a:lnTo>
                    <a:pt x="652691" y="12700"/>
                  </a:lnTo>
                  <a:lnTo>
                    <a:pt x="728603" y="38100"/>
                  </a:lnTo>
                  <a:lnTo>
                    <a:pt x="762091" y="50800"/>
                  </a:lnTo>
                  <a:close/>
                </a:path>
                <a:path w="5636895" h="2311400">
                  <a:moveTo>
                    <a:pt x="1071698" y="50800"/>
                  </a:moveTo>
                  <a:lnTo>
                    <a:pt x="762091" y="50800"/>
                  </a:lnTo>
                  <a:lnTo>
                    <a:pt x="795583" y="38100"/>
                  </a:lnTo>
                  <a:lnTo>
                    <a:pt x="871498" y="12700"/>
                  </a:lnTo>
                  <a:lnTo>
                    <a:pt x="904991" y="0"/>
                  </a:lnTo>
                  <a:lnTo>
                    <a:pt x="942200" y="12700"/>
                  </a:lnTo>
                  <a:lnTo>
                    <a:pt x="1034485" y="38100"/>
                  </a:lnTo>
                  <a:lnTo>
                    <a:pt x="1071698" y="50800"/>
                  </a:lnTo>
                  <a:close/>
                </a:path>
                <a:path w="5636895" h="2311400">
                  <a:moveTo>
                    <a:pt x="1357482" y="50800"/>
                  </a:moveTo>
                  <a:lnTo>
                    <a:pt x="1071698" y="50800"/>
                  </a:lnTo>
                  <a:lnTo>
                    <a:pt x="1105186" y="38100"/>
                  </a:lnTo>
                  <a:lnTo>
                    <a:pt x="1181098" y="12700"/>
                  </a:lnTo>
                  <a:lnTo>
                    <a:pt x="1214590" y="0"/>
                  </a:lnTo>
                  <a:lnTo>
                    <a:pt x="1248081" y="12700"/>
                  </a:lnTo>
                  <a:lnTo>
                    <a:pt x="1323991" y="38100"/>
                  </a:lnTo>
                  <a:lnTo>
                    <a:pt x="1357482" y="50800"/>
                  </a:lnTo>
                  <a:close/>
                </a:path>
                <a:path w="5636895" h="2311400">
                  <a:moveTo>
                    <a:pt x="1659146" y="50800"/>
                  </a:moveTo>
                  <a:lnTo>
                    <a:pt x="1357482" y="50800"/>
                  </a:lnTo>
                  <a:lnTo>
                    <a:pt x="1392215" y="38100"/>
                  </a:lnTo>
                  <a:lnTo>
                    <a:pt x="1473586" y="12700"/>
                  </a:lnTo>
                  <a:lnTo>
                    <a:pt x="1508318" y="0"/>
                  </a:lnTo>
                  <a:lnTo>
                    <a:pt x="1543046" y="12700"/>
                  </a:lnTo>
                  <a:lnTo>
                    <a:pt x="1624414" y="38100"/>
                  </a:lnTo>
                  <a:lnTo>
                    <a:pt x="1659146" y="50800"/>
                  </a:lnTo>
                  <a:close/>
                </a:path>
                <a:path w="5636895" h="2311400">
                  <a:moveTo>
                    <a:pt x="1960810" y="50800"/>
                  </a:moveTo>
                  <a:lnTo>
                    <a:pt x="1659146" y="50800"/>
                  </a:lnTo>
                  <a:lnTo>
                    <a:pt x="1693878" y="38100"/>
                  </a:lnTo>
                  <a:lnTo>
                    <a:pt x="1775249" y="12700"/>
                  </a:lnTo>
                  <a:lnTo>
                    <a:pt x="1809982" y="0"/>
                  </a:lnTo>
                  <a:lnTo>
                    <a:pt x="1844710" y="12700"/>
                  </a:lnTo>
                  <a:lnTo>
                    <a:pt x="1926078" y="38100"/>
                  </a:lnTo>
                  <a:lnTo>
                    <a:pt x="1960810" y="50800"/>
                  </a:lnTo>
                  <a:close/>
                </a:path>
                <a:path w="5636895" h="2311400">
                  <a:moveTo>
                    <a:pt x="2262473" y="50800"/>
                  </a:moveTo>
                  <a:lnTo>
                    <a:pt x="1960810" y="50800"/>
                  </a:lnTo>
                  <a:lnTo>
                    <a:pt x="1995542" y="38100"/>
                  </a:lnTo>
                  <a:lnTo>
                    <a:pt x="2076913" y="12700"/>
                  </a:lnTo>
                  <a:lnTo>
                    <a:pt x="2111645" y="0"/>
                  </a:lnTo>
                  <a:lnTo>
                    <a:pt x="2146373" y="12700"/>
                  </a:lnTo>
                  <a:lnTo>
                    <a:pt x="2227741" y="38100"/>
                  </a:lnTo>
                  <a:lnTo>
                    <a:pt x="2262473" y="50800"/>
                  </a:lnTo>
                  <a:close/>
                </a:path>
                <a:path w="5636895" h="2311400">
                  <a:moveTo>
                    <a:pt x="2556201" y="50800"/>
                  </a:moveTo>
                  <a:lnTo>
                    <a:pt x="2262473" y="50800"/>
                  </a:lnTo>
                  <a:lnTo>
                    <a:pt x="2297206" y="38100"/>
                  </a:lnTo>
                  <a:lnTo>
                    <a:pt x="2378577" y="12700"/>
                  </a:lnTo>
                  <a:lnTo>
                    <a:pt x="2413309" y="0"/>
                  </a:lnTo>
                  <a:lnTo>
                    <a:pt x="2446797" y="12700"/>
                  </a:lnTo>
                  <a:lnTo>
                    <a:pt x="2522709" y="38100"/>
                  </a:lnTo>
                  <a:lnTo>
                    <a:pt x="2556201" y="50800"/>
                  </a:lnTo>
                  <a:close/>
                </a:path>
                <a:path w="5636895" h="2311400">
                  <a:moveTo>
                    <a:pt x="2857865" y="50800"/>
                  </a:moveTo>
                  <a:lnTo>
                    <a:pt x="2556201" y="50800"/>
                  </a:lnTo>
                  <a:lnTo>
                    <a:pt x="2590932" y="38100"/>
                  </a:lnTo>
                  <a:lnTo>
                    <a:pt x="2672298" y="12700"/>
                  </a:lnTo>
                  <a:lnTo>
                    <a:pt x="2707029" y="0"/>
                  </a:lnTo>
                  <a:lnTo>
                    <a:pt x="2741761" y="12700"/>
                  </a:lnTo>
                  <a:lnTo>
                    <a:pt x="2823133" y="38100"/>
                  </a:lnTo>
                  <a:lnTo>
                    <a:pt x="2857865" y="50800"/>
                  </a:lnTo>
                  <a:close/>
                </a:path>
                <a:path w="5636895" h="2311400">
                  <a:moveTo>
                    <a:pt x="3159529" y="50800"/>
                  </a:moveTo>
                  <a:lnTo>
                    <a:pt x="2857865" y="50800"/>
                  </a:lnTo>
                  <a:lnTo>
                    <a:pt x="2892593" y="38100"/>
                  </a:lnTo>
                  <a:lnTo>
                    <a:pt x="2973961" y="12700"/>
                  </a:lnTo>
                  <a:lnTo>
                    <a:pt x="3008693" y="0"/>
                  </a:lnTo>
                  <a:lnTo>
                    <a:pt x="3043425" y="12700"/>
                  </a:lnTo>
                  <a:lnTo>
                    <a:pt x="3124796" y="38100"/>
                  </a:lnTo>
                  <a:lnTo>
                    <a:pt x="3159529" y="50800"/>
                  </a:lnTo>
                  <a:close/>
                </a:path>
                <a:path w="5636895" h="2311400">
                  <a:moveTo>
                    <a:pt x="3453249" y="50800"/>
                  </a:moveTo>
                  <a:lnTo>
                    <a:pt x="3159529" y="50800"/>
                  </a:lnTo>
                  <a:lnTo>
                    <a:pt x="3193020" y="38100"/>
                  </a:lnTo>
                  <a:lnTo>
                    <a:pt x="3268930" y="12700"/>
                  </a:lnTo>
                  <a:lnTo>
                    <a:pt x="3302421" y="0"/>
                  </a:lnTo>
                  <a:lnTo>
                    <a:pt x="3337153" y="12700"/>
                  </a:lnTo>
                  <a:lnTo>
                    <a:pt x="3418521" y="38100"/>
                  </a:lnTo>
                  <a:lnTo>
                    <a:pt x="3453249" y="50800"/>
                  </a:lnTo>
                  <a:close/>
                </a:path>
                <a:path w="5636895" h="2311400">
                  <a:moveTo>
                    <a:pt x="3762856" y="50800"/>
                  </a:moveTo>
                  <a:lnTo>
                    <a:pt x="3453249" y="50800"/>
                  </a:lnTo>
                  <a:lnTo>
                    <a:pt x="3487981" y="38100"/>
                  </a:lnTo>
                  <a:lnTo>
                    <a:pt x="3569352" y="12700"/>
                  </a:lnTo>
                  <a:lnTo>
                    <a:pt x="3604084" y="0"/>
                  </a:lnTo>
                  <a:lnTo>
                    <a:pt x="3640057" y="12700"/>
                  </a:lnTo>
                  <a:lnTo>
                    <a:pt x="3726884" y="38100"/>
                  </a:lnTo>
                  <a:lnTo>
                    <a:pt x="3762856" y="50800"/>
                  </a:lnTo>
                  <a:close/>
                </a:path>
                <a:path w="5636895" h="2311400">
                  <a:moveTo>
                    <a:pt x="4056576" y="50800"/>
                  </a:moveTo>
                  <a:lnTo>
                    <a:pt x="3762856" y="50800"/>
                  </a:lnTo>
                  <a:lnTo>
                    <a:pt x="3795104" y="38100"/>
                  </a:lnTo>
                  <a:lnTo>
                    <a:pt x="3865560" y="12700"/>
                  </a:lnTo>
                  <a:lnTo>
                    <a:pt x="3897812" y="0"/>
                  </a:lnTo>
                  <a:lnTo>
                    <a:pt x="3933781" y="12700"/>
                  </a:lnTo>
                  <a:lnTo>
                    <a:pt x="4020607" y="38100"/>
                  </a:lnTo>
                  <a:lnTo>
                    <a:pt x="4056576" y="50800"/>
                  </a:lnTo>
                  <a:close/>
                </a:path>
                <a:path w="5636895" h="2311400">
                  <a:moveTo>
                    <a:pt x="4350304" y="50800"/>
                  </a:moveTo>
                  <a:lnTo>
                    <a:pt x="4056576" y="50800"/>
                  </a:lnTo>
                  <a:lnTo>
                    <a:pt x="4090068" y="38100"/>
                  </a:lnTo>
                  <a:lnTo>
                    <a:pt x="4165984" y="12700"/>
                  </a:lnTo>
                  <a:lnTo>
                    <a:pt x="4199476" y="0"/>
                  </a:lnTo>
                  <a:lnTo>
                    <a:pt x="4234207" y="12700"/>
                  </a:lnTo>
                  <a:lnTo>
                    <a:pt x="4315573" y="38100"/>
                  </a:lnTo>
                  <a:lnTo>
                    <a:pt x="4350304" y="50800"/>
                  </a:lnTo>
                  <a:close/>
                </a:path>
                <a:path w="5636895" h="2311400">
                  <a:moveTo>
                    <a:pt x="4961575" y="50800"/>
                  </a:moveTo>
                  <a:lnTo>
                    <a:pt x="4350304" y="50800"/>
                  </a:lnTo>
                  <a:lnTo>
                    <a:pt x="4385036" y="38100"/>
                  </a:lnTo>
                  <a:lnTo>
                    <a:pt x="4466404" y="12700"/>
                  </a:lnTo>
                  <a:lnTo>
                    <a:pt x="4501132" y="0"/>
                  </a:lnTo>
                  <a:lnTo>
                    <a:pt x="4537105" y="12700"/>
                  </a:lnTo>
                  <a:lnTo>
                    <a:pt x="4623938" y="25400"/>
                  </a:lnTo>
                  <a:lnTo>
                    <a:pt x="4659911" y="38100"/>
                  </a:lnTo>
                  <a:lnTo>
                    <a:pt x="4925601" y="38100"/>
                  </a:lnTo>
                  <a:lnTo>
                    <a:pt x="4961575" y="50800"/>
                  </a:lnTo>
                  <a:close/>
                </a:path>
                <a:path w="5636895" h="2311400">
                  <a:moveTo>
                    <a:pt x="4925601" y="38100"/>
                  </a:moveTo>
                  <a:lnTo>
                    <a:pt x="4659911" y="38100"/>
                  </a:lnTo>
                  <a:lnTo>
                    <a:pt x="4693399" y="25400"/>
                  </a:lnTo>
                  <a:lnTo>
                    <a:pt x="4769308" y="12700"/>
                  </a:lnTo>
                  <a:lnTo>
                    <a:pt x="4802796" y="0"/>
                  </a:lnTo>
                  <a:lnTo>
                    <a:pt x="4838769" y="12700"/>
                  </a:lnTo>
                  <a:lnTo>
                    <a:pt x="4925601" y="38100"/>
                  </a:lnTo>
                  <a:close/>
                </a:path>
                <a:path w="5636895" h="2311400">
                  <a:moveTo>
                    <a:pt x="5263231" y="50800"/>
                  </a:moveTo>
                  <a:lnTo>
                    <a:pt x="4961575" y="50800"/>
                  </a:lnTo>
                  <a:lnTo>
                    <a:pt x="4996303" y="38100"/>
                  </a:lnTo>
                  <a:lnTo>
                    <a:pt x="5077671" y="12700"/>
                  </a:lnTo>
                  <a:lnTo>
                    <a:pt x="5112403" y="0"/>
                  </a:lnTo>
                  <a:lnTo>
                    <a:pt x="5147135" y="12700"/>
                  </a:lnTo>
                  <a:lnTo>
                    <a:pt x="5228503" y="38100"/>
                  </a:lnTo>
                  <a:lnTo>
                    <a:pt x="5263231" y="50800"/>
                  </a:lnTo>
                  <a:close/>
                </a:path>
                <a:path w="5636895" h="2311400">
                  <a:moveTo>
                    <a:pt x="5612383" y="50421"/>
                  </a:moveTo>
                  <a:lnTo>
                    <a:pt x="5598739" y="38100"/>
                  </a:lnTo>
                  <a:lnTo>
                    <a:pt x="5612065" y="38100"/>
                  </a:lnTo>
                  <a:lnTo>
                    <a:pt x="5612383" y="50421"/>
                  </a:lnTo>
                  <a:close/>
                </a:path>
                <a:path w="5636895" h="2311400">
                  <a:moveTo>
                    <a:pt x="5634226" y="84478"/>
                  </a:moveTo>
                  <a:lnTo>
                    <a:pt x="5630765" y="76200"/>
                  </a:lnTo>
                  <a:lnTo>
                    <a:pt x="5612392" y="50800"/>
                  </a:lnTo>
                  <a:lnTo>
                    <a:pt x="5612383" y="50421"/>
                  </a:lnTo>
                  <a:lnTo>
                    <a:pt x="5612802" y="50800"/>
                  </a:lnTo>
                  <a:lnTo>
                    <a:pt x="5624820" y="63500"/>
                  </a:lnTo>
                  <a:lnTo>
                    <a:pt x="5633201" y="76200"/>
                  </a:lnTo>
                  <a:lnTo>
                    <a:pt x="5634226" y="84478"/>
                  </a:lnTo>
                  <a:close/>
                </a:path>
                <a:path w="5636895" h="2311400">
                  <a:moveTo>
                    <a:pt x="5636348" y="101600"/>
                  </a:moveTo>
                  <a:lnTo>
                    <a:pt x="5634226" y="84478"/>
                  </a:lnTo>
                  <a:lnTo>
                    <a:pt x="5636075" y="88900"/>
                  </a:lnTo>
                  <a:lnTo>
                    <a:pt x="5636348" y="101600"/>
                  </a:lnTo>
                  <a:close/>
                </a:path>
                <a:path w="5636895" h="2311400">
                  <a:moveTo>
                    <a:pt x="3721" y="2209800"/>
                  </a:moveTo>
                  <a:lnTo>
                    <a:pt x="2300" y="2209800"/>
                  </a:lnTo>
                  <a:lnTo>
                    <a:pt x="7442" y="2197100"/>
                  </a:lnTo>
                  <a:lnTo>
                    <a:pt x="3721" y="2209800"/>
                  </a:lnTo>
                  <a:close/>
                </a:path>
                <a:path w="5636895" h="2311400">
                  <a:moveTo>
                    <a:pt x="127624" y="2298700"/>
                  </a:moveTo>
                  <a:lnTo>
                    <a:pt x="20777" y="2273300"/>
                  </a:lnTo>
                  <a:lnTo>
                    <a:pt x="9746" y="2260600"/>
                  </a:lnTo>
                  <a:lnTo>
                    <a:pt x="3469" y="2260600"/>
                  </a:lnTo>
                  <a:lnTo>
                    <a:pt x="651" y="2247900"/>
                  </a:lnTo>
                  <a:lnTo>
                    <a:pt x="0" y="2222500"/>
                  </a:lnTo>
                  <a:lnTo>
                    <a:pt x="3721" y="2209800"/>
                  </a:lnTo>
                  <a:lnTo>
                    <a:pt x="5612" y="2209800"/>
                  </a:lnTo>
                  <a:lnTo>
                    <a:pt x="24770" y="2260600"/>
                  </a:lnTo>
                  <a:lnTo>
                    <a:pt x="32750" y="2273300"/>
                  </a:lnTo>
                  <a:lnTo>
                    <a:pt x="127624" y="2298700"/>
                  </a:lnTo>
                  <a:close/>
                </a:path>
                <a:path w="5636895" h="2311400">
                  <a:moveTo>
                    <a:pt x="3210133" y="2298700"/>
                  </a:moveTo>
                  <a:lnTo>
                    <a:pt x="3140673" y="2298700"/>
                  </a:lnTo>
                  <a:lnTo>
                    <a:pt x="3059304" y="2273300"/>
                  </a:lnTo>
                  <a:lnTo>
                    <a:pt x="3024572" y="2260600"/>
                  </a:lnTo>
                  <a:lnTo>
                    <a:pt x="4524947" y="2260600"/>
                  </a:lnTo>
                  <a:lnTo>
                    <a:pt x="4490219" y="2273300"/>
                  </a:lnTo>
                  <a:lnTo>
                    <a:pt x="3326236" y="2273300"/>
                  </a:lnTo>
                  <a:lnTo>
                    <a:pt x="3291504" y="2286000"/>
                  </a:lnTo>
                  <a:lnTo>
                    <a:pt x="3210133" y="2298700"/>
                  </a:lnTo>
                  <a:close/>
                </a:path>
                <a:path w="5636895" h="2311400">
                  <a:moveTo>
                    <a:pt x="4703816" y="2298700"/>
                  </a:moveTo>
                  <a:lnTo>
                    <a:pt x="4634355" y="2298700"/>
                  </a:lnTo>
                  <a:lnTo>
                    <a:pt x="4558440" y="2273300"/>
                  </a:lnTo>
                  <a:lnTo>
                    <a:pt x="4524947" y="2260600"/>
                  </a:lnTo>
                  <a:lnTo>
                    <a:pt x="4826619" y="2260600"/>
                  </a:lnTo>
                  <a:lnTo>
                    <a:pt x="4790645" y="2273300"/>
                  </a:lnTo>
                  <a:lnTo>
                    <a:pt x="4703816" y="2298700"/>
                  </a:lnTo>
                  <a:close/>
                </a:path>
                <a:path w="5636895" h="2311400">
                  <a:moveTo>
                    <a:pt x="5010939" y="2298700"/>
                  </a:moveTo>
                  <a:lnTo>
                    <a:pt x="4942715" y="2298700"/>
                  </a:lnTo>
                  <a:lnTo>
                    <a:pt x="4861346" y="2273300"/>
                  </a:lnTo>
                  <a:lnTo>
                    <a:pt x="4826619" y="2260600"/>
                  </a:lnTo>
                  <a:lnTo>
                    <a:pt x="5120339" y="2260600"/>
                  </a:lnTo>
                  <a:lnTo>
                    <a:pt x="5086851" y="2273300"/>
                  </a:lnTo>
                  <a:lnTo>
                    <a:pt x="5010939" y="2298700"/>
                  </a:lnTo>
                  <a:close/>
                </a:path>
                <a:path w="5636895" h="2311400">
                  <a:moveTo>
                    <a:pt x="5312602" y="2298700"/>
                  </a:moveTo>
                  <a:lnTo>
                    <a:pt x="5243138" y="2298700"/>
                  </a:lnTo>
                  <a:lnTo>
                    <a:pt x="5156311" y="2273300"/>
                  </a:lnTo>
                  <a:lnTo>
                    <a:pt x="5120339" y="2260600"/>
                  </a:lnTo>
                  <a:lnTo>
                    <a:pt x="5422002" y="2260600"/>
                  </a:lnTo>
                  <a:lnTo>
                    <a:pt x="5388515" y="2273300"/>
                  </a:lnTo>
                  <a:lnTo>
                    <a:pt x="5312602" y="2298700"/>
                  </a:lnTo>
                  <a:close/>
                </a:path>
                <a:path w="5636895" h="2311400">
                  <a:moveTo>
                    <a:pt x="536094" y="2311400"/>
                  </a:moveTo>
                  <a:lnTo>
                    <a:pt x="466634" y="2311400"/>
                  </a:lnTo>
                  <a:lnTo>
                    <a:pt x="390722" y="2286000"/>
                  </a:lnTo>
                  <a:lnTo>
                    <a:pt x="357230" y="2273300"/>
                  </a:lnTo>
                  <a:lnTo>
                    <a:pt x="658894" y="2273300"/>
                  </a:lnTo>
                  <a:lnTo>
                    <a:pt x="622921" y="2286000"/>
                  </a:lnTo>
                  <a:lnTo>
                    <a:pt x="536094" y="2311400"/>
                  </a:lnTo>
                  <a:close/>
                </a:path>
                <a:path w="5636895" h="2311400">
                  <a:moveTo>
                    <a:pt x="829822" y="2311400"/>
                  </a:moveTo>
                  <a:lnTo>
                    <a:pt x="761599" y="2311400"/>
                  </a:lnTo>
                  <a:lnTo>
                    <a:pt x="691145" y="2286000"/>
                  </a:lnTo>
                  <a:lnTo>
                    <a:pt x="658894" y="2273300"/>
                  </a:lnTo>
                  <a:lnTo>
                    <a:pt x="952621" y="2273300"/>
                  </a:lnTo>
                  <a:lnTo>
                    <a:pt x="916649" y="2286000"/>
                  </a:lnTo>
                  <a:lnTo>
                    <a:pt x="829822" y="2311400"/>
                  </a:lnTo>
                  <a:close/>
                </a:path>
                <a:path w="5636895" h="2311400">
                  <a:moveTo>
                    <a:pt x="1131486" y="2311400"/>
                  </a:moveTo>
                  <a:lnTo>
                    <a:pt x="1062021" y="2311400"/>
                  </a:lnTo>
                  <a:lnTo>
                    <a:pt x="986109" y="2286000"/>
                  </a:lnTo>
                  <a:lnTo>
                    <a:pt x="952621" y="2273300"/>
                  </a:lnTo>
                  <a:lnTo>
                    <a:pt x="1254285" y="2273300"/>
                  </a:lnTo>
                  <a:lnTo>
                    <a:pt x="1218313" y="2286000"/>
                  </a:lnTo>
                  <a:lnTo>
                    <a:pt x="1131486" y="2311400"/>
                  </a:lnTo>
                  <a:close/>
                </a:path>
                <a:path w="5636895" h="2311400">
                  <a:moveTo>
                    <a:pt x="1438605" y="2311400"/>
                  </a:moveTo>
                  <a:lnTo>
                    <a:pt x="1370384" y="2311400"/>
                  </a:lnTo>
                  <a:lnTo>
                    <a:pt x="1289014" y="2286000"/>
                  </a:lnTo>
                  <a:lnTo>
                    <a:pt x="1254285" y="2273300"/>
                  </a:lnTo>
                  <a:lnTo>
                    <a:pt x="1548005" y="2273300"/>
                  </a:lnTo>
                  <a:lnTo>
                    <a:pt x="1514517" y="2286000"/>
                  </a:lnTo>
                  <a:lnTo>
                    <a:pt x="1438605" y="2311400"/>
                  </a:lnTo>
                  <a:close/>
                </a:path>
                <a:path w="5636895" h="2311400">
                  <a:moveTo>
                    <a:pt x="1726871" y="2298700"/>
                  </a:moveTo>
                  <a:lnTo>
                    <a:pt x="1657409" y="2298700"/>
                  </a:lnTo>
                  <a:lnTo>
                    <a:pt x="1581497" y="2286000"/>
                  </a:lnTo>
                  <a:lnTo>
                    <a:pt x="1548005" y="2273300"/>
                  </a:lnTo>
                  <a:lnTo>
                    <a:pt x="1849669" y="2273300"/>
                  </a:lnTo>
                  <a:lnTo>
                    <a:pt x="1813700" y="2286000"/>
                  </a:lnTo>
                  <a:lnTo>
                    <a:pt x="1726871" y="2298700"/>
                  </a:lnTo>
                  <a:close/>
                </a:path>
                <a:path w="5636895" h="2311400">
                  <a:moveTo>
                    <a:pt x="2033996" y="2298700"/>
                  </a:moveTo>
                  <a:lnTo>
                    <a:pt x="1965772" y="2298700"/>
                  </a:lnTo>
                  <a:lnTo>
                    <a:pt x="1884401" y="2286000"/>
                  </a:lnTo>
                  <a:lnTo>
                    <a:pt x="1849669" y="2273300"/>
                  </a:lnTo>
                  <a:lnTo>
                    <a:pt x="2143397" y="2273300"/>
                  </a:lnTo>
                  <a:lnTo>
                    <a:pt x="2109906" y="2286000"/>
                  </a:lnTo>
                  <a:lnTo>
                    <a:pt x="2033996" y="2298700"/>
                  </a:lnTo>
                  <a:close/>
                </a:path>
                <a:path w="5636895" h="2311400">
                  <a:moveTo>
                    <a:pt x="2334416" y="2298700"/>
                  </a:moveTo>
                  <a:lnTo>
                    <a:pt x="2266196" y="2298700"/>
                  </a:lnTo>
                  <a:lnTo>
                    <a:pt x="2179369" y="2286000"/>
                  </a:lnTo>
                  <a:lnTo>
                    <a:pt x="2143397" y="2273300"/>
                  </a:lnTo>
                  <a:lnTo>
                    <a:pt x="2437117" y="2273300"/>
                  </a:lnTo>
                  <a:lnTo>
                    <a:pt x="2404869" y="2286000"/>
                  </a:lnTo>
                  <a:lnTo>
                    <a:pt x="2334416" y="2298700"/>
                  </a:lnTo>
                  <a:close/>
                </a:path>
                <a:path w="5636895" h="2311400">
                  <a:moveTo>
                    <a:pt x="2629384" y="2311400"/>
                  </a:moveTo>
                  <a:lnTo>
                    <a:pt x="2559923" y="2311400"/>
                  </a:lnTo>
                  <a:lnTo>
                    <a:pt x="2473090" y="2286000"/>
                  </a:lnTo>
                  <a:lnTo>
                    <a:pt x="2437117" y="2273300"/>
                  </a:lnTo>
                  <a:lnTo>
                    <a:pt x="2738788" y="2273300"/>
                  </a:lnTo>
                  <a:lnTo>
                    <a:pt x="2705296" y="2286000"/>
                  </a:lnTo>
                  <a:lnTo>
                    <a:pt x="2629384" y="2311400"/>
                  </a:lnTo>
                  <a:close/>
                </a:path>
                <a:path w="5636895" h="2311400">
                  <a:moveTo>
                    <a:pt x="2915171" y="2298700"/>
                  </a:moveTo>
                  <a:lnTo>
                    <a:pt x="2848188" y="2298700"/>
                  </a:lnTo>
                  <a:lnTo>
                    <a:pt x="2772276" y="2286000"/>
                  </a:lnTo>
                  <a:lnTo>
                    <a:pt x="2738788" y="2273300"/>
                  </a:lnTo>
                  <a:lnTo>
                    <a:pt x="2991081" y="2273300"/>
                  </a:lnTo>
                  <a:lnTo>
                    <a:pt x="2915171" y="2298700"/>
                  </a:lnTo>
                  <a:close/>
                </a:path>
                <a:path w="5636895" h="2311400">
                  <a:moveTo>
                    <a:pt x="3497161" y="2311400"/>
                  </a:moveTo>
                  <a:lnTo>
                    <a:pt x="3428941" y="2311400"/>
                  </a:lnTo>
                  <a:lnTo>
                    <a:pt x="3358487" y="2286000"/>
                  </a:lnTo>
                  <a:lnTo>
                    <a:pt x="3326236" y="2273300"/>
                  </a:lnTo>
                  <a:lnTo>
                    <a:pt x="3619964" y="2273300"/>
                  </a:lnTo>
                  <a:lnTo>
                    <a:pt x="3583991" y="2286000"/>
                  </a:lnTo>
                  <a:lnTo>
                    <a:pt x="3497161" y="2311400"/>
                  </a:lnTo>
                  <a:close/>
                </a:path>
                <a:path w="5636895" h="2311400">
                  <a:moveTo>
                    <a:pt x="3812220" y="2311400"/>
                  </a:moveTo>
                  <a:lnTo>
                    <a:pt x="3742759" y="2311400"/>
                  </a:lnTo>
                  <a:lnTo>
                    <a:pt x="3655933" y="2286000"/>
                  </a:lnTo>
                  <a:lnTo>
                    <a:pt x="3619964" y="2273300"/>
                  </a:lnTo>
                  <a:lnTo>
                    <a:pt x="3921627" y="2273300"/>
                  </a:lnTo>
                  <a:lnTo>
                    <a:pt x="3888135" y="2286000"/>
                  </a:lnTo>
                  <a:lnTo>
                    <a:pt x="3812220" y="2311400"/>
                  </a:lnTo>
                  <a:close/>
                </a:path>
                <a:path w="5636895" h="2311400">
                  <a:moveTo>
                    <a:pt x="4107188" y="2311400"/>
                  </a:moveTo>
                  <a:lnTo>
                    <a:pt x="4037723" y="2311400"/>
                  </a:lnTo>
                  <a:lnTo>
                    <a:pt x="3956355" y="2286000"/>
                  </a:lnTo>
                  <a:lnTo>
                    <a:pt x="3921627" y="2273300"/>
                  </a:lnTo>
                  <a:lnTo>
                    <a:pt x="4223291" y="2273300"/>
                  </a:lnTo>
                  <a:lnTo>
                    <a:pt x="4188559" y="2286000"/>
                  </a:lnTo>
                  <a:lnTo>
                    <a:pt x="4107188" y="2311400"/>
                  </a:lnTo>
                  <a:close/>
                </a:path>
                <a:path w="5636895" h="2311400">
                  <a:moveTo>
                    <a:pt x="4408851" y="2311400"/>
                  </a:moveTo>
                  <a:lnTo>
                    <a:pt x="4339387" y="2311400"/>
                  </a:lnTo>
                  <a:lnTo>
                    <a:pt x="4258019" y="2286000"/>
                  </a:lnTo>
                  <a:lnTo>
                    <a:pt x="4223291" y="2273300"/>
                  </a:lnTo>
                  <a:lnTo>
                    <a:pt x="4490219" y="2273300"/>
                  </a:lnTo>
                  <a:lnTo>
                    <a:pt x="4408851" y="2311400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03567" y="6458702"/>
              <a:ext cx="5634355" cy="2311400"/>
            </a:xfrm>
            <a:custGeom>
              <a:avLst/>
              <a:gdLst/>
              <a:ahLst/>
              <a:cxnLst/>
              <a:rect l="l" t="t" r="r" b="b"/>
              <a:pathLst>
                <a:path w="5634355" h="2311400">
                  <a:moveTo>
                    <a:pt x="465955" y="50800"/>
                  </a:moveTo>
                  <a:lnTo>
                    <a:pt x="164292" y="50800"/>
                  </a:lnTo>
                  <a:lnTo>
                    <a:pt x="200261" y="38100"/>
                  </a:lnTo>
                  <a:lnTo>
                    <a:pt x="287090" y="12700"/>
                  </a:lnTo>
                  <a:lnTo>
                    <a:pt x="323063" y="0"/>
                  </a:lnTo>
                  <a:lnTo>
                    <a:pt x="356551" y="12700"/>
                  </a:lnTo>
                  <a:lnTo>
                    <a:pt x="432463" y="38100"/>
                  </a:lnTo>
                  <a:lnTo>
                    <a:pt x="465955" y="50800"/>
                  </a:lnTo>
                  <a:close/>
                </a:path>
                <a:path w="5634355" h="2311400">
                  <a:moveTo>
                    <a:pt x="759676" y="50800"/>
                  </a:moveTo>
                  <a:lnTo>
                    <a:pt x="465955" y="50800"/>
                  </a:lnTo>
                  <a:lnTo>
                    <a:pt x="500684" y="38100"/>
                  </a:lnTo>
                  <a:lnTo>
                    <a:pt x="582055" y="12700"/>
                  </a:lnTo>
                  <a:lnTo>
                    <a:pt x="616783" y="0"/>
                  </a:lnTo>
                  <a:lnTo>
                    <a:pt x="650276" y="12700"/>
                  </a:lnTo>
                  <a:lnTo>
                    <a:pt x="726188" y="38100"/>
                  </a:lnTo>
                  <a:lnTo>
                    <a:pt x="759676" y="50800"/>
                  </a:lnTo>
                  <a:close/>
                </a:path>
                <a:path w="5634355" h="2311400">
                  <a:moveTo>
                    <a:pt x="1069283" y="50800"/>
                  </a:moveTo>
                  <a:lnTo>
                    <a:pt x="759676" y="50800"/>
                  </a:lnTo>
                  <a:lnTo>
                    <a:pt x="793168" y="38100"/>
                  </a:lnTo>
                  <a:lnTo>
                    <a:pt x="869083" y="12700"/>
                  </a:lnTo>
                  <a:lnTo>
                    <a:pt x="902575" y="0"/>
                  </a:lnTo>
                  <a:lnTo>
                    <a:pt x="939784" y="12700"/>
                  </a:lnTo>
                  <a:lnTo>
                    <a:pt x="1032069" y="38100"/>
                  </a:lnTo>
                  <a:lnTo>
                    <a:pt x="1069283" y="50800"/>
                  </a:lnTo>
                  <a:close/>
                </a:path>
                <a:path w="5634355" h="2311400">
                  <a:moveTo>
                    <a:pt x="1355067" y="50800"/>
                  </a:moveTo>
                  <a:lnTo>
                    <a:pt x="1069283" y="50800"/>
                  </a:lnTo>
                  <a:lnTo>
                    <a:pt x="1102771" y="38100"/>
                  </a:lnTo>
                  <a:lnTo>
                    <a:pt x="1178683" y="12700"/>
                  </a:lnTo>
                  <a:lnTo>
                    <a:pt x="1212175" y="0"/>
                  </a:lnTo>
                  <a:lnTo>
                    <a:pt x="1245666" y="12700"/>
                  </a:lnTo>
                  <a:lnTo>
                    <a:pt x="1321576" y="38100"/>
                  </a:lnTo>
                  <a:lnTo>
                    <a:pt x="1355067" y="50800"/>
                  </a:lnTo>
                  <a:close/>
                </a:path>
                <a:path w="5634355" h="2311400">
                  <a:moveTo>
                    <a:pt x="1656731" y="50800"/>
                  </a:moveTo>
                  <a:lnTo>
                    <a:pt x="1355067" y="50800"/>
                  </a:lnTo>
                  <a:lnTo>
                    <a:pt x="1389799" y="38100"/>
                  </a:lnTo>
                  <a:lnTo>
                    <a:pt x="1471170" y="12700"/>
                  </a:lnTo>
                  <a:lnTo>
                    <a:pt x="1505903" y="0"/>
                  </a:lnTo>
                  <a:lnTo>
                    <a:pt x="1540631" y="12700"/>
                  </a:lnTo>
                  <a:lnTo>
                    <a:pt x="1621999" y="38100"/>
                  </a:lnTo>
                  <a:lnTo>
                    <a:pt x="1656731" y="50800"/>
                  </a:lnTo>
                  <a:close/>
                </a:path>
                <a:path w="5634355" h="2311400">
                  <a:moveTo>
                    <a:pt x="1958394" y="50800"/>
                  </a:moveTo>
                  <a:lnTo>
                    <a:pt x="1656731" y="50800"/>
                  </a:lnTo>
                  <a:lnTo>
                    <a:pt x="1691463" y="38100"/>
                  </a:lnTo>
                  <a:lnTo>
                    <a:pt x="1772834" y="12700"/>
                  </a:lnTo>
                  <a:lnTo>
                    <a:pt x="1807566" y="0"/>
                  </a:lnTo>
                  <a:lnTo>
                    <a:pt x="1842294" y="12700"/>
                  </a:lnTo>
                  <a:lnTo>
                    <a:pt x="1923662" y="38100"/>
                  </a:lnTo>
                  <a:lnTo>
                    <a:pt x="1958394" y="50800"/>
                  </a:lnTo>
                  <a:close/>
                </a:path>
                <a:path w="5634355" h="2311400">
                  <a:moveTo>
                    <a:pt x="2260058" y="50800"/>
                  </a:moveTo>
                  <a:lnTo>
                    <a:pt x="1958394" y="50800"/>
                  </a:lnTo>
                  <a:lnTo>
                    <a:pt x="1993127" y="38100"/>
                  </a:lnTo>
                  <a:lnTo>
                    <a:pt x="2074498" y="12700"/>
                  </a:lnTo>
                  <a:lnTo>
                    <a:pt x="2109230" y="0"/>
                  </a:lnTo>
                  <a:lnTo>
                    <a:pt x="2143958" y="12700"/>
                  </a:lnTo>
                  <a:lnTo>
                    <a:pt x="2225326" y="38100"/>
                  </a:lnTo>
                  <a:lnTo>
                    <a:pt x="2260058" y="50800"/>
                  </a:lnTo>
                  <a:close/>
                </a:path>
                <a:path w="5634355" h="2311400">
                  <a:moveTo>
                    <a:pt x="2553786" y="50800"/>
                  </a:moveTo>
                  <a:lnTo>
                    <a:pt x="2260058" y="50800"/>
                  </a:lnTo>
                  <a:lnTo>
                    <a:pt x="2294790" y="38100"/>
                  </a:lnTo>
                  <a:lnTo>
                    <a:pt x="2376161" y="12700"/>
                  </a:lnTo>
                  <a:lnTo>
                    <a:pt x="2410894" y="0"/>
                  </a:lnTo>
                  <a:lnTo>
                    <a:pt x="2444382" y="12700"/>
                  </a:lnTo>
                  <a:lnTo>
                    <a:pt x="2520294" y="38100"/>
                  </a:lnTo>
                  <a:lnTo>
                    <a:pt x="2553786" y="50800"/>
                  </a:lnTo>
                  <a:close/>
                </a:path>
                <a:path w="5634355" h="2311400">
                  <a:moveTo>
                    <a:pt x="2855450" y="50800"/>
                  </a:moveTo>
                  <a:lnTo>
                    <a:pt x="2553786" y="50800"/>
                  </a:lnTo>
                  <a:lnTo>
                    <a:pt x="2588517" y="38100"/>
                  </a:lnTo>
                  <a:lnTo>
                    <a:pt x="2669883" y="12700"/>
                  </a:lnTo>
                  <a:lnTo>
                    <a:pt x="2704614" y="0"/>
                  </a:lnTo>
                  <a:lnTo>
                    <a:pt x="2739346" y="12700"/>
                  </a:lnTo>
                  <a:lnTo>
                    <a:pt x="2820717" y="38100"/>
                  </a:lnTo>
                  <a:lnTo>
                    <a:pt x="2855450" y="50800"/>
                  </a:lnTo>
                  <a:close/>
                </a:path>
                <a:path w="5634355" h="2311400">
                  <a:moveTo>
                    <a:pt x="3157113" y="50800"/>
                  </a:moveTo>
                  <a:lnTo>
                    <a:pt x="2855450" y="50800"/>
                  </a:lnTo>
                  <a:lnTo>
                    <a:pt x="2890177" y="38100"/>
                  </a:lnTo>
                  <a:lnTo>
                    <a:pt x="2971546" y="12700"/>
                  </a:lnTo>
                  <a:lnTo>
                    <a:pt x="3006278" y="0"/>
                  </a:lnTo>
                  <a:lnTo>
                    <a:pt x="3041010" y="12700"/>
                  </a:lnTo>
                  <a:lnTo>
                    <a:pt x="3122381" y="38100"/>
                  </a:lnTo>
                  <a:lnTo>
                    <a:pt x="3157113" y="50800"/>
                  </a:lnTo>
                  <a:close/>
                </a:path>
                <a:path w="5634355" h="2311400">
                  <a:moveTo>
                    <a:pt x="3450833" y="50800"/>
                  </a:moveTo>
                  <a:lnTo>
                    <a:pt x="3157113" y="50800"/>
                  </a:lnTo>
                  <a:lnTo>
                    <a:pt x="3190604" y="38100"/>
                  </a:lnTo>
                  <a:lnTo>
                    <a:pt x="3266514" y="12700"/>
                  </a:lnTo>
                  <a:lnTo>
                    <a:pt x="3300005" y="0"/>
                  </a:lnTo>
                  <a:lnTo>
                    <a:pt x="3334737" y="12700"/>
                  </a:lnTo>
                  <a:lnTo>
                    <a:pt x="3416106" y="38100"/>
                  </a:lnTo>
                  <a:lnTo>
                    <a:pt x="3450833" y="50800"/>
                  </a:lnTo>
                  <a:close/>
                </a:path>
                <a:path w="5634355" h="2311400">
                  <a:moveTo>
                    <a:pt x="3760441" y="50800"/>
                  </a:moveTo>
                  <a:lnTo>
                    <a:pt x="3450833" y="50800"/>
                  </a:lnTo>
                  <a:lnTo>
                    <a:pt x="3485566" y="38100"/>
                  </a:lnTo>
                  <a:lnTo>
                    <a:pt x="3566937" y="12700"/>
                  </a:lnTo>
                  <a:lnTo>
                    <a:pt x="3601669" y="0"/>
                  </a:lnTo>
                  <a:lnTo>
                    <a:pt x="3637641" y="12700"/>
                  </a:lnTo>
                  <a:lnTo>
                    <a:pt x="3724468" y="38100"/>
                  </a:lnTo>
                  <a:lnTo>
                    <a:pt x="3760441" y="50800"/>
                  </a:lnTo>
                  <a:close/>
                </a:path>
                <a:path w="5634355" h="2311400">
                  <a:moveTo>
                    <a:pt x="4054161" y="50800"/>
                  </a:moveTo>
                  <a:lnTo>
                    <a:pt x="3760441" y="50800"/>
                  </a:lnTo>
                  <a:lnTo>
                    <a:pt x="3792688" y="38100"/>
                  </a:lnTo>
                  <a:lnTo>
                    <a:pt x="3863145" y="12700"/>
                  </a:lnTo>
                  <a:lnTo>
                    <a:pt x="3895397" y="0"/>
                  </a:lnTo>
                  <a:lnTo>
                    <a:pt x="3931366" y="12700"/>
                  </a:lnTo>
                  <a:lnTo>
                    <a:pt x="4018192" y="38100"/>
                  </a:lnTo>
                  <a:lnTo>
                    <a:pt x="4054161" y="50800"/>
                  </a:lnTo>
                  <a:close/>
                </a:path>
                <a:path w="5634355" h="2311400">
                  <a:moveTo>
                    <a:pt x="4347889" y="50800"/>
                  </a:moveTo>
                  <a:lnTo>
                    <a:pt x="4054161" y="50800"/>
                  </a:lnTo>
                  <a:lnTo>
                    <a:pt x="4087653" y="38100"/>
                  </a:lnTo>
                  <a:lnTo>
                    <a:pt x="4163568" y="12700"/>
                  </a:lnTo>
                  <a:lnTo>
                    <a:pt x="4197060" y="0"/>
                  </a:lnTo>
                  <a:lnTo>
                    <a:pt x="4231792" y="12700"/>
                  </a:lnTo>
                  <a:lnTo>
                    <a:pt x="4313158" y="38100"/>
                  </a:lnTo>
                  <a:lnTo>
                    <a:pt x="4347889" y="50800"/>
                  </a:lnTo>
                  <a:close/>
                </a:path>
                <a:path w="5634355" h="2311400">
                  <a:moveTo>
                    <a:pt x="4959159" y="50800"/>
                  </a:moveTo>
                  <a:lnTo>
                    <a:pt x="4347889" y="50800"/>
                  </a:lnTo>
                  <a:lnTo>
                    <a:pt x="4382621" y="38100"/>
                  </a:lnTo>
                  <a:lnTo>
                    <a:pt x="4463989" y="12700"/>
                  </a:lnTo>
                  <a:lnTo>
                    <a:pt x="4498717" y="0"/>
                  </a:lnTo>
                  <a:lnTo>
                    <a:pt x="4534690" y="12700"/>
                  </a:lnTo>
                  <a:lnTo>
                    <a:pt x="4621522" y="25400"/>
                  </a:lnTo>
                  <a:lnTo>
                    <a:pt x="4657496" y="38100"/>
                  </a:lnTo>
                  <a:lnTo>
                    <a:pt x="4923186" y="38100"/>
                  </a:lnTo>
                  <a:lnTo>
                    <a:pt x="4959159" y="50800"/>
                  </a:lnTo>
                  <a:close/>
                </a:path>
                <a:path w="5634355" h="2311400">
                  <a:moveTo>
                    <a:pt x="4923186" y="38100"/>
                  </a:moveTo>
                  <a:lnTo>
                    <a:pt x="4657496" y="38100"/>
                  </a:lnTo>
                  <a:lnTo>
                    <a:pt x="4690983" y="25400"/>
                  </a:lnTo>
                  <a:lnTo>
                    <a:pt x="4766893" y="12700"/>
                  </a:lnTo>
                  <a:lnTo>
                    <a:pt x="4800380" y="0"/>
                  </a:lnTo>
                  <a:lnTo>
                    <a:pt x="4836354" y="12700"/>
                  </a:lnTo>
                  <a:lnTo>
                    <a:pt x="4923186" y="38100"/>
                  </a:lnTo>
                  <a:close/>
                </a:path>
                <a:path w="5634355" h="2311400">
                  <a:moveTo>
                    <a:pt x="5260816" y="50800"/>
                  </a:moveTo>
                  <a:lnTo>
                    <a:pt x="4959159" y="50800"/>
                  </a:lnTo>
                  <a:lnTo>
                    <a:pt x="4993887" y="38100"/>
                  </a:lnTo>
                  <a:lnTo>
                    <a:pt x="5075255" y="12700"/>
                  </a:lnTo>
                  <a:lnTo>
                    <a:pt x="5109988" y="0"/>
                  </a:lnTo>
                  <a:lnTo>
                    <a:pt x="5144720" y="12700"/>
                  </a:lnTo>
                  <a:lnTo>
                    <a:pt x="5226088" y="38100"/>
                  </a:lnTo>
                  <a:lnTo>
                    <a:pt x="5260816" y="50800"/>
                  </a:lnTo>
                  <a:close/>
                </a:path>
                <a:path w="5634355" h="2311400">
                  <a:moveTo>
                    <a:pt x="36778" y="127000"/>
                  </a:moveTo>
                  <a:lnTo>
                    <a:pt x="29335" y="101600"/>
                  </a:lnTo>
                  <a:lnTo>
                    <a:pt x="32267" y="76200"/>
                  </a:lnTo>
                  <a:lnTo>
                    <a:pt x="40250" y="50800"/>
                  </a:lnTo>
                  <a:lnTo>
                    <a:pt x="66517" y="25400"/>
                  </a:lnTo>
                  <a:lnTo>
                    <a:pt x="79207" y="25400"/>
                  </a:lnTo>
                  <a:lnTo>
                    <a:pt x="69933" y="38100"/>
                  </a:lnTo>
                  <a:lnTo>
                    <a:pt x="50172" y="76200"/>
                  </a:lnTo>
                  <a:lnTo>
                    <a:pt x="33700" y="114300"/>
                  </a:lnTo>
                  <a:lnTo>
                    <a:pt x="36778" y="127000"/>
                  </a:lnTo>
                  <a:close/>
                </a:path>
                <a:path w="5634355" h="2311400">
                  <a:moveTo>
                    <a:pt x="5593738" y="215900"/>
                  </a:moveTo>
                  <a:lnTo>
                    <a:pt x="5617877" y="152400"/>
                  </a:lnTo>
                  <a:lnTo>
                    <a:pt x="5600451" y="114300"/>
                  </a:lnTo>
                  <a:lnTo>
                    <a:pt x="5581381" y="76200"/>
                  </a:lnTo>
                  <a:lnTo>
                    <a:pt x="5565520" y="50800"/>
                  </a:lnTo>
                  <a:lnTo>
                    <a:pt x="5561620" y="38100"/>
                  </a:lnTo>
                  <a:lnTo>
                    <a:pt x="5610191" y="38100"/>
                  </a:lnTo>
                  <a:lnTo>
                    <a:pt x="5610278" y="50800"/>
                  </a:lnTo>
                  <a:lnTo>
                    <a:pt x="5628650" y="76200"/>
                  </a:lnTo>
                  <a:lnTo>
                    <a:pt x="5633552" y="88900"/>
                  </a:lnTo>
                  <a:lnTo>
                    <a:pt x="5633933" y="101600"/>
                  </a:lnTo>
                  <a:lnTo>
                    <a:pt x="5626489" y="139700"/>
                  </a:lnTo>
                  <a:lnTo>
                    <a:pt x="5593738" y="215900"/>
                  </a:lnTo>
                  <a:close/>
                </a:path>
                <a:path w="5634355" h="2311400">
                  <a:moveTo>
                    <a:pt x="18820" y="2159653"/>
                  </a:moveTo>
                  <a:lnTo>
                    <a:pt x="18496" y="2159000"/>
                  </a:lnTo>
                  <a:lnTo>
                    <a:pt x="37773" y="2108200"/>
                  </a:lnTo>
                  <a:lnTo>
                    <a:pt x="18820" y="2159653"/>
                  </a:lnTo>
                  <a:close/>
                </a:path>
                <a:path w="5634355" h="2311400">
                  <a:moveTo>
                    <a:pt x="125209" y="2298700"/>
                  </a:moveTo>
                  <a:lnTo>
                    <a:pt x="30676" y="2273300"/>
                  </a:lnTo>
                  <a:lnTo>
                    <a:pt x="22655" y="2260600"/>
                  </a:lnTo>
                  <a:lnTo>
                    <a:pt x="3497" y="2209800"/>
                  </a:lnTo>
                  <a:lnTo>
                    <a:pt x="0" y="2209800"/>
                  </a:lnTo>
                  <a:lnTo>
                    <a:pt x="5026" y="2197100"/>
                  </a:lnTo>
                  <a:lnTo>
                    <a:pt x="18820" y="2159653"/>
                  </a:lnTo>
                  <a:lnTo>
                    <a:pt x="31102" y="2184400"/>
                  </a:lnTo>
                  <a:lnTo>
                    <a:pt x="50172" y="2222500"/>
                  </a:lnTo>
                  <a:lnTo>
                    <a:pt x="66836" y="2260600"/>
                  </a:lnTo>
                  <a:lnTo>
                    <a:pt x="69933" y="2260600"/>
                  </a:lnTo>
                  <a:lnTo>
                    <a:pt x="81223" y="2286000"/>
                  </a:lnTo>
                  <a:lnTo>
                    <a:pt x="125209" y="2298700"/>
                  </a:lnTo>
                  <a:close/>
                </a:path>
                <a:path w="5634355" h="2311400">
                  <a:moveTo>
                    <a:pt x="5597451" y="2186230"/>
                  </a:moveTo>
                  <a:lnTo>
                    <a:pt x="5597213" y="2184400"/>
                  </a:lnTo>
                  <a:lnTo>
                    <a:pt x="5598262" y="2184400"/>
                  </a:lnTo>
                  <a:lnTo>
                    <a:pt x="5597451" y="2186230"/>
                  </a:lnTo>
                  <a:close/>
                </a:path>
                <a:path w="5634355" h="2311400">
                  <a:moveTo>
                    <a:pt x="5583242" y="2298700"/>
                  </a:moveTo>
                  <a:lnTo>
                    <a:pt x="5533589" y="2286000"/>
                  </a:lnTo>
                  <a:lnTo>
                    <a:pt x="5549386" y="2286000"/>
                  </a:lnTo>
                  <a:lnTo>
                    <a:pt x="5561620" y="2260600"/>
                  </a:lnTo>
                  <a:lnTo>
                    <a:pt x="5581381" y="2222500"/>
                  </a:lnTo>
                  <a:lnTo>
                    <a:pt x="5597451" y="2186230"/>
                  </a:lnTo>
                  <a:lnTo>
                    <a:pt x="5602174" y="2222500"/>
                  </a:lnTo>
                  <a:lnTo>
                    <a:pt x="5599645" y="2247900"/>
                  </a:lnTo>
                  <a:lnTo>
                    <a:pt x="5593853" y="2260600"/>
                  </a:lnTo>
                  <a:lnTo>
                    <a:pt x="5587488" y="2286000"/>
                  </a:lnTo>
                  <a:lnTo>
                    <a:pt x="5583242" y="2298700"/>
                  </a:lnTo>
                  <a:close/>
                </a:path>
                <a:path w="5634355" h="2311400">
                  <a:moveTo>
                    <a:pt x="3207717" y="2298700"/>
                  </a:moveTo>
                  <a:lnTo>
                    <a:pt x="3138257" y="2298700"/>
                  </a:lnTo>
                  <a:lnTo>
                    <a:pt x="3056889" y="2273300"/>
                  </a:lnTo>
                  <a:lnTo>
                    <a:pt x="3022157" y="2260600"/>
                  </a:lnTo>
                  <a:lnTo>
                    <a:pt x="4522532" y="2260600"/>
                  </a:lnTo>
                  <a:lnTo>
                    <a:pt x="4487804" y="2273300"/>
                  </a:lnTo>
                  <a:lnTo>
                    <a:pt x="3323821" y="2273300"/>
                  </a:lnTo>
                  <a:lnTo>
                    <a:pt x="3289089" y="2286000"/>
                  </a:lnTo>
                  <a:lnTo>
                    <a:pt x="3207717" y="2298700"/>
                  </a:lnTo>
                  <a:close/>
                </a:path>
                <a:path w="5634355" h="2311400">
                  <a:moveTo>
                    <a:pt x="4701401" y="2298700"/>
                  </a:moveTo>
                  <a:lnTo>
                    <a:pt x="4631939" y="2298700"/>
                  </a:lnTo>
                  <a:lnTo>
                    <a:pt x="4556024" y="2273300"/>
                  </a:lnTo>
                  <a:lnTo>
                    <a:pt x="4522532" y="2260600"/>
                  </a:lnTo>
                  <a:lnTo>
                    <a:pt x="4824203" y="2260600"/>
                  </a:lnTo>
                  <a:lnTo>
                    <a:pt x="4788230" y="2273300"/>
                  </a:lnTo>
                  <a:lnTo>
                    <a:pt x="4701401" y="2298700"/>
                  </a:lnTo>
                  <a:close/>
                </a:path>
                <a:path w="5634355" h="2311400">
                  <a:moveTo>
                    <a:pt x="5008523" y="2298700"/>
                  </a:moveTo>
                  <a:lnTo>
                    <a:pt x="4940299" y="2298700"/>
                  </a:lnTo>
                  <a:lnTo>
                    <a:pt x="4858931" y="2273300"/>
                  </a:lnTo>
                  <a:lnTo>
                    <a:pt x="4824203" y="2260600"/>
                  </a:lnTo>
                  <a:lnTo>
                    <a:pt x="5117923" y="2260600"/>
                  </a:lnTo>
                  <a:lnTo>
                    <a:pt x="5084436" y="2273300"/>
                  </a:lnTo>
                  <a:lnTo>
                    <a:pt x="5008523" y="2298700"/>
                  </a:lnTo>
                  <a:close/>
                </a:path>
                <a:path w="5634355" h="2311400">
                  <a:moveTo>
                    <a:pt x="5310187" y="2298700"/>
                  </a:moveTo>
                  <a:lnTo>
                    <a:pt x="5240723" y="2298700"/>
                  </a:lnTo>
                  <a:lnTo>
                    <a:pt x="5153896" y="2273300"/>
                  </a:lnTo>
                  <a:lnTo>
                    <a:pt x="5117923" y="2260600"/>
                  </a:lnTo>
                  <a:lnTo>
                    <a:pt x="5419587" y="2260600"/>
                  </a:lnTo>
                  <a:lnTo>
                    <a:pt x="5386099" y="2273300"/>
                  </a:lnTo>
                  <a:lnTo>
                    <a:pt x="5310187" y="2298700"/>
                  </a:lnTo>
                  <a:close/>
                </a:path>
                <a:path w="5634355" h="2311400">
                  <a:moveTo>
                    <a:pt x="533679" y="2311400"/>
                  </a:moveTo>
                  <a:lnTo>
                    <a:pt x="464219" y="2311400"/>
                  </a:lnTo>
                  <a:lnTo>
                    <a:pt x="388307" y="2286000"/>
                  </a:lnTo>
                  <a:lnTo>
                    <a:pt x="354815" y="2273300"/>
                  </a:lnTo>
                  <a:lnTo>
                    <a:pt x="656478" y="2273300"/>
                  </a:lnTo>
                  <a:lnTo>
                    <a:pt x="620506" y="2286000"/>
                  </a:lnTo>
                  <a:lnTo>
                    <a:pt x="533679" y="2311400"/>
                  </a:lnTo>
                  <a:close/>
                </a:path>
                <a:path w="5634355" h="2311400">
                  <a:moveTo>
                    <a:pt x="827407" y="2311400"/>
                  </a:moveTo>
                  <a:lnTo>
                    <a:pt x="759183" y="2311400"/>
                  </a:lnTo>
                  <a:lnTo>
                    <a:pt x="688729" y="2286000"/>
                  </a:lnTo>
                  <a:lnTo>
                    <a:pt x="656478" y="2273300"/>
                  </a:lnTo>
                  <a:lnTo>
                    <a:pt x="950206" y="2273300"/>
                  </a:lnTo>
                  <a:lnTo>
                    <a:pt x="914234" y="2286000"/>
                  </a:lnTo>
                  <a:lnTo>
                    <a:pt x="827407" y="2311400"/>
                  </a:lnTo>
                  <a:close/>
                </a:path>
                <a:path w="5634355" h="2311400">
                  <a:moveTo>
                    <a:pt x="1129070" y="2311400"/>
                  </a:moveTo>
                  <a:lnTo>
                    <a:pt x="1059606" y="2311400"/>
                  </a:lnTo>
                  <a:lnTo>
                    <a:pt x="983694" y="2286000"/>
                  </a:lnTo>
                  <a:lnTo>
                    <a:pt x="950206" y="2273300"/>
                  </a:lnTo>
                  <a:lnTo>
                    <a:pt x="1251870" y="2273300"/>
                  </a:lnTo>
                  <a:lnTo>
                    <a:pt x="1215897" y="2286000"/>
                  </a:lnTo>
                  <a:lnTo>
                    <a:pt x="1129070" y="2311400"/>
                  </a:lnTo>
                  <a:close/>
                </a:path>
                <a:path w="5634355" h="2311400">
                  <a:moveTo>
                    <a:pt x="1436190" y="2311400"/>
                  </a:moveTo>
                  <a:lnTo>
                    <a:pt x="1367969" y="2311400"/>
                  </a:lnTo>
                  <a:lnTo>
                    <a:pt x="1286599" y="2286000"/>
                  </a:lnTo>
                  <a:lnTo>
                    <a:pt x="1251870" y="2273300"/>
                  </a:lnTo>
                  <a:lnTo>
                    <a:pt x="1545590" y="2273300"/>
                  </a:lnTo>
                  <a:lnTo>
                    <a:pt x="1512102" y="2286000"/>
                  </a:lnTo>
                  <a:lnTo>
                    <a:pt x="1436190" y="2311400"/>
                  </a:lnTo>
                  <a:close/>
                </a:path>
                <a:path w="5634355" h="2311400">
                  <a:moveTo>
                    <a:pt x="1724455" y="2298700"/>
                  </a:moveTo>
                  <a:lnTo>
                    <a:pt x="1654994" y="2298700"/>
                  </a:lnTo>
                  <a:lnTo>
                    <a:pt x="1579082" y="2286000"/>
                  </a:lnTo>
                  <a:lnTo>
                    <a:pt x="1545590" y="2273300"/>
                  </a:lnTo>
                  <a:lnTo>
                    <a:pt x="1847254" y="2273300"/>
                  </a:lnTo>
                  <a:lnTo>
                    <a:pt x="1811285" y="2286000"/>
                  </a:lnTo>
                  <a:lnTo>
                    <a:pt x="1724455" y="2298700"/>
                  </a:lnTo>
                  <a:close/>
                </a:path>
                <a:path w="5634355" h="2311400">
                  <a:moveTo>
                    <a:pt x="2031580" y="2298700"/>
                  </a:moveTo>
                  <a:lnTo>
                    <a:pt x="1963357" y="2298700"/>
                  </a:lnTo>
                  <a:lnTo>
                    <a:pt x="1881986" y="2286000"/>
                  </a:lnTo>
                  <a:lnTo>
                    <a:pt x="1847254" y="2273300"/>
                  </a:lnTo>
                  <a:lnTo>
                    <a:pt x="2140981" y="2273300"/>
                  </a:lnTo>
                  <a:lnTo>
                    <a:pt x="2107490" y="2286000"/>
                  </a:lnTo>
                  <a:lnTo>
                    <a:pt x="2031580" y="2298700"/>
                  </a:lnTo>
                  <a:close/>
                </a:path>
                <a:path w="5634355" h="2311400">
                  <a:moveTo>
                    <a:pt x="2332001" y="2298700"/>
                  </a:moveTo>
                  <a:lnTo>
                    <a:pt x="2263781" y="2298700"/>
                  </a:lnTo>
                  <a:lnTo>
                    <a:pt x="2176954" y="2286000"/>
                  </a:lnTo>
                  <a:lnTo>
                    <a:pt x="2140981" y="2273300"/>
                  </a:lnTo>
                  <a:lnTo>
                    <a:pt x="2434702" y="2273300"/>
                  </a:lnTo>
                  <a:lnTo>
                    <a:pt x="2402454" y="2286000"/>
                  </a:lnTo>
                  <a:lnTo>
                    <a:pt x="2332001" y="2298700"/>
                  </a:lnTo>
                  <a:close/>
                </a:path>
                <a:path w="5634355" h="2311400">
                  <a:moveTo>
                    <a:pt x="2626968" y="2311400"/>
                  </a:moveTo>
                  <a:lnTo>
                    <a:pt x="2557507" y="2311400"/>
                  </a:lnTo>
                  <a:lnTo>
                    <a:pt x="2470675" y="2286000"/>
                  </a:lnTo>
                  <a:lnTo>
                    <a:pt x="2434702" y="2273300"/>
                  </a:lnTo>
                  <a:lnTo>
                    <a:pt x="2736373" y="2273300"/>
                  </a:lnTo>
                  <a:lnTo>
                    <a:pt x="2702881" y="2286000"/>
                  </a:lnTo>
                  <a:lnTo>
                    <a:pt x="2626968" y="2311400"/>
                  </a:lnTo>
                  <a:close/>
                </a:path>
                <a:path w="5634355" h="2311400">
                  <a:moveTo>
                    <a:pt x="2912756" y="2298700"/>
                  </a:moveTo>
                  <a:lnTo>
                    <a:pt x="2845773" y="2298700"/>
                  </a:lnTo>
                  <a:lnTo>
                    <a:pt x="2769861" y="2286000"/>
                  </a:lnTo>
                  <a:lnTo>
                    <a:pt x="2736373" y="2273300"/>
                  </a:lnTo>
                  <a:lnTo>
                    <a:pt x="2988666" y="2273300"/>
                  </a:lnTo>
                  <a:lnTo>
                    <a:pt x="2912756" y="2298700"/>
                  </a:lnTo>
                  <a:close/>
                </a:path>
                <a:path w="5634355" h="2311400">
                  <a:moveTo>
                    <a:pt x="3494746" y="2311400"/>
                  </a:moveTo>
                  <a:lnTo>
                    <a:pt x="3426526" y="2311400"/>
                  </a:lnTo>
                  <a:lnTo>
                    <a:pt x="3356072" y="2286000"/>
                  </a:lnTo>
                  <a:lnTo>
                    <a:pt x="3323821" y="2273300"/>
                  </a:lnTo>
                  <a:lnTo>
                    <a:pt x="3617548" y="2273300"/>
                  </a:lnTo>
                  <a:lnTo>
                    <a:pt x="3581575" y="2286000"/>
                  </a:lnTo>
                  <a:lnTo>
                    <a:pt x="3494746" y="2311400"/>
                  </a:lnTo>
                  <a:close/>
                </a:path>
                <a:path w="5634355" h="2311400">
                  <a:moveTo>
                    <a:pt x="3809805" y="2311400"/>
                  </a:moveTo>
                  <a:lnTo>
                    <a:pt x="3740344" y="2311400"/>
                  </a:lnTo>
                  <a:lnTo>
                    <a:pt x="3653517" y="2286000"/>
                  </a:lnTo>
                  <a:lnTo>
                    <a:pt x="3617548" y="2273300"/>
                  </a:lnTo>
                  <a:lnTo>
                    <a:pt x="3919212" y="2273300"/>
                  </a:lnTo>
                  <a:lnTo>
                    <a:pt x="3885720" y="2286000"/>
                  </a:lnTo>
                  <a:lnTo>
                    <a:pt x="3809805" y="2311400"/>
                  </a:lnTo>
                  <a:close/>
                </a:path>
                <a:path w="5634355" h="2311400">
                  <a:moveTo>
                    <a:pt x="4104772" y="2311400"/>
                  </a:moveTo>
                  <a:lnTo>
                    <a:pt x="4035308" y="2311400"/>
                  </a:lnTo>
                  <a:lnTo>
                    <a:pt x="3953940" y="2286000"/>
                  </a:lnTo>
                  <a:lnTo>
                    <a:pt x="3919212" y="2273300"/>
                  </a:lnTo>
                  <a:lnTo>
                    <a:pt x="4220876" y="2273300"/>
                  </a:lnTo>
                  <a:lnTo>
                    <a:pt x="4186144" y="2286000"/>
                  </a:lnTo>
                  <a:lnTo>
                    <a:pt x="4104772" y="2311400"/>
                  </a:lnTo>
                  <a:close/>
                </a:path>
                <a:path w="5634355" h="2311400">
                  <a:moveTo>
                    <a:pt x="4406436" y="2311400"/>
                  </a:moveTo>
                  <a:lnTo>
                    <a:pt x="4336972" y="2311400"/>
                  </a:lnTo>
                  <a:lnTo>
                    <a:pt x="4255604" y="2286000"/>
                  </a:lnTo>
                  <a:lnTo>
                    <a:pt x="4220876" y="2273300"/>
                  </a:lnTo>
                  <a:lnTo>
                    <a:pt x="4487804" y="2273300"/>
                  </a:lnTo>
                  <a:lnTo>
                    <a:pt x="4406436" y="2311400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22196" y="6458702"/>
              <a:ext cx="5599430" cy="2311400"/>
            </a:xfrm>
            <a:custGeom>
              <a:avLst/>
              <a:gdLst/>
              <a:ahLst/>
              <a:cxnLst/>
              <a:rect l="l" t="t" r="r" b="b"/>
              <a:pathLst>
                <a:path w="5599430" h="2311400">
                  <a:moveTo>
                    <a:pt x="447326" y="50800"/>
                  </a:moveTo>
                  <a:lnTo>
                    <a:pt x="145662" y="50800"/>
                  </a:lnTo>
                  <a:lnTo>
                    <a:pt x="181631" y="38100"/>
                  </a:lnTo>
                  <a:lnTo>
                    <a:pt x="268461" y="12700"/>
                  </a:lnTo>
                  <a:lnTo>
                    <a:pt x="304434" y="0"/>
                  </a:lnTo>
                  <a:lnTo>
                    <a:pt x="337922" y="12700"/>
                  </a:lnTo>
                  <a:lnTo>
                    <a:pt x="413834" y="38100"/>
                  </a:lnTo>
                  <a:lnTo>
                    <a:pt x="447326" y="50800"/>
                  </a:lnTo>
                  <a:close/>
                </a:path>
                <a:path w="5599430" h="2311400">
                  <a:moveTo>
                    <a:pt x="741046" y="50800"/>
                  </a:moveTo>
                  <a:lnTo>
                    <a:pt x="447326" y="50800"/>
                  </a:lnTo>
                  <a:lnTo>
                    <a:pt x="482055" y="38100"/>
                  </a:lnTo>
                  <a:lnTo>
                    <a:pt x="563425" y="12700"/>
                  </a:lnTo>
                  <a:lnTo>
                    <a:pt x="598154" y="0"/>
                  </a:lnTo>
                  <a:lnTo>
                    <a:pt x="631646" y="12700"/>
                  </a:lnTo>
                  <a:lnTo>
                    <a:pt x="707558" y="38100"/>
                  </a:lnTo>
                  <a:lnTo>
                    <a:pt x="741046" y="50800"/>
                  </a:lnTo>
                  <a:close/>
                </a:path>
                <a:path w="5599430" h="2311400">
                  <a:moveTo>
                    <a:pt x="1050653" y="50800"/>
                  </a:moveTo>
                  <a:lnTo>
                    <a:pt x="741046" y="50800"/>
                  </a:lnTo>
                  <a:lnTo>
                    <a:pt x="774538" y="38100"/>
                  </a:lnTo>
                  <a:lnTo>
                    <a:pt x="850454" y="12700"/>
                  </a:lnTo>
                  <a:lnTo>
                    <a:pt x="883946" y="0"/>
                  </a:lnTo>
                  <a:lnTo>
                    <a:pt x="921155" y="12700"/>
                  </a:lnTo>
                  <a:lnTo>
                    <a:pt x="1013440" y="38100"/>
                  </a:lnTo>
                  <a:lnTo>
                    <a:pt x="1050653" y="50800"/>
                  </a:lnTo>
                  <a:close/>
                </a:path>
                <a:path w="5599430" h="2311400">
                  <a:moveTo>
                    <a:pt x="1336438" y="50800"/>
                  </a:moveTo>
                  <a:lnTo>
                    <a:pt x="1050653" y="50800"/>
                  </a:lnTo>
                  <a:lnTo>
                    <a:pt x="1084141" y="38100"/>
                  </a:lnTo>
                  <a:lnTo>
                    <a:pt x="1160053" y="12700"/>
                  </a:lnTo>
                  <a:lnTo>
                    <a:pt x="1193545" y="0"/>
                  </a:lnTo>
                  <a:lnTo>
                    <a:pt x="1227036" y="12700"/>
                  </a:lnTo>
                  <a:lnTo>
                    <a:pt x="1302947" y="38100"/>
                  </a:lnTo>
                  <a:lnTo>
                    <a:pt x="1336438" y="50800"/>
                  </a:lnTo>
                  <a:close/>
                </a:path>
                <a:path w="5599430" h="2311400">
                  <a:moveTo>
                    <a:pt x="1638101" y="50800"/>
                  </a:moveTo>
                  <a:lnTo>
                    <a:pt x="1336438" y="50800"/>
                  </a:lnTo>
                  <a:lnTo>
                    <a:pt x="1371170" y="38100"/>
                  </a:lnTo>
                  <a:lnTo>
                    <a:pt x="1452541" y="12700"/>
                  </a:lnTo>
                  <a:lnTo>
                    <a:pt x="1487273" y="0"/>
                  </a:lnTo>
                  <a:lnTo>
                    <a:pt x="1522001" y="12700"/>
                  </a:lnTo>
                  <a:lnTo>
                    <a:pt x="1603369" y="38100"/>
                  </a:lnTo>
                  <a:lnTo>
                    <a:pt x="1638101" y="50800"/>
                  </a:lnTo>
                  <a:close/>
                </a:path>
                <a:path w="5599430" h="2311400">
                  <a:moveTo>
                    <a:pt x="1939765" y="50800"/>
                  </a:moveTo>
                  <a:lnTo>
                    <a:pt x="1638101" y="50800"/>
                  </a:lnTo>
                  <a:lnTo>
                    <a:pt x="1672833" y="38100"/>
                  </a:lnTo>
                  <a:lnTo>
                    <a:pt x="1754205" y="12700"/>
                  </a:lnTo>
                  <a:lnTo>
                    <a:pt x="1788937" y="0"/>
                  </a:lnTo>
                  <a:lnTo>
                    <a:pt x="1823665" y="12700"/>
                  </a:lnTo>
                  <a:lnTo>
                    <a:pt x="1905033" y="38100"/>
                  </a:lnTo>
                  <a:lnTo>
                    <a:pt x="1939765" y="50800"/>
                  </a:lnTo>
                  <a:close/>
                </a:path>
                <a:path w="5599430" h="2311400">
                  <a:moveTo>
                    <a:pt x="2241429" y="50800"/>
                  </a:moveTo>
                  <a:lnTo>
                    <a:pt x="1939765" y="50800"/>
                  </a:lnTo>
                  <a:lnTo>
                    <a:pt x="1974497" y="38100"/>
                  </a:lnTo>
                  <a:lnTo>
                    <a:pt x="2055868" y="12700"/>
                  </a:lnTo>
                  <a:lnTo>
                    <a:pt x="2090601" y="0"/>
                  </a:lnTo>
                  <a:lnTo>
                    <a:pt x="2125328" y="12700"/>
                  </a:lnTo>
                  <a:lnTo>
                    <a:pt x="2206697" y="38100"/>
                  </a:lnTo>
                  <a:lnTo>
                    <a:pt x="2241429" y="50800"/>
                  </a:lnTo>
                  <a:close/>
                </a:path>
                <a:path w="5599430" h="2311400">
                  <a:moveTo>
                    <a:pt x="2535156" y="50800"/>
                  </a:moveTo>
                  <a:lnTo>
                    <a:pt x="2241429" y="50800"/>
                  </a:lnTo>
                  <a:lnTo>
                    <a:pt x="2276161" y="38100"/>
                  </a:lnTo>
                  <a:lnTo>
                    <a:pt x="2357532" y="12700"/>
                  </a:lnTo>
                  <a:lnTo>
                    <a:pt x="2392264" y="0"/>
                  </a:lnTo>
                  <a:lnTo>
                    <a:pt x="2425752" y="12700"/>
                  </a:lnTo>
                  <a:lnTo>
                    <a:pt x="2501664" y="38100"/>
                  </a:lnTo>
                  <a:lnTo>
                    <a:pt x="2535156" y="50800"/>
                  </a:lnTo>
                  <a:close/>
                </a:path>
                <a:path w="5599430" h="2311400">
                  <a:moveTo>
                    <a:pt x="2836820" y="50800"/>
                  </a:moveTo>
                  <a:lnTo>
                    <a:pt x="2535156" y="50800"/>
                  </a:lnTo>
                  <a:lnTo>
                    <a:pt x="2569887" y="38100"/>
                  </a:lnTo>
                  <a:lnTo>
                    <a:pt x="2651253" y="12700"/>
                  </a:lnTo>
                  <a:lnTo>
                    <a:pt x="2685984" y="0"/>
                  </a:lnTo>
                  <a:lnTo>
                    <a:pt x="2720717" y="12700"/>
                  </a:lnTo>
                  <a:lnTo>
                    <a:pt x="2802088" y="38100"/>
                  </a:lnTo>
                  <a:lnTo>
                    <a:pt x="2836820" y="50800"/>
                  </a:lnTo>
                  <a:close/>
                </a:path>
                <a:path w="5599430" h="2311400">
                  <a:moveTo>
                    <a:pt x="3138484" y="50800"/>
                  </a:moveTo>
                  <a:lnTo>
                    <a:pt x="2836820" y="50800"/>
                  </a:lnTo>
                  <a:lnTo>
                    <a:pt x="2871548" y="38100"/>
                  </a:lnTo>
                  <a:lnTo>
                    <a:pt x="2952916" y="12700"/>
                  </a:lnTo>
                  <a:lnTo>
                    <a:pt x="2987648" y="0"/>
                  </a:lnTo>
                  <a:lnTo>
                    <a:pt x="3022380" y="12700"/>
                  </a:lnTo>
                  <a:lnTo>
                    <a:pt x="3103752" y="38100"/>
                  </a:lnTo>
                  <a:lnTo>
                    <a:pt x="3138484" y="50800"/>
                  </a:lnTo>
                  <a:close/>
                </a:path>
                <a:path w="5599430" h="2311400">
                  <a:moveTo>
                    <a:pt x="3432204" y="50800"/>
                  </a:moveTo>
                  <a:lnTo>
                    <a:pt x="3138484" y="50800"/>
                  </a:lnTo>
                  <a:lnTo>
                    <a:pt x="3171975" y="38100"/>
                  </a:lnTo>
                  <a:lnTo>
                    <a:pt x="3247885" y="12700"/>
                  </a:lnTo>
                  <a:lnTo>
                    <a:pt x="3281376" y="0"/>
                  </a:lnTo>
                  <a:lnTo>
                    <a:pt x="3316108" y="12700"/>
                  </a:lnTo>
                  <a:lnTo>
                    <a:pt x="3397476" y="38100"/>
                  </a:lnTo>
                  <a:lnTo>
                    <a:pt x="3432204" y="50800"/>
                  </a:lnTo>
                  <a:close/>
                </a:path>
                <a:path w="5599430" h="2311400">
                  <a:moveTo>
                    <a:pt x="3741811" y="50800"/>
                  </a:moveTo>
                  <a:lnTo>
                    <a:pt x="3432204" y="50800"/>
                  </a:lnTo>
                  <a:lnTo>
                    <a:pt x="3466936" y="38100"/>
                  </a:lnTo>
                  <a:lnTo>
                    <a:pt x="3548307" y="12700"/>
                  </a:lnTo>
                  <a:lnTo>
                    <a:pt x="3583040" y="0"/>
                  </a:lnTo>
                  <a:lnTo>
                    <a:pt x="3619012" y="12700"/>
                  </a:lnTo>
                  <a:lnTo>
                    <a:pt x="3705839" y="38100"/>
                  </a:lnTo>
                  <a:lnTo>
                    <a:pt x="3741811" y="50800"/>
                  </a:lnTo>
                  <a:close/>
                </a:path>
                <a:path w="5599430" h="2311400">
                  <a:moveTo>
                    <a:pt x="4035531" y="50800"/>
                  </a:moveTo>
                  <a:lnTo>
                    <a:pt x="3741811" y="50800"/>
                  </a:lnTo>
                  <a:lnTo>
                    <a:pt x="3774059" y="38100"/>
                  </a:lnTo>
                  <a:lnTo>
                    <a:pt x="3844515" y="12700"/>
                  </a:lnTo>
                  <a:lnTo>
                    <a:pt x="3876767" y="0"/>
                  </a:lnTo>
                  <a:lnTo>
                    <a:pt x="3912736" y="12700"/>
                  </a:lnTo>
                  <a:lnTo>
                    <a:pt x="3999562" y="38100"/>
                  </a:lnTo>
                  <a:lnTo>
                    <a:pt x="4035531" y="50800"/>
                  </a:lnTo>
                  <a:close/>
                </a:path>
                <a:path w="5599430" h="2311400">
                  <a:moveTo>
                    <a:pt x="4329259" y="50800"/>
                  </a:moveTo>
                  <a:lnTo>
                    <a:pt x="4035531" y="50800"/>
                  </a:lnTo>
                  <a:lnTo>
                    <a:pt x="4069024" y="38100"/>
                  </a:lnTo>
                  <a:lnTo>
                    <a:pt x="4144939" y="12700"/>
                  </a:lnTo>
                  <a:lnTo>
                    <a:pt x="4178431" y="0"/>
                  </a:lnTo>
                  <a:lnTo>
                    <a:pt x="4213162" y="12700"/>
                  </a:lnTo>
                  <a:lnTo>
                    <a:pt x="4294528" y="38100"/>
                  </a:lnTo>
                  <a:lnTo>
                    <a:pt x="4329259" y="50800"/>
                  </a:lnTo>
                  <a:close/>
                </a:path>
                <a:path w="5599430" h="2311400">
                  <a:moveTo>
                    <a:pt x="4940530" y="50800"/>
                  </a:moveTo>
                  <a:lnTo>
                    <a:pt x="4329259" y="50800"/>
                  </a:lnTo>
                  <a:lnTo>
                    <a:pt x="4363991" y="38100"/>
                  </a:lnTo>
                  <a:lnTo>
                    <a:pt x="4445359" y="12700"/>
                  </a:lnTo>
                  <a:lnTo>
                    <a:pt x="4480087" y="0"/>
                  </a:lnTo>
                  <a:lnTo>
                    <a:pt x="4516061" y="12700"/>
                  </a:lnTo>
                  <a:lnTo>
                    <a:pt x="4602893" y="25400"/>
                  </a:lnTo>
                  <a:lnTo>
                    <a:pt x="4638866" y="38100"/>
                  </a:lnTo>
                  <a:lnTo>
                    <a:pt x="4904557" y="38100"/>
                  </a:lnTo>
                  <a:lnTo>
                    <a:pt x="4940530" y="50800"/>
                  </a:lnTo>
                  <a:close/>
                </a:path>
                <a:path w="5599430" h="2311400">
                  <a:moveTo>
                    <a:pt x="4904557" y="38100"/>
                  </a:moveTo>
                  <a:lnTo>
                    <a:pt x="4638866" y="38100"/>
                  </a:lnTo>
                  <a:lnTo>
                    <a:pt x="4672354" y="25400"/>
                  </a:lnTo>
                  <a:lnTo>
                    <a:pt x="4748263" y="12700"/>
                  </a:lnTo>
                  <a:lnTo>
                    <a:pt x="4781751" y="0"/>
                  </a:lnTo>
                  <a:lnTo>
                    <a:pt x="4817724" y="12700"/>
                  </a:lnTo>
                  <a:lnTo>
                    <a:pt x="4904557" y="38100"/>
                  </a:lnTo>
                  <a:close/>
                </a:path>
                <a:path w="5599430" h="2311400">
                  <a:moveTo>
                    <a:pt x="5242186" y="50800"/>
                  </a:moveTo>
                  <a:lnTo>
                    <a:pt x="4940530" y="50800"/>
                  </a:lnTo>
                  <a:lnTo>
                    <a:pt x="4975258" y="38100"/>
                  </a:lnTo>
                  <a:lnTo>
                    <a:pt x="5056626" y="12700"/>
                  </a:lnTo>
                  <a:lnTo>
                    <a:pt x="5091358" y="0"/>
                  </a:lnTo>
                  <a:lnTo>
                    <a:pt x="5126090" y="12700"/>
                  </a:lnTo>
                  <a:lnTo>
                    <a:pt x="5207458" y="38100"/>
                  </a:lnTo>
                  <a:lnTo>
                    <a:pt x="5242186" y="50800"/>
                  </a:lnTo>
                  <a:close/>
                </a:path>
                <a:path w="5599430" h="2311400">
                  <a:moveTo>
                    <a:pt x="50894" y="190500"/>
                  </a:moveTo>
                  <a:lnTo>
                    <a:pt x="18148" y="127000"/>
                  </a:lnTo>
                  <a:lnTo>
                    <a:pt x="15184" y="114300"/>
                  </a:lnTo>
                  <a:lnTo>
                    <a:pt x="31843" y="76200"/>
                  </a:lnTo>
                  <a:lnTo>
                    <a:pt x="51604" y="38100"/>
                  </a:lnTo>
                  <a:lnTo>
                    <a:pt x="60877" y="25400"/>
                  </a:lnTo>
                  <a:lnTo>
                    <a:pt x="73535" y="25400"/>
                  </a:lnTo>
                  <a:lnTo>
                    <a:pt x="96246" y="38100"/>
                  </a:lnTo>
                  <a:lnTo>
                    <a:pt x="93557" y="38100"/>
                  </a:lnTo>
                  <a:lnTo>
                    <a:pt x="73675" y="76200"/>
                  </a:lnTo>
                  <a:lnTo>
                    <a:pt x="54489" y="114300"/>
                  </a:lnTo>
                  <a:lnTo>
                    <a:pt x="36992" y="152400"/>
                  </a:lnTo>
                  <a:lnTo>
                    <a:pt x="50894" y="190500"/>
                  </a:lnTo>
                  <a:close/>
                </a:path>
                <a:path w="5599430" h="2311400">
                  <a:moveTo>
                    <a:pt x="5494580" y="30070"/>
                  </a:moveTo>
                  <a:lnTo>
                    <a:pt x="5474647" y="25400"/>
                  </a:lnTo>
                  <a:lnTo>
                    <a:pt x="5491001" y="25400"/>
                  </a:lnTo>
                  <a:lnTo>
                    <a:pt x="5494580" y="30070"/>
                  </a:lnTo>
                  <a:close/>
                </a:path>
                <a:path w="5599430" h="2311400">
                  <a:moveTo>
                    <a:pt x="5575109" y="215900"/>
                  </a:moveTo>
                  <a:lnTo>
                    <a:pt x="5577766" y="203200"/>
                  </a:lnTo>
                  <a:lnTo>
                    <a:pt x="5576061" y="203200"/>
                  </a:lnTo>
                  <a:lnTo>
                    <a:pt x="5558285" y="165100"/>
                  </a:lnTo>
                  <a:lnTo>
                    <a:pt x="5539800" y="114300"/>
                  </a:lnTo>
                  <a:lnTo>
                    <a:pt x="5520614" y="76200"/>
                  </a:lnTo>
                  <a:lnTo>
                    <a:pt x="5502391" y="50800"/>
                  </a:lnTo>
                  <a:lnTo>
                    <a:pt x="5500733" y="38100"/>
                  </a:lnTo>
                  <a:lnTo>
                    <a:pt x="5494580" y="30070"/>
                  </a:lnTo>
                  <a:lnTo>
                    <a:pt x="5528852" y="38100"/>
                  </a:lnTo>
                  <a:lnTo>
                    <a:pt x="5543290" y="38100"/>
                  </a:lnTo>
                  <a:lnTo>
                    <a:pt x="5547191" y="50800"/>
                  </a:lnTo>
                  <a:lnTo>
                    <a:pt x="5563052" y="76200"/>
                  </a:lnTo>
                  <a:lnTo>
                    <a:pt x="5582122" y="114300"/>
                  </a:lnTo>
                  <a:lnTo>
                    <a:pt x="5599392" y="152400"/>
                  </a:lnTo>
                  <a:lnTo>
                    <a:pt x="5575109" y="215900"/>
                  </a:lnTo>
                  <a:close/>
                </a:path>
                <a:path w="5599430" h="2311400">
                  <a:moveTo>
                    <a:pt x="118956" y="50800"/>
                  </a:moveTo>
                  <a:lnTo>
                    <a:pt x="96246" y="38100"/>
                  </a:lnTo>
                  <a:lnTo>
                    <a:pt x="98041" y="38100"/>
                  </a:lnTo>
                  <a:lnTo>
                    <a:pt x="118956" y="50800"/>
                  </a:lnTo>
                  <a:close/>
                </a:path>
                <a:path w="5599430" h="2311400">
                  <a:moveTo>
                    <a:pt x="21507" y="2100133"/>
                  </a:moveTo>
                  <a:lnTo>
                    <a:pt x="19499" y="2095500"/>
                  </a:lnTo>
                  <a:lnTo>
                    <a:pt x="26585" y="2082800"/>
                  </a:lnTo>
                  <a:lnTo>
                    <a:pt x="21507" y="2100133"/>
                  </a:lnTo>
                  <a:close/>
                </a:path>
                <a:path w="5599430" h="2311400">
                  <a:moveTo>
                    <a:pt x="92710" y="2260600"/>
                  </a:moveTo>
                  <a:lnTo>
                    <a:pt x="48506" y="2260600"/>
                  </a:lnTo>
                  <a:lnTo>
                    <a:pt x="31843" y="2222500"/>
                  </a:lnTo>
                  <a:lnTo>
                    <a:pt x="0" y="2159000"/>
                  </a:lnTo>
                  <a:lnTo>
                    <a:pt x="19143" y="2108200"/>
                  </a:lnTo>
                  <a:lnTo>
                    <a:pt x="21507" y="2100133"/>
                  </a:lnTo>
                  <a:lnTo>
                    <a:pt x="36004" y="2133600"/>
                  </a:lnTo>
                  <a:lnTo>
                    <a:pt x="54489" y="2171700"/>
                  </a:lnTo>
                  <a:lnTo>
                    <a:pt x="73675" y="2222500"/>
                  </a:lnTo>
                  <a:lnTo>
                    <a:pt x="92710" y="2260600"/>
                  </a:lnTo>
                  <a:close/>
                </a:path>
                <a:path w="5599430" h="2311400">
                  <a:moveTo>
                    <a:pt x="5557473" y="2135272"/>
                  </a:moveTo>
                  <a:lnTo>
                    <a:pt x="5556754" y="2133600"/>
                  </a:lnTo>
                  <a:lnTo>
                    <a:pt x="5558285" y="2133600"/>
                  </a:lnTo>
                  <a:lnTo>
                    <a:pt x="5557473" y="2135272"/>
                  </a:lnTo>
                  <a:close/>
                </a:path>
                <a:path w="5599430" h="2311400">
                  <a:moveTo>
                    <a:pt x="5531021" y="2286000"/>
                  </a:moveTo>
                  <a:lnTo>
                    <a:pt x="5514960" y="2286000"/>
                  </a:lnTo>
                  <a:lnTo>
                    <a:pt x="5471303" y="2273300"/>
                  </a:lnTo>
                  <a:lnTo>
                    <a:pt x="5491711" y="2273300"/>
                  </a:lnTo>
                  <a:lnTo>
                    <a:pt x="5500733" y="2260600"/>
                  </a:lnTo>
                  <a:lnTo>
                    <a:pt x="5520614" y="2222500"/>
                  </a:lnTo>
                  <a:lnTo>
                    <a:pt x="5539800" y="2171700"/>
                  </a:lnTo>
                  <a:lnTo>
                    <a:pt x="5557473" y="2135272"/>
                  </a:lnTo>
                  <a:lnTo>
                    <a:pt x="5578583" y="2184400"/>
                  </a:lnTo>
                  <a:lnTo>
                    <a:pt x="5579697" y="2184400"/>
                  </a:lnTo>
                  <a:lnTo>
                    <a:pt x="5563052" y="2222500"/>
                  </a:lnTo>
                  <a:lnTo>
                    <a:pt x="5543290" y="2260600"/>
                  </a:lnTo>
                  <a:lnTo>
                    <a:pt x="5531021" y="2286000"/>
                  </a:lnTo>
                  <a:close/>
                </a:path>
                <a:path w="5599430" h="2311400">
                  <a:moveTo>
                    <a:pt x="155660" y="2311400"/>
                  </a:moveTo>
                  <a:lnTo>
                    <a:pt x="106580" y="2298700"/>
                  </a:lnTo>
                  <a:lnTo>
                    <a:pt x="62937" y="2286000"/>
                  </a:lnTo>
                  <a:lnTo>
                    <a:pt x="51604" y="2260600"/>
                  </a:lnTo>
                  <a:lnTo>
                    <a:pt x="93557" y="2260600"/>
                  </a:lnTo>
                  <a:lnTo>
                    <a:pt x="113933" y="2298700"/>
                  </a:lnTo>
                  <a:lnTo>
                    <a:pt x="155660" y="2311400"/>
                  </a:lnTo>
                  <a:close/>
                </a:path>
                <a:path w="5599430" h="2311400">
                  <a:moveTo>
                    <a:pt x="3189088" y="2298700"/>
                  </a:moveTo>
                  <a:lnTo>
                    <a:pt x="3119628" y="2298700"/>
                  </a:lnTo>
                  <a:lnTo>
                    <a:pt x="3038260" y="2273300"/>
                  </a:lnTo>
                  <a:lnTo>
                    <a:pt x="3003528" y="2260600"/>
                  </a:lnTo>
                  <a:lnTo>
                    <a:pt x="4503903" y="2260600"/>
                  </a:lnTo>
                  <a:lnTo>
                    <a:pt x="4469175" y="2273300"/>
                  </a:lnTo>
                  <a:lnTo>
                    <a:pt x="3305191" y="2273300"/>
                  </a:lnTo>
                  <a:lnTo>
                    <a:pt x="3270459" y="2286000"/>
                  </a:lnTo>
                  <a:lnTo>
                    <a:pt x="3189088" y="2298700"/>
                  </a:lnTo>
                  <a:close/>
                </a:path>
                <a:path w="5599430" h="2311400">
                  <a:moveTo>
                    <a:pt x="4682771" y="2298700"/>
                  </a:moveTo>
                  <a:lnTo>
                    <a:pt x="4613310" y="2298700"/>
                  </a:lnTo>
                  <a:lnTo>
                    <a:pt x="4537395" y="2273300"/>
                  </a:lnTo>
                  <a:lnTo>
                    <a:pt x="4503903" y="2260600"/>
                  </a:lnTo>
                  <a:lnTo>
                    <a:pt x="4805574" y="2260600"/>
                  </a:lnTo>
                  <a:lnTo>
                    <a:pt x="4769601" y="2273300"/>
                  </a:lnTo>
                  <a:lnTo>
                    <a:pt x="4682771" y="2298700"/>
                  </a:lnTo>
                  <a:close/>
                </a:path>
                <a:path w="5599430" h="2311400">
                  <a:moveTo>
                    <a:pt x="4989894" y="2298700"/>
                  </a:moveTo>
                  <a:lnTo>
                    <a:pt x="4921670" y="2298700"/>
                  </a:lnTo>
                  <a:lnTo>
                    <a:pt x="4840302" y="2273300"/>
                  </a:lnTo>
                  <a:lnTo>
                    <a:pt x="4805574" y="2260600"/>
                  </a:lnTo>
                  <a:lnTo>
                    <a:pt x="5099294" y="2260600"/>
                  </a:lnTo>
                  <a:lnTo>
                    <a:pt x="5065806" y="2273300"/>
                  </a:lnTo>
                  <a:lnTo>
                    <a:pt x="4989894" y="2298700"/>
                  </a:lnTo>
                  <a:close/>
                </a:path>
                <a:path w="5599430" h="2311400">
                  <a:moveTo>
                    <a:pt x="5291558" y="2298700"/>
                  </a:moveTo>
                  <a:lnTo>
                    <a:pt x="5222093" y="2298700"/>
                  </a:lnTo>
                  <a:lnTo>
                    <a:pt x="5135266" y="2273300"/>
                  </a:lnTo>
                  <a:lnTo>
                    <a:pt x="5099294" y="2260600"/>
                  </a:lnTo>
                  <a:lnTo>
                    <a:pt x="5400958" y="2260600"/>
                  </a:lnTo>
                  <a:lnTo>
                    <a:pt x="5367470" y="2273300"/>
                  </a:lnTo>
                  <a:lnTo>
                    <a:pt x="5291558" y="2298700"/>
                  </a:lnTo>
                  <a:close/>
                </a:path>
                <a:path w="5599430" h="2311400">
                  <a:moveTo>
                    <a:pt x="515049" y="2311400"/>
                  </a:moveTo>
                  <a:lnTo>
                    <a:pt x="445589" y="2311400"/>
                  </a:lnTo>
                  <a:lnTo>
                    <a:pt x="369677" y="2286000"/>
                  </a:lnTo>
                  <a:lnTo>
                    <a:pt x="336185" y="2273300"/>
                  </a:lnTo>
                  <a:lnTo>
                    <a:pt x="637849" y="2273300"/>
                  </a:lnTo>
                  <a:lnTo>
                    <a:pt x="601877" y="2286000"/>
                  </a:lnTo>
                  <a:lnTo>
                    <a:pt x="515049" y="2311400"/>
                  </a:lnTo>
                  <a:close/>
                </a:path>
                <a:path w="5599430" h="2311400">
                  <a:moveTo>
                    <a:pt x="808777" y="2311400"/>
                  </a:moveTo>
                  <a:lnTo>
                    <a:pt x="740554" y="2311400"/>
                  </a:lnTo>
                  <a:lnTo>
                    <a:pt x="670100" y="2286000"/>
                  </a:lnTo>
                  <a:lnTo>
                    <a:pt x="637849" y="2273300"/>
                  </a:lnTo>
                  <a:lnTo>
                    <a:pt x="931577" y="2273300"/>
                  </a:lnTo>
                  <a:lnTo>
                    <a:pt x="895604" y="2286000"/>
                  </a:lnTo>
                  <a:lnTo>
                    <a:pt x="808777" y="2311400"/>
                  </a:lnTo>
                  <a:close/>
                </a:path>
                <a:path w="5599430" h="2311400">
                  <a:moveTo>
                    <a:pt x="1110441" y="2311400"/>
                  </a:moveTo>
                  <a:lnTo>
                    <a:pt x="1040977" y="2311400"/>
                  </a:lnTo>
                  <a:lnTo>
                    <a:pt x="965064" y="2286000"/>
                  </a:lnTo>
                  <a:lnTo>
                    <a:pt x="931577" y="2273300"/>
                  </a:lnTo>
                  <a:lnTo>
                    <a:pt x="1233240" y="2273300"/>
                  </a:lnTo>
                  <a:lnTo>
                    <a:pt x="1197268" y="2286000"/>
                  </a:lnTo>
                  <a:lnTo>
                    <a:pt x="1110441" y="2311400"/>
                  </a:lnTo>
                  <a:close/>
                </a:path>
                <a:path w="5599430" h="2311400">
                  <a:moveTo>
                    <a:pt x="1417560" y="2311400"/>
                  </a:moveTo>
                  <a:lnTo>
                    <a:pt x="1349339" y="2311400"/>
                  </a:lnTo>
                  <a:lnTo>
                    <a:pt x="1267969" y="2286000"/>
                  </a:lnTo>
                  <a:lnTo>
                    <a:pt x="1233240" y="2273300"/>
                  </a:lnTo>
                  <a:lnTo>
                    <a:pt x="1526960" y="2273300"/>
                  </a:lnTo>
                  <a:lnTo>
                    <a:pt x="1493473" y="2286000"/>
                  </a:lnTo>
                  <a:lnTo>
                    <a:pt x="1417560" y="2311400"/>
                  </a:lnTo>
                  <a:close/>
                </a:path>
                <a:path w="5599430" h="2311400">
                  <a:moveTo>
                    <a:pt x="1705826" y="2298700"/>
                  </a:moveTo>
                  <a:lnTo>
                    <a:pt x="1636365" y="2298700"/>
                  </a:lnTo>
                  <a:lnTo>
                    <a:pt x="1560453" y="2286000"/>
                  </a:lnTo>
                  <a:lnTo>
                    <a:pt x="1526960" y="2273300"/>
                  </a:lnTo>
                  <a:lnTo>
                    <a:pt x="1828624" y="2273300"/>
                  </a:lnTo>
                  <a:lnTo>
                    <a:pt x="1792655" y="2286000"/>
                  </a:lnTo>
                  <a:lnTo>
                    <a:pt x="1705826" y="2298700"/>
                  </a:lnTo>
                  <a:close/>
                </a:path>
                <a:path w="5599430" h="2311400">
                  <a:moveTo>
                    <a:pt x="2012951" y="2298700"/>
                  </a:moveTo>
                  <a:lnTo>
                    <a:pt x="1944728" y="2298700"/>
                  </a:lnTo>
                  <a:lnTo>
                    <a:pt x="1863356" y="2286000"/>
                  </a:lnTo>
                  <a:lnTo>
                    <a:pt x="1828624" y="2273300"/>
                  </a:lnTo>
                  <a:lnTo>
                    <a:pt x="2122352" y="2273300"/>
                  </a:lnTo>
                  <a:lnTo>
                    <a:pt x="2088861" y="2286000"/>
                  </a:lnTo>
                  <a:lnTo>
                    <a:pt x="2012951" y="2298700"/>
                  </a:lnTo>
                  <a:close/>
                </a:path>
                <a:path w="5599430" h="2311400">
                  <a:moveTo>
                    <a:pt x="2313371" y="2298700"/>
                  </a:moveTo>
                  <a:lnTo>
                    <a:pt x="2245151" y="2298700"/>
                  </a:lnTo>
                  <a:lnTo>
                    <a:pt x="2158324" y="2286000"/>
                  </a:lnTo>
                  <a:lnTo>
                    <a:pt x="2122352" y="2273300"/>
                  </a:lnTo>
                  <a:lnTo>
                    <a:pt x="2416072" y="2273300"/>
                  </a:lnTo>
                  <a:lnTo>
                    <a:pt x="2383824" y="2286000"/>
                  </a:lnTo>
                  <a:lnTo>
                    <a:pt x="2313371" y="2298700"/>
                  </a:lnTo>
                  <a:close/>
                </a:path>
                <a:path w="5599430" h="2311400">
                  <a:moveTo>
                    <a:pt x="2608339" y="2311400"/>
                  </a:moveTo>
                  <a:lnTo>
                    <a:pt x="2538878" y="2311400"/>
                  </a:lnTo>
                  <a:lnTo>
                    <a:pt x="2452045" y="2286000"/>
                  </a:lnTo>
                  <a:lnTo>
                    <a:pt x="2416072" y="2273300"/>
                  </a:lnTo>
                  <a:lnTo>
                    <a:pt x="2717743" y="2273300"/>
                  </a:lnTo>
                  <a:lnTo>
                    <a:pt x="2684251" y="2286000"/>
                  </a:lnTo>
                  <a:lnTo>
                    <a:pt x="2608339" y="2311400"/>
                  </a:lnTo>
                  <a:close/>
                </a:path>
                <a:path w="5599430" h="2311400">
                  <a:moveTo>
                    <a:pt x="2894126" y="2298700"/>
                  </a:moveTo>
                  <a:lnTo>
                    <a:pt x="2827143" y="2298700"/>
                  </a:lnTo>
                  <a:lnTo>
                    <a:pt x="2751231" y="2286000"/>
                  </a:lnTo>
                  <a:lnTo>
                    <a:pt x="2717743" y="2273300"/>
                  </a:lnTo>
                  <a:lnTo>
                    <a:pt x="2970037" y="2273300"/>
                  </a:lnTo>
                  <a:lnTo>
                    <a:pt x="2894126" y="2298700"/>
                  </a:lnTo>
                  <a:close/>
                </a:path>
                <a:path w="5599430" h="2311400">
                  <a:moveTo>
                    <a:pt x="3476117" y="2311400"/>
                  </a:moveTo>
                  <a:lnTo>
                    <a:pt x="3407896" y="2311400"/>
                  </a:lnTo>
                  <a:lnTo>
                    <a:pt x="3337442" y="2286000"/>
                  </a:lnTo>
                  <a:lnTo>
                    <a:pt x="3305191" y="2273300"/>
                  </a:lnTo>
                  <a:lnTo>
                    <a:pt x="3598919" y="2273300"/>
                  </a:lnTo>
                  <a:lnTo>
                    <a:pt x="3562946" y="2286000"/>
                  </a:lnTo>
                  <a:lnTo>
                    <a:pt x="3476117" y="2311400"/>
                  </a:lnTo>
                  <a:close/>
                </a:path>
                <a:path w="5599430" h="2311400">
                  <a:moveTo>
                    <a:pt x="3791175" y="2311400"/>
                  </a:moveTo>
                  <a:lnTo>
                    <a:pt x="3721714" y="2311400"/>
                  </a:lnTo>
                  <a:lnTo>
                    <a:pt x="3634888" y="2286000"/>
                  </a:lnTo>
                  <a:lnTo>
                    <a:pt x="3598919" y="2273300"/>
                  </a:lnTo>
                  <a:lnTo>
                    <a:pt x="3900583" y="2273300"/>
                  </a:lnTo>
                  <a:lnTo>
                    <a:pt x="3867090" y="2286000"/>
                  </a:lnTo>
                  <a:lnTo>
                    <a:pt x="3791175" y="2311400"/>
                  </a:lnTo>
                  <a:close/>
                </a:path>
                <a:path w="5599430" h="2311400">
                  <a:moveTo>
                    <a:pt x="4086143" y="2311400"/>
                  </a:moveTo>
                  <a:lnTo>
                    <a:pt x="4016679" y="2311400"/>
                  </a:lnTo>
                  <a:lnTo>
                    <a:pt x="3935311" y="2286000"/>
                  </a:lnTo>
                  <a:lnTo>
                    <a:pt x="3900583" y="2273300"/>
                  </a:lnTo>
                  <a:lnTo>
                    <a:pt x="4202246" y="2273300"/>
                  </a:lnTo>
                  <a:lnTo>
                    <a:pt x="4167514" y="2286000"/>
                  </a:lnTo>
                  <a:lnTo>
                    <a:pt x="4086143" y="2311400"/>
                  </a:lnTo>
                  <a:close/>
                </a:path>
                <a:path w="5599430" h="2311400">
                  <a:moveTo>
                    <a:pt x="4387807" y="2311400"/>
                  </a:moveTo>
                  <a:lnTo>
                    <a:pt x="4318342" y="2311400"/>
                  </a:lnTo>
                  <a:lnTo>
                    <a:pt x="4236974" y="2286000"/>
                  </a:lnTo>
                  <a:lnTo>
                    <a:pt x="4202246" y="2273300"/>
                  </a:lnTo>
                  <a:lnTo>
                    <a:pt x="4469175" y="2273300"/>
                  </a:lnTo>
                  <a:lnTo>
                    <a:pt x="4387807" y="2311400"/>
                  </a:lnTo>
                  <a:close/>
                </a:path>
              </a:pathLst>
            </a:custGeom>
            <a:solidFill>
              <a:srgbClr val="AE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39621" y="6137945"/>
              <a:ext cx="5905088" cy="263936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 rot="17700000">
            <a:off x="423367" y="6521887"/>
            <a:ext cx="272818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200" dirty="0">
                <a:solidFill>
                  <a:srgbClr val="00ADEF"/>
                </a:solidFill>
                <a:latin typeface="Trebuchet MS"/>
                <a:cs typeface="Trebuchet MS"/>
              </a:rPr>
              <a:t>G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 rot="18600000">
            <a:off x="525652" y="6389592"/>
            <a:ext cx="227755" cy="214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9"/>
              </a:lnSpc>
            </a:pPr>
            <a:r>
              <a:rPr sz="1650" spc="-5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 rot="19380000">
            <a:off x="606530" y="6299710"/>
            <a:ext cx="251999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114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 rot="20340000">
            <a:off x="750453" y="6207716"/>
            <a:ext cx="2823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25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 rot="21360000">
            <a:off x="957092" y="6161000"/>
            <a:ext cx="281347" cy="219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5"/>
              </a:lnSpc>
            </a:pPr>
            <a:r>
              <a:rPr sz="1700" spc="-30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 rot="600000">
            <a:off x="1151155" y="6171385"/>
            <a:ext cx="254185" cy="218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0"/>
              </a:lnSpc>
            </a:pPr>
            <a:r>
              <a:rPr sz="1700" spc="105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 rot="1200000">
            <a:off x="1279322" y="6205210"/>
            <a:ext cx="2317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8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 rot="2220000">
            <a:off x="1434114" y="6299152"/>
            <a:ext cx="255306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-55" dirty="0">
                <a:solidFill>
                  <a:srgbClr val="00ADEF"/>
                </a:solidFill>
                <a:latin typeface="Trebuchet MS"/>
                <a:cs typeface="Trebuchet MS"/>
              </a:rPr>
              <a:t>H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 rot="3240000">
            <a:off x="1552077" y="6420999"/>
            <a:ext cx="250808" cy="213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5"/>
              </a:lnSpc>
            </a:pPr>
            <a:r>
              <a:rPr sz="1650" spc="125" dirty="0">
                <a:solidFill>
                  <a:srgbClr val="00ADEF"/>
                </a:solidFill>
                <a:latin typeface="Trebuchet MS"/>
                <a:cs typeface="Trebuchet MS"/>
              </a:rPr>
              <a:t>e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 rot="3900000">
            <a:off x="1623963" y="6518968"/>
            <a:ext cx="217990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-145" dirty="0">
                <a:solidFill>
                  <a:srgbClr val="00ADEF"/>
                </a:solidFill>
                <a:latin typeface="Trebuchet MS"/>
                <a:cs typeface="Trebuchet MS"/>
              </a:rPr>
              <a:t>l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 rot="4740000">
            <a:off x="1642906" y="6627279"/>
            <a:ext cx="247318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650" spc="75" dirty="0">
                <a:solidFill>
                  <a:srgbClr val="00ADEF"/>
                </a:solidFill>
                <a:latin typeface="Trebuchet MS"/>
                <a:cs typeface="Trebuchet MS"/>
              </a:rPr>
              <a:t>p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539750" y="460667"/>
            <a:ext cx="3599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Verdana"/>
                <a:cs typeface="Verdana"/>
              </a:rPr>
              <a:t>Demonstrative</a:t>
            </a:r>
            <a:r>
              <a:rPr sz="2400" spc="-300" dirty="0">
                <a:latin typeface="Verdana"/>
                <a:cs typeface="Verdana"/>
              </a:rPr>
              <a:t> </a:t>
            </a:r>
            <a:r>
              <a:rPr sz="2400" spc="-60" dirty="0">
                <a:latin typeface="Verdana"/>
                <a:cs typeface="Verdana"/>
              </a:rPr>
              <a:t>Pronouns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193539" y="2717800"/>
            <a:ext cx="2142490" cy="336613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44780" marR="220345">
              <a:lnSpc>
                <a:spcPct val="100000"/>
              </a:lnSpc>
              <a:spcBef>
                <a:spcPts val="780"/>
              </a:spcBef>
            </a:pPr>
            <a:r>
              <a:rPr sz="1600" b="1" spc="-95" dirty="0">
                <a:latin typeface="Trebuchet MS"/>
                <a:cs typeface="Trebuchet MS"/>
              </a:rPr>
              <a:t>That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85" dirty="0">
                <a:latin typeface="Trebuchet MS"/>
                <a:cs typeface="Trebuchet MS"/>
              </a:rPr>
              <a:t>John’s</a:t>
            </a:r>
            <a:r>
              <a:rPr sz="1600" spc="-160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house.  </a:t>
            </a:r>
            <a:r>
              <a:rPr sz="1600" b="1" spc="-95" dirty="0">
                <a:latin typeface="Trebuchet MS"/>
                <a:cs typeface="Trebuchet MS"/>
              </a:rPr>
              <a:t>That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60" dirty="0">
                <a:latin typeface="Trebuchet MS"/>
                <a:cs typeface="Trebuchet MS"/>
              </a:rPr>
              <a:t>mountain.  </a:t>
            </a:r>
            <a:r>
              <a:rPr sz="1600" b="1" spc="-75" dirty="0">
                <a:latin typeface="Trebuchet MS"/>
                <a:cs typeface="Trebuchet MS"/>
              </a:rPr>
              <a:t>Those </a:t>
            </a:r>
            <a:r>
              <a:rPr sz="1600" spc="-40" dirty="0">
                <a:latin typeface="Trebuchet MS"/>
                <a:cs typeface="Trebuchet MS"/>
              </a:rPr>
              <a:t>are</a:t>
            </a:r>
            <a:r>
              <a:rPr sz="1600" spc="-114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horses.</a:t>
            </a:r>
            <a:endParaRPr sz="1600">
              <a:latin typeface="Trebuchet MS"/>
              <a:cs typeface="Trebuchet MS"/>
            </a:endParaRPr>
          </a:p>
          <a:p>
            <a:pPr marL="144780" marR="537210" algn="just">
              <a:lnSpc>
                <a:spcPct val="100000"/>
              </a:lnSpc>
            </a:pPr>
            <a:r>
              <a:rPr sz="1600" spc="-55" dirty="0">
                <a:latin typeface="Trebuchet MS"/>
                <a:cs typeface="Trebuchet MS"/>
              </a:rPr>
              <a:t>What </a:t>
            </a:r>
            <a:r>
              <a:rPr sz="1600" spc="-40" dirty="0">
                <a:latin typeface="Trebuchet MS"/>
                <a:cs typeface="Trebuchet MS"/>
              </a:rPr>
              <a:t>are </a:t>
            </a:r>
            <a:r>
              <a:rPr sz="1600" b="1" spc="-35" dirty="0">
                <a:latin typeface="Trebuchet MS"/>
                <a:cs typeface="Trebuchet MS"/>
              </a:rPr>
              <a:t>those</a:t>
            </a:r>
            <a:r>
              <a:rPr sz="1600" spc="-35" dirty="0">
                <a:latin typeface="Trebuchet MS"/>
                <a:cs typeface="Trebuchet MS"/>
              </a:rPr>
              <a:t>?  </a:t>
            </a:r>
            <a:r>
              <a:rPr sz="1600" spc="-50" dirty="0">
                <a:latin typeface="Trebuchet MS"/>
                <a:cs typeface="Trebuchet MS"/>
              </a:rPr>
              <a:t>We </a:t>
            </a:r>
            <a:r>
              <a:rPr sz="1600" spc="-20" dirty="0">
                <a:latin typeface="Trebuchet MS"/>
                <a:cs typeface="Trebuchet MS"/>
              </a:rPr>
              <a:t>can </a:t>
            </a:r>
            <a:r>
              <a:rPr sz="1600" dirty="0">
                <a:latin typeface="Trebuchet MS"/>
                <a:cs typeface="Trebuchet MS"/>
              </a:rPr>
              <a:t>do</a:t>
            </a:r>
            <a:r>
              <a:rPr sz="1600" spc="-250" dirty="0">
                <a:latin typeface="Trebuchet MS"/>
                <a:cs typeface="Trebuchet MS"/>
              </a:rPr>
              <a:t> </a:t>
            </a:r>
            <a:r>
              <a:rPr sz="1600" spc="-110" dirty="0">
                <a:latin typeface="Trebuchet MS"/>
                <a:cs typeface="Trebuchet MS"/>
              </a:rPr>
              <a:t>better  </a:t>
            </a:r>
            <a:r>
              <a:rPr sz="1600" spc="-50" dirty="0">
                <a:latin typeface="Trebuchet MS"/>
                <a:cs typeface="Trebuchet MS"/>
              </a:rPr>
              <a:t>than</a:t>
            </a:r>
            <a:r>
              <a:rPr sz="1600" spc="-95" dirty="0">
                <a:latin typeface="Trebuchet MS"/>
                <a:cs typeface="Trebuchet MS"/>
              </a:rPr>
              <a:t> </a:t>
            </a:r>
            <a:r>
              <a:rPr sz="1600" b="1" spc="-105" dirty="0">
                <a:latin typeface="Trebuchet MS"/>
                <a:cs typeface="Trebuchet MS"/>
              </a:rPr>
              <a:t>that</a:t>
            </a:r>
            <a:r>
              <a:rPr sz="1600" spc="-105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144780" marR="266065" algn="just">
              <a:lnSpc>
                <a:spcPct val="100000"/>
              </a:lnSpc>
            </a:pPr>
            <a:r>
              <a:rPr sz="1600" spc="-50" dirty="0">
                <a:latin typeface="Trebuchet MS"/>
                <a:cs typeface="Trebuchet MS"/>
              </a:rPr>
              <a:t>No, </a:t>
            </a:r>
            <a:r>
              <a:rPr sz="1600" b="1" spc="-105" dirty="0">
                <a:latin typeface="Trebuchet MS"/>
                <a:cs typeface="Trebuchet MS"/>
              </a:rPr>
              <a:t>that</a:t>
            </a:r>
            <a:r>
              <a:rPr sz="1600" spc="-105" dirty="0">
                <a:latin typeface="Trebuchet MS"/>
                <a:cs typeface="Trebuchet MS"/>
              </a:rPr>
              <a:t>’s </a:t>
            </a:r>
            <a:r>
              <a:rPr sz="1600" spc="-80" dirty="0">
                <a:latin typeface="Trebuchet MS"/>
                <a:cs typeface="Trebuchet MS"/>
              </a:rPr>
              <a:t>not </a:t>
            </a:r>
            <a:r>
              <a:rPr sz="1600" spc="-75" dirty="0">
                <a:latin typeface="Trebuchet MS"/>
                <a:cs typeface="Trebuchet MS"/>
              </a:rPr>
              <a:t>mine.  </a:t>
            </a:r>
            <a:r>
              <a:rPr sz="1600" spc="-85" dirty="0">
                <a:latin typeface="Trebuchet MS"/>
                <a:cs typeface="Trebuchet MS"/>
              </a:rPr>
              <a:t>You </a:t>
            </a:r>
            <a:r>
              <a:rPr sz="1600" dirty="0">
                <a:latin typeface="Trebuchet MS"/>
                <a:cs typeface="Trebuchet MS"/>
              </a:rPr>
              <a:t>mean </a:t>
            </a:r>
            <a:r>
              <a:rPr sz="1600" spc="-30" dirty="0">
                <a:latin typeface="Trebuchet MS"/>
                <a:cs typeface="Trebuchet MS"/>
              </a:rPr>
              <a:t>you</a:t>
            </a:r>
            <a:r>
              <a:rPr sz="1600" spc="-250" dirty="0">
                <a:latin typeface="Trebuchet MS"/>
                <a:cs typeface="Trebuchet MS"/>
              </a:rPr>
              <a:t> </a:t>
            </a:r>
            <a:r>
              <a:rPr sz="1600" spc="25" dirty="0">
                <a:latin typeface="Trebuchet MS"/>
                <a:cs typeface="Trebuchet MS"/>
              </a:rPr>
              <a:t>won?  </a:t>
            </a:r>
            <a:r>
              <a:rPr sz="1600" b="1" spc="-110" dirty="0">
                <a:latin typeface="Trebuchet MS"/>
                <a:cs typeface="Trebuchet MS"/>
              </a:rPr>
              <a:t>That</a:t>
            </a:r>
            <a:r>
              <a:rPr sz="1600" spc="-110" dirty="0">
                <a:latin typeface="Trebuchet MS"/>
                <a:cs typeface="Trebuchet MS"/>
              </a:rPr>
              <a:t>’s</a:t>
            </a:r>
            <a:r>
              <a:rPr sz="1600" spc="-100" dirty="0">
                <a:latin typeface="Trebuchet MS"/>
                <a:cs typeface="Trebuchet MS"/>
              </a:rPr>
              <a:t> </a:t>
            </a:r>
            <a:r>
              <a:rPr sz="1600" spc="-15" dirty="0">
                <a:latin typeface="Trebuchet MS"/>
                <a:cs typeface="Trebuchet MS"/>
              </a:rPr>
              <a:t>amazing!</a:t>
            </a:r>
            <a:endParaRPr sz="1600">
              <a:latin typeface="Trebuchet MS"/>
              <a:cs typeface="Trebuchet MS"/>
            </a:endParaRPr>
          </a:p>
          <a:p>
            <a:pPr marL="144780" marR="347980">
              <a:lnSpc>
                <a:spcPct val="100000"/>
              </a:lnSpc>
            </a:pPr>
            <a:r>
              <a:rPr sz="1600" spc="-85" dirty="0">
                <a:latin typeface="Trebuchet MS"/>
                <a:cs typeface="Trebuchet MS"/>
              </a:rPr>
              <a:t>Hello, </a:t>
            </a:r>
            <a:r>
              <a:rPr sz="1600" spc="-5" dirty="0">
                <a:latin typeface="Trebuchet MS"/>
                <a:cs typeface="Trebuchet MS"/>
              </a:rPr>
              <a:t>who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b="1" spc="-80" dirty="0">
                <a:latin typeface="Trebuchet MS"/>
                <a:cs typeface="Trebuchet MS"/>
              </a:rPr>
              <a:t>that  </a:t>
            </a:r>
            <a:r>
              <a:rPr sz="1600" spc="-30" dirty="0">
                <a:latin typeface="Trebuchet MS"/>
                <a:cs typeface="Trebuchet MS"/>
              </a:rPr>
              <a:t>speaking, </a:t>
            </a:r>
            <a:r>
              <a:rPr sz="1600" dirty="0">
                <a:latin typeface="Trebuchet MS"/>
                <a:cs typeface="Trebuchet MS"/>
              </a:rPr>
              <a:t>please?  </a:t>
            </a:r>
            <a:r>
              <a:rPr sz="1600" spc="-85" dirty="0">
                <a:latin typeface="Trebuchet MS"/>
                <a:cs typeface="Trebuchet MS"/>
              </a:rPr>
              <a:t>Hello,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b="1" spc="-80" dirty="0">
                <a:latin typeface="Trebuchet MS"/>
                <a:cs typeface="Trebuchet MS"/>
              </a:rPr>
              <a:t>that </a:t>
            </a:r>
            <a:r>
              <a:rPr sz="1600" spc="-70" dirty="0">
                <a:latin typeface="Trebuchet MS"/>
                <a:cs typeface="Trebuchet MS"/>
              </a:rPr>
              <a:t>you,  </a:t>
            </a:r>
            <a:r>
              <a:rPr sz="1600" spc="-5" dirty="0">
                <a:latin typeface="Trebuchet MS"/>
                <a:cs typeface="Trebuchet MS"/>
              </a:rPr>
              <a:t>George?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39750" y="4500245"/>
            <a:ext cx="3150870" cy="1583690"/>
          </a:xfrm>
          <a:prstGeom prst="rect">
            <a:avLst/>
          </a:prstGeom>
        </p:spPr>
        <p:txBody>
          <a:bodyPr vert="horz" wrap="square" lIns="0" tIns="59054" rIns="0" bIns="0" rtlCol="0">
            <a:spAutoFit/>
          </a:bodyPr>
          <a:lstStyle/>
          <a:p>
            <a:pPr marL="144145">
              <a:lnSpc>
                <a:spcPct val="100000"/>
              </a:lnSpc>
              <a:spcBef>
                <a:spcPts val="464"/>
              </a:spcBef>
            </a:pPr>
            <a:r>
              <a:rPr sz="1600" b="1" spc="-100" dirty="0">
                <a:latin typeface="Trebuchet MS"/>
                <a:cs typeface="Trebuchet MS"/>
              </a:rPr>
              <a:t>This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40" dirty="0">
                <a:latin typeface="Trebuchet MS"/>
                <a:cs typeface="Trebuchet MS"/>
              </a:rPr>
              <a:t>my</a:t>
            </a:r>
            <a:r>
              <a:rPr sz="1600" spc="-130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house.</a:t>
            </a:r>
            <a:endParaRPr sz="1600">
              <a:latin typeface="Trebuchet MS"/>
              <a:cs typeface="Trebuchet MS"/>
            </a:endParaRPr>
          </a:p>
          <a:p>
            <a:pPr marL="144145">
              <a:lnSpc>
                <a:spcPct val="100000"/>
              </a:lnSpc>
            </a:pPr>
            <a:r>
              <a:rPr sz="1600" b="1" spc="-100" dirty="0">
                <a:latin typeface="Trebuchet MS"/>
                <a:cs typeface="Trebuchet MS"/>
              </a:rPr>
              <a:t>This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130" dirty="0">
                <a:latin typeface="Trebuchet MS"/>
                <a:cs typeface="Trebuchet MS"/>
              </a:rPr>
              <a:t> </a:t>
            </a:r>
            <a:r>
              <a:rPr sz="1600" spc="-125" dirty="0">
                <a:latin typeface="Trebuchet MS"/>
                <a:cs typeface="Trebuchet MS"/>
              </a:rPr>
              <a:t>hill.</a:t>
            </a:r>
            <a:endParaRPr sz="1600">
              <a:latin typeface="Trebuchet MS"/>
              <a:cs typeface="Trebuchet MS"/>
            </a:endParaRPr>
          </a:p>
          <a:p>
            <a:pPr marL="144145" marR="1336040">
              <a:lnSpc>
                <a:spcPct val="100000"/>
              </a:lnSpc>
            </a:pPr>
            <a:r>
              <a:rPr sz="1600" b="1" spc="-80" dirty="0">
                <a:latin typeface="Trebuchet MS"/>
                <a:cs typeface="Trebuchet MS"/>
              </a:rPr>
              <a:t>These </a:t>
            </a:r>
            <a:r>
              <a:rPr sz="1600" spc="-40" dirty="0">
                <a:latin typeface="Trebuchet MS"/>
                <a:cs typeface="Trebuchet MS"/>
              </a:rPr>
              <a:t>are</a:t>
            </a:r>
            <a:r>
              <a:rPr sz="1600" spc="-140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donkeys.  </a:t>
            </a:r>
            <a:r>
              <a:rPr sz="1600" spc="-55" dirty="0">
                <a:latin typeface="Trebuchet MS"/>
                <a:cs typeface="Trebuchet MS"/>
              </a:rPr>
              <a:t>What </a:t>
            </a:r>
            <a:r>
              <a:rPr sz="1600" spc="-35" dirty="0">
                <a:latin typeface="Trebuchet MS"/>
                <a:cs typeface="Trebuchet MS"/>
              </a:rPr>
              <a:t>is</a:t>
            </a:r>
            <a:r>
              <a:rPr sz="1600" spc="-125" dirty="0">
                <a:latin typeface="Trebuchet MS"/>
                <a:cs typeface="Trebuchet MS"/>
              </a:rPr>
              <a:t> </a:t>
            </a:r>
            <a:r>
              <a:rPr sz="1600" b="1" spc="-50" dirty="0">
                <a:latin typeface="Trebuchet MS"/>
                <a:cs typeface="Trebuchet MS"/>
              </a:rPr>
              <a:t>this</a:t>
            </a:r>
            <a:r>
              <a:rPr sz="1600" spc="-50" dirty="0">
                <a:latin typeface="Trebuchet MS"/>
                <a:cs typeface="Trebuchet MS"/>
              </a:rPr>
              <a:t>?</a:t>
            </a:r>
            <a:endParaRPr sz="1600">
              <a:latin typeface="Trebuchet MS"/>
              <a:cs typeface="Trebuchet MS"/>
            </a:endParaRPr>
          </a:p>
          <a:p>
            <a:pPr marL="144145">
              <a:lnSpc>
                <a:spcPct val="100000"/>
              </a:lnSpc>
            </a:pPr>
            <a:r>
              <a:rPr sz="1600" spc="-35" dirty="0">
                <a:latin typeface="Trebuchet MS"/>
                <a:cs typeface="Trebuchet MS"/>
              </a:rPr>
              <a:t>Did </a:t>
            </a:r>
            <a:r>
              <a:rPr sz="1600" spc="-30" dirty="0">
                <a:latin typeface="Trebuchet MS"/>
                <a:cs typeface="Trebuchet MS"/>
              </a:rPr>
              <a:t>you drop</a:t>
            </a:r>
            <a:r>
              <a:rPr sz="1600" spc="-170" dirty="0">
                <a:latin typeface="Trebuchet MS"/>
                <a:cs typeface="Trebuchet MS"/>
              </a:rPr>
              <a:t> </a:t>
            </a:r>
            <a:r>
              <a:rPr sz="1600" b="1" spc="-50" dirty="0">
                <a:latin typeface="Trebuchet MS"/>
                <a:cs typeface="Trebuchet MS"/>
              </a:rPr>
              <a:t>this</a:t>
            </a:r>
            <a:r>
              <a:rPr sz="1600" spc="-50" dirty="0">
                <a:latin typeface="Trebuchet MS"/>
                <a:cs typeface="Trebuchet MS"/>
              </a:rPr>
              <a:t>?</a:t>
            </a:r>
            <a:endParaRPr sz="1600">
              <a:latin typeface="Trebuchet MS"/>
              <a:cs typeface="Trebuchet MS"/>
            </a:endParaRPr>
          </a:p>
          <a:p>
            <a:pPr marL="144145">
              <a:lnSpc>
                <a:spcPct val="100000"/>
              </a:lnSpc>
            </a:pPr>
            <a:r>
              <a:rPr sz="1600" spc="-100" dirty="0">
                <a:latin typeface="Trebuchet MS"/>
                <a:cs typeface="Trebuchet MS"/>
              </a:rPr>
              <a:t>Hi, </a:t>
            </a:r>
            <a:r>
              <a:rPr sz="1600" spc="-60" dirty="0">
                <a:latin typeface="Trebuchet MS"/>
                <a:cs typeface="Trebuchet MS"/>
              </a:rPr>
              <a:t>Jane! </a:t>
            </a:r>
            <a:r>
              <a:rPr sz="1600" b="1" spc="-100" dirty="0">
                <a:latin typeface="Trebuchet MS"/>
                <a:cs typeface="Trebuchet MS"/>
              </a:rPr>
              <a:t>This </a:t>
            </a:r>
            <a:r>
              <a:rPr sz="1600" spc="-35" dirty="0">
                <a:latin typeface="Trebuchet MS"/>
                <a:cs typeface="Trebuchet MS"/>
              </a:rPr>
              <a:t>is</a:t>
            </a:r>
            <a:r>
              <a:rPr sz="1600" spc="-95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Michael!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46100" y="1179830"/>
            <a:ext cx="5748020" cy="631825"/>
          </a:xfrm>
          <a:custGeom>
            <a:avLst/>
            <a:gdLst/>
            <a:ahLst/>
            <a:cxnLst/>
            <a:rect l="l" t="t" r="r" b="b"/>
            <a:pathLst>
              <a:path w="5748020" h="631825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517525"/>
                </a:lnTo>
                <a:lnTo>
                  <a:pt x="1785" y="583604"/>
                </a:lnTo>
                <a:lnTo>
                  <a:pt x="14287" y="617537"/>
                </a:lnTo>
                <a:lnTo>
                  <a:pt x="48220" y="630039"/>
                </a:lnTo>
                <a:lnTo>
                  <a:pt x="114300" y="631825"/>
                </a:lnTo>
                <a:lnTo>
                  <a:pt x="5633720" y="631825"/>
                </a:lnTo>
                <a:lnTo>
                  <a:pt x="5699799" y="630039"/>
                </a:lnTo>
                <a:lnTo>
                  <a:pt x="5733732" y="617537"/>
                </a:lnTo>
                <a:lnTo>
                  <a:pt x="5746234" y="583604"/>
                </a:lnTo>
                <a:lnTo>
                  <a:pt x="5748020" y="517525"/>
                </a:lnTo>
                <a:lnTo>
                  <a:pt x="5748020" y="114300"/>
                </a:lnTo>
                <a:lnTo>
                  <a:pt x="5746234" y="48220"/>
                </a:lnTo>
                <a:lnTo>
                  <a:pt x="5733732" y="14287"/>
                </a:lnTo>
                <a:lnTo>
                  <a:pt x="5699799" y="1785"/>
                </a:lnTo>
                <a:lnTo>
                  <a:pt x="5633720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887094" y="6513118"/>
            <a:ext cx="5242560" cy="1352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06805">
              <a:lnSpc>
                <a:spcPct val="100000"/>
              </a:lnSpc>
              <a:spcBef>
                <a:spcPts val="100"/>
              </a:spcBef>
            </a:pPr>
            <a:r>
              <a:rPr sz="1600" spc="-85" dirty="0">
                <a:latin typeface="Trebuchet MS"/>
                <a:cs typeface="Trebuchet MS"/>
              </a:rPr>
              <a:t>You </a:t>
            </a:r>
            <a:r>
              <a:rPr sz="1600" dirty="0">
                <a:latin typeface="Trebuchet MS"/>
                <a:cs typeface="Trebuchet MS"/>
              </a:rPr>
              <a:t>use </a:t>
            </a:r>
            <a:r>
              <a:rPr sz="1600" b="1" spc="-90" dirty="0">
                <a:latin typeface="Trebuchet MS"/>
                <a:cs typeface="Trebuchet MS"/>
              </a:rPr>
              <a:t>this </a:t>
            </a:r>
            <a:r>
              <a:rPr sz="1600" spc="10" dirty="0">
                <a:latin typeface="Trebuchet MS"/>
                <a:cs typeface="Trebuchet MS"/>
              </a:rPr>
              <a:t>and </a:t>
            </a:r>
            <a:r>
              <a:rPr sz="1600" b="1" spc="-70" dirty="0">
                <a:latin typeface="Trebuchet MS"/>
                <a:cs typeface="Trebuchet MS"/>
              </a:rPr>
              <a:t>these </a:t>
            </a:r>
            <a:r>
              <a:rPr sz="1600" spc="-20" dirty="0">
                <a:latin typeface="Trebuchet MS"/>
                <a:cs typeface="Trebuchet MS"/>
              </a:rPr>
              <a:t>when </a:t>
            </a:r>
            <a:r>
              <a:rPr sz="1600" spc="-30" dirty="0">
                <a:latin typeface="Trebuchet MS"/>
                <a:cs typeface="Trebuchet MS"/>
              </a:rPr>
              <a:t>you</a:t>
            </a:r>
            <a:r>
              <a:rPr sz="1600" spc="-345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point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40" dirty="0">
                <a:latin typeface="Trebuchet MS"/>
                <a:cs typeface="Trebuchet MS"/>
              </a:rPr>
              <a:t>things</a:t>
            </a:r>
            <a:endParaRPr sz="1600">
              <a:latin typeface="Trebuchet MS"/>
              <a:cs typeface="Trebuchet MS"/>
            </a:endParaRPr>
          </a:p>
          <a:p>
            <a:pPr marL="1106805">
              <a:lnSpc>
                <a:spcPct val="100000"/>
              </a:lnSpc>
            </a:pPr>
            <a:r>
              <a:rPr sz="1600" b="1" spc="-50" dirty="0">
                <a:latin typeface="Trebuchet MS"/>
                <a:cs typeface="Trebuchet MS"/>
              </a:rPr>
              <a:t>near</a:t>
            </a:r>
            <a:r>
              <a:rPr sz="1600" b="1" spc="-90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you.</a:t>
            </a:r>
            <a:endParaRPr sz="1600">
              <a:latin typeface="Trebuchet MS"/>
              <a:cs typeface="Trebuchet MS"/>
            </a:endParaRPr>
          </a:p>
          <a:p>
            <a:pPr marL="1106805">
              <a:lnSpc>
                <a:spcPct val="100000"/>
              </a:lnSpc>
            </a:pPr>
            <a:r>
              <a:rPr sz="1600" spc="-85" dirty="0">
                <a:latin typeface="Trebuchet MS"/>
                <a:cs typeface="Trebuchet MS"/>
              </a:rPr>
              <a:t>You </a:t>
            </a:r>
            <a:r>
              <a:rPr sz="1600" dirty="0">
                <a:latin typeface="Trebuchet MS"/>
                <a:cs typeface="Trebuchet MS"/>
              </a:rPr>
              <a:t>use </a:t>
            </a:r>
            <a:r>
              <a:rPr sz="1600" b="1" spc="-80" dirty="0">
                <a:latin typeface="Trebuchet MS"/>
                <a:cs typeface="Trebuchet MS"/>
              </a:rPr>
              <a:t>that </a:t>
            </a:r>
            <a:r>
              <a:rPr sz="1600" spc="10" dirty="0">
                <a:latin typeface="Trebuchet MS"/>
                <a:cs typeface="Trebuchet MS"/>
              </a:rPr>
              <a:t>and </a:t>
            </a:r>
            <a:r>
              <a:rPr sz="1600" b="1" spc="-65" dirty="0">
                <a:latin typeface="Trebuchet MS"/>
                <a:cs typeface="Trebuchet MS"/>
              </a:rPr>
              <a:t>those </a:t>
            </a:r>
            <a:r>
              <a:rPr sz="1600" spc="-20" dirty="0">
                <a:latin typeface="Trebuchet MS"/>
                <a:cs typeface="Trebuchet MS"/>
              </a:rPr>
              <a:t>when </a:t>
            </a:r>
            <a:r>
              <a:rPr sz="1600" spc="-30" dirty="0">
                <a:latin typeface="Trebuchet MS"/>
                <a:cs typeface="Trebuchet MS"/>
              </a:rPr>
              <a:t>you</a:t>
            </a:r>
            <a:r>
              <a:rPr sz="1600" spc="-350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point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40" dirty="0">
                <a:latin typeface="Trebuchet MS"/>
                <a:cs typeface="Trebuchet MS"/>
              </a:rPr>
              <a:t>things</a:t>
            </a:r>
            <a:endParaRPr sz="1600">
              <a:latin typeface="Trebuchet MS"/>
              <a:cs typeface="Trebuchet MS"/>
            </a:endParaRPr>
          </a:p>
          <a:p>
            <a:pPr marL="1106805">
              <a:lnSpc>
                <a:spcPct val="100000"/>
              </a:lnSpc>
            </a:pPr>
            <a:r>
              <a:rPr sz="1600" b="1" spc="-95" dirty="0">
                <a:latin typeface="Trebuchet MS"/>
                <a:cs typeface="Trebuchet MS"/>
              </a:rPr>
              <a:t>farther</a:t>
            </a:r>
            <a:r>
              <a:rPr sz="1600" b="1" spc="-60" dirty="0">
                <a:latin typeface="Trebuchet MS"/>
                <a:cs typeface="Trebuchet MS"/>
              </a:rPr>
              <a:t> </a:t>
            </a:r>
            <a:r>
              <a:rPr sz="1600" b="1" spc="-35" dirty="0">
                <a:latin typeface="Trebuchet MS"/>
                <a:cs typeface="Trebuchet MS"/>
              </a:rPr>
              <a:t>away</a:t>
            </a:r>
            <a:r>
              <a:rPr sz="1600" spc="-35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600" spc="-60" dirty="0">
                <a:latin typeface="Trebuchet MS"/>
                <a:cs typeface="Trebuchet MS"/>
              </a:rPr>
              <a:t>Demonstrative </a:t>
            </a:r>
            <a:r>
              <a:rPr sz="1600" spc="-15" dirty="0">
                <a:latin typeface="Trebuchet MS"/>
                <a:cs typeface="Trebuchet MS"/>
              </a:rPr>
              <a:t>pronouns </a:t>
            </a:r>
            <a:r>
              <a:rPr sz="1600" spc="-20" dirty="0">
                <a:latin typeface="Trebuchet MS"/>
                <a:cs typeface="Trebuchet MS"/>
              </a:rPr>
              <a:t>can </a:t>
            </a:r>
            <a:r>
              <a:rPr sz="1600" spc="-25" dirty="0">
                <a:latin typeface="Trebuchet MS"/>
                <a:cs typeface="Trebuchet MS"/>
              </a:rPr>
              <a:t>be </a:t>
            </a:r>
            <a:r>
              <a:rPr sz="1600" spc="-30" dirty="0">
                <a:latin typeface="Trebuchet MS"/>
                <a:cs typeface="Trebuchet MS"/>
              </a:rPr>
              <a:t>singular </a:t>
            </a:r>
            <a:r>
              <a:rPr sz="1600" spc="-60" dirty="0">
                <a:latin typeface="Trebuchet MS"/>
                <a:cs typeface="Trebuchet MS"/>
              </a:rPr>
              <a:t>or</a:t>
            </a:r>
            <a:r>
              <a:rPr sz="1600" spc="-350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plural: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90"/>
              </a:spcBef>
            </a:pPr>
            <a:r>
              <a:rPr spc="10" dirty="0"/>
              <a:t>49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2686685" y="7912022"/>
            <a:ext cx="7518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35" dirty="0">
                <a:solidFill>
                  <a:srgbClr val="00ADEF"/>
                </a:solidFill>
                <a:latin typeface="Trebuchet MS"/>
                <a:cs typeface="Trebuchet MS"/>
              </a:rPr>
              <a:t>Singular</a:t>
            </a:r>
            <a:endParaRPr sz="1600">
              <a:latin typeface="Trebuchet MS"/>
              <a:cs typeface="Trebuchet MS"/>
            </a:endParaRPr>
          </a:p>
          <a:p>
            <a:pPr marL="12700" marR="403225">
              <a:lnSpc>
                <a:spcPct val="100000"/>
              </a:lnSpc>
            </a:pPr>
            <a:r>
              <a:rPr sz="1600" spc="-75" dirty="0">
                <a:latin typeface="Trebuchet MS"/>
                <a:cs typeface="Trebuchet MS"/>
              </a:rPr>
              <a:t>this  </a:t>
            </a:r>
            <a:r>
              <a:rPr sz="1600" spc="-105" dirty="0">
                <a:latin typeface="Trebuchet MS"/>
                <a:cs typeface="Trebuchet MS"/>
              </a:rPr>
              <a:t>that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947134" y="7912022"/>
            <a:ext cx="5264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600" b="1" spc="-65" dirty="0">
                <a:solidFill>
                  <a:srgbClr val="00ADEF"/>
                </a:solidFill>
                <a:latin typeface="Trebuchet MS"/>
                <a:cs typeface="Trebuchet MS"/>
              </a:rPr>
              <a:t>Plural  </a:t>
            </a:r>
            <a:r>
              <a:rPr sz="1600" spc="-55" dirty="0">
                <a:latin typeface="Trebuchet MS"/>
                <a:cs typeface="Trebuchet MS"/>
              </a:rPr>
              <a:t>these  </a:t>
            </a:r>
            <a:r>
              <a:rPr sz="1600" spc="-45" dirty="0">
                <a:latin typeface="Trebuchet MS"/>
                <a:cs typeface="Trebuchet MS"/>
              </a:rPr>
              <a:t>those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15339" y="3886555"/>
            <a:ext cx="159194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85" dirty="0">
                <a:latin typeface="Trebuchet MS"/>
                <a:cs typeface="Trebuchet MS"/>
              </a:rPr>
              <a:t>These </a:t>
            </a:r>
            <a:r>
              <a:rPr sz="1700" spc="-40" dirty="0">
                <a:latin typeface="Trebuchet MS"/>
                <a:cs typeface="Trebuchet MS"/>
              </a:rPr>
              <a:t>are</a:t>
            </a:r>
            <a:r>
              <a:rPr sz="1700" spc="-175" dirty="0">
                <a:latin typeface="Trebuchet MS"/>
                <a:cs typeface="Trebuchet MS"/>
              </a:rPr>
              <a:t> </a:t>
            </a:r>
            <a:r>
              <a:rPr sz="1700" spc="-40" dirty="0">
                <a:latin typeface="Trebuchet MS"/>
                <a:cs typeface="Trebuchet MS"/>
              </a:rPr>
              <a:t>sheep.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59593" y="1188872"/>
            <a:ext cx="5721350" cy="1142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15" dirty="0">
                <a:latin typeface="Trebuchet MS"/>
                <a:cs typeface="Trebuchet MS"/>
              </a:rPr>
              <a:t>words </a:t>
            </a:r>
            <a:r>
              <a:rPr sz="1800" b="1" spc="-125" dirty="0">
                <a:latin typeface="Trebuchet MS"/>
                <a:cs typeface="Trebuchet MS"/>
              </a:rPr>
              <a:t>this</a:t>
            </a:r>
            <a:r>
              <a:rPr sz="1800" spc="-125" dirty="0">
                <a:latin typeface="Trebuchet MS"/>
                <a:cs typeface="Trebuchet MS"/>
              </a:rPr>
              <a:t>, </a:t>
            </a:r>
            <a:r>
              <a:rPr sz="1800" b="1" spc="-105" dirty="0">
                <a:latin typeface="Trebuchet MS"/>
                <a:cs typeface="Trebuchet MS"/>
              </a:rPr>
              <a:t>these</a:t>
            </a:r>
            <a:r>
              <a:rPr sz="1800" spc="-105" dirty="0">
                <a:latin typeface="Trebuchet MS"/>
                <a:cs typeface="Trebuchet MS"/>
              </a:rPr>
              <a:t>, </a:t>
            </a:r>
            <a:r>
              <a:rPr sz="1800" b="1" spc="-90" dirty="0">
                <a:latin typeface="Trebuchet MS"/>
                <a:cs typeface="Trebuchet MS"/>
              </a:rPr>
              <a:t>that </a:t>
            </a:r>
            <a:r>
              <a:rPr sz="1800" spc="10" dirty="0">
                <a:latin typeface="Trebuchet MS"/>
                <a:cs typeface="Trebuchet MS"/>
              </a:rPr>
              <a:t>and </a:t>
            </a:r>
            <a:r>
              <a:rPr sz="1800" b="1" spc="-70" dirty="0">
                <a:latin typeface="Trebuchet MS"/>
                <a:cs typeface="Trebuchet MS"/>
              </a:rPr>
              <a:t>those </a:t>
            </a:r>
            <a:r>
              <a:rPr sz="1800" spc="-45" dirty="0">
                <a:latin typeface="Trebuchet MS"/>
                <a:cs typeface="Trebuchet MS"/>
              </a:rPr>
              <a:t>are</a:t>
            </a:r>
            <a:r>
              <a:rPr sz="1800" spc="-260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called</a:t>
            </a:r>
            <a:endParaRPr sz="1800">
              <a:latin typeface="Trebuchet MS"/>
              <a:cs typeface="Trebuchet MS"/>
            </a:endParaRPr>
          </a:p>
          <a:p>
            <a:pPr marL="195580">
              <a:lnSpc>
                <a:spcPct val="100000"/>
              </a:lnSpc>
            </a:pPr>
            <a:r>
              <a:rPr sz="1800" b="1" spc="-75" dirty="0">
                <a:latin typeface="Trebuchet MS"/>
                <a:cs typeface="Trebuchet MS"/>
              </a:rPr>
              <a:t>demonstrative pronouns</a:t>
            </a:r>
            <a:r>
              <a:rPr sz="1800" spc="-75" dirty="0">
                <a:latin typeface="Trebuchet MS"/>
                <a:cs typeface="Trebuchet MS"/>
              </a:rPr>
              <a:t>. </a:t>
            </a:r>
            <a:r>
              <a:rPr sz="1800" spc="-100" dirty="0">
                <a:latin typeface="Trebuchet MS"/>
                <a:cs typeface="Trebuchet MS"/>
              </a:rPr>
              <a:t>They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spc="-5" dirty="0">
                <a:latin typeface="Trebuchet MS"/>
                <a:cs typeface="Trebuchet MS"/>
              </a:rPr>
              <a:t>showing</a:t>
            </a:r>
            <a:r>
              <a:rPr sz="1800" spc="-150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words.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50">
              <a:latin typeface="Trebuchet MS"/>
              <a:cs typeface="Trebuchet MS"/>
            </a:endParaRPr>
          </a:p>
          <a:p>
            <a:pPr marL="2355850">
              <a:lnSpc>
                <a:spcPct val="100000"/>
              </a:lnSpc>
            </a:pPr>
            <a:r>
              <a:rPr sz="1700" b="1" spc="-80" dirty="0">
                <a:latin typeface="Trebuchet MS"/>
                <a:cs typeface="Trebuchet MS"/>
              </a:rPr>
              <a:t>Those </a:t>
            </a:r>
            <a:r>
              <a:rPr sz="1700" spc="-40" dirty="0">
                <a:latin typeface="Trebuchet MS"/>
                <a:cs typeface="Trebuchet MS"/>
              </a:rPr>
              <a:t>are</a:t>
            </a:r>
            <a:r>
              <a:rPr sz="1700" spc="-75" dirty="0">
                <a:latin typeface="Trebuchet MS"/>
                <a:cs typeface="Trebuchet MS"/>
              </a:rPr>
              <a:t> </a:t>
            </a:r>
            <a:r>
              <a:rPr sz="1700" spc="-40" dirty="0">
                <a:latin typeface="Trebuchet MS"/>
                <a:cs typeface="Trebuchet MS"/>
              </a:rPr>
              <a:t>goats.</a:t>
            </a:r>
            <a:endParaRPr sz="1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5434" y="6210308"/>
            <a:ext cx="1905000" cy="10660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812667" y="5684522"/>
            <a:ext cx="1512570" cy="1765935"/>
            <a:chOff x="4812667" y="5684522"/>
            <a:chExt cx="1512570" cy="1765935"/>
          </a:xfrm>
        </p:grpSpPr>
        <p:sp>
          <p:nvSpPr>
            <p:cNvPr id="4" name="object 4"/>
            <p:cNvSpPr/>
            <p:nvPr/>
          </p:nvSpPr>
          <p:spPr>
            <a:xfrm>
              <a:off x="5662295" y="6624319"/>
              <a:ext cx="662938" cy="82595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812667" y="5684522"/>
              <a:ext cx="1012187" cy="118808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06795" y="6685914"/>
              <a:ext cx="192405" cy="136525"/>
            </a:xfrm>
            <a:custGeom>
              <a:avLst/>
              <a:gdLst/>
              <a:ahLst/>
              <a:cxnLst/>
              <a:rect l="l" t="t" r="r" b="b"/>
              <a:pathLst>
                <a:path w="192404" h="136525">
                  <a:moveTo>
                    <a:pt x="192404" y="0"/>
                  </a:moveTo>
                  <a:lnTo>
                    <a:pt x="0" y="0"/>
                  </a:lnTo>
                  <a:lnTo>
                    <a:pt x="0" y="136524"/>
                  </a:lnTo>
                  <a:lnTo>
                    <a:pt x="192404" y="136524"/>
                  </a:lnTo>
                  <a:lnTo>
                    <a:pt x="1924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06795" y="6685914"/>
              <a:ext cx="192405" cy="136525"/>
            </a:xfrm>
            <a:custGeom>
              <a:avLst/>
              <a:gdLst/>
              <a:ahLst/>
              <a:cxnLst/>
              <a:rect l="l" t="t" r="r" b="b"/>
              <a:pathLst>
                <a:path w="192404" h="136525">
                  <a:moveTo>
                    <a:pt x="0" y="0"/>
                  </a:moveTo>
                  <a:lnTo>
                    <a:pt x="0" y="136524"/>
                  </a:lnTo>
                  <a:lnTo>
                    <a:pt x="192404" y="136524"/>
                  </a:lnTo>
                  <a:lnTo>
                    <a:pt x="192404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633085" y="5867399"/>
              <a:ext cx="221615" cy="153035"/>
            </a:xfrm>
            <a:custGeom>
              <a:avLst/>
              <a:gdLst/>
              <a:ahLst/>
              <a:cxnLst/>
              <a:rect l="l" t="t" r="r" b="b"/>
              <a:pathLst>
                <a:path w="221614" h="153035">
                  <a:moveTo>
                    <a:pt x="221614" y="0"/>
                  </a:moveTo>
                  <a:lnTo>
                    <a:pt x="0" y="0"/>
                  </a:lnTo>
                  <a:lnTo>
                    <a:pt x="0" y="153035"/>
                  </a:lnTo>
                  <a:lnTo>
                    <a:pt x="221614" y="153035"/>
                  </a:lnTo>
                  <a:lnTo>
                    <a:pt x="2216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33085" y="5867399"/>
              <a:ext cx="221615" cy="153035"/>
            </a:xfrm>
            <a:custGeom>
              <a:avLst/>
              <a:gdLst/>
              <a:ahLst/>
              <a:cxnLst/>
              <a:rect l="l" t="t" r="r" b="b"/>
              <a:pathLst>
                <a:path w="221614" h="153035">
                  <a:moveTo>
                    <a:pt x="0" y="0"/>
                  </a:moveTo>
                  <a:lnTo>
                    <a:pt x="0" y="153035"/>
                  </a:lnTo>
                  <a:lnTo>
                    <a:pt x="221614" y="153035"/>
                  </a:lnTo>
                  <a:lnTo>
                    <a:pt x="221614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536378" y="4640582"/>
            <a:ext cx="1184375" cy="8387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32048" y="7884159"/>
            <a:ext cx="1504686" cy="13645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6236" y="7722256"/>
            <a:ext cx="1912618" cy="8242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1136" y="2934336"/>
            <a:ext cx="1626713" cy="16198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32047" y="3776981"/>
            <a:ext cx="1778626" cy="14611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59593" y="1701952"/>
            <a:ext cx="572135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6530" marR="194945">
              <a:lnSpc>
                <a:spcPct val="100000"/>
              </a:lnSpc>
              <a:spcBef>
                <a:spcPts val="100"/>
              </a:spcBef>
            </a:pPr>
            <a:r>
              <a:rPr sz="1800" spc="-90" dirty="0">
                <a:latin typeface="Trebuchet MS"/>
                <a:cs typeface="Trebuchet MS"/>
              </a:rPr>
              <a:t>Here’s </a:t>
            </a:r>
            <a:r>
              <a:rPr sz="1800" spc="20" dirty="0">
                <a:latin typeface="Trebuchet MS"/>
                <a:cs typeface="Trebuchet MS"/>
              </a:rPr>
              <a:t>an </a:t>
            </a:r>
            <a:r>
              <a:rPr sz="1800" spc="-55" dirty="0">
                <a:latin typeface="Trebuchet MS"/>
                <a:cs typeface="Trebuchet MS"/>
              </a:rPr>
              <a:t>old </a:t>
            </a:r>
            <a:r>
              <a:rPr sz="1800" spc="-95" dirty="0">
                <a:latin typeface="Trebuchet MS"/>
                <a:cs typeface="Trebuchet MS"/>
              </a:rPr>
              <a:t>children’s </a:t>
            </a:r>
            <a:r>
              <a:rPr sz="1800" spc="-55" dirty="0">
                <a:latin typeface="Trebuchet MS"/>
                <a:cs typeface="Trebuchet MS"/>
              </a:rPr>
              <a:t>rhyme </a:t>
            </a:r>
            <a:r>
              <a:rPr sz="1800" spc="-45" dirty="0">
                <a:latin typeface="Trebuchet MS"/>
                <a:cs typeface="Trebuchet MS"/>
              </a:rPr>
              <a:t>about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75" dirty="0">
                <a:latin typeface="Trebuchet MS"/>
                <a:cs typeface="Trebuchet MS"/>
              </a:rPr>
              <a:t>eight </a:t>
            </a:r>
            <a:r>
              <a:rPr sz="1800" spc="-55" dirty="0">
                <a:latin typeface="Trebuchet MS"/>
                <a:cs typeface="Trebuchet MS"/>
              </a:rPr>
              <a:t>parts </a:t>
            </a:r>
            <a:r>
              <a:rPr sz="1800" spc="-100" dirty="0">
                <a:latin typeface="Trebuchet MS"/>
                <a:cs typeface="Trebuchet MS"/>
              </a:rPr>
              <a:t>of  </a:t>
            </a:r>
            <a:r>
              <a:rPr sz="1800" spc="-25" dirty="0">
                <a:latin typeface="Trebuchet MS"/>
                <a:cs typeface="Trebuchet MS"/>
              </a:rPr>
              <a:t>speech </a:t>
            </a:r>
            <a:r>
              <a:rPr sz="1800" spc="-100" dirty="0">
                <a:latin typeface="Trebuchet MS"/>
                <a:cs typeface="Trebuchet MS"/>
              </a:rPr>
              <a:t>of </a:t>
            </a:r>
            <a:r>
              <a:rPr sz="1800" spc="-50" dirty="0">
                <a:latin typeface="Trebuchet MS"/>
                <a:cs typeface="Trebuchet MS"/>
              </a:rPr>
              <a:t>English </a:t>
            </a:r>
            <a:r>
              <a:rPr sz="1800" spc="-45" dirty="0">
                <a:latin typeface="Trebuchet MS"/>
                <a:cs typeface="Trebuchet MS"/>
              </a:rPr>
              <a:t>grammar. </a:t>
            </a:r>
            <a:r>
              <a:rPr sz="1800" spc="-190" dirty="0">
                <a:latin typeface="Trebuchet MS"/>
                <a:cs typeface="Trebuchet MS"/>
              </a:rPr>
              <a:t>It </a:t>
            </a:r>
            <a:r>
              <a:rPr sz="1800" spc="-30" dirty="0">
                <a:latin typeface="Trebuchet MS"/>
                <a:cs typeface="Trebuchet MS"/>
              </a:rPr>
              <a:t>gives </a:t>
            </a:r>
            <a:r>
              <a:rPr sz="1800" spc="-35" dirty="0">
                <a:latin typeface="Trebuchet MS"/>
                <a:cs typeface="Trebuchet MS"/>
              </a:rPr>
              <a:t>you </a:t>
            </a:r>
            <a:r>
              <a:rPr sz="1800" spc="20" dirty="0">
                <a:latin typeface="Trebuchet MS"/>
                <a:cs typeface="Trebuchet MS"/>
              </a:rPr>
              <a:t>an</a:t>
            </a:r>
            <a:r>
              <a:rPr sz="1800" spc="-370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idea </a:t>
            </a:r>
            <a:r>
              <a:rPr sz="1800" spc="-100" dirty="0">
                <a:latin typeface="Trebuchet MS"/>
                <a:cs typeface="Trebuchet MS"/>
              </a:rPr>
              <a:t>of </a:t>
            </a:r>
            <a:r>
              <a:rPr sz="1800" spc="-55" dirty="0">
                <a:latin typeface="Trebuchet MS"/>
                <a:cs typeface="Trebuchet MS"/>
              </a:rPr>
              <a:t>what  </a:t>
            </a:r>
            <a:r>
              <a:rPr sz="1800" spc="-10" dirty="0">
                <a:latin typeface="Trebuchet MS"/>
                <a:cs typeface="Trebuchet MS"/>
              </a:rPr>
              <a:t>grammar </a:t>
            </a:r>
            <a:r>
              <a:rPr sz="1800" spc="-40" dirty="0">
                <a:latin typeface="Trebuchet MS"/>
                <a:cs typeface="Trebuchet MS"/>
              </a:rPr>
              <a:t>is </a:t>
            </a:r>
            <a:r>
              <a:rPr sz="1800" spc="-70" dirty="0">
                <a:latin typeface="Trebuchet MS"/>
                <a:cs typeface="Trebuchet MS"/>
              </a:rPr>
              <a:t>about. </a:t>
            </a:r>
            <a:r>
              <a:rPr sz="1800" spc="-30" dirty="0">
                <a:latin typeface="Trebuchet MS"/>
                <a:cs typeface="Trebuchet MS"/>
              </a:rPr>
              <a:t>Read </a:t>
            </a:r>
            <a:r>
              <a:rPr sz="1800" spc="10" dirty="0">
                <a:latin typeface="Trebuchet MS"/>
                <a:cs typeface="Trebuchet MS"/>
              </a:rPr>
              <a:t>and</a:t>
            </a:r>
            <a:r>
              <a:rPr sz="1800" spc="-375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remember </a:t>
            </a:r>
            <a:r>
              <a:rPr sz="1800" spc="-204" dirty="0">
                <a:latin typeface="Trebuchet MS"/>
                <a:cs typeface="Trebuchet MS"/>
              </a:rPr>
              <a:t>it.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14017" y="3273080"/>
            <a:ext cx="3628390" cy="444055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591820" algn="just">
              <a:lnSpc>
                <a:spcPct val="100000"/>
              </a:lnSpc>
              <a:spcBef>
                <a:spcPts val="630"/>
              </a:spcBef>
            </a:pPr>
            <a:r>
              <a:rPr sz="1600" spc="-95" dirty="0">
                <a:latin typeface="Trebuchet MS"/>
                <a:cs typeface="Trebuchet MS"/>
              </a:rPr>
              <a:t>Every </a:t>
            </a:r>
            <a:r>
              <a:rPr sz="1600" dirty="0">
                <a:latin typeface="Trebuchet MS"/>
                <a:cs typeface="Trebuchet MS"/>
              </a:rPr>
              <a:t>name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65" dirty="0">
                <a:latin typeface="Trebuchet MS"/>
                <a:cs typeface="Trebuchet MS"/>
              </a:rPr>
              <a:t>called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245" dirty="0">
                <a:latin typeface="Trebuchet MS"/>
                <a:cs typeface="Trebuchet MS"/>
              </a:rPr>
              <a:t> </a:t>
            </a:r>
            <a:r>
              <a:rPr sz="1600" b="1" spc="-75" dirty="0">
                <a:latin typeface="Trebuchet MS"/>
                <a:cs typeface="Trebuchet MS"/>
              </a:rPr>
              <a:t>noun</a:t>
            </a:r>
            <a:r>
              <a:rPr sz="1600" spc="-75" dirty="0">
                <a:latin typeface="Trebuchet MS"/>
                <a:cs typeface="Trebuchet MS"/>
              </a:rPr>
              <a:t>,</a:t>
            </a:r>
            <a:endParaRPr sz="1600">
              <a:latin typeface="Trebuchet MS"/>
              <a:cs typeface="Trebuchet MS"/>
            </a:endParaRPr>
          </a:p>
          <a:p>
            <a:pPr marL="238125" marR="187960" indent="-43180" algn="just">
              <a:lnSpc>
                <a:spcPct val="129400"/>
              </a:lnSpc>
            </a:pPr>
            <a:r>
              <a:rPr sz="1600" spc="45" dirty="0">
                <a:latin typeface="Trebuchet MS"/>
                <a:cs typeface="Trebuchet MS"/>
              </a:rPr>
              <a:t>As </a:t>
            </a:r>
            <a:r>
              <a:rPr sz="1600" i="1" spc="-125" dirty="0">
                <a:solidFill>
                  <a:srgbClr val="00ADEF"/>
                </a:solidFill>
                <a:latin typeface="Trebuchet MS"/>
                <a:cs typeface="Trebuchet MS"/>
              </a:rPr>
              <a:t>field </a:t>
            </a:r>
            <a:r>
              <a:rPr sz="1600" spc="10" dirty="0">
                <a:latin typeface="Trebuchet MS"/>
                <a:cs typeface="Trebuchet MS"/>
              </a:rPr>
              <a:t>and </a:t>
            </a:r>
            <a:r>
              <a:rPr sz="1600" i="1" spc="-95" dirty="0">
                <a:solidFill>
                  <a:srgbClr val="00ADEF"/>
                </a:solidFill>
                <a:latin typeface="Trebuchet MS"/>
                <a:cs typeface="Trebuchet MS"/>
              </a:rPr>
              <a:t>fountain</a:t>
            </a:r>
            <a:r>
              <a:rPr sz="1600" spc="-95" dirty="0">
                <a:latin typeface="Trebuchet MS"/>
                <a:cs typeface="Trebuchet MS"/>
              </a:rPr>
              <a:t>, </a:t>
            </a:r>
            <a:r>
              <a:rPr sz="1600" i="1" spc="-114" dirty="0">
                <a:solidFill>
                  <a:srgbClr val="00ADEF"/>
                </a:solidFill>
                <a:latin typeface="Trebuchet MS"/>
                <a:cs typeface="Trebuchet MS"/>
              </a:rPr>
              <a:t>street </a:t>
            </a:r>
            <a:r>
              <a:rPr sz="1600" spc="10" dirty="0">
                <a:latin typeface="Trebuchet MS"/>
                <a:cs typeface="Trebuchet MS"/>
              </a:rPr>
              <a:t>and</a:t>
            </a:r>
            <a:r>
              <a:rPr sz="1600" spc="-250" dirty="0">
                <a:latin typeface="Trebuchet MS"/>
                <a:cs typeface="Trebuchet MS"/>
              </a:rPr>
              <a:t> </a:t>
            </a:r>
            <a:r>
              <a:rPr sz="1600" i="1" spc="-95" dirty="0">
                <a:solidFill>
                  <a:srgbClr val="00ADEF"/>
                </a:solidFill>
                <a:latin typeface="Trebuchet MS"/>
                <a:cs typeface="Trebuchet MS"/>
              </a:rPr>
              <a:t>town</a:t>
            </a:r>
            <a:r>
              <a:rPr sz="1600" spc="-95" dirty="0">
                <a:latin typeface="Trebuchet MS"/>
                <a:cs typeface="Trebuchet MS"/>
              </a:rPr>
              <a:t>.  </a:t>
            </a:r>
            <a:r>
              <a:rPr sz="1600" spc="-70" dirty="0">
                <a:latin typeface="Trebuchet MS"/>
                <a:cs typeface="Trebuchet MS"/>
              </a:rPr>
              <a:t>In </a:t>
            </a:r>
            <a:r>
              <a:rPr sz="1600" spc="-45" dirty="0">
                <a:latin typeface="Trebuchet MS"/>
                <a:cs typeface="Trebuchet MS"/>
              </a:rPr>
              <a:t>place </a:t>
            </a:r>
            <a:r>
              <a:rPr sz="1600" spc="-90" dirty="0">
                <a:latin typeface="Trebuchet MS"/>
                <a:cs typeface="Trebuchet MS"/>
              </a:rPr>
              <a:t>of </a:t>
            </a:r>
            <a:r>
              <a:rPr sz="1600" spc="-10" dirty="0">
                <a:latin typeface="Trebuchet MS"/>
                <a:cs typeface="Trebuchet MS"/>
              </a:rPr>
              <a:t>noun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b="1" spc="-60" dirty="0">
                <a:latin typeface="Trebuchet MS"/>
                <a:cs typeface="Trebuchet MS"/>
              </a:rPr>
              <a:t>pronoun </a:t>
            </a:r>
            <a:r>
              <a:rPr sz="1600" spc="-40" dirty="0">
                <a:latin typeface="Trebuchet MS"/>
                <a:cs typeface="Trebuchet MS"/>
              </a:rPr>
              <a:t>stands,  </a:t>
            </a:r>
            <a:r>
              <a:rPr sz="1600" spc="45" dirty="0">
                <a:latin typeface="Trebuchet MS"/>
                <a:cs typeface="Trebuchet MS"/>
              </a:rPr>
              <a:t>As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i="1" spc="-30" dirty="0">
                <a:solidFill>
                  <a:srgbClr val="00ADEF"/>
                </a:solidFill>
                <a:latin typeface="Trebuchet MS"/>
                <a:cs typeface="Trebuchet MS"/>
              </a:rPr>
              <a:t>he</a:t>
            </a:r>
            <a:r>
              <a:rPr sz="1600" i="1" spc="-9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600" spc="10" dirty="0">
                <a:latin typeface="Trebuchet MS"/>
                <a:cs typeface="Trebuchet MS"/>
              </a:rPr>
              <a:t>and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i="1" dirty="0">
                <a:solidFill>
                  <a:srgbClr val="00ADEF"/>
                </a:solidFill>
                <a:latin typeface="Trebuchet MS"/>
                <a:cs typeface="Trebuchet MS"/>
              </a:rPr>
              <a:t>she</a:t>
            </a:r>
            <a:r>
              <a:rPr sz="1600" i="1" spc="-9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600" spc="-20" dirty="0">
                <a:latin typeface="Trebuchet MS"/>
                <a:cs typeface="Trebuchet MS"/>
              </a:rPr>
              <a:t>can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clap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105" dirty="0">
                <a:latin typeface="Trebuchet MS"/>
                <a:cs typeface="Trebuchet MS"/>
              </a:rPr>
              <a:t>their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20" dirty="0">
                <a:latin typeface="Trebuchet MS"/>
                <a:cs typeface="Trebuchet MS"/>
              </a:rPr>
              <a:t>hands.</a:t>
            </a:r>
            <a:endParaRPr sz="1600">
              <a:latin typeface="Trebuchet MS"/>
              <a:cs typeface="Trebuchet MS"/>
            </a:endParaRPr>
          </a:p>
          <a:p>
            <a:pPr marL="462915" marR="455295" algn="ctr">
              <a:lnSpc>
                <a:spcPct val="129400"/>
              </a:lnSpc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b="1" spc="-85" dirty="0">
                <a:latin typeface="Trebuchet MS"/>
                <a:cs typeface="Trebuchet MS"/>
              </a:rPr>
              <a:t>adjective </a:t>
            </a:r>
            <a:r>
              <a:rPr sz="1600" spc="-35" dirty="0">
                <a:latin typeface="Trebuchet MS"/>
                <a:cs typeface="Trebuchet MS"/>
              </a:rPr>
              <a:t>describes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180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thing,  </a:t>
            </a:r>
            <a:r>
              <a:rPr sz="1600" spc="45" dirty="0">
                <a:latin typeface="Trebuchet MS"/>
                <a:cs typeface="Trebuchet MS"/>
              </a:rPr>
              <a:t>As </a:t>
            </a:r>
            <a:r>
              <a:rPr sz="1600" i="1" spc="-10" dirty="0">
                <a:solidFill>
                  <a:srgbClr val="00ADEF"/>
                </a:solidFill>
                <a:latin typeface="Trebuchet MS"/>
                <a:cs typeface="Trebuchet MS"/>
              </a:rPr>
              <a:t>magic </a:t>
            </a:r>
            <a:r>
              <a:rPr sz="1600" spc="5" dirty="0">
                <a:latin typeface="Trebuchet MS"/>
                <a:cs typeface="Trebuchet MS"/>
              </a:rPr>
              <a:t>wand</a:t>
            </a:r>
            <a:r>
              <a:rPr sz="1600" spc="-360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or </a:t>
            </a:r>
            <a:r>
              <a:rPr sz="1600" i="1" spc="-80" dirty="0">
                <a:solidFill>
                  <a:srgbClr val="00ADEF"/>
                </a:solidFill>
                <a:latin typeface="Trebuchet MS"/>
                <a:cs typeface="Trebuchet MS"/>
              </a:rPr>
              <a:t>bridal </a:t>
            </a:r>
            <a:r>
              <a:rPr sz="1600" spc="-75" dirty="0">
                <a:latin typeface="Trebuchet MS"/>
                <a:cs typeface="Trebuchet MS"/>
              </a:rPr>
              <a:t>ring.</a:t>
            </a:r>
            <a:endParaRPr sz="1600">
              <a:latin typeface="Trebuchet MS"/>
              <a:cs typeface="Trebuchet MS"/>
            </a:endParaRPr>
          </a:p>
          <a:p>
            <a:pPr marL="12700" marR="5080" algn="ctr">
              <a:lnSpc>
                <a:spcPct val="129400"/>
              </a:lnSpc>
            </a:pPr>
            <a:r>
              <a:rPr sz="1600" spc="10" dirty="0">
                <a:latin typeface="Trebuchet MS"/>
                <a:cs typeface="Trebuchet MS"/>
              </a:rPr>
              <a:t>Most </a:t>
            </a:r>
            <a:r>
              <a:rPr sz="1600" b="1" spc="-70" dirty="0">
                <a:latin typeface="Trebuchet MS"/>
                <a:cs typeface="Trebuchet MS"/>
              </a:rPr>
              <a:t>verbs </a:t>
            </a:r>
            <a:r>
              <a:rPr sz="1600" dirty="0">
                <a:latin typeface="Trebuchet MS"/>
                <a:cs typeface="Trebuchet MS"/>
              </a:rPr>
              <a:t>mean </a:t>
            </a:r>
            <a:r>
              <a:rPr sz="1600" spc="-85" dirty="0">
                <a:latin typeface="Trebuchet MS"/>
                <a:cs typeface="Trebuchet MS"/>
              </a:rPr>
              <a:t>action, </a:t>
            </a:r>
            <a:r>
              <a:rPr sz="1600" spc="-30" dirty="0">
                <a:latin typeface="Trebuchet MS"/>
                <a:cs typeface="Trebuchet MS"/>
              </a:rPr>
              <a:t>something</a:t>
            </a:r>
            <a:r>
              <a:rPr sz="1600" spc="-325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done,  </a:t>
            </a:r>
            <a:r>
              <a:rPr sz="1600" spc="-185" dirty="0">
                <a:latin typeface="Trebuchet MS"/>
                <a:cs typeface="Trebuchet MS"/>
              </a:rPr>
              <a:t>To </a:t>
            </a:r>
            <a:r>
              <a:rPr sz="1600" i="1" spc="-40" dirty="0">
                <a:solidFill>
                  <a:srgbClr val="00ADEF"/>
                </a:solidFill>
                <a:latin typeface="Trebuchet MS"/>
                <a:cs typeface="Trebuchet MS"/>
              </a:rPr>
              <a:t>read </a:t>
            </a:r>
            <a:r>
              <a:rPr sz="1600" spc="10" dirty="0">
                <a:latin typeface="Trebuchet MS"/>
                <a:cs typeface="Trebuchet MS"/>
              </a:rPr>
              <a:t>and </a:t>
            </a:r>
            <a:r>
              <a:rPr sz="1600" i="1" spc="-135" dirty="0">
                <a:solidFill>
                  <a:srgbClr val="00ADEF"/>
                </a:solidFill>
                <a:latin typeface="Trebuchet MS"/>
                <a:cs typeface="Trebuchet MS"/>
              </a:rPr>
              <a:t>write</a:t>
            </a:r>
            <a:r>
              <a:rPr sz="1600" spc="-135" dirty="0">
                <a:latin typeface="Trebuchet MS"/>
                <a:cs typeface="Trebuchet MS"/>
              </a:rPr>
              <a:t>,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i="1" spc="-75" dirty="0">
                <a:solidFill>
                  <a:srgbClr val="00ADEF"/>
                </a:solidFill>
                <a:latin typeface="Trebuchet MS"/>
                <a:cs typeface="Trebuchet MS"/>
              </a:rPr>
              <a:t>jump </a:t>
            </a:r>
            <a:r>
              <a:rPr sz="1600" spc="10" dirty="0">
                <a:latin typeface="Trebuchet MS"/>
                <a:cs typeface="Trebuchet MS"/>
              </a:rPr>
              <a:t>and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i="1" spc="-100" dirty="0">
                <a:solidFill>
                  <a:srgbClr val="00ADEF"/>
                </a:solidFill>
                <a:latin typeface="Trebuchet MS"/>
                <a:cs typeface="Trebuchet MS"/>
              </a:rPr>
              <a:t>run</a:t>
            </a:r>
            <a:r>
              <a:rPr sz="1600" spc="-100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212090" marR="204470" algn="ctr">
              <a:lnSpc>
                <a:spcPct val="129400"/>
              </a:lnSpc>
              <a:spcBef>
                <a:spcPts val="5"/>
              </a:spcBef>
            </a:pPr>
            <a:r>
              <a:rPr sz="1600" spc="5" dirty="0">
                <a:latin typeface="Trebuchet MS"/>
                <a:cs typeface="Trebuchet MS"/>
              </a:rPr>
              <a:t>How </a:t>
            </a:r>
            <a:r>
              <a:rPr sz="1600" spc="-40" dirty="0">
                <a:latin typeface="Trebuchet MS"/>
                <a:cs typeface="Trebuchet MS"/>
              </a:rPr>
              <a:t>things are </a:t>
            </a:r>
            <a:r>
              <a:rPr sz="1600" spc="-15" dirty="0">
                <a:latin typeface="Trebuchet MS"/>
                <a:cs typeface="Trebuchet MS"/>
              </a:rPr>
              <a:t>done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b="1" spc="-40" dirty="0">
                <a:latin typeface="Trebuchet MS"/>
                <a:cs typeface="Trebuchet MS"/>
              </a:rPr>
              <a:t>adverbs</a:t>
            </a:r>
            <a:r>
              <a:rPr sz="1600" b="1" spc="-365" dirty="0">
                <a:latin typeface="Trebuchet MS"/>
                <a:cs typeface="Trebuchet MS"/>
              </a:rPr>
              <a:t> </a:t>
            </a:r>
            <a:r>
              <a:rPr sz="1600" spc="-150" dirty="0">
                <a:latin typeface="Trebuchet MS"/>
                <a:cs typeface="Trebuchet MS"/>
              </a:rPr>
              <a:t>tell,  </a:t>
            </a:r>
            <a:r>
              <a:rPr sz="1600" spc="45" dirty="0">
                <a:latin typeface="Trebuchet MS"/>
                <a:cs typeface="Trebuchet MS"/>
              </a:rPr>
              <a:t>As </a:t>
            </a:r>
            <a:r>
              <a:rPr sz="1600" i="1" spc="-95" dirty="0">
                <a:solidFill>
                  <a:srgbClr val="00ADEF"/>
                </a:solidFill>
                <a:latin typeface="Trebuchet MS"/>
                <a:cs typeface="Trebuchet MS"/>
              </a:rPr>
              <a:t>quickly</a:t>
            </a:r>
            <a:r>
              <a:rPr sz="1600" spc="-95" dirty="0">
                <a:latin typeface="Trebuchet MS"/>
                <a:cs typeface="Trebuchet MS"/>
              </a:rPr>
              <a:t>, </a:t>
            </a:r>
            <a:r>
              <a:rPr sz="1600" i="1" spc="-85" dirty="0">
                <a:solidFill>
                  <a:srgbClr val="00ADEF"/>
                </a:solidFill>
                <a:latin typeface="Trebuchet MS"/>
                <a:cs typeface="Trebuchet MS"/>
              </a:rPr>
              <a:t>slowly</a:t>
            </a:r>
            <a:r>
              <a:rPr sz="1600" spc="-85" dirty="0">
                <a:latin typeface="Trebuchet MS"/>
                <a:cs typeface="Trebuchet MS"/>
              </a:rPr>
              <a:t>, </a:t>
            </a:r>
            <a:r>
              <a:rPr sz="1600" i="1" spc="-70" dirty="0">
                <a:solidFill>
                  <a:srgbClr val="00ADEF"/>
                </a:solidFill>
                <a:latin typeface="Trebuchet MS"/>
                <a:cs typeface="Trebuchet MS"/>
              </a:rPr>
              <a:t>badly</a:t>
            </a:r>
            <a:r>
              <a:rPr sz="1600" spc="-70" dirty="0">
                <a:latin typeface="Trebuchet MS"/>
                <a:cs typeface="Trebuchet MS"/>
              </a:rPr>
              <a:t>,</a:t>
            </a:r>
            <a:r>
              <a:rPr sz="1600" spc="-225" dirty="0">
                <a:latin typeface="Trebuchet MS"/>
                <a:cs typeface="Trebuchet MS"/>
              </a:rPr>
              <a:t> </a:t>
            </a:r>
            <a:r>
              <a:rPr sz="1600" i="1" spc="-120" dirty="0">
                <a:solidFill>
                  <a:srgbClr val="00ADEF"/>
                </a:solidFill>
                <a:latin typeface="Trebuchet MS"/>
                <a:cs typeface="Trebuchet MS"/>
              </a:rPr>
              <a:t>well</a:t>
            </a:r>
            <a:r>
              <a:rPr sz="1600" spc="-120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405765" marR="398145" indent="69215" algn="just">
              <a:lnSpc>
                <a:spcPct val="129400"/>
              </a:lnSpc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b="1" spc="-70" dirty="0">
                <a:latin typeface="Trebuchet MS"/>
                <a:cs typeface="Trebuchet MS"/>
              </a:rPr>
              <a:t>preposition </a:t>
            </a:r>
            <a:r>
              <a:rPr sz="1600" spc="20" dirty="0">
                <a:latin typeface="Trebuchet MS"/>
                <a:cs typeface="Trebuchet MS"/>
              </a:rPr>
              <a:t>shows </a:t>
            </a:r>
            <a:r>
              <a:rPr sz="1600" spc="-90" dirty="0">
                <a:latin typeface="Trebuchet MS"/>
                <a:cs typeface="Trebuchet MS"/>
              </a:rPr>
              <a:t>relation,  </a:t>
            </a:r>
            <a:r>
              <a:rPr sz="1600" spc="45" dirty="0">
                <a:latin typeface="Trebuchet MS"/>
                <a:cs typeface="Trebuchet MS"/>
              </a:rPr>
              <a:t>As </a:t>
            </a:r>
            <a:r>
              <a:rPr sz="1600" i="1" spc="-90" dirty="0">
                <a:solidFill>
                  <a:srgbClr val="00ADEF"/>
                </a:solidFill>
                <a:latin typeface="Trebuchet MS"/>
                <a:cs typeface="Trebuchet MS"/>
              </a:rPr>
              <a:t>in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100" dirty="0">
                <a:latin typeface="Trebuchet MS"/>
                <a:cs typeface="Trebuchet MS"/>
              </a:rPr>
              <a:t>street </a:t>
            </a:r>
            <a:r>
              <a:rPr sz="1600" spc="-60" dirty="0">
                <a:latin typeface="Trebuchet MS"/>
                <a:cs typeface="Trebuchet MS"/>
              </a:rPr>
              <a:t>or </a:t>
            </a:r>
            <a:r>
              <a:rPr sz="1600" i="1" spc="-105" dirty="0">
                <a:solidFill>
                  <a:srgbClr val="00ADEF"/>
                </a:solidFill>
                <a:latin typeface="Trebuchet MS"/>
                <a:cs typeface="Trebuchet MS"/>
              </a:rPr>
              <a:t>at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85" dirty="0">
                <a:latin typeface="Trebuchet MS"/>
                <a:cs typeface="Trebuchet MS"/>
              </a:rPr>
              <a:t>station.  </a:t>
            </a:r>
            <a:r>
              <a:rPr sz="1600" b="1" spc="-75" dirty="0">
                <a:latin typeface="Trebuchet MS"/>
                <a:cs typeface="Trebuchet MS"/>
              </a:rPr>
              <a:t>Conjunctions </a:t>
            </a:r>
            <a:r>
              <a:rPr sz="1600" spc="-120" dirty="0">
                <a:latin typeface="Trebuchet MS"/>
                <a:cs typeface="Trebuchet MS"/>
              </a:rPr>
              <a:t>join, 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spc="-10" dirty="0">
                <a:latin typeface="Trebuchet MS"/>
                <a:cs typeface="Trebuchet MS"/>
              </a:rPr>
              <a:t>many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ways,</a:t>
            </a:r>
            <a:endParaRPr sz="1600">
              <a:latin typeface="Trebuchet MS"/>
              <a:cs typeface="Trebuchet MS"/>
            </a:endParaRPr>
          </a:p>
          <a:p>
            <a:pPr marL="64135" algn="just">
              <a:lnSpc>
                <a:spcPct val="100000"/>
              </a:lnSpc>
              <a:spcBef>
                <a:spcPts val="565"/>
              </a:spcBef>
            </a:pPr>
            <a:r>
              <a:rPr sz="1600" spc="-60" dirty="0">
                <a:latin typeface="Trebuchet MS"/>
                <a:cs typeface="Trebuchet MS"/>
              </a:rPr>
              <a:t>Sentences, </a:t>
            </a:r>
            <a:r>
              <a:rPr sz="1600" spc="-45" dirty="0">
                <a:latin typeface="Trebuchet MS"/>
                <a:cs typeface="Trebuchet MS"/>
              </a:rPr>
              <a:t>words, </a:t>
            </a:r>
            <a:r>
              <a:rPr sz="1600" i="1" spc="-85" dirty="0">
                <a:solidFill>
                  <a:srgbClr val="00ADEF"/>
                </a:solidFill>
                <a:latin typeface="Trebuchet MS"/>
                <a:cs typeface="Trebuchet MS"/>
              </a:rPr>
              <a:t>or </a:t>
            </a:r>
            <a:r>
              <a:rPr sz="1600" spc="-15" dirty="0">
                <a:latin typeface="Trebuchet MS"/>
                <a:cs typeface="Trebuchet MS"/>
              </a:rPr>
              <a:t>phrase </a:t>
            </a:r>
            <a:r>
              <a:rPr sz="1600" i="1" spc="10" dirty="0">
                <a:solidFill>
                  <a:srgbClr val="00ADEF"/>
                </a:solidFill>
                <a:latin typeface="Trebuchet MS"/>
                <a:cs typeface="Trebuchet MS"/>
              </a:rPr>
              <a:t>and</a:t>
            </a:r>
            <a:r>
              <a:rPr sz="1600" i="1" spc="-204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phrase.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91003" y="3340658"/>
            <a:ext cx="656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3255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123058" y="7755854"/>
            <a:ext cx="3625850" cy="273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612515" algn="l"/>
              </a:tabLst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b="1" spc="-110" dirty="0">
                <a:latin typeface="Trebuchet MS"/>
                <a:cs typeface="Trebuchet MS"/>
              </a:rPr>
              <a:t>interjection </a:t>
            </a:r>
            <a:r>
              <a:rPr sz="1600" spc="-65" dirty="0">
                <a:latin typeface="Trebuchet MS"/>
                <a:cs typeface="Trebuchet MS"/>
              </a:rPr>
              <a:t>cries </a:t>
            </a:r>
            <a:r>
              <a:rPr sz="1600" spc="-105" dirty="0">
                <a:latin typeface="Trebuchet MS"/>
                <a:cs typeface="Trebuchet MS"/>
              </a:rPr>
              <a:t>out,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“</a:t>
            </a:r>
            <a:r>
              <a:rPr sz="1600" i="1" spc="-80" dirty="0">
                <a:solidFill>
                  <a:srgbClr val="00ADEF"/>
                </a:solidFill>
                <a:latin typeface="Trebuchet MS"/>
                <a:cs typeface="Trebuchet MS"/>
              </a:rPr>
              <a:t>Heed! </a:t>
            </a:r>
            <a:r>
              <a:rPr sz="1600" i="1" spc="-17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600" i="1" u="sng" spc="-85" dirty="0">
                <a:solidFill>
                  <a:srgbClr val="00ADEF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1600" i="1" u="sng" dirty="0">
                <a:solidFill>
                  <a:srgbClr val="00ADEF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	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78468" y="8002826"/>
            <a:ext cx="2299335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9925" marR="5080" indent="-657860">
              <a:lnSpc>
                <a:spcPct val="129400"/>
              </a:lnSpc>
              <a:spcBef>
                <a:spcPts val="100"/>
              </a:spcBef>
            </a:pPr>
            <a:r>
              <a:rPr sz="1600" spc="10" dirty="0">
                <a:latin typeface="Trebuchet MS"/>
                <a:cs typeface="Trebuchet MS"/>
              </a:rPr>
              <a:t>An </a:t>
            </a:r>
            <a:r>
              <a:rPr sz="1600" spc="-55" dirty="0">
                <a:latin typeface="Trebuchet MS"/>
                <a:cs typeface="Trebuchet MS"/>
              </a:rPr>
              <a:t>exclamation </a:t>
            </a:r>
            <a:r>
              <a:rPr sz="1600" spc="-75" dirty="0">
                <a:latin typeface="Trebuchet MS"/>
                <a:cs typeface="Trebuchet MS"/>
              </a:rPr>
              <a:t>point</a:t>
            </a:r>
            <a:r>
              <a:rPr sz="1600" spc="-254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must  </a:t>
            </a:r>
            <a:r>
              <a:rPr sz="1600" spc="-80" dirty="0">
                <a:latin typeface="Trebuchet MS"/>
                <a:cs typeface="Trebuchet MS"/>
              </a:rPr>
              <a:t>follow</a:t>
            </a:r>
            <a:r>
              <a:rPr sz="1600" spc="-95" dirty="0">
                <a:latin typeface="Trebuchet MS"/>
                <a:cs typeface="Trebuchet MS"/>
              </a:rPr>
              <a:t> </a:t>
            </a:r>
            <a:r>
              <a:rPr sz="1600" spc="-114" dirty="0">
                <a:latin typeface="Trebuchet MS"/>
                <a:cs typeface="Trebuchet MS"/>
              </a:rPr>
              <a:t>me!”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48640" y="536498"/>
            <a:ext cx="5760720" cy="786765"/>
            <a:chOff x="548640" y="536498"/>
            <a:chExt cx="5760720" cy="786765"/>
          </a:xfrm>
        </p:grpSpPr>
        <p:sp>
          <p:nvSpPr>
            <p:cNvPr id="21" name="object 21"/>
            <p:cNvSpPr/>
            <p:nvPr/>
          </p:nvSpPr>
          <p:spPr>
            <a:xfrm>
              <a:off x="1268465" y="1130300"/>
              <a:ext cx="5041265" cy="7620"/>
            </a:xfrm>
            <a:custGeom>
              <a:avLst/>
              <a:gdLst/>
              <a:ahLst/>
              <a:cxnLst/>
              <a:rect l="l" t="t" r="r" b="b"/>
              <a:pathLst>
                <a:path w="5041265" h="7619">
                  <a:moveTo>
                    <a:pt x="0" y="7258"/>
                  </a:moveTo>
                  <a:lnTo>
                    <a:pt x="5040894" y="7258"/>
                  </a:lnTo>
                  <a:lnTo>
                    <a:pt x="5040894" y="0"/>
                  </a:lnTo>
                  <a:lnTo>
                    <a:pt x="0" y="0"/>
                  </a:lnTo>
                  <a:lnTo>
                    <a:pt x="0" y="7258"/>
                  </a:lnTo>
                  <a:close/>
                </a:path>
              </a:pathLst>
            </a:custGeom>
            <a:solidFill>
              <a:srgbClr val="BAE6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68465" y="1136896"/>
              <a:ext cx="5041265" cy="13335"/>
            </a:xfrm>
            <a:custGeom>
              <a:avLst/>
              <a:gdLst/>
              <a:ahLst/>
              <a:cxnLst/>
              <a:rect l="l" t="t" r="r" b="b"/>
              <a:pathLst>
                <a:path w="5041265" h="13334">
                  <a:moveTo>
                    <a:pt x="0" y="13229"/>
                  </a:moveTo>
                  <a:lnTo>
                    <a:pt x="5040894" y="13229"/>
                  </a:lnTo>
                  <a:lnTo>
                    <a:pt x="5040894" y="0"/>
                  </a:lnTo>
                  <a:lnTo>
                    <a:pt x="0" y="0"/>
                  </a:lnTo>
                  <a:lnTo>
                    <a:pt x="0" y="13229"/>
                  </a:lnTo>
                  <a:close/>
                </a:path>
              </a:pathLst>
            </a:custGeom>
            <a:solidFill>
              <a:srgbClr val="BD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68465" y="1149476"/>
              <a:ext cx="5041265" cy="13335"/>
            </a:xfrm>
            <a:custGeom>
              <a:avLst/>
              <a:gdLst/>
              <a:ahLst/>
              <a:cxnLst/>
              <a:rect l="l" t="t" r="r" b="b"/>
              <a:pathLst>
                <a:path w="5041265" h="13334">
                  <a:moveTo>
                    <a:pt x="0" y="13229"/>
                  </a:moveTo>
                  <a:lnTo>
                    <a:pt x="5040894" y="13229"/>
                  </a:lnTo>
                  <a:lnTo>
                    <a:pt x="5040894" y="0"/>
                  </a:lnTo>
                  <a:lnTo>
                    <a:pt x="0" y="0"/>
                  </a:lnTo>
                  <a:lnTo>
                    <a:pt x="0" y="13229"/>
                  </a:lnTo>
                  <a:close/>
                </a:path>
              </a:pathLst>
            </a:custGeom>
            <a:solidFill>
              <a:srgbClr val="C1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36560" y="1162049"/>
              <a:ext cx="5073015" cy="13335"/>
            </a:xfrm>
            <a:custGeom>
              <a:avLst/>
              <a:gdLst/>
              <a:ahLst/>
              <a:cxnLst/>
              <a:rect l="l" t="t" r="r" b="b"/>
              <a:pathLst>
                <a:path w="5073015" h="13334">
                  <a:moveTo>
                    <a:pt x="5072799" y="0"/>
                  </a:moveTo>
                  <a:lnTo>
                    <a:pt x="0" y="0"/>
                  </a:lnTo>
                  <a:lnTo>
                    <a:pt x="0" y="889"/>
                  </a:lnTo>
                  <a:lnTo>
                    <a:pt x="0" y="13233"/>
                  </a:lnTo>
                  <a:lnTo>
                    <a:pt x="5072799" y="13233"/>
                  </a:lnTo>
                  <a:lnTo>
                    <a:pt x="5072799" y="889"/>
                  </a:lnTo>
                  <a:lnTo>
                    <a:pt x="5072799" y="0"/>
                  </a:lnTo>
                  <a:close/>
                </a:path>
              </a:pathLst>
            </a:custGeom>
            <a:solidFill>
              <a:srgbClr val="C4E9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36571" y="1174612"/>
              <a:ext cx="5073015" cy="13335"/>
            </a:xfrm>
            <a:custGeom>
              <a:avLst/>
              <a:gdLst/>
              <a:ahLst/>
              <a:cxnLst/>
              <a:rect l="l" t="t" r="r" b="b"/>
              <a:pathLst>
                <a:path w="5073015" h="13334">
                  <a:moveTo>
                    <a:pt x="0" y="13229"/>
                  </a:moveTo>
                  <a:lnTo>
                    <a:pt x="5072788" y="13229"/>
                  </a:lnTo>
                  <a:lnTo>
                    <a:pt x="5072788" y="0"/>
                  </a:lnTo>
                  <a:lnTo>
                    <a:pt x="0" y="0"/>
                  </a:lnTo>
                  <a:lnTo>
                    <a:pt x="0" y="13229"/>
                  </a:lnTo>
                  <a:close/>
                </a:path>
              </a:pathLst>
            </a:custGeom>
            <a:solidFill>
              <a:srgbClr val="C9E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236571" y="1187180"/>
              <a:ext cx="5073015" cy="13335"/>
            </a:xfrm>
            <a:custGeom>
              <a:avLst/>
              <a:gdLst/>
              <a:ahLst/>
              <a:cxnLst/>
              <a:rect l="l" t="t" r="r" b="b"/>
              <a:pathLst>
                <a:path w="5073015" h="13334">
                  <a:moveTo>
                    <a:pt x="0" y="13229"/>
                  </a:moveTo>
                  <a:lnTo>
                    <a:pt x="5072788" y="13229"/>
                  </a:lnTo>
                  <a:lnTo>
                    <a:pt x="5072788" y="0"/>
                  </a:lnTo>
                  <a:lnTo>
                    <a:pt x="0" y="0"/>
                  </a:lnTo>
                  <a:lnTo>
                    <a:pt x="0" y="13229"/>
                  </a:lnTo>
                  <a:close/>
                </a:path>
              </a:pathLst>
            </a:custGeom>
            <a:solidFill>
              <a:srgbClr val="CC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48640" y="1199755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5760720" y="0"/>
                  </a:moveTo>
                  <a:lnTo>
                    <a:pt x="0" y="0"/>
                  </a:lnTo>
                  <a:lnTo>
                    <a:pt x="0" y="6565"/>
                  </a:lnTo>
                  <a:lnTo>
                    <a:pt x="0" y="13233"/>
                  </a:lnTo>
                  <a:lnTo>
                    <a:pt x="5760720" y="13233"/>
                  </a:lnTo>
                  <a:lnTo>
                    <a:pt x="5760720" y="6565"/>
                  </a:lnTo>
                  <a:lnTo>
                    <a:pt x="5760720" y="0"/>
                  </a:lnTo>
                  <a:close/>
                </a:path>
              </a:pathLst>
            </a:custGeom>
            <a:solidFill>
              <a:srgbClr val="D0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48640" y="1212328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E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48640" y="1224896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F0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48640" y="1237464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48640" y="1250032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F2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48640" y="1262612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F4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48640" y="1269766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48640" y="1283044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48640" y="1296323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48640" y="1309601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79830" y="539767"/>
              <a:ext cx="688975" cy="623570"/>
            </a:xfrm>
            <a:custGeom>
              <a:avLst/>
              <a:gdLst/>
              <a:ahLst/>
              <a:cxnLst/>
              <a:rect l="l" t="t" r="r" b="b"/>
              <a:pathLst>
                <a:path w="688975" h="623569">
                  <a:moveTo>
                    <a:pt x="688634" y="623164"/>
                  </a:moveTo>
                  <a:lnTo>
                    <a:pt x="0" y="623164"/>
                  </a:lnTo>
                  <a:lnTo>
                    <a:pt x="0" y="0"/>
                  </a:lnTo>
                  <a:lnTo>
                    <a:pt x="688634" y="0"/>
                  </a:lnTo>
                  <a:lnTo>
                    <a:pt x="688634" y="623164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79830" y="539767"/>
              <a:ext cx="688975" cy="623570"/>
            </a:xfrm>
            <a:custGeom>
              <a:avLst/>
              <a:gdLst/>
              <a:ahLst/>
              <a:cxnLst/>
              <a:rect l="l" t="t" r="r" b="b"/>
              <a:pathLst>
                <a:path w="688975" h="623569">
                  <a:moveTo>
                    <a:pt x="0" y="0"/>
                  </a:moveTo>
                  <a:lnTo>
                    <a:pt x="688634" y="0"/>
                  </a:lnTo>
                  <a:lnTo>
                    <a:pt x="688634" y="623157"/>
                  </a:lnTo>
                  <a:lnTo>
                    <a:pt x="0" y="623157"/>
                  </a:lnTo>
                  <a:lnTo>
                    <a:pt x="0" y="0"/>
                  </a:lnTo>
                  <a:close/>
                </a:path>
              </a:pathLst>
            </a:custGeom>
            <a:ln w="6537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50842" y="580290"/>
              <a:ext cx="678180" cy="620395"/>
            </a:xfrm>
            <a:custGeom>
              <a:avLst/>
              <a:gdLst/>
              <a:ahLst/>
              <a:cxnLst/>
              <a:rect l="l" t="t" r="r" b="b"/>
              <a:pathLst>
                <a:path w="678180" h="620394">
                  <a:moveTo>
                    <a:pt x="0" y="0"/>
                  </a:moveTo>
                  <a:lnTo>
                    <a:pt x="678178" y="0"/>
                  </a:lnTo>
                </a:path>
                <a:path w="678180" h="620394">
                  <a:moveTo>
                    <a:pt x="0" y="25857"/>
                  </a:moveTo>
                  <a:lnTo>
                    <a:pt x="678178" y="25857"/>
                  </a:lnTo>
                </a:path>
                <a:path w="678180" h="620394">
                  <a:moveTo>
                    <a:pt x="0" y="51688"/>
                  </a:moveTo>
                  <a:lnTo>
                    <a:pt x="678178" y="51688"/>
                  </a:lnTo>
                </a:path>
                <a:path w="678180" h="620394">
                  <a:moveTo>
                    <a:pt x="0" y="77545"/>
                  </a:moveTo>
                  <a:lnTo>
                    <a:pt x="678178" y="77545"/>
                  </a:lnTo>
                </a:path>
                <a:path w="678180" h="620394">
                  <a:moveTo>
                    <a:pt x="0" y="103376"/>
                  </a:moveTo>
                  <a:lnTo>
                    <a:pt x="678178" y="103376"/>
                  </a:lnTo>
                </a:path>
                <a:path w="678180" h="620394">
                  <a:moveTo>
                    <a:pt x="0" y="387682"/>
                  </a:moveTo>
                  <a:lnTo>
                    <a:pt x="678178" y="387682"/>
                  </a:lnTo>
                </a:path>
                <a:path w="678180" h="620394">
                  <a:moveTo>
                    <a:pt x="0" y="594416"/>
                  </a:moveTo>
                  <a:lnTo>
                    <a:pt x="678178" y="594416"/>
                  </a:lnTo>
                </a:path>
                <a:path w="678180" h="620394">
                  <a:moveTo>
                    <a:pt x="0" y="620273"/>
                  </a:moveTo>
                  <a:lnTo>
                    <a:pt x="678178" y="620273"/>
                  </a:lnTo>
                </a:path>
              </a:pathLst>
            </a:custGeom>
            <a:ln w="8765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13581" y="620683"/>
              <a:ext cx="549275" cy="541655"/>
            </a:xfrm>
            <a:custGeom>
              <a:avLst/>
              <a:gdLst/>
              <a:ahLst/>
              <a:cxnLst/>
              <a:rect l="l" t="t" r="r" b="b"/>
              <a:pathLst>
                <a:path w="549275" h="541655">
                  <a:moveTo>
                    <a:pt x="274548" y="541331"/>
                  </a:moveTo>
                  <a:lnTo>
                    <a:pt x="225190" y="536971"/>
                  </a:lnTo>
                  <a:lnTo>
                    <a:pt x="178737" y="524400"/>
                  </a:lnTo>
                  <a:lnTo>
                    <a:pt x="135965" y="504382"/>
                  </a:lnTo>
                  <a:lnTo>
                    <a:pt x="97647" y="477682"/>
                  </a:lnTo>
                  <a:lnTo>
                    <a:pt x="64560" y="445063"/>
                  </a:lnTo>
                  <a:lnTo>
                    <a:pt x="37477" y="407289"/>
                  </a:lnTo>
                  <a:lnTo>
                    <a:pt x="17172" y="365124"/>
                  </a:lnTo>
                  <a:lnTo>
                    <a:pt x="4422" y="319332"/>
                  </a:lnTo>
                  <a:lnTo>
                    <a:pt x="0" y="270678"/>
                  </a:lnTo>
                  <a:lnTo>
                    <a:pt x="4422" y="222022"/>
                  </a:lnTo>
                  <a:lnTo>
                    <a:pt x="17172" y="176227"/>
                  </a:lnTo>
                  <a:lnTo>
                    <a:pt x="37477" y="134058"/>
                  </a:lnTo>
                  <a:lnTo>
                    <a:pt x="64560" y="96280"/>
                  </a:lnTo>
                  <a:lnTo>
                    <a:pt x="97647" y="63657"/>
                  </a:lnTo>
                  <a:lnTo>
                    <a:pt x="135965" y="36954"/>
                  </a:lnTo>
                  <a:lnTo>
                    <a:pt x="178737" y="16933"/>
                  </a:lnTo>
                  <a:lnTo>
                    <a:pt x="225190" y="4360"/>
                  </a:lnTo>
                  <a:lnTo>
                    <a:pt x="274548" y="0"/>
                  </a:lnTo>
                  <a:lnTo>
                    <a:pt x="323894" y="4360"/>
                  </a:lnTo>
                  <a:lnTo>
                    <a:pt x="370339" y="16933"/>
                  </a:lnTo>
                  <a:lnTo>
                    <a:pt x="413108" y="36954"/>
                  </a:lnTo>
                  <a:lnTo>
                    <a:pt x="451424" y="63657"/>
                  </a:lnTo>
                  <a:lnTo>
                    <a:pt x="484513" y="96280"/>
                  </a:lnTo>
                  <a:lnTo>
                    <a:pt x="511599" y="134058"/>
                  </a:lnTo>
                  <a:lnTo>
                    <a:pt x="531907" y="176227"/>
                  </a:lnTo>
                  <a:lnTo>
                    <a:pt x="544660" y="222022"/>
                  </a:lnTo>
                  <a:lnTo>
                    <a:pt x="549083" y="270678"/>
                  </a:lnTo>
                  <a:lnTo>
                    <a:pt x="544660" y="319332"/>
                  </a:lnTo>
                  <a:lnTo>
                    <a:pt x="531907" y="365124"/>
                  </a:lnTo>
                  <a:lnTo>
                    <a:pt x="511599" y="407289"/>
                  </a:lnTo>
                  <a:lnTo>
                    <a:pt x="484513" y="445063"/>
                  </a:lnTo>
                  <a:lnTo>
                    <a:pt x="451424" y="477682"/>
                  </a:lnTo>
                  <a:lnTo>
                    <a:pt x="413108" y="504382"/>
                  </a:lnTo>
                  <a:lnTo>
                    <a:pt x="370339" y="524400"/>
                  </a:lnTo>
                  <a:lnTo>
                    <a:pt x="323894" y="536971"/>
                  </a:lnTo>
                  <a:lnTo>
                    <a:pt x="274548" y="5413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xfrm>
            <a:off x="538142" y="500697"/>
            <a:ext cx="42754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u="dbl" strike="dblStrike" spc="382" baseline="-5401" dirty="0">
                <a:solidFill>
                  <a:srgbClr val="000000"/>
                </a:solidFill>
                <a:uFill>
                  <a:solidFill>
                    <a:srgbClr val="00ADEF"/>
                  </a:solidFill>
                </a:uFill>
                <a:latin typeface="Arial Black"/>
                <a:cs typeface="Arial Black"/>
              </a:rPr>
              <a:t> </a:t>
            </a:r>
            <a:r>
              <a:rPr sz="5400" u="dbl" strike="dblStrike" baseline="-5401" dirty="0">
                <a:solidFill>
                  <a:srgbClr val="000000"/>
                </a:solidFill>
                <a:uFill>
                  <a:solidFill>
                    <a:srgbClr val="00ADEF"/>
                  </a:solidFill>
                </a:uFill>
                <a:latin typeface="Arial Black"/>
                <a:cs typeface="Arial Black"/>
              </a:rPr>
              <a:t>1</a:t>
            </a:r>
            <a:r>
              <a:rPr sz="5400" strike="noStrike" baseline="-5401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2800" strike="noStrike" spc="290" dirty="0">
                <a:solidFill>
                  <a:srgbClr val="000000"/>
                </a:solidFill>
                <a:latin typeface="Arial"/>
                <a:cs typeface="Arial"/>
              </a:rPr>
              <a:t>What </a:t>
            </a:r>
            <a:r>
              <a:rPr sz="2800" strike="noStrike" spc="120" dirty="0">
                <a:solidFill>
                  <a:srgbClr val="000000"/>
                </a:solidFill>
                <a:latin typeface="Arial"/>
                <a:cs typeface="Arial"/>
              </a:rPr>
              <a:t>is</a:t>
            </a:r>
            <a:r>
              <a:rPr sz="2800" strike="noStrike" spc="3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800" strike="noStrike" spc="195" dirty="0">
                <a:solidFill>
                  <a:srgbClr val="000000"/>
                </a:solidFill>
                <a:latin typeface="Arial"/>
                <a:cs typeface="Arial"/>
              </a:rPr>
              <a:t>Grammar?</a:t>
            </a:r>
            <a:endParaRPr sz="28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46100" y="1697989"/>
            <a:ext cx="5748020" cy="905510"/>
          </a:xfrm>
          <a:custGeom>
            <a:avLst/>
            <a:gdLst/>
            <a:ahLst/>
            <a:cxnLst/>
            <a:rect l="l" t="t" r="r" b="b"/>
            <a:pathLst>
              <a:path w="5748020" h="905510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791209"/>
                </a:lnTo>
                <a:lnTo>
                  <a:pt x="1785" y="857289"/>
                </a:lnTo>
                <a:lnTo>
                  <a:pt x="14287" y="891222"/>
                </a:lnTo>
                <a:lnTo>
                  <a:pt x="48220" y="903724"/>
                </a:lnTo>
                <a:lnTo>
                  <a:pt x="114300" y="905509"/>
                </a:lnTo>
                <a:lnTo>
                  <a:pt x="5633720" y="905509"/>
                </a:lnTo>
                <a:lnTo>
                  <a:pt x="5699799" y="903724"/>
                </a:lnTo>
                <a:lnTo>
                  <a:pt x="5733732" y="891222"/>
                </a:lnTo>
                <a:lnTo>
                  <a:pt x="5746234" y="857289"/>
                </a:lnTo>
                <a:lnTo>
                  <a:pt x="5748020" y="791209"/>
                </a:lnTo>
                <a:lnTo>
                  <a:pt x="5748020" y="114300"/>
                </a:lnTo>
                <a:lnTo>
                  <a:pt x="5746234" y="48220"/>
                </a:lnTo>
                <a:lnTo>
                  <a:pt x="5733732" y="14287"/>
                </a:lnTo>
                <a:lnTo>
                  <a:pt x="5699799" y="1785"/>
                </a:lnTo>
                <a:lnTo>
                  <a:pt x="5633720" y="0"/>
                </a:lnTo>
                <a:lnTo>
                  <a:pt x="114300" y="0"/>
                </a:lnTo>
                <a:close/>
              </a:path>
            </a:pathLst>
          </a:custGeom>
          <a:ln w="12699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5569191" y="3516629"/>
            <a:ext cx="489584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75" dirty="0">
                <a:solidFill>
                  <a:srgbClr val="00ADEF"/>
                </a:solidFill>
                <a:latin typeface="Trebuchet MS"/>
                <a:cs typeface="Trebuchet MS"/>
              </a:rPr>
              <a:t>Pr</a:t>
            </a:r>
            <a:r>
              <a:rPr sz="1000" b="1" spc="-25" dirty="0">
                <a:solidFill>
                  <a:srgbClr val="00ADEF"/>
                </a:solidFill>
                <a:latin typeface="Trebuchet MS"/>
                <a:cs typeface="Trebuchet MS"/>
              </a:rPr>
              <a:t>onoun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414009" y="5493384"/>
            <a:ext cx="483234" cy="170180"/>
          </a:xfrm>
          <a:custGeom>
            <a:avLst/>
            <a:gdLst/>
            <a:ahLst/>
            <a:cxnLst/>
            <a:rect l="l" t="t" r="r" b="b"/>
            <a:pathLst>
              <a:path w="483235" h="170179">
                <a:moveTo>
                  <a:pt x="57150" y="0"/>
                </a:moveTo>
                <a:lnTo>
                  <a:pt x="24110" y="892"/>
                </a:lnTo>
                <a:lnTo>
                  <a:pt x="7143" y="7143"/>
                </a:lnTo>
                <a:lnTo>
                  <a:pt x="892" y="24110"/>
                </a:lnTo>
                <a:lnTo>
                  <a:pt x="0" y="57150"/>
                </a:lnTo>
                <a:lnTo>
                  <a:pt x="0" y="113029"/>
                </a:lnTo>
                <a:lnTo>
                  <a:pt x="892" y="146069"/>
                </a:lnTo>
                <a:lnTo>
                  <a:pt x="7143" y="163036"/>
                </a:lnTo>
                <a:lnTo>
                  <a:pt x="24110" y="169287"/>
                </a:lnTo>
                <a:lnTo>
                  <a:pt x="57150" y="170179"/>
                </a:lnTo>
                <a:lnTo>
                  <a:pt x="426085" y="170179"/>
                </a:lnTo>
                <a:lnTo>
                  <a:pt x="459124" y="169287"/>
                </a:lnTo>
                <a:lnTo>
                  <a:pt x="476091" y="163036"/>
                </a:lnTo>
                <a:lnTo>
                  <a:pt x="482342" y="146069"/>
                </a:lnTo>
                <a:lnTo>
                  <a:pt x="483235" y="113029"/>
                </a:lnTo>
                <a:lnTo>
                  <a:pt x="483235" y="57150"/>
                </a:lnTo>
                <a:lnTo>
                  <a:pt x="482342" y="24110"/>
                </a:lnTo>
                <a:lnTo>
                  <a:pt x="476091" y="7143"/>
                </a:lnTo>
                <a:lnTo>
                  <a:pt x="459124" y="892"/>
                </a:lnTo>
                <a:lnTo>
                  <a:pt x="426085" y="0"/>
                </a:lnTo>
                <a:lnTo>
                  <a:pt x="57150" y="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511419" y="5474334"/>
            <a:ext cx="27749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85" dirty="0">
                <a:solidFill>
                  <a:srgbClr val="00ADEF"/>
                </a:solidFill>
                <a:latin typeface="Trebuchet MS"/>
                <a:cs typeface="Trebuchet MS"/>
              </a:rPr>
              <a:t>V</a:t>
            </a:r>
            <a:r>
              <a:rPr sz="1000" b="1" spc="-50" dirty="0">
                <a:solidFill>
                  <a:srgbClr val="00ADEF"/>
                </a:solidFill>
                <a:latin typeface="Trebuchet MS"/>
                <a:cs typeface="Trebuchet MS"/>
              </a:rPr>
              <a:t>erb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629919" y="5266690"/>
            <a:ext cx="651510" cy="176530"/>
            <a:chOff x="629919" y="5266690"/>
            <a:chExt cx="651510" cy="176530"/>
          </a:xfrm>
        </p:grpSpPr>
        <p:sp>
          <p:nvSpPr>
            <p:cNvPr id="47" name="object 47"/>
            <p:cNvSpPr/>
            <p:nvPr/>
          </p:nvSpPr>
          <p:spPr>
            <a:xfrm>
              <a:off x="633094" y="5269865"/>
              <a:ext cx="645160" cy="170180"/>
            </a:xfrm>
            <a:custGeom>
              <a:avLst/>
              <a:gdLst/>
              <a:ahLst/>
              <a:cxnLst/>
              <a:rect l="l" t="t" r="r" b="b"/>
              <a:pathLst>
                <a:path w="645160" h="170179">
                  <a:moveTo>
                    <a:pt x="588010" y="0"/>
                  </a:moveTo>
                  <a:lnTo>
                    <a:pt x="57150" y="0"/>
                  </a:lnTo>
                  <a:lnTo>
                    <a:pt x="24110" y="892"/>
                  </a:lnTo>
                  <a:lnTo>
                    <a:pt x="7143" y="7143"/>
                  </a:lnTo>
                  <a:lnTo>
                    <a:pt x="892" y="24110"/>
                  </a:lnTo>
                  <a:lnTo>
                    <a:pt x="0" y="57150"/>
                  </a:lnTo>
                  <a:lnTo>
                    <a:pt x="0" y="113030"/>
                  </a:lnTo>
                  <a:lnTo>
                    <a:pt x="892" y="146069"/>
                  </a:lnTo>
                  <a:lnTo>
                    <a:pt x="7143" y="163036"/>
                  </a:lnTo>
                  <a:lnTo>
                    <a:pt x="24110" y="169287"/>
                  </a:lnTo>
                  <a:lnTo>
                    <a:pt x="57150" y="170180"/>
                  </a:lnTo>
                  <a:lnTo>
                    <a:pt x="588010" y="170180"/>
                  </a:lnTo>
                  <a:lnTo>
                    <a:pt x="621049" y="169287"/>
                  </a:lnTo>
                  <a:lnTo>
                    <a:pt x="638016" y="163036"/>
                  </a:lnTo>
                  <a:lnTo>
                    <a:pt x="644267" y="146069"/>
                  </a:lnTo>
                  <a:lnTo>
                    <a:pt x="645160" y="113030"/>
                  </a:lnTo>
                  <a:lnTo>
                    <a:pt x="645160" y="57150"/>
                  </a:lnTo>
                  <a:lnTo>
                    <a:pt x="644267" y="24110"/>
                  </a:lnTo>
                  <a:lnTo>
                    <a:pt x="638016" y="7143"/>
                  </a:lnTo>
                  <a:lnTo>
                    <a:pt x="621049" y="892"/>
                  </a:lnTo>
                  <a:lnTo>
                    <a:pt x="5880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33094" y="5269865"/>
              <a:ext cx="645160" cy="170180"/>
            </a:xfrm>
            <a:custGeom>
              <a:avLst/>
              <a:gdLst/>
              <a:ahLst/>
              <a:cxnLst/>
              <a:rect l="l" t="t" r="r" b="b"/>
              <a:pathLst>
                <a:path w="645160" h="170179">
                  <a:moveTo>
                    <a:pt x="57150" y="0"/>
                  </a:moveTo>
                  <a:lnTo>
                    <a:pt x="24110" y="892"/>
                  </a:lnTo>
                  <a:lnTo>
                    <a:pt x="7143" y="7143"/>
                  </a:lnTo>
                  <a:lnTo>
                    <a:pt x="892" y="24110"/>
                  </a:lnTo>
                  <a:lnTo>
                    <a:pt x="0" y="57150"/>
                  </a:lnTo>
                  <a:lnTo>
                    <a:pt x="0" y="113030"/>
                  </a:lnTo>
                  <a:lnTo>
                    <a:pt x="892" y="146069"/>
                  </a:lnTo>
                  <a:lnTo>
                    <a:pt x="7143" y="163036"/>
                  </a:lnTo>
                  <a:lnTo>
                    <a:pt x="24110" y="169287"/>
                  </a:lnTo>
                  <a:lnTo>
                    <a:pt x="57150" y="170180"/>
                  </a:lnTo>
                  <a:lnTo>
                    <a:pt x="588010" y="170180"/>
                  </a:lnTo>
                  <a:lnTo>
                    <a:pt x="621049" y="169287"/>
                  </a:lnTo>
                  <a:lnTo>
                    <a:pt x="638016" y="163036"/>
                  </a:lnTo>
                  <a:lnTo>
                    <a:pt x="644267" y="146069"/>
                  </a:lnTo>
                  <a:lnTo>
                    <a:pt x="645160" y="113030"/>
                  </a:lnTo>
                  <a:lnTo>
                    <a:pt x="645160" y="57150"/>
                  </a:lnTo>
                  <a:lnTo>
                    <a:pt x="644267" y="24110"/>
                  </a:lnTo>
                  <a:lnTo>
                    <a:pt x="638016" y="7143"/>
                  </a:lnTo>
                  <a:lnTo>
                    <a:pt x="621049" y="892"/>
                  </a:lnTo>
                  <a:lnTo>
                    <a:pt x="588010" y="0"/>
                  </a:lnTo>
                  <a:lnTo>
                    <a:pt x="5715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640065" y="5243195"/>
            <a:ext cx="6318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865">
              <a:lnSpc>
                <a:spcPct val="100000"/>
              </a:lnSpc>
              <a:spcBef>
                <a:spcPts val="100"/>
              </a:spcBef>
            </a:pPr>
            <a:r>
              <a:rPr sz="1000" b="1" spc="-60" dirty="0">
                <a:solidFill>
                  <a:srgbClr val="00ADEF"/>
                </a:solidFill>
                <a:latin typeface="Trebuchet MS"/>
                <a:cs typeface="Trebuchet MS"/>
              </a:rPr>
              <a:t>Adjective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968375" y="3890645"/>
            <a:ext cx="547370" cy="176530"/>
            <a:chOff x="968375" y="3890645"/>
            <a:chExt cx="547370" cy="176530"/>
          </a:xfrm>
        </p:grpSpPr>
        <p:sp>
          <p:nvSpPr>
            <p:cNvPr id="51" name="object 51"/>
            <p:cNvSpPr/>
            <p:nvPr/>
          </p:nvSpPr>
          <p:spPr>
            <a:xfrm>
              <a:off x="971550" y="3893820"/>
              <a:ext cx="541020" cy="170180"/>
            </a:xfrm>
            <a:custGeom>
              <a:avLst/>
              <a:gdLst/>
              <a:ahLst/>
              <a:cxnLst/>
              <a:rect l="l" t="t" r="r" b="b"/>
              <a:pathLst>
                <a:path w="541019" h="170179">
                  <a:moveTo>
                    <a:pt x="483869" y="0"/>
                  </a:moveTo>
                  <a:lnTo>
                    <a:pt x="57150" y="0"/>
                  </a:lnTo>
                  <a:lnTo>
                    <a:pt x="24110" y="892"/>
                  </a:lnTo>
                  <a:lnTo>
                    <a:pt x="7143" y="7143"/>
                  </a:lnTo>
                  <a:lnTo>
                    <a:pt x="892" y="24110"/>
                  </a:lnTo>
                  <a:lnTo>
                    <a:pt x="0" y="57150"/>
                  </a:lnTo>
                  <a:lnTo>
                    <a:pt x="0" y="113029"/>
                  </a:lnTo>
                  <a:lnTo>
                    <a:pt x="892" y="146069"/>
                  </a:lnTo>
                  <a:lnTo>
                    <a:pt x="7143" y="163036"/>
                  </a:lnTo>
                  <a:lnTo>
                    <a:pt x="24110" y="169287"/>
                  </a:lnTo>
                  <a:lnTo>
                    <a:pt x="57150" y="170179"/>
                  </a:lnTo>
                  <a:lnTo>
                    <a:pt x="483869" y="170179"/>
                  </a:lnTo>
                  <a:lnTo>
                    <a:pt x="516909" y="169287"/>
                  </a:lnTo>
                  <a:lnTo>
                    <a:pt x="533876" y="163036"/>
                  </a:lnTo>
                  <a:lnTo>
                    <a:pt x="540127" y="146069"/>
                  </a:lnTo>
                  <a:lnTo>
                    <a:pt x="541019" y="113029"/>
                  </a:lnTo>
                  <a:lnTo>
                    <a:pt x="541019" y="57150"/>
                  </a:lnTo>
                  <a:lnTo>
                    <a:pt x="540127" y="24110"/>
                  </a:lnTo>
                  <a:lnTo>
                    <a:pt x="533876" y="7143"/>
                  </a:lnTo>
                  <a:lnTo>
                    <a:pt x="516909" y="892"/>
                  </a:lnTo>
                  <a:lnTo>
                    <a:pt x="4838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71550" y="3893820"/>
              <a:ext cx="541020" cy="170180"/>
            </a:xfrm>
            <a:custGeom>
              <a:avLst/>
              <a:gdLst/>
              <a:ahLst/>
              <a:cxnLst/>
              <a:rect l="l" t="t" r="r" b="b"/>
              <a:pathLst>
                <a:path w="541019" h="170179">
                  <a:moveTo>
                    <a:pt x="57150" y="0"/>
                  </a:moveTo>
                  <a:lnTo>
                    <a:pt x="24110" y="892"/>
                  </a:lnTo>
                  <a:lnTo>
                    <a:pt x="7143" y="7143"/>
                  </a:lnTo>
                  <a:lnTo>
                    <a:pt x="892" y="24110"/>
                  </a:lnTo>
                  <a:lnTo>
                    <a:pt x="0" y="57150"/>
                  </a:lnTo>
                  <a:lnTo>
                    <a:pt x="0" y="113029"/>
                  </a:lnTo>
                  <a:lnTo>
                    <a:pt x="892" y="146069"/>
                  </a:lnTo>
                  <a:lnTo>
                    <a:pt x="7143" y="163036"/>
                  </a:lnTo>
                  <a:lnTo>
                    <a:pt x="24110" y="169287"/>
                  </a:lnTo>
                  <a:lnTo>
                    <a:pt x="57150" y="170179"/>
                  </a:lnTo>
                  <a:lnTo>
                    <a:pt x="483869" y="170179"/>
                  </a:lnTo>
                  <a:lnTo>
                    <a:pt x="516909" y="169287"/>
                  </a:lnTo>
                  <a:lnTo>
                    <a:pt x="533876" y="163036"/>
                  </a:lnTo>
                  <a:lnTo>
                    <a:pt x="540127" y="146069"/>
                  </a:lnTo>
                  <a:lnTo>
                    <a:pt x="541019" y="113029"/>
                  </a:lnTo>
                  <a:lnTo>
                    <a:pt x="541019" y="57150"/>
                  </a:lnTo>
                  <a:lnTo>
                    <a:pt x="540127" y="24110"/>
                  </a:lnTo>
                  <a:lnTo>
                    <a:pt x="533876" y="7143"/>
                  </a:lnTo>
                  <a:lnTo>
                    <a:pt x="516909" y="892"/>
                  </a:lnTo>
                  <a:lnTo>
                    <a:pt x="483869" y="0"/>
                  </a:lnTo>
                  <a:lnTo>
                    <a:pt x="5715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1072641" y="3874770"/>
            <a:ext cx="32448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solidFill>
                  <a:srgbClr val="00ADEF"/>
                </a:solidFill>
                <a:latin typeface="Trebuchet MS"/>
                <a:cs typeface="Trebuchet MS"/>
              </a:rPr>
              <a:t>Noun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6120129" y="4183379"/>
            <a:ext cx="313055" cy="215900"/>
            <a:chOff x="6120129" y="4183379"/>
            <a:chExt cx="313055" cy="215900"/>
          </a:xfrm>
        </p:grpSpPr>
        <p:sp>
          <p:nvSpPr>
            <p:cNvPr id="55" name="object 55"/>
            <p:cNvSpPr/>
            <p:nvPr/>
          </p:nvSpPr>
          <p:spPr>
            <a:xfrm>
              <a:off x="6126479" y="4189729"/>
              <a:ext cx="300355" cy="203200"/>
            </a:xfrm>
            <a:custGeom>
              <a:avLst/>
              <a:gdLst/>
              <a:ahLst/>
              <a:cxnLst/>
              <a:rect l="l" t="t" r="r" b="b"/>
              <a:pathLst>
                <a:path w="300354" h="203200">
                  <a:moveTo>
                    <a:pt x="300354" y="0"/>
                  </a:moveTo>
                  <a:lnTo>
                    <a:pt x="0" y="0"/>
                  </a:lnTo>
                  <a:lnTo>
                    <a:pt x="0" y="203200"/>
                  </a:lnTo>
                  <a:lnTo>
                    <a:pt x="300354" y="203200"/>
                  </a:lnTo>
                  <a:lnTo>
                    <a:pt x="3003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126479" y="4189729"/>
              <a:ext cx="300355" cy="203200"/>
            </a:xfrm>
            <a:custGeom>
              <a:avLst/>
              <a:gdLst/>
              <a:ahLst/>
              <a:cxnLst/>
              <a:rect l="l" t="t" r="r" b="b"/>
              <a:pathLst>
                <a:path w="300354" h="203200">
                  <a:moveTo>
                    <a:pt x="0" y="0"/>
                  </a:moveTo>
                  <a:lnTo>
                    <a:pt x="0" y="203200"/>
                  </a:lnTo>
                  <a:lnTo>
                    <a:pt x="300355" y="203200"/>
                  </a:lnTo>
                  <a:lnTo>
                    <a:pt x="300355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729171" y="6335423"/>
            <a:ext cx="689610" cy="318135"/>
            <a:chOff x="729171" y="6335423"/>
            <a:chExt cx="689610" cy="318135"/>
          </a:xfrm>
        </p:grpSpPr>
        <p:sp>
          <p:nvSpPr>
            <p:cNvPr id="58" name="object 58"/>
            <p:cNvSpPr/>
            <p:nvPr/>
          </p:nvSpPr>
          <p:spPr>
            <a:xfrm>
              <a:off x="732347" y="6338599"/>
              <a:ext cx="683260" cy="311785"/>
            </a:xfrm>
            <a:custGeom>
              <a:avLst/>
              <a:gdLst/>
              <a:ahLst/>
              <a:cxnLst/>
              <a:rect l="l" t="t" r="r" b="b"/>
              <a:pathLst>
                <a:path w="683260" h="311784">
                  <a:moveTo>
                    <a:pt x="631690" y="202680"/>
                  </a:moveTo>
                  <a:lnTo>
                    <a:pt x="83850" y="306187"/>
                  </a:lnTo>
                  <a:lnTo>
                    <a:pt x="51239" y="311440"/>
                  </a:lnTo>
                  <a:lnTo>
                    <a:pt x="33553" y="308420"/>
                  </a:lnTo>
                  <a:lnTo>
                    <a:pt x="24655" y="292835"/>
                  </a:lnTo>
                  <a:lnTo>
                    <a:pt x="18411" y="260390"/>
                  </a:lnTo>
                  <a:lnTo>
                    <a:pt x="4488" y="175778"/>
                  </a:lnTo>
                  <a:lnTo>
                    <a:pt x="0" y="143001"/>
                  </a:lnTo>
                  <a:lnTo>
                    <a:pt x="3386" y="125095"/>
                  </a:lnTo>
                  <a:lnTo>
                    <a:pt x="19042" y="115775"/>
                  </a:lnTo>
                  <a:lnTo>
                    <a:pt x="51363" y="108760"/>
                  </a:lnTo>
                  <a:lnTo>
                    <a:pt x="599203" y="5252"/>
                  </a:lnTo>
                  <a:lnTo>
                    <a:pt x="631814" y="0"/>
                  </a:lnTo>
                  <a:lnTo>
                    <a:pt x="649500" y="3019"/>
                  </a:lnTo>
                  <a:lnTo>
                    <a:pt x="658398" y="18605"/>
                  </a:lnTo>
                  <a:lnTo>
                    <a:pt x="664642" y="51050"/>
                  </a:lnTo>
                  <a:lnTo>
                    <a:pt x="678565" y="135662"/>
                  </a:lnTo>
                  <a:lnTo>
                    <a:pt x="683054" y="168438"/>
                  </a:lnTo>
                  <a:lnTo>
                    <a:pt x="679667" y="186345"/>
                  </a:lnTo>
                  <a:lnTo>
                    <a:pt x="664011" y="195664"/>
                  </a:lnTo>
                  <a:lnTo>
                    <a:pt x="631690" y="2026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32347" y="6338599"/>
              <a:ext cx="683260" cy="311785"/>
            </a:xfrm>
            <a:custGeom>
              <a:avLst/>
              <a:gdLst/>
              <a:ahLst/>
              <a:cxnLst/>
              <a:rect l="l" t="t" r="r" b="b"/>
              <a:pathLst>
                <a:path w="683260" h="311784">
                  <a:moveTo>
                    <a:pt x="51363" y="108760"/>
                  </a:moveTo>
                  <a:lnTo>
                    <a:pt x="19042" y="115775"/>
                  </a:lnTo>
                  <a:lnTo>
                    <a:pt x="3386" y="125095"/>
                  </a:lnTo>
                  <a:lnTo>
                    <a:pt x="0" y="143001"/>
                  </a:lnTo>
                  <a:lnTo>
                    <a:pt x="4488" y="175778"/>
                  </a:lnTo>
                  <a:lnTo>
                    <a:pt x="18411" y="260390"/>
                  </a:lnTo>
                  <a:lnTo>
                    <a:pt x="24655" y="292835"/>
                  </a:lnTo>
                  <a:lnTo>
                    <a:pt x="33553" y="308420"/>
                  </a:lnTo>
                  <a:lnTo>
                    <a:pt x="51239" y="311440"/>
                  </a:lnTo>
                  <a:lnTo>
                    <a:pt x="83850" y="306187"/>
                  </a:lnTo>
                  <a:lnTo>
                    <a:pt x="631690" y="202680"/>
                  </a:lnTo>
                  <a:lnTo>
                    <a:pt x="664011" y="195664"/>
                  </a:lnTo>
                  <a:lnTo>
                    <a:pt x="679667" y="186345"/>
                  </a:lnTo>
                  <a:lnTo>
                    <a:pt x="683054" y="168438"/>
                  </a:lnTo>
                  <a:lnTo>
                    <a:pt x="678565" y="135662"/>
                  </a:lnTo>
                  <a:lnTo>
                    <a:pt x="664642" y="51050"/>
                  </a:lnTo>
                  <a:lnTo>
                    <a:pt x="658398" y="18605"/>
                  </a:lnTo>
                  <a:lnTo>
                    <a:pt x="649500" y="3019"/>
                  </a:lnTo>
                  <a:lnTo>
                    <a:pt x="631814" y="0"/>
                  </a:lnTo>
                  <a:lnTo>
                    <a:pt x="599203" y="5252"/>
                  </a:lnTo>
                  <a:lnTo>
                    <a:pt x="51363" y="108760"/>
                  </a:lnTo>
                  <a:close/>
                </a:path>
              </a:pathLst>
            </a:custGeom>
            <a:ln w="63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 rot="21000000">
            <a:off x="758692" y="6428843"/>
            <a:ext cx="626548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sz="1000" b="1" spc="-75" dirty="0">
                <a:solidFill>
                  <a:srgbClr val="00ADEF"/>
                </a:solidFill>
                <a:latin typeface="Trebuchet MS"/>
                <a:cs typeface="Trebuchet MS"/>
              </a:rPr>
              <a:t>P</a:t>
            </a:r>
            <a:r>
              <a:rPr sz="1000" b="1" spc="-9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r>
              <a:rPr sz="1000" b="1" spc="-40" dirty="0">
                <a:solidFill>
                  <a:srgbClr val="00ADEF"/>
                </a:solidFill>
                <a:latin typeface="Trebuchet MS"/>
                <a:cs typeface="Trebuchet MS"/>
              </a:rPr>
              <a:t>eposition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5730240" y="6403975"/>
            <a:ext cx="602615" cy="170180"/>
          </a:xfrm>
          <a:custGeom>
            <a:avLst/>
            <a:gdLst/>
            <a:ahLst/>
            <a:cxnLst/>
            <a:rect l="l" t="t" r="r" b="b"/>
            <a:pathLst>
              <a:path w="602614" h="170179">
                <a:moveTo>
                  <a:pt x="57146" y="2"/>
                </a:moveTo>
                <a:lnTo>
                  <a:pt x="24106" y="895"/>
                </a:lnTo>
                <a:lnTo>
                  <a:pt x="7140" y="7146"/>
                </a:lnTo>
                <a:lnTo>
                  <a:pt x="889" y="24113"/>
                </a:lnTo>
                <a:lnTo>
                  <a:pt x="-3" y="57153"/>
                </a:lnTo>
                <a:lnTo>
                  <a:pt x="-3" y="113033"/>
                </a:lnTo>
                <a:lnTo>
                  <a:pt x="889" y="146072"/>
                </a:lnTo>
                <a:lnTo>
                  <a:pt x="7140" y="163039"/>
                </a:lnTo>
                <a:lnTo>
                  <a:pt x="24106" y="169290"/>
                </a:lnTo>
                <a:lnTo>
                  <a:pt x="57146" y="170183"/>
                </a:lnTo>
                <a:lnTo>
                  <a:pt x="545461" y="170182"/>
                </a:lnTo>
                <a:lnTo>
                  <a:pt x="578501" y="169289"/>
                </a:lnTo>
                <a:lnTo>
                  <a:pt x="595467" y="163039"/>
                </a:lnTo>
                <a:lnTo>
                  <a:pt x="601718" y="146072"/>
                </a:lnTo>
                <a:lnTo>
                  <a:pt x="602611" y="113032"/>
                </a:lnTo>
                <a:lnTo>
                  <a:pt x="602611" y="57152"/>
                </a:lnTo>
                <a:lnTo>
                  <a:pt x="601718" y="24112"/>
                </a:lnTo>
                <a:lnTo>
                  <a:pt x="595467" y="7146"/>
                </a:lnTo>
                <a:lnTo>
                  <a:pt x="578500" y="895"/>
                </a:lnTo>
                <a:lnTo>
                  <a:pt x="545461" y="2"/>
                </a:lnTo>
                <a:lnTo>
                  <a:pt x="57146" y="2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5825169" y="6381752"/>
            <a:ext cx="42037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40" dirty="0">
                <a:solidFill>
                  <a:srgbClr val="00ADEF"/>
                </a:solidFill>
                <a:latin typeface="Trebuchet MS"/>
                <a:cs typeface="Trebuchet MS"/>
              </a:rPr>
              <a:t>Adverb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4942840" y="7938134"/>
            <a:ext cx="812165" cy="241935"/>
            <a:chOff x="4942840" y="7938134"/>
            <a:chExt cx="812165" cy="241935"/>
          </a:xfrm>
        </p:grpSpPr>
        <p:sp>
          <p:nvSpPr>
            <p:cNvPr id="64" name="object 64"/>
            <p:cNvSpPr/>
            <p:nvPr/>
          </p:nvSpPr>
          <p:spPr>
            <a:xfrm>
              <a:off x="4949190" y="7944484"/>
              <a:ext cx="799465" cy="224790"/>
            </a:xfrm>
            <a:custGeom>
              <a:avLst/>
              <a:gdLst/>
              <a:ahLst/>
              <a:cxnLst/>
              <a:rect l="l" t="t" r="r" b="b"/>
              <a:pathLst>
                <a:path w="799464" h="224790">
                  <a:moveTo>
                    <a:pt x="799462" y="3"/>
                  </a:moveTo>
                  <a:lnTo>
                    <a:pt x="-1" y="3"/>
                  </a:lnTo>
                  <a:lnTo>
                    <a:pt x="-1" y="224793"/>
                  </a:lnTo>
                  <a:lnTo>
                    <a:pt x="799462" y="224793"/>
                  </a:lnTo>
                  <a:lnTo>
                    <a:pt x="799462" y="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949190" y="7944484"/>
              <a:ext cx="799465" cy="224790"/>
            </a:xfrm>
            <a:custGeom>
              <a:avLst/>
              <a:gdLst/>
              <a:ahLst/>
              <a:cxnLst/>
              <a:rect l="l" t="t" r="r" b="b"/>
              <a:pathLst>
                <a:path w="799464" h="224790">
                  <a:moveTo>
                    <a:pt x="-1" y="3"/>
                  </a:moveTo>
                  <a:lnTo>
                    <a:pt x="-1" y="224793"/>
                  </a:lnTo>
                  <a:lnTo>
                    <a:pt x="799462" y="224793"/>
                  </a:lnTo>
                  <a:lnTo>
                    <a:pt x="799462" y="3"/>
                  </a:lnTo>
                  <a:lnTo>
                    <a:pt x="-1" y="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014595" y="8009889"/>
              <a:ext cx="728345" cy="170180"/>
            </a:xfrm>
            <a:custGeom>
              <a:avLst/>
              <a:gdLst/>
              <a:ahLst/>
              <a:cxnLst/>
              <a:rect l="l" t="t" r="r" b="b"/>
              <a:pathLst>
                <a:path w="728345" h="170179">
                  <a:moveTo>
                    <a:pt x="671192" y="3"/>
                  </a:moveTo>
                  <a:lnTo>
                    <a:pt x="57148" y="3"/>
                  </a:lnTo>
                  <a:lnTo>
                    <a:pt x="7141" y="7147"/>
                  </a:lnTo>
                  <a:lnTo>
                    <a:pt x="-1" y="57153"/>
                  </a:lnTo>
                  <a:lnTo>
                    <a:pt x="-1" y="113033"/>
                  </a:lnTo>
                  <a:lnTo>
                    <a:pt x="891" y="146073"/>
                  </a:lnTo>
                  <a:lnTo>
                    <a:pt x="7142" y="163039"/>
                  </a:lnTo>
                  <a:lnTo>
                    <a:pt x="24108" y="169290"/>
                  </a:lnTo>
                  <a:lnTo>
                    <a:pt x="57148" y="170183"/>
                  </a:lnTo>
                  <a:lnTo>
                    <a:pt x="671192" y="170183"/>
                  </a:lnTo>
                  <a:lnTo>
                    <a:pt x="704232" y="169290"/>
                  </a:lnTo>
                  <a:lnTo>
                    <a:pt x="721199" y="163039"/>
                  </a:lnTo>
                  <a:lnTo>
                    <a:pt x="727449" y="146073"/>
                  </a:lnTo>
                  <a:lnTo>
                    <a:pt x="728342" y="113033"/>
                  </a:lnTo>
                  <a:lnTo>
                    <a:pt x="728342" y="57153"/>
                  </a:lnTo>
                  <a:lnTo>
                    <a:pt x="727449" y="24113"/>
                  </a:lnTo>
                  <a:lnTo>
                    <a:pt x="721199" y="7147"/>
                  </a:lnTo>
                  <a:lnTo>
                    <a:pt x="704232" y="896"/>
                  </a:lnTo>
                  <a:lnTo>
                    <a:pt x="671192" y="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/>
          <p:nvPr/>
        </p:nvSpPr>
        <p:spPr>
          <a:xfrm>
            <a:off x="5014595" y="8009890"/>
            <a:ext cx="728345" cy="170180"/>
          </a:xfrm>
          <a:custGeom>
            <a:avLst/>
            <a:gdLst/>
            <a:ahLst/>
            <a:cxnLst/>
            <a:rect l="l" t="t" r="r" b="b"/>
            <a:pathLst>
              <a:path w="728345" h="170179">
                <a:moveTo>
                  <a:pt x="57148" y="3"/>
                </a:moveTo>
                <a:lnTo>
                  <a:pt x="24108" y="896"/>
                </a:lnTo>
                <a:lnTo>
                  <a:pt x="7141" y="7147"/>
                </a:lnTo>
                <a:lnTo>
                  <a:pt x="891" y="24113"/>
                </a:lnTo>
                <a:lnTo>
                  <a:pt x="-1" y="57153"/>
                </a:lnTo>
                <a:lnTo>
                  <a:pt x="-1" y="113033"/>
                </a:lnTo>
                <a:lnTo>
                  <a:pt x="891" y="146073"/>
                </a:lnTo>
                <a:lnTo>
                  <a:pt x="7142" y="163039"/>
                </a:lnTo>
                <a:lnTo>
                  <a:pt x="24108" y="169290"/>
                </a:lnTo>
                <a:lnTo>
                  <a:pt x="57148" y="170183"/>
                </a:lnTo>
                <a:lnTo>
                  <a:pt x="671192" y="170183"/>
                </a:lnTo>
                <a:lnTo>
                  <a:pt x="704232" y="169290"/>
                </a:lnTo>
                <a:lnTo>
                  <a:pt x="721199" y="163039"/>
                </a:lnTo>
                <a:lnTo>
                  <a:pt x="727449" y="146073"/>
                </a:lnTo>
                <a:lnTo>
                  <a:pt x="728342" y="113033"/>
                </a:lnTo>
                <a:lnTo>
                  <a:pt x="728342" y="57153"/>
                </a:lnTo>
                <a:lnTo>
                  <a:pt x="727449" y="24113"/>
                </a:lnTo>
                <a:lnTo>
                  <a:pt x="721199" y="7147"/>
                </a:lnTo>
                <a:lnTo>
                  <a:pt x="704232" y="896"/>
                </a:lnTo>
                <a:lnTo>
                  <a:pt x="671192" y="3"/>
                </a:lnTo>
                <a:lnTo>
                  <a:pt x="57148" y="3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5062281" y="7990843"/>
            <a:ext cx="6369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65" dirty="0">
                <a:solidFill>
                  <a:srgbClr val="00ADEF"/>
                </a:solidFill>
                <a:latin typeface="Trebuchet MS"/>
                <a:cs typeface="Trebuchet MS"/>
              </a:rPr>
              <a:t>Interjection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3297834" y="8908974"/>
            <a:ext cx="219710" cy="21018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z="1200" spc="-100" dirty="0">
                <a:latin typeface="Trebuchet MS"/>
                <a:cs typeface="Trebuchet MS"/>
              </a:rPr>
              <a:t>5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941709" y="8145784"/>
            <a:ext cx="6794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50" dirty="0">
                <a:solidFill>
                  <a:srgbClr val="00ADEF"/>
                </a:solidFill>
                <a:latin typeface="Trebuchet MS"/>
                <a:cs typeface="Trebuchet MS"/>
              </a:rPr>
              <a:t>Conjunction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1102" y="545329"/>
            <a:ext cx="5749290" cy="8259445"/>
            <a:chOff x="541102" y="545329"/>
            <a:chExt cx="5749290" cy="8259445"/>
          </a:xfrm>
        </p:grpSpPr>
        <p:sp>
          <p:nvSpPr>
            <p:cNvPr id="3" name="object 3"/>
            <p:cNvSpPr/>
            <p:nvPr/>
          </p:nvSpPr>
          <p:spPr>
            <a:xfrm>
              <a:off x="541102" y="545329"/>
              <a:ext cx="5744845" cy="8259445"/>
            </a:xfrm>
            <a:custGeom>
              <a:avLst/>
              <a:gdLst/>
              <a:ahLst/>
              <a:cxnLst/>
              <a:rect l="l" t="t" r="r" b="b"/>
              <a:pathLst>
                <a:path w="5744845" h="8259445">
                  <a:moveTo>
                    <a:pt x="5744679" y="8259359"/>
                  </a:moveTo>
                  <a:lnTo>
                    <a:pt x="28697" y="8259359"/>
                  </a:lnTo>
                  <a:lnTo>
                    <a:pt x="19131" y="6984859"/>
                  </a:lnTo>
                  <a:lnTo>
                    <a:pt x="3188" y="4172413"/>
                  </a:lnTo>
                  <a:lnTo>
                    <a:pt x="0" y="1338600"/>
                  </a:lnTo>
                  <a:lnTo>
                    <a:pt x="28697" y="0"/>
                  </a:lnTo>
                  <a:lnTo>
                    <a:pt x="4818858" y="0"/>
                  </a:lnTo>
                  <a:lnTo>
                    <a:pt x="5744679" y="1022237"/>
                  </a:lnTo>
                  <a:lnTo>
                    <a:pt x="5744679" y="8259359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413934" y="631456"/>
              <a:ext cx="870585" cy="1092835"/>
            </a:xfrm>
            <a:custGeom>
              <a:avLst/>
              <a:gdLst/>
              <a:ahLst/>
              <a:cxnLst/>
              <a:rect l="l" t="t" r="r" b="b"/>
              <a:pathLst>
                <a:path w="870585" h="1092835">
                  <a:moveTo>
                    <a:pt x="156381" y="1092214"/>
                  </a:moveTo>
                  <a:lnTo>
                    <a:pt x="175054" y="711223"/>
                  </a:lnTo>
                  <a:lnTo>
                    <a:pt x="164988" y="470454"/>
                  </a:lnTo>
                  <a:lnTo>
                    <a:pt x="111524" y="267511"/>
                  </a:lnTo>
                  <a:lnTo>
                    <a:pt x="0" y="0"/>
                  </a:lnTo>
                  <a:lnTo>
                    <a:pt x="870512" y="940508"/>
                  </a:lnTo>
                  <a:lnTo>
                    <a:pt x="805922" y="931112"/>
                  </a:lnTo>
                  <a:lnTo>
                    <a:pt x="638760" y="928095"/>
                  </a:lnTo>
                  <a:lnTo>
                    <a:pt x="408942" y="969210"/>
                  </a:lnTo>
                  <a:lnTo>
                    <a:pt x="156381" y="1092214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70410" y="547608"/>
              <a:ext cx="220622" cy="24552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99294" y="616890"/>
              <a:ext cx="302260" cy="299085"/>
            </a:xfrm>
            <a:custGeom>
              <a:avLst/>
              <a:gdLst/>
              <a:ahLst/>
              <a:cxnLst/>
              <a:rect l="l" t="t" r="r" b="b"/>
              <a:pathLst>
                <a:path w="302260" h="299084">
                  <a:moveTo>
                    <a:pt x="301970" y="298912"/>
                  </a:moveTo>
                  <a:lnTo>
                    <a:pt x="14808" y="35521"/>
                  </a:lnTo>
                  <a:lnTo>
                    <a:pt x="0" y="0"/>
                  </a:lnTo>
                  <a:lnTo>
                    <a:pt x="189850" y="174138"/>
                  </a:lnTo>
                  <a:lnTo>
                    <a:pt x="301970" y="298912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13843" y="651788"/>
              <a:ext cx="398145" cy="386715"/>
            </a:xfrm>
            <a:custGeom>
              <a:avLst/>
              <a:gdLst/>
              <a:ahLst/>
              <a:cxnLst/>
              <a:rect l="l" t="t" r="r" b="b"/>
              <a:pathLst>
                <a:path w="398145" h="386715">
                  <a:moveTo>
                    <a:pt x="397644" y="386677"/>
                  </a:moveTo>
                  <a:lnTo>
                    <a:pt x="14816" y="35538"/>
                  </a:lnTo>
                  <a:lnTo>
                    <a:pt x="0" y="0"/>
                  </a:lnTo>
                  <a:lnTo>
                    <a:pt x="285496" y="261872"/>
                  </a:lnTo>
                  <a:lnTo>
                    <a:pt x="397644" y="386677"/>
                  </a:lnTo>
                  <a:close/>
                </a:path>
              </a:pathLst>
            </a:custGeom>
            <a:solidFill>
              <a:srgbClr val="1FC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28398" y="686702"/>
              <a:ext cx="493395" cy="474980"/>
            </a:xfrm>
            <a:custGeom>
              <a:avLst/>
              <a:gdLst/>
              <a:ahLst/>
              <a:cxnLst/>
              <a:rect l="l" t="t" r="r" b="b"/>
              <a:pathLst>
                <a:path w="493395" h="474980">
                  <a:moveTo>
                    <a:pt x="493305" y="474418"/>
                  </a:moveTo>
                  <a:lnTo>
                    <a:pt x="14809" y="35523"/>
                  </a:lnTo>
                  <a:lnTo>
                    <a:pt x="0" y="0"/>
                  </a:lnTo>
                  <a:lnTo>
                    <a:pt x="381153" y="349609"/>
                  </a:lnTo>
                  <a:lnTo>
                    <a:pt x="493305" y="474418"/>
                  </a:lnTo>
                  <a:close/>
                </a:path>
              </a:pathLst>
            </a:custGeom>
            <a:solidFill>
              <a:srgbClr val="2DC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42957" y="721625"/>
              <a:ext cx="589280" cy="562610"/>
            </a:xfrm>
            <a:custGeom>
              <a:avLst/>
              <a:gdLst/>
              <a:ahLst/>
              <a:cxnLst/>
              <a:rect l="l" t="t" r="r" b="b"/>
              <a:pathLst>
                <a:path w="589279" h="562610">
                  <a:moveTo>
                    <a:pt x="588919" y="562104"/>
                  </a:moveTo>
                  <a:lnTo>
                    <a:pt x="14798" y="35497"/>
                  </a:lnTo>
                  <a:lnTo>
                    <a:pt x="0" y="0"/>
                  </a:lnTo>
                  <a:lnTo>
                    <a:pt x="476804" y="437335"/>
                  </a:lnTo>
                  <a:lnTo>
                    <a:pt x="588919" y="562104"/>
                  </a:lnTo>
                  <a:close/>
                </a:path>
              </a:pathLst>
            </a:custGeom>
            <a:solidFill>
              <a:srgbClr val="39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57508" y="756527"/>
              <a:ext cx="685165" cy="650240"/>
            </a:xfrm>
            <a:custGeom>
              <a:avLst/>
              <a:gdLst/>
              <a:ahLst/>
              <a:cxnLst/>
              <a:rect l="l" t="t" r="r" b="b"/>
              <a:pathLst>
                <a:path w="685164" h="650240">
                  <a:moveTo>
                    <a:pt x="684618" y="649893"/>
                  </a:moveTo>
                  <a:lnTo>
                    <a:pt x="14814" y="35535"/>
                  </a:lnTo>
                  <a:lnTo>
                    <a:pt x="0" y="0"/>
                  </a:lnTo>
                  <a:lnTo>
                    <a:pt x="572524" y="525149"/>
                  </a:lnTo>
                  <a:lnTo>
                    <a:pt x="684618" y="649893"/>
                  </a:lnTo>
                  <a:close/>
                </a:path>
              </a:pathLst>
            </a:custGeom>
            <a:solidFill>
              <a:srgbClr val="42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72063" y="791440"/>
              <a:ext cx="780415" cy="737870"/>
            </a:xfrm>
            <a:custGeom>
              <a:avLst/>
              <a:gdLst/>
              <a:ahLst/>
              <a:cxnLst/>
              <a:rect l="l" t="t" r="r" b="b"/>
              <a:pathLst>
                <a:path w="780414" h="737869">
                  <a:moveTo>
                    <a:pt x="780312" y="737672"/>
                  </a:moveTo>
                  <a:lnTo>
                    <a:pt x="12412" y="33325"/>
                  </a:lnTo>
                  <a:lnTo>
                    <a:pt x="9871" y="23679"/>
                  </a:lnTo>
                  <a:lnTo>
                    <a:pt x="0" y="0"/>
                  </a:lnTo>
                  <a:lnTo>
                    <a:pt x="668159" y="612862"/>
                  </a:lnTo>
                  <a:lnTo>
                    <a:pt x="780312" y="737672"/>
                  </a:lnTo>
                  <a:close/>
                </a:path>
              </a:pathLst>
            </a:custGeom>
            <a:solidFill>
              <a:srgbClr val="4C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84341" y="824255"/>
              <a:ext cx="805815" cy="747395"/>
            </a:xfrm>
            <a:custGeom>
              <a:avLst/>
              <a:gdLst/>
              <a:ahLst/>
              <a:cxnLst/>
              <a:rect l="l" t="t" r="r" b="b"/>
              <a:pathLst>
                <a:path w="805814" h="747394">
                  <a:moveTo>
                    <a:pt x="805487" y="746843"/>
                  </a:moveTo>
                  <a:lnTo>
                    <a:pt x="782559" y="739745"/>
                  </a:lnTo>
                  <a:lnTo>
                    <a:pt x="7622" y="28933"/>
                  </a:lnTo>
                  <a:lnTo>
                    <a:pt x="0" y="0"/>
                  </a:lnTo>
                  <a:lnTo>
                    <a:pt x="766054" y="702655"/>
                  </a:lnTo>
                  <a:lnTo>
                    <a:pt x="805585" y="746647"/>
                  </a:lnTo>
                  <a:lnTo>
                    <a:pt x="805487" y="746843"/>
                  </a:lnTo>
                  <a:close/>
                </a:path>
              </a:pathLst>
            </a:custGeom>
            <a:solidFill>
              <a:srgbClr val="53C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91837" y="852709"/>
              <a:ext cx="775970" cy="711835"/>
            </a:xfrm>
            <a:custGeom>
              <a:avLst/>
              <a:gdLst/>
              <a:ahLst/>
              <a:cxnLst/>
              <a:rect l="l" t="t" r="r" b="b"/>
              <a:pathLst>
                <a:path w="775970" h="711835">
                  <a:moveTo>
                    <a:pt x="775699" y="711488"/>
                  </a:moveTo>
                  <a:lnTo>
                    <a:pt x="739594" y="700310"/>
                  </a:lnTo>
                  <a:lnTo>
                    <a:pt x="7616" y="28911"/>
                  </a:lnTo>
                  <a:lnTo>
                    <a:pt x="0" y="0"/>
                  </a:lnTo>
                  <a:lnTo>
                    <a:pt x="775699" y="711488"/>
                  </a:lnTo>
                  <a:close/>
                </a:path>
              </a:pathLst>
            </a:custGeom>
            <a:solidFill>
              <a:srgbClr val="59CB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99326" y="881133"/>
              <a:ext cx="732790" cy="672465"/>
            </a:xfrm>
            <a:custGeom>
              <a:avLst/>
              <a:gdLst/>
              <a:ahLst/>
              <a:cxnLst/>
              <a:rect l="l" t="t" r="r" b="b"/>
              <a:pathLst>
                <a:path w="732789" h="672465">
                  <a:moveTo>
                    <a:pt x="732714" y="672074"/>
                  </a:moveTo>
                  <a:lnTo>
                    <a:pt x="718591" y="667702"/>
                  </a:lnTo>
                  <a:lnTo>
                    <a:pt x="700700" y="664633"/>
                  </a:lnTo>
                  <a:lnTo>
                    <a:pt x="7620" y="28925"/>
                  </a:lnTo>
                  <a:lnTo>
                    <a:pt x="0" y="0"/>
                  </a:lnTo>
                  <a:lnTo>
                    <a:pt x="732714" y="672074"/>
                  </a:lnTo>
                  <a:close/>
                </a:path>
              </a:pathLst>
            </a:custGeom>
            <a:solidFill>
              <a:srgbClr val="60C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06817" y="909569"/>
              <a:ext cx="694055" cy="636905"/>
            </a:xfrm>
            <a:custGeom>
              <a:avLst/>
              <a:gdLst/>
              <a:ahLst/>
              <a:cxnLst/>
              <a:rect l="l" t="t" r="r" b="b"/>
              <a:pathLst>
                <a:path w="694054" h="636905">
                  <a:moveTo>
                    <a:pt x="693690" y="636280"/>
                  </a:moveTo>
                  <a:lnTo>
                    <a:pt x="664268" y="631233"/>
                  </a:lnTo>
                  <a:lnTo>
                    <a:pt x="7621" y="28930"/>
                  </a:lnTo>
                  <a:lnTo>
                    <a:pt x="0" y="0"/>
                  </a:lnTo>
                  <a:lnTo>
                    <a:pt x="693690" y="636280"/>
                  </a:lnTo>
                  <a:close/>
                </a:path>
              </a:pathLst>
            </a:custGeom>
            <a:solidFill>
              <a:srgbClr val="66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14309" y="938007"/>
              <a:ext cx="657860" cy="603250"/>
            </a:xfrm>
            <a:custGeom>
              <a:avLst/>
              <a:gdLst/>
              <a:ahLst/>
              <a:cxnLst/>
              <a:rect l="l" t="t" r="r" b="b"/>
              <a:pathLst>
                <a:path w="657860" h="603250">
                  <a:moveTo>
                    <a:pt x="657293" y="602884"/>
                  </a:moveTo>
                  <a:lnTo>
                    <a:pt x="627874" y="597837"/>
                  </a:lnTo>
                  <a:lnTo>
                    <a:pt x="7616" y="28912"/>
                  </a:lnTo>
                  <a:lnTo>
                    <a:pt x="0" y="0"/>
                  </a:lnTo>
                  <a:lnTo>
                    <a:pt x="657293" y="602884"/>
                  </a:lnTo>
                  <a:close/>
                </a:path>
              </a:pathLst>
            </a:custGeom>
            <a:solidFill>
              <a:srgbClr val="6B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21797" y="966432"/>
              <a:ext cx="621030" cy="569595"/>
            </a:xfrm>
            <a:custGeom>
              <a:avLst/>
              <a:gdLst/>
              <a:ahLst/>
              <a:cxnLst/>
              <a:rect l="l" t="t" r="r" b="b"/>
              <a:pathLst>
                <a:path w="621029" h="569594">
                  <a:moveTo>
                    <a:pt x="620881" y="569496"/>
                  </a:moveTo>
                  <a:lnTo>
                    <a:pt x="591480" y="564453"/>
                  </a:lnTo>
                  <a:lnTo>
                    <a:pt x="7619" y="28924"/>
                  </a:lnTo>
                  <a:lnTo>
                    <a:pt x="0" y="0"/>
                  </a:lnTo>
                  <a:lnTo>
                    <a:pt x="620881" y="569496"/>
                  </a:lnTo>
                  <a:close/>
                </a:path>
              </a:pathLst>
            </a:custGeom>
            <a:solidFill>
              <a:srgbClr val="71D0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529288" y="994867"/>
              <a:ext cx="584835" cy="536575"/>
            </a:xfrm>
            <a:custGeom>
              <a:avLst/>
              <a:gdLst/>
              <a:ahLst/>
              <a:cxnLst/>
              <a:rect l="l" t="t" r="r" b="b"/>
              <a:pathLst>
                <a:path w="584835" h="536575">
                  <a:moveTo>
                    <a:pt x="584471" y="536100"/>
                  </a:moveTo>
                  <a:lnTo>
                    <a:pt x="555049" y="531052"/>
                  </a:lnTo>
                  <a:lnTo>
                    <a:pt x="6299" y="27717"/>
                  </a:lnTo>
                  <a:lnTo>
                    <a:pt x="6110" y="23194"/>
                  </a:lnTo>
                  <a:lnTo>
                    <a:pt x="0" y="0"/>
                  </a:lnTo>
                  <a:lnTo>
                    <a:pt x="584471" y="536100"/>
                  </a:lnTo>
                  <a:close/>
                </a:path>
              </a:pathLst>
            </a:custGeom>
            <a:solidFill>
              <a:srgbClr val="77D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535571" y="1022182"/>
              <a:ext cx="549910" cy="504190"/>
            </a:xfrm>
            <a:custGeom>
              <a:avLst/>
              <a:gdLst/>
              <a:ahLst/>
              <a:cxnLst/>
              <a:rect l="l" t="t" r="r" b="b"/>
              <a:pathLst>
                <a:path w="549910" h="504190">
                  <a:moveTo>
                    <a:pt x="549286" y="503826"/>
                  </a:moveTo>
                  <a:lnTo>
                    <a:pt x="519864" y="498779"/>
                  </a:lnTo>
                  <a:lnTo>
                    <a:pt x="953" y="22814"/>
                  </a:lnTo>
                  <a:lnTo>
                    <a:pt x="0" y="0"/>
                  </a:lnTo>
                  <a:lnTo>
                    <a:pt x="549286" y="503826"/>
                  </a:lnTo>
                  <a:close/>
                </a:path>
              </a:pathLst>
            </a:custGeom>
            <a:solidFill>
              <a:srgbClr val="7C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36509" y="1044611"/>
              <a:ext cx="519430" cy="476884"/>
            </a:xfrm>
            <a:custGeom>
              <a:avLst/>
              <a:gdLst/>
              <a:ahLst/>
              <a:cxnLst/>
              <a:rect l="l" t="t" r="r" b="b"/>
              <a:pathLst>
                <a:path w="519429" h="476884">
                  <a:moveTo>
                    <a:pt x="491684" y="472927"/>
                  </a:moveTo>
                  <a:lnTo>
                    <a:pt x="953" y="22810"/>
                  </a:lnTo>
                  <a:lnTo>
                    <a:pt x="0" y="0"/>
                  </a:lnTo>
                  <a:lnTo>
                    <a:pt x="515290" y="472641"/>
                  </a:lnTo>
                  <a:lnTo>
                    <a:pt x="497304" y="472641"/>
                  </a:lnTo>
                  <a:lnTo>
                    <a:pt x="491684" y="472927"/>
                  </a:lnTo>
                  <a:close/>
                </a:path>
                <a:path w="519429" h="476884">
                  <a:moveTo>
                    <a:pt x="519428" y="476437"/>
                  </a:moveTo>
                  <a:lnTo>
                    <a:pt x="497304" y="472641"/>
                  </a:lnTo>
                  <a:lnTo>
                    <a:pt x="515290" y="472641"/>
                  </a:lnTo>
                  <a:lnTo>
                    <a:pt x="519428" y="476437"/>
                  </a:lnTo>
                  <a:close/>
                </a:path>
              </a:pathLst>
            </a:custGeom>
            <a:solidFill>
              <a:srgbClr val="81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37446" y="1067037"/>
              <a:ext cx="491490" cy="452120"/>
            </a:xfrm>
            <a:custGeom>
              <a:avLst/>
              <a:gdLst/>
              <a:ahLst/>
              <a:cxnLst/>
              <a:rect l="l" t="t" r="r" b="b"/>
              <a:pathLst>
                <a:path w="491489" h="452119">
                  <a:moveTo>
                    <a:pt x="468480" y="451634"/>
                  </a:moveTo>
                  <a:lnTo>
                    <a:pt x="953" y="22808"/>
                  </a:lnTo>
                  <a:lnTo>
                    <a:pt x="0" y="0"/>
                  </a:lnTo>
                  <a:lnTo>
                    <a:pt x="491128" y="450482"/>
                  </a:lnTo>
                  <a:lnTo>
                    <a:pt x="468480" y="451634"/>
                  </a:lnTo>
                  <a:close/>
                </a:path>
              </a:pathLst>
            </a:custGeom>
            <a:solidFill>
              <a:srgbClr val="8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538383" y="1089449"/>
              <a:ext cx="467995" cy="430530"/>
            </a:xfrm>
            <a:custGeom>
              <a:avLst/>
              <a:gdLst/>
              <a:ahLst/>
              <a:cxnLst/>
              <a:rect l="l" t="t" r="r" b="b"/>
              <a:pathLst>
                <a:path w="467995" h="430530">
                  <a:moveTo>
                    <a:pt x="445266" y="430355"/>
                  </a:moveTo>
                  <a:lnTo>
                    <a:pt x="953" y="22814"/>
                  </a:lnTo>
                  <a:lnTo>
                    <a:pt x="0" y="0"/>
                  </a:lnTo>
                  <a:lnTo>
                    <a:pt x="467929" y="429203"/>
                  </a:lnTo>
                  <a:lnTo>
                    <a:pt x="445266" y="430355"/>
                  </a:lnTo>
                  <a:close/>
                </a:path>
              </a:pathLst>
            </a:custGeom>
            <a:solidFill>
              <a:srgbClr val="8BD7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539321" y="1111877"/>
              <a:ext cx="445134" cy="409575"/>
            </a:xfrm>
            <a:custGeom>
              <a:avLst/>
              <a:gdLst/>
              <a:ahLst/>
              <a:cxnLst/>
              <a:rect l="l" t="t" r="r" b="b"/>
              <a:pathLst>
                <a:path w="445135" h="409575">
                  <a:moveTo>
                    <a:pt x="422054" y="409060"/>
                  </a:moveTo>
                  <a:lnTo>
                    <a:pt x="953" y="22810"/>
                  </a:lnTo>
                  <a:lnTo>
                    <a:pt x="0" y="0"/>
                  </a:lnTo>
                  <a:lnTo>
                    <a:pt x="444715" y="407907"/>
                  </a:lnTo>
                  <a:lnTo>
                    <a:pt x="422054" y="409060"/>
                  </a:lnTo>
                  <a:close/>
                </a:path>
              </a:pathLst>
            </a:custGeom>
            <a:solidFill>
              <a:srgbClr val="90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540258" y="1134297"/>
              <a:ext cx="421640" cy="387985"/>
            </a:xfrm>
            <a:custGeom>
              <a:avLst/>
              <a:gdLst/>
              <a:ahLst/>
              <a:cxnLst/>
              <a:rect l="l" t="t" r="r" b="b"/>
              <a:pathLst>
                <a:path w="421639" h="387984">
                  <a:moveTo>
                    <a:pt x="398854" y="387772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421512" y="386620"/>
                  </a:lnTo>
                  <a:lnTo>
                    <a:pt x="398854" y="387772"/>
                  </a:lnTo>
                  <a:close/>
                </a:path>
              </a:pathLst>
            </a:custGeom>
            <a:solidFill>
              <a:srgbClr val="96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541195" y="1156715"/>
              <a:ext cx="398780" cy="367030"/>
            </a:xfrm>
            <a:custGeom>
              <a:avLst/>
              <a:gdLst/>
              <a:ahLst/>
              <a:cxnLst/>
              <a:rect l="l" t="t" r="r" b="b"/>
              <a:pathLst>
                <a:path w="398779" h="367030">
                  <a:moveTo>
                    <a:pt x="375649" y="366487"/>
                  </a:moveTo>
                  <a:lnTo>
                    <a:pt x="953" y="22808"/>
                  </a:lnTo>
                  <a:lnTo>
                    <a:pt x="0" y="0"/>
                  </a:lnTo>
                  <a:lnTo>
                    <a:pt x="398298" y="365335"/>
                  </a:lnTo>
                  <a:lnTo>
                    <a:pt x="375649" y="366487"/>
                  </a:lnTo>
                  <a:close/>
                </a:path>
              </a:pathLst>
            </a:custGeom>
            <a:solidFill>
              <a:srgbClr val="9ADB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542133" y="1179139"/>
              <a:ext cx="375285" cy="345440"/>
            </a:xfrm>
            <a:custGeom>
              <a:avLst/>
              <a:gdLst/>
              <a:ahLst/>
              <a:cxnLst/>
              <a:rect l="l" t="t" r="r" b="b"/>
              <a:pathLst>
                <a:path w="375285" h="345440">
                  <a:moveTo>
                    <a:pt x="352424" y="345196"/>
                  </a:moveTo>
                  <a:lnTo>
                    <a:pt x="953" y="22814"/>
                  </a:lnTo>
                  <a:lnTo>
                    <a:pt x="0" y="0"/>
                  </a:lnTo>
                  <a:lnTo>
                    <a:pt x="375086" y="344044"/>
                  </a:lnTo>
                  <a:lnTo>
                    <a:pt x="352424" y="345196"/>
                  </a:lnTo>
                  <a:close/>
                </a:path>
              </a:pathLst>
            </a:custGeom>
            <a:solidFill>
              <a:srgbClr val="9FDD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43070" y="1201562"/>
              <a:ext cx="352425" cy="324485"/>
            </a:xfrm>
            <a:custGeom>
              <a:avLst/>
              <a:gdLst/>
              <a:ahLst/>
              <a:cxnLst/>
              <a:rect l="l" t="t" r="r" b="b"/>
              <a:pathLst>
                <a:path w="352425" h="324484">
                  <a:moveTo>
                    <a:pt x="329224" y="323905"/>
                  </a:moveTo>
                  <a:lnTo>
                    <a:pt x="953" y="22802"/>
                  </a:lnTo>
                  <a:lnTo>
                    <a:pt x="0" y="0"/>
                  </a:lnTo>
                  <a:lnTo>
                    <a:pt x="351881" y="322752"/>
                  </a:lnTo>
                  <a:lnTo>
                    <a:pt x="329224" y="323905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44007" y="1223981"/>
              <a:ext cx="328930" cy="302895"/>
            </a:xfrm>
            <a:custGeom>
              <a:avLst/>
              <a:gdLst/>
              <a:ahLst/>
              <a:cxnLst/>
              <a:rect l="l" t="t" r="r" b="b"/>
              <a:pathLst>
                <a:path w="328929" h="302894">
                  <a:moveTo>
                    <a:pt x="306018" y="302619"/>
                  </a:moveTo>
                  <a:lnTo>
                    <a:pt x="953" y="22807"/>
                  </a:lnTo>
                  <a:lnTo>
                    <a:pt x="0" y="0"/>
                  </a:lnTo>
                  <a:lnTo>
                    <a:pt x="328668" y="301467"/>
                  </a:lnTo>
                  <a:lnTo>
                    <a:pt x="306018" y="302619"/>
                  </a:lnTo>
                  <a:close/>
                </a:path>
              </a:pathLst>
            </a:custGeom>
            <a:solidFill>
              <a:srgbClr val="A8E0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544945" y="1246405"/>
              <a:ext cx="306070" cy="281940"/>
            </a:xfrm>
            <a:custGeom>
              <a:avLst/>
              <a:gdLst/>
              <a:ahLst/>
              <a:cxnLst/>
              <a:rect l="l" t="t" r="r" b="b"/>
              <a:pathLst>
                <a:path w="306070" h="281940">
                  <a:moveTo>
                    <a:pt x="282793" y="281329"/>
                  </a:moveTo>
                  <a:lnTo>
                    <a:pt x="50" y="21986"/>
                  </a:lnTo>
                  <a:lnTo>
                    <a:pt x="519" y="12426"/>
                  </a:lnTo>
                  <a:lnTo>
                    <a:pt x="0" y="0"/>
                  </a:lnTo>
                  <a:lnTo>
                    <a:pt x="305456" y="280176"/>
                  </a:lnTo>
                  <a:lnTo>
                    <a:pt x="282793" y="281329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543985" y="1268020"/>
              <a:ext cx="284480" cy="260985"/>
            </a:xfrm>
            <a:custGeom>
              <a:avLst/>
              <a:gdLst/>
              <a:ahLst/>
              <a:cxnLst/>
              <a:rect l="l" t="t" r="r" b="b"/>
              <a:pathLst>
                <a:path w="284479" h="260984">
                  <a:moveTo>
                    <a:pt x="261491" y="260845"/>
                  </a:moveTo>
                  <a:lnTo>
                    <a:pt x="0" y="20995"/>
                  </a:lnTo>
                  <a:lnTo>
                    <a:pt x="1029" y="0"/>
                  </a:lnTo>
                  <a:lnTo>
                    <a:pt x="284153" y="259693"/>
                  </a:lnTo>
                  <a:lnTo>
                    <a:pt x="261491" y="260845"/>
                  </a:lnTo>
                  <a:close/>
                </a:path>
              </a:pathLst>
            </a:custGeom>
            <a:solidFill>
              <a:srgbClr val="B1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542973" y="1288667"/>
              <a:ext cx="262890" cy="242570"/>
            </a:xfrm>
            <a:custGeom>
              <a:avLst/>
              <a:gdLst/>
              <a:ahLst/>
              <a:cxnLst/>
              <a:rect l="l" t="t" r="r" b="b"/>
              <a:pathLst>
                <a:path w="262889" h="242569">
                  <a:moveTo>
                    <a:pt x="241296" y="242312"/>
                  </a:moveTo>
                  <a:lnTo>
                    <a:pt x="0" y="20985"/>
                  </a:lnTo>
                  <a:lnTo>
                    <a:pt x="1028" y="0"/>
                  </a:lnTo>
                  <a:lnTo>
                    <a:pt x="262883" y="240179"/>
                  </a:lnTo>
                  <a:lnTo>
                    <a:pt x="244080" y="241135"/>
                  </a:lnTo>
                  <a:lnTo>
                    <a:pt x="241296" y="242312"/>
                  </a:lnTo>
                  <a:close/>
                </a:path>
              </a:pathLst>
            </a:custGeom>
            <a:solidFill>
              <a:srgbClr val="B6E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526802" y="1309299"/>
              <a:ext cx="257743" cy="33051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87031" y="648474"/>
            <a:ext cx="4265295" cy="1195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60"/>
              </a:lnSpc>
              <a:spcBef>
                <a:spcPts val="100"/>
              </a:spcBef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r>
              <a:rPr sz="2000" spc="-11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00ADEF"/>
                </a:solidFill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  <a:p>
            <a:pPr marL="20955">
              <a:lnSpc>
                <a:spcPts val="1880"/>
              </a:lnSpc>
            </a:pPr>
            <a:r>
              <a:rPr sz="1600" b="1" spc="-15" dirty="0">
                <a:latin typeface="Trebuchet MS"/>
                <a:cs typeface="Trebuchet MS"/>
              </a:rPr>
              <a:t>Draw </a:t>
            </a:r>
            <a:r>
              <a:rPr sz="1600" b="1" spc="65" dirty="0">
                <a:latin typeface="Trebuchet MS"/>
                <a:cs typeface="Trebuchet MS"/>
              </a:rPr>
              <a:t>a </a:t>
            </a:r>
            <a:r>
              <a:rPr sz="1600" b="1" spc="-90" dirty="0">
                <a:latin typeface="Trebuchet MS"/>
                <a:cs typeface="Trebuchet MS"/>
              </a:rPr>
              <a:t>line to </a:t>
            </a:r>
            <a:r>
              <a:rPr sz="1600" b="1" spc="-110" dirty="0">
                <a:latin typeface="Trebuchet MS"/>
                <a:cs typeface="Trebuchet MS"/>
              </a:rPr>
              <a:t>join </a:t>
            </a:r>
            <a:r>
              <a:rPr sz="1600" b="1" spc="-35" dirty="0">
                <a:latin typeface="Trebuchet MS"/>
                <a:cs typeface="Trebuchet MS"/>
              </a:rPr>
              <a:t>each </a:t>
            </a:r>
            <a:r>
              <a:rPr sz="1600" b="1" spc="-70" dirty="0">
                <a:latin typeface="Trebuchet MS"/>
                <a:cs typeface="Trebuchet MS"/>
              </a:rPr>
              <a:t>of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i="1" spc="-95" dirty="0">
                <a:latin typeface="Trebuchet MS"/>
                <a:cs typeface="Trebuchet MS"/>
              </a:rPr>
              <a:t>subject</a:t>
            </a:r>
            <a:r>
              <a:rPr sz="1600" b="1" i="1" spc="-60" dirty="0">
                <a:latin typeface="Trebuchet MS"/>
                <a:cs typeface="Trebuchet MS"/>
              </a:rPr>
              <a:t> </a:t>
            </a:r>
            <a:r>
              <a:rPr sz="1600" b="1" i="1" spc="-50" dirty="0">
                <a:latin typeface="Trebuchet MS"/>
                <a:cs typeface="Trebuchet MS"/>
              </a:rPr>
              <a:t>pronouns</a:t>
            </a:r>
            <a:endParaRPr sz="1600">
              <a:latin typeface="Trebuchet MS"/>
              <a:cs typeface="Trebuchet MS"/>
            </a:endParaRPr>
          </a:p>
          <a:p>
            <a:pPr marL="20955">
              <a:lnSpc>
                <a:spcPct val="100000"/>
              </a:lnSpc>
            </a:pPr>
            <a:r>
              <a:rPr sz="1600" b="1" spc="-90" dirty="0">
                <a:latin typeface="Trebuchet MS"/>
                <a:cs typeface="Trebuchet MS"/>
              </a:rPr>
              <a:t>to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i="1" spc="-105" dirty="0">
                <a:latin typeface="Trebuchet MS"/>
                <a:cs typeface="Trebuchet MS"/>
              </a:rPr>
              <a:t>object </a:t>
            </a:r>
            <a:r>
              <a:rPr sz="1600" b="1" i="1" spc="-50" dirty="0">
                <a:latin typeface="Trebuchet MS"/>
                <a:cs typeface="Trebuchet MS"/>
              </a:rPr>
              <a:t>pronoun </a:t>
            </a:r>
            <a:r>
              <a:rPr sz="1600" b="1" spc="-80" dirty="0">
                <a:latin typeface="Trebuchet MS"/>
                <a:cs typeface="Trebuchet MS"/>
              </a:rPr>
              <a:t>that</a:t>
            </a:r>
            <a:r>
              <a:rPr sz="1600" b="1" spc="55" dirty="0">
                <a:latin typeface="Trebuchet MS"/>
                <a:cs typeface="Trebuchet MS"/>
              </a:rPr>
              <a:t> </a:t>
            </a:r>
            <a:r>
              <a:rPr sz="1600" b="1" spc="-60" dirty="0">
                <a:latin typeface="Trebuchet MS"/>
                <a:cs typeface="Trebuchet MS"/>
              </a:rPr>
              <a:t>matches.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35"/>
              </a:spcBef>
              <a:tabLst>
                <a:tab pos="660400" algn="l"/>
                <a:tab pos="1416685" algn="l"/>
                <a:tab pos="2136775" algn="l"/>
                <a:tab pos="3000375" algn="l"/>
                <a:tab pos="3864610" algn="l"/>
              </a:tabLst>
            </a:pPr>
            <a:r>
              <a:rPr sz="1600" spc="-120" dirty="0">
                <a:latin typeface="Trebuchet MS"/>
                <a:cs typeface="Trebuchet MS"/>
              </a:rPr>
              <a:t>I	</a:t>
            </a:r>
            <a:r>
              <a:rPr sz="1600" spc="-30" dirty="0">
                <a:latin typeface="Trebuchet MS"/>
                <a:cs typeface="Trebuchet MS"/>
              </a:rPr>
              <a:t>he	</a:t>
            </a:r>
            <a:r>
              <a:rPr sz="1600" spc="-175" dirty="0">
                <a:latin typeface="Trebuchet MS"/>
                <a:cs typeface="Trebuchet MS"/>
              </a:rPr>
              <a:t>it	</a:t>
            </a:r>
            <a:r>
              <a:rPr sz="1600" dirty="0">
                <a:latin typeface="Trebuchet MS"/>
                <a:cs typeface="Trebuchet MS"/>
              </a:rPr>
              <a:t>she	</a:t>
            </a:r>
            <a:r>
              <a:rPr sz="1600" spc="-90" dirty="0">
                <a:latin typeface="Trebuchet MS"/>
                <a:cs typeface="Trebuchet MS"/>
              </a:rPr>
              <a:t>they	</a:t>
            </a:r>
            <a:r>
              <a:rPr sz="1600" spc="-30" dirty="0">
                <a:latin typeface="Trebuchet MS"/>
                <a:cs typeface="Trebuchet MS"/>
              </a:rPr>
              <a:t>you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90"/>
              </a:spcBef>
            </a:pPr>
            <a:r>
              <a:rPr spc="10" dirty="0"/>
              <a:t>50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5556364" y="1574863"/>
            <a:ext cx="2819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Trebuchet MS"/>
                <a:cs typeface="Trebuchet MS"/>
              </a:rPr>
              <a:t>we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739297" y="2610573"/>
            <a:ext cx="3460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latin typeface="Trebuchet MS"/>
                <a:cs typeface="Trebuchet MS"/>
              </a:rPr>
              <a:t>him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556567" y="2610573"/>
            <a:ext cx="12001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75" dirty="0">
                <a:latin typeface="Trebuchet MS"/>
                <a:cs typeface="Trebuchet MS"/>
              </a:rPr>
              <a:t>it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86625" y="2610573"/>
            <a:ext cx="3799840" cy="1134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61035" algn="l"/>
                <a:tab pos="1417320" algn="l"/>
                <a:tab pos="2137410" algn="l"/>
                <a:tab pos="3001010" algn="l"/>
              </a:tabLst>
            </a:pPr>
            <a:r>
              <a:rPr sz="1600" spc="20" dirty="0">
                <a:latin typeface="Trebuchet MS"/>
                <a:cs typeface="Trebuchet MS"/>
              </a:rPr>
              <a:t>us	</a:t>
            </a:r>
            <a:r>
              <a:rPr sz="1600" spc="-60" dirty="0">
                <a:latin typeface="Trebuchet MS"/>
                <a:cs typeface="Trebuchet MS"/>
              </a:rPr>
              <a:t>her	</a:t>
            </a:r>
            <a:r>
              <a:rPr sz="1600" spc="-30" dirty="0">
                <a:latin typeface="Trebuchet MS"/>
                <a:cs typeface="Trebuchet MS"/>
              </a:rPr>
              <a:t>you	</a:t>
            </a:r>
            <a:r>
              <a:rPr sz="1600" spc="-70" dirty="0">
                <a:latin typeface="Trebuchet MS"/>
                <a:cs typeface="Trebuchet MS"/>
              </a:rPr>
              <a:t>them	</a:t>
            </a:r>
            <a:r>
              <a:rPr sz="1600" spc="-20" dirty="0">
                <a:latin typeface="Trebuchet MS"/>
                <a:cs typeface="Trebuchet MS"/>
              </a:rPr>
              <a:t>me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00">
              <a:latin typeface="Trebuchet MS"/>
              <a:cs typeface="Trebuchet MS"/>
            </a:endParaRPr>
          </a:p>
          <a:p>
            <a:pPr marL="12700">
              <a:lnSpc>
                <a:spcPts val="2360"/>
              </a:lnSpc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r>
              <a:rPr sz="2000" spc="-11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00ADEF"/>
                </a:solidFill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ts val="1880"/>
              </a:lnSpc>
            </a:pPr>
            <a:r>
              <a:rPr sz="1600" b="1" spc="-145" dirty="0">
                <a:latin typeface="Trebuchet MS"/>
                <a:cs typeface="Trebuchet MS"/>
              </a:rPr>
              <a:t>Fill </a:t>
            </a:r>
            <a:r>
              <a:rPr sz="1600" b="1" spc="-90" dirty="0">
                <a:latin typeface="Trebuchet MS"/>
                <a:cs typeface="Trebuchet MS"/>
              </a:rPr>
              <a:t>in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35" dirty="0">
                <a:latin typeface="Trebuchet MS"/>
                <a:cs typeface="Trebuchet MS"/>
              </a:rPr>
              <a:t>blanks </a:t>
            </a:r>
            <a:r>
              <a:rPr sz="1600" b="1" spc="-90" dirty="0">
                <a:latin typeface="Trebuchet MS"/>
                <a:cs typeface="Trebuchet MS"/>
              </a:rPr>
              <a:t>with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105" dirty="0">
                <a:latin typeface="Trebuchet MS"/>
                <a:cs typeface="Trebuchet MS"/>
              </a:rPr>
              <a:t>correct</a:t>
            </a:r>
            <a:r>
              <a:rPr sz="1600" b="1" spc="135" dirty="0">
                <a:latin typeface="Trebuchet MS"/>
                <a:cs typeface="Trebuchet MS"/>
              </a:rPr>
              <a:t> </a:t>
            </a:r>
            <a:r>
              <a:rPr sz="1600" b="1" spc="-65" dirty="0">
                <a:latin typeface="Trebuchet MS"/>
                <a:cs typeface="Trebuchet MS"/>
              </a:rPr>
              <a:t>pronouns.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66723" y="3963174"/>
            <a:ext cx="4877435" cy="4472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2745" marR="147320" indent="-288290">
              <a:lnSpc>
                <a:spcPct val="100000"/>
              </a:lnSpc>
              <a:spcBef>
                <a:spcPts val="100"/>
              </a:spcBef>
              <a:buAutoNum type="arabicPlain"/>
              <a:tabLst>
                <a:tab pos="372110" algn="l"/>
                <a:tab pos="373380" algn="l"/>
                <a:tab pos="3189605" algn="l"/>
              </a:tabLst>
            </a:pPr>
            <a:r>
              <a:rPr sz="1600" spc="-100" dirty="0">
                <a:latin typeface="Trebuchet MS"/>
                <a:cs typeface="Trebuchet MS"/>
              </a:rPr>
              <a:t>Peter </a:t>
            </a:r>
            <a:r>
              <a:rPr sz="1600" spc="10" dirty="0">
                <a:latin typeface="Trebuchet MS"/>
                <a:cs typeface="Trebuchet MS"/>
              </a:rPr>
              <a:t>and </a:t>
            </a:r>
            <a:r>
              <a:rPr sz="1600" spc="-120" dirty="0">
                <a:latin typeface="Trebuchet MS"/>
                <a:cs typeface="Trebuchet MS"/>
              </a:rPr>
              <a:t>I</a:t>
            </a:r>
            <a:r>
              <a:rPr sz="1600" spc="-110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are</a:t>
            </a:r>
            <a:r>
              <a:rPr sz="1600" spc="-65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brothers.</a:t>
            </a:r>
            <a:r>
              <a:rPr sz="1600" u="sng" spc="-7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15" dirty="0">
                <a:latin typeface="Trebuchet MS"/>
                <a:cs typeface="Trebuchet MS"/>
              </a:rPr>
              <a:t>share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210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bedroom  </a:t>
            </a:r>
            <a:r>
              <a:rPr sz="1600" spc="-95" dirty="0">
                <a:latin typeface="Trebuchet MS"/>
                <a:cs typeface="Trebuchet MS"/>
              </a:rPr>
              <a:t>together.</a:t>
            </a:r>
            <a:endParaRPr sz="1600">
              <a:latin typeface="Trebuchet MS"/>
              <a:cs typeface="Trebuchet MS"/>
            </a:endParaRPr>
          </a:p>
          <a:p>
            <a:pPr marL="372745" indent="-288925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372110" algn="l"/>
                <a:tab pos="373380" algn="l"/>
                <a:tab pos="3435985" algn="l"/>
              </a:tabLst>
            </a:pPr>
            <a:r>
              <a:rPr sz="1600" spc="-20" dirty="0">
                <a:latin typeface="Trebuchet MS"/>
                <a:cs typeface="Trebuchet MS"/>
              </a:rPr>
              <a:t>Sue </a:t>
            </a:r>
            <a:r>
              <a:rPr sz="1600" spc="-114" dirty="0">
                <a:latin typeface="Trebuchet MS"/>
                <a:cs typeface="Trebuchet MS"/>
              </a:rPr>
              <a:t>isn’t </a:t>
            </a:r>
            <a:r>
              <a:rPr sz="1600" spc="-105" dirty="0">
                <a:latin typeface="Trebuchet MS"/>
                <a:cs typeface="Trebuchet MS"/>
              </a:rPr>
              <a:t>well. </a:t>
            </a:r>
            <a:r>
              <a:rPr sz="1600" spc="20" dirty="0">
                <a:latin typeface="Trebuchet MS"/>
                <a:cs typeface="Trebuchet MS"/>
              </a:rPr>
              <a:t>Dad</a:t>
            </a:r>
            <a:r>
              <a:rPr sz="1600" spc="-65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is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taking</a:t>
            </a:r>
            <a:r>
              <a:rPr sz="1600" u="sng" spc="-5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10" dirty="0">
                <a:latin typeface="Trebuchet MS"/>
                <a:cs typeface="Trebuchet MS"/>
              </a:rPr>
              <a:t>see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180" dirty="0">
                <a:latin typeface="Trebuchet MS"/>
                <a:cs typeface="Trebuchet MS"/>
              </a:rPr>
              <a:t> </a:t>
            </a:r>
            <a:r>
              <a:rPr sz="1600" spc="-100" dirty="0">
                <a:latin typeface="Trebuchet MS"/>
                <a:cs typeface="Trebuchet MS"/>
              </a:rPr>
              <a:t>doctor.</a:t>
            </a:r>
            <a:endParaRPr sz="1600">
              <a:latin typeface="Trebuchet MS"/>
              <a:cs typeface="Trebuchet MS"/>
            </a:endParaRPr>
          </a:p>
          <a:p>
            <a:pPr marL="372745" indent="-288925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372110" algn="l"/>
                <a:tab pos="373380" algn="l"/>
                <a:tab pos="3140075" algn="l"/>
              </a:tabLst>
            </a:pPr>
            <a:r>
              <a:rPr sz="1600" spc="60" dirty="0">
                <a:latin typeface="Trebuchet MS"/>
                <a:cs typeface="Trebuchet MS"/>
              </a:rPr>
              <a:t>My </a:t>
            </a:r>
            <a:r>
              <a:rPr sz="1600" spc="-75" dirty="0">
                <a:latin typeface="Trebuchet MS"/>
                <a:cs typeface="Trebuchet MS"/>
              </a:rPr>
              <a:t>brother </a:t>
            </a:r>
            <a:r>
              <a:rPr sz="1600" spc="-35" dirty="0">
                <a:latin typeface="Trebuchet MS"/>
                <a:cs typeface="Trebuchet MS"/>
              </a:rPr>
              <a:t>is</a:t>
            </a:r>
            <a:r>
              <a:rPr sz="1600" spc="-220" dirty="0">
                <a:latin typeface="Trebuchet MS"/>
                <a:cs typeface="Trebuchet MS"/>
              </a:rPr>
              <a:t>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teacher.</a:t>
            </a:r>
            <a:r>
              <a:rPr sz="1600" u="sng" spc="-9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45" dirty="0">
                <a:latin typeface="Trebuchet MS"/>
                <a:cs typeface="Trebuchet MS"/>
              </a:rPr>
              <a:t>teaches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English.</a:t>
            </a:r>
            <a:endParaRPr sz="1600">
              <a:latin typeface="Trebuchet MS"/>
              <a:cs typeface="Trebuchet MS"/>
            </a:endParaRPr>
          </a:p>
          <a:p>
            <a:pPr marL="372745" indent="-288925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372110" algn="l"/>
                <a:tab pos="373380" algn="l"/>
                <a:tab pos="2741295" algn="l"/>
              </a:tabLst>
            </a:pPr>
            <a:r>
              <a:rPr sz="1600" spc="-90" dirty="0">
                <a:latin typeface="Trebuchet MS"/>
                <a:cs typeface="Trebuchet MS"/>
              </a:rPr>
              <a:t>All </a:t>
            </a:r>
            <a:r>
              <a:rPr sz="1600" spc="-30" dirty="0">
                <a:latin typeface="Trebuchet MS"/>
                <a:cs typeface="Trebuchet MS"/>
              </a:rPr>
              <a:t>his</a:t>
            </a:r>
            <a:r>
              <a:rPr sz="1600" spc="-40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students</a:t>
            </a:r>
            <a:r>
              <a:rPr sz="1600" spc="-65" dirty="0">
                <a:latin typeface="Trebuchet MS"/>
                <a:cs typeface="Trebuchet MS"/>
              </a:rPr>
              <a:t> </a:t>
            </a:r>
            <a:r>
              <a:rPr sz="1600" spc="-100" dirty="0">
                <a:latin typeface="Trebuchet MS"/>
                <a:cs typeface="Trebuchet MS"/>
              </a:rPr>
              <a:t>like</a:t>
            </a:r>
            <a:r>
              <a:rPr sz="1600" u="sng" spc="-10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0" dirty="0">
                <a:latin typeface="Trebuchet MS"/>
                <a:cs typeface="Trebuchet MS"/>
              </a:rPr>
              <a:t>very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much.</a:t>
            </a:r>
            <a:endParaRPr sz="1600">
              <a:latin typeface="Trebuchet MS"/>
              <a:cs typeface="Trebuchet MS"/>
            </a:endParaRPr>
          </a:p>
          <a:p>
            <a:pPr marL="372745" indent="-288925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372110" algn="l"/>
                <a:tab pos="373380" algn="l"/>
                <a:tab pos="1889760" algn="l"/>
              </a:tabLst>
            </a:pPr>
            <a:r>
              <a:rPr sz="1600" spc="-75" dirty="0">
                <a:latin typeface="Trebuchet MS"/>
                <a:cs typeface="Trebuchet MS"/>
              </a:rPr>
              <a:t>Children,</a:t>
            </a:r>
            <a:r>
              <a:rPr sz="1600" u="sng" spc="-7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40" dirty="0">
                <a:latin typeface="Trebuchet MS"/>
                <a:cs typeface="Trebuchet MS"/>
              </a:rPr>
              <a:t>are </a:t>
            </a:r>
            <a:r>
              <a:rPr sz="1600" spc="-15" dirty="0">
                <a:latin typeface="Trebuchet MS"/>
                <a:cs typeface="Trebuchet MS"/>
              </a:rPr>
              <a:t>making </a:t>
            </a:r>
            <a:r>
              <a:rPr sz="1600" spc="-75" dirty="0">
                <a:latin typeface="Trebuchet MS"/>
                <a:cs typeface="Trebuchet MS"/>
              </a:rPr>
              <a:t>too </a:t>
            </a:r>
            <a:r>
              <a:rPr sz="1600" spc="-30" dirty="0">
                <a:latin typeface="Trebuchet MS"/>
                <a:cs typeface="Trebuchet MS"/>
              </a:rPr>
              <a:t>much</a:t>
            </a:r>
            <a:r>
              <a:rPr sz="1600" spc="-220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noise!</a:t>
            </a:r>
            <a:endParaRPr sz="1600">
              <a:latin typeface="Trebuchet MS"/>
              <a:cs typeface="Trebuchet MS"/>
            </a:endParaRPr>
          </a:p>
          <a:p>
            <a:pPr marL="372745" indent="-288925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372110" algn="l"/>
                <a:tab pos="373380" algn="l"/>
                <a:tab pos="4041775" algn="l"/>
              </a:tabLst>
            </a:pPr>
            <a:r>
              <a:rPr sz="1600" spc="-15" dirty="0">
                <a:latin typeface="Trebuchet MS"/>
                <a:cs typeface="Trebuchet MS"/>
              </a:rPr>
              <a:t>Who </a:t>
            </a:r>
            <a:r>
              <a:rPr sz="1600" spc="-40" dirty="0">
                <a:latin typeface="Trebuchet MS"/>
                <a:cs typeface="Trebuchet MS"/>
              </a:rPr>
              <a:t>are </a:t>
            </a:r>
            <a:r>
              <a:rPr sz="1600" spc="-45" dirty="0">
                <a:latin typeface="Trebuchet MS"/>
                <a:cs typeface="Trebuchet MS"/>
              </a:rPr>
              <a:t>those </a:t>
            </a:r>
            <a:r>
              <a:rPr sz="1600" spc="-15" dirty="0">
                <a:latin typeface="Trebuchet MS"/>
                <a:cs typeface="Trebuchet MS"/>
              </a:rPr>
              <a:t>people?</a:t>
            </a:r>
            <a:r>
              <a:rPr sz="1600" spc="-200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Where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are</a:t>
            </a:r>
            <a:r>
              <a:rPr sz="1600" u="sng" spc="-4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35" dirty="0">
                <a:latin typeface="Trebuchet MS"/>
                <a:cs typeface="Trebuchet MS"/>
              </a:rPr>
              <a:t>from?</a:t>
            </a:r>
            <a:endParaRPr sz="1600">
              <a:latin typeface="Trebuchet MS"/>
              <a:cs typeface="Trebuchet MS"/>
            </a:endParaRPr>
          </a:p>
          <a:p>
            <a:pPr marL="372745" indent="-288925">
              <a:lnSpc>
                <a:spcPct val="100000"/>
              </a:lnSpc>
              <a:spcBef>
                <a:spcPts val="560"/>
              </a:spcBef>
              <a:buAutoNum type="arabicPlain"/>
              <a:tabLst>
                <a:tab pos="372110" algn="l"/>
                <a:tab pos="373380" algn="l"/>
                <a:tab pos="2557780" algn="l"/>
              </a:tabLst>
            </a:pPr>
            <a:r>
              <a:rPr sz="1600" spc="65" dirty="0">
                <a:latin typeface="Trebuchet MS"/>
                <a:cs typeface="Trebuchet MS"/>
              </a:rPr>
              <a:t>Mom </a:t>
            </a:r>
            <a:r>
              <a:rPr sz="1600" spc="-35" dirty="0">
                <a:latin typeface="Trebuchet MS"/>
                <a:cs typeface="Trebuchet MS"/>
              </a:rPr>
              <a:t>is</a:t>
            </a:r>
            <a:r>
              <a:rPr sz="1600" spc="-225" dirty="0">
                <a:latin typeface="Trebuchet MS"/>
                <a:cs typeface="Trebuchet MS"/>
              </a:rPr>
              <a:t>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-100" dirty="0">
                <a:latin typeface="Trebuchet MS"/>
                <a:cs typeface="Trebuchet MS"/>
              </a:rPr>
              <a:t>doctor.</a:t>
            </a:r>
            <a:r>
              <a:rPr sz="1600" u="sng" spc="-10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25" dirty="0">
                <a:latin typeface="Trebuchet MS"/>
                <a:cs typeface="Trebuchet MS"/>
              </a:rPr>
              <a:t>works 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175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hospital.</a:t>
            </a:r>
            <a:endParaRPr sz="1600">
              <a:latin typeface="Trebuchet MS"/>
              <a:cs typeface="Trebuchet MS"/>
            </a:endParaRPr>
          </a:p>
          <a:p>
            <a:pPr marL="372745" indent="-288925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372110" algn="l"/>
                <a:tab pos="373380" algn="l"/>
                <a:tab pos="3072130" algn="l"/>
              </a:tabLst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30" dirty="0">
                <a:latin typeface="Trebuchet MS"/>
                <a:cs typeface="Trebuchet MS"/>
              </a:rPr>
              <a:t>sky </a:t>
            </a:r>
            <a:r>
              <a:rPr sz="1600" spc="-35" dirty="0">
                <a:latin typeface="Trebuchet MS"/>
                <a:cs typeface="Trebuchet MS"/>
              </a:rPr>
              <a:t>is</a:t>
            </a:r>
            <a:r>
              <a:rPr sz="1600" spc="-110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getting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dark.</a:t>
            </a:r>
            <a:r>
              <a:rPr sz="1600" u="sng" spc="-6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5" dirty="0">
                <a:latin typeface="Trebuchet MS"/>
                <a:cs typeface="Trebuchet MS"/>
              </a:rPr>
              <a:t>going </a:t>
            </a:r>
            <a:r>
              <a:rPr sz="1600" spc="-110" dirty="0">
                <a:latin typeface="Trebuchet MS"/>
                <a:cs typeface="Trebuchet MS"/>
              </a:rPr>
              <a:t>to</a:t>
            </a:r>
            <a:r>
              <a:rPr sz="1600" spc="-250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rain.</a:t>
            </a:r>
            <a:endParaRPr sz="1600">
              <a:latin typeface="Trebuchet MS"/>
              <a:cs typeface="Trebuchet MS"/>
            </a:endParaRPr>
          </a:p>
          <a:p>
            <a:pPr marL="372745" marR="5080" indent="-288290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372110" algn="l"/>
                <a:tab pos="373380" algn="l"/>
                <a:tab pos="1489075" algn="l"/>
                <a:tab pos="3425190" algn="l"/>
              </a:tabLst>
            </a:pPr>
            <a:r>
              <a:rPr sz="1600" spc="-80" dirty="0">
                <a:latin typeface="Trebuchet MS"/>
                <a:cs typeface="Trebuchet MS"/>
              </a:rPr>
              <a:t>John, </a:t>
            </a:r>
            <a:r>
              <a:rPr sz="1600" spc="-25" dirty="0">
                <a:latin typeface="Trebuchet MS"/>
                <a:cs typeface="Trebuchet MS"/>
              </a:rPr>
              <a:t>we </a:t>
            </a:r>
            <a:r>
              <a:rPr sz="1600" spc="-40" dirty="0">
                <a:latin typeface="Trebuchet MS"/>
                <a:cs typeface="Trebuchet MS"/>
              </a:rPr>
              <a:t>are </a:t>
            </a:r>
            <a:r>
              <a:rPr sz="1600" spc="-85" dirty="0">
                <a:latin typeface="Trebuchet MS"/>
                <a:cs typeface="Trebuchet MS"/>
              </a:rPr>
              <a:t>all</a:t>
            </a:r>
            <a:r>
              <a:rPr sz="1600" spc="-135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waiting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-100" dirty="0">
                <a:latin typeface="Trebuchet MS"/>
                <a:cs typeface="Trebuchet MS"/>
              </a:rPr>
              <a:t>for</a:t>
            </a:r>
            <a:r>
              <a:rPr sz="1600" u="sng" spc="-10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190" dirty="0">
                <a:latin typeface="Trebuchet MS"/>
                <a:cs typeface="Trebuchet MS"/>
              </a:rPr>
              <a:t>. </a:t>
            </a:r>
            <a:r>
              <a:rPr sz="1600" spc="-45" dirty="0">
                <a:latin typeface="Trebuchet MS"/>
                <a:cs typeface="Trebuchet MS"/>
              </a:rPr>
              <a:t>Are </a:t>
            </a:r>
            <a:r>
              <a:rPr sz="1600" spc="-30" dirty="0">
                <a:latin typeface="Trebuchet MS"/>
                <a:cs typeface="Trebuchet MS"/>
              </a:rPr>
              <a:t>you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coming  </a:t>
            </a:r>
            <a:r>
              <a:rPr sz="1600" spc="-95" dirty="0">
                <a:latin typeface="Trebuchet MS"/>
                <a:cs typeface="Trebuchet MS"/>
              </a:rPr>
              <a:t>with</a:t>
            </a:r>
            <a:r>
              <a:rPr sz="1600" u="sng" spc="-9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120" dirty="0">
                <a:latin typeface="Trebuchet MS"/>
                <a:cs typeface="Trebuchet MS"/>
              </a:rPr>
              <a:t>?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  <a:tabLst>
                <a:tab pos="372110" algn="l"/>
                <a:tab pos="1506855" algn="l"/>
              </a:tabLst>
            </a:pPr>
            <a:r>
              <a:rPr sz="1600" spc="-130" dirty="0">
                <a:latin typeface="Trebuchet MS"/>
                <a:cs typeface="Trebuchet MS"/>
              </a:rPr>
              <a:t>10	</a:t>
            </a:r>
            <a:r>
              <a:rPr sz="1600" spc="55" dirty="0">
                <a:latin typeface="Trebuchet MS"/>
                <a:cs typeface="Trebuchet MS"/>
              </a:rPr>
              <a:t>May</a:t>
            </a:r>
            <a:r>
              <a:rPr sz="1600" u="sng" spc="5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40" dirty="0">
                <a:latin typeface="Trebuchet MS"/>
                <a:cs typeface="Trebuchet MS"/>
              </a:rPr>
              <a:t>borrow </a:t>
            </a:r>
            <a:r>
              <a:rPr sz="1600" spc="-55" dirty="0">
                <a:latin typeface="Trebuchet MS"/>
                <a:cs typeface="Trebuchet MS"/>
              </a:rPr>
              <a:t>your</a:t>
            </a:r>
            <a:r>
              <a:rPr sz="1600" spc="-135" dirty="0">
                <a:latin typeface="Trebuchet MS"/>
                <a:cs typeface="Trebuchet MS"/>
              </a:rPr>
              <a:t> </a:t>
            </a:r>
            <a:r>
              <a:rPr sz="1600" spc="15" dirty="0">
                <a:latin typeface="Trebuchet MS"/>
                <a:cs typeface="Trebuchet MS"/>
              </a:rPr>
              <a:t>pen?</a:t>
            </a:r>
            <a:endParaRPr sz="1600">
              <a:latin typeface="Trebuchet MS"/>
              <a:cs typeface="Trebuchet MS"/>
            </a:endParaRPr>
          </a:p>
          <a:p>
            <a:pPr marL="372745" indent="-360680">
              <a:lnSpc>
                <a:spcPct val="100000"/>
              </a:lnSpc>
              <a:spcBef>
                <a:spcPts val="565"/>
              </a:spcBef>
              <a:buAutoNum type="arabicPlain" startAt="11"/>
              <a:tabLst>
                <a:tab pos="372110" algn="l"/>
                <a:tab pos="373380" algn="l"/>
                <a:tab pos="4174490" algn="l"/>
              </a:tabLst>
            </a:pPr>
            <a:r>
              <a:rPr sz="1600" spc="-100" dirty="0">
                <a:latin typeface="Trebuchet MS"/>
                <a:cs typeface="Trebuchet MS"/>
              </a:rPr>
              <a:t>Yes, </a:t>
            </a:r>
            <a:r>
              <a:rPr sz="1600" spc="-90" dirty="0">
                <a:latin typeface="Trebuchet MS"/>
                <a:cs typeface="Trebuchet MS"/>
              </a:rPr>
              <a:t>of </a:t>
            </a:r>
            <a:r>
              <a:rPr sz="1600" spc="-55" dirty="0">
                <a:latin typeface="Trebuchet MS"/>
                <a:cs typeface="Trebuchet MS"/>
              </a:rPr>
              <a:t>course. </a:t>
            </a:r>
            <a:r>
              <a:rPr sz="1600" spc="-25" dirty="0">
                <a:latin typeface="Trebuchet MS"/>
                <a:cs typeface="Trebuchet MS"/>
              </a:rPr>
              <a:t>When </a:t>
            </a:r>
            <a:r>
              <a:rPr sz="1600" spc="-20" dirty="0">
                <a:latin typeface="Trebuchet MS"/>
                <a:cs typeface="Trebuchet MS"/>
              </a:rPr>
              <a:t>can</a:t>
            </a:r>
            <a:r>
              <a:rPr sz="1600" spc="-114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you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return</a:t>
            </a:r>
            <a:r>
              <a:rPr sz="1600" u="sng" spc="-9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110" dirty="0">
                <a:latin typeface="Trebuchet MS"/>
                <a:cs typeface="Trebuchet MS"/>
              </a:rPr>
              <a:t>to</a:t>
            </a:r>
            <a:endParaRPr sz="1600">
              <a:latin typeface="Trebuchet MS"/>
              <a:cs typeface="Trebuchet MS"/>
            </a:endParaRPr>
          </a:p>
          <a:p>
            <a:pPr marL="372745">
              <a:lnSpc>
                <a:spcPct val="100000"/>
              </a:lnSpc>
              <a:tabLst>
                <a:tab pos="1083310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120" dirty="0">
                <a:latin typeface="Trebuchet MS"/>
                <a:cs typeface="Trebuchet MS"/>
              </a:rPr>
              <a:t>?</a:t>
            </a:r>
            <a:endParaRPr sz="1600">
              <a:latin typeface="Trebuchet MS"/>
              <a:cs typeface="Trebuchet MS"/>
            </a:endParaRPr>
          </a:p>
          <a:p>
            <a:pPr marL="372745" indent="-360680">
              <a:lnSpc>
                <a:spcPct val="100000"/>
              </a:lnSpc>
              <a:spcBef>
                <a:spcPts val="565"/>
              </a:spcBef>
              <a:buAutoNum type="arabicPlain" startAt="12"/>
              <a:tabLst>
                <a:tab pos="372110" algn="l"/>
                <a:tab pos="373380" algn="l"/>
                <a:tab pos="1912620" algn="l"/>
              </a:tabLst>
            </a:pPr>
            <a:r>
              <a:rPr sz="1600" spc="-55" dirty="0">
                <a:latin typeface="Trebuchet MS"/>
                <a:cs typeface="Trebuchet MS"/>
              </a:rPr>
              <a:t>What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are</a:t>
            </a:r>
            <a:r>
              <a:rPr sz="1600" u="sng" spc="-4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45" dirty="0">
                <a:latin typeface="Trebuchet MS"/>
                <a:cs typeface="Trebuchet MS"/>
              </a:rPr>
              <a:t>reading,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Jenny?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1722" y="545329"/>
            <a:ext cx="5749290" cy="8259445"/>
            <a:chOff x="541722" y="545329"/>
            <a:chExt cx="5749290" cy="8259445"/>
          </a:xfrm>
        </p:grpSpPr>
        <p:sp>
          <p:nvSpPr>
            <p:cNvPr id="3" name="object 3"/>
            <p:cNvSpPr/>
            <p:nvPr/>
          </p:nvSpPr>
          <p:spPr>
            <a:xfrm>
              <a:off x="541722" y="545329"/>
              <a:ext cx="5744845" cy="8259445"/>
            </a:xfrm>
            <a:custGeom>
              <a:avLst/>
              <a:gdLst/>
              <a:ahLst/>
              <a:cxnLst/>
              <a:rect l="l" t="t" r="r" b="b"/>
              <a:pathLst>
                <a:path w="5744845" h="8259445">
                  <a:moveTo>
                    <a:pt x="5744672" y="8259359"/>
                  </a:moveTo>
                  <a:lnTo>
                    <a:pt x="28702" y="8259359"/>
                  </a:lnTo>
                  <a:lnTo>
                    <a:pt x="19135" y="6984859"/>
                  </a:lnTo>
                  <a:lnTo>
                    <a:pt x="3189" y="4172413"/>
                  </a:lnTo>
                  <a:lnTo>
                    <a:pt x="0" y="1338600"/>
                  </a:lnTo>
                  <a:lnTo>
                    <a:pt x="28702" y="0"/>
                  </a:lnTo>
                  <a:lnTo>
                    <a:pt x="4818851" y="0"/>
                  </a:lnTo>
                  <a:lnTo>
                    <a:pt x="5744672" y="1022237"/>
                  </a:lnTo>
                  <a:lnTo>
                    <a:pt x="5744672" y="8259359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414546" y="631456"/>
              <a:ext cx="870585" cy="1092835"/>
            </a:xfrm>
            <a:custGeom>
              <a:avLst/>
              <a:gdLst/>
              <a:ahLst/>
              <a:cxnLst/>
              <a:rect l="l" t="t" r="r" b="b"/>
              <a:pathLst>
                <a:path w="870585" h="1092835">
                  <a:moveTo>
                    <a:pt x="156381" y="1092214"/>
                  </a:moveTo>
                  <a:lnTo>
                    <a:pt x="175054" y="711223"/>
                  </a:lnTo>
                  <a:lnTo>
                    <a:pt x="164988" y="470454"/>
                  </a:lnTo>
                  <a:lnTo>
                    <a:pt x="111524" y="267511"/>
                  </a:lnTo>
                  <a:lnTo>
                    <a:pt x="0" y="0"/>
                  </a:lnTo>
                  <a:lnTo>
                    <a:pt x="870525" y="940508"/>
                  </a:lnTo>
                  <a:lnTo>
                    <a:pt x="805933" y="931112"/>
                  </a:lnTo>
                  <a:lnTo>
                    <a:pt x="638767" y="928095"/>
                  </a:lnTo>
                  <a:lnTo>
                    <a:pt x="408944" y="969210"/>
                  </a:lnTo>
                  <a:lnTo>
                    <a:pt x="156381" y="1092214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71022" y="547608"/>
              <a:ext cx="220560" cy="2454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99905" y="616890"/>
              <a:ext cx="302260" cy="299085"/>
            </a:xfrm>
            <a:custGeom>
              <a:avLst/>
              <a:gdLst/>
              <a:ahLst/>
              <a:cxnLst/>
              <a:rect l="l" t="t" r="r" b="b"/>
              <a:pathLst>
                <a:path w="302260" h="299084">
                  <a:moveTo>
                    <a:pt x="301969" y="298911"/>
                  </a:moveTo>
                  <a:lnTo>
                    <a:pt x="14808" y="35521"/>
                  </a:lnTo>
                  <a:lnTo>
                    <a:pt x="0" y="0"/>
                  </a:lnTo>
                  <a:lnTo>
                    <a:pt x="189849" y="174137"/>
                  </a:lnTo>
                  <a:lnTo>
                    <a:pt x="301969" y="298911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14453" y="651786"/>
              <a:ext cx="398145" cy="386715"/>
            </a:xfrm>
            <a:custGeom>
              <a:avLst/>
              <a:gdLst/>
              <a:ahLst/>
              <a:cxnLst/>
              <a:rect l="l" t="t" r="r" b="b"/>
              <a:pathLst>
                <a:path w="398145" h="386715">
                  <a:moveTo>
                    <a:pt x="397582" y="386609"/>
                  </a:moveTo>
                  <a:lnTo>
                    <a:pt x="14808" y="35520"/>
                  </a:lnTo>
                  <a:lnTo>
                    <a:pt x="0" y="0"/>
                  </a:lnTo>
                  <a:lnTo>
                    <a:pt x="285474" y="261848"/>
                  </a:lnTo>
                  <a:lnTo>
                    <a:pt x="397582" y="386609"/>
                  </a:lnTo>
                  <a:close/>
                </a:path>
              </a:pathLst>
            </a:custGeom>
            <a:solidFill>
              <a:srgbClr val="1FC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29003" y="686685"/>
              <a:ext cx="493395" cy="474980"/>
            </a:xfrm>
            <a:custGeom>
              <a:avLst/>
              <a:gdLst/>
              <a:ahLst/>
              <a:cxnLst/>
              <a:rect l="l" t="t" r="r" b="b"/>
              <a:pathLst>
                <a:path w="493395" h="474980">
                  <a:moveTo>
                    <a:pt x="493311" y="474435"/>
                  </a:moveTo>
                  <a:lnTo>
                    <a:pt x="14816" y="35541"/>
                  </a:lnTo>
                  <a:lnTo>
                    <a:pt x="0" y="0"/>
                  </a:lnTo>
                  <a:lnTo>
                    <a:pt x="381127" y="349590"/>
                  </a:lnTo>
                  <a:lnTo>
                    <a:pt x="493311" y="474435"/>
                  </a:lnTo>
                  <a:close/>
                </a:path>
              </a:pathLst>
            </a:custGeom>
            <a:solidFill>
              <a:srgbClr val="2DC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43569" y="721624"/>
              <a:ext cx="589280" cy="562610"/>
            </a:xfrm>
            <a:custGeom>
              <a:avLst/>
              <a:gdLst/>
              <a:ahLst/>
              <a:cxnLst/>
              <a:rect l="l" t="t" r="r" b="b"/>
              <a:pathLst>
                <a:path w="589279" h="562610">
                  <a:moveTo>
                    <a:pt x="588918" y="562103"/>
                  </a:moveTo>
                  <a:lnTo>
                    <a:pt x="14798" y="35497"/>
                  </a:lnTo>
                  <a:lnTo>
                    <a:pt x="0" y="0"/>
                  </a:lnTo>
                  <a:lnTo>
                    <a:pt x="476803" y="437334"/>
                  </a:lnTo>
                  <a:lnTo>
                    <a:pt x="588918" y="562103"/>
                  </a:lnTo>
                  <a:close/>
                </a:path>
              </a:pathLst>
            </a:custGeom>
            <a:solidFill>
              <a:srgbClr val="39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58118" y="756524"/>
              <a:ext cx="685165" cy="650240"/>
            </a:xfrm>
            <a:custGeom>
              <a:avLst/>
              <a:gdLst/>
              <a:ahLst/>
              <a:cxnLst/>
              <a:rect l="l" t="t" r="r" b="b"/>
              <a:pathLst>
                <a:path w="685164" h="650240">
                  <a:moveTo>
                    <a:pt x="684556" y="649826"/>
                  </a:moveTo>
                  <a:lnTo>
                    <a:pt x="14807" y="35518"/>
                  </a:lnTo>
                  <a:lnTo>
                    <a:pt x="0" y="0"/>
                  </a:lnTo>
                  <a:lnTo>
                    <a:pt x="572480" y="525102"/>
                  </a:lnTo>
                  <a:lnTo>
                    <a:pt x="684556" y="649826"/>
                  </a:lnTo>
                  <a:close/>
                </a:path>
              </a:pathLst>
            </a:custGeom>
            <a:solidFill>
              <a:srgbClr val="42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72675" y="791440"/>
              <a:ext cx="780415" cy="737870"/>
            </a:xfrm>
            <a:custGeom>
              <a:avLst/>
              <a:gdLst/>
              <a:ahLst/>
              <a:cxnLst/>
              <a:rect l="l" t="t" r="r" b="b"/>
              <a:pathLst>
                <a:path w="780414" h="737869">
                  <a:moveTo>
                    <a:pt x="780310" y="737671"/>
                  </a:moveTo>
                  <a:lnTo>
                    <a:pt x="12413" y="33325"/>
                  </a:lnTo>
                  <a:lnTo>
                    <a:pt x="9871" y="23679"/>
                  </a:lnTo>
                  <a:lnTo>
                    <a:pt x="0" y="0"/>
                  </a:lnTo>
                  <a:lnTo>
                    <a:pt x="668158" y="612861"/>
                  </a:lnTo>
                  <a:lnTo>
                    <a:pt x="780310" y="737671"/>
                  </a:lnTo>
                  <a:close/>
                </a:path>
              </a:pathLst>
            </a:custGeom>
            <a:solidFill>
              <a:srgbClr val="4C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84953" y="824255"/>
              <a:ext cx="805815" cy="747395"/>
            </a:xfrm>
            <a:custGeom>
              <a:avLst/>
              <a:gdLst/>
              <a:ahLst/>
              <a:cxnLst/>
              <a:rect l="l" t="t" r="r" b="b"/>
              <a:pathLst>
                <a:path w="805814" h="747394">
                  <a:moveTo>
                    <a:pt x="805491" y="746845"/>
                  </a:moveTo>
                  <a:lnTo>
                    <a:pt x="782578" y="739751"/>
                  </a:lnTo>
                  <a:lnTo>
                    <a:pt x="7621" y="28930"/>
                  </a:lnTo>
                  <a:lnTo>
                    <a:pt x="0" y="0"/>
                  </a:lnTo>
                  <a:lnTo>
                    <a:pt x="766053" y="702654"/>
                  </a:lnTo>
                  <a:lnTo>
                    <a:pt x="805588" y="746651"/>
                  </a:lnTo>
                  <a:lnTo>
                    <a:pt x="805491" y="746845"/>
                  </a:lnTo>
                  <a:close/>
                </a:path>
              </a:pathLst>
            </a:custGeom>
            <a:solidFill>
              <a:srgbClr val="53C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92445" y="852694"/>
              <a:ext cx="775970" cy="711835"/>
            </a:xfrm>
            <a:custGeom>
              <a:avLst/>
              <a:gdLst/>
              <a:ahLst/>
              <a:cxnLst/>
              <a:rect l="l" t="t" r="r" b="b"/>
              <a:pathLst>
                <a:path w="775970" h="711835">
                  <a:moveTo>
                    <a:pt x="775723" y="711509"/>
                  </a:moveTo>
                  <a:lnTo>
                    <a:pt x="739599" y="700326"/>
                  </a:lnTo>
                  <a:lnTo>
                    <a:pt x="7617" y="28914"/>
                  </a:lnTo>
                  <a:lnTo>
                    <a:pt x="0" y="0"/>
                  </a:lnTo>
                  <a:lnTo>
                    <a:pt x="775723" y="711509"/>
                  </a:lnTo>
                  <a:close/>
                </a:path>
              </a:pathLst>
            </a:custGeom>
            <a:solidFill>
              <a:srgbClr val="59CB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99938" y="881134"/>
              <a:ext cx="732790" cy="672465"/>
            </a:xfrm>
            <a:custGeom>
              <a:avLst/>
              <a:gdLst/>
              <a:ahLst/>
              <a:cxnLst/>
              <a:rect l="l" t="t" r="r" b="b"/>
              <a:pathLst>
                <a:path w="732789" h="672465">
                  <a:moveTo>
                    <a:pt x="732713" y="672074"/>
                  </a:moveTo>
                  <a:lnTo>
                    <a:pt x="718590" y="667701"/>
                  </a:lnTo>
                  <a:lnTo>
                    <a:pt x="700700" y="664632"/>
                  </a:lnTo>
                  <a:lnTo>
                    <a:pt x="7620" y="28925"/>
                  </a:lnTo>
                  <a:lnTo>
                    <a:pt x="0" y="0"/>
                  </a:lnTo>
                  <a:lnTo>
                    <a:pt x="732713" y="672074"/>
                  </a:lnTo>
                  <a:close/>
                </a:path>
              </a:pathLst>
            </a:custGeom>
            <a:solidFill>
              <a:srgbClr val="60C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07425" y="909554"/>
              <a:ext cx="694055" cy="636905"/>
            </a:xfrm>
            <a:custGeom>
              <a:avLst/>
              <a:gdLst/>
              <a:ahLst/>
              <a:cxnLst/>
              <a:rect l="l" t="t" r="r" b="b"/>
              <a:pathLst>
                <a:path w="694054" h="636905">
                  <a:moveTo>
                    <a:pt x="693709" y="636298"/>
                  </a:moveTo>
                  <a:lnTo>
                    <a:pt x="664287" y="631250"/>
                  </a:lnTo>
                  <a:lnTo>
                    <a:pt x="7621" y="28930"/>
                  </a:lnTo>
                  <a:lnTo>
                    <a:pt x="0" y="0"/>
                  </a:lnTo>
                  <a:lnTo>
                    <a:pt x="693709" y="636298"/>
                  </a:lnTo>
                  <a:close/>
                </a:path>
              </a:pathLst>
            </a:custGeom>
            <a:solidFill>
              <a:srgbClr val="66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14922" y="938008"/>
              <a:ext cx="657860" cy="603250"/>
            </a:xfrm>
            <a:custGeom>
              <a:avLst/>
              <a:gdLst/>
              <a:ahLst/>
              <a:cxnLst/>
              <a:rect l="l" t="t" r="r" b="b"/>
              <a:pathLst>
                <a:path w="657860" h="603250">
                  <a:moveTo>
                    <a:pt x="657292" y="602882"/>
                  </a:moveTo>
                  <a:lnTo>
                    <a:pt x="627873" y="597835"/>
                  </a:lnTo>
                  <a:lnTo>
                    <a:pt x="7617" y="28912"/>
                  </a:lnTo>
                  <a:lnTo>
                    <a:pt x="0" y="0"/>
                  </a:lnTo>
                  <a:lnTo>
                    <a:pt x="657292" y="602882"/>
                  </a:lnTo>
                  <a:close/>
                </a:path>
              </a:pathLst>
            </a:custGeom>
            <a:solidFill>
              <a:srgbClr val="6B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22410" y="966433"/>
              <a:ext cx="621030" cy="569595"/>
            </a:xfrm>
            <a:custGeom>
              <a:avLst/>
              <a:gdLst/>
              <a:ahLst/>
              <a:cxnLst/>
              <a:rect l="l" t="t" r="r" b="b"/>
              <a:pathLst>
                <a:path w="621029" h="569594">
                  <a:moveTo>
                    <a:pt x="620879" y="569495"/>
                  </a:moveTo>
                  <a:lnTo>
                    <a:pt x="591478" y="564451"/>
                  </a:lnTo>
                  <a:lnTo>
                    <a:pt x="7620" y="28924"/>
                  </a:lnTo>
                  <a:lnTo>
                    <a:pt x="0" y="0"/>
                  </a:lnTo>
                  <a:lnTo>
                    <a:pt x="620879" y="569495"/>
                  </a:lnTo>
                  <a:close/>
                </a:path>
              </a:pathLst>
            </a:custGeom>
            <a:solidFill>
              <a:srgbClr val="71D0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529898" y="994853"/>
              <a:ext cx="584835" cy="536575"/>
            </a:xfrm>
            <a:custGeom>
              <a:avLst/>
              <a:gdLst/>
              <a:ahLst/>
              <a:cxnLst/>
              <a:rect l="l" t="t" r="r" b="b"/>
              <a:pathLst>
                <a:path w="584835" h="536575">
                  <a:moveTo>
                    <a:pt x="584489" y="536117"/>
                  </a:moveTo>
                  <a:lnTo>
                    <a:pt x="555067" y="531069"/>
                  </a:lnTo>
                  <a:lnTo>
                    <a:pt x="6303" y="27721"/>
                  </a:lnTo>
                  <a:lnTo>
                    <a:pt x="6114" y="23209"/>
                  </a:lnTo>
                  <a:lnTo>
                    <a:pt x="0" y="0"/>
                  </a:lnTo>
                  <a:lnTo>
                    <a:pt x="584489" y="536117"/>
                  </a:lnTo>
                  <a:close/>
                </a:path>
              </a:pathLst>
            </a:custGeom>
            <a:solidFill>
              <a:srgbClr val="77D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536184" y="1022184"/>
              <a:ext cx="549910" cy="504190"/>
            </a:xfrm>
            <a:custGeom>
              <a:avLst/>
              <a:gdLst/>
              <a:ahLst/>
              <a:cxnLst/>
              <a:rect l="l" t="t" r="r" b="b"/>
              <a:pathLst>
                <a:path w="549910" h="504190">
                  <a:moveTo>
                    <a:pt x="549284" y="503825"/>
                  </a:moveTo>
                  <a:lnTo>
                    <a:pt x="519862" y="498777"/>
                  </a:lnTo>
                  <a:lnTo>
                    <a:pt x="954" y="22814"/>
                  </a:lnTo>
                  <a:lnTo>
                    <a:pt x="0" y="0"/>
                  </a:lnTo>
                  <a:lnTo>
                    <a:pt x="549284" y="503825"/>
                  </a:lnTo>
                  <a:close/>
                </a:path>
              </a:pathLst>
            </a:custGeom>
            <a:solidFill>
              <a:srgbClr val="7C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37122" y="1044609"/>
              <a:ext cx="520065" cy="476884"/>
            </a:xfrm>
            <a:custGeom>
              <a:avLst/>
              <a:gdLst/>
              <a:ahLst/>
              <a:cxnLst/>
              <a:rect l="l" t="t" r="r" b="b"/>
              <a:pathLst>
                <a:path w="520064" h="476884">
                  <a:moveTo>
                    <a:pt x="491695" y="472929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515299" y="472643"/>
                  </a:lnTo>
                  <a:lnTo>
                    <a:pt x="497304" y="472643"/>
                  </a:lnTo>
                  <a:lnTo>
                    <a:pt x="491695" y="472929"/>
                  </a:lnTo>
                  <a:close/>
                </a:path>
                <a:path w="520064" h="476884">
                  <a:moveTo>
                    <a:pt x="519439" y="476441"/>
                  </a:moveTo>
                  <a:lnTo>
                    <a:pt x="497304" y="472643"/>
                  </a:lnTo>
                  <a:lnTo>
                    <a:pt x="515299" y="472643"/>
                  </a:lnTo>
                  <a:lnTo>
                    <a:pt x="519439" y="476441"/>
                  </a:lnTo>
                  <a:close/>
                </a:path>
              </a:pathLst>
            </a:custGeom>
            <a:solidFill>
              <a:srgbClr val="81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38060" y="1067026"/>
              <a:ext cx="491490" cy="452120"/>
            </a:xfrm>
            <a:custGeom>
              <a:avLst/>
              <a:gdLst/>
              <a:ahLst/>
              <a:cxnLst/>
              <a:rect l="l" t="t" r="r" b="b"/>
              <a:pathLst>
                <a:path w="491489" h="452119">
                  <a:moveTo>
                    <a:pt x="468478" y="451644"/>
                  </a:moveTo>
                  <a:lnTo>
                    <a:pt x="954" y="22821"/>
                  </a:lnTo>
                  <a:lnTo>
                    <a:pt x="0" y="0"/>
                  </a:lnTo>
                  <a:lnTo>
                    <a:pt x="491139" y="450492"/>
                  </a:lnTo>
                  <a:lnTo>
                    <a:pt x="468478" y="451644"/>
                  </a:lnTo>
                  <a:close/>
                </a:path>
              </a:pathLst>
            </a:custGeom>
            <a:solidFill>
              <a:srgbClr val="8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538998" y="1089451"/>
              <a:ext cx="467995" cy="430530"/>
            </a:xfrm>
            <a:custGeom>
              <a:avLst/>
              <a:gdLst/>
              <a:ahLst/>
              <a:cxnLst/>
              <a:rect l="l" t="t" r="r" b="b"/>
              <a:pathLst>
                <a:path w="467995" h="430530">
                  <a:moveTo>
                    <a:pt x="445264" y="430353"/>
                  </a:moveTo>
                  <a:lnTo>
                    <a:pt x="954" y="22814"/>
                  </a:lnTo>
                  <a:lnTo>
                    <a:pt x="0" y="0"/>
                  </a:lnTo>
                  <a:lnTo>
                    <a:pt x="467926" y="429200"/>
                  </a:lnTo>
                  <a:lnTo>
                    <a:pt x="445264" y="430353"/>
                  </a:lnTo>
                  <a:close/>
                </a:path>
              </a:pathLst>
            </a:custGeom>
            <a:solidFill>
              <a:srgbClr val="8BD7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539936" y="1111876"/>
              <a:ext cx="445134" cy="409575"/>
            </a:xfrm>
            <a:custGeom>
              <a:avLst/>
              <a:gdLst/>
              <a:ahLst/>
              <a:cxnLst/>
              <a:rect l="l" t="t" r="r" b="b"/>
              <a:pathLst>
                <a:path w="445135" h="409575">
                  <a:moveTo>
                    <a:pt x="422063" y="409060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444721" y="407908"/>
                  </a:lnTo>
                  <a:lnTo>
                    <a:pt x="422063" y="409060"/>
                  </a:lnTo>
                  <a:close/>
                </a:path>
              </a:pathLst>
            </a:custGeom>
            <a:solidFill>
              <a:srgbClr val="90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540873" y="1134292"/>
              <a:ext cx="421640" cy="387985"/>
            </a:xfrm>
            <a:custGeom>
              <a:avLst/>
              <a:gdLst/>
              <a:ahLst/>
              <a:cxnLst/>
              <a:rect l="l" t="t" r="r" b="b"/>
              <a:pathLst>
                <a:path w="421639" h="387984">
                  <a:moveTo>
                    <a:pt x="398851" y="387777"/>
                  </a:moveTo>
                  <a:lnTo>
                    <a:pt x="953" y="22810"/>
                  </a:lnTo>
                  <a:lnTo>
                    <a:pt x="0" y="0"/>
                  </a:lnTo>
                  <a:lnTo>
                    <a:pt x="421512" y="386625"/>
                  </a:lnTo>
                  <a:lnTo>
                    <a:pt x="398851" y="387777"/>
                  </a:lnTo>
                  <a:close/>
                </a:path>
              </a:pathLst>
            </a:custGeom>
            <a:solidFill>
              <a:srgbClr val="96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541811" y="1156718"/>
              <a:ext cx="398780" cy="367030"/>
            </a:xfrm>
            <a:custGeom>
              <a:avLst/>
              <a:gdLst/>
              <a:ahLst/>
              <a:cxnLst/>
              <a:rect l="l" t="t" r="r" b="b"/>
              <a:pathLst>
                <a:path w="398779" h="367030">
                  <a:moveTo>
                    <a:pt x="375646" y="366484"/>
                  </a:moveTo>
                  <a:lnTo>
                    <a:pt x="953" y="22808"/>
                  </a:lnTo>
                  <a:lnTo>
                    <a:pt x="0" y="0"/>
                  </a:lnTo>
                  <a:lnTo>
                    <a:pt x="398295" y="365332"/>
                  </a:lnTo>
                  <a:lnTo>
                    <a:pt x="375646" y="366484"/>
                  </a:lnTo>
                  <a:close/>
                </a:path>
              </a:pathLst>
            </a:custGeom>
            <a:solidFill>
              <a:srgbClr val="9ADB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542748" y="1179130"/>
              <a:ext cx="375285" cy="345440"/>
            </a:xfrm>
            <a:custGeom>
              <a:avLst/>
              <a:gdLst/>
              <a:ahLst/>
              <a:cxnLst/>
              <a:rect l="l" t="t" r="r" b="b"/>
              <a:pathLst>
                <a:path w="375285" h="345440">
                  <a:moveTo>
                    <a:pt x="352432" y="345204"/>
                  </a:moveTo>
                  <a:lnTo>
                    <a:pt x="954" y="22814"/>
                  </a:lnTo>
                  <a:lnTo>
                    <a:pt x="0" y="0"/>
                  </a:lnTo>
                  <a:lnTo>
                    <a:pt x="375095" y="344052"/>
                  </a:lnTo>
                  <a:lnTo>
                    <a:pt x="352432" y="345204"/>
                  </a:lnTo>
                  <a:close/>
                </a:path>
              </a:pathLst>
            </a:custGeom>
            <a:solidFill>
              <a:srgbClr val="9FDD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43687" y="1201567"/>
              <a:ext cx="352425" cy="324485"/>
            </a:xfrm>
            <a:custGeom>
              <a:avLst/>
              <a:gdLst/>
              <a:ahLst/>
              <a:cxnLst/>
              <a:rect l="l" t="t" r="r" b="b"/>
              <a:pathLst>
                <a:path w="352425" h="324484">
                  <a:moveTo>
                    <a:pt x="329219" y="323901"/>
                  </a:moveTo>
                  <a:lnTo>
                    <a:pt x="953" y="22802"/>
                  </a:lnTo>
                  <a:lnTo>
                    <a:pt x="0" y="0"/>
                  </a:lnTo>
                  <a:lnTo>
                    <a:pt x="351876" y="322748"/>
                  </a:lnTo>
                  <a:lnTo>
                    <a:pt x="329219" y="323901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44624" y="1223985"/>
              <a:ext cx="328930" cy="302895"/>
            </a:xfrm>
            <a:custGeom>
              <a:avLst/>
              <a:gdLst/>
              <a:ahLst/>
              <a:cxnLst/>
              <a:rect l="l" t="t" r="r" b="b"/>
              <a:pathLst>
                <a:path w="328929" h="302894">
                  <a:moveTo>
                    <a:pt x="306013" y="302615"/>
                  </a:moveTo>
                  <a:lnTo>
                    <a:pt x="953" y="22807"/>
                  </a:lnTo>
                  <a:lnTo>
                    <a:pt x="0" y="0"/>
                  </a:lnTo>
                  <a:lnTo>
                    <a:pt x="328663" y="301463"/>
                  </a:lnTo>
                  <a:lnTo>
                    <a:pt x="306013" y="302615"/>
                  </a:lnTo>
                  <a:close/>
                </a:path>
              </a:pathLst>
            </a:custGeom>
            <a:solidFill>
              <a:srgbClr val="A8E0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545561" y="1246397"/>
              <a:ext cx="306070" cy="281940"/>
            </a:xfrm>
            <a:custGeom>
              <a:avLst/>
              <a:gdLst/>
              <a:ahLst/>
              <a:cxnLst/>
              <a:rect l="l" t="t" r="r" b="b"/>
              <a:pathLst>
                <a:path w="306070" h="281940">
                  <a:moveTo>
                    <a:pt x="282801" y="281336"/>
                  </a:moveTo>
                  <a:lnTo>
                    <a:pt x="51" y="21987"/>
                  </a:lnTo>
                  <a:lnTo>
                    <a:pt x="520" y="12434"/>
                  </a:lnTo>
                  <a:lnTo>
                    <a:pt x="0" y="0"/>
                  </a:lnTo>
                  <a:lnTo>
                    <a:pt x="305463" y="280183"/>
                  </a:lnTo>
                  <a:lnTo>
                    <a:pt x="282801" y="281336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544602" y="1268025"/>
              <a:ext cx="284480" cy="260985"/>
            </a:xfrm>
            <a:custGeom>
              <a:avLst/>
              <a:gdLst/>
              <a:ahLst/>
              <a:cxnLst/>
              <a:rect l="l" t="t" r="r" b="b"/>
              <a:pathLst>
                <a:path w="284479" h="260984">
                  <a:moveTo>
                    <a:pt x="261485" y="260841"/>
                  </a:moveTo>
                  <a:lnTo>
                    <a:pt x="0" y="20995"/>
                  </a:lnTo>
                  <a:lnTo>
                    <a:pt x="1028" y="0"/>
                  </a:lnTo>
                  <a:lnTo>
                    <a:pt x="284148" y="259688"/>
                  </a:lnTo>
                  <a:lnTo>
                    <a:pt x="261485" y="260841"/>
                  </a:lnTo>
                  <a:close/>
                </a:path>
              </a:pathLst>
            </a:custGeom>
            <a:solidFill>
              <a:srgbClr val="B1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543592" y="1288661"/>
              <a:ext cx="262890" cy="242570"/>
            </a:xfrm>
            <a:custGeom>
              <a:avLst/>
              <a:gdLst/>
              <a:ahLst/>
              <a:cxnLst/>
              <a:rect l="l" t="t" r="r" b="b"/>
              <a:pathLst>
                <a:path w="262889" h="242569">
                  <a:moveTo>
                    <a:pt x="241300" y="242316"/>
                  </a:moveTo>
                  <a:lnTo>
                    <a:pt x="0" y="20985"/>
                  </a:lnTo>
                  <a:lnTo>
                    <a:pt x="1028" y="0"/>
                  </a:lnTo>
                  <a:lnTo>
                    <a:pt x="262889" y="240185"/>
                  </a:lnTo>
                  <a:lnTo>
                    <a:pt x="244078" y="241141"/>
                  </a:lnTo>
                  <a:lnTo>
                    <a:pt x="241300" y="242316"/>
                  </a:lnTo>
                  <a:close/>
                </a:path>
              </a:pathLst>
            </a:custGeom>
            <a:solidFill>
              <a:srgbClr val="B6E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527427" y="1309305"/>
              <a:ext cx="257732" cy="3305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923289" y="648474"/>
            <a:ext cx="4537075" cy="807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60"/>
              </a:lnSpc>
              <a:spcBef>
                <a:spcPts val="100"/>
              </a:spcBef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r>
              <a:rPr sz="2000" spc="-11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00ADEF"/>
                </a:solidFill>
                <a:latin typeface="Trebuchet MS"/>
                <a:cs typeface="Trebuchet MS"/>
              </a:rPr>
              <a:t>3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ts val="1880"/>
              </a:lnSpc>
            </a:pPr>
            <a:r>
              <a:rPr sz="1600" b="1" spc="-145" dirty="0">
                <a:latin typeface="Trebuchet MS"/>
                <a:cs typeface="Trebuchet MS"/>
              </a:rPr>
              <a:t>Fill </a:t>
            </a:r>
            <a:r>
              <a:rPr sz="1600" b="1" spc="-90" dirty="0">
                <a:latin typeface="Trebuchet MS"/>
                <a:cs typeface="Trebuchet MS"/>
              </a:rPr>
              <a:t>in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35" dirty="0">
                <a:latin typeface="Trebuchet MS"/>
                <a:cs typeface="Trebuchet MS"/>
              </a:rPr>
              <a:t>blanks </a:t>
            </a:r>
            <a:r>
              <a:rPr sz="1600" b="1" spc="-90" dirty="0">
                <a:latin typeface="Trebuchet MS"/>
                <a:cs typeface="Trebuchet MS"/>
              </a:rPr>
              <a:t>with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105" dirty="0">
                <a:latin typeface="Trebuchet MS"/>
                <a:cs typeface="Trebuchet MS"/>
              </a:rPr>
              <a:t>correct </a:t>
            </a:r>
            <a:r>
              <a:rPr sz="1600" b="1" i="1" spc="-120" dirty="0">
                <a:latin typeface="Trebuchet MS"/>
                <a:cs typeface="Trebuchet MS"/>
              </a:rPr>
              <a:t>reflexive</a:t>
            </a:r>
            <a:r>
              <a:rPr sz="1600" b="1" i="1" spc="210" dirty="0">
                <a:latin typeface="Trebuchet MS"/>
                <a:cs typeface="Trebuchet MS"/>
              </a:rPr>
              <a:t> </a:t>
            </a:r>
            <a:r>
              <a:rPr sz="1600" b="1" i="1" spc="-50" dirty="0">
                <a:latin typeface="Trebuchet MS"/>
                <a:cs typeface="Trebuchet MS"/>
              </a:rPr>
              <a:t>pronouns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600" b="1" spc="-85" dirty="0">
                <a:latin typeface="Trebuchet MS"/>
                <a:cs typeface="Trebuchet MS"/>
              </a:rPr>
              <a:t>from </a:t>
            </a:r>
            <a:r>
              <a:rPr sz="1600" b="1" spc="-95" dirty="0">
                <a:latin typeface="Trebuchet MS"/>
                <a:cs typeface="Trebuchet MS"/>
              </a:rPr>
              <a:t>the</a:t>
            </a:r>
            <a:r>
              <a:rPr sz="1600" b="1" spc="-30" dirty="0">
                <a:latin typeface="Trebuchet MS"/>
                <a:cs typeface="Trebuchet MS"/>
              </a:rPr>
              <a:t> </a:t>
            </a:r>
            <a:r>
              <a:rPr sz="1600" b="1" spc="-70" dirty="0">
                <a:latin typeface="Trebuchet MS"/>
                <a:cs typeface="Trebuchet MS"/>
              </a:rPr>
              <a:t>box.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69950" y="2354541"/>
            <a:ext cx="5305425" cy="6254115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552450" indent="-288925">
              <a:lnSpc>
                <a:spcPct val="100000"/>
              </a:lnSpc>
              <a:spcBef>
                <a:spcPts val="384"/>
              </a:spcBef>
              <a:buAutoNum type="arabicPlain"/>
              <a:tabLst>
                <a:tab pos="551815" algn="l"/>
                <a:tab pos="553085" algn="l"/>
                <a:tab pos="4947920" algn="l"/>
              </a:tabLst>
            </a:pPr>
            <a:r>
              <a:rPr sz="1600" spc="25" dirty="0">
                <a:latin typeface="Trebuchet MS"/>
                <a:cs typeface="Trebuchet MS"/>
              </a:rPr>
              <a:t>No </a:t>
            </a:r>
            <a:r>
              <a:rPr sz="1600" spc="-20" dirty="0">
                <a:latin typeface="Trebuchet MS"/>
                <a:cs typeface="Trebuchet MS"/>
              </a:rPr>
              <a:t>one can </a:t>
            </a:r>
            <a:r>
              <a:rPr sz="1600" spc="-55" dirty="0">
                <a:latin typeface="Trebuchet MS"/>
                <a:cs typeface="Trebuchet MS"/>
              </a:rPr>
              <a:t>help </a:t>
            </a:r>
            <a:r>
              <a:rPr sz="1600" spc="-50" dirty="0">
                <a:latin typeface="Trebuchet MS"/>
                <a:cs typeface="Trebuchet MS"/>
              </a:rPr>
              <a:t>us. We </a:t>
            </a:r>
            <a:r>
              <a:rPr sz="1600" spc="-30" dirty="0">
                <a:latin typeface="Trebuchet MS"/>
                <a:cs typeface="Trebuchet MS"/>
              </a:rPr>
              <a:t>have</a:t>
            </a:r>
            <a:r>
              <a:rPr sz="1600" spc="-350" dirty="0">
                <a:latin typeface="Trebuchet MS"/>
                <a:cs typeface="Trebuchet MS"/>
              </a:rPr>
              <a:t> </a:t>
            </a:r>
            <a:r>
              <a:rPr sz="1600" spc="-110" dirty="0">
                <a:latin typeface="Trebuchet MS"/>
                <a:cs typeface="Trebuchet MS"/>
              </a:rPr>
              <a:t>to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help</a:t>
            </a:r>
            <a:r>
              <a:rPr sz="1600" u="sng" spc="-5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190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552450" indent="-288925">
              <a:lnSpc>
                <a:spcPct val="100000"/>
              </a:lnSpc>
              <a:spcBef>
                <a:spcPts val="284"/>
              </a:spcBef>
              <a:buAutoNum type="arabicPlain"/>
              <a:tabLst>
                <a:tab pos="551815" algn="l"/>
                <a:tab pos="553085" algn="l"/>
                <a:tab pos="4453255" algn="l"/>
              </a:tabLst>
            </a:pPr>
            <a:r>
              <a:rPr sz="1600" spc="-45" dirty="0">
                <a:latin typeface="Trebuchet MS"/>
                <a:cs typeface="Trebuchet MS"/>
              </a:rPr>
              <a:t>Jane </a:t>
            </a:r>
            <a:r>
              <a:rPr sz="1600" spc="-15" dirty="0">
                <a:latin typeface="Trebuchet MS"/>
                <a:cs typeface="Trebuchet MS"/>
              </a:rPr>
              <a:t>always </a:t>
            </a:r>
            <a:r>
              <a:rPr sz="1600" dirty="0">
                <a:latin typeface="Trebuchet MS"/>
                <a:cs typeface="Trebuchet MS"/>
              </a:rPr>
              <a:t>makes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235" dirty="0">
                <a:latin typeface="Trebuchet MS"/>
                <a:cs typeface="Trebuchet MS"/>
              </a:rPr>
              <a:t> </a:t>
            </a:r>
            <a:r>
              <a:rPr sz="1600" spc="-15" dirty="0">
                <a:latin typeface="Trebuchet MS"/>
                <a:cs typeface="Trebuchet MS"/>
              </a:rPr>
              <a:t>bed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by</a:t>
            </a:r>
            <a:r>
              <a:rPr sz="1600" u="sng" spc="-4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190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552450" indent="-288925">
              <a:lnSpc>
                <a:spcPct val="100000"/>
              </a:lnSpc>
              <a:spcBef>
                <a:spcPts val="284"/>
              </a:spcBef>
              <a:buAutoNum type="arabicPlain"/>
              <a:tabLst>
                <a:tab pos="551815" algn="l"/>
                <a:tab pos="553085" algn="l"/>
                <a:tab pos="4133215" algn="l"/>
              </a:tabLst>
            </a:pPr>
            <a:r>
              <a:rPr sz="1600" spc="-90" dirty="0">
                <a:latin typeface="Trebuchet MS"/>
                <a:cs typeface="Trebuchet MS"/>
              </a:rPr>
              <a:t>They </a:t>
            </a:r>
            <a:r>
              <a:rPr sz="1600" spc="-55" dirty="0">
                <a:latin typeface="Trebuchet MS"/>
                <a:cs typeface="Trebuchet MS"/>
              </a:rPr>
              <a:t>painted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65" dirty="0">
                <a:latin typeface="Trebuchet MS"/>
                <a:cs typeface="Trebuchet MS"/>
              </a:rPr>
              <a:t>wall</a:t>
            </a:r>
            <a:r>
              <a:rPr sz="1600" spc="-35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all</a:t>
            </a:r>
            <a:r>
              <a:rPr sz="1600" spc="-65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by</a:t>
            </a:r>
            <a:r>
              <a:rPr sz="1600" u="sng" spc="-4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190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552450" indent="-288925">
              <a:lnSpc>
                <a:spcPct val="100000"/>
              </a:lnSpc>
              <a:spcBef>
                <a:spcPts val="284"/>
              </a:spcBef>
              <a:buAutoNum type="arabicPlain"/>
              <a:tabLst>
                <a:tab pos="551815" algn="l"/>
                <a:tab pos="553085" algn="l"/>
                <a:tab pos="2249805" algn="l"/>
              </a:tabLst>
            </a:pPr>
            <a:r>
              <a:rPr sz="1600" spc="-120" dirty="0">
                <a:latin typeface="Trebuchet MS"/>
                <a:cs typeface="Trebuchet MS"/>
              </a:rPr>
              <a:t>I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hurt</a:t>
            </a:r>
            <a:r>
              <a:rPr sz="1600" u="sng" spc="-9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25" dirty="0">
                <a:latin typeface="Trebuchet MS"/>
                <a:cs typeface="Trebuchet MS"/>
              </a:rPr>
              <a:t>playground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yesterday.</a:t>
            </a:r>
            <a:endParaRPr sz="1600">
              <a:latin typeface="Trebuchet MS"/>
              <a:cs typeface="Trebuchet MS"/>
            </a:endParaRPr>
          </a:p>
          <a:p>
            <a:pPr marL="552450" indent="-288925">
              <a:lnSpc>
                <a:spcPct val="100000"/>
              </a:lnSpc>
              <a:spcBef>
                <a:spcPts val="284"/>
              </a:spcBef>
              <a:buAutoNum type="arabicPlain"/>
              <a:tabLst>
                <a:tab pos="551815" algn="l"/>
                <a:tab pos="553085" algn="l"/>
                <a:tab pos="3589020" algn="l"/>
              </a:tabLst>
            </a:pPr>
            <a:r>
              <a:rPr sz="1600" spc="-80" dirty="0">
                <a:latin typeface="Trebuchet MS"/>
                <a:cs typeface="Trebuchet MS"/>
              </a:rPr>
              <a:t>John, </a:t>
            </a:r>
            <a:r>
              <a:rPr sz="1600" spc="-30" dirty="0">
                <a:latin typeface="Trebuchet MS"/>
                <a:cs typeface="Trebuchet MS"/>
              </a:rPr>
              <a:t>you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must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behave</a:t>
            </a:r>
            <a:r>
              <a:rPr sz="1600" u="sng" spc="-2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65" dirty="0">
                <a:latin typeface="Trebuchet MS"/>
                <a:cs typeface="Trebuchet MS"/>
              </a:rPr>
              <a:t>before </a:t>
            </a:r>
            <a:r>
              <a:rPr sz="1600" spc="-55" dirty="0">
                <a:latin typeface="Trebuchet MS"/>
                <a:cs typeface="Trebuchet MS"/>
              </a:rPr>
              <a:t>your</a:t>
            </a:r>
            <a:r>
              <a:rPr sz="1600" spc="-140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friends.</a:t>
            </a:r>
            <a:endParaRPr sz="1600">
              <a:latin typeface="Trebuchet MS"/>
              <a:cs typeface="Trebuchet MS"/>
            </a:endParaRPr>
          </a:p>
          <a:p>
            <a:pPr marL="552450" indent="-288925">
              <a:lnSpc>
                <a:spcPct val="100000"/>
              </a:lnSpc>
              <a:spcBef>
                <a:spcPts val="280"/>
              </a:spcBef>
              <a:buAutoNum type="arabicPlain"/>
              <a:tabLst>
                <a:tab pos="551815" algn="l"/>
                <a:tab pos="553085" algn="l"/>
                <a:tab pos="4964430" algn="l"/>
              </a:tabLst>
            </a:pPr>
            <a:r>
              <a:rPr sz="1600" spc="-75" dirty="0">
                <a:latin typeface="Trebuchet MS"/>
                <a:cs typeface="Trebuchet MS"/>
              </a:rPr>
              <a:t>Children,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-45" dirty="0">
                <a:latin typeface="Trebuchet MS"/>
                <a:cs typeface="Trebuchet MS"/>
              </a:rPr>
              <a:t>must </a:t>
            </a:r>
            <a:r>
              <a:rPr sz="1600" dirty="0">
                <a:latin typeface="Trebuchet MS"/>
                <a:cs typeface="Trebuchet MS"/>
              </a:rPr>
              <a:t>do</a:t>
            </a:r>
            <a:r>
              <a:rPr sz="1600" spc="-150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homework</a:t>
            </a:r>
            <a:r>
              <a:rPr sz="1600" u="sng" spc="-3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190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552450" indent="-288925">
              <a:lnSpc>
                <a:spcPct val="100000"/>
              </a:lnSpc>
              <a:spcBef>
                <a:spcPts val="285"/>
              </a:spcBef>
              <a:buAutoNum type="arabicPlain"/>
              <a:tabLst>
                <a:tab pos="551815" algn="l"/>
                <a:tab pos="553085" algn="l"/>
                <a:tab pos="3041015" algn="l"/>
              </a:tabLst>
            </a:pPr>
            <a:r>
              <a:rPr sz="1600" spc="-120" dirty="0">
                <a:latin typeface="Trebuchet MS"/>
                <a:cs typeface="Trebuchet MS"/>
              </a:rPr>
              <a:t>Tom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defended</a:t>
            </a:r>
            <a:r>
              <a:rPr sz="1600" u="sng" spc="-4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20" dirty="0">
                <a:latin typeface="Trebuchet MS"/>
                <a:cs typeface="Trebuchet MS"/>
              </a:rPr>
              <a:t>against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155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bullies.</a:t>
            </a:r>
            <a:endParaRPr sz="1600">
              <a:latin typeface="Trebuchet MS"/>
              <a:cs typeface="Trebuchet MS"/>
            </a:endParaRPr>
          </a:p>
          <a:p>
            <a:pPr marL="552450" indent="-288925">
              <a:lnSpc>
                <a:spcPct val="100000"/>
              </a:lnSpc>
              <a:spcBef>
                <a:spcPts val="285"/>
              </a:spcBef>
              <a:buAutoNum type="arabicPlain"/>
              <a:tabLst>
                <a:tab pos="551815" algn="l"/>
                <a:tab pos="553085" algn="l"/>
                <a:tab pos="3620135" algn="l"/>
              </a:tabLst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25" dirty="0">
                <a:latin typeface="Trebuchet MS"/>
                <a:cs typeface="Trebuchet MS"/>
              </a:rPr>
              <a:t>dog</a:t>
            </a:r>
            <a:r>
              <a:rPr sz="1600" spc="-30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is</a:t>
            </a:r>
            <a:r>
              <a:rPr sz="1600" spc="-65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scratching</a:t>
            </a:r>
            <a:r>
              <a:rPr sz="1600" u="sng" spc="-5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190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Trebuchet MS"/>
              <a:cs typeface="Trebuchet MS"/>
            </a:endParaRPr>
          </a:p>
          <a:p>
            <a:pPr marL="12700">
              <a:lnSpc>
                <a:spcPts val="2360"/>
              </a:lnSpc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r>
              <a:rPr sz="2000" spc="-11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00ADEF"/>
                </a:solidFill>
                <a:latin typeface="Trebuchet MS"/>
                <a:cs typeface="Trebuchet MS"/>
              </a:rPr>
              <a:t>4</a:t>
            </a:r>
            <a:endParaRPr sz="2000">
              <a:latin typeface="Trebuchet MS"/>
              <a:cs typeface="Trebuchet MS"/>
            </a:endParaRPr>
          </a:p>
          <a:p>
            <a:pPr marL="33655" marR="345440">
              <a:lnSpc>
                <a:spcPts val="1920"/>
              </a:lnSpc>
              <a:spcBef>
                <a:spcPts val="25"/>
              </a:spcBef>
            </a:pPr>
            <a:r>
              <a:rPr sz="1600" b="1" spc="-105" dirty="0">
                <a:latin typeface="Trebuchet MS"/>
                <a:cs typeface="Trebuchet MS"/>
              </a:rPr>
              <a:t>Write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105" dirty="0">
                <a:latin typeface="Trebuchet MS"/>
                <a:cs typeface="Trebuchet MS"/>
              </a:rPr>
              <a:t>correct </a:t>
            </a:r>
            <a:r>
              <a:rPr sz="1600" b="1" i="1" spc="-110" dirty="0">
                <a:latin typeface="Trebuchet MS"/>
                <a:cs typeface="Trebuchet MS"/>
              </a:rPr>
              <a:t>interrogative </a:t>
            </a:r>
            <a:r>
              <a:rPr sz="1600" b="1" i="1" spc="-50" dirty="0">
                <a:latin typeface="Trebuchet MS"/>
                <a:cs typeface="Trebuchet MS"/>
              </a:rPr>
              <a:t>pronouns </a:t>
            </a:r>
            <a:r>
              <a:rPr sz="1600" b="1" spc="-90" dirty="0">
                <a:latin typeface="Trebuchet MS"/>
                <a:cs typeface="Trebuchet MS"/>
              </a:rPr>
              <a:t>in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35" dirty="0">
                <a:latin typeface="Trebuchet MS"/>
                <a:cs typeface="Trebuchet MS"/>
              </a:rPr>
              <a:t>blanks </a:t>
            </a:r>
            <a:r>
              <a:rPr sz="1600" b="1" spc="-90" dirty="0">
                <a:latin typeface="Trebuchet MS"/>
                <a:cs typeface="Trebuchet MS"/>
              </a:rPr>
              <a:t>to  </a:t>
            </a:r>
            <a:r>
              <a:rPr sz="1600" b="1" spc="-65" dirty="0">
                <a:latin typeface="Trebuchet MS"/>
                <a:cs typeface="Trebuchet MS"/>
              </a:rPr>
              <a:t>complete </a:t>
            </a:r>
            <a:r>
              <a:rPr sz="1600" b="1" spc="-95" dirty="0">
                <a:latin typeface="Trebuchet MS"/>
                <a:cs typeface="Trebuchet MS"/>
              </a:rPr>
              <a:t>the</a:t>
            </a:r>
            <a:r>
              <a:rPr sz="1600" b="1" spc="-50" dirty="0">
                <a:latin typeface="Trebuchet MS"/>
                <a:cs typeface="Trebuchet MS"/>
              </a:rPr>
              <a:t> </a:t>
            </a:r>
            <a:r>
              <a:rPr sz="1600" b="1" spc="-75" dirty="0">
                <a:latin typeface="Trebuchet MS"/>
                <a:cs typeface="Trebuchet MS"/>
              </a:rPr>
              <a:t>sentences:</a:t>
            </a:r>
            <a:endParaRPr sz="1600">
              <a:latin typeface="Trebuchet MS"/>
              <a:cs typeface="Trebuchet MS"/>
            </a:endParaRPr>
          </a:p>
          <a:p>
            <a:pPr marL="264160" marR="2113280" indent="36195">
              <a:lnSpc>
                <a:spcPct val="114799"/>
              </a:lnSpc>
              <a:spcBef>
                <a:spcPts val="1065"/>
              </a:spcBef>
              <a:tabLst>
                <a:tab pos="1134110" algn="l"/>
              </a:tabLst>
            </a:pPr>
            <a:r>
              <a:rPr sz="1600" spc="-280" dirty="0">
                <a:latin typeface="Trebuchet MS"/>
                <a:cs typeface="Trebuchet MS"/>
              </a:rPr>
              <a:t>1</a:t>
            </a:r>
            <a:r>
              <a:rPr sz="1600" u="sng" spc="-28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90" dirty="0">
                <a:latin typeface="Trebuchet MS"/>
                <a:cs typeface="Trebuchet MS"/>
              </a:rPr>
              <a:t>matter </a:t>
            </a:r>
            <a:r>
              <a:rPr sz="1600" spc="-95" dirty="0">
                <a:latin typeface="Trebuchet MS"/>
                <a:cs typeface="Trebuchet MS"/>
              </a:rPr>
              <a:t>with </a:t>
            </a:r>
            <a:r>
              <a:rPr sz="1600" spc="5" dirty="0">
                <a:latin typeface="Trebuchet MS"/>
                <a:cs typeface="Trebuchet MS"/>
              </a:rPr>
              <a:t>you?  </a:t>
            </a:r>
            <a:r>
              <a:rPr sz="1600" spc="15" dirty="0">
                <a:latin typeface="Trebuchet MS"/>
                <a:cs typeface="Trebuchet MS"/>
              </a:rPr>
              <a:t>2</a:t>
            </a:r>
            <a:r>
              <a:rPr sz="1600" u="sng" spc="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70" dirty="0">
                <a:latin typeface="Trebuchet MS"/>
                <a:cs typeface="Trebuchet MS"/>
              </a:rPr>
              <a:t>invented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170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computer?  </a:t>
            </a:r>
            <a:r>
              <a:rPr sz="1600" spc="15" dirty="0">
                <a:latin typeface="Trebuchet MS"/>
                <a:cs typeface="Trebuchet MS"/>
              </a:rPr>
              <a:t>3</a:t>
            </a:r>
            <a:r>
              <a:rPr sz="1600" u="sng" spc="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90" dirty="0">
                <a:latin typeface="Trebuchet MS"/>
                <a:cs typeface="Trebuchet MS"/>
              </a:rPr>
              <a:t>of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65" dirty="0">
                <a:latin typeface="Trebuchet MS"/>
                <a:cs typeface="Trebuchet MS"/>
              </a:rPr>
              <a:t>twins </a:t>
            </a:r>
            <a:r>
              <a:rPr sz="1600" spc="-35" dirty="0">
                <a:latin typeface="Trebuchet MS"/>
                <a:cs typeface="Trebuchet MS"/>
              </a:rPr>
              <a:t>is</a:t>
            </a:r>
            <a:r>
              <a:rPr sz="1600" spc="-105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older?</a:t>
            </a:r>
            <a:endParaRPr sz="1600">
              <a:latin typeface="Trebuchet MS"/>
              <a:cs typeface="Trebuchet MS"/>
            </a:endParaRPr>
          </a:p>
          <a:p>
            <a:pPr marL="424180" indent="-160655">
              <a:lnSpc>
                <a:spcPct val="100000"/>
              </a:lnSpc>
              <a:spcBef>
                <a:spcPts val="285"/>
              </a:spcBef>
              <a:buAutoNum type="arabicPlain" startAt="4"/>
              <a:tabLst>
                <a:tab pos="424815" algn="l"/>
                <a:tab pos="1135380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do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-25" dirty="0">
                <a:latin typeface="Trebuchet MS"/>
                <a:cs typeface="Trebuchet MS"/>
              </a:rPr>
              <a:t>wish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dirty="0">
                <a:latin typeface="Trebuchet MS"/>
                <a:cs typeface="Trebuchet MS"/>
              </a:rPr>
              <a:t>speak</a:t>
            </a:r>
            <a:r>
              <a:rPr sz="1600" spc="-270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to?</a:t>
            </a:r>
            <a:endParaRPr sz="1600">
              <a:latin typeface="Trebuchet MS"/>
              <a:cs typeface="Trebuchet MS"/>
            </a:endParaRPr>
          </a:p>
          <a:p>
            <a:pPr marL="264160" marR="1464945">
              <a:lnSpc>
                <a:spcPct val="114799"/>
              </a:lnSpc>
              <a:buAutoNum type="arabicPlain" startAt="4"/>
              <a:tabLst>
                <a:tab pos="424815" algn="l"/>
                <a:tab pos="1135380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75" dirty="0">
                <a:latin typeface="Trebuchet MS"/>
                <a:cs typeface="Trebuchet MS"/>
              </a:rPr>
              <a:t>this </a:t>
            </a:r>
            <a:r>
              <a:rPr sz="1600" spc="-55" dirty="0">
                <a:latin typeface="Trebuchet MS"/>
                <a:cs typeface="Trebuchet MS"/>
              </a:rPr>
              <a:t>car 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spc="-105" dirty="0">
                <a:latin typeface="Trebuchet MS"/>
                <a:cs typeface="Trebuchet MS"/>
              </a:rPr>
              <a:t>front </a:t>
            </a:r>
            <a:r>
              <a:rPr sz="1600" spc="-90" dirty="0">
                <a:latin typeface="Trebuchet MS"/>
                <a:cs typeface="Trebuchet MS"/>
              </a:rPr>
              <a:t>of </a:t>
            </a:r>
            <a:r>
              <a:rPr sz="1600" spc="-45" dirty="0">
                <a:latin typeface="Trebuchet MS"/>
                <a:cs typeface="Trebuchet MS"/>
              </a:rPr>
              <a:t>our</a:t>
            </a:r>
            <a:r>
              <a:rPr sz="1600" spc="-225" dirty="0">
                <a:latin typeface="Trebuchet MS"/>
                <a:cs typeface="Trebuchet MS"/>
              </a:rPr>
              <a:t> </a:t>
            </a:r>
            <a:r>
              <a:rPr sz="1600" spc="20" dirty="0">
                <a:latin typeface="Trebuchet MS"/>
                <a:cs typeface="Trebuchet MS"/>
              </a:rPr>
              <a:t>house?  </a:t>
            </a:r>
            <a:r>
              <a:rPr sz="1600" spc="15" dirty="0">
                <a:latin typeface="Trebuchet MS"/>
                <a:cs typeface="Trebuchet MS"/>
              </a:rPr>
              <a:t>6</a:t>
            </a:r>
            <a:r>
              <a:rPr sz="1600" u="sng" spc="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	</a:t>
            </a:r>
            <a:r>
              <a:rPr sz="1600" spc="-5" dirty="0">
                <a:latin typeface="Trebuchet MS"/>
                <a:cs typeface="Trebuchet MS"/>
              </a:rPr>
              <a:t>knows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175" dirty="0">
                <a:latin typeface="Trebuchet MS"/>
                <a:cs typeface="Trebuchet MS"/>
              </a:rPr>
              <a:t> </a:t>
            </a:r>
            <a:r>
              <a:rPr sz="1600" spc="5" dirty="0">
                <a:latin typeface="Trebuchet MS"/>
                <a:cs typeface="Trebuchet MS"/>
              </a:rPr>
              <a:t>answer?</a:t>
            </a:r>
            <a:endParaRPr sz="1600">
              <a:latin typeface="Trebuchet MS"/>
              <a:cs typeface="Trebuchet MS"/>
            </a:endParaRPr>
          </a:p>
          <a:p>
            <a:pPr marL="264160" marR="1211580">
              <a:lnSpc>
                <a:spcPct val="114799"/>
              </a:lnSpc>
              <a:spcBef>
                <a:spcPts val="5"/>
              </a:spcBef>
              <a:tabLst>
                <a:tab pos="1127760" algn="l"/>
              </a:tabLst>
            </a:pPr>
            <a:r>
              <a:rPr sz="1600" spc="-40" dirty="0">
                <a:latin typeface="Trebuchet MS"/>
                <a:cs typeface="Trebuchet MS"/>
              </a:rPr>
              <a:t>7</a:t>
            </a:r>
            <a:r>
              <a:rPr sz="1600" u="sng" spc="-4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20" dirty="0">
                <a:latin typeface="Trebuchet MS"/>
                <a:cs typeface="Trebuchet MS"/>
              </a:rPr>
              <a:t>came </a:t>
            </a:r>
            <a:r>
              <a:rPr sz="1600" spc="-130" dirty="0">
                <a:latin typeface="Trebuchet MS"/>
                <a:cs typeface="Trebuchet MS"/>
              </a:rPr>
              <a:t>first,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65" dirty="0">
                <a:latin typeface="Trebuchet MS"/>
                <a:cs typeface="Trebuchet MS"/>
              </a:rPr>
              <a:t>chicken </a:t>
            </a:r>
            <a:r>
              <a:rPr sz="1600" spc="-60" dirty="0">
                <a:latin typeface="Trebuchet MS"/>
                <a:cs typeface="Trebuchet MS"/>
              </a:rPr>
              <a:t>or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145" dirty="0">
                <a:latin typeface="Trebuchet MS"/>
                <a:cs typeface="Trebuchet MS"/>
              </a:rPr>
              <a:t> </a:t>
            </a:r>
            <a:r>
              <a:rPr sz="1600" spc="60" dirty="0">
                <a:latin typeface="Trebuchet MS"/>
                <a:cs typeface="Trebuchet MS"/>
              </a:rPr>
              <a:t>egg?  </a:t>
            </a:r>
            <a:r>
              <a:rPr sz="1600" spc="15" dirty="0">
                <a:latin typeface="Trebuchet MS"/>
                <a:cs typeface="Trebuchet MS"/>
              </a:rPr>
              <a:t>8</a:t>
            </a:r>
            <a:r>
              <a:rPr sz="1600" u="sng" spc="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35" dirty="0">
                <a:latin typeface="Trebuchet MS"/>
                <a:cs typeface="Trebuchet MS"/>
              </a:rPr>
              <a:t>would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-100" dirty="0">
                <a:latin typeface="Trebuchet MS"/>
                <a:cs typeface="Trebuchet MS"/>
              </a:rPr>
              <a:t>like </a:t>
            </a:r>
            <a:r>
              <a:rPr sz="1600" spc="-110" dirty="0">
                <a:latin typeface="Trebuchet MS"/>
                <a:cs typeface="Trebuchet MS"/>
              </a:rPr>
              <a:t>to</a:t>
            </a:r>
            <a:r>
              <a:rPr sz="1600" spc="-190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drink?</a:t>
            </a:r>
            <a:endParaRPr sz="1600">
              <a:latin typeface="Trebuchet MS"/>
              <a:cs typeface="Trebuchet MS"/>
            </a:endParaRPr>
          </a:p>
          <a:p>
            <a:pPr marL="191770" marR="859155" indent="71755">
              <a:lnSpc>
                <a:spcPct val="114799"/>
              </a:lnSpc>
              <a:tabLst>
                <a:tab pos="1134110" algn="l"/>
              </a:tabLst>
            </a:pPr>
            <a:r>
              <a:rPr sz="1600" spc="15" dirty="0">
                <a:latin typeface="Trebuchet MS"/>
                <a:cs typeface="Trebuchet MS"/>
              </a:rPr>
              <a:t>9</a:t>
            </a:r>
            <a:r>
              <a:rPr sz="1600" u="sng" spc="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90" dirty="0">
                <a:latin typeface="Trebuchet MS"/>
                <a:cs typeface="Trebuchet MS"/>
              </a:rPr>
              <a:t>of </a:t>
            </a:r>
            <a:r>
              <a:rPr sz="1600" spc="-70" dirty="0">
                <a:latin typeface="Trebuchet MS"/>
                <a:cs typeface="Trebuchet MS"/>
              </a:rPr>
              <a:t>them </a:t>
            </a:r>
            <a:r>
              <a:rPr sz="1600" dirty="0">
                <a:latin typeface="Trebuchet MS"/>
                <a:cs typeface="Trebuchet MS"/>
              </a:rPr>
              <a:t>do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-90" dirty="0">
                <a:latin typeface="Trebuchet MS"/>
                <a:cs typeface="Trebuchet MS"/>
              </a:rPr>
              <a:t>think </a:t>
            </a:r>
            <a:r>
              <a:rPr sz="1600" spc="-110" dirty="0">
                <a:latin typeface="Trebuchet MS"/>
                <a:cs typeface="Trebuchet MS"/>
              </a:rPr>
              <a:t>will </a:t>
            </a:r>
            <a:r>
              <a:rPr sz="1600" spc="-50" dirty="0">
                <a:latin typeface="Trebuchet MS"/>
                <a:cs typeface="Trebuchet MS"/>
              </a:rPr>
              <a:t>win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275" dirty="0">
                <a:latin typeface="Trebuchet MS"/>
                <a:cs typeface="Trebuchet MS"/>
              </a:rPr>
              <a:t> </a:t>
            </a:r>
            <a:r>
              <a:rPr sz="1600" spc="-15" dirty="0">
                <a:latin typeface="Trebuchet MS"/>
                <a:cs typeface="Trebuchet MS"/>
              </a:rPr>
              <a:t>race?  </a:t>
            </a:r>
            <a:r>
              <a:rPr sz="1600" spc="-130" dirty="0">
                <a:latin typeface="Trebuchet MS"/>
                <a:cs typeface="Trebuchet MS"/>
              </a:rPr>
              <a:t>10</a:t>
            </a:r>
            <a:r>
              <a:rPr sz="1600" u="sng" spc="-13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35" dirty="0">
                <a:latin typeface="Trebuchet MS"/>
                <a:cs typeface="Trebuchet MS"/>
              </a:rPr>
              <a:t>word </a:t>
            </a:r>
            <a:r>
              <a:rPr sz="1600" spc="-100" dirty="0">
                <a:latin typeface="Trebuchet MS"/>
                <a:cs typeface="Trebuchet MS"/>
              </a:rPr>
              <a:t>for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25" dirty="0">
                <a:latin typeface="Trebuchet MS"/>
                <a:cs typeface="Trebuchet MS"/>
              </a:rPr>
              <a:t>stamp</a:t>
            </a:r>
            <a:r>
              <a:rPr sz="1600" spc="-285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collector?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965592" y="1567100"/>
            <a:ext cx="4892040" cy="661670"/>
            <a:chOff x="965592" y="1567100"/>
            <a:chExt cx="4892040" cy="661670"/>
          </a:xfrm>
        </p:grpSpPr>
        <p:sp>
          <p:nvSpPr>
            <p:cNvPr id="36" name="object 36"/>
            <p:cNvSpPr/>
            <p:nvPr/>
          </p:nvSpPr>
          <p:spPr>
            <a:xfrm>
              <a:off x="973980" y="2174279"/>
              <a:ext cx="581025" cy="54610"/>
            </a:xfrm>
            <a:custGeom>
              <a:avLst/>
              <a:gdLst/>
              <a:ahLst/>
              <a:cxnLst/>
              <a:rect l="l" t="t" r="r" b="b"/>
              <a:pathLst>
                <a:path w="581025" h="54610">
                  <a:moveTo>
                    <a:pt x="580641" y="54194"/>
                  </a:moveTo>
                  <a:lnTo>
                    <a:pt x="541514" y="54194"/>
                  </a:lnTo>
                  <a:lnTo>
                    <a:pt x="2554" y="3890"/>
                  </a:lnTo>
                  <a:lnTo>
                    <a:pt x="1097" y="2751"/>
                  </a:lnTo>
                  <a:lnTo>
                    <a:pt x="0" y="0"/>
                  </a:lnTo>
                  <a:lnTo>
                    <a:pt x="580641" y="54194"/>
                  </a:lnTo>
                  <a:close/>
                </a:path>
              </a:pathLst>
            </a:custGeom>
            <a:solidFill>
              <a:srgbClr val="71A1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72452" y="2170450"/>
              <a:ext cx="621665" cy="58419"/>
            </a:xfrm>
            <a:custGeom>
              <a:avLst/>
              <a:gdLst/>
              <a:ahLst/>
              <a:cxnLst/>
              <a:rect l="l" t="t" r="r" b="b"/>
              <a:pathLst>
                <a:path w="621665" h="58419">
                  <a:moveTo>
                    <a:pt x="621667" y="58024"/>
                  </a:moveTo>
                  <a:lnTo>
                    <a:pt x="582502" y="58024"/>
                  </a:lnTo>
                  <a:lnTo>
                    <a:pt x="1514" y="3797"/>
                  </a:lnTo>
                  <a:lnTo>
                    <a:pt x="0" y="0"/>
                  </a:lnTo>
                  <a:lnTo>
                    <a:pt x="621667" y="58024"/>
                  </a:lnTo>
                  <a:close/>
                </a:path>
              </a:pathLst>
            </a:custGeom>
            <a:solidFill>
              <a:srgbClr val="6CA3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70926" y="2166625"/>
              <a:ext cx="662940" cy="62230"/>
            </a:xfrm>
            <a:custGeom>
              <a:avLst/>
              <a:gdLst/>
              <a:ahLst/>
              <a:cxnLst/>
              <a:rect l="l" t="t" r="r" b="b"/>
              <a:pathLst>
                <a:path w="662939" h="62230">
                  <a:moveTo>
                    <a:pt x="662655" y="61849"/>
                  </a:moveTo>
                  <a:lnTo>
                    <a:pt x="623527" y="61849"/>
                  </a:lnTo>
                  <a:lnTo>
                    <a:pt x="1513" y="3793"/>
                  </a:lnTo>
                  <a:lnTo>
                    <a:pt x="0" y="0"/>
                  </a:lnTo>
                  <a:lnTo>
                    <a:pt x="662655" y="61849"/>
                  </a:lnTo>
                  <a:close/>
                </a:path>
              </a:pathLst>
            </a:custGeom>
            <a:solidFill>
              <a:srgbClr val="66A3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69399" y="2162797"/>
              <a:ext cx="704215" cy="66040"/>
            </a:xfrm>
            <a:custGeom>
              <a:avLst/>
              <a:gdLst/>
              <a:ahLst/>
              <a:cxnLst/>
              <a:rect l="l" t="t" r="r" b="b"/>
              <a:pathLst>
                <a:path w="704214" h="66039">
                  <a:moveTo>
                    <a:pt x="703673" y="65677"/>
                  </a:moveTo>
                  <a:lnTo>
                    <a:pt x="664538" y="65677"/>
                  </a:lnTo>
                  <a:lnTo>
                    <a:pt x="1513" y="3793"/>
                  </a:lnTo>
                  <a:lnTo>
                    <a:pt x="0" y="0"/>
                  </a:lnTo>
                  <a:lnTo>
                    <a:pt x="703673" y="65677"/>
                  </a:lnTo>
                  <a:close/>
                </a:path>
              </a:pathLst>
            </a:custGeom>
            <a:solidFill>
              <a:srgbClr val="5FA4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67871" y="2158968"/>
              <a:ext cx="744855" cy="69850"/>
            </a:xfrm>
            <a:custGeom>
              <a:avLst/>
              <a:gdLst/>
              <a:ahLst/>
              <a:cxnLst/>
              <a:rect l="l" t="t" r="r" b="b"/>
              <a:pathLst>
                <a:path w="744855" h="69850">
                  <a:moveTo>
                    <a:pt x="744691" y="69506"/>
                  </a:moveTo>
                  <a:lnTo>
                    <a:pt x="705527" y="69506"/>
                  </a:lnTo>
                  <a:lnTo>
                    <a:pt x="1514" y="3797"/>
                  </a:lnTo>
                  <a:lnTo>
                    <a:pt x="0" y="0"/>
                  </a:lnTo>
                  <a:lnTo>
                    <a:pt x="744691" y="69506"/>
                  </a:lnTo>
                  <a:close/>
                </a:path>
              </a:pathLst>
            </a:custGeom>
            <a:solidFill>
              <a:srgbClr val="56A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66344" y="2155139"/>
              <a:ext cx="786130" cy="73660"/>
            </a:xfrm>
            <a:custGeom>
              <a:avLst/>
              <a:gdLst/>
              <a:ahLst/>
              <a:cxnLst/>
              <a:rect l="l" t="t" r="r" b="b"/>
              <a:pathLst>
                <a:path w="786130" h="73660">
                  <a:moveTo>
                    <a:pt x="785711" y="73335"/>
                  </a:moveTo>
                  <a:lnTo>
                    <a:pt x="746553" y="73335"/>
                  </a:lnTo>
                  <a:lnTo>
                    <a:pt x="1514" y="3796"/>
                  </a:lnTo>
                  <a:lnTo>
                    <a:pt x="0" y="0"/>
                  </a:lnTo>
                  <a:lnTo>
                    <a:pt x="785711" y="73335"/>
                  </a:lnTo>
                  <a:close/>
                </a:path>
              </a:pathLst>
            </a:custGeom>
            <a:solidFill>
              <a:srgbClr val="4EA6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65592" y="2151386"/>
              <a:ext cx="826135" cy="77470"/>
            </a:xfrm>
            <a:custGeom>
              <a:avLst/>
              <a:gdLst/>
              <a:ahLst/>
              <a:cxnLst/>
              <a:rect l="l" t="t" r="r" b="b"/>
              <a:pathLst>
                <a:path w="826134" h="77469">
                  <a:moveTo>
                    <a:pt x="825924" y="77088"/>
                  </a:moveTo>
                  <a:lnTo>
                    <a:pt x="786796" y="77088"/>
                  </a:lnTo>
                  <a:lnTo>
                    <a:pt x="738" y="3720"/>
                  </a:lnTo>
                  <a:lnTo>
                    <a:pt x="0" y="1868"/>
                  </a:lnTo>
                  <a:lnTo>
                    <a:pt x="0" y="0"/>
                  </a:lnTo>
                  <a:lnTo>
                    <a:pt x="825924" y="77088"/>
                  </a:lnTo>
                  <a:close/>
                </a:path>
              </a:pathLst>
            </a:custGeom>
            <a:solidFill>
              <a:srgbClr val="43A6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65592" y="2147700"/>
              <a:ext cx="865505" cy="81280"/>
            </a:xfrm>
            <a:custGeom>
              <a:avLst/>
              <a:gdLst/>
              <a:ahLst/>
              <a:cxnLst/>
              <a:rect l="l" t="t" r="r" b="b"/>
              <a:pathLst>
                <a:path w="865505" h="81280">
                  <a:moveTo>
                    <a:pt x="865422" y="80774"/>
                  </a:moveTo>
                  <a:lnTo>
                    <a:pt x="826280" y="80774"/>
                  </a:lnTo>
                  <a:lnTo>
                    <a:pt x="0" y="3652"/>
                  </a:lnTo>
                  <a:lnTo>
                    <a:pt x="0" y="0"/>
                  </a:lnTo>
                  <a:lnTo>
                    <a:pt x="865422" y="80774"/>
                  </a:lnTo>
                  <a:close/>
                </a:path>
              </a:pathLst>
            </a:custGeom>
            <a:solidFill>
              <a:srgbClr val="36A7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65592" y="2144014"/>
              <a:ext cx="905510" cy="84455"/>
            </a:xfrm>
            <a:custGeom>
              <a:avLst/>
              <a:gdLst/>
              <a:ahLst/>
              <a:cxnLst/>
              <a:rect l="l" t="t" r="r" b="b"/>
              <a:pathLst>
                <a:path w="905509" h="84455">
                  <a:moveTo>
                    <a:pt x="904915" y="84460"/>
                  </a:moveTo>
                  <a:lnTo>
                    <a:pt x="865778" y="84460"/>
                  </a:lnTo>
                  <a:lnTo>
                    <a:pt x="0" y="3652"/>
                  </a:lnTo>
                  <a:lnTo>
                    <a:pt x="0" y="0"/>
                  </a:lnTo>
                  <a:lnTo>
                    <a:pt x="904915" y="84460"/>
                  </a:lnTo>
                  <a:close/>
                </a:path>
              </a:pathLst>
            </a:custGeom>
            <a:solidFill>
              <a:srgbClr val="23A7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65592" y="2140328"/>
              <a:ext cx="944880" cy="88265"/>
            </a:xfrm>
            <a:custGeom>
              <a:avLst/>
              <a:gdLst/>
              <a:ahLst/>
              <a:cxnLst/>
              <a:rect l="l" t="t" r="r" b="b"/>
              <a:pathLst>
                <a:path w="944880" h="88264">
                  <a:moveTo>
                    <a:pt x="944397" y="88146"/>
                  </a:moveTo>
                  <a:lnTo>
                    <a:pt x="905240" y="88146"/>
                  </a:lnTo>
                  <a:lnTo>
                    <a:pt x="0" y="3655"/>
                  </a:lnTo>
                  <a:lnTo>
                    <a:pt x="0" y="0"/>
                  </a:lnTo>
                  <a:lnTo>
                    <a:pt x="944397" y="88146"/>
                  </a:lnTo>
                  <a:close/>
                </a:path>
              </a:pathLst>
            </a:custGeom>
            <a:solidFill>
              <a:srgbClr val="00A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65592" y="2136645"/>
              <a:ext cx="984250" cy="92075"/>
            </a:xfrm>
            <a:custGeom>
              <a:avLst/>
              <a:gdLst/>
              <a:ahLst/>
              <a:cxnLst/>
              <a:rect l="l" t="t" r="r" b="b"/>
              <a:pathLst>
                <a:path w="984250" h="92075">
                  <a:moveTo>
                    <a:pt x="983866" y="91829"/>
                  </a:moveTo>
                  <a:lnTo>
                    <a:pt x="944733" y="91829"/>
                  </a:lnTo>
                  <a:lnTo>
                    <a:pt x="0" y="3652"/>
                  </a:lnTo>
                  <a:lnTo>
                    <a:pt x="0" y="0"/>
                  </a:lnTo>
                  <a:lnTo>
                    <a:pt x="983866" y="91829"/>
                  </a:lnTo>
                  <a:close/>
                </a:path>
              </a:pathLst>
            </a:custGeom>
            <a:solidFill>
              <a:srgbClr val="00A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65592" y="2132959"/>
              <a:ext cx="1023619" cy="95885"/>
            </a:xfrm>
            <a:custGeom>
              <a:avLst/>
              <a:gdLst/>
              <a:ahLst/>
              <a:cxnLst/>
              <a:rect l="l" t="t" r="r" b="b"/>
              <a:pathLst>
                <a:path w="1023619" h="95885">
                  <a:moveTo>
                    <a:pt x="1023359" y="95515"/>
                  </a:moveTo>
                  <a:lnTo>
                    <a:pt x="984221" y="95515"/>
                  </a:lnTo>
                  <a:lnTo>
                    <a:pt x="0" y="3652"/>
                  </a:lnTo>
                  <a:lnTo>
                    <a:pt x="0" y="0"/>
                  </a:lnTo>
                  <a:lnTo>
                    <a:pt x="1023359" y="95515"/>
                  </a:lnTo>
                  <a:close/>
                </a:path>
              </a:pathLst>
            </a:custGeom>
            <a:solidFill>
              <a:srgbClr val="00A9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65592" y="2129273"/>
              <a:ext cx="1062990" cy="99695"/>
            </a:xfrm>
            <a:custGeom>
              <a:avLst/>
              <a:gdLst/>
              <a:ahLst/>
              <a:cxnLst/>
              <a:rect l="l" t="t" r="r" b="b"/>
              <a:pathLst>
                <a:path w="1062990" h="99694">
                  <a:moveTo>
                    <a:pt x="1062851" y="99201"/>
                  </a:moveTo>
                  <a:lnTo>
                    <a:pt x="1023714" y="99201"/>
                  </a:lnTo>
                  <a:lnTo>
                    <a:pt x="0" y="3652"/>
                  </a:lnTo>
                  <a:lnTo>
                    <a:pt x="0" y="0"/>
                  </a:lnTo>
                  <a:lnTo>
                    <a:pt x="1062851" y="99201"/>
                  </a:lnTo>
                  <a:close/>
                </a:path>
              </a:pathLst>
            </a:custGeom>
            <a:solidFill>
              <a:srgbClr val="00A9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65592" y="2125586"/>
              <a:ext cx="1102360" cy="103505"/>
            </a:xfrm>
            <a:custGeom>
              <a:avLst/>
              <a:gdLst/>
              <a:ahLst/>
              <a:cxnLst/>
              <a:rect l="l" t="t" r="r" b="b"/>
              <a:pathLst>
                <a:path w="1102359" h="103505">
                  <a:moveTo>
                    <a:pt x="1102338" y="102888"/>
                  </a:moveTo>
                  <a:lnTo>
                    <a:pt x="1063177" y="102888"/>
                  </a:lnTo>
                  <a:lnTo>
                    <a:pt x="0" y="3656"/>
                  </a:lnTo>
                  <a:lnTo>
                    <a:pt x="0" y="0"/>
                  </a:lnTo>
                  <a:lnTo>
                    <a:pt x="1102338" y="102888"/>
                  </a:lnTo>
                  <a:close/>
                </a:path>
              </a:pathLst>
            </a:custGeom>
            <a:solidFill>
              <a:srgbClr val="00A9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65592" y="2121904"/>
              <a:ext cx="1142365" cy="106680"/>
            </a:xfrm>
            <a:custGeom>
              <a:avLst/>
              <a:gdLst/>
              <a:ahLst/>
              <a:cxnLst/>
              <a:rect l="l" t="t" r="r" b="b"/>
              <a:pathLst>
                <a:path w="1142365" h="106680">
                  <a:moveTo>
                    <a:pt x="1141804" y="106570"/>
                  </a:moveTo>
                  <a:lnTo>
                    <a:pt x="1102675" y="106570"/>
                  </a:lnTo>
                  <a:lnTo>
                    <a:pt x="0" y="3651"/>
                  </a:lnTo>
                  <a:lnTo>
                    <a:pt x="0" y="0"/>
                  </a:lnTo>
                  <a:lnTo>
                    <a:pt x="1141804" y="106570"/>
                  </a:lnTo>
                  <a:close/>
                </a:path>
              </a:pathLst>
            </a:custGeom>
            <a:solidFill>
              <a:srgbClr val="00A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65592" y="2118217"/>
              <a:ext cx="1181735" cy="110489"/>
            </a:xfrm>
            <a:custGeom>
              <a:avLst/>
              <a:gdLst/>
              <a:ahLst/>
              <a:cxnLst/>
              <a:rect l="l" t="t" r="r" b="b"/>
              <a:pathLst>
                <a:path w="1181734" h="110489">
                  <a:moveTo>
                    <a:pt x="1181301" y="110257"/>
                  </a:moveTo>
                  <a:lnTo>
                    <a:pt x="1142158" y="110257"/>
                  </a:lnTo>
                  <a:lnTo>
                    <a:pt x="0" y="3652"/>
                  </a:lnTo>
                  <a:lnTo>
                    <a:pt x="0" y="0"/>
                  </a:lnTo>
                  <a:lnTo>
                    <a:pt x="1181301" y="110257"/>
                  </a:lnTo>
                  <a:close/>
                </a:path>
              </a:pathLst>
            </a:custGeom>
            <a:solidFill>
              <a:srgbClr val="00A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65592" y="2114531"/>
              <a:ext cx="1221105" cy="114300"/>
            </a:xfrm>
            <a:custGeom>
              <a:avLst/>
              <a:gdLst/>
              <a:ahLst/>
              <a:cxnLst/>
              <a:rect l="l" t="t" r="r" b="b"/>
              <a:pathLst>
                <a:path w="1221105" h="114300">
                  <a:moveTo>
                    <a:pt x="1220792" y="113943"/>
                  </a:moveTo>
                  <a:lnTo>
                    <a:pt x="1181649" y="113943"/>
                  </a:lnTo>
                  <a:lnTo>
                    <a:pt x="0" y="3652"/>
                  </a:lnTo>
                  <a:lnTo>
                    <a:pt x="0" y="0"/>
                  </a:lnTo>
                  <a:lnTo>
                    <a:pt x="1220792" y="113943"/>
                  </a:lnTo>
                  <a:close/>
                </a:path>
              </a:pathLst>
            </a:custGeom>
            <a:solidFill>
              <a:srgbClr val="00AB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65592" y="2110845"/>
              <a:ext cx="1260475" cy="118110"/>
            </a:xfrm>
            <a:custGeom>
              <a:avLst/>
              <a:gdLst/>
              <a:ahLst/>
              <a:cxnLst/>
              <a:rect l="l" t="t" r="r" b="b"/>
              <a:pathLst>
                <a:path w="1260475" h="118110">
                  <a:moveTo>
                    <a:pt x="1260274" y="117629"/>
                  </a:moveTo>
                  <a:lnTo>
                    <a:pt x="1221119" y="117629"/>
                  </a:lnTo>
                  <a:lnTo>
                    <a:pt x="0" y="3655"/>
                  </a:lnTo>
                  <a:lnTo>
                    <a:pt x="0" y="0"/>
                  </a:lnTo>
                  <a:lnTo>
                    <a:pt x="1260274" y="117629"/>
                  </a:lnTo>
                  <a:close/>
                </a:path>
              </a:pathLst>
            </a:custGeom>
            <a:solidFill>
              <a:srgbClr val="00AB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65581" y="2105291"/>
              <a:ext cx="1320165" cy="123189"/>
            </a:xfrm>
            <a:custGeom>
              <a:avLst/>
              <a:gdLst/>
              <a:ahLst/>
              <a:cxnLst/>
              <a:rect l="l" t="t" r="r" b="b"/>
              <a:pathLst>
                <a:path w="1320164" h="123189">
                  <a:moveTo>
                    <a:pt x="1319885" y="123190"/>
                  </a:moveTo>
                  <a:lnTo>
                    <a:pt x="0" y="0"/>
                  </a:lnTo>
                  <a:lnTo>
                    <a:pt x="0" y="1879"/>
                  </a:lnTo>
                  <a:lnTo>
                    <a:pt x="0" y="3657"/>
                  </a:lnTo>
                  <a:lnTo>
                    <a:pt x="0" y="5524"/>
                  </a:lnTo>
                  <a:lnTo>
                    <a:pt x="1260614" y="123190"/>
                  </a:lnTo>
                  <a:lnTo>
                    <a:pt x="1280731" y="123190"/>
                  </a:lnTo>
                  <a:lnTo>
                    <a:pt x="1299768" y="123190"/>
                  </a:lnTo>
                  <a:lnTo>
                    <a:pt x="1319885" y="123190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65592" y="2101549"/>
              <a:ext cx="1360170" cy="127000"/>
            </a:xfrm>
            <a:custGeom>
              <a:avLst/>
              <a:gdLst/>
              <a:ahLst/>
              <a:cxnLst/>
              <a:rect l="l" t="t" r="r" b="b"/>
              <a:pathLst>
                <a:path w="1360170" h="127000">
                  <a:moveTo>
                    <a:pt x="1359878" y="126924"/>
                  </a:moveTo>
                  <a:lnTo>
                    <a:pt x="1320737" y="126924"/>
                  </a:lnTo>
                  <a:lnTo>
                    <a:pt x="0" y="3652"/>
                  </a:lnTo>
                  <a:lnTo>
                    <a:pt x="0" y="0"/>
                  </a:lnTo>
                  <a:lnTo>
                    <a:pt x="1359878" y="126924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65592" y="2097814"/>
              <a:ext cx="1400175" cy="130810"/>
            </a:xfrm>
            <a:custGeom>
              <a:avLst/>
              <a:gdLst/>
              <a:ahLst/>
              <a:cxnLst/>
              <a:rect l="l" t="t" r="r" b="b"/>
              <a:pathLst>
                <a:path w="1400175" h="130810">
                  <a:moveTo>
                    <a:pt x="1399898" y="130660"/>
                  </a:moveTo>
                  <a:lnTo>
                    <a:pt x="1360759" y="130660"/>
                  </a:lnTo>
                  <a:lnTo>
                    <a:pt x="0" y="3652"/>
                  </a:lnTo>
                  <a:lnTo>
                    <a:pt x="0" y="0"/>
                  </a:lnTo>
                  <a:lnTo>
                    <a:pt x="1399898" y="130660"/>
                  </a:lnTo>
                  <a:close/>
                </a:path>
              </a:pathLst>
            </a:custGeom>
            <a:solidFill>
              <a:srgbClr val="00B3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65592" y="2094078"/>
              <a:ext cx="1440180" cy="134620"/>
            </a:xfrm>
            <a:custGeom>
              <a:avLst/>
              <a:gdLst/>
              <a:ahLst/>
              <a:cxnLst/>
              <a:rect l="l" t="t" r="r" b="b"/>
              <a:pathLst>
                <a:path w="1440180" h="134619">
                  <a:moveTo>
                    <a:pt x="1439910" y="134395"/>
                  </a:moveTo>
                  <a:lnTo>
                    <a:pt x="1400752" y="134395"/>
                  </a:lnTo>
                  <a:lnTo>
                    <a:pt x="0" y="3656"/>
                  </a:lnTo>
                  <a:lnTo>
                    <a:pt x="0" y="0"/>
                  </a:lnTo>
                  <a:lnTo>
                    <a:pt x="1439910" y="134395"/>
                  </a:lnTo>
                  <a:close/>
                </a:path>
              </a:pathLst>
            </a:custGeom>
            <a:solidFill>
              <a:srgbClr val="00B5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965592" y="2090347"/>
              <a:ext cx="1480185" cy="138430"/>
            </a:xfrm>
            <a:custGeom>
              <a:avLst/>
              <a:gdLst/>
              <a:ahLst/>
              <a:cxnLst/>
              <a:rect l="l" t="t" r="r" b="b"/>
              <a:pathLst>
                <a:path w="1480184" h="138430">
                  <a:moveTo>
                    <a:pt x="1479907" y="138127"/>
                  </a:moveTo>
                  <a:lnTo>
                    <a:pt x="1440764" y="138127"/>
                  </a:lnTo>
                  <a:lnTo>
                    <a:pt x="0" y="3652"/>
                  </a:lnTo>
                  <a:lnTo>
                    <a:pt x="0" y="0"/>
                  </a:lnTo>
                  <a:lnTo>
                    <a:pt x="1479907" y="138127"/>
                  </a:lnTo>
                  <a:close/>
                </a:path>
              </a:pathLst>
            </a:custGeom>
            <a:solidFill>
              <a:srgbClr val="00B9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965592" y="2086611"/>
              <a:ext cx="1520190" cy="142240"/>
            </a:xfrm>
            <a:custGeom>
              <a:avLst/>
              <a:gdLst/>
              <a:ahLst/>
              <a:cxnLst/>
              <a:rect l="l" t="t" r="r" b="b"/>
              <a:pathLst>
                <a:path w="1520190" h="142239">
                  <a:moveTo>
                    <a:pt x="1519913" y="141862"/>
                  </a:moveTo>
                  <a:lnTo>
                    <a:pt x="1480758" y="141862"/>
                  </a:lnTo>
                  <a:lnTo>
                    <a:pt x="0" y="3655"/>
                  </a:lnTo>
                  <a:lnTo>
                    <a:pt x="0" y="0"/>
                  </a:lnTo>
                  <a:lnTo>
                    <a:pt x="1519913" y="141862"/>
                  </a:lnTo>
                  <a:close/>
                </a:path>
              </a:pathLst>
            </a:custGeom>
            <a:solidFill>
              <a:srgbClr val="00BC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965592" y="2082879"/>
              <a:ext cx="1560195" cy="146050"/>
            </a:xfrm>
            <a:custGeom>
              <a:avLst/>
              <a:gdLst/>
              <a:ahLst/>
              <a:cxnLst/>
              <a:rect l="l" t="t" r="r" b="b"/>
              <a:pathLst>
                <a:path w="1560195" h="146050">
                  <a:moveTo>
                    <a:pt x="1559913" y="145595"/>
                  </a:moveTo>
                  <a:lnTo>
                    <a:pt x="1520767" y="145595"/>
                  </a:lnTo>
                  <a:lnTo>
                    <a:pt x="0" y="3652"/>
                  </a:lnTo>
                  <a:lnTo>
                    <a:pt x="0" y="0"/>
                  </a:lnTo>
                  <a:lnTo>
                    <a:pt x="1559913" y="145595"/>
                  </a:lnTo>
                  <a:close/>
                </a:path>
              </a:pathLst>
            </a:custGeom>
            <a:solidFill>
              <a:srgbClr val="00BF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965592" y="2079144"/>
              <a:ext cx="1600200" cy="149860"/>
            </a:xfrm>
            <a:custGeom>
              <a:avLst/>
              <a:gdLst/>
              <a:ahLst/>
              <a:cxnLst/>
              <a:rect l="l" t="t" r="r" b="b"/>
              <a:pathLst>
                <a:path w="1600200" h="149860">
                  <a:moveTo>
                    <a:pt x="1599918" y="149330"/>
                  </a:moveTo>
                  <a:lnTo>
                    <a:pt x="1560792" y="149330"/>
                  </a:lnTo>
                  <a:lnTo>
                    <a:pt x="0" y="3651"/>
                  </a:lnTo>
                  <a:lnTo>
                    <a:pt x="0" y="0"/>
                  </a:lnTo>
                  <a:lnTo>
                    <a:pt x="1599918" y="149330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965592" y="2075409"/>
              <a:ext cx="1640205" cy="153670"/>
            </a:xfrm>
            <a:custGeom>
              <a:avLst/>
              <a:gdLst/>
              <a:ahLst/>
              <a:cxnLst/>
              <a:rect l="l" t="t" r="r" b="b"/>
              <a:pathLst>
                <a:path w="1640205" h="153669">
                  <a:moveTo>
                    <a:pt x="1639940" y="153065"/>
                  </a:moveTo>
                  <a:lnTo>
                    <a:pt x="1600787" y="153065"/>
                  </a:lnTo>
                  <a:lnTo>
                    <a:pt x="0" y="3655"/>
                  </a:lnTo>
                  <a:lnTo>
                    <a:pt x="0" y="0"/>
                  </a:lnTo>
                  <a:lnTo>
                    <a:pt x="1639940" y="153065"/>
                  </a:lnTo>
                  <a:close/>
                </a:path>
              </a:pathLst>
            </a:custGeom>
            <a:solidFill>
              <a:srgbClr val="39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965592" y="2071676"/>
              <a:ext cx="1680210" cy="156845"/>
            </a:xfrm>
            <a:custGeom>
              <a:avLst/>
              <a:gdLst/>
              <a:ahLst/>
              <a:cxnLst/>
              <a:rect l="l" t="t" r="r" b="b"/>
              <a:pathLst>
                <a:path w="1680210" h="156844">
                  <a:moveTo>
                    <a:pt x="1679942" y="156798"/>
                  </a:moveTo>
                  <a:lnTo>
                    <a:pt x="1640795" y="156798"/>
                  </a:lnTo>
                  <a:lnTo>
                    <a:pt x="0" y="3652"/>
                  </a:lnTo>
                  <a:lnTo>
                    <a:pt x="0" y="0"/>
                  </a:lnTo>
                  <a:lnTo>
                    <a:pt x="1679942" y="156798"/>
                  </a:lnTo>
                  <a:close/>
                </a:path>
              </a:pathLst>
            </a:custGeom>
            <a:solidFill>
              <a:srgbClr val="51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965592" y="2067941"/>
              <a:ext cx="1720214" cy="160655"/>
            </a:xfrm>
            <a:custGeom>
              <a:avLst/>
              <a:gdLst/>
              <a:ahLst/>
              <a:cxnLst/>
              <a:rect l="l" t="t" r="r" b="b"/>
              <a:pathLst>
                <a:path w="1720214" h="160655">
                  <a:moveTo>
                    <a:pt x="1719949" y="160533"/>
                  </a:moveTo>
                  <a:lnTo>
                    <a:pt x="1680796" y="160533"/>
                  </a:lnTo>
                  <a:lnTo>
                    <a:pt x="0" y="3655"/>
                  </a:lnTo>
                  <a:lnTo>
                    <a:pt x="0" y="0"/>
                  </a:lnTo>
                  <a:lnTo>
                    <a:pt x="1719949" y="160533"/>
                  </a:lnTo>
                  <a:close/>
                </a:path>
              </a:pathLst>
            </a:custGeom>
            <a:solidFill>
              <a:srgbClr val="64CD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965592" y="2064209"/>
              <a:ext cx="1760220" cy="164465"/>
            </a:xfrm>
            <a:custGeom>
              <a:avLst/>
              <a:gdLst/>
              <a:ahLst/>
              <a:cxnLst/>
              <a:rect l="l" t="t" r="r" b="b"/>
              <a:pathLst>
                <a:path w="1760220" h="164464">
                  <a:moveTo>
                    <a:pt x="1759945" y="164265"/>
                  </a:moveTo>
                  <a:lnTo>
                    <a:pt x="1720800" y="164265"/>
                  </a:lnTo>
                  <a:lnTo>
                    <a:pt x="0" y="3652"/>
                  </a:lnTo>
                  <a:lnTo>
                    <a:pt x="0" y="0"/>
                  </a:lnTo>
                  <a:lnTo>
                    <a:pt x="1759945" y="164265"/>
                  </a:lnTo>
                  <a:close/>
                </a:path>
              </a:pathLst>
            </a:custGeom>
            <a:solidFill>
              <a:srgbClr val="76D1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965592" y="2060473"/>
              <a:ext cx="1800225" cy="168275"/>
            </a:xfrm>
            <a:custGeom>
              <a:avLst/>
              <a:gdLst/>
              <a:ahLst/>
              <a:cxnLst/>
              <a:rect l="l" t="t" r="r" b="b"/>
              <a:pathLst>
                <a:path w="1800225" h="168275">
                  <a:moveTo>
                    <a:pt x="1799970" y="168001"/>
                  </a:moveTo>
                  <a:lnTo>
                    <a:pt x="1760823" y="168001"/>
                  </a:lnTo>
                  <a:lnTo>
                    <a:pt x="0" y="3652"/>
                  </a:lnTo>
                  <a:lnTo>
                    <a:pt x="0" y="0"/>
                  </a:lnTo>
                  <a:lnTo>
                    <a:pt x="1799970" y="168001"/>
                  </a:lnTo>
                  <a:close/>
                </a:path>
              </a:pathLst>
            </a:custGeom>
            <a:solidFill>
              <a:srgbClr val="85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965592" y="2056738"/>
              <a:ext cx="1840230" cy="172085"/>
            </a:xfrm>
            <a:custGeom>
              <a:avLst/>
              <a:gdLst/>
              <a:ahLst/>
              <a:cxnLst/>
              <a:rect l="l" t="t" r="r" b="b"/>
              <a:pathLst>
                <a:path w="1840230" h="172085">
                  <a:moveTo>
                    <a:pt x="1839973" y="171736"/>
                  </a:moveTo>
                  <a:lnTo>
                    <a:pt x="1800819" y="171736"/>
                  </a:lnTo>
                  <a:lnTo>
                    <a:pt x="0" y="3656"/>
                  </a:lnTo>
                  <a:lnTo>
                    <a:pt x="0" y="0"/>
                  </a:lnTo>
                  <a:lnTo>
                    <a:pt x="1839973" y="171736"/>
                  </a:lnTo>
                  <a:close/>
                </a:path>
              </a:pathLst>
            </a:custGeom>
            <a:solidFill>
              <a:srgbClr val="93D9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965592" y="2053006"/>
              <a:ext cx="1880235" cy="175895"/>
            </a:xfrm>
            <a:custGeom>
              <a:avLst/>
              <a:gdLst/>
              <a:ahLst/>
              <a:cxnLst/>
              <a:rect l="l" t="t" r="r" b="b"/>
              <a:pathLst>
                <a:path w="1880235" h="175894">
                  <a:moveTo>
                    <a:pt x="1879974" y="175468"/>
                  </a:moveTo>
                  <a:lnTo>
                    <a:pt x="1840828" y="175468"/>
                  </a:lnTo>
                  <a:lnTo>
                    <a:pt x="0" y="3652"/>
                  </a:lnTo>
                  <a:lnTo>
                    <a:pt x="0" y="0"/>
                  </a:lnTo>
                  <a:lnTo>
                    <a:pt x="1879974" y="175468"/>
                  </a:lnTo>
                  <a:close/>
                </a:path>
              </a:pathLst>
            </a:custGeom>
            <a:solidFill>
              <a:srgbClr val="A1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965592" y="2049270"/>
              <a:ext cx="1920239" cy="179705"/>
            </a:xfrm>
            <a:custGeom>
              <a:avLst/>
              <a:gdLst/>
              <a:ahLst/>
              <a:cxnLst/>
              <a:rect l="l" t="t" r="r" b="b"/>
              <a:pathLst>
                <a:path w="1920239" h="179705">
                  <a:moveTo>
                    <a:pt x="1919982" y="179204"/>
                  </a:moveTo>
                  <a:lnTo>
                    <a:pt x="1880829" y="179204"/>
                  </a:lnTo>
                  <a:lnTo>
                    <a:pt x="0" y="3656"/>
                  </a:lnTo>
                  <a:lnTo>
                    <a:pt x="0" y="0"/>
                  </a:lnTo>
                  <a:lnTo>
                    <a:pt x="1919982" y="179204"/>
                  </a:lnTo>
                  <a:close/>
                </a:path>
              </a:pathLst>
            </a:custGeom>
            <a:solidFill>
              <a:srgbClr val="AF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965592" y="2045538"/>
              <a:ext cx="1960245" cy="183515"/>
            </a:xfrm>
            <a:custGeom>
              <a:avLst/>
              <a:gdLst/>
              <a:ahLst/>
              <a:cxnLst/>
              <a:rect l="l" t="t" r="r" b="b"/>
              <a:pathLst>
                <a:path w="1960245" h="183514">
                  <a:moveTo>
                    <a:pt x="1959980" y="182935"/>
                  </a:moveTo>
                  <a:lnTo>
                    <a:pt x="1920831" y="182935"/>
                  </a:lnTo>
                  <a:lnTo>
                    <a:pt x="0" y="3652"/>
                  </a:lnTo>
                  <a:lnTo>
                    <a:pt x="0" y="0"/>
                  </a:lnTo>
                  <a:lnTo>
                    <a:pt x="1959980" y="182935"/>
                  </a:lnTo>
                  <a:close/>
                </a:path>
              </a:pathLst>
            </a:custGeom>
            <a:solidFill>
              <a:srgbClr val="BCE6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965592" y="2041803"/>
              <a:ext cx="2000250" cy="186690"/>
            </a:xfrm>
            <a:custGeom>
              <a:avLst/>
              <a:gdLst/>
              <a:ahLst/>
              <a:cxnLst/>
              <a:rect l="l" t="t" r="r" b="b"/>
              <a:pathLst>
                <a:path w="2000250" h="186689">
                  <a:moveTo>
                    <a:pt x="1999986" y="186671"/>
                  </a:moveTo>
                  <a:lnTo>
                    <a:pt x="1960834" y="186671"/>
                  </a:lnTo>
                  <a:lnTo>
                    <a:pt x="0" y="3655"/>
                  </a:lnTo>
                  <a:lnTo>
                    <a:pt x="0" y="0"/>
                  </a:lnTo>
                  <a:lnTo>
                    <a:pt x="1999986" y="186671"/>
                  </a:lnTo>
                  <a:close/>
                </a:path>
              </a:pathLst>
            </a:custGeom>
            <a:solidFill>
              <a:srgbClr val="C9E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965592" y="2038067"/>
              <a:ext cx="2040255" cy="190500"/>
            </a:xfrm>
            <a:custGeom>
              <a:avLst/>
              <a:gdLst/>
              <a:ahLst/>
              <a:cxnLst/>
              <a:rect l="l" t="t" r="r" b="b"/>
              <a:pathLst>
                <a:path w="2040255" h="190500">
                  <a:moveTo>
                    <a:pt x="2040010" y="190407"/>
                  </a:moveTo>
                  <a:lnTo>
                    <a:pt x="2000858" y="190407"/>
                  </a:lnTo>
                  <a:lnTo>
                    <a:pt x="0" y="3656"/>
                  </a:lnTo>
                  <a:lnTo>
                    <a:pt x="0" y="0"/>
                  </a:lnTo>
                  <a:lnTo>
                    <a:pt x="2040010" y="190407"/>
                  </a:lnTo>
                  <a:close/>
                </a:path>
              </a:pathLst>
            </a:custGeom>
            <a:solidFill>
              <a:srgbClr val="D6F0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965592" y="2034335"/>
              <a:ext cx="2080260" cy="194310"/>
            </a:xfrm>
            <a:custGeom>
              <a:avLst/>
              <a:gdLst/>
              <a:ahLst/>
              <a:cxnLst/>
              <a:rect l="l" t="t" r="r" b="b"/>
              <a:pathLst>
                <a:path w="2080260" h="194310">
                  <a:moveTo>
                    <a:pt x="2080008" y="194138"/>
                  </a:moveTo>
                  <a:lnTo>
                    <a:pt x="2040859" y="194138"/>
                  </a:lnTo>
                  <a:lnTo>
                    <a:pt x="0" y="3652"/>
                  </a:lnTo>
                  <a:lnTo>
                    <a:pt x="0" y="0"/>
                  </a:lnTo>
                  <a:lnTo>
                    <a:pt x="2080008" y="194138"/>
                  </a:lnTo>
                  <a:close/>
                </a:path>
              </a:pathLst>
            </a:custGeom>
            <a:solidFill>
              <a:srgbClr val="E3F4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965592" y="2030600"/>
              <a:ext cx="2120265" cy="198120"/>
            </a:xfrm>
            <a:custGeom>
              <a:avLst/>
              <a:gdLst/>
              <a:ahLst/>
              <a:cxnLst/>
              <a:rect l="l" t="t" r="r" b="b"/>
              <a:pathLst>
                <a:path w="2120265" h="198119">
                  <a:moveTo>
                    <a:pt x="2120013" y="197874"/>
                  </a:moveTo>
                  <a:lnTo>
                    <a:pt x="2080863" y="197874"/>
                  </a:lnTo>
                  <a:lnTo>
                    <a:pt x="0" y="3655"/>
                  </a:lnTo>
                  <a:lnTo>
                    <a:pt x="0" y="0"/>
                  </a:lnTo>
                  <a:lnTo>
                    <a:pt x="2120013" y="197874"/>
                  </a:lnTo>
                  <a:close/>
                </a:path>
              </a:pathLst>
            </a:custGeom>
            <a:solidFill>
              <a:srgbClr val="EF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965581" y="2025052"/>
              <a:ext cx="2179955" cy="203835"/>
            </a:xfrm>
            <a:custGeom>
              <a:avLst/>
              <a:gdLst/>
              <a:ahLst/>
              <a:cxnLst/>
              <a:rect l="l" t="t" r="r" b="b"/>
              <a:pathLst>
                <a:path w="2179955" h="203835">
                  <a:moveTo>
                    <a:pt x="2179548" y="203428"/>
                  </a:moveTo>
                  <a:lnTo>
                    <a:pt x="0" y="0"/>
                  </a:lnTo>
                  <a:lnTo>
                    <a:pt x="0" y="1816"/>
                  </a:lnTo>
                  <a:lnTo>
                    <a:pt x="0" y="3657"/>
                  </a:lnTo>
                  <a:lnTo>
                    <a:pt x="0" y="5473"/>
                  </a:lnTo>
                  <a:lnTo>
                    <a:pt x="2120874" y="203428"/>
                  </a:lnTo>
                  <a:lnTo>
                    <a:pt x="2140394" y="203428"/>
                  </a:lnTo>
                  <a:lnTo>
                    <a:pt x="2160016" y="203428"/>
                  </a:lnTo>
                  <a:lnTo>
                    <a:pt x="2179548" y="2034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965592" y="2021373"/>
              <a:ext cx="2219325" cy="207645"/>
            </a:xfrm>
            <a:custGeom>
              <a:avLst/>
              <a:gdLst/>
              <a:ahLst/>
              <a:cxnLst/>
              <a:rect l="l" t="t" r="r" b="b"/>
              <a:pathLst>
                <a:path w="2219325" h="207644">
                  <a:moveTo>
                    <a:pt x="2218893" y="207101"/>
                  </a:moveTo>
                  <a:lnTo>
                    <a:pt x="2179763" y="207101"/>
                  </a:lnTo>
                  <a:lnTo>
                    <a:pt x="0" y="3651"/>
                  </a:lnTo>
                  <a:lnTo>
                    <a:pt x="0" y="0"/>
                  </a:lnTo>
                  <a:lnTo>
                    <a:pt x="2218893" y="207101"/>
                  </a:lnTo>
                  <a:close/>
                </a:path>
              </a:pathLst>
            </a:custGeom>
            <a:solidFill>
              <a:srgbClr val="F7FC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965592" y="2017698"/>
              <a:ext cx="2258695" cy="210820"/>
            </a:xfrm>
            <a:custGeom>
              <a:avLst/>
              <a:gdLst/>
              <a:ahLst/>
              <a:cxnLst/>
              <a:rect l="l" t="t" r="r" b="b"/>
              <a:pathLst>
                <a:path w="2258695" h="210819">
                  <a:moveTo>
                    <a:pt x="2258265" y="210776"/>
                  </a:moveTo>
                  <a:lnTo>
                    <a:pt x="2219115" y="210776"/>
                  </a:lnTo>
                  <a:lnTo>
                    <a:pt x="0" y="3652"/>
                  </a:lnTo>
                  <a:lnTo>
                    <a:pt x="0" y="0"/>
                  </a:lnTo>
                  <a:lnTo>
                    <a:pt x="2258265" y="210776"/>
                  </a:lnTo>
                  <a:close/>
                </a:path>
              </a:pathLst>
            </a:custGeom>
            <a:solidFill>
              <a:srgbClr val="F3FA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965592" y="2014024"/>
              <a:ext cx="2298065" cy="214629"/>
            </a:xfrm>
            <a:custGeom>
              <a:avLst/>
              <a:gdLst/>
              <a:ahLst/>
              <a:cxnLst/>
              <a:rect l="l" t="t" r="r" b="b"/>
              <a:pathLst>
                <a:path w="2298065" h="214630">
                  <a:moveTo>
                    <a:pt x="2297616" y="214450"/>
                  </a:moveTo>
                  <a:lnTo>
                    <a:pt x="2258466" y="214450"/>
                  </a:lnTo>
                  <a:lnTo>
                    <a:pt x="0" y="3655"/>
                  </a:lnTo>
                  <a:lnTo>
                    <a:pt x="0" y="0"/>
                  </a:lnTo>
                  <a:lnTo>
                    <a:pt x="2297616" y="214450"/>
                  </a:lnTo>
                  <a:close/>
                </a:path>
              </a:pathLst>
            </a:custGeom>
            <a:solidFill>
              <a:srgbClr val="EDF8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965592" y="2010348"/>
              <a:ext cx="2337435" cy="218440"/>
            </a:xfrm>
            <a:custGeom>
              <a:avLst/>
              <a:gdLst/>
              <a:ahLst/>
              <a:cxnLst/>
              <a:rect l="l" t="t" r="r" b="b"/>
              <a:pathLst>
                <a:path w="2337435" h="218439">
                  <a:moveTo>
                    <a:pt x="2336987" y="218125"/>
                  </a:moveTo>
                  <a:lnTo>
                    <a:pt x="2297837" y="218125"/>
                  </a:lnTo>
                  <a:lnTo>
                    <a:pt x="0" y="3656"/>
                  </a:lnTo>
                  <a:lnTo>
                    <a:pt x="0" y="0"/>
                  </a:lnTo>
                  <a:lnTo>
                    <a:pt x="2336987" y="218125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965592" y="2006677"/>
              <a:ext cx="2376805" cy="222250"/>
            </a:xfrm>
            <a:custGeom>
              <a:avLst/>
              <a:gdLst/>
              <a:ahLst/>
              <a:cxnLst/>
              <a:rect l="l" t="t" r="r" b="b"/>
              <a:pathLst>
                <a:path w="2376805" h="222250">
                  <a:moveTo>
                    <a:pt x="2376344" y="221797"/>
                  </a:moveTo>
                  <a:lnTo>
                    <a:pt x="2337193" y="221797"/>
                  </a:lnTo>
                  <a:lnTo>
                    <a:pt x="0" y="3652"/>
                  </a:lnTo>
                  <a:lnTo>
                    <a:pt x="0" y="0"/>
                  </a:lnTo>
                  <a:lnTo>
                    <a:pt x="2376344" y="221797"/>
                  </a:lnTo>
                  <a:close/>
                </a:path>
              </a:pathLst>
            </a:custGeom>
            <a:solidFill>
              <a:srgbClr val="E4F5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965592" y="2003003"/>
              <a:ext cx="2416175" cy="226060"/>
            </a:xfrm>
            <a:custGeom>
              <a:avLst/>
              <a:gdLst/>
              <a:ahLst/>
              <a:cxnLst/>
              <a:rect l="l" t="t" r="r" b="b"/>
              <a:pathLst>
                <a:path w="2416175" h="226060">
                  <a:moveTo>
                    <a:pt x="2415694" y="225471"/>
                  </a:moveTo>
                  <a:lnTo>
                    <a:pt x="2376545" y="225471"/>
                  </a:lnTo>
                  <a:lnTo>
                    <a:pt x="0" y="3655"/>
                  </a:lnTo>
                  <a:lnTo>
                    <a:pt x="0" y="0"/>
                  </a:lnTo>
                  <a:lnTo>
                    <a:pt x="2415694" y="225471"/>
                  </a:lnTo>
                  <a:close/>
                </a:path>
              </a:pathLst>
            </a:custGeom>
            <a:solidFill>
              <a:srgbClr val="DF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965592" y="1999328"/>
              <a:ext cx="2455545" cy="229235"/>
            </a:xfrm>
            <a:custGeom>
              <a:avLst/>
              <a:gdLst/>
              <a:ahLst/>
              <a:cxnLst/>
              <a:rect l="l" t="t" r="r" b="b"/>
              <a:pathLst>
                <a:path w="2455545" h="229235">
                  <a:moveTo>
                    <a:pt x="2455065" y="229146"/>
                  </a:moveTo>
                  <a:lnTo>
                    <a:pt x="2415917" y="229146"/>
                  </a:lnTo>
                  <a:lnTo>
                    <a:pt x="0" y="3656"/>
                  </a:lnTo>
                  <a:lnTo>
                    <a:pt x="0" y="0"/>
                  </a:lnTo>
                  <a:lnTo>
                    <a:pt x="2455065" y="229146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965592" y="1995657"/>
              <a:ext cx="2494915" cy="233045"/>
            </a:xfrm>
            <a:custGeom>
              <a:avLst/>
              <a:gdLst/>
              <a:ahLst/>
              <a:cxnLst/>
              <a:rect l="l" t="t" r="r" b="b"/>
              <a:pathLst>
                <a:path w="2494915" h="233044">
                  <a:moveTo>
                    <a:pt x="2494418" y="232817"/>
                  </a:moveTo>
                  <a:lnTo>
                    <a:pt x="2455271" y="232817"/>
                  </a:lnTo>
                  <a:lnTo>
                    <a:pt x="0" y="3652"/>
                  </a:lnTo>
                  <a:lnTo>
                    <a:pt x="0" y="0"/>
                  </a:lnTo>
                  <a:lnTo>
                    <a:pt x="2494418" y="232817"/>
                  </a:lnTo>
                  <a:close/>
                </a:path>
              </a:pathLst>
            </a:custGeom>
            <a:solidFill>
              <a:srgbClr val="D5EF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965592" y="1991982"/>
              <a:ext cx="2534285" cy="236854"/>
            </a:xfrm>
            <a:custGeom>
              <a:avLst/>
              <a:gdLst/>
              <a:ahLst/>
              <a:cxnLst/>
              <a:rect l="l" t="t" r="r" b="b"/>
              <a:pathLst>
                <a:path w="2534285" h="236855">
                  <a:moveTo>
                    <a:pt x="2533773" y="236492"/>
                  </a:moveTo>
                  <a:lnTo>
                    <a:pt x="2494624" y="236492"/>
                  </a:lnTo>
                  <a:lnTo>
                    <a:pt x="0" y="3655"/>
                  </a:lnTo>
                  <a:lnTo>
                    <a:pt x="0" y="0"/>
                  </a:lnTo>
                  <a:lnTo>
                    <a:pt x="2533773" y="236492"/>
                  </a:lnTo>
                  <a:close/>
                </a:path>
              </a:pathLst>
            </a:custGeom>
            <a:solidFill>
              <a:srgbClr val="D0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965592" y="1988310"/>
              <a:ext cx="2573655" cy="240665"/>
            </a:xfrm>
            <a:custGeom>
              <a:avLst/>
              <a:gdLst/>
              <a:ahLst/>
              <a:cxnLst/>
              <a:rect l="l" t="t" r="r" b="b"/>
              <a:pathLst>
                <a:path w="2573655" h="240664">
                  <a:moveTo>
                    <a:pt x="2573126" y="240164"/>
                  </a:moveTo>
                  <a:lnTo>
                    <a:pt x="2533974" y="240164"/>
                  </a:lnTo>
                  <a:lnTo>
                    <a:pt x="0" y="3652"/>
                  </a:lnTo>
                  <a:lnTo>
                    <a:pt x="0" y="0"/>
                  </a:lnTo>
                  <a:lnTo>
                    <a:pt x="2573126" y="240164"/>
                  </a:lnTo>
                  <a:close/>
                </a:path>
              </a:pathLst>
            </a:custGeom>
            <a:solidFill>
              <a:srgbClr val="CC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965592" y="1984636"/>
              <a:ext cx="2613025" cy="243840"/>
            </a:xfrm>
            <a:custGeom>
              <a:avLst/>
              <a:gdLst/>
              <a:ahLst/>
              <a:cxnLst/>
              <a:rect l="l" t="t" r="r" b="b"/>
              <a:pathLst>
                <a:path w="2613025" h="243839">
                  <a:moveTo>
                    <a:pt x="2612498" y="243838"/>
                  </a:moveTo>
                  <a:lnTo>
                    <a:pt x="2573345" y="243838"/>
                  </a:lnTo>
                  <a:lnTo>
                    <a:pt x="0" y="3652"/>
                  </a:lnTo>
                  <a:lnTo>
                    <a:pt x="0" y="0"/>
                  </a:lnTo>
                  <a:lnTo>
                    <a:pt x="2612498" y="243838"/>
                  </a:lnTo>
                  <a:close/>
                </a:path>
              </a:pathLst>
            </a:custGeom>
            <a:solidFill>
              <a:srgbClr val="C7EA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965592" y="1980961"/>
              <a:ext cx="2652395" cy="247650"/>
            </a:xfrm>
            <a:custGeom>
              <a:avLst/>
              <a:gdLst/>
              <a:ahLst/>
              <a:cxnLst/>
              <a:rect l="l" t="t" r="r" b="b"/>
              <a:pathLst>
                <a:path w="2652395" h="247650">
                  <a:moveTo>
                    <a:pt x="2651851" y="247513"/>
                  </a:moveTo>
                  <a:lnTo>
                    <a:pt x="2612703" y="247513"/>
                  </a:lnTo>
                  <a:lnTo>
                    <a:pt x="0" y="3655"/>
                  </a:lnTo>
                  <a:lnTo>
                    <a:pt x="0" y="0"/>
                  </a:lnTo>
                  <a:lnTo>
                    <a:pt x="2651851" y="247513"/>
                  </a:lnTo>
                  <a:close/>
                </a:path>
              </a:pathLst>
            </a:custGeom>
            <a:solidFill>
              <a:srgbClr val="C1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965592" y="1977289"/>
              <a:ext cx="2691765" cy="251460"/>
            </a:xfrm>
            <a:custGeom>
              <a:avLst/>
              <a:gdLst/>
              <a:ahLst/>
              <a:cxnLst/>
              <a:rect l="l" t="t" r="r" b="b"/>
              <a:pathLst>
                <a:path w="2691764" h="251460">
                  <a:moveTo>
                    <a:pt x="2691205" y="251185"/>
                  </a:moveTo>
                  <a:lnTo>
                    <a:pt x="2652053" y="251185"/>
                  </a:lnTo>
                  <a:lnTo>
                    <a:pt x="0" y="3652"/>
                  </a:lnTo>
                  <a:lnTo>
                    <a:pt x="0" y="0"/>
                  </a:lnTo>
                  <a:lnTo>
                    <a:pt x="2691205" y="251185"/>
                  </a:lnTo>
                  <a:close/>
                </a:path>
              </a:pathLst>
            </a:custGeom>
            <a:solidFill>
              <a:srgbClr val="BD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965592" y="1973615"/>
              <a:ext cx="2731135" cy="255270"/>
            </a:xfrm>
            <a:custGeom>
              <a:avLst/>
              <a:gdLst/>
              <a:ahLst/>
              <a:cxnLst/>
              <a:rect l="l" t="t" r="r" b="b"/>
              <a:pathLst>
                <a:path w="2731135" h="255269">
                  <a:moveTo>
                    <a:pt x="2730577" y="254859"/>
                  </a:moveTo>
                  <a:lnTo>
                    <a:pt x="2691423" y="254859"/>
                  </a:lnTo>
                  <a:lnTo>
                    <a:pt x="0" y="3652"/>
                  </a:lnTo>
                  <a:lnTo>
                    <a:pt x="0" y="0"/>
                  </a:lnTo>
                  <a:lnTo>
                    <a:pt x="2730577" y="254859"/>
                  </a:lnTo>
                  <a:close/>
                </a:path>
              </a:pathLst>
            </a:custGeom>
            <a:solidFill>
              <a:srgbClr val="B7E5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965592" y="1969940"/>
              <a:ext cx="2770505" cy="259079"/>
            </a:xfrm>
            <a:custGeom>
              <a:avLst/>
              <a:gdLst/>
              <a:ahLst/>
              <a:cxnLst/>
              <a:rect l="l" t="t" r="r" b="b"/>
              <a:pathLst>
                <a:path w="2770505" h="259080">
                  <a:moveTo>
                    <a:pt x="2769924" y="258534"/>
                  </a:moveTo>
                  <a:lnTo>
                    <a:pt x="2730779" y="258534"/>
                  </a:lnTo>
                  <a:lnTo>
                    <a:pt x="0" y="3656"/>
                  </a:lnTo>
                  <a:lnTo>
                    <a:pt x="0" y="0"/>
                  </a:lnTo>
                  <a:lnTo>
                    <a:pt x="2769924" y="258534"/>
                  </a:lnTo>
                  <a:close/>
                </a:path>
              </a:pathLst>
            </a:custGeom>
            <a:solidFill>
              <a:srgbClr val="B2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965592" y="1966269"/>
              <a:ext cx="2809875" cy="262255"/>
            </a:xfrm>
            <a:custGeom>
              <a:avLst/>
              <a:gdLst/>
              <a:ahLst/>
              <a:cxnLst/>
              <a:rect l="l" t="t" r="r" b="b"/>
              <a:pathLst>
                <a:path w="2809875" h="262255">
                  <a:moveTo>
                    <a:pt x="2809280" y="262205"/>
                  </a:moveTo>
                  <a:lnTo>
                    <a:pt x="2770149" y="262205"/>
                  </a:lnTo>
                  <a:lnTo>
                    <a:pt x="0" y="3651"/>
                  </a:lnTo>
                  <a:lnTo>
                    <a:pt x="0" y="0"/>
                  </a:lnTo>
                  <a:lnTo>
                    <a:pt x="2809280" y="262205"/>
                  </a:lnTo>
                  <a:close/>
                </a:path>
              </a:pathLst>
            </a:custGeom>
            <a:solidFill>
              <a:srgbClr val="AE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965592" y="1962594"/>
              <a:ext cx="2849245" cy="266065"/>
            </a:xfrm>
            <a:custGeom>
              <a:avLst/>
              <a:gdLst/>
              <a:ahLst/>
              <a:cxnLst/>
              <a:rect l="l" t="t" r="r" b="b"/>
              <a:pathLst>
                <a:path w="2849245" h="266064">
                  <a:moveTo>
                    <a:pt x="2848656" y="265880"/>
                  </a:moveTo>
                  <a:lnTo>
                    <a:pt x="2809501" y="265880"/>
                  </a:lnTo>
                  <a:lnTo>
                    <a:pt x="0" y="3652"/>
                  </a:lnTo>
                  <a:lnTo>
                    <a:pt x="0" y="0"/>
                  </a:lnTo>
                  <a:lnTo>
                    <a:pt x="2848656" y="265880"/>
                  </a:lnTo>
                  <a:close/>
                </a:path>
              </a:pathLst>
            </a:custGeom>
            <a:solidFill>
              <a:srgbClr val="A8E0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965592" y="1958919"/>
              <a:ext cx="2888615" cy="269875"/>
            </a:xfrm>
            <a:custGeom>
              <a:avLst/>
              <a:gdLst/>
              <a:ahLst/>
              <a:cxnLst/>
              <a:rect l="l" t="t" r="r" b="b"/>
              <a:pathLst>
                <a:path w="2888614" h="269875">
                  <a:moveTo>
                    <a:pt x="2888002" y="269555"/>
                  </a:moveTo>
                  <a:lnTo>
                    <a:pt x="2848858" y="269555"/>
                  </a:lnTo>
                  <a:lnTo>
                    <a:pt x="0" y="3656"/>
                  </a:lnTo>
                  <a:lnTo>
                    <a:pt x="0" y="0"/>
                  </a:lnTo>
                  <a:lnTo>
                    <a:pt x="2888002" y="269555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965592" y="1955248"/>
              <a:ext cx="2927985" cy="273685"/>
            </a:xfrm>
            <a:custGeom>
              <a:avLst/>
              <a:gdLst/>
              <a:ahLst/>
              <a:cxnLst/>
              <a:rect l="l" t="t" r="r" b="b"/>
              <a:pathLst>
                <a:path w="2927985" h="273685">
                  <a:moveTo>
                    <a:pt x="2927360" y="273226"/>
                  </a:moveTo>
                  <a:lnTo>
                    <a:pt x="2888228" y="273226"/>
                  </a:lnTo>
                  <a:lnTo>
                    <a:pt x="0" y="3651"/>
                  </a:lnTo>
                  <a:lnTo>
                    <a:pt x="0" y="0"/>
                  </a:lnTo>
                  <a:lnTo>
                    <a:pt x="2927360" y="273226"/>
                  </a:lnTo>
                  <a:close/>
                </a:path>
              </a:pathLst>
            </a:custGeom>
            <a:solidFill>
              <a:srgbClr val="9EDC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965592" y="1951573"/>
              <a:ext cx="2967355" cy="277495"/>
            </a:xfrm>
            <a:custGeom>
              <a:avLst/>
              <a:gdLst/>
              <a:ahLst/>
              <a:cxnLst/>
              <a:rect l="l" t="t" r="r" b="b"/>
              <a:pathLst>
                <a:path w="2967355" h="277494">
                  <a:moveTo>
                    <a:pt x="2966735" y="276901"/>
                  </a:moveTo>
                  <a:lnTo>
                    <a:pt x="2927579" y="276901"/>
                  </a:lnTo>
                  <a:lnTo>
                    <a:pt x="0" y="3652"/>
                  </a:lnTo>
                  <a:lnTo>
                    <a:pt x="0" y="0"/>
                  </a:lnTo>
                  <a:lnTo>
                    <a:pt x="2966735" y="276901"/>
                  </a:lnTo>
                  <a:close/>
                </a:path>
              </a:pathLst>
            </a:custGeom>
            <a:solidFill>
              <a:srgbClr val="98DB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965592" y="1947898"/>
              <a:ext cx="3006090" cy="280670"/>
            </a:xfrm>
            <a:custGeom>
              <a:avLst/>
              <a:gdLst/>
              <a:ahLst/>
              <a:cxnLst/>
              <a:rect l="l" t="t" r="r" b="b"/>
              <a:pathLst>
                <a:path w="3006089" h="280669">
                  <a:moveTo>
                    <a:pt x="3006080" y="280576"/>
                  </a:moveTo>
                  <a:lnTo>
                    <a:pt x="2966937" y="280576"/>
                  </a:lnTo>
                  <a:lnTo>
                    <a:pt x="0" y="3656"/>
                  </a:lnTo>
                  <a:lnTo>
                    <a:pt x="0" y="0"/>
                  </a:lnTo>
                  <a:lnTo>
                    <a:pt x="3006080" y="280576"/>
                  </a:lnTo>
                  <a:close/>
                </a:path>
              </a:pathLst>
            </a:custGeom>
            <a:solidFill>
              <a:srgbClr val="93D9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965592" y="1944227"/>
              <a:ext cx="3045460" cy="284480"/>
            </a:xfrm>
            <a:custGeom>
              <a:avLst/>
              <a:gdLst/>
              <a:ahLst/>
              <a:cxnLst/>
              <a:rect l="l" t="t" r="r" b="b"/>
              <a:pathLst>
                <a:path w="3045460" h="284480">
                  <a:moveTo>
                    <a:pt x="3045439" y="284247"/>
                  </a:moveTo>
                  <a:lnTo>
                    <a:pt x="3006307" y="284247"/>
                  </a:lnTo>
                  <a:lnTo>
                    <a:pt x="0" y="3651"/>
                  </a:lnTo>
                  <a:lnTo>
                    <a:pt x="0" y="0"/>
                  </a:lnTo>
                  <a:lnTo>
                    <a:pt x="3045439" y="284247"/>
                  </a:lnTo>
                  <a:close/>
                </a:path>
              </a:pathLst>
            </a:custGeom>
            <a:solidFill>
              <a:srgbClr val="8E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965592" y="1940552"/>
              <a:ext cx="3084830" cy="288290"/>
            </a:xfrm>
            <a:custGeom>
              <a:avLst/>
              <a:gdLst/>
              <a:ahLst/>
              <a:cxnLst/>
              <a:rect l="l" t="t" r="r" b="b"/>
              <a:pathLst>
                <a:path w="3084830" h="288289">
                  <a:moveTo>
                    <a:pt x="3084814" y="287922"/>
                  </a:moveTo>
                  <a:lnTo>
                    <a:pt x="3045657" y="287922"/>
                  </a:lnTo>
                  <a:lnTo>
                    <a:pt x="0" y="3652"/>
                  </a:lnTo>
                  <a:lnTo>
                    <a:pt x="0" y="0"/>
                  </a:lnTo>
                  <a:lnTo>
                    <a:pt x="3084814" y="287922"/>
                  </a:lnTo>
                  <a:close/>
                </a:path>
              </a:pathLst>
            </a:custGeom>
            <a:solidFill>
              <a:srgbClr val="88D6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965592" y="1936877"/>
              <a:ext cx="3124200" cy="292100"/>
            </a:xfrm>
            <a:custGeom>
              <a:avLst/>
              <a:gdLst/>
              <a:ahLst/>
              <a:cxnLst/>
              <a:rect l="l" t="t" r="r" b="b"/>
              <a:pathLst>
                <a:path w="3124200" h="292100">
                  <a:moveTo>
                    <a:pt x="3124158" y="291597"/>
                  </a:moveTo>
                  <a:lnTo>
                    <a:pt x="3085016" y="291597"/>
                  </a:lnTo>
                  <a:lnTo>
                    <a:pt x="0" y="3656"/>
                  </a:lnTo>
                  <a:lnTo>
                    <a:pt x="0" y="0"/>
                  </a:lnTo>
                  <a:lnTo>
                    <a:pt x="3124158" y="291597"/>
                  </a:lnTo>
                  <a:close/>
                </a:path>
              </a:pathLst>
            </a:custGeom>
            <a:solidFill>
              <a:srgbClr val="83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965592" y="1933206"/>
              <a:ext cx="3163570" cy="295275"/>
            </a:xfrm>
            <a:custGeom>
              <a:avLst/>
              <a:gdLst/>
              <a:ahLst/>
              <a:cxnLst/>
              <a:rect l="l" t="t" r="r" b="b"/>
              <a:pathLst>
                <a:path w="3163570" h="295275">
                  <a:moveTo>
                    <a:pt x="3163518" y="295268"/>
                  </a:moveTo>
                  <a:lnTo>
                    <a:pt x="3124386" y="295268"/>
                  </a:lnTo>
                  <a:lnTo>
                    <a:pt x="0" y="3651"/>
                  </a:lnTo>
                  <a:lnTo>
                    <a:pt x="0" y="0"/>
                  </a:lnTo>
                  <a:lnTo>
                    <a:pt x="3163518" y="295268"/>
                  </a:lnTo>
                  <a:close/>
                </a:path>
              </a:pathLst>
            </a:custGeom>
            <a:solidFill>
              <a:srgbClr val="7C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965592" y="1929531"/>
              <a:ext cx="3202940" cy="299085"/>
            </a:xfrm>
            <a:custGeom>
              <a:avLst/>
              <a:gdLst/>
              <a:ahLst/>
              <a:cxnLst/>
              <a:rect l="l" t="t" r="r" b="b"/>
              <a:pathLst>
                <a:path w="3202939" h="299085">
                  <a:moveTo>
                    <a:pt x="3202887" y="298943"/>
                  </a:moveTo>
                  <a:lnTo>
                    <a:pt x="3163732" y="298943"/>
                  </a:lnTo>
                  <a:lnTo>
                    <a:pt x="0" y="3652"/>
                  </a:lnTo>
                  <a:lnTo>
                    <a:pt x="0" y="0"/>
                  </a:lnTo>
                  <a:lnTo>
                    <a:pt x="3202887" y="298943"/>
                  </a:lnTo>
                  <a:close/>
                </a:path>
              </a:pathLst>
            </a:custGeom>
            <a:solidFill>
              <a:srgbClr val="76D1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965592" y="1925857"/>
              <a:ext cx="3242310" cy="302895"/>
            </a:xfrm>
            <a:custGeom>
              <a:avLst/>
              <a:gdLst/>
              <a:ahLst/>
              <a:cxnLst/>
              <a:rect l="l" t="t" r="r" b="b"/>
              <a:pathLst>
                <a:path w="3242310" h="302894">
                  <a:moveTo>
                    <a:pt x="3242233" y="302617"/>
                  </a:moveTo>
                  <a:lnTo>
                    <a:pt x="3203089" y="302617"/>
                  </a:lnTo>
                  <a:lnTo>
                    <a:pt x="0" y="3655"/>
                  </a:lnTo>
                  <a:lnTo>
                    <a:pt x="0" y="0"/>
                  </a:lnTo>
                  <a:lnTo>
                    <a:pt x="3242233" y="302617"/>
                  </a:lnTo>
                  <a:close/>
                </a:path>
              </a:pathLst>
            </a:custGeom>
            <a:solidFill>
              <a:srgbClr val="71D0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965592" y="1922185"/>
              <a:ext cx="3281679" cy="306705"/>
            </a:xfrm>
            <a:custGeom>
              <a:avLst/>
              <a:gdLst/>
              <a:ahLst/>
              <a:cxnLst/>
              <a:rect l="l" t="t" r="r" b="b"/>
              <a:pathLst>
                <a:path w="3281679" h="306705">
                  <a:moveTo>
                    <a:pt x="3281591" y="306289"/>
                  </a:moveTo>
                  <a:lnTo>
                    <a:pt x="3242465" y="306289"/>
                  </a:lnTo>
                  <a:lnTo>
                    <a:pt x="0" y="3651"/>
                  </a:lnTo>
                  <a:lnTo>
                    <a:pt x="0" y="0"/>
                  </a:lnTo>
                  <a:lnTo>
                    <a:pt x="3281591" y="306289"/>
                  </a:lnTo>
                  <a:close/>
                </a:path>
              </a:pathLst>
            </a:custGeom>
            <a:solidFill>
              <a:srgbClr val="6A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965592" y="1918510"/>
              <a:ext cx="3321050" cy="310515"/>
            </a:xfrm>
            <a:custGeom>
              <a:avLst/>
              <a:gdLst/>
              <a:ahLst/>
              <a:cxnLst/>
              <a:rect l="l" t="t" r="r" b="b"/>
              <a:pathLst>
                <a:path w="3321050" h="310514">
                  <a:moveTo>
                    <a:pt x="3320966" y="309964"/>
                  </a:moveTo>
                  <a:lnTo>
                    <a:pt x="3281810" y="309964"/>
                  </a:lnTo>
                  <a:lnTo>
                    <a:pt x="0" y="3652"/>
                  </a:lnTo>
                  <a:lnTo>
                    <a:pt x="0" y="0"/>
                  </a:lnTo>
                  <a:lnTo>
                    <a:pt x="3320966" y="309964"/>
                  </a:lnTo>
                  <a:close/>
                </a:path>
              </a:pathLst>
            </a:custGeom>
            <a:solidFill>
              <a:srgbClr val="64CD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965592" y="1914836"/>
              <a:ext cx="3360420" cy="313690"/>
            </a:xfrm>
            <a:custGeom>
              <a:avLst/>
              <a:gdLst/>
              <a:ahLst/>
              <a:cxnLst/>
              <a:rect l="l" t="t" r="r" b="b"/>
              <a:pathLst>
                <a:path w="3360420" h="313689">
                  <a:moveTo>
                    <a:pt x="3360312" y="313638"/>
                  </a:moveTo>
                  <a:lnTo>
                    <a:pt x="3321174" y="313638"/>
                  </a:lnTo>
                  <a:lnTo>
                    <a:pt x="0" y="3655"/>
                  </a:lnTo>
                  <a:lnTo>
                    <a:pt x="0" y="0"/>
                  </a:lnTo>
                  <a:lnTo>
                    <a:pt x="3360312" y="313638"/>
                  </a:lnTo>
                  <a:close/>
                </a:path>
              </a:pathLst>
            </a:custGeom>
            <a:solidFill>
              <a:srgbClr val="5DC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965592" y="1911164"/>
              <a:ext cx="3399790" cy="317500"/>
            </a:xfrm>
            <a:custGeom>
              <a:avLst/>
              <a:gdLst/>
              <a:ahLst/>
              <a:cxnLst/>
              <a:rect l="l" t="t" r="r" b="b"/>
              <a:pathLst>
                <a:path w="3399790" h="317500">
                  <a:moveTo>
                    <a:pt x="3399676" y="317310"/>
                  </a:moveTo>
                  <a:lnTo>
                    <a:pt x="3360544" y="317310"/>
                  </a:lnTo>
                  <a:lnTo>
                    <a:pt x="0" y="3651"/>
                  </a:lnTo>
                  <a:lnTo>
                    <a:pt x="0" y="0"/>
                  </a:lnTo>
                  <a:lnTo>
                    <a:pt x="3399676" y="317310"/>
                  </a:lnTo>
                  <a:close/>
                </a:path>
              </a:pathLst>
            </a:custGeom>
            <a:solidFill>
              <a:srgbClr val="54C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965592" y="1907489"/>
              <a:ext cx="3439160" cy="321310"/>
            </a:xfrm>
            <a:custGeom>
              <a:avLst/>
              <a:gdLst/>
              <a:ahLst/>
              <a:cxnLst/>
              <a:rect l="l" t="t" r="r" b="b"/>
              <a:pathLst>
                <a:path w="3439159" h="321310">
                  <a:moveTo>
                    <a:pt x="3439045" y="320985"/>
                  </a:moveTo>
                  <a:lnTo>
                    <a:pt x="3399878" y="320985"/>
                  </a:lnTo>
                  <a:lnTo>
                    <a:pt x="0" y="3656"/>
                  </a:lnTo>
                  <a:lnTo>
                    <a:pt x="0" y="0"/>
                  </a:lnTo>
                  <a:lnTo>
                    <a:pt x="3439045" y="320985"/>
                  </a:lnTo>
                  <a:close/>
                </a:path>
              </a:pathLst>
            </a:custGeom>
            <a:solidFill>
              <a:srgbClr val="4E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965592" y="1903815"/>
              <a:ext cx="3478529" cy="325120"/>
            </a:xfrm>
            <a:custGeom>
              <a:avLst/>
              <a:gdLst/>
              <a:ahLst/>
              <a:cxnLst/>
              <a:rect l="l" t="t" r="r" b="b"/>
              <a:pathLst>
                <a:path w="3478529" h="325119">
                  <a:moveTo>
                    <a:pt x="3478390" y="324659"/>
                  </a:moveTo>
                  <a:lnTo>
                    <a:pt x="3439247" y="324659"/>
                  </a:lnTo>
                  <a:lnTo>
                    <a:pt x="0" y="3655"/>
                  </a:lnTo>
                  <a:lnTo>
                    <a:pt x="0" y="0"/>
                  </a:lnTo>
                  <a:lnTo>
                    <a:pt x="3478390" y="324659"/>
                  </a:lnTo>
                  <a:close/>
                </a:path>
              </a:pathLst>
            </a:custGeom>
            <a:solidFill>
              <a:srgbClr val="44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965592" y="1900143"/>
              <a:ext cx="3517900" cy="328930"/>
            </a:xfrm>
            <a:custGeom>
              <a:avLst/>
              <a:gdLst/>
              <a:ahLst/>
              <a:cxnLst/>
              <a:rect l="l" t="t" r="r" b="b"/>
              <a:pathLst>
                <a:path w="3517900" h="328930">
                  <a:moveTo>
                    <a:pt x="3517749" y="328331"/>
                  </a:moveTo>
                  <a:lnTo>
                    <a:pt x="3478592" y="328331"/>
                  </a:lnTo>
                  <a:lnTo>
                    <a:pt x="0" y="3652"/>
                  </a:lnTo>
                  <a:lnTo>
                    <a:pt x="0" y="0"/>
                  </a:lnTo>
                  <a:lnTo>
                    <a:pt x="3517749" y="328331"/>
                  </a:lnTo>
                  <a:close/>
                </a:path>
              </a:pathLst>
            </a:custGeom>
            <a:solidFill>
              <a:srgbClr val="39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965592" y="1896468"/>
              <a:ext cx="3557270" cy="332105"/>
            </a:xfrm>
            <a:custGeom>
              <a:avLst/>
              <a:gdLst/>
              <a:ahLst/>
              <a:cxnLst/>
              <a:rect l="l" t="t" r="r" b="b"/>
              <a:pathLst>
                <a:path w="3557270" h="332105">
                  <a:moveTo>
                    <a:pt x="3557124" y="332006"/>
                  </a:moveTo>
                  <a:lnTo>
                    <a:pt x="3517957" y="332006"/>
                  </a:lnTo>
                  <a:lnTo>
                    <a:pt x="0" y="3656"/>
                  </a:lnTo>
                  <a:lnTo>
                    <a:pt x="0" y="0"/>
                  </a:lnTo>
                  <a:lnTo>
                    <a:pt x="3557124" y="332006"/>
                  </a:lnTo>
                  <a:close/>
                </a:path>
              </a:pathLst>
            </a:custGeom>
            <a:solidFill>
              <a:srgbClr val="2DC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965592" y="1892794"/>
              <a:ext cx="3596640" cy="335915"/>
            </a:xfrm>
            <a:custGeom>
              <a:avLst/>
              <a:gdLst/>
              <a:ahLst/>
              <a:cxnLst/>
              <a:rect l="l" t="t" r="r" b="b"/>
              <a:pathLst>
                <a:path w="3596639" h="335914">
                  <a:moveTo>
                    <a:pt x="3596468" y="335680"/>
                  </a:moveTo>
                  <a:lnTo>
                    <a:pt x="3557326" y="335680"/>
                  </a:lnTo>
                  <a:lnTo>
                    <a:pt x="0" y="3655"/>
                  </a:lnTo>
                  <a:lnTo>
                    <a:pt x="0" y="0"/>
                  </a:lnTo>
                  <a:lnTo>
                    <a:pt x="3596468" y="335680"/>
                  </a:lnTo>
                  <a:close/>
                </a:path>
              </a:pathLst>
            </a:custGeom>
            <a:solidFill>
              <a:srgbClr val="1AC3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965592" y="1889122"/>
              <a:ext cx="3636010" cy="339725"/>
            </a:xfrm>
            <a:custGeom>
              <a:avLst/>
              <a:gdLst/>
              <a:ahLst/>
              <a:cxnLst/>
              <a:rect l="l" t="t" r="r" b="b"/>
              <a:pathLst>
                <a:path w="3636009" h="339725">
                  <a:moveTo>
                    <a:pt x="3635828" y="339352"/>
                  </a:moveTo>
                  <a:lnTo>
                    <a:pt x="3596670" y="339352"/>
                  </a:lnTo>
                  <a:lnTo>
                    <a:pt x="0" y="3652"/>
                  </a:lnTo>
                  <a:lnTo>
                    <a:pt x="0" y="0"/>
                  </a:lnTo>
                  <a:lnTo>
                    <a:pt x="3635828" y="339352"/>
                  </a:lnTo>
                  <a:close/>
                </a:path>
              </a:pathLst>
            </a:custGeom>
            <a:solidFill>
              <a:srgbClr val="00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965592" y="1885448"/>
              <a:ext cx="3675379" cy="343535"/>
            </a:xfrm>
            <a:custGeom>
              <a:avLst/>
              <a:gdLst/>
              <a:ahLst/>
              <a:cxnLst/>
              <a:rect l="l" t="t" r="r" b="b"/>
              <a:pathLst>
                <a:path w="3675379" h="343535">
                  <a:moveTo>
                    <a:pt x="3675201" y="343026"/>
                  </a:moveTo>
                  <a:lnTo>
                    <a:pt x="3636045" y="343026"/>
                  </a:lnTo>
                  <a:lnTo>
                    <a:pt x="0" y="3651"/>
                  </a:lnTo>
                  <a:lnTo>
                    <a:pt x="0" y="0"/>
                  </a:lnTo>
                  <a:lnTo>
                    <a:pt x="3675201" y="343026"/>
                  </a:lnTo>
                  <a:close/>
                </a:path>
              </a:pathLst>
            </a:custGeom>
            <a:solidFill>
              <a:srgbClr val="00C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965592" y="1881773"/>
              <a:ext cx="3714750" cy="346710"/>
            </a:xfrm>
            <a:custGeom>
              <a:avLst/>
              <a:gdLst/>
              <a:ahLst/>
              <a:cxnLst/>
              <a:rect l="l" t="t" r="r" b="b"/>
              <a:pathLst>
                <a:path w="3714750" h="346710">
                  <a:moveTo>
                    <a:pt x="3714547" y="346701"/>
                  </a:moveTo>
                  <a:lnTo>
                    <a:pt x="3675405" y="346701"/>
                  </a:lnTo>
                  <a:lnTo>
                    <a:pt x="0" y="3655"/>
                  </a:lnTo>
                  <a:lnTo>
                    <a:pt x="0" y="0"/>
                  </a:lnTo>
                  <a:lnTo>
                    <a:pt x="3714547" y="346701"/>
                  </a:lnTo>
                  <a:close/>
                </a:path>
              </a:pathLst>
            </a:custGeom>
            <a:solidFill>
              <a:srgbClr val="00BF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965592" y="1878101"/>
              <a:ext cx="3754120" cy="350520"/>
            </a:xfrm>
            <a:custGeom>
              <a:avLst/>
              <a:gdLst/>
              <a:ahLst/>
              <a:cxnLst/>
              <a:rect l="l" t="t" r="r" b="b"/>
              <a:pathLst>
                <a:path w="3754120" h="350519">
                  <a:moveTo>
                    <a:pt x="3753907" y="350373"/>
                  </a:moveTo>
                  <a:lnTo>
                    <a:pt x="3714748" y="350373"/>
                  </a:lnTo>
                  <a:lnTo>
                    <a:pt x="0" y="3652"/>
                  </a:lnTo>
                  <a:lnTo>
                    <a:pt x="0" y="0"/>
                  </a:lnTo>
                  <a:lnTo>
                    <a:pt x="3753907" y="350373"/>
                  </a:lnTo>
                  <a:close/>
                </a:path>
              </a:pathLst>
            </a:custGeom>
            <a:solidFill>
              <a:srgbClr val="00BE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965592" y="1874427"/>
              <a:ext cx="3793490" cy="354330"/>
            </a:xfrm>
            <a:custGeom>
              <a:avLst/>
              <a:gdLst/>
              <a:ahLst/>
              <a:cxnLst/>
              <a:rect l="l" t="t" r="r" b="b"/>
              <a:pathLst>
                <a:path w="3793489" h="354330">
                  <a:moveTo>
                    <a:pt x="3793280" y="354047"/>
                  </a:moveTo>
                  <a:lnTo>
                    <a:pt x="3754117" y="354047"/>
                  </a:lnTo>
                  <a:lnTo>
                    <a:pt x="0" y="3651"/>
                  </a:lnTo>
                  <a:lnTo>
                    <a:pt x="0" y="0"/>
                  </a:lnTo>
                  <a:lnTo>
                    <a:pt x="3793280" y="354047"/>
                  </a:lnTo>
                  <a:close/>
                </a:path>
              </a:pathLst>
            </a:custGeom>
            <a:solidFill>
              <a:srgbClr val="00BD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965592" y="1870752"/>
              <a:ext cx="3832860" cy="358140"/>
            </a:xfrm>
            <a:custGeom>
              <a:avLst/>
              <a:gdLst/>
              <a:ahLst/>
              <a:cxnLst/>
              <a:rect l="l" t="t" r="r" b="b"/>
              <a:pathLst>
                <a:path w="3832859" h="358139">
                  <a:moveTo>
                    <a:pt x="3832625" y="357722"/>
                  </a:moveTo>
                  <a:lnTo>
                    <a:pt x="3793484" y="357722"/>
                  </a:lnTo>
                  <a:lnTo>
                    <a:pt x="0" y="3655"/>
                  </a:lnTo>
                  <a:lnTo>
                    <a:pt x="0" y="0"/>
                  </a:lnTo>
                  <a:lnTo>
                    <a:pt x="3832625" y="357722"/>
                  </a:lnTo>
                  <a:close/>
                </a:path>
              </a:pathLst>
            </a:custGeom>
            <a:solidFill>
              <a:srgbClr val="00BC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965592" y="1867080"/>
              <a:ext cx="3872229" cy="361950"/>
            </a:xfrm>
            <a:custGeom>
              <a:avLst/>
              <a:gdLst/>
              <a:ahLst/>
              <a:cxnLst/>
              <a:rect l="l" t="t" r="r" b="b"/>
              <a:pathLst>
                <a:path w="3872229" h="361950">
                  <a:moveTo>
                    <a:pt x="3871986" y="361394"/>
                  </a:moveTo>
                  <a:lnTo>
                    <a:pt x="3832827" y="361394"/>
                  </a:lnTo>
                  <a:lnTo>
                    <a:pt x="0" y="3652"/>
                  </a:lnTo>
                  <a:lnTo>
                    <a:pt x="0" y="0"/>
                  </a:lnTo>
                  <a:lnTo>
                    <a:pt x="3871986" y="361394"/>
                  </a:lnTo>
                  <a:close/>
                </a:path>
              </a:pathLst>
            </a:custGeom>
            <a:solidFill>
              <a:srgbClr val="00BB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965592" y="1863406"/>
              <a:ext cx="3911600" cy="365125"/>
            </a:xfrm>
            <a:custGeom>
              <a:avLst/>
              <a:gdLst/>
              <a:ahLst/>
              <a:cxnLst/>
              <a:rect l="l" t="t" r="r" b="b"/>
              <a:pathLst>
                <a:path w="3911600" h="365125">
                  <a:moveTo>
                    <a:pt x="3911328" y="365068"/>
                  </a:moveTo>
                  <a:lnTo>
                    <a:pt x="3872187" y="365068"/>
                  </a:lnTo>
                  <a:lnTo>
                    <a:pt x="0" y="3655"/>
                  </a:lnTo>
                  <a:lnTo>
                    <a:pt x="0" y="0"/>
                  </a:lnTo>
                  <a:lnTo>
                    <a:pt x="3911328" y="365068"/>
                  </a:lnTo>
                  <a:close/>
                </a:path>
              </a:pathLst>
            </a:custGeom>
            <a:solidFill>
              <a:srgbClr val="00B9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965592" y="1859731"/>
              <a:ext cx="3950970" cy="368935"/>
            </a:xfrm>
            <a:custGeom>
              <a:avLst/>
              <a:gdLst/>
              <a:ahLst/>
              <a:cxnLst/>
              <a:rect l="l" t="t" r="r" b="b"/>
              <a:pathLst>
                <a:path w="3950970" h="368935">
                  <a:moveTo>
                    <a:pt x="3950696" y="368743"/>
                  </a:moveTo>
                  <a:lnTo>
                    <a:pt x="3911561" y="368743"/>
                  </a:lnTo>
                  <a:lnTo>
                    <a:pt x="0" y="3656"/>
                  </a:lnTo>
                  <a:lnTo>
                    <a:pt x="0" y="0"/>
                  </a:lnTo>
                  <a:lnTo>
                    <a:pt x="3950696" y="368743"/>
                  </a:lnTo>
                  <a:close/>
                </a:path>
              </a:pathLst>
            </a:custGeom>
            <a:solidFill>
              <a:srgbClr val="00B8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965592" y="1856060"/>
              <a:ext cx="3990340" cy="372745"/>
            </a:xfrm>
            <a:custGeom>
              <a:avLst/>
              <a:gdLst/>
              <a:ahLst/>
              <a:cxnLst/>
              <a:rect l="l" t="t" r="r" b="b"/>
              <a:pathLst>
                <a:path w="3990339" h="372744">
                  <a:moveTo>
                    <a:pt x="3990063" y="372414"/>
                  </a:moveTo>
                  <a:lnTo>
                    <a:pt x="3950897" y="372414"/>
                  </a:lnTo>
                  <a:lnTo>
                    <a:pt x="0" y="3651"/>
                  </a:lnTo>
                  <a:lnTo>
                    <a:pt x="0" y="0"/>
                  </a:lnTo>
                  <a:lnTo>
                    <a:pt x="3990063" y="372414"/>
                  </a:lnTo>
                  <a:close/>
                </a:path>
              </a:pathLst>
            </a:custGeom>
            <a:solidFill>
              <a:srgbClr val="00B7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965592" y="1852385"/>
              <a:ext cx="4029710" cy="376555"/>
            </a:xfrm>
            <a:custGeom>
              <a:avLst/>
              <a:gdLst/>
              <a:ahLst/>
              <a:cxnLst/>
              <a:rect l="l" t="t" r="r" b="b"/>
              <a:pathLst>
                <a:path w="4029710" h="376555">
                  <a:moveTo>
                    <a:pt x="4029406" y="376089"/>
                  </a:moveTo>
                  <a:lnTo>
                    <a:pt x="3990273" y="376089"/>
                  </a:lnTo>
                  <a:lnTo>
                    <a:pt x="0" y="3651"/>
                  </a:lnTo>
                  <a:lnTo>
                    <a:pt x="0" y="0"/>
                  </a:lnTo>
                  <a:lnTo>
                    <a:pt x="4029406" y="376089"/>
                  </a:lnTo>
                  <a:close/>
                </a:path>
              </a:pathLst>
            </a:custGeom>
            <a:solidFill>
              <a:srgbClr val="00B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965592" y="1848710"/>
              <a:ext cx="4069079" cy="380365"/>
            </a:xfrm>
            <a:custGeom>
              <a:avLst/>
              <a:gdLst/>
              <a:ahLst/>
              <a:cxnLst/>
              <a:rect l="l" t="t" r="r" b="b"/>
              <a:pathLst>
                <a:path w="4069079" h="380364">
                  <a:moveTo>
                    <a:pt x="4068774" y="379764"/>
                  </a:moveTo>
                  <a:lnTo>
                    <a:pt x="4029640" y="379764"/>
                  </a:lnTo>
                  <a:lnTo>
                    <a:pt x="0" y="3656"/>
                  </a:lnTo>
                  <a:lnTo>
                    <a:pt x="0" y="0"/>
                  </a:lnTo>
                  <a:lnTo>
                    <a:pt x="4068774" y="379764"/>
                  </a:lnTo>
                  <a:close/>
                </a:path>
              </a:pathLst>
            </a:custGeom>
            <a:solidFill>
              <a:srgbClr val="00B5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965592" y="1845039"/>
              <a:ext cx="4108450" cy="383540"/>
            </a:xfrm>
            <a:custGeom>
              <a:avLst/>
              <a:gdLst/>
              <a:ahLst/>
              <a:cxnLst/>
              <a:rect l="l" t="t" r="r" b="b"/>
              <a:pathLst>
                <a:path w="4108450" h="383539">
                  <a:moveTo>
                    <a:pt x="4108142" y="383435"/>
                  </a:moveTo>
                  <a:lnTo>
                    <a:pt x="4068976" y="383435"/>
                  </a:lnTo>
                  <a:lnTo>
                    <a:pt x="0" y="3651"/>
                  </a:lnTo>
                  <a:lnTo>
                    <a:pt x="0" y="0"/>
                  </a:lnTo>
                  <a:lnTo>
                    <a:pt x="4108142" y="383435"/>
                  </a:lnTo>
                  <a:close/>
                </a:path>
              </a:pathLst>
            </a:custGeom>
            <a:solidFill>
              <a:srgbClr val="00B4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965581" y="1837689"/>
              <a:ext cx="4187190" cy="391160"/>
            </a:xfrm>
            <a:custGeom>
              <a:avLst/>
              <a:gdLst/>
              <a:ahLst/>
              <a:cxnLst/>
              <a:rect l="l" t="t" r="r" b="b"/>
              <a:pathLst>
                <a:path w="4187190" h="391160">
                  <a:moveTo>
                    <a:pt x="4147528" y="390791"/>
                  </a:moveTo>
                  <a:lnTo>
                    <a:pt x="0" y="3683"/>
                  </a:lnTo>
                  <a:lnTo>
                    <a:pt x="0" y="7327"/>
                  </a:lnTo>
                  <a:lnTo>
                    <a:pt x="4108361" y="390791"/>
                  </a:lnTo>
                  <a:lnTo>
                    <a:pt x="4147528" y="390791"/>
                  </a:lnTo>
                  <a:close/>
                </a:path>
                <a:path w="4187190" h="391160">
                  <a:moveTo>
                    <a:pt x="4186859" y="390791"/>
                  </a:moveTo>
                  <a:lnTo>
                    <a:pt x="0" y="0"/>
                  </a:lnTo>
                  <a:lnTo>
                    <a:pt x="0" y="3657"/>
                  </a:lnTo>
                  <a:lnTo>
                    <a:pt x="4147731" y="390791"/>
                  </a:lnTo>
                  <a:lnTo>
                    <a:pt x="4186859" y="390791"/>
                  </a:lnTo>
                  <a:close/>
                </a:path>
              </a:pathLst>
            </a:custGeom>
            <a:solidFill>
              <a:srgbClr val="00B2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965592" y="1834018"/>
              <a:ext cx="4226560" cy="394970"/>
            </a:xfrm>
            <a:custGeom>
              <a:avLst/>
              <a:gdLst/>
              <a:ahLst/>
              <a:cxnLst/>
              <a:rect l="l" t="t" r="r" b="b"/>
              <a:pathLst>
                <a:path w="4226560" h="394969">
                  <a:moveTo>
                    <a:pt x="4226221" y="394456"/>
                  </a:moveTo>
                  <a:lnTo>
                    <a:pt x="4187054" y="394456"/>
                  </a:lnTo>
                  <a:lnTo>
                    <a:pt x="0" y="3651"/>
                  </a:lnTo>
                  <a:lnTo>
                    <a:pt x="0" y="0"/>
                  </a:lnTo>
                  <a:lnTo>
                    <a:pt x="4226221" y="394456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965592" y="1830343"/>
              <a:ext cx="4265930" cy="398145"/>
            </a:xfrm>
            <a:custGeom>
              <a:avLst/>
              <a:gdLst/>
              <a:ahLst/>
              <a:cxnLst/>
              <a:rect l="l" t="t" r="r" b="b"/>
              <a:pathLst>
                <a:path w="4265930" h="398144">
                  <a:moveTo>
                    <a:pt x="4265563" y="398131"/>
                  </a:moveTo>
                  <a:lnTo>
                    <a:pt x="4226424" y="398131"/>
                  </a:lnTo>
                  <a:lnTo>
                    <a:pt x="0" y="3655"/>
                  </a:lnTo>
                  <a:lnTo>
                    <a:pt x="0" y="0"/>
                  </a:lnTo>
                  <a:lnTo>
                    <a:pt x="4265563" y="398131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965592" y="1826668"/>
              <a:ext cx="4305300" cy="401955"/>
            </a:xfrm>
            <a:custGeom>
              <a:avLst/>
              <a:gdLst/>
              <a:ahLst/>
              <a:cxnLst/>
              <a:rect l="l" t="t" r="r" b="b"/>
              <a:pathLst>
                <a:path w="4305300" h="401955">
                  <a:moveTo>
                    <a:pt x="4304930" y="401806"/>
                  </a:moveTo>
                  <a:lnTo>
                    <a:pt x="4265799" y="401806"/>
                  </a:lnTo>
                  <a:lnTo>
                    <a:pt x="0" y="3656"/>
                  </a:lnTo>
                  <a:lnTo>
                    <a:pt x="0" y="0"/>
                  </a:lnTo>
                  <a:lnTo>
                    <a:pt x="4304930" y="401806"/>
                  </a:lnTo>
                  <a:close/>
                </a:path>
              </a:pathLst>
            </a:custGeom>
            <a:solidFill>
              <a:srgbClr val="00AE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965581" y="1821192"/>
              <a:ext cx="4364355" cy="407670"/>
            </a:xfrm>
            <a:custGeom>
              <a:avLst/>
              <a:gdLst/>
              <a:ahLst/>
              <a:cxnLst/>
              <a:rect l="l" t="t" r="r" b="b"/>
              <a:pathLst>
                <a:path w="4364355" h="407669">
                  <a:moveTo>
                    <a:pt x="4363771" y="407289"/>
                  </a:moveTo>
                  <a:lnTo>
                    <a:pt x="0" y="0"/>
                  </a:lnTo>
                  <a:lnTo>
                    <a:pt x="0" y="1816"/>
                  </a:lnTo>
                  <a:lnTo>
                    <a:pt x="0" y="3644"/>
                  </a:lnTo>
                  <a:lnTo>
                    <a:pt x="0" y="5461"/>
                  </a:lnTo>
                  <a:lnTo>
                    <a:pt x="4305135" y="407289"/>
                  </a:lnTo>
                  <a:lnTo>
                    <a:pt x="4324604" y="407289"/>
                  </a:lnTo>
                  <a:lnTo>
                    <a:pt x="4344301" y="407289"/>
                  </a:lnTo>
                  <a:lnTo>
                    <a:pt x="4363771" y="407289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965592" y="1817510"/>
              <a:ext cx="4403090" cy="411480"/>
            </a:xfrm>
            <a:custGeom>
              <a:avLst/>
              <a:gdLst/>
              <a:ahLst/>
              <a:cxnLst/>
              <a:rect l="l" t="t" r="r" b="b"/>
              <a:pathLst>
                <a:path w="4403090" h="411480">
                  <a:moveTo>
                    <a:pt x="4403060" y="410964"/>
                  </a:moveTo>
                  <a:lnTo>
                    <a:pt x="4363922" y="410964"/>
                  </a:lnTo>
                  <a:lnTo>
                    <a:pt x="0" y="3655"/>
                  </a:lnTo>
                  <a:lnTo>
                    <a:pt x="0" y="0"/>
                  </a:lnTo>
                  <a:lnTo>
                    <a:pt x="4403060" y="410964"/>
                  </a:lnTo>
                  <a:close/>
                </a:path>
              </a:pathLst>
            </a:custGeom>
            <a:solidFill>
              <a:srgbClr val="00A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965592" y="1813842"/>
              <a:ext cx="4442460" cy="414655"/>
            </a:xfrm>
            <a:custGeom>
              <a:avLst/>
              <a:gdLst/>
              <a:ahLst/>
              <a:cxnLst/>
              <a:rect l="l" t="t" r="r" b="b"/>
              <a:pathLst>
                <a:path w="4442459" h="414655">
                  <a:moveTo>
                    <a:pt x="4442385" y="414632"/>
                  </a:moveTo>
                  <a:lnTo>
                    <a:pt x="4403258" y="414632"/>
                  </a:lnTo>
                  <a:lnTo>
                    <a:pt x="0" y="3652"/>
                  </a:lnTo>
                  <a:lnTo>
                    <a:pt x="0" y="0"/>
                  </a:lnTo>
                  <a:lnTo>
                    <a:pt x="4442385" y="414632"/>
                  </a:lnTo>
                  <a:close/>
                </a:path>
              </a:pathLst>
            </a:custGeom>
            <a:solidFill>
              <a:srgbClr val="00AD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965592" y="1810171"/>
              <a:ext cx="4481830" cy="418465"/>
            </a:xfrm>
            <a:custGeom>
              <a:avLst/>
              <a:gdLst/>
              <a:ahLst/>
              <a:cxnLst/>
              <a:rect l="l" t="t" r="r" b="b"/>
              <a:pathLst>
                <a:path w="4481830" h="418464">
                  <a:moveTo>
                    <a:pt x="4481713" y="418303"/>
                  </a:moveTo>
                  <a:lnTo>
                    <a:pt x="4442551" y="418303"/>
                  </a:lnTo>
                  <a:lnTo>
                    <a:pt x="0" y="3652"/>
                  </a:lnTo>
                  <a:lnTo>
                    <a:pt x="0" y="0"/>
                  </a:lnTo>
                  <a:lnTo>
                    <a:pt x="4481713" y="418303"/>
                  </a:lnTo>
                  <a:close/>
                </a:path>
              </a:pathLst>
            </a:custGeom>
            <a:solidFill>
              <a:srgbClr val="00AC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965592" y="1806500"/>
              <a:ext cx="4521200" cy="422275"/>
            </a:xfrm>
            <a:custGeom>
              <a:avLst/>
              <a:gdLst/>
              <a:ahLst/>
              <a:cxnLst/>
              <a:rect l="l" t="t" r="r" b="b"/>
              <a:pathLst>
                <a:path w="4521200" h="422275">
                  <a:moveTo>
                    <a:pt x="4521014" y="421974"/>
                  </a:moveTo>
                  <a:lnTo>
                    <a:pt x="4481888" y="421974"/>
                  </a:lnTo>
                  <a:lnTo>
                    <a:pt x="0" y="3651"/>
                  </a:lnTo>
                  <a:lnTo>
                    <a:pt x="0" y="0"/>
                  </a:lnTo>
                  <a:lnTo>
                    <a:pt x="4521014" y="421974"/>
                  </a:lnTo>
                  <a:close/>
                </a:path>
              </a:pathLst>
            </a:custGeom>
            <a:solidFill>
              <a:srgbClr val="00A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965592" y="1802829"/>
              <a:ext cx="4560570" cy="426084"/>
            </a:xfrm>
            <a:custGeom>
              <a:avLst/>
              <a:gdLst/>
              <a:ahLst/>
              <a:cxnLst/>
              <a:rect l="l" t="t" r="r" b="b"/>
              <a:pathLst>
                <a:path w="4560570" h="426085">
                  <a:moveTo>
                    <a:pt x="4560342" y="425645"/>
                  </a:moveTo>
                  <a:lnTo>
                    <a:pt x="4521213" y="425645"/>
                  </a:lnTo>
                  <a:lnTo>
                    <a:pt x="0" y="3656"/>
                  </a:lnTo>
                  <a:lnTo>
                    <a:pt x="0" y="0"/>
                  </a:lnTo>
                  <a:lnTo>
                    <a:pt x="4560342" y="425645"/>
                  </a:lnTo>
                  <a:close/>
                </a:path>
              </a:pathLst>
            </a:custGeom>
            <a:solidFill>
              <a:srgbClr val="00AD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965592" y="1799161"/>
              <a:ext cx="4599940" cy="429895"/>
            </a:xfrm>
            <a:custGeom>
              <a:avLst/>
              <a:gdLst/>
              <a:ahLst/>
              <a:cxnLst/>
              <a:rect l="l" t="t" r="r" b="b"/>
              <a:pathLst>
                <a:path w="4599939" h="429894">
                  <a:moveTo>
                    <a:pt x="4599676" y="429312"/>
                  </a:moveTo>
                  <a:lnTo>
                    <a:pt x="4560505" y="429312"/>
                  </a:lnTo>
                  <a:lnTo>
                    <a:pt x="0" y="3651"/>
                  </a:lnTo>
                  <a:lnTo>
                    <a:pt x="0" y="0"/>
                  </a:lnTo>
                  <a:lnTo>
                    <a:pt x="4599676" y="429312"/>
                  </a:lnTo>
                  <a:close/>
                </a:path>
              </a:pathLst>
            </a:custGeom>
            <a:solidFill>
              <a:srgbClr val="00AD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965592" y="1795490"/>
              <a:ext cx="4639310" cy="433070"/>
            </a:xfrm>
            <a:custGeom>
              <a:avLst/>
              <a:gdLst/>
              <a:ahLst/>
              <a:cxnLst/>
              <a:rect l="l" t="t" r="r" b="b"/>
              <a:pathLst>
                <a:path w="4639309" h="433069">
                  <a:moveTo>
                    <a:pt x="4639005" y="432984"/>
                  </a:moveTo>
                  <a:lnTo>
                    <a:pt x="4599841" y="432984"/>
                  </a:lnTo>
                  <a:lnTo>
                    <a:pt x="0" y="3652"/>
                  </a:lnTo>
                  <a:lnTo>
                    <a:pt x="0" y="0"/>
                  </a:lnTo>
                  <a:lnTo>
                    <a:pt x="4639005" y="432984"/>
                  </a:lnTo>
                  <a:close/>
                </a:path>
              </a:pathLst>
            </a:custGeom>
            <a:solidFill>
              <a:srgbClr val="00AD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965592" y="1791819"/>
              <a:ext cx="4678680" cy="436880"/>
            </a:xfrm>
            <a:custGeom>
              <a:avLst/>
              <a:gdLst/>
              <a:ahLst/>
              <a:cxnLst/>
              <a:rect l="l" t="t" r="r" b="b"/>
              <a:pathLst>
                <a:path w="4678680" h="436880">
                  <a:moveTo>
                    <a:pt x="4678295" y="436655"/>
                  </a:moveTo>
                  <a:lnTo>
                    <a:pt x="4639167" y="436655"/>
                  </a:lnTo>
                  <a:lnTo>
                    <a:pt x="0" y="3656"/>
                  </a:lnTo>
                  <a:lnTo>
                    <a:pt x="0" y="0"/>
                  </a:lnTo>
                  <a:lnTo>
                    <a:pt x="4678295" y="436655"/>
                  </a:lnTo>
                  <a:close/>
                </a:path>
              </a:pathLst>
            </a:custGeom>
            <a:solidFill>
              <a:srgbClr val="00AE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965592" y="1788149"/>
              <a:ext cx="4712970" cy="440690"/>
            </a:xfrm>
            <a:custGeom>
              <a:avLst/>
              <a:gdLst/>
              <a:ahLst/>
              <a:cxnLst/>
              <a:rect l="l" t="t" r="r" b="b"/>
              <a:pathLst>
                <a:path w="4712970" h="440689">
                  <a:moveTo>
                    <a:pt x="4705755" y="440325"/>
                  </a:moveTo>
                  <a:lnTo>
                    <a:pt x="4678504" y="440325"/>
                  </a:lnTo>
                  <a:lnTo>
                    <a:pt x="0" y="3655"/>
                  </a:lnTo>
                  <a:lnTo>
                    <a:pt x="0" y="0"/>
                  </a:lnTo>
                  <a:lnTo>
                    <a:pt x="4712747" y="439869"/>
                  </a:lnTo>
                  <a:lnTo>
                    <a:pt x="4705755" y="440325"/>
                  </a:lnTo>
                  <a:close/>
                </a:path>
              </a:pathLst>
            </a:custGeom>
            <a:solidFill>
              <a:srgbClr val="00AE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965592" y="1784481"/>
              <a:ext cx="4736465" cy="443865"/>
            </a:xfrm>
            <a:custGeom>
              <a:avLst/>
              <a:gdLst/>
              <a:ahLst/>
              <a:cxnLst/>
              <a:rect l="l" t="t" r="r" b="b"/>
              <a:pathLst>
                <a:path w="4736464" h="443864">
                  <a:moveTo>
                    <a:pt x="4712843" y="443531"/>
                  </a:moveTo>
                  <a:lnTo>
                    <a:pt x="0" y="3652"/>
                  </a:lnTo>
                  <a:lnTo>
                    <a:pt x="0" y="0"/>
                  </a:lnTo>
                  <a:lnTo>
                    <a:pt x="4735899" y="442028"/>
                  </a:lnTo>
                  <a:lnTo>
                    <a:pt x="4712843" y="443531"/>
                  </a:lnTo>
                  <a:close/>
                </a:path>
              </a:pathLst>
            </a:custGeom>
            <a:solidFill>
              <a:srgbClr val="00AF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965592" y="1780810"/>
              <a:ext cx="4759325" cy="445770"/>
            </a:xfrm>
            <a:custGeom>
              <a:avLst/>
              <a:gdLst/>
              <a:ahLst/>
              <a:cxnLst/>
              <a:rect l="l" t="t" r="r" b="b"/>
              <a:pathLst>
                <a:path w="4759325" h="445769">
                  <a:moveTo>
                    <a:pt x="4735995" y="445692"/>
                  </a:moveTo>
                  <a:lnTo>
                    <a:pt x="0" y="3655"/>
                  </a:lnTo>
                  <a:lnTo>
                    <a:pt x="0" y="0"/>
                  </a:lnTo>
                  <a:lnTo>
                    <a:pt x="4759035" y="444190"/>
                  </a:lnTo>
                  <a:lnTo>
                    <a:pt x="4735995" y="445692"/>
                  </a:lnTo>
                  <a:close/>
                </a:path>
              </a:pathLst>
            </a:custGeom>
            <a:solidFill>
              <a:srgbClr val="00AF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965592" y="1777138"/>
              <a:ext cx="4773930" cy="448309"/>
            </a:xfrm>
            <a:custGeom>
              <a:avLst/>
              <a:gdLst/>
              <a:ahLst/>
              <a:cxnLst/>
              <a:rect l="l" t="t" r="r" b="b"/>
              <a:pathLst>
                <a:path w="4773930" h="448310">
                  <a:moveTo>
                    <a:pt x="4759154" y="447854"/>
                  </a:moveTo>
                  <a:lnTo>
                    <a:pt x="0" y="3656"/>
                  </a:lnTo>
                  <a:lnTo>
                    <a:pt x="0" y="0"/>
                  </a:lnTo>
                  <a:lnTo>
                    <a:pt x="4773803" y="445569"/>
                  </a:lnTo>
                  <a:lnTo>
                    <a:pt x="4764563" y="447501"/>
                  </a:lnTo>
                  <a:lnTo>
                    <a:pt x="4759154" y="447854"/>
                  </a:lnTo>
                  <a:close/>
                </a:path>
              </a:pathLst>
            </a:custGeom>
            <a:solidFill>
              <a:srgbClr val="00B0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965592" y="1773471"/>
              <a:ext cx="4785995" cy="449580"/>
            </a:xfrm>
            <a:custGeom>
              <a:avLst/>
              <a:gdLst/>
              <a:ahLst/>
              <a:cxnLst/>
              <a:rect l="l" t="t" r="r" b="b"/>
              <a:pathLst>
                <a:path w="4785995" h="449580">
                  <a:moveTo>
                    <a:pt x="4773853" y="449226"/>
                  </a:moveTo>
                  <a:lnTo>
                    <a:pt x="0" y="3651"/>
                  </a:lnTo>
                  <a:lnTo>
                    <a:pt x="0" y="0"/>
                  </a:lnTo>
                  <a:lnTo>
                    <a:pt x="4785943" y="446698"/>
                  </a:lnTo>
                  <a:lnTo>
                    <a:pt x="4773853" y="449226"/>
                  </a:lnTo>
                  <a:close/>
                </a:path>
              </a:pathLst>
            </a:custGeom>
            <a:solidFill>
              <a:srgbClr val="00B0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965592" y="1769800"/>
              <a:ext cx="4798695" cy="450850"/>
            </a:xfrm>
            <a:custGeom>
              <a:avLst/>
              <a:gdLst/>
              <a:ahLst/>
              <a:cxnLst/>
              <a:rect l="l" t="t" r="r" b="b"/>
              <a:pathLst>
                <a:path w="4798695" h="450850">
                  <a:moveTo>
                    <a:pt x="4785994" y="450359"/>
                  </a:moveTo>
                  <a:lnTo>
                    <a:pt x="0" y="3652"/>
                  </a:lnTo>
                  <a:lnTo>
                    <a:pt x="0" y="0"/>
                  </a:lnTo>
                  <a:lnTo>
                    <a:pt x="4798082" y="447831"/>
                  </a:lnTo>
                  <a:lnTo>
                    <a:pt x="4785994" y="450359"/>
                  </a:lnTo>
                  <a:close/>
                </a:path>
              </a:pathLst>
            </a:custGeom>
            <a:solidFill>
              <a:srgbClr val="00B1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965592" y="1766129"/>
              <a:ext cx="4810760" cy="452120"/>
            </a:xfrm>
            <a:custGeom>
              <a:avLst/>
              <a:gdLst/>
              <a:ahLst/>
              <a:cxnLst/>
              <a:rect l="l" t="t" r="r" b="b"/>
              <a:pathLst>
                <a:path w="4810759" h="452119">
                  <a:moveTo>
                    <a:pt x="4798132" y="451492"/>
                  </a:moveTo>
                  <a:lnTo>
                    <a:pt x="0" y="3656"/>
                  </a:lnTo>
                  <a:lnTo>
                    <a:pt x="0" y="0"/>
                  </a:lnTo>
                  <a:lnTo>
                    <a:pt x="4810208" y="448967"/>
                  </a:lnTo>
                  <a:lnTo>
                    <a:pt x="4798132" y="451492"/>
                  </a:lnTo>
                  <a:close/>
                </a:path>
              </a:pathLst>
            </a:custGeom>
            <a:solidFill>
              <a:srgbClr val="00B1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965592" y="1762462"/>
              <a:ext cx="4820285" cy="452755"/>
            </a:xfrm>
            <a:custGeom>
              <a:avLst/>
              <a:gdLst/>
              <a:ahLst/>
              <a:cxnLst/>
              <a:rect l="l" t="t" r="r" b="b"/>
              <a:pathLst>
                <a:path w="4820285" h="452755">
                  <a:moveTo>
                    <a:pt x="4810258" y="452623"/>
                  </a:moveTo>
                  <a:lnTo>
                    <a:pt x="0" y="3651"/>
                  </a:lnTo>
                  <a:lnTo>
                    <a:pt x="0" y="0"/>
                  </a:lnTo>
                  <a:lnTo>
                    <a:pt x="4819715" y="449850"/>
                  </a:lnTo>
                  <a:lnTo>
                    <a:pt x="4815635" y="451499"/>
                  </a:lnTo>
                  <a:lnTo>
                    <a:pt x="4810258" y="452623"/>
                  </a:lnTo>
                  <a:close/>
                </a:path>
              </a:pathLst>
            </a:custGeom>
            <a:solidFill>
              <a:srgbClr val="00B2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965592" y="1758790"/>
              <a:ext cx="4827270" cy="454025"/>
            </a:xfrm>
            <a:custGeom>
              <a:avLst/>
              <a:gdLst/>
              <a:ahLst/>
              <a:cxnLst/>
              <a:rect l="l" t="t" r="r" b="b"/>
              <a:pathLst>
                <a:path w="4827270" h="454025">
                  <a:moveTo>
                    <a:pt x="4819745" y="453509"/>
                  </a:moveTo>
                  <a:lnTo>
                    <a:pt x="0" y="3652"/>
                  </a:lnTo>
                  <a:lnTo>
                    <a:pt x="0" y="0"/>
                  </a:lnTo>
                  <a:lnTo>
                    <a:pt x="4827091" y="450539"/>
                  </a:lnTo>
                  <a:lnTo>
                    <a:pt x="4819745" y="453509"/>
                  </a:lnTo>
                  <a:close/>
                </a:path>
              </a:pathLst>
            </a:custGeom>
            <a:solidFill>
              <a:srgbClr val="16B2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965592" y="1755120"/>
              <a:ext cx="4834890" cy="454659"/>
            </a:xfrm>
            <a:custGeom>
              <a:avLst/>
              <a:gdLst/>
              <a:ahLst/>
              <a:cxnLst/>
              <a:rect l="l" t="t" r="r" b="b"/>
              <a:pathLst>
                <a:path w="4834889" h="454660">
                  <a:moveTo>
                    <a:pt x="4827121" y="454197"/>
                  </a:moveTo>
                  <a:lnTo>
                    <a:pt x="0" y="3655"/>
                  </a:lnTo>
                  <a:lnTo>
                    <a:pt x="0" y="0"/>
                  </a:lnTo>
                  <a:lnTo>
                    <a:pt x="4834461" y="451230"/>
                  </a:lnTo>
                  <a:lnTo>
                    <a:pt x="4827121" y="454197"/>
                  </a:lnTo>
                  <a:close/>
                </a:path>
              </a:pathLst>
            </a:custGeom>
            <a:solidFill>
              <a:srgbClr val="28B2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965592" y="1751448"/>
              <a:ext cx="4841875" cy="455295"/>
            </a:xfrm>
            <a:custGeom>
              <a:avLst/>
              <a:gdLst/>
              <a:ahLst/>
              <a:cxnLst/>
              <a:rect l="l" t="t" r="r" b="b"/>
              <a:pathLst>
                <a:path w="4841875" h="455294">
                  <a:moveTo>
                    <a:pt x="4834499" y="454886"/>
                  </a:moveTo>
                  <a:lnTo>
                    <a:pt x="0" y="3656"/>
                  </a:lnTo>
                  <a:lnTo>
                    <a:pt x="0" y="0"/>
                  </a:lnTo>
                  <a:lnTo>
                    <a:pt x="4841838" y="451919"/>
                  </a:lnTo>
                  <a:lnTo>
                    <a:pt x="4834499" y="454886"/>
                  </a:lnTo>
                  <a:close/>
                </a:path>
              </a:pathLst>
            </a:custGeom>
            <a:solidFill>
              <a:srgbClr val="34B3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965592" y="1747781"/>
              <a:ext cx="4849495" cy="455930"/>
            </a:xfrm>
            <a:custGeom>
              <a:avLst/>
              <a:gdLst/>
              <a:ahLst/>
              <a:cxnLst/>
              <a:rect l="l" t="t" r="r" b="b"/>
              <a:pathLst>
                <a:path w="4849495" h="455930">
                  <a:moveTo>
                    <a:pt x="4841868" y="455574"/>
                  </a:moveTo>
                  <a:lnTo>
                    <a:pt x="0" y="3651"/>
                  </a:lnTo>
                  <a:lnTo>
                    <a:pt x="0" y="0"/>
                  </a:lnTo>
                  <a:lnTo>
                    <a:pt x="4849214" y="452604"/>
                  </a:lnTo>
                  <a:lnTo>
                    <a:pt x="4841868" y="455574"/>
                  </a:lnTo>
                  <a:close/>
                </a:path>
              </a:pathLst>
            </a:custGeom>
            <a:solidFill>
              <a:srgbClr val="3EB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965592" y="1744110"/>
              <a:ext cx="4856480" cy="456565"/>
            </a:xfrm>
            <a:custGeom>
              <a:avLst/>
              <a:gdLst/>
              <a:ahLst/>
              <a:cxnLst/>
              <a:rect l="l" t="t" r="r" b="b"/>
              <a:pathLst>
                <a:path w="4856480" h="456564">
                  <a:moveTo>
                    <a:pt x="4849244" y="456262"/>
                  </a:moveTo>
                  <a:lnTo>
                    <a:pt x="0" y="3651"/>
                  </a:lnTo>
                  <a:lnTo>
                    <a:pt x="0" y="0"/>
                  </a:lnTo>
                  <a:lnTo>
                    <a:pt x="4856292" y="453267"/>
                  </a:lnTo>
                  <a:lnTo>
                    <a:pt x="4855908" y="453568"/>
                  </a:lnTo>
                  <a:lnTo>
                    <a:pt x="4849244" y="456262"/>
                  </a:lnTo>
                  <a:close/>
                </a:path>
              </a:pathLst>
            </a:custGeom>
            <a:solidFill>
              <a:srgbClr val="46B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965592" y="1740439"/>
              <a:ext cx="4860925" cy="457200"/>
            </a:xfrm>
            <a:custGeom>
              <a:avLst/>
              <a:gdLst/>
              <a:ahLst/>
              <a:cxnLst/>
              <a:rect l="l" t="t" r="r" b="b"/>
              <a:pathLst>
                <a:path w="4860925" h="457200">
                  <a:moveTo>
                    <a:pt x="4856314" y="456922"/>
                  </a:moveTo>
                  <a:lnTo>
                    <a:pt x="0" y="3656"/>
                  </a:lnTo>
                  <a:lnTo>
                    <a:pt x="0" y="0"/>
                  </a:lnTo>
                  <a:lnTo>
                    <a:pt x="4860487" y="453660"/>
                  </a:lnTo>
                  <a:lnTo>
                    <a:pt x="4856314" y="456922"/>
                  </a:lnTo>
                  <a:close/>
                </a:path>
              </a:pathLst>
            </a:custGeom>
            <a:solidFill>
              <a:srgbClr val="4DB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965592" y="1736772"/>
              <a:ext cx="4864735" cy="457834"/>
            </a:xfrm>
            <a:custGeom>
              <a:avLst/>
              <a:gdLst/>
              <a:ahLst/>
              <a:cxnLst/>
              <a:rect l="l" t="t" r="r" b="b"/>
              <a:pathLst>
                <a:path w="4864735" h="457835">
                  <a:moveTo>
                    <a:pt x="4860508" y="457310"/>
                  </a:moveTo>
                  <a:lnTo>
                    <a:pt x="0" y="3651"/>
                  </a:lnTo>
                  <a:lnTo>
                    <a:pt x="0" y="0"/>
                  </a:lnTo>
                  <a:lnTo>
                    <a:pt x="4864682" y="454047"/>
                  </a:lnTo>
                  <a:lnTo>
                    <a:pt x="4860508" y="457310"/>
                  </a:lnTo>
                  <a:close/>
                </a:path>
              </a:pathLst>
            </a:custGeom>
            <a:solidFill>
              <a:srgbClr val="54B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965592" y="1733100"/>
              <a:ext cx="4869180" cy="457834"/>
            </a:xfrm>
            <a:custGeom>
              <a:avLst/>
              <a:gdLst/>
              <a:ahLst/>
              <a:cxnLst/>
              <a:rect l="l" t="t" r="r" b="b"/>
              <a:pathLst>
                <a:path w="4869180" h="457835">
                  <a:moveTo>
                    <a:pt x="4864699" y="457705"/>
                  </a:moveTo>
                  <a:lnTo>
                    <a:pt x="0" y="3652"/>
                  </a:lnTo>
                  <a:lnTo>
                    <a:pt x="0" y="0"/>
                  </a:lnTo>
                  <a:lnTo>
                    <a:pt x="4868876" y="454439"/>
                  </a:lnTo>
                  <a:lnTo>
                    <a:pt x="4864699" y="457705"/>
                  </a:lnTo>
                  <a:close/>
                </a:path>
              </a:pathLst>
            </a:custGeom>
            <a:solidFill>
              <a:srgbClr val="5AB4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965592" y="1729430"/>
              <a:ext cx="4873625" cy="458470"/>
            </a:xfrm>
            <a:custGeom>
              <a:avLst/>
              <a:gdLst/>
              <a:ahLst/>
              <a:cxnLst/>
              <a:rect l="l" t="t" r="r" b="b"/>
              <a:pathLst>
                <a:path w="4873625" h="458469">
                  <a:moveTo>
                    <a:pt x="4868894" y="458096"/>
                  </a:moveTo>
                  <a:lnTo>
                    <a:pt x="0" y="3655"/>
                  </a:lnTo>
                  <a:lnTo>
                    <a:pt x="0" y="0"/>
                  </a:lnTo>
                  <a:lnTo>
                    <a:pt x="4873066" y="454834"/>
                  </a:lnTo>
                  <a:lnTo>
                    <a:pt x="4868894" y="458096"/>
                  </a:lnTo>
                  <a:close/>
                </a:path>
              </a:pathLst>
            </a:custGeom>
            <a:solidFill>
              <a:srgbClr val="5FB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965592" y="1725758"/>
              <a:ext cx="4877435" cy="459105"/>
            </a:xfrm>
            <a:custGeom>
              <a:avLst/>
              <a:gdLst/>
              <a:ahLst/>
              <a:cxnLst/>
              <a:rect l="l" t="t" r="r" b="b"/>
              <a:pathLst>
                <a:path w="4877435" h="459105">
                  <a:moveTo>
                    <a:pt x="4873089" y="458488"/>
                  </a:moveTo>
                  <a:lnTo>
                    <a:pt x="0" y="3656"/>
                  </a:lnTo>
                  <a:lnTo>
                    <a:pt x="0" y="0"/>
                  </a:lnTo>
                  <a:lnTo>
                    <a:pt x="4877262" y="455225"/>
                  </a:lnTo>
                  <a:lnTo>
                    <a:pt x="4873089" y="458488"/>
                  </a:lnTo>
                  <a:close/>
                </a:path>
              </a:pathLst>
            </a:custGeom>
            <a:solidFill>
              <a:srgbClr val="66B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965592" y="1722091"/>
              <a:ext cx="4881880" cy="459105"/>
            </a:xfrm>
            <a:custGeom>
              <a:avLst/>
              <a:gdLst/>
              <a:ahLst/>
              <a:cxnLst/>
              <a:rect l="l" t="t" r="r" b="b"/>
              <a:pathLst>
                <a:path w="4881880" h="459105">
                  <a:moveTo>
                    <a:pt x="4877279" y="458879"/>
                  </a:moveTo>
                  <a:lnTo>
                    <a:pt x="0" y="3652"/>
                  </a:lnTo>
                  <a:lnTo>
                    <a:pt x="0" y="0"/>
                  </a:lnTo>
                  <a:lnTo>
                    <a:pt x="4881456" y="455613"/>
                  </a:lnTo>
                  <a:lnTo>
                    <a:pt x="4877279" y="458879"/>
                  </a:lnTo>
                  <a:close/>
                </a:path>
              </a:pathLst>
            </a:custGeom>
            <a:solidFill>
              <a:srgbClr val="6BB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965592" y="1718420"/>
              <a:ext cx="4883785" cy="459740"/>
            </a:xfrm>
            <a:custGeom>
              <a:avLst/>
              <a:gdLst/>
              <a:ahLst/>
              <a:cxnLst/>
              <a:rect l="l" t="t" r="r" b="b"/>
              <a:pathLst>
                <a:path w="4883785" h="459739">
                  <a:moveTo>
                    <a:pt x="4881473" y="459270"/>
                  </a:moveTo>
                  <a:lnTo>
                    <a:pt x="0" y="3651"/>
                  </a:lnTo>
                  <a:lnTo>
                    <a:pt x="0" y="0"/>
                  </a:lnTo>
                  <a:lnTo>
                    <a:pt x="4883440" y="455798"/>
                  </a:lnTo>
                  <a:lnTo>
                    <a:pt x="4882318" y="458610"/>
                  </a:lnTo>
                  <a:lnTo>
                    <a:pt x="4881473" y="459270"/>
                  </a:lnTo>
                  <a:close/>
                </a:path>
              </a:pathLst>
            </a:custGeom>
            <a:solidFill>
              <a:srgbClr val="6FB6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965592" y="1714749"/>
              <a:ext cx="4885055" cy="459740"/>
            </a:xfrm>
            <a:custGeom>
              <a:avLst/>
              <a:gdLst/>
              <a:ahLst/>
              <a:cxnLst/>
              <a:rect l="l" t="t" r="r" b="b"/>
              <a:pathLst>
                <a:path w="4885055" h="459739">
                  <a:moveTo>
                    <a:pt x="4883446" y="459454"/>
                  </a:moveTo>
                  <a:lnTo>
                    <a:pt x="0" y="3656"/>
                  </a:lnTo>
                  <a:lnTo>
                    <a:pt x="0" y="0"/>
                  </a:lnTo>
                  <a:lnTo>
                    <a:pt x="4884850" y="455934"/>
                  </a:lnTo>
                  <a:lnTo>
                    <a:pt x="4883446" y="459454"/>
                  </a:lnTo>
                  <a:close/>
                </a:path>
              </a:pathLst>
            </a:custGeom>
            <a:solidFill>
              <a:srgbClr val="74B7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965592" y="1711082"/>
              <a:ext cx="4886325" cy="459740"/>
            </a:xfrm>
            <a:custGeom>
              <a:avLst/>
              <a:gdLst/>
              <a:ahLst/>
              <a:cxnLst/>
              <a:rect l="l" t="t" r="r" b="b"/>
              <a:pathLst>
                <a:path w="4886325" h="459739">
                  <a:moveTo>
                    <a:pt x="4884856" y="459586"/>
                  </a:moveTo>
                  <a:lnTo>
                    <a:pt x="0" y="3651"/>
                  </a:lnTo>
                  <a:lnTo>
                    <a:pt x="0" y="0"/>
                  </a:lnTo>
                  <a:lnTo>
                    <a:pt x="4886262" y="456062"/>
                  </a:lnTo>
                  <a:lnTo>
                    <a:pt x="4884856" y="459586"/>
                  </a:lnTo>
                  <a:close/>
                </a:path>
              </a:pathLst>
            </a:custGeom>
            <a:solidFill>
              <a:srgbClr val="78B7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965592" y="1707410"/>
              <a:ext cx="4888230" cy="459740"/>
            </a:xfrm>
            <a:custGeom>
              <a:avLst/>
              <a:gdLst/>
              <a:ahLst/>
              <a:cxnLst/>
              <a:rect l="l" t="t" r="r" b="b"/>
              <a:pathLst>
                <a:path w="4888230" h="459739">
                  <a:moveTo>
                    <a:pt x="4886268" y="459718"/>
                  </a:moveTo>
                  <a:lnTo>
                    <a:pt x="0" y="3652"/>
                  </a:lnTo>
                  <a:lnTo>
                    <a:pt x="0" y="0"/>
                  </a:lnTo>
                  <a:lnTo>
                    <a:pt x="4887674" y="456194"/>
                  </a:lnTo>
                  <a:lnTo>
                    <a:pt x="4886268" y="459718"/>
                  </a:lnTo>
                  <a:close/>
                </a:path>
              </a:pathLst>
            </a:custGeom>
            <a:solidFill>
              <a:srgbClr val="7DB8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965592" y="1703739"/>
              <a:ext cx="4889500" cy="460375"/>
            </a:xfrm>
            <a:custGeom>
              <a:avLst/>
              <a:gdLst/>
              <a:ahLst/>
              <a:cxnLst/>
              <a:rect l="l" t="t" r="r" b="b"/>
              <a:pathLst>
                <a:path w="4889500" h="460375">
                  <a:moveTo>
                    <a:pt x="4887680" y="459850"/>
                  </a:moveTo>
                  <a:lnTo>
                    <a:pt x="0" y="3655"/>
                  </a:lnTo>
                  <a:lnTo>
                    <a:pt x="0" y="0"/>
                  </a:lnTo>
                  <a:lnTo>
                    <a:pt x="4889084" y="456329"/>
                  </a:lnTo>
                  <a:lnTo>
                    <a:pt x="4887680" y="459850"/>
                  </a:lnTo>
                  <a:close/>
                </a:path>
              </a:pathLst>
            </a:custGeom>
            <a:solidFill>
              <a:srgbClr val="81B8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965592" y="1700072"/>
              <a:ext cx="4890770" cy="460375"/>
            </a:xfrm>
            <a:custGeom>
              <a:avLst/>
              <a:gdLst/>
              <a:ahLst/>
              <a:cxnLst/>
              <a:rect l="l" t="t" r="r" b="b"/>
              <a:pathLst>
                <a:path w="4890770" h="460375">
                  <a:moveTo>
                    <a:pt x="4889091" y="459978"/>
                  </a:moveTo>
                  <a:lnTo>
                    <a:pt x="0" y="3651"/>
                  </a:lnTo>
                  <a:lnTo>
                    <a:pt x="0" y="0"/>
                  </a:lnTo>
                  <a:lnTo>
                    <a:pt x="4890496" y="456456"/>
                  </a:lnTo>
                  <a:lnTo>
                    <a:pt x="4889091" y="459978"/>
                  </a:lnTo>
                  <a:close/>
                </a:path>
              </a:pathLst>
            </a:custGeom>
            <a:solidFill>
              <a:srgbClr val="85B9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965592" y="1696401"/>
              <a:ext cx="4892040" cy="460375"/>
            </a:xfrm>
            <a:custGeom>
              <a:avLst/>
              <a:gdLst/>
              <a:ahLst/>
              <a:cxnLst/>
              <a:rect l="l" t="t" r="r" b="b"/>
              <a:pathLst>
                <a:path w="4892039" h="460375">
                  <a:moveTo>
                    <a:pt x="4890502" y="460113"/>
                  </a:moveTo>
                  <a:lnTo>
                    <a:pt x="0" y="3652"/>
                  </a:lnTo>
                  <a:lnTo>
                    <a:pt x="0" y="0"/>
                  </a:lnTo>
                  <a:lnTo>
                    <a:pt x="4891802" y="456579"/>
                  </a:lnTo>
                  <a:lnTo>
                    <a:pt x="4891802" y="456854"/>
                  </a:lnTo>
                  <a:lnTo>
                    <a:pt x="4890502" y="460113"/>
                  </a:lnTo>
                  <a:close/>
                </a:path>
              </a:pathLst>
            </a:custGeom>
            <a:solidFill>
              <a:srgbClr val="89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965592" y="1692730"/>
              <a:ext cx="4892040" cy="460375"/>
            </a:xfrm>
            <a:custGeom>
              <a:avLst/>
              <a:gdLst/>
              <a:ahLst/>
              <a:cxnLst/>
              <a:rect l="l" t="t" r="r" b="b"/>
              <a:pathLst>
                <a:path w="4892040" h="460375">
                  <a:moveTo>
                    <a:pt x="4891802" y="460234"/>
                  </a:moveTo>
                  <a:lnTo>
                    <a:pt x="0" y="3655"/>
                  </a:lnTo>
                  <a:lnTo>
                    <a:pt x="0" y="0"/>
                  </a:lnTo>
                  <a:lnTo>
                    <a:pt x="4891802" y="456582"/>
                  </a:lnTo>
                  <a:lnTo>
                    <a:pt x="4891802" y="460234"/>
                  </a:lnTo>
                  <a:close/>
                </a:path>
              </a:pathLst>
            </a:custGeom>
            <a:solidFill>
              <a:srgbClr val="8CB9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965592" y="1689058"/>
              <a:ext cx="4892040" cy="460375"/>
            </a:xfrm>
            <a:custGeom>
              <a:avLst/>
              <a:gdLst/>
              <a:ahLst/>
              <a:cxnLst/>
              <a:rect l="l" t="t" r="r" b="b"/>
              <a:pathLst>
                <a:path w="4892039" h="460375">
                  <a:moveTo>
                    <a:pt x="4891802" y="460234"/>
                  </a:moveTo>
                  <a:lnTo>
                    <a:pt x="0" y="3656"/>
                  </a:lnTo>
                  <a:lnTo>
                    <a:pt x="0" y="0"/>
                  </a:lnTo>
                  <a:lnTo>
                    <a:pt x="4891802" y="456582"/>
                  </a:lnTo>
                  <a:lnTo>
                    <a:pt x="4891802" y="460234"/>
                  </a:lnTo>
                  <a:close/>
                </a:path>
              </a:pathLst>
            </a:custGeom>
            <a:solidFill>
              <a:srgbClr val="91BA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965592" y="1685391"/>
              <a:ext cx="4892040" cy="460375"/>
            </a:xfrm>
            <a:custGeom>
              <a:avLst/>
              <a:gdLst/>
              <a:ahLst/>
              <a:cxnLst/>
              <a:rect l="l" t="t" r="r" b="b"/>
              <a:pathLst>
                <a:path w="4892039" h="460375">
                  <a:moveTo>
                    <a:pt x="4891802" y="460231"/>
                  </a:moveTo>
                  <a:lnTo>
                    <a:pt x="0" y="3651"/>
                  </a:lnTo>
                  <a:lnTo>
                    <a:pt x="0" y="0"/>
                  </a:lnTo>
                  <a:lnTo>
                    <a:pt x="4891802" y="456578"/>
                  </a:lnTo>
                  <a:lnTo>
                    <a:pt x="4891802" y="460231"/>
                  </a:lnTo>
                  <a:close/>
                </a:path>
              </a:pathLst>
            </a:custGeom>
            <a:solidFill>
              <a:srgbClr val="94BA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965592" y="1681721"/>
              <a:ext cx="4892040" cy="460375"/>
            </a:xfrm>
            <a:custGeom>
              <a:avLst/>
              <a:gdLst/>
              <a:ahLst/>
              <a:cxnLst/>
              <a:rect l="l" t="t" r="r" b="b"/>
              <a:pathLst>
                <a:path w="4892039" h="460375">
                  <a:moveTo>
                    <a:pt x="4891802" y="460234"/>
                  </a:moveTo>
                  <a:lnTo>
                    <a:pt x="0" y="3651"/>
                  </a:lnTo>
                  <a:lnTo>
                    <a:pt x="0" y="0"/>
                  </a:lnTo>
                  <a:lnTo>
                    <a:pt x="4891802" y="456578"/>
                  </a:lnTo>
                  <a:lnTo>
                    <a:pt x="4891802" y="460234"/>
                  </a:lnTo>
                  <a:close/>
                </a:path>
              </a:pathLst>
            </a:custGeom>
            <a:solidFill>
              <a:srgbClr val="98BB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965592" y="1678049"/>
              <a:ext cx="4892040" cy="460375"/>
            </a:xfrm>
            <a:custGeom>
              <a:avLst/>
              <a:gdLst/>
              <a:ahLst/>
              <a:cxnLst/>
              <a:rect l="l" t="t" r="r" b="b"/>
              <a:pathLst>
                <a:path w="4892039" h="460375">
                  <a:moveTo>
                    <a:pt x="4891802" y="460234"/>
                  </a:moveTo>
                  <a:lnTo>
                    <a:pt x="0" y="3655"/>
                  </a:lnTo>
                  <a:lnTo>
                    <a:pt x="0" y="0"/>
                  </a:lnTo>
                  <a:lnTo>
                    <a:pt x="4891802" y="456582"/>
                  </a:lnTo>
                  <a:lnTo>
                    <a:pt x="4891802" y="460234"/>
                  </a:lnTo>
                  <a:close/>
                </a:path>
              </a:pathLst>
            </a:custGeom>
            <a:solidFill>
              <a:srgbClr val="9BB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965592" y="1674382"/>
              <a:ext cx="4892040" cy="460375"/>
            </a:xfrm>
            <a:custGeom>
              <a:avLst/>
              <a:gdLst/>
              <a:ahLst/>
              <a:cxnLst/>
              <a:rect l="l" t="t" r="r" b="b"/>
              <a:pathLst>
                <a:path w="4892039" h="460375">
                  <a:moveTo>
                    <a:pt x="4891802" y="460231"/>
                  </a:moveTo>
                  <a:lnTo>
                    <a:pt x="0" y="3651"/>
                  </a:lnTo>
                  <a:lnTo>
                    <a:pt x="0" y="0"/>
                  </a:lnTo>
                  <a:lnTo>
                    <a:pt x="4891802" y="456578"/>
                  </a:lnTo>
                  <a:lnTo>
                    <a:pt x="4891802" y="460231"/>
                  </a:lnTo>
                  <a:close/>
                </a:path>
              </a:pathLst>
            </a:custGeom>
            <a:solidFill>
              <a:srgbClr val="9EBB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965592" y="1670710"/>
              <a:ext cx="4892040" cy="460375"/>
            </a:xfrm>
            <a:custGeom>
              <a:avLst/>
              <a:gdLst/>
              <a:ahLst/>
              <a:cxnLst/>
              <a:rect l="l" t="t" r="r" b="b"/>
              <a:pathLst>
                <a:path w="4892039" h="460375">
                  <a:moveTo>
                    <a:pt x="4891802" y="460234"/>
                  </a:moveTo>
                  <a:lnTo>
                    <a:pt x="0" y="3652"/>
                  </a:lnTo>
                  <a:lnTo>
                    <a:pt x="0" y="0"/>
                  </a:lnTo>
                  <a:lnTo>
                    <a:pt x="4891802" y="456579"/>
                  </a:lnTo>
                  <a:lnTo>
                    <a:pt x="4891802" y="460234"/>
                  </a:lnTo>
                  <a:close/>
                </a:path>
              </a:pathLst>
            </a:custGeom>
            <a:solidFill>
              <a:srgbClr val="A1BB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965592" y="1667040"/>
              <a:ext cx="4892040" cy="460375"/>
            </a:xfrm>
            <a:custGeom>
              <a:avLst/>
              <a:gdLst/>
              <a:ahLst/>
              <a:cxnLst/>
              <a:rect l="l" t="t" r="r" b="b"/>
              <a:pathLst>
                <a:path w="4892040" h="460375">
                  <a:moveTo>
                    <a:pt x="4891802" y="460234"/>
                  </a:moveTo>
                  <a:lnTo>
                    <a:pt x="0" y="3655"/>
                  </a:lnTo>
                  <a:lnTo>
                    <a:pt x="0" y="0"/>
                  </a:lnTo>
                  <a:lnTo>
                    <a:pt x="4891802" y="456578"/>
                  </a:lnTo>
                  <a:lnTo>
                    <a:pt x="4891802" y="460234"/>
                  </a:lnTo>
                  <a:close/>
                </a:path>
              </a:pathLst>
            </a:custGeom>
            <a:solidFill>
              <a:srgbClr val="A4BC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965592" y="1663369"/>
              <a:ext cx="4892040" cy="460375"/>
            </a:xfrm>
            <a:custGeom>
              <a:avLst/>
              <a:gdLst/>
              <a:ahLst/>
              <a:cxnLst/>
              <a:rect l="l" t="t" r="r" b="b"/>
              <a:pathLst>
                <a:path w="4892039" h="460375">
                  <a:moveTo>
                    <a:pt x="4891802" y="460234"/>
                  </a:moveTo>
                  <a:lnTo>
                    <a:pt x="0" y="3655"/>
                  </a:lnTo>
                  <a:lnTo>
                    <a:pt x="0" y="0"/>
                  </a:lnTo>
                  <a:lnTo>
                    <a:pt x="4891802" y="456582"/>
                  </a:lnTo>
                  <a:lnTo>
                    <a:pt x="4891802" y="460234"/>
                  </a:lnTo>
                  <a:close/>
                </a:path>
              </a:pathLst>
            </a:custGeom>
            <a:solidFill>
              <a:srgbClr val="A7BC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965592" y="1659701"/>
              <a:ext cx="4892040" cy="460375"/>
            </a:xfrm>
            <a:custGeom>
              <a:avLst/>
              <a:gdLst/>
              <a:ahLst/>
              <a:cxnLst/>
              <a:rect l="l" t="t" r="r" b="b"/>
              <a:pathLst>
                <a:path w="4892039" h="460375">
                  <a:moveTo>
                    <a:pt x="4891802" y="460234"/>
                  </a:moveTo>
                  <a:lnTo>
                    <a:pt x="0" y="3651"/>
                  </a:lnTo>
                  <a:lnTo>
                    <a:pt x="0" y="0"/>
                  </a:lnTo>
                  <a:lnTo>
                    <a:pt x="4891802" y="456579"/>
                  </a:lnTo>
                  <a:lnTo>
                    <a:pt x="4891802" y="460234"/>
                  </a:lnTo>
                  <a:close/>
                </a:path>
              </a:pathLst>
            </a:custGeom>
            <a:solidFill>
              <a:srgbClr val="AABC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965592" y="1656030"/>
              <a:ext cx="4892040" cy="460375"/>
            </a:xfrm>
            <a:custGeom>
              <a:avLst/>
              <a:gdLst/>
              <a:ahLst/>
              <a:cxnLst/>
              <a:rect l="l" t="t" r="r" b="b"/>
              <a:pathLst>
                <a:path w="4892039" h="460375">
                  <a:moveTo>
                    <a:pt x="4891802" y="460234"/>
                  </a:moveTo>
                  <a:lnTo>
                    <a:pt x="0" y="3651"/>
                  </a:lnTo>
                  <a:lnTo>
                    <a:pt x="0" y="0"/>
                  </a:lnTo>
                  <a:lnTo>
                    <a:pt x="4891802" y="456578"/>
                  </a:lnTo>
                  <a:lnTo>
                    <a:pt x="4891802" y="460234"/>
                  </a:lnTo>
                  <a:close/>
                </a:path>
              </a:pathLst>
            </a:custGeom>
            <a:solidFill>
              <a:srgbClr val="ACBC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965592" y="1652359"/>
              <a:ext cx="4892040" cy="460375"/>
            </a:xfrm>
            <a:custGeom>
              <a:avLst/>
              <a:gdLst/>
              <a:ahLst/>
              <a:cxnLst/>
              <a:rect l="l" t="t" r="r" b="b"/>
              <a:pathLst>
                <a:path w="4892039" h="460375">
                  <a:moveTo>
                    <a:pt x="4891802" y="460234"/>
                  </a:moveTo>
                  <a:lnTo>
                    <a:pt x="0" y="3656"/>
                  </a:lnTo>
                  <a:lnTo>
                    <a:pt x="0" y="0"/>
                  </a:lnTo>
                  <a:lnTo>
                    <a:pt x="4891802" y="456582"/>
                  </a:lnTo>
                  <a:lnTo>
                    <a:pt x="4891802" y="460234"/>
                  </a:lnTo>
                  <a:close/>
                </a:path>
              </a:pathLst>
            </a:custGeom>
            <a:solidFill>
              <a:srgbClr val="B0B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965592" y="1648692"/>
              <a:ext cx="4892040" cy="460375"/>
            </a:xfrm>
            <a:custGeom>
              <a:avLst/>
              <a:gdLst/>
              <a:ahLst/>
              <a:cxnLst/>
              <a:rect l="l" t="t" r="r" b="b"/>
              <a:pathLst>
                <a:path w="4892039" h="460375">
                  <a:moveTo>
                    <a:pt x="4891802" y="460234"/>
                  </a:moveTo>
                  <a:lnTo>
                    <a:pt x="0" y="3651"/>
                  </a:lnTo>
                  <a:lnTo>
                    <a:pt x="0" y="0"/>
                  </a:lnTo>
                  <a:lnTo>
                    <a:pt x="4891802" y="456578"/>
                  </a:lnTo>
                  <a:lnTo>
                    <a:pt x="4891802" y="460234"/>
                  </a:lnTo>
                  <a:close/>
                </a:path>
              </a:pathLst>
            </a:custGeom>
            <a:solidFill>
              <a:srgbClr val="B2B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965592" y="1645020"/>
              <a:ext cx="4892040" cy="460375"/>
            </a:xfrm>
            <a:custGeom>
              <a:avLst/>
              <a:gdLst/>
              <a:ahLst/>
              <a:cxnLst/>
              <a:rect l="l" t="t" r="r" b="b"/>
              <a:pathLst>
                <a:path w="4892039" h="460375">
                  <a:moveTo>
                    <a:pt x="4891802" y="460234"/>
                  </a:moveTo>
                  <a:lnTo>
                    <a:pt x="0" y="3652"/>
                  </a:lnTo>
                  <a:lnTo>
                    <a:pt x="0" y="0"/>
                  </a:lnTo>
                  <a:lnTo>
                    <a:pt x="4891802" y="456579"/>
                  </a:lnTo>
                  <a:lnTo>
                    <a:pt x="4891802" y="460234"/>
                  </a:lnTo>
                  <a:close/>
                </a:path>
              </a:pathLst>
            </a:custGeom>
            <a:solidFill>
              <a:srgbClr val="B5B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965592" y="1641384"/>
              <a:ext cx="4892040" cy="460375"/>
            </a:xfrm>
            <a:custGeom>
              <a:avLst/>
              <a:gdLst/>
              <a:ahLst/>
              <a:cxnLst/>
              <a:rect l="l" t="t" r="r" b="b"/>
              <a:pathLst>
                <a:path w="4892039" h="460375">
                  <a:moveTo>
                    <a:pt x="4891802" y="460200"/>
                  </a:moveTo>
                  <a:lnTo>
                    <a:pt x="0" y="3620"/>
                  </a:lnTo>
                  <a:lnTo>
                    <a:pt x="0" y="931"/>
                  </a:lnTo>
                  <a:lnTo>
                    <a:pt x="371" y="0"/>
                  </a:lnTo>
                  <a:lnTo>
                    <a:pt x="4891802" y="456547"/>
                  </a:lnTo>
                  <a:lnTo>
                    <a:pt x="4891802" y="460200"/>
                  </a:lnTo>
                  <a:close/>
                </a:path>
              </a:pathLst>
            </a:custGeom>
            <a:solidFill>
              <a:srgbClr val="B8B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965962" y="1636102"/>
              <a:ext cx="4892040" cy="462280"/>
            </a:xfrm>
            <a:custGeom>
              <a:avLst/>
              <a:gdLst/>
              <a:ahLst/>
              <a:cxnLst/>
              <a:rect l="l" t="t" r="r" b="b"/>
              <a:pathLst>
                <a:path w="4892040" h="462280">
                  <a:moveTo>
                    <a:pt x="4891430" y="456349"/>
                  </a:moveTo>
                  <a:lnTo>
                    <a:pt x="2108" y="0"/>
                  </a:lnTo>
                  <a:lnTo>
                    <a:pt x="1409" y="1752"/>
                  </a:lnTo>
                  <a:lnTo>
                    <a:pt x="698" y="3517"/>
                  </a:lnTo>
                  <a:lnTo>
                    <a:pt x="0" y="5270"/>
                  </a:lnTo>
                  <a:lnTo>
                    <a:pt x="4891430" y="461822"/>
                  </a:lnTo>
                  <a:lnTo>
                    <a:pt x="4891430" y="460006"/>
                  </a:lnTo>
                  <a:lnTo>
                    <a:pt x="4891430" y="458165"/>
                  </a:lnTo>
                  <a:lnTo>
                    <a:pt x="4891430" y="456349"/>
                  </a:lnTo>
                  <a:close/>
                </a:path>
              </a:pathLst>
            </a:custGeom>
            <a:solidFill>
              <a:srgbClr val="BC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968082" y="1632550"/>
              <a:ext cx="4889500" cy="460375"/>
            </a:xfrm>
            <a:custGeom>
              <a:avLst/>
              <a:gdLst/>
              <a:ahLst/>
              <a:cxnLst/>
              <a:rect l="l" t="t" r="r" b="b"/>
              <a:pathLst>
                <a:path w="4889500" h="460375">
                  <a:moveTo>
                    <a:pt x="4889313" y="459871"/>
                  </a:moveTo>
                  <a:lnTo>
                    <a:pt x="0" y="3525"/>
                  </a:lnTo>
                  <a:lnTo>
                    <a:pt x="1406" y="0"/>
                  </a:lnTo>
                  <a:lnTo>
                    <a:pt x="4889313" y="456219"/>
                  </a:lnTo>
                  <a:lnTo>
                    <a:pt x="4889313" y="459871"/>
                  </a:lnTo>
                  <a:close/>
                </a:path>
              </a:pathLst>
            </a:custGeom>
            <a:solidFill>
              <a:srgbClr val="B8B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969495" y="1629011"/>
              <a:ext cx="4888230" cy="459740"/>
            </a:xfrm>
            <a:custGeom>
              <a:avLst/>
              <a:gdLst/>
              <a:ahLst/>
              <a:cxnLst/>
              <a:rect l="l" t="t" r="r" b="b"/>
              <a:pathLst>
                <a:path w="4888230" h="459739">
                  <a:moveTo>
                    <a:pt x="4887899" y="459738"/>
                  </a:moveTo>
                  <a:lnTo>
                    <a:pt x="0" y="3520"/>
                  </a:lnTo>
                  <a:lnTo>
                    <a:pt x="1404" y="0"/>
                  </a:lnTo>
                  <a:lnTo>
                    <a:pt x="4887899" y="456083"/>
                  </a:lnTo>
                  <a:lnTo>
                    <a:pt x="4887899" y="459738"/>
                  </a:lnTo>
                  <a:close/>
                </a:path>
              </a:pathLst>
            </a:custGeom>
            <a:solidFill>
              <a:srgbClr val="B5B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970908" y="1625468"/>
              <a:ext cx="4886960" cy="459740"/>
            </a:xfrm>
            <a:custGeom>
              <a:avLst/>
              <a:gdLst/>
              <a:ahLst/>
              <a:cxnLst/>
              <a:rect l="l" t="t" r="r" b="b"/>
              <a:pathLst>
                <a:path w="4886960" h="459739">
                  <a:moveTo>
                    <a:pt x="4886487" y="459607"/>
                  </a:moveTo>
                  <a:lnTo>
                    <a:pt x="0" y="3524"/>
                  </a:lnTo>
                  <a:lnTo>
                    <a:pt x="1406" y="0"/>
                  </a:lnTo>
                  <a:lnTo>
                    <a:pt x="4886487" y="455955"/>
                  </a:lnTo>
                  <a:lnTo>
                    <a:pt x="4886487" y="459607"/>
                  </a:lnTo>
                  <a:close/>
                </a:path>
              </a:pathLst>
            </a:custGeom>
            <a:solidFill>
              <a:srgbClr val="B3B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972321" y="1621929"/>
              <a:ext cx="4885690" cy="459740"/>
            </a:xfrm>
            <a:custGeom>
              <a:avLst/>
              <a:gdLst/>
              <a:ahLst/>
              <a:cxnLst/>
              <a:rect l="l" t="t" r="r" b="b"/>
              <a:pathLst>
                <a:path w="4885690" h="459739">
                  <a:moveTo>
                    <a:pt x="4885074" y="459475"/>
                  </a:moveTo>
                  <a:lnTo>
                    <a:pt x="0" y="3520"/>
                  </a:lnTo>
                  <a:lnTo>
                    <a:pt x="1404" y="0"/>
                  </a:lnTo>
                  <a:lnTo>
                    <a:pt x="4885074" y="455819"/>
                  </a:lnTo>
                  <a:lnTo>
                    <a:pt x="4885074" y="459475"/>
                  </a:lnTo>
                  <a:close/>
                </a:path>
              </a:pathLst>
            </a:custGeom>
            <a:solidFill>
              <a:srgbClr val="B0BC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973733" y="1618397"/>
              <a:ext cx="4883785" cy="459740"/>
            </a:xfrm>
            <a:custGeom>
              <a:avLst/>
              <a:gdLst/>
              <a:ahLst/>
              <a:cxnLst/>
              <a:rect l="l" t="t" r="r" b="b"/>
              <a:pathLst>
                <a:path w="4883785" h="459739">
                  <a:moveTo>
                    <a:pt x="4883661" y="459332"/>
                  </a:moveTo>
                  <a:lnTo>
                    <a:pt x="0" y="3512"/>
                  </a:lnTo>
                  <a:lnTo>
                    <a:pt x="1344" y="142"/>
                  </a:lnTo>
                  <a:lnTo>
                    <a:pt x="1527" y="0"/>
                  </a:lnTo>
                  <a:lnTo>
                    <a:pt x="4883661" y="455680"/>
                  </a:lnTo>
                  <a:lnTo>
                    <a:pt x="4883661" y="459332"/>
                  </a:lnTo>
                  <a:close/>
                </a:path>
              </a:pathLst>
            </a:custGeom>
            <a:solidFill>
              <a:srgbClr val="AEBC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975278" y="1615118"/>
              <a:ext cx="4882515" cy="459105"/>
            </a:xfrm>
            <a:custGeom>
              <a:avLst/>
              <a:gdLst/>
              <a:ahLst/>
              <a:cxnLst/>
              <a:rect l="l" t="t" r="r" b="b"/>
              <a:pathLst>
                <a:path w="4882515" h="459105">
                  <a:moveTo>
                    <a:pt x="4882117" y="458940"/>
                  </a:moveTo>
                  <a:lnTo>
                    <a:pt x="0" y="3266"/>
                  </a:lnTo>
                  <a:lnTo>
                    <a:pt x="4178" y="0"/>
                  </a:lnTo>
                  <a:lnTo>
                    <a:pt x="4882117" y="455288"/>
                  </a:lnTo>
                  <a:lnTo>
                    <a:pt x="4882117" y="458940"/>
                  </a:lnTo>
                  <a:close/>
                </a:path>
              </a:pathLst>
            </a:custGeom>
            <a:solidFill>
              <a:srgbClr val="ACBC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979477" y="1611838"/>
              <a:ext cx="4878070" cy="459105"/>
            </a:xfrm>
            <a:custGeom>
              <a:avLst/>
              <a:gdLst/>
              <a:ahLst/>
              <a:cxnLst/>
              <a:rect l="l" t="t" r="r" b="b"/>
              <a:pathLst>
                <a:path w="4878070" h="459105">
                  <a:moveTo>
                    <a:pt x="4877917" y="458549"/>
                  </a:moveTo>
                  <a:lnTo>
                    <a:pt x="0" y="3262"/>
                  </a:lnTo>
                  <a:lnTo>
                    <a:pt x="4173" y="0"/>
                  </a:lnTo>
                  <a:lnTo>
                    <a:pt x="4877917" y="454893"/>
                  </a:lnTo>
                  <a:lnTo>
                    <a:pt x="4877917" y="458549"/>
                  </a:lnTo>
                  <a:close/>
                </a:path>
              </a:pathLst>
            </a:custGeom>
            <a:solidFill>
              <a:srgbClr val="A9BC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983672" y="1608555"/>
              <a:ext cx="4874260" cy="458470"/>
            </a:xfrm>
            <a:custGeom>
              <a:avLst/>
              <a:gdLst/>
              <a:ahLst/>
              <a:cxnLst/>
              <a:rect l="l" t="t" r="r" b="b"/>
              <a:pathLst>
                <a:path w="4874260" h="458469">
                  <a:moveTo>
                    <a:pt x="4873722" y="458157"/>
                  </a:moveTo>
                  <a:lnTo>
                    <a:pt x="0" y="3266"/>
                  </a:lnTo>
                  <a:lnTo>
                    <a:pt x="4178" y="0"/>
                  </a:lnTo>
                  <a:lnTo>
                    <a:pt x="4873722" y="454505"/>
                  </a:lnTo>
                  <a:lnTo>
                    <a:pt x="4873722" y="458157"/>
                  </a:lnTo>
                  <a:close/>
                </a:path>
              </a:pathLst>
            </a:custGeom>
            <a:solidFill>
              <a:srgbClr val="A7BC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987872" y="1605276"/>
              <a:ext cx="4869815" cy="457834"/>
            </a:xfrm>
            <a:custGeom>
              <a:avLst/>
              <a:gdLst/>
              <a:ahLst/>
              <a:cxnLst/>
              <a:rect l="l" t="t" r="r" b="b"/>
              <a:pathLst>
                <a:path w="4869815" h="457835">
                  <a:moveTo>
                    <a:pt x="4869522" y="457765"/>
                  </a:moveTo>
                  <a:lnTo>
                    <a:pt x="0" y="3262"/>
                  </a:lnTo>
                  <a:lnTo>
                    <a:pt x="4173" y="0"/>
                  </a:lnTo>
                  <a:lnTo>
                    <a:pt x="4869522" y="454109"/>
                  </a:lnTo>
                  <a:lnTo>
                    <a:pt x="4869522" y="457765"/>
                  </a:lnTo>
                  <a:close/>
                </a:path>
              </a:pathLst>
            </a:custGeom>
            <a:solidFill>
              <a:srgbClr val="A3BC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992067" y="1601993"/>
              <a:ext cx="4865370" cy="457834"/>
            </a:xfrm>
            <a:custGeom>
              <a:avLst/>
              <a:gdLst/>
              <a:ahLst/>
              <a:cxnLst/>
              <a:rect l="l" t="t" r="r" b="b"/>
              <a:pathLst>
                <a:path w="4865370" h="457835">
                  <a:moveTo>
                    <a:pt x="4865328" y="457373"/>
                  </a:moveTo>
                  <a:lnTo>
                    <a:pt x="0" y="3266"/>
                  </a:lnTo>
                  <a:lnTo>
                    <a:pt x="4178" y="0"/>
                  </a:lnTo>
                  <a:lnTo>
                    <a:pt x="4865328" y="453721"/>
                  </a:lnTo>
                  <a:lnTo>
                    <a:pt x="4865328" y="457373"/>
                  </a:lnTo>
                  <a:close/>
                </a:path>
              </a:pathLst>
            </a:custGeom>
            <a:solidFill>
              <a:srgbClr val="A1BB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996267" y="1598713"/>
              <a:ext cx="4861560" cy="457200"/>
            </a:xfrm>
            <a:custGeom>
              <a:avLst/>
              <a:gdLst/>
              <a:ahLst/>
              <a:cxnLst/>
              <a:rect l="l" t="t" r="r" b="b"/>
              <a:pathLst>
                <a:path w="4861560" h="457200">
                  <a:moveTo>
                    <a:pt x="4861128" y="456982"/>
                  </a:moveTo>
                  <a:lnTo>
                    <a:pt x="0" y="3263"/>
                  </a:lnTo>
                  <a:lnTo>
                    <a:pt x="4174" y="0"/>
                  </a:lnTo>
                  <a:lnTo>
                    <a:pt x="4861128" y="453326"/>
                  </a:lnTo>
                  <a:lnTo>
                    <a:pt x="4861128" y="456982"/>
                  </a:lnTo>
                  <a:close/>
                </a:path>
              </a:pathLst>
            </a:custGeom>
            <a:solidFill>
              <a:srgbClr val="9EBB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000462" y="1595656"/>
              <a:ext cx="4857115" cy="456565"/>
            </a:xfrm>
            <a:custGeom>
              <a:avLst/>
              <a:gdLst/>
              <a:ahLst/>
              <a:cxnLst/>
              <a:rect l="l" t="t" r="r" b="b"/>
              <a:pathLst>
                <a:path w="4857115" h="456564">
                  <a:moveTo>
                    <a:pt x="4856932" y="456364"/>
                  </a:moveTo>
                  <a:lnTo>
                    <a:pt x="0" y="3039"/>
                  </a:lnTo>
                  <a:lnTo>
                    <a:pt x="1027" y="2236"/>
                  </a:lnTo>
                  <a:lnTo>
                    <a:pt x="6559" y="0"/>
                  </a:lnTo>
                  <a:lnTo>
                    <a:pt x="4856932" y="452711"/>
                  </a:lnTo>
                  <a:lnTo>
                    <a:pt x="4856932" y="456364"/>
                  </a:lnTo>
                  <a:close/>
                </a:path>
              </a:pathLst>
            </a:custGeom>
            <a:solidFill>
              <a:srgbClr val="9BB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007060" y="1592671"/>
              <a:ext cx="4850765" cy="455930"/>
            </a:xfrm>
            <a:custGeom>
              <a:avLst/>
              <a:gdLst/>
              <a:ahLst/>
              <a:cxnLst/>
              <a:rect l="l" t="t" r="r" b="b"/>
              <a:pathLst>
                <a:path w="4850765" h="455930">
                  <a:moveTo>
                    <a:pt x="4850335" y="455678"/>
                  </a:moveTo>
                  <a:lnTo>
                    <a:pt x="0" y="2970"/>
                  </a:lnTo>
                  <a:lnTo>
                    <a:pt x="7347" y="0"/>
                  </a:lnTo>
                  <a:lnTo>
                    <a:pt x="4850335" y="452026"/>
                  </a:lnTo>
                  <a:lnTo>
                    <a:pt x="4850335" y="455678"/>
                  </a:lnTo>
                  <a:close/>
                </a:path>
              </a:pathLst>
            </a:custGeom>
            <a:solidFill>
              <a:srgbClr val="99BB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014446" y="1589689"/>
              <a:ext cx="4843145" cy="455295"/>
            </a:xfrm>
            <a:custGeom>
              <a:avLst/>
              <a:gdLst/>
              <a:ahLst/>
              <a:cxnLst/>
              <a:rect l="l" t="t" r="r" b="b"/>
              <a:pathLst>
                <a:path w="4843145" h="455294">
                  <a:moveTo>
                    <a:pt x="4842949" y="454990"/>
                  </a:moveTo>
                  <a:lnTo>
                    <a:pt x="0" y="2966"/>
                  </a:lnTo>
                  <a:lnTo>
                    <a:pt x="7339" y="0"/>
                  </a:lnTo>
                  <a:lnTo>
                    <a:pt x="4842949" y="451333"/>
                  </a:lnTo>
                  <a:lnTo>
                    <a:pt x="4842949" y="454990"/>
                  </a:lnTo>
                  <a:close/>
                </a:path>
              </a:pathLst>
            </a:custGeom>
            <a:solidFill>
              <a:srgbClr val="95BA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021823" y="1586703"/>
              <a:ext cx="4836160" cy="454659"/>
            </a:xfrm>
            <a:custGeom>
              <a:avLst/>
              <a:gdLst/>
              <a:ahLst/>
              <a:cxnLst/>
              <a:rect l="l" t="t" r="r" b="b"/>
              <a:pathLst>
                <a:path w="4836160" h="454660">
                  <a:moveTo>
                    <a:pt x="4835572" y="454300"/>
                  </a:moveTo>
                  <a:lnTo>
                    <a:pt x="0" y="2970"/>
                  </a:lnTo>
                  <a:lnTo>
                    <a:pt x="7347" y="0"/>
                  </a:lnTo>
                  <a:lnTo>
                    <a:pt x="4835572" y="450648"/>
                  </a:lnTo>
                  <a:lnTo>
                    <a:pt x="4835572" y="454300"/>
                  </a:lnTo>
                  <a:close/>
                </a:path>
              </a:pathLst>
            </a:custGeom>
            <a:solidFill>
              <a:srgbClr val="91BA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029208" y="1583721"/>
              <a:ext cx="4828540" cy="454025"/>
            </a:xfrm>
            <a:custGeom>
              <a:avLst/>
              <a:gdLst/>
              <a:ahLst/>
              <a:cxnLst/>
              <a:rect l="l" t="t" r="r" b="b"/>
              <a:pathLst>
                <a:path w="4828540" h="454025">
                  <a:moveTo>
                    <a:pt x="4828186" y="453611"/>
                  </a:moveTo>
                  <a:lnTo>
                    <a:pt x="0" y="2966"/>
                  </a:lnTo>
                  <a:lnTo>
                    <a:pt x="7339" y="0"/>
                  </a:lnTo>
                  <a:lnTo>
                    <a:pt x="4828186" y="449955"/>
                  </a:lnTo>
                  <a:lnTo>
                    <a:pt x="4828186" y="453611"/>
                  </a:lnTo>
                  <a:close/>
                </a:path>
              </a:pathLst>
            </a:custGeom>
            <a:solidFill>
              <a:srgbClr val="8FBA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036587" y="1580865"/>
              <a:ext cx="4820920" cy="453390"/>
            </a:xfrm>
            <a:custGeom>
              <a:avLst/>
              <a:gdLst/>
              <a:ahLst/>
              <a:cxnLst/>
              <a:rect l="l" t="t" r="r" b="b"/>
              <a:pathLst>
                <a:path w="4820920" h="453389">
                  <a:moveTo>
                    <a:pt x="4820807" y="452792"/>
                  </a:moveTo>
                  <a:lnTo>
                    <a:pt x="0" y="2839"/>
                  </a:lnTo>
                  <a:lnTo>
                    <a:pt x="5178" y="745"/>
                  </a:lnTo>
                  <a:lnTo>
                    <a:pt x="8745" y="0"/>
                  </a:lnTo>
                  <a:lnTo>
                    <a:pt x="4820807" y="449139"/>
                  </a:lnTo>
                  <a:lnTo>
                    <a:pt x="4820807" y="452792"/>
                  </a:lnTo>
                  <a:close/>
                </a:path>
              </a:pathLst>
            </a:custGeom>
            <a:solidFill>
              <a:srgbClr val="8B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045395" y="1578327"/>
              <a:ext cx="4812030" cy="452120"/>
            </a:xfrm>
            <a:custGeom>
              <a:avLst/>
              <a:gdLst/>
              <a:ahLst/>
              <a:cxnLst/>
              <a:rect l="l" t="t" r="r" b="b"/>
              <a:pathLst>
                <a:path w="4812030" h="452119">
                  <a:moveTo>
                    <a:pt x="4811999" y="451658"/>
                  </a:moveTo>
                  <a:lnTo>
                    <a:pt x="0" y="2525"/>
                  </a:lnTo>
                  <a:lnTo>
                    <a:pt x="12079" y="0"/>
                  </a:lnTo>
                  <a:lnTo>
                    <a:pt x="4811999" y="448003"/>
                  </a:lnTo>
                  <a:lnTo>
                    <a:pt x="4811999" y="451658"/>
                  </a:lnTo>
                  <a:close/>
                </a:path>
              </a:pathLst>
            </a:custGeom>
            <a:solidFill>
              <a:srgbClr val="88B9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1057537" y="1575789"/>
              <a:ext cx="4799965" cy="450850"/>
            </a:xfrm>
            <a:custGeom>
              <a:avLst/>
              <a:gdLst/>
              <a:ahLst/>
              <a:cxnLst/>
              <a:rect l="l" t="t" r="r" b="b"/>
              <a:pathLst>
                <a:path w="4799965" h="450850">
                  <a:moveTo>
                    <a:pt x="4799857" y="450525"/>
                  </a:moveTo>
                  <a:lnTo>
                    <a:pt x="0" y="2524"/>
                  </a:lnTo>
                  <a:lnTo>
                    <a:pt x="12076" y="0"/>
                  </a:lnTo>
                  <a:lnTo>
                    <a:pt x="4799857" y="446869"/>
                  </a:lnTo>
                  <a:lnTo>
                    <a:pt x="4799857" y="450525"/>
                  </a:lnTo>
                  <a:close/>
                </a:path>
              </a:pathLst>
            </a:custGeom>
            <a:solidFill>
              <a:srgbClr val="84B9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1069676" y="1573249"/>
              <a:ext cx="4787900" cy="449580"/>
            </a:xfrm>
            <a:custGeom>
              <a:avLst/>
              <a:gdLst/>
              <a:ahLst/>
              <a:cxnLst/>
              <a:rect l="l" t="t" r="r" b="b"/>
              <a:pathLst>
                <a:path w="4787900" h="449580">
                  <a:moveTo>
                    <a:pt x="4787718" y="449391"/>
                  </a:moveTo>
                  <a:lnTo>
                    <a:pt x="0" y="2527"/>
                  </a:lnTo>
                  <a:lnTo>
                    <a:pt x="12091" y="0"/>
                  </a:lnTo>
                  <a:lnTo>
                    <a:pt x="4787718" y="445739"/>
                  </a:lnTo>
                  <a:lnTo>
                    <a:pt x="4787718" y="449391"/>
                  </a:lnTo>
                  <a:close/>
                </a:path>
              </a:pathLst>
            </a:custGeom>
            <a:solidFill>
              <a:srgbClr val="80B8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081830" y="1570801"/>
              <a:ext cx="4775835" cy="448309"/>
            </a:xfrm>
            <a:custGeom>
              <a:avLst/>
              <a:gdLst/>
              <a:ahLst/>
              <a:cxnLst/>
              <a:rect l="l" t="t" r="r" b="b"/>
              <a:pathLst>
                <a:path w="4775835" h="448310">
                  <a:moveTo>
                    <a:pt x="4775565" y="448168"/>
                  </a:moveTo>
                  <a:lnTo>
                    <a:pt x="0" y="2434"/>
                  </a:lnTo>
                  <a:lnTo>
                    <a:pt x="11009" y="132"/>
                  </a:lnTo>
                  <a:lnTo>
                    <a:pt x="13045" y="0"/>
                  </a:lnTo>
                  <a:lnTo>
                    <a:pt x="4775565" y="444511"/>
                  </a:lnTo>
                  <a:lnTo>
                    <a:pt x="4775565" y="448168"/>
                  </a:lnTo>
                  <a:close/>
                </a:path>
              </a:pathLst>
            </a:custGeom>
            <a:solidFill>
              <a:srgbClr val="7DB8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094994" y="1569290"/>
              <a:ext cx="4762500" cy="446405"/>
            </a:xfrm>
            <a:custGeom>
              <a:avLst/>
              <a:gdLst/>
              <a:ahLst/>
              <a:cxnLst/>
              <a:rect l="l" t="t" r="r" b="b"/>
              <a:pathLst>
                <a:path w="4762500" h="446405">
                  <a:moveTo>
                    <a:pt x="4762400" y="446004"/>
                  </a:moveTo>
                  <a:lnTo>
                    <a:pt x="0" y="1503"/>
                  </a:lnTo>
                  <a:lnTo>
                    <a:pt x="23062" y="0"/>
                  </a:lnTo>
                  <a:lnTo>
                    <a:pt x="4762400" y="442352"/>
                  </a:lnTo>
                  <a:lnTo>
                    <a:pt x="4762400" y="446004"/>
                  </a:lnTo>
                  <a:close/>
                </a:path>
              </a:pathLst>
            </a:custGeom>
            <a:solidFill>
              <a:srgbClr val="78B7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118175" y="1567780"/>
              <a:ext cx="4739640" cy="443865"/>
            </a:xfrm>
            <a:custGeom>
              <a:avLst/>
              <a:gdLst/>
              <a:ahLst/>
              <a:cxnLst/>
              <a:rect l="l" t="t" r="r" b="b"/>
              <a:pathLst>
                <a:path w="4739640" h="443864">
                  <a:moveTo>
                    <a:pt x="4739219" y="443842"/>
                  </a:moveTo>
                  <a:lnTo>
                    <a:pt x="0" y="1501"/>
                  </a:lnTo>
                  <a:lnTo>
                    <a:pt x="23035" y="0"/>
                  </a:lnTo>
                  <a:lnTo>
                    <a:pt x="4739219" y="440187"/>
                  </a:lnTo>
                  <a:lnTo>
                    <a:pt x="4739219" y="443842"/>
                  </a:lnTo>
                  <a:close/>
                </a:path>
              </a:pathLst>
            </a:custGeom>
            <a:solidFill>
              <a:srgbClr val="74B6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1141335" y="1567100"/>
              <a:ext cx="4716145" cy="441325"/>
            </a:xfrm>
            <a:custGeom>
              <a:avLst/>
              <a:gdLst/>
              <a:ahLst/>
              <a:cxnLst/>
              <a:rect l="l" t="t" r="r" b="b"/>
              <a:pathLst>
                <a:path w="4716145" h="441325">
                  <a:moveTo>
                    <a:pt x="4716059" y="440848"/>
                  </a:moveTo>
                  <a:lnTo>
                    <a:pt x="0" y="672"/>
                  </a:lnTo>
                  <a:lnTo>
                    <a:pt x="10313" y="0"/>
                  </a:lnTo>
                  <a:lnTo>
                    <a:pt x="31922" y="0"/>
                  </a:lnTo>
                  <a:lnTo>
                    <a:pt x="4716059" y="437196"/>
                  </a:lnTo>
                  <a:lnTo>
                    <a:pt x="4716059" y="440848"/>
                  </a:lnTo>
                  <a:close/>
                </a:path>
              </a:pathLst>
            </a:custGeom>
            <a:solidFill>
              <a:srgbClr val="71B7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173459" y="1567100"/>
              <a:ext cx="4684395" cy="437515"/>
            </a:xfrm>
            <a:custGeom>
              <a:avLst/>
              <a:gdLst/>
              <a:ahLst/>
              <a:cxnLst/>
              <a:rect l="l" t="t" r="r" b="b"/>
              <a:pathLst>
                <a:path w="4684395" h="437514">
                  <a:moveTo>
                    <a:pt x="4683935" y="437177"/>
                  </a:moveTo>
                  <a:lnTo>
                    <a:pt x="0" y="0"/>
                  </a:lnTo>
                  <a:lnTo>
                    <a:pt x="39173" y="0"/>
                  </a:lnTo>
                  <a:lnTo>
                    <a:pt x="4683935" y="433521"/>
                  </a:lnTo>
                  <a:lnTo>
                    <a:pt x="4683935" y="437177"/>
                  </a:lnTo>
                  <a:close/>
                </a:path>
              </a:pathLst>
            </a:custGeom>
            <a:solidFill>
              <a:srgbClr val="6CB6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212833" y="1567100"/>
              <a:ext cx="4645025" cy="433705"/>
            </a:xfrm>
            <a:custGeom>
              <a:avLst/>
              <a:gdLst/>
              <a:ahLst/>
              <a:cxnLst/>
              <a:rect l="l" t="t" r="r" b="b"/>
              <a:pathLst>
                <a:path w="4645025" h="433705">
                  <a:moveTo>
                    <a:pt x="4644562" y="433506"/>
                  </a:moveTo>
                  <a:lnTo>
                    <a:pt x="0" y="0"/>
                  </a:lnTo>
                  <a:lnTo>
                    <a:pt x="39128" y="0"/>
                  </a:lnTo>
                  <a:lnTo>
                    <a:pt x="4644562" y="429850"/>
                  </a:lnTo>
                  <a:lnTo>
                    <a:pt x="4644562" y="433506"/>
                  </a:lnTo>
                  <a:close/>
                </a:path>
              </a:pathLst>
            </a:custGeom>
            <a:solidFill>
              <a:srgbClr val="67B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252163" y="1567100"/>
              <a:ext cx="4605655" cy="429895"/>
            </a:xfrm>
            <a:custGeom>
              <a:avLst/>
              <a:gdLst/>
              <a:ahLst/>
              <a:cxnLst/>
              <a:rect l="l" t="t" r="r" b="b"/>
              <a:pathLst>
                <a:path w="4605655" h="429894">
                  <a:moveTo>
                    <a:pt x="4605232" y="429831"/>
                  </a:moveTo>
                  <a:lnTo>
                    <a:pt x="0" y="0"/>
                  </a:lnTo>
                  <a:lnTo>
                    <a:pt x="39171" y="0"/>
                  </a:lnTo>
                  <a:lnTo>
                    <a:pt x="4605232" y="426179"/>
                  </a:lnTo>
                  <a:lnTo>
                    <a:pt x="4605232" y="429831"/>
                  </a:lnTo>
                  <a:close/>
                </a:path>
              </a:pathLst>
            </a:custGeom>
            <a:solidFill>
              <a:srgbClr val="63B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1291536" y="1567100"/>
              <a:ext cx="4566285" cy="426720"/>
            </a:xfrm>
            <a:custGeom>
              <a:avLst/>
              <a:gdLst/>
              <a:ahLst/>
              <a:cxnLst/>
              <a:rect l="l" t="t" r="r" b="b"/>
              <a:pathLst>
                <a:path w="4566285" h="426719">
                  <a:moveTo>
                    <a:pt x="4565858" y="426159"/>
                  </a:moveTo>
                  <a:lnTo>
                    <a:pt x="0" y="0"/>
                  </a:lnTo>
                  <a:lnTo>
                    <a:pt x="39128" y="0"/>
                  </a:lnTo>
                  <a:lnTo>
                    <a:pt x="4565858" y="422504"/>
                  </a:lnTo>
                  <a:lnTo>
                    <a:pt x="4565858" y="426159"/>
                  </a:lnTo>
                  <a:close/>
                </a:path>
              </a:pathLst>
            </a:custGeom>
            <a:solidFill>
              <a:srgbClr val="5DB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1330875" y="1567100"/>
              <a:ext cx="4526915" cy="422909"/>
            </a:xfrm>
            <a:custGeom>
              <a:avLst/>
              <a:gdLst/>
              <a:ahLst/>
              <a:cxnLst/>
              <a:rect l="l" t="t" r="r" b="b"/>
              <a:pathLst>
                <a:path w="4526915" h="422910">
                  <a:moveTo>
                    <a:pt x="4526520" y="422485"/>
                  </a:moveTo>
                  <a:lnTo>
                    <a:pt x="0" y="0"/>
                  </a:lnTo>
                  <a:lnTo>
                    <a:pt x="39162" y="0"/>
                  </a:lnTo>
                  <a:lnTo>
                    <a:pt x="4526520" y="418833"/>
                  </a:lnTo>
                  <a:lnTo>
                    <a:pt x="4526520" y="422485"/>
                  </a:lnTo>
                  <a:close/>
                </a:path>
              </a:pathLst>
            </a:custGeom>
            <a:solidFill>
              <a:srgbClr val="59B5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1370239" y="1567100"/>
              <a:ext cx="4487545" cy="419100"/>
            </a:xfrm>
            <a:custGeom>
              <a:avLst/>
              <a:gdLst/>
              <a:ahLst/>
              <a:cxnLst/>
              <a:rect l="l" t="t" r="r" b="b"/>
              <a:pathLst>
                <a:path w="4487545" h="419100">
                  <a:moveTo>
                    <a:pt x="4487155" y="418813"/>
                  </a:moveTo>
                  <a:lnTo>
                    <a:pt x="0" y="0"/>
                  </a:lnTo>
                  <a:lnTo>
                    <a:pt x="39137" y="0"/>
                  </a:lnTo>
                  <a:lnTo>
                    <a:pt x="4487155" y="415158"/>
                  </a:lnTo>
                  <a:lnTo>
                    <a:pt x="4487155" y="418813"/>
                  </a:lnTo>
                  <a:close/>
                </a:path>
              </a:pathLst>
            </a:custGeom>
            <a:solidFill>
              <a:srgbClr val="53B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1409578" y="1567100"/>
              <a:ext cx="4448175" cy="415290"/>
            </a:xfrm>
            <a:custGeom>
              <a:avLst/>
              <a:gdLst/>
              <a:ahLst/>
              <a:cxnLst/>
              <a:rect l="l" t="t" r="r" b="b"/>
              <a:pathLst>
                <a:path w="4448175" h="415289">
                  <a:moveTo>
                    <a:pt x="4447816" y="415139"/>
                  </a:moveTo>
                  <a:lnTo>
                    <a:pt x="0" y="0"/>
                  </a:lnTo>
                  <a:lnTo>
                    <a:pt x="39126" y="0"/>
                  </a:lnTo>
                  <a:lnTo>
                    <a:pt x="4447816" y="411487"/>
                  </a:lnTo>
                  <a:lnTo>
                    <a:pt x="4447816" y="415139"/>
                  </a:lnTo>
                  <a:close/>
                </a:path>
              </a:pathLst>
            </a:custGeom>
            <a:solidFill>
              <a:srgbClr val="4CB4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1448907" y="1567100"/>
              <a:ext cx="4408805" cy="411480"/>
            </a:xfrm>
            <a:custGeom>
              <a:avLst/>
              <a:gdLst/>
              <a:ahLst/>
              <a:cxnLst/>
              <a:rect l="l" t="t" r="r" b="b"/>
              <a:pathLst>
                <a:path w="4408805" h="411480">
                  <a:moveTo>
                    <a:pt x="4408488" y="411468"/>
                  </a:moveTo>
                  <a:lnTo>
                    <a:pt x="0" y="0"/>
                  </a:lnTo>
                  <a:lnTo>
                    <a:pt x="39169" y="0"/>
                  </a:lnTo>
                  <a:lnTo>
                    <a:pt x="4408488" y="407816"/>
                  </a:lnTo>
                  <a:lnTo>
                    <a:pt x="4408488" y="411468"/>
                  </a:lnTo>
                  <a:close/>
                </a:path>
              </a:pathLst>
            </a:custGeom>
            <a:solidFill>
              <a:srgbClr val="46B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1488278" y="1567100"/>
              <a:ext cx="4369435" cy="408305"/>
            </a:xfrm>
            <a:custGeom>
              <a:avLst/>
              <a:gdLst/>
              <a:ahLst/>
              <a:cxnLst/>
              <a:rect l="l" t="t" r="r" b="b"/>
              <a:pathLst>
                <a:path w="4369435" h="408305">
                  <a:moveTo>
                    <a:pt x="4369116" y="407797"/>
                  </a:moveTo>
                  <a:lnTo>
                    <a:pt x="0" y="0"/>
                  </a:lnTo>
                  <a:lnTo>
                    <a:pt x="39130" y="0"/>
                  </a:lnTo>
                  <a:lnTo>
                    <a:pt x="4369116" y="404141"/>
                  </a:lnTo>
                  <a:lnTo>
                    <a:pt x="4369116" y="407797"/>
                  </a:lnTo>
                  <a:close/>
                </a:path>
              </a:pathLst>
            </a:custGeom>
            <a:solidFill>
              <a:srgbClr val="3EB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1527610" y="1567100"/>
              <a:ext cx="4330065" cy="404495"/>
            </a:xfrm>
            <a:custGeom>
              <a:avLst/>
              <a:gdLst/>
              <a:ahLst/>
              <a:cxnLst/>
              <a:rect l="l" t="t" r="r" b="b"/>
              <a:pathLst>
                <a:path w="4330065" h="404494">
                  <a:moveTo>
                    <a:pt x="4329784" y="404122"/>
                  </a:moveTo>
                  <a:lnTo>
                    <a:pt x="0" y="0"/>
                  </a:lnTo>
                  <a:lnTo>
                    <a:pt x="39168" y="0"/>
                  </a:lnTo>
                  <a:lnTo>
                    <a:pt x="4329784" y="400470"/>
                  </a:lnTo>
                  <a:lnTo>
                    <a:pt x="4329784" y="404122"/>
                  </a:lnTo>
                  <a:close/>
                </a:path>
              </a:pathLst>
            </a:custGeom>
            <a:solidFill>
              <a:srgbClr val="34B3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1566981" y="1567100"/>
              <a:ext cx="4290695" cy="400685"/>
            </a:xfrm>
            <a:custGeom>
              <a:avLst/>
              <a:gdLst/>
              <a:ahLst/>
              <a:cxnLst/>
              <a:rect l="l" t="t" r="r" b="b"/>
              <a:pathLst>
                <a:path w="4290695" h="400685">
                  <a:moveTo>
                    <a:pt x="4290414" y="400451"/>
                  </a:moveTo>
                  <a:lnTo>
                    <a:pt x="0" y="0"/>
                  </a:lnTo>
                  <a:lnTo>
                    <a:pt x="39131" y="0"/>
                  </a:lnTo>
                  <a:lnTo>
                    <a:pt x="4290414" y="396795"/>
                  </a:lnTo>
                  <a:lnTo>
                    <a:pt x="4290414" y="400451"/>
                  </a:lnTo>
                  <a:close/>
                </a:path>
              </a:pathLst>
            </a:custGeom>
            <a:solidFill>
              <a:srgbClr val="2BB2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1606314" y="1567100"/>
              <a:ext cx="4251325" cy="396875"/>
            </a:xfrm>
            <a:custGeom>
              <a:avLst/>
              <a:gdLst/>
              <a:ahLst/>
              <a:cxnLst/>
              <a:rect l="l" t="t" r="r" b="b"/>
              <a:pathLst>
                <a:path w="4251325" h="396875">
                  <a:moveTo>
                    <a:pt x="4251080" y="396776"/>
                  </a:moveTo>
                  <a:lnTo>
                    <a:pt x="0" y="0"/>
                  </a:lnTo>
                  <a:lnTo>
                    <a:pt x="39167" y="0"/>
                  </a:lnTo>
                  <a:lnTo>
                    <a:pt x="4251080" y="393124"/>
                  </a:lnTo>
                  <a:lnTo>
                    <a:pt x="4251080" y="396776"/>
                  </a:lnTo>
                  <a:close/>
                </a:path>
              </a:pathLst>
            </a:custGeom>
            <a:solidFill>
              <a:srgbClr val="1BB2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1645685" y="1567100"/>
              <a:ext cx="4211955" cy="393700"/>
            </a:xfrm>
            <a:custGeom>
              <a:avLst/>
              <a:gdLst/>
              <a:ahLst/>
              <a:cxnLst/>
              <a:rect l="l" t="t" r="r" b="b"/>
              <a:pathLst>
                <a:path w="4211955" h="393700">
                  <a:moveTo>
                    <a:pt x="4211710" y="393104"/>
                  </a:moveTo>
                  <a:lnTo>
                    <a:pt x="0" y="0"/>
                  </a:lnTo>
                  <a:lnTo>
                    <a:pt x="39131" y="0"/>
                  </a:lnTo>
                  <a:lnTo>
                    <a:pt x="4211710" y="389449"/>
                  </a:lnTo>
                  <a:lnTo>
                    <a:pt x="4211710" y="393104"/>
                  </a:lnTo>
                  <a:close/>
                </a:path>
              </a:pathLst>
            </a:custGeom>
            <a:solidFill>
              <a:srgbClr val="00B1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1685020" y="1567100"/>
              <a:ext cx="4172585" cy="389890"/>
            </a:xfrm>
            <a:custGeom>
              <a:avLst/>
              <a:gdLst/>
              <a:ahLst/>
              <a:cxnLst/>
              <a:rect l="l" t="t" r="r" b="b"/>
              <a:pathLst>
                <a:path w="4172585" h="389889">
                  <a:moveTo>
                    <a:pt x="4172374" y="389434"/>
                  </a:moveTo>
                  <a:lnTo>
                    <a:pt x="0" y="0"/>
                  </a:lnTo>
                  <a:lnTo>
                    <a:pt x="39132" y="0"/>
                  </a:lnTo>
                  <a:lnTo>
                    <a:pt x="4172374" y="385777"/>
                  </a:lnTo>
                  <a:lnTo>
                    <a:pt x="4172374" y="389434"/>
                  </a:lnTo>
                  <a:close/>
                </a:path>
              </a:pathLst>
            </a:custGeom>
            <a:solidFill>
              <a:srgbClr val="00B1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1724355" y="1567100"/>
              <a:ext cx="4133215" cy="386080"/>
            </a:xfrm>
            <a:custGeom>
              <a:avLst/>
              <a:gdLst/>
              <a:ahLst/>
              <a:cxnLst/>
              <a:rect l="l" t="t" r="r" b="b"/>
              <a:pathLst>
                <a:path w="4133215" h="386080">
                  <a:moveTo>
                    <a:pt x="4133040" y="385759"/>
                  </a:moveTo>
                  <a:lnTo>
                    <a:pt x="0" y="0"/>
                  </a:lnTo>
                  <a:lnTo>
                    <a:pt x="39166" y="0"/>
                  </a:lnTo>
                  <a:lnTo>
                    <a:pt x="4133040" y="382107"/>
                  </a:lnTo>
                  <a:lnTo>
                    <a:pt x="4133040" y="385759"/>
                  </a:lnTo>
                  <a:close/>
                </a:path>
              </a:pathLst>
            </a:custGeom>
            <a:solidFill>
              <a:srgbClr val="00B1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1763723" y="1567100"/>
              <a:ext cx="4093845" cy="382270"/>
            </a:xfrm>
            <a:custGeom>
              <a:avLst/>
              <a:gdLst/>
              <a:ahLst/>
              <a:cxnLst/>
              <a:rect l="l" t="t" r="r" b="b"/>
              <a:pathLst>
                <a:path w="4093845" h="382269">
                  <a:moveTo>
                    <a:pt x="4093671" y="382088"/>
                  </a:moveTo>
                  <a:lnTo>
                    <a:pt x="0" y="0"/>
                  </a:lnTo>
                  <a:lnTo>
                    <a:pt x="39133" y="0"/>
                  </a:lnTo>
                  <a:lnTo>
                    <a:pt x="4093671" y="378432"/>
                  </a:lnTo>
                  <a:lnTo>
                    <a:pt x="4093671" y="382088"/>
                  </a:lnTo>
                  <a:close/>
                </a:path>
              </a:pathLst>
            </a:custGeom>
            <a:solidFill>
              <a:srgbClr val="00B0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1803057" y="1567103"/>
              <a:ext cx="4054475" cy="378460"/>
            </a:xfrm>
            <a:custGeom>
              <a:avLst/>
              <a:gdLst/>
              <a:ahLst/>
              <a:cxnLst/>
              <a:rect l="l" t="t" r="r" b="b"/>
              <a:pathLst>
                <a:path w="4054475" h="378460">
                  <a:moveTo>
                    <a:pt x="4054335" y="374764"/>
                  </a:moveTo>
                  <a:lnTo>
                    <a:pt x="39166" y="0"/>
                  </a:lnTo>
                  <a:lnTo>
                    <a:pt x="0" y="0"/>
                  </a:lnTo>
                  <a:lnTo>
                    <a:pt x="4054335" y="378421"/>
                  </a:lnTo>
                  <a:lnTo>
                    <a:pt x="4054335" y="374764"/>
                  </a:lnTo>
                  <a:close/>
                </a:path>
                <a:path w="4054475" h="378460">
                  <a:moveTo>
                    <a:pt x="4054335" y="371094"/>
                  </a:moveTo>
                  <a:lnTo>
                    <a:pt x="78498" y="0"/>
                  </a:lnTo>
                  <a:lnTo>
                    <a:pt x="39370" y="0"/>
                  </a:lnTo>
                  <a:lnTo>
                    <a:pt x="4054335" y="374738"/>
                  </a:lnTo>
                  <a:lnTo>
                    <a:pt x="4054335" y="371094"/>
                  </a:lnTo>
                  <a:close/>
                </a:path>
              </a:pathLst>
            </a:custGeom>
            <a:solidFill>
              <a:srgbClr val="00B0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1881769" y="1567100"/>
              <a:ext cx="3975735" cy="371475"/>
            </a:xfrm>
            <a:custGeom>
              <a:avLst/>
              <a:gdLst/>
              <a:ahLst/>
              <a:cxnLst/>
              <a:rect l="l" t="t" r="r" b="b"/>
              <a:pathLst>
                <a:path w="3975735" h="371475">
                  <a:moveTo>
                    <a:pt x="3975625" y="371067"/>
                  </a:moveTo>
                  <a:lnTo>
                    <a:pt x="0" y="0"/>
                  </a:lnTo>
                  <a:lnTo>
                    <a:pt x="39159" y="0"/>
                  </a:lnTo>
                  <a:lnTo>
                    <a:pt x="3975625" y="367414"/>
                  </a:lnTo>
                  <a:lnTo>
                    <a:pt x="3975625" y="371067"/>
                  </a:lnTo>
                  <a:close/>
                </a:path>
              </a:pathLst>
            </a:custGeom>
            <a:solidFill>
              <a:srgbClr val="00AF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1921131" y="1567100"/>
              <a:ext cx="3936365" cy="367665"/>
            </a:xfrm>
            <a:custGeom>
              <a:avLst/>
              <a:gdLst/>
              <a:ahLst/>
              <a:cxnLst/>
              <a:rect l="l" t="t" r="r" b="b"/>
              <a:pathLst>
                <a:path w="3936365" h="367664">
                  <a:moveTo>
                    <a:pt x="3936264" y="367395"/>
                  </a:moveTo>
                  <a:lnTo>
                    <a:pt x="0" y="0"/>
                  </a:lnTo>
                  <a:lnTo>
                    <a:pt x="39140" y="0"/>
                  </a:lnTo>
                  <a:lnTo>
                    <a:pt x="3936264" y="363740"/>
                  </a:lnTo>
                  <a:lnTo>
                    <a:pt x="3936264" y="367395"/>
                  </a:lnTo>
                  <a:close/>
                </a:path>
              </a:pathLst>
            </a:custGeom>
            <a:solidFill>
              <a:srgbClr val="00AF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1960473" y="1567100"/>
              <a:ext cx="3896995" cy="363855"/>
            </a:xfrm>
            <a:custGeom>
              <a:avLst/>
              <a:gdLst/>
              <a:ahLst/>
              <a:cxnLst/>
              <a:rect l="l" t="t" r="r" b="b"/>
              <a:pathLst>
                <a:path w="3896995" h="363855">
                  <a:moveTo>
                    <a:pt x="3896922" y="363721"/>
                  </a:moveTo>
                  <a:lnTo>
                    <a:pt x="0" y="0"/>
                  </a:lnTo>
                  <a:lnTo>
                    <a:pt x="39127" y="0"/>
                  </a:lnTo>
                  <a:lnTo>
                    <a:pt x="3896922" y="360068"/>
                  </a:lnTo>
                  <a:lnTo>
                    <a:pt x="3896922" y="363721"/>
                  </a:lnTo>
                  <a:close/>
                </a:path>
              </a:pathLst>
            </a:custGeom>
            <a:solidFill>
              <a:srgbClr val="00AE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1999802" y="1567100"/>
              <a:ext cx="3857625" cy="360045"/>
            </a:xfrm>
            <a:custGeom>
              <a:avLst/>
              <a:gdLst/>
              <a:ahLst/>
              <a:cxnLst/>
              <a:rect l="l" t="t" r="r" b="b"/>
              <a:pathLst>
                <a:path w="3857625" h="360044">
                  <a:moveTo>
                    <a:pt x="3857592" y="360050"/>
                  </a:moveTo>
                  <a:lnTo>
                    <a:pt x="0" y="0"/>
                  </a:lnTo>
                  <a:lnTo>
                    <a:pt x="39164" y="0"/>
                  </a:lnTo>
                  <a:lnTo>
                    <a:pt x="3857592" y="356398"/>
                  </a:lnTo>
                  <a:lnTo>
                    <a:pt x="3857592" y="360050"/>
                  </a:lnTo>
                  <a:close/>
                </a:path>
              </a:pathLst>
            </a:custGeom>
            <a:solidFill>
              <a:srgbClr val="00AE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2039170" y="1567100"/>
              <a:ext cx="3818254" cy="356870"/>
            </a:xfrm>
            <a:custGeom>
              <a:avLst/>
              <a:gdLst/>
              <a:ahLst/>
              <a:cxnLst/>
              <a:rect l="l" t="t" r="r" b="b"/>
              <a:pathLst>
                <a:path w="3818254" h="356869">
                  <a:moveTo>
                    <a:pt x="3818224" y="356378"/>
                  </a:moveTo>
                  <a:lnTo>
                    <a:pt x="0" y="0"/>
                  </a:lnTo>
                  <a:lnTo>
                    <a:pt x="39133" y="0"/>
                  </a:lnTo>
                  <a:lnTo>
                    <a:pt x="3818224" y="352723"/>
                  </a:lnTo>
                  <a:lnTo>
                    <a:pt x="3818224" y="356378"/>
                  </a:lnTo>
                  <a:close/>
                </a:path>
              </a:pathLst>
            </a:custGeom>
            <a:solidFill>
              <a:srgbClr val="00AE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2078513" y="1567100"/>
              <a:ext cx="3778885" cy="353060"/>
            </a:xfrm>
            <a:custGeom>
              <a:avLst/>
              <a:gdLst/>
              <a:ahLst/>
              <a:cxnLst/>
              <a:rect l="l" t="t" r="r" b="b"/>
              <a:pathLst>
                <a:path w="3778885" h="353060">
                  <a:moveTo>
                    <a:pt x="3778881" y="352704"/>
                  </a:moveTo>
                  <a:lnTo>
                    <a:pt x="0" y="0"/>
                  </a:lnTo>
                  <a:lnTo>
                    <a:pt x="39158" y="0"/>
                  </a:lnTo>
                  <a:lnTo>
                    <a:pt x="3778881" y="349051"/>
                  </a:lnTo>
                  <a:lnTo>
                    <a:pt x="3778881" y="352704"/>
                  </a:lnTo>
                  <a:close/>
                </a:path>
              </a:pathLst>
            </a:custGeom>
            <a:solidFill>
              <a:srgbClr val="00AD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2117871" y="1567100"/>
              <a:ext cx="3740150" cy="349250"/>
            </a:xfrm>
            <a:custGeom>
              <a:avLst/>
              <a:gdLst/>
              <a:ahLst/>
              <a:cxnLst/>
              <a:rect l="l" t="t" r="r" b="b"/>
              <a:pathLst>
                <a:path w="3740150" h="349250">
                  <a:moveTo>
                    <a:pt x="3739523" y="349033"/>
                  </a:moveTo>
                  <a:lnTo>
                    <a:pt x="0" y="0"/>
                  </a:lnTo>
                  <a:lnTo>
                    <a:pt x="39136" y="0"/>
                  </a:lnTo>
                  <a:lnTo>
                    <a:pt x="3739523" y="345377"/>
                  </a:lnTo>
                  <a:lnTo>
                    <a:pt x="3739523" y="349033"/>
                  </a:lnTo>
                  <a:close/>
                </a:path>
              </a:pathLst>
            </a:custGeom>
            <a:solidFill>
              <a:srgbClr val="00AD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2157209" y="1567103"/>
              <a:ext cx="3700779" cy="345440"/>
            </a:xfrm>
            <a:custGeom>
              <a:avLst/>
              <a:gdLst/>
              <a:ahLst/>
              <a:cxnLst/>
              <a:rect l="l" t="t" r="r" b="b"/>
              <a:pathLst>
                <a:path w="3700779" h="345439">
                  <a:moveTo>
                    <a:pt x="3700183" y="341706"/>
                  </a:moveTo>
                  <a:lnTo>
                    <a:pt x="39128" y="0"/>
                  </a:lnTo>
                  <a:lnTo>
                    <a:pt x="0" y="0"/>
                  </a:lnTo>
                  <a:lnTo>
                    <a:pt x="3700183" y="345363"/>
                  </a:lnTo>
                  <a:lnTo>
                    <a:pt x="3700183" y="341706"/>
                  </a:lnTo>
                  <a:close/>
                </a:path>
                <a:path w="3700779" h="345439">
                  <a:moveTo>
                    <a:pt x="3700183" y="338035"/>
                  </a:moveTo>
                  <a:lnTo>
                    <a:pt x="78498" y="0"/>
                  </a:lnTo>
                  <a:lnTo>
                    <a:pt x="39331" y="0"/>
                  </a:lnTo>
                  <a:lnTo>
                    <a:pt x="3700183" y="341693"/>
                  </a:lnTo>
                  <a:lnTo>
                    <a:pt x="3700183" y="338035"/>
                  </a:lnTo>
                  <a:close/>
                </a:path>
              </a:pathLst>
            </a:custGeom>
            <a:solidFill>
              <a:srgbClr val="00A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2235911" y="1567100"/>
              <a:ext cx="3622040" cy="338455"/>
            </a:xfrm>
            <a:custGeom>
              <a:avLst/>
              <a:gdLst/>
              <a:ahLst/>
              <a:cxnLst/>
              <a:rect l="l" t="t" r="r" b="b"/>
              <a:pathLst>
                <a:path w="3622040" h="338455">
                  <a:moveTo>
                    <a:pt x="3621483" y="338016"/>
                  </a:moveTo>
                  <a:lnTo>
                    <a:pt x="0" y="0"/>
                  </a:lnTo>
                  <a:lnTo>
                    <a:pt x="39137" y="0"/>
                  </a:lnTo>
                  <a:lnTo>
                    <a:pt x="3621483" y="334359"/>
                  </a:lnTo>
                  <a:lnTo>
                    <a:pt x="3621483" y="338016"/>
                  </a:lnTo>
                  <a:close/>
                </a:path>
              </a:pathLst>
            </a:custGeom>
            <a:solidFill>
              <a:srgbClr val="00A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2275250" y="1567100"/>
              <a:ext cx="3582670" cy="334645"/>
            </a:xfrm>
            <a:custGeom>
              <a:avLst/>
              <a:gdLst/>
              <a:ahLst/>
              <a:cxnLst/>
              <a:rect l="l" t="t" r="r" b="b"/>
              <a:pathLst>
                <a:path w="3582670" h="334644">
                  <a:moveTo>
                    <a:pt x="3582144" y="334341"/>
                  </a:moveTo>
                  <a:lnTo>
                    <a:pt x="0" y="0"/>
                  </a:lnTo>
                  <a:lnTo>
                    <a:pt x="39161" y="0"/>
                  </a:lnTo>
                  <a:lnTo>
                    <a:pt x="3582144" y="330689"/>
                  </a:lnTo>
                  <a:lnTo>
                    <a:pt x="3582144" y="334341"/>
                  </a:lnTo>
                  <a:close/>
                </a:path>
              </a:pathLst>
            </a:custGeom>
            <a:solidFill>
              <a:srgbClr val="00A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2314614" y="1567100"/>
              <a:ext cx="3543300" cy="330835"/>
            </a:xfrm>
            <a:custGeom>
              <a:avLst/>
              <a:gdLst/>
              <a:ahLst/>
              <a:cxnLst/>
              <a:rect l="l" t="t" r="r" b="b"/>
              <a:pathLst>
                <a:path w="3543300" h="330835">
                  <a:moveTo>
                    <a:pt x="3542781" y="330670"/>
                  </a:moveTo>
                  <a:lnTo>
                    <a:pt x="0" y="0"/>
                  </a:lnTo>
                  <a:lnTo>
                    <a:pt x="39138" y="0"/>
                  </a:lnTo>
                  <a:lnTo>
                    <a:pt x="3542781" y="327014"/>
                  </a:lnTo>
                  <a:lnTo>
                    <a:pt x="3542781" y="330670"/>
                  </a:lnTo>
                  <a:close/>
                </a:path>
              </a:pathLst>
            </a:custGeom>
            <a:solidFill>
              <a:srgbClr val="00AD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2353957" y="1567103"/>
              <a:ext cx="3503929" cy="327025"/>
            </a:xfrm>
            <a:custGeom>
              <a:avLst/>
              <a:gdLst/>
              <a:ahLst/>
              <a:cxnLst/>
              <a:rect l="l" t="t" r="r" b="b"/>
              <a:pathLst>
                <a:path w="3503929" h="327025">
                  <a:moveTo>
                    <a:pt x="3503434" y="321487"/>
                  </a:moveTo>
                  <a:lnTo>
                    <a:pt x="58991" y="0"/>
                  </a:lnTo>
                  <a:lnTo>
                    <a:pt x="39154" y="0"/>
                  </a:lnTo>
                  <a:lnTo>
                    <a:pt x="19850" y="0"/>
                  </a:lnTo>
                  <a:lnTo>
                    <a:pt x="0" y="0"/>
                  </a:lnTo>
                  <a:lnTo>
                    <a:pt x="3503434" y="326999"/>
                  </a:lnTo>
                  <a:lnTo>
                    <a:pt x="3503434" y="325145"/>
                  </a:lnTo>
                  <a:lnTo>
                    <a:pt x="3503434" y="323342"/>
                  </a:lnTo>
                  <a:lnTo>
                    <a:pt x="3503434" y="321487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2413363" y="1567100"/>
              <a:ext cx="3444240" cy="321945"/>
            </a:xfrm>
            <a:custGeom>
              <a:avLst/>
              <a:gdLst/>
              <a:ahLst/>
              <a:cxnLst/>
              <a:rect l="l" t="t" r="r" b="b"/>
              <a:pathLst>
                <a:path w="3444240" h="321944">
                  <a:moveTo>
                    <a:pt x="3444032" y="321450"/>
                  </a:moveTo>
                  <a:lnTo>
                    <a:pt x="0" y="0"/>
                  </a:lnTo>
                  <a:lnTo>
                    <a:pt x="39154" y="0"/>
                  </a:lnTo>
                  <a:lnTo>
                    <a:pt x="3444032" y="317798"/>
                  </a:lnTo>
                  <a:lnTo>
                    <a:pt x="3444032" y="321450"/>
                  </a:lnTo>
                  <a:close/>
                </a:path>
              </a:pathLst>
            </a:custGeom>
            <a:solidFill>
              <a:srgbClr val="00AE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2452940" y="1567100"/>
              <a:ext cx="3404870" cy="318135"/>
            </a:xfrm>
            <a:custGeom>
              <a:avLst/>
              <a:gdLst/>
              <a:ahLst/>
              <a:cxnLst/>
              <a:rect l="l" t="t" r="r" b="b"/>
              <a:pathLst>
                <a:path w="3404870" h="318135">
                  <a:moveTo>
                    <a:pt x="3404454" y="317756"/>
                  </a:moveTo>
                  <a:lnTo>
                    <a:pt x="0" y="0"/>
                  </a:lnTo>
                  <a:lnTo>
                    <a:pt x="39153" y="0"/>
                  </a:lnTo>
                  <a:lnTo>
                    <a:pt x="3404454" y="314104"/>
                  </a:lnTo>
                  <a:lnTo>
                    <a:pt x="3404454" y="317756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2492515" y="1567100"/>
              <a:ext cx="3365500" cy="314325"/>
            </a:xfrm>
            <a:custGeom>
              <a:avLst/>
              <a:gdLst/>
              <a:ahLst/>
              <a:cxnLst/>
              <a:rect l="l" t="t" r="r" b="b"/>
              <a:pathLst>
                <a:path w="3365500" h="314325">
                  <a:moveTo>
                    <a:pt x="3364879" y="314063"/>
                  </a:moveTo>
                  <a:lnTo>
                    <a:pt x="0" y="0"/>
                  </a:lnTo>
                  <a:lnTo>
                    <a:pt x="39156" y="0"/>
                  </a:lnTo>
                  <a:lnTo>
                    <a:pt x="3364879" y="310410"/>
                  </a:lnTo>
                  <a:lnTo>
                    <a:pt x="3364879" y="314063"/>
                  </a:lnTo>
                  <a:close/>
                </a:path>
              </a:pathLst>
            </a:custGeom>
            <a:solidFill>
              <a:srgbClr val="00B1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2532092" y="1567100"/>
              <a:ext cx="3325495" cy="310515"/>
            </a:xfrm>
            <a:custGeom>
              <a:avLst/>
              <a:gdLst/>
              <a:ahLst/>
              <a:cxnLst/>
              <a:rect l="l" t="t" r="r" b="b"/>
              <a:pathLst>
                <a:path w="3325495" h="310514">
                  <a:moveTo>
                    <a:pt x="3325302" y="310369"/>
                  </a:moveTo>
                  <a:lnTo>
                    <a:pt x="0" y="0"/>
                  </a:lnTo>
                  <a:lnTo>
                    <a:pt x="39153" y="0"/>
                  </a:lnTo>
                  <a:lnTo>
                    <a:pt x="3325302" y="306717"/>
                  </a:lnTo>
                  <a:lnTo>
                    <a:pt x="3325302" y="310369"/>
                  </a:lnTo>
                  <a:close/>
                </a:path>
              </a:pathLst>
            </a:custGeom>
            <a:solidFill>
              <a:srgbClr val="00B2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2571670" y="1567100"/>
              <a:ext cx="3286125" cy="306705"/>
            </a:xfrm>
            <a:custGeom>
              <a:avLst/>
              <a:gdLst/>
              <a:ahLst/>
              <a:cxnLst/>
              <a:rect l="l" t="t" r="r" b="b"/>
              <a:pathLst>
                <a:path w="3286125" h="306705">
                  <a:moveTo>
                    <a:pt x="3285725" y="306675"/>
                  </a:moveTo>
                  <a:lnTo>
                    <a:pt x="0" y="0"/>
                  </a:lnTo>
                  <a:lnTo>
                    <a:pt x="39152" y="0"/>
                  </a:lnTo>
                  <a:lnTo>
                    <a:pt x="3285725" y="303023"/>
                  </a:lnTo>
                  <a:lnTo>
                    <a:pt x="3285725" y="306675"/>
                  </a:lnTo>
                  <a:close/>
                </a:path>
              </a:pathLst>
            </a:custGeom>
            <a:solidFill>
              <a:srgbClr val="00B3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2611229" y="1567100"/>
              <a:ext cx="3246755" cy="303530"/>
            </a:xfrm>
            <a:custGeom>
              <a:avLst/>
              <a:gdLst/>
              <a:ahLst/>
              <a:cxnLst/>
              <a:rect l="l" t="t" r="r" b="b"/>
              <a:pathLst>
                <a:path w="3246754" h="303530">
                  <a:moveTo>
                    <a:pt x="3246166" y="302984"/>
                  </a:moveTo>
                  <a:lnTo>
                    <a:pt x="0" y="0"/>
                  </a:lnTo>
                  <a:lnTo>
                    <a:pt x="39144" y="0"/>
                  </a:lnTo>
                  <a:lnTo>
                    <a:pt x="3246166" y="299329"/>
                  </a:lnTo>
                  <a:lnTo>
                    <a:pt x="3246166" y="302984"/>
                  </a:lnTo>
                  <a:close/>
                </a:path>
              </a:pathLst>
            </a:custGeom>
            <a:solidFill>
              <a:srgbClr val="00B5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2650806" y="1567100"/>
              <a:ext cx="3206750" cy="299720"/>
            </a:xfrm>
            <a:custGeom>
              <a:avLst/>
              <a:gdLst/>
              <a:ahLst/>
              <a:cxnLst/>
              <a:rect l="l" t="t" r="r" b="b"/>
              <a:pathLst>
                <a:path w="3206750" h="299719">
                  <a:moveTo>
                    <a:pt x="3206589" y="299290"/>
                  </a:moveTo>
                  <a:lnTo>
                    <a:pt x="0" y="0"/>
                  </a:lnTo>
                  <a:lnTo>
                    <a:pt x="39138" y="0"/>
                  </a:lnTo>
                  <a:lnTo>
                    <a:pt x="3206589" y="295635"/>
                  </a:lnTo>
                  <a:lnTo>
                    <a:pt x="3206589" y="299290"/>
                  </a:lnTo>
                  <a:close/>
                </a:path>
              </a:pathLst>
            </a:custGeom>
            <a:solidFill>
              <a:srgbClr val="00B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2690383" y="1567100"/>
              <a:ext cx="3167380" cy="295910"/>
            </a:xfrm>
            <a:custGeom>
              <a:avLst/>
              <a:gdLst/>
              <a:ahLst/>
              <a:cxnLst/>
              <a:rect l="l" t="t" r="r" b="b"/>
              <a:pathLst>
                <a:path w="3167379" h="295910">
                  <a:moveTo>
                    <a:pt x="3167012" y="295596"/>
                  </a:moveTo>
                  <a:lnTo>
                    <a:pt x="0" y="0"/>
                  </a:lnTo>
                  <a:lnTo>
                    <a:pt x="39144" y="0"/>
                  </a:lnTo>
                  <a:lnTo>
                    <a:pt x="3167012" y="291941"/>
                  </a:lnTo>
                  <a:lnTo>
                    <a:pt x="3167012" y="295596"/>
                  </a:lnTo>
                  <a:close/>
                </a:path>
              </a:pathLst>
            </a:custGeom>
            <a:solidFill>
              <a:srgbClr val="00B7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2729957" y="1567100"/>
              <a:ext cx="3128010" cy="292100"/>
            </a:xfrm>
            <a:custGeom>
              <a:avLst/>
              <a:gdLst/>
              <a:ahLst/>
              <a:cxnLst/>
              <a:rect l="l" t="t" r="r" b="b"/>
              <a:pathLst>
                <a:path w="3128010" h="292100">
                  <a:moveTo>
                    <a:pt x="3127438" y="291903"/>
                  </a:moveTo>
                  <a:lnTo>
                    <a:pt x="0" y="0"/>
                  </a:lnTo>
                  <a:lnTo>
                    <a:pt x="39142" y="0"/>
                  </a:lnTo>
                  <a:lnTo>
                    <a:pt x="3127438" y="288247"/>
                  </a:lnTo>
                  <a:lnTo>
                    <a:pt x="3127438" y="291903"/>
                  </a:lnTo>
                  <a:close/>
                </a:path>
              </a:pathLst>
            </a:custGeom>
            <a:solidFill>
              <a:srgbClr val="00B9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2769508" y="1567100"/>
              <a:ext cx="3088005" cy="288290"/>
            </a:xfrm>
            <a:custGeom>
              <a:avLst/>
              <a:gdLst/>
              <a:ahLst/>
              <a:cxnLst/>
              <a:rect l="l" t="t" r="r" b="b"/>
              <a:pathLst>
                <a:path w="3088004" h="288289">
                  <a:moveTo>
                    <a:pt x="3087886" y="288209"/>
                  </a:moveTo>
                  <a:lnTo>
                    <a:pt x="0" y="0"/>
                  </a:lnTo>
                  <a:lnTo>
                    <a:pt x="39154" y="0"/>
                  </a:lnTo>
                  <a:lnTo>
                    <a:pt x="3087886" y="284556"/>
                  </a:lnTo>
                  <a:lnTo>
                    <a:pt x="3087886" y="288209"/>
                  </a:lnTo>
                  <a:close/>
                </a:path>
              </a:pathLst>
            </a:custGeom>
            <a:solidFill>
              <a:srgbClr val="00BA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2809086" y="1567100"/>
              <a:ext cx="3048635" cy="285115"/>
            </a:xfrm>
            <a:custGeom>
              <a:avLst/>
              <a:gdLst/>
              <a:ahLst/>
              <a:cxnLst/>
              <a:rect l="l" t="t" r="r" b="b"/>
              <a:pathLst>
                <a:path w="3048635" h="285114">
                  <a:moveTo>
                    <a:pt x="3048309" y="284515"/>
                  </a:moveTo>
                  <a:lnTo>
                    <a:pt x="0" y="0"/>
                  </a:lnTo>
                  <a:lnTo>
                    <a:pt x="39154" y="0"/>
                  </a:lnTo>
                  <a:lnTo>
                    <a:pt x="3048309" y="280863"/>
                  </a:lnTo>
                  <a:lnTo>
                    <a:pt x="3048309" y="284515"/>
                  </a:lnTo>
                  <a:close/>
                </a:path>
              </a:pathLst>
            </a:custGeom>
            <a:solidFill>
              <a:srgbClr val="00BB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2848657" y="1567100"/>
              <a:ext cx="3009265" cy="281305"/>
            </a:xfrm>
            <a:custGeom>
              <a:avLst/>
              <a:gdLst/>
              <a:ahLst/>
              <a:cxnLst/>
              <a:rect l="l" t="t" r="r" b="b"/>
              <a:pathLst>
                <a:path w="3009265" h="281305">
                  <a:moveTo>
                    <a:pt x="3008737" y="280821"/>
                  </a:moveTo>
                  <a:lnTo>
                    <a:pt x="0" y="0"/>
                  </a:lnTo>
                  <a:lnTo>
                    <a:pt x="39156" y="0"/>
                  </a:lnTo>
                  <a:lnTo>
                    <a:pt x="3008737" y="277169"/>
                  </a:lnTo>
                  <a:lnTo>
                    <a:pt x="3008737" y="280821"/>
                  </a:lnTo>
                  <a:close/>
                </a:path>
              </a:pathLst>
            </a:custGeom>
            <a:solidFill>
              <a:srgbClr val="00BD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2888234" y="1567100"/>
              <a:ext cx="2969260" cy="277495"/>
            </a:xfrm>
            <a:custGeom>
              <a:avLst/>
              <a:gdLst/>
              <a:ahLst/>
              <a:cxnLst/>
              <a:rect l="l" t="t" r="r" b="b"/>
              <a:pathLst>
                <a:path w="2969260" h="277494">
                  <a:moveTo>
                    <a:pt x="2969160" y="277127"/>
                  </a:moveTo>
                  <a:lnTo>
                    <a:pt x="0" y="0"/>
                  </a:lnTo>
                  <a:lnTo>
                    <a:pt x="39156" y="0"/>
                  </a:lnTo>
                  <a:lnTo>
                    <a:pt x="2969160" y="273475"/>
                  </a:lnTo>
                  <a:lnTo>
                    <a:pt x="2969160" y="277127"/>
                  </a:lnTo>
                  <a:close/>
                </a:path>
              </a:pathLst>
            </a:custGeom>
            <a:solidFill>
              <a:srgbClr val="00BE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2927812" y="1567100"/>
              <a:ext cx="2929890" cy="273685"/>
            </a:xfrm>
            <a:custGeom>
              <a:avLst/>
              <a:gdLst/>
              <a:ahLst/>
              <a:cxnLst/>
              <a:rect l="l" t="t" r="r" b="b"/>
              <a:pathLst>
                <a:path w="2929890" h="273685">
                  <a:moveTo>
                    <a:pt x="2929583" y="273433"/>
                  </a:moveTo>
                  <a:lnTo>
                    <a:pt x="0" y="0"/>
                  </a:lnTo>
                  <a:lnTo>
                    <a:pt x="39155" y="0"/>
                  </a:lnTo>
                  <a:lnTo>
                    <a:pt x="2929583" y="269781"/>
                  </a:lnTo>
                  <a:lnTo>
                    <a:pt x="2929583" y="273433"/>
                  </a:lnTo>
                  <a:close/>
                </a:path>
              </a:pathLst>
            </a:custGeom>
            <a:solidFill>
              <a:srgbClr val="00BF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2967371" y="1567100"/>
              <a:ext cx="2890520" cy="269875"/>
            </a:xfrm>
            <a:custGeom>
              <a:avLst/>
              <a:gdLst/>
              <a:ahLst/>
              <a:cxnLst/>
              <a:rect l="l" t="t" r="r" b="b"/>
              <a:pathLst>
                <a:path w="2890520" h="269875">
                  <a:moveTo>
                    <a:pt x="2890023" y="269744"/>
                  </a:moveTo>
                  <a:lnTo>
                    <a:pt x="0" y="0"/>
                  </a:lnTo>
                  <a:lnTo>
                    <a:pt x="39144" y="0"/>
                  </a:lnTo>
                  <a:lnTo>
                    <a:pt x="2890023" y="266088"/>
                  </a:lnTo>
                  <a:lnTo>
                    <a:pt x="2890023" y="269744"/>
                  </a:lnTo>
                  <a:close/>
                </a:path>
              </a:pathLst>
            </a:custGeom>
            <a:solidFill>
              <a:srgbClr val="00C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3006948" y="1567100"/>
              <a:ext cx="2850515" cy="266065"/>
            </a:xfrm>
            <a:custGeom>
              <a:avLst/>
              <a:gdLst/>
              <a:ahLst/>
              <a:cxnLst/>
              <a:rect l="l" t="t" r="r" b="b"/>
              <a:pathLst>
                <a:path w="2850515" h="266064">
                  <a:moveTo>
                    <a:pt x="2850446" y="266050"/>
                  </a:moveTo>
                  <a:lnTo>
                    <a:pt x="0" y="0"/>
                  </a:lnTo>
                  <a:lnTo>
                    <a:pt x="39144" y="0"/>
                  </a:lnTo>
                  <a:lnTo>
                    <a:pt x="2850446" y="262394"/>
                  </a:lnTo>
                  <a:lnTo>
                    <a:pt x="2850446" y="266050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3046525" y="1567100"/>
              <a:ext cx="2811145" cy="262890"/>
            </a:xfrm>
            <a:custGeom>
              <a:avLst/>
              <a:gdLst/>
              <a:ahLst/>
              <a:cxnLst/>
              <a:rect l="l" t="t" r="r" b="b"/>
              <a:pathLst>
                <a:path w="2811145" h="262889">
                  <a:moveTo>
                    <a:pt x="2810869" y="262356"/>
                  </a:moveTo>
                  <a:lnTo>
                    <a:pt x="0" y="0"/>
                  </a:lnTo>
                  <a:lnTo>
                    <a:pt x="39144" y="0"/>
                  </a:lnTo>
                  <a:lnTo>
                    <a:pt x="2810869" y="258700"/>
                  </a:lnTo>
                  <a:lnTo>
                    <a:pt x="2810869" y="262356"/>
                  </a:lnTo>
                  <a:close/>
                </a:path>
              </a:pathLst>
            </a:custGeom>
            <a:solidFill>
              <a:srgbClr val="23C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3086097" y="1567100"/>
              <a:ext cx="2771775" cy="259079"/>
            </a:xfrm>
            <a:custGeom>
              <a:avLst/>
              <a:gdLst/>
              <a:ahLst/>
              <a:cxnLst/>
              <a:rect l="l" t="t" r="r" b="b"/>
              <a:pathLst>
                <a:path w="2771775" h="259080">
                  <a:moveTo>
                    <a:pt x="2771298" y="258662"/>
                  </a:moveTo>
                  <a:lnTo>
                    <a:pt x="0" y="0"/>
                  </a:lnTo>
                  <a:lnTo>
                    <a:pt x="39147" y="0"/>
                  </a:lnTo>
                  <a:lnTo>
                    <a:pt x="2771298" y="255007"/>
                  </a:lnTo>
                  <a:lnTo>
                    <a:pt x="2771298" y="258662"/>
                  </a:lnTo>
                  <a:close/>
                </a:path>
              </a:pathLst>
            </a:custGeom>
            <a:solidFill>
              <a:srgbClr val="36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3125674" y="1567100"/>
              <a:ext cx="2731770" cy="255270"/>
            </a:xfrm>
            <a:custGeom>
              <a:avLst/>
              <a:gdLst/>
              <a:ahLst/>
              <a:cxnLst/>
              <a:rect l="l" t="t" r="r" b="b"/>
              <a:pathLst>
                <a:path w="2731770" h="255269">
                  <a:moveTo>
                    <a:pt x="2731721" y="254968"/>
                  </a:moveTo>
                  <a:lnTo>
                    <a:pt x="0" y="0"/>
                  </a:lnTo>
                  <a:lnTo>
                    <a:pt x="39147" y="0"/>
                  </a:lnTo>
                  <a:lnTo>
                    <a:pt x="2731721" y="251313"/>
                  </a:lnTo>
                  <a:lnTo>
                    <a:pt x="2731721" y="254968"/>
                  </a:lnTo>
                  <a:close/>
                </a:path>
              </a:pathLst>
            </a:custGeom>
            <a:solidFill>
              <a:srgbClr val="42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3165251" y="1567100"/>
              <a:ext cx="2692400" cy="251460"/>
            </a:xfrm>
            <a:custGeom>
              <a:avLst/>
              <a:gdLst/>
              <a:ahLst/>
              <a:cxnLst/>
              <a:rect l="l" t="t" r="r" b="b"/>
              <a:pathLst>
                <a:path w="2692400" h="251460">
                  <a:moveTo>
                    <a:pt x="2692144" y="251274"/>
                  </a:moveTo>
                  <a:lnTo>
                    <a:pt x="0" y="0"/>
                  </a:lnTo>
                  <a:lnTo>
                    <a:pt x="39147" y="0"/>
                  </a:lnTo>
                  <a:lnTo>
                    <a:pt x="2692144" y="247619"/>
                  </a:lnTo>
                  <a:lnTo>
                    <a:pt x="2692144" y="251274"/>
                  </a:lnTo>
                  <a:close/>
                </a:path>
              </a:pathLst>
            </a:custGeom>
            <a:solidFill>
              <a:srgbClr val="4C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3204824" y="1567100"/>
              <a:ext cx="2653030" cy="247650"/>
            </a:xfrm>
            <a:custGeom>
              <a:avLst/>
              <a:gdLst/>
              <a:ahLst/>
              <a:cxnLst/>
              <a:rect l="l" t="t" r="r" b="b"/>
              <a:pathLst>
                <a:path w="2653029" h="247650">
                  <a:moveTo>
                    <a:pt x="2652570" y="247581"/>
                  </a:moveTo>
                  <a:lnTo>
                    <a:pt x="0" y="0"/>
                  </a:lnTo>
                  <a:lnTo>
                    <a:pt x="39146" y="0"/>
                  </a:lnTo>
                  <a:lnTo>
                    <a:pt x="2652570" y="243925"/>
                  </a:lnTo>
                  <a:lnTo>
                    <a:pt x="2652570" y="247581"/>
                  </a:lnTo>
                  <a:close/>
                </a:path>
              </a:pathLst>
            </a:custGeom>
            <a:solidFill>
              <a:srgbClr val="56C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3244401" y="1567100"/>
              <a:ext cx="2613025" cy="244475"/>
            </a:xfrm>
            <a:custGeom>
              <a:avLst/>
              <a:gdLst/>
              <a:ahLst/>
              <a:cxnLst/>
              <a:rect l="l" t="t" r="r" b="b"/>
              <a:pathLst>
                <a:path w="2613025" h="244475">
                  <a:moveTo>
                    <a:pt x="2612993" y="243887"/>
                  </a:moveTo>
                  <a:lnTo>
                    <a:pt x="0" y="0"/>
                  </a:lnTo>
                  <a:lnTo>
                    <a:pt x="39146" y="0"/>
                  </a:lnTo>
                  <a:lnTo>
                    <a:pt x="2612993" y="240231"/>
                  </a:lnTo>
                  <a:lnTo>
                    <a:pt x="2612993" y="243887"/>
                  </a:lnTo>
                  <a:close/>
                </a:path>
              </a:pathLst>
            </a:custGeom>
            <a:solidFill>
              <a:srgbClr val="5EC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3283995" y="1567100"/>
              <a:ext cx="2573655" cy="240665"/>
            </a:xfrm>
            <a:custGeom>
              <a:avLst/>
              <a:gdLst/>
              <a:ahLst/>
              <a:cxnLst/>
              <a:rect l="l" t="t" r="r" b="b"/>
              <a:pathLst>
                <a:path w="2573654" h="240664">
                  <a:moveTo>
                    <a:pt x="2573399" y="240189"/>
                  </a:moveTo>
                  <a:lnTo>
                    <a:pt x="0" y="0"/>
                  </a:lnTo>
                  <a:lnTo>
                    <a:pt x="39130" y="0"/>
                  </a:lnTo>
                  <a:lnTo>
                    <a:pt x="2573399" y="236537"/>
                  </a:lnTo>
                  <a:lnTo>
                    <a:pt x="2573399" y="240189"/>
                  </a:lnTo>
                  <a:close/>
                </a:path>
              </a:pathLst>
            </a:custGeom>
            <a:solidFill>
              <a:srgbClr val="66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3323555" y="1567100"/>
              <a:ext cx="2534285" cy="236854"/>
            </a:xfrm>
            <a:custGeom>
              <a:avLst/>
              <a:gdLst/>
              <a:ahLst/>
              <a:cxnLst/>
              <a:rect l="l" t="t" r="r" b="b"/>
              <a:pathLst>
                <a:path w="2534285" h="236855">
                  <a:moveTo>
                    <a:pt x="2533839" y="236499"/>
                  </a:moveTo>
                  <a:lnTo>
                    <a:pt x="0" y="0"/>
                  </a:lnTo>
                  <a:lnTo>
                    <a:pt x="39147" y="0"/>
                  </a:lnTo>
                  <a:lnTo>
                    <a:pt x="2533839" y="232843"/>
                  </a:lnTo>
                  <a:lnTo>
                    <a:pt x="2533839" y="236499"/>
                  </a:lnTo>
                  <a:close/>
                </a:path>
              </a:pathLst>
            </a:custGeom>
            <a:solidFill>
              <a:srgbClr val="6C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3363145" y="1567100"/>
              <a:ext cx="2494280" cy="233045"/>
            </a:xfrm>
            <a:custGeom>
              <a:avLst/>
              <a:gdLst/>
              <a:ahLst/>
              <a:cxnLst/>
              <a:rect l="l" t="t" r="r" b="b"/>
              <a:pathLst>
                <a:path w="2494279" h="233044">
                  <a:moveTo>
                    <a:pt x="2494250" y="232801"/>
                  </a:moveTo>
                  <a:lnTo>
                    <a:pt x="0" y="0"/>
                  </a:lnTo>
                  <a:lnTo>
                    <a:pt x="39131" y="0"/>
                  </a:lnTo>
                  <a:lnTo>
                    <a:pt x="2494250" y="229150"/>
                  </a:lnTo>
                  <a:lnTo>
                    <a:pt x="2494250" y="232801"/>
                  </a:lnTo>
                  <a:close/>
                </a:path>
              </a:pathLst>
            </a:custGeom>
            <a:solidFill>
              <a:srgbClr val="75D1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3402722" y="1567100"/>
              <a:ext cx="2454910" cy="229235"/>
            </a:xfrm>
            <a:custGeom>
              <a:avLst/>
              <a:gdLst/>
              <a:ahLst/>
              <a:cxnLst/>
              <a:rect l="l" t="t" r="r" b="b"/>
              <a:pathLst>
                <a:path w="2454910" h="229235">
                  <a:moveTo>
                    <a:pt x="2454672" y="229107"/>
                  </a:moveTo>
                  <a:lnTo>
                    <a:pt x="0" y="0"/>
                  </a:lnTo>
                  <a:lnTo>
                    <a:pt x="39151" y="0"/>
                  </a:lnTo>
                  <a:lnTo>
                    <a:pt x="2454672" y="225455"/>
                  </a:lnTo>
                  <a:lnTo>
                    <a:pt x="2454672" y="229107"/>
                  </a:lnTo>
                  <a:close/>
                </a:path>
              </a:pathLst>
            </a:custGeom>
            <a:solidFill>
              <a:srgbClr val="7B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3442299" y="1567100"/>
              <a:ext cx="2415540" cy="225425"/>
            </a:xfrm>
            <a:custGeom>
              <a:avLst/>
              <a:gdLst/>
              <a:ahLst/>
              <a:cxnLst/>
              <a:rect l="l" t="t" r="r" b="b"/>
              <a:pathLst>
                <a:path w="2415540" h="225425">
                  <a:moveTo>
                    <a:pt x="2415095" y="225414"/>
                  </a:moveTo>
                  <a:lnTo>
                    <a:pt x="0" y="0"/>
                  </a:lnTo>
                  <a:lnTo>
                    <a:pt x="39130" y="0"/>
                  </a:lnTo>
                  <a:lnTo>
                    <a:pt x="2415095" y="221762"/>
                  </a:lnTo>
                  <a:lnTo>
                    <a:pt x="2415095" y="225414"/>
                  </a:lnTo>
                  <a:close/>
                </a:path>
              </a:pathLst>
            </a:custGeom>
            <a:solidFill>
              <a:srgbClr val="81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3481877" y="1567100"/>
              <a:ext cx="2375535" cy="222250"/>
            </a:xfrm>
            <a:custGeom>
              <a:avLst/>
              <a:gdLst/>
              <a:ahLst/>
              <a:cxnLst/>
              <a:rect l="l" t="t" r="r" b="b"/>
              <a:pathLst>
                <a:path w="2375535" h="222250">
                  <a:moveTo>
                    <a:pt x="2375518" y="221720"/>
                  </a:moveTo>
                  <a:lnTo>
                    <a:pt x="0" y="0"/>
                  </a:lnTo>
                  <a:lnTo>
                    <a:pt x="39150" y="0"/>
                  </a:lnTo>
                  <a:lnTo>
                    <a:pt x="2375518" y="218068"/>
                  </a:lnTo>
                  <a:lnTo>
                    <a:pt x="2375518" y="221720"/>
                  </a:lnTo>
                  <a:close/>
                </a:path>
              </a:pathLst>
            </a:custGeom>
            <a:solidFill>
              <a:srgbClr val="89D6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3521454" y="1567100"/>
              <a:ext cx="2336165" cy="218440"/>
            </a:xfrm>
            <a:custGeom>
              <a:avLst/>
              <a:gdLst/>
              <a:ahLst/>
              <a:cxnLst/>
              <a:rect l="l" t="t" r="r" b="b"/>
              <a:pathLst>
                <a:path w="2336165" h="218439">
                  <a:moveTo>
                    <a:pt x="2335940" y="218026"/>
                  </a:moveTo>
                  <a:lnTo>
                    <a:pt x="0" y="0"/>
                  </a:lnTo>
                  <a:lnTo>
                    <a:pt x="39126" y="0"/>
                  </a:lnTo>
                  <a:lnTo>
                    <a:pt x="2335940" y="214374"/>
                  </a:lnTo>
                  <a:lnTo>
                    <a:pt x="2335940" y="218026"/>
                  </a:lnTo>
                  <a:close/>
                </a:path>
              </a:pathLst>
            </a:custGeom>
            <a:solidFill>
              <a:srgbClr val="8F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3561027" y="1567100"/>
              <a:ext cx="2296795" cy="214629"/>
            </a:xfrm>
            <a:custGeom>
              <a:avLst/>
              <a:gdLst/>
              <a:ahLst/>
              <a:cxnLst/>
              <a:rect l="l" t="t" r="r" b="b"/>
              <a:pathLst>
                <a:path w="2296795" h="214630">
                  <a:moveTo>
                    <a:pt x="2296367" y="214332"/>
                  </a:moveTo>
                  <a:lnTo>
                    <a:pt x="0" y="0"/>
                  </a:lnTo>
                  <a:lnTo>
                    <a:pt x="39149" y="0"/>
                  </a:lnTo>
                  <a:lnTo>
                    <a:pt x="2296367" y="210680"/>
                  </a:lnTo>
                  <a:lnTo>
                    <a:pt x="2296367" y="214332"/>
                  </a:lnTo>
                  <a:close/>
                </a:path>
              </a:pathLst>
            </a:custGeom>
            <a:solidFill>
              <a:srgbClr val="95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3600604" y="1567100"/>
              <a:ext cx="2256790" cy="210820"/>
            </a:xfrm>
            <a:custGeom>
              <a:avLst/>
              <a:gdLst/>
              <a:ahLst/>
              <a:cxnLst/>
              <a:rect l="l" t="t" r="r" b="b"/>
              <a:pathLst>
                <a:path w="2256790" h="210819">
                  <a:moveTo>
                    <a:pt x="2256790" y="210638"/>
                  </a:moveTo>
                  <a:lnTo>
                    <a:pt x="0" y="0"/>
                  </a:lnTo>
                  <a:lnTo>
                    <a:pt x="39149" y="0"/>
                  </a:lnTo>
                  <a:lnTo>
                    <a:pt x="2256790" y="206986"/>
                  </a:lnTo>
                  <a:lnTo>
                    <a:pt x="2256790" y="210638"/>
                  </a:lnTo>
                  <a:close/>
                </a:path>
              </a:pathLst>
            </a:custGeom>
            <a:solidFill>
              <a:srgbClr val="9CDC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3640182" y="1567100"/>
              <a:ext cx="2217420" cy="207010"/>
            </a:xfrm>
            <a:custGeom>
              <a:avLst/>
              <a:gdLst/>
              <a:ahLst/>
              <a:cxnLst/>
              <a:rect l="l" t="t" r="r" b="b"/>
              <a:pathLst>
                <a:path w="2217420" h="207010">
                  <a:moveTo>
                    <a:pt x="2217213" y="206944"/>
                  </a:moveTo>
                  <a:lnTo>
                    <a:pt x="0" y="0"/>
                  </a:lnTo>
                  <a:lnTo>
                    <a:pt x="39130" y="0"/>
                  </a:lnTo>
                  <a:lnTo>
                    <a:pt x="2217213" y="203292"/>
                  </a:lnTo>
                  <a:lnTo>
                    <a:pt x="2217213" y="206944"/>
                  </a:lnTo>
                  <a:close/>
                </a:path>
              </a:pathLst>
            </a:custGeom>
            <a:solidFill>
              <a:srgbClr val="A1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3679759" y="1567100"/>
              <a:ext cx="2178050" cy="203835"/>
            </a:xfrm>
            <a:custGeom>
              <a:avLst/>
              <a:gdLst/>
              <a:ahLst/>
              <a:cxnLst/>
              <a:rect l="l" t="t" r="r" b="b"/>
              <a:pathLst>
                <a:path w="2178050" h="203835">
                  <a:moveTo>
                    <a:pt x="2177636" y="203251"/>
                  </a:moveTo>
                  <a:lnTo>
                    <a:pt x="0" y="0"/>
                  </a:lnTo>
                  <a:lnTo>
                    <a:pt x="39144" y="0"/>
                  </a:lnTo>
                  <a:lnTo>
                    <a:pt x="2177636" y="199598"/>
                  </a:lnTo>
                  <a:lnTo>
                    <a:pt x="2177636" y="203251"/>
                  </a:lnTo>
                  <a:close/>
                </a:path>
              </a:pathLst>
            </a:custGeom>
            <a:solidFill>
              <a:srgbClr val="A7DF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3719332" y="1567100"/>
              <a:ext cx="2138680" cy="200025"/>
            </a:xfrm>
            <a:custGeom>
              <a:avLst/>
              <a:gdLst/>
              <a:ahLst/>
              <a:cxnLst/>
              <a:rect l="l" t="t" r="r" b="b"/>
              <a:pathLst>
                <a:path w="2138679" h="200025">
                  <a:moveTo>
                    <a:pt x="2138063" y="199557"/>
                  </a:moveTo>
                  <a:lnTo>
                    <a:pt x="0" y="0"/>
                  </a:lnTo>
                  <a:lnTo>
                    <a:pt x="39130" y="0"/>
                  </a:lnTo>
                  <a:lnTo>
                    <a:pt x="2138063" y="195905"/>
                  </a:lnTo>
                  <a:lnTo>
                    <a:pt x="2138063" y="199557"/>
                  </a:lnTo>
                  <a:close/>
                </a:path>
              </a:pathLst>
            </a:custGeom>
            <a:solidFill>
              <a:srgbClr val="AE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3758909" y="1567100"/>
              <a:ext cx="2098675" cy="196215"/>
            </a:xfrm>
            <a:custGeom>
              <a:avLst/>
              <a:gdLst/>
              <a:ahLst/>
              <a:cxnLst/>
              <a:rect l="l" t="t" r="r" b="b"/>
              <a:pathLst>
                <a:path w="2098675" h="196214">
                  <a:moveTo>
                    <a:pt x="2098485" y="195863"/>
                  </a:moveTo>
                  <a:lnTo>
                    <a:pt x="0" y="0"/>
                  </a:lnTo>
                  <a:lnTo>
                    <a:pt x="39148" y="0"/>
                  </a:lnTo>
                  <a:lnTo>
                    <a:pt x="2098485" y="192211"/>
                  </a:lnTo>
                  <a:lnTo>
                    <a:pt x="2098485" y="195863"/>
                  </a:lnTo>
                  <a:close/>
                </a:path>
              </a:pathLst>
            </a:custGeom>
            <a:solidFill>
              <a:srgbClr val="B3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3798486" y="1567100"/>
              <a:ext cx="2059305" cy="192405"/>
            </a:xfrm>
            <a:custGeom>
              <a:avLst/>
              <a:gdLst/>
              <a:ahLst/>
              <a:cxnLst/>
              <a:rect l="l" t="t" r="r" b="b"/>
              <a:pathLst>
                <a:path w="2059304" h="192405">
                  <a:moveTo>
                    <a:pt x="2058908" y="192169"/>
                  </a:moveTo>
                  <a:lnTo>
                    <a:pt x="0" y="0"/>
                  </a:lnTo>
                  <a:lnTo>
                    <a:pt x="39130" y="0"/>
                  </a:lnTo>
                  <a:lnTo>
                    <a:pt x="2058908" y="188517"/>
                  </a:lnTo>
                  <a:lnTo>
                    <a:pt x="2058908" y="192169"/>
                  </a:lnTo>
                  <a:close/>
                </a:path>
              </a:pathLst>
            </a:custGeom>
            <a:solidFill>
              <a:srgbClr val="B9E5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3838059" y="1567100"/>
              <a:ext cx="2019935" cy="188595"/>
            </a:xfrm>
            <a:custGeom>
              <a:avLst/>
              <a:gdLst/>
              <a:ahLst/>
              <a:cxnLst/>
              <a:rect l="l" t="t" r="r" b="b"/>
              <a:pathLst>
                <a:path w="2019935" h="188594">
                  <a:moveTo>
                    <a:pt x="2019335" y="188475"/>
                  </a:moveTo>
                  <a:lnTo>
                    <a:pt x="0" y="0"/>
                  </a:lnTo>
                  <a:lnTo>
                    <a:pt x="39148" y="0"/>
                  </a:lnTo>
                  <a:lnTo>
                    <a:pt x="2019335" y="184823"/>
                  </a:lnTo>
                  <a:lnTo>
                    <a:pt x="2019335" y="188475"/>
                  </a:lnTo>
                  <a:close/>
                </a:path>
              </a:pathLst>
            </a:custGeom>
            <a:solidFill>
              <a:srgbClr val="BF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3877636" y="1567100"/>
              <a:ext cx="1979930" cy="184785"/>
            </a:xfrm>
            <a:custGeom>
              <a:avLst/>
              <a:gdLst/>
              <a:ahLst/>
              <a:cxnLst/>
              <a:rect l="l" t="t" r="r" b="b"/>
              <a:pathLst>
                <a:path w="1979929" h="184785">
                  <a:moveTo>
                    <a:pt x="1979758" y="184781"/>
                  </a:moveTo>
                  <a:lnTo>
                    <a:pt x="0" y="0"/>
                  </a:lnTo>
                  <a:lnTo>
                    <a:pt x="39148" y="0"/>
                  </a:lnTo>
                  <a:lnTo>
                    <a:pt x="1979758" y="181129"/>
                  </a:lnTo>
                  <a:lnTo>
                    <a:pt x="1979758" y="184781"/>
                  </a:lnTo>
                  <a:close/>
                </a:path>
              </a:pathLst>
            </a:custGeom>
            <a:solidFill>
              <a:srgbClr val="C4E9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3917213" y="1567100"/>
              <a:ext cx="1940560" cy="181610"/>
            </a:xfrm>
            <a:custGeom>
              <a:avLst/>
              <a:gdLst/>
              <a:ahLst/>
              <a:cxnLst/>
              <a:rect l="l" t="t" r="r" b="b"/>
              <a:pathLst>
                <a:path w="1940560" h="181610">
                  <a:moveTo>
                    <a:pt x="1940181" y="181088"/>
                  </a:moveTo>
                  <a:lnTo>
                    <a:pt x="0" y="0"/>
                  </a:lnTo>
                  <a:lnTo>
                    <a:pt x="39147" y="0"/>
                  </a:lnTo>
                  <a:lnTo>
                    <a:pt x="1940181" y="177435"/>
                  </a:lnTo>
                  <a:lnTo>
                    <a:pt x="1940181" y="181088"/>
                  </a:lnTo>
                  <a:close/>
                </a:path>
              </a:pathLst>
            </a:custGeom>
            <a:solidFill>
              <a:srgbClr val="CAEB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3956791" y="1567100"/>
              <a:ext cx="1901189" cy="177800"/>
            </a:xfrm>
            <a:custGeom>
              <a:avLst/>
              <a:gdLst/>
              <a:ahLst/>
              <a:cxnLst/>
              <a:rect l="l" t="t" r="r" b="b"/>
              <a:pathLst>
                <a:path w="1901189" h="177800">
                  <a:moveTo>
                    <a:pt x="1900604" y="177394"/>
                  </a:moveTo>
                  <a:lnTo>
                    <a:pt x="0" y="0"/>
                  </a:lnTo>
                  <a:lnTo>
                    <a:pt x="39147" y="0"/>
                  </a:lnTo>
                  <a:lnTo>
                    <a:pt x="1900604" y="173741"/>
                  </a:lnTo>
                  <a:lnTo>
                    <a:pt x="1900604" y="177394"/>
                  </a:lnTo>
                  <a:close/>
                </a:path>
              </a:pathLst>
            </a:custGeom>
            <a:solidFill>
              <a:srgbClr val="CF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3996364" y="1567100"/>
              <a:ext cx="1861185" cy="173990"/>
            </a:xfrm>
            <a:custGeom>
              <a:avLst/>
              <a:gdLst/>
              <a:ahLst/>
              <a:cxnLst/>
              <a:rect l="l" t="t" r="r" b="b"/>
              <a:pathLst>
                <a:path w="1861185" h="173989">
                  <a:moveTo>
                    <a:pt x="1861030" y="173700"/>
                  </a:moveTo>
                  <a:lnTo>
                    <a:pt x="0" y="0"/>
                  </a:lnTo>
                  <a:lnTo>
                    <a:pt x="39146" y="0"/>
                  </a:lnTo>
                  <a:lnTo>
                    <a:pt x="1861030" y="170048"/>
                  </a:lnTo>
                  <a:lnTo>
                    <a:pt x="1861030" y="173700"/>
                  </a:lnTo>
                  <a:close/>
                </a:path>
              </a:pathLst>
            </a:custGeom>
            <a:solidFill>
              <a:srgbClr val="D5EF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4035942" y="1567100"/>
              <a:ext cx="1821814" cy="170180"/>
            </a:xfrm>
            <a:custGeom>
              <a:avLst/>
              <a:gdLst/>
              <a:ahLst/>
              <a:cxnLst/>
              <a:rect l="l" t="t" r="r" b="b"/>
              <a:pathLst>
                <a:path w="1821814" h="170180">
                  <a:moveTo>
                    <a:pt x="1821453" y="170006"/>
                  </a:moveTo>
                  <a:lnTo>
                    <a:pt x="0" y="0"/>
                  </a:lnTo>
                  <a:lnTo>
                    <a:pt x="39145" y="0"/>
                  </a:lnTo>
                  <a:lnTo>
                    <a:pt x="1821453" y="166354"/>
                  </a:lnTo>
                  <a:lnTo>
                    <a:pt x="1821453" y="170006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4075519" y="1567100"/>
              <a:ext cx="1782445" cy="166370"/>
            </a:xfrm>
            <a:custGeom>
              <a:avLst/>
              <a:gdLst/>
              <a:ahLst/>
              <a:cxnLst/>
              <a:rect l="l" t="t" r="r" b="b"/>
              <a:pathLst>
                <a:path w="1782445" h="166369">
                  <a:moveTo>
                    <a:pt x="1781875" y="166312"/>
                  </a:moveTo>
                  <a:lnTo>
                    <a:pt x="0" y="0"/>
                  </a:lnTo>
                  <a:lnTo>
                    <a:pt x="39145" y="0"/>
                  </a:lnTo>
                  <a:lnTo>
                    <a:pt x="1781875" y="162660"/>
                  </a:lnTo>
                  <a:lnTo>
                    <a:pt x="1781875" y="166312"/>
                  </a:lnTo>
                  <a:close/>
                </a:path>
              </a:pathLst>
            </a:custGeom>
            <a:solidFill>
              <a:srgbClr val="E0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4115096" y="1567100"/>
              <a:ext cx="1742439" cy="163195"/>
            </a:xfrm>
            <a:custGeom>
              <a:avLst/>
              <a:gdLst/>
              <a:ahLst/>
              <a:cxnLst/>
              <a:rect l="l" t="t" r="r" b="b"/>
              <a:pathLst>
                <a:path w="1742439" h="163194">
                  <a:moveTo>
                    <a:pt x="1742298" y="162618"/>
                  </a:moveTo>
                  <a:lnTo>
                    <a:pt x="0" y="0"/>
                  </a:lnTo>
                  <a:lnTo>
                    <a:pt x="39144" y="0"/>
                  </a:lnTo>
                  <a:lnTo>
                    <a:pt x="1742298" y="158966"/>
                  </a:lnTo>
                  <a:lnTo>
                    <a:pt x="1742298" y="162618"/>
                  </a:lnTo>
                  <a:close/>
                </a:path>
              </a:pathLst>
            </a:custGeom>
            <a:solidFill>
              <a:srgbClr val="E6F5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4154668" y="1567100"/>
              <a:ext cx="1703070" cy="159385"/>
            </a:xfrm>
            <a:custGeom>
              <a:avLst/>
              <a:gdLst/>
              <a:ahLst/>
              <a:cxnLst/>
              <a:rect l="l" t="t" r="r" b="b"/>
              <a:pathLst>
                <a:path w="1703070" h="159385">
                  <a:moveTo>
                    <a:pt x="1702726" y="158925"/>
                  </a:moveTo>
                  <a:lnTo>
                    <a:pt x="0" y="0"/>
                  </a:lnTo>
                  <a:lnTo>
                    <a:pt x="39146" y="0"/>
                  </a:lnTo>
                  <a:lnTo>
                    <a:pt x="1702726" y="155272"/>
                  </a:lnTo>
                  <a:lnTo>
                    <a:pt x="1702726" y="158925"/>
                  </a:lnTo>
                  <a:close/>
                </a:path>
              </a:pathLst>
            </a:custGeom>
            <a:solidFill>
              <a:srgbClr val="EBF7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4194245" y="1567100"/>
              <a:ext cx="1663700" cy="155575"/>
            </a:xfrm>
            <a:custGeom>
              <a:avLst/>
              <a:gdLst/>
              <a:ahLst/>
              <a:cxnLst/>
              <a:rect l="l" t="t" r="r" b="b"/>
              <a:pathLst>
                <a:path w="1663700" h="155575">
                  <a:moveTo>
                    <a:pt x="1663149" y="155231"/>
                  </a:moveTo>
                  <a:lnTo>
                    <a:pt x="0" y="0"/>
                  </a:lnTo>
                  <a:lnTo>
                    <a:pt x="39146" y="0"/>
                  </a:lnTo>
                  <a:lnTo>
                    <a:pt x="1663149" y="151578"/>
                  </a:lnTo>
                  <a:lnTo>
                    <a:pt x="1663149" y="155231"/>
                  </a:lnTo>
                  <a:close/>
                </a:path>
              </a:pathLst>
            </a:custGeom>
            <a:solidFill>
              <a:srgbClr val="F0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4233823" y="1567100"/>
              <a:ext cx="1623695" cy="151765"/>
            </a:xfrm>
            <a:custGeom>
              <a:avLst/>
              <a:gdLst/>
              <a:ahLst/>
              <a:cxnLst/>
              <a:rect l="l" t="t" r="r" b="b"/>
              <a:pathLst>
                <a:path w="1623695" h="151764">
                  <a:moveTo>
                    <a:pt x="1623572" y="151537"/>
                  </a:moveTo>
                  <a:lnTo>
                    <a:pt x="0" y="0"/>
                  </a:lnTo>
                  <a:lnTo>
                    <a:pt x="39146" y="0"/>
                  </a:lnTo>
                  <a:lnTo>
                    <a:pt x="1623572" y="147884"/>
                  </a:lnTo>
                  <a:lnTo>
                    <a:pt x="1623572" y="151537"/>
                  </a:lnTo>
                  <a:close/>
                </a:path>
              </a:pathLst>
            </a:custGeom>
            <a:solidFill>
              <a:srgbClr val="F7FC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4273385" y="1567103"/>
              <a:ext cx="1584325" cy="147955"/>
            </a:xfrm>
            <a:custGeom>
              <a:avLst/>
              <a:gdLst/>
              <a:ahLst/>
              <a:cxnLst/>
              <a:rect l="l" t="t" r="r" b="b"/>
              <a:pathLst>
                <a:path w="1584325" h="147955">
                  <a:moveTo>
                    <a:pt x="1584007" y="142367"/>
                  </a:moveTo>
                  <a:lnTo>
                    <a:pt x="58724" y="0"/>
                  </a:lnTo>
                  <a:lnTo>
                    <a:pt x="39154" y="0"/>
                  </a:lnTo>
                  <a:lnTo>
                    <a:pt x="19596" y="0"/>
                  </a:lnTo>
                  <a:lnTo>
                    <a:pt x="0" y="0"/>
                  </a:lnTo>
                  <a:lnTo>
                    <a:pt x="1584007" y="147840"/>
                  </a:lnTo>
                  <a:lnTo>
                    <a:pt x="1584007" y="146024"/>
                  </a:lnTo>
                  <a:lnTo>
                    <a:pt x="1584007" y="144195"/>
                  </a:lnTo>
                  <a:lnTo>
                    <a:pt x="1584007" y="1423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4332330" y="1567100"/>
              <a:ext cx="1525270" cy="142875"/>
            </a:xfrm>
            <a:custGeom>
              <a:avLst/>
              <a:gdLst/>
              <a:ahLst/>
              <a:cxnLst/>
              <a:rect l="l" t="t" r="r" b="b"/>
              <a:pathLst>
                <a:path w="1525270" h="142875">
                  <a:moveTo>
                    <a:pt x="1525064" y="142343"/>
                  </a:moveTo>
                  <a:lnTo>
                    <a:pt x="0" y="0"/>
                  </a:lnTo>
                  <a:lnTo>
                    <a:pt x="39154" y="0"/>
                  </a:lnTo>
                  <a:lnTo>
                    <a:pt x="1525064" y="138688"/>
                  </a:lnTo>
                  <a:lnTo>
                    <a:pt x="1525064" y="142343"/>
                  </a:lnTo>
                  <a:close/>
                </a:path>
              </a:pathLst>
            </a:custGeom>
            <a:solidFill>
              <a:srgbClr val="EDF8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4371700" y="1567100"/>
              <a:ext cx="1485900" cy="139065"/>
            </a:xfrm>
            <a:custGeom>
              <a:avLst/>
              <a:gdLst/>
              <a:ahLst/>
              <a:cxnLst/>
              <a:rect l="l" t="t" r="r" b="b"/>
              <a:pathLst>
                <a:path w="1485900" h="139064">
                  <a:moveTo>
                    <a:pt x="1485695" y="138669"/>
                  </a:moveTo>
                  <a:lnTo>
                    <a:pt x="0" y="0"/>
                  </a:lnTo>
                  <a:lnTo>
                    <a:pt x="39157" y="0"/>
                  </a:lnTo>
                  <a:lnTo>
                    <a:pt x="1485695" y="135013"/>
                  </a:lnTo>
                  <a:lnTo>
                    <a:pt x="1485695" y="138669"/>
                  </a:lnTo>
                  <a:close/>
                </a:path>
              </a:pathLst>
            </a:custGeom>
            <a:solidFill>
              <a:srgbClr val="DF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4411061" y="1567100"/>
              <a:ext cx="1446530" cy="135255"/>
            </a:xfrm>
            <a:custGeom>
              <a:avLst/>
              <a:gdLst/>
              <a:ahLst/>
              <a:cxnLst/>
              <a:rect l="l" t="t" r="r" b="b"/>
              <a:pathLst>
                <a:path w="1446529" h="135255">
                  <a:moveTo>
                    <a:pt x="1446333" y="134994"/>
                  </a:moveTo>
                  <a:lnTo>
                    <a:pt x="0" y="0"/>
                  </a:lnTo>
                  <a:lnTo>
                    <a:pt x="39145" y="0"/>
                  </a:lnTo>
                  <a:lnTo>
                    <a:pt x="1446333" y="131341"/>
                  </a:lnTo>
                  <a:lnTo>
                    <a:pt x="1446333" y="134994"/>
                  </a:lnTo>
                  <a:close/>
                </a:path>
              </a:pathLst>
            </a:custGeom>
            <a:solidFill>
              <a:srgbClr val="CF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4450434" y="1567100"/>
              <a:ext cx="1407160" cy="131445"/>
            </a:xfrm>
            <a:custGeom>
              <a:avLst/>
              <a:gdLst/>
              <a:ahLst/>
              <a:cxnLst/>
              <a:rect l="l" t="t" r="r" b="b"/>
              <a:pathLst>
                <a:path w="1407160" h="131444">
                  <a:moveTo>
                    <a:pt x="1406961" y="131319"/>
                  </a:moveTo>
                  <a:lnTo>
                    <a:pt x="0" y="0"/>
                  </a:lnTo>
                  <a:lnTo>
                    <a:pt x="39141" y="0"/>
                  </a:lnTo>
                  <a:lnTo>
                    <a:pt x="1406961" y="127667"/>
                  </a:lnTo>
                  <a:lnTo>
                    <a:pt x="1406961" y="131319"/>
                  </a:lnTo>
                  <a:close/>
                </a:path>
              </a:pathLst>
            </a:custGeom>
            <a:solidFill>
              <a:srgbClr val="C0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4489778" y="1567100"/>
              <a:ext cx="1367790" cy="128270"/>
            </a:xfrm>
            <a:custGeom>
              <a:avLst/>
              <a:gdLst/>
              <a:ahLst/>
              <a:cxnLst/>
              <a:rect l="l" t="t" r="r" b="b"/>
              <a:pathLst>
                <a:path w="1367789" h="128269">
                  <a:moveTo>
                    <a:pt x="1367617" y="127648"/>
                  </a:moveTo>
                  <a:lnTo>
                    <a:pt x="0" y="0"/>
                  </a:lnTo>
                  <a:lnTo>
                    <a:pt x="39158" y="0"/>
                  </a:lnTo>
                  <a:lnTo>
                    <a:pt x="1367617" y="123992"/>
                  </a:lnTo>
                  <a:lnTo>
                    <a:pt x="1367617" y="127648"/>
                  </a:lnTo>
                  <a:close/>
                </a:path>
              </a:pathLst>
            </a:custGeom>
            <a:solidFill>
              <a:srgbClr val="B1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4529153" y="1567100"/>
              <a:ext cx="1328420" cy="124460"/>
            </a:xfrm>
            <a:custGeom>
              <a:avLst/>
              <a:gdLst/>
              <a:ahLst/>
              <a:cxnLst/>
              <a:rect l="l" t="t" r="r" b="b"/>
              <a:pathLst>
                <a:path w="1328420" h="124460">
                  <a:moveTo>
                    <a:pt x="1328242" y="123973"/>
                  </a:moveTo>
                  <a:lnTo>
                    <a:pt x="0" y="0"/>
                  </a:lnTo>
                  <a:lnTo>
                    <a:pt x="39158" y="0"/>
                  </a:lnTo>
                  <a:lnTo>
                    <a:pt x="1328242" y="120317"/>
                  </a:lnTo>
                  <a:lnTo>
                    <a:pt x="1328242" y="123973"/>
                  </a:lnTo>
                  <a:close/>
                </a:path>
              </a:pathLst>
            </a:custGeom>
            <a:solidFill>
              <a:srgbClr val="A1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4568513" y="1567100"/>
              <a:ext cx="1289050" cy="120650"/>
            </a:xfrm>
            <a:custGeom>
              <a:avLst/>
              <a:gdLst/>
              <a:ahLst/>
              <a:cxnLst/>
              <a:rect l="l" t="t" r="r" b="b"/>
              <a:pathLst>
                <a:path w="1289050" h="120650">
                  <a:moveTo>
                    <a:pt x="1288881" y="120298"/>
                  </a:moveTo>
                  <a:lnTo>
                    <a:pt x="0" y="0"/>
                  </a:lnTo>
                  <a:lnTo>
                    <a:pt x="39140" y="0"/>
                  </a:lnTo>
                  <a:lnTo>
                    <a:pt x="1288881" y="116646"/>
                  </a:lnTo>
                  <a:lnTo>
                    <a:pt x="1288881" y="120298"/>
                  </a:lnTo>
                  <a:close/>
                </a:path>
              </a:pathLst>
            </a:custGeom>
            <a:solidFill>
              <a:srgbClr val="91D9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4607889" y="1567100"/>
              <a:ext cx="1249680" cy="116839"/>
            </a:xfrm>
            <a:custGeom>
              <a:avLst/>
              <a:gdLst/>
              <a:ahLst/>
              <a:cxnLst/>
              <a:rect l="l" t="t" r="r" b="b"/>
              <a:pathLst>
                <a:path w="1249679" h="116839">
                  <a:moveTo>
                    <a:pt x="1249506" y="116623"/>
                  </a:moveTo>
                  <a:lnTo>
                    <a:pt x="0" y="0"/>
                  </a:lnTo>
                  <a:lnTo>
                    <a:pt x="39137" y="0"/>
                  </a:lnTo>
                  <a:lnTo>
                    <a:pt x="1249506" y="112971"/>
                  </a:lnTo>
                  <a:lnTo>
                    <a:pt x="1249506" y="116623"/>
                  </a:lnTo>
                  <a:close/>
                </a:path>
              </a:pathLst>
            </a:custGeom>
            <a:solidFill>
              <a:srgbClr val="80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4647258" y="1567100"/>
              <a:ext cx="1210310" cy="113030"/>
            </a:xfrm>
            <a:custGeom>
              <a:avLst/>
              <a:gdLst/>
              <a:ahLst/>
              <a:cxnLst/>
              <a:rect l="l" t="t" r="r" b="b"/>
              <a:pathLst>
                <a:path w="1210310" h="113030">
                  <a:moveTo>
                    <a:pt x="1210137" y="112948"/>
                  </a:moveTo>
                  <a:lnTo>
                    <a:pt x="0" y="0"/>
                  </a:lnTo>
                  <a:lnTo>
                    <a:pt x="39132" y="0"/>
                  </a:lnTo>
                  <a:lnTo>
                    <a:pt x="1210137" y="109296"/>
                  </a:lnTo>
                  <a:lnTo>
                    <a:pt x="1210137" y="112948"/>
                  </a:lnTo>
                  <a:close/>
                </a:path>
              </a:pathLst>
            </a:custGeom>
            <a:solidFill>
              <a:srgbClr val="6C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4686603" y="1567100"/>
              <a:ext cx="1170940" cy="109855"/>
            </a:xfrm>
            <a:custGeom>
              <a:avLst/>
              <a:gdLst/>
              <a:ahLst/>
              <a:cxnLst/>
              <a:rect l="l" t="t" r="r" b="b"/>
              <a:pathLst>
                <a:path w="1170939" h="109855">
                  <a:moveTo>
                    <a:pt x="1170791" y="109277"/>
                  </a:moveTo>
                  <a:lnTo>
                    <a:pt x="0" y="0"/>
                  </a:lnTo>
                  <a:lnTo>
                    <a:pt x="39156" y="0"/>
                  </a:lnTo>
                  <a:lnTo>
                    <a:pt x="1170791" y="105621"/>
                  </a:lnTo>
                  <a:lnTo>
                    <a:pt x="1170791" y="109277"/>
                  </a:lnTo>
                  <a:close/>
                </a:path>
              </a:pathLst>
            </a:custGeom>
            <a:solidFill>
              <a:srgbClr val="58CB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4725979" y="1567100"/>
              <a:ext cx="1131570" cy="106045"/>
            </a:xfrm>
            <a:custGeom>
              <a:avLst/>
              <a:gdLst/>
              <a:ahLst/>
              <a:cxnLst/>
              <a:rect l="l" t="t" r="r" b="b"/>
              <a:pathLst>
                <a:path w="1131570" h="106044">
                  <a:moveTo>
                    <a:pt x="1131416" y="105602"/>
                  </a:moveTo>
                  <a:lnTo>
                    <a:pt x="0" y="0"/>
                  </a:lnTo>
                  <a:lnTo>
                    <a:pt x="39153" y="0"/>
                  </a:lnTo>
                  <a:lnTo>
                    <a:pt x="1131416" y="101946"/>
                  </a:lnTo>
                  <a:lnTo>
                    <a:pt x="1131416" y="105602"/>
                  </a:lnTo>
                  <a:close/>
                </a:path>
              </a:pathLst>
            </a:custGeom>
            <a:solidFill>
              <a:srgbClr val="3D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4765337" y="1567100"/>
              <a:ext cx="1092200" cy="102235"/>
            </a:xfrm>
            <a:custGeom>
              <a:avLst/>
              <a:gdLst/>
              <a:ahLst/>
              <a:cxnLst/>
              <a:rect l="l" t="t" r="r" b="b"/>
              <a:pathLst>
                <a:path w="1092200" h="102235">
                  <a:moveTo>
                    <a:pt x="1092058" y="101927"/>
                  </a:moveTo>
                  <a:lnTo>
                    <a:pt x="0" y="0"/>
                  </a:lnTo>
                  <a:lnTo>
                    <a:pt x="39143" y="0"/>
                  </a:lnTo>
                  <a:lnTo>
                    <a:pt x="1092058" y="98275"/>
                  </a:lnTo>
                  <a:lnTo>
                    <a:pt x="1092058" y="101927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4804710" y="1567100"/>
              <a:ext cx="1052830" cy="98425"/>
            </a:xfrm>
            <a:custGeom>
              <a:avLst/>
              <a:gdLst/>
              <a:ahLst/>
              <a:cxnLst/>
              <a:rect l="l" t="t" r="r" b="b"/>
              <a:pathLst>
                <a:path w="1052829" h="98425">
                  <a:moveTo>
                    <a:pt x="1052685" y="98252"/>
                  </a:moveTo>
                  <a:lnTo>
                    <a:pt x="0" y="0"/>
                  </a:lnTo>
                  <a:lnTo>
                    <a:pt x="39138" y="0"/>
                  </a:lnTo>
                  <a:lnTo>
                    <a:pt x="1052685" y="94600"/>
                  </a:lnTo>
                  <a:lnTo>
                    <a:pt x="1052685" y="98252"/>
                  </a:lnTo>
                  <a:close/>
                </a:path>
              </a:pathLst>
            </a:custGeom>
            <a:solidFill>
              <a:srgbClr val="00BF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4844057" y="1567100"/>
              <a:ext cx="1013460" cy="94615"/>
            </a:xfrm>
            <a:custGeom>
              <a:avLst/>
              <a:gdLst/>
              <a:ahLst/>
              <a:cxnLst/>
              <a:rect l="l" t="t" r="r" b="b"/>
              <a:pathLst>
                <a:path w="1013460" h="94614">
                  <a:moveTo>
                    <a:pt x="1013338" y="94581"/>
                  </a:moveTo>
                  <a:lnTo>
                    <a:pt x="0" y="0"/>
                  </a:lnTo>
                  <a:lnTo>
                    <a:pt x="39154" y="0"/>
                  </a:lnTo>
                  <a:lnTo>
                    <a:pt x="1013338" y="90925"/>
                  </a:lnTo>
                  <a:lnTo>
                    <a:pt x="1013338" y="94581"/>
                  </a:lnTo>
                  <a:close/>
                </a:path>
              </a:pathLst>
            </a:custGeom>
            <a:solidFill>
              <a:srgbClr val="00BB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4883426" y="1567100"/>
              <a:ext cx="974090" cy="91440"/>
            </a:xfrm>
            <a:custGeom>
              <a:avLst/>
              <a:gdLst/>
              <a:ahLst/>
              <a:cxnLst/>
              <a:rect l="l" t="t" r="r" b="b"/>
              <a:pathLst>
                <a:path w="974089" h="91439">
                  <a:moveTo>
                    <a:pt x="973969" y="90906"/>
                  </a:moveTo>
                  <a:lnTo>
                    <a:pt x="0" y="0"/>
                  </a:lnTo>
                  <a:lnTo>
                    <a:pt x="39161" y="0"/>
                  </a:lnTo>
                  <a:lnTo>
                    <a:pt x="973969" y="87250"/>
                  </a:lnTo>
                  <a:lnTo>
                    <a:pt x="973969" y="90906"/>
                  </a:lnTo>
                  <a:close/>
                </a:path>
              </a:pathLst>
            </a:custGeom>
            <a:solidFill>
              <a:srgbClr val="00B7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4922798" y="1567100"/>
              <a:ext cx="934719" cy="87630"/>
            </a:xfrm>
            <a:custGeom>
              <a:avLst/>
              <a:gdLst/>
              <a:ahLst/>
              <a:cxnLst/>
              <a:rect l="l" t="t" r="r" b="b"/>
              <a:pathLst>
                <a:path w="934720" h="87630">
                  <a:moveTo>
                    <a:pt x="934596" y="87231"/>
                  </a:moveTo>
                  <a:lnTo>
                    <a:pt x="0" y="0"/>
                  </a:lnTo>
                  <a:lnTo>
                    <a:pt x="39128" y="0"/>
                  </a:lnTo>
                  <a:lnTo>
                    <a:pt x="934596" y="83579"/>
                  </a:lnTo>
                  <a:lnTo>
                    <a:pt x="934596" y="87231"/>
                  </a:lnTo>
                  <a:close/>
                </a:path>
              </a:pathLst>
            </a:custGeom>
            <a:solidFill>
              <a:srgbClr val="00B4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4962165" y="1567100"/>
              <a:ext cx="895350" cy="83820"/>
            </a:xfrm>
            <a:custGeom>
              <a:avLst/>
              <a:gdLst/>
              <a:ahLst/>
              <a:cxnLst/>
              <a:rect l="l" t="t" r="r" b="b"/>
              <a:pathLst>
                <a:path w="895350" h="83819">
                  <a:moveTo>
                    <a:pt x="895230" y="83556"/>
                  </a:moveTo>
                  <a:lnTo>
                    <a:pt x="0" y="0"/>
                  </a:lnTo>
                  <a:lnTo>
                    <a:pt x="39135" y="0"/>
                  </a:lnTo>
                  <a:lnTo>
                    <a:pt x="895230" y="79904"/>
                  </a:lnTo>
                  <a:lnTo>
                    <a:pt x="895230" y="83556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5001527" y="1567103"/>
              <a:ext cx="855980" cy="80010"/>
            </a:xfrm>
            <a:custGeom>
              <a:avLst/>
              <a:gdLst/>
              <a:ahLst/>
              <a:cxnLst/>
              <a:rect l="l" t="t" r="r" b="b"/>
              <a:pathLst>
                <a:path w="855979" h="80010">
                  <a:moveTo>
                    <a:pt x="855865" y="75222"/>
                  </a:moveTo>
                  <a:lnTo>
                    <a:pt x="855497" y="74307"/>
                  </a:lnTo>
                  <a:lnTo>
                    <a:pt x="59372" y="0"/>
                  </a:lnTo>
                  <a:lnTo>
                    <a:pt x="39141" y="0"/>
                  </a:lnTo>
                  <a:lnTo>
                    <a:pt x="20231" y="0"/>
                  </a:lnTo>
                  <a:lnTo>
                    <a:pt x="0" y="0"/>
                  </a:lnTo>
                  <a:lnTo>
                    <a:pt x="855865" y="79883"/>
                  </a:lnTo>
                  <a:lnTo>
                    <a:pt x="855865" y="77990"/>
                  </a:lnTo>
                  <a:lnTo>
                    <a:pt x="855865" y="76238"/>
                  </a:lnTo>
                  <a:lnTo>
                    <a:pt x="855865" y="75222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5061842" y="1567100"/>
              <a:ext cx="795655" cy="74295"/>
            </a:xfrm>
            <a:custGeom>
              <a:avLst/>
              <a:gdLst/>
              <a:ahLst/>
              <a:cxnLst/>
              <a:rect l="l" t="t" r="r" b="b"/>
              <a:pathLst>
                <a:path w="795654" h="74294">
                  <a:moveTo>
                    <a:pt x="795154" y="74216"/>
                  </a:moveTo>
                  <a:lnTo>
                    <a:pt x="0" y="0"/>
                  </a:lnTo>
                  <a:lnTo>
                    <a:pt x="39158" y="0"/>
                  </a:lnTo>
                  <a:lnTo>
                    <a:pt x="793640" y="70420"/>
                  </a:lnTo>
                  <a:lnTo>
                    <a:pt x="795154" y="74216"/>
                  </a:lnTo>
                  <a:close/>
                </a:path>
              </a:pathLst>
            </a:custGeom>
            <a:solidFill>
              <a:srgbClr val="00AB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5101939" y="1567100"/>
              <a:ext cx="753745" cy="70485"/>
            </a:xfrm>
            <a:custGeom>
              <a:avLst/>
              <a:gdLst/>
              <a:ahLst/>
              <a:cxnLst/>
              <a:rect l="l" t="t" r="r" b="b"/>
              <a:pathLst>
                <a:path w="753745" h="70485">
                  <a:moveTo>
                    <a:pt x="753506" y="70328"/>
                  </a:moveTo>
                  <a:lnTo>
                    <a:pt x="0" y="0"/>
                  </a:lnTo>
                  <a:lnTo>
                    <a:pt x="39135" y="0"/>
                  </a:lnTo>
                  <a:lnTo>
                    <a:pt x="751993" y="66535"/>
                  </a:lnTo>
                  <a:lnTo>
                    <a:pt x="753506" y="70328"/>
                  </a:lnTo>
                  <a:close/>
                </a:path>
              </a:pathLst>
            </a:custGeom>
            <a:solidFill>
              <a:srgbClr val="00A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5141999" y="1567100"/>
              <a:ext cx="712470" cy="66675"/>
            </a:xfrm>
            <a:custGeom>
              <a:avLst/>
              <a:gdLst/>
              <a:ahLst/>
              <a:cxnLst/>
              <a:rect l="l" t="t" r="r" b="b"/>
              <a:pathLst>
                <a:path w="712470" h="66675">
                  <a:moveTo>
                    <a:pt x="711897" y="66445"/>
                  </a:moveTo>
                  <a:lnTo>
                    <a:pt x="0" y="0"/>
                  </a:lnTo>
                  <a:lnTo>
                    <a:pt x="39140" y="0"/>
                  </a:lnTo>
                  <a:lnTo>
                    <a:pt x="710383" y="62651"/>
                  </a:lnTo>
                  <a:lnTo>
                    <a:pt x="711897" y="66445"/>
                  </a:lnTo>
                  <a:close/>
                </a:path>
              </a:pathLst>
            </a:custGeom>
            <a:solidFill>
              <a:srgbClr val="00A9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5182071" y="1567100"/>
              <a:ext cx="670560" cy="62865"/>
            </a:xfrm>
            <a:custGeom>
              <a:avLst/>
              <a:gdLst/>
              <a:ahLst/>
              <a:cxnLst/>
              <a:rect l="l" t="t" r="r" b="b"/>
              <a:pathLst>
                <a:path w="670560" h="62864">
                  <a:moveTo>
                    <a:pt x="670275" y="62560"/>
                  </a:moveTo>
                  <a:lnTo>
                    <a:pt x="0" y="0"/>
                  </a:lnTo>
                  <a:lnTo>
                    <a:pt x="39158" y="0"/>
                  </a:lnTo>
                  <a:lnTo>
                    <a:pt x="668760" y="58764"/>
                  </a:lnTo>
                  <a:lnTo>
                    <a:pt x="670275" y="62560"/>
                  </a:lnTo>
                  <a:close/>
                </a:path>
              </a:pathLst>
            </a:custGeom>
            <a:solidFill>
              <a:srgbClr val="00A9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5222170" y="1567100"/>
              <a:ext cx="628650" cy="59055"/>
            </a:xfrm>
            <a:custGeom>
              <a:avLst/>
              <a:gdLst/>
              <a:ahLst/>
              <a:cxnLst/>
              <a:rect l="l" t="t" r="r" b="b"/>
              <a:pathLst>
                <a:path w="628650" h="59055">
                  <a:moveTo>
                    <a:pt x="628626" y="58673"/>
                  </a:moveTo>
                  <a:lnTo>
                    <a:pt x="0" y="0"/>
                  </a:lnTo>
                  <a:lnTo>
                    <a:pt x="39134" y="0"/>
                  </a:lnTo>
                  <a:lnTo>
                    <a:pt x="627113" y="54879"/>
                  </a:lnTo>
                  <a:lnTo>
                    <a:pt x="628626" y="58673"/>
                  </a:lnTo>
                  <a:close/>
                </a:path>
              </a:pathLst>
            </a:custGeom>
            <a:solidFill>
              <a:srgbClr val="00A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5262232" y="1567103"/>
              <a:ext cx="587375" cy="55244"/>
            </a:xfrm>
            <a:custGeom>
              <a:avLst/>
              <a:gdLst/>
              <a:ahLst/>
              <a:cxnLst/>
              <a:rect l="l" t="t" r="r" b="b"/>
              <a:pathLst>
                <a:path w="587375" h="55244">
                  <a:moveTo>
                    <a:pt x="587006" y="0"/>
                  </a:moveTo>
                  <a:lnTo>
                    <a:pt x="0" y="0"/>
                  </a:lnTo>
                  <a:lnTo>
                    <a:pt x="0" y="46532"/>
                  </a:lnTo>
                  <a:lnTo>
                    <a:pt x="0" y="54787"/>
                  </a:lnTo>
                  <a:lnTo>
                    <a:pt x="587006" y="54787"/>
                  </a:lnTo>
                  <a:lnTo>
                    <a:pt x="587006" y="46532"/>
                  </a:lnTo>
                  <a:lnTo>
                    <a:pt x="587006" y="0"/>
                  </a:lnTo>
                  <a:close/>
                </a:path>
              </a:pathLst>
            </a:custGeom>
            <a:solidFill>
              <a:srgbClr val="2FA7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5302300" y="1567103"/>
              <a:ext cx="545465" cy="51435"/>
            </a:xfrm>
            <a:custGeom>
              <a:avLst/>
              <a:gdLst/>
              <a:ahLst/>
              <a:cxnLst/>
              <a:rect l="l" t="t" r="r" b="b"/>
              <a:pathLst>
                <a:path w="545464" h="51434">
                  <a:moveTo>
                    <a:pt x="544855" y="0"/>
                  </a:moveTo>
                  <a:lnTo>
                    <a:pt x="0" y="0"/>
                  </a:lnTo>
                  <a:lnTo>
                    <a:pt x="0" y="46532"/>
                  </a:lnTo>
                  <a:lnTo>
                    <a:pt x="0" y="50863"/>
                  </a:lnTo>
                  <a:lnTo>
                    <a:pt x="544855" y="50863"/>
                  </a:lnTo>
                  <a:lnTo>
                    <a:pt x="544855" y="46532"/>
                  </a:lnTo>
                  <a:lnTo>
                    <a:pt x="544855" y="0"/>
                  </a:lnTo>
                  <a:close/>
                </a:path>
              </a:pathLst>
            </a:custGeom>
            <a:solidFill>
              <a:srgbClr val="47A6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5342400" y="1567100"/>
              <a:ext cx="499745" cy="46990"/>
            </a:xfrm>
            <a:custGeom>
              <a:avLst/>
              <a:gdLst/>
              <a:ahLst/>
              <a:cxnLst/>
              <a:rect l="l" t="t" r="r" b="b"/>
              <a:pathLst>
                <a:path w="499745" h="46990">
                  <a:moveTo>
                    <a:pt x="499325" y="46604"/>
                  </a:moveTo>
                  <a:lnTo>
                    <a:pt x="0" y="0"/>
                  </a:lnTo>
                  <a:lnTo>
                    <a:pt x="39133" y="0"/>
                  </a:lnTo>
                  <a:lnTo>
                    <a:pt x="494020" y="42457"/>
                  </a:lnTo>
                  <a:lnTo>
                    <a:pt x="499325" y="46604"/>
                  </a:lnTo>
                  <a:close/>
                </a:path>
              </a:pathLst>
            </a:custGeom>
            <a:solidFill>
              <a:srgbClr val="56A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5382473" y="1567100"/>
              <a:ext cx="454025" cy="42545"/>
            </a:xfrm>
            <a:custGeom>
              <a:avLst/>
              <a:gdLst/>
              <a:ahLst/>
              <a:cxnLst/>
              <a:rect l="l" t="t" r="r" b="b"/>
              <a:pathLst>
                <a:path w="454025" h="42544">
                  <a:moveTo>
                    <a:pt x="453819" y="42357"/>
                  </a:moveTo>
                  <a:lnTo>
                    <a:pt x="0" y="0"/>
                  </a:lnTo>
                  <a:lnTo>
                    <a:pt x="39160" y="0"/>
                  </a:lnTo>
                  <a:lnTo>
                    <a:pt x="448510" y="38206"/>
                  </a:lnTo>
                  <a:lnTo>
                    <a:pt x="453819" y="42357"/>
                  </a:lnTo>
                  <a:close/>
                </a:path>
              </a:pathLst>
            </a:custGeom>
            <a:solidFill>
              <a:srgbClr val="63A3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5422565" y="1567100"/>
              <a:ext cx="408305" cy="38735"/>
            </a:xfrm>
            <a:custGeom>
              <a:avLst/>
              <a:gdLst/>
              <a:ahLst/>
              <a:cxnLst/>
              <a:rect l="l" t="t" r="r" b="b"/>
              <a:pathLst>
                <a:path w="408304" h="38734">
                  <a:moveTo>
                    <a:pt x="408292" y="38108"/>
                  </a:moveTo>
                  <a:lnTo>
                    <a:pt x="0" y="0"/>
                  </a:lnTo>
                  <a:lnTo>
                    <a:pt x="39139" y="0"/>
                  </a:lnTo>
                  <a:lnTo>
                    <a:pt x="402986" y="33960"/>
                  </a:lnTo>
                  <a:lnTo>
                    <a:pt x="408292" y="38108"/>
                  </a:lnTo>
                  <a:close/>
                </a:path>
              </a:pathLst>
            </a:custGeom>
            <a:solidFill>
              <a:srgbClr val="6EA2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5462638" y="1567100"/>
              <a:ext cx="363220" cy="34290"/>
            </a:xfrm>
            <a:custGeom>
              <a:avLst/>
              <a:gdLst/>
              <a:ahLst/>
              <a:cxnLst/>
              <a:rect l="l" t="t" r="r" b="b"/>
              <a:pathLst>
                <a:path w="363220" h="34290">
                  <a:moveTo>
                    <a:pt x="362787" y="33861"/>
                  </a:moveTo>
                  <a:lnTo>
                    <a:pt x="0" y="0"/>
                  </a:lnTo>
                  <a:lnTo>
                    <a:pt x="39167" y="0"/>
                  </a:lnTo>
                  <a:lnTo>
                    <a:pt x="355794" y="29552"/>
                  </a:lnTo>
                  <a:lnTo>
                    <a:pt x="358863" y="30793"/>
                  </a:lnTo>
                  <a:lnTo>
                    <a:pt x="362787" y="33861"/>
                  </a:lnTo>
                  <a:close/>
                </a:path>
              </a:pathLst>
            </a:custGeom>
            <a:solidFill>
              <a:srgbClr val="77A0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5502703" y="1567100"/>
              <a:ext cx="315595" cy="29845"/>
            </a:xfrm>
            <a:custGeom>
              <a:avLst/>
              <a:gdLst/>
              <a:ahLst/>
              <a:cxnLst/>
              <a:rect l="l" t="t" r="r" b="b"/>
              <a:pathLst>
                <a:path w="315595" h="29844">
                  <a:moveTo>
                    <a:pt x="315460" y="29443"/>
                  </a:moveTo>
                  <a:lnTo>
                    <a:pt x="0" y="0"/>
                  </a:lnTo>
                  <a:lnTo>
                    <a:pt x="39160" y="0"/>
                  </a:lnTo>
                  <a:lnTo>
                    <a:pt x="303705" y="24691"/>
                  </a:lnTo>
                  <a:lnTo>
                    <a:pt x="315460" y="29443"/>
                  </a:lnTo>
                  <a:close/>
                </a:path>
              </a:pathLst>
            </a:custGeom>
            <a:solidFill>
              <a:srgbClr val="7E9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5542803" y="1567100"/>
              <a:ext cx="263525" cy="24765"/>
            </a:xfrm>
            <a:custGeom>
              <a:avLst/>
              <a:gdLst/>
              <a:ahLst/>
              <a:cxnLst/>
              <a:rect l="l" t="t" r="r" b="b"/>
              <a:pathLst>
                <a:path w="263525" h="24765">
                  <a:moveTo>
                    <a:pt x="263322" y="24577"/>
                  </a:moveTo>
                  <a:lnTo>
                    <a:pt x="0" y="0"/>
                  </a:lnTo>
                  <a:lnTo>
                    <a:pt x="39131" y="0"/>
                  </a:lnTo>
                  <a:lnTo>
                    <a:pt x="251577" y="19828"/>
                  </a:lnTo>
                  <a:lnTo>
                    <a:pt x="263322" y="24577"/>
                  </a:lnTo>
                  <a:close/>
                </a:path>
              </a:pathLst>
            </a:custGeom>
            <a:solidFill>
              <a:srgbClr val="849C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5582867" y="1567100"/>
              <a:ext cx="211454" cy="20320"/>
            </a:xfrm>
            <a:custGeom>
              <a:avLst/>
              <a:gdLst/>
              <a:ahLst/>
              <a:cxnLst/>
              <a:rect l="l" t="t" r="r" b="b"/>
              <a:pathLst>
                <a:path w="211454" h="20319">
                  <a:moveTo>
                    <a:pt x="211233" y="19715"/>
                  </a:moveTo>
                  <a:lnTo>
                    <a:pt x="0" y="0"/>
                  </a:lnTo>
                  <a:lnTo>
                    <a:pt x="39168" y="0"/>
                  </a:lnTo>
                  <a:lnTo>
                    <a:pt x="199476" y="14962"/>
                  </a:lnTo>
                  <a:lnTo>
                    <a:pt x="211233" y="19715"/>
                  </a:lnTo>
                  <a:close/>
                </a:path>
              </a:pathLst>
            </a:custGeom>
            <a:solidFill>
              <a:srgbClr val="899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5622967" y="1567100"/>
              <a:ext cx="159385" cy="15240"/>
            </a:xfrm>
            <a:custGeom>
              <a:avLst/>
              <a:gdLst/>
              <a:ahLst/>
              <a:cxnLst/>
              <a:rect l="l" t="t" r="r" b="b"/>
              <a:pathLst>
                <a:path w="159385" h="15240">
                  <a:moveTo>
                    <a:pt x="159096" y="14849"/>
                  </a:moveTo>
                  <a:lnTo>
                    <a:pt x="0" y="0"/>
                  </a:lnTo>
                  <a:lnTo>
                    <a:pt x="39127" y="0"/>
                  </a:lnTo>
                  <a:lnTo>
                    <a:pt x="128949" y="8383"/>
                  </a:lnTo>
                  <a:lnTo>
                    <a:pt x="158260" y="14511"/>
                  </a:lnTo>
                  <a:lnTo>
                    <a:pt x="159096" y="14849"/>
                  </a:lnTo>
                  <a:close/>
                </a:path>
              </a:pathLst>
            </a:custGeom>
            <a:solidFill>
              <a:srgbClr val="8E97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5663034" y="1567100"/>
              <a:ext cx="88265" cy="8255"/>
            </a:xfrm>
            <a:custGeom>
              <a:avLst/>
              <a:gdLst/>
              <a:ahLst/>
              <a:cxnLst/>
              <a:rect l="l" t="t" r="r" b="b"/>
              <a:pathLst>
                <a:path w="88264" h="8255">
                  <a:moveTo>
                    <a:pt x="88124" y="8225"/>
                  </a:moveTo>
                  <a:lnTo>
                    <a:pt x="0" y="0"/>
                  </a:lnTo>
                  <a:lnTo>
                    <a:pt x="8313" y="0"/>
                  </a:lnTo>
                  <a:lnTo>
                    <a:pt x="67121" y="3834"/>
                  </a:lnTo>
                  <a:lnTo>
                    <a:pt x="88124" y="8225"/>
                  </a:lnTo>
                  <a:close/>
                </a:path>
              </a:pathLst>
            </a:custGeom>
            <a:solidFill>
              <a:srgbClr val="939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079527" y="1613626"/>
              <a:ext cx="4664075" cy="568325"/>
            </a:xfrm>
            <a:custGeom>
              <a:avLst/>
              <a:gdLst/>
              <a:ahLst/>
              <a:cxnLst/>
              <a:rect l="l" t="t" r="r" b="b"/>
              <a:pathLst>
                <a:path w="4664075" h="568325">
                  <a:moveTo>
                    <a:pt x="4663950" y="568318"/>
                  </a:moveTo>
                  <a:lnTo>
                    <a:pt x="0" y="568318"/>
                  </a:lnTo>
                  <a:lnTo>
                    <a:pt x="0" y="0"/>
                  </a:lnTo>
                  <a:lnTo>
                    <a:pt x="4663950" y="0"/>
                  </a:lnTo>
                  <a:lnTo>
                    <a:pt x="4663950" y="5683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079527" y="1613626"/>
              <a:ext cx="4664075" cy="568325"/>
            </a:xfrm>
            <a:custGeom>
              <a:avLst/>
              <a:gdLst/>
              <a:ahLst/>
              <a:cxnLst/>
              <a:rect l="l" t="t" r="r" b="b"/>
              <a:pathLst>
                <a:path w="4664075" h="568325">
                  <a:moveTo>
                    <a:pt x="0" y="0"/>
                  </a:moveTo>
                  <a:lnTo>
                    <a:pt x="4663941" y="0"/>
                  </a:lnTo>
                  <a:lnTo>
                    <a:pt x="4663941" y="568318"/>
                  </a:lnTo>
                  <a:lnTo>
                    <a:pt x="0" y="568318"/>
                  </a:lnTo>
                  <a:lnTo>
                    <a:pt x="0" y="0"/>
                  </a:lnTo>
                  <a:close/>
                </a:path>
              </a:pathLst>
            </a:custGeom>
            <a:ln w="8206">
              <a:solidFill>
                <a:srgbClr val="9D9F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7" name="object 317"/>
          <p:cNvSpPr txBox="1"/>
          <p:nvPr/>
        </p:nvSpPr>
        <p:spPr>
          <a:xfrm>
            <a:off x="1282700" y="1602358"/>
            <a:ext cx="807085" cy="525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000"/>
              </a:lnSpc>
              <a:spcBef>
                <a:spcPts val="100"/>
              </a:spcBef>
            </a:pPr>
            <a:r>
              <a:rPr sz="1400" spc="-35" dirty="0">
                <a:latin typeface="Trebuchet MS"/>
                <a:cs typeface="Trebuchet MS"/>
              </a:rPr>
              <a:t>yourselves  </a:t>
            </a:r>
            <a:r>
              <a:rPr sz="1400" spc="-55" dirty="0">
                <a:latin typeface="Trebuchet MS"/>
                <a:cs typeface="Trebuchet MS"/>
              </a:rPr>
              <a:t>himself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21" name="object 3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90"/>
              </a:spcBef>
            </a:pPr>
            <a:r>
              <a:rPr spc="10" dirty="0"/>
              <a:t>51</a:t>
            </a:r>
          </a:p>
        </p:txBody>
      </p:sp>
      <p:sp>
        <p:nvSpPr>
          <p:cNvPr id="318" name="object 318"/>
          <p:cNvSpPr txBox="1"/>
          <p:nvPr/>
        </p:nvSpPr>
        <p:spPr>
          <a:xfrm>
            <a:off x="2507030" y="1602358"/>
            <a:ext cx="862965" cy="525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000"/>
              </a:lnSpc>
              <a:spcBef>
                <a:spcPts val="100"/>
              </a:spcBef>
            </a:pPr>
            <a:r>
              <a:rPr sz="1400" spc="-40" dirty="0">
                <a:latin typeface="Trebuchet MS"/>
                <a:cs typeface="Trebuchet MS"/>
              </a:rPr>
              <a:t>themselves  </a:t>
            </a:r>
            <a:r>
              <a:rPr sz="1400" spc="-60" dirty="0">
                <a:latin typeface="Trebuchet MS"/>
                <a:cs typeface="Trebuchet MS"/>
              </a:rPr>
              <a:t>yourself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19" name="object 319"/>
          <p:cNvSpPr txBox="1"/>
          <p:nvPr/>
        </p:nvSpPr>
        <p:spPr>
          <a:xfrm>
            <a:off x="3803015" y="1602358"/>
            <a:ext cx="727710" cy="525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000"/>
              </a:lnSpc>
              <a:spcBef>
                <a:spcPts val="100"/>
              </a:spcBef>
            </a:pPr>
            <a:r>
              <a:rPr sz="1400" spc="-95" dirty="0">
                <a:latin typeface="Trebuchet MS"/>
                <a:cs typeface="Trebuchet MS"/>
              </a:rPr>
              <a:t>itself  </a:t>
            </a:r>
            <a:r>
              <a:rPr sz="1400" spc="-35" dirty="0">
                <a:latin typeface="Trebuchet MS"/>
                <a:cs typeface="Trebuchet MS"/>
              </a:rPr>
              <a:t>ourselves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20" name="object 320"/>
          <p:cNvSpPr txBox="1"/>
          <p:nvPr/>
        </p:nvSpPr>
        <p:spPr>
          <a:xfrm>
            <a:off x="4954981" y="1602358"/>
            <a:ext cx="523240" cy="525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000"/>
              </a:lnSpc>
              <a:spcBef>
                <a:spcPts val="100"/>
              </a:spcBef>
            </a:pPr>
            <a:r>
              <a:rPr sz="1400" spc="-50" dirty="0">
                <a:latin typeface="Trebuchet MS"/>
                <a:cs typeface="Trebuchet MS"/>
              </a:rPr>
              <a:t>myself  </a:t>
            </a:r>
            <a:r>
              <a:rPr sz="1400" spc="-60" dirty="0">
                <a:latin typeface="Trebuchet MS"/>
                <a:cs typeface="Trebuchet MS"/>
              </a:rPr>
              <a:t>herself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14115" y="6743065"/>
            <a:ext cx="2776286" cy="1935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665899" y="3134360"/>
            <a:ext cx="3382645" cy="2992755"/>
            <a:chOff x="2665899" y="3134360"/>
            <a:chExt cx="3382645" cy="2992755"/>
          </a:xfrm>
        </p:grpSpPr>
        <p:sp>
          <p:nvSpPr>
            <p:cNvPr id="4" name="object 4"/>
            <p:cNvSpPr/>
            <p:nvPr/>
          </p:nvSpPr>
          <p:spPr>
            <a:xfrm>
              <a:off x="4415789" y="3134360"/>
              <a:ext cx="1632561" cy="29927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65899" y="3437262"/>
              <a:ext cx="1797654" cy="21142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485813" y="3207392"/>
            <a:ext cx="2045088" cy="16884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539750" y="5723890"/>
            <a:ext cx="3131820" cy="3096260"/>
            <a:chOff x="539750" y="5723890"/>
            <a:chExt cx="3131820" cy="3096260"/>
          </a:xfrm>
        </p:grpSpPr>
        <p:sp>
          <p:nvSpPr>
            <p:cNvPr id="8" name="object 8"/>
            <p:cNvSpPr/>
            <p:nvPr/>
          </p:nvSpPr>
          <p:spPr>
            <a:xfrm>
              <a:off x="539750" y="5723890"/>
              <a:ext cx="3131820" cy="3096260"/>
            </a:xfrm>
            <a:custGeom>
              <a:avLst/>
              <a:gdLst/>
              <a:ahLst/>
              <a:cxnLst/>
              <a:rect l="l" t="t" r="r" b="b"/>
              <a:pathLst>
                <a:path w="3131820" h="3096260">
                  <a:moveTo>
                    <a:pt x="3131820" y="3096259"/>
                  </a:moveTo>
                  <a:lnTo>
                    <a:pt x="0" y="3096259"/>
                  </a:lnTo>
                  <a:lnTo>
                    <a:pt x="0" y="0"/>
                  </a:lnTo>
                  <a:lnTo>
                    <a:pt x="3131820" y="0"/>
                  </a:lnTo>
                  <a:lnTo>
                    <a:pt x="3131820" y="3096259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95470" y="5723890"/>
              <a:ext cx="1376680" cy="300990"/>
            </a:xfrm>
            <a:custGeom>
              <a:avLst/>
              <a:gdLst/>
              <a:ahLst/>
              <a:cxnLst/>
              <a:rect l="l" t="t" r="r" b="b"/>
              <a:pathLst>
                <a:path w="1376679" h="300989">
                  <a:moveTo>
                    <a:pt x="1376099" y="300372"/>
                  </a:moveTo>
                  <a:lnTo>
                    <a:pt x="1329247" y="298660"/>
                  </a:lnTo>
                  <a:lnTo>
                    <a:pt x="1258859" y="295342"/>
                  </a:lnTo>
                  <a:lnTo>
                    <a:pt x="1189571" y="291331"/>
                  </a:lnTo>
                  <a:lnTo>
                    <a:pt x="1121451" y="286642"/>
                  </a:lnTo>
                  <a:lnTo>
                    <a:pt x="1054568" y="281291"/>
                  </a:lnTo>
                  <a:lnTo>
                    <a:pt x="988988" y="275295"/>
                  </a:lnTo>
                  <a:lnTo>
                    <a:pt x="924779" y="268670"/>
                  </a:lnTo>
                  <a:lnTo>
                    <a:pt x="862009" y="261432"/>
                  </a:lnTo>
                  <a:lnTo>
                    <a:pt x="800746" y="253596"/>
                  </a:lnTo>
                  <a:lnTo>
                    <a:pt x="741057" y="245179"/>
                  </a:lnTo>
                  <a:lnTo>
                    <a:pt x="683009" y="236196"/>
                  </a:lnTo>
                  <a:lnTo>
                    <a:pt x="626671" y="226664"/>
                  </a:lnTo>
                  <a:lnTo>
                    <a:pt x="572110" y="216600"/>
                  </a:lnTo>
                  <a:lnTo>
                    <a:pt x="519394" y="206017"/>
                  </a:lnTo>
                  <a:lnTo>
                    <a:pt x="468590" y="194934"/>
                  </a:lnTo>
                  <a:lnTo>
                    <a:pt x="419766" y="183366"/>
                  </a:lnTo>
                  <a:lnTo>
                    <a:pt x="372989" y="171328"/>
                  </a:lnTo>
                  <a:lnTo>
                    <a:pt x="328328" y="158837"/>
                  </a:lnTo>
                  <a:lnTo>
                    <a:pt x="285849" y="145910"/>
                  </a:lnTo>
                  <a:lnTo>
                    <a:pt x="245621" y="132561"/>
                  </a:lnTo>
                  <a:lnTo>
                    <a:pt x="207711" y="118807"/>
                  </a:lnTo>
                  <a:lnTo>
                    <a:pt x="172186" y="104664"/>
                  </a:lnTo>
                  <a:lnTo>
                    <a:pt x="108565" y="75275"/>
                  </a:lnTo>
                  <a:lnTo>
                    <a:pt x="55298" y="44522"/>
                  </a:lnTo>
                  <a:lnTo>
                    <a:pt x="12926" y="12534"/>
                  </a:lnTo>
                  <a:lnTo>
                    <a:pt x="0" y="0"/>
                  </a:lnTo>
                  <a:lnTo>
                    <a:pt x="1376099" y="0"/>
                  </a:lnTo>
                  <a:lnTo>
                    <a:pt x="1376099" y="3003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473105" y="8573692"/>
            <a:ext cx="102361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50" dirty="0">
                <a:latin typeface="Trebuchet MS"/>
                <a:cs typeface="Trebuchet MS"/>
              </a:rPr>
              <a:t>low</a:t>
            </a:r>
            <a:r>
              <a:rPr sz="1600" b="1" spc="-245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fence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85049" y="4936413"/>
            <a:ext cx="2890520" cy="828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55" dirty="0">
                <a:latin typeface="Trebuchet MS"/>
                <a:cs typeface="Trebuchet MS"/>
              </a:rPr>
              <a:t>smart</a:t>
            </a:r>
            <a:r>
              <a:rPr sz="1600" b="1" spc="-190" dirty="0">
                <a:latin typeface="Trebuchet MS"/>
                <a:cs typeface="Trebuchet MS"/>
              </a:rPr>
              <a:t> </a:t>
            </a:r>
            <a:r>
              <a:rPr sz="1600" spc="25" dirty="0">
                <a:latin typeface="Trebuchet MS"/>
                <a:cs typeface="Trebuchet MS"/>
              </a:rPr>
              <a:t>dog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00">
              <a:latin typeface="Trebuchet MS"/>
              <a:cs typeface="Trebuchet MS"/>
            </a:endParaRPr>
          </a:p>
          <a:p>
            <a:pPr marL="1593215">
              <a:lnSpc>
                <a:spcPct val="100000"/>
              </a:lnSpc>
            </a:pPr>
            <a:r>
              <a:rPr sz="1600" spc="15" dirty="0">
                <a:latin typeface="Trebuchet MS"/>
                <a:cs typeface="Trebuchet MS"/>
              </a:rPr>
              <a:t>an </a:t>
            </a:r>
            <a:r>
              <a:rPr sz="1600" b="1" spc="-50" dirty="0">
                <a:latin typeface="Trebuchet MS"/>
                <a:cs typeface="Trebuchet MS"/>
              </a:rPr>
              <a:t>old</a:t>
            </a:r>
            <a:r>
              <a:rPr sz="1600" b="1" spc="-225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building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9750" y="5723890"/>
            <a:ext cx="3131820" cy="309626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51460" marR="1711960" algn="just">
              <a:lnSpc>
                <a:spcPct val="100000"/>
              </a:lnSpc>
              <a:spcBef>
                <a:spcPts val="430"/>
              </a:spcBef>
            </a:pP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40" dirty="0">
                <a:latin typeface="Trebuchet MS"/>
                <a:cs typeface="Trebuchet MS"/>
              </a:rPr>
              <a:t>busy </a:t>
            </a:r>
            <a:r>
              <a:rPr sz="1600" spc="-100" dirty="0">
                <a:latin typeface="Trebuchet MS"/>
                <a:cs typeface="Trebuchet MS"/>
              </a:rPr>
              <a:t>street 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45" dirty="0">
                <a:latin typeface="Trebuchet MS"/>
                <a:cs typeface="Trebuchet MS"/>
              </a:rPr>
              <a:t>dark</a:t>
            </a:r>
            <a:r>
              <a:rPr sz="1600" b="1" spc="-285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corner 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40" dirty="0">
                <a:latin typeface="Trebuchet MS"/>
                <a:cs typeface="Trebuchet MS"/>
              </a:rPr>
              <a:t>deep</a:t>
            </a:r>
            <a:r>
              <a:rPr sz="1600" b="1" spc="-240" dirty="0">
                <a:latin typeface="Trebuchet MS"/>
                <a:cs typeface="Trebuchet MS"/>
              </a:rPr>
              <a:t> </a:t>
            </a:r>
            <a:r>
              <a:rPr sz="1600" spc="20" dirty="0">
                <a:latin typeface="Trebuchet MS"/>
                <a:cs typeface="Trebuchet MS"/>
              </a:rPr>
              <a:t>sea</a:t>
            </a:r>
            <a:endParaRPr sz="1600">
              <a:latin typeface="Trebuchet MS"/>
              <a:cs typeface="Trebuchet MS"/>
            </a:endParaRPr>
          </a:p>
          <a:p>
            <a:pPr marL="251460" marR="1870710">
              <a:lnSpc>
                <a:spcPct val="100000"/>
              </a:lnSpc>
            </a:pP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30" dirty="0">
                <a:latin typeface="Trebuchet MS"/>
                <a:cs typeface="Trebuchet MS"/>
              </a:rPr>
              <a:t>large</a:t>
            </a:r>
            <a:r>
              <a:rPr sz="1600" b="1" spc="-305" dirty="0">
                <a:latin typeface="Trebuchet MS"/>
                <a:cs typeface="Trebuchet MS"/>
              </a:rPr>
              <a:t> </a:t>
            </a:r>
            <a:r>
              <a:rPr sz="1600" spc="-15" dirty="0">
                <a:latin typeface="Trebuchet MS"/>
                <a:cs typeface="Trebuchet MS"/>
              </a:rPr>
              <a:t>bed  </a:t>
            </a:r>
            <a:r>
              <a:rPr sz="1600" spc="-170" dirty="0">
                <a:latin typeface="Trebuchet MS"/>
                <a:cs typeface="Trebuchet MS"/>
              </a:rPr>
              <a:t>It </a:t>
            </a:r>
            <a:r>
              <a:rPr sz="1600" spc="-35" dirty="0">
                <a:latin typeface="Trebuchet MS"/>
                <a:cs typeface="Trebuchet MS"/>
              </a:rPr>
              <a:t>is</a:t>
            </a:r>
            <a:r>
              <a:rPr sz="1600" spc="-50" dirty="0">
                <a:latin typeface="Trebuchet MS"/>
                <a:cs typeface="Trebuchet MS"/>
              </a:rPr>
              <a:t> </a:t>
            </a:r>
            <a:r>
              <a:rPr sz="1600" b="1" spc="-80" dirty="0">
                <a:latin typeface="Trebuchet MS"/>
                <a:cs typeface="Trebuchet MS"/>
              </a:rPr>
              <a:t>windy</a:t>
            </a:r>
            <a:r>
              <a:rPr sz="1600" spc="-80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251460">
              <a:lnSpc>
                <a:spcPct val="100000"/>
              </a:lnSpc>
            </a:pPr>
            <a:r>
              <a:rPr sz="1600" spc="-85" dirty="0">
                <a:latin typeface="Trebuchet MS"/>
                <a:cs typeface="Trebuchet MS"/>
              </a:rPr>
              <a:t>John’s </a:t>
            </a:r>
            <a:r>
              <a:rPr sz="1600" spc="-50" dirty="0">
                <a:latin typeface="Trebuchet MS"/>
                <a:cs typeface="Trebuchet MS"/>
              </a:rPr>
              <a:t>handwriting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80" dirty="0">
                <a:latin typeface="Trebuchet MS"/>
                <a:cs typeface="Trebuchet MS"/>
              </a:rPr>
              <a:t>very</a:t>
            </a:r>
            <a:r>
              <a:rPr sz="1600" spc="-180" dirty="0">
                <a:latin typeface="Trebuchet MS"/>
                <a:cs typeface="Trebuchet MS"/>
              </a:rPr>
              <a:t> </a:t>
            </a:r>
            <a:r>
              <a:rPr sz="1600" b="1" spc="-75" dirty="0">
                <a:latin typeface="Trebuchet MS"/>
                <a:cs typeface="Trebuchet MS"/>
              </a:rPr>
              <a:t>neat.</a:t>
            </a:r>
            <a:endParaRPr sz="1600">
              <a:latin typeface="Trebuchet MS"/>
              <a:cs typeface="Trebuchet MS"/>
            </a:endParaRPr>
          </a:p>
          <a:p>
            <a:pPr marL="252095">
              <a:lnSpc>
                <a:spcPct val="100000"/>
              </a:lnSpc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20" dirty="0">
                <a:latin typeface="Trebuchet MS"/>
                <a:cs typeface="Trebuchet MS"/>
              </a:rPr>
              <a:t>sea </a:t>
            </a:r>
            <a:r>
              <a:rPr sz="1600" spc="-35" dirty="0">
                <a:latin typeface="Trebuchet MS"/>
                <a:cs typeface="Trebuchet MS"/>
              </a:rPr>
              <a:t>is</a:t>
            </a:r>
            <a:r>
              <a:rPr sz="1600" spc="-190" dirty="0">
                <a:latin typeface="Trebuchet MS"/>
                <a:cs typeface="Trebuchet MS"/>
              </a:rPr>
              <a:t> </a:t>
            </a:r>
            <a:r>
              <a:rPr sz="1600" b="1" spc="-65" dirty="0">
                <a:latin typeface="Trebuchet MS"/>
                <a:cs typeface="Trebuchet MS"/>
              </a:rPr>
              <a:t>rough</a:t>
            </a:r>
            <a:r>
              <a:rPr sz="1600" spc="-65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252095">
              <a:lnSpc>
                <a:spcPct val="100000"/>
              </a:lnSpc>
            </a:pPr>
            <a:r>
              <a:rPr sz="1600" spc="-90" dirty="0">
                <a:latin typeface="Trebuchet MS"/>
                <a:cs typeface="Trebuchet MS"/>
              </a:rPr>
              <a:t>All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40" dirty="0">
                <a:latin typeface="Trebuchet MS"/>
                <a:cs typeface="Trebuchet MS"/>
              </a:rPr>
              <a:t>players are </a:t>
            </a:r>
            <a:r>
              <a:rPr sz="1600" spc="-80" dirty="0">
                <a:latin typeface="Trebuchet MS"/>
                <a:cs typeface="Trebuchet MS"/>
              </a:rPr>
              <a:t>very</a:t>
            </a:r>
            <a:r>
              <a:rPr sz="1600" spc="-175" dirty="0">
                <a:latin typeface="Trebuchet MS"/>
                <a:cs typeface="Trebuchet MS"/>
              </a:rPr>
              <a:t> </a:t>
            </a:r>
            <a:r>
              <a:rPr sz="1600" b="1" spc="-105" dirty="0">
                <a:latin typeface="Trebuchet MS"/>
                <a:cs typeface="Trebuchet MS"/>
              </a:rPr>
              <a:t>tall</a:t>
            </a:r>
            <a:r>
              <a:rPr sz="1600" spc="-105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252095" marR="78105" indent="-635">
              <a:lnSpc>
                <a:spcPct val="100000"/>
              </a:lnSpc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55" dirty="0">
                <a:latin typeface="Trebuchet MS"/>
                <a:cs typeface="Trebuchet MS"/>
              </a:rPr>
              <a:t>baby’s </a:t>
            </a:r>
            <a:r>
              <a:rPr sz="1600" spc="15" dirty="0">
                <a:latin typeface="Trebuchet MS"/>
                <a:cs typeface="Trebuchet MS"/>
              </a:rPr>
              <a:t>hands </a:t>
            </a:r>
            <a:r>
              <a:rPr sz="1600" spc="-40" dirty="0">
                <a:latin typeface="Trebuchet MS"/>
                <a:cs typeface="Trebuchet MS"/>
              </a:rPr>
              <a:t>are </a:t>
            </a:r>
            <a:r>
              <a:rPr sz="1600" spc="-80" dirty="0">
                <a:latin typeface="Trebuchet MS"/>
                <a:cs typeface="Trebuchet MS"/>
              </a:rPr>
              <a:t>very</a:t>
            </a:r>
            <a:r>
              <a:rPr sz="1600" spc="-295" dirty="0">
                <a:latin typeface="Trebuchet MS"/>
                <a:cs typeface="Trebuchet MS"/>
              </a:rPr>
              <a:t> </a:t>
            </a:r>
            <a:r>
              <a:rPr sz="1600" b="1" spc="-65" dirty="0">
                <a:latin typeface="Trebuchet MS"/>
                <a:cs typeface="Trebuchet MS"/>
              </a:rPr>
              <a:t>small</a:t>
            </a:r>
            <a:r>
              <a:rPr sz="1600" spc="-65" dirty="0">
                <a:latin typeface="Trebuchet MS"/>
                <a:cs typeface="Trebuchet MS"/>
              </a:rPr>
              <a:t>.  </a:t>
            </a:r>
            <a:r>
              <a:rPr sz="1600" spc="-70" dirty="0">
                <a:latin typeface="Trebuchet MS"/>
                <a:cs typeface="Trebuchet MS"/>
              </a:rPr>
              <a:t>Sue’s </a:t>
            </a:r>
            <a:r>
              <a:rPr sz="1600" spc="-20" dirty="0">
                <a:latin typeface="Trebuchet MS"/>
                <a:cs typeface="Trebuchet MS"/>
              </a:rPr>
              <a:t>drawing </a:t>
            </a:r>
            <a:r>
              <a:rPr sz="1600" spc="-35" dirty="0">
                <a:latin typeface="Trebuchet MS"/>
                <a:cs typeface="Trebuchet MS"/>
              </a:rPr>
              <a:t>is</a:t>
            </a:r>
            <a:r>
              <a:rPr sz="1600" spc="-180" dirty="0">
                <a:latin typeface="Trebuchet MS"/>
                <a:cs typeface="Trebuchet MS"/>
              </a:rPr>
              <a:t> </a:t>
            </a:r>
            <a:r>
              <a:rPr sz="1600" b="1" spc="-85" dirty="0">
                <a:latin typeface="Trebuchet MS"/>
                <a:cs typeface="Trebuchet MS"/>
              </a:rPr>
              <a:t>beautiful</a:t>
            </a:r>
            <a:r>
              <a:rPr sz="1600" spc="-85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252095" marR="494030" indent="-635">
              <a:lnSpc>
                <a:spcPct val="100000"/>
              </a:lnSpc>
            </a:pPr>
            <a:r>
              <a:rPr sz="1600" spc="-105" dirty="0">
                <a:latin typeface="Trebuchet MS"/>
                <a:cs typeface="Trebuchet MS"/>
              </a:rPr>
              <a:t>That </a:t>
            </a:r>
            <a:r>
              <a:rPr sz="1600" spc="-45" dirty="0">
                <a:latin typeface="Trebuchet MS"/>
                <a:cs typeface="Trebuchet MS"/>
              </a:rPr>
              <a:t>problem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75" dirty="0">
                <a:latin typeface="Trebuchet MS"/>
                <a:cs typeface="Trebuchet MS"/>
              </a:rPr>
              <a:t>too</a:t>
            </a:r>
            <a:r>
              <a:rPr sz="1600" spc="-200" dirty="0">
                <a:latin typeface="Trebuchet MS"/>
                <a:cs typeface="Trebuchet MS"/>
              </a:rPr>
              <a:t> </a:t>
            </a:r>
            <a:r>
              <a:rPr sz="1600" b="1" spc="-110" dirty="0">
                <a:latin typeface="Trebuchet MS"/>
                <a:cs typeface="Trebuchet MS"/>
              </a:rPr>
              <a:t>difficult</a:t>
            </a:r>
            <a:r>
              <a:rPr sz="1600" spc="-110" dirty="0">
                <a:latin typeface="Trebuchet MS"/>
                <a:cs typeface="Trebuchet MS"/>
              </a:rPr>
              <a:t>.  </a:t>
            </a:r>
            <a:r>
              <a:rPr sz="1600" spc="-100" dirty="0">
                <a:latin typeface="Trebuchet MS"/>
                <a:cs typeface="Trebuchet MS"/>
              </a:rPr>
              <a:t>Peter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80" dirty="0">
                <a:latin typeface="Trebuchet MS"/>
                <a:cs typeface="Trebuchet MS"/>
              </a:rPr>
              <a:t>very </a:t>
            </a:r>
            <a:r>
              <a:rPr sz="1600" b="1" spc="-85" dirty="0">
                <a:latin typeface="Trebuchet MS"/>
                <a:cs typeface="Trebuchet MS"/>
              </a:rPr>
              <a:t>quiet</a:t>
            </a:r>
            <a:r>
              <a:rPr sz="1600" b="1" spc="-145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today.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80979" y="6170853"/>
            <a:ext cx="19665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85" dirty="0">
                <a:latin typeface="Trebuchet MS"/>
                <a:cs typeface="Trebuchet MS"/>
              </a:rPr>
              <a:t>tall </a:t>
            </a:r>
            <a:r>
              <a:rPr sz="1600" spc="-50" dirty="0">
                <a:latin typeface="Trebuchet MS"/>
                <a:cs typeface="Trebuchet MS"/>
              </a:rPr>
              <a:t>basketball</a:t>
            </a:r>
            <a:r>
              <a:rPr sz="1600" spc="-204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player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593" y="1701952"/>
            <a:ext cx="573595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marR="102235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latin typeface="Trebuchet MS"/>
                <a:cs typeface="Trebuchet MS"/>
              </a:rPr>
              <a:t>An </a:t>
            </a:r>
            <a:r>
              <a:rPr sz="1800" b="1" spc="-100" dirty="0">
                <a:latin typeface="Trebuchet MS"/>
                <a:cs typeface="Trebuchet MS"/>
              </a:rPr>
              <a:t>adjective </a:t>
            </a:r>
            <a:r>
              <a:rPr sz="1800" spc="-40" dirty="0">
                <a:latin typeface="Trebuchet MS"/>
                <a:cs typeface="Trebuchet MS"/>
              </a:rPr>
              <a:t>is </a:t>
            </a:r>
            <a:r>
              <a:rPr sz="1800" spc="55" dirty="0">
                <a:latin typeface="Trebuchet MS"/>
                <a:cs typeface="Trebuchet MS"/>
              </a:rPr>
              <a:t>a </a:t>
            </a:r>
            <a:r>
              <a:rPr sz="1800" spc="-45" dirty="0">
                <a:latin typeface="Trebuchet MS"/>
                <a:cs typeface="Trebuchet MS"/>
              </a:rPr>
              <a:t>describing </a:t>
            </a:r>
            <a:r>
              <a:rPr sz="1800" spc="-70" dirty="0">
                <a:latin typeface="Trebuchet MS"/>
                <a:cs typeface="Trebuchet MS"/>
              </a:rPr>
              <a:t>word. </a:t>
            </a:r>
            <a:r>
              <a:rPr sz="1800" spc="-190" dirty="0">
                <a:latin typeface="Trebuchet MS"/>
                <a:cs typeface="Trebuchet MS"/>
              </a:rPr>
              <a:t>It </a:t>
            </a:r>
            <a:r>
              <a:rPr sz="1800" spc="-110" dirty="0">
                <a:latin typeface="Trebuchet MS"/>
                <a:cs typeface="Trebuchet MS"/>
              </a:rPr>
              <a:t>tells </a:t>
            </a:r>
            <a:r>
              <a:rPr sz="1800" spc="-35" dirty="0">
                <a:latin typeface="Trebuchet MS"/>
                <a:cs typeface="Trebuchet MS"/>
              </a:rPr>
              <a:t>you </a:t>
            </a:r>
            <a:r>
              <a:rPr sz="1800" spc="-45" dirty="0">
                <a:latin typeface="Trebuchet MS"/>
                <a:cs typeface="Trebuchet MS"/>
              </a:rPr>
              <a:t>more</a:t>
            </a:r>
            <a:r>
              <a:rPr sz="1800" spc="-400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about  </a:t>
            </a:r>
            <a:r>
              <a:rPr sz="1800" spc="55" dirty="0">
                <a:latin typeface="Trebuchet MS"/>
                <a:cs typeface="Trebuchet MS"/>
              </a:rPr>
              <a:t>a </a:t>
            </a:r>
            <a:r>
              <a:rPr sz="1800" spc="-55" dirty="0">
                <a:latin typeface="Trebuchet MS"/>
                <a:cs typeface="Trebuchet MS"/>
              </a:rPr>
              <a:t>noun. </a:t>
            </a:r>
            <a:r>
              <a:rPr sz="1800" spc="10" dirty="0">
                <a:latin typeface="Trebuchet MS"/>
                <a:cs typeface="Trebuchet MS"/>
              </a:rPr>
              <a:t>An </a:t>
            </a:r>
            <a:r>
              <a:rPr sz="1800" spc="-105" dirty="0">
                <a:latin typeface="Trebuchet MS"/>
                <a:cs typeface="Trebuchet MS"/>
              </a:rPr>
              <a:t>adjective </a:t>
            </a:r>
            <a:r>
              <a:rPr sz="1800" spc="-50" dirty="0">
                <a:latin typeface="Trebuchet MS"/>
                <a:cs typeface="Trebuchet MS"/>
              </a:rPr>
              <a:t>usually </a:t>
            </a:r>
            <a:r>
              <a:rPr sz="1800" spc="-5" dirty="0">
                <a:latin typeface="Trebuchet MS"/>
                <a:cs typeface="Trebuchet MS"/>
              </a:rPr>
              <a:t>appears</a:t>
            </a:r>
            <a:r>
              <a:rPr sz="1800" spc="-405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before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15" dirty="0">
                <a:latin typeface="Trebuchet MS"/>
                <a:cs typeface="Trebuchet MS"/>
              </a:rPr>
              <a:t>noun</a:t>
            </a:r>
            <a:endParaRPr sz="1800">
              <a:latin typeface="Trebuchet MS"/>
              <a:cs typeface="Trebuchet MS"/>
            </a:endParaRPr>
          </a:p>
          <a:p>
            <a:pPr marL="195580" marR="312420">
              <a:lnSpc>
                <a:spcPct val="100000"/>
              </a:lnSpc>
            </a:pPr>
            <a:r>
              <a:rPr sz="1800" spc="-200" dirty="0">
                <a:latin typeface="Trebuchet MS"/>
                <a:cs typeface="Trebuchet MS"/>
              </a:rPr>
              <a:t>it </a:t>
            </a:r>
            <a:r>
              <a:rPr sz="1800" spc="-55" dirty="0">
                <a:latin typeface="Trebuchet MS"/>
                <a:cs typeface="Trebuchet MS"/>
              </a:rPr>
              <a:t>describes. </a:t>
            </a:r>
            <a:r>
              <a:rPr sz="1800" spc="-65" dirty="0">
                <a:latin typeface="Trebuchet MS"/>
                <a:cs typeface="Trebuchet MS"/>
              </a:rPr>
              <a:t>Sometimes, </a:t>
            </a:r>
            <a:r>
              <a:rPr sz="1800" spc="-60" dirty="0">
                <a:latin typeface="Trebuchet MS"/>
                <a:cs typeface="Trebuchet MS"/>
              </a:rPr>
              <a:t>though, </a:t>
            </a:r>
            <a:r>
              <a:rPr sz="1800" spc="-105" dirty="0">
                <a:latin typeface="Trebuchet MS"/>
                <a:cs typeface="Trebuchet MS"/>
              </a:rPr>
              <a:t>the adjective </a:t>
            </a:r>
            <a:r>
              <a:rPr sz="1800" spc="-5" dirty="0">
                <a:latin typeface="Trebuchet MS"/>
                <a:cs typeface="Trebuchet MS"/>
              </a:rPr>
              <a:t>appears  </a:t>
            </a:r>
            <a:r>
              <a:rPr sz="1800" spc="-114" dirty="0">
                <a:latin typeface="Trebuchet MS"/>
                <a:cs typeface="Trebuchet MS"/>
              </a:rPr>
              <a:t>after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55" dirty="0">
                <a:latin typeface="Trebuchet MS"/>
                <a:cs typeface="Trebuchet MS"/>
              </a:rPr>
              <a:t>noun, </a:t>
            </a:r>
            <a:r>
              <a:rPr sz="1800" spc="-110" dirty="0">
                <a:latin typeface="Trebuchet MS"/>
                <a:cs typeface="Trebuchet MS"/>
              </a:rPr>
              <a:t>later </a:t>
            </a:r>
            <a:r>
              <a:rPr sz="1800" spc="-85" dirty="0">
                <a:latin typeface="Trebuchet MS"/>
                <a:cs typeface="Trebuchet MS"/>
              </a:rPr>
              <a:t>in </a:t>
            </a:r>
            <a:r>
              <a:rPr sz="1800" spc="-105" dirty="0">
                <a:latin typeface="Trebuchet MS"/>
                <a:cs typeface="Trebuchet MS"/>
              </a:rPr>
              <a:t>the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sentence.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46100" y="1685289"/>
            <a:ext cx="5762625" cy="1193800"/>
          </a:xfrm>
          <a:custGeom>
            <a:avLst/>
            <a:gdLst/>
            <a:ahLst/>
            <a:cxnLst/>
            <a:rect l="l" t="t" r="r" b="b"/>
            <a:pathLst>
              <a:path w="5762625" h="1193800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1079500"/>
                </a:lnTo>
                <a:lnTo>
                  <a:pt x="1785" y="1145579"/>
                </a:lnTo>
                <a:lnTo>
                  <a:pt x="14287" y="1179512"/>
                </a:lnTo>
                <a:lnTo>
                  <a:pt x="48220" y="1192014"/>
                </a:lnTo>
                <a:lnTo>
                  <a:pt x="114300" y="1193799"/>
                </a:lnTo>
                <a:lnTo>
                  <a:pt x="5648325" y="1193799"/>
                </a:lnTo>
                <a:lnTo>
                  <a:pt x="5714404" y="1192014"/>
                </a:lnTo>
                <a:lnTo>
                  <a:pt x="5748337" y="1179512"/>
                </a:lnTo>
                <a:lnTo>
                  <a:pt x="5760839" y="1145579"/>
                </a:lnTo>
                <a:lnTo>
                  <a:pt x="5762625" y="1079500"/>
                </a:lnTo>
                <a:lnTo>
                  <a:pt x="5762625" y="114300"/>
                </a:lnTo>
                <a:lnTo>
                  <a:pt x="5760839" y="48220"/>
                </a:lnTo>
                <a:lnTo>
                  <a:pt x="5748337" y="14287"/>
                </a:lnTo>
                <a:lnTo>
                  <a:pt x="5714404" y="1785"/>
                </a:lnTo>
                <a:lnTo>
                  <a:pt x="5648325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535940" y="536498"/>
            <a:ext cx="5760720" cy="786765"/>
            <a:chOff x="535940" y="536498"/>
            <a:chExt cx="5760720" cy="786765"/>
          </a:xfrm>
        </p:grpSpPr>
        <p:sp>
          <p:nvSpPr>
            <p:cNvPr id="17" name="object 17"/>
            <p:cNvSpPr/>
            <p:nvPr/>
          </p:nvSpPr>
          <p:spPr>
            <a:xfrm>
              <a:off x="1255730" y="1130300"/>
              <a:ext cx="5041265" cy="7620"/>
            </a:xfrm>
            <a:custGeom>
              <a:avLst/>
              <a:gdLst/>
              <a:ahLst/>
              <a:cxnLst/>
              <a:rect l="l" t="t" r="r" b="b"/>
              <a:pathLst>
                <a:path w="5041265" h="7619">
                  <a:moveTo>
                    <a:pt x="0" y="7258"/>
                  </a:moveTo>
                  <a:lnTo>
                    <a:pt x="5040929" y="7258"/>
                  </a:lnTo>
                  <a:lnTo>
                    <a:pt x="5040929" y="0"/>
                  </a:lnTo>
                  <a:lnTo>
                    <a:pt x="0" y="0"/>
                  </a:lnTo>
                  <a:lnTo>
                    <a:pt x="0" y="7258"/>
                  </a:lnTo>
                  <a:close/>
                </a:path>
              </a:pathLst>
            </a:custGeom>
            <a:solidFill>
              <a:srgbClr val="BAE6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55730" y="1136896"/>
              <a:ext cx="5041265" cy="13335"/>
            </a:xfrm>
            <a:custGeom>
              <a:avLst/>
              <a:gdLst/>
              <a:ahLst/>
              <a:cxnLst/>
              <a:rect l="l" t="t" r="r" b="b"/>
              <a:pathLst>
                <a:path w="5041265" h="13334">
                  <a:moveTo>
                    <a:pt x="0" y="13229"/>
                  </a:moveTo>
                  <a:lnTo>
                    <a:pt x="5040929" y="13229"/>
                  </a:lnTo>
                  <a:lnTo>
                    <a:pt x="5040929" y="0"/>
                  </a:lnTo>
                  <a:lnTo>
                    <a:pt x="0" y="0"/>
                  </a:lnTo>
                  <a:lnTo>
                    <a:pt x="0" y="13229"/>
                  </a:lnTo>
                  <a:close/>
                </a:path>
              </a:pathLst>
            </a:custGeom>
            <a:solidFill>
              <a:srgbClr val="BD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55730" y="1149476"/>
              <a:ext cx="5041265" cy="13335"/>
            </a:xfrm>
            <a:custGeom>
              <a:avLst/>
              <a:gdLst/>
              <a:ahLst/>
              <a:cxnLst/>
              <a:rect l="l" t="t" r="r" b="b"/>
              <a:pathLst>
                <a:path w="5041265" h="13334">
                  <a:moveTo>
                    <a:pt x="0" y="13229"/>
                  </a:moveTo>
                  <a:lnTo>
                    <a:pt x="5040929" y="13229"/>
                  </a:lnTo>
                  <a:lnTo>
                    <a:pt x="5040929" y="0"/>
                  </a:lnTo>
                  <a:lnTo>
                    <a:pt x="0" y="0"/>
                  </a:lnTo>
                  <a:lnTo>
                    <a:pt x="0" y="13229"/>
                  </a:lnTo>
                  <a:close/>
                </a:path>
              </a:pathLst>
            </a:custGeom>
            <a:solidFill>
              <a:srgbClr val="C1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23835" y="1162049"/>
              <a:ext cx="5073015" cy="13335"/>
            </a:xfrm>
            <a:custGeom>
              <a:avLst/>
              <a:gdLst/>
              <a:ahLst/>
              <a:cxnLst/>
              <a:rect l="l" t="t" r="r" b="b"/>
              <a:pathLst>
                <a:path w="5073015" h="13334">
                  <a:moveTo>
                    <a:pt x="5072824" y="0"/>
                  </a:moveTo>
                  <a:lnTo>
                    <a:pt x="0" y="0"/>
                  </a:lnTo>
                  <a:lnTo>
                    <a:pt x="0" y="889"/>
                  </a:lnTo>
                  <a:lnTo>
                    <a:pt x="0" y="13233"/>
                  </a:lnTo>
                  <a:lnTo>
                    <a:pt x="5072824" y="13233"/>
                  </a:lnTo>
                  <a:lnTo>
                    <a:pt x="5072824" y="889"/>
                  </a:lnTo>
                  <a:lnTo>
                    <a:pt x="5072824" y="0"/>
                  </a:lnTo>
                  <a:close/>
                </a:path>
              </a:pathLst>
            </a:custGeom>
            <a:solidFill>
              <a:srgbClr val="C4E9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23837" y="1174612"/>
              <a:ext cx="5073015" cy="13335"/>
            </a:xfrm>
            <a:custGeom>
              <a:avLst/>
              <a:gdLst/>
              <a:ahLst/>
              <a:cxnLst/>
              <a:rect l="l" t="t" r="r" b="b"/>
              <a:pathLst>
                <a:path w="5073015" h="13334">
                  <a:moveTo>
                    <a:pt x="0" y="13229"/>
                  </a:moveTo>
                  <a:lnTo>
                    <a:pt x="5072823" y="13229"/>
                  </a:lnTo>
                  <a:lnTo>
                    <a:pt x="5072823" y="0"/>
                  </a:lnTo>
                  <a:lnTo>
                    <a:pt x="0" y="0"/>
                  </a:lnTo>
                  <a:lnTo>
                    <a:pt x="0" y="13229"/>
                  </a:lnTo>
                  <a:close/>
                </a:path>
              </a:pathLst>
            </a:custGeom>
            <a:solidFill>
              <a:srgbClr val="C9E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23837" y="1187180"/>
              <a:ext cx="5073015" cy="13335"/>
            </a:xfrm>
            <a:custGeom>
              <a:avLst/>
              <a:gdLst/>
              <a:ahLst/>
              <a:cxnLst/>
              <a:rect l="l" t="t" r="r" b="b"/>
              <a:pathLst>
                <a:path w="5073015" h="13334">
                  <a:moveTo>
                    <a:pt x="0" y="13229"/>
                  </a:moveTo>
                  <a:lnTo>
                    <a:pt x="5072823" y="13229"/>
                  </a:lnTo>
                  <a:lnTo>
                    <a:pt x="5072823" y="0"/>
                  </a:lnTo>
                  <a:lnTo>
                    <a:pt x="0" y="0"/>
                  </a:lnTo>
                  <a:lnTo>
                    <a:pt x="0" y="13229"/>
                  </a:lnTo>
                  <a:close/>
                </a:path>
              </a:pathLst>
            </a:custGeom>
            <a:solidFill>
              <a:srgbClr val="CC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35940" y="1199755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5760720" y="0"/>
                  </a:moveTo>
                  <a:lnTo>
                    <a:pt x="0" y="0"/>
                  </a:lnTo>
                  <a:lnTo>
                    <a:pt x="0" y="6565"/>
                  </a:lnTo>
                  <a:lnTo>
                    <a:pt x="0" y="13233"/>
                  </a:lnTo>
                  <a:lnTo>
                    <a:pt x="5760720" y="13233"/>
                  </a:lnTo>
                  <a:lnTo>
                    <a:pt x="5760720" y="6565"/>
                  </a:lnTo>
                  <a:lnTo>
                    <a:pt x="5760720" y="0"/>
                  </a:lnTo>
                  <a:close/>
                </a:path>
              </a:pathLst>
            </a:custGeom>
            <a:solidFill>
              <a:srgbClr val="D0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35940" y="1212328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E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35940" y="1224896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F0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35940" y="1237464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35940" y="1250032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F2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35940" y="1262612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F4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35940" y="1269766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35940" y="1283044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35940" y="1296323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35940" y="1309601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67096" y="539767"/>
              <a:ext cx="688975" cy="623570"/>
            </a:xfrm>
            <a:custGeom>
              <a:avLst/>
              <a:gdLst/>
              <a:ahLst/>
              <a:cxnLst/>
              <a:rect l="l" t="t" r="r" b="b"/>
              <a:pathLst>
                <a:path w="688975" h="623569">
                  <a:moveTo>
                    <a:pt x="688634" y="623164"/>
                  </a:moveTo>
                  <a:lnTo>
                    <a:pt x="0" y="623164"/>
                  </a:lnTo>
                  <a:lnTo>
                    <a:pt x="0" y="0"/>
                  </a:lnTo>
                  <a:lnTo>
                    <a:pt x="688634" y="0"/>
                  </a:lnTo>
                  <a:lnTo>
                    <a:pt x="688634" y="623164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67096" y="539767"/>
              <a:ext cx="688975" cy="623570"/>
            </a:xfrm>
            <a:custGeom>
              <a:avLst/>
              <a:gdLst/>
              <a:ahLst/>
              <a:cxnLst/>
              <a:rect l="l" t="t" r="r" b="b"/>
              <a:pathLst>
                <a:path w="688975" h="623569">
                  <a:moveTo>
                    <a:pt x="0" y="0"/>
                  </a:moveTo>
                  <a:lnTo>
                    <a:pt x="688634" y="0"/>
                  </a:lnTo>
                  <a:lnTo>
                    <a:pt x="688634" y="623157"/>
                  </a:lnTo>
                  <a:lnTo>
                    <a:pt x="0" y="623157"/>
                  </a:lnTo>
                  <a:lnTo>
                    <a:pt x="0" y="0"/>
                  </a:lnTo>
                  <a:close/>
                </a:path>
              </a:pathLst>
            </a:custGeom>
            <a:ln w="6537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38101" y="580290"/>
              <a:ext cx="678180" cy="620395"/>
            </a:xfrm>
            <a:custGeom>
              <a:avLst/>
              <a:gdLst/>
              <a:ahLst/>
              <a:cxnLst/>
              <a:rect l="l" t="t" r="r" b="b"/>
              <a:pathLst>
                <a:path w="678180" h="620394">
                  <a:moveTo>
                    <a:pt x="0" y="0"/>
                  </a:moveTo>
                  <a:lnTo>
                    <a:pt x="678178" y="0"/>
                  </a:lnTo>
                </a:path>
                <a:path w="678180" h="620394">
                  <a:moveTo>
                    <a:pt x="0" y="25857"/>
                  </a:moveTo>
                  <a:lnTo>
                    <a:pt x="678178" y="25857"/>
                  </a:lnTo>
                </a:path>
                <a:path w="678180" h="620394">
                  <a:moveTo>
                    <a:pt x="0" y="51688"/>
                  </a:moveTo>
                  <a:lnTo>
                    <a:pt x="678178" y="51688"/>
                  </a:lnTo>
                </a:path>
                <a:path w="678180" h="620394">
                  <a:moveTo>
                    <a:pt x="0" y="77545"/>
                  </a:moveTo>
                  <a:lnTo>
                    <a:pt x="678178" y="77545"/>
                  </a:lnTo>
                </a:path>
                <a:path w="678180" h="620394">
                  <a:moveTo>
                    <a:pt x="0" y="103376"/>
                  </a:moveTo>
                  <a:lnTo>
                    <a:pt x="678178" y="103376"/>
                  </a:lnTo>
                </a:path>
                <a:path w="678180" h="620394">
                  <a:moveTo>
                    <a:pt x="0" y="387682"/>
                  </a:moveTo>
                  <a:lnTo>
                    <a:pt x="678178" y="387682"/>
                  </a:lnTo>
                </a:path>
                <a:path w="678180" h="620394">
                  <a:moveTo>
                    <a:pt x="0" y="594416"/>
                  </a:moveTo>
                  <a:lnTo>
                    <a:pt x="678178" y="594416"/>
                  </a:lnTo>
                </a:path>
                <a:path w="678180" h="620394">
                  <a:moveTo>
                    <a:pt x="0" y="620273"/>
                  </a:moveTo>
                  <a:lnTo>
                    <a:pt x="678178" y="620273"/>
                  </a:lnTo>
                </a:path>
              </a:pathLst>
            </a:custGeom>
            <a:ln w="8765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00840" y="620683"/>
              <a:ext cx="549275" cy="541655"/>
            </a:xfrm>
            <a:custGeom>
              <a:avLst/>
              <a:gdLst/>
              <a:ahLst/>
              <a:cxnLst/>
              <a:rect l="l" t="t" r="r" b="b"/>
              <a:pathLst>
                <a:path w="549275" h="541655">
                  <a:moveTo>
                    <a:pt x="274548" y="541331"/>
                  </a:moveTo>
                  <a:lnTo>
                    <a:pt x="225191" y="536971"/>
                  </a:lnTo>
                  <a:lnTo>
                    <a:pt x="178739" y="524400"/>
                  </a:lnTo>
                  <a:lnTo>
                    <a:pt x="135967" y="504382"/>
                  </a:lnTo>
                  <a:lnTo>
                    <a:pt x="97650" y="477682"/>
                  </a:lnTo>
                  <a:lnTo>
                    <a:pt x="64562" y="445063"/>
                  </a:lnTo>
                  <a:lnTo>
                    <a:pt x="37478" y="407289"/>
                  </a:lnTo>
                  <a:lnTo>
                    <a:pt x="17173" y="365124"/>
                  </a:lnTo>
                  <a:lnTo>
                    <a:pt x="4422" y="319332"/>
                  </a:lnTo>
                  <a:lnTo>
                    <a:pt x="0" y="270678"/>
                  </a:lnTo>
                  <a:lnTo>
                    <a:pt x="4422" y="222022"/>
                  </a:lnTo>
                  <a:lnTo>
                    <a:pt x="17173" y="176227"/>
                  </a:lnTo>
                  <a:lnTo>
                    <a:pt x="37478" y="134058"/>
                  </a:lnTo>
                  <a:lnTo>
                    <a:pt x="64562" y="96280"/>
                  </a:lnTo>
                  <a:lnTo>
                    <a:pt x="97650" y="63657"/>
                  </a:lnTo>
                  <a:lnTo>
                    <a:pt x="135967" y="36954"/>
                  </a:lnTo>
                  <a:lnTo>
                    <a:pt x="178739" y="16933"/>
                  </a:lnTo>
                  <a:lnTo>
                    <a:pt x="225191" y="4360"/>
                  </a:lnTo>
                  <a:lnTo>
                    <a:pt x="274548" y="0"/>
                  </a:lnTo>
                  <a:lnTo>
                    <a:pt x="323896" y="4360"/>
                  </a:lnTo>
                  <a:lnTo>
                    <a:pt x="370342" y="16933"/>
                  </a:lnTo>
                  <a:lnTo>
                    <a:pt x="413111" y="36954"/>
                  </a:lnTo>
                  <a:lnTo>
                    <a:pt x="451427" y="63657"/>
                  </a:lnTo>
                  <a:lnTo>
                    <a:pt x="484516" y="96280"/>
                  </a:lnTo>
                  <a:lnTo>
                    <a:pt x="511601" y="134058"/>
                  </a:lnTo>
                  <a:lnTo>
                    <a:pt x="531908" y="176227"/>
                  </a:lnTo>
                  <a:lnTo>
                    <a:pt x="544660" y="222022"/>
                  </a:lnTo>
                  <a:lnTo>
                    <a:pt x="549083" y="270678"/>
                  </a:lnTo>
                  <a:lnTo>
                    <a:pt x="544660" y="319332"/>
                  </a:lnTo>
                  <a:lnTo>
                    <a:pt x="531908" y="365124"/>
                  </a:lnTo>
                  <a:lnTo>
                    <a:pt x="511601" y="407289"/>
                  </a:lnTo>
                  <a:lnTo>
                    <a:pt x="484516" y="445063"/>
                  </a:lnTo>
                  <a:lnTo>
                    <a:pt x="451427" y="477682"/>
                  </a:lnTo>
                  <a:lnTo>
                    <a:pt x="413111" y="504382"/>
                  </a:lnTo>
                  <a:lnTo>
                    <a:pt x="370342" y="524400"/>
                  </a:lnTo>
                  <a:lnTo>
                    <a:pt x="323896" y="536971"/>
                  </a:lnTo>
                  <a:lnTo>
                    <a:pt x="274548" y="5413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525401" y="500697"/>
            <a:ext cx="27311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u="dbl" strike="dblStrike" spc="382" baseline="-5401" dirty="0">
                <a:solidFill>
                  <a:srgbClr val="000000"/>
                </a:solidFill>
                <a:uFill>
                  <a:solidFill>
                    <a:srgbClr val="00ADEF"/>
                  </a:solidFill>
                </a:uFill>
                <a:latin typeface="Arial Black"/>
                <a:cs typeface="Arial Black"/>
              </a:rPr>
              <a:t> </a:t>
            </a:r>
            <a:r>
              <a:rPr sz="5400" u="dbl" strike="dblStrike" baseline="-5401" dirty="0">
                <a:solidFill>
                  <a:srgbClr val="000000"/>
                </a:solidFill>
                <a:uFill>
                  <a:solidFill>
                    <a:srgbClr val="00ADEF"/>
                  </a:solidFill>
                </a:uFill>
                <a:latin typeface="Arial Black"/>
                <a:cs typeface="Arial Black"/>
              </a:rPr>
              <a:t>5</a:t>
            </a:r>
            <a:r>
              <a:rPr sz="5400" strike="noStrike" spc="1117" baseline="-5401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2800" strike="noStrike" spc="140" dirty="0">
                <a:solidFill>
                  <a:srgbClr val="000000"/>
                </a:solidFill>
                <a:latin typeface="Arial"/>
                <a:cs typeface="Arial"/>
              </a:rPr>
              <a:t>Adjectives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90"/>
              </a:spcBef>
            </a:pPr>
            <a:r>
              <a:rPr spc="10" dirty="0"/>
              <a:t>52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1086" y="545329"/>
            <a:ext cx="5749290" cy="8259445"/>
            <a:chOff x="541086" y="545329"/>
            <a:chExt cx="5749290" cy="8259445"/>
          </a:xfrm>
        </p:grpSpPr>
        <p:sp>
          <p:nvSpPr>
            <p:cNvPr id="3" name="object 3"/>
            <p:cNvSpPr/>
            <p:nvPr/>
          </p:nvSpPr>
          <p:spPr>
            <a:xfrm>
              <a:off x="541086" y="545329"/>
              <a:ext cx="5744845" cy="8259445"/>
            </a:xfrm>
            <a:custGeom>
              <a:avLst/>
              <a:gdLst/>
              <a:ahLst/>
              <a:cxnLst/>
              <a:rect l="l" t="t" r="r" b="b"/>
              <a:pathLst>
                <a:path w="5744845" h="8259445">
                  <a:moveTo>
                    <a:pt x="5744666" y="8259359"/>
                  </a:moveTo>
                  <a:lnTo>
                    <a:pt x="28697" y="8259359"/>
                  </a:lnTo>
                  <a:lnTo>
                    <a:pt x="19131" y="6984859"/>
                  </a:lnTo>
                  <a:lnTo>
                    <a:pt x="3188" y="4172413"/>
                  </a:lnTo>
                  <a:lnTo>
                    <a:pt x="0" y="1338600"/>
                  </a:lnTo>
                  <a:lnTo>
                    <a:pt x="28697" y="0"/>
                  </a:lnTo>
                  <a:lnTo>
                    <a:pt x="4818858" y="0"/>
                  </a:lnTo>
                  <a:lnTo>
                    <a:pt x="5744666" y="1022237"/>
                  </a:lnTo>
                  <a:lnTo>
                    <a:pt x="5744666" y="8259359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413905" y="631456"/>
              <a:ext cx="870585" cy="1092835"/>
            </a:xfrm>
            <a:custGeom>
              <a:avLst/>
              <a:gdLst/>
              <a:ahLst/>
              <a:cxnLst/>
              <a:rect l="l" t="t" r="r" b="b"/>
              <a:pathLst>
                <a:path w="870585" h="1092835">
                  <a:moveTo>
                    <a:pt x="156394" y="1092214"/>
                  </a:moveTo>
                  <a:lnTo>
                    <a:pt x="175066" y="711223"/>
                  </a:lnTo>
                  <a:lnTo>
                    <a:pt x="165000" y="470454"/>
                  </a:lnTo>
                  <a:lnTo>
                    <a:pt x="111531" y="267511"/>
                  </a:lnTo>
                  <a:lnTo>
                    <a:pt x="0" y="0"/>
                  </a:lnTo>
                  <a:lnTo>
                    <a:pt x="870525" y="940508"/>
                  </a:lnTo>
                  <a:lnTo>
                    <a:pt x="805935" y="931112"/>
                  </a:lnTo>
                  <a:lnTo>
                    <a:pt x="638773" y="928095"/>
                  </a:lnTo>
                  <a:lnTo>
                    <a:pt x="408955" y="969210"/>
                  </a:lnTo>
                  <a:lnTo>
                    <a:pt x="156394" y="1092214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70393" y="547608"/>
              <a:ext cx="220603" cy="2455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99276" y="616889"/>
              <a:ext cx="302260" cy="299085"/>
            </a:xfrm>
            <a:custGeom>
              <a:avLst/>
              <a:gdLst/>
              <a:ahLst/>
              <a:cxnLst/>
              <a:rect l="l" t="t" r="r" b="b"/>
              <a:pathLst>
                <a:path w="302260" h="299084">
                  <a:moveTo>
                    <a:pt x="301943" y="298887"/>
                  </a:moveTo>
                  <a:lnTo>
                    <a:pt x="14809" y="35522"/>
                  </a:lnTo>
                  <a:lnTo>
                    <a:pt x="0" y="0"/>
                  </a:lnTo>
                  <a:lnTo>
                    <a:pt x="189811" y="174098"/>
                  </a:lnTo>
                  <a:lnTo>
                    <a:pt x="301943" y="298887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13833" y="651806"/>
              <a:ext cx="398145" cy="386715"/>
            </a:xfrm>
            <a:custGeom>
              <a:avLst/>
              <a:gdLst/>
              <a:ahLst/>
              <a:cxnLst/>
              <a:rect l="l" t="t" r="r" b="b"/>
              <a:pathLst>
                <a:path w="398145" h="386715">
                  <a:moveTo>
                    <a:pt x="397600" y="386626"/>
                  </a:moveTo>
                  <a:lnTo>
                    <a:pt x="14808" y="35520"/>
                  </a:lnTo>
                  <a:lnTo>
                    <a:pt x="0" y="0"/>
                  </a:lnTo>
                  <a:lnTo>
                    <a:pt x="285501" y="261873"/>
                  </a:lnTo>
                  <a:lnTo>
                    <a:pt x="397600" y="386626"/>
                  </a:lnTo>
                  <a:close/>
                </a:path>
              </a:pathLst>
            </a:custGeom>
            <a:solidFill>
              <a:srgbClr val="1FC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28381" y="686702"/>
              <a:ext cx="493395" cy="474980"/>
            </a:xfrm>
            <a:custGeom>
              <a:avLst/>
              <a:gdLst/>
              <a:ahLst/>
              <a:cxnLst/>
              <a:rect l="l" t="t" r="r" b="b"/>
              <a:pathLst>
                <a:path w="493395" h="474980">
                  <a:moveTo>
                    <a:pt x="493260" y="474377"/>
                  </a:moveTo>
                  <a:lnTo>
                    <a:pt x="14809" y="35523"/>
                  </a:lnTo>
                  <a:lnTo>
                    <a:pt x="0" y="0"/>
                  </a:lnTo>
                  <a:lnTo>
                    <a:pt x="381117" y="349575"/>
                  </a:lnTo>
                  <a:lnTo>
                    <a:pt x="493260" y="474377"/>
                  </a:lnTo>
                  <a:close/>
                </a:path>
              </a:pathLst>
            </a:custGeom>
            <a:solidFill>
              <a:srgbClr val="2DC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42940" y="721624"/>
              <a:ext cx="589280" cy="562610"/>
            </a:xfrm>
            <a:custGeom>
              <a:avLst/>
              <a:gdLst/>
              <a:ahLst/>
              <a:cxnLst/>
              <a:rect l="l" t="t" r="r" b="b"/>
              <a:pathLst>
                <a:path w="589279" h="562610">
                  <a:moveTo>
                    <a:pt x="588865" y="562054"/>
                  </a:moveTo>
                  <a:lnTo>
                    <a:pt x="14798" y="35497"/>
                  </a:lnTo>
                  <a:lnTo>
                    <a:pt x="0" y="0"/>
                  </a:lnTo>
                  <a:lnTo>
                    <a:pt x="476758" y="437293"/>
                  </a:lnTo>
                  <a:lnTo>
                    <a:pt x="588865" y="562054"/>
                  </a:lnTo>
                  <a:close/>
                </a:path>
              </a:pathLst>
            </a:custGeom>
            <a:solidFill>
              <a:srgbClr val="39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57498" y="756543"/>
              <a:ext cx="685165" cy="650240"/>
            </a:xfrm>
            <a:custGeom>
              <a:avLst/>
              <a:gdLst/>
              <a:ahLst/>
              <a:cxnLst/>
              <a:rect l="l" t="t" r="r" b="b"/>
              <a:pathLst>
                <a:path w="685164" h="650240">
                  <a:moveTo>
                    <a:pt x="684547" y="649818"/>
                  </a:moveTo>
                  <a:lnTo>
                    <a:pt x="14807" y="35518"/>
                  </a:lnTo>
                  <a:lnTo>
                    <a:pt x="0" y="0"/>
                  </a:lnTo>
                  <a:lnTo>
                    <a:pt x="572480" y="525102"/>
                  </a:lnTo>
                  <a:lnTo>
                    <a:pt x="684547" y="649818"/>
                  </a:lnTo>
                  <a:close/>
                </a:path>
              </a:pathLst>
            </a:custGeom>
            <a:solidFill>
              <a:srgbClr val="42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72046" y="791440"/>
              <a:ext cx="780415" cy="737870"/>
            </a:xfrm>
            <a:custGeom>
              <a:avLst/>
              <a:gdLst/>
              <a:ahLst/>
              <a:cxnLst/>
              <a:rect l="l" t="t" r="r" b="b"/>
              <a:pathLst>
                <a:path w="780414" h="737869">
                  <a:moveTo>
                    <a:pt x="780239" y="737606"/>
                  </a:moveTo>
                  <a:lnTo>
                    <a:pt x="12412" y="33325"/>
                  </a:lnTo>
                  <a:lnTo>
                    <a:pt x="9871" y="23679"/>
                  </a:lnTo>
                  <a:lnTo>
                    <a:pt x="0" y="0"/>
                  </a:lnTo>
                  <a:lnTo>
                    <a:pt x="668096" y="612804"/>
                  </a:lnTo>
                  <a:lnTo>
                    <a:pt x="780239" y="737606"/>
                  </a:lnTo>
                  <a:close/>
                </a:path>
              </a:pathLst>
            </a:custGeom>
            <a:solidFill>
              <a:srgbClr val="4C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84325" y="824257"/>
              <a:ext cx="805815" cy="747395"/>
            </a:xfrm>
            <a:custGeom>
              <a:avLst/>
              <a:gdLst/>
              <a:ahLst/>
              <a:cxnLst/>
              <a:rect l="l" t="t" r="r" b="b"/>
              <a:pathLst>
                <a:path w="805814" h="747394">
                  <a:moveTo>
                    <a:pt x="805478" y="746842"/>
                  </a:moveTo>
                  <a:lnTo>
                    <a:pt x="782564" y="739748"/>
                  </a:lnTo>
                  <a:lnTo>
                    <a:pt x="7625" y="28943"/>
                  </a:lnTo>
                  <a:lnTo>
                    <a:pt x="0" y="0"/>
                  </a:lnTo>
                  <a:lnTo>
                    <a:pt x="766040" y="702651"/>
                  </a:lnTo>
                  <a:lnTo>
                    <a:pt x="805574" y="746648"/>
                  </a:lnTo>
                  <a:lnTo>
                    <a:pt x="805478" y="746842"/>
                  </a:lnTo>
                  <a:close/>
                </a:path>
              </a:pathLst>
            </a:custGeom>
            <a:solidFill>
              <a:srgbClr val="53C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91820" y="852709"/>
              <a:ext cx="775970" cy="711835"/>
            </a:xfrm>
            <a:custGeom>
              <a:avLst/>
              <a:gdLst/>
              <a:ahLst/>
              <a:cxnLst/>
              <a:rect l="l" t="t" r="r" b="b"/>
              <a:pathLst>
                <a:path w="775970" h="711835">
                  <a:moveTo>
                    <a:pt x="775706" y="711494"/>
                  </a:moveTo>
                  <a:lnTo>
                    <a:pt x="739601" y="700316"/>
                  </a:lnTo>
                  <a:lnTo>
                    <a:pt x="7616" y="28911"/>
                  </a:lnTo>
                  <a:lnTo>
                    <a:pt x="0" y="0"/>
                  </a:lnTo>
                  <a:lnTo>
                    <a:pt x="775706" y="711494"/>
                  </a:lnTo>
                  <a:close/>
                </a:path>
              </a:pathLst>
            </a:custGeom>
            <a:solidFill>
              <a:srgbClr val="59CB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99309" y="881133"/>
              <a:ext cx="732790" cy="672465"/>
            </a:xfrm>
            <a:custGeom>
              <a:avLst/>
              <a:gdLst/>
              <a:ahLst/>
              <a:cxnLst/>
              <a:rect l="l" t="t" r="r" b="b"/>
              <a:pathLst>
                <a:path w="732789" h="672465">
                  <a:moveTo>
                    <a:pt x="732720" y="672080"/>
                  </a:moveTo>
                  <a:lnTo>
                    <a:pt x="718580" y="667702"/>
                  </a:lnTo>
                  <a:lnTo>
                    <a:pt x="700703" y="664635"/>
                  </a:lnTo>
                  <a:lnTo>
                    <a:pt x="7620" y="28925"/>
                  </a:lnTo>
                  <a:lnTo>
                    <a:pt x="0" y="0"/>
                  </a:lnTo>
                  <a:lnTo>
                    <a:pt x="732720" y="672080"/>
                  </a:lnTo>
                  <a:close/>
                </a:path>
              </a:pathLst>
            </a:custGeom>
            <a:solidFill>
              <a:srgbClr val="60C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06800" y="909569"/>
              <a:ext cx="694055" cy="636905"/>
            </a:xfrm>
            <a:custGeom>
              <a:avLst/>
              <a:gdLst/>
              <a:ahLst/>
              <a:cxnLst/>
              <a:rect l="l" t="t" r="r" b="b"/>
              <a:pathLst>
                <a:path w="694054" h="636905">
                  <a:moveTo>
                    <a:pt x="693693" y="636282"/>
                  </a:moveTo>
                  <a:lnTo>
                    <a:pt x="664271" y="631235"/>
                  </a:lnTo>
                  <a:lnTo>
                    <a:pt x="7621" y="28930"/>
                  </a:lnTo>
                  <a:lnTo>
                    <a:pt x="0" y="0"/>
                  </a:lnTo>
                  <a:lnTo>
                    <a:pt x="693693" y="636282"/>
                  </a:lnTo>
                  <a:close/>
                </a:path>
              </a:pathLst>
            </a:custGeom>
            <a:solidFill>
              <a:srgbClr val="66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14292" y="938006"/>
              <a:ext cx="657860" cy="603250"/>
            </a:xfrm>
            <a:custGeom>
              <a:avLst/>
              <a:gdLst/>
              <a:ahLst/>
              <a:cxnLst/>
              <a:rect l="l" t="t" r="r" b="b"/>
              <a:pathLst>
                <a:path w="657860" h="603250">
                  <a:moveTo>
                    <a:pt x="657296" y="602886"/>
                  </a:moveTo>
                  <a:lnTo>
                    <a:pt x="627876" y="597839"/>
                  </a:lnTo>
                  <a:lnTo>
                    <a:pt x="7616" y="28912"/>
                  </a:lnTo>
                  <a:lnTo>
                    <a:pt x="0" y="0"/>
                  </a:lnTo>
                  <a:lnTo>
                    <a:pt x="657296" y="602886"/>
                  </a:lnTo>
                  <a:close/>
                </a:path>
              </a:pathLst>
            </a:custGeom>
            <a:solidFill>
              <a:srgbClr val="6B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21780" y="966432"/>
              <a:ext cx="621030" cy="569595"/>
            </a:xfrm>
            <a:custGeom>
              <a:avLst/>
              <a:gdLst/>
              <a:ahLst/>
              <a:cxnLst/>
              <a:rect l="l" t="t" r="r" b="b"/>
              <a:pathLst>
                <a:path w="621029" h="569594">
                  <a:moveTo>
                    <a:pt x="620883" y="569499"/>
                  </a:moveTo>
                  <a:lnTo>
                    <a:pt x="591468" y="564452"/>
                  </a:lnTo>
                  <a:lnTo>
                    <a:pt x="7621" y="28928"/>
                  </a:lnTo>
                  <a:lnTo>
                    <a:pt x="0" y="0"/>
                  </a:lnTo>
                  <a:lnTo>
                    <a:pt x="620883" y="569499"/>
                  </a:lnTo>
                  <a:close/>
                </a:path>
              </a:pathLst>
            </a:custGeom>
            <a:solidFill>
              <a:srgbClr val="71D0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529272" y="994867"/>
              <a:ext cx="584835" cy="536575"/>
            </a:xfrm>
            <a:custGeom>
              <a:avLst/>
              <a:gdLst/>
              <a:ahLst/>
              <a:cxnLst/>
              <a:rect l="l" t="t" r="r" b="b"/>
              <a:pathLst>
                <a:path w="584835" h="536575">
                  <a:moveTo>
                    <a:pt x="584473" y="536102"/>
                  </a:moveTo>
                  <a:lnTo>
                    <a:pt x="555051" y="531054"/>
                  </a:lnTo>
                  <a:lnTo>
                    <a:pt x="6299" y="27717"/>
                  </a:lnTo>
                  <a:lnTo>
                    <a:pt x="6110" y="23194"/>
                  </a:lnTo>
                  <a:lnTo>
                    <a:pt x="0" y="0"/>
                  </a:lnTo>
                  <a:lnTo>
                    <a:pt x="584473" y="536102"/>
                  </a:lnTo>
                  <a:close/>
                </a:path>
              </a:pathLst>
            </a:custGeom>
            <a:solidFill>
              <a:srgbClr val="77D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535554" y="1022182"/>
              <a:ext cx="549910" cy="504190"/>
            </a:xfrm>
            <a:custGeom>
              <a:avLst/>
              <a:gdLst/>
              <a:ahLst/>
              <a:cxnLst/>
              <a:rect l="l" t="t" r="r" b="b"/>
              <a:pathLst>
                <a:path w="549910" h="504190">
                  <a:moveTo>
                    <a:pt x="549288" y="503828"/>
                  </a:moveTo>
                  <a:lnTo>
                    <a:pt x="519866" y="498781"/>
                  </a:lnTo>
                  <a:lnTo>
                    <a:pt x="953" y="22814"/>
                  </a:lnTo>
                  <a:lnTo>
                    <a:pt x="0" y="0"/>
                  </a:lnTo>
                  <a:lnTo>
                    <a:pt x="549288" y="503828"/>
                  </a:lnTo>
                  <a:close/>
                </a:path>
              </a:pathLst>
            </a:custGeom>
            <a:solidFill>
              <a:srgbClr val="7C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36492" y="1044620"/>
              <a:ext cx="519430" cy="476884"/>
            </a:xfrm>
            <a:custGeom>
              <a:avLst/>
              <a:gdLst/>
              <a:ahLst/>
              <a:cxnLst/>
              <a:rect l="l" t="t" r="r" b="b"/>
              <a:pathLst>
                <a:path w="519429" h="476884">
                  <a:moveTo>
                    <a:pt x="491683" y="472918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515288" y="472633"/>
                  </a:lnTo>
                  <a:lnTo>
                    <a:pt x="497298" y="472633"/>
                  </a:lnTo>
                  <a:lnTo>
                    <a:pt x="491683" y="472918"/>
                  </a:lnTo>
                  <a:close/>
                </a:path>
                <a:path w="519429" h="476884">
                  <a:moveTo>
                    <a:pt x="519427" y="476429"/>
                  </a:moveTo>
                  <a:lnTo>
                    <a:pt x="497298" y="472633"/>
                  </a:lnTo>
                  <a:lnTo>
                    <a:pt x="515288" y="472633"/>
                  </a:lnTo>
                  <a:lnTo>
                    <a:pt x="519427" y="476429"/>
                  </a:lnTo>
                  <a:close/>
                </a:path>
              </a:pathLst>
            </a:custGeom>
            <a:solidFill>
              <a:srgbClr val="81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37430" y="1067037"/>
              <a:ext cx="491490" cy="452120"/>
            </a:xfrm>
            <a:custGeom>
              <a:avLst/>
              <a:gdLst/>
              <a:ahLst/>
              <a:cxnLst/>
              <a:rect l="l" t="t" r="r" b="b"/>
              <a:pathLst>
                <a:path w="491489" h="452119">
                  <a:moveTo>
                    <a:pt x="468480" y="451634"/>
                  </a:moveTo>
                  <a:lnTo>
                    <a:pt x="953" y="22808"/>
                  </a:lnTo>
                  <a:lnTo>
                    <a:pt x="0" y="0"/>
                  </a:lnTo>
                  <a:lnTo>
                    <a:pt x="491128" y="450482"/>
                  </a:lnTo>
                  <a:lnTo>
                    <a:pt x="468480" y="451634"/>
                  </a:lnTo>
                  <a:close/>
                </a:path>
              </a:pathLst>
            </a:custGeom>
            <a:solidFill>
              <a:srgbClr val="8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538366" y="1089448"/>
              <a:ext cx="467995" cy="430530"/>
            </a:xfrm>
            <a:custGeom>
              <a:avLst/>
              <a:gdLst/>
              <a:ahLst/>
              <a:cxnLst/>
              <a:rect l="l" t="t" r="r" b="b"/>
              <a:pathLst>
                <a:path w="467995" h="430530">
                  <a:moveTo>
                    <a:pt x="445266" y="430355"/>
                  </a:moveTo>
                  <a:lnTo>
                    <a:pt x="953" y="22814"/>
                  </a:lnTo>
                  <a:lnTo>
                    <a:pt x="0" y="0"/>
                  </a:lnTo>
                  <a:lnTo>
                    <a:pt x="467928" y="429203"/>
                  </a:lnTo>
                  <a:lnTo>
                    <a:pt x="445266" y="430355"/>
                  </a:lnTo>
                  <a:close/>
                </a:path>
              </a:pathLst>
            </a:custGeom>
            <a:solidFill>
              <a:srgbClr val="8BD7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539304" y="1111885"/>
              <a:ext cx="445134" cy="409575"/>
            </a:xfrm>
            <a:custGeom>
              <a:avLst/>
              <a:gdLst/>
              <a:ahLst/>
              <a:cxnLst/>
              <a:rect l="l" t="t" r="r" b="b"/>
              <a:pathLst>
                <a:path w="445135" h="409575">
                  <a:moveTo>
                    <a:pt x="422053" y="409051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444711" y="407899"/>
                  </a:lnTo>
                  <a:lnTo>
                    <a:pt x="422053" y="409051"/>
                  </a:lnTo>
                  <a:close/>
                </a:path>
              </a:pathLst>
            </a:custGeom>
            <a:solidFill>
              <a:srgbClr val="90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540241" y="1134297"/>
              <a:ext cx="421640" cy="387985"/>
            </a:xfrm>
            <a:custGeom>
              <a:avLst/>
              <a:gdLst/>
              <a:ahLst/>
              <a:cxnLst/>
              <a:rect l="l" t="t" r="r" b="b"/>
              <a:pathLst>
                <a:path w="421639" h="387984">
                  <a:moveTo>
                    <a:pt x="398854" y="387772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421512" y="386620"/>
                  </a:lnTo>
                  <a:lnTo>
                    <a:pt x="398854" y="387772"/>
                  </a:lnTo>
                  <a:close/>
                </a:path>
              </a:pathLst>
            </a:custGeom>
            <a:solidFill>
              <a:srgbClr val="96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541179" y="1156718"/>
              <a:ext cx="398780" cy="367030"/>
            </a:xfrm>
            <a:custGeom>
              <a:avLst/>
              <a:gdLst/>
              <a:ahLst/>
              <a:cxnLst/>
              <a:rect l="l" t="t" r="r" b="b"/>
              <a:pathLst>
                <a:path w="398779" h="367030">
                  <a:moveTo>
                    <a:pt x="375637" y="366483"/>
                  </a:moveTo>
                  <a:lnTo>
                    <a:pt x="953" y="22816"/>
                  </a:lnTo>
                  <a:lnTo>
                    <a:pt x="0" y="0"/>
                  </a:lnTo>
                  <a:lnTo>
                    <a:pt x="398289" y="365331"/>
                  </a:lnTo>
                  <a:lnTo>
                    <a:pt x="375637" y="366483"/>
                  </a:lnTo>
                  <a:close/>
                </a:path>
              </a:pathLst>
            </a:custGeom>
            <a:solidFill>
              <a:srgbClr val="9ADB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542116" y="1179138"/>
              <a:ext cx="375285" cy="345440"/>
            </a:xfrm>
            <a:custGeom>
              <a:avLst/>
              <a:gdLst/>
              <a:ahLst/>
              <a:cxnLst/>
              <a:rect l="l" t="t" r="r" b="b"/>
              <a:pathLst>
                <a:path w="375285" h="345440">
                  <a:moveTo>
                    <a:pt x="352424" y="345196"/>
                  </a:moveTo>
                  <a:lnTo>
                    <a:pt x="953" y="22814"/>
                  </a:lnTo>
                  <a:lnTo>
                    <a:pt x="0" y="0"/>
                  </a:lnTo>
                  <a:lnTo>
                    <a:pt x="375086" y="344044"/>
                  </a:lnTo>
                  <a:lnTo>
                    <a:pt x="352424" y="345196"/>
                  </a:lnTo>
                  <a:close/>
                </a:path>
              </a:pathLst>
            </a:custGeom>
            <a:solidFill>
              <a:srgbClr val="9FDD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43053" y="1201562"/>
              <a:ext cx="352425" cy="324485"/>
            </a:xfrm>
            <a:custGeom>
              <a:avLst/>
              <a:gdLst/>
              <a:ahLst/>
              <a:cxnLst/>
              <a:rect l="l" t="t" r="r" b="b"/>
              <a:pathLst>
                <a:path w="352425" h="324484">
                  <a:moveTo>
                    <a:pt x="329224" y="323905"/>
                  </a:moveTo>
                  <a:lnTo>
                    <a:pt x="953" y="22802"/>
                  </a:lnTo>
                  <a:lnTo>
                    <a:pt x="0" y="0"/>
                  </a:lnTo>
                  <a:lnTo>
                    <a:pt x="351881" y="322752"/>
                  </a:lnTo>
                  <a:lnTo>
                    <a:pt x="329224" y="323905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43991" y="1223985"/>
              <a:ext cx="328930" cy="302895"/>
            </a:xfrm>
            <a:custGeom>
              <a:avLst/>
              <a:gdLst/>
              <a:ahLst/>
              <a:cxnLst/>
              <a:rect l="l" t="t" r="r" b="b"/>
              <a:pathLst>
                <a:path w="328929" h="302894">
                  <a:moveTo>
                    <a:pt x="306005" y="302615"/>
                  </a:moveTo>
                  <a:lnTo>
                    <a:pt x="953" y="22815"/>
                  </a:lnTo>
                  <a:lnTo>
                    <a:pt x="0" y="0"/>
                  </a:lnTo>
                  <a:lnTo>
                    <a:pt x="328659" y="301463"/>
                  </a:lnTo>
                  <a:lnTo>
                    <a:pt x="306005" y="302615"/>
                  </a:lnTo>
                  <a:close/>
                </a:path>
              </a:pathLst>
            </a:custGeom>
            <a:solidFill>
              <a:srgbClr val="A8E0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544928" y="1246404"/>
              <a:ext cx="306070" cy="281940"/>
            </a:xfrm>
            <a:custGeom>
              <a:avLst/>
              <a:gdLst/>
              <a:ahLst/>
              <a:cxnLst/>
              <a:rect l="l" t="t" r="r" b="b"/>
              <a:pathLst>
                <a:path w="306070" h="281940">
                  <a:moveTo>
                    <a:pt x="282793" y="281329"/>
                  </a:moveTo>
                  <a:lnTo>
                    <a:pt x="50" y="21986"/>
                  </a:lnTo>
                  <a:lnTo>
                    <a:pt x="519" y="12426"/>
                  </a:lnTo>
                  <a:lnTo>
                    <a:pt x="0" y="0"/>
                  </a:lnTo>
                  <a:lnTo>
                    <a:pt x="305456" y="280176"/>
                  </a:lnTo>
                  <a:lnTo>
                    <a:pt x="282793" y="281329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543968" y="1268020"/>
              <a:ext cx="284480" cy="260985"/>
            </a:xfrm>
            <a:custGeom>
              <a:avLst/>
              <a:gdLst/>
              <a:ahLst/>
              <a:cxnLst/>
              <a:rect l="l" t="t" r="r" b="b"/>
              <a:pathLst>
                <a:path w="284479" h="260984">
                  <a:moveTo>
                    <a:pt x="261491" y="260845"/>
                  </a:moveTo>
                  <a:lnTo>
                    <a:pt x="0" y="20995"/>
                  </a:lnTo>
                  <a:lnTo>
                    <a:pt x="1029" y="0"/>
                  </a:lnTo>
                  <a:lnTo>
                    <a:pt x="284153" y="259693"/>
                  </a:lnTo>
                  <a:lnTo>
                    <a:pt x="261491" y="260845"/>
                  </a:lnTo>
                  <a:close/>
                </a:path>
              </a:pathLst>
            </a:custGeom>
            <a:solidFill>
              <a:srgbClr val="B1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542957" y="1288667"/>
              <a:ext cx="262890" cy="242570"/>
            </a:xfrm>
            <a:custGeom>
              <a:avLst/>
              <a:gdLst/>
              <a:ahLst/>
              <a:cxnLst/>
              <a:rect l="l" t="t" r="r" b="b"/>
              <a:pathLst>
                <a:path w="262889" h="242569">
                  <a:moveTo>
                    <a:pt x="241296" y="242311"/>
                  </a:moveTo>
                  <a:lnTo>
                    <a:pt x="0" y="20985"/>
                  </a:lnTo>
                  <a:lnTo>
                    <a:pt x="1028" y="0"/>
                  </a:lnTo>
                  <a:lnTo>
                    <a:pt x="262883" y="240179"/>
                  </a:lnTo>
                  <a:lnTo>
                    <a:pt x="244077" y="241135"/>
                  </a:lnTo>
                  <a:lnTo>
                    <a:pt x="241296" y="242311"/>
                  </a:lnTo>
                  <a:close/>
                </a:path>
              </a:pathLst>
            </a:custGeom>
            <a:solidFill>
              <a:srgbClr val="B6E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526776" y="1309299"/>
              <a:ext cx="257753" cy="3305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87094" y="648474"/>
            <a:ext cx="4784090" cy="4485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60"/>
              </a:lnSpc>
              <a:spcBef>
                <a:spcPts val="100"/>
              </a:spcBef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r>
              <a:rPr sz="2000" spc="-11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00ADEF"/>
                </a:solidFill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ts val="1880"/>
              </a:lnSpc>
            </a:pPr>
            <a:r>
              <a:rPr sz="1600" b="1" spc="-70" dirty="0">
                <a:latin typeface="Trebuchet MS"/>
                <a:cs typeface="Trebuchet MS"/>
              </a:rPr>
              <a:t>Underline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i="1" spc="-105" dirty="0">
                <a:latin typeface="Trebuchet MS"/>
                <a:cs typeface="Trebuchet MS"/>
              </a:rPr>
              <a:t>adjectives </a:t>
            </a:r>
            <a:r>
              <a:rPr sz="1600" b="1" spc="-90" dirty="0">
                <a:latin typeface="Trebuchet MS"/>
                <a:cs typeface="Trebuchet MS"/>
              </a:rPr>
              <a:t>in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55" dirty="0">
                <a:latin typeface="Trebuchet MS"/>
                <a:cs typeface="Trebuchet MS"/>
              </a:rPr>
              <a:t>following</a:t>
            </a:r>
            <a:r>
              <a:rPr sz="1600" b="1" spc="150" dirty="0">
                <a:latin typeface="Trebuchet MS"/>
                <a:cs typeface="Trebuchet MS"/>
              </a:rPr>
              <a:t> </a:t>
            </a:r>
            <a:r>
              <a:rPr sz="1600" b="1" spc="-75" dirty="0">
                <a:latin typeface="Trebuchet MS"/>
                <a:cs typeface="Trebuchet MS"/>
              </a:rPr>
              <a:t>sentences.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552450" algn="l"/>
                <a:tab pos="553085" algn="l"/>
              </a:tabLst>
            </a:pPr>
            <a:r>
              <a:rPr sz="1600" spc="-90" dirty="0">
                <a:latin typeface="Trebuchet MS"/>
                <a:cs typeface="Trebuchet MS"/>
              </a:rPr>
              <a:t>There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15" dirty="0">
                <a:latin typeface="Trebuchet MS"/>
                <a:cs typeface="Trebuchet MS"/>
              </a:rPr>
              <a:t>an </a:t>
            </a:r>
            <a:r>
              <a:rPr sz="1600" spc="-70" dirty="0">
                <a:latin typeface="Trebuchet MS"/>
                <a:cs typeface="Trebuchet MS"/>
              </a:rPr>
              <a:t>empty </a:t>
            </a:r>
            <a:r>
              <a:rPr sz="1600" spc="-30" dirty="0">
                <a:latin typeface="Trebuchet MS"/>
                <a:cs typeface="Trebuchet MS"/>
              </a:rPr>
              <a:t>room</a:t>
            </a:r>
            <a:r>
              <a:rPr sz="1600" spc="-254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upstairs.</a:t>
            </a:r>
            <a:endParaRPr sz="1600">
              <a:latin typeface="Trebuchet MS"/>
              <a:cs typeface="Trebuchet MS"/>
            </a:endParaRPr>
          </a:p>
          <a:p>
            <a:pPr marL="552450" indent="-288925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52450" algn="l"/>
                <a:tab pos="553085" algn="l"/>
              </a:tabLst>
            </a:pPr>
            <a:r>
              <a:rPr sz="1600" spc="-160" dirty="0">
                <a:latin typeface="Trebuchet MS"/>
                <a:cs typeface="Trebuchet MS"/>
              </a:rPr>
              <a:t>It’s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80" dirty="0">
                <a:latin typeface="Trebuchet MS"/>
                <a:cs typeface="Trebuchet MS"/>
              </a:rPr>
              <a:t>hot</a:t>
            </a:r>
            <a:r>
              <a:rPr sz="1600" spc="-145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summer.</a:t>
            </a:r>
            <a:endParaRPr sz="1600">
              <a:latin typeface="Trebuchet MS"/>
              <a:cs typeface="Trebuchet MS"/>
            </a:endParaRPr>
          </a:p>
          <a:p>
            <a:pPr marL="552450" indent="-288925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52450" algn="l"/>
                <a:tab pos="553085" algn="l"/>
              </a:tabLst>
            </a:pPr>
            <a:r>
              <a:rPr sz="1600" spc="-85" dirty="0">
                <a:latin typeface="Trebuchet MS"/>
                <a:cs typeface="Trebuchet MS"/>
              </a:rPr>
              <a:t>You </a:t>
            </a:r>
            <a:r>
              <a:rPr sz="1600" spc="-40" dirty="0">
                <a:latin typeface="Trebuchet MS"/>
                <a:cs typeface="Trebuchet MS"/>
              </a:rPr>
              <a:t>are </a:t>
            </a:r>
            <a:r>
              <a:rPr sz="1600" spc="30" dirty="0">
                <a:latin typeface="Trebuchet MS"/>
                <a:cs typeface="Trebuchet MS"/>
              </a:rPr>
              <a:t>so</a:t>
            </a:r>
            <a:r>
              <a:rPr sz="1600" spc="-135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kind.</a:t>
            </a:r>
            <a:endParaRPr sz="1600">
              <a:latin typeface="Trebuchet MS"/>
              <a:cs typeface="Trebuchet MS"/>
            </a:endParaRPr>
          </a:p>
          <a:p>
            <a:pPr marL="552450" indent="-288925">
              <a:lnSpc>
                <a:spcPct val="100000"/>
              </a:lnSpc>
              <a:spcBef>
                <a:spcPts val="560"/>
              </a:spcBef>
              <a:buAutoNum type="arabicPlain"/>
              <a:tabLst>
                <a:tab pos="552450" algn="l"/>
                <a:tab pos="553085" algn="l"/>
              </a:tabLst>
            </a:pPr>
            <a:r>
              <a:rPr sz="1600" spc="-95" dirty="0">
                <a:latin typeface="Trebuchet MS"/>
                <a:cs typeface="Trebuchet MS"/>
              </a:rPr>
              <a:t>Don’t </a:t>
            </a:r>
            <a:r>
              <a:rPr sz="1600" spc="-25" dirty="0">
                <a:latin typeface="Trebuchet MS"/>
                <a:cs typeface="Trebuchet MS"/>
              </a:rPr>
              <a:t>be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-100" dirty="0">
                <a:latin typeface="Trebuchet MS"/>
                <a:cs typeface="Trebuchet MS"/>
              </a:rPr>
              <a:t>crazy.</a:t>
            </a:r>
            <a:endParaRPr sz="1600">
              <a:latin typeface="Trebuchet MS"/>
              <a:cs typeface="Trebuchet MS"/>
            </a:endParaRPr>
          </a:p>
          <a:p>
            <a:pPr marL="552450" indent="-288925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52450" algn="l"/>
                <a:tab pos="553085" algn="l"/>
              </a:tabLst>
            </a:pPr>
            <a:r>
              <a:rPr sz="1600" spc="-75" dirty="0">
                <a:latin typeface="Trebuchet MS"/>
                <a:cs typeface="Trebuchet MS"/>
              </a:rPr>
              <a:t>This </a:t>
            </a:r>
            <a:r>
              <a:rPr sz="1600" spc="-35" dirty="0">
                <a:latin typeface="Trebuchet MS"/>
                <a:cs typeface="Trebuchet MS"/>
              </a:rPr>
              <a:t>park is </a:t>
            </a:r>
            <a:r>
              <a:rPr sz="1600" spc="-50" dirty="0">
                <a:latin typeface="Trebuchet MS"/>
                <a:cs typeface="Trebuchet MS"/>
              </a:rPr>
              <a:t>clean </a:t>
            </a:r>
            <a:r>
              <a:rPr sz="1600" spc="10" dirty="0">
                <a:latin typeface="Trebuchet MS"/>
                <a:cs typeface="Trebuchet MS"/>
              </a:rPr>
              <a:t>and</a:t>
            </a:r>
            <a:r>
              <a:rPr sz="1600" spc="-240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green.</a:t>
            </a:r>
            <a:endParaRPr sz="1600">
              <a:latin typeface="Trebuchet MS"/>
              <a:cs typeface="Trebuchet MS"/>
            </a:endParaRPr>
          </a:p>
          <a:p>
            <a:pPr marL="552450" indent="-288925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52450" algn="l"/>
                <a:tab pos="553085" algn="l"/>
              </a:tabLst>
            </a:pPr>
            <a:r>
              <a:rPr sz="1600" spc="35" dirty="0">
                <a:latin typeface="Trebuchet MS"/>
                <a:cs typeface="Trebuchet MS"/>
              </a:rPr>
              <a:t>Many </a:t>
            </a:r>
            <a:r>
              <a:rPr sz="1600" spc="-40" dirty="0">
                <a:latin typeface="Trebuchet MS"/>
                <a:cs typeface="Trebuchet MS"/>
              </a:rPr>
              <a:t>people </a:t>
            </a:r>
            <a:r>
              <a:rPr sz="1600" spc="-60" dirty="0">
                <a:latin typeface="Trebuchet MS"/>
                <a:cs typeface="Trebuchet MS"/>
              </a:rPr>
              <a:t>exercise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40" dirty="0">
                <a:latin typeface="Trebuchet MS"/>
                <a:cs typeface="Trebuchet MS"/>
              </a:rPr>
              <a:t>keep</a:t>
            </a:r>
            <a:r>
              <a:rPr sz="1600" spc="-250" dirty="0">
                <a:latin typeface="Trebuchet MS"/>
                <a:cs typeface="Trebuchet MS"/>
              </a:rPr>
              <a:t> </a:t>
            </a:r>
            <a:r>
              <a:rPr sz="1600" spc="-100" dirty="0">
                <a:latin typeface="Trebuchet MS"/>
                <a:cs typeface="Trebuchet MS"/>
              </a:rPr>
              <a:t>healthy.</a:t>
            </a:r>
            <a:endParaRPr sz="1600">
              <a:latin typeface="Trebuchet MS"/>
              <a:cs typeface="Trebuchet MS"/>
            </a:endParaRPr>
          </a:p>
          <a:p>
            <a:pPr marL="552450" indent="-288925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52450" algn="l"/>
                <a:tab pos="553085" algn="l"/>
              </a:tabLst>
            </a:pPr>
            <a:r>
              <a:rPr sz="1600" spc="-120" dirty="0">
                <a:latin typeface="Trebuchet MS"/>
                <a:cs typeface="Trebuchet MS"/>
              </a:rPr>
              <a:t>I </a:t>
            </a:r>
            <a:r>
              <a:rPr sz="1600" spc="-90" dirty="0">
                <a:latin typeface="Trebuchet MS"/>
                <a:cs typeface="Trebuchet MS"/>
              </a:rPr>
              <a:t>think </a:t>
            </a:r>
            <a:r>
              <a:rPr sz="1600" spc="-55" dirty="0">
                <a:latin typeface="Trebuchet MS"/>
                <a:cs typeface="Trebuchet MS"/>
              </a:rPr>
              <a:t>these </a:t>
            </a:r>
            <a:r>
              <a:rPr sz="1600" spc="45" dirty="0">
                <a:latin typeface="Trebuchet MS"/>
                <a:cs typeface="Trebuchet MS"/>
              </a:rPr>
              <a:t>eggs </a:t>
            </a:r>
            <a:r>
              <a:rPr sz="1600" spc="-40" dirty="0">
                <a:latin typeface="Trebuchet MS"/>
                <a:cs typeface="Trebuchet MS"/>
              </a:rPr>
              <a:t>are</a:t>
            </a:r>
            <a:r>
              <a:rPr sz="1600" spc="-210" dirty="0">
                <a:latin typeface="Trebuchet MS"/>
                <a:cs typeface="Trebuchet MS"/>
              </a:rPr>
              <a:t> </a:t>
            </a:r>
            <a:r>
              <a:rPr sz="1600" spc="-114" dirty="0">
                <a:latin typeface="Trebuchet MS"/>
                <a:cs typeface="Trebuchet MS"/>
              </a:rPr>
              <a:t>rotten.</a:t>
            </a:r>
            <a:endParaRPr sz="1600">
              <a:latin typeface="Trebuchet MS"/>
              <a:cs typeface="Trebuchet MS"/>
            </a:endParaRPr>
          </a:p>
          <a:p>
            <a:pPr marL="552450" indent="-288925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52450" algn="l"/>
                <a:tab pos="553085" algn="l"/>
              </a:tabLst>
            </a:pPr>
            <a:r>
              <a:rPr sz="1600" spc="-50" dirty="0">
                <a:latin typeface="Trebuchet MS"/>
                <a:cs typeface="Trebuchet MS"/>
              </a:rPr>
              <a:t>We </a:t>
            </a:r>
            <a:r>
              <a:rPr sz="1600" spc="-40" dirty="0">
                <a:latin typeface="Trebuchet MS"/>
                <a:cs typeface="Trebuchet MS"/>
              </a:rPr>
              <a:t>are </a:t>
            </a:r>
            <a:r>
              <a:rPr sz="1600" spc="-85" dirty="0">
                <a:latin typeface="Trebuchet MS"/>
                <a:cs typeface="Trebuchet MS"/>
              </a:rPr>
              <a:t>all </a:t>
            </a:r>
            <a:r>
              <a:rPr sz="1600" spc="-60" dirty="0">
                <a:latin typeface="Trebuchet MS"/>
                <a:cs typeface="Trebuchet MS"/>
              </a:rPr>
              <a:t>bored. </a:t>
            </a:r>
            <a:r>
              <a:rPr sz="1600" spc="-90" dirty="0">
                <a:latin typeface="Trebuchet MS"/>
                <a:cs typeface="Trebuchet MS"/>
              </a:rPr>
              <a:t>There </a:t>
            </a:r>
            <a:r>
              <a:rPr sz="1600" spc="-114" dirty="0">
                <a:latin typeface="Trebuchet MS"/>
                <a:cs typeface="Trebuchet MS"/>
              </a:rPr>
              <a:t>isn’t </a:t>
            </a:r>
            <a:r>
              <a:rPr sz="1600" spc="-45" dirty="0">
                <a:latin typeface="Trebuchet MS"/>
                <a:cs typeface="Trebuchet MS"/>
              </a:rPr>
              <a:t>anything </a:t>
            </a:r>
            <a:r>
              <a:rPr sz="1600" spc="-110" dirty="0">
                <a:latin typeface="Trebuchet MS"/>
                <a:cs typeface="Trebuchet MS"/>
              </a:rPr>
              <a:t>to</a:t>
            </a:r>
            <a:r>
              <a:rPr sz="1600" spc="-195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do.</a:t>
            </a:r>
            <a:endParaRPr sz="1600">
              <a:latin typeface="Trebuchet MS"/>
              <a:cs typeface="Trebuchet MS"/>
            </a:endParaRPr>
          </a:p>
          <a:p>
            <a:pPr marL="552450" indent="-288925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52450" algn="l"/>
                <a:tab pos="553085" algn="l"/>
              </a:tabLst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40" dirty="0">
                <a:latin typeface="Trebuchet MS"/>
                <a:cs typeface="Trebuchet MS"/>
              </a:rPr>
              <a:t>pupils </a:t>
            </a:r>
            <a:r>
              <a:rPr sz="1600" spc="-100" dirty="0">
                <a:latin typeface="Trebuchet MS"/>
                <a:cs typeface="Trebuchet MS"/>
              </a:rPr>
              <a:t>don’t </a:t>
            </a:r>
            <a:r>
              <a:rPr sz="1600" spc="-85" dirty="0">
                <a:latin typeface="Trebuchet MS"/>
                <a:cs typeface="Trebuchet MS"/>
              </a:rPr>
              <a:t>find </a:t>
            </a:r>
            <a:r>
              <a:rPr sz="1600" spc="-95" dirty="0">
                <a:latin typeface="Trebuchet MS"/>
                <a:cs typeface="Trebuchet MS"/>
              </a:rPr>
              <a:t>the joke</a:t>
            </a:r>
            <a:r>
              <a:rPr sz="1600" spc="-100" dirty="0">
                <a:latin typeface="Trebuchet MS"/>
                <a:cs typeface="Trebuchet MS"/>
              </a:rPr>
              <a:t> </a:t>
            </a:r>
            <a:r>
              <a:rPr sz="1600" spc="-20" dirty="0">
                <a:latin typeface="Trebuchet MS"/>
                <a:cs typeface="Trebuchet MS"/>
              </a:rPr>
              <a:t>amusing.</a:t>
            </a:r>
            <a:endParaRPr sz="1600">
              <a:latin typeface="Trebuchet MS"/>
              <a:cs typeface="Trebuchet MS"/>
            </a:endParaRPr>
          </a:p>
          <a:p>
            <a:pPr marL="552450" indent="-360680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52450" algn="l"/>
                <a:tab pos="553085" algn="l"/>
              </a:tabLst>
            </a:pPr>
            <a:r>
              <a:rPr sz="1600" spc="-20" dirty="0">
                <a:latin typeface="Trebuchet MS"/>
                <a:cs typeface="Trebuchet MS"/>
              </a:rPr>
              <a:t>James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35" dirty="0">
                <a:latin typeface="Trebuchet MS"/>
                <a:cs typeface="Trebuchet MS"/>
              </a:rPr>
              <a:t>was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absent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because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he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35" dirty="0">
                <a:latin typeface="Trebuchet MS"/>
                <a:cs typeface="Trebuchet MS"/>
              </a:rPr>
              <a:t>was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155" dirty="0">
                <a:latin typeface="Trebuchet MS"/>
                <a:cs typeface="Trebuchet MS"/>
              </a:rPr>
              <a:t>ill.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ts val="2360"/>
              </a:lnSpc>
              <a:spcBef>
                <a:spcPts val="1500"/>
              </a:spcBef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r>
              <a:rPr sz="2000" spc="-11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00ADEF"/>
                </a:solidFill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ts val="1880"/>
              </a:lnSpc>
            </a:pPr>
            <a:r>
              <a:rPr sz="1600" b="1" spc="-145" dirty="0">
                <a:latin typeface="Trebuchet MS"/>
                <a:cs typeface="Trebuchet MS"/>
              </a:rPr>
              <a:t>Fill </a:t>
            </a:r>
            <a:r>
              <a:rPr sz="1600" b="1" spc="-90" dirty="0">
                <a:latin typeface="Trebuchet MS"/>
                <a:cs typeface="Trebuchet MS"/>
              </a:rPr>
              <a:t>in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35" dirty="0">
                <a:latin typeface="Trebuchet MS"/>
                <a:cs typeface="Trebuchet MS"/>
              </a:rPr>
              <a:t>blanks </a:t>
            </a:r>
            <a:r>
              <a:rPr sz="1600" b="1" spc="-90" dirty="0">
                <a:latin typeface="Trebuchet MS"/>
                <a:cs typeface="Trebuchet MS"/>
              </a:rPr>
              <a:t>with </a:t>
            </a:r>
            <a:r>
              <a:rPr sz="1600" b="1" spc="-60" dirty="0">
                <a:latin typeface="Trebuchet MS"/>
                <a:cs typeface="Trebuchet MS"/>
              </a:rPr>
              <a:t>suitable </a:t>
            </a:r>
            <a:r>
              <a:rPr sz="1600" b="1" i="1" spc="-105" dirty="0">
                <a:latin typeface="Trebuchet MS"/>
                <a:cs typeface="Trebuchet MS"/>
              </a:rPr>
              <a:t>adjectives </a:t>
            </a:r>
            <a:r>
              <a:rPr sz="1600" b="1" spc="-85" dirty="0">
                <a:latin typeface="Trebuchet MS"/>
                <a:cs typeface="Trebuchet MS"/>
              </a:rPr>
              <a:t>from </a:t>
            </a:r>
            <a:r>
              <a:rPr sz="1600" b="1" spc="-95" dirty="0">
                <a:latin typeface="Trebuchet MS"/>
                <a:cs typeface="Trebuchet MS"/>
              </a:rPr>
              <a:t>the</a:t>
            </a:r>
            <a:r>
              <a:rPr sz="1600" b="1" spc="210" dirty="0">
                <a:latin typeface="Trebuchet MS"/>
                <a:cs typeface="Trebuchet MS"/>
              </a:rPr>
              <a:t> </a:t>
            </a:r>
            <a:r>
              <a:rPr sz="1600" b="1" spc="-70" dirty="0">
                <a:latin typeface="Trebuchet MS"/>
                <a:cs typeface="Trebuchet MS"/>
              </a:rPr>
              <a:t>box.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021952" y="5220851"/>
            <a:ext cx="4796790" cy="679450"/>
            <a:chOff x="1021952" y="5220851"/>
            <a:chExt cx="4796790" cy="679450"/>
          </a:xfrm>
        </p:grpSpPr>
        <p:sp>
          <p:nvSpPr>
            <p:cNvPr id="35" name="object 35"/>
            <p:cNvSpPr/>
            <p:nvPr/>
          </p:nvSpPr>
          <p:spPr>
            <a:xfrm>
              <a:off x="1030176" y="5844241"/>
              <a:ext cx="569595" cy="55880"/>
            </a:xfrm>
            <a:custGeom>
              <a:avLst/>
              <a:gdLst/>
              <a:ahLst/>
              <a:cxnLst/>
              <a:rect l="l" t="t" r="r" b="b"/>
              <a:pathLst>
                <a:path w="569594" h="55879">
                  <a:moveTo>
                    <a:pt x="569297" y="55641"/>
                  </a:moveTo>
                  <a:lnTo>
                    <a:pt x="530903" y="55641"/>
                  </a:lnTo>
                  <a:lnTo>
                    <a:pt x="2509" y="3998"/>
                  </a:lnTo>
                  <a:lnTo>
                    <a:pt x="1076" y="2824"/>
                  </a:lnTo>
                  <a:lnTo>
                    <a:pt x="0" y="0"/>
                  </a:lnTo>
                  <a:lnTo>
                    <a:pt x="569297" y="55641"/>
                  </a:lnTo>
                  <a:close/>
                </a:path>
              </a:pathLst>
            </a:custGeom>
            <a:solidFill>
              <a:srgbClr val="71A1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28679" y="5840313"/>
              <a:ext cx="609600" cy="59690"/>
            </a:xfrm>
            <a:custGeom>
              <a:avLst/>
              <a:gdLst/>
              <a:ahLst/>
              <a:cxnLst/>
              <a:rect l="l" t="t" r="r" b="b"/>
              <a:pathLst>
                <a:path w="609600" h="59689">
                  <a:moveTo>
                    <a:pt x="609490" y="59569"/>
                  </a:moveTo>
                  <a:lnTo>
                    <a:pt x="571121" y="59569"/>
                  </a:lnTo>
                  <a:lnTo>
                    <a:pt x="1483" y="3895"/>
                  </a:lnTo>
                  <a:lnTo>
                    <a:pt x="0" y="0"/>
                  </a:lnTo>
                  <a:lnTo>
                    <a:pt x="609490" y="59569"/>
                  </a:lnTo>
                  <a:close/>
                </a:path>
              </a:pathLst>
            </a:custGeom>
            <a:solidFill>
              <a:srgbClr val="6CA3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27182" y="5836382"/>
              <a:ext cx="650240" cy="63500"/>
            </a:xfrm>
            <a:custGeom>
              <a:avLst/>
              <a:gdLst/>
              <a:ahLst/>
              <a:cxnLst/>
              <a:rect l="l" t="t" r="r" b="b"/>
              <a:pathLst>
                <a:path w="650239" h="63500">
                  <a:moveTo>
                    <a:pt x="649707" y="63500"/>
                  </a:moveTo>
                  <a:lnTo>
                    <a:pt x="611331" y="63500"/>
                  </a:lnTo>
                  <a:lnTo>
                    <a:pt x="1484" y="3895"/>
                  </a:lnTo>
                  <a:lnTo>
                    <a:pt x="0" y="0"/>
                  </a:lnTo>
                  <a:lnTo>
                    <a:pt x="649707" y="63500"/>
                  </a:lnTo>
                  <a:close/>
                </a:path>
              </a:pathLst>
            </a:custGeom>
            <a:solidFill>
              <a:srgbClr val="66A3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025684" y="5832451"/>
              <a:ext cx="690245" cy="67945"/>
            </a:xfrm>
            <a:custGeom>
              <a:avLst/>
              <a:gdLst/>
              <a:ahLst/>
              <a:cxnLst/>
              <a:rect l="l" t="t" r="r" b="b"/>
              <a:pathLst>
                <a:path w="690244" h="67945">
                  <a:moveTo>
                    <a:pt x="689926" y="67431"/>
                  </a:moveTo>
                  <a:lnTo>
                    <a:pt x="651555" y="67431"/>
                  </a:lnTo>
                  <a:lnTo>
                    <a:pt x="1483" y="3894"/>
                  </a:lnTo>
                  <a:lnTo>
                    <a:pt x="0" y="0"/>
                  </a:lnTo>
                  <a:lnTo>
                    <a:pt x="689926" y="67431"/>
                  </a:lnTo>
                  <a:close/>
                </a:path>
              </a:pathLst>
            </a:custGeom>
            <a:solidFill>
              <a:srgbClr val="5FA4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024187" y="5828521"/>
              <a:ext cx="730250" cy="71755"/>
            </a:xfrm>
            <a:custGeom>
              <a:avLst/>
              <a:gdLst/>
              <a:ahLst/>
              <a:cxnLst/>
              <a:rect l="l" t="t" r="r" b="b"/>
              <a:pathLst>
                <a:path w="730250" h="71754">
                  <a:moveTo>
                    <a:pt x="730135" y="71361"/>
                  </a:moveTo>
                  <a:lnTo>
                    <a:pt x="691743" y="71361"/>
                  </a:lnTo>
                  <a:lnTo>
                    <a:pt x="1485" y="3897"/>
                  </a:lnTo>
                  <a:lnTo>
                    <a:pt x="0" y="0"/>
                  </a:lnTo>
                  <a:lnTo>
                    <a:pt x="730135" y="71361"/>
                  </a:lnTo>
                  <a:close/>
                </a:path>
              </a:pathLst>
            </a:custGeom>
            <a:solidFill>
              <a:srgbClr val="56A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022689" y="5824589"/>
              <a:ext cx="770890" cy="75565"/>
            </a:xfrm>
            <a:custGeom>
              <a:avLst/>
              <a:gdLst/>
              <a:ahLst/>
              <a:cxnLst/>
              <a:rect l="l" t="t" r="r" b="b"/>
              <a:pathLst>
                <a:path w="770889" h="75564">
                  <a:moveTo>
                    <a:pt x="770359" y="75293"/>
                  </a:moveTo>
                  <a:lnTo>
                    <a:pt x="731967" y="75293"/>
                  </a:lnTo>
                  <a:lnTo>
                    <a:pt x="1485" y="3897"/>
                  </a:lnTo>
                  <a:lnTo>
                    <a:pt x="0" y="0"/>
                  </a:lnTo>
                  <a:lnTo>
                    <a:pt x="770359" y="75293"/>
                  </a:lnTo>
                  <a:close/>
                </a:path>
              </a:pathLst>
            </a:custGeom>
            <a:solidFill>
              <a:srgbClr val="4EA6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021952" y="5820736"/>
              <a:ext cx="810260" cy="79375"/>
            </a:xfrm>
            <a:custGeom>
              <a:avLst/>
              <a:gdLst/>
              <a:ahLst/>
              <a:cxnLst/>
              <a:rect l="l" t="t" r="r" b="b"/>
              <a:pathLst>
                <a:path w="810260" h="79375">
                  <a:moveTo>
                    <a:pt x="809788" y="79146"/>
                  </a:moveTo>
                  <a:lnTo>
                    <a:pt x="771416" y="79146"/>
                  </a:lnTo>
                  <a:lnTo>
                    <a:pt x="724" y="3820"/>
                  </a:lnTo>
                  <a:lnTo>
                    <a:pt x="0" y="1918"/>
                  </a:lnTo>
                  <a:lnTo>
                    <a:pt x="0" y="0"/>
                  </a:lnTo>
                  <a:lnTo>
                    <a:pt x="809788" y="79146"/>
                  </a:lnTo>
                  <a:close/>
                </a:path>
              </a:pathLst>
            </a:custGeom>
            <a:solidFill>
              <a:srgbClr val="43A6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021952" y="5816951"/>
              <a:ext cx="848994" cy="83185"/>
            </a:xfrm>
            <a:custGeom>
              <a:avLst/>
              <a:gdLst/>
              <a:ahLst/>
              <a:cxnLst/>
              <a:rect l="l" t="t" r="r" b="b"/>
              <a:pathLst>
                <a:path w="848994" h="83185">
                  <a:moveTo>
                    <a:pt x="848514" y="82931"/>
                  </a:moveTo>
                  <a:lnTo>
                    <a:pt x="810137" y="82931"/>
                  </a:lnTo>
                  <a:lnTo>
                    <a:pt x="0" y="3750"/>
                  </a:lnTo>
                  <a:lnTo>
                    <a:pt x="0" y="0"/>
                  </a:lnTo>
                  <a:lnTo>
                    <a:pt x="848514" y="82931"/>
                  </a:lnTo>
                  <a:close/>
                </a:path>
              </a:pathLst>
            </a:custGeom>
            <a:solidFill>
              <a:srgbClr val="36A7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021952" y="5813167"/>
              <a:ext cx="887730" cy="86995"/>
            </a:xfrm>
            <a:custGeom>
              <a:avLst/>
              <a:gdLst/>
              <a:ahLst/>
              <a:cxnLst/>
              <a:rect l="l" t="t" r="r" b="b"/>
              <a:pathLst>
                <a:path w="887730" h="86995">
                  <a:moveTo>
                    <a:pt x="887224" y="86715"/>
                  </a:moveTo>
                  <a:lnTo>
                    <a:pt x="848827" y="86715"/>
                  </a:lnTo>
                  <a:lnTo>
                    <a:pt x="0" y="3753"/>
                  </a:lnTo>
                  <a:lnTo>
                    <a:pt x="0" y="0"/>
                  </a:lnTo>
                  <a:lnTo>
                    <a:pt x="887224" y="86715"/>
                  </a:lnTo>
                  <a:close/>
                </a:path>
              </a:pathLst>
            </a:custGeom>
            <a:solidFill>
              <a:srgbClr val="23A7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21952" y="5809383"/>
              <a:ext cx="926465" cy="90805"/>
            </a:xfrm>
            <a:custGeom>
              <a:avLst/>
              <a:gdLst/>
              <a:ahLst/>
              <a:cxnLst/>
              <a:rect l="l" t="t" r="r" b="b"/>
              <a:pathLst>
                <a:path w="926464" h="90804">
                  <a:moveTo>
                    <a:pt x="925946" y="90499"/>
                  </a:moveTo>
                  <a:lnTo>
                    <a:pt x="887554" y="90499"/>
                  </a:lnTo>
                  <a:lnTo>
                    <a:pt x="0" y="3752"/>
                  </a:lnTo>
                  <a:lnTo>
                    <a:pt x="0" y="0"/>
                  </a:lnTo>
                  <a:lnTo>
                    <a:pt x="925946" y="90499"/>
                  </a:lnTo>
                  <a:close/>
                </a:path>
              </a:pathLst>
            </a:custGeom>
            <a:solidFill>
              <a:srgbClr val="00A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021952" y="5805601"/>
              <a:ext cx="965200" cy="94615"/>
            </a:xfrm>
            <a:custGeom>
              <a:avLst/>
              <a:gdLst/>
              <a:ahLst/>
              <a:cxnLst/>
              <a:rect l="l" t="t" r="r" b="b"/>
              <a:pathLst>
                <a:path w="965200" h="94614">
                  <a:moveTo>
                    <a:pt x="964644" y="94281"/>
                  </a:moveTo>
                  <a:lnTo>
                    <a:pt x="926266" y="94281"/>
                  </a:lnTo>
                  <a:lnTo>
                    <a:pt x="0" y="3750"/>
                  </a:lnTo>
                  <a:lnTo>
                    <a:pt x="0" y="0"/>
                  </a:lnTo>
                  <a:lnTo>
                    <a:pt x="964644" y="94281"/>
                  </a:lnTo>
                  <a:close/>
                </a:path>
              </a:pathLst>
            </a:custGeom>
            <a:solidFill>
              <a:srgbClr val="00A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021952" y="5801817"/>
              <a:ext cx="1003935" cy="98425"/>
            </a:xfrm>
            <a:custGeom>
              <a:avLst/>
              <a:gdLst/>
              <a:ahLst/>
              <a:cxnLst/>
              <a:rect l="l" t="t" r="r" b="b"/>
              <a:pathLst>
                <a:path w="1003935" h="98425">
                  <a:moveTo>
                    <a:pt x="1003365" y="98065"/>
                  </a:moveTo>
                  <a:lnTo>
                    <a:pt x="964992" y="98065"/>
                  </a:lnTo>
                  <a:lnTo>
                    <a:pt x="0" y="3749"/>
                  </a:lnTo>
                  <a:lnTo>
                    <a:pt x="0" y="0"/>
                  </a:lnTo>
                  <a:lnTo>
                    <a:pt x="1003365" y="98065"/>
                  </a:lnTo>
                  <a:close/>
                </a:path>
              </a:pathLst>
            </a:custGeom>
            <a:solidFill>
              <a:srgbClr val="00A9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021952" y="5798033"/>
              <a:ext cx="1042669" cy="102235"/>
            </a:xfrm>
            <a:custGeom>
              <a:avLst/>
              <a:gdLst/>
              <a:ahLst/>
              <a:cxnLst/>
              <a:rect l="l" t="t" r="r" b="b"/>
              <a:pathLst>
                <a:path w="1042669" h="102235">
                  <a:moveTo>
                    <a:pt x="1042075" y="101850"/>
                  </a:moveTo>
                  <a:lnTo>
                    <a:pt x="1003683" y="101850"/>
                  </a:lnTo>
                  <a:lnTo>
                    <a:pt x="0" y="3752"/>
                  </a:lnTo>
                  <a:lnTo>
                    <a:pt x="0" y="0"/>
                  </a:lnTo>
                  <a:lnTo>
                    <a:pt x="1042075" y="101850"/>
                  </a:lnTo>
                  <a:close/>
                </a:path>
              </a:pathLst>
            </a:custGeom>
            <a:solidFill>
              <a:srgbClr val="00A9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021952" y="5794247"/>
              <a:ext cx="1081405" cy="106045"/>
            </a:xfrm>
            <a:custGeom>
              <a:avLst/>
              <a:gdLst/>
              <a:ahLst/>
              <a:cxnLst/>
              <a:rect l="l" t="t" r="r" b="b"/>
              <a:pathLst>
                <a:path w="1081405" h="106045">
                  <a:moveTo>
                    <a:pt x="1080801" y="105635"/>
                  </a:moveTo>
                  <a:lnTo>
                    <a:pt x="1042405" y="105635"/>
                  </a:lnTo>
                  <a:lnTo>
                    <a:pt x="0" y="3753"/>
                  </a:lnTo>
                  <a:lnTo>
                    <a:pt x="0" y="0"/>
                  </a:lnTo>
                  <a:lnTo>
                    <a:pt x="1080801" y="105635"/>
                  </a:lnTo>
                  <a:close/>
                </a:path>
              </a:pathLst>
            </a:custGeom>
            <a:solidFill>
              <a:srgbClr val="00A9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021952" y="5790467"/>
              <a:ext cx="1119505" cy="109855"/>
            </a:xfrm>
            <a:custGeom>
              <a:avLst/>
              <a:gdLst/>
              <a:ahLst/>
              <a:cxnLst/>
              <a:rect l="l" t="t" r="r" b="b"/>
              <a:pathLst>
                <a:path w="1119505" h="109854">
                  <a:moveTo>
                    <a:pt x="1119493" y="109416"/>
                  </a:moveTo>
                  <a:lnTo>
                    <a:pt x="1081114" y="109416"/>
                  </a:lnTo>
                  <a:lnTo>
                    <a:pt x="0" y="3750"/>
                  </a:lnTo>
                  <a:lnTo>
                    <a:pt x="0" y="0"/>
                  </a:lnTo>
                  <a:lnTo>
                    <a:pt x="1119493" y="109416"/>
                  </a:lnTo>
                  <a:close/>
                </a:path>
              </a:pathLst>
            </a:custGeom>
            <a:solidFill>
              <a:srgbClr val="00A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021952" y="5786682"/>
              <a:ext cx="1158240" cy="113664"/>
            </a:xfrm>
            <a:custGeom>
              <a:avLst/>
              <a:gdLst/>
              <a:ahLst/>
              <a:cxnLst/>
              <a:rect l="l" t="t" r="r" b="b"/>
              <a:pathLst>
                <a:path w="1158239" h="113664">
                  <a:moveTo>
                    <a:pt x="1158215" y="113200"/>
                  </a:moveTo>
                  <a:lnTo>
                    <a:pt x="1119842" y="113200"/>
                  </a:lnTo>
                  <a:lnTo>
                    <a:pt x="0" y="3749"/>
                  </a:lnTo>
                  <a:lnTo>
                    <a:pt x="0" y="0"/>
                  </a:lnTo>
                  <a:lnTo>
                    <a:pt x="1158215" y="113200"/>
                  </a:lnTo>
                  <a:close/>
                </a:path>
              </a:pathLst>
            </a:custGeom>
            <a:solidFill>
              <a:srgbClr val="00A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21952" y="5782897"/>
              <a:ext cx="1196975" cy="117475"/>
            </a:xfrm>
            <a:custGeom>
              <a:avLst/>
              <a:gdLst/>
              <a:ahLst/>
              <a:cxnLst/>
              <a:rect l="l" t="t" r="r" b="b"/>
              <a:pathLst>
                <a:path w="1196975" h="117475">
                  <a:moveTo>
                    <a:pt x="1196929" y="116985"/>
                  </a:moveTo>
                  <a:lnTo>
                    <a:pt x="1158535" y="116985"/>
                  </a:lnTo>
                  <a:lnTo>
                    <a:pt x="0" y="3753"/>
                  </a:lnTo>
                  <a:lnTo>
                    <a:pt x="0" y="0"/>
                  </a:lnTo>
                  <a:lnTo>
                    <a:pt x="1196929" y="116985"/>
                  </a:lnTo>
                  <a:close/>
                </a:path>
              </a:pathLst>
            </a:custGeom>
            <a:solidFill>
              <a:srgbClr val="00AB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21952" y="5779113"/>
              <a:ext cx="1235710" cy="121285"/>
            </a:xfrm>
            <a:custGeom>
              <a:avLst/>
              <a:gdLst/>
              <a:ahLst/>
              <a:cxnLst/>
              <a:rect l="l" t="t" r="r" b="b"/>
              <a:pathLst>
                <a:path w="1235710" h="121285">
                  <a:moveTo>
                    <a:pt x="1235649" y="120769"/>
                  </a:moveTo>
                  <a:lnTo>
                    <a:pt x="1197261" y="120769"/>
                  </a:lnTo>
                  <a:lnTo>
                    <a:pt x="0" y="3752"/>
                  </a:lnTo>
                  <a:lnTo>
                    <a:pt x="0" y="0"/>
                  </a:lnTo>
                  <a:lnTo>
                    <a:pt x="1235649" y="120769"/>
                  </a:lnTo>
                  <a:close/>
                </a:path>
              </a:pathLst>
            </a:custGeom>
            <a:solidFill>
              <a:srgbClr val="00AB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21943" y="5773406"/>
              <a:ext cx="1294130" cy="127000"/>
            </a:xfrm>
            <a:custGeom>
              <a:avLst/>
              <a:gdLst/>
              <a:ahLst/>
              <a:cxnLst/>
              <a:rect l="l" t="t" r="r" b="b"/>
              <a:pathLst>
                <a:path w="1294130" h="127000">
                  <a:moveTo>
                    <a:pt x="1294091" y="126479"/>
                  </a:moveTo>
                  <a:lnTo>
                    <a:pt x="0" y="0"/>
                  </a:lnTo>
                  <a:lnTo>
                    <a:pt x="0" y="1930"/>
                  </a:lnTo>
                  <a:lnTo>
                    <a:pt x="0" y="3759"/>
                  </a:lnTo>
                  <a:lnTo>
                    <a:pt x="0" y="5676"/>
                  </a:lnTo>
                  <a:lnTo>
                    <a:pt x="1235976" y="126479"/>
                  </a:lnTo>
                  <a:lnTo>
                    <a:pt x="1255699" y="126479"/>
                  </a:lnTo>
                  <a:lnTo>
                    <a:pt x="1274343" y="126479"/>
                  </a:lnTo>
                  <a:lnTo>
                    <a:pt x="1294091" y="126479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021952" y="5769569"/>
              <a:ext cx="1333500" cy="130810"/>
            </a:xfrm>
            <a:custGeom>
              <a:avLst/>
              <a:gdLst/>
              <a:ahLst/>
              <a:cxnLst/>
              <a:rect l="l" t="t" r="r" b="b"/>
              <a:pathLst>
                <a:path w="1333500" h="130810">
                  <a:moveTo>
                    <a:pt x="1333309" y="130313"/>
                  </a:moveTo>
                  <a:lnTo>
                    <a:pt x="1294932" y="130313"/>
                  </a:lnTo>
                  <a:lnTo>
                    <a:pt x="0" y="3749"/>
                  </a:lnTo>
                  <a:lnTo>
                    <a:pt x="0" y="0"/>
                  </a:lnTo>
                  <a:lnTo>
                    <a:pt x="1333309" y="130313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021952" y="5765734"/>
              <a:ext cx="1372870" cy="134620"/>
            </a:xfrm>
            <a:custGeom>
              <a:avLst/>
              <a:gdLst/>
              <a:ahLst/>
              <a:cxnLst/>
              <a:rect l="l" t="t" r="r" b="b"/>
              <a:pathLst>
                <a:path w="1372870" h="134620">
                  <a:moveTo>
                    <a:pt x="1372534" y="134148"/>
                  </a:moveTo>
                  <a:lnTo>
                    <a:pt x="1334144" y="134148"/>
                  </a:lnTo>
                  <a:lnTo>
                    <a:pt x="0" y="3752"/>
                  </a:lnTo>
                  <a:lnTo>
                    <a:pt x="0" y="0"/>
                  </a:lnTo>
                  <a:lnTo>
                    <a:pt x="1372534" y="134148"/>
                  </a:lnTo>
                  <a:close/>
                </a:path>
              </a:pathLst>
            </a:custGeom>
            <a:solidFill>
              <a:srgbClr val="00B3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021952" y="5761902"/>
              <a:ext cx="1412240" cy="138430"/>
            </a:xfrm>
            <a:custGeom>
              <a:avLst/>
              <a:gdLst/>
              <a:ahLst/>
              <a:cxnLst/>
              <a:rect l="l" t="t" r="r" b="b"/>
              <a:pathLst>
                <a:path w="1412239" h="138429">
                  <a:moveTo>
                    <a:pt x="1411752" y="137980"/>
                  </a:moveTo>
                  <a:lnTo>
                    <a:pt x="1373384" y="137980"/>
                  </a:lnTo>
                  <a:lnTo>
                    <a:pt x="0" y="3750"/>
                  </a:lnTo>
                  <a:lnTo>
                    <a:pt x="0" y="0"/>
                  </a:lnTo>
                  <a:lnTo>
                    <a:pt x="1411752" y="137980"/>
                  </a:lnTo>
                  <a:close/>
                </a:path>
              </a:pathLst>
            </a:custGeom>
            <a:solidFill>
              <a:srgbClr val="00B5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021952" y="5758067"/>
              <a:ext cx="1450975" cy="142240"/>
            </a:xfrm>
            <a:custGeom>
              <a:avLst/>
              <a:gdLst/>
              <a:ahLst/>
              <a:cxnLst/>
              <a:rect l="l" t="t" r="r" b="b"/>
              <a:pathLst>
                <a:path w="1450975" h="142239">
                  <a:moveTo>
                    <a:pt x="1450979" y="141815"/>
                  </a:moveTo>
                  <a:lnTo>
                    <a:pt x="1412615" y="141815"/>
                  </a:lnTo>
                  <a:lnTo>
                    <a:pt x="0" y="3749"/>
                  </a:lnTo>
                  <a:lnTo>
                    <a:pt x="0" y="0"/>
                  </a:lnTo>
                  <a:lnTo>
                    <a:pt x="1450979" y="141815"/>
                  </a:lnTo>
                  <a:close/>
                </a:path>
              </a:pathLst>
            </a:custGeom>
            <a:solidFill>
              <a:srgbClr val="00B9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021952" y="5754232"/>
              <a:ext cx="1490345" cy="146050"/>
            </a:xfrm>
            <a:custGeom>
              <a:avLst/>
              <a:gdLst/>
              <a:ahLst/>
              <a:cxnLst/>
              <a:rect l="l" t="t" r="r" b="b"/>
              <a:pathLst>
                <a:path w="1490345" h="146050">
                  <a:moveTo>
                    <a:pt x="1490216" y="145650"/>
                  </a:moveTo>
                  <a:lnTo>
                    <a:pt x="1451827" y="145650"/>
                  </a:lnTo>
                  <a:lnTo>
                    <a:pt x="0" y="3752"/>
                  </a:lnTo>
                  <a:lnTo>
                    <a:pt x="0" y="0"/>
                  </a:lnTo>
                  <a:lnTo>
                    <a:pt x="1490216" y="145650"/>
                  </a:lnTo>
                  <a:close/>
                </a:path>
              </a:pathLst>
            </a:custGeom>
            <a:solidFill>
              <a:srgbClr val="00BC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021952" y="5750401"/>
              <a:ext cx="1529715" cy="149860"/>
            </a:xfrm>
            <a:custGeom>
              <a:avLst/>
              <a:gdLst/>
              <a:ahLst/>
              <a:cxnLst/>
              <a:rect l="l" t="t" r="r" b="b"/>
              <a:pathLst>
                <a:path w="1529714" h="149860">
                  <a:moveTo>
                    <a:pt x="1529430" y="149481"/>
                  </a:moveTo>
                  <a:lnTo>
                    <a:pt x="1491054" y="149481"/>
                  </a:lnTo>
                  <a:lnTo>
                    <a:pt x="0" y="3749"/>
                  </a:lnTo>
                  <a:lnTo>
                    <a:pt x="0" y="0"/>
                  </a:lnTo>
                  <a:lnTo>
                    <a:pt x="1529430" y="149481"/>
                  </a:lnTo>
                  <a:close/>
                </a:path>
              </a:pathLst>
            </a:custGeom>
            <a:solidFill>
              <a:srgbClr val="00BF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021952" y="5746565"/>
              <a:ext cx="1569085" cy="153670"/>
            </a:xfrm>
            <a:custGeom>
              <a:avLst/>
              <a:gdLst/>
              <a:ahLst/>
              <a:cxnLst/>
              <a:rect l="l" t="t" r="r" b="b"/>
              <a:pathLst>
                <a:path w="1569085" h="153670">
                  <a:moveTo>
                    <a:pt x="1568659" y="153317"/>
                  </a:moveTo>
                  <a:lnTo>
                    <a:pt x="1530268" y="153317"/>
                  </a:lnTo>
                  <a:lnTo>
                    <a:pt x="0" y="3753"/>
                  </a:lnTo>
                  <a:lnTo>
                    <a:pt x="0" y="0"/>
                  </a:lnTo>
                  <a:lnTo>
                    <a:pt x="1568659" y="153317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021952" y="5742734"/>
              <a:ext cx="1608455" cy="157480"/>
            </a:xfrm>
            <a:custGeom>
              <a:avLst/>
              <a:gdLst/>
              <a:ahLst/>
              <a:cxnLst/>
              <a:rect l="l" t="t" r="r" b="b"/>
              <a:pathLst>
                <a:path w="1608455" h="157479">
                  <a:moveTo>
                    <a:pt x="1607876" y="157148"/>
                  </a:moveTo>
                  <a:lnTo>
                    <a:pt x="1569496" y="157148"/>
                  </a:lnTo>
                  <a:lnTo>
                    <a:pt x="0" y="3749"/>
                  </a:lnTo>
                  <a:lnTo>
                    <a:pt x="0" y="0"/>
                  </a:lnTo>
                  <a:lnTo>
                    <a:pt x="1607876" y="157148"/>
                  </a:lnTo>
                  <a:close/>
                </a:path>
              </a:pathLst>
            </a:custGeom>
            <a:solidFill>
              <a:srgbClr val="39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021952" y="5738898"/>
              <a:ext cx="1647189" cy="161290"/>
            </a:xfrm>
            <a:custGeom>
              <a:avLst/>
              <a:gdLst/>
              <a:ahLst/>
              <a:cxnLst/>
              <a:rect l="l" t="t" r="r" b="b"/>
              <a:pathLst>
                <a:path w="1647189" h="161289">
                  <a:moveTo>
                    <a:pt x="1647119" y="160984"/>
                  </a:moveTo>
                  <a:lnTo>
                    <a:pt x="1608737" y="160984"/>
                  </a:lnTo>
                  <a:lnTo>
                    <a:pt x="0" y="3750"/>
                  </a:lnTo>
                  <a:lnTo>
                    <a:pt x="0" y="0"/>
                  </a:lnTo>
                  <a:lnTo>
                    <a:pt x="1647119" y="160984"/>
                  </a:lnTo>
                  <a:close/>
                </a:path>
              </a:pathLst>
            </a:custGeom>
            <a:solidFill>
              <a:srgbClr val="51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021952" y="5735063"/>
              <a:ext cx="1686560" cy="165100"/>
            </a:xfrm>
            <a:custGeom>
              <a:avLst/>
              <a:gdLst/>
              <a:ahLst/>
              <a:cxnLst/>
              <a:rect l="l" t="t" r="r" b="b"/>
              <a:pathLst>
                <a:path w="1686560" h="165100">
                  <a:moveTo>
                    <a:pt x="1686341" y="164819"/>
                  </a:moveTo>
                  <a:lnTo>
                    <a:pt x="1647951" y="164819"/>
                  </a:lnTo>
                  <a:lnTo>
                    <a:pt x="0" y="3753"/>
                  </a:lnTo>
                  <a:lnTo>
                    <a:pt x="0" y="0"/>
                  </a:lnTo>
                  <a:lnTo>
                    <a:pt x="1686341" y="164819"/>
                  </a:lnTo>
                  <a:close/>
                </a:path>
              </a:pathLst>
            </a:custGeom>
            <a:solidFill>
              <a:srgbClr val="64CD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021952" y="5731232"/>
              <a:ext cx="1725930" cy="168910"/>
            </a:xfrm>
            <a:custGeom>
              <a:avLst/>
              <a:gdLst/>
              <a:ahLst/>
              <a:cxnLst/>
              <a:rect l="l" t="t" r="r" b="b"/>
              <a:pathLst>
                <a:path w="1725930" h="168910">
                  <a:moveTo>
                    <a:pt x="1725559" y="168650"/>
                  </a:moveTo>
                  <a:lnTo>
                    <a:pt x="1687179" y="168650"/>
                  </a:lnTo>
                  <a:lnTo>
                    <a:pt x="0" y="3749"/>
                  </a:lnTo>
                  <a:lnTo>
                    <a:pt x="0" y="0"/>
                  </a:lnTo>
                  <a:lnTo>
                    <a:pt x="1725559" y="168650"/>
                  </a:lnTo>
                  <a:close/>
                </a:path>
              </a:pathLst>
            </a:custGeom>
            <a:solidFill>
              <a:srgbClr val="76D1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021952" y="5727396"/>
              <a:ext cx="1765300" cy="172720"/>
            </a:xfrm>
            <a:custGeom>
              <a:avLst/>
              <a:gdLst/>
              <a:ahLst/>
              <a:cxnLst/>
              <a:rect l="l" t="t" r="r" b="b"/>
              <a:pathLst>
                <a:path w="1765300" h="172720">
                  <a:moveTo>
                    <a:pt x="1764786" y="172486"/>
                  </a:moveTo>
                  <a:lnTo>
                    <a:pt x="1726397" y="172486"/>
                  </a:lnTo>
                  <a:lnTo>
                    <a:pt x="0" y="3753"/>
                  </a:lnTo>
                  <a:lnTo>
                    <a:pt x="0" y="0"/>
                  </a:lnTo>
                  <a:lnTo>
                    <a:pt x="1764786" y="172486"/>
                  </a:lnTo>
                  <a:close/>
                </a:path>
              </a:pathLst>
            </a:custGeom>
            <a:solidFill>
              <a:srgbClr val="85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021952" y="5723565"/>
              <a:ext cx="1804035" cy="176530"/>
            </a:xfrm>
            <a:custGeom>
              <a:avLst/>
              <a:gdLst/>
              <a:ahLst/>
              <a:cxnLst/>
              <a:rect l="l" t="t" r="r" b="b"/>
              <a:pathLst>
                <a:path w="1804035" h="176529">
                  <a:moveTo>
                    <a:pt x="1804002" y="176318"/>
                  </a:moveTo>
                  <a:lnTo>
                    <a:pt x="1765635" y="176318"/>
                  </a:lnTo>
                  <a:lnTo>
                    <a:pt x="0" y="3750"/>
                  </a:lnTo>
                  <a:lnTo>
                    <a:pt x="0" y="0"/>
                  </a:lnTo>
                  <a:lnTo>
                    <a:pt x="1804002" y="176318"/>
                  </a:lnTo>
                  <a:close/>
                </a:path>
              </a:pathLst>
            </a:custGeom>
            <a:solidFill>
              <a:srgbClr val="93D9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021952" y="5719730"/>
              <a:ext cx="1843405" cy="180340"/>
            </a:xfrm>
            <a:custGeom>
              <a:avLst/>
              <a:gdLst/>
              <a:ahLst/>
              <a:cxnLst/>
              <a:rect l="l" t="t" r="r" b="b"/>
              <a:pathLst>
                <a:path w="1843405" h="180339">
                  <a:moveTo>
                    <a:pt x="1843243" y="180153"/>
                  </a:moveTo>
                  <a:lnTo>
                    <a:pt x="1804861" y="180153"/>
                  </a:lnTo>
                  <a:lnTo>
                    <a:pt x="0" y="3749"/>
                  </a:lnTo>
                  <a:lnTo>
                    <a:pt x="0" y="0"/>
                  </a:lnTo>
                  <a:lnTo>
                    <a:pt x="1843243" y="180153"/>
                  </a:lnTo>
                  <a:close/>
                </a:path>
              </a:pathLst>
            </a:custGeom>
            <a:solidFill>
              <a:srgbClr val="A1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021952" y="5715895"/>
              <a:ext cx="1882775" cy="184150"/>
            </a:xfrm>
            <a:custGeom>
              <a:avLst/>
              <a:gdLst/>
              <a:ahLst/>
              <a:cxnLst/>
              <a:rect l="l" t="t" r="r" b="b"/>
              <a:pathLst>
                <a:path w="1882775" h="184150">
                  <a:moveTo>
                    <a:pt x="1882464" y="183987"/>
                  </a:moveTo>
                  <a:lnTo>
                    <a:pt x="1844077" y="183987"/>
                  </a:lnTo>
                  <a:lnTo>
                    <a:pt x="0" y="3752"/>
                  </a:lnTo>
                  <a:lnTo>
                    <a:pt x="0" y="0"/>
                  </a:lnTo>
                  <a:lnTo>
                    <a:pt x="1882464" y="183987"/>
                  </a:lnTo>
                  <a:close/>
                </a:path>
              </a:pathLst>
            </a:custGeom>
            <a:solidFill>
              <a:srgbClr val="AF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021952" y="5712063"/>
              <a:ext cx="1922145" cy="187960"/>
            </a:xfrm>
            <a:custGeom>
              <a:avLst/>
              <a:gdLst/>
              <a:ahLst/>
              <a:cxnLst/>
              <a:rect l="l" t="t" r="r" b="b"/>
              <a:pathLst>
                <a:path w="1922145" h="187960">
                  <a:moveTo>
                    <a:pt x="1921685" y="187820"/>
                  </a:moveTo>
                  <a:lnTo>
                    <a:pt x="1883302" y="187820"/>
                  </a:lnTo>
                  <a:lnTo>
                    <a:pt x="0" y="3750"/>
                  </a:lnTo>
                  <a:lnTo>
                    <a:pt x="0" y="0"/>
                  </a:lnTo>
                  <a:lnTo>
                    <a:pt x="1921685" y="187820"/>
                  </a:lnTo>
                  <a:close/>
                </a:path>
              </a:pathLst>
            </a:custGeom>
            <a:solidFill>
              <a:srgbClr val="BCE6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021952" y="5708228"/>
              <a:ext cx="1961514" cy="191770"/>
            </a:xfrm>
            <a:custGeom>
              <a:avLst/>
              <a:gdLst/>
              <a:ahLst/>
              <a:cxnLst/>
              <a:rect l="l" t="t" r="r" b="b"/>
              <a:pathLst>
                <a:path w="1961514" h="191770">
                  <a:moveTo>
                    <a:pt x="1960909" y="191654"/>
                  </a:moveTo>
                  <a:lnTo>
                    <a:pt x="1922523" y="191654"/>
                  </a:lnTo>
                  <a:lnTo>
                    <a:pt x="0" y="3752"/>
                  </a:lnTo>
                  <a:lnTo>
                    <a:pt x="0" y="0"/>
                  </a:lnTo>
                  <a:lnTo>
                    <a:pt x="1960909" y="191654"/>
                  </a:lnTo>
                  <a:close/>
                </a:path>
              </a:pathLst>
            </a:custGeom>
            <a:solidFill>
              <a:srgbClr val="C9E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021952" y="5704396"/>
              <a:ext cx="2000250" cy="195580"/>
            </a:xfrm>
            <a:custGeom>
              <a:avLst/>
              <a:gdLst/>
              <a:ahLst/>
              <a:cxnLst/>
              <a:rect l="l" t="t" r="r" b="b"/>
              <a:pathLst>
                <a:path w="2000250" h="195579">
                  <a:moveTo>
                    <a:pt x="2000126" y="195486"/>
                  </a:moveTo>
                  <a:lnTo>
                    <a:pt x="1961743" y="195486"/>
                  </a:lnTo>
                  <a:lnTo>
                    <a:pt x="0" y="3749"/>
                  </a:lnTo>
                  <a:lnTo>
                    <a:pt x="0" y="0"/>
                  </a:lnTo>
                  <a:lnTo>
                    <a:pt x="2000126" y="195486"/>
                  </a:lnTo>
                  <a:close/>
                </a:path>
              </a:pathLst>
            </a:custGeom>
            <a:solidFill>
              <a:srgbClr val="D6F0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021952" y="5700561"/>
              <a:ext cx="2039620" cy="199390"/>
            </a:xfrm>
            <a:custGeom>
              <a:avLst/>
              <a:gdLst/>
              <a:ahLst/>
              <a:cxnLst/>
              <a:rect l="l" t="t" r="r" b="b"/>
              <a:pathLst>
                <a:path w="2039620" h="199389">
                  <a:moveTo>
                    <a:pt x="2039368" y="199322"/>
                  </a:moveTo>
                  <a:lnTo>
                    <a:pt x="2000984" y="199322"/>
                  </a:lnTo>
                  <a:lnTo>
                    <a:pt x="0" y="3750"/>
                  </a:lnTo>
                  <a:lnTo>
                    <a:pt x="0" y="0"/>
                  </a:lnTo>
                  <a:lnTo>
                    <a:pt x="2039368" y="199322"/>
                  </a:lnTo>
                  <a:close/>
                </a:path>
              </a:pathLst>
            </a:custGeom>
            <a:solidFill>
              <a:srgbClr val="E3F4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021952" y="5696726"/>
              <a:ext cx="2078989" cy="203200"/>
            </a:xfrm>
            <a:custGeom>
              <a:avLst/>
              <a:gdLst/>
              <a:ahLst/>
              <a:cxnLst/>
              <a:rect l="l" t="t" r="r" b="b"/>
              <a:pathLst>
                <a:path w="2078989" h="203200">
                  <a:moveTo>
                    <a:pt x="2078588" y="203156"/>
                  </a:moveTo>
                  <a:lnTo>
                    <a:pt x="2040201" y="203156"/>
                  </a:lnTo>
                  <a:lnTo>
                    <a:pt x="0" y="3753"/>
                  </a:lnTo>
                  <a:lnTo>
                    <a:pt x="0" y="0"/>
                  </a:lnTo>
                  <a:lnTo>
                    <a:pt x="2078588" y="203156"/>
                  </a:lnTo>
                  <a:close/>
                </a:path>
              </a:pathLst>
            </a:custGeom>
            <a:solidFill>
              <a:srgbClr val="EF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021943" y="5691022"/>
              <a:ext cx="2137410" cy="208915"/>
            </a:xfrm>
            <a:custGeom>
              <a:avLst/>
              <a:gdLst/>
              <a:ahLst/>
              <a:cxnLst/>
              <a:rect l="l" t="t" r="r" b="b"/>
              <a:pathLst>
                <a:path w="2137410" h="208914">
                  <a:moveTo>
                    <a:pt x="2136952" y="208864"/>
                  </a:moveTo>
                  <a:lnTo>
                    <a:pt x="0" y="0"/>
                  </a:lnTo>
                  <a:lnTo>
                    <a:pt x="0" y="1879"/>
                  </a:lnTo>
                  <a:lnTo>
                    <a:pt x="0" y="3759"/>
                  </a:lnTo>
                  <a:lnTo>
                    <a:pt x="0" y="5626"/>
                  </a:lnTo>
                  <a:lnTo>
                    <a:pt x="2079434" y="208864"/>
                  </a:lnTo>
                  <a:lnTo>
                    <a:pt x="2098573" y="208864"/>
                  </a:lnTo>
                  <a:lnTo>
                    <a:pt x="2117814" y="208864"/>
                  </a:lnTo>
                  <a:lnTo>
                    <a:pt x="2136952" y="2088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021952" y="5687252"/>
              <a:ext cx="2176145" cy="212725"/>
            </a:xfrm>
            <a:custGeom>
              <a:avLst/>
              <a:gdLst/>
              <a:ahLst/>
              <a:cxnLst/>
              <a:rect l="l" t="t" r="r" b="b"/>
              <a:pathLst>
                <a:path w="2176145" h="212725">
                  <a:moveTo>
                    <a:pt x="2175536" y="212630"/>
                  </a:moveTo>
                  <a:lnTo>
                    <a:pt x="2137151" y="212630"/>
                  </a:lnTo>
                  <a:lnTo>
                    <a:pt x="0" y="3750"/>
                  </a:lnTo>
                  <a:lnTo>
                    <a:pt x="0" y="0"/>
                  </a:lnTo>
                  <a:lnTo>
                    <a:pt x="2175536" y="212630"/>
                  </a:lnTo>
                  <a:close/>
                </a:path>
              </a:pathLst>
            </a:custGeom>
            <a:solidFill>
              <a:srgbClr val="F7FC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021952" y="5683480"/>
              <a:ext cx="2214245" cy="216535"/>
            </a:xfrm>
            <a:custGeom>
              <a:avLst/>
              <a:gdLst/>
              <a:ahLst/>
              <a:cxnLst/>
              <a:rect l="l" t="t" r="r" b="b"/>
              <a:pathLst>
                <a:path w="2214245" h="216535">
                  <a:moveTo>
                    <a:pt x="2214137" y="216403"/>
                  </a:moveTo>
                  <a:lnTo>
                    <a:pt x="2175757" y="216403"/>
                  </a:lnTo>
                  <a:lnTo>
                    <a:pt x="0" y="3749"/>
                  </a:lnTo>
                  <a:lnTo>
                    <a:pt x="0" y="0"/>
                  </a:lnTo>
                  <a:lnTo>
                    <a:pt x="2214137" y="216403"/>
                  </a:lnTo>
                  <a:close/>
                </a:path>
              </a:pathLst>
            </a:custGeom>
            <a:solidFill>
              <a:srgbClr val="F3FA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021952" y="5679706"/>
              <a:ext cx="2252980" cy="220345"/>
            </a:xfrm>
            <a:custGeom>
              <a:avLst/>
              <a:gdLst/>
              <a:ahLst/>
              <a:cxnLst/>
              <a:rect l="l" t="t" r="r" b="b"/>
              <a:pathLst>
                <a:path w="2252980" h="220345">
                  <a:moveTo>
                    <a:pt x="2252724" y="220176"/>
                  </a:moveTo>
                  <a:lnTo>
                    <a:pt x="2214340" y="220176"/>
                  </a:lnTo>
                  <a:lnTo>
                    <a:pt x="0" y="3752"/>
                  </a:lnTo>
                  <a:lnTo>
                    <a:pt x="0" y="0"/>
                  </a:lnTo>
                  <a:lnTo>
                    <a:pt x="2252724" y="220176"/>
                  </a:lnTo>
                  <a:close/>
                </a:path>
              </a:pathLst>
            </a:custGeom>
            <a:solidFill>
              <a:srgbClr val="EDF8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021952" y="5675937"/>
              <a:ext cx="2291715" cy="224154"/>
            </a:xfrm>
            <a:custGeom>
              <a:avLst/>
              <a:gdLst/>
              <a:ahLst/>
              <a:cxnLst/>
              <a:rect l="l" t="t" r="r" b="b"/>
              <a:pathLst>
                <a:path w="2291715" h="224154">
                  <a:moveTo>
                    <a:pt x="2291307" y="223945"/>
                  </a:moveTo>
                  <a:lnTo>
                    <a:pt x="2252922" y="223945"/>
                  </a:lnTo>
                  <a:lnTo>
                    <a:pt x="0" y="3750"/>
                  </a:lnTo>
                  <a:lnTo>
                    <a:pt x="0" y="0"/>
                  </a:lnTo>
                  <a:lnTo>
                    <a:pt x="2291307" y="223945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021952" y="5672164"/>
              <a:ext cx="2330450" cy="227965"/>
            </a:xfrm>
            <a:custGeom>
              <a:avLst/>
              <a:gdLst/>
              <a:ahLst/>
              <a:cxnLst/>
              <a:rect l="l" t="t" r="r" b="b"/>
              <a:pathLst>
                <a:path w="2330450" h="227964">
                  <a:moveTo>
                    <a:pt x="2329909" y="227718"/>
                  </a:moveTo>
                  <a:lnTo>
                    <a:pt x="2291528" y="227718"/>
                  </a:lnTo>
                  <a:lnTo>
                    <a:pt x="0" y="3749"/>
                  </a:lnTo>
                  <a:lnTo>
                    <a:pt x="0" y="0"/>
                  </a:lnTo>
                  <a:lnTo>
                    <a:pt x="2329909" y="227718"/>
                  </a:lnTo>
                  <a:close/>
                </a:path>
              </a:pathLst>
            </a:custGeom>
            <a:solidFill>
              <a:srgbClr val="E4F5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021952" y="5668391"/>
              <a:ext cx="2368550" cy="231775"/>
            </a:xfrm>
            <a:custGeom>
              <a:avLst/>
              <a:gdLst/>
              <a:ahLst/>
              <a:cxnLst/>
              <a:rect l="l" t="t" r="r" b="b"/>
              <a:pathLst>
                <a:path w="2368550" h="231775">
                  <a:moveTo>
                    <a:pt x="2368495" y="231491"/>
                  </a:moveTo>
                  <a:lnTo>
                    <a:pt x="2330111" y="231491"/>
                  </a:lnTo>
                  <a:lnTo>
                    <a:pt x="0" y="3752"/>
                  </a:lnTo>
                  <a:lnTo>
                    <a:pt x="0" y="0"/>
                  </a:lnTo>
                  <a:lnTo>
                    <a:pt x="2368495" y="231491"/>
                  </a:lnTo>
                  <a:close/>
                </a:path>
              </a:pathLst>
            </a:custGeom>
            <a:solidFill>
              <a:srgbClr val="DF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021952" y="5664622"/>
              <a:ext cx="2407285" cy="235585"/>
            </a:xfrm>
            <a:custGeom>
              <a:avLst/>
              <a:gdLst/>
              <a:ahLst/>
              <a:cxnLst/>
              <a:rect l="l" t="t" r="r" b="b"/>
              <a:pathLst>
                <a:path w="2407285" h="235585">
                  <a:moveTo>
                    <a:pt x="2407079" y="235261"/>
                  </a:moveTo>
                  <a:lnTo>
                    <a:pt x="2368693" y="235261"/>
                  </a:lnTo>
                  <a:lnTo>
                    <a:pt x="0" y="3750"/>
                  </a:lnTo>
                  <a:lnTo>
                    <a:pt x="0" y="0"/>
                  </a:lnTo>
                  <a:lnTo>
                    <a:pt x="2407079" y="235261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021952" y="5660849"/>
              <a:ext cx="2446020" cy="239395"/>
            </a:xfrm>
            <a:custGeom>
              <a:avLst/>
              <a:gdLst/>
              <a:ahLst/>
              <a:cxnLst/>
              <a:rect l="l" t="t" r="r" b="b"/>
              <a:pathLst>
                <a:path w="2446019" h="239395">
                  <a:moveTo>
                    <a:pt x="2445681" y="239033"/>
                  </a:moveTo>
                  <a:lnTo>
                    <a:pt x="2407295" y="239033"/>
                  </a:lnTo>
                  <a:lnTo>
                    <a:pt x="0" y="3749"/>
                  </a:lnTo>
                  <a:lnTo>
                    <a:pt x="0" y="0"/>
                  </a:lnTo>
                  <a:lnTo>
                    <a:pt x="2445681" y="239033"/>
                  </a:lnTo>
                  <a:close/>
                </a:path>
              </a:pathLst>
            </a:custGeom>
            <a:solidFill>
              <a:srgbClr val="D5EF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021952" y="5657076"/>
              <a:ext cx="2484755" cy="243204"/>
            </a:xfrm>
            <a:custGeom>
              <a:avLst/>
              <a:gdLst/>
              <a:ahLst/>
              <a:cxnLst/>
              <a:rect l="l" t="t" r="r" b="b"/>
              <a:pathLst>
                <a:path w="2484755" h="243204">
                  <a:moveTo>
                    <a:pt x="2484262" y="242806"/>
                  </a:moveTo>
                  <a:lnTo>
                    <a:pt x="2445879" y="242806"/>
                  </a:lnTo>
                  <a:lnTo>
                    <a:pt x="0" y="3753"/>
                  </a:lnTo>
                  <a:lnTo>
                    <a:pt x="0" y="0"/>
                  </a:lnTo>
                  <a:lnTo>
                    <a:pt x="2484262" y="242806"/>
                  </a:lnTo>
                  <a:close/>
                </a:path>
              </a:pathLst>
            </a:custGeom>
            <a:solidFill>
              <a:srgbClr val="D0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021952" y="5653307"/>
              <a:ext cx="2522855" cy="247015"/>
            </a:xfrm>
            <a:custGeom>
              <a:avLst/>
              <a:gdLst/>
              <a:ahLst/>
              <a:cxnLst/>
              <a:rect l="l" t="t" r="r" b="b"/>
              <a:pathLst>
                <a:path w="2522855" h="247014">
                  <a:moveTo>
                    <a:pt x="2522847" y="246575"/>
                  </a:moveTo>
                  <a:lnTo>
                    <a:pt x="2484464" y="246575"/>
                  </a:lnTo>
                  <a:lnTo>
                    <a:pt x="0" y="3749"/>
                  </a:lnTo>
                  <a:lnTo>
                    <a:pt x="0" y="0"/>
                  </a:lnTo>
                  <a:lnTo>
                    <a:pt x="2522847" y="246575"/>
                  </a:lnTo>
                  <a:close/>
                </a:path>
              </a:pathLst>
            </a:custGeom>
            <a:solidFill>
              <a:srgbClr val="CC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021952" y="5649534"/>
              <a:ext cx="2561590" cy="250825"/>
            </a:xfrm>
            <a:custGeom>
              <a:avLst/>
              <a:gdLst/>
              <a:ahLst/>
              <a:cxnLst/>
              <a:rect l="l" t="t" r="r" b="b"/>
              <a:pathLst>
                <a:path w="2561590" h="250825">
                  <a:moveTo>
                    <a:pt x="2561432" y="250348"/>
                  </a:moveTo>
                  <a:lnTo>
                    <a:pt x="2523049" y="250348"/>
                  </a:lnTo>
                  <a:lnTo>
                    <a:pt x="0" y="3752"/>
                  </a:lnTo>
                  <a:lnTo>
                    <a:pt x="0" y="0"/>
                  </a:lnTo>
                  <a:lnTo>
                    <a:pt x="2561432" y="250348"/>
                  </a:lnTo>
                  <a:close/>
                </a:path>
              </a:pathLst>
            </a:custGeom>
            <a:solidFill>
              <a:srgbClr val="C7EA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021952" y="5645761"/>
              <a:ext cx="2600325" cy="254635"/>
            </a:xfrm>
            <a:custGeom>
              <a:avLst/>
              <a:gdLst/>
              <a:ahLst/>
              <a:cxnLst/>
              <a:rect l="l" t="t" r="r" b="b"/>
              <a:pathLst>
                <a:path w="2600325" h="254635">
                  <a:moveTo>
                    <a:pt x="2600033" y="254121"/>
                  </a:moveTo>
                  <a:lnTo>
                    <a:pt x="2561651" y="254121"/>
                  </a:lnTo>
                  <a:lnTo>
                    <a:pt x="0" y="3753"/>
                  </a:lnTo>
                  <a:lnTo>
                    <a:pt x="0" y="0"/>
                  </a:lnTo>
                  <a:lnTo>
                    <a:pt x="2600033" y="254121"/>
                  </a:lnTo>
                  <a:close/>
                </a:path>
              </a:pathLst>
            </a:custGeom>
            <a:solidFill>
              <a:srgbClr val="C1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021952" y="5641992"/>
              <a:ext cx="2639060" cy="258445"/>
            </a:xfrm>
            <a:custGeom>
              <a:avLst/>
              <a:gdLst/>
              <a:ahLst/>
              <a:cxnLst/>
              <a:rect l="l" t="t" r="r" b="b"/>
              <a:pathLst>
                <a:path w="2639060" h="258445">
                  <a:moveTo>
                    <a:pt x="2638619" y="257890"/>
                  </a:moveTo>
                  <a:lnTo>
                    <a:pt x="2600236" y="257890"/>
                  </a:lnTo>
                  <a:lnTo>
                    <a:pt x="0" y="3749"/>
                  </a:lnTo>
                  <a:lnTo>
                    <a:pt x="0" y="0"/>
                  </a:lnTo>
                  <a:lnTo>
                    <a:pt x="2638619" y="257890"/>
                  </a:lnTo>
                  <a:close/>
                </a:path>
              </a:pathLst>
            </a:custGeom>
            <a:solidFill>
              <a:srgbClr val="BD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021952" y="5638219"/>
              <a:ext cx="2677795" cy="262255"/>
            </a:xfrm>
            <a:custGeom>
              <a:avLst/>
              <a:gdLst/>
              <a:ahLst/>
              <a:cxnLst/>
              <a:rect l="l" t="t" r="r" b="b"/>
              <a:pathLst>
                <a:path w="2677795" h="262254">
                  <a:moveTo>
                    <a:pt x="2677203" y="261663"/>
                  </a:moveTo>
                  <a:lnTo>
                    <a:pt x="2638836" y="261663"/>
                  </a:lnTo>
                  <a:lnTo>
                    <a:pt x="0" y="3749"/>
                  </a:lnTo>
                  <a:lnTo>
                    <a:pt x="0" y="0"/>
                  </a:lnTo>
                  <a:lnTo>
                    <a:pt x="2677203" y="261663"/>
                  </a:lnTo>
                  <a:close/>
                </a:path>
              </a:pathLst>
            </a:custGeom>
            <a:solidFill>
              <a:srgbClr val="B7E5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021952" y="5634446"/>
              <a:ext cx="2715895" cy="266065"/>
            </a:xfrm>
            <a:custGeom>
              <a:avLst/>
              <a:gdLst/>
              <a:ahLst/>
              <a:cxnLst/>
              <a:rect l="l" t="t" r="r" b="b"/>
              <a:pathLst>
                <a:path w="2715894" h="266064">
                  <a:moveTo>
                    <a:pt x="2715804" y="265437"/>
                  </a:moveTo>
                  <a:lnTo>
                    <a:pt x="2677423" y="265437"/>
                  </a:lnTo>
                  <a:lnTo>
                    <a:pt x="0" y="3753"/>
                  </a:lnTo>
                  <a:lnTo>
                    <a:pt x="0" y="0"/>
                  </a:lnTo>
                  <a:lnTo>
                    <a:pt x="2715804" y="265437"/>
                  </a:lnTo>
                  <a:close/>
                </a:path>
              </a:pathLst>
            </a:custGeom>
            <a:solidFill>
              <a:srgbClr val="B2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021952" y="5630677"/>
              <a:ext cx="2754630" cy="269240"/>
            </a:xfrm>
            <a:custGeom>
              <a:avLst/>
              <a:gdLst/>
              <a:ahLst/>
              <a:cxnLst/>
              <a:rect l="l" t="t" r="r" b="b"/>
              <a:pathLst>
                <a:path w="2754630" h="269239">
                  <a:moveTo>
                    <a:pt x="2754391" y="269205"/>
                  </a:moveTo>
                  <a:lnTo>
                    <a:pt x="2716002" y="269205"/>
                  </a:lnTo>
                  <a:lnTo>
                    <a:pt x="0" y="3749"/>
                  </a:lnTo>
                  <a:lnTo>
                    <a:pt x="0" y="0"/>
                  </a:lnTo>
                  <a:lnTo>
                    <a:pt x="2754391" y="269205"/>
                  </a:lnTo>
                  <a:close/>
                </a:path>
              </a:pathLst>
            </a:custGeom>
            <a:solidFill>
              <a:srgbClr val="AE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021952" y="5626904"/>
              <a:ext cx="2793365" cy="273050"/>
            </a:xfrm>
            <a:custGeom>
              <a:avLst/>
              <a:gdLst/>
              <a:ahLst/>
              <a:cxnLst/>
              <a:rect l="l" t="t" r="r" b="b"/>
              <a:pathLst>
                <a:path w="2793365" h="273050">
                  <a:moveTo>
                    <a:pt x="2792997" y="272979"/>
                  </a:moveTo>
                  <a:lnTo>
                    <a:pt x="2754607" y="272979"/>
                  </a:lnTo>
                  <a:lnTo>
                    <a:pt x="0" y="3749"/>
                  </a:lnTo>
                  <a:lnTo>
                    <a:pt x="0" y="0"/>
                  </a:lnTo>
                  <a:lnTo>
                    <a:pt x="2792997" y="272979"/>
                  </a:lnTo>
                  <a:close/>
                </a:path>
              </a:pathLst>
            </a:custGeom>
            <a:solidFill>
              <a:srgbClr val="A8E0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021952" y="5623130"/>
              <a:ext cx="2832100" cy="276860"/>
            </a:xfrm>
            <a:custGeom>
              <a:avLst/>
              <a:gdLst/>
              <a:ahLst/>
              <a:cxnLst/>
              <a:rect l="l" t="t" r="r" b="b"/>
              <a:pathLst>
                <a:path w="2832100" h="276860">
                  <a:moveTo>
                    <a:pt x="2831575" y="276752"/>
                  </a:moveTo>
                  <a:lnTo>
                    <a:pt x="2793195" y="276752"/>
                  </a:lnTo>
                  <a:lnTo>
                    <a:pt x="0" y="3753"/>
                  </a:lnTo>
                  <a:lnTo>
                    <a:pt x="0" y="0"/>
                  </a:lnTo>
                  <a:lnTo>
                    <a:pt x="2831575" y="276752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021952" y="5619362"/>
              <a:ext cx="2870200" cy="280670"/>
            </a:xfrm>
            <a:custGeom>
              <a:avLst/>
              <a:gdLst/>
              <a:ahLst/>
              <a:cxnLst/>
              <a:rect l="l" t="t" r="r" b="b"/>
              <a:pathLst>
                <a:path w="2870200" h="280670">
                  <a:moveTo>
                    <a:pt x="2870163" y="280521"/>
                  </a:moveTo>
                  <a:lnTo>
                    <a:pt x="2831772" y="280521"/>
                  </a:lnTo>
                  <a:lnTo>
                    <a:pt x="0" y="3749"/>
                  </a:lnTo>
                  <a:lnTo>
                    <a:pt x="0" y="0"/>
                  </a:lnTo>
                  <a:lnTo>
                    <a:pt x="2870163" y="280521"/>
                  </a:lnTo>
                  <a:close/>
                </a:path>
              </a:pathLst>
            </a:custGeom>
            <a:solidFill>
              <a:srgbClr val="9EDC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021952" y="5615588"/>
              <a:ext cx="2908935" cy="284480"/>
            </a:xfrm>
            <a:custGeom>
              <a:avLst/>
              <a:gdLst/>
              <a:ahLst/>
              <a:cxnLst/>
              <a:rect l="l" t="t" r="r" b="b"/>
              <a:pathLst>
                <a:path w="2908935" h="284479">
                  <a:moveTo>
                    <a:pt x="2908764" y="284294"/>
                  </a:moveTo>
                  <a:lnTo>
                    <a:pt x="2870375" y="284294"/>
                  </a:lnTo>
                  <a:lnTo>
                    <a:pt x="0" y="3750"/>
                  </a:lnTo>
                  <a:lnTo>
                    <a:pt x="0" y="0"/>
                  </a:lnTo>
                  <a:lnTo>
                    <a:pt x="2908764" y="284294"/>
                  </a:lnTo>
                  <a:close/>
                </a:path>
              </a:pathLst>
            </a:custGeom>
            <a:solidFill>
              <a:srgbClr val="98DB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021952" y="5611816"/>
              <a:ext cx="2947670" cy="288290"/>
            </a:xfrm>
            <a:custGeom>
              <a:avLst/>
              <a:gdLst/>
              <a:ahLst/>
              <a:cxnLst/>
              <a:rect l="l" t="t" r="r" b="b"/>
              <a:pathLst>
                <a:path w="2947670" h="288289">
                  <a:moveTo>
                    <a:pt x="2947342" y="288066"/>
                  </a:moveTo>
                  <a:lnTo>
                    <a:pt x="2908967" y="288066"/>
                  </a:lnTo>
                  <a:lnTo>
                    <a:pt x="0" y="3752"/>
                  </a:lnTo>
                  <a:lnTo>
                    <a:pt x="0" y="0"/>
                  </a:lnTo>
                  <a:lnTo>
                    <a:pt x="2947342" y="288066"/>
                  </a:lnTo>
                  <a:close/>
                </a:path>
              </a:pathLst>
            </a:custGeom>
            <a:solidFill>
              <a:srgbClr val="93D9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021952" y="5608046"/>
              <a:ext cx="2986405" cy="292100"/>
            </a:xfrm>
            <a:custGeom>
              <a:avLst/>
              <a:gdLst/>
              <a:ahLst/>
              <a:cxnLst/>
              <a:rect l="l" t="t" r="r" b="b"/>
              <a:pathLst>
                <a:path w="2986405" h="292100">
                  <a:moveTo>
                    <a:pt x="2985935" y="291836"/>
                  </a:moveTo>
                  <a:lnTo>
                    <a:pt x="2947543" y="291836"/>
                  </a:lnTo>
                  <a:lnTo>
                    <a:pt x="0" y="3749"/>
                  </a:lnTo>
                  <a:lnTo>
                    <a:pt x="0" y="0"/>
                  </a:lnTo>
                  <a:lnTo>
                    <a:pt x="2985935" y="291836"/>
                  </a:lnTo>
                  <a:close/>
                </a:path>
              </a:pathLst>
            </a:custGeom>
            <a:solidFill>
              <a:srgbClr val="8E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021952" y="5604273"/>
              <a:ext cx="3024505" cy="295910"/>
            </a:xfrm>
            <a:custGeom>
              <a:avLst/>
              <a:gdLst/>
              <a:ahLst/>
              <a:cxnLst/>
              <a:rect l="l" t="t" r="r" b="b"/>
              <a:pathLst>
                <a:path w="3024505" h="295910">
                  <a:moveTo>
                    <a:pt x="3024511" y="295609"/>
                  </a:moveTo>
                  <a:lnTo>
                    <a:pt x="2986133" y="295609"/>
                  </a:lnTo>
                  <a:lnTo>
                    <a:pt x="0" y="3753"/>
                  </a:lnTo>
                  <a:lnTo>
                    <a:pt x="0" y="0"/>
                  </a:lnTo>
                  <a:lnTo>
                    <a:pt x="3024511" y="295609"/>
                  </a:lnTo>
                  <a:close/>
                </a:path>
              </a:pathLst>
            </a:custGeom>
            <a:solidFill>
              <a:srgbClr val="88D6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021952" y="5600501"/>
              <a:ext cx="3063240" cy="299720"/>
            </a:xfrm>
            <a:custGeom>
              <a:avLst/>
              <a:gdLst/>
              <a:ahLst/>
              <a:cxnLst/>
              <a:rect l="l" t="t" r="r" b="b"/>
              <a:pathLst>
                <a:path w="3063240" h="299720">
                  <a:moveTo>
                    <a:pt x="3063114" y="299381"/>
                  </a:moveTo>
                  <a:lnTo>
                    <a:pt x="3024739" y="299381"/>
                  </a:lnTo>
                  <a:lnTo>
                    <a:pt x="0" y="3752"/>
                  </a:lnTo>
                  <a:lnTo>
                    <a:pt x="0" y="0"/>
                  </a:lnTo>
                  <a:lnTo>
                    <a:pt x="3063114" y="299381"/>
                  </a:lnTo>
                  <a:close/>
                </a:path>
              </a:pathLst>
            </a:custGeom>
            <a:solidFill>
              <a:srgbClr val="83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021952" y="5596731"/>
              <a:ext cx="3101975" cy="303530"/>
            </a:xfrm>
            <a:custGeom>
              <a:avLst/>
              <a:gdLst/>
              <a:ahLst/>
              <a:cxnLst/>
              <a:rect l="l" t="t" r="r" b="b"/>
              <a:pathLst>
                <a:path w="3101975" h="303529">
                  <a:moveTo>
                    <a:pt x="3101707" y="303151"/>
                  </a:moveTo>
                  <a:lnTo>
                    <a:pt x="3063314" y="303151"/>
                  </a:lnTo>
                  <a:lnTo>
                    <a:pt x="0" y="3749"/>
                  </a:lnTo>
                  <a:lnTo>
                    <a:pt x="0" y="0"/>
                  </a:lnTo>
                  <a:lnTo>
                    <a:pt x="3101707" y="303151"/>
                  </a:lnTo>
                  <a:close/>
                </a:path>
              </a:pathLst>
            </a:custGeom>
            <a:solidFill>
              <a:srgbClr val="7C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021952" y="5592958"/>
              <a:ext cx="3140710" cy="307340"/>
            </a:xfrm>
            <a:custGeom>
              <a:avLst/>
              <a:gdLst/>
              <a:ahLst/>
              <a:cxnLst/>
              <a:rect l="l" t="t" r="r" b="b"/>
              <a:pathLst>
                <a:path w="3140710" h="307339">
                  <a:moveTo>
                    <a:pt x="3140282" y="306924"/>
                  </a:moveTo>
                  <a:lnTo>
                    <a:pt x="3101905" y="306924"/>
                  </a:lnTo>
                  <a:lnTo>
                    <a:pt x="0" y="3753"/>
                  </a:lnTo>
                  <a:lnTo>
                    <a:pt x="0" y="0"/>
                  </a:lnTo>
                  <a:lnTo>
                    <a:pt x="3140282" y="306924"/>
                  </a:lnTo>
                  <a:close/>
                </a:path>
              </a:pathLst>
            </a:custGeom>
            <a:solidFill>
              <a:srgbClr val="76D1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021952" y="5589186"/>
              <a:ext cx="3179445" cy="311150"/>
            </a:xfrm>
            <a:custGeom>
              <a:avLst/>
              <a:gdLst/>
              <a:ahLst/>
              <a:cxnLst/>
              <a:rect l="l" t="t" r="r" b="b"/>
              <a:pathLst>
                <a:path w="3179444" h="311150">
                  <a:moveTo>
                    <a:pt x="3178885" y="310697"/>
                  </a:moveTo>
                  <a:lnTo>
                    <a:pt x="3140505" y="310697"/>
                  </a:lnTo>
                  <a:lnTo>
                    <a:pt x="0" y="3752"/>
                  </a:lnTo>
                  <a:lnTo>
                    <a:pt x="0" y="0"/>
                  </a:lnTo>
                  <a:lnTo>
                    <a:pt x="3178885" y="310697"/>
                  </a:lnTo>
                  <a:close/>
                </a:path>
              </a:pathLst>
            </a:custGeom>
            <a:solidFill>
              <a:srgbClr val="71D0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021952" y="5585416"/>
              <a:ext cx="3217545" cy="314960"/>
            </a:xfrm>
            <a:custGeom>
              <a:avLst/>
              <a:gdLst/>
              <a:ahLst/>
              <a:cxnLst/>
              <a:rect l="l" t="t" r="r" b="b"/>
              <a:pathLst>
                <a:path w="3217544" h="314960">
                  <a:moveTo>
                    <a:pt x="3217473" y="314466"/>
                  </a:moveTo>
                  <a:lnTo>
                    <a:pt x="3179083" y="314466"/>
                  </a:lnTo>
                  <a:lnTo>
                    <a:pt x="0" y="3750"/>
                  </a:lnTo>
                  <a:lnTo>
                    <a:pt x="0" y="0"/>
                  </a:lnTo>
                  <a:lnTo>
                    <a:pt x="3217473" y="314466"/>
                  </a:lnTo>
                  <a:close/>
                </a:path>
              </a:pathLst>
            </a:custGeom>
            <a:solidFill>
              <a:srgbClr val="6A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021952" y="5581643"/>
              <a:ext cx="3256279" cy="318770"/>
            </a:xfrm>
            <a:custGeom>
              <a:avLst/>
              <a:gdLst/>
              <a:ahLst/>
              <a:cxnLst/>
              <a:rect l="l" t="t" r="r" b="b"/>
              <a:pathLst>
                <a:path w="3256279" h="318770">
                  <a:moveTo>
                    <a:pt x="3256053" y="318239"/>
                  </a:moveTo>
                  <a:lnTo>
                    <a:pt x="3217677" y="318239"/>
                  </a:lnTo>
                  <a:lnTo>
                    <a:pt x="0" y="3753"/>
                  </a:lnTo>
                  <a:lnTo>
                    <a:pt x="0" y="0"/>
                  </a:lnTo>
                  <a:lnTo>
                    <a:pt x="3256053" y="318239"/>
                  </a:lnTo>
                  <a:close/>
                </a:path>
              </a:pathLst>
            </a:custGeom>
            <a:solidFill>
              <a:srgbClr val="64CD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021952" y="5577870"/>
              <a:ext cx="3295015" cy="322580"/>
            </a:xfrm>
            <a:custGeom>
              <a:avLst/>
              <a:gdLst/>
              <a:ahLst/>
              <a:cxnLst/>
              <a:rect l="l" t="t" r="r" b="b"/>
              <a:pathLst>
                <a:path w="3295015" h="322579">
                  <a:moveTo>
                    <a:pt x="3294656" y="322012"/>
                  </a:moveTo>
                  <a:lnTo>
                    <a:pt x="3256277" y="322012"/>
                  </a:lnTo>
                  <a:lnTo>
                    <a:pt x="0" y="3752"/>
                  </a:lnTo>
                  <a:lnTo>
                    <a:pt x="0" y="0"/>
                  </a:lnTo>
                  <a:lnTo>
                    <a:pt x="3294656" y="322012"/>
                  </a:lnTo>
                  <a:close/>
                </a:path>
              </a:pathLst>
            </a:custGeom>
            <a:solidFill>
              <a:srgbClr val="5DC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021952" y="5574101"/>
              <a:ext cx="3333750" cy="326390"/>
            </a:xfrm>
            <a:custGeom>
              <a:avLst/>
              <a:gdLst/>
              <a:ahLst/>
              <a:cxnLst/>
              <a:rect l="l" t="t" r="r" b="b"/>
              <a:pathLst>
                <a:path w="3333750" h="326389">
                  <a:moveTo>
                    <a:pt x="3333245" y="325781"/>
                  </a:moveTo>
                  <a:lnTo>
                    <a:pt x="3294854" y="325781"/>
                  </a:lnTo>
                  <a:lnTo>
                    <a:pt x="0" y="3750"/>
                  </a:lnTo>
                  <a:lnTo>
                    <a:pt x="0" y="0"/>
                  </a:lnTo>
                  <a:lnTo>
                    <a:pt x="3333245" y="325781"/>
                  </a:lnTo>
                  <a:close/>
                </a:path>
              </a:pathLst>
            </a:custGeom>
            <a:solidFill>
              <a:srgbClr val="54C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021952" y="5570328"/>
              <a:ext cx="3371850" cy="329565"/>
            </a:xfrm>
            <a:custGeom>
              <a:avLst/>
              <a:gdLst/>
              <a:ahLst/>
              <a:cxnLst/>
              <a:rect l="l" t="t" r="r" b="b"/>
              <a:pathLst>
                <a:path w="3371850" h="329564">
                  <a:moveTo>
                    <a:pt x="3371821" y="329554"/>
                  </a:moveTo>
                  <a:lnTo>
                    <a:pt x="3333449" y="329554"/>
                  </a:lnTo>
                  <a:lnTo>
                    <a:pt x="0" y="3752"/>
                  </a:lnTo>
                  <a:lnTo>
                    <a:pt x="0" y="0"/>
                  </a:lnTo>
                  <a:lnTo>
                    <a:pt x="3371821" y="329554"/>
                  </a:lnTo>
                  <a:close/>
                </a:path>
              </a:pathLst>
            </a:custGeom>
            <a:solidFill>
              <a:srgbClr val="4E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021952" y="5566559"/>
              <a:ext cx="3410585" cy="333375"/>
            </a:xfrm>
            <a:custGeom>
              <a:avLst/>
              <a:gdLst/>
              <a:ahLst/>
              <a:cxnLst/>
              <a:rect l="l" t="t" r="r" b="b"/>
              <a:pathLst>
                <a:path w="3410585" h="333375">
                  <a:moveTo>
                    <a:pt x="3410417" y="333323"/>
                  </a:moveTo>
                  <a:lnTo>
                    <a:pt x="3372049" y="333323"/>
                  </a:lnTo>
                  <a:lnTo>
                    <a:pt x="0" y="3749"/>
                  </a:lnTo>
                  <a:lnTo>
                    <a:pt x="0" y="0"/>
                  </a:lnTo>
                  <a:lnTo>
                    <a:pt x="3410417" y="333323"/>
                  </a:lnTo>
                  <a:close/>
                </a:path>
              </a:pathLst>
            </a:custGeom>
            <a:solidFill>
              <a:srgbClr val="44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021952" y="5562786"/>
              <a:ext cx="3449320" cy="337185"/>
            </a:xfrm>
            <a:custGeom>
              <a:avLst/>
              <a:gdLst/>
              <a:ahLst/>
              <a:cxnLst/>
              <a:rect l="l" t="t" r="r" b="b"/>
              <a:pathLst>
                <a:path w="3449320" h="337185">
                  <a:moveTo>
                    <a:pt x="3449017" y="337097"/>
                  </a:moveTo>
                  <a:lnTo>
                    <a:pt x="3410625" y="337097"/>
                  </a:lnTo>
                  <a:lnTo>
                    <a:pt x="0" y="3750"/>
                  </a:lnTo>
                  <a:lnTo>
                    <a:pt x="0" y="0"/>
                  </a:lnTo>
                  <a:lnTo>
                    <a:pt x="3449017" y="337097"/>
                  </a:lnTo>
                  <a:close/>
                </a:path>
              </a:pathLst>
            </a:custGeom>
            <a:solidFill>
              <a:srgbClr val="39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021952" y="5559013"/>
              <a:ext cx="3488054" cy="340995"/>
            </a:xfrm>
            <a:custGeom>
              <a:avLst/>
              <a:gdLst/>
              <a:ahLst/>
              <a:cxnLst/>
              <a:rect l="l" t="t" r="r" b="b"/>
              <a:pathLst>
                <a:path w="3488054" h="340995">
                  <a:moveTo>
                    <a:pt x="3487592" y="340869"/>
                  </a:moveTo>
                  <a:lnTo>
                    <a:pt x="3449221" y="340869"/>
                  </a:lnTo>
                  <a:lnTo>
                    <a:pt x="0" y="3752"/>
                  </a:lnTo>
                  <a:lnTo>
                    <a:pt x="0" y="0"/>
                  </a:lnTo>
                  <a:lnTo>
                    <a:pt x="3487592" y="340869"/>
                  </a:lnTo>
                  <a:close/>
                </a:path>
              </a:pathLst>
            </a:custGeom>
            <a:solidFill>
              <a:srgbClr val="2DC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021952" y="5555244"/>
              <a:ext cx="3526790" cy="344805"/>
            </a:xfrm>
            <a:custGeom>
              <a:avLst/>
              <a:gdLst/>
              <a:ahLst/>
              <a:cxnLst/>
              <a:rect l="l" t="t" r="r" b="b"/>
              <a:pathLst>
                <a:path w="3526790" h="344804">
                  <a:moveTo>
                    <a:pt x="3526189" y="344639"/>
                  </a:moveTo>
                  <a:lnTo>
                    <a:pt x="3487821" y="344639"/>
                  </a:lnTo>
                  <a:lnTo>
                    <a:pt x="0" y="3749"/>
                  </a:lnTo>
                  <a:lnTo>
                    <a:pt x="0" y="0"/>
                  </a:lnTo>
                  <a:lnTo>
                    <a:pt x="3526189" y="344639"/>
                  </a:lnTo>
                  <a:close/>
                </a:path>
              </a:pathLst>
            </a:custGeom>
            <a:solidFill>
              <a:srgbClr val="1AC3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021952" y="5551470"/>
              <a:ext cx="3564890" cy="348615"/>
            </a:xfrm>
            <a:custGeom>
              <a:avLst/>
              <a:gdLst/>
              <a:ahLst/>
              <a:cxnLst/>
              <a:rect l="l" t="t" r="r" b="b"/>
              <a:pathLst>
                <a:path w="3564890" h="348614">
                  <a:moveTo>
                    <a:pt x="3564789" y="348412"/>
                  </a:moveTo>
                  <a:lnTo>
                    <a:pt x="3526396" y="348412"/>
                  </a:lnTo>
                  <a:lnTo>
                    <a:pt x="0" y="3750"/>
                  </a:lnTo>
                  <a:lnTo>
                    <a:pt x="0" y="0"/>
                  </a:lnTo>
                  <a:lnTo>
                    <a:pt x="3564789" y="348412"/>
                  </a:lnTo>
                  <a:close/>
                </a:path>
              </a:pathLst>
            </a:custGeom>
            <a:solidFill>
              <a:srgbClr val="00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021952" y="5547698"/>
              <a:ext cx="3603625" cy="352425"/>
            </a:xfrm>
            <a:custGeom>
              <a:avLst/>
              <a:gdLst/>
              <a:ahLst/>
              <a:cxnLst/>
              <a:rect l="l" t="t" r="r" b="b"/>
              <a:pathLst>
                <a:path w="3603625" h="352425">
                  <a:moveTo>
                    <a:pt x="3603363" y="352184"/>
                  </a:moveTo>
                  <a:lnTo>
                    <a:pt x="3564986" y="352184"/>
                  </a:lnTo>
                  <a:lnTo>
                    <a:pt x="0" y="3752"/>
                  </a:lnTo>
                  <a:lnTo>
                    <a:pt x="0" y="0"/>
                  </a:lnTo>
                  <a:lnTo>
                    <a:pt x="3603363" y="352184"/>
                  </a:lnTo>
                  <a:close/>
                </a:path>
              </a:pathLst>
            </a:custGeom>
            <a:solidFill>
              <a:srgbClr val="00C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021952" y="5543925"/>
              <a:ext cx="3642360" cy="356235"/>
            </a:xfrm>
            <a:custGeom>
              <a:avLst/>
              <a:gdLst/>
              <a:ahLst/>
              <a:cxnLst/>
              <a:rect l="l" t="t" r="r" b="b"/>
              <a:pathLst>
                <a:path w="3642360" h="356235">
                  <a:moveTo>
                    <a:pt x="3641963" y="355957"/>
                  </a:moveTo>
                  <a:lnTo>
                    <a:pt x="3603591" y="355957"/>
                  </a:lnTo>
                  <a:lnTo>
                    <a:pt x="0" y="3753"/>
                  </a:lnTo>
                  <a:lnTo>
                    <a:pt x="0" y="0"/>
                  </a:lnTo>
                  <a:lnTo>
                    <a:pt x="3641963" y="355957"/>
                  </a:lnTo>
                  <a:close/>
                </a:path>
              </a:pathLst>
            </a:custGeom>
            <a:solidFill>
              <a:srgbClr val="00BF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021952" y="5540156"/>
              <a:ext cx="3681095" cy="360045"/>
            </a:xfrm>
            <a:custGeom>
              <a:avLst/>
              <a:gdLst/>
              <a:ahLst/>
              <a:cxnLst/>
              <a:rect l="l" t="t" r="r" b="b"/>
              <a:pathLst>
                <a:path w="3681095" h="360045">
                  <a:moveTo>
                    <a:pt x="3680558" y="359726"/>
                  </a:moveTo>
                  <a:lnTo>
                    <a:pt x="3642167" y="359726"/>
                  </a:lnTo>
                  <a:lnTo>
                    <a:pt x="0" y="3749"/>
                  </a:lnTo>
                  <a:lnTo>
                    <a:pt x="0" y="0"/>
                  </a:lnTo>
                  <a:lnTo>
                    <a:pt x="3680558" y="359726"/>
                  </a:lnTo>
                  <a:close/>
                </a:path>
              </a:pathLst>
            </a:custGeom>
            <a:solidFill>
              <a:srgbClr val="00BE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021952" y="5536383"/>
              <a:ext cx="3719195" cy="363855"/>
            </a:xfrm>
            <a:custGeom>
              <a:avLst/>
              <a:gdLst/>
              <a:ahLst/>
              <a:cxnLst/>
              <a:rect l="l" t="t" r="r" b="b"/>
              <a:pathLst>
                <a:path w="3719195" h="363854">
                  <a:moveTo>
                    <a:pt x="3719135" y="363499"/>
                  </a:moveTo>
                  <a:lnTo>
                    <a:pt x="3680758" y="363499"/>
                  </a:lnTo>
                  <a:lnTo>
                    <a:pt x="0" y="3752"/>
                  </a:lnTo>
                  <a:lnTo>
                    <a:pt x="0" y="0"/>
                  </a:lnTo>
                  <a:lnTo>
                    <a:pt x="3719135" y="363499"/>
                  </a:lnTo>
                  <a:close/>
                </a:path>
              </a:pathLst>
            </a:custGeom>
            <a:solidFill>
              <a:srgbClr val="00BD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021952" y="5532613"/>
              <a:ext cx="3757929" cy="367665"/>
            </a:xfrm>
            <a:custGeom>
              <a:avLst/>
              <a:gdLst/>
              <a:ahLst/>
              <a:cxnLst/>
              <a:rect l="l" t="t" r="r" b="b"/>
              <a:pathLst>
                <a:path w="3757929" h="367664">
                  <a:moveTo>
                    <a:pt x="3757726" y="367269"/>
                  </a:moveTo>
                  <a:lnTo>
                    <a:pt x="3719363" y="367269"/>
                  </a:lnTo>
                  <a:lnTo>
                    <a:pt x="0" y="3750"/>
                  </a:lnTo>
                  <a:lnTo>
                    <a:pt x="0" y="0"/>
                  </a:lnTo>
                  <a:lnTo>
                    <a:pt x="3757726" y="367269"/>
                  </a:lnTo>
                  <a:close/>
                </a:path>
              </a:pathLst>
            </a:custGeom>
            <a:solidFill>
              <a:srgbClr val="00BC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021952" y="5528841"/>
              <a:ext cx="3796665" cy="371475"/>
            </a:xfrm>
            <a:custGeom>
              <a:avLst/>
              <a:gdLst/>
              <a:ahLst/>
              <a:cxnLst/>
              <a:rect l="l" t="t" r="r" b="b"/>
              <a:pathLst>
                <a:path w="3796665" h="371475">
                  <a:moveTo>
                    <a:pt x="3796331" y="371041"/>
                  </a:moveTo>
                  <a:lnTo>
                    <a:pt x="3757938" y="371041"/>
                  </a:lnTo>
                  <a:lnTo>
                    <a:pt x="0" y="3749"/>
                  </a:lnTo>
                  <a:lnTo>
                    <a:pt x="0" y="0"/>
                  </a:lnTo>
                  <a:lnTo>
                    <a:pt x="3796331" y="371041"/>
                  </a:lnTo>
                  <a:close/>
                </a:path>
              </a:pathLst>
            </a:custGeom>
            <a:solidFill>
              <a:srgbClr val="00BB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021952" y="5525068"/>
              <a:ext cx="3835400" cy="375285"/>
            </a:xfrm>
            <a:custGeom>
              <a:avLst/>
              <a:gdLst/>
              <a:ahLst/>
              <a:cxnLst/>
              <a:rect l="l" t="t" r="r" b="b"/>
              <a:pathLst>
                <a:path w="3835400" h="375285">
                  <a:moveTo>
                    <a:pt x="3834906" y="374815"/>
                  </a:moveTo>
                  <a:lnTo>
                    <a:pt x="3796530" y="374815"/>
                  </a:lnTo>
                  <a:lnTo>
                    <a:pt x="0" y="3752"/>
                  </a:lnTo>
                  <a:lnTo>
                    <a:pt x="0" y="0"/>
                  </a:lnTo>
                  <a:lnTo>
                    <a:pt x="3834906" y="374815"/>
                  </a:lnTo>
                  <a:close/>
                </a:path>
              </a:pathLst>
            </a:custGeom>
            <a:solidFill>
              <a:srgbClr val="00B9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021952" y="5521298"/>
              <a:ext cx="3873500" cy="379095"/>
            </a:xfrm>
            <a:custGeom>
              <a:avLst/>
              <a:gdLst/>
              <a:ahLst/>
              <a:cxnLst/>
              <a:rect l="l" t="t" r="r" b="b"/>
              <a:pathLst>
                <a:path w="3873500" h="379095">
                  <a:moveTo>
                    <a:pt x="3873498" y="378584"/>
                  </a:moveTo>
                  <a:lnTo>
                    <a:pt x="3835135" y="378584"/>
                  </a:lnTo>
                  <a:lnTo>
                    <a:pt x="0" y="3750"/>
                  </a:lnTo>
                  <a:lnTo>
                    <a:pt x="0" y="0"/>
                  </a:lnTo>
                  <a:lnTo>
                    <a:pt x="3873498" y="378584"/>
                  </a:lnTo>
                  <a:close/>
                </a:path>
              </a:pathLst>
            </a:custGeom>
            <a:solidFill>
              <a:srgbClr val="00B8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021952" y="5517526"/>
              <a:ext cx="3912235" cy="382905"/>
            </a:xfrm>
            <a:custGeom>
              <a:avLst/>
              <a:gdLst/>
              <a:ahLst/>
              <a:cxnLst/>
              <a:rect l="l" t="t" r="r" b="b"/>
              <a:pathLst>
                <a:path w="3912235" h="382904">
                  <a:moveTo>
                    <a:pt x="3912103" y="382357"/>
                  </a:moveTo>
                  <a:lnTo>
                    <a:pt x="3873702" y="382357"/>
                  </a:lnTo>
                  <a:lnTo>
                    <a:pt x="0" y="3749"/>
                  </a:lnTo>
                  <a:lnTo>
                    <a:pt x="0" y="0"/>
                  </a:lnTo>
                  <a:lnTo>
                    <a:pt x="3912103" y="382357"/>
                  </a:lnTo>
                  <a:close/>
                </a:path>
              </a:pathLst>
            </a:custGeom>
            <a:solidFill>
              <a:srgbClr val="00B7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021952" y="5513752"/>
              <a:ext cx="3950970" cy="386715"/>
            </a:xfrm>
            <a:custGeom>
              <a:avLst/>
              <a:gdLst/>
              <a:ahLst/>
              <a:cxnLst/>
              <a:rect l="l" t="t" r="r" b="b"/>
              <a:pathLst>
                <a:path w="3950970" h="386714">
                  <a:moveTo>
                    <a:pt x="3950677" y="386130"/>
                  </a:moveTo>
                  <a:lnTo>
                    <a:pt x="3912302" y="386130"/>
                  </a:lnTo>
                  <a:lnTo>
                    <a:pt x="0" y="3752"/>
                  </a:lnTo>
                  <a:lnTo>
                    <a:pt x="0" y="0"/>
                  </a:lnTo>
                  <a:lnTo>
                    <a:pt x="3950677" y="386130"/>
                  </a:lnTo>
                  <a:close/>
                </a:path>
              </a:pathLst>
            </a:custGeom>
            <a:solidFill>
              <a:srgbClr val="00B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021952" y="5509983"/>
              <a:ext cx="3989704" cy="390525"/>
            </a:xfrm>
            <a:custGeom>
              <a:avLst/>
              <a:gdLst/>
              <a:ahLst/>
              <a:cxnLst/>
              <a:rect l="l" t="t" r="r" b="b"/>
              <a:pathLst>
                <a:path w="3989704" h="390525">
                  <a:moveTo>
                    <a:pt x="3989270" y="389899"/>
                  </a:moveTo>
                  <a:lnTo>
                    <a:pt x="3950907" y="389899"/>
                  </a:lnTo>
                  <a:lnTo>
                    <a:pt x="0" y="3750"/>
                  </a:lnTo>
                  <a:lnTo>
                    <a:pt x="0" y="0"/>
                  </a:lnTo>
                  <a:lnTo>
                    <a:pt x="3989270" y="389899"/>
                  </a:lnTo>
                  <a:close/>
                </a:path>
              </a:pathLst>
            </a:custGeom>
            <a:solidFill>
              <a:srgbClr val="00B5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021952" y="5506210"/>
              <a:ext cx="4028440" cy="393700"/>
            </a:xfrm>
            <a:custGeom>
              <a:avLst/>
              <a:gdLst/>
              <a:ahLst/>
              <a:cxnLst/>
              <a:rect l="l" t="t" r="r" b="b"/>
              <a:pathLst>
                <a:path w="4028440" h="393700">
                  <a:moveTo>
                    <a:pt x="4027875" y="393672"/>
                  </a:moveTo>
                  <a:lnTo>
                    <a:pt x="3989473" y="393672"/>
                  </a:lnTo>
                  <a:lnTo>
                    <a:pt x="0" y="3749"/>
                  </a:lnTo>
                  <a:lnTo>
                    <a:pt x="0" y="0"/>
                  </a:lnTo>
                  <a:lnTo>
                    <a:pt x="4027875" y="393672"/>
                  </a:lnTo>
                  <a:close/>
                </a:path>
              </a:pathLst>
            </a:custGeom>
            <a:solidFill>
              <a:srgbClr val="00B4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021943" y="5498680"/>
              <a:ext cx="4105275" cy="401320"/>
            </a:xfrm>
            <a:custGeom>
              <a:avLst/>
              <a:gdLst/>
              <a:ahLst/>
              <a:cxnLst/>
              <a:rect l="l" t="t" r="r" b="b"/>
              <a:pathLst>
                <a:path w="4105275" h="401320">
                  <a:moveTo>
                    <a:pt x="4066438" y="401205"/>
                  </a:moveTo>
                  <a:lnTo>
                    <a:pt x="0" y="3759"/>
                  </a:lnTo>
                  <a:lnTo>
                    <a:pt x="0" y="7518"/>
                  </a:lnTo>
                  <a:lnTo>
                    <a:pt x="4028071" y="401205"/>
                  </a:lnTo>
                  <a:lnTo>
                    <a:pt x="4066438" y="401205"/>
                  </a:lnTo>
                  <a:close/>
                </a:path>
                <a:path w="4105275" h="401320">
                  <a:moveTo>
                    <a:pt x="4105046" y="401205"/>
                  </a:moveTo>
                  <a:lnTo>
                    <a:pt x="0" y="0"/>
                  </a:lnTo>
                  <a:lnTo>
                    <a:pt x="0" y="3746"/>
                  </a:lnTo>
                  <a:lnTo>
                    <a:pt x="4066679" y="401205"/>
                  </a:lnTo>
                  <a:lnTo>
                    <a:pt x="4105046" y="401205"/>
                  </a:lnTo>
                  <a:close/>
                </a:path>
              </a:pathLst>
            </a:custGeom>
            <a:solidFill>
              <a:srgbClr val="00B2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021952" y="5494895"/>
              <a:ext cx="4144010" cy="405130"/>
            </a:xfrm>
            <a:custGeom>
              <a:avLst/>
              <a:gdLst/>
              <a:ahLst/>
              <a:cxnLst/>
              <a:rect l="l" t="t" r="r" b="b"/>
              <a:pathLst>
                <a:path w="4144010" h="405129">
                  <a:moveTo>
                    <a:pt x="4143647" y="404987"/>
                  </a:moveTo>
                  <a:lnTo>
                    <a:pt x="4105244" y="404987"/>
                  </a:lnTo>
                  <a:lnTo>
                    <a:pt x="0" y="3749"/>
                  </a:lnTo>
                  <a:lnTo>
                    <a:pt x="0" y="0"/>
                  </a:lnTo>
                  <a:lnTo>
                    <a:pt x="4143647" y="404987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021952" y="5491122"/>
              <a:ext cx="4182745" cy="408940"/>
            </a:xfrm>
            <a:custGeom>
              <a:avLst/>
              <a:gdLst/>
              <a:ahLst/>
              <a:cxnLst/>
              <a:rect l="l" t="t" r="r" b="b"/>
              <a:pathLst>
                <a:path w="4182745" h="408939">
                  <a:moveTo>
                    <a:pt x="4182211" y="408760"/>
                  </a:moveTo>
                  <a:lnTo>
                    <a:pt x="4143844" y="408760"/>
                  </a:lnTo>
                  <a:lnTo>
                    <a:pt x="0" y="3753"/>
                  </a:lnTo>
                  <a:lnTo>
                    <a:pt x="0" y="0"/>
                  </a:lnTo>
                  <a:lnTo>
                    <a:pt x="4182211" y="40876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021952" y="5487353"/>
              <a:ext cx="4220845" cy="412750"/>
            </a:xfrm>
            <a:custGeom>
              <a:avLst/>
              <a:gdLst/>
              <a:ahLst/>
              <a:cxnLst/>
              <a:rect l="l" t="t" r="r" b="b"/>
              <a:pathLst>
                <a:path w="4220845" h="412750">
                  <a:moveTo>
                    <a:pt x="4220812" y="412529"/>
                  </a:moveTo>
                  <a:lnTo>
                    <a:pt x="4182417" y="412529"/>
                  </a:lnTo>
                  <a:lnTo>
                    <a:pt x="0" y="3749"/>
                  </a:lnTo>
                  <a:lnTo>
                    <a:pt x="0" y="0"/>
                  </a:lnTo>
                  <a:lnTo>
                    <a:pt x="4220812" y="412529"/>
                  </a:lnTo>
                  <a:close/>
                </a:path>
              </a:pathLst>
            </a:custGeom>
            <a:solidFill>
              <a:srgbClr val="00AE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021943" y="5481726"/>
              <a:ext cx="4278630" cy="418465"/>
            </a:xfrm>
            <a:custGeom>
              <a:avLst/>
              <a:gdLst/>
              <a:ahLst/>
              <a:cxnLst/>
              <a:rect l="l" t="t" r="r" b="b"/>
              <a:pathLst>
                <a:path w="4278630" h="418464">
                  <a:moveTo>
                    <a:pt x="4278503" y="418160"/>
                  </a:moveTo>
                  <a:lnTo>
                    <a:pt x="0" y="0"/>
                  </a:lnTo>
                  <a:lnTo>
                    <a:pt x="0" y="1866"/>
                  </a:lnTo>
                  <a:lnTo>
                    <a:pt x="0" y="3746"/>
                  </a:lnTo>
                  <a:lnTo>
                    <a:pt x="0" y="5613"/>
                  </a:lnTo>
                  <a:lnTo>
                    <a:pt x="4221023" y="418160"/>
                  </a:lnTo>
                  <a:lnTo>
                    <a:pt x="4240098" y="418160"/>
                  </a:lnTo>
                  <a:lnTo>
                    <a:pt x="4259427" y="418160"/>
                  </a:lnTo>
                  <a:lnTo>
                    <a:pt x="4278503" y="418160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021952" y="5477946"/>
              <a:ext cx="4317365" cy="422275"/>
            </a:xfrm>
            <a:custGeom>
              <a:avLst/>
              <a:gdLst/>
              <a:ahLst/>
              <a:cxnLst/>
              <a:rect l="l" t="t" r="r" b="b"/>
              <a:pathLst>
                <a:path w="4317365" h="422275">
                  <a:moveTo>
                    <a:pt x="4317030" y="421936"/>
                  </a:moveTo>
                  <a:lnTo>
                    <a:pt x="4278657" y="421936"/>
                  </a:lnTo>
                  <a:lnTo>
                    <a:pt x="0" y="3753"/>
                  </a:lnTo>
                  <a:lnTo>
                    <a:pt x="0" y="0"/>
                  </a:lnTo>
                  <a:lnTo>
                    <a:pt x="4317030" y="421936"/>
                  </a:lnTo>
                  <a:close/>
                </a:path>
              </a:pathLst>
            </a:custGeom>
            <a:solidFill>
              <a:srgbClr val="00A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021952" y="5474181"/>
              <a:ext cx="4356100" cy="426084"/>
            </a:xfrm>
            <a:custGeom>
              <a:avLst/>
              <a:gdLst/>
              <a:ahLst/>
              <a:cxnLst/>
              <a:rect l="l" t="t" r="r" b="b"/>
              <a:pathLst>
                <a:path w="4356100" h="426085">
                  <a:moveTo>
                    <a:pt x="4355586" y="425701"/>
                  </a:moveTo>
                  <a:lnTo>
                    <a:pt x="4317190" y="425701"/>
                  </a:lnTo>
                  <a:lnTo>
                    <a:pt x="0" y="3749"/>
                  </a:lnTo>
                  <a:lnTo>
                    <a:pt x="0" y="0"/>
                  </a:lnTo>
                  <a:lnTo>
                    <a:pt x="4355586" y="425701"/>
                  </a:lnTo>
                  <a:close/>
                </a:path>
              </a:pathLst>
            </a:custGeom>
            <a:solidFill>
              <a:srgbClr val="00AD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021952" y="5470411"/>
              <a:ext cx="4394200" cy="429895"/>
            </a:xfrm>
            <a:custGeom>
              <a:avLst/>
              <a:gdLst/>
              <a:ahLst/>
              <a:cxnLst/>
              <a:rect l="l" t="t" r="r" b="b"/>
              <a:pathLst>
                <a:path w="4394200" h="429895">
                  <a:moveTo>
                    <a:pt x="4394147" y="429471"/>
                  </a:moveTo>
                  <a:lnTo>
                    <a:pt x="4355749" y="429471"/>
                  </a:lnTo>
                  <a:lnTo>
                    <a:pt x="0" y="3750"/>
                  </a:lnTo>
                  <a:lnTo>
                    <a:pt x="0" y="0"/>
                  </a:lnTo>
                  <a:lnTo>
                    <a:pt x="4394147" y="429471"/>
                  </a:lnTo>
                  <a:close/>
                </a:path>
              </a:pathLst>
            </a:custGeom>
            <a:solidFill>
              <a:srgbClr val="00AC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021952" y="5466643"/>
              <a:ext cx="4432935" cy="433705"/>
            </a:xfrm>
            <a:custGeom>
              <a:avLst/>
              <a:gdLst/>
              <a:ahLst/>
              <a:cxnLst/>
              <a:rect l="l" t="t" r="r" b="b"/>
              <a:pathLst>
                <a:path w="4432935" h="433704">
                  <a:moveTo>
                    <a:pt x="4432679" y="433240"/>
                  </a:moveTo>
                  <a:lnTo>
                    <a:pt x="4394307" y="433240"/>
                  </a:lnTo>
                  <a:lnTo>
                    <a:pt x="0" y="3753"/>
                  </a:lnTo>
                  <a:lnTo>
                    <a:pt x="0" y="0"/>
                  </a:lnTo>
                  <a:lnTo>
                    <a:pt x="4432679" y="433240"/>
                  </a:lnTo>
                  <a:close/>
                </a:path>
              </a:pathLst>
            </a:custGeom>
            <a:solidFill>
              <a:srgbClr val="00A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021952" y="5462877"/>
              <a:ext cx="4471670" cy="437515"/>
            </a:xfrm>
            <a:custGeom>
              <a:avLst/>
              <a:gdLst/>
              <a:ahLst/>
              <a:cxnLst/>
              <a:rect l="l" t="t" r="r" b="b"/>
              <a:pathLst>
                <a:path w="4471670" h="437514">
                  <a:moveTo>
                    <a:pt x="4471237" y="437005"/>
                  </a:moveTo>
                  <a:lnTo>
                    <a:pt x="4432874" y="437005"/>
                  </a:lnTo>
                  <a:lnTo>
                    <a:pt x="0" y="3750"/>
                  </a:lnTo>
                  <a:lnTo>
                    <a:pt x="0" y="0"/>
                  </a:lnTo>
                  <a:lnTo>
                    <a:pt x="4471237" y="437005"/>
                  </a:lnTo>
                  <a:close/>
                </a:path>
              </a:pathLst>
            </a:custGeom>
            <a:solidFill>
              <a:srgbClr val="00AD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021952" y="5459108"/>
              <a:ext cx="4510405" cy="441325"/>
            </a:xfrm>
            <a:custGeom>
              <a:avLst/>
              <a:gdLst/>
              <a:ahLst/>
              <a:cxnLst/>
              <a:rect l="l" t="t" r="r" b="b"/>
              <a:pathLst>
                <a:path w="4510405" h="441325">
                  <a:moveTo>
                    <a:pt x="4509804" y="440774"/>
                  </a:moveTo>
                  <a:lnTo>
                    <a:pt x="4471399" y="440774"/>
                  </a:lnTo>
                  <a:lnTo>
                    <a:pt x="0" y="3749"/>
                  </a:lnTo>
                  <a:lnTo>
                    <a:pt x="0" y="0"/>
                  </a:lnTo>
                  <a:lnTo>
                    <a:pt x="4509804" y="440774"/>
                  </a:lnTo>
                  <a:close/>
                </a:path>
              </a:pathLst>
            </a:custGeom>
            <a:solidFill>
              <a:srgbClr val="00AD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021952" y="5455339"/>
              <a:ext cx="4548505" cy="445134"/>
            </a:xfrm>
            <a:custGeom>
              <a:avLst/>
              <a:gdLst/>
              <a:ahLst/>
              <a:cxnLst/>
              <a:rect l="l" t="t" r="r" b="b"/>
              <a:pathLst>
                <a:path w="4548505" h="445135">
                  <a:moveTo>
                    <a:pt x="4548328" y="444543"/>
                  </a:moveTo>
                  <a:lnTo>
                    <a:pt x="4509964" y="444543"/>
                  </a:lnTo>
                  <a:lnTo>
                    <a:pt x="0" y="3752"/>
                  </a:lnTo>
                  <a:lnTo>
                    <a:pt x="0" y="0"/>
                  </a:lnTo>
                  <a:lnTo>
                    <a:pt x="4548328" y="444543"/>
                  </a:lnTo>
                  <a:close/>
                </a:path>
              </a:pathLst>
            </a:custGeom>
            <a:solidFill>
              <a:srgbClr val="00AD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021952" y="5451570"/>
              <a:ext cx="4587240" cy="448309"/>
            </a:xfrm>
            <a:custGeom>
              <a:avLst/>
              <a:gdLst/>
              <a:ahLst/>
              <a:cxnLst/>
              <a:rect l="l" t="t" r="r" b="b"/>
              <a:pathLst>
                <a:path w="4587240" h="448310">
                  <a:moveTo>
                    <a:pt x="4586887" y="448312"/>
                  </a:moveTo>
                  <a:lnTo>
                    <a:pt x="4548524" y="448312"/>
                  </a:lnTo>
                  <a:lnTo>
                    <a:pt x="0" y="3753"/>
                  </a:lnTo>
                  <a:lnTo>
                    <a:pt x="0" y="0"/>
                  </a:lnTo>
                  <a:lnTo>
                    <a:pt x="4586887" y="448312"/>
                  </a:lnTo>
                  <a:close/>
                </a:path>
              </a:pathLst>
            </a:custGeom>
            <a:solidFill>
              <a:srgbClr val="00AE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021952" y="5447805"/>
              <a:ext cx="4620895" cy="452120"/>
            </a:xfrm>
            <a:custGeom>
              <a:avLst/>
              <a:gdLst/>
              <a:ahLst/>
              <a:cxnLst/>
              <a:rect l="l" t="t" r="r" b="b"/>
              <a:pathLst>
                <a:path w="4620895" h="452120">
                  <a:moveTo>
                    <a:pt x="4613809" y="452077"/>
                  </a:moveTo>
                  <a:lnTo>
                    <a:pt x="4587048" y="452077"/>
                  </a:lnTo>
                  <a:lnTo>
                    <a:pt x="0" y="3749"/>
                  </a:lnTo>
                  <a:lnTo>
                    <a:pt x="0" y="0"/>
                  </a:lnTo>
                  <a:lnTo>
                    <a:pt x="4620665" y="451609"/>
                  </a:lnTo>
                  <a:lnTo>
                    <a:pt x="4613809" y="452077"/>
                  </a:lnTo>
                  <a:close/>
                </a:path>
              </a:pathLst>
            </a:custGeom>
            <a:solidFill>
              <a:srgbClr val="00AE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021952" y="5444035"/>
              <a:ext cx="4643755" cy="455930"/>
            </a:xfrm>
            <a:custGeom>
              <a:avLst/>
              <a:gdLst/>
              <a:ahLst/>
              <a:cxnLst/>
              <a:rect l="l" t="t" r="r" b="b"/>
              <a:pathLst>
                <a:path w="4643755" h="455929">
                  <a:moveTo>
                    <a:pt x="4620760" y="455372"/>
                  </a:moveTo>
                  <a:lnTo>
                    <a:pt x="0" y="3750"/>
                  </a:lnTo>
                  <a:lnTo>
                    <a:pt x="0" y="0"/>
                  </a:lnTo>
                  <a:lnTo>
                    <a:pt x="4643366" y="453829"/>
                  </a:lnTo>
                  <a:lnTo>
                    <a:pt x="4620760" y="455372"/>
                  </a:lnTo>
                  <a:close/>
                </a:path>
              </a:pathLst>
            </a:custGeom>
            <a:solidFill>
              <a:srgbClr val="00AF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021952" y="5440267"/>
              <a:ext cx="4666615" cy="457834"/>
            </a:xfrm>
            <a:custGeom>
              <a:avLst/>
              <a:gdLst/>
              <a:ahLst/>
              <a:cxnLst/>
              <a:rect l="l" t="t" r="r" b="b"/>
              <a:pathLst>
                <a:path w="4666615" h="457835">
                  <a:moveTo>
                    <a:pt x="4643460" y="457591"/>
                  </a:moveTo>
                  <a:lnTo>
                    <a:pt x="0" y="3753"/>
                  </a:lnTo>
                  <a:lnTo>
                    <a:pt x="0" y="0"/>
                  </a:lnTo>
                  <a:lnTo>
                    <a:pt x="4666049" y="456049"/>
                  </a:lnTo>
                  <a:lnTo>
                    <a:pt x="4643460" y="457591"/>
                  </a:lnTo>
                  <a:close/>
                </a:path>
              </a:pathLst>
            </a:custGeom>
            <a:solidFill>
              <a:srgbClr val="00AF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021952" y="5436501"/>
              <a:ext cx="4680585" cy="460375"/>
            </a:xfrm>
            <a:custGeom>
              <a:avLst/>
              <a:gdLst/>
              <a:ahLst/>
              <a:cxnLst/>
              <a:rect l="l" t="t" r="r" b="b"/>
              <a:pathLst>
                <a:path w="4680585" h="460375">
                  <a:moveTo>
                    <a:pt x="4666165" y="459806"/>
                  </a:moveTo>
                  <a:lnTo>
                    <a:pt x="0" y="3749"/>
                  </a:lnTo>
                  <a:lnTo>
                    <a:pt x="0" y="0"/>
                  </a:lnTo>
                  <a:lnTo>
                    <a:pt x="4680528" y="457460"/>
                  </a:lnTo>
                  <a:lnTo>
                    <a:pt x="4671468" y="459444"/>
                  </a:lnTo>
                  <a:lnTo>
                    <a:pt x="4666165" y="459806"/>
                  </a:lnTo>
                  <a:close/>
                </a:path>
              </a:pathLst>
            </a:custGeom>
            <a:solidFill>
              <a:srgbClr val="00B0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1021952" y="5432732"/>
              <a:ext cx="4692650" cy="461645"/>
            </a:xfrm>
            <a:custGeom>
              <a:avLst/>
              <a:gdLst/>
              <a:ahLst/>
              <a:cxnLst/>
              <a:rect l="l" t="t" r="r" b="b"/>
              <a:pathLst>
                <a:path w="4692650" h="461645">
                  <a:moveTo>
                    <a:pt x="4680578" y="461219"/>
                  </a:moveTo>
                  <a:lnTo>
                    <a:pt x="0" y="3749"/>
                  </a:lnTo>
                  <a:lnTo>
                    <a:pt x="0" y="0"/>
                  </a:lnTo>
                  <a:lnTo>
                    <a:pt x="4692432" y="458624"/>
                  </a:lnTo>
                  <a:lnTo>
                    <a:pt x="4680578" y="461219"/>
                  </a:lnTo>
                  <a:close/>
                </a:path>
              </a:pathLst>
            </a:custGeom>
            <a:solidFill>
              <a:srgbClr val="00B0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1021952" y="5428963"/>
              <a:ext cx="4704715" cy="462915"/>
            </a:xfrm>
            <a:custGeom>
              <a:avLst/>
              <a:gdLst/>
              <a:ahLst/>
              <a:cxnLst/>
              <a:rect l="l" t="t" r="r" b="b"/>
              <a:pathLst>
                <a:path w="4704715" h="462914">
                  <a:moveTo>
                    <a:pt x="4692478" y="462382"/>
                  </a:moveTo>
                  <a:lnTo>
                    <a:pt x="0" y="3753"/>
                  </a:lnTo>
                  <a:lnTo>
                    <a:pt x="0" y="0"/>
                  </a:lnTo>
                  <a:lnTo>
                    <a:pt x="4704321" y="459789"/>
                  </a:lnTo>
                  <a:lnTo>
                    <a:pt x="4692478" y="462382"/>
                  </a:lnTo>
                  <a:close/>
                </a:path>
              </a:pathLst>
            </a:custGeom>
            <a:solidFill>
              <a:srgbClr val="00B1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1021952" y="5425194"/>
              <a:ext cx="4716780" cy="463550"/>
            </a:xfrm>
            <a:custGeom>
              <a:avLst/>
              <a:gdLst/>
              <a:ahLst/>
              <a:cxnLst/>
              <a:rect l="l" t="t" r="r" b="b"/>
              <a:pathLst>
                <a:path w="4716780" h="463550">
                  <a:moveTo>
                    <a:pt x="4704382" y="463545"/>
                  </a:moveTo>
                  <a:lnTo>
                    <a:pt x="0" y="3753"/>
                  </a:lnTo>
                  <a:lnTo>
                    <a:pt x="0" y="0"/>
                  </a:lnTo>
                  <a:lnTo>
                    <a:pt x="4716222" y="460953"/>
                  </a:lnTo>
                  <a:lnTo>
                    <a:pt x="4704382" y="463545"/>
                  </a:lnTo>
                  <a:close/>
                </a:path>
              </a:pathLst>
            </a:custGeom>
            <a:solidFill>
              <a:srgbClr val="00B1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1021952" y="5421429"/>
              <a:ext cx="4725670" cy="464820"/>
            </a:xfrm>
            <a:custGeom>
              <a:avLst/>
              <a:gdLst/>
              <a:ahLst/>
              <a:cxnLst/>
              <a:rect l="l" t="t" r="r" b="b"/>
              <a:pathLst>
                <a:path w="4725670" h="464820">
                  <a:moveTo>
                    <a:pt x="4716271" y="464707"/>
                  </a:moveTo>
                  <a:lnTo>
                    <a:pt x="0" y="3749"/>
                  </a:lnTo>
                  <a:lnTo>
                    <a:pt x="0" y="0"/>
                  </a:lnTo>
                  <a:lnTo>
                    <a:pt x="4725543" y="461860"/>
                  </a:lnTo>
                  <a:lnTo>
                    <a:pt x="4721542" y="463553"/>
                  </a:lnTo>
                  <a:lnTo>
                    <a:pt x="4716271" y="464707"/>
                  </a:lnTo>
                  <a:close/>
                </a:path>
              </a:pathLst>
            </a:custGeom>
            <a:solidFill>
              <a:srgbClr val="00B2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1021952" y="5417659"/>
              <a:ext cx="4733290" cy="466090"/>
            </a:xfrm>
            <a:custGeom>
              <a:avLst/>
              <a:gdLst/>
              <a:ahLst/>
              <a:cxnLst/>
              <a:rect l="l" t="t" r="r" b="b"/>
              <a:pathLst>
                <a:path w="4733290" h="466089">
                  <a:moveTo>
                    <a:pt x="4725573" y="465617"/>
                  </a:moveTo>
                  <a:lnTo>
                    <a:pt x="0" y="3750"/>
                  </a:lnTo>
                  <a:lnTo>
                    <a:pt x="0" y="0"/>
                  </a:lnTo>
                  <a:lnTo>
                    <a:pt x="4732775" y="462567"/>
                  </a:lnTo>
                  <a:lnTo>
                    <a:pt x="4725573" y="465617"/>
                  </a:lnTo>
                  <a:close/>
                </a:path>
              </a:pathLst>
            </a:custGeom>
            <a:solidFill>
              <a:srgbClr val="16B2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1021952" y="5413890"/>
              <a:ext cx="4740275" cy="466725"/>
            </a:xfrm>
            <a:custGeom>
              <a:avLst/>
              <a:gdLst/>
              <a:ahLst/>
              <a:cxnLst/>
              <a:rect l="l" t="t" r="r" b="b"/>
              <a:pathLst>
                <a:path w="4740275" h="466725">
                  <a:moveTo>
                    <a:pt x="4732805" y="466323"/>
                  </a:moveTo>
                  <a:lnTo>
                    <a:pt x="0" y="3753"/>
                  </a:lnTo>
                  <a:lnTo>
                    <a:pt x="0" y="0"/>
                  </a:lnTo>
                  <a:lnTo>
                    <a:pt x="4740001" y="463277"/>
                  </a:lnTo>
                  <a:lnTo>
                    <a:pt x="4732805" y="466323"/>
                  </a:lnTo>
                  <a:close/>
                </a:path>
              </a:pathLst>
            </a:custGeom>
            <a:solidFill>
              <a:srgbClr val="28B2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1021952" y="5410125"/>
              <a:ext cx="4747260" cy="467359"/>
            </a:xfrm>
            <a:custGeom>
              <a:avLst/>
              <a:gdLst/>
              <a:ahLst/>
              <a:cxnLst/>
              <a:rect l="l" t="t" r="r" b="b"/>
              <a:pathLst>
                <a:path w="4747260" h="467360">
                  <a:moveTo>
                    <a:pt x="4740031" y="467029"/>
                  </a:moveTo>
                  <a:lnTo>
                    <a:pt x="0" y="3749"/>
                  </a:lnTo>
                  <a:lnTo>
                    <a:pt x="0" y="0"/>
                  </a:lnTo>
                  <a:lnTo>
                    <a:pt x="4747233" y="463980"/>
                  </a:lnTo>
                  <a:lnTo>
                    <a:pt x="4740031" y="467029"/>
                  </a:lnTo>
                  <a:close/>
                </a:path>
              </a:pathLst>
            </a:custGeom>
            <a:solidFill>
              <a:srgbClr val="34B3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1021952" y="5406356"/>
              <a:ext cx="4754880" cy="467995"/>
            </a:xfrm>
            <a:custGeom>
              <a:avLst/>
              <a:gdLst/>
              <a:ahLst/>
              <a:cxnLst/>
              <a:rect l="l" t="t" r="r" b="b"/>
              <a:pathLst>
                <a:path w="4754880" h="467995">
                  <a:moveTo>
                    <a:pt x="4747263" y="467737"/>
                  </a:moveTo>
                  <a:lnTo>
                    <a:pt x="0" y="3750"/>
                  </a:lnTo>
                  <a:lnTo>
                    <a:pt x="0" y="0"/>
                  </a:lnTo>
                  <a:lnTo>
                    <a:pt x="4754465" y="464687"/>
                  </a:lnTo>
                  <a:lnTo>
                    <a:pt x="4747263" y="467737"/>
                  </a:lnTo>
                  <a:close/>
                </a:path>
              </a:pathLst>
            </a:custGeom>
            <a:solidFill>
              <a:srgbClr val="3EB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1021952" y="5402587"/>
              <a:ext cx="4761865" cy="468630"/>
            </a:xfrm>
            <a:custGeom>
              <a:avLst/>
              <a:gdLst/>
              <a:ahLst/>
              <a:cxnLst/>
              <a:rect l="l" t="t" r="r" b="b"/>
              <a:pathLst>
                <a:path w="4761865" h="468629">
                  <a:moveTo>
                    <a:pt x="4754495" y="468443"/>
                  </a:moveTo>
                  <a:lnTo>
                    <a:pt x="0" y="3753"/>
                  </a:lnTo>
                  <a:lnTo>
                    <a:pt x="0" y="0"/>
                  </a:lnTo>
                  <a:lnTo>
                    <a:pt x="4761406" y="465369"/>
                  </a:lnTo>
                  <a:lnTo>
                    <a:pt x="4761028" y="465677"/>
                  </a:lnTo>
                  <a:lnTo>
                    <a:pt x="4754495" y="468443"/>
                  </a:lnTo>
                  <a:close/>
                </a:path>
              </a:pathLst>
            </a:custGeom>
            <a:solidFill>
              <a:srgbClr val="46B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1021952" y="5398818"/>
              <a:ext cx="4765675" cy="469265"/>
            </a:xfrm>
            <a:custGeom>
              <a:avLst/>
              <a:gdLst/>
              <a:ahLst/>
              <a:cxnLst/>
              <a:rect l="l" t="t" r="r" b="b"/>
              <a:pathLst>
                <a:path w="4765675" h="469264">
                  <a:moveTo>
                    <a:pt x="4761427" y="469121"/>
                  </a:moveTo>
                  <a:lnTo>
                    <a:pt x="0" y="3753"/>
                  </a:lnTo>
                  <a:lnTo>
                    <a:pt x="0" y="0"/>
                  </a:lnTo>
                  <a:lnTo>
                    <a:pt x="4765518" y="465771"/>
                  </a:lnTo>
                  <a:lnTo>
                    <a:pt x="4761427" y="469121"/>
                  </a:lnTo>
                  <a:close/>
                </a:path>
              </a:pathLst>
            </a:custGeom>
            <a:solidFill>
              <a:srgbClr val="4DB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1021952" y="5395053"/>
              <a:ext cx="4770120" cy="469900"/>
            </a:xfrm>
            <a:custGeom>
              <a:avLst/>
              <a:gdLst/>
              <a:ahLst/>
              <a:cxnLst/>
              <a:rect l="l" t="t" r="r" b="b"/>
              <a:pathLst>
                <a:path w="4770120" h="469900">
                  <a:moveTo>
                    <a:pt x="4765535" y="469522"/>
                  </a:moveTo>
                  <a:lnTo>
                    <a:pt x="0" y="3749"/>
                  </a:lnTo>
                  <a:lnTo>
                    <a:pt x="0" y="0"/>
                  </a:lnTo>
                  <a:lnTo>
                    <a:pt x="4769631" y="466169"/>
                  </a:lnTo>
                  <a:lnTo>
                    <a:pt x="4765535" y="469522"/>
                  </a:lnTo>
                  <a:close/>
                </a:path>
              </a:pathLst>
            </a:custGeom>
            <a:solidFill>
              <a:srgbClr val="54B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1021952" y="5391284"/>
              <a:ext cx="4773930" cy="470534"/>
            </a:xfrm>
            <a:custGeom>
              <a:avLst/>
              <a:gdLst/>
              <a:ahLst/>
              <a:cxnLst/>
              <a:rect l="l" t="t" r="r" b="b"/>
              <a:pathLst>
                <a:path w="4773930" h="470535">
                  <a:moveTo>
                    <a:pt x="4769648" y="469924"/>
                  </a:moveTo>
                  <a:lnTo>
                    <a:pt x="0" y="3753"/>
                  </a:lnTo>
                  <a:lnTo>
                    <a:pt x="0" y="0"/>
                  </a:lnTo>
                  <a:lnTo>
                    <a:pt x="4773740" y="466574"/>
                  </a:lnTo>
                  <a:lnTo>
                    <a:pt x="4769648" y="469924"/>
                  </a:lnTo>
                  <a:close/>
                </a:path>
              </a:pathLst>
            </a:custGeom>
            <a:solidFill>
              <a:srgbClr val="5AB4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1021952" y="5387514"/>
              <a:ext cx="4778375" cy="470534"/>
            </a:xfrm>
            <a:custGeom>
              <a:avLst/>
              <a:gdLst/>
              <a:ahLst/>
              <a:cxnLst/>
              <a:rect l="l" t="t" r="r" b="b"/>
              <a:pathLst>
                <a:path w="4778375" h="470535">
                  <a:moveTo>
                    <a:pt x="4773761" y="470326"/>
                  </a:moveTo>
                  <a:lnTo>
                    <a:pt x="0" y="3753"/>
                  </a:lnTo>
                  <a:lnTo>
                    <a:pt x="0" y="0"/>
                  </a:lnTo>
                  <a:lnTo>
                    <a:pt x="4777852" y="466977"/>
                  </a:lnTo>
                  <a:lnTo>
                    <a:pt x="4773761" y="470326"/>
                  </a:lnTo>
                  <a:close/>
                </a:path>
              </a:pathLst>
            </a:custGeom>
            <a:solidFill>
              <a:srgbClr val="5FB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1021952" y="5383749"/>
              <a:ext cx="4782185" cy="471170"/>
            </a:xfrm>
            <a:custGeom>
              <a:avLst/>
              <a:gdLst/>
              <a:ahLst/>
              <a:cxnLst/>
              <a:rect l="l" t="t" r="r" b="b"/>
              <a:pathLst>
                <a:path w="4782185" h="471170">
                  <a:moveTo>
                    <a:pt x="4777870" y="470727"/>
                  </a:moveTo>
                  <a:lnTo>
                    <a:pt x="0" y="3749"/>
                  </a:lnTo>
                  <a:lnTo>
                    <a:pt x="0" y="0"/>
                  </a:lnTo>
                  <a:lnTo>
                    <a:pt x="4781965" y="467374"/>
                  </a:lnTo>
                  <a:lnTo>
                    <a:pt x="4777870" y="470727"/>
                  </a:lnTo>
                  <a:close/>
                </a:path>
              </a:pathLst>
            </a:custGeom>
            <a:solidFill>
              <a:srgbClr val="66B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1021952" y="5379980"/>
              <a:ext cx="4786630" cy="471170"/>
            </a:xfrm>
            <a:custGeom>
              <a:avLst/>
              <a:gdLst/>
              <a:ahLst/>
              <a:cxnLst/>
              <a:rect l="l" t="t" r="r" b="b"/>
              <a:pathLst>
                <a:path w="4786630" h="471170">
                  <a:moveTo>
                    <a:pt x="4781982" y="471130"/>
                  </a:moveTo>
                  <a:lnTo>
                    <a:pt x="0" y="3750"/>
                  </a:lnTo>
                  <a:lnTo>
                    <a:pt x="0" y="0"/>
                  </a:lnTo>
                  <a:lnTo>
                    <a:pt x="4786077" y="467777"/>
                  </a:lnTo>
                  <a:lnTo>
                    <a:pt x="4781982" y="471130"/>
                  </a:lnTo>
                  <a:close/>
                </a:path>
              </a:pathLst>
            </a:custGeom>
            <a:solidFill>
              <a:srgbClr val="6BB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1021952" y="5376211"/>
              <a:ext cx="4788535" cy="471805"/>
            </a:xfrm>
            <a:custGeom>
              <a:avLst/>
              <a:gdLst/>
              <a:ahLst/>
              <a:cxnLst/>
              <a:rect l="l" t="t" r="r" b="b"/>
              <a:pathLst>
                <a:path w="4788535" h="471804">
                  <a:moveTo>
                    <a:pt x="4786095" y="471532"/>
                  </a:moveTo>
                  <a:lnTo>
                    <a:pt x="0" y="3753"/>
                  </a:lnTo>
                  <a:lnTo>
                    <a:pt x="0" y="0"/>
                  </a:lnTo>
                  <a:lnTo>
                    <a:pt x="4788021" y="467970"/>
                  </a:lnTo>
                  <a:lnTo>
                    <a:pt x="4786923" y="470854"/>
                  </a:lnTo>
                  <a:lnTo>
                    <a:pt x="4786095" y="471532"/>
                  </a:lnTo>
                  <a:close/>
                </a:path>
              </a:pathLst>
            </a:custGeom>
            <a:solidFill>
              <a:srgbClr val="6FB6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1021952" y="5372446"/>
              <a:ext cx="4789805" cy="471805"/>
            </a:xfrm>
            <a:custGeom>
              <a:avLst/>
              <a:gdLst/>
              <a:ahLst/>
              <a:cxnLst/>
              <a:rect l="l" t="t" r="r" b="b"/>
              <a:pathLst>
                <a:path w="4789805" h="471804">
                  <a:moveTo>
                    <a:pt x="4788028" y="471716"/>
                  </a:moveTo>
                  <a:lnTo>
                    <a:pt x="0" y="3749"/>
                  </a:lnTo>
                  <a:lnTo>
                    <a:pt x="0" y="0"/>
                  </a:lnTo>
                  <a:lnTo>
                    <a:pt x="4789405" y="468102"/>
                  </a:lnTo>
                  <a:lnTo>
                    <a:pt x="4788028" y="471716"/>
                  </a:lnTo>
                  <a:close/>
                </a:path>
              </a:pathLst>
            </a:custGeom>
            <a:solidFill>
              <a:srgbClr val="74B7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021952" y="5368677"/>
              <a:ext cx="4791075" cy="472440"/>
            </a:xfrm>
            <a:custGeom>
              <a:avLst/>
              <a:gdLst/>
              <a:ahLst/>
              <a:cxnLst/>
              <a:rect l="l" t="t" r="r" b="b"/>
              <a:pathLst>
                <a:path w="4791075" h="472439">
                  <a:moveTo>
                    <a:pt x="4789411" y="471856"/>
                  </a:moveTo>
                  <a:lnTo>
                    <a:pt x="0" y="3750"/>
                  </a:lnTo>
                  <a:lnTo>
                    <a:pt x="0" y="0"/>
                  </a:lnTo>
                  <a:lnTo>
                    <a:pt x="4790789" y="468238"/>
                  </a:lnTo>
                  <a:lnTo>
                    <a:pt x="4789411" y="471856"/>
                  </a:lnTo>
                  <a:close/>
                </a:path>
              </a:pathLst>
            </a:custGeom>
            <a:solidFill>
              <a:srgbClr val="78B7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021952" y="5364908"/>
              <a:ext cx="4792345" cy="472440"/>
            </a:xfrm>
            <a:custGeom>
              <a:avLst/>
              <a:gdLst/>
              <a:ahLst/>
              <a:cxnLst/>
              <a:rect l="l" t="t" r="r" b="b"/>
              <a:pathLst>
                <a:path w="4792345" h="472439">
                  <a:moveTo>
                    <a:pt x="4790796" y="471990"/>
                  </a:moveTo>
                  <a:lnTo>
                    <a:pt x="0" y="3753"/>
                  </a:lnTo>
                  <a:lnTo>
                    <a:pt x="0" y="0"/>
                  </a:lnTo>
                  <a:lnTo>
                    <a:pt x="4792173" y="468376"/>
                  </a:lnTo>
                  <a:lnTo>
                    <a:pt x="4790796" y="471990"/>
                  </a:lnTo>
                  <a:close/>
                </a:path>
              </a:pathLst>
            </a:custGeom>
            <a:solidFill>
              <a:srgbClr val="7DB8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021952" y="5361138"/>
              <a:ext cx="4793615" cy="472440"/>
            </a:xfrm>
            <a:custGeom>
              <a:avLst/>
              <a:gdLst/>
              <a:ahLst/>
              <a:cxnLst/>
              <a:rect l="l" t="t" r="r" b="b"/>
              <a:pathLst>
                <a:path w="4793615" h="472439">
                  <a:moveTo>
                    <a:pt x="4792180" y="472127"/>
                  </a:moveTo>
                  <a:lnTo>
                    <a:pt x="0" y="3753"/>
                  </a:lnTo>
                  <a:lnTo>
                    <a:pt x="0" y="0"/>
                  </a:lnTo>
                  <a:lnTo>
                    <a:pt x="4793557" y="468512"/>
                  </a:lnTo>
                  <a:lnTo>
                    <a:pt x="4792180" y="472127"/>
                  </a:lnTo>
                  <a:close/>
                </a:path>
              </a:pathLst>
            </a:custGeom>
            <a:solidFill>
              <a:srgbClr val="81B8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021952" y="5357373"/>
              <a:ext cx="4795520" cy="472440"/>
            </a:xfrm>
            <a:custGeom>
              <a:avLst/>
              <a:gdLst/>
              <a:ahLst/>
              <a:cxnLst/>
              <a:rect l="l" t="t" r="r" b="b"/>
              <a:pathLst>
                <a:path w="4795520" h="472439">
                  <a:moveTo>
                    <a:pt x="4793562" y="472262"/>
                  </a:moveTo>
                  <a:lnTo>
                    <a:pt x="0" y="3749"/>
                  </a:lnTo>
                  <a:lnTo>
                    <a:pt x="0" y="0"/>
                  </a:lnTo>
                  <a:lnTo>
                    <a:pt x="4794941" y="468643"/>
                  </a:lnTo>
                  <a:lnTo>
                    <a:pt x="4793562" y="472262"/>
                  </a:lnTo>
                  <a:close/>
                </a:path>
              </a:pathLst>
            </a:custGeom>
            <a:solidFill>
              <a:srgbClr val="85B9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021952" y="5353604"/>
              <a:ext cx="4796790" cy="472440"/>
            </a:xfrm>
            <a:custGeom>
              <a:avLst/>
              <a:gdLst/>
              <a:ahLst/>
              <a:cxnLst/>
              <a:rect l="l" t="t" r="r" b="b"/>
              <a:pathLst>
                <a:path w="4796790" h="472439">
                  <a:moveTo>
                    <a:pt x="4794947" y="472397"/>
                  </a:moveTo>
                  <a:lnTo>
                    <a:pt x="0" y="3750"/>
                  </a:lnTo>
                  <a:lnTo>
                    <a:pt x="0" y="0"/>
                  </a:lnTo>
                  <a:lnTo>
                    <a:pt x="4796221" y="468769"/>
                  </a:lnTo>
                  <a:lnTo>
                    <a:pt x="4796221" y="469051"/>
                  </a:lnTo>
                  <a:lnTo>
                    <a:pt x="4794947" y="472397"/>
                  </a:lnTo>
                  <a:close/>
                </a:path>
              </a:pathLst>
            </a:custGeom>
            <a:solidFill>
              <a:srgbClr val="89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021952" y="5349835"/>
              <a:ext cx="4796790" cy="473075"/>
            </a:xfrm>
            <a:custGeom>
              <a:avLst/>
              <a:gdLst/>
              <a:ahLst/>
              <a:cxnLst/>
              <a:rect l="l" t="t" r="r" b="b"/>
              <a:pathLst>
                <a:path w="4796790" h="473075">
                  <a:moveTo>
                    <a:pt x="4796221" y="472522"/>
                  </a:moveTo>
                  <a:lnTo>
                    <a:pt x="0" y="3753"/>
                  </a:lnTo>
                  <a:lnTo>
                    <a:pt x="0" y="0"/>
                  </a:lnTo>
                  <a:lnTo>
                    <a:pt x="4796221" y="468771"/>
                  </a:lnTo>
                  <a:lnTo>
                    <a:pt x="4796221" y="472522"/>
                  </a:lnTo>
                  <a:close/>
                </a:path>
              </a:pathLst>
            </a:custGeom>
            <a:solidFill>
              <a:srgbClr val="8CB9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021952" y="5346070"/>
              <a:ext cx="4796790" cy="473075"/>
            </a:xfrm>
            <a:custGeom>
              <a:avLst/>
              <a:gdLst/>
              <a:ahLst/>
              <a:cxnLst/>
              <a:rect l="l" t="t" r="r" b="b"/>
              <a:pathLst>
                <a:path w="4796790" h="473075">
                  <a:moveTo>
                    <a:pt x="4796221" y="472517"/>
                  </a:moveTo>
                  <a:lnTo>
                    <a:pt x="0" y="3749"/>
                  </a:lnTo>
                  <a:lnTo>
                    <a:pt x="0" y="0"/>
                  </a:lnTo>
                  <a:lnTo>
                    <a:pt x="4796221" y="468768"/>
                  </a:lnTo>
                  <a:lnTo>
                    <a:pt x="4796221" y="472517"/>
                  </a:lnTo>
                  <a:close/>
                </a:path>
              </a:pathLst>
            </a:custGeom>
            <a:solidFill>
              <a:srgbClr val="91BA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021952" y="5342300"/>
              <a:ext cx="4796790" cy="473075"/>
            </a:xfrm>
            <a:custGeom>
              <a:avLst/>
              <a:gdLst/>
              <a:ahLst/>
              <a:cxnLst/>
              <a:rect l="l" t="t" r="r" b="b"/>
              <a:pathLst>
                <a:path w="4796790" h="473075">
                  <a:moveTo>
                    <a:pt x="4796221" y="472522"/>
                  </a:moveTo>
                  <a:lnTo>
                    <a:pt x="0" y="3750"/>
                  </a:lnTo>
                  <a:lnTo>
                    <a:pt x="0" y="0"/>
                  </a:lnTo>
                  <a:lnTo>
                    <a:pt x="4796221" y="468769"/>
                  </a:lnTo>
                  <a:lnTo>
                    <a:pt x="4796221" y="472522"/>
                  </a:lnTo>
                  <a:close/>
                </a:path>
              </a:pathLst>
            </a:custGeom>
            <a:solidFill>
              <a:srgbClr val="94BA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021952" y="5338532"/>
              <a:ext cx="4796790" cy="473075"/>
            </a:xfrm>
            <a:custGeom>
              <a:avLst/>
              <a:gdLst/>
              <a:ahLst/>
              <a:cxnLst/>
              <a:rect l="l" t="t" r="r" b="b"/>
              <a:pathLst>
                <a:path w="4796790" h="473075">
                  <a:moveTo>
                    <a:pt x="4796221" y="472522"/>
                  </a:moveTo>
                  <a:lnTo>
                    <a:pt x="0" y="3753"/>
                  </a:lnTo>
                  <a:lnTo>
                    <a:pt x="0" y="0"/>
                  </a:lnTo>
                  <a:lnTo>
                    <a:pt x="4796221" y="468771"/>
                  </a:lnTo>
                  <a:lnTo>
                    <a:pt x="4796221" y="472522"/>
                  </a:lnTo>
                  <a:close/>
                </a:path>
              </a:pathLst>
            </a:custGeom>
            <a:solidFill>
              <a:srgbClr val="98BB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021952" y="5334762"/>
              <a:ext cx="4796790" cy="473075"/>
            </a:xfrm>
            <a:custGeom>
              <a:avLst/>
              <a:gdLst/>
              <a:ahLst/>
              <a:cxnLst/>
              <a:rect l="l" t="t" r="r" b="b"/>
              <a:pathLst>
                <a:path w="4796790" h="473075">
                  <a:moveTo>
                    <a:pt x="4796221" y="472522"/>
                  </a:moveTo>
                  <a:lnTo>
                    <a:pt x="0" y="3753"/>
                  </a:lnTo>
                  <a:lnTo>
                    <a:pt x="0" y="0"/>
                  </a:lnTo>
                  <a:lnTo>
                    <a:pt x="4796221" y="468772"/>
                  </a:lnTo>
                  <a:lnTo>
                    <a:pt x="4796221" y="472522"/>
                  </a:lnTo>
                  <a:close/>
                </a:path>
              </a:pathLst>
            </a:custGeom>
            <a:solidFill>
              <a:srgbClr val="9BB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021952" y="5330997"/>
              <a:ext cx="4796790" cy="473075"/>
            </a:xfrm>
            <a:custGeom>
              <a:avLst/>
              <a:gdLst/>
              <a:ahLst/>
              <a:cxnLst/>
              <a:rect l="l" t="t" r="r" b="b"/>
              <a:pathLst>
                <a:path w="4796790" h="473075">
                  <a:moveTo>
                    <a:pt x="4796221" y="472522"/>
                  </a:moveTo>
                  <a:lnTo>
                    <a:pt x="0" y="3749"/>
                  </a:lnTo>
                  <a:lnTo>
                    <a:pt x="0" y="0"/>
                  </a:lnTo>
                  <a:lnTo>
                    <a:pt x="4796221" y="468768"/>
                  </a:lnTo>
                  <a:lnTo>
                    <a:pt x="4796221" y="472522"/>
                  </a:lnTo>
                  <a:close/>
                </a:path>
              </a:pathLst>
            </a:custGeom>
            <a:solidFill>
              <a:srgbClr val="9EBB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021952" y="5327228"/>
              <a:ext cx="4796790" cy="473075"/>
            </a:xfrm>
            <a:custGeom>
              <a:avLst/>
              <a:gdLst/>
              <a:ahLst/>
              <a:cxnLst/>
              <a:rect l="l" t="t" r="r" b="b"/>
              <a:pathLst>
                <a:path w="4796790" h="473075">
                  <a:moveTo>
                    <a:pt x="4796221" y="472521"/>
                  </a:moveTo>
                  <a:lnTo>
                    <a:pt x="0" y="3749"/>
                  </a:lnTo>
                  <a:lnTo>
                    <a:pt x="0" y="0"/>
                  </a:lnTo>
                  <a:lnTo>
                    <a:pt x="4796221" y="468768"/>
                  </a:lnTo>
                  <a:lnTo>
                    <a:pt x="4796221" y="472521"/>
                  </a:lnTo>
                  <a:close/>
                </a:path>
              </a:pathLst>
            </a:custGeom>
            <a:solidFill>
              <a:srgbClr val="A1BB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021952" y="5323459"/>
              <a:ext cx="4796790" cy="473075"/>
            </a:xfrm>
            <a:custGeom>
              <a:avLst/>
              <a:gdLst/>
              <a:ahLst/>
              <a:cxnLst/>
              <a:rect l="l" t="t" r="r" b="b"/>
              <a:pathLst>
                <a:path w="4796790" h="473075">
                  <a:moveTo>
                    <a:pt x="4796221" y="472522"/>
                  </a:moveTo>
                  <a:lnTo>
                    <a:pt x="0" y="3753"/>
                  </a:lnTo>
                  <a:lnTo>
                    <a:pt x="0" y="0"/>
                  </a:lnTo>
                  <a:lnTo>
                    <a:pt x="4796221" y="468772"/>
                  </a:lnTo>
                  <a:lnTo>
                    <a:pt x="4796221" y="472522"/>
                  </a:lnTo>
                  <a:close/>
                </a:path>
              </a:pathLst>
            </a:custGeom>
            <a:solidFill>
              <a:srgbClr val="A4BC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021952" y="5319694"/>
              <a:ext cx="4796790" cy="473075"/>
            </a:xfrm>
            <a:custGeom>
              <a:avLst/>
              <a:gdLst/>
              <a:ahLst/>
              <a:cxnLst/>
              <a:rect l="l" t="t" r="r" b="b"/>
              <a:pathLst>
                <a:path w="4796790" h="473075">
                  <a:moveTo>
                    <a:pt x="4796221" y="472522"/>
                  </a:moveTo>
                  <a:lnTo>
                    <a:pt x="0" y="3749"/>
                  </a:lnTo>
                  <a:lnTo>
                    <a:pt x="0" y="0"/>
                  </a:lnTo>
                  <a:lnTo>
                    <a:pt x="4796221" y="468768"/>
                  </a:lnTo>
                  <a:lnTo>
                    <a:pt x="4796221" y="472522"/>
                  </a:lnTo>
                  <a:close/>
                </a:path>
              </a:pathLst>
            </a:custGeom>
            <a:solidFill>
              <a:srgbClr val="A7BC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021952" y="5315924"/>
              <a:ext cx="4796790" cy="473075"/>
            </a:xfrm>
            <a:custGeom>
              <a:avLst/>
              <a:gdLst/>
              <a:ahLst/>
              <a:cxnLst/>
              <a:rect l="l" t="t" r="r" b="b"/>
              <a:pathLst>
                <a:path w="4796790" h="473075">
                  <a:moveTo>
                    <a:pt x="4796221" y="472522"/>
                  </a:moveTo>
                  <a:lnTo>
                    <a:pt x="0" y="3750"/>
                  </a:lnTo>
                  <a:lnTo>
                    <a:pt x="0" y="0"/>
                  </a:lnTo>
                  <a:lnTo>
                    <a:pt x="4796221" y="468769"/>
                  </a:lnTo>
                  <a:lnTo>
                    <a:pt x="4796221" y="472522"/>
                  </a:lnTo>
                  <a:close/>
                </a:path>
              </a:pathLst>
            </a:custGeom>
            <a:solidFill>
              <a:srgbClr val="AABC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021952" y="5312156"/>
              <a:ext cx="4796790" cy="473075"/>
            </a:xfrm>
            <a:custGeom>
              <a:avLst/>
              <a:gdLst/>
              <a:ahLst/>
              <a:cxnLst/>
              <a:rect l="l" t="t" r="r" b="b"/>
              <a:pathLst>
                <a:path w="4796790" h="473075">
                  <a:moveTo>
                    <a:pt x="4796221" y="472522"/>
                  </a:moveTo>
                  <a:lnTo>
                    <a:pt x="0" y="3753"/>
                  </a:lnTo>
                  <a:lnTo>
                    <a:pt x="0" y="0"/>
                  </a:lnTo>
                  <a:lnTo>
                    <a:pt x="4796221" y="468771"/>
                  </a:lnTo>
                  <a:lnTo>
                    <a:pt x="4796221" y="472522"/>
                  </a:lnTo>
                  <a:close/>
                </a:path>
              </a:pathLst>
            </a:custGeom>
            <a:solidFill>
              <a:srgbClr val="ACBC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021952" y="5308386"/>
              <a:ext cx="4796790" cy="473075"/>
            </a:xfrm>
            <a:custGeom>
              <a:avLst/>
              <a:gdLst/>
              <a:ahLst/>
              <a:cxnLst/>
              <a:rect l="l" t="t" r="r" b="b"/>
              <a:pathLst>
                <a:path w="4796790" h="473075">
                  <a:moveTo>
                    <a:pt x="4796221" y="472522"/>
                  </a:moveTo>
                  <a:lnTo>
                    <a:pt x="0" y="3753"/>
                  </a:lnTo>
                  <a:lnTo>
                    <a:pt x="0" y="0"/>
                  </a:lnTo>
                  <a:lnTo>
                    <a:pt x="4796221" y="468772"/>
                  </a:lnTo>
                  <a:lnTo>
                    <a:pt x="4796221" y="472522"/>
                  </a:lnTo>
                  <a:close/>
                </a:path>
              </a:pathLst>
            </a:custGeom>
            <a:solidFill>
              <a:srgbClr val="B0B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021952" y="5304621"/>
              <a:ext cx="4796790" cy="473075"/>
            </a:xfrm>
            <a:custGeom>
              <a:avLst/>
              <a:gdLst/>
              <a:ahLst/>
              <a:cxnLst/>
              <a:rect l="l" t="t" r="r" b="b"/>
              <a:pathLst>
                <a:path w="4796790" h="473075">
                  <a:moveTo>
                    <a:pt x="4796221" y="472522"/>
                  </a:moveTo>
                  <a:lnTo>
                    <a:pt x="0" y="3750"/>
                  </a:lnTo>
                  <a:lnTo>
                    <a:pt x="0" y="0"/>
                  </a:lnTo>
                  <a:lnTo>
                    <a:pt x="4796221" y="468769"/>
                  </a:lnTo>
                  <a:lnTo>
                    <a:pt x="4796221" y="472522"/>
                  </a:lnTo>
                  <a:close/>
                </a:path>
              </a:pathLst>
            </a:custGeom>
            <a:solidFill>
              <a:srgbClr val="B2B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1021952" y="5300852"/>
              <a:ext cx="4796790" cy="473075"/>
            </a:xfrm>
            <a:custGeom>
              <a:avLst/>
              <a:gdLst/>
              <a:ahLst/>
              <a:cxnLst/>
              <a:rect l="l" t="t" r="r" b="b"/>
              <a:pathLst>
                <a:path w="4796790" h="473075">
                  <a:moveTo>
                    <a:pt x="4796221" y="472521"/>
                  </a:moveTo>
                  <a:lnTo>
                    <a:pt x="0" y="3753"/>
                  </a:lnTo>
                  <a:lnTo>
                    <a:pt x="0" y="0"/>
                  </a:lnTo>
                  <a:lnTo>
                    <a:pt x="4796221" y="468771"/>
                  </a:lnTo>
                  <a:lnTo>
                    <a:pt x="4796221" y="472521"/>
                  </a:lnTo>
                  <a:close/>
                </a:path>
              </a:pathLst>
            </a:custGeom>
            <a:solidFill>
              <a:srgbClr val="B5B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021952" y="5297118"/>
              <a:ext cx="4796790" cy="473075"/>
            </a:xfrm>
            <a:custGeom>
              <a:avLst/>
              <a:gdLst/>
              <a:ahLst/>
              <a:cxnLst/>
              <a:rect l="l" t="t" r="r" b="b"/>
              <a:pathLst>
                <a:path w="4796790" h="473075">
                  <a:moveTo>
                    <a:pt x="4796221" y="472486"/>
                  </a:moveTo>
                  <a:lnTo>
                    <a:pt x="0" y="3718"/>
                  </a:lnTo>
                  <a:lnTo>
                    <a:pt x="0" y="956"/>
                  </a:lnTo>
                  <a:lnTo>
                    <a:pt x="364" y="0"/>
                  </a:lnTo>
                  <a:lnTo>
                    <a:pt x="4796221" y="468737"/>
                  </a:lnTo>
                  <a:lnTo>
                    <a:pt x="4796221" y="472486"/>
                  </a:lnTo>
                  <a:close/>
                </a:path>
              </a:pathLst>
            </a:custGeom>
            <a:solidFill>
              <a:srgbClr val="B8B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022311" y="5291695"/>
              <a:ext cx="4796155" cy="474345"/>
            </a:xfrm>
            <a:custGeom>
              <a:avLst/>
              <a:gdLst/>
              <a:ahLst/>
              <a:cxnLst/>
              <a:rect l="l" t="t" r="r" b="b"/>
              <a:pathLst>
                <a:path w="4796155" h="474345">
                  <a:moveTo>
                    <a:pt x="4795850" y="468528"/>
                  </a:moveTo>
                  <a:lnTo>
                    <a:pt x="2070" y="0"/>
                  </a:lnTo>
                  <a:lnTo>
                    <a:pt x="685" y="3606"/>
                  </a:lnTo>
                  <a:lnTo>
                    <a:pt x="0" y="5410"/>
                  </a:lnTo>
                  <a:lnTo>
                    <a:pt x="4795850" y="474141"/>
                  </a:lnTo>
                  <a:lnTo>
                    <a:pt x="4795850" y="472287"/>
                  </a:lnTo>
                  <a:lnTo>
                    <a:pt x="4795850" y="470395"/>
                  </a:lnTo>
                  <a:lnTo>
                    <a:pt x="4795850" y="468528"/>
                  </a:lnTo>
                  <a:close/>
                </a:path>
              </a:pathLst>
            </a:custGeom>
            <a:solidFill>
              <a:srgbClr val="BC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024393" y="5288049"/>
              <a:ext cx="4794250" cy="472440"/>
            </a:xfrm>
            <a:custGeom>
              <a:avLst/>
              <a:gdLst/>
              <a:ahLst/>
              <a:cxnLst/>
              <a:rect l="l" t="t" r="r" b="b"/>
              <a:pathLst>
                <a:path w="4794250" h="472439">
                  <a:moveTo>
                    <a:pt x="4793780" y="472148"/>
                  </a:moveTo>
                  <a:lnTo>
                    <a:pt x="0" y="3619"/>
                  </a:lnTo>
                  <a:lnTo>
                    <a:pt x="1378" y="0"/>
                  </a:lnTo>
                  <a:lnTo>
                    <a:pt x="4793780" y="468399"/>
                  </a:lnTo>
                  <a:lnTo>
                    <a:pt x="4793780" y="472148"/>
                  </a:lnTo>
                  <a:close/>
                </a:path>
              </a:pathLst>
            </a:custGeom>
            <a:solidFill>
              <a:srgbClr val="B8B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025779" y="5284415"/>
              <a:ext cx="4792980" cy="472440"/>
            </a:xfrm>
            <a:custGeom>
              <a:avLst/>
              <a:gdLst/>
              <a:ahLst/>
              <a:cxnLst/>
              <a:rect l="l" t="t" r="r" b="b"/>
              <a:pathLst>
                <a:path w="4792980" h="472439">
                  <a:moveTo>
                    <a:pt x="4792394" y="472013"/>
                  </a:moveTo>
                  <a:lnTo>
                    <a:pt x="0" y="3614"/>
                  </a:lnTo>
                  <a:lnTo>
                    <a:pt x="1377" y="0"/>
                  </a:lnTo>
                  <a:lnTo>
                    <a:pt x="4792394" y="468259"/>
                  </a:lnTo>
                  <a:lnTo>
                    <a:pt x="4792394" y="472013"/>
                  </a:lnTo>
                  <a:close/>
                </a:path>
              </a:pathLst>
            </a:custGeom>
            <a:solidFill>
              <a:srgbClr val="B5B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1027163" y="5280781"/>
              <a:ext cx="4791075" cy="472440"/>
            </a:xfrm>
            <a:custGeom>
              <a:avLst/>
              <a:gdLst/>
              <a:ahLst/>
              <a:cxnLst/>
              <a:rect l="l" t="t" r="r" b="b"/>
              <a:pathLst>
                <a:path w="4791075" h="472439">
                  <a:moveTo>
                    <a:pt x="4791010" y="471874"/>
                  </a:moveTo>
                  <a:lnTo>
                    <a:pt x="0" y="3615"/>
                  </a:lnTo>
                  <a:lnTo>
                    <a:pt x="1377" y="0"/>
                  </a:lnTo>
                  <a:lnTo>
                    <a:pt x="4791010" y="468125"/>
                  </a:lnTo>
                  <a:lnTo>
                    <a:pt x="4791010" y="471874"/>
                  </a:lnTo>
                  <a:close/>
                </a:path>
              </a:pathLst>
            </a:custGeom>
            <a:solidFill>
              <a:srgbClr val="B3B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028548" y="5277144"/>
              <a:ext cx="4789805" cy="471805"/>
            </a:xfrm>
            <a:custGeom>
              <a:avLst/>
              <a:gdLst/>
              <a:ahLst/>
              <a:cxnLst/>
              <a:rect l="l" t="t" r="r" b="b"/>
              <a:pathLst>
                <a:path w="4789805" h="471804">
                  <a:moveTo>
                    <a:pt x="4789625" y="471742"/>
                  </a:moveTo>
                  <a:lnTo>
                    <a:pt x="0" y="3618"/>
                  </a:lnTo>
                  <a:lnTo>
                    <a:pt x="1378" y="0"/>
                  </a:lnTo>
                  <a:lnTo>
                    <a:pt x="4789625" y="467992"/>
                  </a:lnTo>
                  <a:lnTo>
                    <a:pt x="4789625" y="471742"/>
                  </a:lnTo>
                  <a:close/>
                </a:path>
              </a:pathLst>
            </a:custGeom>
            <a:solidFill>
              <a:srgbClr val="B0BC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029934" y="5273521"/>
              <a:ext cx="4788535" cy="471805"/>
            </a:xfrm>
            <a:custGeom>
              <a:avLst/>
              <a:gdLst/>
              <a:ahLst/>
              <a:cxnLst/>
              <a:rect l="l" t="t" r="r" b="b"/>
              <a:pathLst>
                <a:path w="4788535" h="471804">
                  <a:moveTo>
                    <a:pt x="4788240" y="471595"/>
                  </a:moveTo>
                  <a:lnTo>
                    <a:pt x="0" y="3604"/>
                  </a:lnTo>
                  <a:lnTo>
                    <a:pt x="1318" y="144"/>
                  </a:lnTo>
                  <a:lnTo>
                    <a:pt x="1494" y="0"/>
                  </a:lnTo>
                  <a:lnTo>
                    <a:pt x="4788240" y="467842"/>
                  </a:lnTo>
                  <a:lnTo>
                    <a:pt x="4788240" y="471595"/>
                  </a:lnTo>
                  <a:close/>
                </a:path>
              </a:pathLst>
            </a:custGeom>
            <a:solidFill>
              <a:srgbClr val="AEBC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031450" y="5270151"/>
              <a:ext cx="4787265" cy="471805"/>
            </a:xfrm>
            <a:custGeom>
              <a:avLst/>
              <a:gdLst/>
              <a:ahLst/>
              <a:cxnLst/>
              <a:rect l="l" t="t" r="r" b="b"/>
              <a:pathLst>
                <a:path w="4787265" h="471804">
                  <a:moveTo>
                    <a:pt x="4786724" y="471192"/>
                  </a:moveTo>
                  <a:lnTo>
                    <a:pt x="0" y="3352"/>
                  </a:lnTo>
                  <a:lnTo>
                    <a:pt x="4095" y="0"/>
                  </a:lnTo>
                  <a:lnTo>
                    <a:pt x="4786724" y="467443"/>
                  </a:lnTo>
                  <a:lnTo>
                    <a:pt x="4786724" y="471192"/>
                  </a:lnTo>
                  <a:close/>
                </a:path>
              </a:pathLst>
            </a:custGeom>
            <a:solidFill>
              <a:srgbClr val="ACBC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035568" y="5266784"/>
              <a:ext cx="4782820" cy="471170"/>
            </a:xfrm>
            <a:custGeom>
              <a:avLst/>
              <a:gdLst/>
              <a:ahLst/>
              <a:cxnLst/>
              <a:rect l="l" t="t" r="r" b="b"/>
              <a:pathLst>
                <a:path w="4782820" h="471170">
                  <a:moveTo>
                    <a:pt x="4782606" y="470791"/>
                  </a:moveTo>
                  <a:lnTo>
                    <a:pt x="0" y="3349"/>
                  </a:lnTo>
                  <a:lnTo>
                    <a:pt x="4091" y="0"/>
                  </a:lnTo>
                  <a:lnTo>
                    <a:pt x="4782606" y="467037"/>
                  </a:lnTo>
                  <a:lnTo>
                    <a:pt x="4782606" y="470791"/>
                  </a:lnTo>
                  <a:close/>
                </a:path>
              </a:pathLst>
            </a:custGeom>
            <a:solidFill>
              <a:srgbClr val="A9BC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1039680" y="5263413"/>
              <a:ext cx="4779010" cy="470534"/>
            </a:xfrm>
            <a:custGeom>
              <a:avLst/>
              <a:gdLst/>
              <a:ahLst/>
              <a:cxnLst/>
              <a:rect l="l" t="t" r="r" b="b"/>
              <a:pathLst>
                <a:path w="4779010" h="470535">
                  <a:moveTo>
                    <a:pt x="4778493" y="470388"/>
                  </a:moveTo>
                  <a:lnTo>
                    <a:pt x="0" y="3353"/>
                  </a:lnTo>
                  <a:lnTo>
                    <a:pt x="4096" y="0"/>
                  </a:lnTo>
                  <a:lnTo>
                    <a:pt x="4778493" y="466639"/>
                  </a:lnTo>
                  <a:lnTo>
                    <a:pt x="4778493" y="470388"/>
                  </a:lnTo>
                  <a:close/>
                </a:path>
              </a:pathLst>
            </a:custGeom>
            <a:solidFill>
              <a:srgbClr val="A7BC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043798" y="5260046"/>
              <a:ext cx="4774565" cy="470534"/>
            </a:xfrm>
            <a:custGeom>
              <a:avLst/>
              <a:gdLst/>
              <a:ahLst/>
              <a:cxnLst/>
              <a:rect l="l" t="t" r="r" b="b"/>
              <a:pathLst>
                <a:path w="4774565" h="470535">
                  <a:moveTo>
                    <a:pt x="4774375" y="469986"/>
                  </a:moveTo>
                  <a:lnTo>
                    <a:pt x="0" y="3349"/>
                  </a:lnTo>
                  <a:lnTo>
                    <a:pt x="4091" y="0"/>
                  </a:lnTo>
                  <a:lnTo>
                    <a:pt x="4774375" y="466233"/>
                  </a:lnTo>
                  <a:lnTo>
                    <a:pt x="4774375" y="469986"/>
                  </a:lnTo>
                  <a:close/>
                </a:path>
              </a:pathLst>
            </a:custGeom>
            <a:solidFill>
              <a:srgbClr val="A3BC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047911" y="5256679"/>
              <a:ext cx="4770755" cy="469900"/>
            </a:xfrm>
            <a:custGeom>
              <a:avLst/>
              <a:gdLst/>
              <a:ahLst/>
              <a:cxnLst/>
              <a:rect l="l" t="t" r="r" b="b"/>
              <a:pathLst>
                <a:path w="4770755" h="469900">
                  <a:moveTo>
                    <a:pt x="4770262" y="469581"/>
                  </a:moveTo>
                  <a:lnTo>
                    <a:pt x="0" y="3350"/>
                  </a:lnTo>
                  <a:lnTo>
                    <a:pt x="4092" y="0"/>
                  </a:lnTo>
                  <a:lnTo>
                    <a:pt x="4770262" y="465831"/>
                  </a:lnTo>
                  <a:lnTo>
                    <a:pt x="4770262" y="469581"/>
                  </a:lnTo>
                  <a:close/>
                </a:path>
              </a:pathLst>
            </a:custGeom>
            <a:solidFill>
              <a:srgbClr val="A1BB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052025" y="5253309"/>
              <a:ext cx="4766310" cy="469265"/>
            </a:xfrm>
            <a:custGeom>
              <a:avLst/>
              <a:gdLst/>
              <a:ahLst/>
              <a:cxnLst/>
              <a:rect l="l" t="t" r="r" b="b"/>
              <a:pathLst>
                <a:path w="4766310" h="469264">
                  <a:moveTo>
                    <a:pt x="4766149" y="469182"/>
                  </a:moveTo>
                  <a:lnTo>
                    <a:pt x="0" y="3352"/>
                  </a:lnTo>
                  <a:lnTo>
                    <a:pt x="4095" y="0"/>
                  </a:lnTo>
                  <a:lnTo>
                    <a:pt x="4766149" y="465432"/>
                  </a:lnTo>
                  <a:lnTo>
                    <a:pt x="4766149" y="469182"/>
                  </a:lnTo>
                  <a:close/>
                </a:path>
              </a:pathLst>
            </a:custGeom>
            <a:solidFill>
              <a:srgbClr val="9EBB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056143" y="5250170"/>
              <a:ext cx="4762500" cy="468630"/>
            </a:xfrm>
            <a:custGeom>
              <a:avLst/>
              <a:gdLst/>
              <a:ahLst/>
              <a:cxnLst/>
              <a:rect l="l" t="t" r="r" b="b"/>
              <a:pathLst>
                <a:path w="4762500" h="468629">
                  <a:moveTo>
                    <a:pt x="4762031" y="468551"/>
                  </a:moveTo>
                  <a:lnTo>
                    <a:pt x="0" y="3120"/>
                  </a:lnTo>
                  <a:lnTo>
                    <a:pt x="1005" y="2297"/>
                  </a:lnTo>
                  <a:lnTo>
                    <a:pt x="6432" y="0"/>
                  </a:lnTo>
                  <a:lnTo>
                    <a:pt x="4762031" y="464797"/>
                  </a:lnTo>
                  <a:lnTo>
                    <a:pt x="4762031" y="468551"/>
                  </a:lnTo>
                  <a:close/>
                </a:path>
              </a:pathLst>
            </a:custGeom>
            <a:solidFill>
              <a:srgbClr val="9BB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062612" y="5247105"/>
              <a:ext cx="4756150" cy="467995"/>
            </a:xfrm>
            <a:custGeom>
              <a:avLst/>
              <a:gdLst/>
              <a:ahLst/>
              <a:cxnLst/>
              <a:rect l="l" t="t" r="r" b="b"/>
              <a:pathLst>
                <a:path w="4756150" h="467995">
                  <a:moveTo>
                    <a:pt x="4755561" y="467843"/>
                  </a:moveTo>
                  <a:lnTo>
                    <a:pt x="0" y="3049"/>
                  </a:lnTo>
                  <a:lnTo>
                    <a:pt x="7204" y="0"/>
                  </a:lnTo>
                  <a:lnTo>
                    <a:pt x="4755561" y="464094"/>
                  </a:lnTo>
                  <a:lnTo>
                    <a:pt x="4755561" y="467843"/>
                  </a:lnTo>
                  <a:close/>
                </a:path>
              </a:pathLst>
            </a:custGeom>
            <a:solidFill>
              <a:srgbClr val="99BB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069854" y="5244043"/>
              <a:ext cx="4748530" cy="467359"/>
            </a:xfrm>
            <a:custGeom>
              <a:avLst/>
              <a:gdLst/>
              <a:ahLst/>
              <a:cxnLst/>
              <a:rect l="l" t="t" r="r" b="b"/>
              <a:pathLst>
                <a:path w="4748530" h="467360">
                  <a:moveTo>
                    <a:pt x="4748320" y="467137"/>
                  </a:moveTo>
                  <a:lnTo>
                    <a:pt x="0" y="3046"/>
                  </a:lnTo>
                  <a:lnTo>
                    <a:pt x="7195" y="0"/>
                  </a:lnTo>
                  <a:lnTo>
                    <a:pt x="4748320" y="463383"/>
                  </a:lnTo>
                  <a:lnTo>
                    <a:pt x="4748320" y="467137"/>
                  </a:lnTo>
                  <a:close/>
                </a:path>
              </a:pathLst>
            </a:custGeom>
            <a:solidFill>
              <a:srgbClr val="95BA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077086" y="5240980"/>
              <a:ext cx="4741545" cy="466725"/>
            </a:xfrm>
            <a:custGeom>
              <a:avLst/>
              <a:gdLst/>
              <a:ahLst/>
              <a:cxnLst/>
              <a:rect l="l" t="t" r="r" b="b"/>
              <a:pathLst>
                <a:path w="4741545" h="466725">
                  <a:moveTo>
                    <a:pt x="4741087" y="466426"/>
                  </a:moveTo>
                  <a:lnTo>
                    <a:pt x="0" y="3046"/>
                  </a:lnTo>
                  <a:lnTo>
                    <a:pt x="7197" y="0"/>
                  </a:lnTo>
                  <a:lnTo>
                    <a:pt x="4741087" y="462676"/>
                  </a:lnTo>
                  <a:lnTo>
                    <a:pt x="4741087" y="466426"/>
                  </a:lnTo>
                  <a:close/>
                </a:path>
              </a:pathLst>
            </a:custGeom>
            <a:solidFill>
              <a:srgbClr val="91BA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084321" y="5237916"/>
              <a:ext cx="4733925" cy="466090"/>
            </a:xfrm>
            <a:custGeom>
              <a:avLst/>
              <a:gdLst/>
              <a:ahLst/>
              <a:cxnLst/>
              <a:rect l="l" t="t" r="r" b="b"/>
              <a:pathLst>
                <a:path w="4733925" h="466089">
                  <a:moveTo>
                    <a:pt x="4733853" y="465722"/>
                  </a:moveTo>
                  <a:lnTo>
                    <a:pt x="0" y="3049"/>
                  </a:lnTo>
                  <a:lnTo>
                    <a:pt x="7202" y="0"/>
                  </a:lnTo>
                  <a:lnTo>
                    <a:pt x="4733853" y="461972"/>
                  </a:lnTo>
                  <a:lnTo>
                    <a:pt x="4733853" y="465722"/>
                  </a:lnTo>
                  <a:close/>
                </a:path>
              </a:pathLst>
            </a:custGeom>
            <a:solidFill>
              <a:srgbClr val="8FBA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091562" y="5234987"/>
              <a:ext cx="4726940" cy="465455"/>
            </a:xfrm>
            <a:custGeom>
              <a:avLst/>
              <a:gdLst/>
              <a:ahLst/>
              <a:cxnLst/>
              <a:rect l="l" t="t" r="r" b="b"/>
              <a:pathLst>
                <a:path w="4726940" h="465454">
                  <a:moveTo>
                    <a:pt x="4726612" y="464881"/>
                  </a:moveTo>
                  <a:lnTo>
                    <a:pt x="0" y="2912"/>
                  </a:lnTo>
                  <a:lnTo>
                    <a:pt x="5074" y="764"/>
                  </a:lnTo>
                  <a:lnTo>
                    <a:pt x="8564" y="0"/>
                  </a:lnTo>
                  <a:lnTo>
                    <a:pt x="4726612" y="461128"/>
                  </a:lnTo>
                  <a:lnTo>
                    <a:pt x="4726612" y="464881"/>
                  </a:lnTo>
                  <a:close/>
                </a:path>
              </a:pathLst>
            </a:custGeom>
            <a:solidFill>
              <a:srgbClr val="8B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100188" y="5232378"/>
              <a:ext cx="4718050" cy="464184"/>
            </a:xfrm>
            <a:custGeom>
              <a:avLst/>
              <a:gdLst/>
              <a:ahLst/>
              <a:cxnLst/>
              <a:rect l="l" t="t" r="r" b="b"/>
              <a:pathLst>
                <a:path w="4718050" h="464185">
                  <a:moveTo>
                    <a:pt x="4717986" y="463716"/>
                  </a:moveTo>
                  <a:lnTo>
                    <a:pt x="0" y="2595"/>
                  </a:lnTo>
                  <a:lnTo>
                    <a:pt x="11854" y="0"/>
                  </a:lnTo>
                  <a:lnTo>
                    <a:pt x="4717986" y="459967"/>
                  </a:lnTo>
                  <a:lnTo>
                    <a:pt x="4717986" y="463716"/>
                  </a:lnTo>
                  <a:close/>
                </a:path>
              </a:pathLst>
            </a:custGeom>
            <a:solidFill>
              <a:srgbClr val="88B9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112101" y="5229773"/>
              <a:ext cx="4706620" cy="462915"/>
            </a:xfrm>
            <a:custGeom>
              <a:avLst/>
              <a:gdLst/>
              <a:ahLst/>
              <a:cxnLst/>
              <a:rect l="l" t="t" r="r" b="b"/>
              <a:pathLst>
                <a:path w="4706620" h="462914">
                  <a:moveTo>
                    <a:pt x="4706073" y="462553"/>
                  </a:moveTo>
                  <a:lnTo>
                    <a:pt x="0" y="2592"/>
                  </a:lnTo>
                  <a:lnTo>
                    <a:pt x="11843" y="0"/>
                  </a:lnTo>
                  <a:lnTo>
                    <a:pt x="4706073" y="458800"/>
                  </a:lnTo>
                  <a:lnTo>
                    <a:pt x="4706073" y="462553"/>
                  </a:lnTo>
                  <a:close/>
                </a:path>
              </a:pathLst>
            </a:custGeom>
            <a:solidFill>
              <a:srgbClr val="84B9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1124005" y="5227165"/>
              <a:ext cx="4694555" cy="461645"/>
            </a:xfrm>
            <a:custGeom>
              <a:avLst/>
              <a:gdLst/>
              <a:ahLst/>
              <a:cxnLst/>
              <a:rect l="l" t="t" r="r" b="b"/>
              <a:pathLst>
                <a:path w="4694555" h="461645">
                  <a:moveTo>
                    <a:pt x="4694169" y="461388"/>
                  </a:moveTo>
                  <a:lnTo>
                    <a:pt x="0" y="2594"/>
                  </a:lnTo>
                  <a:lnTo>
                    <a:pt x="11851" y="0"/>
                  </a:lnTo>
                  <a:lnTo>
                    <a:pt x="4694169" y="457639"/>
                  </a:lnTo>
                  <a:lnTo>
                    <a:pt x="4694169" y="461388"/>
                  </a:lnTo>
                  <a:close/>
                </a:path>
              </a:pathLst>
            </a:custGeom>
            <a:solidFill>
              <a:srgbClr val="80B8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1135920" y="5224652"/>
              <a:ext cx="4682490" cy="460375"/>
            </a:xfrm>
            <a:custGeom>
              <a:avLst/>
              <a:gdLst/>
              <a:ahLst/>
              <a:cxnLst/>
              <a:rect l="l" t="t" r="r" b="b"/>
              <a:pathLst>
                <a:path w="4682490" h="460375">
                  <a:moveTo>
                    <a:pt x="4682253" y="460132"/>
                  </a:moveTo>
                  <a:lnTo>
                    <a:pt x="0" y="2499"/>
                  </a:lnTo>
                  <a:lnTo>
                    <a:pt x="10792" y="136"/>
                  </a:lnTo>
                  <a:lnTo>
                    <a:pt x="12791" y="0"/>
                  </a:lnTo>
                  <a:lnTo>
                    <a:pt x="4682253" y="456379"/>
                  </a:lnTo>
                  <a:lnTo>
                    <a:pt x="4682253" y="460132"/>
                  </a:lnTo>
                  <a:close/>
                </a:path>
              </a:pathLst>
            </a:custGeom>
            <a:solidFill>
              <a:srgbClr val="7DB8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148828" y="5223101"/>
              <a:ext cx="4669790" cy="458470"/>
            </a:xfrm>
            <a:custGeom>
              <a:avLst/>
              <a:gdLst/>
              <a:ahLst/>
              <a:cxnLst/>
              <a:rect l="l" t="t" r="r" b="b"/>
              <a:pathLst>
                <a:path w="4669790" h="458470">
                  <a:moveTo>
                    <a:pt x="4669345" y="457910"/>
                  </a:moveTo>
                  <a:lnTo>
                    <a:pt x="0" y="1542"/>
                  </a:lnTo>
                  <a:lnTo>
                    <a:pt x="22589" y="0"/>
                  </a:lnTo>
                  <a:lnTo>
                    <a:pt x="4669345" y="454160"/>
                  </a:lnTo>
                  <a:lnTo>
                    <a:pt x="4669345" y="457910"/>
                  </a:lnTo>
                  <a:close/>
                </a:path>
              </a:pathLst>
            </a:custGeom>
            <a:solidFill>
              <a:srgbClr val="78B7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171534" y="5221550"/>
              <a:ext cx="4646930" cy="455930"/>
            </a:xfrm>
            <a:custGeom>
              <a:avLst/>
              <a:gdLst/>
              <a:ahLst/>
              <a:cxnLst/>
              <a:rect l="l" t="t" r="r" b="b"/>
              <a:pathLst>
                <a:path w="4646930" h="455929">
                  <a:moveTo>
                    <a:pt x="4646640" y="455692"/>
                  </a:moveTo>
                  <a:lnTo>
                    <a:pt x="0" y="1543"/>
                  </a:lnTo>
                  <a:lnTo>
                    <a:pt x="22606" y="0"/>
                  </a:lnTo>
                  <a:lnTo>
                    <a:pt x="4646640" y="451942"/>
                  </a:lnTo>
                  <a:lnTo>
                    <a:pt x="4646640" y="455692"/>
                  </a:lnTo>
                  <a:close/>
                </a:path>
              </a:pathLst>
            </a:custGeom>
            <a:solidFill>
              <a:srgbClr val="74B6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194256" y="5220851"/>
              <a:ext cx="4624070" cy="452755"/>
            </a:xfrm>
            <a:custGeom>
              <a:avLst/>
              <a:gdLst/>
              <a:ahLst/>
              <a:cxnLst/>
              <a:rect l="l" t="t" r="r" b="b"/>
              <a:pathLst>
                <a:path w="4624070" h="452754">
                  <a:moveTo>
                    <a:pt x="4623917" y="452621"/>
                  </a:moveTo>
                  <a:lnTo>
                    <a:pt x="0" y="690"/>
                  </a:lnTo>
                  <a:lnTo>
                    <a:pt x="10116" y="0"/>
                  </a:lnTo>
                  <a:lnTo>
                    <a:pt x="31303" y="0"/>
                  </a:lnTo>
                  <a:lnTo>
                    <a:pt x="4623917" y="448868"/>
                  </a:lnTo>
                  <a:lnTo>
                    <a:pt x="4623917" y="452621"/>
                  </a:lnTo>
                  <a:close/>
                </a:path>
              </a:pathLst>
            </a:custGeom>
            <a:solidFill>
              <a:srgbClr val="71B7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1225758" y="5220851"/>
              <a:ext cx="4592955" cy="448945"/>
            </a:xfrm>
            <a:custGeom>
              <a:avLst/>
              <a:gdLst/>
              <a:ahLst/>
              <a:cxnLst/>
              <a:rect l="l" t="t" r="r" b="b"/>
              <a:pathLst>
                <a:path w="4592955" h="448945">
                  <a:moveTo>
                    <a:pt x="4592415" y="448848"/>
                  </a:moveTo>
                  <a:lnTo>
                    <a:pt x="0" y="0"/>
                  </a:lnTo>
                  <a:lnTo>
                    <a:pt x="38398" y="0"/>
                  </a:lnTo>
                  <a:lnTo>
                    <a:pt x="4592415" y="445099"/>
                  </a:lnTo>
                  <a:lnTo>
                    <a:pt x="4592415" y="448848"/>
                  </a:lnTo>
                  <a:close/>
                </a:path>
              </a:pathLst>
            </a:custGeom>
            <a:solidFill>
              <a:srgbClr val="6CB6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264363" y="5220851"/>
              <a:ext cx="4554220" cy="445134"/>
            </a:xfrm>
            <a:custGeom>
              <a:avLst/>
              <a:gdLst/>
              <a:ahLst/>
              <a:cxnLst/>
              <a:rect l="l" t="t" r="r" b="b"/>
              <a:pathLst>
                <a:path w="4554220" h="445135">
                  <a:moveTo>
                    <a:pt x="4553811" y="445080"/>
                  </a:moveTo>
                  <a:lnTo>
                    <a:pt x="0" y="0"/>
                  </a:lnTo>
                  <a:lnTo>
                    <a:pt x="38363" y="0"/>
                  </a:lnTo>
                  <a:lnTo>
                    <a:pt x="4553811" y="441326"/>
                  </a:lnTo>
                  <a:lnTo>
                    <a:pt x="4553811" y="445080"/>
                  </a:lnTo>
                  <a:close/>
                </a:path>
              </a:pathLst>
            </a:custGeom>
            <a:solidFill>
              <a:srgbClr val="67B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302924" y="5220851"/>
              <a:ext cx="4515485" cy="441325"/>
            </a:xfrm>
            <a:custGeom>
              <a:avLst/>
              <a:gdLst/>
              <a:ahLst/>
              <a:cxnLst/>
              <a:rect l="l" t="t" r="r" b="b"/>
              <a:pathLst>
                <a:path w="4515485" h="441325">
                  <a:moveTo>
                    <a:pt x="4515249" y="441306"/>
                  </a:moveTo>
                  <a:lnTo>
                    <a:pt x="0" y="0"/>
                  </a:lnTo>
                  <a:lnTo>
                    <a:pt x="38405" y="0"/>
                  </a:lnTo>
                  <a:lnTo>
                    <a:pt x="4515249" y="437557"/>
                  </a:lnTo>
                  <a:lnTo>
                    <a:pt x="4515249" y="441306"/>
                  </a:lnTo>
                  <a:close/>
                </a:path>
              </a:pathLst>
            </a:custGeom>
            <a:solidFill>
              <a:srgbClr val="63B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341528" y="5220851"/>
              <a:ext cx="4476750" cy="438150"/>
            </a:xfrm>
            <a:custGeom>
              <a:avLst/>
              <a:gdLst/>
              <a:ahLst/>
              <a:cxnLst/>
              <a:rect l="l" t="t" r="r" b="b"/>
              <a:pathLst>
                <a:path w="4476750" h="438150">
                  <a:moveTo>
                    <a:pt x="4476646" y="437538"/>
                  </a:moveTo>
                  <a:lnTo>
                    <a:pt x="0" y="0"/>
                  </a:lnTo>
                  <a:lnTo>
                    <a:pt x="38364" y="0"/>
                  </a:lnTo>
                  <a:lnTo>
                    <a:pt x="4476646" y="433784"/>
                  </a:lnTo>
                  <a:lnTo>
                    <a:pt x="4476646" y="437538"/>
                  </a:lnTo>
                  <a:close/>
                </a:path>
              </a:pathLst>
            </a:custGeom>
            <a:solidFill>
              <a:srgbClr val="5DB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1380090" y="5220851"/>
              <a:ext cx="4438650" cy="434340"/>
            </a:xfrm>
            <a:custGeom>
              <a:avLst/>
              <a:gdLst/>
              <a:ahLst/>
              <a:cxnLst/>
              <a:rect l="l" t="t" r="r" b="b"/>
              <a:pathLst>
                <a:path w="4438650" h="434339">
                  <a:moveTo>
                    <a:pt x="4438084" y="433764"/>
                  </a:moveTo>
                  <a:lnTo>
                    <a:pt x="0" y="0"/>
                  </a:lnTo>
                  <a:lnTo>
                    <a:pt x="38369" y="0"/>
                  </a:lnTo>
                  <a:lnTo>
                    <a:pt x="4438084" y="430015"/>
                  </a:lnTo>
                  <a:lnTo>
                    <a:pt x="4438084" y="433764"/>
                  </a:lnTo>
                  <a:close/>
                </a:path>
              </a:pathLst>
            </a:custGeom>
            <a:solidFill>
              <a:srgbClr val="59B5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1418658" y="5220851"/>
              <a:ext cx="4399915" cy="430530"/>
            </a:xfrm>
            <a:custGeom>
              <a:avLst/>
              <a:gdLst/>
              <a:ahLst/>
              <a:cxnLst/>
              <a:rect l="l" t="t" r="r" b="b"/>
              <a:pathLst>
                <a:path w="4399915" h="430529">
                  <a:moveTo>
                    <a:pt x="4399515" y="429995"/>
                  </a:moveTo>
                  <a:lnTo>
                    <a:pt x="0" y="0"/>
                  </a:lnTo>
                  <a:lnTo>
                    <a:pt x="38396" y="0"/>
                  </a:lnTo>
                  <a:lnTo>
                    <a:pt x="4399515" y="426245"/>
                  </a:lnTo>
                  <a:lnTo>
                    <a:pt x="4399515" y="429995"/>
                  </a:lnTo>
                  <a:close/>
                </a:path>
              </a:pathLst>
            </a:custGeom>
            <a:solidFill>
              <a:srgbClr val="53B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1457261" y="5220851"/>
              <a:ext cx="4361180" cy="426720"/>
            </a:xfrm>
            <a:custGeom>
              <a:avLst/>
              <a:gdLst/>
              <a:ahLst/>
              <a:cxnLst/>
              <a:rect l="l" t="t" r="r" b="b"/>
              <a:pathLst>
                <a:path w="4361180" h="426720">
                  <a:moveTo>
                    <a:pt x="4360913" y="426226"/>
                  </a:moveTo>
                  <a:lnTo>
                    <a:pt x="0" y="0"/>
                  </a:lnTo>
                  <a:lnTo>
                    <a:pt x="38365" y="0"/>
                  </a:lnTo>
                  <a:lnTo>
                    <a:pt x="4360913" y="422472"/>
                  </a:lnTo>
                  <a:lnTo>
                    <a:pt x="4360913" y="426226"/>
                  </a:lnTo>
                  <a:close/>
                </a:path>
              </a:pathLst>
            </a:custGeom>
            <a:solidFill>
              <a:srgbClr val="4CB4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1495824" y="5220851"/>
              <a:ext cx="4322445" cy="422909"/>
            </a:xfrm>
            <a:custGeom>
              <a:avLst/>
              <a:gdLst/>
              <a:ahLst/>
              <a:cxnLst/>
              <a:rect l="l" t="t" r="r" b="b"/>
              <a:pathLst>
                <a:path w="4322445" h="422910">
                  <a:moveTo>
                    <a:pt x="4322349" y="422453"/>
                  </a:moveTo>
                  <a:lnTo>
                    <a:pt x="0" y="0"/>
                  </a:lnTo>
                  <a:lnTo>
                    <a:pt x="38404" y="0"/>
                  </a:lnTo>
                  <a:lnTo>
                    <a:pt x="4322349" y="418703"/>
                  </a:lnTo>
                  <a:lnTo>
                    <a:pt x="4322349" y="422453"/>
                  </a:lnTo>
                  <a:close/>
                </a:path>
              </a:pathLst>
            </a:custGeom>
            <a:solidFill>
              <a:srgbClr val="46B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1534426" y="5220851"/>
              <a:ext cx="4284345" cy="419100"/>
            </a:xfrm>
            <a:custGeom>
              <a:avLst/>
              <a:gdLst/>
              <a:ahLst/>
              <a:cxnLst/>
              <a:rect l="l" t="t" r="r" b="b"/>
              <a:pathLst>
                <a:path w="4284345" h="419100">
                  <a:moveTo>
                    <a:pt x="4283748" y="418684"/>
                  </a:moveTo>
                  <a:lnTo>
                    <a:pt x="0" y="0"/>
                  </a:lnTo>
                  <a:lnTo>
                    <a:pt x="38366" y="0"/>
                  </a:lnTo>
                  <a:lnTo>
                    <a:pt x="4283748" y="414930"/>
                  </a:lnTo>
                  <a:lnTo>
                    <a:pt x="4283748" y="418684"/>
                  </a:lnTo>
                  <a:close/>
                </a:path>
              </a:pathLst>
            </a:custGeom>
            <a:solidFill>
              <a:srgbClr val="3EB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1572990" y="5220851"/>
              <a:ext cx="4245610" cy="415290"/>
            </a:xfrm>
            <a:custGeom>
              <a:avLst/>
              <a:gdLst/>
              <a:ahLst/>
              <a:cxnLst/>
              <a:rect l="l" t="t" r="r" b="b"/>
              <a:pathLst>
                <a:path w="4245610" h="415289">
                  <a:moveTo>
                    <a:pt x="4245184" y="414911"/>
                  </a:moveTo>
                  <a:lnTo>
                    <a:pt x="0" y="0"/>
                  </a:lnTo>
                  <a:lnTo>
                    <a:pt x="38403" y="0"/>
                  </a:lnTo>
                  <a:lnTo>
                    <a:pt x="4245184" y="411161"/>
                  </a:lnTo>
                  <a:lnTo>
                    <a:pt x="4245184" y="414911"/>
                  </a:lnTo>
                  <a:close/>
                </a:path>
              </a:pathLst>
            </a:custGeom>
            <a:solidFill>
              <a:srgbClr val="34B3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1611591" y="5220851"/>
              <a:ext cx="4206875" cy="411480"/>
            </a:xfrm>
            <a:custGeom>
              <a:avLst/>
              <a:gdLst/>
              <a:ahLst/>
              <a:cxnLst/>
              <a:rect l="l" t="t" r="r" b="b"/>
              <a:pathLst>
                <a:path w="4206875" h="411479">
                  <a:moveTo>
                    <a:pt x="4206582" y="411142"/>
                  </a:moveTo>
                  <a:lnTo>
                    <a:pt x="0" y="0"/>
                  </a:lnTo>
                  <a:lnTo>
                    <a:pt x="38366" y="0"/>
                  </a:lnTo>
                  <a:lnTo>
                    <a:pt x="4206582" y="407388"/>
                  </a:lnTo>
                  <a:lnTo>
                    <a:pt x="4206582" y="411142"/>
                  </a:lnTo>
                  <a:close/>
                </a:path>
              </a:pathLst>
            </a:custGeom>
            <a:solidFill>
              <a:srgbClr val="2BB2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1650156" y="5220851"/>
              <a:ext cx="4168140" cy="407670"/>
            </a:xfrm>
            <a:custGeom>
              <a:avLst/>
              <a:gdLst/>
              <a:ahLst/>
              <a:cxnLst/>
              <a:rect l="l" t="t" r="r" b="b"/>
              <a:pathLst>
                <a:path w="4168140" h="407670">
                  <a:moveTo>
                    <a:pt x="4168018" y="407369"/>
                  </a:moveTo>
                  <a:lnTo>
                    <a:pt x="0" y="0"/>
                  </a:lnTo>
                  <a:lnTo>
                    <a:pt x="38369" y="0"/>
                  </a:lnTo>
                  <a:lnTo>
                    <a:pt x="4168018" y="403620"/>
                  </a:lnTo>
                  <a:lnTo>
                    <a:pt x="4168018" y="407369"/>
                  </a:lnTo>
                  <a:close/>
                </a:path>
              </a:pathLst>
            </a:custGeom>
            <a:solidFill>
              <a:srgbClr val="1BB2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1688723" y="5220851"/>
              <a:ext cx="4130040" cy="403860"/>
            </a:xfrm>
            <a:custGeom>
              <a:avLst/>
              <a:gdLst/>
              <a:ahLst/>
              <a:cxnLst/>
              <a:rect l="l" t="t" r="r" b="b"/>
              <a:pathLst>
                <a:path w="4130040" h="403860">
                  <a:moveTo>
                    <a:pt x="4129450" y="403600"/>
                  </a:moveTo>
                  <a:lnTo>
                    <a:pt x="0" y="0"/>
                  </a:lnTo>
                  <a:lnTo>
                    <a:pt x="38395" y="0"/>
                  </a:lnTo>
                  <a:lnTo>
                    <a:pt x="4129450" y="399850"/>
                  </a:lnTo>
                  <a:lnTo>
                    <a:pt x="4129450" y="403600"/>
                  </a:lnTo>
                  <a:close/>
                </a:path>
              </a:pathLst>
            </a:custGeom>
            <a:solidFill>
              <a:srgbClr val="00B1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1727324" y="5220851"/>
              <a:ext cx="4091304" cy="400050"/>
            </a:xfrm>
            <a:custGeom>
              <a:avLst/>
              <a:gdLst/>
              <a:ahLst/>
              <a:cxnLst/>
              <a:rect l="l" t="t" r="r" b="b"/>
              <a:pathLst>
                <a:path w="4091304" h="400050">
                  <a:moveTo>
                    <a:pt x="4090849" y="399831"/>
                  </a:moveTo>
                  <a:lnTo>
                    <a:pt x="0" y="0"/>
                  </a:lnTo>
                  <a:lnTo>
                    <a:pt x="38366" y="0"/>
                  </a:lnTo>
                  <a:lnTo>
                    <a:pt x="4090849" y="396078"/>
                  </a:lnTo>
                  <a:lnTo>
                    <a:pt x="4090849" y="399831"/>
                  </a:lnTo>
                  <a:close/>
                </a:path>
              </a:pathLst>
            </a:custGeom>
            <a:solidFill>
              <a:srgbClr val="00B1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1765890" y="5220851"/>
              <a:ext cx="4052570" cy="396240"/>
            </a:xfrm>
            <a:custGeom>
              <a:avLst/>
              <a:gdLst/>
              <a:ahLst/>
              <a:cxnLst/>
              <a:rect l="l" t="t" r="r" b="b"/>
              <a:pathLst>
                <a:path w="4052570" h="396239">
                  <a:moveTo>
                    <a:pt x="4052284" y="396057"/>
                  </a:moveTo>
                  <a:lnTo>
                    <a:pt x="0" y="0"/>
                  </a:lnTo>
                  <a:lnTo>
                    <a:pt x="38401" y="0"/>
                  </a:lnTo>
                  <a:lnTo>
                    <a:pt x="4052284" y="392308"/>
                  </a:lnTo>
                  <a:lnTo>
                    <a:pt x="4052284" y="396057"/>
                  </a:lnTo>
                  <a:close/>
                </a:path>
              </a:pathLst>
            </a:custGeom>
            <a:solidFill>
              <a:srgbClr val="00B1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1804489" y="5220851"/>
              <a:ext cx="4013835" cy="392430"/>
            </a:xfrm>
            <a:custGeom>
              <a:avLst/>
              <a:gdLst/>
              <a:ahLst/>
              <a:cxnLst/>
              <a:rect l="l" t="t" r="r" b="b"/>
              <a:pathLst>
                <a:path w="4013835" h="392429">
                  <a:moveTo>
                    <a:pt x="4013684" y="392289"/>
                  </a:moveTo>
                  <a:lnTo>
                    <a:pt x="0" y="0"/>
                  </a:lnTo>
                  <a:lnTo>
                    <a:pt x="38368" y="0"/>
                  </a:lnTo>
                  <a:lnTo>
                    <a:pt x="4013684" y="388535"/>
                  </a:lnTo>
                  <a:lnTo>
                    <a:pt x="4013684" y="392289"/>
                  </a:lnTo>
                  <a:close/>
                </a:path>
              </a:pathLst>
            </a:custGeom>
            <a:solidFill>
              <a:srgbClr val="00B0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1843049" y="5220855"/>
              <a:ext cx="3975735" cy="388620"/>
            </a:xfrm>
            <a:custGeom>
              <a:avLst/>
              <a:gdLst/>
              <a:ahLst/>
              <a:cxnLst/>
              <a:rect l="l" t="t" r="r" b="b"/>
              <a:pathLst>
                <a:path w="3975735" h="388620">
                  <a:moveTo>
                    <a:pt x="3975112" y="384771"/>
                  </a:moveTo>
                  <a:lnTo>
                    <a:pt x="38404" y="0"/>
                  </a:lnTo>
                  <a:lnTo>
                    <a:pt x="0" y="0"/>
                  </a:lnTo>
                  <a:lnTo>
                    <a:pt x="3975112" y="388518"/>
                  </a:lnTo>
                  <a:lnTo>
                    <a:pt x="3975112" y="384771"/>
                  </a:lnTo>
                  <a:close/>
                </a:path>
                <a:path w="3975735" h="388620">
                  <a:moveTo>
                    <a:pt x="3975112" y="381000"/>
                  </a:moveTo>
                  <a:lnTo>
                    <a:pt x="76974" y="0"/>
                  </a:lnTo>
                  <a:lnTo>
                    <a:pt x="38595" y="0"/>
                  </a:lnTo>
                  <a:lnTo>
                    <a:pt x="3975112" y="384746"/>
                  </a:lnTo>
                  <a:lnTo>
                    <a:pt x="3975112" y="381000"/>
                  </a:lnTo>
                  <a:close/>
                </a:path>
              </a:pathLst>
            </a:custGeom>
            <a:solidFill>
              <a:srgbClr val="00B0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1920215" y="5220851"/>
              <a:ext cx="3898265" cy="381000"/>
            </a:xfrm>
            <a:custGeom>
              <a:avLst/>
              <a:gdLst/>
              <a:ahLst/>
              <a:cxnLst/>
              <a:rect l="l" t="t" r="r" b="b"/>
              <a:pathLst>
                <a:path w="3898265" h="381000">
                  <a:moveTo>
                    <a:pt x="3897958" y="380977"/>
                  </a:moveTo>
                  <a:lnTo>
                    <a:pt x="0" y="0"/>
                  </a:lnTo>
                  <a:lnTo>
                    <a:pt x="38375" y="0"/>
                  </a:lnTo>
                  <a:lnTo>
                    <a:pt x="3897958" y="377224"/>
                  </a:lnTo>
                  <a:lnTo>
                    <a:pt x="3897958" y="380977"/>
                  </a:lnTo>
                  <a:close/>
                </a:path>
              </a:pathLst>
            </a:custGeom>
            <a:solidFill>
              <a:srgbClr val="00AF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1958790" y="5220851"/>
              <a:ext cx="3859529" cy="377825"/>
            </a:xfrm>
            <a:custGeom>
              <a:avLst/>
              <a:gdLst/>
              <a:ahLst/>
              <a:cxnLst/>
              <a:rect l="l" t="t" r="r" b="b"/>
              <a:pathLst>
                <a:path w="3859529" h="377825">
                  <a:moveTo>
                    <a:pt x="3859384" y="377204"/>
                  </a:moveTo>
                  <a:lnTo>
                    <a:pt x="0" y="0"/>
                  </a:lnTo>
                  <a:lnTo>
                    <a:pt x="38392" y="0"/>
                  </a:lnTo>
                  <a:lnTo>
                    <a:pt x="3859384" y="373455"/>
                  </a:lnTo>
                  <a:lnTo>
                    <a:pt x="3859384" y="377204"/>
                  </a:lnTo>
                  <a:close/>
                </a:path>
              </a:pathLst>
            </a:custGeom>
            <a:solidFill>
              <a:srgbClr val="00AF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1997387" y="5220851"/>
              <a:ext cx="3820795" cy="374015"/>
            </a:xfrm>
            <a:custGeom>
              <a:avLst/>
              <a:gdLst/>
              <a:ahLst/>
              <a:cxnLst/>
              <a:rect l="l" t="t" r="r" b="b"/>
              <a:pathLst>
                <a:path w="3820795" h="374014">
                  <a:moveTo>
                    <a:pt x="3820786" y="373435"/>
                  </a:moveTo>
                  <a:lnTo>
                    <a:pt x="0" y="0"/>
                  </a:lnTo>
                  <a:lnTo>
                    <a:pt x="38370" y="0"/>
                  </a:lnTo>
                  <a:lnTo>
                    <a:pt x="3820786" y="369681"/>
                  </a:lnTo>
                  <a:lnTo>
                    <a:pt x="3820786" y="373435"/>
                  </a:lnTo>
                  <a:close/>
                </a:path>
              </a:pathLst>
            </a:custGeom>
            <a:solidFill>
              <a:srgbClr val="00AE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2035956" y="5220851"/>
              <a:ext cx="3782695" cy="370205"/>
            </a:xfrm>
            <a:custGeom>
              <a:avLst/>
              <a:gdLst/>
              <a:ahLst/>
              <a:cxnLst/>
              <a:rect l="l" t="t" r="r" b="b"/>
              <a:pathLst>
                <a:path w="3782695" h="370204">
                  <a:moveTo>
                    <a:pt x="3782218" y="369662"/>
                  </a:moveTo>
                  <a:lnTo>
                    <a:pt x="0" y="0"/>
                  </a:lnTo>
                  <a:lnTo>
                    <a:pt x="38399" y="0"/>
                  </a:lnTo>
                  <a:lnTo>
                    <a:pt x="3782218" y="365913"/>
                  </a:lnTo>
                  <a:lnTo>
                    <a:pt x="3782218" y="369662"/>
                  </a:lnTo>
                  <a:close/>
                </a:path>
              </a:pathLst>
            </a:custGeom>
            <a:solidFill>
              <a:srgbClr val="00AE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2074553" y="5220851"/>
              <a:ext cx="3743960" cy="366395"/>
            </a:xfrm>
            <a:custGeom>
              <a:avLst/>
              <a:gdLst/>
              <a:ahLst/>
              <a:cxnLst/>
              <a:rect l="l" t="t" r="r" b="b"/>
              <a:pathLst>
                <a:path w="3743960" h="366395">
                  <a:moveTo>
                    <a:pt x="3743621" y="365893"/>
                  </a:moveTo>
                  <a:lnTo>
                    <a:pt x="0" y="0"/>
                  </a:lnTo>
                  <a:lnTo>
                    <a:pt x="38371" y="0"/>
                  </a:lnTo>
                  <a:lnTo>
                    <a:pt x="3743621" y="362139"/>
                  </a:lnTo>
                  <a:lnTo>
                    <a:pt x="3743621" y="365893"/>
                  </a:lnTo>
                  <a:close/>
                </a:path>
              </a:pathLst>
            </a:custGeom>
            <a:solidFill>
              <a:srgbClr val="00AE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2113121" y="5220851"/>
              <a:ext cx="3705225" cy="362585"/>
            </a:xfrm>
            <a:custGeom>
              <a:avLst/>
              <a:gdLst/>
              <a:ahLst/>
              <a:cxnLst/>
              <a:rect l="l" t="t" r="r" b="b"/>
              <a:pathLst>
                <a:path w="3705225" h="362585">
                  <a:moveTo>
                    <a:pt x="3705052" y="362120"/>
                  </a:moveTo>
                  <a:lnTo>
                    <a:pt x="0" y="0"/>
                  </a:lnTo>
                  <a:lnTo>
                    <a:pt x="38368" y="0"/>
                  </a:lnTo>
                  <a:lnTo>
                    <a:pt x="3705052" y="358371"/>
                  </a:lnTo>
                  <a:lnTo>
                    <a:pt x="3705052" y="362120"/>
                  </a:lnTo>
                  <a:close/>
                </a:path>
              </a:pathLst>
            </a:custGeom>
            <a:solidFill>
              <a:srgbClr val="00AD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2151688" y="5220851"/>
              <a:ext cx="3666490" cy="358775"/>
            </a:xfrm>
            <a:custGeom>
              <a:avLst/>
              <a:gdLst/>
              <a:ahLst/>
              <a:cxnLst/>
              <a:rect l="l" t="t" r="r" b="b"/>
              <a:pathLst>
                <a:path w="3666490" h="358775">
                  <a:moveTo>
                    <a:pt x="3666485" y="358351"/>
                  </a:moveTo>
                  <a:lnTo>
                    <a:pt x="0" y="0"/>
                  </a:lnTo>
                  <a:lnTo>
                    <a:pt x="38393" y="0"/>
                  </a:lnTo>
                  <a:lnTo>
                    <a:pt x="3666485" y="354601"/>
                  </a:lnTo>
                  <a:lnTo>
                    <a:pt x="3666485" y="358351"/>
                  </a:lnTo>
                  <a:close/>
                </a:path>
              </a:pathLst>
            </a:custGeom>
            <a:solidFill>
              <a:srgbClr val="00AD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2190267" y="5220855"/>
              <a:ext cx="3628390" cy="354965"/>
            </a:xfrm>
            <a:custGeom>
              <a:avLst/>
              <a:gdLst/>
              <a:ahLst/>
              <a:cxnLst/>
              <a:rect l="l" t="t" r="r" b="b"/>
              <a:pathLst>
                <a:path w="3628390" h="354964">
                  <a:moveTo>
                    <a:pt x="3627894" y="350837"/>
                  </a:moveTo>
                  <a:lnTo>
                    <a:pt x="38379" y="0"/>
                  </a:lnTo>
                  <a:lnTo>
                    <a:pt x="0" y="0"/>
                  </a:lnTo>
                  <a:lnTo>
                    <a:pt x="3627894" y="354584"/>
                  </a:lnTo>
                  <a:lnTo>
                    <a:pt x="3627894" y="350837"/>
                  </a:lnTo>
                  <a:close/>
                </a:path>
                <a:path w="3628390" h="354964">
                  <a:moveTo>
                    <a:pt x="3627894" y="347065"/>
                  </a:moveTo>
                  <a:lnTo>
                    <a:pt x="76974" y="0"/>
                  </a:lnTo>
                  <a:lnTo>
                    <a:pt x="38582" y="0"/>
                  </a:lnTo>
                  <a:lnTo>
                    <a:pt x="3627894" y="350812"/>
                  </a:lnTo>
                  <a:lnTo>
                    <a:pt x="3627894" y="347065"/>
                  </a:lnTo>
                  <a:close/>
                </a:path>
              </a:pathLst>
            </a:custGeom>
            <a:solidFill>
              <a:srgbClr val="00A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2267451" y="5220851"/>
              <a:ext cx="3550920" cy="347345"/>
            </a:xfrm>
            <a:custGeom>
              <a:avLst/>
              <a:gdLst/>
              <a:ahLst/>
              <a:cxnLst/>
              <a:rect l="l" t="t" r="r" b="b"/>
              <a:pathLst>
                <a:path w="3550920" h="347345">
                  <a:moveTo>
                    <a:pt x="3550723" y="347040"/>
                  </a:moveTo>
                  <a:lnTo>
                    <a:pt x="0" y="0"/>
                  </a:lnTo>
                  <a:lnTo>
                    <a:pt x="38372" y="0"/>
                  </a:lnTo>
                  <a:lnTo>
                    <a:pt x="3550723" y="343286"/>
                  </a:lnTo>
                  <a:lnTo>
                    <a:pt x="3550723" y="347040"/>
                  </a:lnTo>
                  <a:close/>
                </a:path>
              </a:pathLst>
            </a:custGeom>
            <a:solidFill>
              <a:srgbClr val="00A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2306022" y="5220851"/>
              <a:ext cx="3512185" cy="343535"/>
            </a:xfrm>
            <a:custGeom>
              <a:avLst/>
              <a:gdLst/>
              <a:ahLst/>
              <a:cxnLst/>
              <a:rect l="l" t="t" r="r" b="b"/>
              <a:pathLst>
                <a:path w="3512185" h="343535">
                  <a:moveTo>
                    <a:pt x="3512152" y="343267"/>
                  </a:moveTo>
                  <a:lnTo>
                    <a:pt x="0" y="0"/>
                  </a:lnTo>
                  <a:lnTo>
                    <a:pt x="38396" y="0"/>
                  </a:lnTo>
                  <a:lnTo>
                    <a:pt x="3512152" y="339517"/>
                  </a:lnTo>
                  <a:lnTo>
                    <a:pt x="3512152" y="343267"/>
                  </a:lnTo>
                  <a:close/>
                </a:path>
              </a:pathLst>
            </a:custGeom>
            <a:solidFill>
              <a:srgbClr val="00A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2344616" y="5220851"/>
              <a:ext cx="3474085" cy="339725"/>
            </a:xfrm>
            <a:custGeom>
              <a:avLst/>
              <a:gdLst/>
              <a:ahLst/>
              <a:cxnLst/>
              <a:rect l="l" t="t" r="r" b="b"/>
              <a:pathLst>
                <a:path w="3474085" h="339725">
                  <a:moveTo>
                    <a:pt x="3473558" y="339498"/>
                  </a:moveTo>
                  <a:lnTo>
                    <a:pt x="0" y="0"/>
                  </a:lnTo>
                  <a:lnTo>
                    <a:pt x="38373" y="0"/>
                  </a:lnTo>
                  <a:lnTo>
                    <a:pt x="3473558" y="335744"/>
                  </a:lnTo>
                  <a:lnTo>
                    <a:pt x="3473558" y="339498"/>
                  </a:lnTo>
                  <a:close/>
                </a:path>
              </a:pathLst>
            </a:custGeom>
            <a:solidFill>
              <a:srgbClr val="00AD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2383167" y="5220855"/>
              <a:ext cx="3435350" cy="335915"/>
            </a:xfrm>
            <a:custGeom>
              <a:avLst/>
              <a:gdLst/>
              <a:ahLst/>
              <a:cxnLst/>
              <a:rect l="l" t="t" r="r" b="b"/>
              <a:pathLst>
                <a:path w="3435350" h="335914">
                  <a:moveTo>
                    <a:pt x="3434994" y="330073"/>
                  </a:moveTo>
                  <a:lnTo>
                    <a:pt x="57848" y="0"/>
                  </a:lnTo>
                  <a:lnTo>
                    <a:pt x="38379" y="0"/>
                  </a:lnTo>
                  <a:lnTo>
                    <a:pt x="19456" y="0"/>
                  </a:lnTo>
                  <a:lnTo>
                    <a:pt x="0" y="0"/>
                  </a:lnTo>
                  <a:lnTo>
                    <a:pt x="3434994" y="335737"/>
                  </a:lnTo>
                  <a:lnTo>
                    <a:pt x="3434994" y="333832"/>
                  </a:lnTo>
                  <a:lnTo>
                    <a:pt x="3434994" y="331978"/>
                  </a:lnTo>
                  <a:lnTo>
                    <a:pt x="3434994" y="330073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2441433" y="5220851"/>
              <a:ext cx="3376929" cy="330200"/>
            </a:xfrm>
            <a:custGeom>
              <a:avLst/>
              <a:gdLst/>
              <a:ahLst/>
              <a:cxnLst/>
              <a:rect l="l" t="t" r="r" b="b"/>
              <a:pathLst>
                <a:path w="3376929" h="330200">
                  <a:moveTo>
                    <a:pt x="3376740" y="330033"/>
                  </a:moveTo>
                  <a:lnTo>
                    <a:pt x="0" y="0"/>
                  </a:lnTo>
                  <a:lnTo>
                    <a:pt x="38391" y="0"/>
                  </a:lnTo>
                  <a:lnTo>
                    <a:pt x="3376740" y="326282"/>
                  </a:lnTo>
                  <a:lnTo>
                    <a:pt x="3376740" y="330033"/>
                  </a:lnTo>
                  <a:close/>
                </a:path>
              </a:pathLst>
            </a:custGeom>
            <a:solidFill>
              <a:srgbClr val="00AE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2480237" y="5220851"/>
              <a:ext cx="3338195" cy="326390"/>
            </a:xfrm>
            <a:custGeom>
              <a:avLst/>
              <a:gdLst/>
              <a:ahLst/>
              <a:cxnLst/>
              <a:rect l="l" t="t" r="r" b="b"/>
              <a:pathLst>
                <a:path w="3338195" h="326389">
                  <a:moveTo>
                    <a:pt x="3337936" y="326240"/>
                  </a:moveTo>
                  <a:lnTo>
                    <a:pt x="0" y="0"/>
                  </a:lnTo>
                  <a:lnTo>
                    <a:pt x="38391" y="0"/>
                  </a:lnTo>
                  <a:lnTo>
                    <a:pt x="3337936" y="322490"/>
                  </a:lnTo>
                  <a:lnTo>
                    <a:pt x="3337936" y="32624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2519041" y="5220851"/>
              <a:ext cx="3299460" cy="322580"/>
            </a:xfrm>
            <a:custGeom>
              <a:avLst/>
              <a:gdLst/>
              <a:ahLst/>
              <a:cxnLst/>
              <a:rect l="l" t="t" r="r" b="b"/>
              <a:pathLst>
                <a:path w="3299460" h="322579">
                  <a:moveTo>
                    <a:pt x="3299132" y="322447"/>
                  </a:moveTo>
                  <a:lnTo>
                    <a:pt x="0" y="0"/>
                  </a:lnTo>
                  <a:lnTo>
                    <a:pt x="38364" y="0"/>
                  </a:lnTo>
                  <a:lnTo>
                    <a:pt x="3299132" y="318697"/>
                  </a:lnTo>
                  <a:lnTo>
                    <a:pt x="3299132" y="322447"/>
                  </a:lnTo>
                  <a:close/>
                </a:path>
              </a:pathLst>
            </a:custGeom>
            <a:solidFill>
              <a:srgbClr val="00B1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2557828" y="5220851"/>
              <a:ext cx="3260725" cy="318770"/>
            </a:xfrm>
            <a:custGeom>
              <a:avLst/>
              <a:gdLst/>
              <a:ahLst/>
              <a:cxnLst/>
              <a:rect l="l" t="t" r="r" b="b"/>
              <a:pathLst>
                <a:path w="3260725" h="318770">
                  <a:moveTo>
                    <a:pt x="3260346" y="318658"/>
                  </a:moveTo>
                  <a:lnTo>
                    <a:pt x="0" y="0"/>
                  </a:lnTo>
                  <a:lnTo>
                    <a:pt x="38379" y="0"/>
                  </a:lnTo>
                  <a:lnTo>
                    <a:pt x="3260346" y="314905"/>
                  </a:lnTo>
                  <a:lnTo>
                    <a:pt x="3260346" y="318658"/>
                  </a:lnTo>
                  <a:close/>
                </a:path>
              </a:pathLst>
            </a:custGeom>
            <a:solidFill>
              <a:srgbClr val="00B2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2596632" y="5220851"/>
              <a:ext cx="3221990" cy="314960"/>
            </a:xfrm>
            <a:custGeom>
              <a:avLst/>
              <a:gdLst/>
              <a:ahLst/>
              <a:cxnLst/>
              <a:rect l="l" t="t" r="r" b="b"/>
              <a:pathLst>
                <a:path w="3221990" h="314960">
                  <a:moveTo>
                    <a:pt x="3221542" y="314866"/>
                  </a:moveTo>
                  <a:lnTo>
                    <a:pt x="0" y="0"/>
                  </a:lnTo>
                  <a:lnTo>
                    <a:pt x="38379" y="0"/>
                  </a:lnTo>
                  <a:lnTo>
                    <a:pt x="3221542" y="311113"/>
                  </a:lnTo>
                  <a:lnTo>
                    <a:pt x="3221542" y="314866"/>
                  </a:lnTo>
                  <a:close/>
                </a:path>
              </a:pathLst>
            </a:custGeom>
            <a:solidFill>
              <a:srgbClr val="00B3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2635435" y="5220851"/>
              <a:ext cx="3183255" cy="311150"/>
            </a:xfrm>
            <a:custGeom>
              <a:avLst/>
              <a:gdLst/>
              <a:ahLst/>
              <a:cxnLst/>
              <a:rect l="l" t="t" r="r" b="b"/>
              <a:pathLst>
                <a:path w="3183254" h="311150">
                  <a:moveTo>
                    <a:pt x="3182738" y="311073"/>
                  </a:moveTo>
                  <a:lnTo>
                    <a:pt x="0" y="0"/>
                  </a:lnTo>
                  <a:lnTo>
                    <a:pt x="38379" y="0"/>
                  </a:lnTo>
                  <a:lnTo>
                    <a:pt x="3182738" y="307320"/>
                  </a:lnTo>
                  <a:lnTo>
                    <a:pt x="3182738" y="311073"/>
                  </a:lnTo>
                  <a:close/>
                </a:path>
              </a:pathLst>
            </a:custGeom>
            <a:solidFill>
              <a:srgbClr val="00B5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2674236" y="5220851"/>
              <a:ext cx="3144520" cy="307340"/>
            </a:xfrm>
            <a:custGeom>
              <a:avLst/>
              <a:gdLst/>
              <a:ahLst/>
              <a:cxnLst/>
              <a:rect l="l" t="t" r="r" b="b"/>
              <a:pathLst>
                <a:path w="3144520" h="307339">
                  <a:moveTo>
                    <a:pt x="3143937" y="307281"/>
                  </a:moveTo>
                  <a:lnTo>
                    <a:pt x="0" y="0"/>
                  </a:lnTo>
                  <a:lnTo>
                    <a:pt x="38376" y="0"/>
                  </a:lnTo>
                  <a:lnTo>
                    <a:pt x="3143937" y="303528"/>
                  </a:lnTo>
                  <a:lnTo>
                    <a:pt x="3143937" y="307281"/>
                  </a:lnTo>
                  <a:close/>
                </a:path>
              </a:pathLst>
            </a:custGeom>
            <a:solidFill>
              <a:srgbClr val="00B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2713014" y="5220851"/>
              <a:ext cx="3105785" cy="303530"/>
            </a:xfrm>
            <a:custGeom>
              <a:avLst/>
              <a:gdLst/>
              <a:ahLst/>
              <a:cxnLst/>
              <a:rect l="l" t="t" r="r" b="b"/>
              <a:pathLst>
                <a:path w="3105785" h="303529">
                  <a:moveTo>
                    <a:pt x="3105159" y="303489"/>
                  </a:moveTo>
                  <a:lnTo>
                    <a:pt x="0" y="0"/>
                  </a:lnTo>
                  <a:lnTo>
                    <a:pt x="38389" y="0"/>
                  </a:lnTo>
                  <a:lnTo>
                    <a:pt x="3105159" y="299739"/>
                  </a:lnTo>
                  <a:lnTo>
                    <a:pt x="3105159" y="303489"/>
                  </a:lnTo>
                  <a:close/>
                </a:path>
              </a:pathLst>
            </a:custGeom>
            <a:solidFill>
              <a:srgbClr val="00B7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2751818" y="5220851"/>
              <a:ext cx="3066415" cy="299720"/>
            </a:xfrm>
            <a:custGeom>
              <a:avLst/>
              <a:gdLst/>
              <a:ahLst/>
              <a:cxnLst/>
              <a:rect l="l" t="t" r="r" b="b"/>
              <a:pathLst>
                <a:path w="3066415" h="299720">
                  <a:moveTo>
                    <a:pt x="3066355" y="299696"/>
                  </a:moveTo>
                  <a:lnTo>
                    <a:pt x="0" y="0"/>
                  </a:lnTo>
                  <a:lnTo>
                    <a:pt x="38389" y="0"/>
                  </a:lnTo>
                  <a:lnTo>
                    <a:pt x="3066355" y="295946"/>
                  </a:lnTo>
                  <a:lnTo>
                    <a:pt x="3066355" y="299696"/>
                  </a:lnTo>
                  <a:close/>
                </a:path>
              </a:pathLst>
            </a:custGeom>
            <a:solidFill>
              <a:srgbClr val="00B9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2790617" y="5220851"/>
              <a:ext cx="3027680" cy="295910"/>
            </a:xfrm>
            <a:custGeom>
              <a:avLst/>
              <a:gdLst/>
              <a:ahLst/>
              <a:cxnLst/>
              <a:rect l="l" t="t" r="r" b="b"/>
              <a:pathLst>
                <a:path w="3027679" h="295910">
                  <a:moveTo>
                    <a:pt x="3027557" y="295904"/>
                  </a:moveTo>
                  <a:lnTo>
                    <a:pt x="0" y="0"/>
                  </a:lnTo>
                  <a:lnTo>
                    <a:pt x="38392" y="0"/>
                  </a:lnTo>
                  <a:lnTo>
                    <a:pt x="3027557" y="292154"/>
                  </a:lnTo>
                  <a:lnTo>
                    <a:pt x="3027557" y="295904"/>
                  </a:lnTo>
                  <a:close/>
                </a:path>
              </a:pathLst>
            </a:custGeom>
            <a:solidFill>
              <a:srgbClr val="00BA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2829421" y="5220851"/>
              <a:ext cx="2988945" cy="292735"/>
            </a:xfrm>
            <a:custGeom>
              <a:avLst/>
              <a:gdLst/>
              <a:ahLst/>
              <a:cxnLst/>
              <a:rect l="l" t="t" r="r" b="b"/>
              <a:pathLst>
                <a:path w="2988945" h="292735">
                  <a:moveTo>
                    <a:pt x="2988753" y="292111"/>
                  </a:moveTo>
                  <a:lnTo>
                    <a:pt x="0" y="0"/>
                  </a:lnTo>
                  <a:lnTo>
                    <a:pt x="38391" y="0"/>
                  </a:lnTo>
                  <a:lnTo>
                    <a:pt x="2988753" y="288362"/>
                  </a:lnTo>
                  <a:lnTo>
                    <a:pt x="2988753" y="292111"/>
                  </a:lnTo>
                  <a:close/>
                </a:path>
              </a:pathLst>
            </a:custGeom>
            <a:solidFill>
              <a:srgbClr val="00BB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2868225" y="5220851"/>
              <a:ext cx="2950210" cy="288925"/>
            </a:xfrm>
            <a:custGeom>
              <a:avLst/>
              <a:gdLst/>
              <a:ahLst/>
              <a:cxnLst/>
              <a:rect l="l" t="t" r="r" b="b"/>
              <a:pathLst>
                <a:path w="2950210" h="288925">
                  <a:moveTo>
                    <a:pt x="2949949" y="288319"/>
                  </a:moveTo>
                  <a:lnTo>
                    <a:pt x="0" y="0"/>
                  </a:lnTo>
                  <a:lnTo>
                    <a:pt x="38391" y="0"/>
                  </a:lnTo>
                  <a:lnTo>
                    <a:pt x="2949949" y="284569"/>
                  </a:lnTo>
                  <a:lnTo>
                    <a:pt x="2949949" y="288319"/>
                  </a:lnTo>
                  <a:close/>
                </a:path>
              </a:pathLst>
            </a:custGeom>
            <a:solidFill>
              <a:srgbClr val="00BD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2907029" y="5220851"/>
              <a:ext cx="2911475" cy="285115"/>
            </a:xfrm>
            <a:custGeom>
              <a:avLst/>
              <a:gdLst/>
              <a:ahLst/>
              <a:cxnLst/>
              <a:rect l="l" t="t" r="r" b="b"/>
              <a:pathLst>
                <a:path w="2911475" h="285114">
                  <a:moveTo>
                    <a:pt x="2911145" y="284526"/>
                  </a:moveTo>
                  <a:lnTo>
                    <a:pt x="0" y="0"/>
                  </a:lnTo>
                  <a:lnTo>
                    <a:pt x="38361" y="0"/>
                  </a:lnTo>
                  <a:lnTo>
                    <a:pt x="2911145" y="280777"/>
                  </a:lnTo>
                  <a:lnTo>
                    <a:pt x="2911145" y="284526"/>
                  </a:lnTo>
                  <a:close/>
                </a:path>
              </a:pathLst>
            </a:custGeom>
            <a:solidFill>
              <a:srgbClr val="00BE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2945815" y="5220851"/>
              <a:ext cx="2872740" cy="281305"/>
            </a:xfrm>
            <a:custGeom>
              <a:avLst/>
              <a:gdLst/>
              <a:ahLst/>
              <a:cxnLst/>
              <a:rect l="l" t="t" r="r" b="b"/>
              <a:pathLst>
                <a:path w="2872740" h="281304">
                  <a:moveTo>
                    <a:pt x="2872358" y="280738"/>
                  </a:moveTo>
                  <a:lnTo>
                    <a:pt x="0" y="0"/>
                  </a:lnTo>
                  <a:lnTo>
                    <a:pt x="38379" y="0"/>
                  </a:lnTo>
                  <a:lnTo>
                    <a:pt x="2872358" y="276984"/>
                  </a:lnTo>
                  <a:lnTo>
                    <a:pt x="2872358" y="280738"/>
                  </a:lnTo>
                  <a:close/>
                </a:path>
              </a:pathLst>
            </a:custGeom>
            <a:solidFill>
              <a:srgbClr val="00BF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2984619" y="5220851"/>
              <a:ext cx="2834005" cy="277495"/>
            </a:xfrm>
            <a:custGeom>
              <a:avLst/>
              <a:gdLst/>
              <a:ahLst/>
              <a:cxnLst/>
              <a:rect l="l" t="t" r="r" b="b"/>
              <a:pathLst>
                <a:path w="2834004" h="277495">
                  <a:moveTo>
                    <a:pt x="2833554" y="276945"/>
                  </a:moveTo>
                  <a:lnTo>
                    <a:pt x="0" y="0"/>
                  </a:lnTo>
                  <a:lnTo>
                    <a:pt x="38379" y="0"/>
                  </a:lnTo>
                  <a:lnTo>
                    <a:pt x="2833554" y="273191"/>
                  </a:lnTo>
                  <a:lnTo>
                    <a:pt x="2833554" y="276945"/>
                  </a:lnTo>
                  <a:close/>
                </a:path>
              </a:pathLst>
            </a:custGeom>
            <a:solidFill>
              <a:srgbClr val="00C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3023423" y="5220851"/>
              <a:ext cx="2795270" cy="273685"/>
            </a:xfrm>
            <a:custGeom>
              <a:avLst/>
              <a:gdLst/>
              <a:ahLst/>
              <a:cxnLst/>
              <a:rect l="l" t="t" r="r" b="b"/>
              <a:pathLst>
                <a:path w="2795270" h="273685">
                  <a:moveTo>
                    <a:pt x="2794751" y="273153"/>
                  </a:moveTo>
                  <a:lnTo>
                    <a:pt x="0" y="0"/>
                  </a:lnTo>
                  <a:lnTo>
                    <a:pt x="38376" y="0"/>
                  </a:lnTo>
                  <a:lnTo>
                    <a:pt x="2794751" y="269400"/>
                  </a:lnTo>
                  <a:lnTo>
                    <a:pt x="2794751" y="273153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3062227" y="5220851"/>
              <a:ext cx="2756535" cy="269875"/>
            </a:xfrm>
            <a:custGeom>
              <a:avLst/>
              <a:gdLst/>
              <a:ahLst/>
              <a:cxnLst/>
              <a:rect l="l" t="t" r="r" b="b"/>
              <a:pathLst>
                <a:path w="2756535" h="269875">
                  <a:moveTo>
                    <a:pt x="2755947" y="269360"/>
                  </a:moveTo>
                  <a:lnTo>
                    <a:pt x="0" y="0"/>
                  </a:lnTo>
                  <a:lnTo>
                    <a:pt x="38376" y="0"/>
                  </a:lnTo>
                  <a:lnTo>
                    <a:pt x="2755947" y="265607"/>
                  </a:lnTo>
                  <a:lnTo>
                    <a:pt x="2755947" y="269360"/>
                  </a:lnTo>
                  <a:close/>
                </a:path>
              </a:pathLst>
            </a:custGeom>
            <a:solidFill>
              <a:srgbClr val="23C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3101025" y="5220851"/>
              <a:ext cx="2717165" cy="266065"/>
            </a:xfrm>
            <a:custGeom>
              <a:avLst/>
              <a:gdLst/>
              <a:ahLst/>
              <a:cxnLst/>
              <a:rect l="l" t="t" r="r" b="b"/>
              <a:pathLst>
                <a:path w="2717165" h="266064">
                  <a:moveTo>
                    <a:pt x="2717149" y="265567"/>
                  </a:moveTo>
                  <a:lnTo>
                    <a:pt x="0" y="0"/>
                  </a:lnTo>
                  <a:lnTo>
                    <a:pt x="38382" y="0"/>
                  </a:lnTo>
                  <a:lnTo>
                    <a:pt x="2717149" y="261815"/>
                  </a:lnTo>
                  <a:lnTo>
                    <a:pt x="2717149" y="265567"/>
                  </a:lnTo>
                  <a:close/>
                </a:path>
              </a:pathLst>
            </a:custGeom>
            <a:solidFill>
              <a:srgbClr val="36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3139829" y="5220851"/>
              <a:ext cx="2678430" cy="262255"/>
            </a:xfrm>
            <a:custGeom>
              <a:avLst/>
              <a:gdLst/>
              <a:ahLst/>
              <a:cxnLst/>
              <a:rect l="l" t="t" r="r" b="b"/>
              <a:pathLst>
                <a:path w="2678429" h="262254">
                  <a:moveTo>
                    <a:pt x="2678345" y="261775"/>
                  </a:moveTo>
                  <a:lnTo>
                    <a:pt x="0" y="0"/>
                  </a:lnTo>
                  <a:lnTo>
                    <a:pt x="38382" y="0"/>
                  </a:lnTo>
                  <a:lnTo>
                    <a:pt x="2678345" y="258022"/>
                  </a:lnTo>
                  <a:lnTo>
                    <a:pt x="2678345" y="261775"/>
                  </a:lnTo>
                  <a:close/>
                </a:path>
              </a:pathLst>
            </a:custGeom>
            <a:solidFill>
              <a:srgbClr val="42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3178632" y="5220851"/>
              <a:ext cx="2639695" cy="258445"/>
            </a:xfrm>
            <a:custGeom>
              <a:avLst/>
              <a:gdLst/>
              <a:ahLst/>
              <a:cxnLst/>
              <a:rect l="l" t="t" r="r" b="b"/>
              <a:pathLst>
                <a:path w="2639695" h="258445">
                  <a:moveTo>
                    <a:pt x="2639541" y="257982"/>
                  </a:moveTo>
                  <a:lnTo>
                    <a:pt x="0" y="0"/>
                  </a:lnTo>
                  <a:lnTo>
                    <a:pt x="38377" y="0"/>
                  </a:lnTo>
                  <a:lnTo>
                    <a:pt x="2639541" y="254229"/>
                  </a:lnTo>
                  <a:lnTo>
                    <a:pt x="2639541" y="257982"/>
                  </a:lnTo>
                  <a:close/>
                </a:path>
              </a:pathLst>
            </a:custGeom>
            <a:solidFill>
              <a:srgbClr val="4C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3217432" y="5220851"/>
              <a:ext cx="2600960" cy="254635"/>
            </a:xfrm>
            <a:custGeom>
              <a:avLst/>
              <a:gdLst/>
              <a:ahLst/>
              <a:cxnLst/>
              <a:rect l="l" t="t" r="r" b="b"/>
              <a:pathLst>
                <a:path w="2600960" h="254635">
                  <a:moveTo>
                    <a:pt x="2600741" y="254191"/>
                  </a:moveTo>
                  <a:lnTo>
                    <a:pt x="0" y="0"/>
                  </a:lnTo>
                  <a:lnTo>
                    <a:pt x="38381" y="0"/>
                  </a:lnTo>
                  <a:lnTo>
                    <a:pt x="2600741" y="250437"/>
                  </a:lnTo>
                  <a:lnTo>
                    <a:pt x="2600741" y="254191"/>
                  </a:lnTo>
                  <a:close/>
                </a:path>
              </a:pathLst>
            </a:custGeom>
            <a:solidFill>
              <a:srgbClr val="56C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3256236" y="5220851"/>
              <a:ext cx="2562225" cy="250825"/>
            </a:xfrm>
            <a:custGeom>
              <a:avLst/>
              <a:gdLst/>
              <a:ahLst/>
              <a:cxnLst/>
              <a:rect l="l" t="t" r="r" b="b"/>
              <a:pathLst>
                <a:path w="2562225" h="250825">
                  <a:moveTo>
                    <a:pt x="2561937" y="250398"/>
                  </a:moveTo>
                  <a:lnTo>
                    <a:pt x="0" y="0"/>
                  </a:lnTo>
                  <a:lnTo>
                    <a:pt x="38381" y="0"/>
                  </a:lnTo>
                  <a:lnTo>
                    <a:pt x="2561937" y="246644"/>
                  </a:lnTo>
                  <a:lnTo>
                    <a:pt x="2561937" y="250398"/>
                  </a:lnTo>
                  <a:close/>
                </a:path>
              </a:pathLst>
            </a:custGeom>
            <a:solidFill>
              <a:srgbClr val="5EC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3295040" y="5220851"/>
              <a:ext cx="2523490" cy="247015"/>
            </a:xfrm>
            <a:custGeom>
              <a:avLst/>
              <a:gdLst/>
              <a:ahLst/>
              <a:cxnLst/>
              <a:rect l="l" t="t" r="r" b="b"/>
              <a:pathLst>
                <a:path w="2523490" h="247014">
                  <a:moveTo>
                    <a:pt x="2523134" y="246605"/>
                  </a:moveTo>
                  <a:lnTo>
                    <a:pt x="0" y="0"/>
                  </a:lnTo>
                  <a:lnTo>
                    <a:pt x="38382" y="0"/>
                  </a:lnTo>
                  <a:lnTo>
                    <a:pt x="2523134" y="242852"/>
                  </a:lnTo>
                  <a:lnTo>
                    <a:pt x="2523134" y="246605"/>
                  </a:lnTo>
                  <a:close/>
                </a:path>
              </a:pathLst>
            </a:custGeom>
            <a:solidFill>
              <a:srgbClr val="66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3333843" y="5220851"/>
              <a:ext cx="2484755" cy="243204"/>
            </a:xfrm>
            <a:custGeom>
              <a:avLst/>
              <a:gdLst/>
              <a:ahLst/>
              <a:cxnLst/>
              <a:rect l="l" t="t" r="r" b="b"/>
              <a:pathLst>
                <a:path w="2484754" h="243204">
                  <a:moveTo>
                    <a:pt x="2484330" y="242813"/>
                  </a:moveTo>
                  <a:lnTo>
                    <a:pt x="0" y="0"/>
                  </a:lnTo>
                  <a:lnTo>
                    <a:pt x="38382" y="0"/>
                  </a:lnTo>
                  <a:lnTo>
                    <a:pt x="2484330" y="239059"/>
                  </a:lnTo>
                  <a:lnTo>
                    <a:pt x="2484330" y="242813"/>
                  </a:lnTo>
                  <a:close/>
                </a:path>
              </a:pathLst>
            </a:custGeom>
            <a:solidFill>
              <a:srgbClr val="6C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3372642" y="5220851"/>
              <a:ext cx="2446020" cy="239395"/>
            </a:xfrm>
            <a:custGeom>
              <a:avLst/>
              <a:gdLst/>
              <a:ahLst/>
              <a:cxnLst/>
              <a:rect l="l" t="t" r="r" b="b"/>
              <a:pathLst>
                <a:path w="2446020" h="239395">
                  <a:moveTo>
                    <a:pt x="2445531" y="239020"/>
                  </a:moveTo>
                  <a:lnTo>
                    <a:pt x="0" y="0"/>
                  </a:lnTo>
                  <a:lnTo>
                    <a:pt x="38383" y="0"/>
                  </a:lnTo>
                  <a:lnTo>
                    <a:pt x="2445531" y="235267"/>
                  </a:lnTo>
                  <a:lnTo>
                    <a:pt x="2445531" y="239020"/>
                  </a:lnTo>
                  <a:close/>
                </a:path>
              </a:pathLst>
            </a:custGeom>
            <a:solidFill>
              <a:srgbClr val="75D1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3411446" y="5220851"/>
              <a:ext cx="2407285" cy="235585"/>
            </a:xfrm>
            <a:custGeom>
              <a:avLst/>
              <a:gdLst/>
              <a:ahLst/>
              <a:cxnLst/>
              <a:rect l="l" t="t" r="r" b="b"/>
              <a:pathLst>
                <a:path w="2407285" h="235585">
                  <a:moveTo>
                    <a:pt x="2406727" y="235228"/>
                  </a:moveTo>
                  <a:lnTo>
                    <a:pt x="0" y="0"/>
                  </a:lnTo>
                  <a:lnTo>
                    <a:pt x="38383" y="0"/>
                  </a:lnTo>
                  <a:lnTo>
                    <a:pt x="2406727" y="231475"/>
                  </a:lnTo>
                  <a:lnTo>
                    <a:pt x="2406727" y="235228"/>
                  </a:lnTo>
                  <a:close/>
                </a:path>
              </a:pathLst>
            </a:custGeom>
            <a:solidFill>
              <a:srgbClr val="7B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3450250" y="5220851"/>
              <a:ext cx="2368550" cy="231775"/>
            </a:xfrm>
            <a:custGeom>
              <a:avLst/>
              <a:gdLst/>
              <a:ahLst/>
              <a:cxnLst/>
              <a:rect l="l" t="t" r="r" b="b"/>
              <a:pathLst>
                <a:path w="2368550" h="231775">
                  <a:moveTo>
                    <a:pt x="2367924" y="231435"/>
                  </a:moveTo>
                  <a:lnTo>
                    <a:pt x="0" y="0"/>
                  </a:lnTo>
                  <a:lnTo>
                    <a:pt x="38384" y="0"/>
                  </a:lnTo>
                  <a:lnTo>
                    <a:pt x="2367924" y="227682"/>
                  </a:lnTo>
                  <a:lnTo>
                    <a:pt x="2367924" y="231435"/>
                  </a:lnTo>
                  <a:close/>
                </a:path>
              </a:pathLst>
            </a:custGeom>
            <a:solidFill>
              <a:srgbClr val="81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3489054" y="5220851"/>
              <a:ext cx="2329180" cy="227965"/>
            </a:xfrm>
            <a:custGeom>
              <a:avLst/>
              <a:gdLst/>
              <a:ahLst/>
              <a:cxnLst/>
              <a:rect l="l" t="t" r="r" b="b"/>
              <a:pathLst>
                <a:path w="2329179" h="227964">
                  <a:moveTo>
                    <a:pt x="2329120" y="227642"/>
                  </a:moveTo>
                  <a:lnTo>
                    <a:pt x="0" y="0"/>
                  </a:lnTo>
                  <a:lnTo>
                    <a:pt x="38384" y="0"/>
                  </a:lnTo>
                  <a:lnTo>
                    <a:pt x="2329120" y="223890"/>
                  </a:lnTo>
                  <a:lnTo>
                    <a:pt x="2329120" y="227642"/>
                  </a:lnTo>
                  <a:close/>
                </a:path>
              </a:pathLst>
            </a:custGeom>
            <a:solidFill>
              <a:srgbClr val="89D6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3527853" y="5220851"/>
              <a:ext cx="2290445" cy="224154"/>
            </a:xfrm>
            <a:custGeom>
              <a:avLst/>
              <a:gdLst/>
              <a:ahLst/>
              <a:cxnLst/>
              <a:rect l="l" t="t" r="r" b="b"/>
              <a:pathLst>
                <a:path w="2290445" h="224154">
                  <a:moveTo>
                    <a:pt x="2290320" y="223851"/>
                  </a:moveTo>
                  <a:lnTo>
                    <a:pt x="0" y="0"/>
                  </a:lnTo>
                  <a:lnTo>
                    <a:pt x="38384" y="0"/>
                  </a:lnTo>
                  <a:lnTo>
                    <a:pt x="2290320" y="220097"/>
                  </a:lnTo>
                  <a:lnTo>
                    <a:pt x="2290320" y="223851"/>
                  </a:lnTo>
                  <a:close/>
                </a:path>
              </a:pathLst>
            </a:custGeom>
            <a:solidFill>
              <a:srgbClr val="8F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3566657" y="5220851"/>
              <a:ext cx="2251710" cy="220345"/>
            </a:xfrm>
            <a:custGeom>
              <a:avLst/>
              <a:gdLst/>
              <a:ahLst/>
              <a:cxnLst/>
              <a:rect l="l" t="t" r="r" b="b"/>
              <a:pathLst>
                <a:path w="2251710" h="220345">
                  <a:moveTo>
                    <a:pt x="2251517" y="220058"/>
                  </a:moveTo>
                  <a:lnTo>
                    <a:pt x="0" y="0"/>
                  </a:lnTo>
                  <a:lnTo>
                    <a:pt x="38384" y="0"/>
                  </a:lnTo>
                  <a:lnTo>
                    <a:pt x="2251517" y="216304"/>
                  </a:lnTo>
                  <a:lnTo>
                    <a:pt x="2251517" y="220058"/>
                  </a:lnTo>
                  <a:close/>
                </a:path>
              </a:pathLst>
            </a:custGeom>
            <a:solidFill>
              <a:srgbClr val="95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3605460" y="5220851"/>
              <a:ext cx="2212975" cy="216535"/>
            </a:xfrm>
            <a:custGeom>
              <a:avLst/>
              <a:gdLst/>
              <a:ahLst/>
              <a:cxnLst/>
              <a:rect l="l" t="t" r="r" b="b"/>
              <a:pathLst>
                <a:path w="2212975" h="216535">
                  <a:moveTo>
                    <a:pt x="2212713" y="216265"/>
                  </a:moveTo>
                  <a:lnTo>
                    <a:pt x="0" y="0"/>
                  </a:lnTo>
                  <a:lnTo>
                    <a:pt x="38385" y="0"/>
                  </a:lnTo>
                  <a:lnTo>
                    <a:pt x="2212713" y="212512"/>
                  </a:lnTo>
                  <a:lnTo>
                    <a:pt x="2212713" y="216265"/>
                  </a:lnTo>
                  <a:close/>
                </a:path>
              </a:pathLst>
            </a:custGeom>
            <a:solidFill>
              <a:srgbClr val="9CDC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3644260" y="5220851"/>
              <a:ext cx="2174240" cy="212725"/>
            </a:xfrm>
            <a:custGeom>
              <a:avLst/>
              <a:gdLst/>
              <a:ahLst/>
              <a:cxnLst/>
              <a:rect l="l" t="t" r="r" b="b"/>
              <a:pathLst>
                <a:path w="2174240" h="212725">
                  <a:moveTo>
                    <a:pt x="2173914" y="212473"/>
                  </a:moveTo>
                  <a:lnTo>
                    <a:pt x="0" y="0"/>
                  </a:lnTo>
                  <a:lnTo>
                    <a:pt x="38385" y="0"/>
                  </a:lnTo>
                  <a:lnTo>
                    <a:pt x="2173914" y="208720"/>
                  </a:lnTo>
                  <a:lnTo>
                    <a:pt x="2173914" y="212473"/>
                  </a:lnTo>
                  <a:close/>
                </a:path>
              </a:pathLst>
            </a:custGeom>
            <a:solidFill>
              <a:srgbClr val="A1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3683064" y="5220851"/>
              <a:ext cx="2135505" cy="208915"/>
            </a:xfrm>
            <a:custGeom>
              <a:avLst/>
              <a:gdLst/>
              <a:ahLst/>
              <a:cxnLst/>
              <a:rect l="l" t="t" r="r" b="b"/>
              <a:pathLst>
                <a:path w="2135504" h="208914">
                  <a:moveTo>
                    <a:pt x="2135110" y="208680"/>
                  </a:moveTo>
                  <a:lnTo>
                    <a:pt x="0" y="0"/>
                  </a:lnTo>
                  <a:lnTo>
                    <a:pt x="38385" y="0"/>
                  </a:lnTo>
                  <a:lnTo>
                    <a:pt x="2135110" y="204927"/>
                  </a:lnTo>
                  <a:lnTo>
                    <a:pt x="2135110" y="208680"/>
                  </a:lnTo>
                  <a:close/>
                </a:path>
              </a:pathLst>
            </a:custGeom>
            <a:solidFill>
              <a:srgbClr val="A7DF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3721867" y="5220851"/>
              <a:ext cx="2096770" cy="205104"/>
            </a:xfrm>
            <a:custGeom>
              <a:avLst/>
              <a:gdLst/>
              <a:ahLst/>
              <a:cxnLst/>
              <a:rect l="l" t="t" r="r" b="b"/>
              <a:pathLst>
                <a:path w="2096770" h="205104">
                  <a:moveTo>
                    <a:pt x="2096306" y="204888"/>
                  </a:moveTo>
                  <a:lnTo>
                    <a:pt x="0" y="0"/>
                  </a:lnTo>
                  <a:lnTo>
                    <a:pt x="38385" y="0"/>
                  </a:lnTo>
                  <a:lnTo>
                    <a:pt x="2096306" y="201135"/>
                  </a:lnTo>
                  <a:lnTo>
                    <a:pt x="2096306" y="204888"/>
                  </a:lnTo>
                  <a:close/>
                </a:path>
              </a:pathLst>
            </a:custGeom>
            <a:solidFill>
              <a:srgbClr val="AE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3760671" y="5220851"/>
              <a:ext cx="2058035" cy="201295"/>
            </a:xfrm>
            <a:custGeom>
              <a:avLst/>
              <a:gdLst/>
              <a:ahLst/>
              <a:cxnLst/>
              <a:rect l="l" t="t" r="r" b="b"/>
              <a:pathLst>
                <a:path w="2058035" h="201295">
                  <a:moveTo>
                    <a:pt x="2057502" y="201095"/>
                  </a:moveTo>
                  <a:lnTo>
                    <a:pt x="0" y="0"/>
                  </a:lnTo>
                  <a:lnTo>
                    <a:pt x="38385" y="0"/>
                  </a:lnTo>
                  <a:lnTo>
                    <a:pt x="2057502" y="197342"/>
                  </a:lnTo>
                  <a:lnTo>
                    <a:pt x="2057502" y="201095"/>
                  </a:lnTo>
                  <a:close/>
                </a:path>
              </a:pathLst>
            </a:custGeom>
            <a:solidFill>
              <a:srgbClr val="B3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3799475" y="5220851"/>
              <a:ext cx="2019300" cy="197485"/>
            </a:xfrm>
            <a:custGeom>
              <a:avLst/>
              <a:gdLst/>
              <a:ahLst/>
              <a:cxnLst/>
              <a:rect l="l" t="t" r="r" b="b"/>
              <a:pathLst>
                <a:path w="2019300" h="197485">
                  <a:moveTo>
                    <a:pt x="2018699" y="197303"/>
                  </a:moveTo>
                  <a:lnTo>
                    <a:pt x="0" y="0"/>
                  </a:lnTo>
                  <a:lnTo>
                    <a:pt x="38382" y="0"/>
                  </a:lnTo>
                  <a:lnTo>
                    <a:pt x="2018699" y="193550"/>
                  </a:lnTo>
                  <a:lnTo>
                    <a:pt x="2018699" y="197303"/>
                  </a:lnTo>
                  <a:close/>
                </a:path>
              </a:pathLst>
            </a:custGeom>
            <a:solidFill>
              <a:srgbClr val="B9E5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3838294" y="5220851"/>
              <a:ext cx="1979930" cy="193675"/>
            </a:xfrm>
            <a:custGeom>
              <a:avLst/>
              <a:gdLst/>
              <a:ahLst/>
              <a:cxnLst/>
              <a:rect l="l" t="t" r="r" b="b"/>
              <a:pathLst>
                <a:path w="1979929" h="193675">
                  <a:moveTo>
                    <a:pt x="1979879" y="193507"/>
                  </a:moveTo>
                  <a:lnTo>
                    <a:pt x="0" y="0"/>
                  </a:lnTo>
                  <a:lnTo>
                    <a:pt x="38366" y="0"/>
                  </a:lnTo>
                  <a:lnTo>
                    <a:pt x="1979879" y="189757"/>
                  </a:lnTo>
                  <a:lnTo>
                    <a:pt x="1979879" y="193507"/>
                  </a:lnTo>
                  <a:close/>
                </a:path>
              </a:pathLst>
            </a:custGeom>
            <a:solidFill>
              <a:srgbClr val="BF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3877099" y="5220851"/>
              <a:ext cx="1941195" cy="189865"/>
            </a:xfrm>
            <a:custGeom>
              <a:avLst/>
              <a:gdLst/>
              <a:ahLst/>
              <a:cxnLst/>
              <a:rect l="l" t="t" r="r" b="b"/>
              <a:pathLst>
                <a:path w="1941195" h="189864">
                  <a:moveTo>
                    <a:pt x="1941075" y="189715"/>
                  </a:moveTo>
                  <a:lnTo>
                    <a:pt x="0" y="0"/>
                  </a:lnTo>
                  <a:lnTo>
                    <a:pt x="38366" y="0"/>
                  </a:lnTo>
                  <a:lnTo>
                    <a:pt x="1941075" y="185965"/>
                  </a:lnTo>
                  <a:lnTo>
                    <a:pt x="1941075" y="189715"/>
                  </a:lnTo>
                  <a:close/>
                </a:path>
              </a:pathLst>
            </a:custGeom>
            <a:solidFill>
              <a:srgbClr val="C4E9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3915899" y="5220851"/>
              <a:ext cx="1902460" cy="186055"/>
            </a:xfrm>
            <a:custGeom>
              <a:avLst/>
              <a:gdLst/>
              <a:ahLst/>
              <a:cxnLst/>
              <a:rect l="l" t="t" r="r" b="b"/>
              <a:pathLst>
                <a:path w="1902460" h="186054">
                  <a:moveTo>
                    <a:pt x="1902275" y="185922"/>
                  </a:moveTo>
                  <a:lnTo>
                    <a:pt x="0" y="0"/>
                  </a:lnTo>
                  <a:lnTo>
                    <a:pt x="38365" y="0"/>
                  </a:lnTo>
                  <a:lnTo>
                    <a:pt x="1902275" y="182173"/>
                  </a:lnTo>
                  <a:lnTo>
                    <a:pt x="1902275" y="185922"/>
                  </a:lnTo>
                  <a:close/>
                </a:path>
              </a:pathLst>
            </a:custGeom>
            <a:solidFill>
              <a:srgbClr val="CAEB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3954703" y="5220851"/>
              <a:ext cx="1863725" cy="182245"/>
            </a:xfrm>
            <a:custGeom>
              <a:avLst/>
              <a:gdLst/>
              <a:ahLst/>
              <a:cxnLst/>
              <a:rect l="l" t="t" r="r" b="b"/>
              <a:pathLst>
                <a:path w="1863725" h="182245">
                  <a:moveTo>
                    <a:pt x="1863471" y="182130"/>
                  </a:moveTo>
                  <a:lnTo>
                    <a:pt x="0" y="0"/>
                  </a:lnTo>
                  <a:lnTo>
                    <a:pt x="38365" y="0"/>
                  </a:lnTo>
                  <a:lnTo>
                    <a:pt x="1863471" y="178380"/>
                  </a:lnTo>
                  <a:lnTo>
                    <a:pt x="1863471" y="182130"/>
                  </a:lnTo>
                  <a:close/>
                </a:path>
              </a:pathLst>
            </a:custGeom>
            <a:solidFill>
              <a:srgbClr val="CF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3993507" y="5220851"/>
              <a:ext cx="1824989" cy="178435"/>
            </a:xfrm>
            <a:custGeom>
              <a:avLst/>
              <a:gdLst/>
              <a:ahLst/>
              <a:cxnLst/>
              <a:rect l="l" t="t" r="r" b="b"/>
              <a:pathLst>
                <a:path w="1824989" h="178435">
                  <a:moveTo>
                    <a:pt x="1824667" y="178337"/>
                  </a:moveTo>
                  <a:lnTo>
                    <a:pt x="0" y="0"/>
                  </a:lnTo>
                  <a:lnTo>
                    <a:pt x="38365" y="0"/>
                  </a:lnTo>
                  <a:lnTo>
                    <a:pt x="1824667" y="174588"/>
                  </a:lnTo>
                  <a:lnTo>
                    <a:pt x="1824667" y="178337"/>
                  </a:lnTo>
                  <a:close/>
                </a:path>
              </a:pathLst>
            </a:custGeom>
            <a:solidFill>
              <a:srgbClr val="D5EF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4032311" y="5220851"/>
              <a:ext cx="1786255" cy="174625"/>
            </a:xfrm>
            <a:custGeom>
              <a:avLst/>
              <a:gdLst/>
              <a:ahLst/>
              <a:cxnLst/>
              <a:rect l="l" t="t" r="r" b="b"/>
              <a:pathLst>
                <a:path w="1786254" h="174625">
                  <a:moveTo>
                    <a:pt x="1785863" y="174544"/>
                  </a:moveTo>
                  <a:lnTo>
                    <a:pt x="0" y="0"/>
                  </a:lnTo>
                  <a:lnTo>
                    <a:pt x="38380" y="0"/>
                  </a:lnTo>
                  <a:lnTo>
                    <a:pt x="1785863" y="170795"/>
                  </a:lnTo>
                  <a:lnTo>
                    <a:pt x="1785863" y="174544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4071115" y="5220851"/>
              <a:ext cx="1747520" cy="170815"/>
            </a:xfrm>
            <a:custGeom>
              <a:avLst/>
              <a:gdLst/>
              <a:ahLst/>
              <a:cxnLst/>
              <a:rect l="l" t="t" r="r" b="b"/>
              <a:pathLst>
                <a:path w="1747520" h="170814">
                  <a:moveTo>
                    <a:pt x="1747059" y="170752"/>
                  </a:moveTo>
                  <a:lnTo>
                    <a:pt x="0" y="0"/>
                  </a:lnTo>
                  <a:lnTo>
                    <a:pt x="38361" y="0"/>
                  </a:lnTo>
                  <a:lnTo>
                    <a:pt x="1747059" y="167002"/>
                  </a:lnTo>
                  <a:lnTo>
                    <a:pt x="1747059" y="170752"/>
                  </a:lnTo>
                  <a:close/>
                </a:path>
              </a:pathLst>
            </a:custGeom>
            <a:solidFill>
              <a:srgbClr val="E0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4109919" y="5220851"/>
              <a:ext cx="1708785" cy="167005"/>
            </a:xfrm>
            <a:custGeom>
              <a:avLst/>
              <a:gdLst/>
              <a:ahLst/>
              <a:cxnLst/>
              <a:rect l="l" t="t" r="r" b="b"/>
              <a:pathLst>
                <a:path w="1708785" h="167004">
                  <a:moveTo>
                    <a:pt x="1708255" y="166959"/>
                  </a:moveTo>
                  <a:lnTo>
                    <a:pt x="0" y="0"/>
                  </a:lnTo>
                  <a:lnTo>
                    <a:pt x="38361" y="0"/>
                  </a:lnTo>
                  <a:lnTo>
                    <a:pt x="1708255" y="163210"/>
                  </a:lnTo>
                  <a:lnTo>
                    <a:pt x="1708255" y="166959"/>
                  </a:lnTo>
                  <a:close/>
                </a:path>
              </a:pathLst>
            </a:custGeom>
            <a:solidFill>
              <a:srgbClr val="E6F5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4148717" y="5220851"/>
              <a:ext cx="1670050" cy="163195"/>
            </a:xfrm>
            <a:custGeom>
              <a:avLst/>
              <a:gdLst/>
              <a:ahLst/>
              <a:cxnLst/>
              <a:rect l="l" t="t" r="r" b="b"/>
              <a:pathLst>
                <a:path w="1670050" h="163195">
                  <a:moveTo>
                    <a:pt x="1669456" y="163167"/>
                  </a:moveTo>
                  <a:lnTo>
                    <a:pt x="0" y="0"/>
                  </a:lnTo>
                  <a:lnTo>
                    <a:pt x="38381" y="0"/>
                  </a:lnTo>
                  <a:lnTo>
                    <a:pt x="1669456" y="159417"/>
                  </a:lnTo>
                  <a:lnTo>
                    <a:pt x="1669456" y="163167"/>
                  </a:lnTo>
                  <a:close/>
                </a:path>
              </a:pathLst>
            </a:custGeom>
            <a:solidFill>
              <a:srgbClr val="EBF7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4187521" y="5220851"/>
              <a:ext cx="1630680" cy="159385"/>
            </a:xfrm>
            <a:custGeom>
              <a:avLst/>
              <a:gdLst/>
              <a:ahLst/>
              <a:cxnLst/>
              <a:rect l="l" t="t" r="r" b="b"/>
              <a:pathLst>
                <a:path w="1630679" h="159385">
                  <a:moveTo>
                    <a:pt x="1630652" y="159375"/>
                  </a:moveTo>
                  <a:lnTo>
                    <a:pt x="0" y="0"/>
                  </a:lnTo>
                  <a:lnTo>
                    <a:pt x="38361" y="0"/>
                  </a:lnTo>
                  <a:lnTo>
                    <a:pt x="1630652" y="155625"/>
                  </a:lnTo>
                  <a:lnTo>
                    <a:pt x="1630652" y="159375"/>
                  </a:lnTo>
                  <a:close/>
                </a:path>
              </a:pathLst>
            </a:custGeom>
            <a:solidFill>
              <a:srgbClr val="F0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4226325" y="5220851"/>
              <a:ext cx="1591945" cy="156210"/>
            </a:xfrm>
            <a:custGeom>
              <a:avLst/>
              <a:gdLst/>
              <a:ahLst/>
              <a:cxnLst/>
              <a:rect l="l" t="t" r="r" b="b"/>
              <a:pathLst>
                <a:path w="1591945" h="156210">
                  <a:moveTo>
                    <a:pt x="1591848" y="155582"/>
                  </a:moveTo>
                  <a:lnTo>
                    <a:pt x="0" y="0"/>
                  </a:lnTo>
                  <a:lnTo>
                    <a:pt x="38375" y="0"/>
                  </a:lnTo>
                  <a:lnTo>
                    <a:pt x="1591848" y="151833"/>
                  </a:lnTo>
                  <a:lnTo>
                    <a:pt x="1591848" y="155582"/>
                  </a:lnTo>
                  <a:close/>
                </a:path>
              </a:pathLst>
            </a:custGeom>
            <a:solidFill>
              <a:srgbClr val="F7FC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4265117" y="5220855"/>
              <a:ext cx="1553210" cy="152400"/>
            </a:xfrm>
            <a:custGeom>
              <a:avLst/>
              <a:gdLst/>
              <a:ahLst/>
              <a:cxnLst/>
              <a:rect l="l" t="t" r="r" b="b"/>
              <a:pathLst>
                <a:path w="1553210" h="152400">
                  <a:moveTo>
                    <a:pt x="1553044" y="146164"/>
                  </a:moveTo>
                  <a:lnTo>
                    <a:pt x="57569" y="0"/>
                  </a:lnTo>
                  <a:lnTo>
                    <a:pt x="38366" y="0"/>
                  </a:lnTo>
                  <a:lnTo>
                    <a:pt x="19177" y="0"/>
                  </a:lnTo>
                  <a:lnTo>
                    <a:pt x="0" y="0"/>
                  </a:lnTo>
                  <a:lnTo>
                    <a:pt x="1553044" y="151790"/>
                  </a:lnTo>
                  <a:lnTo>
                    <a:pt x="1553044" y="149923"/>
                  </a:lnTo>
                  <a:lnTo>
                    <a:pt x="1553044" y="148043"/>
                  </a:lnTo>
                  <a:lnTo>
                    <a:pt x="1553044" y="1461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4322908" y="5220851"/>
              <a:ext cx="1495425" cy="146685"/>
            </a:xfrm>
            <a:custGeom>
              <a:avLst/>
              <a:gdLst/>
              <a:ahLst/>
              <a:cxnLst/>
              <a:rect l="l" t="t" r="r" b="b"/>
              <a:pathLst>
                <a:path w="1495425" h="146685">
                  <a:moveTo>
                    <a:pt x="1495266" y="146143"/>
                  </a:moveTo>
                  <a:lnTo>
                    <a:pt x="0" y="0"/>
                  </a:lnTo>
                  <a:lnTo>
                    <a:pt x="38389" y="0"/>
                  </a:lnTo>
                  <a:lnTo>
                    <a:pt x="1495266" y="142391"/>
                  </a:lnTo>
                  <a:lnTo>
                    <a:pt x="1495266" y="146143"/>
                  </a:lnTo>
                  <a:close/>
                </a:path>
              </a:pathLst>
            </a:custGeom>
            <a:solidFill>
              <a:srgbClr val="EDF8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4361495" y="5220851"/>
              <a:ext cx="1456690" cy="142875"/>
            </a:xfrm>
            <a:custGeom>
              <a:avLst/>
              <a:gdLst/>
              <a:ahLst/>
              <a:cxnLst/>
              <a:rect l="l" t="t" r="r" b="b"/>
              <a:pathLst>
                <a:path w="1456689" h="142875">
                  <a:moveTo>
                    <a:pt x="1456679" y="142371"/>
                  </a:moveTo>
                  <a:lnTo>
                    <a:pt x="0" y="0"/>
                  </a:lnTo>
                  <a:lnTo>
                    <a:pt x="38380" y="0"/>
                  </a:lnTo>
                  <a:lnTo>
                    <a:pt x="1456679" y="138621"/>
                  </a:lnTo>
                  <a:lnTo>
                    <a:pt x="1456679" y="142371"/>
                  </a:lnTo>
                  <a:close/>
                </a:path>
              </a:pathLst>
            </a:custGeom>
            <a:solidFill>
              <a:srgbClr val="DF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4400101" y="5220851"/>
              <a:ext cx="1418590" cy="139065"/>
            </a:xfrm>
            <a:custGeom>
              <a:avLst/>
              <a:gdLst/>
              <a:ahLst/>
              <a:cxnLst/>
              <a:rect l="l" t="t" r="r" b="b"/>
              <a:pathLst>
                <a:path w="1418589" h="139064">
                  <a:moveTo>
                    <a:pt x="1418073" y="138598"/>
                  </a:moveTo>
                  <a:lnTo>
                    <a:pt x="0" y="0"/>
                  </a:lnTo>
                  <a:lnTo>
                    <a:pt x="38380" y="0"/>
                  </a:lnTo>
                  <a:lnTo>
                    <a:pt x="1418073" y="134848"/>
                  </a:lnTo>
                  <a:lnTo>
                    <a:pt x="1418073" y="138598"/>
                  </a:lnTo>
                  <a:close/>
                </a:path>
              </a:pathLst>
            </a:custGeom>
            <a:solidFill>
              <a:srgbClr val="CF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4438704" y="5220851"/>
              <a:ext cx="1379855" cy="135255"/>
            </a:xfrm>
            <a:custGeom>
              <a:avLst/>
              <a:gdLst/>
              <a:ahLst/>
              <a:cxnLst/>
              <a:rect l="l" t="t" r="r" b="b"/>
              <a:pathLst>
                <a:path w="1379854" h="135254">
                  <a:moveTo>
                    <a:pt x="1379469" y="134825"/>
                  </a:moveTo>
                  <a:lnTo>
                    <a:pt x="0" y="0"/>
                  </a:lnTo>
                  <a:lnTo>
                    <a:pt x="38364" y="0"/>
                  </a:lnTo>
                  <a:lnTo>
                    <a:pt x="1379469" y="131075"/>
                  </a:lnTo>
                  <a:lnTo>
                    <a:pt x="1379469" y="134825"/>
                  </a:lnTo>
                  <a:close/>
                </a:path>
              </a:pathLst>
            </a:custGeom>
            <a:solidFill>
              <a:srgbClr val="C0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4477279" y="5220851"/>
              <a:ext cx="1341120" cy="131445"/>
            </a:xfrm>
            <a:custGeom>
              <a:avLst/>
              <a:gdLst/>
              <a:ahLst/>
              <a:cxnLst/>
              <a:rect l="l" t="t" r="r" b="b"/>
              <a:pathLst>
                <a:path w="1341120" h="131445">
                  <a:moveTo>
                    <a:pt x="1340894" y="131056"/>
                  </a:moveTo>
                  <a:lnTo>
                    <a:pt x="0" y="0"/>
                  </a:lnTo>
                  <a:lnTo>
                    <a:pt x="38393" y="0"/>
                  </a:lnTo>
                  <a:lnTo>
                    <a:pt x="1340894" y="127302"/>
                  </a:lnTo>
                  <a:lnTo>
                    <a:pt x="1340894" y="131056"/>
                  </a:lnTo>
                  <a:close/>
                </a:path>
              </a:pathLst>
            </a:custGeom>
            <a:solidFill>
              <a:srgbClr val="B1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4515885" y="5220851"/>
              <a:ext cx="1302385" cy="127635"/>
            </a:xfrm>
            <a:custGeom>
              <a:avLst/>
              <a:gdLst/>
              <a:ahLst/>
              <a:cxnLst/>
              <a:rect l="l" t="t" r="r" b="b"/>
              <a:pathLst>
                <a:path w="1302385" h="127635">
                  <a:moveTo>
                    <a:pt x="1302289" y="127283"/>
                  </a:moveTo>
                  <a:lnTo>
                    <a:pt x="0" y="0"/>
                  </a:lnTo>
                  <a:lnTo>
                    <a:pt x="38393" y="0"/>
                  </a:lnTo>
                  <a:lnTo>
                    <a:pt x="1302289" y="123529"/>
                  </a:lnTo>
                  <a:lnTo>
                    <a:pt x="1302289" y="127283"/>
                  </a:lnTo>
                  <a:close/>
                </a:path>
              </a:pathLst>
            </a:custGeom>
            <a:solidFill>
              <a:srgbClr val="A1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4554476" y="5220851"/>
              <a:ext cx="1264285" cy="123825"/>
            </a:xfrm>
            <a:custGeom>
              <a:avLst/>
              <a:gdLst/>
              <a:ahLst/>
              <a:cxnLst/>
              <a:rect l="l" t="t" r="r" b="b"/>
              <a:pathLst>
                <a:path w="1264285" h="123825">
                  <a:moveTo>
                    <a:pt x="1263697" y="123509"/>
                  </a:moveTo>
                  <a:lnTo>
                    <a:pt x="0" y="0"/>
                  </a:lnTo>
                  <a:lnTo>
                    <a:pt x="38376" y="0"/>
                  </a:lnTo>
                  <a:lnTo>
                    <a:pt x="1263697" y="119760"/>
                  </a:lnTo>
                  <a:lnTo>
                    <a:pt x="1263697" y="123509"/>
                  </a:lnTo>
                  <a:close/>
                </a:path>
              </a:pathLst>
            </a:custGeom>
            <a:solidFill>
              <a:srgbClr val="91D9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4593076" y="5220851"/>
              <a:ext cx="1225550" cy="120014"/>
            </a:xfrm>
            <a:custGeom>
              <a:avLst/>
              <a:gdLst/>
              <a:ahLst/>
              <a:cxnLst/>
              <a:rect l="l" t="t" r="r" b="b"/>
              <a:pathLst>
                <a:path w="1225550" h="120014">
                  <a:moveTo>
                    <a:pt x="1225097" y="119737"/>
                  </a:moveTo>
                  <a:lnTo>
                    <a:pt x="0" y="0"/>
                  </a:lnTo>
                  <a:lnTo>
                    <a:pt x="38367" y="0"/>
                  </a:lnTo>
                  <a:lnTo>
                    <a:pt x="1225097" y="115987"/>
                  </a:lnTo>
                  <a:lnTo>
                    <a:pt x="1225097" y="119737"/>
                  </a:lnTo>
                  <a:close/>
                </a:path>
              </a:pathLst>
            </a:custGeom>
            <a:solidFill>
              <a:srgbClr val="80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4631653" y="5220851"/>
              <a:ext cx="1186815" cy="116205"/>
            </a:xfrm>
            <a:custGeom>
              <a:avLst/>
              <a:gdLst/>
              <a:ahLst/>
              <a:cxnLst/>
              <a:rect l="l" t="t" r="r" b="b"/>
              <a:pathLst>
                <a:path w="1186814" h="116204">
                  <a:moveTo>
                    <a:pt x="1186520" y="115967"/>
                  </a:moveTo>
                  <a:lnTo>
                    <a:pt x="0" y="0"/>
                  </a:lnTo>
                  <a:lnTo>
                    <a:pt x="38390" y="0"/>
                  </a:lnTo>
                  <a:lnTo>
                    <a:pt x="1186520" y="112214"/>
                  </a:lnTo>
                  <a:lnTo>
                    <a:pt x="1186520" y="115967"/>
                  </a:lnTo>
                  <a:close/>
                </a:path>
              </a:pathLst>
            </a:custGeom>
            <a:solidFill>
              <a:srgbClr val="6C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4670259" y="5220851"/>
              <a:ext cx="1148080" cy="112395"/>
            </a:xfrm>
            <a:custGeom>
              <a:avLst/>
              <a:gdLst/>
              <a:ahLst/>
              <a:cxnLst/>
              <a:rect l="l" t="t" r="r" b="b"/>
              <a:pathLst>
                <a:path w="1148079" h="112395">
                  <a:moveTo>
                    <a:pt x="1147914" y="112194"/>
                  </a:moveTo>
                  <a:lnTo>
                    <a:pt x="0" y="0"/>
                  </a:lnTo>
                  <a:lnTo>
                    <a:pt x="38391" y="0"/>
                  </a:lnTo>
                  <a:lnTo>
                    <a:pt x="1147914" y="108441"/>
                  </a:lnTo>
                  <a:lnTo>
                    <a:pt x="1147914" y="112194"/>
                  </a:lnTo>
                  <a:close/>
                </a:path>
              </a:pathLst>
            </a:custGeom>
            <a:solidFill>
              <a:srgbClr val="58CB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4708848" y="5220851"/>
              <a:ext cx="1109345" cy="108585"/>
            </a:xfrm>
            <a:custGeom>
              <a:avLst/>
              <a:gdLst/>
              <a:ahLst/>
              <a:cxnLst/>
              <a:rect l="l" t="t" r="r" b="b"/>
              <a:pathLst>
                <a:path w="1109345" h="108585">
                  <a:moveTo>
                    <a:pt x="1109325" y="108422"/>
                  </a:moveTo>
                  <a:lnTo>
                    <a:pt x="0" y="0"/>
                  </a:lnTo>
                  <a:lnTo>
                    <a:pt x="38378" y="0"/>
                  </a:lnTo>
                  <a:lnTo>
                    <a:pt x="1109325" y="104671"/>
                  </a:lnTo>
                  <a:lnTo>
                    <a:pt x="1109325" y="108422"/>
                  </a:lnTo>
                  <a:close/>
                </a:path>
              </a:pathLst>
            </a:custGeom>
            <a:solidFill>
              <a:srgbClr val="3D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4747452" y="5220851"/>
              <a:ext cx="1071245" cy="104775"/>
            </a:xfrm>
            <a:custGeom>
              <a:avLst/>
              <a:gdLst/>
              <a:ahLst/>
              <a:cxnLst/>
              <a:rect l="l" t="t" r="r" b="b"/>
              <a:pathLst>
                <a:path w="1071245" h="104775">
                  <a:moveTo>
                    <a:pt x="1070722" y="104649"/>
                  </a:moveTo>
                  <a:lnTo>
                    <a:pt x="0" y="0"/>
                  </a:lnTo>
                  <a:lnTo>
                    <a:pt x="38374" y="0"/>
                  </a:lnTo>
                  <a:lnTo>
                    <a:pt x="1070722" y="100899"/>
                  </a:lnTo>
                  <a:lnTo>
                    <a:pt x="1070722" y="104649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4786058" y="5220851"/>
              <a:ext cx="1032510" cy="100965"/>
            </a:xfrm>
            <a:custGeom>
              <a:avLst/>
              <a:gdLst/>
              <a:ahLst/>
              <a:cxnLst/>
              <a:rect l="l" t="t" r="r" b="b"/>
              <a:pathLst>
                <a:path w="1032510" h="100964">
                  <a:moveTo>
                    <a:pt x="1032115" y="100875"/>
                  </a:moveTo>
                  <a:lnTo>
                    <a:pt x="0" y="0"/>
                  </a:lnTo>
                  <a:lnTo>
                    <a:pt x="38364" y="0"/>
                  </a:lnTo>
                  <a:lnTo>
                    <a:pt x="1032115" y="97126"/>
                  </a:lnTo>
                  <a:lnTo>
                    <a:pt x="1032115" y="100875"/>
                  </a:lnTo>
                  <a:close/>
                </a:path>
              </a:pathLst>
            </a:custGeom>
            <a:solidFill>
              <a:srgbClr val="00BF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4824630" y="5220851"/>
              <a:ext cx="993775" cy="97155"/>
            </a:xfrm>
            <a:custGeom>
              <a:avLst/>
              <a:gdLst/>
              <a:ahLst/>
              <a:cxnLst/>
              <a:rect l="l" t="t" r="r" b="b"/>
              <a:pathLst>
                <a:path w="993775" h="97154">
                  <a:moveTo>
                    <a:pt x="993544" y="97106"/>
                  </a:moveTo>
                  <a:lnTo>
                    <a:pt x="0" y="0"/>
                  </a:lnTo>
                  <a:lnTo>
                    <a:pt x="38396" y="0"/>
                  </a:lnTo>
                  <a:lnTo>
                    <a:pt x="993544" y="93353"/>
                  </a:lnTo>
                  <a:lnTo>
                    <a:pt x="993544" y="97106"/>
                  </a:lnTo>
                  <a:close/>
                </a:path>
              </a:pathLst>
            </a:custGeom>
            <a:solidFill>
              <a:srgbClr val="00BB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4863233" y="5220851"/>
              <a:ext cx="955040" cy="93345"/>
            </a:xfrm>
            <a:custGeom>
              <a:avLst/>
              <a:gdLst/>
              <a:ahLst/>
              <a:cxnLst/>
              <a:rect l="l" t="t" r="r" b="b"/>
              <a:pathLst>
                <a:path w="955039" h="93345">
                  <a:moveTo>
                    <a:pt x="954940" y="93333"/>
                  </a:moveTo>
                  <a:lnTo>
                    <a:pt x="0" y="0"/>
                  </a:lnTo>
                  <a:lnTo>
                    <a:pt x="38392" y="0"/>
                  </a:lnTo>
                  <a:lnTo>
                    <a:pt x="954940" y="89580"/>
                  </a:lnTo>
                  <a:lnTo>
                    <a:pt x="954940" y="93333"/>
                  </a:lnTo>
                  <a:close/>
                </a:path>
              </a:pathLst>
            </a:custGeom>
            <a:solidFill>
              <a:srgbClr val="00B7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4901830" y="5220851"/>
              <a:ext cx="916940" cy="90170"/>
            </a:xfrm>
            <a:custGeom>
              <a:avLst/>
              <a:gdLst/>
              <a:ahLst/>
              <a:cxnLst/>
              <a:rect l="l" t="t" r="r" b="b"/>
              <a:pathLst>
                <a:path w="916939" h="90170">
                  <a:moveTo>
                    <a:pt x="916343" y="89560"/>
                  </a:moveTo>
                  <a:lnTo>
                    <a:pt x="0" y="0"/>
                  </a:lnTo>
                  <a:lnTo>
                    <a:pt x="38370" y="0"/>
                  </a:lnTo>
                  <a:lnTo>
                    <a:pt x="916343" y="85811"/>
                  </a:lnTo>
                  <a:lnTo>
                    <a:pt x="916343" y="89560"/>
                  </a:lnTo>
                  <a:close/>
                </a:path>
              </a:pathLst>
            </a:custGeom>
            <a:solidFill>
              <a:srgbClr val="00B4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4940430" y="5220851"/>
              <a:ext cx="878205" cy="86360"/>
            </a:xfrm>
            <a:custGeom>
              <a:avLst/>
              <a:gdLst/>
              <a:ahLst/>
              <a:cxnLst/>
              <a:rect l="l" t="t" r="r" b="b"/>
              <a:pathLst>
                <a:path w="878204" h="86360">
                  <a:moveTo>
                    <a:pt x="877744" y="85788"/>
                  </a:moveTo>
                  <a:lnTo>
                    <a:pt x="0" y="0"/>
                  </a:lnTo>
                  <a:lnTo>
                    <a:pt x="38377" y="0"/>
                  </a:lnTo>
                  <a:lnTo>
                    <a:pt x="877744" y="82037"/>
                  </a:lnTo>
                  <a:lnTo>
                    <a:pt x="877744" y="85788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4978997" y="5220855"/>
              <a:ext cx="839469" cy="82550"/>
            </a:xfrm>
            <a:custGeom>
              <a:avLst/>
              <a:gdLst/>
              <a:ahLst/>
              <a:cxnLst/>
              <a:rect l="l" t="t" r="r" b="b"/>
              <a:pathLst>
                <a:path w="839470" h="82550">
                  <a:moveTo>
                    <a:pt x="839165" y="77228"/>
                  </a:moveTo>
                  <a:lnTo>
                    <a:pt x="838822" y="76288"/>
                  </a:lnTo>
                  <a:lnTo>
                    <a:pt x="58242" y="0"/>
                  </a:lnTo>
                  <a:lnTo>
                    <a:pt x="38392" y="0"/>
                  </a:lnTo>
                  <a:lnTo>
                    <a:pt x="19875" y="0"/>
                  </a:lnTo>
                  <a:lnTo>
                    <a:pt x="0" y="0"/>
                  </a:lnTo>
                  <a:lnTo>
                    <a:pt x="839165" y="82016"/>
                  </a:lnTo>
                  <a:lnTo>
                    <a:pt x="839165" y="80073"/>
                  </a:lnTo>
                  <a:lnTo>
                    <a:pt x="839165" y="78270"/>
                  </a:lnTo>
                  <a:lnTo>
                    <a:pt x="839165" y="77228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5038158" y="5220851"/>
              <a:ext cx="779780" cy="76200"/>
            </a:xfrm>
            <a:custGeom>
              <a:avLst/>
              <a:gdLst/>
              <a:ahLst/>
              <a:cxnLst/>
              <a:rect l="l" t="t" r="r" b="b"/>
              <a:pathLst>
                <a:path w="779779" h="76200">
                  <a:moveTo>
                    <a:pt x="779625" y="76198"/>
                  </a:moveTo>
                  <a:lnTo>
                    <a:pt x="0" y="0"/>
                  </a:lnTo>
                  <a:lnTo>
                    <a:pt x="38371" y="0"/>
                  </a:lnTo>
                  <a:lnTo>
                    <a:pt x="778141" y="72303"/>
                  </a:lnTo>
                  <a:lnTo>
                    <a:pt x="779625" y="76198"/>
                  </a:lnTo>
                  <a:close/>
                </a:path>
              </a:pathLst>
            </a:custGeom>
            <a:solidFill>
              <a:srgbClr val="00AB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5077450" y="5220851"/>
              <a:ext cx="739140" cy="72390"/>
            </a:xfrm>
            <a:custGeom>
              <a:avLst/>
              <a:gdLst/>
              <a:ahLst/>
              <a:cxnLst/>
              <a:rect l="l" t="t" r="r" b="b"/>
              <a:pathLst>
                <a:path w="739139" h="72389">
                  <a:moveTo>
                    <a:pt x="738814" y="72210"/>
                  </a:moveTo>
                  <a:lnTo>
                    <a:pt x="0" y="0"/>
                  </a:lnTo>
                  <a:lnTo>
                    <a:pt x="38391" y="0"/>
                  </a:lnTo>
                  <a:lnTo>
                    <a:pt x="737329" y="68312"/>
                  </a:lnTo>
                  <a:lnTo>
                    <a:pt x="738814" y="72210"/>
                  </a:lnTo>
                  <a:close/>
                </a:path>
              </a:pathLst>
            </a:custGeom>
            <a:solidFill>
              <a:srgbClr val="00A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5116757" y="5220851"/>
              <a:ext cx="698500" cy="68580"/>
            </a:xfrm>
            <a:custGeom>
              <a:avLst/>
              <a:gdLst/>
              <a:ahLst/>
              <a:cxnLst/>
              <a:rect l="l" t="t" r="r" b="b"/>
              <a:pathLst>
                <a:path w="698500" h="68579">
                  <a:moveTo>
                    <a:pt x="697986" y="68219"/>
                  </a:moveTo>
                  <a:lnTo>
                    <a:pt x="0" y="0"/>
                  </a:lnTo>
                  <a:lnTo>
                    <a:pt x="38376" y="0"/>
                  </a:lnTo>
                  <a:lnTo>
                    <a:pt x="696502" y="64323"/>
                  </a:lnTo>
                  <a:lnTo>
                    <a:pt x="697986" y="68219"/>
                  </a:lnTo>
                  <a:close/>
                </a:path>
              </a:pathLst>
            </a:custGeom>
            <a:solidFill>
              <a:srgbClr val="00A9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5156047" y="5220851"/>
              <a:ext cx="657225" cy="64769"/>
            </a:xfrm>
            <a:custGeom>
              <a:avLst/>
              <a:gdLst/>
              <a:ahLst/>
              <a:cxnLst/>
              <a:rect l="l" t="t" r="r" b="b"/>
              <a:pathLst>
                <a:path w="657225" h="64770">
                  <a:moveTo>
                    <a:pt x="657177" y="64231"/>
                  </a:moveTo>
                  <a:lnTo>
                    <a:pt x="0" y="0"/>
                  </a:lnTo>
                  <a:lnTo>
                    <a:pt x="38393" y="0"/>
                  </a:lnTo>
                  <a:lnTo>
                    <a:pt x="655692" y="60333"/>
                  </a:lnTo>
                  <a:lnTo>
                    <a:pt x="657177" y="64231"/>
                  </a:lnTo>
                  <a:close/>
                </a:path>
              </a:pathLst>
            </a:custGeom>
            <a:solidFill>
              <a:srgbClr val="00A9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5195361" y="5220851"/>
              <a:ext cx="616585" cy="60325"/>
            </a:xfrm>
            <a:custGeom>
              <a:avLst/>
              <a:gdLst/>
              <a:ahLst/>
              <a:cxnLst/>
              <a:rect l="l" t="t" r="r" b="b"/>
              <a:pathLst>
                <a:path w="616585" h="60325">
                  <a:moveTo>
                    <a:pt x="616342" y="60239"/>
                  </a:moveTo>
                  <a:lnTo>
                    <a:pt x="0" y="0"/>
                  </a:lnTo>
                  <a:lnTo>
                    <a:pt x="38363" y="0"/>
                  </a:lnTo>
                  <a:lnTo>
                    <a:pt x="614858" y="56345"/>
                  </a:lnTo>
                  <a:lnTo>
                    <a:pt x="616342" y="60239"/>
                  </a:lnTo>
                  <a:close/>
                </a:path>
              </a:pathLst>
            </a:custGeom>
            <a:solidFill>
              <a:srgbClr val="00A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5234635" y="5220855"/>
              <a:ext cx="575945" cy="56515"/>
            </a:xfrm>
            <a:custGeom>
              <a:avLst/>
              <a:gdLst/>
              <a:ahLst/>
              <a:cxnLst/>
              <a:rect l="l" t="t" r="r" b="b"/>
              <a:pathLst>
                <a:path w="575945" h="56514">
                  <a:moveTo>
                    <a:pt x="575538" y="0"/>
                  </a:moveTo>
                  <a:lnTo>
                    <a:pt x="0" y="0"/>
                  </a:lnTo>
                  <a:lnTo>
                    <a:pt x="0" y="47777"/>
                  </a:lnTo>
                  <a:lnTo>
                    <a:pt x="0" y="56248"/>
                  </a:lnTo>
                  <a:lnTo>
                    <a:pt x="575538" y="56248"/>
                  </a:lnTo>
                  <a:lnTo>
                    <a:pt x="575538" y="47777"/>
                  </a:lnTo>
                  <a:lnTo>
                    <a:pt x="575538" y="0"/>
                  </a:lnTo>
                  <a:close/>
                </a:path>
              </a:pathLst>
            </a:custGeom>
            <a:solidFill>
              <a:srgbClr val="2FA7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5273916" y="5220855"/>
              <a:ext cx="534670" cy="52705"/>
            </a:xfrm>
            <a:custGeom>
              <a:avLst/>
              <a:gdLst/>
              <a:ahLst/>
              <a:cxnLst/>
              <a:rect l="l" t="t" r="r" b="b"/>
              <a:pathLst>
                <a:path w="534670" h="52704">
                  <a:moveTo>
                    <a:pt x="534212" y="0"/>
                  </a:moveTo>
                  <a:lnTo>
                    <a:pt x="0" y="0"/>
                  </a:lnTo>
                  <a:lnTo>
                    <a:pt x="0" y="47777"/>
                  </a:lnTo>
                  <a:lnTo>
                    <a:pt x="0" y="52209"/>
                  </a:lnTo>
                  <a:lnTo>
                    <a:pt x="534212" y="52209"/>
                  </a:lnTo>
                  <a:lnTo>
                    <a:pt x="534212" y="47777"/>
                  </a:lnTo>
                  <a:lnTo>
                    <a:pt x="534212" y="0"/>
                  </a:lnTo>
                  <a:close/>
                </a:path>
              </a:pathLst>
            </a:custGeom>
            <a:solidFill>
              <a:srgbClr val="47A6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5313242" y="5220851"/>
              <a:ext cx="489584" cy="48260"/>
            </a:xfrm>
            <a:custGeom>
              <a:avLst/>
              <a:gdLst/>
              <a:ahLst/>
              <a:cxnLst/>
              <a:rect l="l" t="t" r="r" b="b"/>
              <a:pathLst>
                <a:path w="489585" h="48260">
                  <a:moveTo>
                    <a:pt x="489566" y="47848"/>
                  </a:moveTo>
                  <a:lnTo>
                    <a:pt x="0" y="0"/>
                  </a:lnTo>
                  <a:lnTo>
                    <a:pt x="38369" y="0"/>
                  </a:lnTo>
                  <a:lnTo>
                    <a:pt x="484364" y="43590"/>
                  </a:lnTo>
                  <a:lnTo>
                    <a:pt x="489566" y="47848"/>
                  </a:lnTo>
                  <a:close/>
                </a:path>
              </a:pathLst>
            </a:custGeom>
            <a:solidFill>
              <a:srgbClr val="56A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5352526" y="5220851"/>
              <a:ext cx="445134" cy="43815"/>
            </a:xfrm>
            <a:custGeom>
              <a:avLst/>
              <a:gdLst/>
              <a:ahLst/>
              <a:cxnLst/>
              <a:rect l="l" t="t" r="r" b="b"/>
              <a:pathLst>
                <a:path w="445135" h="43814">
                  <a:moveTo>
                    <a:pt x="444956" y="43488"/>
                  </a:moveTo>
                  <a:lnTo>
                    <a:pt x="0" y="0"/>
                  </a:lnTo>
                  <a:lnTo>
                    <a:pt x="38367" y="0"/>
                  </a:lnTo>
                  <a:lnTo>
                    <a:pt x="439755" y="39230"/>
                  </a:lnTo>
                  <a:lnTo>
                    <a:pt x="444956" y="43488"/>
                  </a:lnTo>
                  <a:close/>
                </a:path>
              </a:pathLst>
            </a:custGeom>
            <a:solidFill>
              <a:srgbClr val="63A3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5391841" y="5220851"/>
              <a:ext cx="400685" cy="39370"/>
            </a:xfrm>
            <a:custGeom>
              <a:avLst/>
              <a:gdLst/>
              <a:ahLst/>
              <a:cxnLst/>
              <a:rect l="l" t="t" r="r" b="b"/>
              <a:pathLst>
                <a:path w="400685" h="39370">
                  <a:moveTo>
                    <a:pt x="400311" y="39125"/>
                  </a:moveTo>
                  <a:lnTo>
                    <a:pt x="0" y="0"/>
                  </a:lnTo>
                  <a:lnTo>
                    <a:pt x="38369" y="0"/>
                  </a:lnTo>
                  <a:lnTo>
                    <a:pt x="395109" y="34866"/>
                  </a:lnTo>
                  <a:lnTo>
                    <a:pt x="400311" y="39125"/>
                  </a:lnTo>
                  <a:close/>
                </a:path>
              </a:pathLst>
            </a:custGeom>
            <a:solidFill>
              <a:srgbClr val="6EA2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5431125" y="5220851"/>
              <a:ext cx="356235" cy="34925"/>
            </a:xfrm>
            <a:custGeom>
              <a:avLst/>
              <a:gdLst/>
              <a:ahLst/>
              <a:cxnLst/>
              <a:rect l="l" t="t" r="r" b="b"/>
              <a:pathLst>
                <a:path w="356235" h="34925">
                  <a:moveTo>
                    <a:pt x="355702" y="34765"/>
                  </a:moveTo>
                  <a:lnTo>
                    <a:pt x="0" y="0"/>
                  </a:lnTo>
                  <a:lnTo>
                    <a:pt x="38366" y="0"/>
                  </a:lnTo>
                  <a:lnTo>
                    <a:pt x="348855" y="30346"/>
                  </a:lnTo>
                  <a:lnTo>
                    <a:pt x="351856" y="31616"/>
                  </a:lnTo>
                  <a:lnTo>
                    <a:pt x="355702" y="34765"/>
                  </a:lnTo>
                  <a:close/>
                </a:path>
              </a:pathLst>
            </a:custGeom>
            <a:solidFill>
              <a:srgbClr val="77A0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5470413" y="5220851"/>
              <a:ext cx="309880" cy="30480"/>
            </a:xfrm>
            <a:custGeom>
              <a:avLst/>
              <a:gdLst/>
              <a:ahLst/>
              <a:cxnLst/>
              <a:rect l="l" t="t" r="r" b="b"/>
              <a:pathLst>
                <a:path w="309879" h="30479">
                  <a:moveTo>
                    <a:pt x="309291" y="30229"/>
                  </a:moveTo>
                  <a:lnTo>
                    <a:pt x="0" y="0"/>
                  </a:lnTo>
                  <a:lnTo>
                    <a:pt x="38395" y="0"/>
                  </a:lnTo>
                  <a:lnTo>
                    <a:pt x="297766" y="25350"/>
                  </a:lnTo>
                  <a:lnTo>
                    <a:pt x="309291" y="30229"/>
                  </a:lnTo>
                  <a:close/>
                </a:path>
              </a:pathLst>
            </a:custGeom>
            <a:solidFill>
              <a:srgbClr val="7E9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5509730" y="5220851"/>
              <a:ext cx="258445" cy="25400"/>
            </a:xfrm>
            <a:custGeom>
              <a:avLst/>
              <a:gdLst/>
              <a:ahLst/>
              <a:cxnLst/>
              <a:rect l="l" t="t" r="r" b="b"/>
              <a:pathLst>
                <a:path w="258445" h="25400">
                  <a:moveTo>
                    <a:pt x="258172" y="25233"/>
                  </a:moveTo>
                  <a:lnTo>
                    <a:pt x="0" y="0"/>
                  </a:lnTo>
                  <a:lnTo>
                    <a:pt x="38366" y="0"/>
                  </a:lnTo>
                  <a:lnTo>
                    <a:pt x="246657" y="20357"/>
                  </a:lnTo>
                  <a:lnTo>
                    <a:pt x="258172" y="25233"/>
                  </a:lnTo>
                  <a:close/>
                </a:path>
              </a:pathLst>
            </a:custGeom>
            <a:solidFill>
              <a:srgbClr val="849C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5549006" y="5220851"/>
              <a:ext cx="207645" cy="20320"/>
            </a:xfrm>
            <a:custGeom>
              <a:avLst/>
              <a:gdLst/>
              <a:ahLst/>
              <a:cxnLst/>
              <a:rect l="l" t="t" r="r" b="b"/>
              <a:pathLst>
                <a:path w="207645" h="20320">
                  <a:moveTo>
                    <a:pt x="207107" y="20242"/>
                  </a:moveTo>
                  <a:lnTo>
                    <a:pt x="0" y="0"/>
                  </a:lnTo>
                  <a:lnTo>
                    <a:pt x="38365" y="0"/>
                  </a:lnTo>
                  <a:lnTo>
                    <a:pt x="195592" y="15366"/>
                  </a:lnTo>
                  <a:lnTo>
                    <a:pt x="207107" y="20242"/>
                  </a:lnTo>
                  <a:close/>
                </a:path>
              </a:pathLst>
            </a:custGeom>
            <a:solidFill>
              <a:srgbClr val="899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5588293" y="5220851"/>
              <a:ext cx="156210" cy="15875"/>
            </a:xfrm>
            <a:custGeom>
              <a:avLst/>
              <a:gdLst/>
              <a:ahLst/>
              <a:cxnLst/>
              <a:rect l="l" t="t" r="r" b="b"/>
              <a:pathLst>
                <a:path w="156210" h="15875">
                  <a:moveTo>
                    <a:pt x="156028" y="15249"/>
                  </a:moveTo>
                  <a:lnTo>
                    <a:pt x="0" y="0"/>
                  </a:lnTo>
                  <a:lnTo>
                    <a:pt x="38396" y="0"/>
                  </a:lnTo>
                  <a:lnTo>
                    <a:pt x="126457" y="8606"/>
                  </a:lnTo>
                  <a:lnTo>
                    <a:pt x="155201" y="14899"/>
                  </a:lnTo>
                  <a:lnTo>
                    <a:pt x="156028" y="15249"/>
                  </a:lnTo>
                  <a:close/>
                </a:path>
              </a:pathLst>
            </a:custGeom>
            <a:solidFill>
              <a:srgbClr val="8E97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5627611" y="5220851"/>
              <a:ext cx="86995" cy="8890"/>
            </a:xfrm>
            <a:custGeom>
              <a:avLst/>
              <a:gdLst/>
              <a:ahLst/>
              <a:cxnLst/>
              <a:rect l="l" t="t" r="r" b="b"/>
              <a:pathLst>
                <a:path w="86995" h="8889">
                  <a:moveTo>
                    <a:pt x="86396" y="8444"/>
                  </a:moveTo>
                  <a:lnTo>
                    <a:pt x="0" y="0"/>
                  </a:lnTo>
                  <a:lnTo>
                    <a:pt x="8150" y="0"/>
                  </a:lnTo>
                  <a:lnTo>
                    <a:pt x="65809" y="3936"/>
                  </a:lnTo>
                  <a:lnTo>
                    <a:pt x="86396" y="8444"/>
                  </a:lnTo>
                  <a:close/>
                </a:path>
              </a:pathLst>
            </a:custGeom>
            <a:solidFill>
              <a:srgbClr val="939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133661" y="5268623"/>
              <a:ext cx="4573270" cy="583565"/>
            </a:xfrm>
            <a:custGeom>
              <a:avLst/>
              <a:gdLst/>
              <a:ahLst/>
              <a:cxnLst/>
              <a:rect l="l" t="t" r="r" b="b"/>
              <a:pathLst>
                <a:path w="4573270" h="583564">
                  <a:moveTo>
                    <a:pt x="4572821" y="583491"/>
                  </a:moveTo>
                  <a:lnTo>
                    <a:pt x="0" y="583491"/>
                  </a:lnTo>
                  <a:lnTo>
                    <a:pt x="0" y="0"/>
                  </a:lnTo>
                  <a:lnTo>
                    <a:pt x="4572821" y="0"/>
                  </a:lnTo>
                  <a:lnTo>
                    <a:pt x="4572821" y="5834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133661" y="5268623"/>
              <a:ext cx="4573270" cy="583565"/>
            </a:xfrm>
            <a:custGeom>
              <a:avLst/>
              <a:gdLst/>
              <a:ahLst/>
              <a:cxnLst/>
              <a:rect l="l" t="t" r="r" b="b"/>
              <a:pathLst>
                <a:path w="4573270" h="583564">
                  <a:moveTo>
                    <a:pt x="0" y="0"/>
                  </a:moveTo>
                  <a:lnTo>
                    <a:pt x="4572812" y="0"/>
                  </a:lnTo>
                  <a:lnTo>
                    <a:pt x="4572812" y="583487"/>
                  </a:lnTo>
                  <a:lnTo>
                    <a:pt x="0" y="583487"/>
                  </a:lnTo>
                  <a:lnTo>
                    <a:pt x="0" y="0"/>
                  </a:lnTo>
                  <a:close/>
                </a:path>
              </a:pathLst>
            </a:custGeom>
            <a:ln w="8427">
              <a:solidFill>
                <a:srgbClr val="9D9F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6" name="object 316"/>
          <p:cNvSpPr txBox="1"/>
          <p:nvPr/>
        </p:nvSpPr>
        <p:spPr>
          <a:xfrm>
            <a:off x="1534820" y="5258688"/>
            <a:ext cx="352425" cy="525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000"/>
              </a:lnSpc>
              <a:spcBef>
                <a:spcPts val="100"/>
              </a:spcBef>
            </a:pPr>
            <a:r>
              <a:rPr sz="1400" spc="-70" dirty="0">
                <a:latin typeface="Trebuchet MS"/>
                <a:cs typeface="Trebuchet MS"/>
              </a:rPr>
              <a:t>hot  </a:t>
            </a:r>
            <a:r>
              <a:rPr sz="1400" spc="-20" dirty="0">
                <a:latin typeface="Trebuchet MS"/>
                <a:cs typeface="Trebuchet MS"/>
              </a:rPr>
              <a:t>high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21" name="object 3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90"/>
              </a:spcBef>
            </a:pPr>
            <a:r>
              <a:rPr spc="10" dirty="0"/>
              <a:t>53</a:t>
            </a:r>
          </a:p>
        </p:txBody>
      </p:sp>
      <p:sp>
        <p:nvSpPr>
          <p:cNvPr id="317" name="object 317"/>
          <p:cNvSpPr txBox="1"/>
          <p:nvPr/>
        </p:nvSpPr>
        <p:spPr>
          <a:xfrm>
            <a:off x="2614955" y="5258688"/>
            <a:ext cx="467995" cy="525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000"/>
              </a:lnSpc>
              <a:spcBef>
                <a:spcPts val="100"/>
              </a:spcBef>
            </a:pPr>
            <a:r>
              <a:rPr sz="1400" spc="-30" dirty="0">
                <a:latin typeface="Trebuchet MS"/>
                <a:cs typeface="Trebuchet MS"/>
              </a:rPr>
              <a:t>large  </a:t>
            </a:r>
            <a:r>
              <a:rPr sz="1400" spc="-45" dirty="0">
                <a:latin typeface="Trebuchet MS"/>
                <a:cs typeface="Trebuchet MS"/>
              </a:rPr>
              <a:t>sweet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18" name="object 318"/>
          <p:cNvSpPr txBox="1"/>
          <p:nvPr/>
        </p:nvSpPr>
        <p:spPr>
          <a:xfrm>
            <a:off x="3803015" y="5258688"/>
            <a:ext cx="398145" cy="525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000"/>
              </a:lnSpc>
              <a:spcBef>
                <a:spcPts val="100"/>
              </a:spcBef>
            </a:pPr>
            <a:r>
              <a:rPr sz="1400" spc="-45" dirty="0">
                <a:latin typeface="Trebuchet MS"/>
                <a:cs typeface="Trebuchet MS"/>
              </a:rPr>
              <a:t>short  </a:t>
            </a:r>
            <a:r>
              <a:rPr sz="1400" spc="-30" dirty="0">
                <a:latin typeface="Trebuchet MS"/>
                <a:cs typeface="Trebuchet MS"/>
              </a:rPr>
              <a:t>poor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19" name="object 319"/>
          <p:cNvSpPr txBox="1"/>
          <p:nvPr/>
        </p:nvSpPr>
        <p:spPr>
          <a:xfrm>
            <a:off x="4641875" y="5258688"/>
            <a:ext cx="516890" cy="525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000"/>
              </a:lnSpc>
              <a:spcBef>
                <a:spcPts val="100"/>
              </a:spcBef>
            </a:pPr>
            <a:r>
              <a:rPr sz="1400" spc="-85" dirty="0">
                <a:latin typeface="Trebuchet MS"/>
                <a:cs typeface="Trebuchet MS"/>
              </a:rPr>
              <a:t>free  </a:t>
            </a:r>
            <a:r>
              <a:rPr sz="1400" spc="-65" dirty="0">
                <a:latin typeface="Trebuchet MS"/>
                <a:cs typeface="Trebuchet MS"/>
              </a:rPr>
              <a:t>playful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20" name="object 320"/>
          <p:cNvSpPr txBox="1"/>
          <p:nvPr/>
        </p:nvSpPr>
        <p:spPr>
          <a:xfrm>
            <a:off x="1085850" y="5918784"/>
            <a:ext cx="4878705" cy="2794000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372745" indent="-360680">
              <a:lnSpc>
                <a:spcPct val="100000"/>
              </a:lnSpc>
              <a:spcBef>
                <a:spcPts val="665"/>
              </a:spcBef>
              <a:buAutoNum type="arabicPlain"/>
              <a:tabLst>
                <a:tab pos="372110" algn="l"/>
                <a:tab pos="373380" algn="l"/>
                <a:tab pos="3107690" algn="l"/>
              </a:tabLst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85" dirty="0">
                <a:latin typeface="Trebuchet MS"/>
                <a:cs typeface="Trebuchet MS"/>
              </a:rPr>
              <a:t>ice </a:t>
            </a:r>
            <a:r>
              <a:rPr sz="1600" spc="-40" dirty="0">
                <a:latin typeface="Trebuchet MS"/>
                <a:cs typeface="Trebuchet MS"/>
              </a:rPr>
              <a:t>cream</a:t>
            </a:r>
            <a:r>
              <a:rPr sz="1600" spc="-50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is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very</a:t>
            </a:r>
            <a:r>
              <a:rPr sz="1600" u="sng" spc="-8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190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372745" indent="-360680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372110" algn="l"/>
                <a:tab pos="373380" algn="l"/>
                <a:tab pos="1953260" algn="l"/>
              </a:tabLst>
            </a:pPr>
            <a:r>
              <a:rPr sz="1600" spc="-160" dirty="0">
                <a:latin typeface="Trebuchet MS"/>
                <a:cs typeface="Trebuchet MS"/>
              </a:rPr>
              <a:t>It’s</a:t>
            </a:r>
            <a:r>
              <a:rPr sz="1600" spc="-80" dirty="0">
                <a:latin typeface="Trebuchet MS"/>
                <a:cs typeface="Trebuchet MS"/>
              </a:rPr>
              <a:t> very</a:t>
            </a:r>
            <a:r>
              <a:rPr sz="1600" u="sng" spc="-8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75" dirty="0">
                <a:latin typeface="Trebuchet MS"/>
                <a:cs typeface="Trebuchet MS"/>
              </a:rPr>
              <a:t>in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summer.</a:t>
            </a:r>
            <a:endParaRPr sz="1600">
              <a:latin typeface="Trebuchet MS"/>
              <a:cs typeface="Trebuchet MS"/>
            </a:endParaRPr>
          </a:p>
          <a:p>
            <a:pPr marL="372745" marR="276860" indent="-360680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372110" algn="l"/>
                <a:tab pos="373380" algn="l"/>
                <a:tab pos="3743960" algn="l"/>
              </a:tabLst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20" dirty="0">
                <a:latin typeface="Trebuchet MS"/>
                <a:cs typeface="Trebuchet MS"/>
              </a:rPr>
              <a:t>company </a:t>
            </a:r>
            <a:r>
              <a:rPr sz="1600" spc="-35" dirty="0">
                <a:latin typeface="Trebuchet MS"/>
                <a:cs typeface="Trebuchet MS"/>
              </a:rPr>
              <a:t>is</a:t>
            </a:r>
            <a:r>
              <a:rPr sz="1600" spc="-95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giving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away</a:t>
            </a:r>
            <a:r>
              <a:rPr sz="1600" u="sng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0" dirty="0">
                <a:latin typeface="Trebuchet MS"/>
                <a:cs typeface="Trebuchet MS"/>
              </a:rPr>
              <a:t>gifts </a:t>
            </a:r>
            <a:r>
              <a:rPr sz="1600" spc="-110" dirty="0">
                <a:latin typeface="Trebuchet MS"/>
                <a:cs typeface="Trebuchet MS"/>
              </a:rPr>
              <a:t>to</a:t>
            </a:r>
            <a:r>
              <a:rPr sz="1600" spc="-145" dirty="0">
                <a:latin typeface="Trebuchet MS"/>
                <a:cs typeface="Trebuchet MS"/>
              </a:rPr>
              <a:t> </a:t>
            </a:r>
            <a:r>
              <a:rPr sz="1600" spc="-100" dirty="0">
                <a:latin typeface="Trebuchet MS"/>
                <a:cs typeface="Trebuchet MS"/>
              </a:rPr>
              <a:t>its  </a:t>
            </a:r>
            <a:r>
              <a:rPr sz="1600" spc="-55" dirty="0">
                <a:latin typeface="Trebuchet MS"/>
                <a:cs typeface="Trebuchet MS"/>
              </a:rPr>
              <a:t>customers.</a:t>
            </a:r>
            <a:endParaRPr sz="1600">
              <a:latin typeface="Trebuchet MS"/>
              <a:cs typeface="Trebuchet MS"/>
            </a:endParaRPr>
          </a:p>
          <a:p>
            <a:pPr marL="372745" indent="-360680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372110" algn="l"/>
                <a:tab pos="373380" algn="l"/>
                <a:tab pos="2424430" algn="l"/>
              </a:tabLst>
            </a:pPr>
            <a:r>
              <a:rPr sz="1600" spc="-90" dirty="0">
                <a:latin typeface="Trebuchet MS"/>
                <a:cs typeface="Trebuchet MS"/>
              </a:rPr>
              <a:t>They </a:t>
            </a:r>
            <a:r>
              <a:rPr sz="1600" spc="-105" dirty="0">
                <a:latin typeface="Trebuchet MS"/>
                <a:cs typeface="Trebuchet MS"/>
              </a:rPr>
              <a:t>live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u="sng" spc="4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35" dirty="0">
                <a:latin typeface="Trebuchet MS"/>
                <a:cs typeface="Trebuchet MS"/>
              </a:rPr>
              <a:t>house.</a:t>
            </a:r>
            <a:endParaRPr sz="1600">
              <a:latin typeface="Trebuchet MS"/>
              <a:cs typeface="Trebuchet MS"/>
            </a:endParaRPr>
          </a:p>
          <a:p>
            <a:pPr marL="372745" indent="-360680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372110" algn="l"/>
                <a:tab pos="373380" algn="l"/>
                <a:tab pos="2835275" algn="l"/>
              </a:tabLst>
            </a:pPr>
            <a:r>
              <a:rPr sz="1600" spc="-45" dirty="0">
                <a:latin typeface="Trebuchet MS"/>
                <a:cs typeface="Trebuchet MS"/>
              </a:rPr>
              <a:t>Jean </a:t>
            </a:r>
            <a:r>
              <a:rPr sz="1600" spc="-35" dirty="0">
                <a:latin typeface="Trebuchet MS"/>
                <a:cs typeface="Trebuchet MS"/>
              </a:rPr>
              <a:t>is</a:t>
            </a:r>
            <a:r>
              <a:rPr sz="1600" spc="-114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wearing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u="sng" spc="4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110" dirty="0">
                <a:latin typeface="Trebuchet MS"/>
                <a:cs typeface="Trebuchet MS"/>
              </a:rPr>
              <a:t>skirt.</a:t>
            </a:r>
            <a:endParaRPr sz="1600">
              <a:latin typeface="Trebuchet MS"/>
              <a:cs typeface="Trebuchet MS"/>
            </a:endParaRPr>
          </a:p>
          <a:p>
            <a:pPr marL="372745" indent="-360680">
              <a:lnSpc>
                <a:spcPct val="100000"/>
              </a:lnSpc>
              <a:spcBef>
                <a:spcPts val="560"/>
              </a:spcBef>
              <a:buAutoNum type="arabicPlain"/>
              <a:tabLst>
                <a:tab pos="372110" algn="l"/>
                <a:tab pos="373380" algn="l"/>
                <a:tab pos="3949700" algn="l"/>
              </a:tabLst>
            </a:pP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climbers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are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climbing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up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1600" u="sng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	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mountain.</a:t>
            </a:r>
            <a:endParaRPr sz="1600">
              <a:latin typeface="Trebuchet MS"/>
              <a:cs typeface="Trebuchet MS"/>
            </a:endParaRPr>
          </a:p>
          <a:p>
            <a:pPr marL="372745" indent="-360680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372110" algn="l"/>
                <a:tab pos="373380" algn="l"/>
                <a:tab pos="3309620" algn="l"/>
              </a:tabLst>
            </a:pPr>
            <a:r>
              <a:rPr sz="1600" spc="-55" dirty="0">
                <a:latin typeface="Trebuchet MS"/>
                <a:cs typeface="Trebuchet MS"/>
              </a:rPr>
              <a:t>These </a:t>
            </a:r>
            <a:r>
              <a:rPr sz="1600" spc="-20" dirty="0">
                <a:latin typeface="Trebuchet MS"/>
                <a:cs typeface="Trebuchet MS"/>
              </a:rPr>
              <a:t>puppies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are</a:t>
            </a:r>
            <a:r>
              <a:rPr sz="1600" spc="-65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very</a:t>
            </a:r>
            <a:r>
              <a:rPr sz="1600" u="sng" spc="-8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190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372745" indent="-360680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372110" algn="l"/>
                <a:tab pos="373380" algn="l"/>
                <a:tab pos="1819275" algn="l"/>
              </a:tabLst>
            </a:pPr>
            <a:r>
              <a:rPr sz="1600" spc="35" dirty="0">
                <a:latin typeface="Trebuchet MS"/>
                <a:cs typeface="Trebuchet MS"/>
              </a:rPr>
              <a:t>Many</a:t>
            </a:r>
            <a:r>
              <a:rPr sz="1600" u="sng" spc="3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40" dirty="0">
                <a:latin typeface="Trebuchet MS"/>
                <a:cs typeface="Trebuchet MS"/>
              </a:rPr>
              <a:t>people </a:t>
            </a:r>
            <a:r>
              <a:rPr sz="1600" spc="-30" dirty="0">
                <a:latin typeface="Trebuchet MS"/>
                <a:cs typeface="Trebuchet MS"/>
              </a:rPr>
              <a:t>have </a:t>
            </a:r>
            <a:r>
              <a:rPr sz="1600" spc="-10" dirty="0">
                <a:latin typeface="Trebuchet MS"/>
                <a:cs typeface="Trebuchet MS"/>
              </a:rPr>
              <a:t>no</a:t>
            </a:r>
            <a:r>
              <a:rPr sz="1600" spc="-195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home.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1140" y="4182328"/>
            <a:ext cx="5756910" cy="4580890"/>
            <a:chOff x="541140" y="4182328"/>
            <a:chExt cx="5756910" cy="4580890"/>
          </a:xfrm>
        </p:grpSpPr>
        <p:sp>
          <p:nvSpPr>
            <p:cNvPr id="3" name="object 3"/>
            <p:cNvSpPr/>
            <p:nvPr/>
          </p:nvSpPr>
          <p:spPr>
            <a:xfrm>
              <a:off x="541140" y="4182328"/>
              <a:ext cx="5756431" cy="45808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88740" y="4262697"/>
              <a:ext cx="5661231" cy="442012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311150" y="2010411"/>
            <a:ext cx="4257040" cy="1597025"/>
            <a:chOff x="311150" y="2010411"/>
            <a:chExt cx="4257040" cy="1597025"/>
          </a:xfrm>
        </p:grpSpPr>
        <p:sp>
          <p:nvSpPr>
            <p:cNvPr id="6" name="object 6"/>
            <p:cNvSpPr/>
            <p:nvPr/>
          </p:nvSpPr>
          <p:spPr>
            <a:xfrm>
              <a:off x="2465070" y="2262508"/>
              <a:ext cx="2102765" cy="122228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1150" y="2010411"/>
              <a:ext cx="2172953" cy="159692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339701" y="3905932"/>
            <a:ext cx="1590123" cy="11263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 rot="17700000">
            <a:off x="423363" y="4289869"/>
            <a:ext cx="272818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200" dirty="0">
                <a:solidFill>
                  <a:srgbClr val="00ADEF"/>
                </a:solidFill>
                <a:latin typeface="Trebuchet MS"/>
                <a:cs typeface="Trebuchet MS"/>
              </a:rPr>
              <a:t>G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 rot="18600000">
            <a:off x="525644" y="4157582"/>
            <a:ext cx="227755" cy="214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9"/>
              </a:lnSpc>
            </a:pPr>
            <a:r>
              <a:rPr sz="1650" spc="-5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 rot="19380000">
            <a:off x="606519" y="4067707"/>
            <a:ext cx="251999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114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 rot="20340000">
            <a:off x="750439" y="3975722"/>
            <a:ext cx="2823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25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 rot="21360000">
            <a:off x="957075" y="3929015"/>
            <a:ext cx="281347" cy="219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5"/>
              </a:lnSpc>
            </a:pPr>
            <a:r>
              <a:rPr sz="1700" spc="-30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 rot="600000">
            <a:off x="1151137" y="3939407"/>
            <a:ext cx="254185" cy="218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0"/>
              </a:lnSpc>
            </a:pPr>
            <a:r>
              <a:rPr sz="1700" spc="105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 rot="1200000">
            <a:off x="1279303" y="3973239"/>
            <a:ext cx="2317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8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 rot="2220000">
            <a:off x="1434083" y="4067187"/>
            <a:ext cx="255306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-55" dirty="0">
                <a:solidFill>
                  <a:srgbClr val="00ADEF"/>
                </a:solidFill>
                <a:latin typeface="Trebuchet MS"/>
                <a:cs typeface="Trebuchet MS"/>
              </a:rPr>
              <a:t>H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 rot="3180000">
            <a:off x="1550883" y="4189161"/>
            <a:ext cx="253155" cy="213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5"/>
              </a:lnSpc>
            </a:pPr>
            <a:r>
              <a:rPr sz="1650" spc="125" dirty="0">
                <a:solidFill>
                  <a:srgbClr val="00ADEF"/>
                </a:solidFill>
                <a:latin typeface="Trebuchet MS"/>
                <a:cs typeface="Trebuchet MS"/>
              </a:rPr>
              <a:t>e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 rot="3900000">
            <a:off x="1623941" y="4287015"/>
            <a:ext cx="217990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-145" dirty="0">
                <a:solidFill>
                  <a:srgbClr val="00ADEF"/>
                </a:solidFill>
                <a:latin typeface="Trebuchet MS"/>
                <a:cs typeface="Trebuchet MS"/>
              </a:rPr>
              <a:t>l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 rot="4740000">
            <a:off x="1642883" y="4395334"/>
            <a:ext cx="247318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650" spc="75" dirty="0">
                <a:solidFill>
                  <a:srgbClr val="00ADEF"/>
                </a:solidFill>
                <a:latin typeface="Trebuchet MS"/>
                <a:cs typeface="Trebuchet MS"/>
              </a:rPr>
              <a:t>p</a:t>
            </a:r>
            <a:endParaRPr sz="1650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407125" y="6582129"/>
            <a:ext cx="2365375" cy="2476500"/>
            <a:chOff x="4407125" y="6582129"/>
            <a:chExt cx="2365375" cy="2476500"/>
          </a:xfrm>
        </p:grpSpPr>
        <p:sp>
          <p:nvSpPr>
            <p:cNvPr id="21" name="object 21"/>
            <p:cNvSpPr/>
            <p:nvPr/>
          </p:nvSpPr>
          <p:spPr>
            <a:xfrm>
              <a:off x="4413475" y="6588479"/>
              <a:ext cx="2352675" cy="2463800"/>
            </a:xfrm>
            <a:custGeom>
              <a:avLst/>
              <a:gdLst/>
              <a:ahLst/>
              <a:cxnLst/>
              <a:rect l="l" t="t" r="r" b="b"/>
              <a:pathLst>
                <a:path w="2352675" h="2463800">
                  <a:moveTo>
                    <a:pt x="1133180" y="19"/>
                  </a:moveTo>
                  <a:lnTo>
                    <a:pt x="1088580" y="0"/>
                  </a:lnTo>
                  <a:lnTo>
                    <a:pt x="1043958" y="1778"/>
                  </a:lnTo>
                  <a:lnTo>
                    <a:pt x="999361" y="5373"/>
                  </a:lnTo>
                  <a:lnTo>
                    <a:pt x="954838" y="10804"/>
                  </a:lnTo>
                  <a:lnTo>
                    <a:pt x="910434" y="18090"/>
                  </a:lnTo>
                  <a:lnTo>
                    <a:pt x="866196" y="27250"/>
                  </a:lnTo>
                  <a:lnTo>
                    <a:pt x="822173" y="38303"/>
                  </a:lnTo>
                  <a:lnTo>
                    <a:pt x="778411" y="51268"/>
                  </a:lnTo>
                  <a:lnTo>
                    <a:pt x="734958" y="66165"/>
                  </a:lnTo>
                  <a:lnTo>
                    <a:pt x="691859" y="83013"/>
                  </a:lnTo>
                  <a:lnTo>
                    <a:pt x="649164" y="101830"/>
                  </a:lnTo>
                  <a:lnTo>
                    <a:pt x="607305" y="122441"/>
                  </a:lnTo>
                  <a:lnTo>
                    <a:pt x="566696" y="144628"/>
                  </a:lnTo>
                  <a:lnTo>
                    <a:pt x="527353" y="168340"/>
                  </a:lnTo>
                  <a:lnTo>
                    <a:pt x="489291" y="193529"/>
                  </a:lnTo>
                  <a:lnTo>
                    <a:pt x="452526" y="220148"/>
                  </a:lnTo>
                  <a:lnTo>
                    <a:pt x="417074" y="248148"/>
                  </a:lnTo>
                  <a:lnTo>
                    <a:pt x="382950" y="277480"/>
                  </a:lnTo>
                  <a:lnTo>
                    <a:pt x="350171" y="308096"/>
                  </a:lnTo>
                  <a:lnTo>
                    <a:pt x="318751" y="339948"/>
                  </a:lnTo>
                  <a:lnTo>
                    <a:pt x="288706" y="372987"/>
                  </a:lnTo>
                  <a:lnTo>
                    <a:pt x="260052" y="407165"/>
                  </a:lnTo>
                  <a:lnTo>
                    <a:pt x="232805" y="442434"/>
                  </a:lnTo>
                  <a:lnTo>
                    <a:pt x="206980" y="478744"/>
                  </a:lnTo>
                  <a:lnTo>
                    <a:pt x="182594" y="516048"/>
                  </a:lnTo>
                  <a:lnTo>
                    <a:pt x="159661" y="554297"/>
                  </a:lnTo>
                  <a:lnTo>
                    <a:pt x="138197" y="593443"/>
                  </a:lnTo>
                  <a:lnTo>
                    <a:pt x="118218" y="633438"/>
                  </a:lnTo>
                  <a:lnTo>
                    <a:pt x="99740" y="674233"/>
                  </a:lnTo>
                  <a:lnTo>
                    <a:pt x="82778" y="715779"/>
                  </a:lnTo>
                  <a:lnTo>
                    <a:pt x="67348" y="758028"/>
                  </a:lnTo>
                  <a:lnTo>
                    <a:pt x="53465" y="800933"/>
                  </a:lnTo>
                  <a:lnTo>
                    <a:pt x="41146" y="844444"/>
                  </a:lnTo>
                  <a:lnTo>
                    <a:pt x="30406" y="888513"/>
                  </a:lnTo>
                  <a:lnTo>
                    <a:pt x="21261" y="933091"/>
                  </a:lnTo>
                  <a:lnTo>
                    <a:pt x="13725" y="978131"/>
                  </a:lnTo>
                  <a:lnTo>
                    <a:pt x="7816" y="1023584"/>
                  </a:lnTo>
                  <a:lnTo>
                    <a:pt x="3548" y="1069401"/>
                  </a:lnTo>
                  <a:lnTo>
                    <a:pt x="937" y="1115534"/>
                  </a:lnTo>
                  <a:lnTo>
                    <a:pt x="0" y="1161935"/>
                  </a:lnTo>
                  <a:lnTo>
                    <a:pt x="750" y="1208555"/>
                  </a:lnTo>
                  <a:lnTo>
                    <a:pt x="3205" y="1255346"/>
                  </a:lnTo>
                  <a:lnTo>
                    <a:pt x="7380" y="1302260"/>
                  </a:lnTo>
                  <a:lnTo>
                    <a:pt x="13291" y="1349247"/>
                  </a:lnTo>
                  <a:lnTo>
                    <a:pt x="20952" y="1396261"/>
                  </a:lnTo>
                  <a:lnTo>
                    <a:pt x="30381" y="1443251"/>
                  </a:lnTo>
                  <a:lnTo>
                    <a:pt x="41592" y="1490171"/>
                  </a:lnTo>
                  <a:lnTo>
                    <a:pt x="54601" y="1536970"/>
                  </a:lnTo>
                  <a:lnTo>
                    <a:pt x="69424" y="1583602"/>
                  </a:lnTo>
                  <a:lnTo>
                    <a:pt x="86077" y="1630018"/>
                  </a:lnTo>
                  <a:lnTo>
                    <a:pt x="104574" y="1676169"/>
                  </a:lnTo>
                  <a:lnTo>
                    <a:pt x="124933" y="1722007"/>
                  </a:lnTo>
                  <a:lnTo>
                    <a:pt x="146961" y="1767065"/>
                  </a:lnTo>
                  <a:lnTo>
                    <a:pt x="170425" y="1810900"/>
                  </a:lnTo>
                  <a:lnTo>
                    <a:pt x="195277" y="1853491"/>
                  </a:lnTo>
                  <a:lnTo>
                    <a:pt x="221471" y="1894820"/>
                  </a:lnTo>
                  <a:lnTo>
                    <a:pt x="248960" y="1934867"/>
                  </a:lnTo>
                  <a:lnTo>
                    <a:pt x="277696" y="1973614"/>
                  </a:lnTo>
                  <a:lnTo>
                    <a:pt x="307633" y="2011041"/>
                  </a:lnTo>
                  <a:lnTo>
                    <a:pt x="338722" y="2047129"/>
                  </a:lnTo>
                  <a:lnTo>
                    <a:pt x="370917" y="2081860"/>
                  </a:lnTo>
                  <a:lnTo>
                    <a:pt x="404171" y="2115213"/>
                  </a:lnTo>
                  <a:lnTo>
                    <a:pt x="438437" y="2147170"/>
                  </a:lnTo>
                  <a:lnTo>
                    <a:pt x="473668" y="2177712"/>
                  </a:lnTo>
                  <a:lnTo>
                    <a:pt x="509815" y="2206819"/>
                  </a:lnTo>
                  <a:lnTo>
                    <a:pt x="546833" y="2234473"/>
                  </a:lnTo>
                  <a:lnTo>
                    <a:pt x="584674" y="2260654"/>
                  </a:lnTo>
                  <a:lnTo>
                    <a:pt x="623292" y="2285343"/>
                  </a:lnTo>
                  <a:lnTo>
                    <a:pt x="662637" y="2308522"/>
                  </a:lnTo>
                  <a:lnTo>
                    <a:pt x="702665" y="2330171"/>
                  </a:lnTo>
                  <a:lnTo>
                    <a:pt x="743327" y="2350270"/>
                  </a:lnTo>
                  <a:lnTo>
                    <a:pt x="784577" y="2368801"/>
                  </a:lnTo>
                  <a:lnTo>
                    <a:pt x="826366" y="2385745"/>
                  </a:lnTo>
                  <a:lnTo>
                    <a:pt x="868649" y="2401083"/>
                  </a:lnTo>
                  <a:lnTo>
                    <a:pt x="911378" y="2414795"/>
                  </a:lnTo>
                  <a:lnTo>
                    <a:pt x="954506" y="2426862"/>
                  </a:lnTo>
                  <a:lnTo>
                    <a:pt x="997985" y="2437265"/>
                  </a:lnTo>
                  <a:lnTo>
                    <a:pt x="1041769" y="2445986"/>
                  </a:lnTo>
                  <a:lnTo>
                    <a:pt x="1085811" y="2453005"/>
                  </a:lnTo>
                  <a:lnTo>
                    <a:pt x="1130063" y="2458302"/>
                  </a:lnTo>
                  <a:lnTo>
                    <a:pt x="1174477" y="2461859"/>
                  </a:lnTo>
                  <a:lnTo>
                    <a:pt x="1219008" y="2463657"/>
                  </a:lnTo>
                  <a:lnTo>
                    <a:pt x="1263608" y="2463676"/>
                  </a:lnTo>
                  <a:lnTo>
                    <a:pt x="1308230" y="2461898"/>
                  </a:lnTo>
                  <a:lnTo>
                    <a:pt x="1352826" y="2458302"/>
                  </a:lnTo>
                  <a:lnTo>
                    <a:pt x="1397349" y="2452872"/>
                  </a:lnTo>
                  <a:lnTo>
                    <a:pt x="1441753" y="2445586"/>
                  </a:lnTo>
                  <a:lnTo>
                    <a:pt x="1485990" y="2436426"/>
                  </a:lnTo>
                  <a:lnTo>
                    <a:pt x="1530013" y="2425373"/>
                  </a:lnTo>
                  <a:lnTo>
                    <a:pt x="1573775" y="2412407"/>
                  </a:lnTo>
                  <a:lnTo>
                    <a:pt x="1617228" y="2397510"/>
                  </a:lnTo>
                  <a:lnTo>
                    <a:pt x="1660327" y="2380663"/>
                  </a:lnTo>
                  <a:lnTo>
                    <a:pt x="1703022" y="2361846"/>
                  </a:lnTo>
                  <a:lnTo>
                    <a:pt x="1744881" y="2341234"/>
                  </a:lnTo>
                  <a:lnTo>
                    <a:pt x="1785490" y="2319048"/>
                  </a:lnTo>
                  <a:lnTo>
                    <a:pt x="1824833" y="2295336"/>
                  </a:lnTo>
                  <a:lnTo>
                    <a:pt x="1862895" y="2270146"/>
                  </a:lnTo>
                  <a:lnTo>
                    <a:pt x="1899660" y="2243527"/>
                  </a:lnTo>
                  <a:lnTo>
                    <a:pt x="1935112" y="2215528"/>
                  </a:lnTo>
                  <a:lnTo>
                    <a:pt x="1969236" y="2186195"/>
                  </a:lnTo>
                  <a:lnTo>
                    <a:pt x="2002015" y="2155579"/>
                  </a:lnTo>
                  <a:lnTo>
                    <a:pt x="2033435" y="2123727"/>
                  </a:lnTo>
                  <a:lnTo>
                    <a:pt x="2063480" y="2090688"/>
                  </a:lnTo>
                  <a:lnTo>
                    <a:pt x="2092134" y="2056510"/>
                  </a:lnTo>
                  <a:lnTo>
                    <a:pt x="2119381" y="2021242"/>
                  </a:lnTo>
                  <a:lnTo>
                    <a:pt x="2145205" y="1984932"/>
                  </a:lnTo>
                  <a:lnTo>
                    <a:pt x="2169592" y="1947627"/>
                  </a:lnTo>
                  <a:lnTo>
                    <a:pt x="2192525" y="1909378"/>
                  </a:lnTo>
                  <a:lnTo>
                    <a:pt x="2213989" y="1870232"/>
                  </a:lnTo>
                  <a:lnTo>
                    <a:pt x="2233968" y="1830237"/>
                  </a:lnTo>
                  <a:lnTo>
                    <a:pt x="2252446" y="1789443"/>
                  </a:lnTo>
                  <a:lnTo>
                    <a:pt x="2269408" y="1747897"/>
                  </a:lnTo>
                  <a:lnTo>
                    <a:pt x="2284838" y="1705647"/>
                  </a:lnTo>
                  <a:lnTo>
                    <a:pt x="2298720" y="1662743"/>
                  </a:lnTo>
                  <a:lnTo>
                    <a:pt x="2311040" y="1619232"/>
                  </a:lnTo>
                  <a:lnTo>
                    <a:pt x="2321780" y="1575163"/>
                  </a:lnTo>
                  <a:lnTo>
                    <a:pt x="2330925" y="1530584"/>
                  </a:lnTo>
                  <a:lnTo>
                    <a:pt x="2338461" y="1485544"/>
                  </a:lnTo>
                  <a:lnTo>
                    <a:pt x="2344370" y="1440092"/>
                  </a:lnTo>
                  <a:lnTo>
                    <a:pt x="2348638" y="1394275"/>
                  </a:lnTo>
                  <a:lnTo>
                    <a:pt x="2351249" y="1348141"/>
                  </a:lnTo>
                  <a:lnTo>
                    <a:pt x="2352186" y="1301740"/>
                  </a:lnTo>
                  <a:lnTo>
                    <a:pt x="2351436" y="1255120"/>
                  </a:lnTo>
                  <a:lnTo>
                    <a:pt x="2348981" y="1208329"/>
                  </a:lnTo>
                  <a:lnTo>
                    <a:pt x="2344806" y="1161416"/>
                  </a:lnTo>
                  <a:lnTo>
                    <a:pt x="2338895" y="1114428"/>
                  </a:lnTo>
                  <a:lnTo>
                    <a:pt x="2331234" y="1067415"/>
                  </a:lnTo>
                  <a:lnTo>
                    <a:pt x="2321805" y="1020424"/>
                  </a:lnTo>
                  <a:lnTo>
                    <a:pt x="2310594" y="973505"/>
                  </a:lnTo>
                  <a:lnTo>
                    <a:pt x="2297585" y="926705"/>
                  </a:lnTo>
                  <a:lnTo>
                    <a:pt x="2282762" y="880073"/>
                  </a:lnTo>
                  <a:lnTo>
                    <a:pt x="2266109" y="833657"/>
                  </a:lnTo>
                  <a:lnTo>
                    <a:pt x="2247611" y="787506"/>
                  </a:lnTo>
                  <a:lnTo>
                    <a:pt x="2227253" y="741669"/>
                  </a:lnTo>
                  <a:lnTo>
                    <a:pt x="2205226" y="696610"/>
                  </a:lnTo>
                  <a:lnTo>
                    <a:pt x="2181763" y="652776"/>
                  </a:lnTo>
                  <a:lnTo>
                    <a:pt x="2156911" y="610184"/>
                  </a:lnTo>
                  <a:lnTo>
                    <a:pt x="2130717" y="568856"/>
                  </a:lnTo>
                  <a:lnTo>
                    <a:pt x="2103229" y="528808"/>
                  </a:lnTo>
                  <a:lnTo>
                    <a:pt x="2074494" y="490061"/>
                  </a:lnTo>
                  <a:lnTo>
                    <a:pt x="2044558" y="452634"/>
                  </a:lnTo>
                  <a:lnTo>
                    <a:pt x="2013469" y="416546"/>
                  </a:lnTo>
                  <a:lnTo>
                    <a:pt x="1981274" y="381816"/>
                  </a:lnTo>
                  <a:lnTo>
                    <a:pt x="1948020" y="348463"/>
                  </a:lnTo>
                  <a:lnTo>
                    <a:pt x="1913754" y="316506"/>
                  </a:lnTo>
                  <a:lnTo>
                    <a:pt x="1878524" y="285964"/>
                  </a:lnTo>
                  <a:lnTo>
                    <a:pt x="1842376" y="256857"/>
                  </a:lnTo>
                  <a:lnTo>
                    <a:pt x="1805358" y="229203"/>
                  </a:lnTo>
                  <a:lnTo>
                    <a:pt x="1767517" y="203021"/>
                  </a:lnTo>
                  <a:lnTo>
                    <a:pt x="1728900" y="178332"/>
                  </a:lnTo>
                  <a:lnTo>
                    <a:pt x="1689554" y="155153"/>
                  </a:lnTo>
                  <a:lnTo>
                    <a:pt x="1649526" y="133505"/>
                  </a:lnTo>
                  <a:lnTo>
                    <a:pt x="1608864" y="113405"/>
                  </a:lnTo>
                  <a:lnTo>
                    <a:pt x="1567614" y="94874"/>
                  </a:lnTo>
                  <a:lnTo>
                    <a:pt x="1525824" y="77930"/>
                  </a:lnTo>
                  <a:lnTo>
                    <a:pt x="1483541" y="62593"/>
                  </a:lnTo>
                  <a:lnTo>
                    <a:pt x="1440812" y="48881"/>
                  </a:lnTo>
                  <a:lnTo>
                    <a:pt x="1397684" y="36813"/>
                  </a:lnTo>
                  <a:lnTo>
                    <a:pt x="1354204" y="26410"/>
                  </a:lnTo>
                  <a:lnTo>
                    <a:pt x="1310420" y="17689"/>
                  </a:lnTo>
                  <a:lnTo>
                    <a:pt x="1266378" y="10671"/>
                  </a:lnTo>
                  <a:lnTo>
                    <a:pt x="1222126" y="5374"/>
                  </a:lnTo>
                  <a:lnTo>
                    <a:pt x="1177711" y="1816"/>
                  </a:lnTo>
                  <a:lnTo>
                    <a:pt x="1133180" y="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13475" y="6588479"/>
              <a:ext cx="2352675" cy="2463800"/>
            </a:xfrm>
            <a:custGeom>
              <a:avLst/>
              <a:gdLst/>
              <a:ahLst/>
              <a:cxnLst/>
              <a:rect l="l" t="t" r="r" b="b"/>
              <a:pathLst>
                <a:path w="2352675" h="2463800">
                  <a:moveTo>
                    <a:pt x="1703022" y="2361846"/>
                  </a:moveTo>
                  <a:lnTo>
                    <a:pt x="1744881" y="2341234"/>
                  </a:lnTo>
                  <a:lnTo>
                    <a:pt x="1785490" y="2319048"/>
                  </a:lnTo>
                  <a:lnTo>
                    <a:pt x="1824833" y="2295336"/>
                  </a:lnTo>
                  <a:lnTo>
                    <a:pt x="1862895" y="2270146"/>
                  </a:lnTo>
                  <a:lnTo>
                    <a:pt x="1899660" y="2243527"/>
                  </a:lnTo>
                  <a:lnTo>
                    <a:pt x="1935112" y="2215528"/>
                  </a:lnTo>
                  <a:lnTo>
                    <a:pt x="1969236" y="2186195"/>
                  </a:lnTo>
                  <a:lnTo>
                    <a:pt x="2002015" y="2155579"/>
                  </a:lnTo>
                  <a:lnTo>
                    <a:pt x="2033435" y="2123727"/>
                  </a:lnTo>
                  <a:lnTo>
                    <a:pt x="2063480" y="2090688"/>
                  </a:lnTo>
                  <a:lnTo>
                    <a:pt x="2092134" y="2056510"/>
                  </a:lnTo>
                  <a:lnTo>
                    <a:pt x="2119381" y="2021242"/>
                  </a:lnTo>
                  <a:lnTo>
                    <a:pt x="2145205" y="1984932"/>
                  </a:lnTo>
                  <a:lnTo>
                    <a:pt x="2169592" y="1947627"/>
                  </a:lnTo>
                  <a:lnTo>
                    <a:pt x="2192525" y="1909378"/>
                  </a:lnTo>
                  <a:lnTo>
                    <a:pt x="2213989" y="1870232"/>
                  </a:lnTo>
                  <a:lnTo>
                    <a:pt x="2233968" y="1830237"/>
                  </a:lnTo>
                  <a:lnTo>
                    <a:pt x="2252446" y="1789443"/>
                  </a:lnTo>
                  <a:lnTo>
                    <a:pt x="2269408" y="1747897"/>
                  </a:lnTo>
                  <a:lnTo>
                    <a:pt x="2284838" y="1705647"/>
                  </a:lnTo>
                  <a:lnTo>
                    <a:pt x="2298720" y="1662743"/>
                  </a:lnTo>
                  <a:lnTo>
                    <a:pt x="2311040" y="1619232"/>
                  </a:lnTo>
                  <a:lnTo>
                    <a:pt x="2321780" y="1575163"/>
                  </a:lnTo>
                  <a:lnTo>
                    <a:pt x="2330925" y="1530584"/>
                  </a:lnTo>
                  <a:lnTo>
                    <a:pt x="2338461" y="1485544"/>
                  </a:lnTo>
                  <a:lnTo>
                    <a:pt x="2344370" y="1440092"/>
                  </a:lnTo>
                  <a:lnTo>
                    <a:pt x="2348638" y="1394275"/>
                  </a:lnTo>
                  <a:lnTo>
                    <a:pt x="2351249" y="1348141"/>
                  </a:lnTo>
                  <a:lnTo>
                    <a:pt x="2352186" y="1301740"/>
                  </a:lnTo>
                  <a:lnTo>
                    <a:pt x="2351436" y="1255120"/>
                  </a:lnTo>
                  <a:lnTo>
                    <a:pt x="2348981" y="1208329"/>
                  </a:lnTo>
                  <a:lnTo>
                    <a:pt x="2344806" y="1161416"/>
                  </a:lnTo>
                  <a:lnTo>
                    <a:pt x="2338895" y="1114428"/>
                  </a:lnTo>
                  <a:lnTo>
                    <a:pt x="2331234" y="1067415"/>
                  </a:lnTo>
                  <a:lnTo>
                    <a:pt x="2321805" y="1020424"/>
                  </a:lnTo>
                  <a:lnTo>
                    <a:pt x="2310594" y="973505"/>
                  </a:lnTo>
                  <a:lnTo>
                    <a:pt x="2297585" y="926705"/>
                  </a:lnTo>
                  <a:lnTo>
                    <a:pt x="2282762" y="880073"/>
                  </a:lnTo>
                  <a:lnTo>
                    <a:pt x="2266109" y="833657"/>
                  </a:lnTo>
                  <a:lnTo>
                    <a:pt x="2247611" y="787506"/>
                  </a:lnTo>
                  <a:lnTo>
                    <a:pt x="2227253" y="741669"/>
                  </a:lnTo>
                  <a:lnTo>
                    <a:pt x="2205226" y="696610"/>
                  </a:lnTo>
                  <a:lnTo>
                    <a:pt x="2181763" y="652776"/>
                  </a:lnTo>
                  <a:lnTo>
                    <a:pt x="2156911" y="610184"/>
                  </a:lnTo>
                  <a:lnTo>
                    <a:pt x="2130717" y="568856"/>
                  </a:lnTo>
                  <a:lnTo>
                    <a:pt x="2103229" y="528808"/>
                  </a:lnTo>
                  <a:lnTo>
                    <a:pt x="2074494" y="490061"/>
                  </a:lnTo>
                  <a:lnTo>
                    <a:pt x="2044558" y="452634"/>
                  </a:lnTo>
                  <a:lnTo>
                    <a:pt x="2013469" y="416546"/>
                  </a:lnTo>
                  <a:lnTo>
                    <a:pt x="1981274" y="381816"/>
                  </a:lnTo>
                  <a:lnTo>
                    <a:pt x="1948020" y="348463"/>
                  </a:lnTo>
                  <a:lnTo>
                    <a:pt x="1913754" y="316506"/>
                  </a:lnTo>
                  <a:lnTo>
                    <a:pt x="1878524" y="285964"/>
                  </a:lnTo>
                  <a:lnTo>
                    <a:pt x="1842376" y="256857"/>
                  </a:lnTo>
                  <a:lnTo>
                    <a:pt x="1805358" y="229203"/>
                  </a:lnTo>
                  <a:lnTo>
                    <a:pt x="1767517" y="203021"/>
                  </a:lnTo>
                  <a:lnTo>
                    <a:pt x="1728900" y="178332"/>
                  </a:lnTo>
                  <a:lnTo>
                    <a:pt x="1689554" y="155153"/>
                  </a:lnTo>
                  <a:lnTo>
                    <a:pt x="1649526" y="133505"/>
                  </a:lnTo>
                  <a:lnTo>
                    <a:pt x="1608864" y="113405"/>
                  </a:lnTo>
                  <a:lnTo>
                    <a:pt x="1567614" y="94874"/>
                  </a:lnTo>
                  <a:lnTo>
                    <a:pt x="1525824" y="77930"/>
                  </a:lnTo>
                  <a:lnTo>
                    <a:pt x="1483541" y="62593"/>
                  </a:lnTo>
                  <a:lnTo>
                    <a:pt x="1440812" y="48881"/>
                  </a:lnTo>
                  <a:lnTo>
                    <a:pt x="1397684" y="36813"/>
                  </a:lnTo>
                  <a:lnTo>
                    <a:pt x="1354204" y="26410"/>
                  </a:lnTo>
                  <a:lnTo>
                    <a:pt x="1310420" y="17689"/>
                  </a:lnTo>
                  <a:lnTo>
                    <a:pt x="1266378" y="10671"/>
                  </a:lnTo>
                  <a:lnTo>
                    <a:pt x="1222126" y="5374"/>
                  </a:lnTo>
                  <a:lnTo>
                    <a:pt x="1177711" y="1816"/>
                  </a:lnTo>
                  <a:lnTo>
                    <a:pt x="1133180" y="19"/>
                  </a:lnTo>
                  <a:lnTo>
                    <a:pt x="1088580" y="0"/>
                  </a:lnTo>
                  <a:lnTo>
                    <a:pt x="1043958" y="1778"/>
                  </a:lnTo>
                  <a:lnTo>
                    <a:pt x="999361" y="5373"/>
                  </a:lnTo>
                  <a:lnTo>
                    <a:pt x="954838" y="10804"/>
                  </a:lnTo>
                  <a:lnTo>
                    <a:pt x="910434" y="18090"/>
                  </a:lnTo>
                  <a:lnTo>
                    <a:pt x="866196" y="27250"/>
                  </a:lnTo>
                  <a:lnTo>
                    <a:pt x="822173" y="38303"/>
                  </a:lnTo>
                  <a:lnTo>
                    <a:pt x="778411" y="51268"/>
                  </a:lnTo>
                  <a:lnTo>
                    <a:pt x="734958" y="66165"/>
                  </a:lnTo>
                  <a:lnTo>
                    <a:pt x="691859" y="83013"/>
                  </a:lnTo>
                  <a:lnTo>
                    <a:pt x="649164" y="101830"/>
                  </a:lnTo>
                  <a:lnTo>
                    <a:pt x="607305" y="122441"/>
                  </a:lnTo>
                  <a:lnTo>
                    <a:pt x="566696" y="144628"/>
                  </a:lnTo>
                  <a:lnTo>
                    <a:pt x="527353" y="168340"/>
                  </a:lnTo>
                  <a:lnTo>
                    <a:pt x="489291" y="193529"/>
                  </a:lnTo>
                  <a:lnTo>
                    <a:pt x="452526" y="220148"/>
                  </a:lnTo>
                  <a:lnTo>
                    <a:pt x="417074" y="248148"/>
                  </a:lnTo>
                  <a:lnTo>
                    <a:pt x="382950" y="277480"/>
                  </a:lnTo>
                  <a:lnTo>
                    <a:pt x="350171" y="308096"/>
                  </a:lnTo>
                  <a:lnTo>
                    <a:pt x="318751" y="339948"/>
                  </a:lnTo>
                  <a:lnTo>
                    <a:pt x="288706" y="372987"/>
                  </a:lnTo>
                  <a:lnTo>
                    <a:pt x="260052" y="407165"/>
                  </a:lnTo>
                  <a:lnTo>
                    <a:pt x="232805" y="442434"/>
                  </a:lnTo>
                  <a:lnTo>
                    <a:pt x="206980" y="478744"/>
                  </a:lnTo>
                  <a:lnTo>
                    <a:pt x="182594" y="516048"/>
                  </a:lnTo>
                  <a:lnTo>
                    <a:pt x="159661" y="554297"/>
                  </a:lnTo>
                  <a:lnTo>
                    <a:pt x="138197" y="593443"/>
                  </a:lnTo>
                  <a:lnTo>
                    <a:pt x="118218" y="633438"/>
                  </a:lnTo>
                  <a:lnTo>
                    <a:pt x="99740" y="674233"/>
                  </a:lnTo>
                  <a:lnTo>
                    <a:pt x="82778" y="715779"/>
                  </a:lnTo>
                  <a:lnTo>
                    <a:pt x="67348" y="758028"/>
                  </a:lnTo>
                  <a:lnTo>
                    <a:pt x="53465" y="800933"/>
                  </a:lnTo>
                  <a:lnTo>
                    <a:pt x="41146" y="844444"/>
                  </a:lnTo>
                  <a:lnTo>
                    <a:pt x="30406" y="888513"/>
                  </a:lnTo>
                  <a:lnTo>
                    <a:pt x="21261" y="933091"/>
                  </a:lnTo>
                  <a:lnTo>
                    <a:pt x="13725" y="978131"/>
                  </a:lnTo>
                  <a:lnTo>
                    <a:pt x="7816" y="1023584"/>
                  </a:lnTo>
                  <a:lnTo>
                    <a:pt x="3548" y="1069401"/>
                  </a:lnTo>
                  <a:lnTo>
                    <a:pt x="937" y="1115534"/>
                  </a:lnTo>
                  <a:lnTo>
                    <a:pt x="0" y="1161935"/>
                  </a:lnTo>
                  <a:lnTo>
                    <a:pt x="750" y="1208555"/>
                  </a:lnTo>
                  <a:lnTo>
                    <a:pt x="3205" y="1255346"/>
                  </a:lnTo>
                  <a:lnTo>
                    <a:pt x="7380" y="1302260"/>
                  </a:lnTo>
                  <a:lnTo>
                    <a:pt x="13291" y="1349247"/>
                  </a:lnTo>
                  <a:lnTo>
                    <a:pt x="20952" y="1396261"/>
                  </a:lnTo>
                  <a:lnTo>
                    <a:pt x="30381" y="1443251"/>
                  </a:lnTo>
                  <a:lnTo>
                    <a:pt x="41592" y="1490171"/>
                  </a:lnTo>
                  <a:lnTo>
                    <a:pt x="54601" y="1536970"/>
                  </a:lnTo>
                  <a:lnTo>
                    <a:pt x="69424" y="1583602"/>
                  </a:lnTo>
                  <a:lnTo>
                    <a:pt x="86077" y="1630018"/>
                  </a:lnTo>
                  <a:lnTo>
                    <a:pt x="104574" y="1676169"/>
                  </a:lnTo>
                  <a:lnTo>
                    <a:pt x="124933" y="1722007"/>
                  </a:lnTo>
                  <a:lnTo>
                    <a:pt x="146961" y="1767065"/>
                  </a:lnTo>
                  <a:lnTo>
                    <a:pt x="170425" y="1810900"/>
                  </a:lnTo>
                  <a:lnTo>
                    <a:pt x="195277" y="1853491"/>
                  </a:lnTo>
                  <a:lnTo>
                    <a:pt x="221471" y="1894820"/>
                  </a:lnTo>
                  <a:lnTo>
                    <a:pt x="248960" y="1934867"/>
                  </a:lnTo>
                  <a:lnTo>
                    <a:pt x="277696" y="1973614"/>
                  </a:lnTo>
                  <a:lnTo>
                    <a:pt x="307633" y="2011041"/>
                  </a:lnTo>
                  <a:lnTo>
                    <a:pt x="338722" y="2047129"/>
                  </a:lnTo>
                  <a:lnTo>
                    <a:pt x="370917" y="2081860"/>
                  </a:lnTo>
                  <a:lnTo>
                    <a:pt x="404171" y="2115213"/>
                  </a:lnTo>
                  <a:lnTo>
                    <a:pt x="438437" y="2147170"/>
                  </a:lnTo>
                  <a:lnTo>
                    <a:pt x="473668" y="2177712"/>
                  </a:lnTo>
                  <a:lnTo>
                    <a:pt x="509815" y="2206819"/>
                  </a:lnTo>
                  <a:lnTo>
                    <a:pt x="546833" y="2234473"/>
                  </a:lnTo>
                  <a:lnTo>
                    <a:pt x="584674" y="2260654"/>
                  </a:lnTo>
                  <a:lnTo>
                    <a:pt x="623292" y="2285343"/>
                  </a:lnTo>
                  <a:lnTo>
                    <a:pt x="662637" y="2308522"/>
                  </a:lnTo>
                  <a:lnTo>
                    <a:pt x="702665" y="2330171"/>
                  </a:lnTo>
                  <a:lnTo>
                    <a:pt x="743327" y="2350270"/>
                  </a:lnTo>
                  <a:lnTo>
                    <a:pt x="784577" y="2368801"/>
                  </a:lnTo>
                  <a:lnTo>
                    <a:pt x="826366" y="2385745"/>
                  </a:lnTo>
                  <a:lnTo>
                    <a:pt x="868649" y="2401083"/>
                  </a:lnTo>
                  <a:lnTo>
                    <a:pt x="911378" y="2414795"/>
                  </a:lnTo>
                  <a:lnTo>
                    <a:pt x="954506" y="2426862"/>
                  </a:lnTo>
                  <a:lnTo>
                    <a:pt x="997985" y="2437265"/>
                  </a:lnTo>
                  <a:lnTo>
                    <a:pt x="1041769" y="2445986"/>
                  </a:lnTo>
                  <a:lnTo>
                    <a:pt x="1085811" y="2453005"/>
                  </a:lnTo>
                  <a:lnTo>
                    <a:pt x="1130063" y="2458302"/>
                  </a:lnTo>
                  <a:lnTo>
                    <a:pt x="1174477" y="2461859"/>
                  </a:lnTo>
                  <a:lnTo>
                    <a:pt x="1219008" y="2463657"/>
                  </a:lnTo>
                  <a:lnTo>
                    <a:pt x="1263608" y="2463676"/>
                  </a:lnTo>
                  <a:lnTo>
                    <a:pt x="1308230" y="2461898"/>
                  </a:lnTo>
                  <a:lnTo>
                    <a:pt x="1352826" y="2458302"/>
                  </a:lnTo>
                  <a:lnTo>
                    <a:pt x="1397349" y="2452872"/>
                  </a:lnTo>
                  <a:lnTo>
                    <a:pt x="1441753" y="2445586"/>
                  </a:lnTo>
                  <a:lnTo>
                    <a:pt x="1485990" y="2436426"/>
                  </a:lnTo>
                  <a:lnTo>
                    <a:pt x="1530013" y="2425373"/>
                  </a:lnTo>
                  <a:lnTo>
                    <a:pt x="1573775" y="2412407"/>
                  </a:lnTo>
                  <a:lnTo>
                    <a:pt x="1617228" y="2397510"/>
                  </a:lnTo>
                  <a:lnTo>
                    <a:pt x="1660327" y="2380663"/>
                  </a:lnTo>
                  <a:lnTo>
                    <a:pt x="1703022" y="236184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31175" y="3515715"/>
            <a:ext cx="159639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45" dirty="0">
                <a:latin typeface="Trebuchet MS"/>
                <a:cs typeface="Trebuchet MS"/>
              </a:rPr>
              <a:t>homeless</a:t>
            </a:r>
            <a:r>
              <a:rPr sz="1700" b="1" spc="-120" dirty="0">
                <a:latin typeface="Trebuchet MS"/>
                <a:cs typeface="Trebuchet MS"/>
              </a:rPr>
              <a:t> </a:t>
            </a:r>
            <a:r>
              <a:rPr sz="1700" spc="-45" dirty="0">
                <a:latin typeface="Trebuchet MS"/>
                <a:cs typeface="Trebuchet MS"/>
              </a:rPr>
              <a:t>people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992629" y="4434763"/>
            <a:ext cx="396112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10" dirty="0">
                <a:latin typeface="Trebuchet MS"/>
                <a:cs typeface="Trebuchet MS"/>
              </a:rPr>
              <a:t>An</a:t>
            </a:r>
            <a:r>
              <a:rPr sz="1600" spc="-170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adjective</a:t>
            </a:r>
            <a:r>
              <a:rPr sz="1600" spc="-170" dirty="0">
                <a:latin typeface="Trebuchet MS"/>
                <a:cs typeface="Trebuchet MS"/>
              </a:rPr>
              <a:t> </a:t>
            </a:r>
            <a:r>
              <a:rPr sz="1600" spc="-105" dirty="0">
                <a:latin typeface="Trebuchet MS"/>
                <a:cs typeface="Trebuchet MS"/>
              </a:rPr>
              <a:t>that</a:t>
            </a:r>
            <a:r>
              <a:rPr sz="1600" spc="-165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ends</a:t>
            </a:r>
            <a:r>
              <a:rPr sz="1600" spc="-170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in</a:t>
            </a:r>
            <a:r>
              <a:rPr sz="1600" spc="-165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-</a:t>
            </a:r>
            <a:r>
              <a:rPr sz="1600" b="1" spc="-45" dirty="0">
                <a:latin typeface="Trebuchet MS"/>
                <a:cs typeface="Trebuchet MS"/>
              </a:rPr>
              <a:t>less</a:t>
            </a:r>
            <a:r>
              <a:rPr sz="1600" b="1" spc="-170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is</a:t>
            </a:r>
            <a:r>
              <a:rPr sz="1600" spc="-165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170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opposite</a:t>
            </a:r>
            <a:r>
              <a:rPr sz="1600" spc="-165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of 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15" dirty="0">
                <a:latin typeface="Trebuchet MS"/>
                <a:cs typeface="Trebuchet MS"/>
              </a:rPr>
              <a:t>same </a:t>
            </a:r>
            <a:r>
              <a:rPr sz="1600" spc="-95" dirty="0">
                <a:latin typeface="Trebuchet MS"/>
                <a:cs typeface="Trebuchet MS"/>
              </a:rPr>
              <a:t>adjective </a:t>
            </a:r>
            <a:r>
              <a:rPr sz="1600" spc="-105" dirty="0">
                <a:latin typeface="Trebuchet MS"/>
                <a:cs typeface="Trebuchet MS"/>
              </a:rPr>
              <a:t>that </a:t>
            </a:r>
            <a:r>
              <a:rPr sz="1600" dirty="0">
                <a:latin typeface="Trebuchet MS"/>
                <a:cs typeface="Trebuchet MS"/>
              </a:rPr>
              <a:t>ends </a:t>
            </a:r>
            <a:r>
              <a:rPr sz="1600" spc="-75" dirty="0">
                <a:latin typeface="Trebuchet MS"/>
                <a:cs typeface="Trebuchet MS"/>
              </a:rPr>
              <a:t>in</a:t>
            </a:r>
            <a:r>
              <a:rPr sz="1600" spc="-229" dirty="0">
                <a:latin typeface="Trebuchet MS"/>
                <a:cs typeface="Trebuchet MS"/>
              </a:rPr>
              <a:t> </a:t>
            </a:r>
            <a:r>
              <a:rPr sz="1600" spc="-105" dirty="0">
                <a:latin typeface="Trebuchet MS"/>
                <a:cs typeface="Trebuchet MS"/>
              </a:rPr>
              <a:t>-</a:t>
            </a:r>
            <a:r>
              <a:rPr sz="1600" b="1" spc="-105" dirty="0">
                <a:latin typeface="Trebuchet MS"/>
                <a:cs typeface="Trebuchet MS"/>
              </a:rPr>
              <a:t>ful</a:t>
            </a:r>
            <a:r>
              <a:rPr sz="1600" spc="-105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600" spc="-105" dirty="0">
                <a:latin typeface="Trebuchet MS"/>
                <a:cs typeface="Trebuchet MS"/>
              </a:rPr>
              <a:t>For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example:</a:t>
            </a:r>
            <a:endParaRPr sz="1600">
              <a:latin typeface="Trebuchet MS"/>
              <a:cs typeface="Trebuchet MS"/>
            </a:endParaRPr>
          </a:p>
        </p:txBody>
      </p: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867968" y="5270982"/>
          <a:ext cx="4987288" cy="569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0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83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1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453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600" spc="-80" dirty="0">
                          <a:latin typeface="Trebuchet MS"/>
                          <a:cs typeface="Trebuchet MS"/>
                        </a:rPr>
                        <a:t>careful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/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125"/>
                        </a:spcBef>
                        <a:tabLst>
                          <a:tab pos="429259" algn="l"/>
                        </a:tabLst>
                      </a:pPr>
                      <a:r>
                        <a:rPr sz="1600" spc="210" dirty="0">
                          <a:latin typeface="Trebuchet MS"/>
                          <a:cs typeface="Trebuchet MS"/>
                        </a:rPr>
                        <a:t>–	</a:t>
                      </a:r>
                      <a:r>
                        <a:rPr sz="1600" spc="-35" dirty="0">
                          <a:latin typeface="Trebuchet MS"/>
                          <a:cs typeface="Trebuchet MS"/>
                        </a:rPr>
                        <a:t>careless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/>
                </a:tc>
                <a:tc>
                  <a:txBody>
                    <a:bodyPr/>
                    <a:lstStyle/>
                    <a:p>
                      <a:pPr marR="103505" algn="r">
                        <a:lnSpc>
                          <a:spcPct val="100000"/>
                        </a:lnSpc>
                        <a:spcBef>
                          <a:spcPts val="125"/>
                        </a:spcBef>
                        <a:tabLst>
                          <a:tab pos="791210" algn="l"/>
                        </a:tabLst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useful	–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/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600" spc="-10" dirty="0">
                          <a:latin typeface="Trebuchet MS"/>
                          <a:cs typeface="Trebuchet MS"/>
                        </a:rPr>
                        <a:t>useless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53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600" spc="-85" dirty="0">
                          <a:latin typeface="Trebuchet MS"/>
                          <a:cs typeface="Trebuchet MS"/>
                        </a:rPr>
                        <a:t>colorful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45"/>
                        </a:spcBef>
                        <a:tabLst>
                          <a:tab pos="429259" algn="l"/>
                        </a:tabLst>
                      </a:pPr>
                      <a:r>
                        <a:rPr sz="1600" spc="210" dirty="0">
                          <a:latin typeface="Trebuchet MS"/>
                          <a:cs typeface="Trebuchet MS"/>
                        </a:rPr>
                        <a:t>–	</a:t>
                      </a:r>
                      <a:r>
                        <a:rPr sz="1600" spc="-45" dirty="0">
                          <a:latin typeface="Trebuchet MS"/>
                          <a:cs typeface="Trebuchet MS"/>
                        </a:rPr>
                        <a:t>colorless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 marR="103505" algn="r">
                        <a:lnSpc>
                          <a:spcPct val="100000"/>
                        </a:lnSpc>
                        <a:spcBef>
                          <a:spcPts val="45"/>
                        </a:spcBef>
                        <a:tabLst>
                          <a:tab pos="791210" algn="l"/>
                        </a:tabLst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harmful	–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600" spc="-20" dirty="0">
                          <a:latin typeface="Trebuchet MS"/>
                          <a:cs typeface="Trebuchet MS"/>
                        </a:rPr>
                        <a:t>harmless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571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" name="object 26"/>
          <p:cNvSpPr txBox="1"/>
          <p:nvPr/>
        </p:nvSpPr>
        <p:spPr>
          <a:xfrm>
            <a:off x="887094" y="6036233"/>
            <a:ext cx="43116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80" dirty="0">
                <a:latin typeface="Trebuchet MS"/>
                <a:cs typeface="Trebuchet MS"/>
              </a:rPr>
              <a:t>-</a:t>
            </a:r>
            <a:r>
              <a:rPr sz="1600" b="1" spc="-80" dirty="0">
                <a:latin typeface="Trebuchet MS"/>
                <a:cs typeface="Trebuchet MS"/>
              </a:rPr>
              <a:t>ful </a:t>
            </a:r>
            <a:r>
              <a:rPr sz="1600" spc="-20" dirty="0">
                <a:latin typeface="Trebuchet MS"/>
                <a:cs typeface="Trebuchet MS"/>
              </a:rPr>
              <a:t>ending </a:t>
            </a:r>
            <a:r>
              <a:rPr sz="1600" spc="10" dirty="0">
                <a:latin typeface="Trebuchet MS"/>
                <a:cs typeface="Trebuchet MS"/>
              </a:rPr>
              <a:t>means </a:t>
            </a:r>
            <a:r>
              <a:rPr sz="1600" b="1" spc="-30" dirty="0">
                <a:latin typeface="Trebuchet MS"/>
                <a:cs typeface="Trebuchet MS"/>
              </a:rPr>
              <a:t>having </a:t>
            </a:r>
            <a:r>
              <a:rPr sz="1600" b="1" spc="65" dirty="0">
                <a:latin typeface="Trebuchet MS"/>
                <a:cs typeface="Trebuchet MS"/>
              </a:rPr>
              <a:t>a </a:t>
            </a:r>
            <a:r>
              <a:rPr sz="1600" b="1" spc="-100" dirty="0">
                <a:latin typeface="Trebuchet MS"/>
                <a:cs typeface="Trebuchet MS"/>
              </a:rPr>
              <a:t>lot </a:t>
            </a:r>
            <a:r>
              <a:rPr sz="1600" b="1" spc="-70" dirty="0">
                <a:latin typeface="Trebuchet MS"/>
                <a:cs typeface="Trebuchet MS"/>
              </a:rPr>
              <a:t>of</a:t>
            </a:r>
            <a:r>
              <a:rPr sz="1600" b="1" spc="-285" dirty="0">
                <a:latin typeface="Trebuchet MS"/>
                <a:cs typeface="Trebuchet MS"/>
              </a:rPr>
              <a:t> </a:t>
            </a:r>
            <a:r>
              <a:rPr sz="1600" b="1" spc="-60" dirty="0">
                <a:latin typeface="Trebuchet MS"/>
                <a:cs typeface="Trebuchet MS"/>
              </a:rPr>
              <a:t>something</a:t>
            </a:r>
            <a:r>
              <a:rPr sz="1600" spc="-60" dirty="0">
                <a:latin typeface="Trebuchet MS"/>
                <a:cs typeface="Trebuchet MS"/>
              </a:rPr>
              <a:t>.  </a:t>
            </a:r>
            <a:r>
              <a:rPr sz="1600" spc="-105" dirty="0">
                <a:latin typeface="Trebuchet MS"/>
                <a:cs typeface="Trebuchet MS"/>
              </a:rPr>
              <a:t>For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example:</a:t>
            </a:r>
            <a:endParaRPr sz="1600">
              <a:latin typeface="Trebuchet MS"/>
              <a:cs typeface="Trebuchet MS"/>
            </a:endParaRPr>
          </a:p>
        </p:txBody>
      </p:sp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868044" y="6628612"/>
          <a:ext cx="3159124" cy="538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5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0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9290">
                <a:tc>
                  <a:txBody>
                    <a:bodyPr/>
                    <a:lstStyle/>
                    <a:p>
                      <a:pPr marL="31750">
                        <a:lnSpc>
                          <a:spcPts val="1895"/>
                        </a:lnSpc>
                        <a:spcBef>
                          <a:spcPts val="125"/>
                        </a:spcBef>
                      </a:pPr>
                      <a:r>
                        <a:rPr sz="1600" spc="-65" dirty="0">
                          <a:latin typeface="Trebuchet MS"/>
                          <a:cs typeface="Trebuchet MS"/>
                        </a:rPr>
                        <a:t>painful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/>
                </a:tc>
                <a:tc>
                  <a:txBody>
                    <a:bodyPr/>
                    <a:lstStyle/>
                    <a:p>
                      <a:pPr marR="130175" algn="r">
                        <a:lnSpc>
                          <a:spcPts val="1895"/>
                        </a:lnSpc>
                        <a:spcBef>
                          <a:spcPts val="12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=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/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ts val="1895"/>
                        </a:lnSpc>
                        <a:spcBef>
                          <a:spcPts val="125"/>
                        </a:spcBef>
                      </a:pPr>
                      <a:r>
                        <a:rPr sz="1600" spc="-25" dirty="0">
                          <a:latin typeface="Trebuchet MS"/>
                          <a:cs typeface="Trebuchet MS"/>
                        </a:rPr>
                        <a:t>having </a:t>
                      </a:r>
                      <a:r>
                        <a:rPr sz="1600" spc="45" dirty="0">
                          <a:latin typeface="Trebuchet MS"/>
                          <a:cs typeface="Trebuchet MS"/>
                        </a:rPr>
                        <a:t>a </a:t>
                      </a:r>
                      <a:r>
                        <a:rPr sz="1600" spc="-125" dirty="0">
                          <a:latin typeface="Trebuchet MS"/>
                          <a:cs typeface="Trebuchet MS"/>
                        </a:rPr>
                        <a:t>lot </a:t>
                      </a:r>
                      <a:r>
                        <a:rPr sz="1600" spc="-9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1600" spc="-2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25" dirty="0">
                          <a:latin typeface="Trebuchet MS"/>
                          <a:cs typeface="Trebuchet MS"/>
                        </a:rPr>
                        <a:t>pain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290">
                <a:tc>
                  <a:txBody>
                    <a:bodyPr/>
                    <a:lstStyle/>
                    <a:p>
                      <a:pPr marL="31750">
                        <a:lnSpc>
                          <a:spcPts val="1845"/>
                        </a:lnSpc>
                      </a:pPr>
                      <a:r>
                        <a:rPr sz="1600" spc="-60" dirty="0">
                          <a:latin typeface="Trebuchet MS"/>
                          <a:cs typeface="Trebuchet MS"/>
                        </a:rPr>
                        <a:t>hopeful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30175" algn="r">
                        <a:lnSpc>
                          <a:spcPts val="1845"/>
                        </a:lnSpc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=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ts val="1845"/>
                        </a:lnSpc>
                      </a:pPr>
                      <a:r>
                        <a:rPr sz="1600" spc="-25" dirty="0">
                          <a:latin typeface="Trebuchet MS"/>
                          <a:cs typeface="Trebuchet MS"/>
                        </a:rPr>
                        <a:t>having </a:t>
                      </a:r>
                      <a:r>
                        <a:rPr sz="1600" spc="45" dirty="0">
                          <a:latin typeface="Trebuchet MS"/>
                          <a:cs typeface="Trebuchet MS"/>
                        </a:rPr>
                        <a:t>a </a:t>
                      </a:r>
                      <a:r>
                        <a:rPr sz="1600" spc="-125" dirty="0">
                          <a:latin typeface="Trebuchet MS"/>
                          <a:cs typeface="Trebuchet MS"/>
                        </a:rPr>
                        <a:t>lot </a:t>
                      </a:r>
                      <a:r>
                        <a:rPr sz="1600" spc="-9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1600" spc="-2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15" dirty="0">
                          <a:latin typeface="Trebuchet MS"/>
                          <a:cs typeface="Trebuchet MS"/>
                        </a:rPr>
                        <a:t>hope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object 28"/>
          <p:cNvSpPr txBox="1"/>
          <p:nvPr/>
        </p:nvSpPr>
        <p:spPr>
          <a:xfrm>
            <a:off x="887094" y="7363383"/>
            <a:ext cx="28257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45" dirty="0">
                <a:latin typeface="Trebuchet MS"/>
                <a:cs typeface="Trebuchet MS"/>
              </a:rPr>
              <a:t>-</a:t>
            </a:r>
            <a:r>
              <a:rPr sz="1600" b="1" spc="-45" dirty="0">
                <a:latin typeface="Trebuchet MS"/>
                <a:cs typeface="Trebuchet MS"/>
              </a:rPr>
              <a:t>less </a:t>
            </a:r>
            <a:r>
              <a:rPr sz="1600" spc="-20" dirty="0">
                <a:latin typeface="Trebuchet MS"/>
                <a:cs typeface="Trebuchet MS"/>
              </a:rPr>
              <a:t>ending </a:t>
            </a:r>
            <a:r>
              <a:rPr sz="1600" spc="10" dirty="0">
                <a:latin typeface="Trebuchet MS"/>
                <a:cs typeface="Trebuchet MS"/>
              </a:rPr>
              <a:t>means</a:t>
            </a:r>
            <a:r>
              <a:rPr sz="1600" spc="-220" dirty="0">
                <a:latin typeface="Trebuchet MS"/>
                <a:cs typeface="Trebuchet MS"/>
              </a:rPr>
              <a:t> </a:t>
            </a:r>
            <a:r>
              <a:rPr sz="1600" b="1" spc="-100" dirty="0">
                <a:latin typeface="Trebuchet MS"/>
                <a:cs typeface="Trebuchet MS"/>
              </a:rPr>
              <a:t>without</a:t>
            </a:r>
            <a:r>
              <a:rPr sz="1600" spc="-100" dirty="0">
                <a:latin typeface="Trebuchet MS"/>
                <a:cs typeface="Trebuchet MS"/>
              </a:rPr>
              <a:t>.  </a:t>
            </a:r>
            <a:r>
              <a:rPr sz="1600" spc="-105" dirty="0">
                <a:latin typeface="Trebuchet MS"/>
                <a:cs typeface="Trebuchet MS"/>
              </a:rPr>
              <a:t>For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example:</a:t>
            </a:r>
            <a:endParaRPr sz="1600">
              <a:latin typeface="Trebuchet MS"/>
              <a:cs typeface="Trebuchet MS"/>
            </a:endParaRPr>
          </a:p>
        </p:txBody>
      </p:sp>
      <p:graphicFrame>
        <p:nvGraphicFramePr>
          <p:cNvPr id="29" name="object 29"/>
          <p:cNvGraphicFramePr>
            <a:graphicFrameLocks noGrp="1"/>
          </p:cNvGraphicFramePr>
          <p:nvPr/>
        </p:nvGraphicFramePr>
        <p:xfrm>
          <a:off x="868044" y="7955762"/>
          <a:ext cx="2769234" cy="538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7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0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9290">
                <a:tc>
                  <a:txBody>
                    <a:bodyPr/>
                    <a:lstStyle/>
                    <a:p>
                      <a:pPr marL="31750">
                        <a:lnSpc>
                          <a:spcPts val="1895"/>
                        </a:lnSpc>
                        <a:spcBef>
                          <a:spcPts val="125"/>
                        </a:spcBef>
                      </a:pPr>
                      <a:r>
                        <a:rPr sz="1600" spc="-50" dirty="0">
                          <a:latin typeface="Trebuchet MS"/>
                          <a:cs typeface="Trebuchet MS"/>
                        </a:rPr>
                        <a:t>leafless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895"/>
                        </a:lnSpc>
                        <a:spcBef>
                          <a:spcPts val="12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=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/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ts val="1895"/>
                        </a:lnSpc>
                        <a:spcBef>
                          <a:spcPts val="125"/>
                        </a:spcBef>
                      </a:pPr>
                      <a:r>
                        <a:rPr sz="1600" spc="-85" dirty="0">
                          <a:latin typeface="Trebuchet MS"/>
                          <a:cs typeface="Trebuchet MS"/>
                        </a:rPr>
                        <a:t>without</a:t>
                      </a:r>
                      <a:r>
                        <a:rPr sz="1600" spc="-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40" dirty="0">
                          <a:latin typeface="Trebuchet MS"/>
                          <a:cs typeface="Trebuchet MS"/>
                        </a:rPr>
                        <a:t>leaves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290">
                <a:tc>
                  <a:txBody>
                    <a:bodyPr/>
                    <a:lstStyle/>
                    <a:p>
                      <a:pPr marL="31750">
                        <a:lnSpc>
                          <a:spcPts val="1845"/>
                        </a:lnSpc>
                      </a:pPr>
                      <a:r>
                        <a:rPr sz="1600" spc="-40" dirty="0">
                          <a:latin typeface="Trebuchet MS"/>
                          <a:cs typeface="Trebuchet MS"/>
                        </a:rPr>
                        <a:t>sleeveless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845"/>
                        </a:lnSpc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=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ts val="1845"/>
                        </a:lnSpc>
                      </a:pPr>
                      <a:r>
                        <a:rPr sz="1600" spc="-85" dirty="0">
                          <a:latin typeface="Trebuchet MS"/>
                          <a:cs typeface="Trebuchet MS"/>
                        </a:rPr>
                        <a:t>without</a:t>
                      </a:r>
                      <a:r>
                        <a:rPr sz="1600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35" dirty="0">
                          <a:latin typeface="Trebuchet MS"/>
                          <a:cs typeface="Trebuchet MS"/>
                        </a:rPr>
                        <a:t>sleeves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object 30"/>
          <p:cNvSpPr txBox="1"/>
          <p:nvPr/>
        </p:nvSpPr>
        <p:spPr>
          <a:xfrm>
            <a:off x="2963303" y="3443960"/>
            <a:ext cx="144335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70" dirty="0">
                <a:latin typeface="Trebuchet MS"/>
                <a:cs typeface="Trebuchet MS"/>
              </a:rPr>
              <a:t>playful</a:t>
            </a:r>
            <a:r>
              <a:rPr sz="1700" b="1" spc="-120" dirty="0">
                <a:latin typeface="Trebuchet MS"/>
                <a:cs typeface="Trebuchet MS"/>
              </a:rPr>
              <a:t> </a:t>
            </a:r>
            <a:r>
              <a:rPr sz="1700" spc="-20" dirty="0">
                <a:latin typeface="Trebuchet MS"/>
                <a:cs typeface="Trebuchet MS"/>
              </a:rPr>
              <a:t>puppies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59593" y="1117752"/>
            <a:ext cx="5724525" cy="717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marR="2120265">
              <a:lnSpc>
                <a:spcPct val="126200"/>
              </a:lnSpc>
              <a:spcBef>
                <a:spcPts val="100"/>
              </a:spcBef>
            </a:pPr>
            <a:r>
              <a:rPr sz="1800" spc="-90" dirty="0">
                <a:latin typeface="Trebuchet MS"/>
                <a:cs typeface="Trebuchet MS"/>
              </a:rPr>
              <a:t>Adjectives </a:t>
            </a:r>
            <a:r>
              <a:rPr sz="1800" spc="-35" dirty="0">
                <a:latin typeface="Trebuchet MS"/>
                <a:cs typeface="Trebuchet MS"/>
              </a:rPr>
              <a:t>have </a:t>
            </a:r>
            <a:r>
              <a:rPr sz="1800" spc="-114" dirty="0">
                <a:latin typeface="Trebuchet MS"/>
                <a:cs typeface="Trebuchet MS"/>
              </a:rPr>
              <a:t>different </a:t>
            </a:r>
            <a:r>
              <a:rPr sz="1800" b="1" spc="-55" dirty="0">
                <a:latin typeface="Trebuchet MS"/>
                <a:cs typeface="Trebuchet MS"/>
              </a:rPr>
              <a:t>endings</a:t>
            </a:r>
            <a:r>
              <a:rPr sz="1800" spc="-55" dirty="0">
                <a:latin typeface="Trebuchet MS"/>
                <a:cs typeface="Trebuchet MS"/>
              </a:rPr>
              <a:t>.  </a:t>
            </a:r>
            <a:r>
              <a:rPr sz="1800" spc="-10" dirty="0">
                <a:latin typeface="Trebuchet MS"/>
                <a:cs typeface="Trebuchet MS"/>
              </a:rPr>
              <a:t>Some </a:t>
            </a:r>
            <a:r>
              <a:rPr sz="1800" spc="-90" dirty="0">
                <a:latin typeface="Trebuchet MS"/>
                <a:cs typeface="Trebuchet MS"/>
              </a:rPr>
              <a:t>adjectives </a:t>
            </a:r>
            <a:r>
              <a:rPr sz="1800" spc="-25" dirty="0">
                <a:latin typeface="Trebuchet MS"/>
                <a:cs typeface="Trebuchet MS"/>
              </a:rPr>
              <a:t>end </a:t>
            </a:r>
            <a:r>
              <a:rPr sz="1800" spc="-85" dirty="0">
                <a:latin typeface="Trebuchet MS"/>
                <a:cs typeface="Trebuchet MS"/>
              </a:rPr>
              <a:t>in </a:t>
            </a:r>
            <a:r>
              <a:rPr sz="1800" spc="-90" dirty="0">
                <a:latin typeface="Trebuchet MS"/>
                <a:cs typeface="Trebuchet MS"/>
              </a:rPr>
              <a:t>-</a:t>
            </a:r>
            <a:r>
              <a:rPr sz="1800" b="1" spc="-90" dirty="0">
                <a:latin typeface="Trebuchet MS"/>
                <a:cs typeface="Trebuchet MS"/>
              </a:rPr>
              <a:t>ful </a:t>
            </a:r>
            <a:r>
              <a:rPr sz="1800" spc="-70" dirty="0">
                <a:latin typeface="Trebuchet MS"/>
                <a:cs typeface="Trebuchet MS"/>
              </a:rPr>
              <a:t>or</a:t>
            </a:r>
            <a:r>
              <a:rPr sz="1800" spc="-24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-</a:t>
            </a:r>
            <a:r>
              <a:rPr sz="1800" b="1" spc="-80" dirty="0">
                <a:latin typeface="Trebuchet MS"/>
                <a:cs typeface="Trebuchet MS"/>
              </a:rPr>
              <a:t>less</a:t>
            </a:r>
            <a:r>
              <a:rPr sz="1800" spc="-80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555490" y="2286000"/>
            <a:ext cx="1745614" cy="1393190"/>
            <a:chOff x="4555490" y="2286000"/>
            <a:chExt cx="1745614" cy="1393190"/>
          </a:xfrm>
        </p:grpSpPr>
        <p:sp>
          <p:nvSpPr>
            <p:cNvPr id="33" name="object 33"/>
            <p:cNvSpPr/>
            <p:nvPr/>
          </p:nvSpPr>
          <p:spPr>
            <a:xfrm>
              <a:off x="4555490" y="2286000"/>
              <a:ext cx="1745614" cy="1393190"/>
            </a:xfrm>
            <a:custGeom>
              <a:avLst/>
              <a:gdLst/>
              <a:ahLst/>
              <a:cxnLst/>
              <a:rect l="l" t="t" r="r" b="b"/>
              <a:pathLst>
                <a:path w="1745614" h="1393189">
                  <a:moveTo>
                    <a:pt x="1745615" y="1393190"/>
                  </a:moveTo>
                  <a:lnTo>
                    <a:pt x="0" y="1393190"/>
                  </a:lnTo>
                  <a:lnTo>
                    <a:pt x="0" y="0"/>
                  </a:lnTo>
                  <a:lnTo>
                    <a:pt x="1745615" y="0"/>
                  </a:lnTo>
                  <a:lnTo>
                    <a:pt x="1745615" y="1393190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510413" y="2286000"/>
              <a:ext cx="791210" cy="102870"/>
            </a:xfrm>
            <a:custGeom>
              <a:avLst/>
              <a:gdLst/>
              <a:ahLst/>
              <a:cxnLst/>
              <a:rect l="l" t="t" r="r" b="b"/>
              <a:pathLst>
                <a:path w="791210" h="102869">
                  <a:moveTo>
                    <a:pt x="749346" y="102722"/>
                  </a:moveTo>
                  <a:lnTo>
                    <a:pt x="675543" y="101994"/>
                  </a:lnTo>
                  <a:lnTo>
                    <a:pt x="603482" y="99848"/>
                  </a:lnTo>
                  <a:lnTo>
                    <a:pt x="533422" y="96344"/>
                  </a:lnTo>
                  <a:lnTo>
                    <a:pt x="465619" y="91542"/>
                  </a:lnTo>
                  <a:lnTo>
                    <a:pt x="400330" y="85502"/>
                  </a:lnTo>
                  <a:lnTo>
                    <a:pt x="337811" y="78282"/>
                  </a:lnTo>
                  <a:lnTo>
                    <a:pt x="278319" y="69943"/>
                  </a:lnTo>
                  <a:lnTo>
                    <a:pt x="222111" y="60545"/>
                  </a:lnTo>
                  <a:lnTo>
                    <a:pt x="169443" y="50145"/>
                  </a:lnTo>
                  <a:lnTo>
                    <a:pt x="120573" y="38805"/>
                  </a:lnTo>
                  <a:lnTo>
                    <a:pt x="75758" y="26584"/>
                  </a:lnTo>
                  <a:lnTo>
                    <a:pt x="35253" y="13542"/>
                  </a:lnTo>
                  <a:lnTo>
                    <a:pt x="0" y="0"/>
                  </a:lnTo>
                  <a:lnTo>
                    <a:pt x="790691" y="0"/>
                  </a:lnTo>
                  <a:lnTo>
                    <a:pt x="790691" y="102314"/>
                  </a:lnTo>
                  <a:lnTo>
                    <a:pt x="749346" y="1027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4555490" y="2286000"/>
            <a:ext cx="1745614" cy="139319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42875" marR="137795" algn="just">
              <a:lnSpc>
                <a:spcPct val="100000"/>
              </a:lnSpc>
              <a:spcBef>
                <a:spcPts val="735"/>
              </a:spcBef>
            </a:pP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75" dirty="0">
                <a:latin typeface="Trebuchet MS"/>
                <a:cs typeface="Trebuchet MS"/>
              </a:rPr>
              <a:t>beautiful</a:t>
            </a:r>
            <a:r>
              <a:rPr sz="1600" b="1" spc="-254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dress 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60" dirty="0">
                <a:latin typeface="Trebuchet MS"/>
                <a:cs typeface="Trebuchet MS"/>
              </a:rPr>
              <a:t>careless </a:t>
            </a:r>
            <a:r>
              <a:rPr sz="1600" spc="-85" dirty="0">
                <a:latin typeface="Trebuchet MS"/>
                <a:cs typeface="Trebuchet MS"/>
              </a:rPr>
              <a:t>driver 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90" dirty="0">
                <a:latin typeface="Trebuchet MS"/>
                <a:cs typeface="Trebuchet MS"/>
              </a:rPr>
              <a:t>faithful</a:t>
            </a:r>
            <a:r>
              <a:rPr sz="1600" b="1" spc="-200" dirty="0">
                <a:latin typeface="Trebuchet MS"/>
                <a:cs typeface="Trebuchet MS"/>
              </a:rPr>
              <a:t> </a:t>
            </a:r>
            <a:r>
              <a:rPr sz="1600" spc="25" dirty="0">
                <a:latin typeface="Trebuchet MS"/>
                <a:cs typeface="Trebuchet MS"/>
              </a:rPr>
              <a:t>dog</a:t>
            </a:r>
            <a:endParaRPr sz="1600">
              <a:latin typeface="Trebuchet MS"/>
              <a:cs typeface="Trebuchet MS"/>
            </a:endParaRPr>
          </a:p>
          <a:p>
            <a:pPr marL="142875" marR="88265" algn="just">
              <a:lnSpc>
                <a:spcPct val="100000"/>
              </a:lnSpc>
            </a:pP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45" dirty="0">
                <a:latin typeface="Trebuchet MS"/>
                <a:cs typeface="Trebuchet MS"/>
              </a:rPr>
              <a:t>harmless</a:t>
            </a:r>
            <a:r>
              <a:rPr sz="1600" b="1" spc="-245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insect 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70" dirty="0">
                <a:latin typeface="Trebuchet MS"/>
                <a:cs typeface="Trebuchet MS"/>
              </a:rPr>
              <a:t>useful</a:t>
            </a:r>
            <a:r>
              <a:rPr sz="1600" b="1" spc="-235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tool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531619" y="540145"/>
            <a:ext cx="2407285" cy="454659"/>
            <a:chOff x="531619" y="540145"/>
            <a:chExt cx="2407285" cy="454659"/>
          </a:xfrm>
        </p:grpSpPr>
        <p:sp>
          <p:nvSpPr>
            <p:cNvPr id="37" name="object 37"/>
            <p:cNvSpPr/>
            <p:nvPr/>
          </p:nvSpPr>
          <p:spPr>
            <a:xfrm>
              <a:off x="581660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3" y="0"/>
                  </a:moveTo>
                  <a:lnTo>
                    <a:pt x="0" y="0"/>
                  </a:lnTo>
                  <a:lnTo>
                    <a:pt x="0" y="16421"/>
                  </a:lnTo>
                  <a:lnTo>
                    <a:pt x="0" y="37592"/>
                  </a:lnTo>
                  <a:lnTo>
                    <a:pt x="0" y="413791"/>
                  </a:lnTo>
                  <a:lnTo>
                    <a:pt x="371373" y="413791"/>
                  </a:lnTo>
                  <a:lnTo>
                    <a:pt x="371373" y="37592"/>
                  </a:lnTo>
                  <a:lnTo>
                    <a:pt x="371373" y="16421"/>
                  </a:lnTo>
                  <a:lnTo>
                    <a:pt x="371373" y="0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81665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0" y="0"/>
                  </a:moveTo>
                  <a:lnTo>
                    <a:pt x="371393" y="0"/>
                  </a:lnTo>
                  <a:lnTo>
                    <a:pt x="371393" y="413788"/>
                  </a:lnTo>
                  <a:lnTo>
                    <a:pt x="0" y="413788"/>
                  </a:lnTo>
                  <a:lnTo>
                    <a:pt x="0" y="0"/>
                  </a:lnTo>
                  <a:close/>
                </a:path>
              </a:pathLst>
            </a:custGeom>
            <a:ln w="5887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55726" y="559510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3" y="0"/>
                  </a:moveTo>
                  <a:lnTo>
                    <a:pt x="0" y="0"/>
                  </a:lnTo>
                  <a:lnTo>
                    <a:pt x="0" y="21170"/>
                  </a:lnTo>
                  <a:lnTo>
                    <a:pt x="0" y="413791"/>
                  </a:lnTo>
                  <a:lnTo>
                    <a:pt x="371373" y="413791"/>
                  </a:lnTo>
                  <a:lnTo>
                    <a:pt x="371373" y="21170"/>
                  </a:lnTo>
                  <a:lnTo>
                    <a:pt x="371373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02990" y="917820"/>
              <a:ext cx="2035810" cy="0"/>
            </a:xfrm>
            <a:custGeom>
              <a:avLst/>
              <a:gdLst/>
              <a:ahLst/>
              <a:cxnLst/>
              <a:rect l="l" t="t" r="r" b="b"/>
              <a:pathLst>
                <a:path w="2035810">
                  <a:moveTo>
                    <a:pt x="0" y="0"/>
                  </a:moveTo>
                  <a:lnTo>
                    <a:pt x="2035688" y="0"/>
                  </a:lnTo>
                </a:path>
              </a:pathLst>
            </a:custGeom>
            <a:ln w="5929">
              <a:solidFill>
                <a:srgbClr val="AAE0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02990" y="932425"/>
              <a:ext cx="1837055" cy="0"/>
            </a:xfrm>
            <a:custGeom>
              <a:avLst/>
              <a:gdLst/>
              <a:ahLst/>
              <a:cxnLst/>
              <a:rect l="l" t="t" r="r" b="b"/>
              <a:pathLst>
                <a:path w="1837055">
                  <a:moveTo>
                    <a:pt x="0" y="0"/>
                  </a:moveTo>
                  <a:lnTo>
                    <a:pt x="1836669" y="0"/>
                  </a:lnTo>
                </a:path>
              </a:pathLst>
            </a:custGeom>
            <a:ln w="5929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31619" y="580676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0" y="413788"/>
                  </a:moveTo>
                  <a:lnTo>
                    <a:pt x="0" y="413788"/>
                  </a:lnTo>
                  <a:lnTo>
                    <a:pt x="0" y="0"/>
                  </a:lnTo>
                  <a:lnTo>
                    <a:pt x="371370" y="0"/>
                  </a:lnTo>
                  <a:lnTo>
                    <a:pt x="371370" y="413788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xfrm>
            <a:off x="527050" y="468921"/>
            <a:ext cx="25539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0" dirty="0">
                <a:latin typeface="Verdana"/>
                <a:cs typeface="Verdana"/>
              </a:rPr>
              <a:t>Adjective</a:t>
            </a:r>
            <a:r>
              <a:rPr sz="2400" spc="-300" dirty="0">
                <a:latin typeface="Verdana"/>
                <a:cs typeface="Verdana"/>
              </a:rPr>
              <a:t> </a:t>
            </a:r>
            <a:r>
              <a:rPr sz="2400" spc="-60" dirty="0">
                <a:latin typeface="Verdana"/>
                <a:cs typeface="Verdana"/>
              </a:rPr>
              <a:t>Endings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46100" y="1183005"/>
            <a:ext cx="5751195" cy="718185"/>
          </a:xfrm>
          <a:custGeom>
            <a:avLst/>
            <a:gdLst/>
            <a:ahLst/>
            <a:cxnLst/>
            <a:rect l="l" t="t" r="r" b="b"/>
            <a:pathLst>
              <a:path w="5751195" h="718185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603885"/>
                </a:lnTo>
                <a:lnTo>
                  <a:pt x="1785" y="669964"/>
                </a:lnTo>
                <a:lnTo>
                  <a:pt x="14287" y="703897"/>
                </a:lnTo>
                <a:lnTo>
                  <a:pt x="48220" y="716399"/>
                </a:lnTo>
                <a:lnTo>
                  <a:pt x="114300" y="718185"/>
                </a:lnTo>
                <a:lnTo>
                  <a:pt x="5636895" y="718185"/>
                </a:lnTo>
                <a:lnTo>
                  <a:pt x="5702974" y="716399"/>
                </a:lnTo>
                <a:lnTo>
                  <a:pt x="5736907" y="703897"/>
                </a:lnTo>
                <a:lnTo>
                  <a:pt x="5749409" y="669964"/>
                </a:lnTo>
                <a:lnTo>
                  <a:pt x="5751195" y="603885"/>
                </a:lnTo>
                <a:lnTo>
                  <a:pt x="5751195" y="114300"/>
                </a:lnTo>
                <a:lnTo>
                  <a:pt x="5749409" y="48220"/>
                </a:lnTo>
                <a:lnTo>
                  <a:pt x="5736907" y="14287"/>
                </a:lnTo>
                <a:lnTo>
                  <a:pt x="5702974" y="1785"/>
                </a:lnTo>
                <a:lnTo>
                  <a:pt x="5636895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892675" y="6851015"/>
            <a:ext cx="1623692" cy="19691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90"/>
              </a:spcBef>
            </a:pPr>
            <a:r>
              <a:rPr spc="10" dirty="0"/>
              <a:t>54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34285" y="7157084"/>
            <a:ext cx="1441450" cy="14564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96384" y="6786249"/>
            <a:ext cx="2335930" cy="1838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72605" y="4431665"/>
            <a:ext cx="2265387" cy="12210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61505" y="4431043"/>
            <a:ext cx="1521978" cy="13896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2700026" y="1066170"/>
            <a:ext cx="3098800" cy="2274570"/>
            <a:chOff x="2700026" y="1066170"/>
            <a:chExt cx="3098800" cy="2274570"/>
          </a:xfrm>
        </p:grpSpPr>
        <p:sp>
          <p:nvSpPr>
            <p:cNvPr id="7" name="object 7"/>
            <p:cNvSpPr/>
            <p:nvPr/>
          </p:nvSpPr>
          <p:spPr>
            <a:xfrm>
              <a:off x="2700026" y="2120278"/>
              <a:ext cx="2106210" cy="12204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35657" y="1066170"/>
              <a:ext cx="2663162" cy="107568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39750" y="7037705"/>
            <a:ext cx="1889760" cy="1325245"/>
            <a:chOff x="539750" y="7037705"/>
            <a:chExt cx="1889760" cy="1325245"/>
          </a:xfrm>
        </p:grpSpPr>
        <p:sp>
          <p:nvSpPr>
            <p:cNvPr id="10" name="object 10"/>
            <p:cNvSpPr/>
            <p:nvPr/>
          </p:nvSpPr>
          <p:spPr>
            <a:xfrm>
              <a:off x="539750" y="7037705"/>
              <a:ext cx="1889760" cy="1325245"/>
            </a:xfrm>
            <a:custGeom>
              <a:avLst/>
              <a:gdLst/>
              <a:ahLst/>
              <a:cxnLst/>
              <a:rect l="l" t="t" r="r" b="b"/>
              <a:pathLst>
                <a:path w="1889760" h="1325245">
                  <a:moveTo>
                    <a:pt x="1889760" y="1325245"/>
                  </a:moveTo>
                  <a:lnTo>
                    <a:pt x="0" y="1325245"/>
                  </a:lnTo>
                  <a:lnTo>
                    <a:pt x="0" y="0"/>
                  </a:lnTo>
                  <a:lnTo>
                    <a:pt x="1889760" y="0"/>
                  </a:lnTo>
                  <a:lnTo>
                    <a:pt x="1889760" y="1325245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95913" y="7037705"/>
              <a:ext cx="833755" cy="83820"/>
            </a:xfrm>
            <a:custGeom>
              <a:avLst/>
              <a:gdLst/>
              <a:ahLst/>
              <a:cxnLst/>
              <a:rect l="l" t="t" r="r" b="b"/>
              <a:pathLst>
                <a:path w="833755" h="83820">
                  <a:moveTo>
                    <a:pt x="770681" y="83760"/>
                  </a:moveTo>
                  <a:lnTo>
                    <a:pt x="698708" y="83169"/>
                  </a:lnTo>
                  <a:lnTo>
                    <a:pt x="628100" y="81424"/>
                  </a:lnTo>
                  <a:lnTo>
                    <a:pt x="559029" y="78565"/>
                  </a:lnTo>
                  <a:lnTo>
                    <a:pt x="491665" y="74631"/>
                  </a:lnTo>
                  <a:lnTo>
                    <a:pt x="426179" y="69662"/>
                  </a:lnTo>
                  <a:lnTo>
                    <a:pt x="362740" y="63698"/>
                  </a:lnTo>
                  <a:lnTo>
                    <a:pt x="301520" y="56778"/>
                  </a:lnTo>
                  <a:lnTo>
                    <a:pt x="242689" y="48943"/>
                  </a:lnTo>
                  <a:lnTo>
                    <a:pt x="186418" y="40231"/>
                  </a:lnTo>
                  <a:lnTo>
                    <a:pt x="132877" y="30684"/>
                  </a:lnTo>
                  <a:lnTo>
                    <a:pt x="82237" y="20341"/>
                  </a:lnTo>
                  <a:lnTo>
                    <a:pt x="34667" y="9241"/>
                  </a:lnTo>
                  <a:lnTo>
                    <a:pt x="0" y="0"/>
                  </a:lnTo>
                  <a:lnTo>
                    <a:pt x="833596" y="83244"/>
                  </a:lnTo>
                  <a:lnTo>
                    <a:pt x="770681" y="837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539749" y="4579620"/>
            <a:ext cx="1667510" cy="874394"/>
            <a:chOff x="539749" y="4579620"/>
            <a:chExt cx="1667510" cy="874394"/>
          </a:xfrm>
        </p:grpSpPr>
        <p:sp>
          <p:nvSpPr>
            <p:cNvPr id="13" name="object 13"/>
            <p:cNvSpPr/>
            <p:nvPr/>
          </p:nvSpPr>
          <p:spPr>
            <a:xfrm>
              <a:off x="539749" y="4579620"/>
              <a:ext cx="1667510" cy="874394"/>
            </a:xfrm>
            <a:custGeom>
              <a:avLst/>
              <a:gdLst/>
              <a:ahLst/>
              <a:cxnLst/>
              <a:rect l="l" t="t" r="r" b="b"/>
              <a:pathLst>
                <a:path w="1667510" h="874395">
                  <a:moveTo>
                    <a:pt x="1667509" y="874394"/>
                  </a:moveTo>
                  <a:lnTo>
                    <a:pt x="0" y="874394"/>
                  </a:lnTo>
                  <a:lnTo>
                    <a:pt x="0" y="0"/>
                  </a:lnTo>
                  <a:lnTo>
                    <a:pt x="1667509" y="0"/>
                  </a:lnTo>
                  <a:lnTo>
                    <a:pt x="1667509" y="874394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29447" y="4579620"/>
              <a:ext cx="577850" cy="66040"/>
            </a:xfrm>
            <a:custGeom>
              <a:avLst/>
              <a:gdLst/>
              <a:ahLst/>
              <a:cxnLst/>
              <a:rect l="l" t="t" r="r" b="b"/>
              <a:pathLst>
                <a:path w="577850" h="66039">
                  <a:moveTo>
                    <a:pt x="577812" y="65927"/>
                  </a:moveTo>
                  <a:lnTo>
                    <a:pt x="498458" y="62828"/>
                  </a:lnTo>
                  <a:lnTo>
                    <a:pt x="430966" y="58909"/>
                  </a:lnTo>
                  <a:lnTo>
                    <a:pt x="365356" y="53958"/>
                  </a:lnTo>
                  <a:lnTo>
                    <a:pt x="301799" y="48016"/>
                  </a:lnTo>
                  <a:lnTo>
                    <a:pt x="240463" y="41121"/>
                  </a:lnTo>
                  <a:lnTo>
                    <a:pt x="181522" y="33315"/>
                  </a:lnTo>
                  <a:lnTo>
                    <a:pt x="125145" y="24636"/>
                  </a:lnTo>
                  <a:lnTo>
                    <a:pt x="71503" y="15124"/>
                  </a:lnTo>
                  <a:lnTo>
                    <a:pt x="20768" y="4819"/>
                  </a:lnTo>
                  <a:lnTo>
                    <a:pt x="0" y="0"/>
                  </a:lnTo>
                  <a:lnTo>
                    <a:pt x="577812" y="0"/>
                  </a:lnTo>
                  <a:lnTo>
                    <a:pt x="577812" y="659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539750" y="1410970"/>
            <a:ext cx="1890395" cy="1350010"/>
            <a:chOff x="539750" y="1410970"/>
            <a:chExt cx="1890395" cy="1350010"/>
          </a:xfrm>
        </p:grpSpPr>
        <p:sp>
          <p:nvSpPr>
            <p:cNvPr id="16" name="object 16"/>
            <p:cNvSpPr/>
            <p:nvPr/>
          </p:nvSpPr>
          <p:spPr>
            <a:xfrm>
              <a:off x="539750" y="1410970"/>
              <a:ext cx="1890395" cy="1350010"/>
            </a:xfrm>
            <a:custGeom>
              <a:avLst/>
              <a:gdLst/>
              <a:ahLst/>
              <a:cxnLst/>
              <a:rect l="l" t="t" r="r" b="b"/>
              <a:pathLst>
                <a:path w="1890395" h="1350010">
                  <a:moveTo>
                    <a:pt x="1890395" y="1350009"/>
                  </a:moveTo>
                  <a:lnTo>
                    <a:pt x="0" y="1350009"/>
                  </a:lnTo>
                  <a:lnTo>
                    <a:pt x="0" y="0"/>
                  </a:lnTo>
                  <a:lnTo>
                    <a:pt x="1890395" y="0"/>
                  </a:lnTo>
                  <a:lnTo>
                    <a:pt x="1890395" y="1350009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27395" y="1410970"/>
              <a:ext cx="803275" cy="68580"/>
            </a:xfrm>
            <a:custGeom>
              <a:avLst/>
              <a:gdLst/>
              <a:ahLst/>
              <a:cxnLst/>
              <a:rect l="l" t="t" r="r" b="b"/>
              <a:pathLst>
                <a:path w="803275" h="68580">
                  <a:moveTo>
                    <a:pt x="709176" y="67982"/>
                  </a:moveTo>
                  <a:lnTo>
                    <a:pt x="637193" y="67394"/>
                  </a:lnTo>
                  <a:lnTo>
                    <a:pt x="566575" y="65656"/>
                  </a:lnTo>
                  <a:lnTo>
                    <a:pt x="497495" y="62807"/>
                  </a:lnTo>
                  <a:lnTo>
                    <a:pt x="430121" y="58887"/>
                  </a:lnTo>
                  <a:lnTo>
                    <a:pt x="364626" y="53936"/>
                  </a:lnTo>
                  <a:lnTo>
                    <a:pt x="301179" y="47994"/>
                  </a:lnTo>
                  <a:lnTo>
                    <a:pt x="239951" y="41100"/>
                  </a:lnTo>
                  <a:lnTo>
                    <a:pt x="181112" y="33293"/>
                  </a:lnTo>
                  <a:lnTo>
                    <a:pt x="124834" y="24614"/>
                  </a:lnTo>
                  <a:lnTo>
                    <a:pt x="71286" y="15103"/>
                  </a:lnTo>
                  <a:lnTo>
                    <a:pt x="20639" y="4797"/>
                  </a:lnTo>
                  <a:lnTo>
                    <a:pt x="0" y="0"/>
                  </a:lnTo>
                  <a:lnTo>
                    <a:pt x="802749" y="0"/>
                  </a:lnTo>
                  <a:lnTo>
                    <a:pt x="802749" y="66862"/>
                  </a:lnTo>
                  <a:lnTo>
                    <a:pt x="781159" y="67394"/>
                  </a:lnTo>
                  <a:lnTo>
                    <a:pt x="709176" y="679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60040" y="548792"/>
            <a:ext cx="5738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2729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rebuchet MS"/>
                <a:cs typeface="Trebuchet MS"/>
              </a:rPr>
              <a:t>Some </a:t>
            </a:r>
            <a:r>
              <a:rPr sz="1800" spc="-90" dirty="0">
                <a:latin typeface="Trebuchet MS"/>
                <a:cs typeface="Trebuchet MS"/>
              </a:rPr>
              <a:t>adjectives </a:t>
            </a:r>
            <a:r>
              <a:rPr sz="1800" spc="-25" dirty="0">
                <a:latin typeface="Trebuchet MS"/>
                <a:cs typeface="Trebuchet MS"/>
              </a:rPr>
              <a:t>end </a:t>
            </a:r>
            <a:r>
              <a:rPr sz="1800" spc="-85" dirty="0">
                <a:latin typeface="Trebuchet MS"/>
                <a:cs typeface="Trebuchet MS"/>
              </a:rPr>
              <a:t>in</a:t>
            </a:r>
            <a:r>
              <a:rPr sz="1800" spc="-260" dirty="0">
                <a:latin typeface="Trebuchet MS"/>
                <a:cs typeface="Trebuchet MS"/>
              </a:rPr>
              <a:t> </a:t>
            </a:r>
            <a:r>
              <a:rPr sz="1800" spc="-114" dirty="0">
                <a:latin typeface="Trebuchet MS"/>
                <a:cs typeface="Trebuchet MS"/>
              </a:rPr>
              <a:t>-</a:t>
            </a:r>
            <a:r>
              <a:rPr sz="1800" b="1" spc="-114" dirty="0">
                <a:latin typeface="Trebuchet MS"/>
                <a:cs typeface="Trebuchet MS"/>
              </a:rPr>
              <a:t>y</a:t>
            </a:r>
            <a:r>
              <a:rPr sz="1800" spc="-114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977765" y="1877415"/>
            <a:ext cx="122110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50" dirty="0">
                <a:latin typeface="Trebuchet MS"/>
                <a:cs typeface="Trebuchet MS"/>
              </a:rPr>
              <a:t>a </a:t>
            </a:r>
            <a:r>
              <a:rPr sz="1700" b="1" spc="-75" dirty="0">
                <a:latin typeface="Trebuchet MS"/>
                <a:cs typeface="Trebuchet MS"/>
              </a:rPr>
              <a:t>stormy</a:t>
            </a:r>
            <a:r>
              <a:rPr sz="1700" b="1" spc="-300" dirty="0">
                <a:latin typeface="Trebuchet MS"/>
                <a:cs typeface="Trebuchet MS"/>
              </a:rPr>
              <a:t> </a:t>
            </a:r>
            <a:r>
              <a:rPr sz="1700" spc="25" dirty="0">
                <a:latin typeface="Trebuchet MS"/>
                <a:cs typeface="Trebuchet MS"/>
              </a:rPr>
              <a:t>sea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60040" y="2975965"/>
            <a:ext cx="5738495" cy="1544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60350" algn="r">
              <a:lnSpc>
                <a:spcPct val="100000"/>
              </a:lnSpc>
              <a:spcBef>
                <a:spcPts val="100"/>
              </a:spcBef>
            </a:pPr>
            <a:r>
              <a:rPr sz="1700" spc="50" dirty="0">
                <a:latin typeface="Trebuchet MS"/>
                <a:cs typeface="Trebuchet MS"/>
              </a:rPr>
              <a:t>a </a:t>
            </a:r>
            <a:r>
              <a:rPr sz="1700" b="1" spc="-40" dirty="0">
                <a:latin typeface="Trebuchet MS"/>
                <a:cs typeface="Trebuchet MS"/>
              </a:rPr>
              <a:t>muddy</a:t>
            </a:r>
            <a:r>
              <a:rPr sz="1700" b="1" spc="-310" dirty="0">
                <a:latin typeface="Trebuchet MS"/>
                <a:cs typeface="Trebuchet MS"/>
              </a:rPr>
              <a:t> </a:t>
            </a:r>
            <a:r>
              <a:rPr sz="1700" spc="-50" dirty="0">
                <a:latin typeface="Trebuchet MS"/>
                <a:cs typeface="Trebuchet MS"/>
              </a:rPr>
              <a:t>path</a:t>
            </a:r>
            <a:endParaRPr sz="1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50">
              <a:latin typeface="Trebuchet MS"/>
              <a:cs typeface="Trebuchet MS"/>
            </a:endParaRPr>
          </a:p>
          <a:p>
            <a:pPr marL="339725">
              <a:lnSpc>
                <a:spcPct val="100000"/>
              </a:lnSpc>
            </a:pPr>
            <a:r>
              <a:rPr sz="1800" spc="-10" dirty="0">
                <a:latin typeface="Trebuchet MS"/>
                <a:cs typeface="Trebuchet MS"/>
              </a:rPr>
              <a:t>Some </a:t>
            </a:r>
            <a:r>
              <a:rPr sz="1800" spc="-90" dirty="0">
                <a:latin typeface="Trebuchet MS"/>
                <a:cs typeface="Trebuchet MS"/>
              </a:rPr>
              <a:t>adjectives </a:t>
            </a:r>
            <a:r>
              <a:rPr sz="1800" spc="-25" dirty="0">
                <a:latin typeface="Trebuchet MS"/>
                <a:cs typeface="Trebuchet MS"/>
              </a:rPr>
              <a:t>end </a:t>
            </a:r>
            <a:r>
              <a:rPr sz="1800" spc="-85" dirty="0">
                <a:latin typeface="Trebuchet MS"/>
                <a:cs typeface="Trebuchet MS"/>
              </a:rPr>
              <a:t>in</a:t>
            </a:r>
            <a:r>
              <a:rPr sz="1800" spc="-260" dirty="0">
                <a:latin typeface="Trebuchet MS"/>
                <a:cs typeface="Trebuchet MS"/>
              </a:rPr>
              <a:t> </a:t>
            </a:r>
            <a:r>
              <a:rPr sz="1800" spc="-114" dirty="0">
                <a:latin typeface="Trebuchet MS"/>
                <a:cs typeface="Trebuchet MS"/>
              </a:rPr>
              <a:t>-</a:t>
            </a:r>
            <a:r>
              <a:rPr sz="1800" b="1" spc="-114" dirty="0">
                <a:latin typeface="Trebuchet MS"/>
                <a:cs typeface="Trebuchet MS"/>
              </a:rPr>
              <a:t>ive</a:t>
            </a:r>
            <a:r>
              <a:rPr sz="1800" spc="-114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50">
              <a:latin typeface="Trebuchet MS"/>
              <a:cs typeface="Trebuchet MS"/>
            </a:endParaRPr>
          </a:p>
          <a:p>
            <a:pPr marR="240029" algn="ctr">
              <a:lnSpc>
                <a:spcPct val="100000"/>
              </a:lnSpc>
            </a:pPr>
            <a:r>
              <a:rPr sz="1700" spc="15" dirty="0">
                <a:latin typeface="Trebuchet MS"/>
                <a:cs typeface="Trebuchet MS"/>
              </a:rPr>
              <a:t>an </a:t>
            </a:r>
            <a:r>
              <a:rPr sz="1700" b="1" spc="-70" dirty="0">
                <a:latin typeface="Trebuchet MS"/>
                <a:cs typeface="Trebuchet MS"/>
              </a:rPr>
              <a:t>expensive</a:t>
            </a:r>
            <a:r>
              <a:rPr sz="1700" b="1" spc="-170" dirty="0">
                <a:latin typeface="Trebuchet MS"/>
                <a:cs typeface="Trebuchet MS"/>
              </a:rPr>
              <a:t> </a:t>
            </a:r>
            <a:r>
              <a:rPr sz="1700" spc="-60" dirty="0">
                <a:latin typeface="Trebuchet MS"/>
                <a:cs typeface="Trebuchet MS"/>
              </a:rPr>
              <a:t>necklace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85439" y="6870420"/>
            <a:ext cx="127762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50" dirty="0">
                <a:latin typeface="Trebuchet MS"/>
                <a:cs typeface="Trebuchet MS"/>
              </a:rPr>
              <a:t>a </a:t>
            </a:r>
            <a:r>
              <a:rPr sz="1700" b="1" spc="-50" dirty="0">
                <a:latin typeface="Trebuchet MS"/>
                <a:cs typeface="Trebuchet MS"/>
              </a:rPr>
              <a:t>cunning</a:t>
            </a:r>
            <a:r>
              <a:rPr sz="1700" b="1" spc="-290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fox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500753" y="8501734"/>
            <a:ext cx="1691639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40" dirty="0">
                <a:latin typeface="Trebuchet MS"/>
                <a:cs typeface="Trebuchet MS"/>
              </a:rPr>
              <a:t>dazzling</a:t>
            </a:r>
            <a:r>
              <a:rPr sz="1700" b="1" spc="-110" dirty="0">
                <a:latin typeface="Trebuchet MS"/>
                <a:cs typeface="Trebuchet MS"/>
              </a:rPr>
              <a:t> </a:t>
            </a:r>
            <a:r>
              <a:rPr sz="1700" spc="-15" dirty="0">
                <a:latin typeface="Trebuchet MS"/>
                <a:cs typeface="Trebuchet MS"/>
              </a:rPr>
              <a:t>sunshine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60040" y="5567400"/>
            <a:ext cx="5738495" cy="988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70180" algn="r">
              <a:lnSpc>
                <a:spcPct val="100000"/>
              </a:lnSpc>
              <a:spcBef>
                <a:spcPts val="100"/>
              </a:spcBef>
            </a:pPr>
            <a:r>
              <a:rPr sz="1700" b="1" spc="-80" dirty="0">
                <a:latin typeface="Trebuchet MS"/>
                <a:cs typeface="Trebuchet MS"/>
              </a:rPr>
              <a:t>talkative</a:t>
            </a:r>
            <a:r>
              <a:rPr sz="1700" b="1" spc="-130" dirty="0">
                <a:latin typeface="Trebuchet MS"/>
                <a:cs typeface="Trebuchet MS"/>
              </a:rPr>
              <a:t> </a:t>
            </a:r>
            <a:r>
              <a:rPr sz="1700" spc="-45" dirty="0">
                <a:latin typeface="Trebuchet MS"/>
                <a:cs typeface="Trebuchet MS"/>
              </a:rPr>
              <a:t>pupils</a:t>
            </a:r>
            <a:endParaRPr sz="1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900">
              <a:latin typeface="Trebuchet MS"/>
              <a:cs typeface="Trebuchet MS"/>
            </a:endParaRPr>
          </a:p>
          <a:p>
            <a:pPr marL="195580">
              <a:lnSpc>
                <a:spcPct val="100000"/>
              </a:lnSpc>
              <a:spcBef>
                <a:spcPts val="1170"/>
              </a:spcBef>
            </a:pPr>
            <a:r>
              <a:rPr sz="1800" spc="-10" dirty="0">
                <a:latin typeface="Trebuchet MS"/>
                <a:cs typeface="Trebuchet MS"/>
              </a:rPr>
              <a:t>Some </a:t>
            </a:r>
            <a:r>
              <a:rPr sz="1800" spc="-90" dirty="0">
                <a:latin typeface="Trebuchet MS"/>
                <a:cs typeface="Trebuchet MS"/>
              </a:rPr>
              <a:t>adjectives </a:t>
            </a:r>
            <a:r>
              <a:rPr sz="1800" spc="-25" dirty="0">
                <a:latin typeface="Trebuchet MS"/>
                <a:cs typeface="Trebuchet MS"/>
              </a:rPr>
              <a:t>end </a:t>
            </a:r>
            <a:r>
              <a:rPr sz="1800" spc="-85" dirty="0">
                <a:latin typeface="Trebuchet MS"/>
                <a:cs typeface="Trebuchet MS"/>
              </a:rPr>
              <a:t>in</a:t>
            </a:r>
            <a:r>
              <a:rPr sz="1800" spc="-260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-</a:t>
            </a:r>
            <a:r>
              <a:rPr sz="1800" b="1" spc="-65" dirty="0">
                <a:latin typeface="Trebuchet MS"/>
                <a:cs typeface="Trebuchet MS"/>
              </a:rPr>
              <a:t>ing</a:t>
            </a:r>
            <a:r>
              <a:rPr sz="1800" spc="-65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9750" y="1410970"/>
            <a:ext cx="1890395" cy="135001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07950" marR="651510" algn="just">
              <a:lnSpc>
                <a:spcPct val="100000"/>
              </a:lnSpc>
              <a:spcBef>
                <a:spcPts val="405"/>
              </a:spcBef>
            </a:pP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110" dirty="0">
                <a:latin typeface="Trebuchet MS"/>
                <a:cs typeface="Trebuchet MS"/>
              </a:rPr>
              <a:t>dirty </a:t>
            </a:r>
            <a:r>
              <a:rPr sz="1600" spc="-100" dirty="0">
                <a:latin typeface="Trebuchet MS"/>
                <a:cs typeface="Trebuchet MS"/>
              </a:rPr>
              <a:t>street 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60" dirty="0">
                <a:latin typeface="Trebuchet MS"/>
                <a:cs typeface="Trebuchet MS"/>
              </a:rPr>
              <a:t>noisy</a:t>
            </a:r>
            <a:r>
              <a:rPr sz="1600" b="1" spc="-285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room  </a:t>
            </a:r>
            <a:r>
              <a:rPr sz="1600" spc="15" dirty="0">
                <a:latin typeface="Trebuchet MS"/>
                <a:cs typeface="Trebuchet MS"/>
              </a:rPr>
              <a:t>an </a:t>
            </a:r>
            <a:r>
              <a:rPr sz="1600" b="1" spc="-85" dirty="0">
                <a:latin typeface="Trebuchet MS"/>
                <a:cs typeface="Trebuchet MS"/>
              </a:rPr>
              <a:t>oily</a:t>
            </a:r>
            <a:r>
              <a:rPr sz="1600" b="1" spc="-215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pot</a:t>
            </a:r>
            <a:endParaRPr sz="1600">
              <a:latin typeface="Trebuchet MS"/>
              <a:cs typeface="Trebuchet MS"/>
            </a:endParaRPr>
          </a:p>
          <a:p>
            <a:pPr marL="107950" marR="90805" algn="just">
              <a:lnSpc>
                <a:spcPct val="100000"/>
              </a:lnSpc>
            </a:pP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60" dirty="0">
                <a:latin typeface="Trebuchet MS"/>
                <a:cs typeface="Trebuchet MS"/>
              </a:rPr>
              <a:t>sleepy</a:t>
            </a:r>
            <a:r>
              <a:rPr sz="1600" b="1" spc="-290" dirty="0">
                <a:latin typeface="Trebuchet MS"/>
                <a:cs typeface="Trebuchet MS"/>
              </a:rPr>
              <a:t> </a:t>
            </a:r>
            <a:r>
              <a:rPr sz="1600" spc="5" dirty="0">
                <a:latin typeface="Trebuchet MS"/>
                <a:cs typeface="Trebuchet MS"/>
              </a:rPr>
              <a:t>passenger 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55" dirty="0">
                <a:latin typeface="Trebuchet MS"/>
                <a:cs typeface="Trebuchet MS"/>
              </a:rPr>
              <a:t>sunny</a:t>
            </a:r>
            <a:r>
              <a:rPr sz="1600" b="1" spc="-225" dirty="0">
                <a:latin typeface="Trebuchet MS"/>
                <a:cs typeface="Trebuchet MS"/>
              </a:rPr>
              <a:t> </a:t>
            </a:r>
            <a:r>
              <a:rPr sz="1600" spc="-15" dirty="0">
                <a:latin typeface="Trebuchet MS"/>
                <a:cs typeface="Trebuchet MS"/>
              </a:rPr>
              <a:t>day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39749" y="4579620"/>
            <a:ext cx="1667510" cy="874394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08585" marR="124460">
              <a:lnSpc>
                <a:spcPct val="100000"/>
              </a:lnSpc>
              <a:spcBef>
                <a:spcPts val="500"/>
              </a:spcBef>
            </a:pPr>
            <a:r>
              <a:rPr sz="1600" spc="15" dirty="0">
                <a:latin typeface="Trebuchet MS"/>
                <a:cs typeface="Trebuchet MS"/>
              </a:rPr>
              <a:t>an </a:t>
            </a:r>
            <a:r>
              <a:rPr sz="1600" b="1" spc="-80" dirty="0">
                <a:latin typeface="Trebuchet MS"/>
                <a:cs typeface="Trebuchet MS"/>
              </a:rPr>
              <a:t>active </a:t>
            </a:r>
            <a:r>
              <a:rPr sz="1600" spc="-75" dirty="0">
                <a:latin typeface="Trebuchet MS"/>
                <a:cs typeface="Trebuchet MS"/>
              </a:rPr>
              <a:t>child  </a:t>
            </a:r>
            <a:r>
              <a:rPr sz="1600" spc="15" dirty="0">
                <a:latin typeface="Trebuchet MS"/>
                <a:cs typeface="Trebuchet MS"/>
              </a:rPr>
              <a:t>an </a:t>
            </a:r>
            <a:r>
              <a:rPr sz="1600" b="1" spc="-90" dirty="0">
                <a:latin typeface="Trebuchet MS"/>
                <a:cs typeface="Trebuchet MS"/>
              </a:rPr>
              <a:t>attractive</a:t>
            </a:r>
            <a:r>
              <a:rPr sz="1600" b="1" spc="-204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hat 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90" dirty="0">
                <a:latin typeface="Trebuchet MS"/>
                <a:cs typeface="Trebuchet MS"/>
              </a:rPr>
              <a:t>creative</a:t>
            </a:r>
            <a:r>
              <a:rPr sz="1600" b="1" spc="-235" dirty="0">
                <a:latin typeface="Trebuchet MS"/>
                <a:cs typeface="Trebuchet MS"/>
              </a:rPr>
              <a:t> </a:t>
            </a:r>
            <a:r>
              <a:rPr sz="1600" spc="-100" dirty="0">
                <a:latin typeface="Trebuchet MS"/>
                <a:cs typeface="Trebuchet MS"/>
              </a:rPr>
              <a:t>toy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39750" y="7037705"/>
            <a:ext cx="1889760" cy="1325245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450"/>
              </a:spcBef>
            </a:pP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40" dirty="0">
                <a:latin typeface="Trebuchet MS"/>
                <a:cs typeface="Trebuchet MS"/>
              </a:rPr>
              <a:t>caring</a:t>
            </a:r>
            <a:r>
              <a:rPr sz="1600" b="1" spc="-200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nurse</a:t>
            </a:r>
            <a:endParaRPr sz="1600">
              <a:latin typeface="Trebuchet MS"/>
              <a:cs typeface="Trebuchet MS"/>
            </a:endParaRPr>
          </a:p>
          <a:p>
            <a:pPr marL="89535" marR="116205">
              <a:lnSpc>
                <a:spcPct val="100000"/>
              </a:lnSpc>
            </a:pPr>
            <a:r>
              <a:rPr sz="1600" spc="15" dirty="0">
                <a:latin typeface="Trebuchet MS"/>
                <a:cs typeface="Trebuchet MS"/>
              </a:rPr>
              <a:t>an </a:t>
            </a:r>
            <a:r>
              <a:rPr sz="1600" b="1" spc="-80" dirty="0">
                <a:latin typeface="Trebuchet MS"/>
                <a:cs typeface="Trebuchet MS"/>
              </a:rPr>
              <a:t>interesting</a:t>
            </a:r>
            <a:r>
              <a:rPr sz="1600" b="1" spc="-225" dirty="0">
                <a:latin typeface="Trebuchet MS"/>
                <a:cs typeface="Trebuchet MS"/>
              </a:rPr>
              <a:t> </a:t>
            </a:r>
            <a:r>
              <a:rPr sz="1600" spc="-20" dirty="0">
                <a:latin typeface="Trebuchet MS"/>
                <a:cs typeface="Trebuchet MS"/>
              </a:rPr>
              <a:t>book  </a:t>
            </a:r>
            <a:r>
              <a:rPr sz="1600" b="1" spc="-50" dirty="0">
                <a:latin typeface="Trebuchet MS"/>
                <a:cs typeface="Trebuchet MS"/>
              </a:rPr>
              <a:t>loving </a:t>
            </a:r>
            <a:r>
              <a:rPr sz="1600" spc="-45" dirty="0">
                <a:latin typeface="Trebuchet MS"/>
                <a:cs typeface="Trebuchet MS"/>
              </a:rPr>
              <a:t>parents  </a:t>
            </a:r>
            <a:r>
              <a:rPr sz="1600" b="1" spc="-40" dirty="0">
                <a:latin typeface="Trebuchet MS"/>
                <a:cs typeface="Trebuchet MS"/>
              </a:rPr>
              <a:t>matching</a:t>
            </a:r>
            <a:r>
              <a:rPr sz="1600" b="1" spc="-100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clothes</a:t>
            </a:r>
            <a:endParaRPr sz="1600">
              <a:latin typeface="Trebuchet MS"/>
              <a:cs typeface="Trebuchet MS"/>
            </a:endParaRPr>
          </a:p>
          <a:p>
            <a:pPr marL="89535">
              <a:lnSpc>
                <a:spcPct val="100000"/>
              </a:lnSpc>
            </a:pP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50" dirty="0">
                <a:latin typeface="Trebuchet MS"/>
                <a:cs typeface="Trebuchet MS"/>
              </a:rPr>
              <a:t>smiling</a:t>
            </a:r>
            <a:r>
              <a:rPr sz="1600" b="1" spc="-225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face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46100" y="546100"/>
            <a:ext cx="5765800" cy="340360"/>
          </a:xfrm>
          <a:custGeom>
            <a:avLst/>
            <a:gdLst/>
            <a:ahLst/>
            <a:cxnLst/>
            <a:rect l="l" t="t" r="r" b="b"/>
            <a:pathLst>
              <a:path w="5765800" h="340359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226059"/>
                </a:lnTo>
                <a:lnTo>
                  <a:pt x="1785" y="292139"/>
                </a:lnTo>
                <a:lnTo>
                  <a:pt x="14287" y="326072"/>
                </a:lnTo>
                <a:lnTo>
                  <a:pt x="48220" y="338574"/>
                </a:lnTo>
                <a:lnTo>
                  <a:pt x="114300" y="340359"/>
                </a:lnTo>
                <a:lnTo>
                  <a:pt x="5651500" y="340359"/>
                </a:lnTo>
                <a:lnTo>
                  <a:pt x="5717579" y="338574"/>
                </a:lnTo>
                <a:lnTo>
                  <a:pt x="5751512" y="326072"/>
                </a:lnTo>
                <a:lnTo>
                  <a:pt x="5764014" y="292139"/>
                </a:lnTo>
                <a:lnTo>
                  <a:pt x="5765800" y="226059"/>
                </a:lnTo>
                <a:lnTo>
                  <a:pt x="5765800" y="114300"/>
                </a:lnTo>
                <a:lnTo>
                  <a:pt x="5764014" y="48220"/>
                </a:lnTo>
                <a:lnTo>
                  <a:pt x="5751512" y="14287"/>
                </a:lnTo>
                <a:lnTo>
                  <a:pt x="5717579" y="1785"/>
                </a:lnTo>
                <a:lnTo>
                  <a:pt x="5651500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46100" y="3606165"/>
            <a:ext cx="5765800" cy="340360"/>
          </a:xfrm>
          <a:custGeom>
            <a:avLst/>
            <a:gdLst/>
            <a:ahLst/>
            <a:cxnLst/>
            <a:rect l="l" t="t" r="r" b="b"/>
            <a:pathLst>
              <a:path w="5765800" h="340360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226060"/>
                </a:lnTo>
                <a:lnTo>
                  <a:pt x="1785" y="292139"/>
                </a:lnTo>
                <a:lnTo>
                  <a:pt x="14287" y="326072"/>
                </a:lnTo>
                <a:lnTo>
                  <a:pt x="48220" y="338574"/>
                </a:lnTo>
                <a:lnTo>
                  <a:pt x="114300" y="340360"/>
                </a:lnTo>
                <a:lnTo>
                  <a:pt x="5651500" y="340360"/>
                </a:lnTo>
                <a:lnTo>
                  <a:pt x="5717579" y="338574"/>
                </a:lnTo>
                <a:lnTo>
                  <a:pt x="5751512" y="326072"/>
                </a:lnTo>
                <a:lnTo>
                  <a:pt x="5764014" y="292139"/>
                </a:lnTo>
                <a:lnTo>
                  <a:pt x="5765800" y="226060"/>
                </a:lnTo>
                <a:lnTo>
                  <a:pt x="5765800" y="114300"/>
                </a:lnTo>
                <a:lnTo>
                  <a:pt x="5764014" y="48220"/>
                </a:lnTo>
                <a:lnTo>
                  <a:pt x="5751512" y="14287"/>
                </a:lnTo>
                <a:lnTo>
                  <a:pt x="5717579" y="1785"/>
                </a:lnTo>
                <a:lnTo>
                  <a:pt x="5651500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46100" y="6233795"/>
            <a:ext cx="5765800" cy="340360"/>
          </a:xfrm>
          <a:custGeom>
            <a:avLst/>
            <a:gdLst/>
            <a:ahLst/>
            <a:cxnLst/>
            <a:rect l="l" t="t" r="r" b="b"/>
            <a:pathLst>
              <a:path w="5765800" h="340359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299"/>
                </a:lnTo>
                <a:lnTo>
                  <a:pt x="0" y="226059"/>
                </a:lnTo>
                <a:lnTo>
                  <a:pt x="1785" y="292139"/>
                </a:lnTo>
                <a:lnTo>
                  <a:pt x="14287" y="326072"/>
                </a:lnTo>
                <a:lnTo>
                  <a:pt x="48220" y="338574"/>
                </a:lnTo>
                <a:lnTo>
                  <a:pt x="114300" y="340359"/>
                </a:lnTo>
                <a:lnTo>
                  <a:pt x="5651500" y="340359"/>
                </a:lnTo>
                <a:lnTo>
                  <a:pt x="5717579" y="338574"/>
                </a:lnTo>
                <a:lnTo>
                  <a:pt x="5751512" y="326072"/>
                </a:lnTo>
                <a:lnTo>
                  <a:pt x="5764014" y="292139"/>
                </a:lnTo>
                <a:lnTo>
                  <a:pt x="5765800" y="226059"/>
                </a:lnTo>
                <a:lnTo>
                  <a:pt x="5765800" y="114299"/>
                </a:lnTo>
                <a:lnTo>
                  <a:pt x="5764014" y="48220"/>
                </a:lnTo>
                <a:lnTo>
                  <a:pt x="5751512" y="14287"/>
                </a:lnTo>
                <a:lnTo>
                  <a:pt x="5717579" y="1785"/>
                </a:lnTo>
                <a:lnTo>
                  <a:pt x="5651500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90"/>
              </a:spcBef>
            </a:pPr>
            <a:r>
              <a:rPr spc="10" dirty="0"/>
              <a:t>55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60900" y="7164085"/>
            <a:ext cx="1685925" cy="12755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90670" y="5137152"/>
            <a:ext cx="2317741" cy="1981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4238" y="5295900"/>
            <a:ext cx="2500158" cy="12217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21200" y="1094739"/>
            <a:ext cx="1645920" cy="16306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20048" y="1652922"/>
            <a:ext cx="1334754" cy="9321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539750" y="1242060"/>
            <a:ext cx="2080895" cy="1616075"/>
            <a:chOff x="539750" y="1242060"/>
            <a:chExt cx="2080895" cy="1616075"/>
          </a:xfrm>
        </p:grpSpPr>
        <p:sp>
          <p:nvSpPr>
            <p:cNvPr id="8" name="object 8"/>
            <p:cNvSpPr/>
            <p:nvPr/>
          </p:nvSpPr>
          <p:spPr>
            <a:xfrm>
              <a:off x="539750" y="1242060"/>
              <a:ext cx="2080895" cy="1616075"/>
            </a:xfrm>
            <a:custGeom>
              <a:avLst/>
              <a:gdLst/>
              <a:ahLst/>
              <a:cxnLst/>
              <a:rect l="l" t="t" r="r" b="b"/>
              <a:pathLst>
                <a:path w="2080895" h="1616075">
                  <a:moveTo>
                    <a:pt x="2080895" y="1616075"/>
                  </a:moveTo>
                  <a:lnTo>
                    <a:pt x="0" y="1616075"/>
                  </a:lnTo>
                  <a:lnTo>
                    <a:pt x="0" y="0"/>
                  </a:lnTo>
                  <a:lnTo>
                    <a:pt x="2080895" y="0"/>
                  </a:lnTo>
                  <a:lnTo>
                    <a:pt x="2080895" y="1616075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38753" y="1242060"/>
              <a:ext cx="982344" cy="97790"/>
            </a:xfrm>
            <a:custGeom>
              <a:avLst/>
              <a:gdLst/>
              <a:ahLst/>
              <a:cxnLst/>
              <a:rect l="l" t="t" r="r" b="b"/>
              <a:pathLst>
                <a:path w="982344" h="97790">
                  <a:moveTo>
                    <a:pt x="820893" y="97651"/>
                  </a:moveTo>
                  <a:lnTo>
                    <a:pt x="748807" y="97065"/>
                  </a:lnTo>
                  <a:lnTo>
                    <a:pt x="678089" y="95332"/>
                  </a:lnTo>
                  <a:lnTo>
                    <a:pt x="608909" y="92492"/>
                  </a:lnTo>
                  <a:lnTo>
                    <a:pt x="541440" y="88585"/>
                  </a:lnTo>
                  <a:lnTo>
                    <a:pt x="475851" y="83650"/>
                  </a:lnTo>
                  <a:lnTo>
                    <a:pt x="412313" y="77727"/>
                  </a:lnTo>
                  <a:lnTo>
                    <a:pt x="350997" y="70855"/>
                  </a:lnTo>
                  <a:lnTo>
                    <a:pt x="292074" y="63073"/>
                  </a:lnTo>
                  <a:lnTo>
                    <a:pt x="235715" y="54422"/>
                  </a:lnTo>
                  <a:lnTo>
                    <a:pt x="182091" y="44940"/>
                  </a:lnTo>
                  <a:lnTo>
                    <a:pt x="131371" y="34668"/>
                  </a:lnTo>
                  <a:lnTo>
                    <a:pt x="83728" y="23644"/>
                  </a:lnTo>
                  <a:lnTo>
                    <a:pt x="39331" y="11908"/>
                  </a:lnTo>
                  <a:lnTo>
                    <a:pt x="0" y="0"/>
                  </a:lnTo>
                  <a:lnTo>
                    <a:pt x="981891" y="94585"/>
                  </a:lnTo>
                  <a:lnTo>
                    <a:pt x="963700" y="95332"/>
                  </a:lnTo>
                  <a:lnTo>
                    <a:pt x="892981" y="97065"/>
                  </a:lnTo>
                  <a:lnTo>
                    <a:pt x="820893" y="976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39781" y="2921004"/>
            <a:ext cx="5948680" cy="1094105"/>
            <a:chOff x="339781" y="2921004"/>
            <a:chExt cx="5948680" cy="1094105"/>
          </a:xfrm>
        </p:grpSpPr>
        <p:sp>
          <p:nvSpPr>
            <p:cNvPr id="11" name="object 11"/>
            <p:cNvSpPr/>
            <p:nvPr/>
          </p:nvSpPr>
          <p:spPr>
            <a:xfrm>
              <a:off x="550573" y="3177533"/>
              <a:ext cx="5737565" cy="6442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1182" y="3192820"/>
              <a:ext cx="5636895" cy="614680"/>
            </a:xfrm>
            <a:custGeom>
              <a:avLst/>
              <a:gdLst/>
              <a:ahLst/>
              <a:cxnLst/>
              <a:rect l="l" t="t" r="r" b="b"/>
              <a:pathLst>
                <a:path w="5636895" h="614679">
                  <a:moveTo>
                    <a:pt x="468371" y="11429"/>
                  </a:moveTo>
                  <a:lnTo>
                    <a:pt x="166715" y="11429"/>
                  </a:lnTo>
                  <a:lnTo>
                    <a:pt x="202682" y="8889"/>
                  </a:lnTo>
                  <a:lnTo>
                    <a:pt x="289506" y="1269"/>
                  </a:lnTo>
                  <a:lnTo>
                    <a:pt x="325479" y="0"/>
                  </a:lnTo>
                  <a:lnTo>
                    <a:pt x="358971" y="1269"/>
                  </a:lnTo>
                  <a:lnTo>
                    <a:pt x="434923" y="8893"/>
                  </a:lnTo>
                  <a:lnTo>
                    <a:pt x="468371" y="11429"/>
                  </a:lnTo>
                  <a:close/>
                </a:path>
                <a:path w="5636895" h="614679">
                  <a:moveTo>
                    <a:pt x="762098" y="11429"/>
                  </a:moveTo>
                  <a:lnTo>
                    <a:pt x="468371" y="11429"/>
                  </a:lnTo>
                  <a:lnTo>
                    <a:pt x="503103" y="8889"/>
                  </a:lnTo>
                  <a:lnTo>
                    <a:pt x="584474" y="1269"/>
                  </a:lnTo>
                  <a:lnTo>
                    <a:pt x="619206" y="0"/>
                  </a:lnTo>
                  <a:lnTo>
                    <a:pt x="652697" y="1269"/>
                  </a:lnTo>
                  <a:lnTo>
                    <a:pt x="728648" y="8893"/>
                  </a:lnTo>
                  <a:lnTo>
                    <a:pt x="762098" y="11429"/>
                  </a:lnTo>
                  <a:close/>
                </a:path>
                <a:path w="5636895" h="614679">
                  <a:moveTo>
                    <a:pt x="1071706" y="11429"/>
                  </a:moveTo>
                  <a:lnTo>
                    <a:pt x="762098" y="11429"/>
                  </a:lnTo>
                  <a:lnTo>
                    <a:pt x="795591" y="8889"/>
                  </a:lnTo>
                  <a:lnTo>
                    <a:pt x="871503" y="1269"/>
                  </a:lnTo>
                  <a:lnTo>
                    <a:pt x="904991" y="0"/>
                  </a:lnTo>
                  <a:lnTo>
                    <a:pt x="942204" y="1269"/>
                  </a:lnTo>
                  <a:lnTo>
                    <a:pt x="1034537" y="8893"/>
                  </a:lnTo>
                  <a:lnTo>
                    <a:pt x="1071706" y="11429"/>
                  </a:lnTo>
                  <a:close/>
                </a:path>
                <a:path w="5636895" h="614679">
                  <a:moveTo>
                    <a:pt x="1357490" y="11429"/>
                  </a:moveTo>
                  <a:lnTo>
                    <a:pt x="1071706" y="11429"/>
                  </a:lnTo>
                  <a:lnTo>
                    <a:pt x="1105193" y="8889"/>
                  </a:lnTo>
                  <a:lnTo>
                    <a:pt x="1181106" y="1269"/>
                  </a:lnTo>
                  <a:lnTo>
                    <a:pt x="1214598" y="0"/>
                  </a:lnTo>
                  <a:lnTo>
                    <a:pt x="1248086" y="1269"/>
                  </a:lnTo>
                  <a:lnTo>
                    <a:pt x="1324038" y="8893"/>
                  </a:lnTo>
                  <a:lnTo>
                    <a:pt x="1357490" y="11429"/>
                  </a:lnTo>
                  <a:close/>
                </a:path>
                <a:path w="5636895" h="614679">
                  <a:moveTo>
                    <a:pt x="1659154" y="11429"/>
                  </a:moveTo>
                  <a:lnTo>
                    <a:pt x="1357490" y="11429"/>
                  </a:lnTo>
                  <a:lnTo>
                    <a:pt x="1392218" y="8889"/>
                  </a:lnTo>
                  <a:lnTo>
                    <a:pt x="1473586" y="1269"/>
                  </a:lnTo>
                  <a:lnTo>
                    <a:pt x="1508318" y="0"/>
                  </a:lnTo>
                  <a:lnTo>
                    <a:pt x="1543050" y="1269"/>
                  </a:lnTo>
                  <a:lnTo>
                    <a:pt x="1624463" y="8893"/>
                  </a:lnTo>
                  <a:lnTo>
                    <a:pt x="1659154" y="11429"/>
                  </a:lnTo>
                  <a:close/>
                </a:path>
                <a:path w="5636895" h="614679">
                  <a:moveTo>
                    <a:pt x="1960817" y="11429"/>
                  </a:moveTo>
                  <a:lnTo>
                    <a:pt x="1659154" y="11429"/>
                  </a:lnTo>
                  <a:lnTo>
                    <a:pt x="1693882" y="8889"/>
                  </a:lnTo>
                  <a:lnTo>
                    <a:pt x="1775253" y="1269"/>
                  </a:lnTo>
                  <a:lnTo>
                    <a:pt x="1809982" y="0"/>
                  </a:lnTo>
                  <a:lnTo>
                    <a:pt x="1844714" y="1269"/>
                  </a:lnTo>
                  <a:lnTo>
                    <a:pt x="1926127" y="8893"/>
                  </a:lnTo>
                  <a:lnTo>
                    <a:pt x="1960817" y="11429"/>
                  </a:lnTo>
                  <a:close/>
                </a:path>
                <a:path w="5636895" h="614679">
                  <a:moveTo>
                    <a:pt x="2262481" y="11429"/>
                  </a:moveTo>
                  <a:lnTo>
                    <a:pt x="1960817" y="11429"/>
                  </a:lnTo>
                  <a:lnTo>
                    <a:pt x="1995546" y="8889"/>
                  </a:lnTo>
                  <a:lnTo>
                    <a:pt x="2076916" y="1269"/>
                  </a:lnTo>
                  <a:lnTo>
                    <a:pt x="2111645" y="0"/>
                  </a:lnTo>
                  <a:lnTo>
                    <a:pt x="2146378" y="1269"/>
                  </a:lnTo>
                  <a:lnTo>
                    <a:pt x="2227790" y="8893"/>
                  </a:lnTo>
                  <a:lnTo>
                    <a:pt x="2262481" y="11429"/>
                  </a:lnTo>
                  <a:close/>
                </a:path>
                <a:path w="5636895" h="614679">
                  <a:moveTo>
                    <a:pt x="2556209" y="11429"/>
                  </a:moveTo>
                  <a:lnTo>
                    <a:pt x="2262481" y="11429"/>
                  </a:lnTo>
                  <a:lnTo>
                    <a:pt x="2297213" y="8889"/>
                  </a:lnTo>
                  <a:lnTo>
                    <a:pt x="2378581" y="1269"/>
                  </a:lnTo>
                  <a:lnTo>
                    <a:pt x="2413309" y="0"/>
                  </a:lnTo>
                  <a:lnTo>
                    <a:pt x="2446801" y="1269"/>
                  </a:lnTo>
                  <a:lnTo>
                    <a:pt x="2522757" y="8893"/>
                  </a:lnTo>
                  <a:lnTo>
                    <a:pt x="2556209" y="11429"/>
                  </a:lnTo>
                  <a:close/>
                </a:path>
                <a:path w="5636895" h="614679">
                  <a:moveTo>
                    <a:pt x="2857865" y="11429"/>
                  </a:moveTo>
                  <a:lnTo>
                    <a:pt x="2556209" y="11429"/>
                  </a:lnTo>
                  <a:lnTo>
                    <a:pt x="2590937" y="8889"/>
                  </a:lnTo>
                  <a:lnTo>
                    <a:pt x="2672305" y="1269"/>
                  </a:lnTo>
                  <a:lnTo>
                    <a:pt x="2707037" y="0"/>
                  </a:lnTo>
                  <a:lnTo>
                    <a:pt x="2741769" y="1269"/>
                  </a:lnTo>
                  <a:lnTo>
                    <a:pt x="2823179" y="8893"/>
                  </a:lnTo>
                  <a:lnTo>
                    <a:pt x="2857865" y="11429"/>
                  </a:lnTo>
                  <a:close/>
                </a:path>
                <a:path w="5636895" h="614679">
                  <a:moveTo>
                    <a:pt x="3159529" y="11429"/>
                  </a:moveTo>
                  <a:lnTo>
                    <a:pt x="2857865" y="11429"/>
                  </a:lnTo>
                  <a:lnTo>
                    <a:pt x="2892597" y="8889"/>
                  </a:lnTo>
                  <a:lnTo>
                    <a:pt x="2973968" y="1269"/>
                  </a:lnTo>
                  <a:lnTo>
                    <a:pt x="3008700" y="0"/>
                  </a:lnTo>
                  <a:lnTo>
                    <a:pt x="3043433" y="1269"/>
                  </a:lnTo>
                  <a:lnTo>
                    <a:pt x="3124842" y="8893"/>
                  </a:lnTo>
                  <a:lnTo>
                    <a:pt x="3159529" y="11429"/>
                  </a:lnTo>
                  <a:close/>
                </a:path>
                <a:path w="5636895" h="614679">
                  <a:moveTo>
                    <a:pt x="3453256" y="11429"/>
                  </a:moveTo>
                  <a:lnTo>
                    <a:pt x="3159529" y="11429"/>
                  </a:lnTo>
                  <a:lnTo>
                    <a:pt x="3193021" y="8889"/>
                  </a:lnTo>
                  <a:lnTo>
                    <a:pt x="3268936" y="1269"/>
                  </a:lnTo>
                  <a:lnTo>
                    <a:pt x="3302428" y="0"/>
                  </a:lnTo>
                  <a:lnTo>
                    <a:pt x="3337156" y="1269"/>
                  </a:lnTo>
                  <a:lnTo>
                    <a:pt x="3418566" y="8893"/>
                  </a:lnTo>
                  <a:lnTo>
                    <a:pt x="3453256" y="11429"/>
                  </a:lnTo>
                  <a:close/>
                </a:path>
                <a:path w="5636895" h="614679">
                  <a:moveTo>
                    <a:pt x="3762856" y="11429"/>
                  </a:moveTo>
                  <a:lnTo>
                    <a:pt x="3453256" y="11429"/>
                  </a:lnTo>
                  <a:lnTo>
                    <a:pt x="3487989" y="8889"/>
                  </a:lnTo>
                  <a:lnTo>
                    <a:pt x="3569360" y="1269"/>
                  </a:lnTo>
                  <a:lnTo>
                    <a:pt x="3604092" y="0"/>
                  </a:lnTo>
                  <a:lnTo>
                    <a:pt x="3640061" y="1269"/>
                  </a:lnTo>
                  <a:lnTo>
                    <a:pt x="3726930" y="8893"/>
                  </a:lnTo>
                  <a:lnTo>
                    <a:pt x="3762856" y="11429"/>
                  </a:lnTo>
                  <a:close/>
                </a:path>
                <a:path w="5636895" h="614679">
                  <a:moveTo>
                    <a:pt x="4056584" y="11429"/>
                  </a:moveTo>
                  <a:lnTo>
                    <a:pt x="3762856" y="11429"/>
                  </a:lnTo>
                  <a:lnTo>
                    <a:pt x="3795108" y="8889"/>
                  </a:lnTo>
                  <a:lnTo>
                    <a:pt x="3865564" y="1269"/>
                  </a:lnTo>
                  <a:lnTo>
                    <a:pt x="3897812" y="0"/>
                  </a:lnTo>
                  <a:lnTo>
                    <a:pt x="3933784" y="1269"/>
                  </a:lnTo>
                  <a:lnTo>
                    <a:pt x="4020655" y="8893"/>
                  </a:lnTo>
                  <a:lnTo>
                    <a:pt x="4056584" y="11429"/>
                  </a:lnTo>
                  <a:close/>
                </a:path>
                <a:path w="5636895" h="614679">
                  <a:moveTo>
                    <a:pt x="4350311" y="11429"/>
                  </a:moveTo>
                  <a:lnTo>
                    <a:pt x="4056584" y="11429"/>
                  </a:lnTo>
                  <a:lnTo>
                    <a:pt x="4090075" y="8889"/>
                  </a:lnTo>
                  <a:lnTo>
                    <a:pt x="4165985" y="1269"/>
                  </a:lnTo>
                  <a:lnTo>
                    <a:pt x="4199476" y="0"/>
                  </a:lnTo>
                  <a:lnTo>
                    <a:pt x="4234208" y="1269"/>
                  </a:lnTo>
                  <a:lnTo>
                    <a:pt x="4315621" y="8893"/>
                  </a:lnTo>
                  <a:lnTo>
                    <a:pt x="4350311" y="11429"/>
                  </a:lnTo>
                  <a:close/>
                </a:path>
                <a:path w="5636895" h="614679">
                  <a:moveTo>
                    <a:pt x="4961575" y="11429"/>
                  </a:moveTo>
                  <a:lnTo>
                    <a:pt x="4350311" y="11429"/>
                  </a:lnTo>
                  <a:lnTo>
                    <a:pt x="4385042" y="8889"/>
                  </a:lnTo>
                  <a:lnTo>
                    <a:pt x="4466408" y="1269"/>
                  </a:lnTo>
                  <a:lnTo>
                    <a:pt x="4501140" y="0"/>
                  </a:lnTo>
                  <a:lnTo>
                    <a:pt x="4537112" y="1269"/>
                  </a:lnTo>
                  <a:lnTo>
                    <a:pt x="4623939" y="6349"/>
                  </a:lnTo>
                  <a:lnTo>
                    <a:pt x="4659911" y="7619"/>
                  </a:lnTo>
                  <a:lnTo>
                    <a:pt x="4911131" y="7619"/>
                  </a:lnTo>
                  <a:lnTo>
                    <a:pt x="4925646" y="8893"/>
                  </a:lnTo>
                  <a:lnTo>
                    <a:pt x="4961575" y="11429"/>
                  </a:lnTo>
                  <a:close/>
                </a:path>
                <a:path w="5636895" h="614679">
                  <a:moveTo>
                    <a:pt x="4911131" y="7619"/>
                  </a:moveTo>
                  <a:lnTo>
                    <a:pt x="4659911" y="7619"/>
                  </a:lnTo>
                  <a:lnTo>
                    <a:pt x="4693402" y="6349"/>
                  </a:lnTo>
                  <a:lnTo>
                    <a:pt x="4769312" y="1269"/>
                  </a:lnTo>
                  <a:lnTo>
                    <a:pt x="4802803" y="0"/>
                  </a:lnTo>
                  <a:lnTo>
                    <a:pt x="4838775" y="1269"/>
                  </a:lnTo>
                  <a:lnTo>
                    <a:pt x="4911131" y="7619"/>
                  </a:lnTo>
                  <a:close/>
                </a:path>
                <a:path w="5636895" h="614679">
                  <a:moveTo>
                    <a:pt x="5263238" y="11429"/>
                  </a:moveTo>
                  <a:lnTo>
                    <a:pt x="4961575" y="11429"/>
                  </a:lnTo>
                  <a:lnTo>
                    <a:pt x="4996307" y="8889"/>
                  </a:lnTo>
                  <a:lnTo>
                    <a:pt x="5077678" y="1269"/>
                  </a:lnTo>
                  <a:lnTo>
                    <a:pt x="5112410" y="0"/>
                  </a:lnTo>
                  <a:lnTo>
                    <a:pt x="5147138" y="1269"/>
                  </a:lnTo>
                  <a:lnTo>
                    <a:pt x="5228548" y="8893"/>
                  </a:lnTo>
                  <a:lnTo>
                    <a:pt x="5263238" y="11429"/>
                  </a:lnTo>
                  <a:close/>
                </a:path>
                <a:path w="5636895" h="614679">
                  <a:moveTo>
                    <a:pt x="5605792" y="8893"/>
                  </a:moveTo>
                  <a:lnTo>
                    <a:pt x="5598746" y="7619"/>
                  </a:lnTo>
                  <a:lnTo>
                    <a:pt x="5603938" y="7619"/>
                  </a:lnTo>
                  <a:lnTo>
                    <a:pt x="5605792" y="8893"/>
                  </a:lnTo>
                  <a:close/>
                </a:path>
                <a:path w="5636895" h="614679">
                  <a:moveTo>
                    <a:pt x="5628906" y="34289"/>
                  </a:moveTo>
                  <a:lnTo>
                    <a:pt x="5635989" y="25399"/>
                  </a:lnTo>
                  <a:lnTo>
                    <a:pt x="5614902" y="13969"/>
                  </a:lnTo>
                  <a:lnTo>
                    <a:pt x="5609489" y="11429"/>
                  </a:lnTo>
                  <a:lnTo>
                    <a:pt x="5605792" y="8893"/>
                  </a:lnTo>
                  <a:lnTo>
                    <a:pt x="5612805" y="10159"/>
                  </a:lnTo>
                  <a:lnTo>
                    <a:pt x="5624821" y="13969"/>
                  </a:lnTo>
                  <a:lnTo>
                    <a:pt x="5633201" y="19049"/>
                  </a:lnTo>
                  <a:lnTo>
                    <a:pt x="5636348" y="25399"/>
                  </a:lnTo>
                  <a:lnTo>
                    <a:pt x="5628906" y="34289"/>
                  </a:lnTo>
                  <a:close/>
                </a:path>
                <a:path w="5636895" h="614679">
                  <a:moveTo>
                    <a:pt x="1986" y="588177"/>
                  </a:moveTo>
                  <a:lnTo>
                    <a:pt x="1696" y="588009"/>
                  </a:lnTo>
                  <a:lnTo>
                    <a:pt x="7442" y="581659"/>
                  </a:lnTo>
                  <a:lnTo>
                    <a:pt x="1986" y="588177"/>
                  </a:lnTo>
                  <a:close/>
                </a:path>
                <a:path w="5636895" h="614679">
                  <a:moveTo>
                    <a:pt x="0" y="600709"/>
                  </a:moveTo>
                  <a:lnTo>
                    <a:pt x="0" y="590549"/>
                  </a:lnTo>
                  <a:lnTo>
                    <a:pt x="1986" y="588177"/>
                  </a:lnTo>
                  <a:lnTo>
                    <a:pt x="21544" y="599439"/>
                  </a:lnTo>
                  <a:lnTo>
                    <a:pt x="2325" y="599439"/>
                  </a:lnTo>
                  <a:lnTo>
                    <a:pt x="0" y="600709"/>
                  </a:lnTo>
                  <a:close/>
                </a:path>
                <a:path w="5636895" h="614679">
                  <a:moveTo>
                    <a:pt x="73515" y="605789"/>
                  </a:moveTo>
                  <a:lnTo>
                    <a:pt x="20777" y="604519"/>
                  </a:lnTo>
                  <a:lnTo>
                    <a:pt x="2325" y="599439"/>
                  </a:lnTo>
                  <a:lnTo>
                    <a:pt x="21544" y="599439"/>
                  </a:lnTo>
                  <a:lnTo>
                    <a:pt x="31880" y="604519"/>
                  </a:lnTo>
                  <a:lnTo>
                    <a:pt x="73515" y="605789"/>
                  </a:lnTo>
                  <a:close/>
                </a:path>
                <a:path w="5636895" h="614679">
                  <a:moveTo>
                    <a:pt x="3175408" y="612139"/>
                  </a:moveTo>
                  <a:lnTo>
                    <a:pt x="3140676" y="609599"/>
                  </a:lnTo>
                  <a:lnTo>
                    <a:pt x="3059308" y="601979"/>
                  </a:lnTo>
                  <a:lnTo>
                    <a:pt x="3024580" y="600709"/>
                  </a:lnTo>
                  <a:lnTo>
                    <a:pt x="4524955" y="600709"/>
                  </a:lnTo>
                  <a:lnTo>
                    <a:pt x="4490226" y="603249"/>
                  </a:lnTo>
                  <a:lnTo>
                    <a:pt x="4480055" y="604519"/>
                  </a:lnTo>
                  <a:lnTo>
                    <a:pt x="3326244" y="604519"/>
                  </a:lnTo>
                  <a:lnTo>
                    <a:pt x="3291511" y="605789"/>
                  </a:lnTo>
                  <a:lnTo>
                    <a:pt x="3210140" y="610869"/>
                  </a:lnTo>
                  <a:lnTo>
                    <a:pt x="3175408" y="612139"/>
                  </a:lnTo>
                  <a:close/>
                </a:path>
                <a:path w="5636895" h="614679">
                  <a:moveTo>
                    <a:pt x="4667847" y="612139"/>
                  </a:moveTo>
                  <a:lnTo>
                    <a:pt x="4634359" y="609599"/>
                  </a:lnTo>
                  <a:lnTo>
                    <a:pt x="4558447" y="601979"/>
                  </a:lnTo>
                  <a:lnTo>
                    <a:pt x="4524955" y="600709"/>
                  </a:lnTo>
                  <a:lnTo>
                    <a:pt x="4826619" y="600709"/>
                  </a:lnTo>
                  <a:lnTo>
                    <a:pt x="4790650" y="601979"/>
                  </a:lnTo>
                  <a:lnTo>
                    <a:pt x="4703820" y="609599"/>
                  </a:lnTo>
                  <a:lnTo>
                    <a:pt x="4667847" y="612139"/>
                  </a:lnTo>
                  <a:close/>
                </a:path>
                <a:path w="5636895" h="614679">
                  <a:moveTo>
                    <a:pt x="4977454" y="612139"/>
                  </a:moveTo>
                  <a:lnTo>
                    <a:pt x="4942722" y="609599"/>
                  </a:lnTo>
                  <a:lnTo>
                    <a:pt x="4861351" y="601979"/>
                  </a:lnTo>
                  <a:lnTo>
                    <a:pt x="4826619" y="600709"/>
                  </a:lnTo>
                  <a:lnTo>
                    <a:pt x="5120346" y="600709"/>
                  </a:lnTo>
                  <a:lnTo>
                    <a:pt x="5086854" y="601979"/>
                  </a:lnTo>
                  <a:lnTo>
                    <a:pt x="5010942" y="609599"/>
                  </a:lnTo>
                  <a:lnTo>
                    <a:pt x="4977454" y="612139"/>
                  </a:lnTo>
                  <a:close/>
                </a:path>
                <a:path w="5636895" h="614679">
                  <a:moveTo>
                    <a:pt x="5279118" y="612139"/>
                  </a:moveTo>
                  <a:lnTo>
                    <a:pt x="5243146" y="609599"/>
                  </a:lnTo>
                  <a:lnTo>
                    <a:pt x="5156318" y="601979"/>
                  </a:lnTo>
                  <a:lnTo>
                    <a:pt x="5120346" y="600709"/>
                  </a:lnTo>
                  <a:lnTo>
                    <a:pt x="5422010" y="600709"/>
                  </a:lnTo>
                  <a:lnTo>
                    <a:pt x="5388519" y="601979"/>
                  </a:lnTo>
                  <a:lnTo>
                    <a:pt x="5312609" y="609599"/>
                  </a:lnTo>
                  <a:lnTo>
                    <a:pt x="5279118" y="612139"/>
                  </a:lnTo>
                  <a:close/>
                </a:path>
                <a:path w="5636895" h="614679">
                  <a:moveTo>
                    <a:pt x="5585665" y="610869"/>
                  </a:moveTo>
                  <a:lnTo>
                    <a:pt x="5536009" y="608329"/>
                  </a:lnTo>
                  <a:lnTo>
                    <a:pt x="5492352" y="604519"/>
                  </a:lnTo>
                  <a:lnTo>
                    <a:pt x="5454438" y="601979"/>
                  </a:lnTo>
                  <a:lnTo>
                    <a:pt x="5422010" y="600709"/>
                  </a:lnTo>
                  <a:lnTo>
                    <a:pt x="5596276" y="600709"/>
                  </a:lnTo>
                  <a:lnTo>
                    <a:pt x="5589911" y="605789"/>
                  </a:lnTo>
                  <a:lnTo>
                    <a:pt x="5585665" y="610869"/>
                  </a:lnTo>
                  <a:close/>
                </a:path>
                <a:path w="5636895" h="614679">
                  <a:moveTo>
                    <a:pt x="500130" y="614679"/>
                  </a:moveTo>
                  <a:lnTo>
                    <a:pt x="466637" y="613409"/>
                  </a:lnTo>
                  <a:lnTo>
                    <a:pt x="390725" y="605789"/>
                  </a:lnTo>
                  <a:lnTo>
                    <a:pt x="357237" y="604519"/>
                  </a:lnTo>
                  <a:lnTo>
                    <a:pt x="658901" y="604519"/>
                  </a:lnTo>
                  <a:lnTo>
                    <a:pt x="622929" y="605789"/>
                  </a:lnTo>
                  <a:lnTo>
                    <a:pt x="536102" y="613409"/>
                  </a:lnTo>
                  <a:lnTo>
                    <a:pt x="500130" y="614679"/>
                  </a:lnTo>
                  <a:close/>
                </a:path>
                <a:path w="5636895" h="614679">
                  <a:moveTo>
                    <a:pt x="793850" y="614679"/>
                  </a:moveTo>
                  <a:lnTo>
                    <a:pt x="761602" y="613409"/>
                  </a:lnTo>
                  <a:lnTo>
                    <a:pt x="691149" y="605789"/>
                  </a:lnTo>
                  <a:lnTo>
                    <a:pt x="658901" y="604519"/>
                  </a:lnTo>
                  <a:lnTo>
                    <a:pt x="952621" y="604519"/>
                  </a:lnTo>
                  <a:lnTo>
                    <a:pt x="916652" y="605789"/>
                  </a:lnTo>
                  <a:lnTo>
                    <a:pt x="829823" y="613409"/>
                  </a:lnTo>
                  <a:lnTo>
                    <a:pt x="793850" y="614679"/>
                  </a:lnTo>
                  <a:close/>
                </a:path>
                <a:path w="5636895" h="614679">
                  <a:moveTo>
                    <a:pt x="1095513" y="614679"/>
                  </a:moveTo>
                  <a:lnTo>
                    <a:pt x="1062026" y="613409"/>
                  </a:lnTo>
                  <a:lnTo>
                    <a:pt x="986113" y="605789"/>
                  </a:lnTo>
                  <a:lnTo>
                    <a:pt x="952621" y="604519"/>
                  </a:lnTo>
                  <a:lnTo>
                    <a:pt x="1254285" y="604519"/>
                  </a:lnTo>
                  <a:lnTo>
                    <a:pt x="1218316" y="605789"/>
                  </a:lnTo>
                  <a:lnTo>
                    <a:pt x="1131487" y="613409"/>
                  </a:lnTo>
                  <a:lnTo>
                    <a:pt x="1095513" y="614679"/>
                  </a:lnTo>
                  <a:close/>
                </a:path>
                <a:path w="5636895" h="614679">
                  <a:moveTo>
                    <a:pt x="1405121" y="614679"/>
                  </a:moveTo>
                  <a:lnTo>
                    <a:pt x="1370388" y="613409"/>
                  </a:lnTo>
                  <a:lnTo>
                    <a:pt x="1289017" y="605789"/>
                  </a:lnTo>
                  <a:lnTo>
                    <a:pt x="1254285" y="604519"/>
                  </a:lnTo>
                  <a:lnTo>
                    <a:pt x="1548013" y="604519"/>
                  </a:lnTo>
                  <a:lnTo>
                    <a:pt x="1514522" y="605789"/>
                  </a:lnTo>
                  <a:lnTo>
                    <a:pt x="1438612" y="613409"/>
                  </a:lnTo>
                  <a:lnTo>
                    <a:pt x="1405121" y="614679"/>
                  </a:lnTo>
                  <a:close/>
                </a:path>
                <a:path w="5636895" h="614679">
                  <a:moveTo>
                    <a:pt x="1690905" y="612139"/>
                  </a:moveTo>
                  <a:lnTo>
                    <a:pt x="1657414" y="610869"/>
                  </a:lnTo>
                  <a:lnTo>
                    <a:pt x="1581504" y="605789"/>
                  </a:lnTo>
                  <a:lnTo>
                    <a:pt x="1548013" y="604519"/>
                  </a:lnTo>
                  <a:lnTo>
                    <a:pt x="1849676" y="604519"/>
                  </a:lnTo>
                  <a:lnTo>
                    <a:pt x="1813704" y="605789"/>
                  </a:lnTo>
                  <a:lnTo>
                    <a:pt x="1726877" y="610869"/>
                  </a:lnTo>
                  <a:lnTo>
                    <a:pt x="1690905" y="612139"/>
                  </a:lnTo>
                  <a:close/>
                </a:path>
                <a:path w="5636895" h="614679">
                  <a:moveTo>
                    <a:pt x="2000505" y="612139"/>
                  </a:moveTo>
                  <a:lnTo>
                    <a:pt x="1965777" y="610869"/>
                  </a:lnTo>
                  <a:lnTo>
                    <a:pt x="1884409" y="605789"/>
                  </a:lnTo>
                  <a:lnTo>
                    <a:pt x="1849676" y="604519"/>
                  </a:lnTo>
                  <a:lnTo>
                    <a:pt x="2143404" y="604519"/>
                  </a:lnTo>
                  <a:lnTo>
                    <a:pt x="2109912" y="605789"/>
                  </a:lnTo>
                  <a:lnTo>
                    <a:pt x="2033997" y="610869"/>
                  </a:lnTo>
                  <a:lnTo>
                    <a:pt x="2000505" y="612139"/>
                  </a:lnTo>
                  <a:close/>
                </a:path>
                <a:path w="5636895" h="614679">
                  <a:moveTo>
                    <a:pt x="2302176" y="612139"/>
                  </a:moveTo>
                  <a:lnTo>
                    <a:pt x="2266202" y="610869"/>
                  </a:lnTo>
                  <a:lnTo>
                    <a:pt x="2179373" y="605789"/>
                  </a:lnTo>
                  <a:lnTo>
                    <a:pt x="2143404" y="604519"/>
                  </a:lnTo>
                  <a:lnTo>
                    <a:pt x="2437124" y="604519"/>
                  </a:lnTo>
                  <a:lnTo>
                    <a:pt x="2404877" y="605789"/>
                  </a:lnTo>
                  <a:lnTo>
                    <a:pt x="2334423" y="610869"/>
                  </a:lnTo>
                  <a:lnTo>
                    <a:pt x="2302176" y="612139"/>
                  </a:lnTo>
                  <a:close/>
                </a:path>
                <a:path w="5636895" h="614679">
                  <a:moveTo>
                    <a:pt x="2595896" y="614679"/>
                  </a:moveTo>
                  <a:lnTo>
                    <a:pt x="2559927" y="613409"/>
                  </a:lnTo>
                  <a:lnTo>
                    <a:pt x="2473098" y="605789"/>
                  </a:lnTo>
                  <a:lnTo>
                    <a:pt x="2437124" y="604519"/>
                  </a:lnTo>
                  <a:lnTo>
                    <a:pt x="2738788" y="604519"/>
                  </a:lnTo>
                  <a:lnTo>
                    <a:pt x="2705300" y="605789"/>
                  </a:lnTo>
                  <a:lnTo>
                    <a:pt x="2629388" y="613409"/>
                  </a:lnTo>
                  <a:lnTo>
                    <a:pt x="2595896" y="614679"/>
                  </a:lnTo>
                  <a:close/>
                </a:path>
                <a:path w="5636895" h="614679">
                  <a:moveTo>
                    <a:pt x="2881680" y="612139"/>
                  </a:moveTo>
                  <a:lnTo>
                    <a:pt x="2848192" y="610869"/>
                  </a:lnTo>
                  <a:lnTo>
                    <a:pt x="2772280" y="605789"/>
                  </a:lnTo>
                  <a:lnTo>
                    <a:pt x="2738788" y="604519"/>
                  </a:lnTo>
                  <a:lnTo>
                    <a:pt x="2965783" y="604519"/>
                  </a:lnTo>
                  <a:lnTo>
                    <a:pt x="2915172" y="609599"/>
                  </a:lnTo>
                  <a:lnTo>
                    <a:pt x="2881680" y="612139"/>
                  </a:lnTo>
                  <a:close/>
                </a:path>
                <a:path w="5636895" h="614679">
                  <a:moveTo>
                    <a:pt x="3461192" y="614679"/>
                  </a:moveTo>
                  <a:lnTo>
                    <a:pt x="3428944" y="613409"/>
                  </a:lnTo>
                  <a:lnTo>
                    <a:pt x="3358491" y="605789"/>
                  </a:lnTo>
                  <a:lnTo>
                    <a:pt x="3326244" y="604519"/>
                  </a:lnTo>
                  <a:lnTo>
                    <a:pt x="3619964" y="604519"/>
                  </a:lnTo>
                  <a:lnTo>
                    <a:pt x="3583995" y="605789"/>
                  </a:lnTo>
                  <a:lnTo>
                    <a:pt x="3497166" y="613409"/>
                  </a:lnTo>
                  <a:lnTo>
                    <a:pt x="3461192" y="614679"/>
                  </a:lnTo>
                  <a:close/>
                </a:path>
                <a:path w="5636895" h="614679">
                  <a:moveTo>
                    <a:pt x="3778735" y="614679"/>
                  </a:moveTo>
                  <a:lnTo>
                    <a:pt x="3742763" y="613409"/>
                  </a:lnTo>
                  <a:lnTo>
                    <a:pt x="3655936" y="605789"/>
                  </a:lnTo>
                  <a:lnTo>
                    <a:pt x="3619964" y="604519"/>
                  </a:lnTo>
                  <a:lnTo>
                    <a:pt x="3921627" y="604519"/>
                  </a:lnTo>
                  <a:lnTo>
                    <a:pt x="3888140" y="605789"/>
                  </a:lnTo>
                  <a:lnTo>
                    <a:pt x="3812227" y="613409"/>
                  </a:lnTo>
                  <a:lnTo>
                    <a:pt x="3778735" y="614679"/>
                  </a:lnTo>
                  <a:close/>
                </a:path>
                <a:path w="5636895" h="614679">
                  <a:moveTo>
                    <a:pt x="4072463" y="614679"/>
                  </a:moveTo>
                  <a:lnTo>
                    <a:pt x="4037731" y="613409"/>
                  </a:lnTo>
                  <a:lnTo>
                    <a:pt x="3956360" y="605789"/>
                  </a:lnTo>
                  <a:lnTo>
                    <a:pt x="3921627" y="604519"/>
                  </a:lnTo>
                  <a:lnTo>
                    <a:pt x="4223291" y="604519"/>
                  </a:lnTo>
                  <a:lnTo>
                    <a:pt x="4188563" y="605789"/>
                  </a:lnTo>
                  <a:lnTo>
                    <a:pt x="4107195" y="613409"/>
                  </a:lnTo>
                  <a:lnTo>
                    <a:pt x="4072463" y="614679"/>
                  </a:lnTo>
                  <a:close/>
                </a:path>
                <a:path w="5636895" h="614679">
                  <a:moveTo>
                    <a:pt x="4374127" y="614679"/>
                  </a:moveTo>
                  <a:lnTo>
                    <a:pt x="4339395" y="613409"/>
                  </a:lnTo>
                  <a:lnTo>
                    <a:pt x="4258023" y="605789"/>
                  </a:lnTo>
                  <a:lnTo>
                    <a:pt x="4223291" y="604519"/>
                  </a:lnTo>
                  <a:lnTo>
                    <a:pt x="4480055" y="604519"/>
                  </a:lnTo>
                  <a:lnTo>
                    <a:pt x="4408856" y="613409"/>
                  </a:lnTo>
                  <a:lnTo>
                    <a:pt x="4374127" y="614679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2972" y="3192820"/>
              <a:ext cx="5634355" cy="614680"/>
            </a:xfrm>
            <a:custGeom>
              <a:avLst/>
              <a:gdLst/>
              <a:ahLst/>
              <a:cxnLst/>
              <a:rect l="l" t="t" r="r" b="b"/>
              <a:pathLst>
                <a:path w="5634355" h="614679">
                  <a:moveTo>
                    <a:pt x="466580" y="11429"/>
                  </a:moveTo>
                  <a:lnTo>
                    <a:pt x="164924" y="11429"/>
                  </a:lnTo>
                  <a:lnTo>
                    <a:pt x="200892" y="8889"/>
                  </a:lnTo>
                  <a:lnTo>
                    <a:pt x="287716" y="1269"/>
                  </a:lnTo>
                  <a:lnTo>
                    <a:pt x="323688" y="0"/>
                  </a:lnTo>
                  <a:lnTo>
                    <a:pt x="357180" y="1269"/>
                  </a:lnTo>
                  <a:lnTo>
                    <a:pt x="433092" y="8889"/>
                  </a:lnTo>
                  <a:lnTo>
                    <a:pt x="466580" y="11429"/>
                  </a:lnTo>
                  <a:close/>
                </a:path>
                <a:path w="5634355" h="614679">
                  <a:moveTo>
                    <a:pt x="760308" y="11429"/>
                  </a:moveTo>
                  <a:lnTo>
                    <a:pt x="466580" y="11429"/>
                  </a:lnTo>
                  <a:lnTo>
                    <a:pt x="501312" y="8889"/>
                  </a:lnTo>
                  <a:lnTo>
                    <a:pt x="582683" y="1269"/>
                  </a:lnTo>
                  <a:lnTo>
                    <a:pt x="617416" y="0"/>
                  </a:lnTo>
                  <a:lnTo>
                    <a:pt x="650907" y="1269"/>
                  </a:lnTo>
                  <a:lnTo>
                    <a:pt x="726817" y="8889"/>
                  </a:lnTo>
                  <a:lnTo>
                    <a:pt x="760308" y="11429"/>
                  </a:lnTo>
                  <a:close/>
                </a:path>
                <a:path w="5634355" h="614679">
                  <a:moveTo>
                    <a:pt x="1069915" y="11429"/>
                  </a:moveTo>
                  <a:lnTo>
                    <a:pt x="760308" y="11429"/>
                  </a:lnTo>
                  <a:lnTo>
                    <a:pt x="793800" y="8889"/>
                  </a:lnTo>
                  <a:lnTo>
                    <a:pt x="869712" y="1269"/>
                  </a:lnTo>
                  <a:lnTo>
                    <a:pt x="903200" y="0"/>
                  </a:lnTo>
                  <a:lnTo>
                    <a:pt x="940413" y="1269"/>
                  </a:lnTo>
                  <a:lnTo>
                    <a:pt x="1032701" y="8889"/>
                  </a:lnTo>
                  <a:lnTo>
                    <a:pt x="1069915" y="11429"/>
                  </a:lnTo>
                  <a:close/>
                </a:path>
                <a:path w="5634355" h="614679">
                  <a:moveTo>
                    <a:pt x="1355699" y="11429"/>
                  </a:moveTo>
                  <a:lnTo>
                    <a:pt x="1069915" y="11429"/>
                  </a:lnTo>
                  <a:lnTo>
                    <a:pt x="1103403" y="8889"/>
                  </a:lnTo>
                  <a:lnTo>
                    <a:pt x="1179315" y="1269"/>
                  </a:lnTo>
                  <a:lnTo>
                    <a:pt x="1212807" y="0"/>
                  </a:lnTo>
                  <a:lnTo>
                    <a:pt x="1246295" y="1269"/>
                  </a:lnTo>
                  <a:lnTo>
                    <a:pt x="1322207" y="8889"/>
                  </a:lnTo>
                  <a:lnTo>
                    <a:pt x="1355699" y="11429"/>
                  </a:lnTo>
                  <a:close/>
                </a:path>
                <a:path w="5634355" h="614679">
                  <a:moveTo>
                    <a:pt x="1657363" y="11429"/>
                  </a:moveTo>
                  <a:lnTo>
                    <a:pt x="1355699" y="11429"/>
                  </a:lnTo>
                  <a:lnTo>
                    <a:pt x="1390427" y="8889"/>
                  </a:lnTo>
                  <a:lnTo>
                    <a:pt x="1471795" y="1269"/>
                  </a:lnTo>
                  <a:lnTo>
                    <a:pt x="1506527" y="0"/>
                  </a:lnTo>
                  <a:lnTo>
                    <a:pt x="1541259" y="1269"/>
                  </a:lnTo>
                  <a:lnTo>
                    <a:pt x="1622631" y="8889"/>
                  </a:lnTo>
                  <a:lnTo>
                    <a:pt x="1657363" y="11429"/>
                  </a:lnTo>
                  <a:close/>
                </a:path>
                <a:path w="5634355" h="614679">
                  <a:moveTo>
                    <a:pt x="1959027" y="11429"/>
                  </a:moveTo>
                  <a:lnTo>
                    <a:pt x="1657363" y="11429"/>
                  </a:lnTo>
                  <a:lnTo>
                    <a:pt x="1692092" y="8889"/>
                  </a:lnTo>
                  <a:lnTo>
                    <a:pt x="1773462" y="1269"/>
                  </a:lnTo>
                  <a:lnTo>
                    <a:pt x="1808191" y="0"/>
                  </a:lnTo>
                  <a:lnTo>
                    <a:pt x="1842923" y="1269"/>
                  </a:lnTo>
                  <a:lnTo>
                    <a:pt x="1924294" y="8889"/>
                  </a:lnTo>
                  <a:lnTo>
                    <a:pt x="1959027" y="11429"/>
                  </a:lnTo>
                  <a:close/>
                </a:path>
                <a:path w="5634355" h="614679">
                  <a:moveTo>
                    <a:pt x="2260690" y="11429"/>
                  </a:moveTo>
                  <a:lnTo>
                    <a:pt x="1959027" y="11429"/>
                  </a:lnTo>
                  <a:lnTo>
                    <a:pt x="1993755" y="8889"/>
                  </a:lnTo>
                  <a:lnTo>
                    <a:pt x="2075126" y="1269"/>
                  </a:lnTo>
                  <a:lnTo>
                    <a:pt x="2109855" y="0"/>
                  </a:lnTo>
                  <a:lnTo>
                    <a:pt x="2144587" y="1269"/>
                  </a:lnTo>
                  <a:lnTo>
                    <a:pt x="2225958" y="8889"/>
                  </a:lnTo>
                  <a:lnTo>
                    <a:pt x="2260690" y="11429"/>
                  </a:lnTo>
                  <a:close/>
                </a:path>
                <a:path w="5634355" h="614679">
                  <a:moveTo>
                    <a:pt x="2554418" y="11429"/>
                  </a:moveTo>
                  <a:lnTo>
                    <a:pt x="2260690" y="11429"/>
                  </a:lnTo>
                  <a:lnTo>
                    <a:pt x="2295422" y="8889"/>
                  </a:lnTo>
                  <a:lnTo>
                    <a:pt x="2376790" y="1269"/>
                  </a:lnTo>
                  <a:lnTo>
                    <a:pt x="2411518" y="0"/>
                  </a:lnTo>
                  <a:lnTo>
                    <a:pt x="2445011" y="1269"/>
                  </a:lnTo>
                  <a:lnTo>
                    <a:pt x="2520926" y="8889"/>
                  </a:lnTo>
                  <a:lnTo>
                    <a:pt x="2554418" y="11429"/>
                  </a:lnTo>
                  <a:close/>
                </a:path>
                <a:path w="5634355" h="614679">
                  <a:moveTo>
                    <a:pt x="2856074" y="11429"/>
                  </a:moveTo>
                  <a:lnTo>
                    <a:pt x="2554418" y="11429"/>
                  </a:lnTo>
                  <a:lnTo>
                    <a:pt x="2589146" y="8889"/>
                  </a:lnTo>
                  <a:lnTo>
                    <a:pt x="2670514" y="1269"/>
                  </a:lnTo>
                  <a:lnTo>
                    <a:pt x="2705246" y="0"/>
                  </a:lnTo>
                  <a:lnTo>
                    <a:pt x="2739978" y="1269"/>
                  </a:lnTo>
                  <a:lnTo>
                    <a:pt x="2821346" y="8889"/>
                  </a:lnTo>
                  <a:lnTo>
                    <a:pt x="2856074" y="11429"/>
                  </a:lnTo>
                  <a:close/>
                </a:path>
                <a:path w="5634355" h="614679">
                  <a:moveTo>
                    <a:pt x="3157738" y="11429"/>
                  </a:moveTo>
                  <a:lnTo>
                    <a:pt x="2856074" y="11429"/>
                  </a:lnTo>
                  <a:lnTo>
                    <a:pt x="2890806" y="8889"/>
                  </a:lnTo>
                  <a:lnTo>
                    <a:pt x="2972178" y="1269"/>
                  </a:lnTo>
                  <a:lnTo>
                    <a:pt x="3006910" y="0"/>
                  </a:lnTo>
                  <a:lnTo>
                    <a:pt x="3041642" y="1269"/>
                  </a:lnTo>
                  <a:lnTo>
                    <a:pt x="3123010" y="8889"/>
                  </a:lnTo>
                  <a:lnTo>
                    <a:pt x="3157738" y="11429"/>
                  </a:lnTo>
                  <a:close/>
                </a:path>
                <a:path w="5634355" h="614679">
                  <a:moveTo>
                    <a:pt x="3451466" y="11429"/>
                  </a:moveTo>
                  <a:lnTo>
                    <a:pt x="3157738" y="11429"/>
                  </a:lnTo>
                  <a:lnTo>
                    <a:pt x="3191230" y="8889"/>
                  </a:lnTo>
                  <a:lnTo>
                    <a:pt x="3267145" y="1269"/>
                  </a:lnTo>
                  <a:lnTo>
                    <a:pt x="3300637" y="0"/>
                  </a:lnTo>
                  <a:lnTo>
                    <a:pt x="3335365" y="1269"/>
                  </a:lnTo>
                  <a:lnTo>
                    <a:pt x="3416733" y="8889"/>
                  </a:lnTo>
                  <a:lnTo>
                    <a:pt x="3451466" y="11429"/>
                  </a:lnTo>
                  <a:close/>
                </a:path>
                <a:path w="5634355" h="614679">
                  <a:moveTo>
                    <a:pt x="3761065" y="11429"/>
                  </a:moveTo>
                  <a:lnTo>
                    <a:pt x="3451466" y="11429"/>
                  </a:lnTo>
                  <a:lnTo>
                    <a:pt x="3486198" y="8889"/>
                  </a:lnTo>
                  <a:lnTo>
                    <a:pt x="3567569" y="1269"/>
                  </a:lnTo>
                  <a:lnTo>
                    <a:pt x="3602301" y="0"/>
                  </a:lnTo>
                  <a:lnTo>
                    <a:pt x="3638270" y="1269"/>
                  </a:lnTo>
                  <a:lnTo>
                    <a:pt x="3725096" y="8889"/>
                  </a:lnTo>
                  <a:lnTo>
                    <a:pt x="3761065" y="11429"/>
                  </a:lnTo>
                  <a:close/>
                </a:path>
                <a:path w="5634355" h="614679">
                  <a:moveTo>
                    <a:pt x="4054793" y="11429"/>
                  </a:moveTo>
                  <a:lnTo>
                    <a:pt x="3761065" y="11429"/>
                  </a:lnTo>
                  <a:lnTo>
                    <a:pt x="3793317" y="8889"/>
                  </a:lnTo>
                  <a:lnTo>
                    <a:pt x="3863773" y="1269"/>
                  </a:lnTo>
                  <a:lnTo>
                    <a:pt x="3896021" y="0"/>
                  </a:lnTo>
                  <a:lnTo>
                    <a:pt x="3931994" y="1269"/>
                  </a:lnTo>
                  <a:lnTo>
                    <a:pt x="4018821" y="8889"/>
                  </a:lnTo>
                  <a:lnTo>
                    <a:pt x="4054793" y="11429"/>
                  </a:lnTo>
                  <a:close/>
                </a:path>
                <a:path w="5634355" h="614679">
                  <a:moveTo>
                    <a:pt x="4348521" y="11429"/>
                  </a:moveTo>
                  <a:lnTo>
                    <a:pt x="4054793" y="11429"/>
                  </a:lnTo>
                  <a:lnTo>
                    <a:pt x="4088284" y="8889"/>
                  </a:lnTo>
                  <a:lnTo>
                    <a:pt x="4164194" y="1269"/>
                  </a:lnTo>
                  <a:lnTo>
                    <a:pt x="4197685" y="0"/>
                  </a:lnTo>
                  <a:lnTo>
                    <a:pt x="4232417" y="1269"/>
                  </a:lnTo>
                  <a:lnTo>
                    <a:pt x="4313788" y="8889"/>
                  </a:lnTo>
                  <a:lnTo>
                    <a:pt x="4348521" y="11429"/>
                  </a:lnTo>
                  <a:close/>
                </a:path>
                <a:path w="5634355" h="614679">
                  <a:moveTo>
                    <a:pt x="4959784" y="11429"/>
                  </a:moveTo>
                  <a:lnTo>
                    <a:pt x="4348521" y="11429"/>
                  </a:lnTo>
                  <a:lnTo>
                    <a:pt x="4383252" y="8889"/>
                  </a:lnTo>
                  <a:lnTo>
                    <a:pt x="4464618" y="1269"/>
                  </a:lnTo>
                  <a:lnTo>
                    <a:pt x="4499349" y="0"/>
                  </a:lnTo>
                  <a:lnTo>
                    <a:pt x="4535321" y="1269"/>
                  </a:lnTo>
                  <a:lnTo>
                    <a:pt x="4622148" y="6349"/>
                  </a:lnTo>
                  <a:lnTo>
                    <a:pt x="4658120" y="7619"/>
                  </a:lnTo>
                  <a:lnTo>
                    <a:pt x="4909341" y="7619"/>
                  </a:lnTo>
                  <a:lnTo>
                    <a:pt x="4923812" y="8889"/>
                  </a:lnTo>
                  <a:lnTo>
                    <a:pt x="4959784" y="11429"/>
                  </a:lnTo>
                  <a:close/>
                </a:path>
                <a:path w="5634355" h="614679">
                  <a:moveTo>
                    <a:pt x="4909341" y="7619"/>
                  </a:moveTo>
                  <a:lnTo>
                    <a:pt x="4658120" y="7619"/>
                  </a:lnTo>
                  <a:lnTo>
                    <a:pt x="4691611" y="6349"/>
                  </a:lnTo>
                  <a:lnTo>
                    <a:pt x="4767521" y="1269"/>
                  </a:lnTo>
                  <a:lnTo>
                    <a:pt x="4801012" y="0"/>
                  </a:lnTo>
                  <a:lnTo>
                    <a:pt x="4836985" y="1269"/>
                  </a:lnTo>
                  <a:lnTo>
                    <a:pt x="4909341" y="7619"/>
                  </a:lnTo>
                  <a:close/>
                </a:path>
                <a:path w="5634355" h="614679">
                  <a:moveTo>
                    <a:pt x="5261448" y="11429"/>
                  </a:moveTo>
                  <a:lnTo>
                    <a:pt x="4959784" y="11429"/>
                  </a:lnTo>
                  <a:lnTo>
                    <a:pt x="4994516" y="8889"/>
                  </a:lnTo>
                  <a:lnTo>
                    <a:pt x="5075887" y="1269"/>
                  </a:lnTo>
                  <a:lnTo>
                    <a:pt x="5110620" y="0"/>
                  </a:lnTo>
                  <a:lnTo>
                    <a:pt x="5145347" y="1269"/>
                  </a:lnTo>
                  <a:lnTo>
                    <a:pt x="5226716" y="8889"/>
                  </a:lnTo>
                  <a:lnTo>
                    <a:pt x="5261448" y="11429"/>
                  </a:lnTo>
                  <a:close/>
                </a:path>
                <a:path w="5634355" h="614679">
                  <a:moveTo>
                    <a:pt x="37410" y="31749"/>
                  </a:moveTo>
                  <a:lnTo>
                    <a:pt x="29968" y="24129"/>
                  </a:lnTo>
                  <a:lnTo>
                    <a:pt x="32899" y="17779"/>
                  </a:lnTo>
                  <a:lnTo>
                    <a:pt x="40882" y="13969"/>
                  </a:lnTo>
                  <a:lnTo>
                    <a:pt x="67150" y="3809"/>
                  </a:lnTo>
                  <a:lnTo>
                    <a:pt x="81420" y="5223"/>
                  </a:lnTo>
                  <a:lnTo>
                    <a:pt x="36430" y="27939"/>
                  </a:lnTo>
                  <a:lnTo>
                    <a:pt x="35458" y="29209"/>
                  </a:lnTo>
                  <a:lnTo>
                    <a:pt x="37410" y="31749"/>
                  </a:lnTo>
                  <a:close/>
                </a:path>
                <a:path w="5634355" h="614679">
                  <a:moveTo>
                    <a:pt x="92797" y="6349"/>
                  </a:moveTo>
                  <a:lnTo>
                    <a:pt x="81420" y="5223"/>
                  </a:lnTo>
                  <a:lnTo>
                    <a:pt x="81703" y="5079"/>
                  </a:lnTo>
                  <a:lnTo>
                    <a:pt x="92797" y="6349"/>
                  </a:lnTo>
                  <a:close/>
                </a:path>
                <a:path w="5634355" h="614679">
                  <a:moveTo>
                    <a:pt x="5594369" y="55879"/>
                  </a:moveTo>
                  <a:lnTo>
                    <a:pt x="5616889" y="40639"/>
                  </a:lnTo>
                  <a:lnTo>
                    <a:pt x="5596374" y="27939"/>
                  </a:lnTo>
                  <a:lnTo>
                    <a:pt x="5568714" y="13969"/>
                  </a:lnTo>
                  <a:lnTo>
                    <a:pt x="5563238" y="11429"/>
                  </a:lnTo>
                  <a:lnTo>
                    <a:pt x="5555754" y="7619"/>
                  </a:lnTo>
                  <a:lnTo>
                    <a:pt x="5602610" y="7619"/>
                  </a:lnTo>
                  <a:lnTo>
                    <a:pt x="5607999" y="11429"/>
                  </a:lnTo>
                  <a:lnTo>
                    <a:pt x="5613412" y="13969"/>
                  </a:lnTo>
                  <a:lnTo>
                    <a:pt x="5634293" y="25399"/>
                  </a:lnTo>
                  <a:lnTo>
                    <a:pt x="5627115" y="34289"/>
                  </a:lnTo>
                  <a:lnTo>
                    <a:pt x="5594369" y="55879"/>
                  </a:lnTo>
                  <a:close/>
                </a:path>
                <a:path w="5634355" h="614679">
                  <a:moveTo>
                    <a:pt x="18473" y="573206"/>
                  </a:moveTo>
                  <a:lnTo>
                    <a:pt x="17761" y="572769"/>
                  </a:lnTo>
                  <a:lnTo>
                    <a:pt x="38397" y="560069"/>
                  </a:lnTo>
                  <a:lnTo>
                    <a:pt x="18473" y="573206"/>
                  </a:lnTo>
                  <a:close/>
                </a:path>
                <a:path w="5634355" h="614679">
                  <a:moveTo>
                    <a:pt x="174922" y="613409"/>
                  </a:moveTo>
                  <a:lnTo>
                    <a:pt x="71724" y="605789"/>
                  </a:lnTo>
                  <a:lnTo>
                    <a:pt x="30404" y="604519"/>
                  </a:lnTo>
                  <a:lnTo>
                    <a:pt x="20054" y="599439"/>
                  </a:lnTo>
                  <a:lnTo>
                    <a:pt x="0" y="588009"/>
                  </a:lnTo>
                  <a:lnTo>
                    <a:pt x="5651" y="581659"/>
                  </a:lnTo>
                  <a:lnTo>
                    <a:pt x="18473" y="573206"/>
                  </a:lnTo>
                  <a:lnTo>
                    <a:pt x="36430" y="584199"/>
                  </a:lnTo>
                  <a:lnTo>
                    <a:pt x="64119" y="599439"/>
                  </a:lnTo>
                  <a:lnTo>
                    <a:pt x="77419" y="605789"/>
                  </a:lnTo>
                  <a:lnTo>
                    <a:pt x="174922" y="613409"/>
                  </a:lnTo>
                  <a:close/>
                </a:path>
                <a:path w="5634355" h="614679">
                  <a:moveTo>
                    <a:pt x="5598695" y="582966"/>
                  </a:moveTo>
                  <a:lnTo>
                    <a:pt x="5597844" y="581659"/>
                  </a:lnTo>
                  <a:lnTo>
                    <a:pt x="5598764" y="582929"/>
                  </a:lnTo>
                  <a:close/>
                </a:path>
                <a:path w="5634355" h="614679">
                  <a:moveTo>
                    <a:pt x="5583874" y="610869"/>
                  </a:moveTo>
                  <a:lnTo>
                    <a:pt x="5534218" y="608329"/>
                  </a:lnTo>
                  <a:lnTo>
                    <a:pt x="5549669" y="608329"/>
                  </a:lnTo>
                  <a:lnTo>
                    <a:pt x="5566190" y="600709"/>
                  </a:lnTo>
                  <a:lnTo>
                    <a:pt x="5568685" y="599439"/>
                  </a:lnTo>
                  <a:lnTo>
                    <a:pt x="5596374" y="584199"/>
                  </a:lnTo>
                  <a:lnTo>
                    <a:pt x="5598695" y="582966"/>
                  </a:lnTo>
                  <a:lnTo>
                    <a:pt x="5602806" y="589279"/>
                  </a:lnTo>
                  <a:lnTo>
                    <a:pt x="5600277" y="595629"/>
                  </a:lnTo>
                  <a:lnTo>
                    <a:pt x="5594485" y="600709"/>
                  </a:lnTo>
                  <a:lnTo>
                    <a:pt x="5588120" y="605789"/>
                  </a:lnTo>
                  <a:lnTo>
                    <a:pt x="5583874" y="610869"/>
                  </a:lnTo>
                  <a:close/>
                </a:path>
                <a:path w="5634355" h="614679">
                  <a:moveTo>
                    <a:pt x="3173617" y="612139"/>
                  </a:moveTo>
                  <a:lnTo>
                    <a:pt x="3138885" y="609599"/>
                  </a:lnTo>
                  <a:lnTo>
                    <a:pt x="3057517" y="601979"/>
                  </a:lnTo>
                  <a:lnTo>
                    <a:pt x="3022789" y="600709"/>
                  </a:lnTo>
                  <a:lnTo>
                    <a:pt x="4523164" y="600709"/>
                  </a:lnTo>
                  <a:lnTo>
                    <a:pt x="4488435" y="603249"/>
                  </a:lnTo>
                  <a:lnTo>
                    <a:pt x="4478264" y="604519"/>
                  </a:lnTo>
                  <a:lnTo>
                    <a:pt x="3324453" y="604519"/>
                  </a:lnTo>
                  <a:lnTo>
                    <a:pt x="3289721" y="605789"/>
                  </a:lnTo>
                  <a:lnTo>
                    <a:pt x="3208349" y="610869"/>
                  </a:lnTo>
                  <a:lnTo>
                    <a:pt x="3173617" y="612139"/>
                  </a:lnTo>
                  <a:close/>
                </a:path>
                <a:path w="5634355" h="614679">
                  <a:moveTo>
                    <a:pt x="4666056" y="612139"/>
                  </a:moveTo>
                  <a:lnTo>
                    <a:pt x="4632568" y="609599"/>
                  </a:lnTo>
                  <a:lnTo>
                    <a:pt x="4556656" y="601979"/>
                  </a:lnTo>
                  <a:lnTo>
                    <a:pt x="4523164" y="600709"/>
                  </a:lnTo>
                  <a:lnTo>
                    <a:pt x="4824828" y="600709"/>
                  </a:lnTo>
                  <a:lnTo>
                    <a:pt x="4788859" y="601979"/>
                  </a:lnTo>
                  <a:lnTo>
                    <a:pt x="4702030" y="609599"/>
                  </a:lnTo>
                  <a:lnTo>
                    <a:pt x="4666056" y="612139"/>
                  </a:lnTo>
                  <a:close/>
                </a:path>
                <a:path w="5634355" h="614679">
                  <a:moveTo>
                    <a:pt x="4975663" y="612139"/>
                  </a:moveTo>
                  <a:lnTo>
                    <a:pt x="4940931" y="609599"/>
                  </a:lnTo>
                  <a:lnTo>
                    <a:pt x="4859560" y="601979"/>
                  </a:lnTo>
                  <a:lnTo>
                    <a:pt x="4824828" y="600709"/>
                  </a:lnTo>
                  <a:lnTo>
                    <a:pt x="5118556" y="600709"/>
                  </a:lnTo>
                  <a:lnTo>
                    <a:pt x="5085063" y="601979"/>
                  </a:lnTo>
                  <a:lnTo>
                    <a:pt x="5009151" y="609599"/>
                  </a:lnTo>
                  <a:lnTo>
                    <a:pt x="4975663" y="612139"/>
                  </a:lnTo>
                  <a:close/>
                </a:path>
                <a:path w="5634355" h="614679">
                  <a:moveTo>
                    <a:pt x="5277327" y="612139"/>
                  </a:moveTo>
                  <a:lnTo>
                    <a:pt x="5241355" y="609599"/>
                  </a:lnTo>
                  <a:lnTo>
                    <a:pt x="5154528" y="601979"/>
                  </a:lnTo>
                  <a:lnTo>
                    <a:pt x="5118556" y="600709"/>
                  </a:lnTo>
                  <a:lnTo>
                    <a:pt x="5420219" y="600709"/>
                  </a:lnTo>
                  <a:lnTo>
                    <a:pt x="5386728" y="601979"/>
                  </a:lnTo>
                  <a:lnTo>
                    <a:pt x="5310818" y="609599"/>
                  </a:lnTo>
                  <a:lnTo>
                    <a:pt x="5277327" y="612139"/>
                  </a:lnTo>
                  <a:close/>
                </a:path>
                <a:path w="5634355" h="614679">
                  <a:moveTo>
                    <a:pt x="498339" y="614679"/>
                  </a:moveTo>
                  <a:lnTo>
                    <a:pt x="464847" y="613409"/>
                  </a:lnTo>
                  <a:lnTo>
                    <a:pt x="388935" y="605789"/>
                  </a:lnTo>
                  <a:lnTo>
                    <a:pt x="355447" y="604519"/>
                  </a:lnTo>
                  <a:lnTo>
                    <a:pt x="657110" y="604519"/>
                  </a:lnTo>
                  <a:lnTo>
                    <a:pt x="621138" y="605789"/>
                  </a:lnTo>
                  <a:lnTo>
                    <a:pt x="534311" y="613409"/>
                  </a:lnTo>
                  <a:lnTo>
                    <a:pt x="498339" y="614679"/>
                  </a:lnTo>
                  <a:close/>
                </a:path>
                <a:path w="5634355" h="614679">
                  <a:moveTo>
                    <a:pt x="792059" y="614679"/>
                  </a:moveTo>
                  <a:lnTo>
                    <a:pt x="759811" y="613409"/>
                  </a:lnTo>
                  <a:lnTo>
                    <a:pt x="689358" y="605789"/>
                  </a:lnTo>
                  <a:lnTo>
                    <a:pt x="657110" y="604519"/>
                  </a:lnTo>
                  <a:lnTo>
                    <a:pt x="950831" y="604519"/>
                  </a:lnTo>
                  <a:lnTo>
                    <a:pt x="914862" y="605789"/>
                  </a:lnTo>
                  <a:lnTo>
                    <a:pt x="828032" y="613409"/>
                  </a:lnTo>
                  <a:lnTo>
                    <a:pt x="792059" y="614679"/>
                  </a:lnTo>
                  <a:close/>
                </a:path>
                <a:path w="5634355" h="614679">
                  <a:moveTo>
                    <a:pt x="1093723" y="614679"/>
                  </a:moveTo>
                  <a:lnTo>
                    <a:pt x="1060235" y="613409"/>
                  </a:lnTo>
                  <a:lnTo>
                    <a:pt x="984323" y="605789"/>
                  </a:lnTo>
                  <a:lnTo>
                    <a:pt x="950831" y="604519"/>
                  </a:lnTo>
                  <a:lnTo>
                    <a:pt x="1252494" y="604519"/>
                  </a:lnTo>
                  <a:lnTo>
                    <a:pt x="1216525" y="605789"/>
                  </a:lnTo>
                  <a:lnTo>
                    <a:pt x="1129696" y="613409"/>
                  </a:lnTo>
                  <a:lnTo>
                    <a:pt x="1093723" y="614679"/>
                  </a:lnTo>
                  <a:close/>
                </a:path>
                <a:path w="5634355" h="614679">
                  <a:moveTo>
                    <a:pt x="1403330" y="614679"/>
                  </a:moveTo>
                  <a:lnTo>
                    <a:pt x="1368598" y="613409"/>
                  </a:lnTo>
                  <a:lnTo>
                    <a:pt x="1287226" y="605789"/>
                  </a:lnTo>
                  <a:lnTo>
                    <a:pt x="1252494" y="604519"/>
                  </a:lnTo>
                  <a:lnTo>
                    <a:pt x="1546222" y="604519"/>
                  </a:lnTo>
                  <a:lnTo>
                    <a:pt x="1512731" y="605789"/>
                  </a:lnTo>
                  <a:lnTo>
                    <a:pt x="1436821" y="613409"/>
                  </a:lnTo>
                  <a:lnTo>
                    <a:pt x="1403330" y="614679"/>
                  </a:lnTo>
                  <a:close/>
                </a:path>
                <a:path w="5634355" h="614679">
                  <a:moveTo>
                    <a:pt x="1689114" y="612139"/>
                  </a:moveTo>
                  <a:lnTo>
                    <a:pt x="1655623" y="610869"/>
                  </a:lnTo>
                  <a:lnTo>
                    <a:pt x="1579713" y="605789"/>
                  </a:lnTo>
                  <a:lnTo>
                    <a:pt x="1546222" y="604519"/>
                  </a:lnTo>
                  <a:lnTo>
                    <a:pt x="1847886" y="604519"/>
                  </a:lnTo>
                  <a:lnTo>
                    <a:pt x="1811913" y="605789"/>
                  </a:lnTo>
                  <a:lnTo>
                    <a:pt x="1725086" y="610869"/>
                  </a:lnTo>
                  <a:lnTo>
                    <a:pt x="1689114" y="612139"/>
                  </a:lnTo>
                  <a:close/>
                </a:path>
                <a:path w="5634355" h="614679">
                  <a:moveTo>
                    <a:pt x="1998714" y="612139"/>
                  </a:moveTo>
                  <a:lnTo>
                    <a:pt x="1963986" y="610869"/>
                  </a:lnTo>
                  <a:lnTo>
                    <a:pt x="1882618" y="605789"/>
                  </a:lnTo>
                  <a:lnTo>
                    <a:pt x="1847886" y="604519"/>
                  </a:lnTo>
                  <a:lnTo>
                    <a:pt x="2141613" y="604519"/>
                  </a:lnTo>
                  <a:lnTo>
                    <a:pt x="2108121" y="605789"/>
                  </a:lnTo>
                  <a:lnTo>
                    <a:pt x="2032206" y="610869"/>
                  </a:lnTo>
                  <a:lnTo>
                    <a:pt x="1998714" y="612139"/>
                  </a:lnTo>
                  <a:close/>
                </a:path>
                <a:path w="5634355" h="614679">
                  <a:moveTo>
                    <a:pt x="2300385" y="612139"/>
                  </a:moveTo>
                  <a:lnTo>
                    <a:pt x="2264412" y="610869"/>
                  </a:lnTo>
                  <a:lnTo>
                    <a:pt x="2177582" y="605789"/>
                  </a:lnTo>
                  <a:lnTo>
                    <a:pt x="2141613" y="604519"/>
                  </a:lnTo>
                  <a:lnTo>
                    <a:pt x="2435334" y="604519"/>
                  </a:lnTo>
                  <a:lnTo>
                    <a:pt x="2403086" y="605789"/>
                  </a:lnTo>
                  <a:lnTo>
                    <a:pt x="2332633" y="610869"/>
                  </a:lnTo>
                  <a:lnTo>
                    <a:pt x="2300385" y="612139"/>
                  </a:lnTo>
                  <a:close/>
                </a:path>
                <a:path w="5634355" h="614679">
                  <a:moveTo>
                    <a:pt x="2594105" y="614679"/>
                  </a:moveTo>
                  <a:lnTo>
                    <a:pt x="2558136" y="613409"/>
                  </a:lnTo>
                  <a:lnTo>
                    <a:pt x="2471307" y="605789"/>
                  </a:lnTo>
                  <a:lnTo>
                    <a:pt x="2435334" y="604519"/>
                  </a:lnTo>
                  <a:lnTo>
                    <a:pt x="2736997" y="604519"/>
                  </a:lnTo>
                  <a:lnTo>
                    <a:pt x="2703509" y="605789"/>
                  </a:lnTo>
                  <a:lnTo>
                    <a:pt x="2627597" y="613409"/>
                  </a:lnTo>
                  <a:lnTo>
                    <a:pt x="2594105" y="614679"/>
                  </a:lnTo>
                  <a:close/>
                </a:path>
                <a:path w="5634355" h="614679">
                  <a:moveTo>
                    <a:pt x="2879889" y="612139"/>
                  </a:moveTo>
                  <a:lnTo>
                    <a:pt x="2846402" y="610869"/>
                  </a:lnTo>
                  <a:lnTo>
                    <a:pt x="2770489" y="605789"/>
                  </a:lnTo>
                  <a:lnTo>
                    <a:pt x="2736997" y="604519"/>
                  </a:lnTo>
                  <a:lnTo>
                    <a:pt x="2963992" y="604519"/>
                  </a:lnTo>
                  <a:lnTo>
                    <a:pt x="2913382" y="609599"/>
                  </a:lnTo>
                  <a:lnTo>
                    <a:pt x="2879889" y="612139"/>
                  </a:lnTo>
                  <a:close/>
                </a:path>
                <a:path w="5634355" h="614679">
                  <a:moveTo>
                    <a:pt x="3459402" y="614679"/>
                  </a:moveTo>
                  <a:lnTo>
                    <a:pt x="3427154" y="613409"/>
                  </a:lnTo>
                  <a:lnTo>
                    <a:pt x="3356701" y="605789"/>
                  </a:lnTo>
                  <a:lnTo>
                    <a:pt x="3324453" y="604519"/>
                  </a:lnTo>
                  <a:lnTo>
                    <a:pt x="3618173" y="604519"/>
                  </a:lnTo>
                  <a:lnTo>
                    <a:pt x="3582204" y="605789"/>
                  </a:lnTo>
                  <a:lnTo>
                    <a:pt x="3495375" y="613409"/>
                  </a:lnTo>
                  <a:lnTo>
                    <a:pt x="3459402" y="614679"/>
                  </a:lnTo>
                  <a:close/>
                </a:path>
                <a:path w="5634355" h="614679">
                  <a:moveTo>
                    <a:pt x="3776945" y="614679"/>
                  </a:moveTo>
                  <a:lnTo>
                    <a:pt x="3740972" y="613409"/>
                  </a:lnTo>
                  <a:lnTo>
                    <a:pt x="3654145" y="605789"/>
                  </a:lnTo>
                  <a:lnTo>
                    <a:pt x="3618173" y="604519"/>
                  </a:lnTo>
                  <a:lnTo>
                    <a:pt x="3919837" y="604519"/>
                  </a:lnTo>
                  <a:lnTo>
                    <a:pt x="3886349" y="605789"/>
                  </a:lnTo>
                  <a:lnTo>
                    <a:pt x="3810437" y="613409"/>
                  </a:lnTo>
                  <a:lnTo>
                    <a:pt x="3776945" y="614679"/>
                  </a:lnTo>
                  <a:close/>
                </a:path>
                <a:path w="5634355" h="614679">
                  <a:moveTo>
                    <a:pt x="4070672" y="614679"/>
                  </a:moveTo>
                  <a:lnTo>
                    <a:pt x="4035940" y="613409"/>
                  </a:lnTo>
                  <a:lnTo>
                    <a:pt x="3954569" y="605789"/>
                  </a:lnTo>
                  <a:lnTo>
                    <a:pt x="3919837" y="604519"/>
                  </a:lnTo>
                  <a:lnTo>
                    <a:pt x="4221500" y="604519"/>
                  </a:lnTo>
                  <a:lnTo>
                    <a:pt x="4186773" y="605789"/>
                  </a:lnTo>
                  <a:lnTo>
                    <a:pt x="4105404" y="613409"/>
                  </a:lnTo>
                  <a:lnTo>
                    <a:pt x="4070672" y="614679"/>
                  </a:lnTo>
                  <a:close/>
                </a:path>
                <a:path w="5634355" h="614679">
                  <a:moveTo>
                    <a:pt x="4372336" y="614679"/>
                  </a:moveTo>
                  <a:lnTo>
                    <a:pt x="4337604" y="613409"/>
                  </a:lnTo>
                  <a:lnTo>
                    <a:pt x="4256233" y="605789"/>
                  </a:lnTo>
                  <a:lnTo>
                    <a:pt x="4221500" y="604519"/>
                  </a:lnTo>
                  <a:lnTo>
                    <a:pt x="4478264" y="604519"/>
                  </a:lnTo>
                  <a:lnTo>
                    <a:pt x="4407065" y="613409"/>
                  </a:lnTo>
                  <a:lnTo>
                    <a:pt x="4372336" y="614679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20875" y="3192820"/>
              <a:ext cx="5599430" cy="614680"/>
            </a:xfrm>
            <a:custGeom>
              <a:avLst/>
              <a:gdLst/>
              <a:ahLst/>
              <a:cxnLst/>
              <a:rect l="l" t="t" r="r" b="b"/>
              <a:pathLst>
                <a:path w="5599430" h="614679">
                  <a:moveTo>
                    <a:pt x="448678" y="11429"/>
                  </a:moveTo>
                  <a:lnTo>
                    <a:pt x="147021" y="11429"/>
                  </a:lnTo>
                  <a:lnTo>
                    <a:pt x="182989" y="8889"/>
                  </a:lnTo>
                  <a:lnTo>
                    <a:pt x="269813" y="1269"/>
                  </a:lnTo>
                  <a:lnTo>
                    <a:pt x="305785" y="0"/>
                  </a:lnTo>
                  <a:lnTo>
                    <a:pt x="339278" y="1269"/>
                  </a:lnTo>
                  <a:lnTo>
                    <a:pt x="415190" y="8889"/>
                  </a:lnTo>
                  <a:lnTo>
                    <a:pt x="448678" y="11429"/>
                  </a:lnTo>
                  <a:close/>
                </a:path>
                <a:path w="5599430" h="614679">
                  <a:moveTo>
                    <a:pt x="742405" y="11429"/>
                  </a:moveTo>
                  <a:lnTo>
                    <a:pt x="448678" y="11429"/>
                  </a:lnTo>
                  <a:lnTo>
                    <a:pt x="483410" y="8889"/>
                  </a:lnTo>
                  <a:lnTo>
                    <a:pt x="564781" y="1269"/>
                  </a:lnTo>
                  <a:lnTo>
                    <a:pt x="599513" y="0"/>
                  </a:lnTo>
                  <a:lnTo>
                    <a:pt x="633004" y="1269"/>
                  </a:lnTo>
                  <a:lnTo>
                    <a:pt x="708914" y="8889"/>
                  </a:lnTo>
                  <a:lnTo>
                    <a:pt x="742405" y="11429"/>
                  </a:lnTo>
                  <a:close/>
                </a:path>
                <a:path w="5599430" h="614679">
                  <a:moveTo>
                    <a:pt x="1052012" y="11429"/>
                  </a:moveTo>
                  <a:lnTo>
                    <a:pt x="742405" y="11429"/>
                  </a:lnTo>
                  <a:lnTo>
                    <a:pt x="775897" y="8889"/>
                  </a:lnTo>
                  <a:lnTo>
                    <a:pt x="851810" y="1269"/>
                  </a:lnTo>
                  <a:lnTo>
                    <a:pt x="885297" y="0"/>
                  </a:lnTo>
                  <a:lnTo>
                    <a:pt x="922511" y="1269"/>
                  </a:lnTo>
                  <a:lnTo>
                    <a:pt x="1014799" y="8889"/>
                  </a:lnTo>
                  <a:lnTo>
                    <a:pt x="1052012" y="11429"/>
                  </a:lnTo>
                  <a:close/>
                </a:path>
                <a:path w="5599430" h="614679">
                  <a:moveTo>
                    <a:pt x="1337797" y="11429"/>
                  </a:moveTo>
                  <a:lnTo>
                    <a:pt x="1052012" y="11429"/>
                  </a:lnTo>
                  <a:lnTo>
                    <a:pt x="1085500" y="8889"/>
                  </a:lnTo>
                  <a:lnTo>
                    <a:pt x="1161413" y="1269"/>
                  </a:lnTo>
                  <a:lnTo>
                    <a:pt x="1194905" y="0"/>
                  </a:lnTo>
                  <a:lnTo>
                    <a:pt x="1228392" y="1269"/>
                  </a:lnTo>
                  <a:lnTo>
                    <a:pt x="1304305" y="8889"/>
                  </a:lnTo>
                  <a:lnTo>
                    <a:pt x="1337797" y="11429"/>
                  </a:lnTo>
                  <a:close/>
                </a:path>
                <a:path w="5599430" h="614679">
                  <a:moveTo>
                    <a:pt x="1639460" y="11429"/>
                  </a:moveTo>
                  <a:lnTo>
                    <a:pt x="1337797" y="11429"/>
                  </a:lnTo>
                  <a:lnTo>
                    <a:pt x="1372525" y="8889"/>
                  </a:lnTo>
                  <a:lnTo>
                    <a:pt x="1453893" y="1269"/>
                  </a:lnTo>
                  <a:lnTo>
                    <a:pt x="1488625" y="0"/>
                  </a:lnTo>
                  <a:lnTo>
                    <a:pt x="1523357" y="1269"/>
                  </a:lnTo>
                  <a:lnTo>
                    <a:pt x="1604728" y="8889"/>
                  </a:lnTo>
                  <a:lnTo>
                    <a:pt x="1639460" y="11429"/>
                  </a:lnTo>
                  <a:close/>
                </a:path>
                <a:path w="5599430" h="614679">
                  <a:moveTo>
                    <a:pt x="1941124" y="11429"/>
                  </a:moveTo>
                  <a:lnTo>
                    <a:pt x="1639460" y="11429"/>
                  </a:lnTo>
                  <a:lnTo>
                    <a:pt x="1674189" y="8889"/>
                  </a:lnTo>
                  <a:lnTo>
                    <a:pt x="1755560" y="1269"/>
                  </a:lnTo>
                  <a:lnTo>
                    <a:pt x="1790289" y="0"/>
                  </a:lnTo>
                  <a:lnTo>
                    <a:pt x="1825021" y="1269"/>
                  </a:lnTo>
                  <a:lnTo>
                    <a:pt x="1906392" y="8889"/>
                  </a:lnTo>
                  <a:lnTo>
                    <a:pt x="1941124" y="11429"/>
                  </a:lnTo>
                  <a:close/>
                </a:path>
                <a:path w="5599430" h="614679">
                  <a:moveTo>
                    <a:pt x="2242788" y="11429"/>
                  </a:moveTo>
                  <a:lnTo>
                    <a:pt x="1941124" y="11429"/>
                  </a:lnTo>
                  <a:lnTo>
                    <a:pt x="1975853" y="8889"/>
                  </a:lnTo>
                  <a:lnTo>
                    <a:pt x="2057223" y="1269"/>
                  </a:lnTo>
                  <a:lnTo>
                    <a:pt x="2091952" y="0"/>
                  </a:lnTo>
                  <a:lnTo>
                    <a:pt x="2126684" y="1269"/>
                  </a:lnTo>
                  <a:lnTo>
                    <a:pt x="2208056" y="8889"/>
                  </a:lnTo>
                  <a:lnTo>
                    <a:pt x="2242788" y="11429"/>
                  </a:lnTo>
                  <a:close/>
                </a:path>
                <a:path w="5599430" h="614679">
                  <a:moveTo>
                    <a:pt x="2536516" y="11429"/>
                  </a:moveTo>
                  <a:lnTo>
                    <a:pt x="2242788" y="11429"/>
                  </a:lnTo>
                  <a:lnTo>
                    <a:pt x="2277520" y="8889"/>
                  </a:lnTo>
                  <a:lnTo>
                    <a:pt x="2358888" y="1269"/>
                  </a:lnTo>
                  <a:lnTo>
                    <a:pt x="2393616" y="0"/>
                  </a:lnTo>
                  <a:lnTo>
                    <a:pt x="2427108" y="1269"/>
                  </a:lnTo>
                  <a:lnTo>
                    <a:pt x="2503023" y="8889"/>
                  </a:lnTo>
                  <a:lnTo>
                    <a:pt x="2536516" y="11429"/>
                  </a:lnTo>
                  <a:close/>
                </a:path>
                <a:path w="5599430" h="614679">
                  <a:moveTo>
                    <a:pt x="2838172" y="11429"/>
                  </a:moveTo>
                  <a:lnTo>
                    <a:pt x="2536516" y="11429"/>
                  </a:lnTo>
                  <a:lnTo>
                    <a:pt x="2571243" y="8889"/>
                  </a:lnTo>
                  <a:lnTo>
                    <a:pt x="2652612" y="1269"/>
                  </a:lnTo>
                  <a:lnTo>
                    <a:pt x="2687344" y="0"/>
                  </a:lnTo>
                  <a:lnTo>
                    <a:pt x="2722076" y="1269"/>
                  </a:lnTo>
                  <a:lnTo>
                    <a:pt x="2803444" y="8889"/>
                  </a:lnTo>
                  <a:lnTo>
                    <a:pt x="2838172" y="11429"/>
                  </a:lnTo>
                  <a:close/>
                </a:path>
                <a:path w="5599430" h="614679">
                  <a:moveTo>
                    <a:pt x="3139835" y="11429"/>
                  </a:moveTo>
                  <a:lnTo>
                    <a:pt x="2838172" y="11429"/>
                  </a:lnTo>
                  <a:lnTo>
                    <a:pt x="2872904" y="8889"/>
                  </a:lnTo>
                  <a:lnTo>
                    <a:pt x="2954275" y="1269"/>
                  </a:lnTo>
                  <a:lnTo>
                    <a:pt x="2989007" y="0"/>
                  </a:lnTo>
                  <a:lnTo>
                    <a:pt x="3023739" y="1269"/>
                  </a:lnTo>
                  <a:lnTo>
                    <a:pt x="3105108" y="8889"/>
                  </a:lnTo>
                  <a:lnTo>
                    <a:pt x="3139835" y="11429"/>
                  </a:lnTo>
                  <a:close/>
                </a:path>
                <a:path w="5599430" h="614679">
                  <a:moveTo>
                    <a:pt x="3433563" y="11429"/>
                  </a:moveTo>
                  <a:lnTo>
                    <a:pt x="3139835" y="11429"/>
                  </a:lnTo>
                  <a:lnTo>
                    <a:pt x="3173328" y="8889"/>
                  </a:lnTo>
                  <a:lnTo>
                    <a:pt x="3249243" y="1269"/>
                  </a:lnTo>
                  <a:lnTo>
                    <a:pt x="3282735" y="0"/>
                  </a:lnTo>
                  <a:lnTo>
                    <a:pt x="3317463" y="1269"/>
                  </a:lnTo>
                  <a:lnTo>
                    <a:pt x="3398831" y="8889"/>
                  </a:lnTo>
                  <a:lnTo>
                    <a:pt x="3433563" y="11429"/>
                  </a:lnTo>
                  <a:close/>
                </a:path>
                <a:path w="5599430" h="614679">
                  <a:moveTo>
                    <a:pt x="3743163" y="11429"/>
                  </a:moveTo>
                  <a:lnTo>
                    <a:pt x="3433563" y="11429"/>
                  </a:lnTo>
                  <a:lnTo>
                    <a:pt x="3468295" y="8889"/>
                  </a:lnTo>
                  <a:lnTo>
                    <a:pt x="3549667" y="1269"/>
                  </a:lnTo>
                  <a:lnTo>
                    <a:pt x="3584399" y="0"/>
                  </a:lnTo>
                  <a:lnTo>
                    <a:pt x="3620368" y="1269"/>
                  </a:lnTo>
                  <a:lnTo>
                    <a:pt x="3707194" y="8889"/>
                  </a:lnTo>
                  <a:lnTo>
                    <a:pt x="3743163" y="11429"/>
                  </a:lnTo>
                  <a:close/>
                </a:path>
                <a:path w="5599430" h="614679">
                  <a:moveTo>
                    <a:pt x="4036891" y="11429"/>
                  </a:moveTo>
                  <a:lnTo>
                    <a:pt x="3743163" y="11429"/>
                  </a:lnTo>
                  <a:lnTo>
                    <a:pt x="3775415" y="8889"/>
                  </a:lnTo>
                  <a:lnTo>
                    <a:pt x="3845871" y="1269"/>
                  </a:lnTo>
                  <a:lnTo>
                    <a:pt x="3878119" y="0"/>
                  </a:lnTo>
                  <a:lnTo>
                    <a:pt x="3914091" y="1269"/>
                  </a:lnTo>
                  <a:lnTo>
                    <a:pt x="4000918" y="8889"/>
                  </a:lnTo>
                  <a:lnTo>
                    <a:pt x="4036891" y="11429"/>
                  </a:lnTo>
                  <a:close/>
                </a:path>
                <a:path w="5599430" h="614679">
                  <a:moveTo>
                    <a:pt x="4330618" y="11429"/>
                  </a:moveTo>
                  <a:lnTo>
                    <a:pt x="4036891" y="11429"/>
                  </a:lnTo>
                  <a:lnTo>
                    <a:pt x="4070382" y="8889"/>
                  </a:lnTo>
                  <a:lnTo>
                    <a:pt x="4146292" y="1269"/>
                  </a:lnTo>
                  <a:lnTo>
                    <a:pt x="4179783" y="0"/>
                  </a:lnTo>
                  <a:lnTo>
                    <a:pt x="4214515" y="1269"/>
                  </a:lnTo>
                  <a:lnTo>
                    <a:pt x="4295886" y="8889"/>
                  </a:lnTo>
                  <a:lnTo>
                    <a:pt x="4330618" y="11429"/>
                  </a:lnTo>
                  <a:close/>
                </a:path>
                <a:path w="5599430" h="614679">
                  <a:moveTo>
                    <a:pt x="4941882" y="11429"/>
                  </a:moveTo>
                  <a:lnTo>
                    <a:pt x="4330618" y="11429"/>
                  </a:lnTo>
                  <a:lnTo>
                    <a:pt x="4365349" y="8889"/>
                  </a:lnTo>
                  <a:lnTo>
                    <a:pt x="4446715" y="1269"/>
                  </a:lnTo>
                  <a:lnTo>
                    <a:pt x="4481446" y="0"/>
                  </a:lnTo>
                  <a:lnTo>
                    <a:pt x="4517419" y="1269"/>
                  </a:lnTo>
                  <a:lnTo>
                    <a:pt x="4604246" y="6349"/>
                  </a:lnTo>
                  <a:lnTo>
                    <a:pt x="4640218" y="7619"/>
                  </a:lnTo>
                  <a:lnTo>
                    <a:pt x="4891438" y="7619"/>
                  </a:lnTo>
                  <a:lnTo>
                    <a:pt x="4905909" y="8889"/>
                  </a:lnTo>
                  <a:lnTo>
                    <a:pt x="4941882" y="11429"/>
                  </a:lnTo>
                  <a:close/>
                </a:path>
                <a:path w="5599430" h="614679">
                  <a:moveTo>
                    <a:pt x="4891438" y="7619"/>
                  </a:moveTo>
                  <a:lnTo>
                    <a:pt x="4640218" y="7619"/>
                  </a:lnTo>
                  <a:lnTo>
                    <a:pt x="4673709" y="6349"/>
                  </a:lnTo>
                  <a:lnTo>
                    <a:pt x="4749619" y="1269"/>
                  </a:lnTo>
                  <a:lnTo>
                    <a:pt x="4783110" y="0"/>
                  </a:lnTo>
                  <a:lnTo>
                    <a:pt x="4819082" y="1269"/>
                  </a:lnTo>
                  <a:lnTo>
                    <a:pt x="4891438" y="7619"/>
                  </a:lnTo>
                  <a:close/>
                </a:path>
                <a:path w="5599430" h="614679">
                  <a:moveTo>
                    <a:pt x="5243545" y="11429"/>
                  </a:moveTo>
                  <a:lnTo>
                    <a:pt x="4941882" y="11429"/>
                  </a:lnTo>
                  <a:lnTo>
                    <a:pt x="4976614" y="8889"/>
                  </a:lnTo>
                  <a:lnTo>
                    <a:pt x="5057985" y="1269"/>
                  </a:lnTo>
                  <a:lnTo>
                    <a:pt x="5092717" y="0"/>
                  </a:lnTo>
                  <a:lnTo>
                    <a:pt x="5127445" y="1269"/>
                  </a:lnTo>
                  <a:lnTo>
                    <a:pt x="5208813" y="8889"/>
                  </a:lnTo>
                  <a:lnTo>
                    <a:pt x="5243545" y="11429"/>
                  </a:lnTo>
                  <a:close/>
                </a:path>
                <a:path w="5599430" h="614679">
                  <a:moveTo>
                    <a:pt x="52254" y="49529"/>
                  </a:moveTo>
                  <a:lnTo>
                    <a:pt x="19508" y="31749"/>
                  </a:lnTo>
                  <a:lnTo>
                    <a:pt x="17664" y="29209"/>
                  </a:lnTo>
                  <a:lnTo>
                    <a:pt x="18827" y="27939"/>
                  </a:lnTo>
                  <a:lnTo>
                    <a:pt x="64052" y="5079"/>
                  </a:lnTo>
                  <a:lnTo>
                    <a:pt x="97428" y="8889"/>
                  </a:lnTo>
                  <a:lnTo>
                    <a:pt x="100625" y="9053"/>
                  </a:lnTo>
                  <a:lnTo>
                    <a:pt x="62633" y="27939"/>
                  </a:lnTo>
                  <a:lnTo>
                    <a:pt x="39219" y="41909"/>
                  </a:lnTo>
                  <a:lnTo>
                    <a:pt x="52254" y="49529"/>
                  </a:lnTo>
                  <a:close/>
                </a:path>
                <a:path w="5599430" h="614679">
                  <a:moveTo>
                    <a:pt x="5490546" y="5761"/>
                  </a:moveTo>
                  <a:lnTo>
                    <a:pt x="5476006" y="5079"/>
                  </a:lnTo>
                  <a:lnTo>
                    <a:pt x="5489319" y="5079"/>
                  </a:lnTo>
                  <a:lnTo>
                    <a:pt x="5490546" y="5761"/>
                  </a:lnTo>
                  <a:close/>
                </a:path>
                <a:path w="5599430" h="614679">
                  <a:moveTo>
                    <a:pt x="5576467" y="55879"/>
                  </a:moveTo>
                  <a:lnTo>
                    <a:pt x="5534365" y="27939"/>
                  </a:lnTo>
                  <a:lnTo>
                    <a:pt x="5500755" y="11429"/>
                  </a:lnTo>
                  <a:lnTo>
                    <a:pt x="5490546" y="5761"/>
                  </a:lnTo>
                  <a:lnTo>
                    <a:pt x="5530211" y="7619"/>
                  </a:lnTo>
                  <a:lnTo>
                    <a:pt x="5538151" y="7619"/>
                  </a:lnTo>
                  <a:lnTo>
                    <a:pt x="5545636" y="11429"/>
                  </a:lnTo>
                  <a:lnTo>
                    <a:pt x="5551112" y="13969"/>
                  </a:lnTo>
                  <a:lnTo>
                    <a:pt x="5578772" y="27939"/>
                  </a:lnTo>
                  <a:lnTo>
                    <a:pt x="5599127" y="40639"/>
                  </a:lnTo>
                  <a:lnTo>
                    <a:pt x="5576467" y="55879"/>
                  </a:lnTo>
                  <a:close/>
                </a:path>
                <a:path w="5599430" h="614679">
                  <a:moveTo>
                    <a:pt x="147021" y="11429"/>
                  </a:moveTo>
                  <a:lnTo>
                    <a:pt x="100625" y="9053"/>
                  </a:lnTo>
                  <a:lnTo>
                    <a:pt x="100955" y="8889"/>
                  </a:lnTo>
                  <a:lnTo>
                    <a:pt x="147021" y="11429"/>
                  </a:lnTo>
                  <a:close/>
                </a:path>
                <a:path w="5599430" h="614679">
                  <a:moveTo>
                    <a:pt x="21206" y="559219"/>
                  </a:moveTo>
                  <a:lnTo>
                    <a:pt x="20569" y="558799"/>
                  </a:lnTo>
                  <a:lnTo>
                    <a:pt x="27937" y="551179"/>
                  </a:lnTo>
                  <a:lnTo>
                    <a:pt x="21206" y="559219"/>
                  </a:lnTo>
                  <a:close/>
                </a:path>
                <a:path w="5599430" h="614679">
                  <a:moveTo>
                    <a:pt x="157019" y="613409"/>
                  </a:moveTo>
                  <a:lnTo>
                    <a:pt x="59870" y="605789"/>
                  </a:lnTo>
                  <a:lnTo>
                    <a:pt x="46519" y="599439"/>
                  </a:lnTo>
                  <a:lnTo>
                    <a:pt x="18827" y="584199"/>
                  </a:lnTo>
                  <a:lnTo>
                    <a:pt x="0" y="572769"/>
                  </a:lnTo>
                  <a:lnTo>
                    <a:pt x="20495" y="560069"/>
                  </a:lnTo>
                  <a:lnTo>
                    <a:pt x="21206" y="559219"/>
                  </a:lnTo>
                  <a:lnTo>
                    <a:pt x="36004" y="568959"/>
                  </a:lnTo>
                  <a:lnTo>
                    <a:pt x="62633" y="584199"/>
                  </a:lnTo>
                  <a:lnTo>
                    <a:pt x="90697" y="598169"/>
                  </a:lnTo>
                  <a:lnTo>
                    <a:pt x="90706" y="599439"/>
                  </a:lnTo>
                  <a:lnTo>
                    <a:pt x="111961" y="609599"/>
                  </a:lnTo>
                  <a:lnTo>
                    <a:pt x="157019" y="613409"/>
                  </a:lnTo>
                  <a:close/>
                </a:path>
                <a:path w="5599430" h="614679">
                  <a:moveTo>
                    <a:pt x="5562005" y="568097"/>
                  </a:moveTo>
                  <a:lnTo>
                    <a:pt x="5558107" y="565149"/>
                  </a:lnTo>
                  <a:lnTo>
                    <a:pt x="5562483" y="567689"/>
                  </a:lnTo>
                  <a:lnTo>
                    <a:pt x="5562005" y="568097"/>
                  </a:lnTo>
                  <a:close/>
                </a:path>
                <a:path w="5599430" h="614679">
                  <a:moveTo>
                    <a:pt x="5537553" y="605789"/>
                  </a:moveTo>
                  <a:lnTo>
                    <a:pt x="5492661" y="605789"/>
                  </a:lnTo>
                  <a:lnTo>
                    <a:pt x="5503756" y="600709"/>
                  </a:lnTo>
                  <a:lnTo>
                    <a:pt x="5506292" y="599439"/>
                  </a:lnTo>
                  <a:lnTo>
                    <a:pt x="5534365" y="584199"/>
                  </a:lnTo>
                  <a:lnTo>
                    <a:pt x="5560994" y="568959"/>
                  </a:lnTo>
                  <a:lnTo>
                    <a:pt x="5562005" y="568097"/>
                  </a:lnTo>
                  <a:lnTo>
                    <a:pt x="5579941" y="581659"/>
                  </a:lnTo>
                  <a:lnTo>
                    <a:pt x="5580943" y="582929"/>
                  </a:lnTo>
                  <a:lnTo>
                    <a:pt x="5578772" y="584199"/>
                  </a:lnTo>
                  <a:lnTo>
                    <a:pt x="5551080" y="599439"/>
                  </a:lnTo>
                  <a:lnTo>
                    <a:pt x="5548586" y="600709"/>
                  </a:lnTo>
                  <a:lnTo>
                    <a:pt x="5537553" y="605789"/>
                  </a:lnTo>
                  <a:close/>
                </a:path>
                <a:path w="5599430" h="614679">
                  <a:moveTo>
                    <a:pt x="3155715" y="612139"/>
                  </a:moveTo>
                  <a:lnTo>
                    <a:pt x="3120983" y="609599"/>
                  </a:lnTo>
                  <a:lnTo>
                    <a:pt x="3039615" y="601979"/>
                  </a:lnTo>
                  <a:lnTo>
                    <a:pt x="3004887" y="600709"/>
                  </a:lnTo>
                  <a:lnTo>
                    <a:pt x="4505262" y="600709"/>
                  </a:lnTo>
                  <a:lnTo>
                    <a:pt x="4470533" y="603249"/>
                  </a:lnTo>
                  <a:lnTo>
                    <a:pt x="4460362" y="604519"/>
                  </a:lnTo>
                  <a:lnTo>
                    <a:pt x="3306550" y="604519"/>
                  </a:lnTo>
                  <a:lnTo>
                    <a:pt x="3271818" y="605789"/>
                  </a:lnTo>
                  <a:lnTo>
                    <a:pt x="3190447" y="610869"/>
                  </a:lnTo>
                  <a:lnTo>
                    <a:pt x="3155715" y="612139"/>
                  </a:lnTo>
                  <a:close/>
                </a:path>
                <a:path w="5599430" h="614679">
                  <a:moveTo>
                    <a:pt x="4648154" y="612139"/>
                  </a:moveTo>
                  <a:lnTo>
                    <a:pt x="4614666" y="609599"/>
                  </a:lnTo>
                  <a:lnTo>
                    <a:pt x="4538754" y="601979"/>
                  </a:lnTo>
                  <a:lnTo>
                    <a:pt x="4505262" y="600709"/>
                  </a:lnTo>
                  <a:lnTo>
                    <a:pt x="4806925" y="600709"/>
                  </a:lnTo>
                  <a:lnTo>
                    <a:pt x="4770956" y="601979"/>
                  </a:lnTo>
                  <a:lnTo>
                    <a:pt x="4684127" y="609599"/>
                  </a:lnTo>
                  <a:lnTo>
                    <a:pt x="4648154" y="612139"/>
                  </a:lnTo>
                  <a:close/>
                </a:path>
                <a:path w="5599430" h="614679">
                  <a:moveTo>
                    <a:pt x="4957761" y="612139"/>
                  </a:moveTo>
                  <a:lnTo>
                    <a:pt x="4923029" y="609599"/>
                  </a:lnTo>
                  <a:lnTo>
                    <a:pt x="4841658" y="601979"/>
                  </a:lnTo>
                  <a:lnTo>
                    <a:pt x="4806925" y="600709"/>
                  </a:lnTo>
                  <a:lnTo>
                    <a:pt x="5100653" y="600709"/>
                  </a:lnTo>
                  <a:lnTo>
                    <a:pt x="5067161" y="601979"/>
                  </a:lnTo>
                  <a:lnTo>
                    <a:pt x="4991249" y="609599"/>
                  </a:lnTo>
                  <a:lnTo>
                    <a:pt x="4957761" y="612139"/>
                  </a:lnTo>
                  <a:close/>
                </a:path>
                <a:path w="5599430" h="614679">
                  <a:moveTo>
                    <a:pt x="5259425" y="612139"/>
                  </a:moveTo>
                  <a:lnTo>
                    <a:pt x="5223453" y="609599"/>
                  </a:lnTo>
                  <a:lnTo>
                    <a:pt x="5136625" y="601979"/>
                  </a:lnTo>
                  <a:lnTo>
                    <a:pt x="5100653" y="600709"/>
                  </a:lnTo>
                  <a:lnTo>
                    <a:pt x="5402317" y="600709"/>
                  </a:lnTo>
                  <a:lnTo>
                    <a:pt x="5368826" y="601979"/>
                  </a:lnTo>
                  <a:lnTo>
                    <a:pt x="5292916" y="609599"/>
                  </a:lnTo>
                  <a:lnTo>
                    <a:pt x="5259425" y="612139"/>
                  </a:lnTo>
                  <a:close/>
                </a:path>
                <a:path w="5599430" h="614679">
                  <a:moveTo>
                    <a:pt x="480436" y="614679"/>
                  </a:moveTo>
                  <a:lnTo>
                    <a:pt x="446944" y="613409"/>
                  </a:lnTo>
                  <a:lnTo>
                    <a:pt x="371032" y="605789"/>
                  </a:lnTo>
                  <a:lnTo>
                    <a:pt x="337544" y="604519"/>
                  </a:lnTo>
                  <a:lnTo>
                    <a:pt x="639208" y="604519"/>
                  </a:lnTo>
                  <a:lnTo>
                    <a:pt x="603236" y="605789"/>
                  </a:lnTo>
                  <a:lnTo>
                    <a:pt x="516409" y="613409"/>
                  </a:lnTo>
                  <a:lnTo>
                    <a:pt x="480436" y="614679"/>
                  </a:lnTo>
                  <a:close/>
                </a:path>
                <a:path w="5599430" h="614679">
                  <a:moveTo>
                    <a:pt x="774157" y="614679"/>
                  </a:moveTo>
                  <a:lnTo>
                    <a:pt x="741909" y="613409"/>
                  </a:lnTo>
                  <a:lnTo>
                    <a:pt x="671456" y="605789"/>
                  </a:lnTo>
                  <a:lnTo>
                    <a:pt x="639208" y="604519"/>
                  </a:lnTo>
                  <a:lnTo>
                    <a:pt x="932928" y="604519"/>
                  </a:lnTo>
                  <a:lnTo>
                    <a:pt x="896959" y="605789"/>
                  </a:lnTo>
                  <a:lnTo>
                    <a:pt x="810130" y="613409"/>
                  </a:lnTo>
                  <a:lnTo>
                    <a:pt x="774157" y="614679"/>
                  </a:lnTo>
                  <a:close/>
                </a:path>
                <a:path w="5599430" h="614679">
                  <a:moveTo>
                    <a:pt x="1075820" y="614679"/>
                  </a:moveTo>
                  <a:lnTo>
                    <a:pt x="1042332" y="613409"/>
                  </a:lnTo>
                  <a:lnTo>
                    <a:pt x="966420" y="605789"/>
                  </a:lnTo>
                  <a:lnTo>
                    <a:pt x="932928" y="604519"/>
                  </a:lnTo>
                  <a:lnTo>
                    <a:pt x="1234592" y="604519"/>
                  </a:lnTo>
                  <a:lnTo>
                    <a:pt x="1198623" y="605789"/>
                  </a:lnTo>
                  <a:lnTo>
                    <a:pt x="1111794" y="613409"/>
                  </a:lnTo>
                  <a:lnTo>
                    <a:pt x="1075820" y="614679"/>
                  </a:lnTo>
                  <a:close/>
                </a:path>
                <a:path w="5599430" h="614679">
                  <a:moveTo>
                    <a:pt x="1385427" y="614679"/>
                  </a:moveTo>
                  <a:lnTo>
                    <a:pt x="1350695" y="613409"/>
                  </a:lnTo>
                  <a:lnTo>
                    <a:pt x="1269324" y="605789"/>
                  </a:lnTo>
                  <a:lnTo>
                    <a:pt x="1234592" y="604519"/>
                  </a:lnTo>
                  <a:lnTo>
                    <a:pt x="1528320" y="604519"/>
                  </a:lnTo>
                  <a:lnTo>
                    <a:pt x="1494829" y="605789"/>
                  </a:lnTo>
                  <a:lnTo>
                    <a:pt x="1418919" y="613409"/>
                  </a:lnTo>
                  <a:lnTo>
                    <a:pt x="1385427" y="614679"/>
                  </a:lnTo>
                  <a:close/>
                </a:path>
                <a:path w="5599430" h="614679">
                  <a:moveTo>
                    <a:pt x="1671212" y="612139"/>
                  </a:moveTo>
                  <a:lnTo>
                    <a:pt x="1637721" y="610869"/>
                  </a:lnTo>
                  <a:lnTo>
                    <a:pt x="1561811" y="605789"/>
                  </a:lnTo>
                  <a:lnTo>
                    <a:pt x="1528320" y="604519"/>
                  </a:lnTo>
                  <a:lnTo>
                    <a:pt x="1829983" y="604519"/>
                  </a:lnTo>
                  <a:lnTo>
                    <a:pt x="1794011" y="605789"/>
                  </a:lnTo>
                  <a:lnTo>
                    <a:pt x="1707184" y="610869"/>
                  </a:lnTo>
                  <a:lnTo>
                    <a:pt x="1671212" y="612139"/>
                  </a:lnTo>
                  <a:close/>
                </a:path>
                <a:path w="5599430" h="614679">
                  <a:moveTo>
                    <a:pt x="1980811" y="612139"/>
                  </a:moveTo>
                  <a:lnTo>
                    <a:pt x="1946084" y="610869"/>
                  </a:lnTo>
                  <a:lnTo>
                    <a:pt x="1864715" y="605789"/>
                  </a:lnTo>
                  <a:lnTo>
                    <a:pt x="1829983" y="604519"/>
                  </a:lnTo>
                  <a:lnTo>
                    <a:pt x="2123711" y="604519"/>
                  </a:lnTo>
                  <a:lnTo>
                    <a:pt x="2090219" y="605789"/>
                  </a:lnTo>
                  <a:lnTo>
                    <a:pt x="2014304" y="610869"/>
                  </a:lnTo>
                  <a:lnTo>
                    <a:pt x="1980811" y="612139"/>
                  </a:lnTo>
                  <a:close/>
                </a:path>
                <a:path w="5599430" h="614679">
                  <a:moveTo>
                    <a:pt x="2282483" y="612139"/>
                  </a:moveTo>
                  <a:lnTo>
                    <a:pt x="2246509" y="610869"/>
                  </a:lnTo>
                  <a:lnTo>
                    <a:pt x="2159680" y="605789"/>
                  </a:lnTo>
                  <a:lnTo>
                    <a:pt x="2123711" y="604519"/>
                  </a:lnTo>
                  <a:lnTo>
                    <a:pt x="2417431" y="604519"/>
                  </a:lnTo>
                  <a:lnTo>
                    <a:pt x="2385184" y="605789"/>
                  </a:lnTo>
                  <a:lnTo>
                    <a:pt x="2314730" y="610869"/>
                  </a:lnTo>
                  <a:lnTo>
                    <a:pt x="2282483" y="612139"/>
                  </a:lnTo>
                  <a:close/>
                </a:path>
                <a:path w="5599430" h="614679">
                  <a:moveTo>
                    <a:pt x="2576203" y="614679"/>
                  </a:moveTo>
                  <a:lnTo>
                    <a:pt x="2540234" y="613409"/>
                  </a:lnTo>
                  <a:lnTo>
                    <a:pt x="2453405" y="605789"/>
                  </a:lnTo>
                  <a:lnTo>
                    <a:pt x="2417431" y="604519"/>
                  </a:lnTo>
                  <a:lnTo>
                    <a:pt x="2719095" y="604519"/>
                  </a:lnTo>
                  <a:lnTo>
                    <a:pt x="2685607" y="605789"/>
                  </a:lnTo>
                  <a:lnTo>
                    <a:pt x="2609695" y="613409"/>
                  </a:lnTo>
                  <a:lnTo>
                    <a:pt x="2576203" y="614679"/>
                  </a:lnTo>
                  <a:close/>
                </a:path>
                <a:path w="5599430" h="614679">
                  <a:moveTo>
                    <a:pt x="2861987" y="612139"/>
                  </a:moveTo>
                  <a:lnTo>
                    <a:pt x="2828499" y="610869"/>
                  </a:lnTo>
                  <a:lnTo>
                    <a:pt x="2752587" y="605789"/>
                  </a:lnTo>
                  <a:lnTo>
                    <a:pt x="2719095" y="604519"/>
                  </a:lnTo>
                  <a:lnTo>
                    <a:pt x="2946089" y="604519"/>
                  </a:lnTo>
                  <a:lnTo>
                    <a:pt x="2895479" y="609599"/>
                  </a:lnTo>
                  <a:lnTo>
                    <a:pt x="2861987" y="612139"/>
                  </a:lnTo>
                  <a:close/>
                </a:path>
                <a:path w="5599430" h="614679">
                  <a:moveTo>
                    <a:pt x="3441499" y="614679"/>
                  </a:moveTo>
                  <a:lnTo>
                    <a:pt x="3409251" y="613409"/>
                  </a:lnTo>
                  <a:lnTo>
                    <a:pt x="3338798" y="605789"/>
                  </a:lnTo>
                  <a:lnTo>
                    <a:pt x="3306550" y="604519"/>
                  </a:lnTo>
                  <a:lnTo>
                    <a:pt x="3600271" y="604519"/>
                  </a:lnTo>
                  <a:lnTo>
                    <a:pt x="3564302" y="605789"/>
                  </a:lnTo>
                  <a:lnTo>
                    <a:pt x="3477472" y="613409"/>
                  </a:lnTo>
                  <a:lnTo>
                    <a:pt x="3441499" y="614679"/>
                  </a:lnTo>
                  <a:close/>
                </a:path>
                <a:path w="5599430" h="614679">
                  <a:moveTo>
                    <a:pt x="3759042" y="614679"/>
                  </a:moveTo>
                  <a:lnTo>
                    <a:pt x="3723070" y="613409"/>
                  </a:lnTo>
                  <a:lnTo>
                    <a:pt x="3636243" y="605789"/>
                  </a:lnTo>
                  <a:lnTo>
                    <a:pt x="3600271" y="604519"/>
                  </a:lnTo>
                  <a:lnTo>
                    <a:pt x="3901934" y="604519"/>
                  </a:lnTo>
                  <a:lnTo>
                    <a:pt x="3868446" y="605789"/>
                  </a:lnTo>
                  <a:lnTo>
                    <a:pt x="3792534" y="613409"/>
                  </a:lnTo>
                  <a:lnTo>
                    <a:pt x="3759042" y="614679"/>
                  </a:lnTo>
                  <a:close/>
                </a:path>
                <a:path w="5599430" h="614679">
                  <a:moveTo>
                    <a:pt x="4052770" y="614679"/>
                  </a:moveTo>
                  <a:lnTo>
                    <a:pt x="4018038" y="613409"/>
                  </a:lnTo>
                  <a:lnTo>
                    <a:pt x="3936667" y="605789"/>
                  </a:lnTo>
                  <a:lnTo>
                    <a:pt x="3901934" y="604519"/>
                  </a:lnTo>
                  <a:lnTo>
                    <a:pt x="4203598" y="604519"/>
                  </a:lnTo>
                  <a:lnTo>
                    <a:pt x="4168870" y="605789"/>
                  </a:lnTo>
                  <a:lnTo>
                    <a:pt x="4087502" y="613409"/>
                  </a:lnTo>
                  <a:lnTo>
                    <a:pt x="4052770" y="614679"/>
                  </a:lnTo>
                  <a:close/>
                </a:path>
                <a:path w="5599430" h="614679">
                  <a:moveTo>
                    <a:pt x="4354434" y="614679"/>
                  </a:moveTo>
                  <a:lnTo>
                    <a:pt x="4319701" y="613409"/>
                  </a:lnTo>
                  <a:lnTo>
                    <a:pt x="4238330" y="605789"/>
                  </a:lnTo>
                  <a:lnTo>
                    <a:pt x="4203598" y="604519"/>
                  </a:lnTo>
                  <a:lnTo>
                    <a:pt x="4460362" y="604519"/>
                  </a:lnTo>
                  <a:lnTo>
                    <a:pt x="4389163" y="613409"/>
                  </a:lnTo>
                  <a:lnTo>
                    <a:pt x="4354434" y="614679"/>
                  </a:lnTo>
                  <a:close/>
                </a:path>
                <a:path w="5599430" h="614679">
                  <a:moveTo>
                    <a:pt x="5532037" y="608329"/>
                  </a:moveTo>
                  <a:lnTo>
                    <a:pt x="5516316" y="608329"/>
                  </a:lnTo>
                  <a:lnTo>
                    <a:pt x="5472659" y="604519"/>
                  </a:lnTo>
                  <a:lnTo>
                    <a:pt x="5492661" y="605789"/>
                  </a:lnTo>
                  <a:lnTo>
                    <a:pt x="5537553" y="605789"/>
                  </a:lnTo>
                  <a:lnTo>
                    <a:pt x="5532037" y="608329"/>
                  </a:lnTo>
                  <a:close/>
                </a:path>
              </a:pathLst>
            </a:custGeom>
            <a:solidFill>
              <a:srgbClr val="AE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9781" y="2921004"/>
              <a:ext cx="5900692" cy="109383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 rot="17700000">
            <a:off x="426486" y="3289805"/>
            <a:ext cx="267884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650" spc="170" dirty="0">
                <a:solidFill>
                  <a:srgbClr val="00ADEF"/>
                </a:solidFill>
                <a:latin typeface="Trebuchet MS"/>
                <a:cs typeface="Trebuchet MS"/>
              </a:rPr>
              <a:t>G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 rot="18660000">
            <a:off x="528506" y="3162265"/>
            <a:ext cx="22514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650" spc="-6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 rot="19440000">
            <a:off x="610265" y="3075567"/>
            <a:ext cx="247861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130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 rot="20340000">
            <a:off x="754825" y="2988203"/>
            <a:ext cx="276432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15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 rot="21360000">
            <a:off x="960023" y="2943386"/>
            <a:ext cx="276027" cy="212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5"/>
              </a:lnSpc>
            </a:pPr>
            <a:r>
              <a:rPr sz="1650" spc="10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 rot="600000">
            <a:off x="1153504" y="2952973"/>
            <a:ext cx="248077" cy="212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5"/>
              </a:lnSpc>
            </a:pPr>
            <a:r>
              <a:rPr sz="1650" spc="130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 rot="1200000">
            <a:off x="1281121" y="2985532"/>
            <a:ext cx="225535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-6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 rot="2160000">
            <a:off x="1434413" y="3075016"/>
            <a:ext cx="251206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-30" dirty="0">
                <a:solidFill>
                  <a:srgbClr val="00ADEF"/>
                </a:solidFill>
                <a:latin typeface="Trebuchet MS"/>
                <a:cs typeface="Trebuchet MS"/>
              </a:rPr>
              <a:t>H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 rot="3180000">
            <a:off x="1552315" y="3192315"/>
            <a:ext cx="24819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650" spc="105" dirty="0">
                <a:solidFill>
                  <a:srgbClr val="00ADEF"/>
                </a:solidFill>
                <a:latin typeface="Trebuchet MS"/>
                <a:cs typeface="Trebuchet MS"/>
              </a:rPr>
              <a:t>e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 rot="3900000">
            <a:off x="1624214" y="3286777"/>
            <a:ext cx="215946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650" spc="-150" dirty="0">
                <a:solidFill>
                  <a:srgbClr val="00ADEF"/>
                </a:solidFill>
                <a:latin typeface="Trebuchet MS"/>
                <a:cs typeface="Trebuchet MS"/>
              </a:rPr>
              <a:t>l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 rot="4740000">
            <a:off x="1644005" y="3392886"/>
            <a:ext cx="245042" cy="210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0"/>
              </a:lnSpc>
            </a:pPr>
            <a:r>
              <a:rPr sz="1650" spc="45" dirty="0">
                <a:solidFill>
                  <a:srgbClr val="00ADEF"/>
                </a:solidFill>
                <a:latin typeface="Trebuchet MS"/>
                <a:cs typeface="Trebuchet MS"/>
              </a:rPr>
              <a:t>p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42950" y="550062"/>
            <a:ext cx="2578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rebuchet MS"/>
                <a:cs typeface="Trebuchet MS"/>
              </a:rPr>
              <a:t>Some </a:t>
            </a:r>
            <a:r>
              <a:rPr sz="1800" spc="-90" dirty="0">
                <a:latin typeface="Trebuchet MS"/>
                <a:cs typeface="Trebuchet MS"/>
              </a:rPr>
              <a:t>adjectives </a:t>
            </a:r>
            <a:r>
              <a:rPr sz="1800" spc="-25" dirty="0">
                <a:latin typeface="Trebuchet MS"/>
                <a:cs typeface="Trebuchet MS"/>
              </a:rPr>
              <a:t>end </a:t>
            </a:r>
            <a:r>
              <a:rPr sz="1800" spc="-85" dirty="0">
                <a:latin typeface="Trebuchet MS"/>
                <a:cs typeface="Trebuchet MS"/>
              </a:rPr>
              <a:t>in</a:t>
            </a:r>
            <a:r>
              <a:rPr sz="1800" spc="-280" dirty="0">
                <a:latin typeface="Trebuchet MS"/>
                <a:cs typeface="Trebuchet MS"/>
              </a:rPr>
              <a:t> </a:t>
            </a:r>
            <a:r>
              <a:rPr sz="1800" spc="-120" dirty="0">
                <a:latin typeface="Trebuchet MS"/>
                <a:cs typeface="Trebuchet MS"/>
              </a:rPr>
              <a:t>-</a:t>
            </a:r>
            <a:r>
              <a:rPr sz="1800" b="1" spc="-120" dirty="0">
                <a:latin typeface="Trebuchet MS"/>
                <a:cs typeface="Trebuchet MS"/>
              </a:rPr>
              <a:t>ly</a:t>
            </a:r>
            <a:r>
              <a:rPr sz="1800" spc="-120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837840" y="1319250"/>
            <a:ext cx="1729739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50" dirty="0">
                <a:latin typeface="Trebuchet MS"/>
                <a:cs typeface="Trebuchet MS"/>
              </a:rPr>
              <a:t>a </a:t>
            </a:r>
            <a:r>
              <a:rPr sz="1700" b="1" spc="-60" dirty="0">
                <a:latin typeface="Trebuchet MS"/>
                <a:cs typeface="Trebuchet MS"/>
              </a:rPr>
              <a:t>daily</a:t>
            </a:r>
            <a:r>
              <a:rPr sz="1700" b="1" spc="-260" dirty="0">
                <a:latin typeface="Trebuchet MS"/>
                <a:cs typeface="Trebuchet MS"/>
              </a:rPr>
              <a:t> </a:t>
            </a:r>
            <a:r>
              <a:rPr sz="1700" spc="-15" dirty="0">
                <a:latin typeface="Trebuchet MS"/>
                <a:cs typeface="Trebuchet MS"/>
              </a:rPr>
              <a:t>newspaper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165663" y="2705455"/>
            <a:ext cx="208343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50" dirty="0">
                <a:latin typeface="Trebuchet MS"/>
                <a:cs typeface="Trebuchet MS"/>
              </a:rPr>
              <a:t>a </a:t>
            </a:r>
            <a:r>
              <a:rPr sz="1700" b="1" spc="-100" dirty="0">
                <a:latin typeface="Trebuchet MS"/>
                <a:cs typeface="Trebuchet MS"/>
              </a:rPr>
              <a:t>friendly </a:t>
            </a:r>
            <a:r>
              <a:rPr sz="1700" spc="-75" dirty="0">
                <a:latin typeface="Trebuchet MS"/>
                <a:cs typeface="Trebuchet MS"/>
              </a:rPr>
              <a:t>police</a:t>
            </a:r>
            <a:r>
              <a:rPr sz="1700" spc="-250" dirty="0">
                <a:latin typeface="Trebuchet MS"/>
                <a:cs typeface="Trebuchet MS"/>
              </a:rPr>
              <a:t> </a:t>
            </a:r>
            <a:r>
              <a:rPr sz="1700" spc="-110" dirty="0">
                <a:latin typeface="Trebuchet MS"/>
                <a:cs typeface="Trebuchet MS"/>
              </a:rPr>
              <a:t>officer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42950" y="3343833"/>
            <a:ext cx="5102225" cy="2137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6195" algn="ctr">
              <a:lnSpc>
                <a:spcPct val="100000"/>
              </a:lnSpc>
              <a:spcBef>
                <a:spcPts val="100"/>
              </a:spcBef>
            </a:pPr>
            <a:r>
              <a:rPr sz="1600" spc="35" dirty="0">
                <a:latin typeface="Trebuchet MS"/>
                <a:cs typeface="Trebuchet MS"/>
              </a:rPr>
              <a:t>Many </a:t>
            </a:r>
            <a:r>
              <a:rPr sz="1600" b="1" spc="-40" dirty="0">
                <a:latin typeface="Trebuchet MS"/>
                <a:cs typeface="Trebuchet MS"/>
              </a:rPr>
              <a:t>adverbs </a:t>
            </a:r>
            <a:r>
              <a:rPr sz="1600" spc="-10" dirty="0">
                <a:latin typeface="Trebuchet MS"/>
                <a:cs typeface="Trebuchet MS"/>
              </a:rPr>
              <a:t>also </a:t>
            </a:r>
            <a:r>
              <a:rPr sz="1600" spc="-20" dirty="0">
                <a:latin typeface="Trebuchet MS"/>
                <a:cs typeface="Trebuchet MS"/>
              </a:rPr>
              <a:t>end</a:t>
            </a:r>
            <a:r>
              <a:rPr sz="1600" spc="-345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spc="-110" dirty="0">
                <a:latin typeface="Trebuchet MS"/>
                <a:cs typeface="Trebuchet MS"/>
              </a:rPr>
              <a:t>-</a:t>
            </a:r>
            <a:r>
              <a:rPr sz="1600" b="1" spc="-110" dirty="0">
                <a:latin typeface="Trebuchet MS"/>
                <a:cs typeface="Trebuchet MS"/>
              </a:rPr>
              <a:t>ly</a:t>
            </a:r>
            <a:r>
              <a:rPr sz="1600" spc="-110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800" spc="-55" dirty="0">
                <a:latin typeface="Trebuchet MS"/>
                <a:cs typeface="Trebuchet MS"/>
              </a:rPr>
              <a:t>Here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spc="5" dirty="0">
                <a:latin typeface="Trebuchet MS"/>
                <a:cs typeface="Trebuchet MS"/>
              </a:rPr>
              <a:t>some </a:t>
            </a:r>
            <a:r>
              <a:rPr sz="1800" spc="-90" dirty="0">
                <a:latin typeface="Trebuchet MS"/>
                <a:cs typeface="Trebuchet MS"/>
              </a:rPr>
              <a:t>adjectives </a:t>
            </a:r>
            <a:r>
              <a:rPr sz="1800" spc="-105" dirty="0">
                <a:latin typeface="Trebuchet MS"/>
                <a:cs typeface="Trebuchet MS"/>
              </a:rPr>
              <a:t>with the </a:t>
            </a:r>
            <a:r>
              <a:rPr sz="1800" spc="-10" dirty="0">
                <a:latin typeface="Trebuchet MS"/>
                <a:cs typeface="Trebuchet MS"/>
              </a:rPr>
              <a:t>endings </a:t>
            </a:r>
            <a:r>
              <a:rPr sz="1800" spc="-65" dirty="0">
                <a:latin typeface="Trebuchet MS"/>
                <a:cs typeface="Trebuchet MS"/>
              </a:rPr>
              <a:t>-</a:t>
            </a:r>
            <a:r>
              <a:rPr sz="1800" b="1" spc="-65" dirty="0">
                <a:latin typeface="Trebuchet MS"/>
                <a:cs typeface="Trebuchet MS"/>
              </a:rPr>
              <a:t>able</a:t>
            </a:r>
            <a:r>
              <a:rPr sz="1800" spc="-65" dirty="0">
                <a:latin typeface="Trebuchet MS"/>
                <a:cs typeface="Trebuchet MS"/>
              </a:rPr>
              <a:t>,</a:t>
            </a:r>
            <a:r>
              <a:rPr sz="1800" spc="-32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-</a:t>
            </a:r>
            <a:r>
              <a:rPr sz="1800" b="1" spc="-80" dirty="0">
                <a:latin typeface="Trebuchet MS"/>
                <a:cs typeface="Trebuchet MS"/>
              </a:rPr>
              <a:t>al</a:t>
            </a:r>
            <a:r>
              <a:rPr sz="1800" spc="-80" dirty="0">
                <a:latin typeface="Trebuchet MS"/>
                <a:cs typeface="Trebuchet MS"/>
              </a:rPr>
              <a:t>,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800" spc="-95" dirty="0">
                <a:latin typeface="Trebuchet MS"/>
                <a:cs typeface="Trebuchet MS"/>
              </a:rPr>
              <a:t>-</a:t>
            </a:r>
            <a:r>
              <a:rPr sz="1800" b="1" spc="-95" dirty="0">
                <a:latin typeface="Trebuchet MS"/>
                <a:cs typeface="Trebuchet MS"/>
              </a:rPr>
              <a:t>en</a:t>
            </a:r>
            <a:r>
              <a:rPr sz="1800" spc="-95" dirty="0">
                <a:latin typeface="Trebuchet MS"/>
                <a:cs typeface="Trebuchet MS"/>
              </a:rPr>
              <a:t>, </a:t>
            </a:r>
            <a:r>
              <a:rPr sz="1800" spc="-100" dirty="0">
                <a:latin typeface="Trebuchet MS"/>
                <a:cs typeface="Trebuchet MS"/>
              </a:rPr>
              <a:t>-</a:t>
            </a:r>
            <a:r>
              <a:rPr sz="1800" b="1" spc="-100" dirty="0">
                <a:latin typeface="Trebuchet MS"/>
                <a:cs typeface="Trebuchet MS"/>
              </a:rPr>
              <a:t>ible</a:t>
            </a:r>
            <a:r>
              <a:rPr sz="1800" spc="-100" dirty="0">
                <a:latin typeface="Trebuchet MS"/>
                <a:cs typeface="Trebuchet MS"/>
              </a:rPr>
              <a:t>, </a:t>
            </a:r>
            <a:r>
              <a:rPr sz="1800" spc="-60" dirty="0">
                <a:latin typeface="Trebuchet MS"/>
                <a:cs typeface="Trebuchet MS"/>
              </a:rPr>
              <a:t>-</a:t>
            </a:r>
            <a:r>
              <a:rPr sz="1800" b="1" spc="-60" dirty="0">
                <a:latin typeface="Trebuchet MS"/>
                <a:cs typeface="Trebuchet MS"/>
              </a:rPr>
              <a:t>ish </a:t>
            </a:r>
            <a:r>
              <a:rPr sz="1800" spc="10" dirty="0">
                <a:latin typeface="Trebuchet MS"/>
                <a:cs typeface="Trebuchet MS"/>
              </a:rPr>
              <a:t>and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-</a:t>
            </a:r>
            <a:r>
              <a:rPr sz="1800" b="1" spc="-70" dirty="0">
                <a:latin typeface="Trebuchet MS"/>
                <a:cs typeface="Trebuchet MS"/>
              </a:rPr>
              <a:t>ous</a:t>
            </a:r>
            <a:r>
              <a:rPr sz="1800" spc="-70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100">
              <a:latin typeface="Trebuchet MS"/>
              <a:cs typeface="Trebuchet MS"/>
            </a:endParaRPr>
          </a:p>
          <a:p>
            <a:pPr marL="1635125">
              <a:lnSpc>
                <a:spcPct val="100000"/>
              </a:lnSpc>
              <a:spcBef>
                <a:spcPts val="1695"/>
              </a:spcBef>
            </a:pPr>
            <a:r>
              <a:rPr sz="1700" spc="50" dirty="0">
                <a:latin typeface="Trebuchet MS"/>
                <a:cs typeface="Trebuchet MS"/>
              </a:rPr>
              <a:t>a </a:t>
            </a:r>
            <a:r>
              <a:rPr sz="1700" b="1" spc="-75" dirty="0">
                <a:latin typeface="Trebuchet MS"/>
                <a:cs typeface="Trebuchet MS"/>
              </a:rPr>
              <a:t>broken</a:t>
            </a:r>
            <a:r>
              <a:rPr sz="1700" b="1" spc="-235" dirty="0">
                <a:latin typeface="Trebuchet MS"/>
                <a:cs typeface="Trebuchet MS"/>
              </a:rPr>
              <a:t> </a:t>
            </a:r>
            <a:r>
              <a:rPr sz="1700" spc="-65" dirty="0">
                <a:latin typeface="Trebuchet MS"/>
                <a:cs typeface="Trebuchet MS"/>
              </a:rPr>
              <a:t>chair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39750" y="1242060"/>
            <a:ext cx="2080895" cy="161607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0014" marR="93980">
              <a:lnSpc>
                <a:spcPct val="100000"/>
              </a:lnSpc>
              <a:spcBef>
                <a:spcPts val="565"/>
              </a:spcBef>
            </a:pP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80" dirty="0">
                <a:latin typeface="Trebuchet MS"/>
                <a:cs typeface="Trebuchet MS"/>
              </a:rPr>
              <a:t>costly </a:t>
            </a:r>
            <a:r>
              <a:rPr sz="1600" spc="-15" dirty="0">
                <a:latin typeface="Trebuchet MS"/>
                <a:cs typeface="Trebuchet MS"/>
              </a:rPr>
              <a:t>diamond</a:t>
            </a:r>
            <a:r>
              <a:rPr sz="1600" spc="-280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ring  </a:t>
            </a:r>
            <a:r>
              <a:rPr sz="1600" spc="15" dirty="0">
                <a:latin typeface="Trebuchet MS"/>
                <a:cs typeface="Trebuchet MS"/>
              </a:rPr>
              <a:t>an </a:t>
            </a:r>
            <a:r>
              <a:rPr sz="1600" b="1" spc="-90" dirty="0">
                <a:latin typeface="Trebuchet MS"/>
                <a:cs typeface="Trebuchet MS"/>
              </a:rPr>
              <a:t>elderly </a:t>
            </a:r>
            <a:r>
              <a:rPr sz="1600" spc="5" dirty="0">
                <a:latin typeface="Trebuchet MS"/>
                <a:cs typeface="Trebuchet MS"/>
              </a:rPr>
              <a:t>woman  </a:t>
            </a:r>
            <a:r>
              <a:rPr sz="1600" b="1" spc="-105" dirty="0">
                <a:latin typeface="Trebuchet MS"/>
                <a:cs typeface="Trebuchet MS"/>
              </a:rPr>
              <a:t>lively</a:t>
            </a:r>
            <a:r>
              <a:rPr sz="1600" b="1" spc="-60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kittens</a:t>
            </a:r>
            <a:endParaRPr sz="1600">
              <a:latin typeface="Trebuchet MS"/>
              <a:cs typeface="Trebuchet MS"/>
            </a:endParaRPr>
          </a:p>
          <a:p>
            <a:pPr marL="107314" marR="902335" indent="12700">
              <a:lnSpc>
                <a:spcPct val="100000"/>
              </a:lnSpc>
            </a:pP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75" dirty="0">
                <a:latin typeface="Trebuchet MS"/>
                <a:cs typeface="Trebuchet MS"/>
              </a:rPr>
              <a:t>lonely</a:t>
            </a:r>
            <a:r>
              <a:rPr sz="1600" b="1" spc="-300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boy 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85" dirty="0">
                <a:latin typeface="Trebuchet MS"/>
                <a:cs typeface="Trebuchet MS"/>
              </a:rPr>
              <a:t>lovely</a:t>
            </a:r>
            <a:r>
              <a:rPr sz="1600" b="1" spc="-254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girl</a:t>
            </a:r>
            <a:endParaRPr sz="1600">
              <a:latin typeface="Trebuchet MS"/>
              <a:cs typeface="Trebuchet MS"/>
            </a:endParaRPr>
          </a:p>
          <a:p>
            <a:pPr marL="107314">
              <a:lnSpc>
                <a:spcPct val="100000"/>
              </a:lnSpc>
            </a:pP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70" dirty="0">
                <a:latin typeface="Trebuchet MS"/>
                <a:cs typeface="Trebuchet MS"/>
              </a:rPr>
              <a:t>weekly</a:t>
            </a:r>
            <a:r>
              <a:rPr sz="1600" b="1" spc="-200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magazine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559300" y="8424264"/>
            <a:ext cx="175387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50" dirty="0">
                <a:latin typeface="Trebuchet MS"/>
                <a:cs typeface="Trebuchet MS"/>
              </a:rPr>
              <a:t>a </a:t>
            </a:r>
            <a:r>
              <a:rPr sz="1700" b="1" spc="-40" dirty="0">
                <a:latin typeface="Trebuchet MS"/>
                <a:cs typeface="Trebuchet MS"/>
              </a:rPr>
              <a:t>poisonous</a:t>
            </a:r>
            <a:r>
              <a:rPr sz="1700" b="1" spc="-275" dirty="0">
                <a:latin typeface="Trebuchet MS"/>
                <a:cs typeface="Trebuchet MS"/>
              </a:rPr>
              <a:t> </a:t>
            </a:r>
            <a:r>
              <a:rPr sz="1700" spc="-5" dirty="0">
                <a:latin typeface="Trebuchet MS"/>
                <a:cs typeface="Trebuchet MS"/>
              </a:rPr>
              <a:t>snake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591523" y="6690715"/>
            <a:ext cx="192786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50" dirty="0">
                <a:latin typeface="Trebuchet MS"/>
                <a:cs typeface="Trebuchet MS"/>
              </a:rPr>
              <a:t>a </a:t>
            </a:r>
            <a:r>
              <a:rPr sz="1700" b="1" spc="-30" dirty="0">
                <a:latin typeface="Trebuchet MS"/>
                <a:cs typeface="Trebuchet MS"/>
              </a:rPr>
              <a:t>famous </a:t>
            </a:r>
            <a:r>
              <a:rPr sz="1700" spc="-5" dirty="0">
                <a:latin typeface="Trebuchet MS"/>
                <a:cs typeface="Trebuchet MS"/>
              </a:rPr>
              <a:t>pop</a:t>
            </a:r>
            <a:r>
              <a:rPr sz="1700" spc="-300" dirty="0">
                <a:latin typeface="Trebuchet MS"/>
                <a:cs typeface="Trebuchet MS"/>
              </a:rPr>
              <a:t> </a:t>
            </a:r>
            <a:r>
              <a:rPr sz="1700" spc="-30" dirty="0">
                <a:latin typeface="Trebuchet MS"/>
                <a:cs typeface="Trebuchet MS"/>
              </a:rPr>
              <a:t>singer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46100" y="4128134"/>
            <a:ext cx="5765800" cy="617220"/>
          </a:xfrm>
          <a:custGeom>
            <a:avLst/>
            <a:gdLst/>
            <a:ahLst/>
            <a:cxnLst/>
            <a:rect l="l" t="t" r="r" b="b"/>
            <a:pathLst>
              <a:path w="5765800" h="617220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502919"/>
                </a:lnTo>
                <a:lnTo>
                  <a:pt x="1785" y="568999"/>
                </a:lnTo>
                <a:lnTo>
                  <a:pt x="14287" y="602932"/>
                </a:lnTo>
                <a:lnTo>
                  <a:pt x="48220" y="615434"/>
                </a:lnTo>
                <a:lnTo>
                  <a:pt x="114300" y="617219"/>
                </a:lnTo>
                <a:lnTo>
                  <a:pt x="5651500" y="617219"/>
                </a:lnTo>
                <a:lnTo>
                  <a:pt x="5717579" y="615434"/>
                </a:lnTo>
                <a:lnTo>
                  <a:pt x="5751512" y="602932"/>
                </a:lnTo>
                <a:lnTo>
                  <a:pt x="5764014" y="568999"/>
                </a:lnTo>
                <a:lnTo>
                  <a:pt x="5765800" y="502919"/>
                </a:lnTo>
                <a:lnTo>
                  <a:pt x="5765800" y="114300"/>
                </a:lnTo>
                <a:lnTo>
                  <a:pt x="5764014" y="48220"/>
                </a:lnTo>
                <a:lnTo>
                  <a:pt x="5751512" y="14287"/>
                </a:lnTo>
                <a:lnTo>
                  <a:pt x="5717579" y="1785"/>
                </a:lnTo>
                <a:lnTo>
                  <a:pt x="5651500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object 35"/>
          <p:cNvGrpSpPr/>
          <p:nvPr/>
        </p:nvGrpSpPr>
        <p:grpSpPr>
          <a:xfrm>
            <a:off x="539750" y="7164070"/>
            <a:ext cx="3970654" cy="1656080"/>
            <a:chOff x="539750" y="7164070"/>
            <a:chExt cx="3970654" cy="1656080"/>
          </a:xfrm>
        </p:grpSpPr>
        <p:sp>
          <p:nvSpPr>
            <p:cNvPr id="36" name="object 36"/>
            <p:cNvSpPr/>
            <p:nvPr/>
          </p:nvSpPr>
          <p:spPr>
            <a:xfrm>
              <a:off x="539750" y="7164070"/>
              <a:ext cx="3970654" cy="1656080"/>
            </a:xfrm>
            <a:custGeom>
              <a:avLst/>
              <a:gdLst/>
              <a:ahLst/>
              <a:cxnLst/>
              <a:rect l="l" t="t" r="r" b="b"/>
              <a:pathLst>
                <a:path w="3970654" h="1656079">
                  <a:moveTo>
                    <a:pt x="3970655" y="1656079"/>
                  </a:moveTo>
                  <a:lnTo>
                    <a:pt x="0" y="1656079"/>
                  </a:lnTo>
                  <a:lnTo>
                    <a:pt x="0" y="0"/>
                  </a:lnTo>
                  <a:lnTo>
                    <a:pt x="3970655" y="0"/>
                  </a:lnTo>
                  <a:lnTo>
                    <a:pt x="3970655" y="1656079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598661" y="7164070"/>
              <a:ext cx="911860" cy="68580"/>
            </a:xfrm>
            <a:custGeom>
              <a:avLst/>
              <a:gdLst/>
              <a:ahLst/>
              <a:cxnLst/>
              <a:rect l="l" t="t" r="r" b="b"/>
              <a:pathLst>
                <a:path w="911860" h="68579">
                  <a:moveTo>
                    <a:pt x="763884" y="68326"/>
                  </a:moveTo>
                  <a:lnTo>
                    <a:pt x="691756" y="67805"/>
                  </a:lnTo>
                  <a:lnTo>
                    <a:pt x="620820" y="66261"/>
                  </a:lnTo>
                  <a:lnTo>
                    <a:pt x="551211" y="63725"/>
                  </a:lnTo>
                  <a:lnTo>
                    <a:pt x="483060" y="60229"/>
                  </a:lnTo>
                  <a:lnTo>
                    <a:pt x="416503" y="55803"/>
                  </a:lnTo>
                  <a:lnTo>
                    <a:pt x="351672" y="50479"/>
                  </a:lnTo>
                  <a:lnTo>
                    <a:pt x="288701" y="44288"/>
                  </a:lnTo>
                  <a:lnTo>
                    <a:pt x="227724" y="37260"/>
                  </a:lnTo>
                  <a:lnTo>
                    <a:pt x="168875" y="29427"/>
                  </a:lnTo>
                  <a:lnTo>
                    <a:pt x="112286" y="20820"/>
                  </a:lnTo>
                  <a:lnTo>
                    <a:pt x="58092" y="11470"/>
                  </a:lnTo>
                  <a:lnTo>
                    <a:pt x="6426" y="1408"/>
                  </a:lnTo>
                  <a:lnTo>
                    <a:pt x="0" y="0"/>
                  </a:lnTo>
                  <a:lnTo>
                    <a:pt x="911743" y="66086"/>
                  </a:lnTo>
                  <a:lnTo>
                    <a:pt x="836013" y="67805"/>
                  </a:lnTo>
                  <a:lnTo>
                    <a:pt x="763884" y="683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2628315" y="7215428"/>
            <a:ext cx="1809114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50" dirty="0">
                <a:latin typeface="Trebuchet MS"/>
                <a:cs typeface="Trebuchet MS"/>
              </a:rPr>
              <a:t>national </a:t>
            </a:r>
            <a:r>
              <a:rPr sz="1600" spc="-45" dirty="0">
                <a:latin typeface="Trebuchet MS"/>
                <a:cs typeface="Trebuchet MS"/>
              </a:rPr>
              <a:t>costume 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50" dirty="0">
                <a:latin typeface="Trebuchet MS"/>
                <a:cs typeface="Trebuchet MS"/>
              </a:rPr>
              <a:t>musical</a:t>
            </a:r>
            <a:r>
              <a:rPr sz="1600" b="1" spc="-254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instrument 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105" dirty="0">
                <a:latin typeface="Trebuchet MS"/>
                <a:cs typeface="Trebuchet MS"/>
              </a:rPr>
              <a:t>terrible</a:t>
            </a:r>
            <a:r>
              <a:rPr sz="1600" b="1" spc="-229" dirty="0">
                <a:latin typeface="Trebuchet MS"/>
                <a:cs typeface="Trebuchet MS"/>
              </a:rPr>
              <a:t> </a:t>
            </a:r>
            <a:r>
              <a:rPr sz="1600" spc="20" dirty="0">
                <a:latin typeface="Trebuchet MS"/>
                <a:cs typeface="Trebuchet MS"/>
              </a:rPr>
              <a:t>mess</a:t>
            </a:r>
            <a:endParaRPr sz="1600">
              <a:latin typeface="Trebuchet MS"/>
              <a:cs typeface="Trebuchet MS"/>
            </a:endParaRPr>
          </a:p>
          <a:p>
            <a:pPr marR="253365">
              <a:lnSpc>
                <a:spcPct val="100000"/>
              </a:lnSpc>
            </a:pP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50" dirty="0">
                <a:latin typeface="Trebuchet MS"/>
                <a:cs typeface="Trebuchet MS"/>
              </a:rPr>
              <a:t>woolen</a:t>
            </a:r>
            <a:r>
              <a:rPr sz="1600" b="1" spc="-280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sweater 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30" dirty="0">
                <a:latin typeface="Trebuchet MS"/>
                <a:cs typeface="Trebuchet MS"/>
              </a:rPr>
              <a:t>wooden</a:t>
            </a:r>
            <a:r>
              <a:rPr sz="1600" b="1" spc="-240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table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48334" y="7215428"/>
            <a:ext cx="171450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b="1" spc="-75" dirty="0">
                <a:latin typeface="Trebuchet MS"/>
                <a:cs typeface="Trebuchet MS"/>
              </a:rPr>
              <a:t>childish</a:t>
            </a:r>
            <a:r>
              <a:rPr sz="1600" b="1" spc="-100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behavior</a:t>
            </a:r>
            <a:endParaRPr sz="1600">
              <a:latin typeface="Trebuchet MS"/>
              <a:cs typeface="Trebuchet MS"/>
            </a:endParaRPr>
          </a:p>
          <a:p>
            <a:pPr marR="5080">
              <a:lnSpc>
                <a:spcPct val="100000"/>
              </a:lnSpc>
            </a:pP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65" dirty="0">
                <a:latin typeface="Trebuchet MS"/>
                <a:cs typeface="Trebuchet MS"/>
              </a:rPr>
              <a:t>comfortable</a:t>
            </a:r>
            <a:r>
              <a:rPr sz="1600" b="1" spc="-265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chair 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25" dirty="0">
                <a:latin typeface="Trebuchet MS"/>
                <a:cs typeface="Trebuchet MS"/>
              </a:rPr>
              <a:t>dangerous </a:t>
            </a:r>
            <a:r>
              <a:rPr sz="1600" spc="-45" dirty="0">
                <a:latin typeface="Trebuchet MS"/>
                <a:cs typeface="Trebuchet MS"/>
              </a:rPr>
              <a:t>place 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65" dirty="0">
                <a:latin typeface="Trebuchet MS"/>
                <a:cs typeface="Trebuchet MS"/>
              </a:rPr>
              <a:t>foolish</a:t>
            </a:r>
            <a:r>
              <a:rPr sz="1600" b="1" spc="-200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act</a:t>
            </a:r>
            <a:endParaRPr sz="1600">
              <a:latin typeface="Trebuchet MS"/>
              <a:cs typeface="Trebuchet MS"/>
            </a:endParaRPr>
          </a:p>
          <a:p>
            <a:pPr marR="271780">
              <a:lnSpc>
                <a:spcPct val="100000"/>
              </a:lnSpc>
            </a:pP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90" dirty="0">
                <a:latin typeface="Trebuchet MS"/>
                <a:cs typeface="Trebuchet MS"/>
              </a:rPr>
              <a:t>horrible </a:t>
            </a:r>
            <a:r>
              <a:rPr sz="1600" spc="-55" dirty="0">
                <a:latin typeface="Trebuchet MS"/>
                <a:cs typeface="Trebuchet MS"/>
              </a:rPr>
              <a:t>smell 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55" dirty="0">
                <a:latin typeface="Trebuchet MS"/>
                <a:cs typeface="Trebuchet MS"/>
              </a:rPr>
              <a:t>loveable</a:t>
            </a:r>
            <a:r>
              <a:rPr sz="1600" b="1" spc="-280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koala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63880" y="546100"/>
            <a:ext cx="5765800" cy="340360"/>
          </a:xfrm>
          <a:custGeom>
            <a:avLst/>
            <a:gdLst/>
            <a:ahLst/>
            <a:cxnLst/>
            <a:rect l="l" t="t" r="r" b="b"/>
            <a:pathLst>
              <a:path w="5765800" h="340359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226059"/>
                </a:lnTo>
                <a:lnTo>
                  <a:pt x="1785" y="292139"/>
                </a:lnTo>
                <a:lnTo>
                  <a:pt x="14287" y="326072"/>
                </a:lnTo>
                <a:lnTo>
                  <a:pt x="48220" y="338574"/>
                </a:lnTo>
                <a:lnTo>
                  <a:pt x="114300" y="340359"/>
                </a:lnTo>
                <a:lnTo>
                  <a:pt x="5651500" y="340359"/>
                </a:lnTo>
                <a:lnTo>
                  <a:pt x="5717579" y="338574"/>
                </a:lnTo>
                <a:lnTo>
                  <a:pt x="5751512" y="326072"/>
                </a:lnTo>
                <a:lnTo>
                  <a:pt x="5764014" y="292139"/>
                </a:lnTo>
                <a:lnTo>
                  <a:pt x="5765800" y="226059"/>
                </a:lnTo>
                <a:lnTo>
                  <a:pt x="5765800" y="114300"/>
                </a:lnTo>
                <a:lnTo>
                  <a:pt x="5764014" y="48220"/>
                </a:lnTo>
                <a:lnTo>
                  <a:pt x="5751512" y="14287"/>
                </a:lnTo>
                <a:lnTo>
                  <a:pt x="5717579" y="1785"/>
                </a:lnTo>
                <a:lnTo>
                  <a:pt x="5651500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3309213" y="8908974"/>
            <a:ext cx="189230" cy="19939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10" dirty="0">
                <a:latin typeface="Trebuchet MS"/>
                <a:cs typeface="Trebuchet MS"/>
              </a:rPr>
              <a:t>56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1086" y="545329"/>
            <a:ext cx="5749290" cy="8259445"/>
            <a:chOff x="541086" y="545329"/>
            <a:chExt cx="5749290" cy="8259445"/>
          </a:xfrm>
        </p:grpSpPr>
        <p:sp>
          <p:nvSpPr>
            <p:cNvPr id="3" name="object 3"/>
            <p:cNvSpPr/>
            <p:nvPr/>
          </p:nvSpPr>
          <p:spPr>
            <a:xfrm>
              <a:off x="541086" y="545329"/>
              <a:ext cx="5744845" cy="8259445"/>
            </a:xfrm>
            <a:custGeom>
              <a:avLst/>
              <a:gdLst/>
              <a:ahLst/>
              <a:cxnLst/>
              <a:rect l="l" t="t" r="r" b="b"/>
              <a:pathLst>
                <a:path w="5744845" h="8259445">
                  <a:moveTo>
                    <a:pt x="5744666" y="8259359"/>
                  </a:moveTo>
                  <a:lnTo>
                    <a:pt x="28697" y="8259359"/>
                  </a:lnTo>
                  <a:lnTo>
                    <a:pt x="19131" y="6984859"/>
                  </a:lnTo>
                  <a:lnTo>
                    <a:pt x="3188" y="4172413"/>
                  </a:lnTo>
                  <a:lnTo>
                    <a:pt x="0" y="1338600"/>
                  </a:lnTo>
                  <a:lnTo>
                    <a:pt x="28697" y="0"/>
                  </a:lnTo>
                  <a:lnTo>
                    <a:pt x="4818858" y="0"/>
                  </a:lnTo>
                  <a:lnTo>
                    <a:pt x="5744666" y="1022237"/>
                  </a:lnTo>
                  <a:lnTo>
                    <a:pt x="5744666" y="8259359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413905" y="631456"/>
              <a:ext cx="870585" cy="1092835"/>
            </a:xfrm>
            <a:custGeom>
              <a:avLst/>
              <a:gdLst/>
              <a:ahLst/>
              <a:cxnLst/>
              <a:rect l="l" t="t" r="r" b="b"/>
              <a:pathLst>
                <a:path w="870585" h="1092835">
                  <a:moveTo>
                    <a:pt x="156394" y="1092214"/>
                  </a:moveTo>
                  <a:lnTo>
                    <a:pt x="175066" y="711223"/>
                  </a:lnTo>
                  <a:lnTo>
                    <a:pt x="165000" y="470454"/>
                  </a:lnTo>
                  <a:lnTo>
                    <a:pt x="111531" y="267511"/>
                  </a:lnTo>
                  <a:lnTo>
                    <a:pt x="0" y="0"/>
                  </a:lnTo>
                  <a:lnTo>
                    <a:pt x="870525" y="940508"/>
                  </a:lnTo>
                  <a:lnTo>
                    <a:pt x="805935" y="931112"/>
                  </a:lnTo>
                  <a:lnTo>
                    <a:pt x="638773" y="928095"/>
                  </a:lnTo>
                  <a:lnTo>
                    <a:pt x="408955" y="969210"/>
                  </a:lnTo>
                  <a:lnTo>
                    <a:pt x="156394" y="1092214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70393" y="547608"/>
              <a:ext cx="220603" cy="2455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99276" y="616889"/>
              <a:ext cx="302260" cy="299085"/>
            </a:xfrm>
            <a:custGeom>
              <a:avLst/>
              <a:gdLst/>
              <a:ahLst/>
              <a:cxnLst/>
              <a:rect l="l" t="t" r="r" b="b"/>
              <a:pathLst>
                <a:path w="302260" h="299084">
                  <a:moveTo>
                    <a:pt x="301943" y="298887"/>
                  </a:moveTo>
                  <a:lnTo>
                    <a:pt x="14809" y="35522"/>
                  </a:lnTo>
                  <a:lnTo>
                    <a:pt x="0" y="0"/>
                  </a:lnTo>
                  <a:lnTo>
                    <a:pt x="189811" y="174098"/>
                  </a:lnTo>
                  <a:lnTo>
                    <a:pt x="301943" y="298887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13833" y="651806"/>
              <a:ext cx="398145" cy="386715"/>
            </a:xfrm>
            <a:custGeom>
              <a:avLst/>
              <a:gdLst/>
              <a:ahLst/>
              <a:cxnLst/>
              <a:rect l="l" t="t" r="r" b="b"/>
              <a:pathLst>
                <a:path w="398145" h="386715">
                  <a:moveTo>
                    <a:pt x="397600" y="386626"/>
                  </a:moveTo>
                  <a:lnTo>
                    <a:pt x="14808" y="35520"/>
                  </a:lnTo>
                  <a:lnTo>
                    <a:pt x="0" y="0"/>
                  </a:lnTo>
                  <a:lnTo>
                    <a:pt x="285501" y="261873"/>
                  </a:lnTo>
                  <a:lnTo>
                    <a:pt x="397600" y="386626"/>
                  </a:lnTo>
                  <a:close/>
                </a:path>
              </a:pathLst>
            </a:custGeom>
            <a:solidFill>
              <a:srgbClr val="1FC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28381" y="686702"/>
              <a:ext cx="493395" cy="474980"/>
            </a:xfrm>
            <a:custGeom>
              <a:avLst/>
              <a:gdLst/>
              <a:ahLst/>
              <a:cxnLst/>
              <a:rect l="l" t="t" r="r" b="b"/>
              <a:pathLst>
                <a:path w="493395" h="474980">
                  <a:moveTo>
                    <a:pt x="493260" y="474377"/>
                  </a:moveTo>
                  <a:lnTo>
                    <a:pt x="14809" y="35523"/>
                  </a:lnTo>
                  <a:lnTo>
                    <a:pt x="0" y="0"/>
                  </a:lnTo>
                  <a:lnTo>
                    <a:pt x="381117" y="349575"/>
                  </a:lnTo>
                  <a:lnTo>
                    <a:pt x="493260" y="474377"/>
                  </a:lnTo>
                  <a:close/>
                </a:path>
              </a:pathLst>
            </a:custGeom>
            <a:solidFill>
              <a:srgbClr val="2DC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42940" y="721624"/>
              <a:ext cx="589280" cy="562610"/>
            </a:xfrm>
            <a:custGeom>
              <a:avLst/>
              <a:gdLst/>
              <a:ahLst/>
              <a:cxnLst/>
              <a:rect l="l" t="t" r="r" b="b"/>
              <a:pathLst>
                <a:path w="589279" h="562610">
                  <a:moveTo>
                    <a:pt x="588865" y="562054"/>
                  </a:moveTo>
                  <a:lnTo>
                    <a:pt x="14798" y="35497"/>
                  </a:lnTo>
                  <a:lnTo>
                    <a:pt x="0" y="0"/>
                  </a:lnTo>
                  <a:lnTo>
                    <a:pt x="476758" y="437293"/>
                  </a:lnTo>
                  <a:lnTo>
                    <a:pt x="588865" y="562054"/>
                  </a:lnTo>
                  <a:close/>
                </a:path>
              </a:pathLst>
            </a:custGeom>
            <a:solidFill>
              <a:srgbClr val="39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57498" y="756543"/>
              <a:ext cx="685165" cy="650240"/>
            </a:xfrm>
            <a:custGeom>
              <a:avLst/>
              <a:gdLst/>
              <a:ahLst/>
              <a:cxnLst/>
              <a:rect l="l" t="t" r="r" b="b"/>
              <a:pathLst>
                <a:path w="685164" h="650240">
                  <a:moveTo>
                    <a:pt x="684547" y="649818"/>
                  </a:moveTo>
                  <a:lnTo>
                    <a:pt x="14807" y="35518"/>
                  </a:lnTo>
                  <a:lnTo>
                    <a:pt x="0" y="0"/>
                  </a:lnTo>
                  <a:lnTo>
                    <a:pt x="572480" y="525102"/>
                  </a:lnTo>
                  <a:lnTo>
                    <a:pt x="684547" y="649818"/>
                  </a:lnTo>
                  <a:close/>
                </a:path>
              </a:pathLst>
            </a:custGeom>
            <a:solidFill>
              <a:srgbClr val="42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72046" y="791440"/>
              <a:ext cx="780415" cy="737870"/>
            </a:xfrm>
            <a:custGeom>
              <a:avLst/>
              <a:gdLst/>
              <a:ahLst/>
              <a:cxnLst/>
              <a:rect l="l" t="t" r="r" b="b"/>
              <a:pathLst>
                <a:path w="780414" h="737869">
                  <a:moveTo>
                    <a:pt x="780239" y="737606"/>
                  </a:moveTo>
                  <a:lnTo>
                    <a:pt x="12412" y="33325"/>
                  </a:lnTo>
                  <a:lnTo>
                    <a:pt x="9871" y="23679"/>
                  </a:lnTo>
                  <a:lnTo>
                    <a:pt x="0" y="0"/>
                  </a:lnTo>
                  <a:lnTo>
                    <a:pt x="668096" y="612804"/>
                  </a:lnTo>
                  <a:lnTo>
                    <a:pt x="780239" y="737606"/>
                  </a:lnTo>
                  <a:close/>
                </a:path>
              </a:pathLst>
            </a:custGeom>
            <a:solidFill>
              <a:srgbClr val="4C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84325" y="824257"/>
              <a:ext cx="805815" cy="747395"/>
            </a:xfrm>
            <a:custGeom>
              <a:avLst/>
              <a:gdLst/>
              <a:ahLst/>
              <a:cxnLst/>
              <a:rect l="l" t="t" r="r" b="b"/>
              <a:pathLst>
                <a:path w="805814" h="747394">
                  <a:moveTo>
                    <a:pt x="805478" y="746842"/>
                  </a:moveTo>
                  <a:lnTo>
                    <a:pt x="782564" y="739748"/>
                  </a:lnTo>
                  <a:lnTo>
                    <a:pt x="7625" y="28943"/>
                  </a:lnTo>
                  <a:lnTo>
                    <a:pt x="0" y="0"/>
                  </a:lnTo>
                  <a:lnTo>
                    <a:pt x="766040" y="702651"/>
                  </a:lnTo>
                  <a:lnTo>
                    <a:pt x="805574" y="746648"/>
                  </a:lnTo>
                  <a:lnTo>
                    <a:pt x="805478" y="746842"/>
                  </a:lnTo>
                  <a:close/>
                </a:path>
              </a:pathLst>
            </a:custGeom>
            <a:solidFill>
              <a:srgbClr val="53C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91820" y="852709"/>
              <a:ext cx="775970" cy="711835"/>
            </a:xfrm>
            <a:custGeom>
              <a:avLst/>
              <a:gdLst/>
              <a:ahLst/>
              <a:cxnLst/>
              <a:rect l="l" t="t" r="r" b="b"/>
              <a:pathLst>
                <a:path w="775970" h="711835">
                  <a:moveTo>
                    <a:pt x="775706" y="711494"/>
                  </a:moveTo>
                  <a:lnTo>
                    <a:pt x="739601" y="700316"/>
                  </a:lnTo>
                  <a:lnTo>
                    <a:pt x="7616" y="28911"/>
                  </a:lnTo>
                  <a:lnTo>
                    <a:pt x="0" y="0"/>
                  </a:lnTo>
                  <a:lnTo>
                    <a:pt x="775706" y="711494"/>
                  </a:lnTo>
                  <a:close/>
                </a:path>
              </a:pathLst>
            </a:custGeom>
            <a:solidFill>
              <a:srgbClr val="59CB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99309" y="881133"/>
              <a:ext cx="732790" cy="672465"/>
            </a:xfrm>
            <a:custGeom>
              <a:avLst/>
              <a:gdLst/>
              <a:ahLst/>
              <a:cxnLst/>
              <a:rect l="l" t="t" r="r" b="b"/>
              <a:pathLst>
                <a:path w="732789" h="672465">
                  <a:moveTo>
                    <a:pt x="732720" y="672080"/>
                  </a:moveTo>
                  <a:lnTo>
                    <a:pt x="718580" y="667702"/>
                  </a:lnTo>
                  <a:lnTo>
                    <a:pt x="700703" y="664635"/>
                  </a:lnTo>
                  <a:lnTo>
                    <a:pt x="7620" y="28925"/>
                  </a:lnTo>
                  <a:lnTo>
                    <a:pt x="0" y="0"/>
                  </a:lnTo>
                  <a:lnTo>
                    <a:pt x="732720" y="672080"/>
                  </a:lnTo>
                  <a:close/>
                </a:path>
              </a:pathLst>
            </a:custGeom>
            <a:solidFill>
              <a:srgbClr val="60C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06800" y="909569"/>
              <a:ext cx="694055" cy="636905"/>
            </a:xfrm>
            <a:custGeom>
              <a:avLst/>
              <a:gdLst/>
              <a:ahLst/>
              <a:cxnLst/>
              <a:rect l="l" t="t" r="r" b="b"/>
              <a:pathLst>
                <a:path w="694054" h="636905">
                  <a:moveTo>
                    <a:pt x="693693" y="636282"/>
                  </a:moveTo>
                  <a:lnTo>
                    <a:pt x="664271" y="631235"/>
                  </a:lnTo>
                  <a:lnTo>
                    <a:pt x="7621" y="28930"/>
                  </a:lnTo>
                  <a:lnTo>
                    <a:pt x="0" y="0"/>
                  </a:lnTo>
                  <a:lnTo>
                    <a:pt x="693693" y="636282"/>
                  </a:lnTo>
                  <a:close/>
                </a:path>
              </a:pathLst>
            </a:custGeom>
            <a:solidFill>
              <a:srgbClr val="66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14292" y="938006"/>
              <a:ext cx="657860" cy="603250"/>
            </a:xfrm>
            <a:custGeom>
              <a:avLst/>
              <a:gdLst/>
              <a:ahLst/>
              <a:cxnLst/>
              <a:rect l="l" t="t" r="r" b="b"/>
              <a:pathLst>
                <a:path w="657860" h="603250">
                  <a:moveTo>
                    <a:pt x="657296" y="602886"/>
                  </a:moveTo>
                  <a:lnTo>
                    <a:pt x="627876" y="597839"/>
                  </a:lnTo>
                  <a:lnTo>
                    <a:pt x="7616" y="28912"/>
                  </a:lnTo>
                  <a:lnTo>
                    <a:pt x="0" y="0"/>
                  </a:lnTo>
                  <a:lnTo>
                    <a:pt x="657296" y="602886"/>
                  </a:lnTo>
                  <a:close/>
                </a:path>
              </a:pathLst>
            </a:custGeom>
            <a:solidFill>
              <a:srgbClr val="6B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21780" y="966432"/>
              <a:ext cx="621030" cy="569595"/>
            </a:xfrm>
            <a:custGeom>
              <a:avLst/>
              <a:gdLst/>
              <a:ahLst/>
              <a:cxnLst/>
              <a:rect l="l" t="t" r="r" b="b"/>
              <a:pathLst>
                <a:path w="621029" h="569594">
                  <a:moveTo>
                    <a:pt x="620883" y="569499"/>
                  </a:moveTo>
                  <a:lnTo>
                    <a:pt x="591468" y="564452"/>
                  </a:lnTo>
                  <a:lnTo>
                    <a:pt x="7621" y="28928"/>
                  </a:lnTo>
                  <a:lnTo>
                    <a:pt x="0" y="0"/>
                  </a:lnTo>
                  <a:lnTo>
                    <a:pt x="620883" y="569499"/>
                  </a:lnTo>
                  <a:close/>
                </a:path>
              </a:pathLst>
            </a:custGeom>
            <a:solidFill>
              <a:srgbClr val="71D0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529272" y="994867"/>
              <a:ext cx="584835" cy="536575"/>
            </a:xfrm>
            <a:custGeom>
              <a:avLst/>
              <a:gdLst/>
              <a:ahLst/>
              <a:cxnLst/>
              <a:rect l="l" t="t" r="r" b="b"/>
              <a:pathLst>
                <a:path w="584835" h="536575">
                  <a:moveTo>
                    <a:pt x="584473" y="536102"/>
                  </a:moveTo>
                  <a:lnTo>
                    <a:pt x="555051" y="531054"/>
                  </a:lnTo>
                  <a:lnTo>
                    <a:pt x="6299" y="27717"/>
                  </a:lnTo>
                  <a:lnTo>
                    <a:pt x="6110" y="23194"/>
                  </a:lnTo>
                  <a:lnTo>
                    <a:pt x="0" y="0"/>
                  </a:lnTo>
                  <a:lnTo>
                    <a:pt x="584473" y="536102"/>
                  </a:lnTo>
                  <a:close/>
                </a:path>
              </a:pathLst>
            </a:custGeom>
            <a:solidFill>
              <a:srgbClr val="77D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535554" y="1022182"/>
              <a:ext cx="549910" cy="504190"/>
            </a:xfrm>
            <a:custGeom>
              <a:avLst/>
              <a:gdLst/>
              <a:ahLst/>
              <a:cxnLst/>
              <a:rect l="l" t="t" r="r" b="b"/>
              <a:pathLst>
                <a:path w="549910" h="504190">
                  <a:moveTo>
                    <a:pt x="549288" y="503828"/>
                  </a:moveTo>
                  <a:lnTo>
                    <a:pt x="519866" y="498781"/>
                  </a:lnTo>
                  <a:lnTo>
                    <a:pt x="953" y="22814"/>
                  </a:lnTo>
                  <a:lnTo>
                    <a:pt x="0" y="0"/>
                  </a:lnTo>
                  <a:lnTo>
                    <a:pt x="549288" y="503828"/>
                  </a:lnTo>
                  <a:close/>
                </a:path>
              </a:pathLst>
            </a:custGeom>
            <a:solidFill>
              <a:srgbClr val="7C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36492" y="1044620"/>
              <a:ext cx="519430" cy="476884"/>
            </a:xfrm>
            <a:custGeom>
              <a:avLst/>
              <a:gdLst/>
              <a:ahLst/>
              <a:cxnLst/>
              <a:rect l="l" t="t" r="r" b="b"/>
              <a:pathLst>
                <a:path w="519429" h="476884">
                  <a:moveTo>
                    <a:pt x="491683" y="472918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515288" y="472633"/>
                  </a:lnTo>
                  <a:lnTo>
                    <a:pt x="497298" y="472633"/>
                  </a:lnTo>
                  <a:lnTo>
                    <a:pt x="491683" y="472918"/>
                  </a:lnTo>
                  <a:close/>
                </a:path>
                <a:path w="519429" h="476884">
                  <a:moveTo>
                    <a:pt x="519427" y="476429"/>
                  </a:moveTo>
                  <a:lnTo>
                    <a:pt x="497298" y="472633"/>
                  </a:lnTo>
                  <a:lnTo>
                    <a:pt x="515288" y="472633"/>
                  </a:lnTo>
                  <a:lnTo>
                    <a:pt x="519427" y="476429"/>
                  </a:lnTo>
                  <a:close/>
                </a:path>
              </a:pathLst>
            </a:custGeom>
            <a:solidFill>
              <a:srgbClr val="81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37430" y="1067037"/>
              <a:ext cx="491490" cy="452120"/>
            </a:xfrm>
            <a:custGeom>
              <a:avLst/>
              <a:gdLst/>
              <a:ahLst/>
              <a:cxnLst/>
              <a:rect l="l" t="t" r="r" b="b"/>
              <a:pathLst>
                <a:path w="491489" h="452119">
                  <a:moveTo>
                    <a:pt x="468480" y="451634"/>
                  </a:moveTo>
                  <a:lnTo>
                    <a:pt x="953" y="22808"/>
                  </a:lnTo>
                  <a:lnTo>
                    <a:pt x="0" y="0"/>
                  </a:lnTo>
                  <a:lnTo>
                    <a:pt x="491128" y="450482"/>
                  </a:lnTo>
                  <a:lnTo>
                    <a:pt x="468480" y="451634"/>
                  </a:lnTo>
                  <a:close/>
                </a:path>
              </a:pathLst>
            </a:custGeom>
            <a:solidFill>
              <a:srgbClr val="8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538366" y="1089448"/>
              <a:ext cx="467995" cy="430530"/>
            </a:xfrm>
            <a:custGeom>
              <a:avLst/>
              <a:gdLst/>
              <a:ahLst/>
              <a:cxnLst/>
              <a:rect l="l" t="t" r="r" b="b"/>
              <a:pathLst>
                <a:path w="467995" h="430530">
                  <a:moveTo>
                    <a:pt x="445266" y="430355"/>
                  </a:moveTo>
                  <a:lnTo>
                    <a:pt x="953" y="22814"/>
                  </a:lnTo>
                  <a:lnTo>
                    <a:pt x="0" y="0"/>
                  </a:lnTo>
                  <a:lnTo>
                    <a:pt x="467928" y="429203"/>
                  </a:lnTo>
                  <a:lnTo>
                    <a:pt x="445266" y="430355"/>
                  </a:lnTo>
                  <a:close/>
                </a:path>
              </a:pathLst>
            </a:custGeom>
            <a:solidFill>
              <a:srgbClr val="8BD7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539304" y="1111885"/>
              <a:ext cx="445134" cy="409575"/>
            </a:xfrm>
            <a:custGeom>
              <a:avLst/>
              <a:gdLst/>
              <a:ahLst/>
              <a:cxnLst/>
              <a:rect l="l" t="t" r="r" b="b"/>
              <a:pathLst>
                <a:path w="445135" h="409575">
                  <a:moveTo>
                    <a:pt x="422053" y="409051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444711" y="407899"/>
                  </a:lnTo>
                  <a:lnTo>
                    <a:pt x="422053" y="409051"/>
                  </a:lnTo>
                  <a:close/>
                </a:path>
              </a:pathLst>
            </a:custGeom>
            <a:solidFill>
              <a:srgbClr val="90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540241" y="1134297"/>
              <a:ext cx="421640" cy="387985"/>
            </a:xfrm>
            <a:custGeom>
              <a:avLst/>
              <a:gdLst/>
              <a:ahLst/>
              <a:cxnLst/>
              <a:rect l="l" t="t" r="r" b="b"/>
              <a:pathLst>
                <a:path w="421639" h="387984">
                  <a:moveTo>
                    <a:pt x="398854" y="387772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421512" y="386620"/>
                  </a:lnTo>
                  <a:lnTo>
                    <a:pt x="398854" y="387772"/>
                  </a:lnTo>
                  <a:close/>
                </a:path>
              </a:pathLst>
            </a:custGeom>
            <a:solidFill>
              <a:srgbClr val="96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541179" y="1156718"/>
              <a:ext cx="398780" cy="367030"/>
            </a:xfrm>
            <a:custGeom>
              <a:avLst/>
              <a:gdLst/>
              <a:ahLst/>
              <a:cxnLst/>
              <a:rect l="l" t="t" r="r" b="b"/>
              <a:pathLst>
                <a:path w="398779" h="367030">
                  <a:moveTo>
                    <a:pt x="375637" y="366483"/>
                  </a:moveTo>
                  <a:lnTo>
                    <a:pt x="953" y="22816"/>
                  </a:lnTo>
                  <a:lnTo>
                    <a:pt x="0" y="0"/>
                  </a:lnTo>
                  <a:lnTo>
                    <a:pt x="398289" y="365331"/>
                  </a:lnTo>
                  <a:lnTo>
                    <a:pt x="375637" y="366483"/>
                  </a:lnTo>
                  <a:close/>
                </a:path>
              </a:pathLst>
            </a:custGeom>
            <a:solidFill>
              <a:srgbClr val="9ADB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542116" y="1179138"/>
              <a:ext cx="375285" cy="345440"/>
            </a:xfrm>
            <a:custGeom>
              <a:avLst/>
              <a:gdLst/>
              <a:ahLst/>
              <a:cxnLst/>
              <a:rect l="l" t="t" r="r" b="b"/>
              <a:pathLst>
                <a:path w="375285" h="345440">
                  <a:moveTo>
                    <a:pt x="352424" y="345196"/>
                  </a:moveTo>
                  <a:lnTo>
                    <a:pt x="953" y="22814"/>
                  </a:lnTo>
                  <a:lnTo>
                    <a:pt x="0" y="0"/>
                  </a:lnTo>
                  <a:lnTo>
                    <a:pt x="375086" y="344044"/>
                  </a:lnTo>
                  <a:lnTo>
                    <a:pt x="352424" y="345196"/>
                  </a:lnTo>
                  <a:close/>
                </a:path>
              </a:pathLst>
            </a:custGeom>
            <a:solidFill>
              <a:srgbClr val="9FDD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43053" y="1201562"/>
              <a:ext cx="352425" cy="324485"/>
            </a:xfrm>
            <a:custGeom>
              <a:avLst/>
              <a:gdLst/>
              <a:ahLst/>
              <a:cxnLst/>
              <a:rect l="l" t="t" r="r" b="b"/>
              <a:pathLst>
                <a:path w="352425" h="324484">
                  <a:moveTo>
                    <a:pt x="329224" y="323905"/>
                  </a:moveTo>
                  <a:lnTo>
                    <a:pt x="953" y="22802"/>
                  </a:lnTo>
                  <a:lnTo>
                    <a:pt x="0" y="0"/>
                  </a:lnTo>
                  <a:lnTo>
                    <a:pt x="351881" y="322752"/>
                  </a:lnTo>
                  <a:lnTo>
                    <a:pt x="329224" y="323905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43991" y="1223985"/>
              <a:ext cx="328930" cy="302895"/>
            </a:xfrm>
            <a:custGeom>
              <a:avLst/>
              <a:gdLst/>
              <a:ahLst/>
              <a:cxnLst/>
              <a:rect l="l" t="t" r="r" b="b"/>
              <a:pathLst>
                <a:path w="328929" h="302894">
                  <a:moveTo>
                    <a:pt x="306005" y="302615"/>
                  </a:moveTo>
                  <a:lnTo>
                    <a:pt x="953" y="22815"/>
                  </a:lnTo>
                  <a:lnTo>
                    <a:pt x="0" y="0"/>
                  </a:lnTo>
                  <a:lnTo>
                    <a:pt x="328659" y="301463"/>
                  </a:lnTo>
                  <a:lnTo>
                    <a:pt x="306005" y="302615"/>
                  </a:lnTo>
                  <a:close/>
                </a:path>
              </a:pathLst>
            </a:custGeom>
            <a:solidFill>
              <a:srgbClr val="A8E0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544928" y="1246404"/>
              <a:ext cx="306070" cy="281940"/>
            </a:xfrm>
            <a:custGeom>
              <a:avLst/>
              <a:gdLst/>
              <a:ahLst/>
              <a:cxnLst/>
              <a:rect l="l" t="t" r="r" b="b"/>
              <a:pathLst>
                <a:path w="306070" h="281940">
                  <a:moveTo>
                    <a:pt x="282793" y="281329"/>
                  </a:moveTo>
                  <a:lnTo>
                    <a:pt x="50" y="21986"/>
                  </a:lnTo>
                  <a:lnTo>
                    <a:pt x="519" y="12426"/>
                  </a:lnTo>
                  <a:lnTo>
                    <a:pt x="0" y="0"/>
                  </a:lnTo>
                  <a:lnTo>
                    <a:pt x="305456" y="280176"/>
                  </a:lnTo>
                  <a:lnTo>
                    <a:pt x="282793" y="281329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543968" y="1268020"/>
              <a:ext cx="284480" cy="260985"/>
            </a:xfrm>
            <a:custGeom>
              <a:avLst/>
              <a:gdLst/>
              <a:ahLst/>
              <a:cxnLst/>
              <a:rect l="l" t="t" r="r" b="b"/>
              <a:pathLst>
                <a:path w="284479" h="260984">
                  <a:moveTo>
                    <a:pt x="261491" y="260845"/>
                  </a:moveTo>
                  <a:lnTo>
                    <a:pt x="0" y="20995"/>
                  </a:lnTo>
                  <a:lnTo>
                    <a:pt x="1029" y="0"/>
                  </a:lnTo>
                  <a:lnTo>
                    <a:pt x="284153" y="259693"/>
                  </a:lnTo>
                  <a:lnTo>
                    <a:pt x="261491" y="260845"/>
                  </a:lnTo>
                  <a:close/>
                </a:path>
              </a:pathLst>
            </a:custGeom>
            <a:solidFill>
              <a:srgbClr val="B1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542957" y="1288667"/>
              <a:ext cx="262890" cy="242570"/>
            </a:xfrm>
            <a:custGeom>
              <a:avLst/>
              <a:gdLst/>
              <a:ahLst/>
              <a:cxnLst/>
              <a:rect l="l" t="t" r="r" b="b"/>
              <a:pathLst>
                <a:path w="262889" h="242569">
                  <a:moveTo>
                    <a:pt x="241296" y="242311"/>
                  </a:moveTo>
                  <a:lnTo>
                    <a:pt x="0" y="20985"/>
                  </a:lnTo>
                  <a:lnTo>
                    <a:pt x="1028" y="0"/>
                  </a:lnTo>
                  <a:lnTo>
                    <a:pt x="262883" y="240179"/>
                  </a:lnTo>
                  <a:lnTo>
                    <a:pt x="244077" y="241135"/>
                  </a:lnTo>
                  <a:lnTo>
                    <a:pt x="241296" y="242311"/>
                  </a:lnTo>
                  <a:close/>
                </a:path>
              </a:pathLst>
            </a:custGeom>
            <a:solidFill>
              <a:srgbClr val="B6E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526776" y="1309299"/>
              <a:ext cx="257753" cy="3305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923289" y="648474"/>
            <a:ext cx="3899535" cy="808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60"/>
              </a:lnSpc>
              <a:spcBef>
                <a:spcPts val="100"/>
              </a:spcBef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r>
              <a:rPr sz="2000" spc="-11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00ADEF"/>
                </a:solidFill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  <a:p>
            <a:pPr marL="12700" marR="5080">
              <a:lnSpc>
                <a:spcPts val="1920"/>
              </a:lnSpc>
              <a:spcBef>
                <a:spcPts val="25"/>
              </a:spcBef>
            </a:pPr>
            <a:r>
              <a:rPr sz="1600" b="1" spc="-10" dirty="0">
                <a:latin typeface="Trebuchet MS"/>
                <a:cs typeface="Trebuchet MS"/>
              </a:rPr>
              <a:t>Add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105" dirty="0">
                <a:latin typeface="Trebuchet MS"/>
                <a:cs typeface="Trebuchet MS"/>
              </a:rPr>
              <a:t>correct </a:t>
            </a:r>
            <a:r>
              <a:rPr sz="1600" b="1" spc="-30" dirty="0">
                <a:latin typeface="Trebuchet MS"/>
                <a:cs typeface="Trebuchet MS"/>
              </a:rPr>
              <a:t>endings </a:t>
            </a:r>
            <a:r>
              <a:rPr sz="1600" b="1" spc="-90" dirty="0">
                <a:latin typeface="Trebuchet MS"/>
                <a:cs typeface="Trebuchet MS"/>
              </a:rPr>
              <a:t>to </a:t>
            </a:r>
            <a:r>
              <a:rPr sz="1600" b="1" spc="-100" dirty="0">
                <a:latin typeface="Trebuchet MS"/>
                <a:cs typeface="Trebuchet MS"/>
              </a:rPr>
              <a:t>turn </a:t>
            </a:r>
            <a:r>
              <a:rPr sz="1600" b="1" spc="-70" dirty="0">
                <a:latin typeface="Trebuchet MS"/>
                <a:cs typeface="Trebuchet MS"/>
              </a:rPr>
              <a:t>these </a:t>
            </a:r>
            <a:r>
              <a:rPr sz="1600" b="1" spc="-45" dirty="0">
                <a:latin typeface="Trebuchet MS"/>
                <a:cs typeface="Trebuchet MS"/>
              </a:rPr>
              <a:t>words  </a:t>
            </a:r>
            <a:r>
              <a:rPr sz="1600" b="1" spc="-90" dirty="0">
                <a:latin typeface="Trebuchet MS"/>
                <a:cs typeface="Trebuchet MS"/>
              </a:rPr>
              <a:t>into</a:t>
            </a:r>
            <a:r>
              <a:rPr sz="1600" b="1" spc="-60" dirty="0">
                <a:latin typeface="Trebuchet MS"/>
                <a:cs typeface="Trebuchet MS"/>
              </a:rPr>
              <a:t> </a:t>
            </a:r>
            <a:r>
              <a:rPr sz="1600" b="1" i="1" spc="-110" dirty="0">
                <a:latin typeface="Trebuchet MS"/>
                <a:cs typeface="Trebuchet MS"/>
              </a:rPr>
              <a:t>adjectives</a:t>
            </a:r>
            <a:r>
              <a:rPr sz="1600" b="1" spc="-110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121994" y="6500431"/>
            <a:ext cx="18840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0355" algn="l"/>
                <a:tab pos="948055" algn="l"/>
                <a:tab pos="1870075" algn="l"/>
              </a:tabLst>
            </a:pPr>
            <a:r>
              <a:rPr sz="1600" spc="-280" dirty="0">
                <a:latin typeface="Trebuchet MS"/>
                <a:cs typeface="Trebuchet MS"/>
              </a:rPr>
              <a:t>1	</a:t>
            </a:r>
            <a:r>
              <a:rPr sz="1600" spc="-40" dirty="0">
                <a:latin typeface="Trebuchet MS"/>
                <a:cs typeface="Trebuchet MS"/>
              </a:rPr>
              <a:t>wind	</a:t>
            </a:r>
            <a:r>
              <a:rPr sz="1600" u="sng" spc="-12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1600" u="sng" spc="-4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	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641674" y="6500418"/>
            <a:ext cx="192023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0355" algn="l"/>
                <a:tab pos="984250" algn="l"/>
                <a:tab pos="1906270" algn="l"/>
              </a:tabLst>
            </a:pPr>
            <a:r>
              <a:rPr sz="1600" spc="15" dirty="0">
                <a:latin typeface="Trebuchet MS"/>
                <a:cs typeface="Trebuchet MS"/>
              </a:rPr>
              <a:t>6	</a:t>
            </a:r>
            <a:r>
              <a:rPr sz="1600" spc="-80" dirty="0">
                <a:latin typeface="Trebuchet MS"/>
                <a:cs typeface="Trebuchet MS"/>
              </a:rPr>
              <a:t>fool	</a:t>
            </a:r>
            <a:r>
              <a:rPr sz="1600" u="sng" spc="-16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1600" u="sng" spc="-8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	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121994" y="6960158"/>
            <a:ext cx="18840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0355" algn="l"/>
                <a:tab pos="948055" algn="l"/>
                <a:tab pos="1870075" algn="l"/>
              </a:tabLst>
            </a:pPr>
            <a:r>
              <a:rPr sz="1600" spc="15" dirty="0">
                <a:latin typeface="Trebuchet MS"/>
                <a:cs typeface="Trebuchet MS"/>
              </a:rPr>
              <a:t>2	</a:t>
            </a:r>
            <a:r>
              <a:rPr sz="1600" spc="-15" dirty="0">
                <a:latin typeface="Trebuchet MS"/>
                <a:cs typeface="Trebuchet MS"/>
              </a:rPr>
              <a:t>gold	</a:t>
            </a:r>
            <a:r>
              <a:rPr sz="1600" u="sng" spc="-10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1600" u="sng" spc="-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	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641674" y="6960158"/>
            <a:ext cx="192023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0355" algn="l"/>
                <a:tab pos="984250" algn="l"/>
                <a:tab pos="1906270" algn="l"/>
              </a:tabLst>
            </a:pPr>
            <a:r>
              <a:rPr sz="1600" spc="-40" dirty="0">
                <a:latin typeface="Trebuchet MS"/>
                <a:cs typeface="Trebuchet MS"/>
              </a:rPr>
              <a:t>7	</a:t>
            </a:r>
            <a:r>
              <a:rPr sz="1600" spc="-35" dirty="0">
                <a:latin typeface="Trebuchet MS"/>
                <a:cs typeface="Trebuchet MS"/>
              </a:rPr>
              <a:t>charm	</a:t>
            </a:r>
            <a:r>
              <a:rPr sz="1600" u="sng" spc="-12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1600" u="sng" spc="-3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	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121994" y="7419899"/>
            <a:ext cx="18840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0355" algn="l"/>
                <a:tab pos="948055" algn="l"/>
                <a:tab pos="1870075" algn="l"/>
              </a:tabLst>
            </a:pPr>
            <a:r>
              <a:rPr sz="1600" spc="15" dirty="0">
                <a:latin typeface="Trebuchet MS"/>
                <a:cs typeface="Trebuchet MS"/>
              </a:rPr>
              <a:t>3	</a:t>
            </a:r>
            <a:r>
              <a:rPr sz="1600" spc="-85" dirty="0">
                <a:latin typeface="Trebuchet MS"/>
                <a:cs typeface="Trebuchet MS"/>
              </a:rPr>
              <a:t>friend	</a:t>
            </a:r>
            <a:r>
              <a:rPr sz="1600" u="sng" spc="-17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	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641674" y="7419899"/>
            <a:ext cx="192023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0355" algn="l"/>
                <a:tab pos="984250" algn="l"/>
                <a:tab pos="1906270" algn="l"/>
              </a:tabLst>
            </a:pPr>
            <a:r>
              <a:rPr sz="1600" spc="15" dirty="0">
                <a:latin typeface="Trebuchet MS"/>
                <a:cs typeface="Trebuchet MS"/>
              </a:rPr>
              <a:t>8	</a:t>
            </a:r>
            <a:r>
              <a:rPr sz="1600" spc="-75" dirty="0">
                <a:latin typeface="Trebuchet MS"/>
                <a:cs typeface="Trebuchet MS"/>
              </a:rPr>
              <a:t>child	</a:t>
            </a:r>
            <a:r>
              <a:rPr sz="1600" u="sng" spc="-16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1600" u="sng" spc="-7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	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121994" y="7879637"/>
            <a:ext cx="1884045" cy="728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0355" indent="-288290">
              <a:lnSpc>
                <a:spcPct val="100000"/>
              </a:lnSpc>
              <a:spcBef>
                <a:spcPts val="100"/>
              </a:spcBef>
              <a:buAutoNum type="arabicPlain" startAt="4"/>
              <a:tabLst>
                <a:tab pos="300355" algn="l"/>
                <a:tab pos="300990" algn="l"/>
                <a:tab pos="948055" algn="l"/>
                <a:tab pos="1870075" algn="l"/>
              </a:tabLst>
            </a:pPr>
            <a:r>
              <a:rPr sz="1600" spc="-114" dirty="0">
                <a:latin typeface="Trebuchet MS"/>
                <a:cs typeface="Trebuchet MS"/>
              </a:rPr>
              <a:t>rot	</a:t>
            </a:r>
            <a:r>
              <a:rPr sz="1600" u="sng" spc="-20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1600" u="sng" spc="-114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	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Trebuchet MS"/>
              <a:buAutoNum type="arabicPlain" startAt="4"/>
            </a:pPr>
            <a:endParaRPr sz="1450">
              <a:latin typeface="Trebuchet MS"/>
              <a:cs typeface="Trebuchet MS"/>
            </a:endParaRPr>
          </a:p>
          <a:p>
            <a:pPr marL="300355" indent="-288290">
              <a:lnSpc>
                <a:spcPct val="100000"/>
              </a:lnSpc>
              <a:buAutoNum type="arabicPlain" startAt="4"/>
              <a:tabLst>
                <a:tab pos="300355" algn="l"/>
                <a:tab pos="300990" algn="l"/>
                <a:tab pos="1870075" algn="l"/>
              </a:tabLst>
            </a:pPr>
            <a:r>
              <a:rPr sz="1600" spc="-10" dirty="0">
                <a:latin typeface="Trebuchet MS"/>
                <a:cs typeface="Trebuchet MS"/>
              </a:rPr>
              <a:t>danger</a:t>
            </a:r>
            <a:r>
              <a:rPr sz="1600" spc="-245" dirty="0">
                <a:latin typeface="Trebuchet MS"/>
                <a:cs typeface="Trebuchet MS"/>
              </a:rPr>
              <a:t> </a:t>
            </a: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1600" u="sng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	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569944" y="7879637"/>
            <a:ext cx="1991995" cy="728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2745" indent="-289560">
              <a:lnSpc>
                <a:spcPct val="100000"/>
              </a:lnSpc>
              <a:spcBef>
                <a:spcPts val="100"/>
              </a:spcBef>
              <a:buAutoNum type="arabicPlain" startAt="9"/>
              <a:tabLst>
                <a:tab pos="372110" algn="l"/>
                <a:tab pos="373380" algn="l"/>
                <a:tab pos="1056005" algn="l"/>
                <a:tab pos="1978025" algn="l"/>
              </a:tabLst>
            </a:pPr>
            <a:r>
              <a:rPr sz="1600" spc="-75" dirty="0">
                <a:latin typeface="Trebuchet MS"/>
                <a:cs typeface="Trebuchet MS"/>
              </a:rPr>
              <a:t>love	</a:t>
            </a:r>
            <a:r>
              <a:rPr sz="1600" u="sng" spc="-16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1600" u="sng" spc="-7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	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Trebuchet MS"/>
              <a:buAutoNum type="arabicPlain" startAt="9"/>
            </a:pPr>
            <a:endParaRPr sz="1450">
              <a:latin typeface="Trebuchet MS"/>
              <a:cs typeface="Trebuchet MS"/>
            </a:endParaRPr>
          </a:p>
          <a:p>
            <a:pPr marL="372745" indent="-360680">
              <a:lnSpc>
                <a:spcPct val="100000"/>
              </a:lnSpc>
              <a:buAutoNum type="arabicPlain" startAt="9"/>
              <a:tabLst>
                <a:tab pos="372110" algn="l"/>
                <a:tab pos="373380" algn="l"/>
                <a:tab pos="1978025" algn="l"/>
              </a:tabLst>
            </a:pPr>
            <a:r>
              <a:rPr sz="1600" spc="-90" dirty="0">
                <a:latin typeface="Trebuchet MS"/>
                <a:cs typeface="Trebuchet MS"/>
              </a:rPr>
              <a:t>interest</a:t>
            </a:r>
            <a:r>
              <a:rPr sz="1600" spc="5" dirty="0">
                <a:latin typeface="Trebuchet MS"/>
                <a:cs typeface="Trebuchet MS"/>
              </a:rPr>
              <a:t> </a:t>
            </a: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1600" u="sng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	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658819" y="2373553"/>
            <a:ext cx="192023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0355" algn="l"/>
                <a:tab pos="984250" algn="l"/>
                <a:tab pos="1906270" algn="l"/>
              </a:tabLst>
            </a:pPr>
            <a:r>
              <a:rPr sz="1600" spc="15" dirty="0">
                <a:latin typeface="Trebuchet MS"/>
                <a:cs typeface="Trebuchet MS"/>
              </a:rPr>
              <a:t>6	</a:t>
            </a:r>
            <a:r>
              <a:rPr sz="1600" spc="-120" dirty="0">
                <a:latin typeface="Trebuchet MS"/>
                <a:cs typeface="Trebuchet MS"/>
              </a:rPr>
              <a:t>dirt	</a:t>
            </a:r>
            <a:r>
              <a:rPr sz="1600" u="sng" spc="-204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1600" u="sng" spc="-12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	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658819" y="2833293"/>
            <a:ext cx="192023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0355" algn="l"/>
                <a:tab pos="984250" algn="l"/>
                <a:tab pos="1906270" algn="l"/>
              </a:tabLst>
            </a:pPr>
            <a:r>
              <a:rPr sz="1600" spc="-40" dirty="0">
                <a:latin typeface="Trebuchet MS"/>
                <a:cs typeface="Trebuchet MS"/>
              </a:rPr>
              <a:t>7	</a:t>
            </a:r>
            <a:r>
              <a:rPr sz="1600" spc="-35" dirty="0">
                <a:latin typeface="Trebuchet MS"/>
                <a:cs typeface="Trebuchet MS"/>
              </a:rPr>
              <a:t>music	</a:t>
            </a:r>
            <a:r>
              <a:rPr sz="1600" u="sng" spc="-12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1600" u="sng" spc="-3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	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658819" y="3293033"/>
            <a:ext cx="192023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0355" algn="l"/>
                <a:tab pos="984250" algn="l"/>
                <a:tab pos="1906270" algn="l"/>
              </a:tabLst>
            </a:pPr>
            <a:r>
              <a:rPr sz="1600" spc="15" dirty="0">
                <a:latin typeface="Trebuchet MS"/>
                <a:cs typeface="Trebuchet MS"/>
              </a:rPr>
              <a:t>8	</a:t>
            </a:r>
            <a:r>
              <a:rPr sz="1600" spc="-55" dirty="0">
                <a:latin typeface="Trebuchet MS"/>
                <a:cs typeface="Trebuchet MS"/>
              </a:rPr>
              <a:t>nation	</a:t>
            </a:r>
            <a:r>
              <a:rPr sz="1600" u="sng" spc="-14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1600" u="sng" spc="-5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	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139139" y="2373553"/>
            <a:ext cx="1884045" cy="1648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0355" indent="-288290">
              <a:lnSpc>
                <a:spcPct val="100000"/>
              </a:lnSpc>
              <a:spcBef>
                <a:spcPts val="100"/>
              </a:spcBef>
              <a:buAutoNum type="arabicPlain"/>
              <a:tabLst>
                <a:tab pos="300355" algn="l"/>
                <a:tab pos="300990" algn="l"/>
                <a:tab pos="1870075" algn="l"/>
              </a:tabLst>
            </a:pPr>
            <a:r>
              <a:rPr sz="1600" spc="-25" dirty="0">
                <a:latin typeface="Trebuchet MS"/>
                <a:cs typeface="Trebuchet MS"/>
              </a:rPr>
              <a:t>peace </a:t>
            </a:r>
            <a:r>
              <a:rPr sz="1600" spc="-15" dirty="0">
                <a:latin typeface="Trebuchet MS"/>
                <a:cs typeface="Trebuchet MS"/>
              </a:rPr>
              <a:t> </a:t>
            </a: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1600" u="sng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	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Trebuchet MS"/>
              <a:buAutoNum type="arabicPlain"/>
            </a:pPr>
            <a:endParaRPr sz="1450">
              <a:latin typeface="Trebuchet MS"/>
              <a:cs typeface="Trebuchet MS"/>
            </a:endParaRPr>
          </a:p>
          <a:p>
            <a:pPr marL="300355" indent="-288290">
              <a:lnSpc>
                <a:spcPct val="100000"/>
              </a:lnSpc>
              <a:buAutoNum type="arabicPlain"/>
              <a:tabLst>
                <a:tab pos="300355" algn="l"/>
                <a:tab pos="300990" algn="l"/>
                <a:tab pos="948055" algn="l"/>
                <a:tab pos="1870075" algn="l"/>
              </a:tabLst>
            </a:pPr>
            <a:r>
              <a:rPr sz="1600" spc="-55" dirty="0">
                <a:latin typeface="Trebuchet MS"/>
                <a:cs typeface="Trebuchet MS"/>
              </a:rPr>
              <a:t>storm	</a:t>
            </a:r>
            <a:r>
              <a:rPr sz="1600" u="sng" spc="-14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1600" u="sng" spc="-5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	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Trebuchet MS"/>
              <a:buAutoNum type="arabicPlain"/>
            </a:pPr>
            <a:endParaRPr sz="1450">
              <a:latin typeface="Trebuchet MS"/>
              <a:cs typeface="Trebuchet MS"/>
            </a:endParaRPr>
          </a:p>
          <a:p>
            <a:pPr marL="300355" indent="-288290">
              <a:lnSpc>
                <a:spcPct val="100000"/>
              </a:lnSpc>
              <a:buAutoNum type="arabicPlain"/>
              <a:tabLst>
                <a:tab pos="300355" algn="l"/>
                <a:tab pos="300990" algn="l"/>
                <a:tab pos="948055" algn="l"/>
                <a:tab pos="1870075" algn="l"/>
              </a:tabLst>
            </a:pPr>
            <a:r>
              <a:rPr sz="1600" spc="-5" dirty="0">
                <a:latin typeface="Trebuchet MS"/>
                <a:cs typeface="Trebuchet MS"/>
              </a:rPr>
              <a:t>mud	</a:t>
            </a:r>
            <a:r>
              <a:rPr sz="1600" u="sng" spc="-9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1600" u="sng" spc="-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	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Trebuchet MS"/>
              <a:buAutoNum type="arabicPlain"/>
            </a:pPr>
            <a:endParaRPr sz="1450">
              <a:latin typeface="Trebuchet MS"/>
              <a:cs typeface="Trebuchet MS"/>
            </a:endParaRPr>
          </a:p>
          <a:p>
            <a:pPr marL="300355" indent="-288290">
              <a:lnSpc>
                <a:spcPct val="100000"/>
              </a:lnSpc>
              <a:spcBef>
                <a:spcPts val="5"/>
              </a:spcBef>
              <a:buAutoNum type="arabicPlain"/>
              <a:tabLst>
                <a:tab pos="300355" algn="l"/>
                <a:tab pos="300990" algn="l"/>
                <a:tab pos="948055" algn="l"/>
                <a:tab pos="1870075" algn="l"/>
              </a:tabLst>
            </a:pPr>
            <a:r>
              <a:rPr sz="1600" spc="-80" dirty="0">
                <a:latin typeface="Trebuchet MS"/>
                <a:cs typeface="Trebuchet MS"/>
              </a:rPr>
              <a:t>forget	</a:t>
            </a:r>
            <a:r>
              <a:rPr sz="1600" u="sng" spc="-16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1600" u="sng" spc="-8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	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658819" y="3752773"/>
            <a:ext cx="192023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0355" algn="l"/>
                <a:tab pos="984250" algn="l"/>
                <a:tab pos="1906270" algn="l"/>
              </a:tabLst>
            </a:pPr>
            <a:r>
              <a:rPr sz="1600" spc="15" dirty="0">
                <a:latin typeface="Trebuchet MS"/>
                <a:cs typeface="Trebuchet MS"/>
              </a:rPr>
              <a:t>9	</a:t>
            </a:r>
            <a:r>
              <a:rPr sz="1600" spc="-45" dirty="0">
                <a:latin typeface="Trebuchet MS"/>
                <a:cs typeface="Trebuchet MS"/>
              </a:rPr>
              <a:t>dust	</a:t>
            </a:r>
            <a:r>
              <a:rPr sz="1600" u="sng" spc="-13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1600" u="sng" spc="-4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	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992266" y="1659465"/>
            <a:ext cx="4892040" cy="534035"/>
            <a:chOff x="992266" y="1659465"/>
            <a:chExt cx="4892040" cy="534035"/>
          </a:xfrm>
        </p:grpSpPr>
        <p:sp>
          <p:nvSpPr>
            <p:cNvPr id="48" name="object 48"/>
            <p:cNvSpPr/>
            <p:nvPr/>
          </p:nvSpPr>
          <p:spPr>
            <a:xfrm>
              <a:off x="995147" y="2136869"/>
              <a:ext cx="744220" cy="56515"/>
            </a:xfrm>
            <a:custGeom>
              <a:avLst/>
              <a:gdLst/>
              <a:ahLst/>
              <a:cxnLst/>
              <a:rect l="l" t="t" r="r" b="b"/>
              <a:pathLst>
                <a:path w="744219" h="56514">
                  <a:moveTo>
                    <a:pt x="744055" y="56009"/>
                  </a:moveTo>
                  <a:lnTo>
                    <a:pt x="704927" y="56009"/>
                  </a:lnTo>
                  <a:lnTo>
                    <a:pt x="1912" y="3089"/>
                  </a:lnTo>
                  <a:lnTo>
                    <a:pt x="0" y="0"/>
                  </a:lnTo>
                  <a:lnTo>
                    <a:pt x="744055" y="56009"/>
                  </a:lnTo>
                  <a:close/>
                </a:path>
              </a:pathLst>
            </a:custGeom>
            <a:solidFill>
              <a:srgbClr val="56A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93216" y="2133750"/>
              <a:ext cx="785495" cy="59690"/>
            </a:xfrm>
            <a:custGeom>
              <a:avLst/>
              <a:gdLst/>
              <a:ahLst/>
              <a:cxnLst/>
              <a:rect l="l" t="t" r="r" b="b"/>
              <a:pathLst>
                <a:path w="785494" h="59689">
                  <a:moveTo>
                    <a:pt x="785485" y="59128"/>
                  </a:moveTo>
                  <a:lnTo>
                    <a:pt x="746343" y="59128"/>
                  </a:lnTo>
                  <a:lnTo>
                    <a:pt x="1913" y="3090"/>
                  </a:lnTo>
                  <a:lnTo>
                    <a:pt x="0" y="0"/>
                  </a:lnTo>
                  <a:lnTo>
                    <a:pt x="785485" y="59128"/>
                  </a:lnTo>
                  <a:close/>
                </a:path>
              </a:pathLst>
            </a:custGeom>
            <a:solidFill>
              <a:srgbClr val="4EA6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92266" y="2130706"/>
              <a:ext cx="826135" cy="62230"/>
            </a:xfrm>
            <a:custGeom>
              <a:avLst/>
              <a:gdLst/>
              <a:ahLst/>
              <a:cxnLst/>
              <a:rect l="l" t="t" r="r" b="b"/>
              <a:pathLst>
                <a:path w="826135" h="62230">
                  <a:moveTo>
                    <a:pt x="825925" y="62172"/>
                  </a:moveTo>
                  <a:lnTo>
                    <a:pt x="786791" y="62172"/>
                  </a:lnTo>
                  <a:lnTo>
                    <a:pt x="932" y="3015"/>
                  </a:lnTo>
                  <a:lnTo>
                    <a:pt x="0" y="1510"/>
                  </a:lnTo>
                  <a:lnTo>
                    <a:pt x="0" y="0"/>
                  </a:lnTo>
                  <a:lnTo>
                    <a:pt x="825925" y="62172"/>
                  </a:lnTo>
                  <a:close/>
                </a:path>
              </a:pathLst>
            </a:custGeom>
            <a:solidFill>
              <a:srgbClr val="43A6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92266" y="2127733"/>
              <a:ext cx="865505" cy="65405"/>
            </a:xfrm>
            <a:custGeom>
              <a:avLst/>
              <a:gdLst/>
              <a:ahLst/>
              <a:cxnLst/>
              <a:rect l="l" t="t" r="r" b="b"/>
              <a:pathLst>
                <a:path w="865505" h="65405">
                  <a:moveTo>
                    <a:pt x="865410" y="65145"/>
                  </a:moveTo>
                  <a:lnTo>
                    <a:pt x="826252" y="65145"/>
                  </a:lnTo>
                  <a:lnTo>
                    <a:pt x="0" y="2948"/>
                  </a:lnTo>
                  <a:lnTo>
                    <a:pt x="0" y="0"/>
                  </a:lnTo>
                  <a:lnTo>
                    <a:pt x="865410" y="65145"/>
                  </a:lnTo>
                  <a:close/>
                </a:path>
              </a:pathLst>
            </a:custGeom>
            <a:solidFill>
              <a:srgbClr val="36A7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92266" y="2124760"/>
              <a:ext cx="905510" cy="68580"/>
            </a:xfrm>
            <a:custGeom>
              <a:avLst/>
              <a:gdLst/>
              <a:ahLst/>
              <a:cxnLst/>
              <a:rect l="l" t="t" r="r" b="b"/>
              <a:pathLst>
                <a:path w="905510" h="68580">
                  <a:moveTo>
                    <a:pt x="904908" y="68118"/>
                  </a:moveTo>
                  <a:lnTo>
                    <a:pt x="865745" y="68118"/>
                  </a:lnTo>
                  <a:lnTo>
                    <a:pt x="0" y="2948"/>
                  </a:lnTo>
                  <a:lnTo>
                    <a:pt x="0" y="0"/>
                  </a:lnTo>
                  <a:lnTo>
                    <a:pt x="904908" y="68118"/>
                  </a:lnTo>
                  <a:close/>
                </a:path>
              </a:pathLst>
            </a:custGeom>
            <a:solidFill>
              <a:srgbClr val="23A7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92266" y="2121790"/>
              <a:ext cx="944880" cy="71120"/>
            </a:xfrm>
            <a:custGeom>
              <a:avLst/>
              <a:gdLst/>
              <a:ahLst/>
              <a:cxnLst/>
              <a:rect l="l" t="t" r="r" b="b"/>
              <a:pathLst>
                <a:path w="944880" h="71119">
                  <a:moveTo>
                    <a:pt x="944369" y="71088"/>
                  </a:moveTo>
                  <a:lnTo>
                    <a:pt x="905227" y="71088"/>
                  </a:lnTo>
                  <a:lnTo>
                    <a:pt x="0" y="2946"/>
                  </a:lnTo>
                  <a:lnTo>
                    <a:pt x="0" y="0"/>
                  </a:lnTo>
                  <a:lnTo>
                    <a:pt x="944369" y="71088"/>
                  </a:lnTo>
                  <a:close/>
                </a:path>
              </a:pathLst>
            </a:custGeom>
            <a:solidFill>
              <a:srgbClr val="00A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92266" y="2118817"/>
              <a:ext cx="984250" cy="74295"/>
            </a:xfrm>
            <a:custGeom>
              <a:avLst/>
              <a:gdLst/>
              <a:ahLst/>
              <a:cxnLst/>
              <a:rect l="l" t="t" r="r" b="b"/>
              <a:pathLst>
                <a:path w="984249" h="74294">
                  <a:moveTo>
                    <a:pt x="983863" y="74061"/>
                  </a:moveTo>
                  <a:lnTo>
                    <a:pt x="944725" y="74061"/>
                  </a:lnTo>
                  <a:lnTo>
                    <a:pt x="0" y="2945"/>
                  </a:lnTo>
                  <a:lnTo>
                    <a:pt x="0" y="0"/>
                  </a:lnTo>
                  <a:lnTo>
                    <a:pt x="983863" y="74061"/>
                  </a:lnTo>
                  <a:close/>
                </a:path>
              </a:pathLst>
            </a:custGeom>
            <a:solidFill>
              <a:srgbClr val="00A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92266" y="2115844"/>
              <a:ext cx="1023619" cy="77470"/>
            </a:xfrm>
            <a:custGeom>
              <a:avLst/>
              <a:gdLst/>
              <a:ahLst/>
              <a:cxnLst/>
              <a:rect l="l" t="t" r="r" b="b"/>
              <a:pathLst>
                <a:path w="1023619" h="77469">
                  <a:moveTo>
                    <a:pt x="1023351" y="77034"/>
                  </a:moveTo>
                  <a:lnTo>
                    <a:pt x="984189" y="77034"/>
                  </a:lnTo>
                  <a:lnTo>
                    <a:pt x="0" y="2948"/>
                  </a:lnTo>
                  <a:lnTo>
                    <a:pt x="0" y="0"/>
                  </a:lnTo>
                  <a:lnTo>
                    <a:pt x="1023351" y="77034"/>
                  </a:lnTo>
                  <a:close/>
                </a:path>
              </a:pathLst>
            </a:custGeom>
            <a:solidFill>
              <a:srgbClr val="00A9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92266" y="2112871"/>
              <a:ext cx="1062990" cy="80010"/>
            </a:xfrm>
            <a:custGeom>
              <a:avLst/>
              <a:gdLst/>
              <a:ahLst/>
              <a:cxnLst/>
              <a:rect l="l" t="t" r="r" b="b"/>
              <a:pathLst>
                <a:path w="1062990" h="80010">
                  <a:moveTo>
                    <a:pt x="1062842" y="80007"/>
                  </a:moveTo>
                  <a:lnTo>
                    <a:pt x="1023687" y="80007"/>
                  </a:lnTo>
                  <a:lnTo>
                    <a:pt x="0" y="2948"/>
                  </a:lnTo>
                  <a:lnTo>
                    <a:pt x="0" y="0"/>
                  </a:lnTo>
                  <a:lnTo>
                    <a:pt x="1062842" y="80007"/>
                  </a:lnTo>
                  <a:close/>
                </a:path>
              </a:pathLst>
            </a:custGeom>
            <a:solidFill>
              <a:srgbClr val="00A9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92266" y="2109901"/>
              <a:ext cx="1102360" cy="83185"/>
            </a:xfrm>
            <a:custGeom>
              <a:avLst/>
              <a:gdLst/>
              <a:ahLst/>
              <a:cxnLst/>
              <a:rect l="l" t="t" r="r" b="b"/>
              <a:pathLst>
                <a:path w="1102360" h="83185">
                  <a:moveTo>
                    <a:pt x="1102307" y="82977"/>
                  </a:moveTo>
                  <a:lnTo>
                    <a:pt x="1063168" y="82977"/>
                  </a:lnTo>
                  <a:lnTo>
                    <a:pt x="0" y="2945"/>
                  </a:lnTo>
                  <a:lnTo>
                    <a:pt x="0" y="0"/>
                  </a:lnTo>
                  <a:lnTo>
                    <a:pt x="1102307" y="82977"/>
                  </a:lnTo>
                  <a:close/>
                </a:path>
              </a:pathLst>
            </a:custGeom>
            <a:solidFill>
              <a:srgbClr val="00A9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992266" y="2106927"/>
              <a:ext cx="1142365" cy="86360"/>
            </a:xfrm>
            <a:custGeom>
              <a:avLst/>
              <a:gdLst/>
              <a:ahLst/>
              <a:cxnLst/>
              <a:rect l="l" t="t" r="r" b="b"/>
              <a:pathLst>
                <a:path w="1142365" h="86360">
                  <a:moveTo>
                    <a:pt x="1141805" y="85951"/>
                  </a:moveTo>
                  <a:lnTo>
                    <a:pt x="1102661" y="85951"/>
                  </a:lnTo>
                  <a:lnTo>
                    <a:pt x="0" y="2946"/>
                  </a:lnTo>
                  <a:lnTo>
                    <a:pt x="0" y="0"/>
                  </a:lnTo>
                  <a:lnTo>
                    <a:pt x="1141805" y="85951"/>
                  </a:lnTo>
                  <a:close/>
                </a:path>
              </a:pathLst>
            </a:custGeom>
            <a:solidFill>
              <a:srgbClr val="00A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992266" y="2103955"/>
              <a:ext cx="1181735" cy="89535"/>
            </a:xfrm>
            <a:custGeom>
              <a:avLst/>
              <a:gdLst/>
              <a:ahLst/>
              <a:cxnLst/>
              <a:rect l="l" t="t" r="r" b="b"/>
              <a:pathLst>
                <a:path w="1181735" h="89535">
                  <a:moveTo>
                    <a:pt x="1181287" y="88923"/>
                  </a:moveTo>
                  <a:lnTo>
                    <a:pt x="1142131" y="88923"/>
                  </a:lnTo>
                  <a:lnTo>
                    <a:pt x="0" y="2948"/>
                  </a:lnTo>
                  <a:lnTo>
                    <a:pt x="0" y="0"/>
                  </a:lnTo>
                  <a:lnTo>
                    <a:pt x="1181287" y="88923"/>
                  </a:lnTo>
                  <a:close/>
                </a:path>
              </a:pathLst>
            </a:custGeom>
            <a:solidFill>
              <a:srgbClr val="00A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992266" y="2100982"/>
              <a:ext cx="1221105" cy="92075"/>
            </a:xfrm>
            <a:custGeom>
              <a:avLst/>
              <a:gdLst/>
              <a:ahLst/>
              <a:cxnLst/>
              <a:rect l="l" t="t" r="r" b="b"/>
              <a:pathLst>
                <a:path w="1221105" h="92075">
                  <a:moveTo>
                    <a:pt x="1220778" y="91896"/>
                  </a:moveTo>
                  <a:lnTo>
                    <a:pt x="1181625" y="91896"/>
                  </a:lnTo>
                  <a:lnTo>
                    <a:pt x="0" y="2948"/>
                  </a:lnTo>
                  <a:lnTo>
                    <a:pt x="0" y="0"/>
                  </a:lnTo>
                  <a:lnTo>
                    <a:pt x="1220778" y="91896"/>
                  </a:lnTo>
                  <a:close/>
                </a:path>
              </a:pathLst>
            </a:custGeom>
            <a:solidFill>
              <a:srgbClr val="00AB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992266" y="2098011"/>
              <a:ext cx="1260475" cy="95250"/>
            </a:xfrm>
            <a:custGeom>
              <a:avLst/>
              <a:gdLst/>
              <a:ahLst/>
              <a:cxnLst/>
              <a:rect l="l" t="t" r="r" b="b"/>
              <a:pathLst>
                <a:path w="1260474" h="95250">
                  <a:moveTo>
                    <a:pt x="1260249" y="94867"/>
                  </a:moveTo>
                  <a:lnTo>
                    <a:pt x="1221105" y="94867"/>
                  </a:lnTo>
                  <a:lnTo>
                    <a:pt x="0" y="2946"/>
                  </a:lnTo>
                  <a:lnTo>
                    <a:pt x="0" y="0"/>
                  </a:lnTo>
                  <a:lnTo>
                    <a:pt x="1260249" y="94867"/>
                  </a:lnTo>
                  <a:close/>
                </a:path>
              </a:pathLst>
            </a:custGeom>
            <a:solidFill>
              <a:srgbClr val="00AB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992263" y="2093531"/>
              <a:ext cx="1320165" cy="99695"/>
            </a:xfrm>
            <a:custGeom>
              <a:avLst/>
              <a:gdLst/>
              <a:ahLst/>
              <a:cxnLst/>
              <a:rect l="l" t="t" r="r" b="b"/>
              <a:pathLst>
                <a:path w="1320164" h="99694">
                  <a:moveTo>
                    <a:pt x="1319847" y="99352"/>
                  </a:moveTo>
                  <a:lnTo>
                    <a:pt x="0" y="0"/>
                  </a:lnTo>
                  <a:lnTo>
                    <a:pt x="0" y="1511"/>
                  </a:lnTo>
                  <a:lnTo>
                    <a:pt x="0" y="2946"/>
                  </a:lnTo>
                  <a:lnTo>
                    <a:pt x="0" y="4457"/>
                  </a:lnTo>
                  <a:lnTo>
                    <a:pt x="1260602" y="99352"/>
                  </a:lnTo>
                  <a:lnTo>
                    <a:pt x="1280706" y="99352"/>
                  </a:lnTo>
                  <a:lnTo>
                    <a:pt x="1299743" y="99352"/>
                  </a:lnTo>
                  <a:lnTo>
                    <a:pt x="1319847" y="99352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992266" y="2090512"/>
              <a:ext cx="1360170" cy="102870"/>
            </a:xfrm>
            <a:custGeom>
              <a:avLst/>
              <a:gdLst/>
              <a:ahLst/>
              <a:cxnLst/>
              <a:rect l="l" t="t" r="r" b="b"/>
              <a:pathLst>
                <a:path w="1360170" h="102869">
                  <a:moveTo>
                    <a:pt x="1359866" y="102366"/>
                  </a:moveTo>
                  <a:lnTo>
                    <a:pt x="1320708" y="102366"/>
                  </a:lnTo>
                  <a:lnTo>
                    <a:pt x="0" y="2948"/>
                  </a:lnTo>
                  <a:lnTo>
                    <a:pt x="0" y="0"/>
                  </a:lnTo>
                  <a:lnTo>
                    <a:pt x="1359866" y="102366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992266" y="2087499"/>
              <a:ext cx="1400175" cy="105410"/>
            </a:xfrm>
            <a:custGeom>
              <a:avLst/>
              <a:gdLst/>
              <a:ahLst/>
              <a:cxnLst/>
              <a:rect l="l" t="t" r="r" b="b"/>
              <a:pathLst>
                <a:path w="1400174" h="105410">
                  <a:moveTo>
                    <a:pt x="1399888" y="105379"/>
                  </a:moveTo>
                  <a:lnTo>
                    <a:pt x="1360733" y="105379"/>
                  </a:lnTo>
                  <a:lnTo>
                    <a:pt x="0" y="2948"/>
                  </a:lnTo>
                  <a:lnTo>
                    <a:pt x="0" y="0"/>
                  </a:lnTo>
                  <a:lnTo>
                    <a:pt x="1399888" y="105379"/>
                  </a:lnTo>
                  <a:close/>
                </a:path>
              </a:pathLst>
            </a:custGeom>
            <a:solidFill>
              <a:srgbClr val="00B3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992266" y="2084489"/>
              <a:ext cx="1440180" cy="108585"/>
            </a:xfrm>
            <a:custGeom>
              <a:avLst/>
              <a:gdLst/>
              <a:ahLst/>
              <a:cxnLst/>
              <a:rect l="l" t="t" r="r" b="b"/>
              <a:pathLst>
                <a:path w="1440180" h="108585">
                  <a:moveTo>
                    <a:pt x="1439882" y="108389"/>
                  </a:moveTo>
                  <a:lnTo>
                    <a:pt x="1400743" y="108389"/>
                  </a:lnTo>
                  <a:lnTo>
                    <a:pt x="0" y="2945"/>
                  </a:lnTo>
                  <a:lnTo>
                    <a:pt x="0" y="0"/>
                  </a:lnTo>
                  <a:lnTo>
                    <a:pt x="1439882" y="108389"/>
                  </a:lnTo>
                  <a:close/>
                </a:path>
              </a:pathLst>
            </a:custGeom>
            <a:solidFill>
              <a:srgbClr val="00B5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992266" y="2081476"/>
              <a:ext cx="1480185" cy="111760"/>
            </a:xfrm>
            <a:custGeom>
              <a:avLst/>
              <a:gdLst/>
              <a:ahLst/>
              <a:cxnLst/>
              <a:rect l="l" t="t" r="r" b="b"/>
              <a:pathLst>
                <a:path w="1480185" h="111760">
                  <a:moveTo>
                    <a:pt x="1479894" y="111402"/>
                  </a:moveTo>
                  <a:lnTo>
                    <a:pt x="1440737" y="111402"/>
                  </a:lnTo>
                  <a:lnTo>
                    <a:pt x="0" y="2948"/>
                  </a:lnTo>
                  <a:lnTo>
                    <a:pt x="0" y="0"/>
                  </a:lnTo>
                  <a:lnTo>
                    <a:pt x="1479894" y="111402"/>
                  </a:lnTo>
                  <a:close/>
                </a:path>
              </a:pathLst>
            </a:custGeom>
            <a:solidFill>
              <a:srgbClr val="00B9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992266" y="2078467"/>
              <a:ext cx="1520190" cy="114935"/>
            </a:xfrm>
            <a:custGeom>
              <a:avLst/>
              <a:gdLst/>
              <a:ahLst/>
              <a:cxnLst/>
              <a:rect l="l" t="t" r="r" b="b"/>
              <a:pathLst>
                <a:path w="1520190" h="114935">
                  <a:moveTo>
                    <a:pt x="1519888" y="114411"/>
                  </a:moveTo>
                  <a:lnTo>
                    <a:pt x="1480743" y="114411"/>
                  </a:lnTo>
                  <a:lnTo>
                    <a:pt x="0" y="2946"/>
                  </a:lnTo>
                  <a:lnTo>
                    <a:pt x="0" y="0"/>
                  </a:lnTo>
                  <a:lnTo>
                    <a:pt x="1519888" y="114411"/>
                  </a:lnTo>
                  <a:close/>
                </a:path>
              </a:pathLst>
            </a:custGeom>
            <a:solidFill>
              <a:srgbClr val="00BC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992266" y="2075454"/>
              <a:ext cx="1560195" cy="117475"/>
            </a:xfrm>
            <a:custGeom>
              <a:avLst/>
              <a:gdLst/>
              <a:ahLst/>
              <a:cxnLst/>
              <a:rect l="l" t="t" r="r" b="b"/>
              <a:pathLst>
                <a:path w="1560195" h="117475">
                  <a:moveTo>
                    <a:pt x="1559897" y="117424"/>
                  </a:moveTo>
                  <a:lnTo>
                    <a:pt x="1520743" y="117424"/>
                  </a:lnTo>
                  <a:lnTo>
                    <a:pt x="0" y="2948"/>
                  </a:lnTo>
                  <a:lnTo>
                    <a:pt x="0" y="0"/>
                  </a:lnTo>
                  <a:lnTo>
                    <a:pt x="1559897" y="117424"/>
                  </a:lnTo>
                  <a:close/>
                </a:path>
              </a:pathLst>
            </a:custGeom>
            <a:solidFill>
              <a:srgbClr val="00BF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992266" y="2072442"/>
              <a:ext cx="1600200" cy="120650"/>
            </a:xfrm>
            <a:custGeom>
              <a:avLst/>
              <a:gdLst/>
              <a:ahLst/>
              <a:cxnLst/>
              <a:rect l="l" t="t" r="r" b="b"/>
              <a:pathLst>
                <a:path w="1600199" h="120650">
                  <a:moveTo>
                    <a:pt x="1599916" y="120436"/>
                  </a:moveTo>
                  <a:lnTo>
                    <a:pt x="1560766" y="120436"/>
                  </a:lnTo>
                  <a:lnTo>
                    <a:pt x="0" y="2948"/>
                  </a:lnTo>
                  <a:lnTo>
                    <a:pt x="0" y="0"/>
                  </a:lnTo>
                  <a:lnTo>
                    <a:pt x="1599916" y="120436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992266" y="2069431"/>
              <a:ext cx="1640205" cy="123825"/>
            </a:xfrm>
            <a:custGeom>
              <a:avLst/>
              <a:gdLst/>
              <a:ahLst/>
              <a:cxnLst/>
              <a:rect l="l" t="t" r="r" b="b"/>
              <a:pathLst>
                <a:path w="1640205" h="123825">
                  <a:moveTo>
                    <a:pt x="1639917" y="123447"/>
                  </a:moveTo>
                  <a:lnTo>
                    <a:pt x="1600771" y="123447"/>
                  </a:lnTo>
                  <a:lnTo>
                    <a:pt x="0" y="2946"/>
                  </a:lnTo>
                  <a:lnTo>
                    <a:pt x="0" y="0"/>
                  </a:lnTo>
                  <a:lnTo>
                    <a:pt x="1639917" y="123447"/>
                  </a:lnTo>
                  <a:close/>
                </a:path>
              </a:pathLst>
            </a:custGeom>
            <a:solidFill>
              <a:srgbClr val="39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992266" y="2066419"/>
              <a:ext cx="1680210" cy="127000"/>
            </a:xfrm>
            <a:custGeom>
              <a:avLst/>
              <a:gdLst/>
              <a:ahLst/>
              <a:cxnLst/>
              <a:rect l="l" t="t" r="r" b="b"/>
              <a:pathLst>
                <a:path w="1680210" h="127000">
                  <a:moveTo>
                    <a:pt x="1679925" y="126459"/>
                  </a:moveTo>
                  <a:lnTo>
                    <a:pt x="1640771" y="126459"/>
                  </a:lnTo>
                  <a:lnTo>
                    <a:pt x="0" y="2948"/>
                  </a:lnTo>
                  <a:lnTo>
                    <a:pt x="0" y="0"/>
                  </a:lnTo>
                  <a:lnTo>
                    <a:pt x="1679925" y="126459"/>
                  </a:lnTo>
                  <a:close/>
                </a:path>
              </a:pathLst>
            </a:custGeom>
            <a:solidFill>
              <a:srgbClr val="51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992266" y="2063409"/>
              <a:ext cx="1720214" cy="129539"/>
            </a:xfrm>
            <a:custGeom>
              <a:avLst/>
              <a:gdLst/>
              <a:ahLst/>
              <a:cxnLst/>
              <a:rect l="l" t="t" r="r" b="b"/>
              <a:pathLst>
                <a:path w="1720214" h="129539">
                  <a:moveTo>
                    <a:pt x="1719926" y="129469"/>
                  </a:moveTo>
                  <a:lnTo>
                    <a:pt x="1680779" y="129469"/>
                  </a:lnTo>
                  <a:lnTo>
                    <a:pt x="0" y="2946"/>
                  </a:lnTo>
                  <a:lnTo>
                    <a:pt x="0" y="0"/>
                  </a:lnTo>
                  <a:lnTo>
                    <a:pt x="1719926" y="129469"/>
                  </a:lnTo>
                  <a:close/>
                </a:path>
              </a:pathLst>
            </a:custGeom>
            <a:solidFill>
              <a:srgbClr val="64CD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992266" y="2060396"/>
              <a:ext cx="1760220" cy="132715"/>
            </a:xfrm>
            <a:custGeom>
              <a:avLst/>
              <a:gdLst/>
              <a:ahLst/>
              <a:cxnLst/>
              <a:rect l="l" t="t" r="r" b="b"/>
              <a:pathLst>
                <a:path w="1760220" h="132714">
                  <a:moveTo>
                    <a:pt x="1759930" y="132482"/>
                  </a:moveTo>
                  <a:lnTo>
                    <a:pt x="1720775" y="132482"/>
                  </a:lnTo>
                  <a:lnTo>
                    <a:pt x="0" y="2948"/>
                  </a:lnTo>
                  <a:lnTo>
                    <a:pt x="0" y="0"/>
                  </a:lnTo>
                  <a:lnTo>
                    <a:pt x="1759930" y="132482"/>
                  </a:lnTo>
                  <a:close/>
                </a:path>
              </a:pathLst>
            </a:custGeom>
            <a:solidFill>
              <a:srgbClr val="76D1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992266" y="2057384"/>
              <a:ext cx="1800225" cy="135890"/>
            </a:xfrm>
            <a:custGeom>
              <a:avLst/>
              <a:gdLst/>
              <a:ahLst/>
              <a:cxnLst/>
              <a:rect l="l" t="t" r="r" b="b"/>
              <a:pathLst>
                <a:path w="1800225" h="135889">
                  <a:moveTo>
                    <a:pt x="1799953" y="135494"/>
                  </a:moveTo>
                  <a:lnTo>
                    <a:pt x="1760800" y="135494"/>
                  </a:lnTo>
                  <a:lnTo>
                    <a:pt x="0" y="2948"/>
                  </a:lnTo>
                  <a:lnTo>
                    <a:pt x="0" y="0"/>
                  </a:lnTo>
                  <a:lnTo>
                    <a:pt x="1799953" y="135494"/>
                  </a:lnTo>
                  <a:close/>
                </a:path>
              </a:pathLst>
            </a:custGeom>
            <a:solidFill>
              <a:srgbClr val="85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992266" y="2054374"/>
              <a:ext cx="1840230" cy="139065"/>
            </a:xfrm>
            <a:custGeom>
              <a:avLst/>
              <a:gdLst/>
              <a:ahLst/>
              <a:cxnLst/>
              <a:rect l="l" t="t" r="r" b="b"/>
              <a:pathLst>
                <a:path w="1840230" h="139064">
                  <a:moveTo>
                    <a:pt x="1839949" y="138504"/>
                  </a:moveTo>
                  <a:lnTo>
                    <a:pt x="1800804" y="138504"/>
                  </a:lnTo>
                  <a:lnTo>
                    <a:pt x="0" y="2945"/>
                  </a:lnTo>
                  <a:lnTo>
                    <a:pt x="0" y="0"/>
                  </a:lnTo>
                  <a:lnTo>
                    <a:pt x="1839949" y="138504"/>
                  </a:lnTo>
                  <a:close/>
                </a:path>
              </a:pathLst>
            </a:custGeom>
            <a:solidFill>
              <a:srgbClr val="93D9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992266" y="2051361"/>
              <a:ext cx="1880235" cy="141605"/>
            </a:xfrm>
            <a:custGeom>
              <a:avLst/>
              <a:gdLst/>
              <a:ahLst/>
              <a:cxnLst/>
              <a:rect l="l" t="t" r="r" b="b"/>
              <a:pathLst>
                <a:path w="1880235" h="141605">
                  <a:moveTo>
                    <a:pt x="1879957" y="141517"/>
                  </a:moveTo>
                  <a:lnTo>
                    <a:pt x="1840804" y="141517"/>
                  </a:lnTo>
                  <a:lnTo>
                    <a:pt x="0" y="2948"/>
                  </a:lnTo>
                  <a:lnTo>
                    <a:pt x="0" y="0"/>
                  </a:lnTo>
                  <a:lnTo>
                    <a:pt x="1879957" y="141517"/>
                  </a:lnTo>
                  <a:close/>
                </a:path>
              </a:pathLst>
            </a:custGeom>
            <a:solidFill>
              <a:srgbClr val="A1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992266" y="2048351"/>
              <a:ext cx="1920239" cy="144780"/>
            </a:xfrm>
            <a:custGeom>
              <a:avLst/>
              <a:gdLst/>
              <a:ahLst/>
              <a:cxnLst/>
              <a:rect l="l" t="t" r="r" b="b"/>
              <a:pathLst>
                <a:path w="1920239" h="144780">
                  <a:moveTo>
                    <a:pt x="1919959" y="144527"/>
                  </a:moveTo>
                  <a:lnTo>
                    <a:pt x="1880812" y="144527"/>
                  </a:lnTo>
                  <a:lnTo>
                    <a:pt x="0" y="2945"/>
                  </a:lnTo>
                  <a:lnTo>
                    <a:pt x="0" y="0"/>
                  </a:lnTo>
                  <a:lnTo>
                    <a:pt x="1919959" y="144527"/>
                  </a:lnTo>
                  <a:close/>
                </a:path>
              </a:pathLst>
            </a:custGeom>
            <a:solidFill>
              <a:srgbClr val="AF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992266" y="2045339"/>
              <a:ext cx="1960245" cy="147955"/>
            </a:xfrm>
            <a:custGeom>
              <a:avLst/>
              <a:gdLst/>
              <a:ahLst/>
              <a:cxnLst/>
              <a:rect l="l" t="t" r="r" b="b"/>
              <a:pathLst>
                <a:path w="1960245" h="147955">
                  <a:moveTo>
                    <a:pt x="1959961" y="147539"/>
                  </a:moveTo>
                  <a:lnTo>
                    <a:pt x="1920809" y="147539"/>
                  </a:lnTo>
                  <a:lnTo>
                    <a:pt x="0" y="2948"/>
                  </a:lnTo>
                  <a:lnTo>
                    <a:pt x="0" y="0"/>
                  </a:lnTo>
                  <a:lnTo>
                    <a:pt x="1959961" y="147539"/>
                  </a:lnTo>
                  <a:close/>
                </a:path>
              </a:pathLst>
            </a:custGeom>
            <a:solidFill>
              <a:srgbClr val="BCE6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992266" y="2042328"/>
              <a:ext cx="2000250" cy="151130"/>
            </a:xfrm>
            <a:custGeom>
              <a:avLst/>
              <a:gdLst/>
              <a:ahLst/>
              <a:cxnLst/>
              <a:rect l="l" t="t" r="r" b="b"/>
              <a:pathLst>
                <a:path w="2000250" h="151130">
                  <a:moveTo>
                    <a:pt x="1999964" y="150550"/>
                  </a:moveTo>
                  <a:lnTo>
                    <a:pt x="1960833" y="150550"/>
                  </a:lnTo>
                  <a:lnTo>
                    <a:pt x="0" y="2945"/>
                  </a:lnTo>
                  <a:lnTo>
                    <a:pt x="0" y="0"/>
                  </a:lnTo>
                  <a:lnTo>
                    <a:pt x="1999964" y="150550"/>
                  </a:lnTo>
                  <a:close/>
                </a:path>
              </a:pathLst>
            </a:custGeom>
            <a:solidFill>
              <a:srgbClr val="C9E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992266" y="2039316"/>
              <a:ext cx="2040255" cy="153670"/>
            </a:xfrm>
            <a:custGeom>
              <a:avLst/>
              <a:gdLst/>
              <a:ahLst/>
              <a:cxnLst/>
              <a:rect l="l" t="t" r="r" b="b"/>
              <a:pathLst>
                <a:path w="2040255" h="153669">
                  <a:moveTo>
                    <a:pt x="2039987" y="153562"/>
                  </a:moveTo>
                  <a:lnTo>
                    <a:pt x="2000840" y="153562"/>
                  </a:lnTo>
                  <a:lnTo>
                    <a:pt x="0" y="2945"/>
                  </a:lnTo>
                  <a:lnTo>
                    <a:pt x="0" y="0"/>
                  </a:lnTo>
                  <a:lnTo>
                    <a:pt x="2039987" y="153562"/>
                  </a:lnTo>
                  <a:close/>
                </a:path>
              </a:pathLst>
            </a:custGeom>
            <a:solidFill>
              <a:srgbClr val="D6F0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992266" y="2036303"/>
              <a:ext cx="2080260" cy="156845"/>
            </a:xfrm>
            <a:custGeom>
              <a:avLst/>
              <a:gdLst/>
              <a:ahLst/>
              <a:cxnLst/>
              <a:rect l="l" t="t" r="r" b="b"/>
              <a:pathLst>
                <a:path w="2080260" h="156844">
                  <a:moveTo>
                    <a:pt x="2079989" y="156575"/>
                  </a:moveTo>
                  <a:lnTo>
                    <a:pt x="2040842" y="156575"/>
                  </a:lnTo>
                  <a:lnTo>
                    <a:pt x="0" y="2948"/>
                  </a:lnTo>
                  <a:lnTo>
                    <a:pt x="0" y="0"/>
                  </a:lnTo>
                  <a:lnTo>
                    <a:pt x="2079989" y="156575"/>
                  </a:lnTo>
                  <a:close/>
                </a:path>
              </a:pathLst>
            </a:custGeom>
            <a:solidFill>
              <a:srgbClr val="E3F4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992266" y="2033293"/>
              <a:ext cx="2120265" cy="160020"/>
            </a:xfrm>
            <a:custGeom>
              <a:avLst/>
              <a:gdLst/>
              <a:ahLst/>
              <a:cxnLst/>
              <a:rect l="l" t="t" r="r" b="b"/>
              <a:pathLst>
                <a:path w="2120265" h="160019">
                  <a:moveTo>
                    <a:pt x="2119993" y="159585"/>
                  </a:moveTo>
                  <a:lnTo>
                    <a:pt x="2080844" y="159585"/>
                  </a:lnTo>
                  <a:lnTo>
                    <a:pt x="0" y="2946"/>
                  </a:lnTo>
                  <a:lnTo>
                    <a:pt x="0" y="0"/>
                  </a:lnTo>
                  <a:lnTo>
                    <a:pt x="2119993" y="159585"/>
                  </a:lnTo>
                  <a:close/>
                </a:path>
              </a:pathLst>
            </a:custGeom>
            <a:solidFill>
              <a:srgbClr val="EF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992263" y="2028824"/>
              <a:ext cx="2179955" cy="164465"/>
            </a:xfrm>
            <a:custGeom>
              <a:avLst/>
              <a:gdLst/>
              <a:ahLst/>
              <a:cxnLst/>
              <a:rect l="l" t="t" r="r" b="b"/>
              <a:pathLst>
                <a:path w="2179955" h="164464">
                  <a:moveTo>
                    <a:pt x="2179523" y="164058"/>
                  </a:moveTo>
                  <a:lnTo>
                    <a:pt x="0" y="0"/>
                  </a:lnTo>
                  <a:lnTo>
                    <a:pt x="0" y="1460"/>
                  </a:lnTo>
                  <a:lnTo>
                    <a:pt x="0" y="2933"/>
                  </a:lnTo>
                  <a:lnTo>
                    <a:pt x="0" y="4406"/>
                  </a:lnTo>
                  <a:lnTo>
                    <a:pt x="2120836" y="164058"/>
                  </a:lnTo>
                  <a:lnTo>
                    <a:pt x="2140369" y="164058"/>
                  </a:lnTo>
                  <a:lnTo>
                    <a:pt x="2159990" y="164058"/>
                  </a:lnTo>
                  <a:lnTo>
                    <a:pt x="2179523" y="1640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992266" y="2025848"/>
              <a:ext cx="2219325" cy="167640"/>
            </a:xfrm>
            <a:custGeom>
              <a:avLst/>
              <a:gdLst/>
              <a:ahLst/>
              <a:cxnLst/>
              <a:rect l="l" t="t" r="r" b="b"/>
              <a:pathLst>
                <a:path w="2219325" h="167639">
                  <a:moveTo>
                    <a:pt x="2218893" y="167030"/>
                  </a:moveTo>
                  <a:lnTo>
                    <a:pt x="2179743" y="167030"/>
                  </a:lnTo>
                  <a:lnTo>
                    <a:pt x="0" y="2946"/>
                  </a:lnTo>
                  <a:lnTo>
                    <a:pt x="0" y="0"/>
                  </a:lnTo>
                  <a:lnTo>
                    <a:pt x="2218893" y="167030"/>
                  </a:lnTo>
                  <a:close/>
                </a:path>
              </a:pathLst>
            </a:custGeom>
            <a:solidFill>
              <a:srgbClr val="F7FC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992266" y="2022885"/>
              <a:ext cx="2258695" cy="170180"/>
            </a:xfrm>
            <a:custGeom>
              <a:avLst/>
              <a:gdLst/>
              <a:ahLst/>
              <a:cxnLst/>
              <a:rect l="l" t="t" r="r" b="b"/>
              <a:pathLst>
                <a:path w="2258695" h="170180">
                  <a:moveTo>
                    <a:pt x="2258244" y="169993"/>
                  </a:moveTo>
                  <a:lnTo>
                    <a:pt x="2219094" y="169993"/>
                  </a:lnTo>
                  <a:lnTo>
                    <a:pt x="0" y="2948"/>
                  </a:lnTo>
                  <a:lnTo>
                    <a:pt x="0" y="0"/>
                  </a:lnTo>
                  <a:lnTo>
                    <a:pt x="2258244" y="169993"/>
                  </a:lnTo>
                  <a:close/>
                </a:path>
              </a:pathLst>
            </a:custGeom>
            <a:solidFill>
              <a:srgbClr val="F3FA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992266" y="2019924"/>
              <a:ext cx="2298065" cy="173355"/>
            </a:xfrm>
            <a:custGeom>
              <a:avLst/>
              <a:gdLst/>
              <a:ahLst/>
              <a:cxnLst/>
              <a:rect l="l" t="t" r="r" b="b"/>
              <a:pathLst>
                <a:path w="2298065" h="173355">
                  <a:moveTo>
                    <a:pt x="2297596" y="172954"/>
                  </a:moveTo>
                  <a:lnTo>
                    <a:pt x="2258446" y="172954"/>
                  </a:lnTo>
                  <a:lnTo>
                    <a:pt x="0" y="2946"/>
                  </a:lnTo>
                  <a:lnTo>
                    <a:pt x="0" y="0"/>
                  </a:lnTo>
                  <a:lnTo>
                    <a:pt x="2297596" y="172954"/>
                  </a:lnTo>
                  <a:close/>
                </a:path>
              </a:pathLst>
            </a:custGeom>
            <a:solidFill>
              <a:srgbClr val="EDF8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992266" y="2016960"/>
              <a:ext cx="2337435" cy="176530"/>
            </a:xfrm>
            <a:custGeom>
              <a:avLst/>
              <a:gdLst/>
              <a:ahLst/>
              <a:cxnLst/>
              <a:rect l="l" t="t" r="r" b="b"/>
              <a:pathLst>
                <a:path w="2337435" h="176530">
                  <a:moveTo>
                    <a:pt x="2336967" y="175918"/>
                  </a:moveTo>
                  <a:lnTo>
                    <a:pt x="2297817" y="175918"/>
                  </a:lnTo>
                  <a:lnTo>
                    <a:pt x="0" y="2945"/>
                  </a:lnTo>
                  <a:lnTo>
                    <a:pt x="0" y="0"/>
                  </a:lnTo>
                  <a:lnTo>
                    <a:pt x="2336967" y="175918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992266" y="2013996"/>
              <a:ext cx="2376805" cy="179070"/>
            </a:xfrm>
            <a:custGeom>
              <a:avLst/>
              <a:gdLst/>
              <a:ahLst/>
              <a:cxnLst/>
              <a:rect l="l" t="t" r="r" b="b"/>
              <a:pathLst>
                <a:path w="2376805" h="179069">
                  <a:moveTo>
                    <a:pt x="2376323" y="178882"/>
                  </a:moveTo>
                  <a:lnTo>
                    <a:pt x="2337173" y="178882"/>
                  </a:lnTo>
                  <a:lnTo>
                    <a:pt x="0" y="2948"/>
                  </a:lnTo>
                  <a:lnTo>
                    <a:pt x="0" y="0"/>
                  </a:lnTo>
                  <a:lnTo>
                    <a:pt x="2376323" y="178882"/>
                  </a:lnTo>
                  <a:close/>
                </a:path>
              </a:pathLst>
            </a:custGeom>
            <a:solidFill>
              <a:srgbClr val="E4F5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992266" y="2011035"/>
              <a:ext cx="2416175" cy="182245"/>
            </a:xfrm>
            <a:custGeom>
              <a:avLst/>
              <a:gdLst/>
              <a:ahLst/>
              <a:cxnLst/>
              <a:rect l="l" t="t" r="r" b="b"/>
              <a:pathLst>
                <a:path w="2416175" h="182244">
                  <a:moveTo>
                    <a:pt x="2415675" y="181843"/>
                  </a:moveTo>
                  <a:lnTo>
                    <a:pt x="2376525" y="181843"/>
                  </a:lnTo>
                  <a:lnTo>
                    <a:pt x="0" y="2946"/>
                  </a:lnTo>
                  <a:lnTo>
                    <a:pt x="0" y="0"/>
                  </a:lnTo>
                  <a:lnTo>
                    <a:pt x="2415675" y="181843"/>
                  </a:lnTo>
                  <a:close/>
                </a:path>
              </a:pathLst>
            </a:custGeom>
            <a:solidFill>
              <a:srgbClr val="DF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992266" y="2008072"/>
              <a:ext cx="2455545" cy="185420"/>
            </a:xfrm>
            <a:custGeom>
              <a:avLst/>
              <a:gdLst/>
              <a:ahLst/>
              <a:cxnLst/>
              <a:rect l="l" t="t" r="r" b="b"/>
              <a:pathLst>
                <a:path w="2455545" h="185419">
                  <a:moveTo>
                    <a:pt x="2455046" y="184806"/>
                  </a:moveTo>
                  <a:lnTo>
                    <a:pt x="2415895" y="184806"/>
                  </a:lnTo>
                  <a:lnTo>
                    <a:pt x="0" y="2945"/>
                  </a:lnTo>
                  <a:lnTo>
                    <a:pt x="0" y="0"/>
                  </a:lnTo>
                  <a:lnTo>
                    <a:pt x="2455046" y="184806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992266" y="2005108"/>
              <a:ext cx="2494915" cy="187960"/>
            </a:xfrm>
            <a:custGeom>
              <a:avLst/>
              <a:gdLst/>
              <a:ahLst/>
              <a:cxnLst/>
              <a:rect l="l" t="t" r="r" b="b"/>
              <a:pathLst>
                <a:path w="2494915" h="187960">
                  <a:moveTo>
                    <a:pt x="2494401" y="187770"/>
                  </a:moveTo>
                  <a:lnTo>
                    <a:pt x="2455252" y="187770"/>
                  </a:lnTo>
                  <a:lnTo>
                    <a:pt x="0" y="2948"/>
                  </a:lnTo>
                  <a:lnTo>
                    <a:pt x="0" y="0"/>
                  </a:lnTo>
                  <a:lnTo>
                    <a:pt x="2494401" y="187770"/>
                  </a:lnTo>
                  <a:close/>
                </a:path>
              </a:pathLst>
            </a:custGeom>
            <a:solidFill>
              <a:srgbClr val="D5EF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992266" y="2002146"/>
              <a:ext cx="2534285" cy="191135"/>
            </a:xfrm>
            <a:custGeom>
              <a:avLst/>
              <a:gdLst/>
              <a:ahLst/>
              <a:cxnLst/>
              <a:rect l="l" t="t" r="r" b="b"/>
              <a:pathLst>
                <a:path w="2534285" h="191135">
                  <a:moveTo>
                    <a:pt x="2533754" y="190731"/>
                  </a:moveTo>
                  <a:lnTo>
                    <a:pt x="2494624" y="190731"/>
                  </a:lnTo>
                  <a:lnTo>
                    <a:pt x="0" y="2945"/>
                  </a:lnTo>
                  <a:lnTo>
                    <a:pt x="0" y="0"/>
                  </a:lnTo>
                  <a:lnTo>
                    <a:pt x="2533754" y="190731"/>
                  </a:lnTo>
                  <a:close/>
                </a:path>
              </a:pathLst>
            </a:custGeom>
            <a:solidFill>
              <a:srgbClr val="D0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992266" y="1999183"/>
              <a:ext cx="2573655" cy="194310"/>
            </a:xfrm>
            <a:custGeom>
              <a:avLst/>
              <a:gdLst/>
              <a:ahLst/>
              <a:cxnLst/>
              <a:rect l="l" t="t" r="r" b="b"/>
              <a:pathLst>
                <a:path w="2573655" h="194310">
                  <a:moveTo>
                    <a:pt x="2573126" y="193695"/>
                  </a:moveTo>
                  <a:lnTo>
                    <a:pt x="2533973" y="193695"/>
                  </a:lnTo>
                  <a:lnTo>
                    <a:pt x="0" y="2945"/>
                  </a:lnTo>
                  <a:lnTo>
                    <a:pt x="0" y="0"/>
                  </a:lnTo>
                  <a:lnTo>
                    <a:pt x="2573126" y="193695"/>
                  </a:lnTo>
                  <a:close/>
                </a:path>
              </a:pathLst>
            </a:custGeom>
            <a:solidFill>
              <a:srgbClr val="CC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992266" y="1996219"/>
              <a:ext cx="2613025" cy="196850"/>
            </a:xfrm>
            <a:custGeom>
              <a:avLst/>
              <a:gdLst/>
              <a:ahLst/>
              <a:cxnLst/>
              <a:rect l="l" t="t" r="r" b="b"/>
              <a:pathLst>
                <a:path w="2613025" h="196850">
                  <a:moveTo>
                    <a:pt x="2612479" y="196659"/>
                  </a:moveTo>
                  <a:lnTo>
                    <a:pt x="2573331" y="196659"/>
                  </a:lnTo>
                  <a:lnTo>
                    <a:pt x="0" y="2948"/>
                  </a:lnTo>
                  <a:lnTo>
                    <a:pt x="0" y="0"/>
                  </a:lnTo>
                  <a:lnTo>
                    <a:pt x="2612479" y="196659"/>
                  </a:lnTo>
                  <a:close/>
                </a:path>
              </a:pathLst>
            </a:custGeom>
            <a:solidFill>
              <a:srgbClr val="C7EA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992266" y="1993258"/>
              <a:ext cx="2652395" cy="200025"/>
            </a:xfrm>
            <a:custGeom>
              <a:avLst/>
              <a:gdLst/>
              <a:ahLst/>
              <a:cxnLst/>
              <a:rect l="l" t="t" r="r" b="b"/>
              <a:pathLst>
                <a:path w="2652395" h="200025">
                  <a:moveTo>
                    <a:pt x="2651833" y="199620"/>
                  </a:moveTo>
                  <a:lnTo>
                    <a:pt x="2612681" y="199620"/>
                  </a:lnTo>
                  <a:lnTo>
                    <a:pt x="0" y="2946"/>
                  </a:lnTo>
                  <a:lnTo>
                    <a:pt x="0" y="0"/>
                  </a:lnTo>
                  <a:lnTo>
                    <a:pt x="2651833" y="199620"/>
                  </a:lnTo>
                  <a:close/>
                </a:path>
              </a:pathLst>
            </a:custGeom>
            <a:solidFill>
              <a:srgbClr val="C1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992266" y="1990294"/>
              <a:ext cx="2691765" cy="203200"/>
            </a:xfrm>
            <a:custGeom>
              <a:avLst/>
              <a:gdLst/>
              <a:ahLst/>
              <a:cxnLst/>
              <a:rect l="l" t="t" r="r" b="b"/>
              <a:pathLst>
                <a:path w="2691765" h="203200">
                  <a:moveTo>
                    <a:pt x="2691205" y="202583"/>
                  </a:moveTo>
                  <a:lnTo>
                    <a:pt x="2652051" y="202583"/>
                  </a:lnTo>
                  <a:lnTo>
                    <a:pt x="0" y="2945"/>
                  </a:lnTo>
                  <a:lnTo>
                    <a:pt x="0" y="0"/>
                  </a:lnTo>
                  <a:lnTo>
                    <a:pt x="2691205" y="202583"/>
                  </a:lnTo>
                  <a:close/>
                </a:path>
              </a:pathLst>
            </a:custGeom>
            <a:solidFill>
              <a:srgbClr val="BD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992266" y="1987331"/>
              <a:ext cx="2731135" cy="205740"/>
            </a:xfrm>
            <a:custGeom>
              <a:avLst/>
              <a:gdLst/>
              <a:ahLst/>
              <a:cxnLst/>
              <a:rect l="l" t="t" r="r" b="b"/>
              <a:pathLst>
                <a:path w="2731135" h="205739">
                  <a:moveTo>
                    <a:pt x="2730552" y="205547"/>
                  </a:moveTo>
                  <a:lnTo>
                    <a:pt x="2691407" y="205547"/>
                  </a:lnTo>
                  <a:lnTo>
                    <a:pt x="0" y="2948"/>
                  </a:lnTo>
                  <a:lnTo>
                    <a:pt x="0" y="0"/>
                  </a:lnTo>
                  <a:lnTo>
                    <a:pt x="2730552" y="205547"/>
                  </a:lnTo>
                  <a:close/>
                </a:path>
              </a:pathLst>
            </a:custGeom>
            <a:solidFill>
              <a:srgbClr val="B7E5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992266" y="1984370"/>
              <a:ext cx="2770505" cy="208915"/>
            </a:xfrm>
            <a:custGeom>
              <a:avLst/>
              <a:gdLst/>
              <a:ahLst/>
              <a:cxnLst/>
              <a:rect l="l" t="t" r="r" b="b"/>
              <a:pathLst>
                <a:path w="2770505" h="208914">
                  <a:moveTo>
                    <a:pt x="2769908" y="208508"/>
                  </a:moveTo>
                  <a:lnTo>
                    <a:pt x="2730754" y="208508"/>
                  </a:lnTo>
                  <a:lnTo>
                    <a:pt x="0" y="2945"/>
                  </a:lnTo>
                  <a:lnTo>
                    <a:pt x="0" y="0"/>
                  </a:lnTo>
                  <a:lnTo>
                    <a:pt x="2769908" y="208508"/>
                  </a:lnTo>
                  <a:close/>
                </a:path>
              </a:pathLst>
            </a:custGeom>
            <a:solidFill>
              <a:srgbClr val="B2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992266" y="1981406"/>
              <a:ext cx="2809875" cy="212090"/>
            </a:xfrm>
            <a:custGeom>
              <a:avLst/>
              <a:gdLst/>
              <a:ahLst/>
              <a:cxnLst/>
              <a:rect l="l" t="t" r="r" b="b"/>
              <a:pathLst>
                <a:path w="2809875" h="212089">
                  <a:moveTo>
                    <a:pt x="2809279" y="211472"/>
                  </a:moveTo>
                  <a:lnTo>
                    <a:pt x="2770126" y="211472"/>
                  </a:lnTo>
                  <a:lnTo>
                    <a:pt x="0" y="2946"/>
                  </a:lnTo>
                  <a:lnTo>
                    <a:pt x="0" y="0"/>
                  </a:lnTo>
                  <a:lnTo>
                    <a:pt x="2809279" y="211472"/>
                  </a:lnTo>
                  <a:close/>
                </a:path>
              </a:pathLst>
            </a:custGeom>
            <a:solidFill>
              <a:srgbClr val="AE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992266" y="1978442"/>
              <a:ext cx="2849245" cy="214629"/>
            </a:xfrm>
            <a:custGeom>
              <a:avLst/>
              <a:gdLst/>
              <a:ahLst/>
              <a:cxnLst/>
              <a:rect l="l" t="t" r="r" b="b"/>
              <a:pathLst>
                <a:path w="2849245" h="214630">
                  <a:moveTo>
                    <a:pt x="2848630" y="214436"/>
                  </a:moveTo>
                  <a:lnTo>
                    <a:pt x="2809486" y="214436"/>
                  </a:lnTo>
                  <a:lnTo>
                    <a:pt x="0" y="2948"/>
                  </a:lnTo>
                  <a:lnTo>
                    <a:pt x="0" y="0"/>
                  </a:lnTo>
                  <a:lnTo>
                    <a:pt x="2848630" y="214436"/>
                  </a:lnTo>
                  <a:close/>
                </a:path>
              </a:pathLst>
            </a:custGeom>
            <a:solidFill>
              <a:srgbClr val="A8E0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992266" y="1975481"/>
              <a:ext cx="2888615" cy="217804"/>
            </a:xfrm>
            <a:custGeom>
              <a:avLst/>
              <a:gdLst/>
              <a:ahLst/>
              <a:cxnLst/>
              <a:rect l="l" t="t" r="r" b="b"/>
              <a:pathLst>
                <a:path w="2888615" h="217805">
                  <a:moveTo>
                    <a:pt x="2887988" y="217397"/>
                  </a:moveTo>
                  <a:lnTo>
                    <a:pt x="2848832" y="217397"/>
                  </a:lnTo>
                  <a:lnTo>
                    <a:pt x="0" y="2945"/>
                  </a:lnTo>
                  <a:lnTo>
                    <a:pt x="0" y="0"/>
                  </a:lnTo>
                  <a:lnTo>
                    <a:pt x="2887988" y="217397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992266" y="1972517"/>
              <a:ext cx="2927985" cy="220979"/>
            </a:xfrm>
            <a:custGeom>
              <a:avLst/>
              <a:gdLst/>
              <a:ahLst/>
              <a:cxnLst/>
              <a:rect l="l" t="t" r="r" b="b"/>
              <a:pathLst>
                <a:path w="2927985" h="220980">
                  <a:moveTo>
                    <a:pt x="2927358" y="220361"/>
                  </a:moveTo>
                  <a:lnTo>
                    <a:pt x="2888207" y="220361"/>
                  </a:lnTo>
                  <a:lnTo>
                    <a:pt x="0" y="2945"/>
                  </a:lnTo>
                  <a:lnTo>
                    <a:pt x="0" y="0"/>
                  </a:lnTo>
                  <a:lnTo>
                    <a:pt x="2927358" y="220361"/>
                  </a:lnTo>
                  <a:close/>
                </a:path>
              </a:pathLst>
            </a:custGeom>
            <a:solidFill>
              <a:srgbClr val="9EDC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992266" y="1969553"/>
              <a:ext cx="2966720" cy="223520"/>
            </a:xfrm>
            <a:custGeom>
              <a:avLst/>
              <a:gdLst/>
              <a:ahLst/>
              <a:cxnLst/>
              <a:rect l="l" t="t" r="r" b="b"/>
              <a:pathLst>
                <a:path w="2966720" h="223519">
                  <a:moveTo>
                    <a:pt x="2966708" y="223324"/>
                  </a:moveTo>
                  <a:lnTo>
                    <a:pt x="2927565" y="223324"/>
                  </a:lnTo>
                  <a:lnTo>
                    <a:pt x="0" y="2948"/>
                  </a:lnTo>
                  <a:lnTo>
                    <a:pt x="0" y="0"/>
                  </a:lnTo>
                  <a:lnTo>
                    <a:pt x="2966708" y="223324"/>
                  </a:lnTo>
                  <a:close/>
                </a:path>
              </a:pathLst>
            </a:custGeom>
            <a:solidFill>
              <a:srgbClr val="98DB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992266" y="1966593"/>
              <a:ext cx="3006090" cy="226695"/>
            </a:xfrm>
            <a:custGeom>
              <a:avLst/>
              <a:gdLst/>
              <a:ahLst/>
              <a:cxnLst/>
              <a:rect l="l" t="t" r="r" b="b"/>
              <a:pathLst>
                <a:path w="3006090" h="226694">
                  <a:moveTo>
                    <a:pt x="3006067" y="226285"/>
                  </a:moveTo>
                  <a:lnTo>
                    <a:pt x="2966910" y="226285"/>
                  </a:lnTo>
                  <a:lnTo>
                    <a:pt x="0" y="2945"/>
                  </a:lnTo>
                  <a:lnTo>
                    <a:pt x="0" y="0"/>
                  </a:lnTo>
                  <a:lnTo>
                    <a:pt x="3006067" y="226285"/>
                  </a:lnTo>
                  <a:close/>
                </a:path>
              </a:pathLst>
            </a:custGeom>
            <a:solidFill>
              <a:srgbClr val="93D9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992266" y="1963629"/>
              <a:ext cx="3045460" cy="229870"/>
            </a:xfrm>
            <a:custGeom>
              <a:avLst/>
              <a:gdLst/>
              <a:ahLst/>
              <a:cxnLst/>
              <a:rect l="l" t="t" r="r" b="b"/>
              <a:pathLst>
                <a:path w="3045460" h="229869">
                  <a:moveTo>
                    <a:pt x="3045411" y="229249"/>
                  </a:moveTo>
                  <a:lnTo>
                    <a:pt x="3006269" y="229249"/>
                  </a:lnTo>
                  <a:lnTo>
                    <a:pt x="0" y="2948"/>
                  </a:lnTo>
                  <a:lnTo>
                    <a:pt x="0" y="0"/>
                  </a:lnTo>
                  <a:lnTo>
                    <a:pt x="3045411" y="229249"/>
                  </a:lnTo>
                  <a:close/>
                </a:path>
              </a:pathLst>
            </a:custGeom>
            <a:solidFill>
              <a:srgbClr val="8E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992266" y="1960665"/>
              <a:ext cx="3084830" cy="232410"/>
            </a:xfrm>
            <a:custGeom>
              <a:avLst/>
              <a:gdLst/>
              <a:ahLst/>
              <a:cxnLst/>
              <a:rect l="l" t="t" r="r" b="b"/>
              <a:pathLst>
                <a:path w="3084830" h="232410">
                  <a:moveTo>
                    <a:pt x="3084787" y="232213"/>
                  </a:moveTo>
                  <a:lnTo>
                    <a:pt x="3045644" y="232213"/>
                  </a:lnTo>
                  <a:lnTo>
                    <a:pt x="0" y="2948"/>
                  </a:lnTo>
                  <a:lnTo>
                    <a:pt x="0" y="0"/>
                  </a:lnTo>
                  <a:lnTo>
                    <a:pt x="3084787" y="232213"/>
                  </a:lnTo>
                  <a:close/>
                </a:path>
              </a:pathLst>
            </a:custGeom>
            <a:solidFill>
              <a:srgbClr val="88D6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992266" y="1957704"/>
              <a:ext cx="3124200" cy="235585"/>
            </a:xfrm>
            <a:custGeom>
              <a:avLst/>
              <a:gdLst/>
              <a:ahLst/>
              <a:cxnLst/>
              <a:rect l="l" t="t" r="r" b="b"/>
              <a:pathLst>
                <a:path w="3124200" h="235585">
                  <a:moveTo>
                    <a:pt x="3124146" y="235174"/>
                  </a:moveTo>
                  <a:lnTo>
                    <a:pt x="3084988" y="235174"/>
                  </a:lnTo>
                  <a:lnTo>
                    <a:pt x="0" y="2945"/>
                  </a:lnTo>
                  <a:lnTo>
                    <a:pt x="0" y="0"/>
                  </a:lnTo>
                  <a:lnTo>
                    <a:pt x="3124146" y="235174"/>
                  </a:lnTo>
                  <a:close/>
                </a:path>
              </a:pathLst>
            </a:custGeom>
            <a:solidFill>
              <a:srgbClr val="83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992266" y="1954740"/>
              <a:ext cx="3163570" cy="238760"/>
            </a:xfrm>
            <a:custGeom>
              <a:avLst/>
              <a:gdLst/>
              <a:ahLst/>
              <a:cxnLst/>
              <a:rect l="l" t="t" r="r" b="b"/>
              <a:pathLst>
                <a:path w="3163570" h="238760">
                  <a:moveTo>
                    <a:pt x="3163489" y="238138"/>
                  </a:moveTo>
                  <a:lnTo>
                    <a:pt x="3124348" y="238138"/>
                  </a:lnTo>
                  <a:lnTo>
                    <a:pt x="0" y="2948"/>
                  </a:lnTo>
                  <a:lnTo>
                    <a:pt x="0" y="0"/>
                  </a:lnTo>
                  <a:lnTo>
                    <a:pt x="3163489" y="238138"/>
                  </a:lnTo>
                  <a:close/>
                </a:path>
              </a:pathLst>
            </a:custGeom>
            <a:solidFill>
              <a:srgbClr val="7C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992266" y="1951777"/>
              <a:ext cx="3202940" cy="241300"/>
            </a:xfrm>
            <a:custGeom>
              <a:avLst/>
              <a:gdLst/>
              <a:ahLst/>
              <a:cxnLst/>
              <a:rect l="l" t="t" r="r" b="b"/>
              <a:pathLst>
                <a:path w="3202940" h="241300">
                  <a:moveTo>
                    <a:pt x="3202862" y="241101"/>
                  </a:moveTo>
                  <a:lnTo>
                    <a:pt x="3163717" y="241101"/>
                  </a:lnTo>
                  <a:lnTo>
                    <a:pt x="0" y="2948"/>
                  </a:lnTo>
                  <a:lnTo>
                    <a:pt x="0" y="0"/>
                  </a:lnTo>
                  <a:lnTo>
                    <a:pt x="3202862" y="241101"/>
                  </a:lnTo>
                  <a:close/>
                </a:path>
              </a:pathLst>
            </a:custGeom>
            <a:solidFill>
              <a:srgbClr val="76D1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992266" y="1948816"/>
              <a:ext cx="3242310" cy="244475"/>
            </a:xfrm>
            <a:custGeom>
              <a:avLst/>
              <a:gdLst/>
              <a:ahLst/>
              <a:cxnLst/>
              <a:rect l="l" t="t" r="r" b="b"/>
              <a:pathLst>
                <a:path w="3242310" h="244475">
                  <a:moveTo>
                    <a:pt x="3242219" y="244062"/>
                  </a:moveTo>
                  <a:lnTo>
                    <a:pt x="3203066" y="244062"/>
                  </a:lnTo>
                  <a:lnTo>
                    <a:pt x="0" y="2945"/>
                  </a:lnTo>
                  <a:lnTo>
                    <a:pt x="0" y="0"/>
                  </a:lnTo>
                  <a:lnTo>
                    <a:pt x="3242219" y="244062"/>
                  </a:lnTo>
                  <a:close/>
                </a:path>
              </a:pathLst>
            </a:custGeom>
            <a:solidFill>
              <a:srgbClr val="71D0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992266" y="1945852"/>
              <a:ext cx="3281679" cy="247650"/>
            </a:xfrm>
            <a:custGeom>
              <a:avLst/>
              <a:gdLst/>
              <a:ahLst/>
              <a:cxnLst/>
              <a:rect l="l" t="t" r="r" b="b"/>
              <a:pathLst>
                <a:path w="3281679" h="247650">
                  <a:moveTo>
                    <a:pt x="3281594" y="247026"/>
                  </a:moveTo>
                  <a:lnTo>
                    <a:pt x="3242427" y="247026"/>
                  </a:lnTo>
                  <a:lnTo>
                    <a:pt x="0" y="2948"/>
                  </a:lnTo>
                  <a:lnTo>
                    <a:pt x="0" y="0"/>
                  </a:lnTo>
                  <a:lnTo>
                    <a:pt x="3281594" y="247026"/>
                  </a:lnTo>
                  <a:close/>
                </a:path>
              </a:pathLst>
            </a:custGeom>
            <a:solidFill>
              <a:srgbClr val="6A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992266" y="1942888"/>
              <a:ext cx="3321050" cy="250190"/>
            </a:xfrm>
            <a:custGeom>
              <a:avLst/>
              <a:gdLst/>
              <a:ahLst/>
              <a:cxnLst/>
              <a:rect l="l" t="t" r="r" b="b"/>
              <a:pathLst>
                <a:path w="3321050" h="250189">
                  <a:moveTo>
                    <a:pt x="3320940" y="249990"/>
                  </a:moveTo>
                  <a:lnTo>
                    <a:pt x="3281796" y="249990"/>
                  </a:lnTo>
                  <a:lnTo>
                    <a:pt x="0" y="2948"/>
                  </a:lnTo>
                  <a:lnTo>
                    <a:pt x="0" y="0"/>
                  </a:lnTo>
                  <a:lnTo>
                    <a:pt x="3320940" y="249990"/>
                  </a:lnTo>
                  <a:close/>
                </a:path>
              </a:pathLst>
            </a:custGeom>
            <a:solidFill>
              <a:srgbClr val="64CD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992266" y="1939927"/>
              <a:ext cx="3360420" cy="253365"/>
            </a:xfrm>
            <a:custGeom>
              <a:avLst/>
              <a:gdLst/>
              <a:ahLst/>
              <a:cxnLst/>
              <a:rect l="l" t="t" r="r" b="b"/>
              <a:pathLst>
                <a:path w="3360420" h="253364">
                  <a:moveTo>
                    <a:pt x="3360304" y="252951"/>
                  </a:moveTo>
                  <a:lnTo>
                    <a:pt x="3321144" y="252951"/>
                  </a:lnTo>
                  <a:lnTo>
                    <a:pt x="0" y="2945"/>
                  </a:lnTo>
                  <a:lnTo>
                    <a:pt x="0" y="0"/>
                  </a:lnTo>
                  <a:lnTo>
                    <a:pt x="3360304" y="252951"/>
                  </a:lnTo>
                  <a:close/>
                </a:path>
              </a:pathLst>
            </a:custGeom>
            <a:solidFill>
              <a:srgbClr val="5DC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992266" y="1936963"/>
              <a:ext cx="3399790" cy="256540"/>
            </a:xfrm>
            <a:custGeom>
              <a:avLst/>
              <a:gdLst/>
              <a:ahLst/>
              <a:cxnLst/>
              <a:rect l="l" t="t" r="r" b="b"/>
              <a:pathLst>
                <a:path w="3399790" h="256539">
                  <a:moveTo>
                    <a:pt x="3399673" y="255915"/>
                  </a:moveTo>
                  <a:lnTo>
                    <a:pt x="3360506" y="255915"/>
                  </a:lnTo>
                  <a:lnTo>
                    <a:pt x="0" y="2948"/>
                  </a:lnTo>
                  <a:lnTo>
                    <a:pt x="0" y="0"/>
                  </a:lnTo>
                  <a:lnTo>
                    <a:pt x="3399673" y="255915"/>
                  </a:lnTo>
                  <a:close/>
                </a:path>
              </a:pathLst>
            </a:custGeom>
            <a:solidFill>
              <a:srgbClr val="54C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992266" y="1934000"/>
              <a:ext cx="3439160" cy="259079"/>
            </a:xfrm>
            <a:custGeom>
              <a:avLst/>
              <a:gdLst/>
              <a:ahLst/>
              <a:cxnLst/>
              <a:rect l="l" t="t" r="r" b="b"/>
              <a:pathLst>
                <a:path w="3439160" h="259080">
                  <a:moveTo>
                    <a:pt x="3439018" y="258878"/>
                  </a:moveTo>
                  <a:lnTo>
                    <a:pt x="3399875" y="258878"/>
                  </a:lnTo>
                  <a:lnTo>
                    <a:pt x="0" y="2948"/>
                  </a:lnTo>
                  <a:lnTo>
                    <a:pt x="0" y="0"/>
                  </a:lnTo>
                  <a:lnTo>
                    <a:pt x="3439018" y="258878"/>
                  </a:lnTo>
                  <a:close/>
                </a:path>
              </a:pathLst>
            </a:custGeom>
            <a:solidFill>
              <a:srgbClr val="4E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992266" y="1931039"/>
              <a:ext cx="3478529" cy="262255"/>
            </a:xfrm>
            <a:custGeom>
              <a:avLst/>
              <a:gdLst/>
              <a:ahLst/>
              <a:cxnLst/>
              <a:rect l="l" t="t" r="r" b="b"/>
              <a:pathLst>
                <a:path w="3478529" h="262255">
                  <a:moveTo>
                    <a:pt x="3478377" y="261839"/>
                  </a:moveTo>
                  <a:lnTo>
                    <a:pt x="3439220" y="261839"/>
                  </a:lnTo>
                  <a:lnTo>
                    <a:pt x="0" y="2946"/>
                  </a:lnTo>
                  <a:lnTo>
                    <a:pt x="0" y="0"/>
                  </a:lnTo>
                  <a:lnTo>
                    <a:pt x="3478377" y="261839"/>
                  </a:lnTo>
                  <a:close/>
                </a:path>
              </a:pathLst>
            </a:custGeom>
            <a:solidFill>
              <a:srgbClr val="44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992266" y="1928075"/>
              <a:ext cx="3517900" cy="265430"/>
            </a:xfrm>
            <a:custGeom>
              <a:avLst/>
              <a:gdLst/>
              <a:ahLst/>
              <a:cxnLst/>
              <a:rect l="l" t="t" r="r" b="b"/>
              <a:pathLst>
                <a:path w="3517900" h="265430">
                  <a:moveTo>
                    <a:pt x="3517721" y="264803"/>
                  </a:moveTo>
                  <a:lnTo>
                    <a:pt x="3478579" y="264803"/>
                  </a:lnTo>
                  <a:lnTo>
                    <a:pt x="0" y="2948"/>
                  </a:lnTo>
                  <a:lnTo>
                    <a:pt x="0" y="0"/>
                  </a:lnTo>
                  <a:lnTo>
                    <a:pt x="3517721" y="264803"/>
                  </a:lnTo>
                  <a:close/>
                </a:path>
              </a:pathLst>
            </a:custGeom>
            <a:solidFill>
              <a:srgbClr val="39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992266" y="1925111"/>
              <a:ext cx="3557270" cy="267970"/>
            </a:xfrm>
            <a:custGeom>
              <a:avLst/>
              <a:gdLst/>
              <a:ahLst/>
              <a:cxnLst/>
              <a:rect l="l" t="t" r="r" b="b"/>
              <a:pathLst>
                <a:path w="3557270" h="267969">
                  <a:moveTo>
                    <a:pt x="3557097" y="267767"/>
                  </a:moveTo>
                  <a:lnTo>
                    <a:pt x="3517954" y="267767"/>
                  </a:lnTo>
                  <a:lnTo>
                    <a:pt x="0" y="2948"/>
                  </a:lnTo>
                  <a:lnTo>
                    <a:pt x="0" y="0"/>
                  </a:lnTo>
                  <a:lnTo>
                    <a:pt x="3557097" y="267767"/>
                  </a:lnTo>
                  <a:close/>
                </a:path>
              </a:pathLst>
            </a:custGeom>
            <a:solidFill>
              <a:srgbClr val="2DC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992266" y="1922150"/>
              <a:ext cx="3596640" cy="271145"/>
            </a:xfrm>
            <a:custGeom>
              <a:avLst/>
              <a:gdLst/>
              <a:ahLst/>
              <a:cxnLst/>
              <a:rect l="l" t="t" r="r" b="b"/>
              <a:pathLst>
                <a:path w="3596640" h="271144">
                  <a:moveTo>
                    <a:pt x="3596456" y="270728"/>
                  </a:moveTo>
                  <a:lnTo>
                    <a:pt x="3557298" y="270728"/>
                  </a:lnTo>
                  <a:lnTo>
                    <a:pt x="0" y="2946"/>
                  </a:lnTo>
                  <a:lnTo>
                    <a:pt x="0" y="0"/>
                  </a:lnTo>
                  <a:lnTo>
                    <a:pt x="3596456" y="270728"/>
                  </a:lnTo>
                  <a:close/>
                </a:path>
              </a:pathLst>
            </a:custGeom>
            <a:solidFill>
              <a:srgbClr val="1AC3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992266" y="1919187"/>
              <a:ext cx="3636010" cy="274320"/>
            </a:xfrm>
            <a:custGeom>
              <a:avLst/>
              <a:gdLst/>
              <a:ahLst/>
              <a:cxnLst/>
              <a:rect l="l" t="t" r="r" b="b"/>
              <a:pathLst>
                <a:path w="3636010" h="274319">
                  <a:moveTo>
                    <a:pt x="3635800" y="273691"/>
                  </a:moveTo>
                  <a:lnTo>
                    <a:pt x="3596658" y="273691"/>
                  </a:lnTo>
                  <a:lnTo>
                    <a:pt x="0" y="2948"/>
                  </a:lnTo>
                  <a:lnTo>
                    <a:pt x="0" y="0"/>
                  </a:lnTo>
                  <a:lnTo>
                    <a:pt x="3635800" y="273691"/>
                  </a:lnTo>
                  <a:close/>
                </a:path>
              </a:pathLst>
            </a:custGeom>
            <a:solidFill>
              <a:srgbClr val="00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992266" y="1916223"/>
              <a:ext cx="3675379" cy="276860"/>
            </a:xfrm>
            <a:custGeom>
              <a:avLst/>
              <a:gdLst/>
              <a:ahLst/>
              <a:cxnLst/>
              <a:rect l="l" t="t" r="r" b="b"/>
              <a:pathLst>
                <a:path w="3675379" h="276860">
                  <a:moveTo>
                    <a:pt x="3675175" y="276655"/>
                  </a:moveTo>
                  <a:lnTo>
                    <a:pt x="3636031" y="276655"/>
                  </a:lnTo>
                  <a:lnTo>
                    <a:pt x="0" y="2948"/>
                  </a:lnTo>
                  <a:lnTo>
                    <a:pt x="0" y="0"/>
                  </a:lnTo>
                  <a:lnTo>
                    <a:pt x="3675175" y="276655"/>
                  </a:lnTo>
                  <a:close/>
                </a:path>
              </a:pathLst>
            </a:custGeom>
            <a:solidFill>
              <a:srgbClr val="00C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992266" y="1913261"/>
              <a:ext cx="3714750" cy="280035"/>
            </a:xfrm>
            <a:custGeom>
              <a:avLst/>
              <a:gdLst/>
              <a:ahLst/>
              <a:cxnLst/>
              <a:rect l="l" t="t" r="r" b="b"/>
              <a:pathLst>
                <a:path w="3714750" h="280035">
                  <a:moveTo>
                    <a:pt x="3714535" y="279616"/>
                  </a:moveTo>
                  <a:lnTo>
                    <a:pt x="3675377" y="279616"/>
                  </a:lnTo>
                  <a:lnTo>
                    <a:pt x="0" y="2946"/>
                  </a:lnTo>
                  <a:lnTo>
                    <a:pt x="0" y="0"/>
                  </a:lnTo>
                  <a:lnTo>
                    <a:pt x="3714535" y="279616"/>
                  </a:lnTo>
                  <a:close/>
                </a:path>
              </a:pathLst>
            </a:custGeom>
            <a:solidFill>
              <a:srgbClr val="00BF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992266" y="1910298"/>
              <a:ext cx="3754120" cy="282575"/>
            </a:xfrm>
            <a:custGeom>
              <a:avLst/>
              <a:gdLst/>
              <a:ahLst/>
              <a:cxnLst/>
              <a:rect l="l" t="t" r="r" b="b"/>
              <a:pathLst>
                <a:path w="3754120" h="282575">
                  <a:moveTo>
                    <a:pt x="3753878" y="282580"/>
                  </a:moveTo>
                  <a:lnTo>
                    <a:pt x="3714737" y="282580"/>
                  </a:lnTo>
                  <a:lnTo>
                    <a:pt x="0" y="2948"/>
                  </a:lnTo>
                  <a:lnTo>
                    <a:pt x="0" y="0"/>
                  </a:lnTo>
                  <a:lnTo>
                    <a:pt x="3753878" y="282580"/>
                  </a:lnTo>
                  <a:close/>
                </a:path>
              </a:pathLst>
            </a:custGeom>
            <a:solidFill>
              <a:srgbClr val="00BE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992266" y="1907334"/>
              <a:ext cx="3793490" cy="285750"/>
            </a:xfrm>
            <a:custGeom>
              <a:avLst/>
              <a:gdLst/>
              <a:ahLst/>
              <a:cxnLst/>
              <a:rect l="l" t="t" r="r" b="b"/>
              <a:pathLst>
                <a:path w="3793490" h="285750">
                  <a:moveTo>
                    <a:pt x="3793253" y="285544"/>
                  </a:moveTo>
                  <a:lnTo>
                    <a:pt x="3754112" y="285544"/>
                  </a:lnTo>
                  <a:lnTo>
                    <a:pt x="0" y="2948"/>
                  </a:lnTo>
                  <a:lnTo>
                    <a:pt x="0" y="0"/>
                  </a:lnTo>
                  <a:lnTo>
                    <a:pt x="3793253" y="285544"/>
                  </a:lnTo>
                  <a:close/>
                </a:path>
              </a:pathLst>
            </a:custGeom>
            <a:solidFill>
              <a:srgbClr val="00BD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992266" y="1904373"/>
              <a:ext cx="3832860" cy="288925"/>
            </a:xfrm>
            <a:custGeom>
              <a:avLst/>
              <a:gdLst/>
              <a:ahLst/>
              <a:cxnLst/>
              <a:rect l="l" t="t" r="r" b="b"/>
              <a:pathLst>
                <a:path w="3832860" h="288925">
                  <a:moveTo>
                    <a:pt x="3832614" y="288505"/>
                  </a:moveTo>
                  <a:lnTo>
                    <a:pt x="3793455" y="288505"/>
                  </a:lnTo>
                  <a:lnTo>
                    <a:pt x="0" y="2946"/>
                  </a:lnTo>
                  <a:lnTo>
                    <a:pt x="0" y="0"/>
                  </a:lnTo>
                  <a:lnTo>
                    <a:pt x="3832614" y="288505"/>
                  </a:lnTo>
                  <a:close/>
                </a:path>
              </a:pathLst>
            </a:custGeom>
            <a:solidFill>
              <a:srgbClr val="00BC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992266" y="1901410"/>
              <a:ext cx="3872229" cy="291465"/>
            </a:xfrm>
            <a:custGeom>
              <a:avLst/>
              <a:gdLst/>
              <a:ahLst/>
              <a:cxnLst/>
              <a:rect l="l" t="t" r="r" b="b"/>
              <a:pathLst>
                <a:path w="3872229" h="291464">
                  <a:moveTo>
                    <a:pt x="3871956" y="291468"/>
                  </a:moveTo>
                  <a:lnTo>
                    <a:pt x="3832815" y="291468"/>
                  </a:lnTo>
                  <a:lnTo>
                    <a:pt x="0" y="2948"/>
                  </a:lnTo>
                  <a:lnTo>
                    <a:pt x="0" y="0"/>
                  </a:lnTo>
                  <a:lnTo>
                    <a:pt x="3871956" y="291468"/>
                  </a:lnTo>
                  <a:close/>
                </a:path>
              </a:pathLst>
            </a:custGeom>
            <a:solidFill>
              <a:srgbClr val="00BB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992266" y="1898446"/>
              <a:ext cx="3911600" cy="294640"/>
            </a:xfrm>
            <a:custGeom>
              <a:avLst/>
              <a:gdLst/>
              <a:ahLst/>
              <a:cxnLst/>
              <a:rect l="l" t="t" r="r" b="b"/>
              <a:pathLst>
                <a:path w="3911600" h="294639">
                  <a:moveTo>
                    <a:pt x="3911324" y="294432"/>
                  </a:moveTo>
                  <a:lnTo>
                    <a:pt x="3872189" y="294432"/>
                  </a:lnTo>
                  <a:lnTo>
                    <a:pt x="0" y="2948"/>
                  </a:lnTo>
                  <a:lnTo>
                    <a:pt x="0" y="0"/>
                  </a:lnTo>
                  <a:lnTo>
                    <a:pt x="3911324" y="294432"/>
                  </a:lnTo>
                  <a:close/>
                </a:path>
              </a:pathLst>
            </a:custGeom>
            <a:solidFill>
              <a:srgbClr val="00B9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992266" y="1895485"/>
              <a:ext cx="3950970" cy="297815"/>
            </a:xfrm>
            <a:custGeom>
              <a:avLst/>
              <a:gdLst/>
              <a:ahLst/>
              <a:cxnLst/>
              <a:rect l="l" t="t" r="r" b="b"/>
              <a:pathLst>
                <a:path w="3950970" h="297814">
                  <a:moveTo>
                    <a:pt x="3950691" y="297393"/>
                  </a:moveTo>
                  <a:lnTo>
                    <a:pt x="3911526" y="297393"/>
                  </a:lnTo>
                  <a:lnTo>
                    <a:pt x="0" y="2945"/>
                  </a:lnTo>
                  <a:lnTo>
                    <a:pt x="0" y="0"/>
                  </a:lnTo>
                  <a:lnTo>
                    <a:pt x="3950691" y="297393"/>
                  </a:lnTo>
                  <a:close/>
                </a:path>
              </a:pathLst>
            </a:custGeom>
            <a:solidFill>
              <a:srgbClr val="00B8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992266" y="1892521"/>
              <a:ext cx="3990340" cy="300355"/>
            </a:xfrm>
            <a:custGeom>
              <a:avLst/>
              <a:gdLst/>
              <a:ahLst/>
              <a:cxnLst/>
              <a:rect l="l" t="t" r="r" b="b"/>
              <a:pathLst>
                <a:path w="3990340" h="300355">
                  <a:moveTo>
                    <a:pt x="3990027" y="300357"/>
                  </a:moveTo>
                  <a:lnTo>
                    <a:pt x="3950893" y="300357"/>
                  </a:lnTo>
                  <a:lnTo>
                    <a:pt x="0" y="2948"/>
                  </a:lnTo>
                  <a:lnTo>
                    <a:pt x="0" y="0"/>
                  </a:lnTo>
                  <a:lnTo>
                    <a:pt x="3990027" y="300357"/>
                  </a:lnTo>
                  <a:close/>
                </a:path>
              </a:pathLst>
            </a:custGeom>
            <a:solidFill>
              <a:srgbClr val="00B7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992266" y="1889557"/>
              <a:ext cx="4029710" cy="303530"/>
            </a:xfrm>
            <a:custGeom>
              <a:avLst/>
              <a:gdLst/>
              <a:ahLst/>
              <a:cxnLst/>
              <a:rect l="l" t="t" r="r" b="b"/>
              <a:pathLst>
                <a:path w="4029710" h="303530">
                  <a:moveTo>
                    <a:pt x="4029402" y="303321"/>
                  </a:moveTo>
                  <a:lnTo>
                    <a:pt x="3990268" y="303321"/>
                  </a:lnTo>
                  <a:lnTo>
                    <a:pt x="0" y="2948"/>
                  </a:lnTo>
                  <a:lnTo>
                    <a:pt x="0" y="0"/>
                  </a:lnTo>
                  <a:lnTo>
                    <a:pt x="4029402" y="303321"/>
                  </a:lnTo>
                  <a:close/>
                </a:path>
              </a:pathLst>
            </a:custGeom>
            <a:solidFill>
              <a:srgbClr val="00B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992266" y="1886596"/>
              <a:ext cx="4069079" cy="306705"/>
            </a:xfrm>
            <a:custGeom>
              <a:avLst/>
              <a:gdLst/>
              <a:ahLst/>
              <a:cxnLst/>
              <a:rect l="l" t="t" r="r" b="b"/>
              <a:pathLst>
                <a:path w="4069079" h="306705">
                  <a:moveTo>
                    <a:pt x="4068770" y="306281"/>
                  </a:moveTo>
                  <a:lnTo>
                    <a:pt x="4029604" y="306281"/>
                  </a:lnTo>
                  <a:lnTo>
                    <a:pt x="0" y="2945"/>
                  </a:lnTo>
                  <a:lnTo>
                    <a:pt x="0" y="0"/>
                  </a:lnTo>
                  <a:lnTo>
                    <a:pt x="4068770" y="306281"/>
                  </a:lnTo>
                  <a:close/>
                </a:path>
              </a:pathLst>
            </a:custGeom>
            <a:solidFill>
              <a:srgbClr val="00B5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992266" y="1883632"/>
              <a:ext cx="4108450" cy="309245"/>
            </a:xfrm>
            <a:custGeom>
              <a:avLst/>
              <a:gdLst/>
              <a:ahLst/>
              <a:cxnLst/>
              <a:rect l="l" t="t" r="r" b="b"/>
              <a:pathLst>
                <a:path w="4108450" h="309244">
                  <a:moveTo>
                    <a:pt x="4108105" y="309245"/>
                  </a:moveTo>
                  <a:lnTo>
                    <a:pt x="4068972" y="309245"/>
                  </a:lnTo>
                  <a:lnTo>
                    <a:pt x="0" y="2948"/>
                  </a:lnTo>
                  <a:lnTo>
                    <a:pt x="0" y="0"/>
                  </a:lnTo>
                  <a:lnTo>
                    <a:pt x="4108105" y="309245"/>
                  </a:lnTo>
                  <a:close/>
                </a:path>
              </a:pathLst>
            </a:custGeom>
            <a:solidFill>
              <a:srgbClr val="00B4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992263" y="1877719"/>
              <a:ext cx="4187190" cy="315595"/>
            </a:xfrm>
            <a:custGeom>
              <a:avLst/>
              <a:gdLst/>
              <a:ahLst/>
              <a:cxnLst/>
              <a:rect l="l" t="t" r="r" b="b"/>
              <a:pathLst>
                <a:path w="4187190" h="315594">
                  <a:moveTo>
                    <a:pt x="4147477" y="315163"/>
                  </a:moveTo>
                  <a:lnTo>
                    <a:pt x="0" y="2959"/>
                  </a:lnTo>
                  <a:lnTo>
                    <a:pt x="0" y="5905"/>
                  </a:lnTo>
                  <a:lnTo>
                    <a:pt x="4108348" y="315163"/>
                  </a:lnTo>
                  <a:lnTo>
                    <a:pt x="4147477" y="315163"/>
                  </a:lnTo>
                  <a:close/>
                </a:path>
                <a:path w="4187190" h="315594">
                  <a:moveTo>
                    <a:pt x="4186847" y="315163"/>
                  </a:moveTo>
                  <a:lnTo>
                    <a:pt x="0" y="0"/>
                  </a:lnTo>
                  <a:lnTo>
                    <a:pt x="0" y="2933"/>
                  </a:lnTo>
                  <a:lnTo>
                    <a:pt x="4147680" y="315163"/>
                  </a:lnTo>
                  <a:lnTo>
                    <a:pt x="4186847" y="315163"/>
                  </a:lnTo>
                  <a:close/>
                </a:path>
              </a:pathLst>
            </a:custGeom>
            <a:solidFill>
              <a:srgbClr val="00B2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992266" y="1874744"/>
              <a:ext cx="4226560" cy="318135"/>
            </a:xfrm>
            <a:custGeom>
              <a:avLst/>
              <a:gdLst/>
              <a:ahLst/>
              <a:cxnLst/>
              <a:rect l="l" t="t" r="r" b="b"/>
              <a:pathLst>
                <a:path w="4226560" h="318135">
                  <a:moveTo>
                    <a:pt x="4226183" y="318134"/>
                  </a:moveTo>
                  <a:lnTo>
                    <a:pt x="4187051" y="318134"/>
                  </a:lnTo>
                  <a:lnTo>
                    <a:pt x="0" y="2948"/>
                  </a:lnTo>
                  <a:lnTo>
                    <a:pt x="0" y="0"/>
                  </a:lnTo>
                  <a:lnTo>
                    <a:pt x="4226183" y="318134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992266" y="1871783"/>
              <a:ext cx="4265930" cy="321310"/>
            </a:xfrm>
            <a:custGeom>
              <a:avLst/>
              <a:gdLst/>
              <a:ahLst/>
              <a:cxnLst/>
              <a:rect l="l" t="t" r="r" b="b"/>
              <a:pathLst>
                <a:path w="4265930" h="321310">
                  <a:moveTo>
                    <a:pt x="4265554" y="321095"/>
                  </a:moveTo>
                  <a:lnTo>
                    <a:pt x="4226393" y="321095"/>
                  </a:lnTo>
                  <a:lnTo>
                    <a:pt x="0" y="2946"/>
                  </a:lnTo>
                  <a:lnTo>
                    <a:pt x="0" y="0"/>
                  </a:lnTo>
                  <a:lnTo>
                    <a:pt x="4265554" y="321095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992266" y="1868819"/>
              <a:ext cx="4305300" cy="324485"/>
            </a:xfrm>
            <a:custGeom>
              <a:avLst/>
              <a:gdLst/>
              <a:ahLst/>
              <a:cxnLst/>
              <a:rect l="l" t="t" r="r" b="b"/>
              <a:pathLst>
                <a:path w="4305300" h="324485">
                  <a:moveTo>
                    <a:pt x="4304929" y="324059"/>
                  </a:moveTo>
                  <a:lnTo>
                    <a:pt x="4265760" y="324059"/>
                  </a:lnTo>
                  <a:lnTo>
                    <a:pt x="0" y="2945"/>
                  </a:lnTo>
                  <a:lnTo>
                    <a:pt x="0" y="0"/>
                  </a:lnTo>
                  <a:lnTo>
                    <a:pt x="4304929" y="324059"/>
                  </a:lnTo>
                  <a:close/>
                </a:path>
              </a:pathLst>
            </a:custGeom>
            <a:solidFill>
              <a:srgbClr val="00AE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992263" y="1864397"/>
              <a:ext cx="4363720" cy="328930"/>
            </a:xfrm>
            <a:custGeom>
              <a:avLst/>
              <a:gdLst/>
              <a:ahLst/>
              <a:cxnLst/>
              <a:rect l="l" t="t" r="r" b="b"/>
              <a:pathLst>
                <a:path w="4363720" h="328930">
                  <a:moveTo>
                    <a:pt x="4363720" y="328485"/>
                  </a:moveTo>
                  <a:lnTo>
                    <a:pt x="0" y="0"/>
                  </a:lnTo>
                  <a:lnTo>
                    <a:pt x="0" y="1460"/>
                  </a:lnTo>
                  <a:lnTo>
                    <a:pt x="0" y="2946"/>
                  </a:lnTo>
                  <a:lnTo>
                    <a:pt x="0" y="4406"/>
                  </a:lnTo>
                  <a:lnTo>
                    <a:pt x="4305122" y="328485"/>
                  </a:lnTo>
                  <a:lnTo>
                    <a:pt x="4324591" y="328485"/>
                  </a:lnTo>
                  <a:lnTo>
                    <a:pt x="4344263" y="328485"/>
                  </a:lnTo>
                  <a:lnTo>
                    <a:pt x="4363720" y="328485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992266" y="1861432"/>
              <a:ext cx="4403090" cy="331470"/>
            </a:xfrm>
            <a:custGeom>
              <a:avLst/>
              <a:gdLst/>
              <a:ahLst/>
              <a:cxnLst/>
              <a:rect l="l" t="t" r="r" b="b"/>
              <a:pathLst>
                <a:path w="4403090" h="331469">
                  <a:moveTo>
                    <a:pt x="4403052" y="331446"/>
                  </a:moveTo>
                  <a:lnTo>
                    <a:pt x="4363890" y="331446"/>
                  </a:lnTo>
                  <a:lnTo>
                    <a:pt x="0" y="2945"/>
                  </a:lnTo>
                  <a:lnTo>
                    <a:pt x="0" y="0"/>
                  </a:lnTo>
                  <a:lnTo>
                    <a:pt x="4403052" y="331446"/>
                  </a:lnTo>
                  <a:close/>
                </a:path>
              </a:pathLst>
            </a:custGeom>
            <a:solidFill>
              <a:srgbClr val="00A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992266" y="1858472"/>
              <a:ext cx="4442460" cy="334645"/>
            </a:xfrm>
            <a:custGeom>
              <a:avLst/>
              <a:gdLst/>
              <a:ahLst/>
              <a:cxnLst/>
              <a:rect l="l" t="t" r="r" b="b"/>
              <a:pathLst>
                <a:path w="4442460" h="334644">
                  <a:moveTo>
                    <a:pt x="4442388" y="334406"/>
                  </a:moveTo>
                  <a:lnTo>
                    <a:pt x="4403219" y="334406"/>
                  </a:lnTo>
                  <a:lnTo>
                    <a:pt x="0" y="2945"/>
                  </a:lnTo>
                  <a:lnTo>
                    <a:pt x="0" y="0"/>
                  </a:lnTo>
                  <a:lnTo>
                    <a:pt x="4442388" y="334406"/>
                  </a:lnTo>
                  <a:close/>
                </a:path>
              </a:pathLst>
            </a:custGeom>
            <a:solidFill>
              <a:srgbClr val="00AD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992266" y="1855511"/>
              <a:ext cx="4481830" cy="337820"/>
            </a:xfrm>
            <a:custGeom>
              <a:avLst/>
              <a:gdLst/>
              <a:ahLst/>
              <a:cxnLst/>
              <a:rect l="l" t="t" r="r" b="b"/>
              <a:pathLst>
                <a:path w="4481830" h="337819">
                  <a:moveTo>
                    <a:pt x="4481681" y="337366"/>
                  </a:moveTo>
                  <a:lnTo>
                    <a:pt x="4442552" y="337366"/>
                  </a:lnTo>
                  <a:lnTo>
                    <a:pt x="0" y="2948"/>
                  </a:lnTo>
                  <a:lnTo>
                    <a:pt x="0" y="0"/>
                  </a:lnTo>
                  <a:lnTo>
                    <a:pt x="4481681" y="337366"/>
                  </a:lnTo>
                  <a:close/>
                </a:path>
              </a:pathLst>
            </a:custGeom>
            <a:solidFill>
              <a:srgbClr val="00AC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992266" y="1852550"/>
              <a:ext cx="4521200" cy="340360"/>
            </a:xfrm>
            <a:custGeom>
              <a:avLst/>
              <a:gdLst/>
              <a:ahLst/>
              <a:cxnLst/>
              <a:rect l="l" t="t" r="r" b="b"/>
              <a:pathLst>
                <a:path w="4521200" h="340360">
                  <a:moveTo>
                    <a:pt x="4521017" y="340328"/>
                  </a:moveTo>
                  <a:lnTo>
                    <a:pt x="4481880" y="340328"/>
                  </a:lnTo>
                  <a:lnTo>
                    <a:pt x="0" y="2948"/>
                  </a:lnTo>
                  <a:lnTo>
                    <a:pt x="0" y="0"/>
                  </a:lnTo>
                  <a:lnTo>
                    <a:pt x="4521017" y="340328"/>
                  </a:lnTo>
                  <a:close/>
                </a:path>
              </a:pathLst>
            </a:custGeom>
            <a:solidFill>
              <a:srgbClr val="00A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992266" y="1849593"/>
              <a:ext cx="4560570" cy="343535"/>
            </a:xfrm>
            <a:custGeom>
              <a:avLst/>
              <a:gdLst/>
              <a:ahLst/>
              <a:cxnLst/>
              <a:rect l="l" t="t" r="r" b="b"/>
              <a:pathLst>
                <a:path w="4560570" h="343535">
                  <a:moveTo>
                    <a:pt x="4560343" y="343285"/>
                  </a:moveTo>
                  <a:lnTo>
                    <a:pt x="4521180" y="343285"/>
                  </a:lnTo>
                  <a:lnTo>
                    <a:pt x="0" y="2945"/>
                  </a:lnTo>
                  <a:lnTo>
                    <a:pt x="0" y="0"/>
                  </a:lnTo>
                  <a:lnTo>
                    <a:pt x="4560343" y="343285"/>
                  </a:lnTo>
                  <a:close/>
                </a:path>
              </a:pathLst>
            </a:custGeom>
            <a:solidFill>
              <a:srgbClr val="00AD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992266" y="1846632"/>
              <a:ext cx="4599940" cy="346710"/>
            </a:xfrm>
            <a:custGeom>
              <a:avLst/>
              <a:gdLst/>
              <a:ahLst/>
              <a:cxnLst/>
              <a:rect l="l" t="t" r="r" b="b"/>
              <a:pathLst>
                <a:path w="4599940" h="346710">
                  <a:moveTo>
                    <a:pt x="4599635" y="346246"/>
                  </a:moveTo>
                  <a:lnTo>
                    <a:pt x="4560506" y="346246"/>
                  </a:lnTo>
                  <a:lnTo>
                    <a:pt x="0" y="2948"/>
                  </a:lnTo>
                  <a:lnTo>
                    <a:pt x="0" y="0"/>
                  </a:lnTo>
                  <a:lnTo>
                    <a:pt x="4599635" y="346246"/>
                  </a:lnTo>
                  <a:close/>
                </a:path>
              </a:pathLst>
            </a:custGeom>
            <a:solidFill>
              <a:srgbClr val="00AD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992266" y="1843671"/>
              <a:ext cx="4639310" cy="349250"/>
            </a:xfrm>
            <a:custGeom>
              <a:avLst/>
              <a:gdLst/>
              <a:ahLst/>
              <a:cxnLst/>
              <a:rect l="l" t="t" r="r" b="b"/>
              <a:pathLst>
                <a:path w="4639310" h="349250">
                  <a:moveTo>
                    <a:pt x="4638971" y="349207"/>
                  </a:moveTo>
                  <a:lnTo>
                    <a:pt x="4599835" y="349207"/>
                  </a:lnTo>
                  <a:lnTo>
                    <a:pt x="0" y="2948"/>
                  </a:lnTo>
                  <a:lnTo>
                    <a:pt x="0" y="0"/>
                  </a:lnTo>
                  <a:lnTo>
                    <a:pt x="4638971" y="349207"/>
                  </a:lnTo>
                  <a:close/>
                </a:path>
              </a:pathLst>
            </a:custGeom>
            <a:solidFill>
              <a:srgbClr val="00AD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992266" y="1840714"/>
              <a:ext cx="4678680" cy="352425"/>
            </a:xfrm>
            <a:custGeom>
              <a:avLst/>
              <a:gdLst/>
              <a:ahLst/>
              <a:cxnLst/>
              <a:rect l="l" t="t" r="r" b="b"/>
              <a:pathLst>
                <a:path w="4678680" h="352425">
                  <a:moveTo>
                    <a:pt x="4678297" y="352164"/>
                  </a:moveTo>
                  <a:lnTo>
                    <a:pt x="4639134" y="352164"/>
                  </a:lnTo>
                  <a:lnTo>
                    <a:pt x="0" y="2945"/>
                  </a:lnTo>
                  <a:lnTo>
                    <a:pt x="0" y="0"/>
                  </a:lnTo>
                  <a:lnTo>
                    <a:pt x="4678297" y="352164"/>
                  </a:lnTo>
                  <a:close/>
                </a:path>
              </a:pathLst>
            </a:custGeom>
            <a:solidFill>
              <a:srgbClr val="00AE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992266" y="1837752"/>
              <a:ext cx="4712335" cy="355600"/>
            </a:xfrm>
            <a:custGeom>
              <a:avLst/>
              <a:gdLst/>
              <a:ahLst/>
              <a:cxnLst/>
              <a:rect l="l" t="t" r="r" b="b"/>
              <a:pathLst>
                <a:path w="4712335" h="355600">
                  <a:moveTo>
                    <a:pt x="4705755" y="355126"/>
                  </a:moveTo>
                  <a:lnTo>
                    <a:pt x="4678462" y="355126"/>
                  </a:lnTo>
                  <a:lnTo>
                    <a:pt x="0" y="2945"/>
                  </a:lnTo>
                  <a:lnTo>
                    <a:pt x="0" y="0"/>
                  </a:lnTo>
                  <a:lnTo>
                    <a:pt x="4712092" y="354708"/>
                  </a:lnTo>
                  <a:lnTo>
                    <a:pt x="4705755" y="355126"/>
                  </a:lnTo>
                  <a:close/>
                </a:path>
              </a:pathLst>
            </a:custGeom>
            <a:solidFill>
              <a:srgbClr val="00AE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992266" y="1834792"/>
              <a:ext cx="4733290" cy="358140"/>
            </a:xfrm>
            <a:custGeom>
              <a:avLst/>
              <a:gdLst/>
              <a:ahLst/>
              <a:cxnLst/>
              <a:rect l="l" t="t" r="r" b="b"/>
              <a:pathLst>
                <a:path w="4733290" h="358139">
                  <a:moveTo>
                    <a:pt x="4712179" y="357663"/>
                  </a:moveTo>
                  <a:lnTo>
                    <a:pt x="0" y="2948"/>
                  </a:lnTo>
                  <a:lnTo>
                    <a:pt x="0" y="0"/>
                  </a:lnTo>
                  <a:lnTo>
                    <a:pt x="4733053" y="356289"/>
                  </a:lnTo>
                  <a:lnTo>
                    <a:pt x="4712179" y="357663"/>
                  </a:lnTo>
                  <a:close/>
                </a:path>
              </a:pathLst>
            </a:custGeom>
            <a:solidFill>
              <a:srgbClr val="00AF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992266" y="1831834"/>
              <a:ext cx="4754245" cy="359410"/>
            </a:xfrm>
            <a:custGeom>
              <a:avLst/>
              <a:gdLst/>
              <a:ahLst/>
              <a:cxnLst/>
              <a:rect l="l" t="t" r="r" b="b"/>
              <a:pathLst>
                <a:path w="4754245" h="359410">
                  <a:moveTo>
                    <a:pt x="4733140" y="359242"/>
                  </a:moveTo>
                  <a:lnTo>
                    <a:pt x="0" y="2945"/>
                  </a:lnTo>
                  <a:lnTo>
                    <a:pt x="0" y="0"/>
                  </a:lnTo>
                  <a:lnTo>
                    <a:pt x="4754033" y="357866"/>
                  </a:lnTo>
                  <a:lnTo>
                    <a:pt x="4733140" y="359242"/>
                  </a:lnTo>
                  <a:close/>
                </a:path>
              </a:pathLst>
            </a:custGeom>
            <a:solidFill>
              <a:srgbClr val="00AF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992266" y="1828873"/>
              <a:ext cx="4775200" cy="361315"/>
            </a:xfrm>
            <a:custGeom>
              <a:avLst/>
              <a:gdLst/>
              <a:ahLst/>
              <a:cxnLst/>
              <a:rect l="l" t="t" r="r" b="b"/>
              <a:pathLst>
                <a:path w="4775200" h="361314">
                  <a:moveTo>
                    <a:pt x="4754120" y="360821"/>
                  </a:moveTo>
                  <a:lnTo>
                    <a:pt x="0" y="2945"/>
                  </a:lnTo>
                  <a:lnTo>
                    <a:pt x="0" y="0"/>
                  </a:lnTo>
                  <a:lnTo>
                    <a:pt x="4775018" y="359445"/>
                  </a:lnTo>
                  <a:lnTo>
                    <a:pt x="4754120" y="360821"/>
                  </a:lnTo>
                  <a:close/>
                </a:path>
              </a:pathLst>
            </a:custGeom>
            <a:solidFill>
              <a:srgbClr val="00B0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992266" y="1825912"/>
              <a:ext cx="4787265" cy="362585"/>
            </a:xfrm>
            <a:custGeom>
              <a:avLst/>
              <a:gdLst/>
              <a:ahLst/>
              <a:cxnLst/>
              <a:rect l="l" t="t" r="r" b="b"/>
              <a:pathLst>
                <a:path w="4787265" h="362585">
                  <a:moveTo>
                    <a:pt x="4775105" y="362401"/>
                  </a:moveTo>
                  <a:lnTo>
                    <a:pt x="0" y="2948"/>
                  </a:lnTo>
                  <a:lnTo>
                    <a:pt x="0" y="0"/>
                  </a:lnTo>
                  <a:lnTo>
                    <a:pt x="4786686" y="360327"/>
                  </a:lnTo>
                  <a:lnTo>
                    <a:pt x="4778172" y="362199"/>
                  </a:lnTo>
                  <a:lnTo>
                    <a:pt x="4775105" y="362401"/>
                  </a:lnTo>
                  <a:close/>
                </a:path>
              </a:pathLst>
            </a:custGeom>
            <a:solidFill>
              <a:srgbClr val="00B0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992266" y="1822952"/>
              <a:ext cx="4796790" cy="363855"/>
            </a:xfrm>
            <a:custGeom>
              <a:avLst/>
              <a:gdLst/>
              <a:ahLst/>
              <a:cxnLst/>
              <a:rect l="l" t="t" r="r" b="b"/>
              <a:pathLst>
                <a:path w="4796790" h="363855">
                  <a:moveTo>
                    <a:pt x="4786737" y="363276"/>
                  </a:moveTo>
                  <a:lnTo>
                    <a:pt x="0" y="2948"/>
                  </a:lnTo>
                  <a:lnTo>
                    <a:pt x="0" y="0"/>
                  </a:lnTo>
                  <a:lnTo>
                    <a:pt x="4796720" y="361082"/>
                  </a:lnTo>
                  <a:lnTo>
                    <a:pt x="4786737" y="363276"/>
                  </a:lnTo>
                  <a:close/>
                </a:path>
              </a:pathLst>
            </a:custGeom>
            <a:solidFill>
              <a:srgbClr val="00B1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992266" y="1819994"/>
              <a:ext cx="4806950" cy="364490"/>
            </a:xfrm>
            <a:custGeom>
              <a:avLst/>
              <a:gdLst/>
              <a:ahLst/>
              <a:cxnLst/>
              <a:rect l="l" t="t" r="r" b="b"/>
              <a:pathLst>
                <a:path w="4806950" h="364489">
                  <a:moveTo>
                    <a:pt x="4796761" y="364030"/>
                  </a:moveTo>
                  <a:lnTo>
                    <a:pt x="0" y="2945"/>
                  </a:lnTo>
                  <a:lnTo>
                    <a:pt x="0" y="0"/>
                  </a:lnTo>
                  <a:lnTo>
                    <a:pt x="4806751" y="361834"/>
                  </a:lnTo>
                  <a:lnTo>
                    <a:pt x="4796761" y="364030"/>
                  </a:lnTo>
                  <a:close/>
                </a:path>
              </a:pathLst>
            </a:custGeom>
            <a:solidFill>
              <a:srgbClr val="00B1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992266" y="1817033"/>
              <a:ext cx="4817110" cy="365125"/>
            </a:xfrm>
            <a:custGeom>
              <a:avLst/>
              <a:gdLst/>
              <a:ahLst/>
              <a:cxnLst/>
              <a:rect l="l" t="t" r="r" b="b"/>
              <a:pathLst>
                <a:path w="4817110" h="365125">
                  <a:moveTo>
                    <a:pt x="4806793" y="364786"/>
                  </a:moveTo>
                  <a:lnTo>
                    <a:pt x="0" y="2945"/>
                  </a:lnTo>
                  <a:lnTo>
                    <a:pt x="0" y="0"/>
                  </a:lnTo>
                  <a:lnTo>
                    <a:pt x="4816773" y="362592"/>
                  </a:lnTo>
                  <a:lnTo>
                    <a:pt x="4806793" y="364786"/>
                  </a:lnTo>
                  <a:close/>
                </a:path>
              </a:pathLst>
            </a:custGeom>
            <a:solidFill>
              <a:srgbClr val="00B2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992266" y="1814072"/>
              <a:ext cx="4827270" cy="365760"/>
            </a:xfrm>
            <a:custGeom>
              <a:avLst/>
              <a:gdLst/>
              <a:ahLst/>
              <a:cxnLst/>
              <a:rect l="l" t="t" r="r" b="b"/>
              <a:pathLst>
                <a:path w="4827270" h="365760">
                  <a:moveTo>
                    <a:pt x="4816827" y="365541"/>
                  </a:moveTo>
                  <a:lnTo>
                    <a:pt x="0" y="2948"/>
                  </a:lnTo>
                  <a:lnTo>
                    <a:pt x="0" y="0"/>
                  </a:lnTo>
                  <a:lnTo>
                    <a:pt x="4826807" y="363347"/>
                  </a:lnTo>
                  <a:lnTo>
                    <a:pt x="4816827" y="365541"/>
                  </a:lnTo>
                  <a:close/>
                </a:path>
              </a:pathLst>
            </a:custGeom>
            <a:solidFill>
              <a:srgbClr val="16B2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992266" y="1811114"/>
              <a:ext cx="4837430" cy="366395"/>
            </a:xfrm>
            <a:custGeom>
              <a:avLst/>
              <a:gdLst/>
              <a:ahLst/>
              <a:cxnLst/>
              <a:rect l="l" t="t" r="r" b="b"/>
              <a:pathLst>
                <a:path w="4837430" h="366394">
                  <a:moveTo>
                    <a:pt x="4826858" y="366293"/>
                  </a:moveTo>
                  <a:lnTo>
                    <a:pt x="0" y="2945"/>
                  </a:lnTo>
                  <a:lnTo>
                    <a:pt x="0" y="0"/>
                  </a:lnTo>
                  <a:lnTo>
                    <a:pt x="4836838" y="364099"/>
                  </a:lnTo>
                  <a:lnTo>
                    <a:pt x="4826858" y="366293"/>
                  </a:lnTo>
                  <a:close/>
                </a:path>
              </a:pathLst>
            </a:custGeom>
            <a:solidFill>
              <a:srgbClr val="28B2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992266" y="1808154"/>
              <a:ext cx="4842510" cy="367665"/>
            </a:xfrm>
            <a:custGeom>
              <a:avLst/>
              <a:gdLst/>
              <a:ahLst/>
              <a:cxnLst/>
              <a:rect l="l" t="t" r="r" b="b"/>
              <a:pathLst>
                <a:path w="4842510" h="367664">
                  <a:moveTo>
                    <a:pt x="4836880" y="367051"/>
                  </a:moveTo>
                  <a:lnTo>
                    <a:pt x="0" y="2945"/>
                  </a:lnTo>
                  <a:lnTo>
                    <a:pt x="0" y="0"/>
                  </a:lnTo>
                  <a:lnTo>
                    <a:pt x="4842359" y="364514"/>
                  </a:lnTo>
                  <a:lnTo>
                    <a:pt x="4837309" y="366956"/>
                  </a:lnTo>
                  <a:lnTo>
                    <a:pt x="4836880" y="367051"/>
                  </a:lnTo>
                  <a:close/>
                </a:path>
              </a:pathLst>
            </a:custGeom>
            <a:solidFill>
              <a:srgbClr val="34B3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992266" y="1805193"/>
              <a:ext cx="4848225" cy="367665"/>
            </a:xfrm>
            <a:custGeom>
              <a:avLst/>
              <a:gdLst/>
              <a:ahLst/>
              <a:cxnLst/>
              <a:rect l="l" t="t" r="r" b="b"/>
              <a:pathLst>
                <a:path w="4848225" h="367664">
                  <a:moveTo>
                    <a:pt x="4842381" y="367464"/>
                  </a:moveTo>
                  <a:lnTo>
                    <a:pt x="0" y="2948"/>
                  </a:lnTo>
                  <a:lnTo>
                    <a:pt x="0" y="0"/>
                  </a:lnTo>
                  <a:lnTo>
                    <a:pt x="4847651" y="364916"/>
                  </a:lnTo>
                  <a:lnTo>
                    <a:pt x="4842381" y="367464"/>
                  </a:lnTo>
                  <a:close/>
                </a:path>
              </a:pathLst>
            </a:custGeom>
            <a:solidFill>
              <a:srgbClr val="3EB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992266" y="1802232"/>
              <a:ext cx="4853305" cy="368300"/>
            </a:xfrm>
            <a:custGeom>
              <a:avLst/>
              <a:gdLst/>
              <a:ahLst/>
              <a:cxnLst/>
              <a:rect l="l" t="t" r="r" b="b"/>
              <a:pathLst>
                <a:path w="4853305" h="368300">
                  <a:moveTo>
                    <a:pt x="4847678" y="367864"/>
                  </a:moveTo>
                  <a:lnTo>
                    <a:pt x="0" y="2948"/>
                  </a:lnTo>
                  <a:lnTo>
                    <a:pt x="0" y="0"/>
                  </a:lnTo>
                  <a:lnTo>
                    <a:pt x="4852948" y="365315"/>
                  </a:lnTo>
                  <a:lnTo>
                    <a:pt x="4847678" y="367864"/>
                  </a:lnTo>
                  <a:close/>
                </a:path>
              </a:pathLst>
            </a:custGeom>
            <a:solidFill>
              <a:srgbClr val="46B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992266" y="1799275"/>
              <a:ext cx="4858385" cy="368300"/>
            </a:xfrm>
            <a:custGeom>
              <a:avLst/>
              <a:gdLst/>
              <a:ahLst/>
              <a:cxnLst/>
              <a:rect l="l" t="t" r="r" b="b"/>
              <a:pathLst>
                <a:path w="4858385" h="368300">
                  <a:moveTo>
                    <a:pt x="4852971" y="368261"/>
                  </a:moveTo>
                  <a:lnTo>
                    <a:pt x="0" y="2945"/>
                  </a:lnTo>
                  <a:lnTo>
                    <a:pt x="0" y="0"/>
                  </a:lnTo>
                  <a:lnTo>
                    <a:pt x="4858246" y="365710"/>
                  </a:lnTo>
                  <a:lnTo>
                    <a:pt x="4852971" y="368261"/>
                  </a:lnTo>
                  <a:close/>
                </a:path>
              </a:pathLst>
            </a:custGeom>
            <a:solidFill>
              <a:srgbClr val="4DB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992266" y="1796313"/>
              <a:ext cx="4864100" cy="368935"/>
            </a:xfrm>
            <a:custGeom>
              <a:avLst/>
              <a:gdLst/>
              <a:ahLst/>
              <a:cxnLst/>
              <a:rect l="l" t="t" r="r" b="b"/>
              <a:pathLst>
                <a:path w="4864100" h="368935">
                  <a:moveTo>
                    <a:pt x="4858268" y="368661"/>
                  </a:moveTo>
                  <a:lnTo>
                    <a:pt x="0" y="2945"/>
                  </a:lnTo>
                  <a:lnTo>
                    <a:pt x="0" y="0"/>
                  </a:lnTo>
                  <a:lnTo>
                    <a:pt x="4863544" y="366110"/>
                  </a:lnTo>
                  <a:lnTo>
                    <a:pt x="4858268" y="368661"/>
                  </a:lnTo>
                  <a:close/>
                </a:path>
              </a:pathLst>
            </a:custGeom>
            <a:solidFill>
              <a:srgbClr val="54B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992266" y="1793353"/>
              <a:ext cx="4869180" cy="369570"/>
            </a:xfrm>
            <a:custGeom>
              <a:avLst/>
              <a:gdLst/>
              <a:ahLst/>
              <a:cxnLst/>
              <a:rect l="l" t="t" r="r" b="b"/>
              <a:pathLst>
                <a:path w="4869180" h="369569">
                  <a:moveTo>
                    <a:pt x="4863566" y="369060"/>
                  </a:moveTo>
                  <a:lnTo>
                    <a:pt x="0" y="2948"/>
                  </a:lnTo>
                  <a:lnTo>
                    <a:pt x="0" y="0"/>
                  </a:lnTo>
                  <a:lnTo>
                    <a:pt x="4868837" y="366510"/>
                  </a:lnTo>
                  <a:lnTo>
                    <a:pt x="4863566" y="369060"/>
                  </a:lnTo>
                  <a:close/>
                </a:path>
              </a:pathLst>
            </a:custGeom>
            <a:solidFill>
              <a:srgbClr val="5AB4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992266" y="1790395"/>
              <a:ext cx="4874260" cy="369570"/>
            </a:xfrm>
            <a:custGeom>
              <a:avLst/>
              <a:gdLst/>
              <a:ahLst/>
              <a:cxnLst/>
              <a:rect l="l" t="t" r="r" b="b"/>
              <a:pathLst>
                <a:path w="4874260" h="369569">
                  <a:moveTo>
                    <a:pt x="4868859" y="369457"/>
                  </a:moveTo>
                  <a:lnTo>
                    <a:pt x="0" y="2945"/>
                  </a:lnTo>
                  <a:lnTo>
                    <a:pt x="0" y="0"/>
                  </a:lnTo>
                  <a:lnTo>
                    <a:pt x="4874134" y="366906"/>
                  </a:lnTo>
                  <a:lnTo>
                    <a:pt x="4868859" y="369457"/>
                  </a:lnTo>
                  <a:close/>
                </a:path>
              </a:pathLst>
            </a:custGeom>
            <a:solidFill>
              <a:srgbClr val="5FB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992266" y="1787434"/>
              <a:ext cx="4878070" cy="370205"/>
            </a:xfrm>
            <a:custGeom>
              <a:avLst/>
              <a:gdLst/>
              <a:ahLst/>
              <a:cxnLst/>
              <a:rect l="l" t="t" r="r" b="b"/>
              <a:pathLst>
                <a:path w="4878070" h="370205">
                  <a:moveTo>
                    <a:pt x="4874156" y="369857"/>
                  </a:moveTo>
                  <a:lnTo>
                    <a:pt x="0" y="2945"/>
                  </a:lnTo>
                  <a:lnTo>
                    <a:pt x="0" y="0"/>
                  </a:lnTo>
                  <a:lnTo>
                    <a:pt x="4877926" y="367192"/>
                  </a:lnTo>
                  <a:lnTo>
                    <a:pt x="4877181" y="368394"/>
                  </a:lnTo>
                  <a:lnTo>
                    <a:pt x="4874156" y="369857"/>
                  </a:lnTo>
                  <a:close/>
                </a:path>
              </a:pathLst>
            </a:custGeom>
            <a:solidFill>
              <a:srgbClr val="66B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992266" y="1784474"/>
              <a:ext cx="4879975" cy="370205"/>
            </a:xfrm>
            <a:custGeom>
              <a:avLst/>
              <a:gdLst/>
              <a:ahLst/>
              <a:cxnLst/>
              <a:rect l="l" t="t" r="r" b="b"/>
              <a:pathLst>
                <a:path w="4879975" h="370205">
                  <a:moveTo>
                    <a:pt x="4877933" y="370140"/>
                  </a:moveTo>
                  <a:lnTo>
                    <a:pt x="0" y="2948"/>
                  </a:lnTo>
                  <a:lnTo>
                    <a:pt x="0" y="0"/>
                  </a:lnTo>
                  <a:lnTo>
                    <a:pt x="4879675" y="367326"/>
                  </a:lnTo>
                  <a:lnTo>
                    <a:pt x="4877933" y="370140"/>
                  </a:lnTo>
                  <a:close/>
                </a:path>
              </a:pathLst>
            </a:custGeom>
            <a:solidFill>
              <a:srgbClr val="6BB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992266" y="1781513"/>
              <a:ext cx="4881880" cy="370840"/>
            </a:xfrm>
            <a:custGeom>
              <a:avLst/>
              <a:gdLst/>
              <a:ahLst/>
              <a:cxnLst/>
              <a:rect l="l" t="t" r="r" b="b"/>
              <a:pathLst>
                <a:path w="4881880" h="370839">
                  <a:moveTo>
                    <a:pt x="4879684" y="370273"/>
                  </a:moveTo>
                  <a:lnTo>
                    <a:pt x="0" y="2948"/>
                  </a:lnTo>
                  <a:lnTo>
                    <a:pt x="0" y="0"/>
                  </a:lnTo>
                  <a:lnTo>
                    <a:pt x="4881427" y="367459"/>
                  </a:lnTo>
                  <a:lnTo>
                    <a:pt x="4879684" y="370273"/>
                  </a:lnTo>
                  <a:close/>
                </a:path>
              </a:pathLst>
            </a:custGeom>
            <a:solidFill>
              <a:srgbClr val="6FB6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992266" y="1778569"/>
              <a:ext cx="4883785" cy="370840"/>
            </a:xfrm>
            <a:custGeom>
              <a:avLst/>
              <a:gdLst/>
              <a:ahLst/>
              <a:cxnLst/>
              <a:rect l="l" t="t" r="r" b="b"/>
              <a:pathLst>
                <a:path w="4883785" h="370839">
                  <a:moveTo>
                    <a:pt x="4881434" y="370390"/>
                  </a:moveTo>
                  <a:lnTo>
                    <a:pt x="0" y="2930"/>
                  </a:lnTo>
                  <a:lnTo>
                    <a:pt x="0" y="0"/>
                  </a:lnTo>
                  <a:lnTo>
                    <a:pt x="4883179" y="367573"/>
                  </a:lnTo>
                  <a:lnTo>
                    <a:pt x="4881434" y="370390"/>
                  </a:lnTo>
                  <a:close/>
                </a:path>
              </a:pathLst>
            </a:custGeom>
            <a:solidFill>
              <a:srgbClr val="74B7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992266" y="1775603"/>
              <a:ext cx="4885055" cy="370840"/>
            </a:xfrm>
            <a:custGeom>
              <a:avLst/>
              <a:gdLst/>
              <a:ahLst/>
              <a:cxnLst/>
              <a:rect l="l" t="t" r="r" b="b"/>
              <a:pathLst>
                <a:path w="4885055" h="370839">
                  <a:moveTo>
                    <a:pt x="4883186" y="370528"/>
                  </a:moveTo>
                  <a:lnTo>
                    <a:pt x="0" y="2937"/>
                  </a:lnTo>
                  <a:lnTo>
                    <a:pt x="0" y="0"/>
                  </a:lnTo>
                  <a:lnTo>
                    <a:pt x="4884928" y="367714"/>
                  </a:lnTo>
                  <a:lnTo>
                    <a:pt x="4883186" y="370528"/>
                  </a:lnTo>
                  <a:close/>
                </a:path>
              </a:pathLst>
            </a:custGeom>
            <a:solidFill>
              <a:srgbClr val="78B7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992266" y="1772636"/>
              <a:ext cx="4886960" cy="370840"/>
            </a:xfrm>
            <a:custGeom>
              <a:avLst/>
              <a:gdLst/>
              <a:ahLst/>
              <a:cxnLst/>
              <a:rect l="l" t="t" r="r" b="b"/>
              <a:pathLst>
                <a:path w="4886960" h="370839">
                  <a:moveTo>
                    <a:pt x="4884937" y="370665"/>
                  </a:moveTo>
                  <a:lnTo>
                    <a:pt x="0" y="2936"/>
                  </a:lnTo>
                  <a:lnTo>
                    <a:pt x="0" y="0"/>
                  </a:lnTo>
                  <a:lnTo>
                    <a:pt x="4886680" y="367851"/>
                  </a:lnTo>
                  <a:lnTo>
                    <a:pt x="4884937" y="370665"/>
                  </a:lnTo>
                  <a:close/>
                </a:path>
              </a:pathLst>
            </a:custGeom>
            <a:solidFill>
              <a:srgbClr val="7DB8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992266" y="1769670"/>
              <a:ext cx="4888865" cy="370840"/>
            </a:xfrm>
            <a:custGeom>
              <a:avLst/>
              <a:gdLst/>
              <a:ahLst/>
              <a:cxnLst/>
              <a:rect l="l" t="t" r="r" b="b"/>
              <a:pathLst>
                <a:path w="4888865" h="370839">
                  <a:moveTo>
                    <a:pt x="4886688" y="370805"/>
                  </a:moveTo>
                  <a:lnTo>
                    <a:pt x="0" y="2936"/>
                  </a:lnTo>
                  <a:lnTo>
                    <a:pt x="0" y="0"/>
                  </a:lnTo>
                  <a:lnTo>
                    <a:pt x="4888432" y="367988"/>
                  </a:lnTo>
                  <a:lnTo>
                    <a:pt x="4886688" y="370805"/>
                  </a:lnTo>
                  <a:close/>
                </a:path>
              </a:pathLst>
            </a:custGeom>
            <a:solidFill>
              <a:srgbClr val="81B8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992266" y="1766703"/>
              <a:ext cx="4890770" cy="371475"/>
            </a:xfrm>
            <a:custGeom>
              <a:avLst/>
              <a:gdLst/>
              <a:ahLst/>
              <a:cxnLst/>
              <a:rect l="l" t="t" r="r" b="b"/>
              <a:pathLst>
                <a:path w="4890770" h="371475">
                  <a:moveTo>
                    <a:pt x="4888439" y="370943"/>
                  </a:moveTo>
                  <a:lnTo>
                    <a:pt x="0" y="2966"/>
                  </a:lnTo>
                  <a:lnTo>
                    <a:pt x="0" y="0"/>
                  </a:lnTo>
                  <a:lnTo>
                    <a:pt x="4890183" y="368127"/>
                  </a:lnTo>
                  <a:lnTo>
                    <a:pt x="4888439" y="370943"/>
                  </a:lnTo>
                  <a:close/>
                </a:path>
              </a:pathLst>
            </a:custGeom>
            <a:solidFill>
              <a:srgbClr val="85B9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992266" y="1763766"/>
              <a:ext cx="4892040" cy="371475"/>
            </a:xfrm>
            <a:custGeom>
              <a:avLst/>
              <a:gdLst/>
              <a:ahLst/>
              <a:cxnLst/>
              <a:rect l="l" t="t" r="r" b="b"/>
              <a:pathLst>
                <a:path w="4892040" h="371475">
                  <a:moveTo>
                    <a:pt x="4890191" y="371052"/>
                  </a:moveTo>
                  <a:lnTo>
                    <a:pt x="0" y="2936"/>
                  </a:lnTo>
                  <a:lnTo>
                    <a:pt x="0" y="0"/>
                  </a:lnTo>
                  <a:lnTo>
                    <a:pt x="4891802" y="368228"/>
                  </a:lnTo>
                  <a:lnTo>
                    <a:pt x="4891802" y="368450"/>
                  </a:lnTo>
                  <a:lnTo>
                    <a:pt x="4890191" y="371052"/>
                  </a:lnTo>
                  <a:close/>
                </a:path>
              </a:pathLst>
            </a:custGeom>
            <a:solidFill>
              <a:srgbClr val="89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992266" y="1760799"/>
              <a:ext cx="4892040" cy="371475"/>
            </a:xfrm>
            <a:custGeom>
              <a:avLst/>
              <a:gdLst/>
              <a:ahLst/>
              <a:cxnLst/>
              <a:rect l="l" t="t" r="r" b="b"/>
              <a:pathLst>
                <a:path w="4892040" h="371475">
                  <a:moveTo>
                    <a:pt x="4891802" y="371179"/>
                  </a:moveTo>
                  <a:lnTo>
                    <a:pt x="0" y="2937"/>
                  </a:lnTo>
                  <a:lnTo>
                    <a:pt x="0" y="0"/>
                  </a:lnTo>
                  <a:lnTo>
                    <a:pt x="4891802" y="368234"/>
                  </a:lnTo>
                  <a:lnTo>
                    <a:pt x="4891802" y="371179"/>
                  </a:lnTo>
                  <a:close/>
                </a:path>
              </a:pathLst>
            </a:custGeom>
            <a:solidFill>
              <a:srgbClr val="8CB9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992266" y="1757833"/>
              <a:ext cx="4892040" cy="371475"/>
            </a:xfrm>
            <a:custGeom>
              <a:avLst/>
              <a:gdLst/>
              <a:ahLst/>
              <a:cxnLst/>
              <a:rect l="l" t="t" r="r" b="b"/>
              <a:pathLst>
                <a:path w="4892040" h="371475">
                  <a:moveTo>
                    <a:pt x="4891802" y="371188"/>
                  </a:moveTo>
                  <a:lnTo>
                    <a:pt x="0" y="2936"/>
                  </a:lnTo>
                  <a:lnTo>
                    <a:pt x="0" y="0"/>
                  </a:lnTo>
                  <a:lnTo>
                    <a:pt x="4891802" y="368239"/>
                  </a:lnTo>
                  <a:lnTo>
                    <a:pt x="4891802" y="371188"/>
                  </a:lnTo>
                  <a:close/>
                </a:path>
              </a:pathLst>
            </a:custGeom>
            <a:solidFill>
              <a:srgbClr val="91BA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992266" y="1754866"/>
              <a:ext cx="4892040" cy="371475"/>
            </a:xfrm>
            <a:custGeom>
              <a:avLst/>
              <a:gdLst/>
              <a:ahLst/>
              <a:cxnLst/>
              <a:rect l="l" t="t" r="r" b="b"/>
              <a:pathLst>
                <a:path w="4892040" h="371475">
                  <a:moveTo>
                    <a:pt x="4891802" y="371193"/>
                  </a:moveTo>
                  <a:lnTo>
                    <a:pt x="0" y="2965"/>
                  </a:lnTo>
                  <a:lnTo>
                    <a:pt x="0" y="0"/>
                  </a:lnTo>
                  <a:lnTo>
                    <a:pt x="4891802" y="368248"/>
                  </a:lnTo>
                  <a:lnTo>
                    <a:pt x="4891802" y="371193"/>
                  </a:lnTo>
                  <a:close/>
                </a:path>
              </a:pathLst>
            </a:custGeom>
            <a:solidFill>
              <a:srgbClr val="94BA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992266" y="1751928"/>
              <a:ext cx="4892040" cy="371475"/>
            </a:xfrm>
            <a:custGeom>
              <a:avLst/>
              <a:gdLst/>
              <a:ahLst/>
              <a:cxnLst/>
              <a:rect l="l" t="t" r="r" b="b"/>
              <a:pathLst>
                <a:path w="4892040" h="371475">
                  <a:moveTo>
                    <a:pt x="4891802" y="371171"/>
                  </a:moveTo>
                  <a:lnTo>
                    <a:pt x="0" y="2937"/>
                  </a:lnTo>
                  <a:lnTo>
                    <a:pt x="0" y="0"/>
                  </a:lnTo>
                  <a:lnTo>
                    <a:pt x="4891802" y="368225"/>
                  </a:lnTo>
                  <a:lnTo>
                    <a:pt x="4891802" y="371171"/>
                  </a:lnTo>
                  <a:close/>
                </a:path>
              </a:pathLst>
            </a:custGeom>
            <a:solidFill>
              <a:srgbClr val="98BB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992266" y="1748962"/>
              <a:ext cx="4892040" cy="371475"/>
            </a:xfrm>
            <a:custGeom>
              <a:avLst/>
              <a:gdLst/>
              <a:ahLst/>
              <a:cxnLst/>
              <a:rect l="l" t="t" r="r" b="b"/>
              <a:pathLst>
                <a:path w="4892040" h="371475">
                  <a:moveTo>
                    <a:pt x="4891802" y="371179"/>
                  </a:moveTo>
                  <a:lnTo>
                    <a:pt x="0" y="2936"/>
                  </a:lnTo>
                  <a:lnTo>
                    <a:pt x="0" y="0"/>
                  </a:lnTo>
                  <a:lnTo>
                    <a:pt x="4891802" y="368230"/>
                  </a:lnTo>
                  <a:lnTo>
                    <a:pt x="4891802" y="371179"/>
                  </a:lnTo>
                  <a:close/>
                </a:path>
              </a:pathLst>
            </a:custGeom>
            <a:solidFill>
              <a:srgbClr val="9BB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992266" y="1745995"/>
              <a:ext cx="4892040" cy="371475"/>
            </a:xfrm>
            <a:custGeom>
              <a:avLst/>
              <a:gdLst/>
              <a:ahLst/>
              <a:cxnLst/>
              <a:rect l="l" t="t" r="r" b="b"/>
              <a:pathLst>
                <a:path w="4892040" h="371475">
                  <a:moveTo>
                    <a:pt x="4891802" y="371185"/>
                  </a:moveTo>
                  <a:lnTo>
                    <a:pt x="0" y="2937"/>
                  </a:lnTo>
                  <a:lnTo>
                    <a:pt x="0" y="0"/>
                  </a:lnTo>
                  <a:lnTo>
                    <a:pt x="4891802" y="368237"/>
                  </a:lnTo>
                  <a:lnTo>
                    <a:pt x="4891802" y="371185"/>
                  </a:lnTo>
                  <a:close/>
                </a:path>
              </a:pathLst>
            </a:custGeom>
            <a:solidFill>
              <a:srgbClr val="9EBB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992266" y="1743029"/>
              <a:ext cx="4892040" cy="371475"/>
            </a:xfrm>
            <a:custGeom>
              <a:avLst/>
              <a:gdLst/>
              <a:ahLst/>
              <a:cxnLst/>
              <a:rect l="l" t="t" r="r" b="b"/>
              <a:pathLst>
                <a:path w="4892040" h="371475">
                  <a:moveTo>
                    <a:pt x="4891802" y="371191"/>
                  </a:moveTo>
                  <a:lnTo>
                    <a:pt x="0" y="2965"/>
                  </a:lnTo>
                  <a:lnTo>
                    <a:pt x="0" y="0"/>
                  </a:lnTo>
                  <a:lnTo>
                    <a:pt x="4891802" y="368245"/>
                  </a:lnTo>
                  <a:lnTo>
                    <a:pt x="4891802" y="371191"/>
                  </a:lnTo>
                  <a:close/>
                </a:path>
              </a:pathLst>
            </a:custGeom>
            <a:solidFill>
              <a:srgbClr val="A1BB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992266" y="1740062"/>
              <a:ext cx="4892040" cy="371475"/>
            </a:xfrm>
            <a:custGeom>
              <a:avLst/>
              <a:gdLst/>
              <a:ahLst/>
              <a:cxnLst/>
              <a:rect l="l" t="t" r="r" b="b"/>
              <a:pathLst>
                <a:path w="4892040" h="371475">
                  <a:moveTo>
                    <a:pt x="4891802" y="371197"/>
                  </a:moveTo>
                  <a:lnTo>
                    <a:pt x="0" y="2966"/>
                  </a:lnTo>
                  <a:lnTo>
                    <a:pt x="0" y="0"/>
                  </a:lnTo>
                  <a:lnTo>
                    <a:pt x="4891802" y="368251"/>
                  </a:lnTo>
                  <a:lnTo>
                    <a:pt x="4891802" y="371197"/>
                  </a:lnTo>
                  <a:close/>
                </a:path>
              </a:pathLst>
            </a:custGeom>
            <a:solidFill>
              <a:srgbClr val="A4BC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992266" y="1737125"/>
              <a:ext cx="4892040" cy="371475"/>
            </a:xfrm>
            <a:custGeom>
              <a:avLst/>
              <a:gdLst/>
              <a:ahLst/>
              <a:cxnLst/>
              <a:rect l="l" t="t" r="r" b="b"/>
              <a:pathLst>
                <a:path w="4892040" h="371475">
                  <a:moveTo>
                    <a:pt x="4891802" y="371176"/>
                  </a:moveTo>
                  <a:lnTo>
                    <a:pt x="0" y="2937"/>
                  </a:lnTo>
                  <a:lnTo>
                    <a:pt x="0" y="0"/>
                  </a:lnTo>
                  <a:lnTo>
                    <a:pt x="4891802" y="368228"/>
                  </a:lnTo>
                  <a:lnTo>
                    <a:pt x="4891802" y="371176"/>
                  </a:lnTo>
                  <a:close/>
                </a:path>
              </a:pathLst>
            </a:custGeom>
            <a:solidFill>
              <a:srgbClr val="A7BC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992266" y="1734158"/>
              <a:ext cx="4892040" cy="371475"/>
            </a:xfrm>
            <a:custGeom>
              <a:avLst/>
              <a:gdLst/>
              <a:ahLst/>
              <a:cxnLst/>
              <a:rect l="l" t="t" r="r" b="b"/>
              <a:pathLst>
                <a:path w="4892040" h="371475">
                  <a:moveTo>
                    <a:pt x="4891802" y="371181"/>
                  </a:moveTo>
                  <a:lnTo>
                    <a:pt x="0" y="2936"/>
                  </a:lnTo>
                  <a:lnTo>
                    <a:pt x="0" y="0"/>
                  </a:lnTo>
                  <a:lnTo>
                    <a:pt x="4891802" y="368236"/>
                  </a:lnTo>
                  <a:lnTo>
                    <a:pt x="4891802" y="371181"/>
                  </a:lnTo>
                  <a:close/>
                </a:path>
              </a:pathLst>
            </a:custGeom>
            <a:solidFill>
              <a:srgbClr val="AABC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992266" y="1731192"/>
              <a:ext cx="4892040" cy="371475"/>
            </a:xfrm>
            <a:custGeom>
              <a:avLst/>
              <a:gdLst/>
              <a:ahLst/>
              <a:cxnLst/>
              <a:rect l="l" t="t" r="r" b="b"/>
              <a:pathLst>
                <a:path w="4892040" h="371475">
                  <a:moveTo>
                    <a:pt x="4891802" y="371188"/>
                  </a:moveTo>
                  <a:lnTo>
                    <a:pt x="0" y="2937"/>
                  </a:lnTo>
                  <a:lnTo>
                    <a:pt x="0" y="0"/>
                  </a:lnTo>
                  <a:lnTo>
                    <a:pt x="4891802" y="368243"/>
                  </a:lnTo>
                  <a:lnTo>
                    <a:pt x="4891802" y="371188"/>
                  </a:lnTo>
                  <a:close/>
                </a:path>
              </a:pathLst>
            </a:custGeom>
            <a:solidFill>
              <a:srgbClr val="ACBC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992266" y="1728225"/>
              <a:ext cx="4892040" cy="371475"/>
            </a:xfrm>
            <a:custGeom>
              <a:avLst/>
              <a:gdLst/>
              <a:ahLst/>
              <a:cxnLst/>
              <a:rect l="l" t="t" r="r" b="b"/>
              <a:pathLst>
                <a:path w="4892040" h="371475">
                  <a:moveTo>
                    <a:pt x="4891802" y="371197"/>
                  </a:moveTo>
                  <a:lnTo>
                    <a:pt x="0" y="2965"/>
                  </a:lnTo>
                  <a:lnTo>
                    <a:pt x="0" y="0"/>
                  </a:lnTo>
                  <a:lnTo>
                    <a:pt x="4891802" y="368248"/>
                  </a:lnTo>
                  <a:lnTo>
                    <a:pt x="4891802" y="371197"/>
                  </a:lnTo>
                  <a:close/>
                </a:path>
              </a:pathLst>
            </a:custGeom>
            <a:solidFill>
              <a:srgbClr val="B0B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992266" y="1725287"/>
              <a:ext cx="4892040" cy="371475"/>
            </a:xfrm>
            <a:custGeom>
              <a:avLst/>
              <a:gdLst/>
              <a:ahLst/>
              <a:cxnLst/>
              <a:rect l="l" t="t" r="r" b="b"/>
              <a:pathLst>
                <a:path w="4892040" h="371475">
                  <a:moveTo>
                    <a:pt x="4891802" y="371174"/>
                  </a:moveTo>
                  <a:lnTo>
                    <a:pt x="0" y="2937"/>
                  </a:lnTo>
                  <a:lnTo>
                    <a:pt x="0" y="0"/>
                  </a:lnTo>
                  <a:lnTo>
                    <a:pt x="4891802" y="368228"/>
                  </a:lnTo>
                  <a:lnTo>
                    <a:pt x="4891802" y="371174"/>
                  </a:lnTo>
                  <a:close/>
                </a:path>
              </a:pathLst>
            </a:custGeom>
            <a:solidFill>
              <a:srgbClr val="B2B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992266" y="1722321"/>
              <a:ext cx="4892040" cy="371475"/>
            </a:xfrm>
            <a:custGeom>
              <a:avLst/>
              <a:gdLst/>
              <a:ahLst/>
              <a:cxnLst/>
              <a:rect l="l" t="t" r="r" b="b"/>
              <a:pathLst>
                <a:path w="4892040" h="371475">
                  <a:moveTo>
                    <a:pt x="4891802" y="371179"/>
                  </a:moveTo>
                  <a:lnTo>
                    <a:pt x="0" y="2936"/>
                  </a:lnTo>
                  <a:lnTo>
                    <a:pt x="0" y="0"/>
                  </a:lnTo>
                  <a:lnTo>
                    <a:pt x="4891802" y="368233"/>
                  </a:lnTo>
                  <a:lnTo>
                    <a:pt x="4891802" y="371179"/>
                  </a:lnTo>
                  <a:close/>
                </a:path>
              </a:pathLst>
            </a:custGeom>
            <a:solidFill>
              <a:srgbClr val="B5B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992266" y="1719389"/>
              <a:ext cx="4892040" cy="371475"/>
            </a:xfrm>
            <a:custGeom>
              <a:avLst/>
              <a:gdLst/>
              <a:ahLst/>
              <a:cxnLst/>
              <a:rect l="l" t="t" r="r" b="b"/>
              <a:pathLst>
                <a:path w="4892040" h="371475">
                  <a:moveTo>
                    <a:pt x="4891802" y="371153"/>
                  </a:moveTo>
                  <a:lnTo>
                    <a:pt x="0" y="2902"/>
                  </a:lnTo>
                  <a:lnTo>
                    <a:pt x="0" y="739"/>
                  </a:lnTo>
                  <a:lnTo>
                    <a:pt x="457" y="0"/>
                  </a:lnTo>
                  <a:lnTo>
                    <a:pt x="4891802" y="368205"/>
                  </a:lnTo>
                  <a:lnTo>
                    <a:pt x="4891802" y="371153"/>
                  </a:lnTo>
                  <a:close/>
                </a:path>
              </a:pathLst>
            </a:custGeom>
            <a:solidFill>
              <a:srgbClr val="B8B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992720" y="1715159"/>
              <a:ext cx="4891405" cy="372745"/>
            </a:xfrm>
            <a:custGeom>
              <a:avLst/>
              <a:gdLst/>
              <a:ahLst/>
              <a:cxnLst/>
              <a:rect l="l" t="t" r="r" b="b"/>
              <a:pathLst>
                <a:path w="4891405" h="372744">
                  <a:moveTo>
                    <a:pt x="4891341" y="368020"/>
                  </a:moveTo>
                  <a:lnTo>
                    <a:pt x="2616" y="0"/>
                  </a:lnTo>
                  <a:lnTo>
                    <a:pt x="1752" y="1397"/>
                  </a:lnTo>
                  <a:lnTo>
                    <a:pt x="863" y="2832"/>
                  </a:lnTo>
                  <a:lnTo>
                    <a:pt x="0" y="4229"/>
                  </a:lnTo>
                  <a:lnTo>
                    <a:pt x="4891341" y="372427"/>
                  </a:lnTo>
                  <a:lnTo>
                    <a:pt x="4891341" y="370954"/>
                  </a:lnTo>
                  <a:lnTo>
                    <a:pt x="4891341" y="369481"/>
                  </a:lnTo>
                  <a:lnTo>
                    <a:pt x="4891341" y="368020"/>
                  </a:lnTo>
                  <a:close/>
                </a:path>
              </a:pathLst>
            </a:custGeom>
            <a:solidFill>
              <a:srgbClr val="BC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995347" y="1712317"/>
              <a:ext cx="4888865" cy="370840"/>
            </a:xfrm>
            <a:custGeom>
              <a:avLst/>
              <a:gdLst/>
              <a:ahLst/>
              <a:cxnLst/>
              <a:rect l="l" t="t" r="r" b="b"/>
              <a:pathLst>
                <a:path w="4888865" h="370839">
                  <a:moveTo>
                    <a:pt x="4888721" y="370836"/>
                  </a:moveTo>
                  <a:lnTo>
                    <a:pt x="0" y="2833"/>
                  </a:lnTo>
                  <a:lnTo>
                    <a:pt x="1754" y="0"/>
                  </a:lnTo>
                  <a:lnTo>
                    <a:pt x="4888721" y="367887"/>
                  </a:lnTo>
                  <a:lnTo>
                    <a:pt x="4888721" y="370836"/>
                  </a:lnTo>
                  <a:close/>
                </a:path>
              </a:pathLst>
            </a:custGeom>
            <a:solidFill>
              <a:srgbClr val="B8B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997102" y="1709510"/>
              <a:ext cx="4886960" cy="370840"/>
            </a:xfrm>
            <a:custGeom>
              <a:avLst/>
              <a:gdLst/>
              <a:ahLst/>
              <a:cxnLst/>
              <a:rect l="l" t="t" r="r" b="b"/>
              <a:pathLst>
                <a:path w="4886960" h="370839">
                  <a:moveTo>
                    <a:pt x="4886966" y="370679"/>
                  </a:moveTo>
                  <a:lnTo>
                    <a:pt x="0" y="2805"/>
                  </a:lnTo>
                  <a:lnTo>
                    <a:pt x="1737" y="0"/>
                  </a:lnTo>
                  <a:lnTo>
                    <a:pt x="4886966" y="367733"/>
                  </a:lnTo>
                  <a:lnTo>
                    <a:pt x="4886966" y="370679"/>
                  </a:lnTo>
                  <a:close/>
                </a:path>
              </a:pathLst>
            </a:custGeom>
            <a:solidFill>
              <a:srgbClr val="B5B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998857" y="1706675"/>
              <a:ext cx="4885690" cy="370840"/>
            </a:xfrm>
            <a:custGeom>
              <a:avLst/>
              <a:gdLst/>
              <a:ahLst/>
              <a:cxnLst/>
              <a:rect l="l" t="t" r="r" b="b"/>
              <a:pathLst>
                <a:path w="4885690" h="370839">
                  <a:moveTo>
                    <a:pt x="4885211" y="370552"/>
                  </a:moveTo>
                  <a:lnTo>
                    <a:pt x="0" y="2806"/>
                  </a:lnTo>
                  <a:lnTo>
                    <a:pt x="1737" y="0"/>
                  </a:lnTo>
                  <a:lnTo>
                    <a:pt x="4885211" y="367604"/>
                  </a:lnTo>
                  <a:lnTo>
                    <a:pt x="4885211" y="370552"/>
                  </a:lnTo>
                  <a:close/>
                </a:path>
              </a:pathLst>
            </a:custGeom>
            <a:solidFill>
              <a:srgbClr val="B3B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000611" y="1703841"/>
              <a:ext cx="4883785" cy="370840"/>
            </a:xfrm>
            <a:custGeom>
              <a:avLst/>
              <a:gdLst/>
              <a:ahLst/>
              <a:cxnLst/>
              <a:rect l="l" t="t" r="r" b="b"/>
              <a:pathLst>
                <a:path w="4883785" h="370839">
                  <a:moveTo>
                    <a:pt x="4883456" y="370423"/>
                  </a:moveTo>
                  <a:lnTo>
                    <a:pt x="0" y="2806"/>
                  </a:lnTo>
                  <a:lnTo>
                    <a:pt x="1737" y="0"/>
                  </a:lnTo>
                  <a:lnTo>
                    <a:pt x="4883456" y="367478"/>
                  </a:lnTo>
                  <a:lnTo>
                    <a:pt x="4883456" y="370423"/>
                  </a:lnTo>
                  <a:close/>
                </a:path>
              </a:pathLst>
            </a:custGeom>
            <a:solidFill>
              <a:srgbClr val="B0BC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002367" y="1701007"/>
              <a:ext cx="4881880" cy="370840"/>
            </a:xfrm>
            <a:custGeom>
              <a:avLst/>
              <a:gdLst/>
              <a:ahLst/>
              <a:cxnLst/>
              <a:rect l="l" t="t" r="r" b="b"/>
              <a:pathLst>
                <a:path w="4881880" h="370839">
                  <a:moveTo>
                    <a:pt x="4881701" y="370296"/>
                  </a:moveTo>
                  <a:lnTo>
                    <a:pt x="0" y="2805"/>
                  </a:lnTo>
                  <a:lnTo>
                    <a:pt x="1737" y="0"/>
                  </a:lnTo>
                  <a:lnTo>
                    <a:pt x="4881701" y="367348"/>
                  </a:lnTo>
                  <a:lnTo>
                    <a:pt x="4881701" y="370296"/>
                  </a:lnTo>
                  <a:close/>
                </a:path>
              </a:pathLst>
            </a:custGeom>
            <a:solidFill>
              <a:srgbClr val="AEBC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004104" y="1698172"/>
              <a:ext cx="4879975" cy="370205"/>
            </a:xfrm>
            <a:custGeom>
              <a:avLst/>
              <a:gdLst/>
              <a:ahLst/>
              <a:cxnLst/>
              <a:rect l="l" t="t" r="r" b="b"/>
              <a:pathLst>
                <a:path w="4879975" h="370205">
                  <a:moveTo>
                    <a:pt x="4879964" y="370171"/>
                  </a:moveTo>
                  <a:lnTo>
                    <a:pt x="0" y="2833"/>
                  </a:lnTo>
                  <a:lnTo>
                    <a:pt x="1754" y="0"/>
                  </a:lnTo>
                  <a:lnTo>
                    <a:pt x="4879964" y="367222"/>
                  </a:lnTo>
                  <a:lnTo>
                    <a:pt x="4879964" y="370171"/>
                  </a:lnTo>
                  <a:close/>
                </a:path>
              </a:pathLst>
            </a:custGeom>
            <a:solidFill>
              <a:srgbClr val="ACBC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005859" y="1695448"/>
              <a:ext cx="4878705" cy="370205"/>
            </a:xfrm>
            <a:custGeom>
              <a:avLst/>
              <a:gdLst/>
              <a:ahLst/>
              <a:cxnLst/>
              <a:rect l="l" t="t" r="r" b="b"/>
              <a:pathLst>
                <a:path w="4878705" h="370205">
                  <a:moveTo>
                    <a:pt x="4878209" y="369931"/>
                  </a:moveTo>
                  <a:lnTo>
                    <a:pt x="0" y="2723"/>
                  </a:lnTo>
                  <a:lnTo>
                    <a:pt x="1027" y="1063"/>
                  </a:lnTo>
                  <a:lnTo>
                    <a:pt x="3226" y="0"/>
                  </a:lnTo>
                  <a:lnTo>
                    <a:pt x="4878209" y="366985"/>
                  </a:lnTo>
                  <a:lnTo>
                    <a:pt x="4878209" y="369931"/>
                  </a:lnTo>
                  <a:close/>
                </a:path>
              </a:pathLst>
            </a:custGeom>
            <a:solidFill>
              <a:srgbClr val="A9BC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009087" y="1692906"/>
              <a:ext cx="4875530" cy="369570"/>
            </a:xfrm>
            <a:custGeom>
              <a:avLst/>
              <a:gdLst/>
              <a:ahLst/>
              <a:cxnLst/>
              <a:rect l="l" t="t" r="r" b="b"/>
              <a:pathLst>
                <a:path w="4875530" h="369569">
                  <a:moveTo>
                    <a:pt x="4874981" y="369512"/>
                  </a:moveTo>
                  <a:lnTo>
                    <a:pt x="0" y="2541"/>
                  </a:lnTo>
                  <a:lnTo>
                    <a:pt x="5254" y="0"/>
                  </a:lnTo>
                  <a:lnTo>
                    <a:pt x="4874981" y="366563"/>
                  </a:lnTo>
                  <a:lnTo>
                    <a:pt x="4874981" y="369512"/>
                  </a:lnTo>
                  <a:close/>
                </a:path>
              </a:pathLst>
            </a:custGeom>
            <a:solidFill>
              <a:srgbClr val="A7BC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014395" y="1690339"/>
              <a:ext cx="4869815" cy="369570"/>
            </a:xfrm>
            <a:custGeom>
              <a:avLst/>
              <a:gdLst/>
              <a:ahLst/>
              <a:cxnLst/>
              <a:rect l="l" t="t" r="r" b="b"/>
              <a:pathLst>
                <a:path w="4869815" h="369569">
                  <a:moveTo>
                    <a:pt x="4869673" y="369115"/>
                  </a:moveTo>
                  <a:lnTo>
                    <a:pt x="0" y="2541"/>
                  </a:lnTo>
                  <a:lnTo>
                    <a:pt x="5255" y="0"/>
                  </a:lnTo>
                  <a:lnTo>
                    <a:pt x="4869673" y="366170"/>
                  </a:lnTo>
                  <a:lnTo>
                    <a:pt x="4869673" y="369115"/>
                  </a:lnTo>
                  <a:close/>
                </a:path>
              </a:pathLst>
            </a:custGeom>
            <a:solidFill>
              <a:srgbClr val="A3BC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019704" y="1687772"/>
              <a:ext cx="4864735" cy="368935"/>
            </a:xfrm>
            <a:custGeom>
              <a:avLst/>
              <a:gdLst/>
              <a:ahLst/>
              <a:cxnLst/>
              <a:rect l="l" t="t" r="r" b="b"/>
              <a:pathLst>
                <a:path w="4864735" h="368935">
                  <a:moveTo>
                    <a:pt x="4864364" y="368720"/>
                  </a:moveTo>
                  <a:lnTo>
                    <a:pt x="0" y="2541"/>
                  </a:lnTo>
                  <a:lnTo>
                    <a:pt x="5254" y="0"/>
                  </a:lnTo>
                  <a:lnTo>
                    <a:pt x="4864364" y="365772"/>
                  </a:lnTo>
                  <a:lnTo>
                    <a:pt x="4864364" y="368720"/>
                  </a:lnTo>
                  <a:close/>
                </a:path>
              </a:pathLst>
            </a:custGeom>
            <a:solidFill>
              <a:srgbClr val="A1BB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1025012" y="1685205"/>
              <a:ext cx="4859655" cy="368935"/>
            </a:xfrm>
            <a:custGeom>
              <a:avLst/>
              <a:gdLst/>
              <a:ahLst/>
              <a:cxnLst/>
              <a:rect l="l" t="t" r="r" b="b"/>
              <a:pathLst>
                <a:path w="4859655" h="368935">
                  <a:moveTo>
                    <a:pt x="4859056" y="368324"/>
                  </a:moveTo>
                  <a:lnTo>
                    <a:pt x="0" y="2541"/>
                  </a:lnTo>
                  <a:lnTo>
                    <a:pt x="5254" y="0"/>
                  </a:lnTo>
                  <a:lnTo>
                    <a:pt x="4859056" y="365379"/>
                  </a:lnTo>
                  <a:lnTo>
                    <a:pt x="4859056" y="368324"/>
                  </a:lnTo>
                  <a:close/>
                </a:path>
              </a:pathLst>
            </a:custGeom>
            <a:solidFill>
              <a:srgbClr val="9EBB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1030320" y="1682638"/>
              <a:ext cx="4853940" cy="368300"/>
            </a:xfrm>
            <a:custGeom>
              <a:avLst/>
              <a:gdLst/>
              <a:ahLst/>
              <a:cxnLst/>
              <a:rect l="l" t="t" r="r" b="b"/>
              <a:pathLst>
                <a:path w="4853940" h="368300">
                  <a:moveTo>
                    <a:pt x="4853748" y="367930"/>
                  </a:moveTo>
                  <a:lnTo>
                    <a:pt x="0" y="2541"/>
                  </a:lnTo>
                  <a:lnTo>
                    <a:pt x="5255" y="0"/>
                  </a:lnTo>
                  <a:lnTo>
                    <a:pt x="4853748" y="364982"/>
                  </a:lnTo>
                  <a:lnTo>
                    <a:pt x="4853748" y="367930"/>
                  </a:lnTo>
                  <a:close/>
                </a:path>
              </a:pathLst>
            </a:custGeom>
            <a:solidFill>
              <a:srgbClr val="9BB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035577" y="1680071"/>
              <a:ext cx="4848860" cy="367665"/>
            </a:xfrm>
            <a:custGeom>
              <a:avLst/>
              <a:gdLst/>
              <a:ahLst/>
              <a:cxnLst/>
              <a:rect l="l" t="t" r="r" b="b"/>
              <a:pathLst>
                <a:path w="4848860" h="367664">
                  <a:moveTo>
                    <a:pt x="4848491" y="367534"/>
                  </a:moveTo>
                  <a:lnTo>
                    <a:pt x="0" y="2566"/>
                  </a:lnTo>
                  <a:lnTo>
                    <a:pt x="5306" y="0"/>
                  </a:lnTo>
                  <a:lnTo>
                    <a:pt x="4848491" y="364588"/>
                  </a:lnTo>
                  <a:lnTo>
                    <a:pt x="4848491" y="367534"/>
                  </a:lnTo>
                  <a:close/>
                </a:path>
              </a:pathLst>
            </a:custGeom>
            <a:solidFill>
              <a:srgbClr val="99BB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040885" y="1677529"/>
              <a:ext cx="4843780" cy="367665"/>
            </a:xfrm>
            <a:custGeom>
              <a:avLst/>
              <a:gdLst/>
              <a:ahLst/>
              <a:cxnLst/>
              <a:rect l="l" t="t" r="r" b="b"/>
              <a:pathLst>
                <a:path w="4843780" h="367664">
                  <a:moveTo>
                    <a:pt x="4843183" y="367115"/>
                  </a:moveTo>
                  <a:lnTo>
                    <a:pt x="0" y="2541"/>
                  </a:lnTo>
                  <a:lnTo>
                    <a:pt x="5255" y="0"/>
                  </a:lnTo>
                  <a:lnTo>
                    <a:pt x="4843183" y="364170"/>
                  </a:lnTo>
                  <a:lnTo>
                    <a:pt x="4843183" y="367115"/>
                  </a:lnTo>
                  <a:close/>
                </a:path>
              </a:pathLst>
            </a:custGeom>
            <a:solidFill>
              <a:srgbClr val="95BA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046193" y="1675278"/>
              <a:ext cx="4838065" cy="367030"/>
            </a:xfrm>
            <a:custGeom>
              <a:avLst/>
              <a:gdLst/>
              <a:ahLst/>
              <a:cxnLst/>
              <a:rect l="l" t="t" r="r" b="b"/>
              <a:pathLst>
                <a:path w="4838065" h="367030">
                  <a:moveTo>
                    <a:pt x="4837875" y="366405"/>
                  </a:moveTo>
                  <a:lnTo>
                    <a:pt x="0" y="2225"/>
                  </a:lnTo>
                  <a:lnTo>
                    <a:pt x="565" y="1952"/>
                  </a:lnTo>
                  <a:lnTo>
                    <a:pt x="9446" y="0"/>
                  </a:lnTo>
                  <a:lnTo>
                    <a:pt x="4837875" y="363457"/>
                  </a:lnTo>
                  <a:lnTo>
                    <a:pt x="4837875" y="366405"/>
                  </a:lnTo>
                  <a:close/>
                </a:path>
              </a:pathLst>
            </a:custGeom>
            <a:solidFill>
              <a:srgbClr val="91BA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1055743" y="1673068"/>
              <a:ext cx="4828540" cy="365760"/>
            </a:xfrm>
            <a:custGeom>
              <a:avLst/>
              <a:gdLst/>
              <a:ahLst/>
              <a:cxnLst/>
              <a:rect l="l" t="t" r="r" b="b"/>
              <a:pathLst>
                <a:path w="4828540" h="365760">
                  <a:moveTo>
                    <a:pt x="4828325" y="365652"/>
                  </a:moveTo>
                  <a:lnTo>
                    <a:pt x="0" y="2187"/>
                  </a:lnTo>
                  <a:lnTo>
                    <a:pt x="9952" y="0"/>
                  </a:lnTo>
                  <a:lnTo>
                    <a:pt x="4828325" y="362706"/>
                  </a:lnTo>
                  <a:lnTo>
                    <a:pt x="4828325" y="365652"/>
                  </a:lnTo>
                  <a:close/>
                </a:path>
              </a:pathLst>
            </a:custGeom>
            <a:solidFill>
              <a:srgbClr val="8FBA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065795" y="1670858"/>
              <a:ext cx="4818380" cy="365125"/>
            </a:xfrm>
            <a:custGeom>
              <a:avLst/>
              <a:gdLst/>
              <a:ahLst/>
              <a:cxnLst/>
              <a:rect l="l" t="t" r="r" b="b"/>
              <a:pathLst>
                <a:path w="4818380" h="365125">
                  <a:moveTo>
                    <a:pt x="4818273" y="364901"/>
                  </a:moveTo>
                  <a:lnTo>
                    <a:pt x="0" y="2188"/>
                  </a:lnTo>
                  <a:lnTo>
                    <a:pt x="9954" y="0"/>
                  </a:lnTo>
                  <a:lnTo>
                    <a:pt x="4818273" y="361953"/>
                  </a:lnTo>
                  <a:lnTo>
                    <a:pt x="4818273" y="364901"/>
                  </a:lnTo>
                  <a:close/>
                </a:path>
              </a:pathLst>
            </a:custGeom>
            <a:solidFill>
              <a:srgbClr val="8B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075850" y="1668648"/>
              <a:ext cx="4808220" cy="364490"/>
            </a:xfrm>
            <a:custGeom>
              <a:avLst/>
              <a:gdLst/>
              <a:ahLst/>
              <a:cxnLst/>
              <a:rect l="l" t="t" r="r" b="b"/>
              <a:pathLst>
                <a:path w="4808220" h="364489">
                  <a:moveTo>
                    <a:pt x="4808218" y="364147"/>
                  </a:moveTo>
                  <a:lnTo>
                    <a:pt x="0" y="2187"/>
                  </a:lnTo>
                  <a:lnTo>
                    <a:pt x="9952" y="0"/>
                  </a:lnTo>
                  <a:lnTo>
                    <a:pt x="4808218" y="361201"/>
                  </a:lnTo>
                  <a:lnTo>
                    <a:pt x="4808218" y="364147"/>
                  </a:lnTo>
                  <a:close/>
                </a:path>
              </a:pathLst>
            </a:custGeom>
            <a:solidFill>
              <a:srgbClr val="88B9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085805" y="1666438"/>
              <a:ext cx="4798695" cy="363855"/>
            </a:xfrm>
            <a:custGeom>
              <a:avLst/>
              <a:gdLst/>
              <a:ahLst/>
              <a:cxnLst/>
              <a:rect l="l" t="t" r="r" b="b"/>
              <a:pathLst>
                <a:path w="4798695" h="363855">
                  <a:moveTo>
                    <a:pt x="4798263" y="363396"/>
                  </a:moveTo>
                  <a:lnTo>
                    <a:pt x="0" y="2209"/>
                  </a:lnTo>
                  <a:lnTo>
                    <a:pt x="10051" y="0"/>
                  </a:lnTo>
                  <a:lnTo>
                    <a:pt x="4798263" y="360447"/>
                  </a:lnTo>
                  <a:lnTo>
                    <a:pt x="4798263" y="363396"/>
                  </a:lnTo>
                  <a:close/>
                </a:path>
              </a:pathLst>
            </a:custGeom>
            <a:solidFill>
              <a:srgbClr val="84B9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1095859" y="1664231"/>
              <a:ext cx="4788535" cy="363220"/>
            </a:xfrm>
            <a:custGeom>
              <a:avLst/>
              <a:gdLst/>
              <a:ahLst/>
              <a:cxnLst/>
              <a:rect l="l" t="t" r="r" b="b"/>
              <a:pathLst>
                <a:path w="4788535" h="363219">
                  <a:moveTo>
                    <a:pt x="4788209" y="362642"/>
                  </a:moveTo>
                  <a:lnTo>
                    <a:pt x="0" y="2206"/>
                  </a:lnTo>
                  <a:lnTo>
                    <a:pt x="10036" y="0"/>
                  </a:lnTo>
                  <a:lnTo>
                    <a:pt x="4788209" y="359693"/>
                  </a:lnTo>
                  <a:lnTo>
                    <a:pt x="4788209" y="362642"/>
                  </a:lnTo>
                  <a:close/>
                </a:path>
              </a:pathLst>
            </a:custGeom>
            <a:solidFill>
              <a:srgbClr val="80B8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1105929" y="1662859"/>
              <a:ext cx="4778375" cy="361315"/>
            </a:xfrm>
            <a:custGeom>
              <a:avLst/>
              <a:gdLst/>
              <a:ahLst/>
              <a:cxnLst/>
              <a:rect l="l" t="t" r="r" b="b"/>
              <a:pathLst>
                <a:path w="4778375" h="361314">
                  <a:moveTo>
                    <a:pt x="4778139" y="361050"/>
                  </a:moveTo>
                  <a:lnTo>
                    <a:pt x="0" y="1370"/>
                  </a:lnTo>
                  <a:lnTo>
                    <a:pt x="20819" y="0"/>
                  </a:lnTo>
                  <a:lnTo>
                    <a:pt x="4778139" y="358105"/>
                  </a:lnTo>
                  <a:lnTo>
                    <a:pt x="4778139" y="361050"/>
                  </a:lnTo>
                  <a:close/>
                </a:path>
              </a:pathLst>
            </a:custGeom>
            <a:solidFill>
              <a:srgbClr val="7DB8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1126956" y="1661475"/>
              <a:ext cx="4757420" cy="360045"/>
            </a:xfrm>
            <a:custGeom>
              <a:avLst/>
              <a:gdLst/>
              <a:ahLst/>
              <a:cxnLst/>
              <a:rect l="l" t="t" r="r" b="b"/>
              <a:pathLst>
                <a:path w="4757420" h="360044">
                  <a:moveTo>
                    <a:pt x="4757111" y="359473"/>
                  </a:moveTo>
                  <a:lnTo>
                    <a:pt x="0" y="1369"/>
                  </a:lnTo>
                  <a:lnTo>
                    <a:pt x="20815" y="0"/>
                  </a:lnTo>
                  <a:lnTo>
                    <a:pt x="4757111" y="356525"/>
                  </a:lnTo>
                  <a:lnTo>
                    <a:pt x="4757111" y="359473"/>
                  </a:lnTo>
                  <a:close/>
                </a:path>
              </a:pathLst>
            </a:custGeom>
            <a:solidFill>
              <a:srgbClr val="78B7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1147985" y="1660091"/>
              <a:ext cx="4736465" cy="358140"/>
            </a:xfrm>
            <a:custGeom>
              <a:avLst/>
              <a:gdLst/>
              <a:ahLst/>
              <a:cxnLst/>
              <a:rect l="l" t="t" r="r" b="b"/>
              <a:pathLst>
                <a:path w="4736465" h="358139">
                  <a:moveTo>
                    <a:pt x="4736083" y="357893"/>
                  </a:moveTo>
                  <a:lnTo>
                    <a:pt x="0" y="1369"/>
                  </a:lnTo>
                  <a:lnTo>
                    <a:pt x="20815" y="0"/>
                  </a:lnTo>
                  <a:lnTo>
                    <a:pt x="4736083" y="354947"/>
                  </a:lnTo>
                  <a:lnTo>
                    <a:pt x="4736083" y="357893"/>
                  </a:lnTo>
                  <a:close/>
                </a:path>
              </a:pathLst>
            </a:custGeom>
            <a:solidFill>
              <a:srgbClr val="74B6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1169007" y="1659465"/>
              <a:ext cx="4715510" cy="355600"/>
            </a:xfrm>
            <a:custGeom>
              <a:avLst/>
              <a:gdLst/>
              <a:ahLst/>
              <a:cxnLst/>
              <a:rect l="l" t="t" r="r" b="b"/>
              <a:pathLst>
                <a:path w="4715510" h="355600">
                  <a:moveTo>
                    <a:pt x="4715060" y="355558"/>
                  </a:moveTo>
                  <a:lnTo>
                    <a:pt x="0" y="612"/>
                  </a:lnTo>
                  <a:lnTo>
                    <a:pt x="9305" y="0"/>
                  </a:lnTo>
                  <a:lnTo>
                    <a:pt x="30887" y="0"/>
                  </a:lnTo>
                  <a:lnTo>
                    <a:pt x="4715060" y="352610"/>
                  </a:lnTo>
                  <a:lnTo>
                    <a:pt x="4715060" y="355558"/>
                  </a:lnTo>
                  <a:close/>
                </a:path>
              </a:pathLst>
            </a:custGeom>
            <a:solidFill>
              <a:srgbClr val="71B7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1199910" y="1659465"/>
              <a:ext cx="4684395" cy="353060"/>
            </a:xfrm>
            <a:custGeom>
              <a:avLst/>
              <a:gdLst/>
              <a:ahLst/>
              <a:cxnLst/>
              <a:rect l="l" t="t" r="r" b="b"/>
              <a:pathLst>
                <a:path w="4684395" h="353060">
                  <a:moveTo>
                    <a:pt x="4684158" y="352595"/>
                  </a:moveTo>
                  <a:lnTo>
                    <a:pt x="0" y="0"/>
                  </a:lnTo>
                  <a:lnTo>
                    <a:pt x="39386" y="0"/>
                  </a:lnTo>
                  <a:lnTo>
                    <a:pt x="4684158" y="349649"/>
                  </a:lnTo>
                  <a:lnTo>
                    <a:pt x="4684158" y="352595"/>
                  </a:lnTo>
                  <a:close/>
                </a:path>
              </a:pathLst>
            </a:custGeom>
            <a:solidFill>
              <a:srgbClr val="6CB6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1239314" y="1659465"/>
              <a:ext cx="4645025" cy="349885"/>
            </a:xfrm>
            <a:custGeom>
              <a:avLst/>
              <a:gdLst/>
              <a:ahLst/>
              <a:cxnLst/>
              <a:rect l="l" t="t" r="r" b="b"/>
              <a:pathLst>
                <a:path w="4645025" h="349885">
                  <a:moveTo>
                    <a:pt x="4644754" y="349634"/>
                  </a:moveTo>
                  <a:lnTo>
                    <a:pt x="0" y="0"/>
                  </a:lnTo>
                  <a:lnTo>
                    <a:pt x="39392" y="0"/>
                  </a:lnTo>
                  <a:lnTo>
                    <a:pt x="4644754" y="346688"/>
                  </a:lnTo>
                  <a:lnTo>
                    <a:pt x="4644754" y="349634"/>
                  </a:lnTo>
                  <a:close/>
                </a:path>
              </a:pathLst>
            </a:custGeom>
            <a:solidFill>
              <a:srgbClr val="67B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1278724" y="1659465"/>
              <a:ext cx="4605655" cy="346710"/>
            </a:xfrm>
            <a:custGeom>
              <a:avLst/>
              <a:gdLst/>
              <a:ahLst/>
              <a:cxnLst/>
              <a:rect l="l" t="t" r="r" b="b"/>
              <a:pathLst>
                <a:path w="4605655" h="346710">
                  <a:moveTo>
                    <a:pt x="4605344" y="346673"/>
                  </a:moveTo>
                  <a:lnTo>
                    <a:pt x="0" y="0"/>
                  </a:lnTo>
                  <a:lnTo>
                    <a:pt x="39019" y="0"/>
                  </a:lnTo>
                  <a:lnTo>
                    <a:pt x="4605344" y="343725"/>
                  </a:lnTo>
                  <a:lnTo>
                    <a:pt x="4605344" y="346673"/>
                  </a:lnTo>
                  <a:close/>
                </a:path>
              </a:pathLst>
            </a:custGeom>
            <a:solidFill>
              <a:srgbClr val="63B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1318128" y="1659465"/>
              <a:ext cx="4566285" cy="344170"/>
            </a:xfrm>
            <a:custGeom>
              <a:avLst/>
              <a:gdLst/>
              <a:ahLst/>
              <a:cxnLst/>
              <a:rect l="l" t="t" r="r" b="b"/>
              <a:pathLst>
                <a:path w="4566285" h="344169">
                  <a:moveTo>
                    <a:pt x="4565940" y="343709"/>
                  </a:moveTo>
                  <a:lnTo>
                    <a:pt x="0" y="0"/>
                  </a:lnTo>
                  <a:lnTo>
                    <a:pt x="39025" y="0"/>
                  </a:lnTo>
                  <a:lnTo>
                    <a:pt x="4565940" y="340764"/>
                  </a:lnTo>
                  <a:lnTo>
                    <a:pt x="4565940" y="343709"/>
                  </a:lnTo>
                  <a:close/>
                </a:path>
              </a:pathLst>
            </a:custGeom>
            <a:solidFill>
              <a:srgbClr val="5DB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1357537" y="1659465"/>
              <a:ext cx="4526915" cy="340995"/>
            </a:xfrm>
            <a:custGeom>
              <a:avLst/>
              <a:gdLst/>
              <a:ahLst/>
              <a:cxnLst/>
              <a:rect l="l" t="t" r="r" b="b"/>
              <a:pathLst>
                <a:path w="4526915" h="340994">
                  <a:moveTo>
                    <a:pt x="4526531" y="340748"/>
                  </a:moveTo>
                  <a:lnTo>
                    <a:pt x="0" y="0"/>
                  </a:lnTo>
                  <a:lnTo>
                    <a:pt x="39020" y="0"/>
                  </a:lnTo>
                  <a:lnTo>
                    <a:pt x="4526531" y="337800"/>
                  </a:lnTo>
                  <a:lnTo>
                    <a:pt x="4526531" y="340748"/>
                  </a:lnTo>
                  <a:close/>
                </a:path>
              </a:pathLst>
            </a:custGeom>
            <a:solidFill>
              <a:srgbClr val="59B5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1396946" y="1659465"/>
              <a:ext cx="4487545" cy="337820"/>
            </a:xfrm>
            <a:custGeom>
              <a:avLst/>
              <a:gdLst/>
              <a:ahLst/>
              <a:cxnLst/>
              <a:rect l="l" t="t" r="r" b="b"/>
              <a:pathLst>
                <a:path w="4487545" h="337819">
                  <a:moveTo>
                    <a:pt x="4487121" y="337785"/>
                  </a:moveTo>
                  <a:lnTo>
                    <a:pt x="0" y="0"/>
                  </a:lnTo>
                  <a:lnTo>
                    <a:pt x="39019" y="0"/>
                  </a:lnTo>
                  <a:lnTo>
                    <a:pt x="4487121" y="334839"/>
                  </a:lnTo>
                  <a:lnTo>
                    <a:pt x="4487121" y="337785"/>
                  </a:lnTo>
                  <a:close/>
                </a:path>
              </a:pathLst>
            </a:custGeom>
            <a:solidFill>
              <a:srgbClr val="53B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1436345" y="1659465"/>
              <a:ext cx="4448175" cy="335280"/>
            </a:xfrm>
            <a:custGeom>
              <a:avLst/>
              <a:gdLst/>
              <a:ahLst/>
              <a:cxnLst/>
              <a:rect l="l" t="t" r="r" b="b"/>
              <a:pathLst>
                <a:path w="4448175" h="335280">
                  <a:moveTo>
                    <a:pt x="4447723" y="334823"/>
                  </a:moveTo>
                  <a:lnTo>
                    <a:pt x="0" y="0"/>
                  </a:lnTo>
                  <a:lnTo>
                    <a:pt x="39030" y="0"/>
                  </a:lnTo>
                  <a:lnTo>
                    <a:pt x="4447723" y="331875"/>
                  </a:lnTo>
                  <a:lnTo>
                    <a:pt x="4447723" y="334823"/>
                  </a:lnTo>
                  <a:close/>
                </a:path>
              </a:pathLst>
            </a:custGeom>
            <a:solidFill>
              <a:srgbClr val="4CB4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1475397" y="1659465"/>
              <a:ext cx="4408805" cy="332105"/>
            </a:xfrm>
            <a:custGeom>
              <a:avLst/>
              <a:gdLst/>
              <a:ahLst/>
              <a:cxnLst/>
              <a:rect l="l" t="t" r="r" b="b"/>
              <a:pathLst>
                <a:path w="4408805" h="332105">
                  <a:moveTo>
                    <a:pt x="4408671" y="331863"/>
                  </a:moveTo>
                  <a:lnTo>
                    <a:pt x="0" y="0"/>
                  </a:lnTo>
                  <a:lnTo>
                    <a:pt x="39376" y="0"/>
                  </a:lnTo>
                  <a:lnTo>
                    <a:pt x="4408671" y="328914"/>
                  </a:lnTo>
                  <a:lnTo>
                    <a:pt x="4408671" y="331863"/>
                  </a:lnTo>
                  <a:close/>
                </a:path>
              </a:pathLst>
            </a:custGeom>
            <a:solidFill>
              <a:srgbClr val="46B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1514800" y="1659465"/>
              <a:ext cx="4369435" cy="328930"/>
            </a:xfrm>
            <a:custGeom>
              <a:avLst/>
              <a:gdLst/>
              <a:ahLst/>
              <a:cxnLst/>
              <a:rect l="l" t="t" r="r" b="b"/>
              <a:pathLst>
                <a:path w="4369435" h="328930">
                  <a:moveTo>
                    <a:pt x="4369268" y="328899"/>
                  </a:moveTo>
                  <a:lnTo>
                    <a:pt x="0" y="0"/>
                  </a:lnTo>
                  <a:lnTo>
                    <a:pt x="39377" y="0"/>
                  </a:lnTo>
                  <a:lnTo>
                    <a:pt x="4369268" y="325954"/>
                  </a:lnTo>
                  <a:lnTo>
                    <a:pt x="4369268" y="328899"/>
                  </a:lnTo>
                  <a:close/>
                </a:path>
              </a:pathLst>
            </a:custGeom>
            <a:solidFill>
              <a:srgbClr val="3EB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1554206" y="1659465"/>
              <a:ext cx="4330065" cy="326390"/>
            </a:xfrm>
            <a:custGeom>
              <a:avLst/>
              <a:gdLst/>
              <a:ahLst/>
              <a:cxnLst/>
              <a:rect l="l" t="t" r="r" b="b"/>
              <a:pathLst>
                <a:path w="4330065" h="326389">
                  <a:moveTo>
                    <a:pt x="4329862" y="325939"/>
                  </a:moveTo>
                  <a:lnTo>
                    <a:pt x="0" y="0"/>
                  </a:lnTo>
                  <a:lnTo>
                    <a:pt x="39027" y="0"/>
                  </a:lnTo>
                  <a:lnTo>
                    <a:pt x="4329862" y="322990"/>
                  </a:lnTo>
                  <a:lnTo>
                    <a:pt x="4329862" y="325939"/>
                  </a:lnTo>
                  <a:close/>
                </a:path>
              </a:pathLst>
            </a:custGeom>
            <a:solidFill>
              <a:srgbClr val="34B3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1593608" y="1659465"/>
              <a:ext cx="4290695" cy="323215"/>
            </a:xfrm>
            <a:custGeom>
              <a:avLst/>
              <a:gdLst/>
              <a:ahLst/>
              <a:cxnLst/>
              <a:rect l="l" t="t" r="r" b="b"/>
              <a:pathLst>
                <a:path w="4290695" h="323214">
                  <a:moveTo>
                    <a:pt x="4290460" y="322975"/>
                  </a:moveTo>
                  <a:lnTo>
                    <a:pt x="0" y="0"/>
                  </a:lnTo>
                  <a:lnTo>
                    <a:pt x="39031" y="0"/>
                  </a:lnTo>
                  <a:lnTo>
                    <a:pt x="4290460" y="320029"/>
                  </a:lnTo>
                  <a:lnTo>
                    <a:pt x="4290460" y="322975"/>
                  </a:lnTo>
                  <a:close/>
                </a:path>
              </a:pathLst>
            </a:custGeom>
            <a:solidFill>
              <a:srgbClr val="2BB2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1633012" y="1659465"/>
              <a:ext cx="4251325" cy="320040"/>
            </a:xfrm>
            <a:custGeom>
              <a:avLst/>
              <a:gdLst/>
              <a:ahLst/>
              <a:cxnLst/>
              <a:rect l="l" t="t" r="r" b="b"/>
              <a:pathLst>
                <a:path w="4251325" h="320039">
                  <a:moveTo>
                    <a:pt x="4251056" y="320013"/>
                  </a:moveTo>
                  <a:lnTo>
                    <a:pt x="0" y="0"/>
                  </a:lnTo>
                  <a:lnTo>
                    <a:pt x="39028" y="0"/>
                  </a:lnTo>
                  <a:lnTo>
                    <a:pt x="4251056" y="317065"/>
                  </a:lnTo>
                  <a:lnTo>
                    <a:pt x="4251056" y="320013"/>
                  </a:lnTo>
                  <a:close/>
                </a:path>
              </a:pathLst>
            </a:custGeom>
            <a:solidFill>
              <a:srgbClr val="1BB2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1672419" y="1659465"/>
              <a:ext cx="4211955" cy="317500"/>
            </a:xfrm>
            <a:custGeom>
              <a:avLst/>
              <a:gdLst/>
              <a:ahLst/>
              <a:cxnLst/>
              <a:rect l="l" t="t" r="r" b="b"/>
              <a:pathLst>
                <a:path w="4211955" h="317500">
                  <a:moveTo>
                    <a:pt x="4211648" y="317050"/>
                  </a:moveTo>
                  <a:lnTo>
                    <a:pt x="0" y="0"/>
                  </a:lnTo>
                  <a:lnTo>
                    <a:pt x="39025" y="0"/>
                  </a:lnTo>
                  <a:lnTo>
                    <a:pt x="4211648" y="314104"/>
                  </a:lnTo>
                  <a:lnTo>
                    <a:pt x="4211648" y="317050"/>
                  </a:lnTo>
                  <a:close/>
                </a:path>
              </a:pathLst>
            </a:custGeom>
            <a:solidFill>
              <a:srgbClr val="00B1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1711479" y="1659465"/>
              <a:ext cx="4172585" cy="314325"/>
            </a:xfrm>
            <a:custGeom>
              <a:avLst/>
              <a:gdLst/>
              <a:ahLst/>
              <a:cxnLst/>
              <a:rect l="l" t="t" r="r" b="b"/>
              <a:pathLst>
                <a:path w="4172585" h="314325">
                  <a:moveTo>
                    <a:pt x="4172589" y="314089"/>
                  </a:moveTo>
                  <a:lnTo>
                    <a:pt x="0" y="0"/>
                  </a:lnTo>
                  <a:lnTo>
                    <a:pt x="39367" y="0"/>
                  </a:lnTo>
                  <a:lnTo>
                    <a:pt x="4172589" y="311143"/>
                  </a:lnTo>
                  <a:lnTo>
                    <a:pt x="4172589" y="314089"/>
                  </a:lnTo>
                  <a:close/>
                </a:path>
              </a:pathLst>
            </a:custGeom>
            <a:solidFill>
              <a:srgbClr val="00B1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1750882" y="1659465"/>
              <a:ext cx="4133215" cy="311150"/>
            </a:xfrm>
            <a:custGeom>
              <a:avLst/>
              <a:gdLst/>
              <a:ahLst/>
              <a:cxnLst/>
              <a:rect l="l" t="t" r="r" b="b"/>
              <a:pathLst>
                <a:path w="4133215" h="311150">
                  <a:moveTo>
                    <a:pt x="4133186" y="311129"/>
                  </a:moveTo>
                  <a:lnTo>
                    <a:pt x="0" y="0"/>
                  </a:lnTo>
                  <a:lnTo>
                    <a:pt x="39363" y="0"/>
                  </a:lnTo>
                  <a:lnTo>
                    <a:pt x="4133186" y="308179"/>
                  </a:lnTo>
                  <a:lnTo>
                    <a:pt x="4133186" y="311129"/>
                  </a:lnTo>
                  <a:close/>
                </a:path>
              </a:pathLst>
            </a:custGeom>
            <a:solidFill>
              <a:srgbClr val="00B1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1790283" y="1659465"/>
              <a:ext cx="4093845" cy="308610"/>
            </a:xfrm>
            <a:custGeom>
              <a:avLst/>
              <a:gdLst/>
              <a:ahLst/>
              <a:cxnLst/>
              <a:rect l="l" t="t" r="r" b="b"/>
              <a:pathLst>
                <a:path w="4093845" h="308610">
                  <a:moveTo>
                    <a:pt x="4093785" y="308164"/>
                  </a:moveTo>
                  <a:lnTo>
                    <a:pt x="0" y="0"/>
                  </a:lnTo>
                  <a:lnTo>
                    <a:pt x="39035" y="0"/>
                  </a:lnTo>
                  <a:lnTo>
                    <a:pt x="4093785" y="305219"/>
                  </a:lnTo>
                  <a:lnTo>
                    <a:pt x="4093785" y="308164"/>
                  </a:lnTo>
                  <a:close/>
                </a:path>
              </a:pathLst>
            </a:custGeom>
            <a:solidFill>
              <a:srgbClr val="00B0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1829676" y="1659470"/>
              <a:ext cx="4054475" cy="305435"/>
            </a:xfrm>
            <a:custGeom>
              <a:avLst/>
              <a:gdLst/>
              <a:ahLst/>
              <a:cxnLst/>
              <a:rect l="l" t="t" r="r" b="b"/>
              <a:pathLst>
                <a:path w="4054475" h="305435">
                  <a:moveTo>
                    <a:pt x="4054386" y="302260"/>
                  </a:moveTo>
                  <a:lnTo>
                    <a:pt x="39039" y="0"/>
                  </a:lnTo>
                  <a:lnTo>
                    <a:pt x="0" y="0"/>
                  </a:lnTo>
                  <a:lnTo>
                    <a:pt x="4054386" y="305206"/>
                  </a:lnTo>
                  <a:lnTo>
                    <a:pt x="4054386" y="302260"/>
                  </a:lnTo>
                  <a:close/>
                </a:path>
                <a:path w="4054475" h="305435">
                  <a:moveTo>
                    <a:pt x="4054386" y="299300"/>
                  </a:moveTo>
                  <a:lnTo>
                    <a:pt x="78435" y="0"/>
                  </a:lnTo>
                  <a:lnTo>
                    <a:pt x="39408" y="0"/>
                  </a:lnTo>
                  <a:lnTo>
                    <a:pt x="4054386" y="302247"/>
                  </a:lnTo>
                  <a:lnTo>
                    <a:pt x="4054386" y="299300"/>
                  </a:lnTo>
                  <a:close/>
                </a:path>
              </a:pathLst>
            </a:custGeom>
            <a:solidFill>
              <a:srgbClr val="00B0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1908484" y="1659465"/>
              <a:ext cx="3975735" cy="299720"/>
            </a:xfrm>
            <a:custGeom>
              <a:avLst/>
              <a:gdLst/>
              <a:ahLst/>
              <a:cxnLst/>
              <a:rect l="l" t="t" r="r" b="b"/>
              <a:pathLst>
                <a:path w="3975735" h="299719">
                  <a:moveTo>
                    <a:pt x="3975584" y="299278"/>
                  </a:moveTo>
                  <a:lnTo>
                    <a:pt x="0" y="0"/>
                  </a:lnTo>
                  <a:lnTo>
                    <a:pt x="39043" y="0"/>
                  </a:lnTo>
                  <a:lnTo>
                    <a:pt x="3975584" y="296331"/>
                  </a:lnTo>
                  <a:lnTo>
                    <a:pt x="3975584" y="299278"/>
                  </a:lnTo>
                  <a:close/>
                </a:path>
              </a:pathLst>
            </a:custGeom>
            <a:solidFill>
              <a:srgbClr val="00AF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1947571" y="1659465"/>
              <a:ext cx="3937000" cy="296545"/>
            </a:xfrm>
            <a:custGeom>
              <a:avLst/>
              <a:gdLst/>
              <a:ahLst/>
              <a:cxnLst/>
              <a:rect l="l" t="t" r="r" b="b"/>
              <a:pathLst>
                <a:path w="3937000" h="296544">
                  <a:moveTo>
                    <a:pt x="3936497" y="296316"/>
                  </a:moveTo>
                  <a:lnTo>
                    <a:pt x="0" y="0"/>
                  </a:lnTo>
                  <a:lnTo>
                    <a:pt x="39349" y="0"/>
                  </a:lnTo>
                  <a:lnTo>
                    <a:pt x="3936497" y="293369"/>
                  </a:lnTo>
                  <a:lnTo>
                    <a:pt x="3936497" y="296316"/>
                  </a:lnTo>
                  <a:close/>
                </a:path>
              </a:pathLst>
            </a:custGeom>
            <a:solidFill>
              <a:srgbClr val="00AF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1986964" y="1659465"/>
              <a:ext cx="3897629" cy="293370"/>
            </a:xfrm>
            <a:custGeom>
              <a:avLst/>
              <a:gdLst/>
              <a:ahLst/>
              <a:cxnLst/>
              <a:rect l="l" t="t" r="r" b="b"/>
              <a:pathLst>
                <a:path w="3897629" h="293369">
                  <a:moveTo>
                    <a:pt x="3897104" y="293354"/>
                  </a:moveTo>
                  <a:lnTo>
                    <a:pt x="0" y="0"/>
                  </a:lnTo>
                  <a:lnTo>
                    <a:pt x="39359" y="0"/>
                  </a:lnTo>
                  <a:lnTo>
                    <a:pt x="3897104" y="290406"/>
                  </a:lnTo>
                  <a:lnTo>
                    <a:pt x="3897104" y="293354"/>
                  </a:lnTo>
                  <a:close/>
                </a:path>
              </a:pathLst>
            </a:custGeom>
            <a:solidFill>
              <a:srgbClr val="00AE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2026363" y="1659465"/>
              <a:ext cx="3858260" cy="290830"/>
            </a:xfrm>
            <a:custGeom>
              <a:avLst/>
              <a:gdLst/>
              <a:ahLst/>
              <a:cxnLst/>
              <a:rect l="l" t="t" r="r" b="b"/>
              <a:pathLst>
                <a:path w="3858260" h="290830">
                  <a:moveTo>
                    <a:pt x="3857705" y="290394"/>
                  </a:moveTo>
                  <a:lnTo>
                    <a:pt x="0" y="0"/>
                  </a:lnTo>
                  <a:lnTo>
                    <a:pt x="39042" y="0"/>
                  </a:lnTo>
                  <a:lnTo>
                    <a:pt x="3857705" y="287445"/>
                  </a:lnTo>
                  <a:lnTo>
                    <a:pt x="3857705" y="290394"/>
                  </a:lnTo>
                  <a:close/>
                </a:path>
              </a:pathLst>
            </a:custGeom>
            <a:solidFill>
              <a:srgbClr val="00AE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2065769" y="1659465"/>
              <a:ext cx="3818890" cy="287655"/>
            </a:xfrm>
            <a:custGeom>
              <a:avLst/>
              <a:gdLst/>
              <a:ahLst/>
              <a:cxnLst/>
              <a:rect l="l" t="t" r="r" b="b"/>
              <a:pathLst>
                <a:path w="3818890" h="287655">
                  <a:moveTo>
                    <a:pt x="3818299" y="287430"/>
                  </a:moveTo>
                  <a:lnTo>
                    <a:pt x="0" y="0"/>
                  </a:lnTo>
                  <a:lnTo>
                    <a:pt x="39035" y="0"/>
                  </a:lnTo>
                  <a:lnTo>
                    <a:pt x="3818299" y="284484"/>
                  </a:lnTo>
                  <a:lnTo>
                    <a:pt x="3818299" y="287430"/>
                  </a:lnTo>
                  <a:close/>
                </a:path>
              </a:pathLst>
            </a:custGeom>
            <a:solidFill>
              <a:srgbClr val="00AE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2105160" y="1659465"/>
              <a:ext cx="3779520" cy="284480"/>
            </a:xfrm>
            <a:custGeom>
              <a:avLst/>
              <a:gdLst/>
              <a:ahLst/>
              <a:cxnLst/>
              <a:rect l="l" t="t" r="r" b="b"/>
              <a:pathLst>
                <a:path w="3779520" h="284480">
                  <a:moveTo>
                    <a:pt x="3778908" y="284468"/>
                  </a:moveTo>
                  <a:lnTo>
                    <a:pt x="0" y="0"/>
                  </a:lnTo>
                  <a:lnTo>
                    <a:pt x="39049" y="0"/>
                  </a:lnTo>
                  <a:lnTo>
                    <a:pt x="3778908" y="281521"/>
                  </a:lnTo>
                  <a:lnTo>
                    <a:pt x="3778908" y="284468"/>
                  </a:lnTo>
                  <a:close/>
                </a:path>
              </a:pathLst>
            </a:custGeom>
            <a:solidFill>
              <a:srgbClr val="00AD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2144556" y="1659465"/>
              <a:ext cx="3739515" cy="281940"/>
            </a:xfrm>
            <a:custGeom>
              <a:avLst/>
              <a:gdLst/>
              <a:ahLst/>
              <a:cxnLst/>
              <a:rect l="l" t="t" r="r" b="b"/>
              <a:pathLst>
                <a:path w="3739515" h="281939">
                  <a:moveTo>
                    <a:pt x="3739512" y="281505"/>
                  </a:moveTo>
                  <a:lnTo>
                    <a:pt x="0" y="0"/>
                  </a:lnTo>
                  <a:lnTo>
                    <a:pt x="39042" y="0"/>
                  </a:lnTo>
                  <a:lnTo>
                    <a:pt x="3739512" y="278560"/>
                  </a:lnTo>
                  <a:lnTo>
                    <a:pt x="3739512" y="281505"/>
                  </a:lnTo>
                  <a:close/>
                </a:path>
              </a:pathLst>
            </a:custGeom>
            <a:solidFill>
              <a:srgbClr val="00AD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2183942" y="1659470"/>
              <a:ext cx="3700145" cy="278765"/>
            </a:xfrm>
            <a:custGeom>
              <a:avLst/>
              <a:gdLst/>
              <a:ahLst/>
              <a:cxnLst/>
              <a:rect l="l" t="t" r="r" b="b"/>
              <a:pathLst>
                <a:path w="3700145" h="278764">
                  <a:moveTo>
                    <a:pt x="3700119" y="275602"/>
                  </a:moveTo>
                  <a:lnTo>
                    <a:pt x="39052" y="0"/>
                  </a:lnTo>
                  <a:lnTo>
                    <a:pt x="0" y="0"/>
                  </a:lnTo>
                  <a:lnTo>
                    <a:pt x="3700119" y="278549"/>
                  </a:lnTo>
                  <a:lnTo>
                    <a:pt x="3700119" y="275602"/>
                  </a:lnTo>
                  <a:close/>
                </a:path>
                <a:path w="3700145" h="278764">
                  <a:moveTo>
                    <a:pt x="3700119" y="272630"/>
                  </a:moveTo>
                  <a:lnTo>
                    <a:pt x="78447" y="0"/>
                  </a:lnTo>
                  <a:lnTo>
                    <a:pt x="39103" y="0"/>
                  </a:lnTo>
                  <a:lnTo>
                    <a:pt x="3700119" y="275577"/>
                  </a:lnTo>
                  <a:lnTo>
                    <a:pt x="3700119" y="272630"/>
                  </a:lnTo>
                  <a:close/>
                </a:path>
              </a:pathLst>
            </a:custGeom>
            <a:solidFill>
              <a:srgbClr val="00A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2262446" y="1659465"/>
              <a:ext cx="3622040" cy="273050"/>
            </a:xfrm>
            <a:custGeom>
              <a:avLst/>
              <a:gdLst/>
              <a:ahLst/>
              <a:cxnLst/>
              <a:rect l="l" t="t" r="r" b="b"/>
              <a:pathLst>
                <a:path w="3622040" h="273050">
                  <a:moveTo>
                    <a:pt x="3621622" y="272620"/>
                  </a:moveTo>
                  <a:lnTo>
                    <a:pt x="0" y="0"/>
                  </a:lnTo>
                  <a:lnTo>
                    <a:pt x="39337" y="0"/>
                  </a:lnTo>
                  <a:lnTo>
                    <a:pt x="3621622" y="269674"/>
                  </a:lnTo>
                  <a:lnTo>
                    <a:pt x="3621622" y="272620"/>
                  </a:lnTo>
                  <a:close/>
                </a:path>
              </a:pathLst>
            </a:custGeom>
            <a:solidFill>
              <a:srgbClr val="00A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2301839" y="1659465"/>
              <a:ext cx="3582670" cy="269875"/>
            </a:xfrm>
            <a:custGeom>
              <a:avLst/>
              <a:gdLst/>
              <a:ahLst/>
              <a:cxnLst/>
              <a:rect l="l" t="t" r="r" b="b"/>
              <a:pathLst>
                <a:path w="3582670" h="269875">
                  <a:moveTo>
                    <a:pt x="3582229" y="269659"/>
                  </a:moveTo>
                  <a:lnTo>
                    <a:pt x="0" y="0"/>
                  </a:lnTo>
                  <a:lnTo>
                    <a:pt x="39051" y="0"/>
                  </a:lnTo>
                  <a:lnTo>
                    <a:pt x="3582229" y="266711"/>
                  </a:lnTo>
                  <a:lnTo>
                    <a:pt x="3582229" y="269659"/>
                  </a:lnTo>
                  <a:close/>
                </a:path>
              </a:pathLst>
            </a:custGeom>
            <a:solidFill>
              <a:srgbClr val="00A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2341236" y="1659465"/>
              <a:ext cx="3543300" cy="266700"/>
            </a:xfrm>
            <a:custGeom>
              <a:avLst/>
              <a:gdLst/>
              <a:ahLst/>
              <a:cxnLst/>
              <a:rect l="l" t="t" r="r" b="b"/>
              <a:pathLst>
                <a:path w="3543300" h="266700">
                  <a:moveTo>
                    <a:pt x="3542831" y="266695"/>
                  </a:moveTo>
                  <a:lnTo>
                    <a:pt x="0" y="0"/>
                  </a:lnTo>
                  <a:lnTo>
                    <a:pt x="39046" y="0"/>
                  </a:lnTo>
                  <a:lnTo>
                    <a:pt x="3542831" y="263750"/>
                  </a:lnTo>
                  <a:lnTo>
                    <a:pt x="3542831" y="266695"/>
                  </a:lnTo>
                  <a:close/>
                </a:path>
              </a:pathLst>
            </a:custGeom>
            <a:solidFill>
              <a:srgbClr val="00AD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2380627" y="1659470"/>
              <a:ext cx="3503929" cy="264160"/>
            </a:xfrm>
            <a:custGeom>
              <a:avLst/>
              <a:gdLst/>
              <a:ahLst/>
              <a:cxnLst/>
              <a:rect l="l" t="t" r="r" b="b"/>
              <a:pathLst>
                <a:path w="3503929" h="264160">
                  <a:moveTo>
                    <a:pt x="3503434" y="259295"/>
                  </a:moveTo>
                  <a:lnTo>
                    <a:pt x="58940" y="0"/>
                  </a:lnTo>
                  <a:lnTo>
                    <a:pt x="39052" y="0"/>
                  </a:lnTo>
                  <a:lnTo>
                    <a:pt x="19888" y="0"/>
                  </a:lnTo>
                  <a:lnTo>
                    <a:pt x="0" y="0"/>
                  </a:lnTo>
                  <a:lnTo>
                    <a:pt x="3503434" y="263740"/>
                  </a:lnTo>
                  <a:lnTo>
                    <a:pt x="3503434" y="262242"/>
                  </a:lnTo>
                  <a:lnTo>
                    <a:pt x="3503434" y="260781"/>
                  </a:lnTo>
                  <a:lnTo>
                    <a:pt x="3503434" y="259295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2439989" y="1659465"/>
              <a:ext cx="3444240" cy="259715"/>
            </a:xfrm>
            <a:custGeom>
              <a:avLst/>
              <a:gdLst/>
              <a:ahLst/>
              <a:cxnLst/>
              <a:rect l="l" t="t" r="r" b="b"/>
              <a:pathLst>
                <a:path w="3444240" h="259714">
                  <a:moveTo>
                    <a:pt x="3444079" y="259260"/>
                  </a:moveTo>
                  <a:lnTo>
                    <a:pt x="0" y="0"/>
                  </a:lnTo>
                  <a:lnTo>
                    <a:pt x="39044" y="0"/>
                  </a:lnTo>
                  <a:lnTo>
                    <a:pt x="3444079" y="256314"/>
                  </a:lnTo>
                  <a:lnTo>
                    <a:pt x="3444079" y="259260"/>
                  </a:lnTo>
                  <a:close/>
                </a:path>
              </a:pathLst>
            </a:custGeom>
            <a:solidFill>
              <a:srgbClr val="00AE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2479444" y="1659465"/>
              <a:ext cx="3404870" cy="256540"/>
            </a:xfrm>
            <a:custGeom>
              <a:avLst/>
              <a:gdLst/>
              <a:ahLst/>
              <a:cxnLst/>
              <a:rect l="l" t="t" r="r" b="b"/>
              <a:pathLst>
                <a:path w="3404870" h="256539">
                  <a:moveTo>
                    <a:pt x="3404624" y="256283"/>
                  </a:moveTo>
                  <a:lnTo>
                    <a:pt x="0" y="0"/>
                  </a:lnTo>
                  <a:lnTo>
                    <a:pt x="39330" y="0"/>
                  </a:lnTo>
                  <a:lnTo>
                    <a:pt x="3404624" y="253335"/>
                  </a:lnTo>
                  <a:lnTo>
                    <a:pt x="3404624" y="256283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2519181" y="1659465"/>
              <a:ext cx="3365500" cy="253365"/>
            </a:xfrm>
            <a:custGeom>
              <a:avLst/>
              <a:gdLst/>
              <a:ahLst/>
              <a:cxnLst/>
              <a:rect l="l" t="t" r="r" b="b"/>
              <a:pathLst>
                <a:path w="3365500" h="253364">
                  <a:moveTo>
                    <a:pt x="3364887" y="253304"/>
                  </a:moveTo>
                  <a:lnTo>
                    <a:pt x="0" y="0"/>
                  </a:lnTo>
                  <a:lnTo>
                    <a:pt x="39061" y="0"/>
                  </a:lnTo>
                  <a:lnTo>
                    <a:pt x="3364887" y="250356"/>
                  </a:lnTo>
                  <a:lnTo>
                    <a:pt x="3364887" y="253304"/>
                  </a:lnTo>
                  <a:close/>
                </a:path>
              </a:pathLst>
            </a:custGeom>
            <a:solidFill>
              <a:srgbClr val="00B1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2558648" y="1659465"/>
              <a:ext cx="3325495" cy="250825"/>
            </a:xfrm>
            <a:custGeom>
              <a:avLst/>
              <a:gdLst/>
              <a:ahLst/>
              <a:cxnLst/>
              <a:rect l="l" t="t" r="r" b="b"/>
              <a:pathLst>
                <a:path w="3325495" h="250825">
                  <a:moveTo>
                    <a:pt x="3325420" y="250325"/>
                  </a:moveTo>
                  <a:lnTo>
                    <a:pt x="0" y="0"/>
                  </a:lnTo>
                  <a:lnTo>
                    <a:pt x="39063" y="0"/>
                  </a:lnTo>
                  <a:lnTo>
                    <a:pt x="3325420" y="247377"/>
                  </a:lnTo>
                  <a:lnTo>
                    <a:pt x="3325420" y="250325"/>
                  </a:lnTo>
                  <a:close/>
                </a:path>
              </a:pathLst>
            </a:custGeom>
            <a:solidFill>
              <a:srgbClr val="00B2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2598387" y="1659465"/>
              <a:ext cx="3286125" cy="247650"/>
            </a:xfrm>
            <a:custGeom>
              <a:avLst/>
              <a:gdLst/>
              <a:ahLst/>
              <a:cxnLst/>
              <a:rect l="l" t="t" r="r" b="b"/>
              <a:pathLst>
                <a:path w="3286125" h="247650">
                  <a:moveTo>
                    <a:pt x="3285681" y="247345"/>
                  </a:moveTo>
                  <a:lnTo>
                    <a:pt x="0" y="0"/>
                  </a:lnTo>
                  <a:lnTo>
                    <a:pt x="39062" y="0"/>
                  </a:lnTo>
                  <a:lnTo>
                    <a:pt x="3285681" y="244397"/>
                  </a:lnTo>
                  <a:lnTo>
                    <a:pt x="3285681" y="247345"/>
                  </a:lnTo>
                  <a:close/>
                </a:path>
              </a:pathLst>
            </a:custGeom>
            <a:solidFill>
              <a:srgbClr val="00B3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2637853" y="1659465"/>
              <a:ext cx="3246755" cy="244475"/>
            </a:xfrm>
            <a:custGeom>
              <a:avLst/>
              <a:gdLst/>
              <a:ahLst/>
              <a:cxnLst/>
              <a:rect l="l" t="t" r="r" b="b"/>
              <a:pathLst>
                <a:path w="3246754" h="244475">
                  <a:moveTo>
                    <a:pt x="3246215" y="244367"/>
                  </a:moveTo>
                  <a:lnTo>
                    <a:pt x="0" y="0"/>
                  </a:lnTo>
                  <a:lnTo>
                    <a:pt x="39049" y="0"/>
                  </a:lnTo>
                  <a:lnTo>
                    <a:pt x="3246215" y="241421"/>
                  </a:lnTo>
                  <a:lnTo>
                    <a:pt x="3246215" y="244367"/>
                  </a:lnTo>
                  <a:close/>
                </a:path>
              </a:pathLst>
            </a:custGeom>
            <a:solidFill>
              <a:srgbClr val="00B5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2677324" y="1659465"/>
              <a:ext cx="3206750" cy="241935"/>
            </a:xfrm>
            <a:custGeom>
              <a:avLst/>
              <a:gdLst/>
              <a:ahLst/>
              <a:cxnLst/>
              <a:rect l="l" t="t" r="r" b="b"/>
              <a:pathLst>
                <a:path w="3206750" h="241935">
                  <a:moveTo>
                    <a:pt x="3206744" y="241388"/>
                  </a:moveTo>
                  <a:lnTo>
                    <a:pt x="0" y="0"/>
                  </a:lnTo>
                  <a:lnTo>
                    <a:pt x="39312" y="0"/>
                  </a:lnTo>
                  <a:lnTo>
                    <a:pt x="3206744" y="238441"/>
                  </a:lnTo>
                  <a:lnTo>
                    <a:pt x="3206744" y="241388"/>
                  </a:lnTo>
                  <a:close/>
                </a:path>
              </a:pathLst>
            </a:custGeom>
            <a:solidFill>
              <a:srgbClr val="00B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2717058" y="1659465"/>
              <a:ext cx="3167380" cy="238760"/>
            </a:xfrm>
            <a:custGeom>
              <a:avLst/>
              <a:gdLst/>
              <a:ahLst/>
              <a:cxnLst/>
              <a:rect l="l" t="t" r="r" b="b"/>
              <a:pathLst>
                <a:path w="3167379" h="238760">
                  <a:moveTo>
                    <a:pt x="3167009" y="238408"/>
                  </a:moveTo>
                  <a:lnTo>
                    <a:pt x="0" y="0"/>
                  </a:lnTo>
                  <a:lnTo>
                    <a:pt x="39050" y="0"/>
                  </a:lnTo>
                  <a:lnTo>
                    <a:pt x="3167009" y="235463"/>
                  </a:lnTo>
                  <a:lnTo>
                    <a:pt x="3167009" y="238408"/>
                  </a:lnTo>
                  <a:close/>
                </a:path>
              </a:pathLst>
            </a:custGeom>
            <a:solidFill>
              <a:srgbClr val="00B7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2756526" y="1659465"/>
              <a:ext cx="3128010" cy="235585"/>
            </a:xfrm>
            <a:custGeom>
              <a:avLst/>
              <a:gdLst/>
              <a:ahLst/>
              <a:cxnLst/>
              <a:rect l="l" t="t" r="r" b="b"/>
              <a:pathLst>
                <a:path w="3128010" h="235585">
                  <a:moveTo>
                    <a:pt x="3127542" y="235429"/>
                  </a:moveTo>
                  <a:lnTo>
                    <a:pt x="0" y="0"/>
                  </a:lnTo>
                  <a:lnTo>
                    <a:pt x="39055" y="0"/>
                  </a:lnTo>
                  <a:lnTo>
                    <a:pt x="3127542" y="232484"/>
                  </a:lnTo>
                  <a:lnTo>
                    <a:pt x="3127542" y="235429"/>
                  </a:lnTo>
                  <a:close/>
                </a:path>
              </a:pathLst>
            </a:custGeom>
            <a:solidFill>
              <a:srgbClr val="00B9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2796001" y="1659465"/>
              <a:ext cx="3088640" cy="233045"/>
            </a:xfrm>
            <a:custGeom>
              <a:avLst/>
              <a:gdLst/>
              <a:ahLst/>
              <a:cxnLst/>
              <a:rect l="l" t="t" r="r" b="b"/>
              <a:pathLst>
                <a:path w="3088640" h="233044">
                  <a:moveTo>
                    <a:pt x="3088067" y="232450"/>
                  </a:moveTo>
                  <a:lnTo>
                    <a:pt x="0" y="0"/>
                  </a:lnTo>
                  <a:lnTo>
                    <a:pt x="39309" y="0"/>
                  </a:lnTo>
                  <a:lnTo>
                    <a:pt x="3088067" y="229504"/>
                  </a:lnTo>
                  <a:lnTo>
                    <a:pt x="3088067" y="232450"/>
                  </a:lnTo>
                  <a:close/>
                </a:path>
              </a:pathLst>
            </a:custGeom>
            <a:solidFill>
              <a:srgbClr val="00BA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2835717" y="1659465"/>
              <a:ext cx="3048635" cy="229870"/>
            </a:xfrm>
            <a:custGeom>
              <a:avLst/>
              <a:gdLst/>
              <a:ahLst/>
              <a:cxnLst/>
              <a:rect l="l" t="t" r="r" b="b"/>
              <a:pathLst>
                <a:path w="3048635" h="229869">
                  <a:moveTo>
                    <a:pt x="3048351" y="229473"/>
                  </a:moveTo>
                  <a:lnTo>
                    <a:pt x="0" y="0"/>
                  </a:lnTo>
                  <a:lnTo>
                    <a:pt x="39070" y="0"/>
                  </a:lnTo>
                  <a:lnTo>
                    <a:pt x="3048351" y="226526"/>
                  </a:lnTo>
                  <a:lnTo>
                    <a:pt x="3048351" y="229473"/>
                  </a:lnTo>
                  <a:close/>
                </a:path>
              </a:pathLst>
            </a:custGeom>
            <a:solidFill>
              <a:srgbClr val="00BB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2875191" y="1659465"/>
              <a:ext cx="3009265" cy="226695"/>
            </a:xfrm>
            <a:custGeom>
              <a:avLst/>
              <a:gdLst/>
              <a:ahLst/>
              <a:cxnLst/>
              <a:rect l="l" t="t" r="r" b="b"/>
              <a:pathLst>
                <a:path w="3009265" h="226694">
                  <a:moveTo>
                    <a:pt x="3008877" y="226495"/>
                  </a:moveTo>
                  <a:lnTo>
                    <a:pt x="0" y="0"/>
                  </a:lnTo>
                  <a:lnTo>
                    <a:pt x="39315" y="0"/>
                  </a:lnTo>
                  <a:lnTo>
                    <a:pt x="3008877" y="223546"/>
                  </a:lnTo>
                  <a:lnTo>
                    <a:pt x="3008877" y="226495"/>
                  </a:lnTo>
                  <a:close/>
                </a:path>
              </a:pathLst>
            </a:custGeom>
            <a:solidFill>
              <a:srgbClr val="00BD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2914916" y="1659465"/>
              <a:ext cx="2969260" cy="223520"/>
            </a:xfrm>
            <a:custGeom>
              <a:avLst/>
              <a:gdLst/>
              <a:ahLst/>
              <a:cxnLst/>
              <a:rect l="l" t="t" r="r" b="b"/>
              <a:pathLst>
                <a:path w="2969260" h="223519">
                  <a:moveTo>
                    <a:pt x="2969152" y="223515"/>
                  </a:moveTo>
                  <a:lnTo>
                    <a:pt x="0" y="0"/>
                  </a:lnTo>
                  <a:lnTo>
                    <a:pt x="39069" y="0"/>
                  </a:lnTo>
                  <a:lnTo>
                    <a:pt x="2969152" y="220567"/>
                  </a:lnTo>
                  <a:lnTo>
                    <a:pt x="2969152" y="223515"/>
                  </a:lnTo>
                  <a:close/>
                </a:path>
              </a:pathLst>
            </a:custGeom>
            <a:solidFill>
              <a:srgbClr val="00BE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2954395" y="1659465"/>
              <a:ext cx="2929890" cy="220979"/>
            </a:xfrm>
            <a:custGeom>
              <a:avLst/>
              <a:gdLst/>
              <a:ahLst/>
              <a:cxnLst/>
              <a:rect l="l" t="t" r="r" b="b"/>
              <a:pathLst>
                <a:path w="2929890" h="220980">
                  <a:moveTo>
                    <a:pt x="2929673" y="220537"/>
                  </a:moveTo>
                  <a:lnTo>
                    <a:pt x="0" y="0"/>
                  </a:lnTo>
                  <a:lnTo>
                    <a:pt x="39071" y="0"/>
                  </a:lnTo>
                  <a:lnTo>
                    <a:pt x="2929673" y="217588"/>
                  </a:lnTo>
                  <a:lnTo>
                    <a:pt x="2929673" y="220537"/>
                  </a:lnTo>
                  <a:close/>
                </a:path>
              </a:pathLst>
            </a:custGeom>
            <a:solidFill>
              <a:srgbClr val="00BF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2993870" y="1659465"/>
              <a:ext cx="2890520" cy="217804"/>
            </a:xfrm>
            <a:custGeom>
              <a:avLst/>
              <a:gdLst/>
              <a:ahLst/>
              <a:cxnLst/>
              <a:rect l="l" t="t" r="r" b="b"/>
              <a:pathLst>
                <a:path w="2890520" h="217805">
                  <a:moveTo>
                    <a:pt x="2890198" y="217558"/>
                  </a:moveTo>
                  <a:lnTo>
                    <a:pt x="0" y="0"/>
                  </a:lnTo>
                  <a:lnTo>
                    <a:pt x="39298" y="0"/>
                  </a:lnTo>
                  <a:lnTo>
                    <a:pt x="2890198" y="214612"/>
                  </a:lnTo>
                  <a:lnTo>
                    <a:pt x="2890198" y="217558"/>
                  </a:lnTo>
                  <a:close/>
                </a:path>
              </a:pathLst>
            </a:custGeom>
            <a:solidFill>
              <a:srgbClr val="00C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3033590" y="1659465"/>
              <a:ext cx="2850515" cy="214629"/>
            </a:xfrm>
            <a:custGeom>
              <a:avLst/>
              <a:gdLst/>
              <a:ahLst/>
              <a:cxnLst/>
              <a:rect l="l" t="t" r="r" b="b"/>
              <a:pathLst>
                <a:path w="2850515" h="214630">
                  <a:moveTo>
                    <a:pt x="2850477" y="214578"/>
                  </a:moveTo>
                  <a:lnTo>
                    <a:pt x="0" y="0"/>
                  </a:lnTo>
                  <a:lnTo>
                    <a:pt x="39060" y="0"/>
                  </a:lnTo>
                  <a:lnTo>
                    <a:pt x="2850477" y="211633"/>
                  </a:lnTo>
                  <a:lnTo>
                    <a:pt x="2850477" y="214578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3073073" y="1659465"/>
              <a:ext cx="2811145" cy="212090"/>
            </a:xfrm>
            <a:custGeom>
              <a:avLst/>
              <a:gdLst/>
              <a:ahLst/>
              <a:cxnLst/>
              <a:rect l="l" t="t" r="r" b="b"/>
              <a:pathLst>
                <a:path w="2811145" h="212089">
                  <a:moveTo>
                    <a:pt x="2810995" y="211599"/>
                  </a:moveTo>
                  <a:lnTo>
                    <a:pt x="0" y="0"/>
                  </a:lnTo>
                  <a:lnTo>
                    <a:pt x="39293" y="0"/>
                  </a:lnTo>
                  <a:lnTo>
                    <a:pt x="2810995" y="208653"/>
                  </a:lnTo>
                  <a:lnTo>
                    <a:pt x="2810995" y="211599"/>
                  </a:lnTo>
                  <a:close/>
                </a:path>
              </a:pathLst>
            </a:custGeom>
            <a:solidFill>
              <a:srgbClr val="23C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3112786" y="1659465"/>
              <a:ext cx="2771775" cy="208915"/>
            </a:xfrm>
            <a:custGeom>
              <a:avLst/>
              <a:gdLst/>
              <a:ahLst/>
              <a:cxnLst/>
              <a:rect l="l" t="t" r="r" b="b"/>
              <a:pathLst>
                <a:path w="2771775" h="208914">
                  <a:moveTo>
                    <a:pt x="2771282" y="208620"/>
                  </a:moveTo>
                  <a:lnTo>
                    <a:pt x="0" y="0"/>
                  </a:lnTo>
                  <a:lnTo>
                    <a:pt x="39059" y="0"/>
                  </a:lnTo>
                  <a:lnTo>
                    <a:pt x="2771282" y="205674"/>
                  </a:lnTo>
                  <a:lnTo>
                    <a:pt x="2771282" y="208620"/>
                  </a:lnTo>
                  <a:close/>
                </a:path>
              </a:pathLst>
            </a:custGeom>
            <a:solidFill>
              <a:srgbClr val="36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3152274" y="1659465"/>
              <a:ext cx="2732405" cy="205740"/>
            </a:xfrm>
            <a:custGeom>
              <a:avLst/>
              <a:gdLst/>
              <a:ahLst/>
              <a:cxnLst/>
              <a:rect l="l" t="t" r="r" b="b"/>
              <a:pathLst>
                <a:path w="2732404" h="205739">
                  <a:moveTo>
                    <a:pt x="2731794" y="205640"/>
                  </a:moveTo>
                  <a:lnTo>
                    <a:pt x="0" y="0"/>
                  </a:lnTo>
                  <a:lnTo>
                    <a:pt x="39074" y="0"/>
                  </a:lnTo>
                  <a:lnTo>
                    <a:pt x="2731794" y="202693"/>
                  </a:lnTo>
                  <a:lnTo>
                    <a:pt x="2731794" y="205640"/>
                  </a:lnTo>
                  <a:close/>
                </a:path>
              </a:pathLst>
            </a:custGeom>
            <a:solidFill>
              <a:srgbClr val="42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3191758" y="1659465"/>
              <a:ext cx="2692400" cy="203200"/>
            </a:xfrm>
            <a:custGeom>
              <a:avLst/>
              <a:gdLst/>
              <a:ahLst/>
              <a:cxnLst/>
              <a:rect l="l" t="t" r="r" b="b"/>
              <a:pathLst>
                <a:path w="2692400" h="203200">
                  <a:moveTo>
                    <a:pt x="2692310" y="202662"/>
                  </a:moveTo>
                  <a:lnTo>
                    <a:pt x="0" y="0"/>
                  </a:lnTo>
                  <a:lnTo>
                    <a:pt x="39286" y="0"/>
                  </a:lnTo>
                  <a:lnTo>
                    <a:pt x="2692310" y="199716"/>
                  </a:lnTo>
                  <a:lnTo>
                    <a:pt x="2692310" y="202662"/>
                  </a:lnTo>
                  <a:close/>
                </a:path>
              </a:pathLst>
            </a:custGeom>
            <a:solidFill>
              <a:srgbClr val="4C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3231464" y="1659465"/>
              <a:ext cx="2653030" cy="200025"/>
            </a:xfrm>
            <a:custGeom>
              <a:avLst/>
              <a:gdLst/>
              <a:ahLst/>
              <a:cxnLst/>
              <a:rect l="l" t="t" r="r" b="b"/>
              <a:pathLst>
                <a:path w="2653029" h="200025">
                  <a:moveTo>
                    <a:pt x="2652604" y="199682"/>
                  </a:moveTo>
                  <a:lnTo>
                    <a:pt x="0" y="0"/>
                  </a:lnTo>
                  <a:lnTo>
                    <a:pt x="39081" y="0"/>
                  </a:lnTo>
                  <a:lnTo>
                    <a:pt x="2652604" y="196735"/>
                  </a:lnTo>
                  <a:lnTo>
                    <a:pt x="2652604" y="199682"/>
                  </a:lnTo>
                  <a:close/>
                </a:path>
              </a:pathLst>
            </a:custGeom>
            <a:solidFill>
              <a:srgbClr val="56C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3270953" y="1659465"/>
              <a:ext cx="2613660" cy="196850"/>
            </a:xfrm>
            <a:custGeom>
              <a:avLst/>
              <a:gdLst/>
              <a:ahLst/>
              <a:cxnLst/>
              <a:rect l="l" t="t" r="r" b="b"/>
              <a:pathLst>
                <a:path w="2613660" h="196850">
                  <a:moveTo>
                    <a:pt x="2613115" y="196704"/>
                  </a:moveTo>
                  <a:lnTo>
                    <a:pt x="0" y="0"/>
                  </a:lnTo>
                  <a:lnTo>
                    <a:pt x="39283" y="0"/>
                  </a:lnTo>
                  <a:lnTo>
                    <a:pt x="2613115" y="193758"/>
                  </a:lnTo>
                  <a:lnTo>
                    <a:pt x="2613115" y="196704"/>
                  </a:lnTo>
                  <a:close/>
                </a:path>
              </a:pathLst>
            </a:custGeom>
            <a:solidFill>
              <a:srgbClr val="5EC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3310660" y="1659465"/>
              <a:ext cx="2573655" cy="194310"/>
            </a:xfrm>
            <a:custGeom>
              <a:avLst/>
              <a:gdLst/>
              <a:ahLst/>
              <a:cxnLst/>
              <a:rect l="l" t="t" r="r" b="b"/>
              <a:pathLst>
                <a:path w="2573654" h="194310">
                  <a:moveTo>
                    <a:pt x="2573408" y="193724"/>
                  </a:moveTo>
                  <a:lnTo>
                    <a:pt x="0" y="0"/>
                  </a:lnTo>
                  <a:lnTo>
                    <a:pt x="39082" y="0"/>
                  </a:lnTo>
                  <a:lnTo>
                    <a:pt x="2573408" y="190776"/>
                  </a:lnTo>
                  <a:lnTo>
                    <a:pt x="2573408" y="193724"/>
                  </a:lnTo>
                  <a:close/>
                </a:path>
              </a:pathLst>
            </a:custGeom>
            <a:solidFill>
              <a:srgbClr val="66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3350151" y="1659465"/>
              <a:ext cx="2534285" cy="191135"/>
            </a:xfrm>
            <a:custGeom>
              <a:avLst/>
              <a:gdLst/>
              <a:ahLst/>
              <a:cxnLst/>
              <a:rect l="l" t="t" r="r" b="b"/>
              <a:pathLst>
                <a:path w="2534285" h="191135">
                  <a:moveTo>
                    <a:pt x="2533917" y="190745"/>
                  </a:moveTo>
                  <a:lnTo>
                    <a:pt x="0" y="0"/>
                  </a:lnTo>
                  <a:lnTo>
                    <a:pt x="39067" y="0"/>
                  </a:lnTo>
                  <a:lnTo>
                    <a:pt x="2533917" y="187800"/>
                  </a:lnTo>
                  <a:lnTo>
                    <a:pt x="2533917" y="190745"/>
                  </a:lnTo>
                  <a:close/>
                </a:path>
              </a:pathLst>
            </a:custGeom>
            <a:solidFill>
              <a:srgbClr val="6C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3389643" y="1659465"/>
              <a:ext cx="2494915" cy="187960"/>
            </a:xfrm>
            <a:custGeom>
              <a:avLst/>
              <a:gdLst/>
              <a:ahLst/>
              <a:cxnLst/>
              <a:rect l="l" t="t" r="r" b="b"/>
              <a:pathLst>
                <a:path w="2494915" h="187960">
                  <a:moveTo>
                    <a:pt x="2494425" y="187766"/>
                  </a:moveTo>
                  <a:lnTo>
                    <a:pt x="0" y="0"/>
                  </a:lnTo>
                  <a:lnTo>
                    <a:pt x="39290" y="0"/>
                  </a:lnTo>
                  <a:lnTo>
                    <a:pt x="2494425" y="184817"/>
                  </a:lnTo>
                  <a:lnTo>
                    <a:pt x="2494425" y="187766"/>
                  </a:lnTo>
                  <a:close/>
                </a:path>
              </a:pathLst>
            </a:custGeom>
            <a:solidFill>
              <a:srgbClr val="75D1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3429346" y="1659465"/>
              <a:ext cx="2454910" cy="184785"/>
            </a:xfrm>
            <a:custGeom>
              <a:avLst/>
              <a:gdLst/>
              <a:ahLst/>
              <a:cxnLst/>
              <a:rect l="l" t="t" r="r" b="b"/>
              <a:pathLst>
                <a:path w="2454910" h="184785">
                  <a:moveTo>
                    <a:pt x="2454722" y="184786"/>
                  </a:moveTo>
                  <a:lnTo>
                    <a:pt x="0" y="0"/>
                  </a:lnTo>
                  <a:lnTo>
                    <a:pt x="39082" y="0"/>
                  </a:lnTo>
                  <a:lnTo>
                    <a:pt x="2454722" y="181839"/>
                  </a:lnTo>
                  <a:lnTo>
                    <a:pt x="2454722" y="184786"/>
                  </a:lnTo>
                  <a:close/>
                </a:path>
              </a:pathLst>
            </a:custGeom>
            <a:solidFill>
              <a:srgbClr val="7B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3468837" y="1659465"/>
              <a:ext cx="2415540" cy="182245"/>
            </a:xfrm>
            <a:custGeom>
              <a:avLst/>
              <a:gdLst/>
              <a:ahLst/>
              <a:cxnLst/>
              <a:rect l="l" t="t" r="r" b="b"/>
              <a:pathLst>
                <a:path w="2415540" h="182244">
                  <a:moveTo>
                    <a:pt x="2415231" y="181808"/>
                  </a:moveTo>
                  <a:lnTo>
                    <a:pt x="0" y="0"/>
                  </a:lnTo>
                  <a:lnTo>
                    <a:pt x="39290" y="0"/>
                  </a:lnTo>
                  <a:lnTo>
                    <a:pt x="2415231" y="178859"/>
                  </a:lnTo>
                  <a:lnTo>
                    <a:pt x="2415231" y="181808"/>
                  </a:lnTo>
                  <a:close/>
                </a:path>
              </a:pathLst>
            </a:custGeom>
            <a:solidFill>
              <a:srgbClr val="81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3508535" y="1659465"/>
              <a:ext cx="2375535" cy="179070"/>
            </a:xfrm>
            <a:custGeom>
              <a:avLst/>
              <a:gdLst/>
              <a:ahLst/>
              <a:cxnLst/>
              <a:rect l="l" t="t" r="r" b="b"/>
              <a:pathLst>
                <a:path w="2375535" h="179069">
                  <a:moveTo>
                    <a:pt x="2375533" y="178828"/>
                  </a:moveTo>
                  <a:lnTo>
                    <a:pt x="0" y="0"/>
                  </a:lnTo>
                  <a:lnTo>
                    <a:pt x="39088" y="0"/>
                  </a:lnTo>
                  <a:lnTo>
                    <a:pt x="2375533" y="175880"/>
                  </a:lnTo>
                  <a:lnTo>
                    <a:pt x="2375533" y="178828"/>
                  </a:lnTo>
                  <a:close/>
                </a:path>
              </a:pathLst>
            </a:custGeom>
            <a:solidFill>
              <a:srgbClr val="89D6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3548032" y="1659465"/>
              <a:ext cx="2336165" cy="175895"/>
            </a:xfrm>
            <a:custGeom>
              <a:avLst/>
              <a:gdLst/>
              <a:ahLst/>
              <a:cxnLst/>
              <a:rect l="l" t="t" r="r" b="b"/>
              <a:pathLst>
                <a:path w="2336165" h="175894">
                  <a:moveTo>
                    <a:pt x="2336036" y="175849"/>
                  </a:moveTo>
                  <a:lnTo>
                    <a:pt x="0" y="0"/>
                  </a:lnTo>
                  <a:lnTo>
                    <a:pt x="39090" y="0"/>
                  </a:lnTo>
                  <a:lnTo>
                    <a:pt x="2336036" y="172901"/>
                  </a:lnTo>
                  <a:lnTo>
                    <a:pt x="2336036" y="175849"/>
                  </a:lnTo>
                  <a:close/>
                </a:path>
              </a:pathLst>
            </a:custGeom>
            <a:solidFill>
              <a:srgbClr val="8F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3587526" y="1659465"/>
              <a:ext cx="2296795" cy="173355"/>
            </a:xfrm>
            <a:custGeom>
              <a:avLst/>
              <a:gdLst/>
              <a:ahLst/>
              <a:cxnLst/>
              <a:rect l="l" t="t" r="r" b="b"/>
              <a:pathLst>
                <a:path w="2296795" h="173355">
                  <a:moveTo>
                    <a:pt x="2296542" y="172871"/>
                  </a:moveTo>
                  <a:lnTo>
                    <a:pt x="0" y="0"/>
                  </a:lnTo>
                  <a:lnTo>
                    <a:pt x="39285" y="0"/>
                  </a:lnTo>
                  <a:lnTo>
                    <a:pt x="2296542" y="169922"/>
                  </a:lnTo>
                  <a:lnTo>
                    <a:pt x="2296542" y="172871"/>
                  </a:lnTo>
                  <a:close/>
                </a:path>
              </a:pathLst>
            </a:custGeom>
            <a:solidFill>
              <a:srgbClr val="95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3627220" y="1659465"/>
              <a:ext cx="2257425" cy="170180"/>
            </a:xfrm>
            <a:custGeom>
              <a:avLst/>
              <a:gdLst/>
              <a:ahLst/>
              <a:cxnLst/>
              <a:rect l="l" t="t" r="r" b="b"/>
              <a:pathLst>
                <a:path w="2257425" h="170180">
                  <a:moveTo>
                    <a:pt x="2256848" y="169891"/>
                  </a:moveTo>
                  <a:lnTo>
                    <a:pt x="0" y="0"/>
                  </a:lnTo>
                  <a:lnTo>
                    <a:pt x="39092" y="0"/>
                  </a:lnTo>
                  <a:lnTo>
                    <a:pt x="2256848" y="166943"/>
                  </a:lnTo>
                  <a:lnTo>
                    <a:pt x="2256848" y="169891"/>
                  </a:lnTo>
                  <a:close/>
                </a:path>
              </a:pathLst>
            </a:custGeom>
            <a:solidFill>
              <a:srgbClr val="9CDC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3666720" y="1659465"/>
              <a:ext cx="2217420" cy="167005"/>
            </a:xfrm>
            <a:custGeom>
              <a:avLst/>
              <a:gdLst/>
              <a:ahLst/>
              <a:cxnLst/>
              <a:rect l="l" t="t" r="r" b="b"/>
              <a:pathLst>
                <a:path w="2217420" h="167005">
                  <a:moveTo>
                    <a:pt x="2217348" y="166912"/>
                  </a:moveTo>
                  <a:lnTo>
                    <a:pt x="0" y="0"/>
                  </a:lnTo>
                  <a:lnTo>
                    <a:pt x="39281" y="0"/>
                  </a:lnTo>
                  <a:lnTo>
                    <a:pt x="2217348" y="163963"/>
                  </a:lnTo>
                  <a:lnTo>
                    <a:pt x="2217348" y="166912"/>
                  </a:lnTo>
                  <a:close/>
                </a:path>
              </a:pathLst>
            </a:custGeom>
            <a:solidFill>
              <a:srgbClr val="A1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3706410" y="1659465"/>
              <a:ext cx="2178050" cy="164465"/>
            </a:xfrm>
            <a:custGeom>
              <a:avLst/>
              <a:gdLst/>
              <a:ahLst/>
              <a:cxnLst/>
              <a:rect l="l" t="t" r="r" b="b"/>
              <a:pathLst>
                <a:path w="2178050" h="164464">
                  <a:moveTo>
                    <a:pt x="2177658" y="163932"/>
                  </a:moveTo>
                  <a:lnTo>
                    <a:pt x="0" y="0"/>
                  </a:lnTo>
                  <a:lnTo>
                    <a:pt x="39089" y="0"/>
                  </a:lnTo>
                  <a:lnTo>
                    <a:pt x="2177658" y="160984"/>
                  </a:lnTo>
                  <a:lnTo>
                    <a:pt x="2177658" y="163932"/>
                  </a:lnTo>
                  <a:close/>
                </a:path>
              </a:pathLst>
            </a:custGeom>
            <a:solidFill>
              <a:srgbClr val="A7DF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3745907" y="1659465"/>
              <a:ext cx="2138680" cy="161290"/>
            </a:xfrm>
            <a:custGeom>
              <a:avLst/>
              <a:gdLst/>
              <a:ahLst/>
              <a:cxnLst/>
              <a:rect l="l" t="t" r="r" b="b"/>
              <a:pathLst>
                <a:path w="2138679" h="161289">
                  <a:moveTo>
                    <a:pt x="2138160" y="160954"/>
                  </a:moveTo>
                  <a:lnTo>
                    <a:pt x="0" y="0"/>
                  </a:lnTo>
                  <a:lnTo>
                    <a:pt x="39096" y="0"/>
                  </a:lnTo>
                  <a:lnTo>
                    <a:pt x="2138160" y="158006"/>
                  </a:lnTo>
                  <a:lnTo>
                    <a:pt x="2138160" y="160954"/>
                  </a:lnTo>
                  <a:close/>
                </a:path>
              </a:pathLst>
            </a:custGeom>
            <a:solidFill>
              <a:srgbClr val="AE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3785412" y="1659465"/>
              <a:ext cx="2098675" cy="158115"/>
            </a:xfrm>
            <a:custGeom>
              <a:avLst/>
              <a:gdLst/>
              <a:ahLst/>
              <a:cxnLst/>
              <a:rect l="l" t="t" r="r" b="b"/>
              <a:pathLst>
                <a:path w="2098675" h="158114">
                  <a:moveTo>
                    <a:pt x="2098656" y="157975"/>
                  </a:moveTo>
                  <a:lnTo>
                    <a:pt x="0" y="0"/>
                  </a:lnTo>
                  <a:lnTo>
                    <a:pt x="39277" y="0"/>
                  </a:lnTo>
                  <a:lnTo>
                    <a:pt x="2098656" y="155026"/>
                  </a:lnTo>
                  <a:lnTo>
                    <a:pt x="2098656" y="157975"/>
                  </a:lnTo>
                  <a:close/>
                </a:path>
              </a:pathLst>
            </a:custGeom>
            <a:solidFill>
              <a:srgbClr val="B3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3825097" y="1659465"/>
              <a:ext cx="2059305" cy="155575"/>
            </a:xfrm>
            <a:custGeom>
              <a:avLst/>
              <a:gdLst/>
              <a:ahLst/>
              <a:cxnLst/>
              <a:rect l="l" t="t" r="r" b="b"/>
              <a:pathLst>
                <a:path w="2059304" h="155575">
                  <a:moveTo>
                    <a:pt x="2058971" y="154995"/>
                  </a:moveTo>
                  <a:lnTo>
                    <a:pt x="0" y="0"/>
                  </a:lnTo>
                  <a:lnTo>
                    <a:pt x="39098" y="0"/>
                  </a:lnTo>
                  <a:lnTo>
                    <a:pt x="2058971" y="152047"/>
                  </a:lnTo>
                  <a:lnTo>
                    <a:pt x="2058971" y="154995"/>
                  </a:lnTo>
                  <a:close/>
                </a:path>
              </a:pathLst>
            </a:custGeom>
            <a:solidFill>
              <a:srgbClr val="B9E5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3864599" y="1659465"/>
              <a:ext cx="2019935" cy="152400"/>
            </a:xfrm>
            <a:custGeom>
              <a:avLst/>
              <a:gdLst/>
              <a:ahLst/>
              <a:cxnLst/>
              <a:rect l="l" t="t" r="r" b="b"/>
              <a:pathLst>
                <a:path w="2019935" h="152400">
                  <a:moveTo>
                    <a:pt x="2019469" y="152016"/>
                  </a:moveTo>
                  <a:lnTo>
                    <a:pt x="0" y="0"/>
                  </a:lnTo>
                  <a:lnTo>
                    <a:pt x="39100" y="0"/>
                  </a:lnTo>
                  <a:lnTo>
                    <a:pt x="2019469" y="149069"/>
                  </a:lnTo>
                  <a:lnTo>
                    <a:pt x="2019469" y="152016"/>
                  </a:lnTo>
                  <a:close/>
                </a:path>
              </a:pathLst>
            </a:custGeom>
            <a:solidFill>
              <a:srgbClr val="BF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3904280" y="1659465"/>
              <a:ext cx="1979930" cy="149225"/>
            </a:xfrm>
            <a:custGeom>
              <a:avLst/>
              <a:gdLst/>
              <a:ahLst/>
              <a:cxnLst/>
              <a:rect l="l" t="t" r="r" b="b"/>
              <a:pathLst>
                <a:path w="1979929" h="149225">
                  <a:moveTo>
                    <a:pt x="1979788" y="149036"/>
                  </a:moveTo>
                  <a:lnTo>
                    <a:pt x="0" y="0"/>
                  </a:lnTo>
                  <a:lnTo>
                    <a:pt x="39099" y="0"/>
                  </a:lnTo>
                  <a:lnTo>
                    <a:pt x="1979788" y="146089"/>
                  </a:lnTo>
                  <a:lnTo>
                    <a:pt x="1979788" y="149036"/>
                  </a:lnTo>
                  <a:close/>
                </a:path>
              </a:pathLst>
            </a:custGeom>
            <a:solidFill>
              <a:srgbClr val="C4E9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3943788" y="1659465"/>
              <a:ext cx="1940560" cy="146685"/>
            </a:xfrm>
            <a:custGeom>
              <a:avLst/>
              <a:gdLst/>
              <a:ahLst/>
              <a:cxnLst/>
              <a:rect l="l" t="t" r="r" b="b"/>
              <a:pathLst>
                <a:path w="1940560" h="146685">
                  <a:moveTo>
                    <a:pt x="1940280" y="146058"/>
                  </a:moveTo>
                  <a:lnTo>
                    <a:pt x="0" y="0"/>
                  </a:lnTo>
                  <a:lnTo>
                    <a:pt x="39101" y="0"/>
                  </a:lnTo>
                  <a:lnTo>
                    <a:pt x="1940280" y="143110"/>
                  </a:lnTo>
                  <a:lnTo>
                    <a:pt x="1940280" y="146058"/>
                  </a:lnTo>
                  <a:close/>
                </a:path>
              </a:pathLst>
            </a:custGeom>
            <a:solidFill>
              <a:srgbClr val="CAEB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3983299" y="1659465"/>
              <a:ext cx="1901189" cy="143510"/>
            </a:xfrm>
            <a:custGeom>
              <a:avLst/>
              <a:gdLst/>
              <a:ahLst/>
              <a:cxnLst/>
              <a:rect l="l" t="t" r="r" b="b"/>
              <a:pathLst>
                <a:path w="1901189" h="143510">
                  <a:moveTo>
                    <a:pt x="1900769" y="143079"/>
                  </a:moveTo>
                  <a:lnTo>
                    <a:pt x="0" y="0"/>
                  </a:lnTo>
                  <a:lnTo>
                    <a:pt x="39267" y="0"/>
                  </a:lnTo>
                  <a:lnTo>
                    <a:pt x="1900769" y="140130"/>
                  </a:lnTo>
                  <a:lnTo>
                    <a:pt x="1900769" y="143079"/>
                  </a:lnTo>
                  <a:close/>
                </a:path>
              </a:pathLst>
            </a:custGeom>
            <a:solidFill>
              <a:srgbClr val="CF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4022970" y="1659465"/>
              <a:ext cx="1861185" cy="140335"/>
            </a:xfrm>
            <a:custGeom>
              <a:avLst/>
              <a:gdLst/>
              <a:ahLst/>
              <a:cxnLst/>
              <a:rect l="l" t="t" r="r" b="b"/>
              <a:pathLst>
                <a:path w="1861185" h="140335">
                  <a:moveTo>
                    <a:pt x="1861098" y="140100"/>
                  </a:moveTo>
                  <a:lnTo>
                    <a:pt x="0" y="0"/>
                  </a:lnTo>
                  <a:lnTo>
                    <a:pt x="39104" y="0"/>
                  </a:lnTo>
                  <a:lnTo>
                    <a:pt x="1861098" y="137151"/>
                  </a:lnTo>
                  <a:lnTo>
                    <a:pt x="1861098" y="140100"/>
                  </a:lnTo>
                  <a:close/>
                </a:path>
              </a:pathLst>
            </a:custGeom>
            <a:solidFill>
              <a:srgbClr val="D5EF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4062482" y="1659465"/>
              <a:ext cx="1821814" cy="137160"/>
            </a:xfrm>
            <a:custGeom>
              <a:avLst/>
              <a:gdLst/>
              <a:ahLst/>
              <a:cxnLst/>
              <a:rect l="l" t="t" r="r" b="b"/>
              <a:pathLst>
                <a:path w="1821814" h="137160">
                  <a:moveTo>
                    <a:pt x="1821586" y="137121"/>
                  </a:moveTo>
                  <a:lnTo>
                    <a:pt x="0" y="0"/>
                  </a:lnTo>
                  <a:lnTo>
                    <a:pt x="39264" y="0"/>
                  </a:lnTo>
                  <a:lnTo>
                    <a:pt x="1821586" y="134171"/>
                  </a:lnTo>
                  <a:lnTo>
                    <a:pt x="1821586" y="137121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4102154" y="1659465"/>
              <a:ext cx="1782445" cy="134620"/>
            </a:xfrm>
            <a:custGeom>
              <a:avLst/>
              <a:gdLst/>
              <a:ahLst/>
              <a:cxnLst/>
              <a:rect l="l" t="t" r="r" b="b"/>
              <a:pathLst>
                <a:path w="1782445" h="134619">
                  <a:moveTo>
                    <a:pt x="1781914" y="134141"/>
                  </a:moveTo>
                  <a:lnTo>
                    <a:pt x="0" y="0"/>
                  </a:lnTo>
                  <a:lnTo>
                    <a:pt x="39106" y="0"/>
                  </a:lnTo>
                  <a:lnTo>
                    <a:pt x="1781914" y="131193"/>
                  </a:lnTo>
                  <a:lnTo>
                    <a:pt x="1781914" y="134141"/>
                  </a:lnTo>
                  <a:close/>
                </a:path>
              </a:pathLst>
            </a:custGeom>
            <a:solidFill>
              <a:srgbClr val="E0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4141668" y="1659465"/>
              <a:ext cx="1742439" cy="131445"/>
            </a:xfrm>
            <a:custGeom>
              <a:avLst/>
              <a:gdLst/>
              <a:ahLst/>
              <a:cxnLst/>
              <a:rect l="l" t="t" r="r" b="b"/>
              <a:pathLst>
                <a:path w="1742439" h="131444">
                  <a:moveTo>
                    <a:pt x="1742400" y="131162"/>
                  </a:moveTo>
                  <a:lnTo>
                    <a:pt x="0" y="0"/>
                  </a:lnTo>
                  <a:lnTo>
                    <a:pt x="39109" y="0"/>
                  </a:lnTo>
                  <a:lnTo>
                    <a:pt x="1742400" y="128214"/>
                  </a:lnTo>
                  <a:lnTo>
                    <a:pt x="1742400" y="131162"/>
                  </a:lnTo>
                  <a:close/>
                </a:path>
              </a:pathLst>
            </a:custGeom>
            <a:solidFill>
              <a:srgbClr val="E6F5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4181181" y="1659465"/>
              <a:ext cx="1703070" cy="128270"/>
            </a:xfrm>
            <a:custGeom>
              <a:avLst/>
              <a:gdLst/>
              <a:ahLst/>
              <a:cxnLst/>
              <a:rect l="l" t="t" r="r" b="b"/>
              <a:pathLst>
                <a:path w="1703070" h="128269">
                  <a:moveTo>
                    <a:pt x="1702887" y="128184"/>
                  </a:moveTo>
                  <a:lnTo>
                    <a:pt x="0" y="0"/>
                  </a:lnTo>
                  <a:lnTo>
                    <a:pt x="39258" y="0"/>
                  </a:lnTo>
                  <a:lnTo>
                    <a:pt x="1702887" y="125234"/>
                  </a:lnTo>
                  <a:lnTo>
                    <a:pt x="1702887" y="128184"/>
                  </a:lnTo>
                  <a:close/>
                </a:path>
              </a:pathLst>
            </a:custGeom>
            <a:solidFill>
              <a:srgbClr val="EBF7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4220848" y="1659465"/>
              <a:ext cx="1663700" cy="125730"/>
            </a:xfrm>
            <a:custGeom>
              <a:avLst/>
              <a:gdLst/>
              <a:ahLst/>
              <a:cxnLst/>
              <a:rect l="l" t="t" r="r" b="b"/>
              <a:pathLst>
                <a:path w="1663700" h="125730">
                  <a:moveTo>
                    <a:pt x="1663219" y="125203"/>
                  </a:moveTo>
                  <a:lnTo>
                    <a:pt x="0" y="0"/>
                  </a:lnTo>
                  <a:lnTo>
                    <a:pt x="39108" y="0"/>
                  </a:lnTo>
                  <a:lnTo>
                    <a:pt x="1663219" y="122256"/>
                  </a:lnTo>
                  <a:lnTo>
                    <a:pt x="1663219" y="125203"/>
                  </a:lnTo>
                  <a:close/>
                </a:path>
              </a:pathLst>
            </a:custGeom>
            <a:solidFill>
              <a:srgbClr val="F0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4260367" y="1659465"/>
              <a:ext cx="1624330" cy="122555"/>
            </a:xfrm>
            <a:custGeom>
              <a:avLst/>
              <a:gdLst/>
              <a:ahLst/>
              <a:cxnLst/>
              <a:rect l="l" t="t" r="r" b="b"/>
              <a:pathLst>
                <a:path w="1624329" h="122555">
                  <a:moveTo>
                    <a:pt x="1623701" y="122225"/>
                  </a:moveTo>
                  <a:lnTo>
                    <a:pt x="0" y="0"/>
                  </a:lnTo>
                  <a:lnTo>
                    <a:pt x="39254" y="0"/>
                  </a:lnTo>
                  <a:lnTo>
                    <a:pt x="1623701" y="119276"/>
                  </a:lnTo>
                  <a:lnTo>
                    <a:pt x="1623701" y="122225"/>
                  </a:lnTo>
                  <a:close/>
                </a:path>
              </a:pathLst>
            </a:custGeom>
            <a:solidFill>
              <a:srgbClr val="F7FC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4300029" y="1659470"/>
              <a:ext cx="1584325" cy="119380"/>
            </a:xfrm>
            <a:custGeom>
              <a:avLst/>
              <a:gdLst/>
              <a:ahLst/>
              <a:cxnLst/>
              <a:rect l="l" t="t" r="r" b="b"/>
              <a:pathLst>
                <a:path w="1584325" h="119380">
                  <a:moveTo>
                    <a:pt x="1584032" y="114820"/>
                  </a:moveTo>
                  <a:lnTo>
                    <a:pt x="58661" y="0"/>
                  </a:lnTo>
                  <a:lnTo>
                    <a:pt x="39103" y="0"/>
                  </a:lnTo>
                  <a:lnTo>
                    <a:pt x="19545" y="0"/>
                  </a:lnTo>
                  <a:lnTo>
                    <a:pt x="0" y="0"/>
                  </a:lnTo>
                  <a:lnTo>
                    <a:pt x="1584032" y="119240"/>
                  </a:lnTo>
                  <a:lnTo>
                    <a:pt x="1584032" y="117767"/>
                  </a:lnTo>
                  <a:lnTo>
                    <a:pt x="1584032" y="116293"/>
                  </a:lnTo>
                  <a:lnTo>
                    <a:pt x="1584032" y="1148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4358966" y="1659465"/>
              <a:ext cx="1525270" cy="114935"/>
            </a:xfrm>
            <a:custGeom>
              <a:avLst/>
              <a:gdLst/>
              <a:ahLst/>
              <a:cxnLst/>
              <a:rect l="l" t="t" r="r" b="b"/>
              <a:pathLst>
                <a:path w="1525270" h="114935">
                  <a:moveTo>
                    <a:pt x="1525102" y="114807"/>
                  </a:moveTo>
                  <a:lnTo>
                    <a:pt x="0" y="0"/>
                  </a:lnTo>
                  <a:lnTo>
                    <a:pt x="39090" y="0"/>
                  </a:lnTo>
                  <a:lnTo>
                    <a:pt x="1525102" y="111862"/>
                  </a:lnTo>
                  <a:lnTo>
                    <a:pt x="1525102" y="114807"/>
                  </a:lnTo>
                  <a:close/>
                </a:path>
              </a:pathLst>
            </a:custGeom>
            <a:solidFill>
              <a:srgbClr val="EDF8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4398351" y="1659465"/>
              <a:ext cx="1485900" cy="112395"/>
            </a:xfrm>
            <a:custGeom>
              <a:avLst/>
              <a:gdLst/>
              <a:ahLst/>
              <a:cxnLst/>
              <a:rect l="l" t="t" r="r" b="b"/>
              <a:pathLst>
                <a:path w="1485900" h="112394">
                  <a:moveTo>
                    <a:pt x="1485717" y="111843"/>
                  </a:moveTo>
                  <a:lnTo>
                    <a:pt x="0" y="0"/>
                  </a:lnTo>
                  <a:lnTo>
                    <a:pt x="39088" y="0"/>
                  </a:lnTo>
                  <a:lnTo>
                    <a:pt x="1485717" y="108898"/>
                  </a:lnTo>
                  <a:lnTo>
                    <a:pt x="1485717" y="111843"/>
                  </a:lnTo>
                  <a:close/>
                </a:path>
              </a:pathLst>
            </a:custGeom>
            <a:solidFill>
              <a:srgbClr val="DF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4437580" y="1659465"/>
              <a:ext cx="1446530" cy="109220"/>
            </a:xfrm>
            <a:custGeom>
              <a:avLst/>
              <a:gdLst/>
              <a:ahLst/>
              <a:cxnLst/>
              <a:rect l="l" t="t" r="r" b="b"/>
              <a:pathLst>
                <a:path w="1446529" h="109219">
                  <a:moveTo>
                    <a:pt x="1446488" y="108883"/>
                  </a:moveTo>
                  <a:lnTo>
                    <a:pt x="0" y="0"/>
                  </a:lnTo>
                  <a:lnTo>
                    <a:pt x="39246" y="0"/>
                  </a:lnTo>
                  <a:lnTo>
                    <a:pt x="1446488" y="105934"/>
                  </a:lnTo>
                  <a:lnTo>
                    <a:pt x="1446488" y="108883"/>
                  </a:lnTo>
                  <a:close/>
                </a:path>
              </a:pathLst>
            </a:custGeom>
            <a:solidFill>
              <a:srgbClr val="CF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4476964" y="1659465"/>
              <a:ext cx="1407160" cy="106045"/>
            </a:xfrm>
            <a:custGeom>
              <a:avLst/>
              <a:gdLst/>
              <a:ahLst/>
              <a:cxnLst/>
              <a:rect l="l" t="t" r="r" b="b"/>
              <a:pathLst>
                <a:path w="1407160" h="106044">
                  <a:moveTo>
                    <a:pt x="1407104" y="105920"/>
                  </a:moveTo>
                  <a:lnTo>
                    <a:pt x="0" y="0"/>
                  </a:lnTo>
                  <a:lnTo>
                    <a:pt x="39247" y="0"/>
                  </a:lnTo>
                  <a:lnTo>
                    <a:pt x="1407104" y="102970"/>
                  </a:lnTo>
                  <a:lnTo>
                    <a:pt x="1407104" y="105920"/>
                  </a:lnTo>
                  <a:close/>
                </a:path>
              </a:pathLst>
            </a:custGeom>
            <a:solidFill>
              <a:srgbClr val="C0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4516350" y="1659465"/>
              <a:ext cx="1367790" cy="103505"/>
            </a:xfrm>
            <a:custGeom>
              <a:avLst/>
              <a:gdLst/>
              <a:ahLst/>
              <a:cxnLst/>
              <a:rect l="l" t="t" r="r" b="b"/>
              <a:pathLst>
                <a:path w="1367789" h="103505">
                  <a:moveTo>
                    <a:pt x="1367718" y="102955"/>
                  </a:moveTo>
                  <a:lnTo>
                    <a:pt x="0" y="0"/>
                  </a:lnTo>
                  <a:lnTo>
                    <a:pt x="39216" y="0"/>
                  </a:lnTo>
                  <a:lnTo>
                    <a:pt x="1367718" y="100009"/>
                  </a:lnTo>
                  <a:lnTo>
                    <a:pt x="1367718" y="102955"/>
                  </a:lnTo>
                  <a:close/>
                </a:path>
              </a:pathLst>
            </a:custGeom>
            <a:solidFill>
              <a:srgbClr val="B1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4555738" y="1659465"/>
              <a:ext cx="1328420" cy="100330"/>
            </a:xfrm>
            <a:custGeom>
              <a:avLst/>
              <a:gdLst/>
              <a:ahLst/>
              <a:cxnLst/>
              <a:rect l="l" t="t" r="r" b="b"/>
              <a:pathLst>
                <a:path w="1328420" h="100330">
                  <a:moveTo>
                    <a:pt x="1328330" y="99991"/>
                  </a:moveTo>
                  <a:lnTo>
                    <a:pt x="0" y="0"/>
                  </a:lnTo>
                  <a:lnTo>
                    <a:pt x="39092" y="0"/>
                  </a:lnTo>
                  <a:lnTo>
                    <a:pt x="1328330" y="97046"/>
                  </a:lnTo>
                  <a:lnTo>
                    <a:pt x="1328330" y="99991"/>
                  </a:lnTo>
                  <a:close/>
                </a:path>
              </a:pathLst>
            </a:custGeom>
            <a:solidFill>
              <a:srgbClr val="A1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4595225" y="1659465"/>
              <a:ext cx="1289050" cy="97155"/>
            </a:xfrm>
            <a:custGeom>
              <a:avLst/>
              <a:gdLst/>
              <a:ahLst/>
              <a:cxnLst/>
              <a:rect l="l" t="t" r="r" b="b"/>
              <a:pathLst>
                <a:path w="1289050" h="97155">
                  <a:moveTo>
                    <a:pt x="1288843" y="97017"/>
                  </a:moveTo>
                  <a:lnTo>
                    <a:pt x="0" y="0"/>
                  </a:lnTo>
                  <a:lnTo>
                    <a:pt x="39017" y="0"/>
                  </a:lnTo>
                  <a:lnTo>
                    <a:pt x="1288843" y="94080"/>
                  </a:lnTo>
                  <a:lnTo>
                    <a:pt x="1288843" y="97017"/>
                  </a:lnTo>
                  <a:close/>
                </a:path>
              </a:pathLst>
            </a:custGeom>
            <a:solidFill>
              <a:srgbClr val="91D9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4634373" y="1659465"/>
              <a:ext cx="1250315" cy="94615"/>
            </a:xfrm>
            <a:custGeom>
              <a:avLst/>
              <a:gdLst/>
              <a:ahLst/>
              <a:cxnLst/>
              <a:rect l="l" t="t" r="r" b="b"/>
              <a:pathLst>
                <a:path w="1250314" h="94614">
                  <a:moveTo>
                    <a:pt x="1249695" y="94077"/>
                  </a:moveTo>
                  <a:lnTo>
                    <a:pt x="0" y="0"/>
                  </a:lnTo>
                  <a:lnTo>
                    <a:pt x="39279" y="0"/>
                  </a:lnTo>
                  <a:lnTo>
                    <a:pt x="1249695" y="91113"/>
                  </a:lnTo>
                  <a:lnTo>
                    <a:pt x="1249695" y="94077"/>
                  </a:lnTo>
                  <a:close/>
                </a:path>
              </a:pathLst>
            </a:custGeom>
            <a:solidFill>
              <a:srgbClr val="80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4673782" y="1659465"/>
              <a:ext cx="1210310" cy="91440"/>
            </a:xfrm>
            <a:custGeom>
              <a:avLst/>
              <a:gdLst/>
              <a:ahLst/>
              <a:cxnLst/>
              <a:rect l="l" t="t" r="r" b="b"/>
              <a:pathLst>
                <a:path w="1210310" h="91439">
                  <a:moveTo>
                    <a:pt x="1210286" y="91110"/>
                  </a:moveTo>
                  <a:lnTo>
                    <a:pt x="0" y="0"/>
                  </a:lnTo>
                  <a:lnTo>
                    <a:pt x="39284" y="0"/>
                  </a:lnTo>
                  <a:lnTo>
                    <a:pt x="1210286" y="88146"/>
                  </a:lnTo>
                  <a:lnTo>
                    <a:pt x="1210286" y="91110"/>
                  </a:lnTo>
                  <a:close/>
                </a:path>
              </a:pathLst>
            </a:custGeom>
            <a:solidFill>
              <a:srgbClr val="6C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4713188" y="1659465"/>
              <a:ext cx="1170940" cy="88265"/>
            </a:xfrm>
            <a:custGeom>
              <a:avLst/>
              <a:gdLst/>
              <a:ahLst/>
              <a:cxnLst/>
              <a:rect l="l" t="t" r="r" b="b"/>
              <a:pathLst>
                <a:path w="1170939" h="88264">
                  <a:moveTo>
                    <a:pt x="1170880" y="88144"/>
                  </a:moveTo>
                  <a:lnTo>
                    <a:pt x="0" y="0"/>
                  </a:lnTo>
                  <a:lnTo>
                    <a:pt x="39291" y="0"/>
                  </a:lnTo>
                  <a:lnTo>
                    <a:pt x="1170880" y="85179"/>
                  </a:lnTo>
                  <a:lnTo>
                    <a:pt x="1170880" y="88144"/>
                  </a:lnTo>
                  <a:close/>
                </a:path>
              </a:pathLst>
            </a:custGeom>
            <a:solidFill>
              <a:srgbClr val="58CB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4752490" y="1659465"/>
              <a:ext cx="1132205" cy="85725"/>
            </a:xfrm>
            <a:custGeom>
              <a:avLst/>
              <a:gdLst/>
              <a:ahLst/>
              <a:cxnLst/>
              <a:rect l="l" t="t" r="r" b="b"/>
              <a:pathLst>
                <a:path w="1132204" h="85725">
                  <a:moveTo>
                    <a:pt x="1131578" y="85179"/>
                  </a:moveTo>
                  <a:lnTo>
                    <a:pt x="0" y="0"/>
                  </a:lnTo>
                  <a:lnTo>
                    <a:pt x="39124" y="0"/>
                  </a:lnTo>
                  <a:lnTo>
                    <a:pt x="1131578" y="82240"/>
                  </a:lnTo>
                  <a:lnTo>
                    <a:pt x="1131578" y="85179"/>
                  </a:lnTo>
                  <a:close/>
                </a:path>
              </a:pathLst>
            </a:custGeom>
            <a:solidFill>
              <a:srgbClr val="3D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4791903" y="1659465"/>
              <a:ext cx="1092200" cy="82550"/>
            </a:xfrm>
            <a:custGeom>
              <a:avLst/>
              <a:gdLst/>
              <a:ahLst/>
              <a:cxnLst/>
              <a:rect l="l" t="t" r="r" b="b"/>
              <a:pathLst>
                <a:path w="1092200" h="82550">
                  <a:moveTo>
                    <a:pt x="1092165" y="82212"/>
                  </a:moveTo>
                  <a:lnTo>
                    <a:pt x="0" y="0"/>
                  </a:lnTo>
                  <a:lnTo>
                    <a:pt x="39117" y="0"/>
                  </a:lnTo>
                  <a:lnTo>
                    <a:pt x="1092165" y="79274"/>
                  </a:lnTo>
                  <a:lnTo>
                    <a:pt x="1092165" y="82212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4831311" y="1659465"/>
              <a:ext cx="1052830" cy="79375"/>
            </a:xfrm>
            <a:custGeom>
              <a:avLst/>
              <a:gdLst/>
              <a:ahLst/>
              <a:cxnLst/>
              <a:rect l="l" t="t" r="r" b="b"/>
              <a:pathLst>
                <a:path w="1052829" h="79375">
                  <a:moveTo>
                    <a:pt x="1052757" y="79245"/>
                  </a:moveTo>
                  <a:lnTo>
                    <a:pt x="0" y="0"/>
                  </a:lnTo>
                  <a:lnTo>
                    <a:pt x="39017" y="0"/>
                  </a:lnTo>
                  <a:lnTo>
                    <a:pt x="1052757" y="76308"/>
                  </a:lnTo>
                  <a:lnTo>
                    <a:pt x="1052757" y="79245"/>
                  </a:lnTo>
                  <a:close/>
                </a:path>
              </a:pathLst>
            </a:custGeom>
            <a:solidFill>
              <a:srgbClr val="00BF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4870726" y="1659465"/>
              <a:ext cx="1013460" cy="76835"/>
            </a:xfrm>
            <a:custGeom>
              <a:avLst/>
              <a:gdLst/>
              <a:ahLst/>
              <a:cxnLst/>
              <a:rect l="l" t="t" r="r" b="b"/>
              <a:pathLst>
                <a:path w="1013460" h="76835">
                  <a:moveTo>
                    <a:pt x="1013342" y="76278"/>
                  </a:moveTo>
                  <a:lnTo>
                    <a:pt x="0" y="0"/>
                  </a:lnTo>
                  <a:lnTo>
                    <a:pt x="39018" y="0"/>
                  </a:lnTo>
                  <a:lnTo>
                    <a:pt x="1013342" y="73341"/>
                  </a:lnTo>
                  <a:lnTo>
                    <a:pt x="1013342" y="76278"/>
                  </a:lnTo>
                  <a:close/>
                </a:path>
              </a:pathLst>
            </a:custGeom>
            <a:solidFill>
              <a:srgbClr val="00BB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4910139" y="1659465"/>
              <a:ext cx="974090" cy="73660"/>
            </a:xfrm>
            <a:custGeom>
              <a:avLst/>
              <a:gdLst/>
              <a:ahLst/>
              <a:cxnLst/>
              <a:rect l="l" t="t" r="r" b="b"/>
              <a:pathLst>
                <a:path w="974089" h="73660">
                  <a:moveTo>
                    <a:pt x="973929" y="73312"/>
                  </a:moveTo>
                  <a:lnTo>
                    <a:pt x="0" y="0"/>
                  </a:lnTo>
                  <a:lnTo>
                    <a:pt x="39013" y="0"/>
                  </a:lnTo>
                  <a:lnTo>
                    <a:pt x="973929" y="70375"/>
                  </a:lnTo>
                  <a:lnTo>
                    <a:pt x="973929" y="73312"/>
                  </a:lnTo>
                  <a:close/>
                </a:path>
              </a:pathLst>
            </a:custGeom>
            <a:solidFill>
              <a:srgbClr val="00B7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4949547" y="1659465"/>
              <a:ext cx="934719" cy="70485"/>
            </a:xfrm>
            <a:custGeom>
              <a:avLst/>
              <a:gdLst/>
              <a:ahLst/>
              <a:cxnLst/>
              <a:rect l="l" t="t" r="r" b="b"/>
              <a:pathLst>
                <a:path w="934720" h="70485">
                  <a:moveTo>
                    <a:pt x="934521" y="70345"/>
                  </a:moveTo>
                  <a:lnTo>
                    <a:pt x="0" y="0"/>
                  </a:lnTo>
                  <a:lnTo>
                    <a:pt x="39018" y="0"/>
                  </a:lnTo>
                  <a:lnTo>
                    <a:pt x="934521" y="67408"/>
                  </a:lnTo>
                  <a:lnTo>
                    <a:pt x="934521" y="70345"/>
                  </a:lnTo>
                  <a:close/>
                </a:path>
              </a:pathLst>
            </a:custGeom>
            <a:solidFill>
              <a:srgbClr val="00B4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4988668" y="1659465"/>
              <a:ext cx="895985" cy="67945"/>
            </a:xfrm>
            <a:custGeom>
              <a:avLst/>
              <a:gdLst/>
              <a:ahLst/>
              <a:cxnLst/>
              <a:rect l="l" t="t" r="r" b="b"/>
              <a:pathLst>
                <a:path w="895985" h="67944">
                  <a:moveTo>
                    <a:pt x="895400" y="67406"/>
                  </a:moveTo>
                  <a:lnTo>
                    <a:pt x="0" y="0"/>
                  </a:lnTo>
                  <a:lnTo>
                    <a:pt x="39312" y="0"/>
                  </a:lnTo>
                  <a:lnTo>
                    <a:pt x="895400" y="64441"/>
                  </a:lnTo>
                  <a:lnTo>
                    <a:pt x="895400" y="67406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5028070" y="1659470"/>
              <a:ext cx="856615" cy="64769"/>
            </a:xfrm>
            <a:custGeom>
              <a:avLst/>
              <a:gdLst/>
              <a:ahLst/>
              <a:cxnLst/>
              <a:rect l="l" t="t" r="r" b="b"/>
              <a:pathLst>
                <a:path w="856614" h="64769">
                  <a:moveTo>
                    <a:pt x="855992" y="60667"/>
                  </a:moveTo>
                  <a:lnTo>
                    <a:pt x="855548" y="59944"/>
                  </a:lnTo>
                  <a:lnTo>
                    <a:pt x="59321" y="0"/>
                  </a:lnTo>
                  <a:lnTo>
                    <a:pt x="39319" y="0"/>
                  </a:lnTo>
                  <a:lnTo>
                    <a:pt x="20231" y="0"/>
                  </a:lnTo>
                  <a:lnTo>
                    <a:pt x="0" y="0"/>
                  </a:lnTo>
                  <a:lnTo>
                    <a:pt x="855992" y="64439"/>
                  </a:lnTo>
                  <a:lnTo>
                    <a:pt x="855992" y="62915"/>
                  </a:lnTo>
                  <a:lnTo>
                    <a:pt x="855992" y="61480"/>
                  </a:lnTo>
                  <a:lnTo>
                    <a:pt x="855992" y="60667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5088517" y="1659465"/>
              <a:ext cx="795655" cy="60325"/>
            </a:xfrm>
            <a:custGeom>
              <a:avLst/>
              <a:gdLst/>
              <a:ahLst/>
              <a:cxnLst/>
              <a:rect l="l" t="t" r="r" b="b"/>
              <a:pathLst>
                <a:path w="795654" h="60325">
                  <a:moveTo>
                    <a:pt x="795046" y="59846"/>
                  </a:moveTo>
                  <a:lnTo>
                    <a:pt x="0" y="0"/>
                  </a:lnTo>
                  <a:lnTo>
                    <a:pt x="39018" y="0"/>
                  </a:lnTo>
                  <a:lnTo>
                    <a:pt x="793138" y="56766"/>
                  </a:lnTo>
                  <a:lnTo>
                    <a:pt x="795046" y="59846"/>
                  </a:lnTo>
                  <a:close/>
                </a:path>
              </a:pathLst>
            </a:custGeom>
            <a:solidFill>
              <a:srgbClr val="00AB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5128425" y="1659470"/>
              <a:ext cx="753745" cy="57150"/>
            </a:xfrm>
            <a:custGeom>
              <a:avLst/>
              <a:gdLst/>
              <a:ahLst/>
              <a:cxnLst/>
              <a:rect l="l" t="t" r="r" b="b"/>
              <a:pathLst>
                <a:path w="753745" h="57150">
                  <a:moveTo>
                    <a:pt x="753186" y="0"/>
                  </a:moveTo>
                  <a:lnTo>
                    <a:pt x="0" y="0"/>
                  </a:lnTo>
                  <a:lnTo>
                    <a:pt x="0" y="37515"/>
                  </a:lnTo>
                  <a:lnTo>
                    <a:pt x="0" y="56705"/>
                  </a:lnTo>
                  <a:lnTo>
                    <a:pt x="753186" y="56705"/>
                  </a:lnTo>
                  <a:lnTo>
                    <a:pt x="753186" y="37515"/>
                  </a:lnTo>
                  <a:lnTo>
                    <a:pt x="753186" y="0"/>
                  </a:lnTo>
                  <a:close/>
                </a:path>
              </a:pathLst>
            </a:custGeom>
            <a:solidFill>
              <a:srgbClr val="00A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5168569" y="1659470"/>
              <a:ext cx="711200" cy="53975"/>
            </a:xfrm>
            <a:custGeom>
              <a:avLst/>
              <a:gdLst/>
              <a:ahLst/>
              <a:cxnLst/>
              <a:rect l="l" t="t" r="r" b="b"/>
              <a:pathLst>
                <a:path w="711200" h="53975">
                  <a:moveTo>
                    <a:pt x="711073" y="0"/>
                  </a:moveTo>
                  <a:lnTo>
                    <a:pt x="0" y="0"/>
                  </a:lnTo>
                  <a:lnTo>
                    <a:pt x="0" y="37515"/>
                  </a:lnTo>
                  <a:lnTo>
                    <a:pt x="0" y="53530"/>
                  </a:lnTo>
                  <a:lnTo>
                    <a:pt x="711073" y="53530"/>
                  </a:lnTo>
                  <a:lnTo>
                    <a:pt x="711073" y="37515"/>
                  </a:lnTo>
                  <a:lnTo>
                    <a:pt x="711073" y="0"/>
                  </a:lnTo>
                  <a:close/>
                </a:path>
              </a:pathLst>
            </a:custGeom>
            <a:solidFill>
              <a:srgbClr val="00A9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5208790" y="1659470"/>
              <a:ext cx="669290" cy="50800"/>
            </a:xfrm>
            <a:custGeom>
              <a:avLst/>
              <a:gdLst/>
              <a:ahLst/>
              <a:cxnLst/>
              <a:rect l="l" t="t" r="r" b="b"/>
              <a:pathLst>
                <a:path w="669289" h="50800">
                  <a:moveTo>
                    <a:pt x="668883" y="0"/>
                  </a:moveTo>
                  <a:lnTo>
                    <a:pt x="0" y="0"/>
                  </a:lnTo>
                  <a:lnTo>
                    <a:pt x="0" y="37515"/>
                  </a:lnTo>
                  <a:lnTo>
                    <a:pt x="0" y="50355"/>
                  </a:lnTo>
                  <a:lnTo>
                    <a:pt x="668883" y="50355"/>
                  </a:lnTo>
                  <a:lnTo>
                    <a:pt x="668883" y="37515"/>
                  </a:lnTo>
                  <a:lnTo>
                    <a:pt x="668883" y="0"/>
                  </a:lnTo>
                  <a:close/>
                </a:path>
              </a:pathLst>
            </a:custGeom>
            <a:solidFill>
              <a:srgbClr val="00A9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5248694" y="1659470"/>
              <a:ext cx="627380" cy="47625"/>
            </a:xfrm>
            <a:custGeom>
              <a:avLst/>
              <a:gdLst/>
              <a:ahLst/>
              <a:cxnLst/>
              <a:rect l="l" t="t" r="r" b="b"/>
              <a:pathLst>
                <a:path w="627379" h="47625">
                  <a:moveTo>
                    <a:pt x="627037" y="0"/>
                  </a:moveTo>
                  <a:lnTo>
                    <a:pt x="0" y="0"/>
                  </a:lnTo>
                  <a:lnTo>
                    <a:pt x="0" y="37515"/>
                  </a:lnTo>
                  <a:lnTo>
                    <a:pt x="0" y="47205"/>
                  </a:lnTo>
                  <a:lnTo>
                    <a:pt x="627037" y="47205"/>
                  </a:lnTo>
                  <a:lnTo>
                    <a:pt x="627037" y="37515"/>
                  </a:lnTo>
                  <a:lnTo>
                    <a:pt x="627037" y="0"/>
                  </a:lnTo>
                  <a:close/>
                </a:path>
              </a:pathLst>
            </a:custGeom>
            <a:solidFill>
              <a:srgbClr val="00A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5288838" y="1659470"/>
              <a:ext cx="585470" cy="44450"/>
            </a:xfrm>
            <a:custGeom>
              <a:avLst/>
              <a:gdLst/>
              <a:ahLst/>
              <a:cxnLst/>
              <a:rect l="l" t="t" r="r" b="b"/>
              <a:pathLst>
                <a:path w="585470" h="44450">
                  <a:moveTo>
                    <a:pt x="584923" y="0"/>
                  </a:moveTo>
                  <a:lnTo>
                    <a:pt x="0" y="0"/>
                  </a:lnTo>
                  <a:lnTo>
                    <a:pt x="0" y="37515"/>
                  </a:lnTo>
                  <a:lnTo>
                    <a:pt x="0" y="44030"/>
                  </a:lnTo>
                  <a:lnTo>
                    <a:pt x="584923" y="44030"/>
                  </a:lnTo>
                  <a:lnTo>
                    <a:pt x="584923" y="37515"/>
                  </a:lnTo>
                  <a:lnTo>
                    <a:pt x="584923" y="0"/>
                  </a:lnTo>
                  <a:close/>
                </a:path>
              </a:pathLst>
            </a:custGeom>
            <a:solidFill>
              <a:srgbClr val="2FA7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5328742" y="1659470"/>
              <a:ext cx="543560" cy="41275"/>
            </a:xfrm>
            <a:custGeom>
              <a:avLst/>
              <a:gdLst/>
              <a:ahLst/>
              <a:cxnLst/>
              <a:rect l="l" t="t" r="r" b="b"/>
              <a:pathLst>
                <a:path w="543560" h="41275">
                  <a:moveTo>
                    <a:pt x="543077" y="0"/>
                  </a:moveTo>
                  <a:lnTo>
                    <a:pt x="0" y="0"/>
                  </a:lnTo>
                  <a:lnTo>
                    <a:pt x="0" y="37515"/>
                  </a:lnTo>
                  <a:lnTo>
                    <a:pt x="0" y="40881"/>
                  </a:lnTo>
                  <a:lnTo>
                    <a:pt x="543077" y="40881"/>
                  </a:lnTo>
                  <a:lnTo>
                    <a:pt x="543077" y="37515"/>
                  </a:lnTo>
                  <a:lnTo>
                    <a:pt x="543077" y="0"/>
                  </a:lnTo>
                  <a:close/>
                </a:path>
              </a:pathLst>
            </a:custGeom>
            <a:solidFill>
              <a:srgbClr val="47A6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5368968" y="1659465"/>
              <a:ext cx="501015" cy="38100"/>
            </a:xfrm>
            <a:custGeom>
              <a:avLst/>
              <a:gdLst/>
              <a:ahLst/>
              <a:cxnLst/>
              <a:rect l="l" t="t" r="r" b="b"/>
              <a:pathLst>
                <a:path w="501014" h="38100">
                  <a:moveTo>
                    <a:pt x="500888" y="37707"/>
                  </a:moveTo>
                  <a:lnTo>
                    <a:pt x="0" y="0"/>
                  </a:lnTo>
                  <a:lnTo>
                    <a:pt x="39333" y="0"/>
                  </a:lnTo>
                  <a:lnTo>
                    <a:pt x="494763" y="34282"/>
                  </a:lnTo>
                  <a:lnTo>
                    <a:pt x="500479" y="37046"/>
                  </a:lnTo>
                  <a:lnTo>
                    <a:pt x="500888" y="37707"/>
                  </a:lnTo>
                  <a:close/>
                </a:path>
              </a:pathLst>
            </a:custGeom>
            <a:solidFill>
              <a:srgbClr val="56A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5409119" y="1659465"/>
              <a:ext cx="454659" cy="34290"/>
            </a:xfrm>
            <a:custGeom>
              <a:avLst/>
              <a:gdLst/>
              <a:ahLst/>
              <a:cxnLst/>
              <a:rect l="l" t="t" r="r" b="b"/>
              <a:pathLst>
                <a:path w="454660" h="34289">
                  <a:moveTo>
                    <a:pt x="454462" y="34209"/>
                  </a:moveTo>
                  <a:lnTo>
                    <a:pt x="0" y="0"/>
                  </a:lnTo>
                  <a:lnTo>
                    <a:pt x="39076" y="0"/>
                  </a:lnTo>
                  <a:lnTo>
                    <a:pt x="447264" y="30728"/>
                  </a:lnTo>
                  <a:lnTo>
                    <a:pt x="454462" y="34209"/>
                  </a:lnTo>
                  <a:close/>
                </a:path>
              </a:pathLst>
            </a:custGeom>
            <a:solidFill>
              <a:srgbClr val="63A3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5449012" y="1659465"/>
              <a:ext cx="407670" cy="31115"/>
            </a:xfrm>
            <a:custGeom>
              <a:avLst/>
              <a:gdLst/>
              <a:ahLst/>
              <a:cxnLst/>
              <a:rect l="l" t="t" r="r" b="b"/>
              <a:pathLst>
                <a:path w="407670" h="31114">
                  <a:moveTo>
                    <a:pt x="407221" y="30655"/>
                  </a:moveTo>
                  <a:lnTo>
                    <a:pt x="0" y="0"/>
                  </a:lnTo>
                  <a:lnTo>
                    <a:pt x="39340" y="0"/>
                  </a:lnTo>
                  <a:lnTo>
                    <a:pt x="399962" y="27145"/>
                  </a:lnTo>
                  <a:lnTo>
                    <a:pt x="407221" y="30655"/>
                  </a:lnTo>
                  <a:close/>
                </a:path>
              </a:pathLst>
            </a:custGeom>
            <a:solidFill>
              <a:srgbClr val="6EA2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5489176" y="1659465"/>
              <a:ext cx="360045" cy="27305"/>
            </a:xfrm>
            <a:custGeom>
              <a:avLst/>
              <a:gdLst/>
              <a:ahLst/>
              <a:cxnLst/>
              <a:rect l="l" t="t" r="r" b="b"/>
              <a:pathLst>
                <a:path w="360045" h="27305">
                  <a:moveTo>
                    <a:pt x="359646" y="27072"/>
                  </a:moveTo>
                  <a:lnTo>
                    <a:pt x="0" y="0"/>
                  </a:lnTo>
                  <a:lnTo>
                    <a:pt x="39064" y="0"/>
                  </a:lnTo>
                  <a:lnTo>
                    <a:pt x="352449" y="23591"/>
                  </a:lnTo>
                  <a:lnTo>
                    <a:pt x="359646" y="27072"/>
                  </a:lnTo>
                  <a:close/>
                </a:path>
              </a:pathLst>
            </a:custGeom>
            <a:solidFill>
              <a:srgbClr val="77A0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5529391" y="1659465"/>
              <a:ext cx="312420" cy="23495"/>
            </a:xfrm>
            <a:custGeom>
              <a:avLst/>
              <a:gdLst/>
              <a:ahLst/>
              <a:cxnLst/>
              <a:rect l="l" t="t" r="r" b="b"/>
              <a:pathLst>
                <a:path w="312420" h="23494">
                  <a:moveTo>
                    <a:pt x="312018" y="23487"/>
                  </a:moveTo>
                  <a:lnTo>
                    <a:pt x="0" y="0"/>
                  </a:lnTo>
                  <a:lnTo>
                    <a:pt x="39019" y="0"/>
                  </a:lnTo>
                  <a:lnTo>
                    <a:pt x="304824" y="20008"/>
                  </a:lnTo>
                  <a:lnTo>
                    <a:pt x="312018" y="23487"/>
                  </a:lnTo>
                  <a:close/>
                </a:path>
              </a:pathLst>
            </a:custGeom>
            <a:solidFill>
              <a:srgbClr val="7E9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5569276" y="1659465"/>
              <a:ext cx="264795" cy="20320"/>
            </a:xfrm>
            <a:custGeom>
              <a:avLst/>
              <a:gdLst/>
              <a:ahLst/>
              <a:cxnLst/>
              <a:rect l="l" t="t" r="r" b="b"/>
              <a:pathLst>
                <a:path w="264795" h="20319">
                  <a:moveTo>
                    <a:pt x="264784" y="19933"/>
                  </a:moveTo>
                  <a:lnTo>
                    <a:pt x="0" y="0"/>
                  </a:lnTo>
                  <a:lnTo>
                    <a:pt x="39356" y="0"/>
                  </a:lnTo>
                  <a:lnTo>
                    <a:pt x="252459" y="16041"/>
                  </a:lnTo>
                  <a:lnTo>
                    <a:pt x="260300" y="17764"/>
                  </a:lnTo>
                  <a:lnTo>
                    <a:pt x="264784" y="19933"/>
                  </a:lnTo>
                  <a:close/>
                </a:path>
              </a:pathLst>
            </a:custGeom>
            <a:solidFill>
              <a:srgbClr val="849C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5609448" y="1659465"/>
              <a:ext cx="212090" cy="16510"/>
            </a:xfrm>
            <a:custGeom>
              <a:avLst/>
              <a:gdLst/>
              <a:ahLst/>
              <a:cxnLst/>
              <a:rect l="l" t="t" r="r" b="b"/>
              <a:pathLst>
                <a:path w="212089" h="16510">
                  <a:moveTo>
                    <a:pt x="211862" y="15947"/>
                  </a:moveTo>
                  <a:lnTo>
                    <a:pt x="0" y="0"/>
                  </a:lnTo>
                  <a:lnTo>
                    <a:pt x="39055" y="0"/>
                  </a:lnTo>
                  <a:lnTo>
                    <a:pt x="191527" y="11478"/>
                  </a:lnTo>
                  <a:lnTo>
                    <a:pt x="211862" y="15947"/>
                  </a:lnTo>
                  <a:close/>
                </a:path>
              </a:pathLst>
            </a:custGeom>
            <a:solidFill>
              <a:srgbClr val="899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5649670" y="1659465"/>
              <a:ext cx="151130" cy="11430"/>
            </a:xfrm>
            <a:custGeom>
              <a:avLst/>
              <a:gdLst/>
              <a:ahLst/>
              <a:cxnLst/>
              <a:rect l="l" t="t" r="r" b="b"/>
              <a:pathLst>
                <a:path w="151129" h="11430">
                  <a:moveTo>
                    <a:pt x="150691" y="11343"/>
                  </a:moveTo>
                  <a:lnTo>
                    <a:pt x="0" y="0"/>
                  </a:lnTo>
                  <a:lnTo>
                    <a:pt x="39011" y="0"/>
                  </a:lnTo>
                  <a:lnTo>
                    <a:pt x="130373" y="6877"/>
                  </a:lnTo>
                  <a:lnTo>
                    <a:pt x="150691" y="11343"/>
                  </a:lnTo>
                  <a:close/>
                </a:path>
              </a:pathLst>
            </a:custGeom>
            <a:solidFill>
              <a:srgbClr val="8E97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5689538" y="1659465"/>
              <a:ext cx="90170" cy="6985"/>
            </a:xfrm>
            <a:custGeom>
              <a:avLst/>
              <a:gdLst/>
              <a:ahLst/>
              <a:cxnLst/>
              <a:rect l="l" t="t" r="r" b="b"/>
              <a:pathLst>
                <a:path w="90170" h="6985">
                  <a:moveTo>
                    <a:pt x="90062" y="6779"/>
                  </a:moveTo>
                  <a:lnTo>
                    <a:pt x="0" y="0"/>
                  </a:lnTo>
                  <a:lnTo>
                    <a:pt x="8482" y="0"/>
                  </a:lnTo>
                  <a:lnTo>
                    <a:pt x="80900" y="4766"/>
                  </a:lnTo>
                  <a:lnTo>
                    <a:pt x="90062" y="6779"/>
                  </a:lnTo>
                  <a:close/>
                </a:path>
              </a:pathLst>
            </a:custGeom>
            <a:solidFill>
              <a:srgbClr val="939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1106192" y="1696983"/>
              <a:ext cx="4664075" cy="458470"/>
            </a:xfrm>
            <a:custGeom>
              <a:avLst/>
              <a:gdLst/>
              <a:ahLst/>
              <a:cxnLst/>
              <a:rect l="l" t="t" r="r" b="b"/>
              <a:pathLst>
                <a:path w="4664075" h="458469">
                  <a:moveTo>
                    <a:pt x="4663950" y="458356"/>
                  </a:moveTo>
                  <a:lnTo>
                    <a:pt x="0" y="458356"/>
                  </a:lnTo>
                  <a:lnTo>
                    <a:pt x="0" y="0"/>
                  </a:lnTo>
                  <a:lnTo>
                    <a:pt x="4663950" y="0"/>
                  </a:lnTo>
                  <a:lnTo>
                    <a:pt x="4663950" y="4583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1106192" y="1696983"/>
              <a:ext cx="4664075" cy="458470"/>
            </a:xfrm>
            <a:custGeom>
              <a:avLst/>
              <a:gdLst/>
              <a:ahLst/>
              <a:cxnLst/>
              <a:rect l="l" t="t" r="r" b="b"/>
              <a:pathLst>
                <a:path w="4664075" h="458469">
                  <a:moveTo>
                    <a:pt x="0" y="0"/>
                  </a:moveTo>
                  <a:lnTo>
                    <a:pt x="4663950" y="0"/>
                  </a:lnTo>
                  <a:lnTo>
                    <a:pt x="4663950" y="458370"/>
                  </a:lnTo>
                  <a:lnTo>
                    <a:pt x="0" y="458370"/>
                  </a:lnTo>
                  <a:lnTo>
                    <a:pt x="0" y="0"/>
                  </a:lnTo>
                  <a:close/>
                </a:path>
              </a:pathLst>
            </a:custGeom>
            <a:ln w="6606">
              <a:solidFill>
                <a:srgbClr val="9D9F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5" name="object 325"/>
          <p:cNvSpPr txBox="1"/>
          <p:nvPr/>
        </p:nvSpPr>
        <p:spPr>
          <a:xfrm>
            <a:off x="1534820" y="1769440"/>
            <a:ext cx="1670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45" dirty="0">
                <a:latin typeface="Trebuchet MS"/>
                <a:cs typeface="Trebuchet MS"/>
              </a:rPr>
              <a:t>-y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26" name="object 326"/>
          <p:cNvSpPr txBox="1"/>
          <p:nvPr/>
        </p:nvSpPr>
        <p:spPr>
          <a:xfrm>
            <a:off x="2651226" y="1769440"/>
            <a:ext cx="2660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80" dirty="0">
                <a:latin typeface="Trebuchet MS"/>
                <a:cs typeface="Trebuchet MS"/>
              </a:rPr>
              <a:t>-ful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27" name="object 327"/>
          <p:cNvSpPr txBox="1"/>
          <p:nvPr/>
        </p:nvSpPr>
        <p:spPr>
          <a:xfrm>
            <a:off x="3983482" y="1769440"/>
            <a:ext cx="3746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" dirty="0">
                <a:latin typeface="Trebuchet MS"/>
                <a:cs typeface="Trebuchet MS"/>
              </a:rPr>
              <a:t>-less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28" name="object 328"/>
          <p:cNvSpPr txBox="1"/>
          <p:nvPr/>
        </p:nvSpPr>
        <p:spPr>
          <a:xfrm>
            <a:off x="5135448" y="1769440"/>
            <a:ext cx="2235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40" dirty="0">
                <a:latin typeface="Trebuchet MS"/>
                <a:cs typeface="Trebuchet MS"/>
              </a:rPr>
              <a:t>-al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329" name="object 329"/>
          <p:cNvGrpSpPr/>
          <p:nvPr/>
        </p:nvGrpSpPr>
        <p:grpSpPr>
          <a:xfrm>
            <a:off x="992266" y="5675454"/>
            <a:ext cx="4892040" cy="644525"/>
            <a:chOff x="992266" y="5675454"/>
            <a:chExt cx="4892040" cy="644525"/>
          </a:xfrm>
        </p:grpSpPr>
        <p:sp>
          <p:nvSpPr>
            <p:cNvPr id="330" name="object 330"/>
            <p:cNvSpPr/>
            <p:nvPr/>
          </p:nvSpPr>
          <p:spPr>
            <a:xfrm>
              <a:off x="999127" y="6263288"/>
              <a:ext cx="621665" cy="57150"/>
            </a:xfrm>
            <a:custGeom>
              <a:avLst/>
              <a:gdLst/>
              <a:ahLst/>
              <a:cxnLst/>
              <a:rect l="l" t="t" r="r" b="b"/>
              <a:pathLst>
                <a:path w="621665" h="57150">
                  <a:moveTo>
                    <a:pt x="621625" y="56527"/>
                  </a:moveTo>
                  <a:lnTo>
                    <a:pt x="582490" y="56527"/>
                  </a:lnTo>
                  <a:lnTo>
                    <a:pt x="1513" y="3695"/>
                  </a:lnTo>
                  <a:lnTo>
                    <a:pt x="0" y="0"/>
                  </a:lnTo>
                  <a:lnTo>
                    <a:pt x="621625" y="56527"/>
                  </a:lnTo>
                  <a:close/>
                </a:path>
              </a:pathLst>
            </a:custGeom>
            <a:solidFill>
              <a:srgbClr val="6CA3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997599" y="6259557"/>
              <a:ext cx="662940" cy="60325"/>
            </a:xfrm>
            <a:custGeom>
              <a:avLst/>
              <a:gdLst/>
              <a:ahLst/>
              <a:cxnLst/>
              <a:rect l="l" t="t" r="r" b="b"/>
              <a:pathLst>
                <a:path w="662939" h="60325">
                  <a:moveTo>
                    <a:pt x="662651" y="60257"/>
                  </a:moveTo>
                  <a:lnTo>
                    <a:pt x="623510" y="60257"/>
                  </a:lnTo>
                  <a:lnTo>
                    <a:pt x="1513" y="3696"/>
                  </a:lnTo>
                  <a:lnTo>
                    <a:pt x="0" y="0"/>
                  </a:lnTo>
                  <a:lnTo>
                    <a:pt x="662651" y="60257"/>
                  </a:lnTo>
                  <a:close/>
                </a:path>
              </a:pathLst>
            </a:custGeom>
            <a:solidFill>
              <a:srgbClr val="66A3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996071" y="6255828"/>
              <a:ext cx="704215" cy="64135"/>
            </a:xfrm>
            <a:custGeom>
              <a:avLst/>
              <a:gdLst/>
              <a:ahLst/>
              <a:cxnLst/>
              <a:rect l="l" t="t" r="r" b="b"/>
              <a:pathLst>
                <a:path w="704214" h="64135">
                  <a:moveTo>
                    <a:pt x="703662" y="63987"/>
                  </a:moveTo>
                  <a:lnTo>
                    <a:pt x="664498" y="63987"/>
                  </a:lnTo>
                  <a:lnTo>
                    <a:pt x="1515" y="3699"/>
                  </a:lnTo>
                  <a:lnTo>
                    <a:pt x="0" y="0"/>
                  </a:lnTo>
                  <a:lnTo>
                    <a:pt x="703662" y="63987"/>
                  </a:lnTo>
                  <a:close/>
                </a:path>
              </a:pathLst>
            </a:custGeom>
            <a:solidFill>
              <a:srgbClr val="5FA4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994544" y="6252098"/>
              <a:ext cx="744855" cy="67945"/>
            </a:xfrm>
            <a:custGeom>
              <a:avLst/>
              <a:gdLst/>
              <a:ahLst/>
              <a:cxnLst/>
              <a:rect l="l" t="t" r="r" b="b"/>
              <a:pathLst>
                <a:path w="744855" h="67945">
                  <a:moveTo>
                    <a:pt x="744682" y="67717"/>
                  </a:moveTo>
                  <a:lnTo>
                    <a:pt x="705523" y="67717"/>
                  </a:lnTo>
                  <a:lnTo>
                    <a:pt x="1514" y="3699"/>
                  </a:lnTo>
                  <a:lnTo>
                    <a:pt x="0" y="0"/>
                  </a:lnTo>
                  <a:lnTo>
                    <a:pt x="744682" y="67717"/>
                  </a:lnTo>
                  <a:close/>
                </a:path>
              </a:pathLst>
            </a:custGeom>
            <a:solidFill>
              <a:srgbClr val="56A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993017" y="6248370"/>
              <a:ext cx="786130" cy="71755"/>
            </a:xfrm>
            <a:custGeom>
              <a:avLst/>
              <a:gdLst/>
              <a:ahLst/>
              <a:cxnLst/>
              <a:rect l="l" t="t" r="r" b="b"/>
              <a:pathLst>
                <a:path w="786130" h="71754">
                  <a:moveTo>
                    <a:pt x="785676" y="71445"/>
                  </a:moveTo>
                  <a:lnTo>
                    <a:pt x="746543" y="71445"/>
                  </a:lnTo>
                  <a:lnTo>
                    <a:pt x="1513" y="3696"/>
                  </a:lnTo>
                  <a:lnTo>
                    <a:pt x="0" y="0"/>
                  </a:lnTo>
                  <a:lnTo>
                    <a:pt x="785676" y="71445"/>
                  </a:lnTo>
                  <a:close/>
                </a:path>
              </a:pathLst>
            </a:custGeom>
            <a:solidFill>
              <a:srgbClr val="4EA6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992266" y="6244711"/>
              <a:ext cx="826135" cy="75565"/>
            </a:xfrm>
            <a:custGeom>
              <a:avLst/>
              <a:gdLst/>
              <a:ahLst/>
              <a:cxnLst/>
              <a:rect l="l" t="t" r="r" b="b"/>
              <a:pathLst>
                <a:path w="826135" h="75564">
                  <a:moveTo>
                    <a:pt x="825919" y="75104"/>
                  </a:moveTo>
                  <a:lnTo>
                    <a:pt x="786784" y="75104"/>
                  </a:lnTo>
                  <a:lnTo>
                    <a:pt x="737" y="3625"/>
                  </a:lnTo>
                  <a:lnTo>
                    <a:pt x="0" y="1824"/>
                  </a:lnTo>
                  <a:lnTo>
                    <a:pt x="0" y="0"/>
                  </a:lnTo>
                  <a:lnTo>
                    <a:pt x="825919" y="75104"/>
                  </a:lnTo>
                  <a:close/>
                </a:path>
              </a:pathLst>
            </a:custGeom>
            <a:solidFill>
              <a:srgbClr val="43A6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992266" y="6241120"/>
              <a:ext cx="865505" cy="78740"/>
            </a:xfrm>
            <a:custGeom>
              <a:avLst/>
              <a:gdLst/>
              <a:ahLst/>
              <a:cxnLst/>
              <a:rect l="l" t="t" r="r" b="b"/>
              <a:pathLst>
                <a:path w="865505" h="78739">
                  <a:moveTo>
                    <a:pt x="865403" y="78695"/>
                  </a:moveTo>
                  <a:lnTo>
                    <a:pt x="826245" y="78695"/>
                  </a:lnTo>
                  <a:lnTo>
                    <a:pt x="0" y="3561"/>
                  </a:lnTo>
                  <a:lnTo>
                    <a:pt x="0" y="0"/>
                  </a:lnTo>
                  <a:lnTo>
                    <a:pt x="865403" y="78695"/>
                  </a:lnTo>
                  <a:close/>
                </a:path>
              </a:pathLst>
            </a:custGeom>
            <a:solidFill>
              <a:srgbClr val="36A7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992266" y="6237528"/>
              <a:ext cx="905510" cy="82550"/>
            </a:xfrm>
            <a:custGeom>
              <a:avLst/>
              <a:gdLst/>
              <a:ahLst/>
              <a:cxnLst/>
              <a:rect l="l" t="t" r="r" b="b"/>
              <a:pathLst>
                <a:path w="905510" h="82550">
                  <a:moveTo>
                    <a:pt x="904901" y="82287"/>
                  </a:moveTo>
                  <a:lnTo>
                    <a:pt x="865739" y="82287"/>
                  </a:lnTo>
                  <a:lnTo>
                    <a:pt x="0" y="3562"/>
                  </a:lnTo>
                  <a:lnTo>
                    <a:pt x="0" y="0"/>
                  </a:lnTo>
                  <a:lnTo>
                    <a:pt x="904901" y="82287"/>
                  </a:lnTo>
                  <a:close/>
                </a:path>
              </a:pathLst>
            </a:custGeom>
            <a:solidFill>
              <a:srgbClr val="23A7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992266" y="6233940"/>
              <a:ext cx="944880" cy="86360"/>
            </a:xfrm>
            <a:custGeom>
              <a:avLst/>
              <a:gdLst/>
              <a:ahLst/>
              <a:cxnLst/>
              <a:rect l="l" t="t" r="r" b="b"/>
              <a:pathLst>
                <a:path w="944880" h="86360">
                  <a:moveTo>
                    <a:pt x="944363" y="85875"/>
                  </a:moveTo>
                  <a:lnTo>
                    <a:pt x="905230" y="85875"/>
                  </a:lnTo>
                  <a:lnTo>
                    <a:pt x="0" y="3558"/>
                  </a:lnTo>
                  <a:lnTo>
                    <a:pt x="0" y="0"/>
                  </a:lnTo>
                  <a:lnTo>
                    <a:pt x="944363" y="85875"/>
                  </a:lnTo>
                  <a:close/>
                </a:path>
              </a:pathLst>
            </a:custGeom>
            <a:solidFill>
              <a:srgbClr val="00A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992266" y="6230349"/>
              <a:ext cx="984250" cy="89535"/>
            </a:xfrm>
            <a:custGeom>
              <a:avLst/>
              <a:gdLst/>
              <a:ahLst/>
              <a:cxnLst/>
              <a:rect l="l" t="t" r="r" b="b"/>
              <a:pathLst>
                <a:path w="984249" h="89535">
                  <a:moveTo>
                    <a:pt x="983856" y="89466"/>
                  </a:moveTo>
                  <a:lnTo>
                    <a:pt x="944718" y="89466"/>
                  </a:lnTo>
                  <a:lnTo>
                    <a:pt x="0" y="3558"/>
                  </a:lnTo>
                  <a:lnTo>
                    <a:pt x="0" y="0"/>
                  </a:lnTo>
                  <a:lnTo>
                    <a:pt x="983856" y="89466"/>
                  </a:lnTo>
                  <a:close/>
                </a:path>
              </a:pathLst>
            </a:custGeom>
            <a:solidFill>
              <a:srgbClr val="00A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992266" y="6226757"/>
              <a:ext cx="1023619" cy="93345"/>
            </a:xfrm>
            <a:custGeom>
              <a:avLst/>
              <a:gdLst/>
              <a:ahLst/>
              <a:cxnLst/>
              <a:rect l="l" t="t" r="r" b="b"/>
              <a:pathLst>
                <a:path w="1023620" h="93345">
                  <a:moveTo>
                    <a:pt x="1023344" y="93058"/>
                  </a:moveTo>
                  <a:lnTo>
                    <a:pt x="984183" y="93058"/>
                  </a:lnTo>
                  <a:lnTo>
                    <a:pt x="0" y="3562"/>
                  </a:lnTo>
                  <a:lnTo>
                    <a:pt x="0" y="0"/>
                  </a:lnTo>
                  <a:lnTo>
                    <a:pt x="1023344" y="93058"/>
                  </a:lnTo>
                  <a:close/>
                </a:path>
              </a:pathLst>
            </a:custGeom>
            <a:solidFill>
              <a:srgbClr val="00A9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992266" y="6223166"/>
              <a:ext cx="1062990" cy="97155"/>
            </a:xfrm>
            <a:custGeom>
              <a:avLst/>
              <a:gdLst/>
              <a:ahLst/>
              <a:cxnLst/>
              <a:rect l="l" t="t" r="r" b="b"/>
              <a:pathLst>
                <a:path w="1062990" h="97154">
                  <a:moveTo>
                    <a:pt x="1062835" y="96649"/>
                  </a:moveTo>
                  <a:lnTo>
                    <a:pt x="1023681" y="96649"/>
                  </a:lnTo>
                  <a:lnTo>
                    <a:pt x="0" y="3561"/>
                  </a:lnTo>
                  <a:lnTo>
                    <a:pt x="0" y="0"/>
                  </a:lnTo>
                  <a:lnTo>
                    <a:pt x="1062835" y="96649"/>
                  </a:lnTo>
                  <a:close/>
                </a:path>
              </a:pathLst>
            </a:custGeom>
            <a:solidFill>
              <a:srgbClr val="00A9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992266" y="6219578"/>
              <a:ext cx="1102360" cy="100330"/>
            </a:xfrm>
            <a:custGeom>
              <a:avLst/>
              <a:gdLst/>
              <a:ahLst/>
              <a:cxnLst/>
              <a:rect l="l" t="t" r="r" b="b"/>
              <a:pathLst>
                <a:path w="1102360" h="100329">
                  <a:moveTo>
                    <a:pt x="1102301" y="100237"/>
                  </a:moveTo>
                  <a:lnTo>
                    <a:pt x="1063172" y="100237"/>
                  </a:lnTo>
                  <a:lnTo>
                    <a:pt x="0" y="3557"/>
                  </a:lnTo>
                  <a:lnTo>
                    <a:pt x="0" y="0"/>
                  </a:lnTo>
                  <a:lnTo>
                    <a:pt x="1102301" y="100237"/>
                  </a:lnTo>
                  <a:close/>
                </a:path>
              </a:pathLst>
            </a:custGeom>
            <a:solidFill>
              <a:srgbClr val="00A9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992266" y="6215986"/>
              <a:ext cx="1142365" cy="104139"/>
            </a:xfrm>
            <a:custGeom>
              <a:avLst/>
              <a:gdLst/>
              <a:ahLst/>
              <a:cxnLst/>
              <a:rect l="l" t="t" r="r" b="b"/>
              <a:pathLst>
                <a:path w="1142365" h="104139">
                  <a:moveTo>
                    <a:pt x="1141798" y="103829"/>
                  </a:moveTo>
                  <a:lnTo>
                    <a:pt x="1102655" y="103829"/>
                  </a:lnTo>
                  <a:lnTo>
                    <a:pt x="0" y="3558"/>
                  </a:lnTo>
                  <a:lnTo>
                    <a:pt x="0" y="0"/>
                  </a:lnTo>
                  <a:lnTo>
                    <a:pt x="1141798" y="103829"/>
                  </a:lnTo>
                  <a:close/>
                </a:path>
              </a:pathLst>
            </a:custGeom>
            <a:solidFill>
              <a:srgbClr val="00A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992266" y="6212395"/>
              <a:ext cx="1181735" cy="107950"/>
            </a:xfrm>
            <a:custGeom>
              <a:avLst/>
              <a:gdLst/>
              <a:ahLst/>
              <a:cxnLst/>
              <a:rect l="l" t="t" r="r" b="b"/>
              <a:pathLst>
                <a:path w="1181735" h="107950">
                  <a:moveTo>
                    <a:pt x="1181292" y="107420"/>
                  </a:moveTo>
                  <a:lnTo>
                    <a:pt x="1142152" y="107420"/>
                  </a:lnTo>
                  <a:lnTo>
                    <a:pt x="0" y="3558"/>
                  </a:lnTo>
                  <a:lnTo>
                    <a:pt x="0" y="0"/>
                  </a:lnTo>
                  <a:lnTo>
                    <a:pt x="1181292" y="107420"/>
                  </a:lnTo>
                  <a:close/>
                </a:path>
              </a:pathLst>
            </a:custGeom>
            <a:solidFill>
              <a:srgbClr val="00A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992266" y="6208804"/>
              <a:ext cx="1221105" cy="111125"/>
            </a:xfrm>
            <a:custGeom>
              <a:avLst/>
              <a:gdLst/>
              <a:ahLst/>
              <a:cxnLst/>
              <a:rect l="l" t="t" r="r" b="b"/>
              <a:pathLst>
                <a:path w="1221105" h="111125">
                  <a:moveTo>
                    <a:pt x="1220772" y="111011"/>
                  </a:moveTo>
                  <a:lnTo>
                    <a:pt x="1181618" y="111011"/>
                  </a:lnTo>
                  <a:lnTo>
                    <a:pt x="0" y="3561"/>
                  </a:lnTo>
                  <a:lnTo>
                    <a:pt x="0" y="0"/>
                  </a:lnTo>
                  <a:lnTo>
                    <a:pt x="1220772" y="111011"/>
                  </a:lnTo>
                  <a:close/>
                </a:path>
              </a:pathLst>
            </a:custGeom>
            <a:solidFill>
              <a:srgbClr val="00AB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992266" y="6205216"/>
              <a:ext cx="1260475" cy="114935"/>
            </a:xfrm>
            <a:custGeom>
              <a:avLst/>
              <a:gdLst/>
              <a:ahLst/>
              <a:cxnLst/>
              <a:rect l="l" t="t" r="r" b="b"/>
              <a:pathLst>
                <a:path w="1260474" h="114935">
                  <a:moveTo>
                    <a:pt x="1260242" y="114599"/>
                  </a:moveTo>
                  <a:lnTo>
                    <a:pt x="1221110" y="114599"/>
                  </a:lnTo>
                  <a:lnTo>
                    <a:pt x="0" y="3558"/>
                  </a:lnTo>
                  <a:lnTo>
                    <a:pt x="0" y="0"/>
                  </a:lnTo>
                  <a:lnTo>
                    <a:pt x="1260242" y="114599"/>
                  </a:lnTo>
                  <a:close/>
                </a:path>
              </a:pathLst>
            </a:custGeom>
            <a:solidFill>
              <a:srgbClr val="00AB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992263" y="6199797"/>
              <a:ext cx="1320165" cy="120650"/>
            </a:xfrm>
            <a:custGeom>
              <a:avLst/>
              <a:gdLst/>
              <a:ahLst/>
              <a:cxnLst/>
              <a:rect l="l" t="t" r="r" b="b"/>
              <a:pathLst>
                <a:path w="1320164" h="120650">
                  <a:moveTo>
                    <a:pt x="1319872" y="120027"/>
                  </a:moveTo>
                  <a:lnTo>
                    <a:pt x="0" y="0"/>
                  </a:lnTo>
                  <a:lnTo>
                    <a:pt x="0" y="1828"/>
                  </a:lnTo>
                  <a:lnTo>
                    <a:pt x="0" y="3568"/>
                  </a:lnTo>
                  <a:lnTo>
                    <a:pt x="0" y="5397"/>
                  </a:lnTo>
                  <a:lnTo>
                    <a:pt x="1260589" y="120027"/>
                  </a:lnTo>
                  <a:lnTo>
                    <a:pt x="1280718" y="120027"/>
                  </a:lnTo>
                  <a:lnTo>
                    <a:pt x="1299730" y="120027"/>
                  </a:lnTo>
                  <a:lnTo>
                    <a:pt x="1319872" y="120027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992266" y="6196156"/>
              <a:ext cx="1360170" cy="123825"/>
            </a:xfrm>
            <a:custGeom>
              <a:avLst/>
              <a:gdLst/>
              <a:ahLst/>
              <a:cxnLst/>
              <a:rect l="l" t="t" r="r" b="b"/>
              <a:pathLst>
                <a:path w="1360170" h="123825">
                  <a:moveTo>
                    <a:pt x="1359872" y="123659"/>
                  </a:moveTo>
                  <a:lnTo>
                    <a:pt x="1320728" y="123659"/>
                  </a:lnTo>
                  <a:lnTo>
                    <a:pt x="0" y="3558"/>
                  </a:lnTo>
                  <a:lnTo>
                    <a:pt x="0" y="0"/>
                  </a:lnTo>
                  <a:lnTo>
                    <a:pt x="1359872" y="123659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992266" y="6192517"/>
              <a:ext cx="1400175" cy="127635"/>
            </a:xfrm>
            <a:custGeom>
              <a:avLst/>
              <a:gdLst/>
              <a:ahLst/>
              <a:cxnLst/>
              <a:rect l="l" t="t" r="r" b="b"/>
              <a:pathLst>
                <a:path w="1400174" h="127635">
                  <a:moveTo>
                    <a:pt x="1399882" y="127298"/>
                  </a:moveTo>
                  <a:lnTo>
                    <a:pt x="1360727" y="127298"/>
                  </a:lnTo>
                  <a:lnTo>
                    <a:pt x="0" y="3561"/>
                  </a:lnTo>
                  <a:lnTo>
                    <a:pt x="0" y="0"/>
                  </a:lnTo>
                  <a:lnTo>
                    <a:pt x="1399882" y="127298"/>
                  </a:lnTo>
                  <a:close/>
                </a:path>
              </a:pathLst>
            </a:custGeom>
            <a:solidFill>
              <a:srgbClr val="00B3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992266" y="6188881"/>
              <a:ext cx="1440180" cy="131445"/>
            </a:xfrm>
            <a:custGeom>
              <a:avLst/>
              <a:gdLst/>
              <a:ahLst/>
              <a:cxnLst/>
              <a:rect l="l" t="t" r="r" b="b"/>
              <a:pathLst>
                <a:path w="1440180" h="131445">
                  <a:moveTo>
                    <a:pt x="1439876" y="130934"/>
                  </a:moveTo>
                  <a:lnTo>
                    <a:pt x="1400736" y="130934"/>
                  </a:lnTo>
                  <a:lnTo>
                    <a:pt x="0" y="3558"/>
                  </a:lnTo>
                  <a:lnTo>
                    <a:pt x="0" y="0"/>
                  </a:lnTo>
                  <a:lnTo>
                    <a:pt x="1439876" y="130934"/>
                  </a:lnTo>
                  <a:close/>
                </a:path>
              </a:pathLst>
            </a:custGeom>
            <a:solidFill>
              <a:srgbClr val="00B5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992266" y="6185241"/>
              <a:ext cx="1480185" cy="134620"/>
            </a:xfrm>
            <a:custGeom>
              <a:avLst/>
              <a:gdLst/>
              <a:ahLst/>
              <a:cxnLst/>
              <a:rect l="l" t="t" r="r" b="b"/>
              <a:pathLst>
                <a:path w="1480185" h="134620">
                  <a:moveTo>
                    <a:pt x="1479887" y="134574"/>
                  </a:moveTo>
                  <a:lnTo>
                    <a:pt x="1440730" y="134574"/>
                  </a:lnTo>
                  <a:lnTo>
                    <a:pt x="0" y="3562"/>
                  </a:lnTo>
                  <a:lnTo>
                    <a:pt x="0" y="0"/>
                  </a:lnTo>
                  <a:lnTo>
                    <a:pt x="1479887" y="134574"/>
                  </a:lnTo>
                  <a:close/>
                </a:path>
              </a:pathLst>
            </a:custGeom>
            <a:solidFill>
              <a:srgbClr val="00B9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992266" y="6181605"/>
              <a:ext cx="1520190" cy="138430"/>
            </a:xfrm>
            <a:custGeom>
              <a:avLst/>
              <a:gdLst/>
              <a:ahLst/>
              <a:cxnLst/>
              <a:rect l="l" t="t" r="r" b="b"/>
              <a:pathLst>
                <a:path w="1520190" h="138429">
                  <a:moveTo>
                    <a:pt x="1519882" y="138209"/>
                  </a:moveTo>
                  <a:lnTo>
                    <a:pt x="1480736" y="138209"/>
                  </a:lnTo>
                  <a:lnTo>
                    <a:pt x="0" y="3558"/>
                  </a:lnTo>
                  <a:lnTo>
                    <a:pt x="0" y="0"/>
                  </a:lnTo>
                  <a:lnTo>
                    <a:pt x="1519882" y="138209"/>
                  </a:lnTo>
                  <a:close/>
                </a:path>
              </a:pathLst>
            </a:custGeom>
            <a:solidFill>
              <a:srgbClr val="00BC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992266" y="6177966"/>
              <a:ext cx="1560195" cy="142240"/>
            </a:xfrm>
            <a:custGeom>
              <a:avLst/>
              <a:gdLst/>
              <a:ahLst/>
              <a:cxnLst/>
              <a:rect l="l" t="t" r="r" b="b"/>
              <a:pathLst>
                <a:path w="1560195" h="142239">
                  <a:moveTo>
                    <a:pt x="1559904" y="141849"/>
                  </a:moveTo>
                  <a:lnTo>
                    <a:pt x="1520761" y="141849"/>
                  </a:lnTo>
                  <a:lnTo>
                    <a:pt x="0" y="3558"/>
                  </a:lnTo>
                  <a:lnTo>
                    <a:pt x="0" y="0"/>
                  </a:lnTo>
                  <a:lnTo>
                    <a:pt x="1559904" y="141849"/>
                  </a:lnTo>
                  <a:close/>
                </a:path>
              </a:pathLst>
            </a:custGeom>
            <a:solidFill>
              <a:srgbClr val="00BF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992266" y="6174327"/>
              <a:ext cx="1600200" cy="146050"/>
            </a:xfrm>
            <a:custGeom>
              <a:avLst/>
              <a:gdLst/>
              <a:ahLst/>
              <a:cxnLst/>
              <a:rect l="l" t="t" r="r" b="b"/>
              <a:pathLst>
                <a:path w="1600199" h="146050">
                  <a:moveTo>
                    <a:pt x="1599909" y="145488"/>
                  </a:moveTo>
                  <a:lnTo>
                    <a:pt x="1560759" y="145488"/>
                  </a:lnTo>
                  <a:lnTo>
                    <a:pt x="0" y="3561"/>
                  </a:lnTo>
                  <a:lnTo>
                    <a:pt x="0" y="0"/>
                  </a:lnTo>
                  <a:lnTo>
                    <a:pt x="1599909" y="145488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992266" y="6170691"/>
              <a:ext cx="1640205" cy="149225"/>
            </a:xfrm>
            <a:custGeom>
              <a:avLst/>
              <a:gdLst/>
              <a:ahLst/>
              <a:cxnLst/>
              <a:rect l="l" t="t" r="r" b="b"/>
              <a:pathLst>
                <a:path w="1640205" h="149225">
                  <a:moveTo>
                    <a:pt x="1639910" y="149124"/>
                  </a:moveTo>
                  <a:lnTo>
                    <a:pt x="1600764" y="149124"/>
                  </a:lnTo>
                  <a:lnTo>
                    <a:pt x="0" y="3558"/>
                  </a:lnTo>
                  <a:lnTo>
                    <a:pt x="0" y="0"/>
                  </a:lnTo>
                  <a:lnTo>
                    <a:pt x="1639910" y="149124"/>
                  </a:lnTo>
                  <a:close/>
                </a:path>
              </a:pathLst>
            </a:custGeom>
            <a:solidFill>
              <a:srgbClr val="39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992266" y="6167052"/>
              <a:ext cx="1680210" cy="153035"/>
            </a:xfrm>
            <a:custGeom>
              <a:avLst/>
              <a:gdLst/>
              <a:ahLst/>
              <a:cxnLst/>
              <a:rect l="l" t="t" r="r" b="b"/>
              <a:pathLst>
                <a:path w="1680210" h="153035">
                  <a:moveTo>
                    <a:pt x="1679918" y="152763"/>
                  </a:moveTo>
                  <a:lnTo>
                    <a:pt x="1640765" y="152763"/>
                  </a:lnTo>
                  <a:lnTo>
                    <a:pt x="0" y="3561"/>
                  </a:lnTo>
                  <a:lnTo>
                    <a:pt x="0" y="0"/>
                  </a:lnTo>
                  <a:lnTo>
                    <a:pt x="1679918" y="152763"/>
                  </a:lnTo>
                  <a:close/>
                </a:path>
              </a:pathLst>
            </a:custGeom>
            <a:solidFill>
              <a:srgbClr val="51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992266" y="6163412"/>
              <a:ext cx="1720214" cy="156845"/>
            </a:xfrm>
            <a:custGeom>
              <a:avLst/>
              <a:gdLst/>
              <a:ahLst/>
              <a:cxnLst/>
              <a:rect l="l" t="t" r="r" b="b"/>
              <a:pathLst>
                <a:path w="1720214" h="156845">
                  <a:moveTo>
                    <a:pt x="1719943" y="156403"/>
                  </a:moveTo>
                  <a:lnTo>
                    <a:pt x="1680788" y="156403"/>
                  </a:lnTo>
                  <a:lnTo>
                    <a:pt x="0" y="3562"/>
                  </a:lnTo>
                  <a:lnTo>
                    <a:pt x="0" y="0"/>
                  </a:lnTo>
                  <a:lnTo>
                    <a:pt x="1719943" y="156403"/>
                  </a:lnTo>
                  <a:close/>
                </a:path>
              </a:pathLst>
            </a:custGeom>
            <a:solidFill>
              <a:srgbClr val="64CD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992266" y="6159776"/>
              <a:ext cx="1760220" cy="160655"/>
            </a:xfrm>
            <a:custGeom>
              <a:avLst/>
              <a:gdLst/>
              <a:ahLst/>
              <a:cxnLst/>
              <a:rect l="l" t="t" r="r" b="b"/>
              <a:pathLst>
                <a:path w="1760220" h="160654">
                  <a:moveTo>
                    <a:pt x="1759939" y="160039"/>
                  </a:moveTo>
                  <a:lnTo>
                    <a:pt x="1720792" y="160039"/>
                  </a:lnTo>
                  <a:lnTo>
                    <a:pt x="0" y="3558"/>
                  </a:lnTo>
                  <a:lnTo>
                    <a:pt x="0" y="0"/>
                  </a:lnTo>
                  <a:lnTo>
                    <a:pt x="1759939" y="160039"/>
                  </a:lnTo>
                  <a:close/>
                </a:path>
              </a:pathLst>
            </a:custGeom>
            <a:solidFill>
              <a:srgbClr val="76D1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992266" y="6156137"/>
              <a:ext cx="1800225" cy="163830"/>
            </a:xfrm>
            <a:custGeom>
              <a:avLst/>
              <a:gdLst/>
              <a:ahLst/>
              <a:cxnLst/>
              <a:rect l="l" t="t" r="r" b="b"/>
              <a:pathLst>
                <a:path w="1800225" h="163829">
                  <a:moveTo>
                    <a:pt x="1799946" y="163678"/>
                  </a:moveTo>
                  <a:lnTo>
                    <a:pt x="1760794" y="163678"/>
                  </a:lnTo>
                  <a:lnTo>
                    <a:pt x="0" y="3561"/>
                  </a:lnTo>
                  <a:lnTo>
                    <a:pt x="0" y="0"/>
                  </a:lnTo>
                  <a:lnTo>
                    <a:pt x="1799946" y="163678"/>
                  </a:lnTo>
                  <a:close/>
                </a:path>
              </a:pathLst>
            </a:custGeom>
            <a:solidFill>
              <a:srgbClr val="85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992266" y="6152501"/>
              <a:ext cx="1840230" cy="167640"/>
            </a:xfrm>
            <a:custGeom>
              <a:avLst/>
              <a:gdLst/>
              <a:ahLst/>
              <a:cxnLst/>
              <a:rect l="l" t="t" r="r" b="b"/>
              <a:pathLst>
                <a:path w="1840230" h="167639">
                  <a:moveTo>
                    <a:pt x="1839943" y="167314"/>
                  </a:moveTo>
                  <a:lnTo>
                    <a:pt x="1800797" y="167314"/>
                  </a:lnTo>
                  <a:lnTo>
                    <a:pt x="0" y="3558"/>
                  </a:lnTo>
                  <a:lnTo>
                    <a:pt x="0" y="0"/>
                  </a:lnTo>
                  <a:lnTo>
                    <a:pt x="1839943" y="167314"/>
                  </a:lnTo>
                  <a:close/>
                </a:path>
              </a:pathLst>
            </a:custGeom>
            <a:solidFill>
              <a:srgbClr val="93D9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992266" y="6148861"/>
              <a:ext cx="1880235" cy="171450"/>
            </a:xfrm>
            <a:custGeom>
              <a:avLst/>
              <a:gdLst/>
              <a:ahLst/>
              <a:cxnLst/>
              <a:rect l="l" t="t" r="r" b="b"/>
              <a:pathLst>
                <a:path w="1880235" h="171450">
                  <a:moveTo>
                    <a:pt x="1879951" y="170954"/>
                  </a:moveTo>
                  <a:lnTo>
                    <a:pt x="1840798" y="170954"/>
                  </a:lnTo>
                  <a:lnTo>
                    <a:pt x="0" y="3562"/>
                  </a:lnTo>
                  <a:lnTo>
                    <a:pt x="0" y="0"/>
                  </a:lnTo>
                  <a:lnTo>
                    <a:pt x="1879951" y="170954"/>
                  </a:lnTo>
                  <a:close/>
                </a:path>
              </a:pathLst>
            </a:custGeom>
            <a:solidFill>
              <a:srgbClr val="A1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992266" y="6145222"/>
              <a:ext cx="1920239" cy="174625"/>
            </a:xfrm>
            <a:custGeom>
              <a:avLst/>
              <a:gdLst/>
              <a:ahLst/>
              <a:cxnLst/>
              <a:rect l="l" t="t" r="r" b="b"/>
              <a:pathLst>
                <a:path w="1920239" h="174625">
                  <a:moveTo>
                    <a:pt x="1919974" y="174593"/>
                  </a:moveTo>
                  <a:lnTo>
                    <a:pt x="1880822" y="174593"/>
                  </a:lnTo>
                  <a:lnTo>
                    <a:pt x="0" y="3561"/>
                  </a:lnTo>
                  <a:lnTo>
                    <a:pt x="0" y="0"/>
                  </a:lnTo>
                  <a:lnTo>
                    <a:pt x="1919974" y="174593"/>
                  </a:lnTo>
                  <a:close/>
                </a:path>
              </a:pathLst>
            </a:custGeom>
            <a:solidFill>
              <a:srgbClr val="AF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992266" y="6141586"/>
              <a:ext cx="1960245" cy="178435"/>
            </a:xfrm>
            <a:custGeom>
              <a:avLst/>
              <a:gdLst/>
              <a:ahLst/>
              <a:cxnLst/>
              <a:rect l="l" t="t" r="r" b="b"/>
              <a:pathLst>
                <a:path w="1960245" h="178435">
                  <a:moveTo>
                    <a:pt x="1959972" y="178229"/>
                  </a:moveTo>
                  <a:lnTo>
                    <a:pt x="1920825" y="178229"/>
                  </a:lnTo>
                  <a:lnTo>
                    <a:pt x="0" y="3558"/>
                  </a:lnTo>
                  <a:lnTo>
                    <a:pt x="0" y="0"/>
                  </a:lnTo>
                  <a:lnTo>
                    <a:pt x="1959972" y="178229"/>
                  </a:lnTo>
                  <a:close/>
                </a:path>
              </a:pathLst>
            </a:custGeom>
            <a:solidFill>
              <a:srgbClr val="BCE6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992266" y="6137947"/>
              <a:ext cx="2000250" cy="182245"/>
            </a:xfrm>
            <a:custGeom>
              <a:avLst/>
              <a:gdLst/>
              <a:ahLst/>
              <a:cxnLst/>
              <a:rect l="l" t="t" r="r" b="b"/>
              <a:pathLst>
                <a:path w="2000250" h="182245">
                  <a:moveTo>
                    <a:pt x="1999979" y="181868"/>
                  </a:moveTo>
                  <a:lnTo>
                    <a:pt x="1960826" y="181868"/>
                  </a:lnTo>
                  <a:lnTo>
                    <a:pt x="0" y="3562"/>
                  </a:lnTo>
                  <a:lnTo>
                    <a:pt x="0" y="0"/>
                  </a:lnTo>
                  <a:lnTo>
                    <a:pt x="1999979" y="181868"/>
                  </a:lnTo>
                  <a:close/>
                </a:path>
              </a:pathLst>
            </a:custGeom>
            <a:solidFill>
              <a:srgbClr val="C9E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992266" y="6134311"/>
              <a:ext cx="2040255" cy="186055"/>
            </a:xfrm>
            <a:custGeom>
              <a:avLst/>
              <a:gdLst/>
              <a:ahLst/>
              <a:cxnLst/>
              <a:rect l="l" t="t" r="r" b="b"/>
              <a:pathLst>
                <a:path w="2040255" h="186054">
                  <a:moveTo>
                    <a:pt x="2039981" y="185504"/>
                  </a:moveTo>
                  <a:lnTo>
                    <a:pt x="2000833" y="185504"/>
                  </a:lnTo>
                  <a:lnTo>
                    <a:pt x="0" y="3558"/>
                  </a:lnTo>
                  <a:lnTo>
                    <a:pt x="0" y="0"/>
                  </a:lnTo>
                  <a:lnTo>
                    <a:pt x="2039981" y="185504"/>
                  </a:lnTo>
                  <a:close/>
                </a:path>
              </a:pathLst>
            </a:custGeom>
            <a:solidFill>
              <a:srgbClr val="D6F0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992266" y="6130672"/>
              <a:ext cx="2080260" cy="189230"/>
            </a:xfrm>
            <a:custGeom>
              <a:avLst/>
              <a:gdLst/>
              <a:ahLst/>
              <a:cxnLst/>
              <a:rect l="l" t="t" r="r" b="b"/>
              <a:pathLst>
                <a:path w="2080260" h="189229">
                  <a:moveTo>
                    <a:pt x="2079983" y="189143"/>
                  </a:moveTo>
                  <a:lnTo>
                    <a:pt x="2040836" y="189143"/>
                  </a:lnTo>
                  <a:lnTo>
                    <a:pt x="0" y="3561"/>
                  </a:lnTo>
                  <a:lnTo>
                    <a:pt x="0" y="0"/>
                  </a:lnTo>
                  <a:lnTo>
                    <a:pt x="2079983" y="189143"/>
                  </a:lnTo>
                  <a:close/>
                </a:path>
              </a:pathLst>
            </a:custGeom>
            <a:solidFill>
              <a:srgbClr val="E3F4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992266" y="6127035"/>
              <a:ext cx="2120265" cy="193040"/>
            </a:xfrm>
            <a:custGeom>
              <a:avLst/>
              <a:gdLst/>
              <a:ahLst/>
              <a:cxnLst/>
              <a:rect l="l" t="t" r="r" b="b"/>
              <a:pathLst>
                <a:path w="2120265" h="193039">
                  <a:moveTo>
                    <a:pt x="2119986" y="192780"/>
                  </a:moveTo>
                  <a:lnTo>
                    <a:pt x="2080855" y="192780"/>
                  </a:lnTo>
                  <a:lnTo>
                    <a:pt x="0" y="3558"/>
                  </a:lnTo>
                  <a:lnTo>
                    <a:pt x="0" y="0"/>
                  </a:lnTo>
                  <a:lnTo>
                    <a:pt x="2119986" y="192780"/>
                  </a:lnTo>
                  <a:close/>
                </a:path>
              </a:pathLst>
            </a:custGeom>
            <a:solidFill>
              <a:srgbClr val="EF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992263" y="6121628"/>
              <a:ext cx="2179955" cy="198755"/>
            </a:xfrm>
            <a:custGeom>
              <a:avLst/>
              <a:gdLst/>
              <a:ahLst/>
              <a:cxnLst/>
              <a:rect l="l" t="t" r="r" b="b"/>
              <a:pathLst>
                <a:path w="2179955" h="198754">
                  <a:moveTo>
                    <a:pt x="2179536" y="198196"/>
                  </a:moveTo>
                  <a:lnTo>
                    <a:pt x="0" y="0"/>
                  </a:lnTo>
                  <a:lnTo>
                    <a:pt x="0" y="1778"/>
                  </a:lnTo>
                  <a:lnTo>
                    <a:pt x="0" y="3556"/>
                  </a:lnTo>
                  <a:lnTo>
                    <a:pt x="0" y="5334"/>
                  </a:lnTo>
                  <a:lnTo>
                    <a:pt x="2120849" y="198196"/>
                  </a:lnTo>
                  <a:lnTo>
                    <a:pt x="2140381" y="198196"/>
                  </a:lnTo>
                  <a:lnTo>
                    <a:pt x="2160003" y="198196"/>
                  </a:lnTo>
                  <a:lnTo>
                    <a:pt x="2179536" y="1981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992266" y="6118042"/>
              <a:ext cx="2219325" cy="201930"/>
            </a:xfrm>
            <a:custGeom>
              <a:avLst/>
              <a:gdLst/>
              <a:ahLst/>
              <a:cxnLst/>
              <a:rect l="l" t="t" r="r" b="b"/>
              <a:pathLst>
                <a:path w="2219325" h="201929">
                  <a:moveTo>
                    <a:pt x="2218886" y="201773"/>
                  </a:moveTo>
                  <a:lnTo>
                    <a:pt x="2179737" y="201773"/>
                  </a:lnTo>
                  <a:lnTo>
                    <a:pt x="0" y="3558"/>
                  </a:lnTo>
                  <a:lnTo>
                    <a:pt x="0" y="0"/>
                  </a:lnTo>
                  <a:lnTo>
                    <a:pt x="2218886" y="201773"/>
                  </a:lnTo>
                  <a:close/>
                </a:path>
              </a:pathLst>
            </a:custGeom>
            <a:solidFill>
              <a:srgbClr val="F7FC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992266" y="6114462"/>
              <a:ext cx="2258695" cy="205740"/>
            </a:xfrm>
            <a:custGeom>
              <a:avLst/>
              <a:gdLst/>
              <a:ahLst/>
              <a:cxnLst/>
              <a:rect l="l" t="t" r="r" b="b"/>
              <a:pathLst>
                <a:path w="2258695" h="205739">
                  <a:moveTo>
                    <a:pt x="2258238" y="205353"/>
                  </a:moveTo>
                  <a:lnTo>
                    <a:pt x="2219088" y="205353"/>
                  </a:lnTo>
                  <a:lnTo>
                    <a:pt x="0" y="3561"/>
                  </a:lnTo>
                  <a:lnTo>
                    <a:pt x="0" y="0"/>
                  </a:lnTo>
                  <a:lnTo>
                    <a:pt x="2258238" y="205353"/>
                  </a:lnTo>
                  <a:close/>
                </a:path>
              </a:pathLst>
            </a:custGeom>
            <a:solidFill>
              <a:srgbClr val="F3FA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992266" y="6110882"/>
              <a:ext cx="2298065" cy="209550"/>
            </a:xfrm>
            <a:custGeom>
              <a:avLst/>
              <a:gdLst/>
              <a:ahLst/>
              <a:cxnLst/>
              <a:rect l="l" t="t" r="r" b="b"/>
              <a:pathLst>
                <a:path w="2298065" h="209550">
                  <a:moveTo>
                    <a:pt x="2297609" y="208933"/>
                  </a:moveTo>
                  <a:lnTo>
                    <a:pt x="2258459" y="208933"/>
                  </a:lnTo>
                  <a:lnTo>
                    <a:pt x="0" y="3562"/>
                  </a:lnTo>
                  <a:lnTo>
                    <a:pt x="0" y="0"/>
                  </a:lnTo>
                  <a:lnTo>
                    <a:pt x="2297609" y="208933"/>
                  </a:lnTo>
                  <a:close/>
                </a:path>
              </a:pathLst>
            </a:custGeom>
            <a:solidFill>
              <a:srgbClr val="EDF8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992266" y="6107305"/>
              <a:ext cx="2337435" cy="212725"/>
            </a:xfrm>
            <a:custGeom>
              <a:avLst/>
              <a:gdLst/>
              <a:ahLst/>
              <a:cxnLst/>
              <a:rect l="l" t="t" r="r" b="b"/>
              <a:pathLst>
                <a:path w="2337435" h="212725">
                  <a:moveTo>
                    <a:pt x="2336961" y="212510"/>
                  </a:moveTo>
                  <a:lnTo>
                    <a:pt x="2297810" y="212510"/>
                  </a:lnTo>
                  <a:lnTo>
                    <a:pt x="0" y="3558"/>
                  </a:lnTo>
                  <a:lnTo>
                    <a:pt x="0" y="0"/>
                  </a:lnTo>
                  <a:lnTo>
                    <a:pt x="2336961" y="212510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992266" y="6103725"/>
              <a:ext cx="2376805" cy="216535"/>
            </a:xfrm>
            <a:custGeom>
              <a:avLst/>
              <a:gdLst/>
              <a:ahLst/>
              <a:cxnLst/>
              <a:rect l="l" t="t" r="r" b="b"/>
              <a:pathLst>
                <a:path w="2376805" h="216535">
                  <a:moveTo>
                    <a:pt x="2376316" y="216090"/>
                  </a:moveTo>
                  <a:lnTo>
                    <a:pt x="2337167" y="216090"/>
                  </a:lnTo>
                  <a:lnTo>
                    <a:pt x="0" y="3561"/>
                  </a:lnTo>
                  <a:lnTo>
                    <a:pt x="0" y="0"/>
                  </a:lnTo>
                  <a:lnTo>
                    <a:pt x="2376316" y="216090"/>
                  </a:lnTo>
                  <a:close/>
                </a:path>
              </a:pathLst>
            </a:custGeom>
            <a:solidFill>
              <a:srgbClr val="E4F5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992266" y="6100144"/>
              <a:ext cx="2416175" cy="219710"/>
            </a:xfrm>
            <a:custGeom>
              <a:avLst/>
              <a:gdLst/>
              <a:ahLst/>
              <a:cxnLst/>
              <a:rect l="l" t="t" r="r" b="b"/>
              <a:pathLst>
                <a:path w="2416175" h="219710">
                  <a:moveTo>
                    <a:pt x="2415687" y="219671"/>
                  </a:moveTo>
                  <a:lnTo>
                    <a:pt x="2376538" y="219671"/>
                  </a:lnTo>
                  <a:lnTo>
                    <a:pt x="0" y="3562"/>
                  </a:lnTo>
                  <a:lnTo>
                    <a:pt x="0" y="0"/>
                  </a:lnTo>
                  <a:lnTo>
                    <a:pt x="2415687" y="219671"/>
                  </a:lnTo>
                  <a:close/>
                </a:path>
              </a:pathLst>
            </a:custGeom>
            <a:solidFill>
              <a:srgbClr val="DF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992266" y="6096568"/>
              <a:ext cx="2455545" cy="223520"/>
            </a:xfrm>
            <a:custGeom>
              <a:avLst/>
              <a:gdLst/>
              <a:ahLst/>
              <a:cxnLst/>
              <a:rect l="l" t="t" r="r" b="b"/>
              <a:pathLst>
                <a:path w="2455545" h="223520">
                  <a:moveTo>
                    <a:pt x="2455040" y="223247"/>
                  </a:moveTo>
                  <a:lnTo>
                    <a:pt x="2415889" y="223247"/>
                  </a:lnTo>
                  <a:lnTo>
                    <a:pt x="0" y="3558"/>
                  </a:lnTo>
                  <a:lnTo>
                    <a:pt x="0" y="0"/>
                  </a:lnTo>
                  <a:lnTo>
                    <a:pt x="2455040" y="223247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992266" y="6092987"/>
              <a:ext cx="2494915" cy="227329"/>
            </a:xfrm>
            <a:custGeom>
              <a:avLst/>
              <a:gdLst/>
              <a:ahLst/>
              <a:cxnLst/>
              <a:rect l="l" t="t" r="r" b="b"/>
              <a:pathLst>
                <a:path w="2494915" h="227329">
                  <a:moveTo>
                    <a:pt x="2494416" y="226828"/>
                  </a:moveTo>
                  <a:lnTo>
                    <a:pt x="2455246" y="226828"/>
                  </a:lnTo>
                  <a:lnTo>
                    <a:pt x="0" y="3561"/>
                  </a:lnTo>
                  <a:lnTo>
                    <a:pt x="0" y="0"/>
                  </a:lnTo>
                  <a:lnTo>
                    <a:pt x="2494416" y="226828"/>
                  </a:lnTo>
                  <a:close/>
                </a:path>
              </a:pathLst>
            </a:custGeom>
            <a:solidFill>
              <a:srgbClr val="D5EF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992266" y="6089407"/>
              <a:ext cx="2534285" cy="230504"/>
            </a:xfrm>
            <a:custGeom>
              <a:avLst/>
              <a:gdLst/>
              <a:ahLst/>
              <a:cxnLst/>
              <a:rect l="l" t="t" r="r" b="b"/>
              <a:pathLst>
                <a:path w="2534285" h="230504">
                  <a:moveTo>
                    <a:pt x="2533765" y="230408"/>
                  </a:moveTo>
                  <a:lnTo>
                    <a:pt x="2494617" y="230408"/>
                  </a:lnTo>
                  <a:lnTo>
                    <a:pt x="0" y="3562"/>
                  </a:lnTo>
                  <a:lnTo>
                    <a:pt x="0" y="0"/>
                  </a:lnTo>
                  <a:lnTo>
                    <a:pt x="2533765" y="230408"/>
                  </a:lnTo>
                  <a:close/>
                </a:path>
              </a:pathLst>
            </a:custGeom>
            <a:solidFill>
              <a:srgbClr val="D0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992266" y="6085830"/>
              <a:ext cx="2573655" cy="234315"/>
            </a:xfrm>
            <a:custGeom>
              <a:avLst/>
              <a:gdLst/>
              <a:ahLst/>
              <a:cxnLst/>
              <a:rect l="l" t="t" r="r" b="b"/>
              <a:pathLst>
                <a:path w="2573655" h="234314">
                  <a:moveTo>
                    <a:pt x="2573119" y="233985"/>
                  </a:moveTo>
                  <a:lnTo>
                    <a:pt x="2533967" y="233985"/>
                  </a:lnTo>
                  <a:lnTo>
                    <a:pt x="0" y="3558"/>
                  </a:lnTo>
                  <a:lnTo>
                    <a:pt x="0" y="0"/>
                  </a:lnTo>
                  <a:lnTo>
                    <a:pt x="2573119" y="233985"/>
                  </a:lnTo>
                  <a:close/>
                </a:path>
              </a:pathLst>
            </a:custGeom>
            <a:solidFill>
              <a:srgbClr val="CC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992266" y="6082250"/>
              <a:ext cx="2613025" cy="238125"/>
            </a:xfrm>
            <a:custGeom>
              <a:avLst/>
              <a:gdLst/>
              <a:ahLst/>
              <a:cxnLst/>
              <a:rect l="l" t="t" r="r" b="b"/>
              <a:pathLst>
                <a:path w="2613025" h="238125">
                  <a:moveTo>
                    <a:pt x="2612473" y="237565"/>
                  </a:moveTo>
                  <a:lnTo>
                    <a:pt x="2573325" y="237565"/>
                  </a:lnTo>
                  <a:lnTo>
                    <a:pt x="0" y="3561"/>
                  </a:lnTo>
                  <a:lnTo>
                    <a:pt x="0" y="0"/>
                  </a:lnTo>
                  <a:lnTo>
                    <a:pt x="2612473" y="237565"/>
                  </a:lnTo>
                  <a:close/>
                </a:path>
              </a:pathLst>
            </a:custGeom>
            <a:solidFill>
              <a:srgbClr val="C7EA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992266" y="6078672"/>
              <a:ext cx="2652395" cy="241300"/>
            </a:xfrm>
            <a:custGeom>
              <a:avLst/>
              <a:gdLst/>
              <a:ahLst/>
              <a:cxnLst/>
              <a:rect l="l" t="t" r="r" b="b"/>
              <a:pathLst>
                <a:path w="2652395" h="241300">
                  <a:moveTo>
                    <a:pt x="2651827" y="241142"/>
                  </a:moveTo>
                  <a:lnTo>
                    <a:pt x="2612696" y="241142"/>
                  </a:lnTo>
                  <a:lnTo>
                    <a:pt x="0" y="3558"/>
                  </a:lnTo>
                  <a:lnTo>
                    <a:pt x="0" y="0"/>
                  </a:lnTo>
                  <a:lnTo>
                    <a:pt x="2651827" y="241142"/>
                  </a:lnTo>
                  <a:close/>
                </a:path>
              </a:pathLst>
            </a:custGeom>
            <a:solidFill>
              <a:srgbClr val="C1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992266" y="6075093"/>
              <a:ext cx="2691765" cy="245110"/>
            </a:xfrm>
            <a:custGeom>
              <a:avLst/>
              <a:gdLst/>
              <a:ahLst/>
              <a:cxnLst/>
              <a:rect l="l" t="t" r="r" b="b"/>
              <a:pathLst>
                <a:path w="2691765" h="245110">
                  <a:moveTo>
                    <a:pt x="2691198" y="244722"/>
                  </a:moveTo>
                  <a:lnTo>
                    <a:pt x="2652045" y="244722"/>
                  </a:lnTo>
                  <a:lnTo>
                    <a:pt x="0" y="3558"/>
                  </a:lnTo>
                  <a:lnTo>
                    <a:pt x="0" y="0"/>
                  </a:lnTo>
                  <a:lnTo>
                    <a:pt x="2691198" y="244722"/>
                  </a:lnTo>
                  <a:close/>
                </a:path>
              </a:pathLst>
            </a:custGeom>
            <a:solidFill>
              <a:srgbClr val="BD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992266" y="6071512"/>
              <a:ext cx="2731135" cy="248920"/>
            </a:xfrm>
            <a:custGeom>
              <a:avLst/>
              <a:gdLst/>
              <a:ahLst/>
              <a:cxnLst/>
              <a:rect l="l" t="t" r="r" b="b"/>
              <a:pathLst>
                <a:path w="2731135" h="248920">
                  <a:moveTo>
                    <a:pt x="2730546" y="248303"/>
                  </a:moveTo>
                  <a:lnTo>
                    <a:pt x="2691400" y="248303"/>
                  </a:lnTo>
                  <a:lnTo>
                    <a:pt x="0" y="3562"/>
                  </a:lnTo>
                  <a:lnTo>
                    <a:pt x="0" y="0"/>
                  </a:lnTo>
                  <a:lnTo>
                    <a:pt x="2730546" y="248303"/>
                  </a:lnTo>
                  <a:close/>
                </a:path>
              </a:pathLst>
            </a:custGeom>
            <a:solidFill>
              <a:srgbClr val="B7E5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992266" y="6067932"/>
              <a:ext cx="2770505" cy="252095"/>
            </a:xfrm>
            <a:custGeom>
              <a:avLst/>
              <a:gdLst/>
              <a:ahLst/>
              <a:cxnLst/>
              <a:rect l="l" t="t" r="r" b="b"/>
              <a:pathLst>
                <a:path w="2770505" h="252095">
                  <a:moveTo>
                    <a:pt x="2769917" y="251882"/>
                  </a:moveTo>
                  <a:lnTo>
                    <a:pt x="2730770" y="251882"/>
                  </a:lnTo>
                  <a:lnTo>
                    <a:pt x="0" y="3561"/>
                  </a:lnTo>
                  <a:lnTo>
                    <a:pt x="0" y="0"/>
                  </a:lnTo>
                  <a:lnTo>
                    <a:pt x="2769917" y="251882"/>
                  </a:lnTo>
                  <a:close/>
                </a:path>
              </a:pathLst>
            </a:custGeom>
            <a:solidFill>
              <a:srgbClr val="B2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992266" y="6064355"/>
              <a:ext cx="2809875" cy="255904"/>
            </a:xfrm>
            <a:custGeom>
              <a:avLst/>
              <a:gdLst/>
              <a:ahLst/>
              <a:cxnLst/>
              <a:rect l="l" t="t" r="r" b="b"/>
              <a:pathLst>
                <a:path w="2809875" h="255904">
                  <a:moveTo>
                    <a:pt x="2809272" y="255460"/>
                  </a:moveTo>
                  <a:lnTo>
                    <a:pt x="2770119" y="255460"/>
                  </a:lnTo>
                  <a:lnTo>
                    <a:pt x="0" y="3558"/>
                  </a:lnTo>
                  <a:lnTo>
                    <a:pt x="0" y="0"/>
                  </a:lnTo>
                  <a:lnTo>
                    <a:pt x="2809272" y="255460"/>
                  </a:lnTo>
                  <a:close/>
                </a:path>
              </a:pathLst>
            </a:custGeom>
            <a:solidFill>
              <a:srgbClr val="AE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992266" y="6060775"/>
              <a:ext cx="2849245" cy="259079"/>
            </a:xfrm>
            <a:custGeom>
              <a:avLst/>
              <a:gdLst/>
              <a:ahLst/>
              <a:cxnLst/>
              <a:rect l="l" t="t" r="r" b="b"/>
              <a:pathLst>
                <a:path w="2849245" h="259079">
                  <a:moveTo>
                    <a:pt x="2848624" y="259040"/>
                  </a:moveTo>
                  <a:lnTo>
                    <a:pt x="2809479" y="259040"/>
                  </a:lnTo>
                  <a:lnTo>
                    <a:pt x="0" y="3562"/>
                  </a:lnTo>
                  <a:lnTo>
                    <a:pt x="0" y="0"/>
                  </a:lnTo>
                  <a:lnTo>
                    <a:pt x="2848624" y="259040"/>
                  </a:lnTo>
                  <a:close/>
                </a:path>
              </a:pathLst>
            </a:custGeom>
            <a:solidFill>
              <a:srgbClr val="A8E0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992266" y="6057195"/>
              <a:ext cx="2888615" cy="262890"/>
            </a:xfrm>
            <a:custGeom>
              <a:avLst/>
              <a:gdLst/>
              <a:ahLst/>
              <a:cxnLst/>
              <a:rect l="l" t="t" r="r" b="b"/>
              <a:pathLst>
                <a:path w="2888615" h="262889">
                  <a:moveTo>
                    <a:pt x="2887996" y="262620"/>
                  </a:moveTo>
                  <a:lnTo>
                    <a:pt x="2848849" y="262620"/>
                  </a:lnTo>
                  <a:lnTo>
                    <a:pt x="0" y="3561"/>
                  </a:lnTo>
                  <a:lnTo>
                    <a:pt x="0" y="0"/>
                  </a:lnTo>
                  <a:lnTo>
                    <a:pt x="2887996" y="262620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992266" y="6053618"/>
              <a:ext cx="2927350" cy="266700"/>
            </a:xfrm>
            <a:custGeom>
              <a:avLst/>
              <a:gdLst/>
              <a:ahLst/>
              <a:cxnLst/>
              <a:rect l="l" t="t" r="r" b="b"/>
              <a:pathLst>
                <a:path w="2927350" h="266700">
                  <a:moveTo>
                    <a:pt x="2927351" y="266197"/>
                  </a:moveTo>
                  <a:lnTo>
                    <a:pt x="2888201" y="266197"/>
                  </a:lnTo>
                  <a:lnTo>
                    <a:pt x="0" y="3558"/>
                  </a:lnTo>
                  <a:lnTo>
                    <a:pt x="0" y="0"/>
                  </a:lnTo>
                  <a:lnTo>
                    <a:pt x="2927351" y="266197"/>
                  </a:lnTo>
                  <a:close/>
                </a:path>
              </a:pathLst>
            </a:custGeom>
            <a:solidFill>
              <a:srgbClr val="9EDC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992266" y="6050037"/>
              <a:ext cx="2966720" cy="269875"/>
            </a:xfrm>
            <a:custGeom>
              <a:avLst/>
              <a:gdLst/>
              <a:ahLst/>
              <a:cxnLst/>
              <a:rect l="l" t="t" r="r" b="b"/>
              <a:pathLst>
                <a:path w="2966720" h="269875">
                  <a:moveTo>
                    <a:pt x="2966702" y="269778"/>
                  </a:moveTo>
                  <a:lnTo>
                    <a:pt x="2927558" y="269778"/>
                  </a:lnTo>
                  <a:lnTo>
                    <a:pt x="0" y="3562"/>
                  </a:lnTo>
                  <a:lnTo>
                    <a:pt x="0" y="0"/>
                  </a:lnTo>
                  <a:lnTo>
                    <a:pt x="2966702" y="269778"/>
                  </a:lnTo>
                  <a:close/>
                </a:path>
              </a:pathLst>
            </a:custGeom>
            <a:solidFill>
              <a:srgbClr val="98DB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992266" y="6046461"/>
              <a:ext cx="3006090" cy="273685"/>
            </a:xfrm>
            <a:custGeom>
              <a:avLst/>
              <a:gdLst/>
              <a:ahLst/>
              <a:cxnLst/>
              <a:rect l="l" t="t" r="r" b="b"/>
              <a:pathLst>
                <a:path w="3006090" h="273685">
                  <a:moveTo>
                    <a:pt x="3006060" y="273354"/>
                  </a:moveTo>
                  <a:lnTo>
                    <a:pt x="2966928" y="273354"/>
                  </a:lnTo>
                  <a:lnTo>
                    <a:pt x="0" y="3557"/>
                  </a:lnTo>
                  <a:lnTo>
                    <a:pt x="0" y="0"/>
                  </a:lnTo>
                  <a:lnTo>
                    <a:pt x="3006060" y="273354"/>
                  </a:lnTo>
                  <a:close/>
                </a:path>
              </a:pathLst>
            </a:custGeom>
            <a:solidFill>
              <a:srgbClr val="93D9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992266" y="6042880"/>
              <a:ext cx="3045460" cy="277495"/>
            </a:xfrm>
            <a:custGeom>
              <a:avLst/>
              <a:gdLst/>
              <a:ahLst/>
              <a:cxnLst/>
              <a:rect l="l" t="t" r="r" b="b"/>
              <a:pathLst>
                <a:path w="3045460" h="277495">
                  <a:moveTo>
                    <a:pt x="3045430" y="276935"/>
                  </a:moveTo>
                  <a:lnTo>
                    <a:pt x="3006276" y="276935"/>
                  </a:lnTo>
                  <a:lnTo>
                    <a:pt x="0" y="3558"/>
                  </a:lnTo>
                  <a:lnTo>
                    <a:pt x="0" y="0"/>
                  </a:lnTo>
                  <a:lnTo>
                    <a:pt x="3045430" y="276935"/>
                  </a:lnTo>
                  <a:close/>
                </a:path>
              </a:pathLst>
            </a:custGeom>
            <a:solidFill>
              <a:srgbClr val="8E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992266" y="6039300"/>
              <a:ext cx="3084830" cy="280670"/>
            </a:xfrm>
            <a:custGeom>
              <a:avLst/>
              <a:gdLst/>
              <a:ahLst/>
              <a:cxnLst/>
              <a:rect l="l" t="t" r="r" b="b"/>
              <a:pathLst>
                <a:path w="3084830" h="280670">
                  <a:moveTo>
                    <a:pt x="3084780" y="280515"/>
                  </a:moveTo>
                  <a:lnTo>
                    <a:pt x="3045638" y="280515"/>
                  </a:lnTo>
                  <a:lnTo>
                    <a:pt x="0" y="3562"/>
                  </a:lnTo>
                  <a:lnTo>
                    <a:pt x="0" y="0"/>
                  </a:lnTo>
                  <a:lnTo>
                    <a:pt x="3084780" y="280515"/>
                  </a:lnTo>
                  <a:close/>
                </a:path>
              </a:pathLst>
            </a:custGeom>
            <a:solidFill>
              <a:srgbClr val="88D6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992266" y="6035723"/>
              <a:ext cx="3124200" cy="284480"/>
            </a:xfrm>
            <a:custGeom>
              <a:avLst/>
              <a:gdLst/>
              <a:ahLst/>
              <a:cxnLst/>
              <a:rect l="l" t="t" r="r" b="b"/>
              <a:pathLst>
                <a:path w="3124200" h="284479">
                  <a:moveTo>
                    <a:pt x="3124139" y="284092"/>
                  </a:moveTo>
                  <a:lnTo>
                    <a:pt x="3085007" y="284092"/>
                  </a:lnTo>
                  <a:lnTo>
                    <a:pt x="0" y="3557"/>
                  </a:lnTo>
                  <a:lnTo>
                    <a:pt x="0" y="0"/>
                  </a:lnTo>
                  <a:lnTo>
                    <a:pt x="3124139" y="284092"/>
                  </a:lnTo>
                  <a:close/>
                </a:path>
              </a:pathLst>
            </a:custGeom>
            <a:solidFill>
              <a:srgbClr val="83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992266" y="6032143"/>
              <a:ext cx="3163570" cy="288290"/>
            </a:xfrm>
            <a:custGeom>
              <a:avLst/>
              <a:gdLst/>
              <a:ahLst/>
              <a:cxnLst/>
              <a:rect l="l" t="t" r="r" b="b"/>
              <a:pathLst>
                <a:path w="3163570" h="288289">
                  <a:moveTo>
                    <a:pt x="3163509" y="287672"/>
                  </a:moveTo>
                  <a:lnTo>
                    <a:pt x="3124354" y="287672"/>
                  </a:lnTo>
                  <a:lnTo>
                    <a:pt x="0" y="3558"/>
                  </a:lnTo>
                  <a:lnTo>
                    <a:pt x="0" y="0"/>
                  </a:lnTo>
                  <a:lnTo>
                    <a:pt x="3163509" y="287672"/>
                  </a:lnTo>
                  <a:close/>
                </a:path>
              </a:pathLst>
            </a:custGeom>
            <a:solidFill>
              <a:srgbClr val="7C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992266" y="6028563"/>
              <a:ext cx="3202940" cy="291465"/>
            </a:xfrm>
            <a:custGeom>
              <a:avLst/>
              <a:gdLst/>
              <a:ahLst/>
              <a:cxnLst/>
              <a:rect l="l" t="t" r="r" b="b"/>
              <a:pathLst>
                <a:path w="3202940" h="291464">
                  <a:moveTo>
                    <a:pt x="3202855" y="291252"/>
                  </a:moveTo>
                  <a:lnTo>
                    <a:pt x="3163711" y="291252"/>
                  </a:lnTo>
                  <a:lnTo>
                    <a:pt x="0" y="3561"/>
                  </a:lnTo>
                  <a:lnTo>
                    <a:pt x="0" y="0"/>
                  </a:lnTo>
                  <a:lnTo>
                    <a:pt x="3202855" y="291252"/>
                  </a:lnTo>
                  <a:close/>
                </a:path>
              </a:pathLst>
            </a:custGeom>
            <a:solidFill>
              <a:srgbClr val="76D1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992266" y="6024986"/>
              <a:ext cx="3242310" cy="295275"/>
            </a:xfrm>
            <a:custGeom>
              <a:avLst/>
              <a:gdLst/>
              <a:ahLst/>
              <a:cxnLst/>
              <a:rect l="l" t="t" r="r" b="b"/>
              <a:pathLst>
                <a:path w="3242310" h="295275">
                  <a:moveTo>
                    <a:pt x="3242212" y="294829"/>
                  </a:moveTo>
                  <a:lnTo>
                    <a:pt x="3203086" y="294829"/>
                  </a:lnTo>
                  <a:lnTo>
                    <a:pt x="0" y="3557"/>
                  </a:lnTo>
                  <a:lnTo>
                    <a:pt x="0" y="0"/>
                  </a:lnTo>
                  <a:lnTo>
                    <a:pt x="3242212" y="294829"/>
                  </a:lnTo>
                  <a:close/>
                </a:path>
              </a:pathLst>
            </a:custGeom>
            <a:solidFill>
              <a:srgbClr val="71D0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992266" y="6021405"/>
              <a:ext cx="3281679" cy="298450"/>
            </a:xfrm>
            <a:custGeom>
              <a:avLst/>
              <a:gdLst/>
              <a:ahLst/>
              <a:cxnLst/>
              <a:rect l="l" t="t" r="r" b="b"/>
              <a:pathLst>
                <a:path w="3281679" h="298450">
                  <a:moveTo>
                    <a:pt x="3281588" y="298410"/>
                  </a:moveTo>
                  <a:lnTo>
                    <a:pt x="3242432" y="298410"/>
                  </a:lnTo>
                  <a:lnTo>
                    <a:pt x="0" y="3558"/>
                  </a:lnTo>
                  <a:lnTo>
                    <a:pt x="0" y="0"/>
                  </a:lnTo>
                  <a:lnTo>
                    <a:pt x="3281588" y="298410"/>
                  </a:lnTo>
                  <a:close/>
                </a:path>
              </a:pathLst>
            </a:custGeom>
            <a:solidFill>
              <a:srgbClr val="6A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992266" y="6017826"/>
              <a:ext cx="3321050" cy="302260"/>
            </a:xfrm>
            <a:custGeom>
              <a:avLst/>
              <a:gdLst/>
              <a:ahLst/>
              <a:cxnLst/>
              <a:rect l="l" t="t" r="r" b="b"/>
              <a:pathLst>
                <a:path w="3321050" h="302260">
                  <a:moveTo>
                    <a:pt x="3320934" y="301989"/>
                  </a:moveTo>
                  <a:lnTo>
                    <a:pt x="3281790" y="301989"/>
                  </a:lnTo>
                  <a:lnTo>
                    <a:pt x="0" y="3561"/>
                  </a:lnTo>
                  <a:lnTo>
                    <a:pt x="0" y="0"/>
                  </a:lnTo>
                  <a:lnTo>
                    <a:pt x="3320934" y="301989"/>
                  </a:lnTo>
                  <a:close/>
                </a:path>
              </a:pathLst>
            </a:custGeom>
            <a:solidFill>
              <a:srgbClr val="64CD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992266" y="6014245"/>
              <a:ext cx="3360420" cy="306070"/>
            </a:xfrm>
            <a:custGeom>
              <a:avLst/>
              <a:gdLst/>
              <a:ahLst/>
              <a:cxnLst/>
              <a:rect l="l" t="t" r="r" b="b"/>
              <a:pathLst>
                <a:path w="3360420" h="306070">
                  <a:moveTo>
                    <a:pt x="3360309" y="305570"/>
                  </a:moveTo>
                  <a:lnTo>
                    <a:pt x="3321165" y="305570"/>
                  </a:lnTo>
                  <a:lnTo>
                    <a:pt x="0" y="3561"/>
                  </a:lnTo>
                  <a:lnTo>
                    <a:pt x="0" y="0"/>
                  </a:lnTo>
                  <a:lnTo>
                    <a:pt x="3360309" y="305570"/>
                  </a:lnTo>
                  <a:close/>
                </a:path>
              </a:pathLst>
            </a:custGeom>
            <a:solidFill>
              <a:srgbClr val="5DC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992266" y="6010668"/>
              <a:ext cx="3399790" cy="309245"/>
            </a:xfrm>
            <a:custGeom>
              <a:avLst/>
              <a:gdLst/>
              <a:ahLst/>
              <a:cxnLst/>
              <a:rect l="l" t="t" r="r" b="b"/>
              <a:pathLst>
                <a:path w="3399790" h="309245">
                  <a:moveTo>
                    <a:pt x="3399667" y="309147"/>
                  </a:moveTo>
                  <a:lnTo>
                    <a:pt x="3360511" y="309147"/>
                  </a:lnTo>
                  <a:lnTo>
                    <a:pt x="0" y="3558"/>
                  </a:lnTo>
                  <a:lnTo>
                    <a:pt x="0" y="0"/>
                  </a:lnTo>
                  <a:lnTo>
                    <a:pt x="3399667" y="309147"/>
                  </a:lnTo>
                  <a:close/>
                </a:path>
              </a:pathLst>
            </a:custGeom>
            <a:solidFill>
              <a:srgbClr val="54C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992266" y="6007088"/>
              <a:ext cx="3439160" cy="313055"/>
            </a:xfrm>
            <a:custGeom>
              <a:avLst/>
              <a:gdLst/>
              <a:ahLst/>
              <a:cxnLst/>
              <a:rect l="l" t="t" r="r" b="b"/>
              <a:pathLst>
                <a:path w="3439160" h="313054">
                  <a:moveTo>
                    <a:pt x="3439012" y="312727"/>
                  </a:moveTo>
                  <a:lnTo>
                    <a:pt x="3399869" y="312727"/>
                  </a:lnTo>
                  <a:lnTo>
                    <a:pt x="0" y="3561"/>
                  </a:lnTo>
                  <a:lnTo>
                    <a:pt x="0" y="0"/>
                  </a:lnTo>
                  <a:lnTo>
                    <a:pt x="3439012" y="312727"/>
                  </a:lnTo>
                  <a:close/>
                </a:path>
              </a:pathLst>
            </a:custGeom>
            <a:solidFill>
              <a:srgbClr val="4E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992266" y="6003511"/>
              <a:ext cx="3478529" cy="316865"/>
            </a:xfrm>
            <a:custGeom>
              <a:avLst/>
              <a:gdLst/>
              <a:ahLst/>
              <a:cxnLst/>
              <a:rect l="l" t="t" r="r" b="b"/>
              <a:pathLst>
                <a:path w="3478529" h="316864">
                  <a:moveTo>
                    <a:pt x="3478370" y="316304"/>
                  </a:moveTo>
                  <a:lnTo>
                    <a:pt x="3439214" y="316304"/>
                  </a:lnTo>
                  <a:lnTo>
                    <a:pt x="0" y="3558"/>
                  </a:lnTo>
                  <a:lnTo>
                    <a:pt x="0" y="0"/>
                  </a:lnTo>
                  <a:lnTo>
                    <a:pt x="3478370" y="316304"/>
                  </a:lnTo>
                  <a:close/>
                </a:path>
              </a:pathLst>
            </a:custGeom>
            <a:solidFill>
              <a:srgbClr val="44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992266" y="5999931"/>
              <a:ext cx="3517900" cy="320040"/>
            </a:xfrm>
            <a:custGeom>
              <a:avLst/>
              <a:gdLst/>
              <a:ahLst/>
              <a:cxnLst/>
              <a:rect l="l" t="t" r="r" b="b"/>
              <a:pathLst>
                <a:path w="3517900" h="320039">
                  <a:moveTo>
                    <a:pt x="3517743" y="319884"/>
                  </a:moveTo>
                  <a:lnTo>
                    <a:pt x="3478582" y="319884"/>
                  </a:lnTo>
                  <a:lnTo>
                    <a:pt x="0" y="3558"/>
                  </a:lnTo>
                  <a:lnTo>
                    <a:pt x="0" y="0"/>
                  </a:lnTo>
                  <a:lnTo>
                    <a:pt x="3517743" y="319884"/>
                  </a:lnTo>
                  <a:close/>
                </a:path>
              </a:pathLst>
            </a:custGeom>
            <a:solidFill>
              <a:srgbClr val="39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992266" y="5996351"/>
              <a:ext cx="3557270" cy="323850"/>
            </a:xfrm>
            <a:custGeom>
              <a:avLst/>
              <a:gdLst/>
              <a:ahLst/>
              <a:cxnLst/>
              <a:rect l="l" t="t" r="r" b="b"/>
              <a:pathLst>
                <a:path w="3557270" h="323850">
                  <a:moveTo>
                    <a:pt x="3557090" y="323464"/>
                  </a:moveTo>
                  <a:lnTo>
                    <a:pt x="3517948" y="323464"/>
                  </a:lnTo>
                  <a:lnTo>
                    <a:pt x="0" y="3561"/>
                  </a:lnTo>
                  <a:lnTo>
                    <a:pt x="0" y="0"/>
                  </a:lnTo>
                  <a:lnTo>
                    <a:pt x="3557090" y="323464"/>
                  </a:lnTo>
                  <a:close/>
                </a:path>
              </a:pathLst>
            </a:custGeom>
            <a:solidFill>
              <a:srgbClr val="2DC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992266" y="5992774"/>
              <a:ext cx="3596640" cy="327660"/>
            </a:xfrm>
            <a:custGeom>
              <a:avLst/>
              <a:gdLst/>
              <a:ahLst/>
              <a:cxnLst/>
              <a:rect l="l" t="t" r="r" b="b"/>
              <a:pathLst>
                <a:path w="3596640" h="327660">
                  <a:moveTo>
                    <a:pt x="3596449" y="327041"/>
                  </a:moveTo>
                  <a:lnTo>
                    <a:pt x="3557292" y="327041"/>
                  </a:lnTo>
                  <a:lnTo>
                    <a:pt x="0" y="3558"/>
                  </a:lnTo>
                  <a:lnTo>
                    <a:pt x="0" y="0"/>
                  </a:lnTo>
                  <a:lnTo>
                    <a:pt x="3596449" y="327041"/>
                  </a:lnTo>
                  <a:close/>
                </a:path>
              </a:pathLst>
            </a:custGeom>
            <a:solidFill>
              <a:srgbClr val="1AC3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992266" y="5989194"/>
              <a:ext cx="3636010" cy="330835"/>
            </a:xfrm>
            <a:custGeom>
              <a:avLst/>
              <a:gdLst/>
              <a:ahLst/>
              <a:cxnLst/>
              <a:rect l="l" t="t" r="r" b="b"/>
              <a:pathLst>
                <a:path w="3636010" h="330835">
                  <a:moveTo>
                    <a:pt x="3635823" y="330621"/>
                  </a:moveTo>
                  <a:lnTo>
                    <a:pt x="3596660" y="330621"/>
                  </a:lnTo>
                  <a:lnTo>
                    <a:pt x="0" y="3558"/>
                  </a:lnTo>
                  <a:lnTo>
                    <a:pt x="0" y="0"/>
                  </a:lnTo>
                  <a:lnTo>
                    <a:pt x="3635823" y="330621"/>
                  </a:lnTo>
                  <a:close/>
                </a:path>
              </a:pathLst>
            </a:custGeom>
            <a:solidFill>
              <a:srgbClr val="00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992266" y="5985613"/>
              <a:ext cx="3675379" cy="334645"/>
            </a:xfrm>
            <a:custGeom>
              <a:avLst/>
              <a:gdLst/>
              <a:ahLst/>
              <a:cxnLst/>
              <a:rect l="l" t="t" r="r" b="b"/>
              <a:pathLst>
                <a:path w="3675379" h="334645">
                  <a:moveTo>
                    <a:pt x="3675168" y="334202"/>
                  </a:moveTo>
                  <a:lnTo>
                    <a:pt x="3636024" y="334202"/>
                  </a:lnTo>
                  <a:lnTo>
                    <a:pt x="0" y="3562"/>
                  </a:lnTo>
                  <a:lnTo>
                    <a:pt x="0" y="0"/>
                  </a:lnTo>
                  <a:lnTo>
                    <a:pt x="3675168" y="334202"/>
                  </a:lnTo>
                  <a:close/>
                </a:path>
              </a:pathLst>
            </a:custGeom>
            <a:solidFill>
              <a:srgbClr val="00C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992266" y="5982036"/>
              <a:ext cx="3714750" cy="337820"/>
            </a:xfrm>
            <a:custGeom>
              <a:avLst/>
              <a:gdLst/>
              <a:ahLst/>
              <a:cxnLst/>
              <a:rect l="l" t="t" r="r" b="b"/>
              <a:pathLst>
                <a:path w="3714750" h="337820">
                  <a:moveTo>
                    <a:pt x="3714528" y="337779"/>
                  </a:moveTo>
                  <a:lnTo>
                    <a:pt x="3675370" y="337779"/>
                  </a:lnTo>
                  <a:lnTo>
                    <a:pt x="0" y="3558"/>
                  </a:lnTo>
                  <a:lnTo>
                    <a:pt x="0" y="0"/>
                  </a:lnTo>
                  <a:lnTo>
                    <a:pt x="3714528" y="337779"/>
                  </a:lnTo>
                  <a:close/>
                </a:path>
              </a:pathLst>
            </a:custGeom>
            <a:solidFill>
              <a:srgbClr val="00BF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992266" y="5978456"/>
              <a:ext cx="3754120" cy="341630"/>
            </a:xfrm>
            <a:custGeom>
              <a:avLst/>
              <a:gdLst/>
              <a:ahLst/>
              <a:cxnLst/>
              <a:rect l="l" t="t" r="r" b="b"/>
              <a:pathLst>
                <a:path w="3754120" h="341629">
                  <a:moveTo>
                    <a:pt x="3753902" y="341359"/>
                  </a:moveTo>
                  <a:lnTo>
                    <a:pt x="3714738" y="341359"/>
                  </a:lnTo>
                  <a:lnTo>
                    <a:pt x="0" y="3558"/>
                  </a:lnTo>
                  <a:lnTo>
                    <a:pt x="0" y="0"/>
                  </a:lnTo>
                  <a:lnTo>
                    <a:pt x="3753902" y="341359"/>
                  </a:lnTo>
                  <a:close/>
                </a:path>
              </a:pathLst>
            </a:custGeom>
            <a:solidFill>
              <a:srgbClr val="00BE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992266" y="5974876"/>
              <a:ext cx="3793490" cy="345440"/>
            </a:xfrm>
            <a:custGeom>
              <a:avLst/>
              <a:gdLst/>
              <a:ahLst/>
              <a:cxnLst/>
              <a:rect l="l" t="t" r="r" b="b"/>
              <a:pathLst>
                <a:path w="3793490" h="345439">
                  <a:moveTo>
                    <a:pt x="3793247" y="344939"/>
                  </a:moveTo>
                  <a:lnTo>
                    <a:pt x="3754105" y="344939"/>
                  </a:lnTo>
                  <a:lnTo>
                    <a:pt x="0" y="3561"/>
                  </a:lnTo>
                  <a:lnTo>
                    <a:pt x="0" y="0"/>
                  </a:lnTo>
                  <a:lnTo>
                    <a:pt x="3793247" y="344939"/>
                  </a:lnTo>
                  <a:close/>
                </a:path>
              </a:pathLst>
            </a:custGeom>
            <a:solidFill>
              <a:srgbClr val="00BD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992266" y="5971299"/>
              <a:ext cx="3832860" cy="348615"/>
            </a:xfrm>
            <a:custGeom>
              <a:avLst/>
              <a:gdLst/>
              <a:ahLst/>
              <a:cxnLst/>
              <a:rect l="l" t="t" r="r" b="b"/>
              <a:pathLst>
                <a:path w="3832860" h="348614">
                  <a:moveTo>
                    <a:pt x="3832607" y="348516"/>
                  </a:moveTo>
                  <a:lnTo>
                    <a:pt x="3793448" y="348516"/>
                  </a:lnTo>
                  <a:lnTo>
                    <a:pt x="0" y="3558"/>
                  </a:lnTo>
                  <a:lnTo>
                    <a:pt x="0" y="0"/>
                  </a:lnTo>
                  <a:lnTo>
                    <a:pt x="3832607" y="348516"/>
                  </a:lnTo>
                  <a:close/>
                </a:path>
              </a:pathLst>
            </a:custGeom>
            <a:solidFill>
              <a:srgbClr val="00BC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992266" y="5967719"/>
              <a:ext cx="3872229" cy="352425"/>
            </a:xfrm>
            <a:custGeom>
              <a:avLst/>
              <a:gdLst/>
              <a:ahLst/>
              <a:cxnLst/>
              <a:rect l="l" t="t" r="r" b="b"/>
              <a:pathLst>
                <a:path w="3872229" h="352425">
                  <a:moveTo>
                    <a:pt x="3871981" y="352096"/>
                  </a:moveTo>
                  <a:lnTo>
                    <a:pt x="3832817" y="352096"/>
                  </a:lnTo>
                  <a:lnTo>
                    <a:pt x="0" y="3558"/>
                  </a:lnTo>
                  <a:lnTo>
                    <a:pt x="0" y="0"/>
                  </a:lnTo>
                  <a:lnTo>
                    <a:pt x="3871981" y="352096"/>
                  </a:lnTo>
                  <a:close/>
                </a:path>
              </a:pathLst>
            </a:custGeom>
            <a:solidFill>
              <a:srgbClr val="00BB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992266" y="5964138"/>
              <a:ext cx="3911600" cy="356235"/>
            </a:xfrm>
            <a:custGeom>
              <a:avLst/>
              <a:gdLst/>
              <a:ahLst/>
              <a:cxnLst/>
              <a:rect l="l" t="t" r="r" b="b"/>
              <a:pathLst>
                <a:path w="3911600" h="356235">
                  <a:moveTo>
                    <a:pt x="3911318" y="355677"/>
                  </a:moveTo>
                  <a:lnTo>
                    <a:pt x="3872183" y="355677"/>
                  </a:lnTo>
                  <a:lnTo>
                    <a:pt x="0" y="3562"/>
                  </a:lnTo>
                  <a:lnTo>
                    <a:pt x="0" y="0"/>
                  </a:lnTo>
                  <a:lnTo>
                    <a:pt x="3911318" y="355677"/>
                  </a:lnTo>
                  <a:close/>
                </a:path>
              </a:pathLst>
            </a:custGeom>
            <a:solidFill>
              <a:srgbClr val="00B9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992266" y="5960562"/>
              <a:ext cx="3950970" cy="359410"/>
            </a:xfrm>
            <a:custGeom>
              <a:avLst/>
              <a:gdLst/>
              <a:ahLst/>
              <a:cxnLst/>
              <a:rect l="l" t="t" r="r" b="b"/>
              <a:pathLst>
                <a:path w="3950970" h="359410">
                  <a:moveTo>
                    <a:pt x="3950685" y="359253"/>
                  </a:moveTo>
                  <a:lnTo>
                    <a:pt x="3911519" y="359253"/>
                  </a:lnTo>
                  <a:lnTo>
                    <a:pt x="0" y="3558"/>
                  </a:lnTo>
                  <a:lnTo>
                    <a:pt x="0" y="0"/>
                  </a:lnTo>
                  <a:lnTo>
                    <a:pt x="3950685" y="359253"/>
                  </a:lnTo>
                  <a:close/>
                </a:path>
              </a:pathLst>
            </a:custGeom>
            <a:solidFill>
              <a:srgbClr val="00B8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992266" y="5956981"/>
              <a:ext cx="3990340" cy="363220"/>
            </a:xfrm>
            <a:custGeom>
              <a:avLst/>
              <a:gdLst/>
              <a:ahLst/>
              <a:cxnLst/>
              <a:rect l="l" t="t" r="r" b="b"/>
              <a:pathLst>
                <a:path w="3990340" h="363220">
                  <a:moveTo>
                    <a:pt x="3990053" y="362834"/>
                  </a:moveTo>
                  <a:lnTo>
                    <a:pt x="3950893" y="362834"/>
                  </a:lnTo>
                  <a:lnTo>
                    <a:pt x="0" y="3558"/>
                  </a:lnTo>
                  <a:lnTo>
                    <a:pt x="0" y="0"/>
                  </a:lnTo>
                  <a:lnTo>
                    <a:pt x="3990053" y="362834"/>
                  </a:lnTo>
                  <a:close/>
                </a:path>
              </a:pathLst>
            </a:custGeom>
            <a:solidFill>
              <a:srgbClr val="00B7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992266" y="5953401"/>
              <a:ext cx="4029710" cy="367030"/>
            </a:xfrm>
            <a:custGeom>
              <a:avLst/>
              <a:gdLst/>
              <a:ahLst/>
              <a:cxnLst/>
              <a:rect l="l" t="t" r="r" b="b"/>
              <a:pathLst>
                <a:path w="4029710" h="367029">
                  <a:moveTo>
                    <a:pt x="4029396" y="366414"/>
                  </a:moveTo>
                  <a:lnTo>
                    <a:pt x="3990262" y="366414"/>
                  </a:lnTo>
                  <a:lnTo>
                    <a:pt x="0" y="3562"/>
                  </a:lnTo>
                  <a:lnTo>
                    <a:pt x="0" y="0"/>
                  </a:lnTo>
                  <a:lnTo>
                    <a:pt x="4029396" y="366414"/>
                  </a:lnTo>
                  <a:close/>
                </a:path>
              </a:pathLst>
            </a:custGeom>
            <a:solidFill>
              <a:srgbClr val="00B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992266" y="5949824"/>
              <a:ext cx="4069079" cy="370205"/>
            </a:xfrm>
            <a:custGeom>
              <a:avLst/>
              <a:gdLst/>
              <a:ahLst/>
              <a:cxnLst/>
              <a:rect l="l" t="t" r="r" b="b"/>
              <a:pathLst>
                <a:path w="4069079" h="370204">
                  <a:moveTo>
                    <a:pt x="4068764" y="369990"/>
                  </a:moveTo>
                  <a:lnTo>
                    <a:pt x="4029598" y="369990"/>
                  </a:lnTo>
                  <a:lnTo>
                    <a:pt x="0" y="3558"/>
                  </a:lnTo>
                  <a:lnTo>
                    <a:pt x="0" y="0"/>
                  </a:lnTo>
                  <a:lnTo>
                    <a:pt x="4068764" y="369990"/>
                  </a:lnTo>
                  <a:close/>
                </a:path>
              </a:pathLst>
            </a:custGeom>
            <a:solidFill>
              <a:srgbClr val="00B5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992266" y="5946244"/>
              <a:ext cx="4108450" cy="374015"/>
            </a:xfrm>
            <a:custGeom>
              <a:avLst/>
              <a:gdLst/>
              <a:ahLst/>
              <a:cxnLst/>
              <a:rect l="l" t="t" r="r" b="b"/>
              <a:pathLst>
                <a:path w="4108450" h="374014">
                  <a:moveTo>
                    <a:pt x="4108132" y="373571"/>
                  </a:moveTo>
                  <a:lnTo>
                    <a:pt x="4068971" y="373571"/>
                  </a:lnTo>
                  <a:lnTo>
                    <a:pt x="0" y="3558"/>
                  </a:lnTo>
                  <a:lnTo>
                    <a:pt x="0" y="0"/>
                  </a:lnTo>
                  <a:lnTo>
                    <a:pt x="4108132" y="373571"/>
                  </a:lnTo>
                  <a:close/>
                </a:path>
              </a:pathLst>
            </a:custGeom>
            <a:solidFill>
              <a:srgbClr val="00B4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992263" y="5939091"/>
              <a:ext cx="4187190" cy="381000"/>
            </a:xfrm>
            <a:custGeom>
              <a:avLst/>
              <a:gdLst/>
              <a:ahLst/>
              <a:cxnLst/>
              <a:rect l="l" t="t" r="r" b="b"/>
              <a:pathLst>
                <a:path w="4187190" h="381000">
                  <a:moveTo>
                    <a:pt x="4147464" y="380733"/>
                  </a:moveTo>
                  <a:lnTo>
                    <a:pt x="0" y="3581"/>
                  </a:lnTo>
                  <a:lnTo>
                    <a:pt x="0" y="7137"/>
                  </a:lnTo>
                  <a:lnTo>
                    <a:pt x="4108335" y="380733"/>
                  </a:lnTo>
                  <a:lnTo>
                    <a:pt x="4147464" y="380733"/>
                  </a:lnTo>
                  <a:close/>
                </a:path>
                <a:path w="4187190" h="381000">
                  <a:moveTo>
                    <a:pt x="4186834" y="380733"/>
                  </a:moveTo>
                  <a:lnTo>
                    <a:pt x="0" y="0"/>
                  </a:lnTo>
                  <a:lnTo>
                    <a:pt x="0" y="3556"/>
                  </a:lnTo>
                  <a:lnTo>
                    <a:pt x="4147667" y="380733"/>
                  </a:lnTo>
                  <a:lnTo>
                    <a:pt x="4186834" y="380733"/>
                  </a:lnTo>
                  <a:close/>
                </a:path>
              </a:pathLst>
            </a:custGeom>
            <a:solidFill>
              <a:srgbClr val="00B2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992266" y="5935506"/>
              <a:ext cx="4226560" cy="384810"/>
            </a:xfrm>
            <a:custGeom>
              <a:avLst/>
              <a:gdLst/>
              <a:ahLst/>
              <a:cxnLst/>
              <a:rect l="l" t="t" r="r" b="b"/>
              <a:pathLst>
                <a:path w="4226560" h="384810">
                  <a:moveTo>
                    <a:pt x="4226211" y="384308"/>
                  </a:moveTo>
                  <a:lnTo>
                    <a:pt x="4187050" y="384308"/>
                  </a:lnTo>
                  <a:lnTo>
                    <a:pt x="0" y="3558"/>
                  </a:lnTo>
                  <a:lnTo>
                    <a:pt x="0" y="0"/>
                  </a:lnTo>
                  <a:lnTo>
                    <a:pt x="4226211" y="384308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992266" y="5931926"/>
              <a:ext cx="4265930" cy="387985"/>
            </a:xfrm>
            <a:custGeom>
              <a:avLst/>
              <a:gdLst/>
              <a:ahLst/>
              <a:cxnLst/>
              <a:rect l="l" t="t" r="r" b="b"/>
              <a:pathLst>
                <a:path w="4265930" h="387985">
                  <a:moveTo>
                    <a:pt x="4265552" y="387889"/>
                  </a:moveTo>
                  <a:lnTo>
                    <a:pt x="4226420" y="387889"/>
                  </a:lnTo>
                  <a:lnTo>
                    <a:pt x="0" y="3562"/>
                  </a:lnTo>
                  <a:lnTo>
                    <a:pt x="0" y="0"/>
                  </a:lnTo>
                  <a:lnTo>
                    <a:pt x="4265552" y="387889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992266" y="5928350"/>
              <a:ext cx="4305300" cy="391795"/>
            </a:xfrm>
            <a:custGeom>
              <a:avLst/>
              <a:gdLst/>
              <a:ahLst/>
              <a:cxnLst/>
              <a:rect l="l" t="t" r="r" b="b"/>
              <a:pathLst>
                <a:path w="4305300" h="391795">
                  <a:moveTo>
                    <a:pt x="4304922" y="391465"/>
                  </a:moveTo>
                  <a:lnTo>
                    <a:pt x="4265754" y="391465"/>
                  </a:lnTo>
                  <a:lnTo>
                    <a:pt x="0" y="3558"/>
                  </a:lnTo>
                  <a:lnTo>
                    <a:pt x="0" y="0"/>
                  </a:lnTo>
                  <a:lnTo>
                    <a:pt x="4304922" y="391465"/>
                  </a:lnTo>
                  <a:close/>
                </a:path>
              </a:pathLst>
            </a:custGeom>
            <a:solidFill>
              <a:srgbClr val="00AE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992263" y="5923000"/>
              <a:ext cx="4363720" cy="396875"/>
            </a:xfrm>
            <a:custGeom>
              <a:avLst/>
              <a:gdLst/>
              <a:ahLst/>
              <a:cxnLst/>
              <a:rect l="l" t="t" r="r" b="b"/>
              <a:pathLst>
                <a:path w="4363720" h="396875">
                  <a:moveTo>
                    <a:pt x="4363720" y="396824"/>
                  </a:moveTo>
                  <a:lnTo>
                    <a:pt x="0" y="0"/>
                  </a:lnTo>
                  <a:lnTo>
                    <a:pt x="0" y="1778"/>
                  </a:lnTo>
                  <a:lnTo>
                    <a:pt x="0" y="3568"/>
                  </a:lnTo>
                  <a:lnTo>
                    <a:pt x="0" y="5334"/>
                  </a:lnTo>
                  <a:lnTo>
                    <a:pt x="4305122" y="396824"/>
                  </a:lnTo>
                  <a:lnTo>
                    <a:pt x="4324578" y="396824"/>
                  </a:lnTo>
                  <a:lnTo>
                    <a:pt x="4344251" y="396824"/>
                  </a:lnTo>
                  <a:lnTo>
                    <a:pt x="4363720" y="396824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992266" y="5919426"/>
              <a:ext cx="4403090" cy="400685"/>
            </a:xfrm>
            <a:custGeom>
              <a:avLst/>
              <a:gdLst/>
              <a:ahLst/>
              <a:cxnLst/>
              <a:rect l="l" t="t" r="r" b="b"/>
              <a:pathLst>
                <a:path w="4403090" h="400685">
                  <a:moveTo>
                    <a:pt x="4403046" y="400389"/>
                  </a:moveTo>
                  <a:lnTo>
                    <a:pt x="4363919" y="400389"/>
                  </a:lnTo>
                  <a:lnTo>
                    <a:pt x="0" y="3558"/>
                  </a:lnTo>
                  <a:lnTo>
                    <a:pt x="0" y="0"/>
                  </a:lnTo>
                  <a:lnTo>
                    <a:pt x="4403046" y="400389"/>
                  </a:lnTo>
                  <a:close/>
                </a:path>
              </a:pathLst>
            </a:custGeom>
            <a:solidFill>
              <a:srgbClr val="00A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992266" y="5915850"/>
              <a:ext cx="4442460" cy="404495"/>
            </a:xfrm>
            <a:custGeom>
              <a:avLst/>
              <a:gdLst/>
              <a:ahLst/>
              <a:cxnLst/>
              <a:rect l="l" t="t" r="r" b="b"/>
              <a:pathLst>
                <a:path w="4442460" h="404495">
                  <a:moveTo>
                    <a:pt x="4442382" y="403965"/>
                  </a:moveTo>
                  <a:lnTo>
                    <a:pt x="4403212" y="403965"/>
                  </a:lnTo>
                  <a:lnTo>
                    <a:pt x="0" y="3558"/>
                  </a:lnTo>
                  <a:lnTo>
                    <a:pt x="0" y="0"/>
                  </a:lnTo>
                  <a:lnTo>
                    <a:pt x="4442382" y="403965"/>
                  </a:lnTo>
                  <a:close/>
                </a:path>
              </a:pathLst>
            </a:custGeom>
            <a:solidFill>
              <a:srgbClr val="00AD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992266" y="5912273"/>
              <a:ext cx="4481830" cy="407670"/>
            </a:xfrm>
            <a:custGeom>
              <a:avLst/>
              <a:gdLst/>
              <a:ahLst/>
              <a:cxnLst/>
              <a:rect l="l" t="t" r="r" b="b"/>
              <a:pathLst>
                <a:path w="4481830" h="407670">
                  <a:moveTo>
                    <a:pt x="4481710" y="407541"/>
                  </a:moveTo>
                  <a:lnTo>
                    <a:pt x="4442548" y="407541"/>
                  </a:lnTo>
                  <a:lnTo>
                    <a:pt x="0" y="3557"/>
                  </a:lnTo>
                  <a:lnTo>
                    <a:pt x="0" y="0"/>
                  </a:lnTo>
                  <a:lnTo>
                    <a:pt x="4481710" y="407541"/>
                  </a:lnTo>
                  <a:close/>
                </a:path>
              </a:pathLst>
            </a:custGeom>
            <a:solidFill>
              <a:srgbClr val="00AC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992266" y="5908696"/>
              <a:ext cx="4521200" cy="411480"/>
            </a:xfrm>
            <a:custGeom>
              <a:avLst/>
              <a:gdLst/>
              <a:ahLst/>
              <a:cxnLst/>
              <a:rect l="l" t="t" r="r" b="b"/>
              <a:pathLst>
                <a:path w="4521200" h="411479">
                  <a:moveTo>
                    <a:pt x="4521011" y="411118"/>
                  </a:moveTo>
                  <a:lnTo>
                    <a:pt x="4481874" y="411118"/>
                  </a:lnTo>
                  <a:lnTo>
                    <a:pt x="0" y="3561"/>
                  </a:lnTo>
                  <a:lnTo>
                    <a:pt x="0" y="0"/>
                  </a:lnTo>
                  <a:lnTo>
                    <a:pt x="4521011" y="411118"/>
                  </a:lnTo>
                  <a:close/>
                </a:path>
              </a:pathLst>
            </a:custGeom>
            <a:solidFill>
              <a:srgbClr val="00A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992266" y="5905124"/>
              <a:ext cx="4560570" cy="415290"/>
            </a:xfrm>
            <a:custGeom>
              <a:avLst/>
              <a:gdLst/>
              <a:ahLst/>
              <a:cxnLst/>
              <a:rect l="l" t="t" r="r" b="b"/>
              <a:pathLst>
                <a:path w="4560570" h="415289">
                  <a:moveTo>
                    <a:pt x="4560336" y="414691"/>
                  </a:moveTo>
                  <a:lnTo>
                    <a:pt x="4521174" y="414691"/>
                  </a:lnTo>
                  <a:lnTo>
                    <a:pt x="0" y="3557"/>
                  </a:lnTo>
                  <a:lnTo>
                    <a:pt x="0" y="0"/>
                  </a:lnTo>
                  <a:lnTo>
                    <a:pt x="4560336" y="414691"/>
                  </a:lnTo>
                  <a:close/>
                </a:path>
              </a:pathLst>
            </a:custGeom>
            <a:solidFill>
              <a:srgbClr val="00AD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992266" y="5901547"/>
              <a:ext cx="4599940" cy="418465"/>
            </a:xfrm>
            <a:custGeom>
              <a:avLst/>
              <a:gdLst/>
              <a:ahLst/>
              <a:cxnLst/>
              <a:rect l="l" t="t" r="r" b="b"/>
              <a:pathLst>
                <a:path w="4599940" h="418464">
                  <a:moveTo>
                    <a:pt x="4599665" y="418268"/>
                  </a:moveTo>
                  <a:lnTo>
                    <a:pt x="4560502" y="418268"/>
                  </a:lnTo>
                  <a:lnTo>
                    <a:pt x="0" y="3558"/>
                  </a:lnTo>
                  <a:lnTo>
                    <a:pt x="0" y="0"/>
                  </a:lnTo>
                  <a:lnTo>
                    <a:pt x="4599665" y="418268"/>
                  </a:lnTo>
                  <a:close/>
                </a:path>
              </a:pathLst>
            </a:custGeom>
            <a:solidFill>
              <a:srgbClr val="00AD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992266" y="5897970"/>
              <a:ext cx="4639310" cy="422275"/>
            </a:xfrm>
            <a:custGeom>
              <a:avLst/>
              <a:gdLst/>
              <a:ahLst/>
              <a:cxnLst/>
              <a:rect l="l" t="t" r="r" b="b"/>
              <a:pathLst>
                <a:path w="4639310" h="422275">
                  <a:moveTo>
                    <a:pt x="4638964" y="421845"/>
                  </a:moveTo>
                  <a:lnTo>
                    <a:pt x="4599828" y="421845"/>
                  </a:lnTo>
                  <a:lnTo>
                    <a:pt x="0" y="3561"/>
                  </a:lnTo>
                  <a:lnTo>
                    <a:pt x="0" y="0"/>
                  </a:lnTo>
                  <a:lnTo>
                    <a:pt x="4638964" y="421845"/>
                  </a:lnTo>
                  <a:close/>
                </a:path>
              </a:pathLst>
            </a:custGeom>
            <a:solidFill>
              <a:srgbClr val="00AD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992266" y="5894394"/>
              <a:ext cx="4678680" cy="425450"/>
            </a:xfrm>
            <a:custGeom>
              <a:avLst/>
              <a:gdLst/>
              <a:ahLst/>
              <a:cxnLst/>
              <a:rect l="l" t="t" r="r" b="b"/>
              <a:pathLst>
                <a:path w="4678680" h="425450">
                  <a:moveTo>
                    <a:pt x="4678292" y="425421"/>
                  </a:moveTo>
                  <a:lnTo>
                    <a:pt x="4639165" y="425421"/>
                  </a:lnTo>
                  <a:lnTo>
                    <a:pt x="0" y="3561"/>
                  </a:lnTo>
                  <a:lnTo>
                    <a:pt x="0" y="0"/>
                  </a:lnTo>
                  <a:lnTo>
                    <a:pt x="4678292" y="425421"/>
                  </a:lnTo>
                  <a:close/>
                </a:path>
              </a:pathLst>
            </a:custGeom>
            <a:solidFill>
              <a:srgbClr val="00AE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992266" y="5890820"/>
              <a:ext cx="4712970" cy="429259"/>
            </a:xfrm>
            <a:custGeom>
              <a:avLst/>
              <a:gdLst/>
              <a:ahLst/>
              <a:cxnLst/>
              <a:rect l="l" t="t" r="r" b="b"/>
              <a:pathLst>
                <a:path w="4712970" h="429260">
                  <a:moveTo>
                    <a:pt x="4705755" y="428995"/>
                  </a:moveTo>
                  <a:lnTo>
                    <a:pt x="4678456" y="428995"/>
                  </a:lnTo>
                  <a:lnTo>
                    <a:pt x="0" y="3558"/>
                  </a:lnTo>
                  <a:lnTo>
                    <a:pt x="0" y="0"/>
                  </a:lnTo>
                  <a:lnTo>
                    <a:pt x="4712745" y="428550"/>
                  </a:lnTo>
                  <a:lnTo>
                    <a:pt x="4705755" y="428995"/>
                  </a:lnTo>
                  <a:close/>
                </a:path>
              </a:pathLst>
            </a:custGeom>
            <a:solidFill>
              <a:srgbClr val="00AE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992266" y="5887244"/>
              <a:ext cx="4736465" cy="432434"/>
            </a:xfrm>
            <a:custGeom>
              <a:avLst/>
              <a:gdLst/>
              <a:ahLst/>
              <a:cxnLst/>
              <a:rect l="l" t="t" r="r" b="b"/>
              <a:pathLst>
                <a:path w="4736465" h="432435">
                  <a:moveTo>
                    <a:pt x="4712841" y="432121"/>
                  </a:moveTo>
                  <a:lnTo>
                    <a:pt x="0" y="3561"/>
                  </a:lnTo>
                  <a:lnTo>
                    <a:pt x="0" y="0"/>
                  </a:lnTo>
                  <a:lnTo>
                    <a:pt x="4735875" y="430657"/>
                  </a:lnTo>
                  <a:lnTo>
                    <a:pt x="4712841" y="432121"/>
                  </a:lnTo>
                  <a:close/>
                </a:path>
              </a:pathLst>
            </a:custGeom>
            <a:solidFill>
              <a:srgbClr val="00AF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992266" y="5883667"/>
              <a:ext cx="4759325" cy="434340"/>
            </a:xfrm>
            <a:custGeom>
              <a:avLst/>
              <a:gdLst/>
              <a:ahLst/>
              <a:cxnLst/>
              <a:rect l="l" t="t" r="r" b="b"/>
              <a:pathLst>
                <a:path w="4759325" h="434339">
                  <a:moveTo>
                    <a:pt x="4735993" y="434227"/>
                  </a:moveTo>
                  <a:lnTo>
                    <a:pt x="0" y="3562"/>
                  </a:lnTo>
                  <a:lnTo>
                    <a:pt x="0" y="0"/>
                  </a:lnTo>
                  <a:lnTo>
                    <a:pt x="4759027" y="432763"/>
                  </a:lnTo>
                  <a:lnTo>
                    <a:pt x="4735993" y="434227"/>
                  </a:lnTo>
                  <a:close/>
                </a:path>
              </a:pathLst>
            </a:custGeom>
            <a:solidFill>
              <a:srgbClr val="00AF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992266" y="5880094"/>
              <a:ext cx="4773930" cy="436880"/>
            </a:xfrm>
            <a:custGeom>
              <a:avLst/>
              <a:gdLst/>
              <a:ahLst/>
              <a:cxnLst/>
              <a:rect l="l" t="t" r="r" b="b"/>
              <a:pathLst>
                <a:path w="4773930" h="436879">
                  <a:moveTo>
                    <a:pt x="4759123" y="436330"/>
                  </a:moveTo>
                  <a:lnTo>
                    <a:pt x="0" y="3557"/>
                  </a:lnTo>
                  <a:lnTo>
                    <a:pt x="0" y="0"/>
                  </a:lnTo>
                  <a:lnTo>
                    <a:pt x="4773800" y="434102"/>
                  </a:lnTo>
                  <a:lnTo>
                    <a:pt x="4764559" y="435985"/>
                  </a:lnTo>
                  <a:lnTo>
                    <a:pt x="4759123" y="436330"/>
                  </a:lnTo>
                  <a:close/>
                </a:path>
              </a:pathLst>
            </a:custGeom>
            <a:solidFill>
              <a:srgbClr val="00B0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992266" y="5876517"/>
              <a:ext cx="4785995" cy="438150"/>
            </a:xfrm>
            <a:custGeom>
              <a:avLst/>
              <a:gdLst/>
              <a:ahLst/>
              <a:cxnLst/>
              <a:rect l="l" t="t" r="r" b="b"/>
              <a:pathLst>
                <a:path w="4785995" h="438150">
                  <a:moveTo>
                    <a:pt x="4773850" y="437669"/>
                  </a:moveTo>
                  <a:lnTo>
                    <a:pt x="0" y="3558"/>
                  </a:lnTo>
                  <a:lnTo>
                    <a:pt x="0" y="0"/>
                  </a:lnTo>
                  <a:lnTo>
                    <a:pt x="4785938" y="435207"/>
                  </a:lnTo>
                  <a:lnTo>
                    <a:pt x="4773850" y="437669"/>
                  </a:lnTo>
                  <a:close/>
                </a:path>
              </a:pathLst>
            </a:custGeom>
            <a:solidFill>
              <a:srgbClr val="00B0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992266" y="5872941"/>
              <a:ext cx="4798695" cy="438784"/>
            </a:xfrm>
            <a:custGeom>
              <a:avLst/>
              <a:gdLst/>
              <a:ahLst/>
              <a:cxnLst/>
              <a:rect l="l" t="t" r="r" b="b"/>
              <a:pathLst>
                <a:path w="4798695" h="438785">
                  <a:moveTo>
                    <a:pt x="4785988" y="438773"/>
                  </a:moveTo>
                  <a:lnTo>
                    <a:pt x="0" y="3561"/>
                  </a:lnTo>
                  <a:lnTo>
                    <a:pt x="0" y="0"/>
                  </a:lnTo>
                  <a:lnTo>
                    <a:pt x="4798067" y="436313"/>
                  </a:lnTo>
                  <a:lnTo>
                    <a:pt x="4785988" y="438773"/>
                  </a:lnTo>
                  <a:close/>
                </a:path>
              </a:pathLst>
            </a:custGeom>
            <a:solidFill>
              <a:srgbClr val="00B1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992266" y="5869368"/>
              <a:ext cx="4810760" cy="440055"/>
            </a:xfrm>
            <a:custGeom>
              <a:avLst/>
              <a:gdLst/>
              <a:ahLst/>
              <a:cxnLst/>
              <a:rect l="l" t="t" r="r" b="b"/>
              <a:pathLst>
                <a:path w="4810760" h="440054">
                  <a:moveTo>
                    <a:pt x="4798129" y="439873"/>
                  </a:moveTo>
                  <a:lnTo>
                    <a:pt x="0" y="3557"/>
                  </a:lnTo>
                  <a:lnTo>
                    <a:pt x="0" y="0"/>
                  </a:lnTo>
                  <a:lnTo>
                    <a:pt x="4810205" y="437413"/>
                  </a:lnTo>
                  <a:lnTo>
                    <a:pt x="4798129" y="439873"/>
                  </a:lnTo>
                  <a:close/>
                </a:path>
              </a:pathLst>
            </a:custGeom>
            <a:solidFill>
              <a:srgbClr val="00B1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992266" y="5865791"/>
              <a:ext cx="4820285" cy="441325"/>
            </a:xfrm>
            <a:custGeom>
              <a:avLst/>
              <a:gdLst/>
              <a:ahLst/>
              <a:cxnLst/>
              <a:rect l="l" t="t" r="r" b="b"/>
              <a:pathLst>
                <a:path w="4820285" h="441325">
                  <a:moveTo>
                    <a:pt x="4810255" y="440980"/>
                  </a:moveTo>
                  <a:lnTo>
                    <a:pt x="0" y="3558"/>
                  </a:lnTo>
                  <a:lnTo>
                    <a:pt x="0" y="0"/>
                  </a:lnTo>
                  <a:lnTo>
                    <a:pt x="4819710" y="438278"/>
                  </a:lnTo>
                  <a:lnTo>
                    <a:pt x="4815631" y="439885"/>
                  </a:lnTo>
                  <a:lnTo>
                    <a:pt x="4810255" y="440980"/>
                  </a:lnTo>
                  <a:close/>
                </a:path>
              </a:pathLst>
            </a:custGeom>
            <a:solidFill>
              <a:srgbClr val="00B2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992266" y="5862215"/>
              <a:ext cx="4827270" cy="441959"/>
            </a:xfrm>
            <a:custGeom>
              <a:avLst/>
              <a:gdLst/>
              <a:ahLst/>
              <a:cxnLst/>
              <a:rect l="l" t="t" r="r" b="b"/>
              <a:pathLst>
                <a:path w="4827270" h="441960">
                  <a:moveTo>
                    <a:pt x="4819742" y="441842"/>
                  </a:moveTo>
                  <a:lnTo>
                    <a:pt x="0" y="3561"/>
                  </a:lnTo>
                  <a:lnTo>
                    <a:pt x="0" y="0"/>
                  </a:lnTo>
                  <a:lnTo>
                    <a:pt x="4827081" y="438951"/>
                  </a:lnTo>
                  <a:lnTo>
                    <a:pt x="4819742" y="441842"/>
                  </a:lnTo>
                  <a:close/>
                </a:path>
              </a:pathLst>
            </a:custGeom>
            <a:solidFill>
              <a:srgbClr val="16B2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992266" y="5858638"/>
              <a:ext cx="4834890" cy="442595"/>
            </a:xfrm>
            <a:custGeom>
              <a:avLst/>
              <a:gdLst/>
              <a:ahLst/>
              <a:cxnLst/>
              <a:rect l="l" t="t" r="r" b="b"/>
              <a:pathLst>
                <a:path w="4834890" h="442595">
                  <a:moveTo>
                    <a:pt x="4827119" y="442513"/>
                  </a:moveTo>
                  <a:lnTo>
                    <a:pt x="0" y="3562"/>
                  </a:lnTo>
                  <a:lnTo>
                    <a:pt x="0" y="0"/>
                  </a:lnTo>
                  <a:lnTo>
                    <a:pt x="4834458" y="439623"/>
                  </a:lnTo>
                  <a:lnTo>
                    <a:pt x="4827119" y="442513"/>
                  </a:lnTo>
                  <a:close/>
                </a:path>
              </a:pathLst>
            </a:custGeom>
            <a:solidFill>
              <a:srgbClr val="28B2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992266" y="5855065"/>
              <a:ext cx="4841875" cy="443230"/>
            </a:xfrm>
            <a:custGeom>
              <a:avLst/>
              <a:gdLst/>
              <a:ahLst/>
              <a:cxnLst/>
              <a:rect l="l" t="t" r="r" b="b"/>
              <a:pathLst>
                <a:path w="4841875" h="443229">
                  <a:moveTo>
                    <a:pt x="4834488" y="443183"/>
                  </a:moveTo>
                  <a:lnTo>
                    <a:pt x="0" y="3557"/>
                  </a:lnTo>
                  <a:lnTo>
                    <a:pt x="0" y="0"/>
                  </a:lnTo>
                  <a:lnTo>
                    <a:pt x="4841836" y="440289"/>
                  </a:lnTo>
                  <a:lnTo>
                    <a:pt x="4834488" y="443183"/>
                  </a:lnTo>
                  <a:close/>
                </a:path>
              </a:pathLst>
            </a:custGeom>
            <a:solidFill>
              <a:srgbClr val="34B3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992266" y="5851489"/>
              <a:ext cx="4849495" cy="443865"/>
            </a:xfrm>
            <a:custGeom>
              <a:avLst/>
              <a:gdLst/>
              <a:ahLst/>
              <a:cxnLst/>
              <a:rect l="l" t="t" r="r" b="b"/>
              <a:pathLst>
                <a:path w="4849495" h="443864">
                  <a:moveTo>
                    <a:pt x="4841866" y="443854"/>
                  </a:moveTo>
                  <a:lnTo>
                    <a:pt x="0" y="3557"/>
                  </a:lnTo>
                  <a:lnTo>
                    <a:pt x="0" y="0"/>
                  </a:lnTo>
                  <a:lnTo>
                    <a:pt x="4849212" y="440960"/>
                  </a:lnTo>
                  <a:lnTo>
                    <a:pt x="4841866" y="443854"/>
                  </a:lnTo>
                  <a:close/>
                </a:path>
              </a:pathLst>
            </a:custGeom>
            <a:solidFill>
              <a:srgbClr val="3EB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992266" y="5847912"/>
              <a:ext cx="4856480" cy="445134"/>
            </a:xfrm>
            <a:custGeom>
              <a:avLst/>
              <a:gdLst/>
              <a:ahLst/>
              <a:cxnLst/>
              <a:rect l="l" t="t" r="r" b="b"/>
              <a:pathLst>
                <a:path w="4856480" h="445135">
                  <a:moveTo>
                    <a:pt x="4849243" y="444525"/>
                  </a:moveTo>
                  <a:lnTo>
                    <a:pt x="0" y="3562"/>
                  </a:lnTo>
                  <a:lnTo>
                    <a:pt x="0" y="0"/>
                  </a:lnTo>
                  <a:lnTo>
                    <a:pt x="4856290" y="441608"/>
                  </a:lnTo>
                  <a:lnTo>
                    <a:pt x="4855905" y="441901"/>
                  </a:lnTo>
                  <a:lnTo>
                    <a:pt x="4849243" y="444525"/>
                  </a:lnTo>
                  <a:close/>
                </a:path>
              </a:pathLst>
            </a:custGeom>
            <a:solidFill>
              <a:srgbClr val="46B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992266" y="5844339"/>
              <a:ext cx="4860925" cy="445770"/>
            </a:xfrm>
            <a:custGeom>
              <a:avLst/>
              <a:gdLst/>
              <a:ahLst/>
              <a:cxnLst/>
              <a:rect l="l" t="t" r="r" b="b"/>
              <a:pathLst>
                <a:path w="4860925" h="445770">
                  <a:moveTo>
                    <a:pt x="4856312" y="445164"/>
                  </a:moveTo>
                  <a:lnTo>
                    <a:pt x="0" y="3557"/>
                  </a:lnTo>
                  <a:lnTo>
                    <a:pt x="0" y="0"/>
                  </a:lnTo>
                  <a:lnTo>
                    <a:pt x="4860485" y="441985"/>
                  </a:lnTo>
                  <a:lnTo>
                    <a:pt x="4856312" y="445164"/>
                  </a:lnTo>
                  <a:close/>
                </a:path>
              </a:pathLst>
            </a:custGeom>
            <a:solidFill>
              <a:srgbClr val="4DB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992266" y="5840762"/>
              <a:ext cx="4864735" cy="445770"/>
            </a:xfrm>
            <a:custGeom>
              <a:avLst/>
              <a:gdLst/>
              <a:ahLst/>
              <a:cxnLst/>
              <a:rect l="l" t="t" r="r" b="b"/>
              <a:pathLst>
                <a:path w="4864735" h="445770">
                  <a:moveTo>
                    <a:pt x="4860503" y="445549"/>
                  </a:moveTo>
                  <a:lnTo>
                    <a:pt x="0" y="3558"/>
                  </a:lnTo>
                  <a:lnTo>
                    <a:pt x="0" y="0"/>
                  </a:lnTo>
                  <a:lnTo>
                    <a:pt x="4864680" y="442367"/>
                  </a:lnTo>
                  <a:lnTo>
                    <a:pt x="4860503" y="445549"/>
                  </a:lnTo>
                  <a:close/>
                </a:path>
              </a:pathLst>
            </a:custGeom>
            <a:solidFill>
              <a:srgbClr val="54B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992266" y="5837185"/>
              <a:ext cx="4869180" cy="446405"/>
            </a:xfrm>
            <a:custGeom>
              <a:avLst/>
              <a:gdLst/>
              <a:ahLst/>
              <a:cxnLst/>
              <a:rect l="l" t="t" r="r" b="b"/>
              <a:pathLst>
                <a:path w="4869180" h="446404">
                  <a:moveTo>
                    <a:pt x="4864698" y="445930"/>
                  </a:moveTo>
                  <a:lnTo>
                    <a:pt x="0" y="3561"/>
                  </a:lnTo>
                  <a:lnTo>
                    <a:pt x="0" y="0"/>
                  </a:lnTo>
                  <a:lnTo>
                    <a:pt x="4868872" y="442751"/>
                  </a:lnTo>
                  <a:lnTo>
                    <a:pt x="4864698" y="445930"/>
                  </a:lnTo>
                  <a:close/>
                </a:path>
              </a:pathLst>
            </a:custGeom>
            <a:solidFill>
              <a:srgbClr val="5AB4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992266" y="5833609"/>
              <a:ext cx="4873625" cy="446405"/>
            </a:xfrm>
            <a:custGeom>
              <a:avLst/>
              <a:gdLst/>
              <a:ahLst/>
              <a:cxnLst/>
              <a:rect l="l" t="t" r="r" b="b"/>
              <a:pathLst>
                <a:path w="4873625" h="446404">
                  <a:moveTo>
                    <a:pt x="4868893" y="446311"/>
                  </a:moveTo>
                  <a:lnTo>
                    <a:pt x="0" y="3561"/>
                  </a:lnTo>
                  <a:lnTo>
                    <a:pt x="0" y="0"/>
                  </a:lnTo>
                  <a:lnTo>
                    <a:pt x="4873066" y="443133"/>
                  </a:lnTo>
                  <a:lnTo>
                    <a:pt x="4868893" y="446311"/>
                  </a:lnTo>
                  <a:close/>
                </a:path>
              </a:pathLst>
            </a:custGeom>
            <a:solidFill>
              <a:srgbClr val="5FB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992266" y="5830036"/>
              <a:ext cx="4877435" cy="447040"/>
            </a:xfrm>
            <a:custGeom>
              <a:avLst/>
              <a:gdLst/>
              <a:ahLst/>
              <a:cxnLst/>
              <a:rect l="l" t="t" r="r" b="b"/>
              <a:pathLst>
                <a:path w="4877435" h="447039">
                  <a:moveTo>
                    <a:pt x="4873084" y="446693"/>
                  </a:moveTo>
                  <a:lnTo>
                    <a:pt x="0" y="3557"/>
                  </a:lnTo>
                  <a:lnTo>
                    <a:pt x="0" y="0"/>
                  </a:lnTo>
                  <a:lnTo>
                    <a:pt x="4877262" y="443511"/>
                  </a:lnTo>
                  <a:lnTo>
                    <a:pt x="4873084" y="446693"/>
                  </a:lnTo>
                  <a:close/>
                </a:path>
              </a:pathLst>
            </a:custGeom>
            <a:solidFill>
              <a:srgbClr val="66B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992266" y="5826459"/>
              <a:ext cx="4881880" cy="447675"/>
            </a:xfrm>
            <a:custGeom>
              <a:avLst/>
              <a:gdLst/>
              <a:ahLst/>
              <a:cxnLst/>
              <a:rect l="l" t="t" r="r" b="b"/>
              <a:pathLst>
                <a:path w="4881880" h="447675">
                  <a:moveTo>
                    <a:pt x="4877280" y="447074"/>
                  </a:moveTo>
                  <a:lnTo>
                    <a:pt x="0" y="3557"/>
                  </a:lnTo>
                  <a:lnTo>
                    <a:pt x="0" y="0"/>
                  </a:lnTo>
                  <a:lnTo>
                    <a:pt x="4881457" y="443892"/>
                  </a:lnTo>
                  <a:lnTo>
                    <a:pt x="4877280" y="447074"/>
                  </a:lnTo>
                  <a:close/>
                </a:path>
              </a:pathLst>
            </a:custGeom>
            <a:solidFill>
              <a:srgbClr val="6BB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992266" y="5822882"/>
              <a:ext cx="4883785" cy="447675"/>
            </a:xfrm>
            <a:custGeom>
              <a:avLst/>
              <a:gdLst/>
              <a:ahLst/>
              <a:cxnLst/>
              <a:rect l="l" t="t" r="r" b="b"/>
              <a:pathLst>
                <a:path w="4883785" h="447675">
                  <a:moveTo>
                    <a:pt x="4881474" y="447456"/>
                  </a:moveTo>
                  <a:lnTo>
                    <a:pt x="0" y="3562"/>
                  </a:lnTo>
                  <a:lnTo>
                    <a:pt x="0" y="0"/>
                  </a:lnTo>
                  <a:lnTo>
                    <a:pt x="4883438" y="444077"/>
                  </a:lnTo>
                  <a:lnTo>
                    <a:pt x="4882317" y="446814"/>
                  </a:lnTo>
                  <a:lnTo>
                    <a:pt x="4881474" y="447456"/>
                  </a:lnTo>
                  <a:close/>
                </a:path>
              </a:pathLst>
            </a:custGeom>
            <a:solidFill>
              <a:srgbClr val="6FB6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992266" y="5819309"/>
              <a:ext cx="4885055" cy="447675"/>
            </a:xfrm>
            <a:custGeom>
              <a:avLst/>
              <a:gdLst/>
              <a:ahLst/>
              <a:cxnLst/>
              <a:rect l="l" t="t" r="r" b="b"/>
              <a:pathLst>
                <a:path w="4885055" h="447675">
                  <a:moveTo>
                    <a:pt x="4883444" y="447635"/>
                  </a:moveTo>
                  <a:lnTo>
                    <a:pt x="0" y="3557"/>
                  </a:lnTo>
                  <a:lnTo>
                    <a:pt x="0" y="0"/>
                  </a:lnTo>
                  <a:lnTo>
                    <a:pt x="4884850" y="444201"/>
                  </a:lnTo>
                  <a:lnTo>
                    <a:pt x="4883444" y="447635"/>
                  </a:lnTo>
                  <a:close/>
                </a:path>
              </a:pathLst>
            </a:custGeom>
            <a:solidFill>
              <a:srgbClr val="74B7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992266" y="5815732"/>
              <a:ext cx="4886325" cy="448309"/>
            </a:xfrm>
            <a:custGeom>
              <a:avLst/>
              <a:gdLst/>
              <a:ahLst/>
              <a:cxnLst/>
              <a:rect l="l" t="t" r="r" b="b"/>
              <a:pathLst>
                <a:path w="4886325" h="448310">
                  <a:moveTo>
                    <a:pt x="4884856" y="447764"/>
                  </a:moveTo>
                  <a:lnTo>
                    <a:pt x="0" y="3558"/>
                  </a:lnTo>
                  <a:lnTo>
                    <a:pt x="0" y="0"/>
                  </a:lnTo>
                  <a:lnTo>
                    <a:pt x="4886262" y="444330"/>
                  </a:lnTo>
                  <a:lnTo>
                    <a:pt x="4884856" y="447764"/>
                  </a:lnTo>
                  <a:close/>
                </a:path>
              </a:pathLst>
            </a:custGeom>
            <a:solidFill>
              <a:srgbClr val="78B7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992266" y="5812156"/>
              <a:ext cx="4888230" cy="448309"/>
            </a:xfrm>
            <a:custGeom>
              <a:avLst/>
              <a:gdLst/>
              <a:ahLst/>
              <a:cxnLst/>
              <a:rect l="l" t="t" r="r" b="b"/>
              <a:pathLst>
                <a:path w="4888230" h="448310">
                  <a:moveTo>
                    <a:pt x="4886268" y="447892"/>
                  </a:moveTo>
                  <a:lnTo>
                    <a:pt x="0" y="3561"/>
                  </a:lnTo>
                  <a:lnTo>
                    <a:pt x="0" y="0"/>
                  </a:lnTo>
                  <a:lnTo>
                    <a:pt x="4887673" y="444461"/>
                  </a:lnTo>
                  <a:lnTo>
                    <a:pt x="4886268" y="447892"/>
                  </a:lnTo>
                  <a:close/>
                </a:path>
              </a:pathLst>
            </a:custGeom>
            <a:solidFill>
              <a:srgbClr val="7DB8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992266" y="5808580"/>
              <a:ext cx="4889500" cy="448309"/>
            </a:xfrm>
            <a:custGeom>
              <a:avLst/>
              <a:gdLst/>
              <a:ahLst/>
              <a:cxnLst/>
              <a:rect l="l" t="t" r="r" b="b"/>
              <a:pathLst>
                <a:path w="4889500" h="448310">
                  <a:moveTo>
                    <a:pt x="4887680" y="448020"/>
                  </a:moveTo>
                  <a:lnTo>
                    <a:pt x="0" y="3561"/>
                  </a:lnTo>
                  <a:lnTo>
                    <a:pt x="0" y="0"/>
                  </a:lnTo>
                  <a:lnTo>
                    <a:pt x="4889085" y="444589"/>
                  </a:lnTo>
                  <a:lnTo>
                    <a:pt x="4887680" y="448020"/>
                  </a:lnTo>
                  <a:close/>
                </a:path>
              </a:pathLst>
            </a:custGeom>
            <a:solidFill>
              <a:srgbClr val="81B8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992266" y="5805006"/>
              <a:ext cx="4890770" cy="448309"/>
            </a:xfrm>
            <a:custGeom>
              <a:avLst/>
              <a:gdLst/>
              <a:ahLst/>
              <a:cxnLst/>
              <a:rect l="l" t="t" r="r" b="b"/>
              <a:pathLst>
                <a:path w="4890770" h="448310">
                  <a:moveTo>
                    <a:pt x="4889091" y="448149"/>
                  </a:moveTo>
                  <a:lnTo>
                    <a:pt x="0" y="3558"/>
                  </a:lnTo>
                  <a:lnTo>
                    <a:pt x="0" y="0"/>
                  </a:lnTo>
                  <a:lnTo>
                    <a:pt x="4890497" y="444715"/>
                  </a:lnTo>
                  <a:lnTo>
                    <a:pt x="4889091" y="448149"/>
                  </a:lnTo>
                  <a:close/>
                </a:path>
              </a:pathLst>
            </a:custGeom>
            <a:solidFill>
              <a:srgbClr val="85B9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992266" y="5801430"/>
              <a:ext cx="4892040" cy="448309"/>
            </a:xfrm>
            <a:custGeom>
              <a:avLst/>
              <a:gdLst/>
              <a:ahLst/>
              <a:cxnLst/>
              <a:rect l="l" t="t" r="r" b="b"/>
              <a:pathLst>
                <a:path w="4892040" h="448310">
                  <a:moveTo>
                    <a:pt x="4890503" y="448277"/>
                  </a:moveTo>
                  <a:lnTo>
                    <a:pt x="0" y="3561"/>
                  </a:lnTo>
                  <a:lnTo>
                    <a:pt x="0" y="0"/>
                  </a:lnTo>
                  <a:lnTo>
                    <a:pt x="4891802" y="444836"/>
                  </a:lnTo>
                  <a:lnTo>
                    <a:pt x="4891802" y="445104"/>
                  </a:lnTo>
                  <a:lnTo>
                    <a:pt x="4890503" y="448277"/>
                  </a:lnTo>
                  <a:close/>
                </a:path>
              </a:pathLst>
            </a:custGeom>
            <a:solidFill>
              <a:srgbClr val="89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992266" y="5797853"/>
              <a:ext cx="4892040" cy="448945"/>
            </a:xfrm>
            <a:custGeom>
              <a:avLst/>
              <a:gdLst/>
              <a:ahLst/>
              <a:cxnLst/>
              <a:rect l="l" t="t" r="r" b="b"/>
              <a:pathLst>
                <a:path w="4892040" h="448945">
                  <a:moveTo>
                    <a:pt x="4891802" y="448395"/>
                  </a:moveTo>
                  <a:lnTo>
                    <a:pt x="0" y="3562"/>
                  </a:lnTo>
                  <a:lnTo>
                    <a:pt x="0" y="0"/>
                  </a:lnTo>
                  <a:lnTo>
                    <a:pt x="4891802" y="444837"/>
                  </a:lnTo>
                  <a:lnTo>
                    <a:pt x="4891802" y="448395"/>
                  </a:lnTo>
                  <a:close/>
                </a:path>
              </a:pathLst>
            </a:custGeom>
            <a:solidFill>
              <a:srgbClr val="8CB9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992266" y="5794280"/>
              <a:ext cx="4892040" cy="448945"/>
            </a:xfrm>
            <a:custGeom>
              <a:avLst/>
              <a:gdLst/>
              <a:ahLst/>
              <a:cxnLst/>
              <a:rect l="l" t="t" r="r" b="b"/>
              <a:pathLst>
                <a:path w="4892040" h="448945">
                  <a:moveTo>
                    <a:pt x="4891802" y="448395"/>
                  </a:moveTo>
                  <a:lnTo>
                    <a:pt x="0" y="3557"/>
                  </a:lnTo>
                  <a:lnTo>
                    <a:pt x="0" y="0"/>
                  </a:lnTo>
                  <a:lnTo>
                    <a:pt x="4891802" y="444833"/>
                  </a:lnTo>
                  <a:lnTo>
                    <a:pt x="4891802" y="448395"/>
                  </a:lnTo>
                  <a:close/>
                </a:path>
              </a:pathLst>
            </a:custGeom>
            <a:solidFill>
              <a:srgbClr val="91BA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992266" y="5790704"/>
              <a:ext cx="4892040" cy="448945"/>
            </a:xfrm>
            <a:custGeom>
              <a:avLst/>
              <a:gdLst/>
              <a:ahLst/>
              <a:cxnLst/>
              <a:rect l="l" t="t" r="r" b="b"/>
              <a:pathLst>
                <a:path w="4892040" h="448945">
                  <a:moveTo>
                    <a:pt x="4891802" y="448394"/>
                  </a:moveTo>
                  <a:lnTo>
                    <a:pt x="0" y="3557"/>
                  </a:lnTo>
                  <a:lnTo>
                    <a:pt x="0" y="0"/>
                  </a:lnTo>
                  <a:lnTo>
                    <a:pt x="4891802" y="444833"/>
                  </a:lnTo>
                  <a:lnTo>
                    <a:pt x="4891802" y="448394"/>
                  </a:lnTo>
                  <a:close/>
                </a:path>
              </a:pathLst>
            </a:custGeom>
            <a:solidFill>
              <a:srgbClr val="94BA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992266" y="5787127"/>
              <a:ext cx="4892040" cy="448945"/>
            </a:xfrm>
            <a:custGeom>
              <a:avLst/>
              <a:gdLst/>
              <a:ahLst/>
              <a:cxnLst/>
              <a:rect l="l" t="t" r="r" b="b"/>
              <a:pathLst>
                <a:path w="4892040" h="448945">
                  <a:moveTo>
                    <a:pt x="4891802" y="448395"/>
                  </a:moveTo>
                  <a:lnTo>
                    <a:pt x="0" y="3562"/>
                  </a:lnTo>
                  <a:lnTo>
                    <a:pt x="0" y="0"/>
                  </a:lnTo>
                  <a:lnTo>
                    <a:pt x="4891802" y="444837"/>
                  </a:lnTo>
                  <a:lnTo>
                    <a:pt x="4891802" y="448395"/>
                  </a:lnTo>
                  <a:close/>
                </a:path>
              </a:pathLst>
            </a:custGeom>
            <a:solidFill>
              <a:srgbClr val="98BB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992266" y="5783554"/>
              <a:ext cx="4892040" cy="448945"/>
            </a:xfrm>
            <a:custGeom>
              <a:avLst/>
              <a:gdLst/>
              <a:ahLst/>
              <a:cxnLst/>
              <a:rect l="l" t="t" r="r" b="b"/>
              <a:pathLst>
                <a:path w="4892040" h="448945">
                  <a:moveTo>
                    <a:pt x="4891802" y="448391"/>
                  </a:moveTo>
                  <a:lnTo>
                    <a:pt x="0" y="3557"/>
                  </a:lnTo>
                  <a:lnTo>
                    <a:pt x="0" y="0"/>
                  </a:lnTo>
                  <a:lnTo>
                    <a:pt x="4891802" y="444833"/>
                  </a:lnTo>
                  <a:lnTo>
                    <a:pt x="4891802" y="448391"/>
                  </a:lnTo>
                  <a:close/>
                </a:path>
              </a:pathLst>
            </a:custGeom>
            <a:solidFill>
              <a:srgbClr val="9BB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992266" y="5779977"/>
              <a:ext cx="4892040" cy="448945"/>
            </a:xfrm>
            <a:custGeom>
              <a:avLst/>
              <a:gdLst/>
              <a:ahLst/>
              <a:cxnLst/>
              <a:rect l="l" t="t" r="r" b="b"/>
              <a:pathLst>
                <a:path w="4892040" h="448945">
                  <a:moveTo>
                    <a:pt x="4891802" y="448395"/>
                  </a:moveTo>
                  <a:lnTo>
                    <a:pt x="0" y="3558"/>
                  </a:lnTo>
                  <a:lnTo>
                    <a:pt x="0" y="0"/>
                  </a:lnTo>
                  <a:lnTo>
                    <a:pt x="4891802" y="444834"/>
                  </a:lnTo>
                  <a:lnTo>
                    <a:pt x="4891802" y="448395"/>
                  </a:lnTo>
                  <a:close/>
                </a:path>
              </a:pathLst>
            </a:custGeom>
            <a:solidFill>
              <a:srgbClr val="9EBB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992266" y="5776401"/>
              <a:ext cx="4892040" cy="448945"/>
            </a:xfrm>
            <a:custGeom>
              <a:avLst/>
              <a:gdLst/>
              <a:ahLst/>
              <a:cxnLst/>
              <a:rect l="l" t="t" r="r" b="b"/>
              <a:pathLst>
                <a:path w="4892040" h="448945">
                  <a:moveTo>
                    <a:pt x="4891802" y="448395"/>
                  </a:moveTo>
                  <a:lnTo>
                    <a:pt x="0" y="3561"/>
                  </a:lnTo>
                  <a:lnTo>
                    <a:pt x="0" y="0"/>
                  </a:lnTo>
                  <a:lnTo>
                    <a:pt x="4891802" y="444836"/>
                  </a:lnTo>
                  <a:lnTo>
                    <a:pt x="4891802" y="448395"/>
                  </a:lnTo>
                  <a:close/>
                </a:path>
              </a:pathLst>
            </a:custGeom>
            <a:solidFill>
              <a:srgbClr val="A1BB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992266" y="5772823"/>
              <a:ext cx="4892040" cy="448945"/>
            </a:xfrm>
            <a:custGeom>
              <a:avLst/>
              <a:gdLst/>
              <a:ahLst/>
              <a:cxnLst/>
              <a:rect l="l" t="t" r="r" b="b"/>
              <a:pathLst>
                <a:path w="4892040" h="448945">
                  <a:moveTo>
                    <a:pt x="4891802" y="448395"/>
                  </a:moveTo>
                  <a:lnTo>
                    <a:pt x="0" y="3562"/>
                  </a:lnTo>
                  <a:lnTo>
                    <a:pt x="0" y="0"/>
                  </a:lnTo>
                  <a:lnTo>
                    <a:pt x="4891802" y="444837"/>
                  </a:lnTo>
                  <a:lnTo>
                    <a:pt x="4891802" y="448395"/>
                  </a:lnTo>
                  <a:close/>
                </a:path>
              </a:pathLst>
            </a:custGeom>
            <a:solidFill>
              <a:srgbClr val="A4BC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992266" y="5769251"/>
              <a:ext cx="4892040" cy="448945"/>
            </a:xfrm>
            <a:custGeom>
              <a:avLst/>
              <a:gdLst/>
              <a:ahLst/>
              <a:cxnLst/>
              <a:rect l="l" t="t" r="r" b="b"/>
              <a:pathLst>
                <a:path w="4892040" h="448945">
                  <a:moveTo>
                    <a:pt x="4891802" y="448395"/>
                  </a:moveTo>
                  <a:lnTo>
                    <a:pt x="0" y="3558"/>
                  </a:lnTo>
                  <a:lnTo>
                    <a:pt x="0" y="0"/>
                  </a:lnTo>
                  <a:lnTo>
                    <a:pt x="4891802" y="444834"/>
                  </a:lnTo>
                  <a:lnTo>
                    <a:pt x="4891802" y="448395"/>
                  </a:lnTo>
                  <a:close/>
                </a:path>
              </a:pathLst>
            </a:custGeom>
            <a:solidFill>
              <a:srgbClr val="A7BC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992266" y="5765674"/>
              <a:ext cx="4892040" cy="448945"/>
            </a:xfrm>
            <a:custGeom>
              <a:avLst/>
              <a:gdLst/>
              <a:ahLst/>
              <a:cxnLst/>
              <a:rect l="l" t="t" r="r" b="b"/>
              <a:pathLst>
                <a:path w="4892040" h="448945">
                  <a:moveTo>
                    <a:pt x="4891802" y="448394"/>
                  </a:moveTo>
                  <a:lnTo>
                    <a:pt x="0" y="3557"/>
                  </a:lnTo>
                  <a:lnTo>
                    <a:pt x="0" y="0"/>
                  </a:lnTo>
                  <a:lnTo>
                    <a:pt x="4891802" y="444833"/>
                  </a:lnTo>
                  <a:lnTo>
                    <a:pt x="4891802" y="448394"/>
                  </a:lnTo>
                  <a:close/>
                </a:path>
              </a:pathLst>
            </a:custGeom>
            <a:solidFill>
              <a:srgbClr val="AABC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992266" y="5762097"/>
              <a:ext cx="4892040" cy="448945"/>
            </a:xfrm>
            <a:custGeom>
              <a:avLst/>
              <a:gdLst/>
              <a:ahLst/>
              <a:cxnLst/>
              <a:rect l="l" t="t" r="r" b="b"/>
              <a:pathLst>
                <a:path w="4892040" h="448945">
                  <a:moveTo>
                    <a:pt x="4891802" y="448395"/>
                  </a:moveTo>
                  <a:lnTo>
                    <a:pt x="0" y="3562"/>
                  </a:lnTo>
                  <a:lnTo>
                    <a:pt x="0" y="0"/>
                  </a:lnTo>
                  <a:lnTo>
                    <a:pt x="4891802" y="444837"/>
                  </a:lnTo>
                  <a:lnTo>
                    <a:pt x="4891802" y="448395"/>
                  </a:lnTo>
                  <a:close/>
                </a:path>
              </a:pathLst>
            </a:custGeom>
            <a:solidFill>
              <a:srgbClr val="ACBC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992266" y="5758525"/>
              <a:ext cx="4892040" cy="448945"/>
            </a:xfrm>
            <a:custGeom>
              <a:avLst/>
              <a:gdLst/>
              <a:ahLst/>
              <a:cxnLst/>
              <a:rect l="l" t="t" r="r" b="b"/>
              <a:pathLst>
                <a:path w="4892040" h="448945">
                  <a:moveTo>
                    <a:pt x="4891802" y="448392"/>
                  </a:moveTo>
                  <a:lnTo>
                    <a:pt x="0" y="3557"/>
                  </a:lnTo>
                  <a:lnTo>
                    <a:pt x="0" y="0"/>
                  </a:lnTo>
                  <a:lnTo>
                    <a:pt x="4891802" y="444833"/>
                  </a:lnTo>
                  <a:lnTo>
                    <a:pt x="4891802" y="448392"/>
                  </a:lnTo>
                  <a:close/>
                </a:path>
              </a:pathLst>
            </a:custGeom>
            <a:solidFill>
              <a:srgbClr val="B0B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992266" y="5754947"/>
              <a:ext cx="4892040" cy="448945"/>
            </a:xfrm>
            <a:custGeom>
              <a:avLst/>
              <a:gdLst/>
              <a:ahLst/>
              <a:cxnLst/>
              <a:rect l="l" t="t" r="r" b="b"/>
              <a:pathLst>
                <a:path w="4892040" h="448945">
                  <a:moveTo>
                    <a:pt x="4891802" y="448395"/>
                  </a:moveTo>
                  <a:lnTo>
                    <a:pt x="0" y="3558"/>
                  </a:lnTo>
                  <a:lnTo>
                    <a:pt x="0" y="0"/>
                  </a:lnTo>
                  <a:lnTo>
                    <a:pt x="4891802" y="444834"/>
                  </a:lnTo>
                  <a:lnTo>
                    <a:pt x="4891802" y="448395"/>
                  </a:lnTo>
                  <a:close/>
                </a:path>
              </a:pathLst>
            </a:custGeom>
            <a:solidFill>
              <a:srgbClr val="B2B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992266" y="5751371"/>
              <a:ext cx="4892040" cy="448945"/>
            </a:xfrm>
            <a:custGeom>
              <a:avLst/>
              <a:gdLst/>
              <a:ahLst/>
              <a:cxnLst/>
              <a:rect l="l" t="t" r="r" b="b"/>
              <a:pathLst>
                <a:path w="4892040" h="448945">
                  <a:moveTo>
                    <a:pt x="4891802" y="448395"/>
                  </a:moveTo>
                  <a:lnTo>
                    <a:pt x="0" y="3561"/>
                  </a:lnTo>
                  <a:lnTo>
                    <a:pt x="0" y="0"/>
                  </a:lnTo>
                  <a:lnTo>
                    <a:pt x="4891802" y="444836"/>
                  </a:lnTo>
                  <a:lnTo>
                    <a:pt x="4891802" y="448395"/>
                  </a:lnTo>
                  <a:close/>
                </a:path>
              </a:pathLst>
            </a:custGeom>
            <a:solidFill>
              <a:srgbClr val="B5B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992266" y="5747828"/>
              <a:ext cx="4892040" cy="448945"/>
            </a:xfrm>
            <a:custGeom>
              <a:avLst/>
              <a:gdLst/>
              <a:ahLst/>
              <a:cxnLst/>
              <a:rect l="l" t="t" r="r" b="b"/>
              <a:pathLst>
                <a:path w="4892040" h="448945">
                  <a:moveTo>
                    <a:pt x="4891802" y="448361"/>
                  </a:moveTo>
                  <a:lnTo>
                    <a:pt x="0" y="3528"/>
                  </a:lnTo>
                  <a:lnTo>
                    <a:pt x="0" y="906"/>
                  </a:lnTo>
                  <a:lnTo>
                    <a:pt x="371" y="0"/>
                  </a:lnTo>
                  <a:lnTo>
                    <a:pt x="4891802" y="444803"/>
                  </a:lnTo>
                  <a:lnTo>
                    <a:pt x="4891802" y="448361"/>
                  </a:lnTo>
                  <a:close/>
                </a:path>
              </a:pathLst>
            </a:custGeom>
            <a:solidFill>
              <a:srgbClr val="B8B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992632" y="5742685"/>
              <a:ext cx="4892040" cy="450215"/>
            </a:xfrm>
            <a:custGeom>
              <a:avLst/>
              <a:gdLst/>
              <a:ahLst/>
              <a:cxnLst/>
              <a:rect l="l" t="t" r="r" b="b"/>
              <a:pathLst>
                <a:path w="4892040" h="450214">
                  <a:moveTo>
                    <a:pt x="4891430" y="444601"/>
                  </a:moveTo>
                  <a:lnTo>
                    <a:pt x="2108" y="0"/>
                  </a:lnTo>
                  <a:lnTo>
                    <a:pt x="1409" y="1701"/>
                  </a:lnTo>
                  <a:lnTo>
                    <a:pt x="0" y="5130"/>
                  </a:lnTo>
                  <a:lnTo>
                    <a:pt x="4891430" y="449935"/>
                  </a:lnTo>
                  <a:lnTo>
                    <a:pt x="4891430" y="448170"/>
                  </a:lnTo>
                  <a:lnTo>
                    <a:pt x="4891430" y="446379"/>
                  </a:lnTo>
                  <a:lnTo>
                    <a:pt x="4891430" y="444601"/>
                  </a:lnTo>
                  <a:close/>
                </a:path>
              </a:pathLst>
            </a:custGeom>
            <a:solidFill>
              <a:srgbClr val="BC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994755" y="5739225"/>
              <a:ext cx="4889500" cy="448309"/>
            </a:xfrm>
            <a:custGeom>
              <a:avLst/>
              <a:gdLst/>
              <a:ahLst/>
              <a:cxnLst/>
              <a:rect l="l" t="t" r="r" b="b"/>
              <a:pathLst>
                <a:path w="4889500" h="448310">
                  <a:moveTo>
                    <a:pt x="4889313" y="448038"/>
                  </a:moveTo>
                  <a:lnTo>
                    <a:pt x="0" y="3430"/>
                  </a:lnTo>
                  <a:lnTo>
                    <a:pt x="1404" y="0"/>
                  </a:lnTo>
                  <a:lnTo>
                    <a:pt x="4889313" y="444479"/>
                  </a:lnTo>
                  <a:lnTo>
                    <a:pt x="4889313" y="448038"/>
                  </a:lnTo>
                  <a:close/>
                </a:path>
              </a:pathLst>
            </a:custGeom>
            <a:solidFill>
              <a:srgbClr val="B8B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996168" y="5735773"/>
              <a:ext cx="4888230" cy="448309"/>
            </a:xfrm>
            <a:custGeom>
              <a:avLst/>
              <a:gdLst/>
              <a:ahLst/>
              <a:cxnLst/>
              <a:rect l="l" t="t" r="r" b="b"/>
              <a:pathLst>
                <a:path w="4888230" h="448310">
                  <a:moveTo>
                    <a:pt x="4887900" y="447913"/>
                  </a:moveTo>
                  <a:lnTo>
                    <a:pt x="0" y="3433"/>
                  </a:lnTo>
                  <a:lnTo>
                    <a:pt x="1406" y="0"/>
                  </a:lnTo>
                  <a:lnTo>
                    <a:pt x="4887900" y="444351"/>
                  </a:lnTo>
                  <a:lnTo>
                    <a:pt x="4887900" y="447913"/>
                  </a:lnTo>
                  <a:close/>
                </a:path>
              </a:pathLst>
            </a:custGeom>
            <a:solidFill>
              <a:srgbClr val="B5B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997581" y="5732325"/>
              <a:ext cx="4886960" cy="448309"/>
            </a:xfrm>
            <a:custGeom>
              <a:avLst/>
              <a:gdLst/>
              <a:ahLst/>
              <a:cxnLst/>
              <a:rect l="l" t="t" r="r" b="b"/>
              <a:pathLst>
                <a:path w="4886960" h="448310">
                  <a:moveTo>
                    <a:pt x="4886487" y="447784"/>
                  </a:moveTo>
                  <a:lnTo>
                    <a:pt x="0" y="3430"/>
                  </a:lnTo>
                  <a:lnTo>
                    <a:pt x="1405" y="0"/>
                  </a:lnTo>
                  <a:lnTo>
                    <a:pt x="4886487" y="444223"/>
                  </a:lnTo>
                  <a:lnTo>
                    <a:pt x="4886487" y="447784"/>
                  </a:lnTo>
                  <a:close/>
                </a:path>
              </a:pathLst>
            </a:custGeom>
            <a:solidFill>
              <a:srgbClr val="B3B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998993" y="5728874"/>
              <a:ext cx="4885690" cy="447675"/>
            </a:xfrm>
            <a:custGeom>
              <a:avLst/>
              <a:gdLst/>
              <a:ahLst/>
              <a:cxnLst/>
              <a:rect l="l" t="t" r="r" b="b"/>
              <a:pathLst>
                <a:path w="4885690" h="447675">
                  <a:moveTo>
                    <a:pt x="4885075" y="447656"/>
                  </a:moveTo>
                  <a:lnTo>
                    <a:pt x="0" y="3434"/>
                  </a:lnTo>
                  <a:lnTo>
                    <a:pt x="1406" y="0"/>
                  </a:lnTo>
                  <a:lnTo>
                    <a:pt x="4885075" y="444098"/>
                  </a:lnTo>
                  <a:lnTo>
                    <a:pt x="4885075" y="447656"/>
                  </a:lnTo>
                  <a:close/>
                </a:path>
              </a:pathLst>
            </a:custGeom>
            <a:solidFill>
              <a:srgbClr val="B0BC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1000406" y="5725436"/>
              <a:ext cx="4883785" cy="447675"/>
            </a:xfrm>
            <a:custGeom>
              <a:avLst/>
              <a:gdLst/>
              <a:ahLst/>
              <a:cxnLst/>
              <a:rect l="l" t="t" r="r" b="b"/>
              <a:pathLst>
                <a:path w="4883785" h="447675">
                  <a:moveTo>
                    <a:pt x="4883661" y="447516"/>
                  </a:moveTo>
                  <a:lnTo>
                    <a:pt x="0" y="3419"/>
                  </a:lnTo>
                  <a:lnTo>
                    <a:pt x="1344" y="136"/>
                  </a:lnTo>
                  <a:lnTo>
                    <a:pt x="1523" y="0"/>
                  </a:lnTo>
                  <a:lnTo>
                    <a:pt x="4883661" y="443954"/>
                  </a:lnTo>
                  <a:lnTo>
                    <a:pt x="4883661" y="447516"/>
                  </a:lnTo>
                  <a:close/>
                </a:path>
              </a:pathLst>
            </a:custGeom>
            <a:solidFill>
              <a:srgbClr val="AEBC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1001952" y="5722238"/>
              <a:ext cx="4882515" cy="447675"/>
            </a:xfrm>
            <a:custGeom>
              <a:avLst/>
              <a:gdLst/>
              <a:ahLst/>
              <a:cxnLst/>
              <a:rect l="l" t="t" r="r" b="b"/>
              <a:pathLst>
                <a:path w="4882515" h="447675">
                  <a:moveTo>
                    <a:pt x="4882115" y="447134"/>
                  </a:moveTo>
                  <a:lnTo>
                    <a:pt x="0" y="3181"/>
                  </a:lnTo>
                  <a:lnTo>
                    <a:pt x="4177" y="0"/>
                  </a:lnTo>
                  <a:lnTo>
                    <a:pt x="4882115" y="443576"/>
                  </a:lnTo>
                  <a:lnTo>
                    <a:pt x="4882115" y="447134"/>
                  </a:lnTo>
                  <a:close/>
                </a:path>
              </a:pathLst>
            </a:custGeom>
            <a:solidFill>
              <a:srgbClr val="ACBC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1006151" y="5719042"/>
              <a:ext cx="4878070" cy="447040"/>
            </a:xfrm>
            <a:custGeom>
              <a:avLst/>
              <a:gdLst/>
              <a:ahLst/>
              <a:cxnLst/>
              <a:rect l="l" t="t" r="r" b="b"/>
              <a:pathLst>
                <a:path w="4878070" h="447039">
                  <a:moveTo>
                    <a:pt x="4877917" y="446753"/>
                  </a:moveTo>
                  <a:lnTo>
                    <a:pt x="0" y="3179"/>
                  </a:lnTo>
                  <a:lnTo>
                    <a:pt x="4174" y="0"/>
                  </a:lnTo>
                  <a:lnTo>
                    <a:pt x="4877917" y="443192"/>
                  </a:lnTo>
                  <a:lnTo>
                    <a:pt x="4877917" y="446753"/>
                  </a:lnTo>
                  <a:close/>
                </a:path>
              </a:pathLst>
            </a:custGeom>
            <a:solidFill>
              <a:srgbClr val="A9BC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1010347" y="5715847"/>
              <a:ext cx="4874260" cy="446405"/>
            </a:xfrm>
            <a:custGeom>
              <a:avLst/>
              <a:gdLst/>
              <a:ahLst/>
              <a:cxnLst/>
              <a:rect l="l" t="t" r="r" b="b"/>
              <a:pathLst>
                <a:path w="4874260" h="446404">
                  <a:moveTo>
                    <a:pt x="4873721" y="446368"/>
                  </a:moveTo>
                  <a:lnTo>
                    <a:pt x="0" y="3178"/>
                  </a:lnTo>
                  <a:lnTo>
                    <a:pt x="4173" y="0"/>
                  </a:lnTo>
                  <a:lnTo>
                    <a:pt x="4873721" y="442809"/>
                  </a:lnTo>
                  <a:lnTo>
                    <a:pt x="4873721" y="446368"/>
                  </a:lnTo>
                  <a:close/>
                </a:path>
              </a:pathLst>
            </a:custGeom>
            <a:solidFill>
              <a:srgbClr val="A7BC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1014542" y="5712649"/>
              <a:ext cx="4869815" cy="446405"/>
            </a:xfrm>
            <a:custGeom>
              <a:avLst/>
              <a:gdLst/>
              <a:ahLst/>
              <a:cxnLst/>
              <a:rect l="l" t="t" r="r" b="b"/>
              <a:pathLst>
                <a:path w="4869815" h="446404">
                  <a:moveTo>
                    <a:pt x="4869526" y="445990"/>
                  </a:moveTo>
                  <a:lnTo>
                    <a:pt x="0" y="3182"/>
                  </a:lnTo>
                  <a:lnTo>
                    <a:pt x="4178" y="0"/>
                  </a:lnTo>
                  <a:lnTo>
                    <a:pt x="4869526" y="442432"/>
                  </a:lnTo>
                  <a:lnTo>
                    <a:pt x="4869526" y="445990"/>
                  </a:lnTo>
                  <a:close/>
                </a:path>
              </a:pathLst>
            </a:custGeom>
            <a:solidFill>
              <a:srgbClr val="A3BC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1018741" y="5709454"/>
              <a:ext cx="4865370" cy="445770"/>
            </a:xfrm>
            <a:custGeom>
              <a:avLst/>
              <a:gdLst/>
              <a:ahLst/>
              <a:cxnLst/>
              <a:rect l="l" t="t" r="r" b="b"/>
              <a:pathLst>
                <a:path w="4865370" h="445770">
                  <a:moveTo>
                    <a:pt x="4865327" y="445607"/>
                  </a:moveTo>
                  <a:lnTo>
                    <a:pt x="0" y="3178"/>
                  </a:lnTo>
                  <a:lnTo>
                    <a:pt x="4173" y="0"/>
                  </a:lnTo>
                  <a:lnTo>
                    <a:pt x="4865327" y="442046"/>
                  </a:lnTo>
                  <a:lnTo>
                    <a:pt x="4865327" y="445607"/>
                  </a:lnTo>
                  <a:close/>
                </a:path>
              </a:pathLst>
            </a:custGeom>
            <a:solidFill>
              <a:srgbClr val="A1BB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1022937" y="5706255"/>
              <a:ext cx="4861560" cy="445770"/>
            </a:xfrm>
            <a:custGeom>
              <a:avLst/>
              <a:gdLst/>
              <a:ahLst/>
              <a:cxnLst/>
              <a:rect l="l" t="t" r="r" b="b"/>
              <a:pathLst>
                <a:path w="4861560" h="445770">
                  <a:moveTo>
                    <a:pt x="4861131" y="445226"/>
                  </a:moveTo>
                  <a:lnTo>
                    <a:pt x="0" y="3181"/>
                  </a:lnTo>
                  <a:lnTo>
                    <a:pt x="4177" y="0"/>
                  </a:lnTo>
                  <a:lnTo>
                    <a:pt x="4861131" y="441667"/>
                  </a:lnTo>
                  <a:lnTo>
                    <a:pt x="4861131" y="445226"/>
                  </a:lnTo>
                  <a:close/>
                </a:path>
              </a:pathLst>
            </a:custGeom>
            <a:solidFill>
              <a:srgbClr val="9EBB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1027136" y="5703277"/>
              <a:ext cx="4857115" cy="445134"/>
            </a:xfrm>
            <a:custGeom>
              <a:avLst/>
              <a:gdLst/>
              <a:ahLst/>
              <a:cxnLst/>
              <a:rect l="l" t="t" r="r" b="b"/>
              <a:pathLst>
                <a:path w="4857115" h="445135">
                  <a:moveTo>
                    <a:pt x="4856932" y="444628"/>
                  </a:moveTo>
                  <a:lnTo>
                    <a:pt x="0" y="2962"/>
                  </a:lnTo>
                  <a:lnTo>
                    <a:pt x="1026" y="2179"/>
                  </a:lnTo>
                  <a:lnTo>
                    <a:pt x="6561" y="0"/>
                  </a:lnTo>
                  <a:lnTo>
                    <a:pt x="4856932" y="441066"/>
                  </a:lnTo>
                  <a:lnTo>
                    <a:pt x="4856932" y="444628"/>
                  </a:lnTo>
                  <a:close/>
                </a:path>
              </a:pathLst>
            </a:custGeom>
            <a:solidFill>
              <a:srgbClr val="9BB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1033735" y="5700368"/>
              <a:ext cx="4850765" cy="444500"/>
            </a:xfrm>
            <a:custGeom>
              <a:avLst/>
              <a:gdLst/>
              <a:ahLst/>
              <a:cxnLst/>
              <a:rect l="l" t="t" r="r" b="b"/>
              <a:pathLst>
                <a:path w="4850765" h="444500">
                  <a:moveTo>
                    <a:pt x="4850333" y="443956"/>
                  </a:moveTo>
                  <a:lnTo>
                    <a:pt x="0" y="2893"/>
                  </a:lnTo>
                  <a:lnTo>
                    <a:pt x="7345" y="0"/>
                  </a:lnTo>
                  <a:lnTo>
                    <a:pt x="4850333" y="440397"/>
                  </a:lnTo>
                  <a:lnTo>
                    <a:pt x="4850333" y="443956"/>
                  </a:lnTo>
                  <a:close/>
                </a:path>
              </a:pathLst>
            </a:custGeom>
            <a:solidFill>
              <a:srgbClr val="99BB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1041119" y="5697462"/>
              <a:ext cx="4843145" cy="443865"/>
            </a:xfrm>
            <a:custGeom>
              <a:avLst/>
              <a:gdLst/>
              <a:ahLst/>
              <a:cxnLst/>
              <a:rect l="l" t="t" r="r" b="b"/>
              <a:pathLst>
                <a:path w="4843145" h="443864">
                  <a:moveTo>
                    <a:pt x="4842949" y="443285"/>
                  </a:moveTo>
                  <a:lnTo>
                    <a:pt x="0" y="2891"/>
                  </a:lnTo>
                  <a:lnTo>
                    <a:pt x="7340" y="0"/>
                  </a:lnTo>
                  <a:lnTo>
                    <a:pt x="4842949" y="439724"/>
                  </a:lnTo>
                  <a:lnTo>
                    <a:pt x="4842949" y="443285"/>
                  </a:lnTo>
                  <a:close/>
                </a:path>
              </a:pathLst>
            </a:custGeom>
            <a:solidFill>
              <a:srgbClr val="95BA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1048497" y="5694557"/>
              <a:ext cx="4836160" cy="443230"/>
            </a:xfrm>
            <a:custGeom>
              <a:avLst/>
              <a:gdLst/>
              <a:ahLst/>
              <a:cxnLst/>
              <a:rect l="l" t="t" r="r" b="b"/>
              <a:pathLst>
                <a:path w="4836160" h="443229">
                  <a:moveTo>
                    <a:pt x="4835571" y="442614"/>
                  </a:moveTo>
                  <a:lnTo>
                    <a:pt x="0" y="2890"/>
                  </a:lnTo>
                  <a:lnTo>
                    <a:pt x="7338" y="0"/>
                  </a:lnTo>
                  <a:lnTo>
                    <a:pt x="4835571" y="439052"/>
                  </a:lnTo>
                  <a:lnTo>
                    <a:pt x="4835571" y="442614"/>
                  </a:lnTo>
                  <a:close/>
                </a:path>
              </a:pathLst>
            </a:custGeom>
            <a:solidFill>
              <a:srgbClr val="91BA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1055875" y="5691648"/>
              <a:ext cx="4828540" cy="441959"/>
            </a:xfrm>
            <a:custGeom>
              <a:avLst/>
              <a:gdLst/>
              <a:ahLst/>
              <a:cxnLst/>
              <a:rect l="l" t="t" r="r" b="b"/>
              <a:pathLst>
                <a:path w="4828540" h="441960">
                  <a:moveTo>
                    <a:pt x="4828193" y="441943"/>
                  </a:moveTo>
                  <a:lnTo>
                    <a:pt x="0" y="2893"/>
                  </a:lnTo>
                  <a:lnTo>
                    <a:pt x="7345" y="0"/>
                  </a:lnTo>
                  <a:lnTo>
                    <a:pt x="4828193" y="438384"/>
                  </a:lnTo>
                  <a:lnTo>
                    <a:pt x="4828193" y="441943"/>
                  </a:lnTo>
                  <a:close/>
                </a:path>
              </a:pathLst>
            </a:custGeom>
            <a:solidFill>
              <a:srgbClr val="8FBA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1063259" y="5688868"/>
              <a:ext cx="4820920" cy="441325"/>
            </a:xfrm>
            <a:custGeom>
              <a:avLst/>
              <a:gdLst/>
              <a:ahLst/>
              <a:cxnLst/>
              <a:rect l="l" t="t" r="r" b="b"/>
              <a:pathLst>
                <a:path w="4820920" h="441325">
                  <a:moveTo>
                    <a:pt x="4820809" y="441145"/>
                  </a:moveTo>
                  <a:lnTo>
                    <a:pt x="0" y="2764"/>
                  </a:lnTo>
                  <a:lnTo>
                    <a:pt x="5177" y="724"/>
                  </a:lnTo>
                  <a:lnTo>
                    <a:pt x="8736" y="0"/>
                  </a:lnTo>
                  <a:lnTo>
                    <a:pt x="4820809" y="437584"/>
                  </a:lnTo>
                  <a:lnTo>
                    <a:pt x="4820809" y="441145"/>
                  </a:lnTo>
                  <a:close/>
                </a:path>
              </a:pathLst>
            </a:custGeom>
            <a:solidFill>
              <a:srgbClr val="8B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1072058" y="5686394"/>
              <a:ext cx="4812030" cy="440055"/>
            </a:xfrm>
            <a:custGeom>
              <a:avLst/>
              <a:gdLst/>
              <a:ahLst/>
              <a:cxnLst/>
              <a:rect l="l" t="t" r="r" b="b"/>
              <a:pathLst>
                <a:path w="4812030" h="440054">
                  <a:moveTo>
                    <a:pt x="4812010" y="440040"/>
                  </a:moveTo>
                  <a:lnTo>
                    <a:pt x="0" y="2462"/>
                  </a:lnTo>
                  <a:lnTo>
                    <a:pt x="12087" y="0"/>
                  </a:lnTo>
                  <a:lnTo>
                    <a:pt x="4812010" y="436481"/>
                  </a:lnTo>
                  <a:lnTo>
                    <a:pt x="4812010" y="440040"/>
                  </a:lnTo>
                  <a:close/>
                </a:path>
              </a:pathLst>
            </a:custGeom>
            <a:solidFill>
              <a:srgbClr val="88B9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1084208" y="5683920"/>
              <a:ext cx="4799965" cy="439420"/>
            </a:xfrm>
            <a:custGeom>
              <a:avLst/>
              <a:gdLst/>
              <a:ahLst/>
              <a:cxnLst/>
              <a:rect l="l" t="t" r="r" b="b"/>
              <a:pathLst>
                <a:path w="4799965" h="439420">
                  <a:moveTo>
                    <a:pt x="4799860" y="438936"/>
                  </a:moveTo>
                  <a:lnTo>
                    <a:pt x="0" y="2460"/>
                  </a:lnTo>
                  <a:lnTo>
                    <a:pt x="12078" y="0"/>
                  </a:lnTo>
                  <a:lnTo>
                    <a:pt x="4799860" y="435375"/>
                  </a:lnTo>
                  <a:lnTo>
                    <a:pt x="4799860" y="438936"/>
                  </a:lnTo>
                  <a:close/>
                </a:path>
              </a:pathLst>
            </a:custGeom>
            <a:solidFill>
              <a:srgbClr val="84B9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1096349" y="5681446"/>
              <a:ext cx="4787900" cy="438150"/>
            </a:xfrm>
            <a:custGeom>
              <a:avLst/>
              <a:gdLst/>
              <a:ahLst/>
              <a:cxnLst/>
              <a:rect l="l" t="t" r="r" b="b"/>
              <a:pathLst>
                <a:path w="4787900" h="438150">
                  <a:moveTo>
                    <a:pt x="4787719" y="437831"/>
                  </a:moveTo>
                  <a:lnTo>
                    <a:pt x="0" y="2462"/>
                  </a:lnTo>
                  <a:lnTo>
                    <a:pt x="12087" y="0"/>
                  </a:lnTo>
                  <a:lnTo>
                    <a:pt x="4787719" y="434272"/>
                  </a:lnTo>
                  <a:lnTo>
                    <a:pt x="4787719" y="437831"/>
                  </a:lnTo>
                  <a:close/>
                </a:path>
              </a:pathLst>
            </a:custGeom>
            <a:solidFill>
              <a:srgbClr val="80B8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1108499" y="5679061"/>
              <a:ext cx="4775835" cy="436880"/>
            </a:xfrm>
            <a:custGeom>
              <a:avLst/>
              <a:gdLst/>
              <a:ahLst/>
              <a:cxnLst/>
              <a:rect l="l" t="t" r="r" b="b"/>
              <a:pathLst>
                <a:path w="4775835" h="436879">
                  <a:moveTo>
                    <a:pt x="4775569" y="436639"/>
                  </a:moveTo>
                  <a:lnTo>
                    <a:pt x="0" y="2372"/>
                  </a:lnTo>
                  <a:lnTo>
                    <a:pt x="11009" y="129"/>
                  </a:lnTo>
                  <a:lnTo>
                    <a:pt x="13048" y="0"/>
                  </a:lnTo>
                  <a:lnTo>
                    <a:pt x="4775569" y="433078"/>
                  </a:lnTo>
                  <a:lnTo>
                    <a:pt x="4775569" y="436639"/>
                  </a:lnTo>
                  <a:close/>
                </a:path>
              </a:pathLst>
            </a:custGeom>
            <a:solidFill>
              <a:srgbClr val="7DB8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1121666" y="5677590"/>
              <a:ext cx="4762500" cy="434975"/>
            </a:xfrm>
            <a:custGeom>
              <a:avLst/>
              <a:gdLst/>
              <a:ahLst/>
              <a:cxnLst/>
              <a:rect l="l" t="t" r="r" b="b"/>
              <a:pathLst>
                <a:path w="4762500" h="434975">
                  <a:moveTo>
                    <a:pt x="4762402" y="434534"/>
                  </a:moveTo>
                  <a:lnTo>
                    <a:pt x="0" y="1463"/>
                  </a:lnTo>
                  <a:lnTo>
                    <a:pt x="23034" y="0"/>
                  </a:lnTo>
                  <a:lnTo>
                    <a:pt x="4762402" y="430971"/>
                  </a:lnTo>
                  <a:lnTo>
                    <a:pt x="4762402" y="434534"/>
                  </a:lnTo>
                  <a:close/>
                </a:path>
              </a:pathLst>
            </a:custGeom>
            <a:solidFill>
              <a:srgbClr val="78B7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1144824" y="5676117"/>
              <a:ext cx="4739640" cy="432434"/>
            </a:xfrm>
            <a:custGeom>
              <a:avLst/>
              <a:gdLst/>
              <a:ahLst/>
              <a:cxnLst/>
              <a:rect l="l" t="t" r="r" b="b"/>
              <a:pathLst>
                <a:path w="4739640" h="432435">
                  <a:moveTo>
                    <a:pt x="4739244" y="432426"/>
                  </a:moveTo>
                  <a:lnTo>
                    <a:pt x="0" y="1464"/>
                  </a:lnTo>
                  <a:lnTo>
                    <a:pt x="23055" y="0"/>
                  </a:lnTo>
                  <a:lnTo>
                    <a:pt x="4739244" y="428867"/>
                  </a:lnTo>
                  <a:lnTo>
                    <a:pt x="4739244" y="432426"/>
                  </a:lnTo>
                  <a:close/>
                </a:path>
              </a:pathLst>
            </a:custGeom>
            <a:solidFill>
              <a:srgbClr val="74B6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1167998" y="5675454"/>
              <a:ext cx="4716145" cy="429895"/>
            </a:xfrm>
            <a:custGeom>
              <a:avLst/>
              <a:gdLst/>
              <a:ahLst/>
              <a:cxnLst/>
              <a:rect l="l" t="t" r="r" b="b"/>
              <a:pathLst>
                <a:path w="4716145" h="429895">
                  <a:moveTo>
                    <a:pt x="4716070" y="429512"/>
                  </a:moveTo>
                  <a:lnTo>
                    <a:pt x="0" y="655"/>
                  </a:lnTo>
                  <a:lnTo>
                    <a:pt x="10314" y="0"/>
                  </a:lnTo>
                  <a:lnTo>
                    <a:pt x="31929" y="0"/>
                  </a:lnTo>
                  <a:lnTo>
                    <a:pt x="4716070" y="425950"/>
                  </a:lnTo>
                  <a:lnTo>
                    <a:pt x="4716070" y="429512"/>
                  </a:lnTo>
                  <a:close/>
                </a:path>
              </a:pathLst>
            </a:custGeom>
            <a:solidFill>
              <a:srgbClr val="71B7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1200129" y="5675454"/>
              <a:ext cx="4684395" cy="426084"/>
            </a:xfrm>
            <a:custGeom>
              <a:avLst/>
              <a:gdLst/>
              <a:ahLst/>
              <a:cxnLst/>
              <a:rect l="l" t="t" r="r" b="b"/>
              <a:pathLst>
                <a:path w="4684395" h="426085">
                  <a:moveTo>
                    <a:pt x="4683939" y="425932"/>
                  </a:moveTo>
                  <a:lnTo>
                    <a:pt x="0" y="0"/>
                  </a:lnTo>
                  <a:lnTo>
                    <a:pt x="39163" y="0"/>
                  </a:lnTo>
                  <a:lnTo>
                    <a:pt x="4683939" y="422373"/>
                  </a:lnTo>
                  <a:lnTo>
                    <a:pt x="4683939" y="425932"/>
                  </a:lnTo>
                  <a:close/>
                </a:path>
              </a:pathLst>
            </a:custGeom>
            <a:solidFill>
              <a:srgbClr val="6CB6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1239495" y="5675454"/>
              <a:ext cx="4645025" cy="422909"/>
            </a:xfrm>
            <a:custGeom>
              <a:avLst/>
              <a:gdLst/>
              <a:ahLst/>
              <a:cxnLst/>
              <a:rect l="l" t="t" r="r" b="b"/>
              <a:pathLst>
                <a:path w="4645025" h="422910">
                  <a:moveTo>
                    <a:pt x="4644573" y="422355"/>
                  </a:moveTo>
                  <a:lnTo>
                    <a:pt x="0" y="0"/>
                  </a:lnTo>
                  <a:lnTo>
                    <a:pt x="39136" y="0"/>
                  </a:lnTo>
                  <a:lnTo>
                    <a:pt x="4644573" y="418793"/>
                  </a:lnTo>
                  <a:lnTo>
                    <a:pt x="4644573" y="422355"/>
                  </a:lnTo>
                  <a:close/>
                </a:path>
              </a:pathLst>
            </a:custGeom>
            <a:solidFill>
              <a:srgbClr val="67B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1278833" y="5675454"/>
              <a:ext cx="4605655" cy="419100"/>
            </a:xfrm>
            <a:custGeom>
              <a:avLst/>
              <a:gdLst/>
              <a:ahLst/>
              <a:cxnLst/>
              <a:rect l="l" t="t" r="r" b="b"/>
              <a:pathLst>
                <a:path w="4605655" h="419100">
                  <a:moveTo>
                    <a:pt x="4605235" y="418775"/>
                  </a:moveTo>
                  <a:lnTo>
                    <a:pt x="0" y="0"/>
                  </a:lnTo>
                  <a:lnTo>
                    <a:pt x="39163" y="0"/>
                  </a:lnTo>
                  <a:lnTo>
                    <a:pt x="4605235" y="415216"/>
                  </a:lnTo>
                  <a:lnTo>
                    <a:pt x="4605235" y="418775"/>
                  </a:lnTo>
                  <a:close/>
                </a:path>
              </a:pathLst>
            </a:custGeom>
            <a:solidFill>
              <a:srgbClr val="63B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1318198" y="5675454"/>
              <a:ext cx="4566285" cy="415290"/>
            </a:xfrm>
            <a:custGeom>
              <a:avLst/>
              <a:gdLst/>
              <a:ahLst/>
              <a:cxnLst/>
              <a:rect l="l" t="t" r="r" b="b"/>
              <a:pathLst>
                <a:path w="4566285" h="415289">
                  <a:moveTo>
                    <a:pt x="4565870" y="415198"/>
                  </a:moveTo>
                  <a:lnTo>
                    <a:pt x="0" y="0"/>
                  </a:lnTo>
                  <a:lnTo>
                    <a:pt x="39136" y="0"/>
                  </a:lnTo>
                  <a:lnTo>
                    <a:pt x="4565870" y="411636"/>
                  </a:lnTo>
                  <a:lnTo>
                    <a:pt x="4565870" y="415198"/>
                  </a:lnTo>
                  <a:close/>
                </a:path>
              </a:pathLst>
            </a:custGeom>
            <a:solidFill>
              <a:srgbClr val="5DB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1357535" y="5675454"/>
              <a:ext cx="4526915" cy="412115"/>
            </a:xfrm>
            <a:custGeom>
              <a:avLst/>
              <a:gdLst/>
              <a:ahLst/>
              <a:cxnLst/>
              <a:rect l="l" t="t" r="r" b="b"/>
              <a:pathLst>
                <a:path w="4526915" h="412114">
                  <a:moveTo>
                    <a:pt x="4526533" y="411621"/>
                  </a:moveTo>
                  <a:lnTo>
                    <a:pt x="0" y="0"/>
                  </a:lnTo>
                  <a:lnTo>
                    <a:pt x="39128" y="0"/>
                  </a:lnTo>
                  <a:lnTo>
                    <a:pt x="4526533" y="408059"/>
                  </a:lnTo>
                  <a:lnTo>
                    <a:pt x="4526533" y="411621"/>
                  </a:lnTo>
                  <a:close/>
                </a:path>
              </a:pathLst>
            </a:custGeom>
            <a:solidFill>
              <a:srgbClr val="59B5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1396873" y="5675454"/>
              <a:ext cx="4487545" cy="408305"/>
            </a:xfrm>
            <a:custGeom>
              <a:avLst/>
              <a:gdLst/>
              <a:ahLst/>
              <a:cxnLst/>
              <a:rect l="l" t="t" r="r" b="b"/>
              <a:pathLst>
                <a:path w="4487545" h="408304">
                  <a:moveTo>
                    <a:pt x="4487195" y="408041"/>
                  </a:moveTo>
                  <a:lnTo>
                    <a:pt x="0" y="0"/>
                  </a:lnTo>
                  <a:lnTo>
                    <a:pt x="39162" y="0"/>
                  </a:lnTo>
                  <a:lnTo>
                    <a:pt x="4487195" y="404482"/>
                  </a:lnTo>
                  <a:lnTo>
                    <a:pt x="4487195" y="408041"/>
                  </a:lnTo>
                  <a:close/>
                </a:path>
              </a:pathLst>
            </a:custGeom>
            <a:solidFill>
              <a:srgbClr val="53B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1436238" y="5675454"/>
              <a:ext cx="4448175" cy="404495"/>
            </a:xfrm>
            <a:custGeom>
              <a:avLst/>
              <a:gdLst/>
              <a:ahLst/>
              <a:cxnLst/>
              <a:rect l="l" t="t" r="r" b="b"/>
              <a:pathLst>
                <a:path w="4448175" h="404495">
                  <a:moveTo>
                    <a:pt x="4447830" y="404464"/>
                  </a:moveTo>
                  <a:lnTo>
                    <a:pt x="0" y="0"/>
                  </a:lnTo>
                  <a:lnTo>
                    <a:pt x="39137" y="0"/>
                  </a:lnTo>
                  <a:lnTo>
                    <a:pt x="4447830" y="400902"/>
                  </a:lnTo>
                  <a:lnTo>
                    <a:pt x="4447830" y="404464"/>
                  </a:lnTo>
                  <a:close/>
                </a:path>
              </a:pathLst>
            </a:custGeom>
            <a:solidFill>
              <a:srgbClr val="4CB4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1475577" y="5675454"/>
              <a:ext cx="4408805" cy="401320"/>
            </a:xfrm>
            <a:custGeom>
              <a:avLst/>
              <a:gdLst/>
              <a:ahLst/>
              <a:cxnLst/>
              <a:rect l="l" t="t" r="r" b="b"/>
              <a:pathLst>
                <a:path w="4408805" h="401320">
                  <a:moveTo>
                    <a:pt x="4408491" y="400884"/>
                  </a:moveTo>
                  <a:lnTo>
                    <a:pt x="0" y="0"/>
                  </a:lnTo>
                  <a:lnTo>
                    <a:pt x="39162" y="0"/>
                  </a:lnTo>
                  <a:lnTo>
                    <a:pt x="4408491" y="397325"/>
                  </a:lnTo>
                  <a:lnTo>
                    <a:pt x="4408491" y="400884"/>
                  </a:lnTo>
                  <a:close/>
                </a:path>
              </a:pathLst>
            </a:custGeom>
            <a:solidFill>
              <a:srgbClr val="46B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1514941" y="5675454"/>
              <a:ext cx="4369435" cy="397510"/>
            </a:xfrm>
            <a:custGeom>
              <a:avLst/>
              <a:gdLst/>
              <a:ahLst/>
              <a:cxnLst/>
              <a:rect l="l" t="t" r="r" b="b"/>
              <a:pathLst>
                <a:path w="4369435" h="397510">
                  <a:moveTo>
                    <a:pt x="4369127" y="397307"/>
                  </a:moveTo>
                  <a:lnTo>
                    <a:pt x="0" y="0"/>
                  </a:lnTo>
                  <a:lnTo>
                    <a:pt x="39137" y="0"/>
                  </a:lnTo>
                  <a:lnTo>
                    <a:pt x="4369127" y="393746"/>
                  </a:lnTo>
                  <a:lnTo>
                    <a:pt x="4369127" y="397307"/>
                  </a:lnTo>
                  <a:close/>
                </a:path>
              </a:pathLst>
            </a:custGeom>
            <a:solidFill>
              <a:srgbClr val="3EB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1554280" y="5675454"/>
              <a:ext cx="4330065" cy="394335"/>
            </a:xfrm>
            <a:custGeom>
              <a:avLst/>
              <a:gdLst/>
              <a:ahLst/>
              <a:cxnLst/>
              <a:rect l="l" t="t" r="r" b="b"/>
              <a:pathLst>
                <a:path w="4330065" h="394335">
                  <a:moveTo>
                    <a:pt x="4329788" y="393727"/>
                  </a:moveTo>
                  <a:lnTo>
                    <a:pt x="0" y="0"/>
                  </a:lnTo>
                  <a:lnTo>
                    <a:pt x="39127" y="0"/>
                  </a:lnTo>
                  <a:lnTo>
                    <a:pt x="4329788" y="390168"/>
                  </a:lnTo>
                  <a:lnTo>
                    <a:pt x="4329788" y="393727"/>
                  </a:lnTo>
                  <a:close/>
                </a:path>
              </a:pathLst>
            </a:custGeom>
            <a:solidFill>
              <a:srgbClr val="34B3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1593609" y="5675454"/>
              <a:ext cx="4290695" cy="390525"/>
            </a:xfrm>
            <a:custGeom>
              <a:avLst/>
              <a:gdLst/>
              <a:ahLst/>
              <a:cxnLst/>
              <a:rect l="l" t="t" r="r" b="b"/>
              <a:pathLst>
                <a:path w="4290695" h="390525">
                  <a:moveTo>
                    <a:pt x="4290459" y="390150"/>
                  </a:moveTo>
                  <a:lnTo>
                    <a:pt x="0" y="0"/>
                  </a:lnTo>
                  <a:lnTo>
                    <a:pt x="39168" y="0"/>
                  </a:lnTo>
                  <a:lnTo>
                    <a:pt x="4290459" y="386592"/>
                  </a:lnTo>
                  <a:lnTo>
                    <a:pt x="4290459" y="390150"/>
                  </a:lnTo>
                  <a:close/>
                </a:path>
              </a:pathLst>
            </a:custGeom>
            <a:solidFill>
              <a:srgbClr val="2BB2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1632980" y="5675454"/>
              <a:ext cx="4251325" cy="386715"/>
            </a:xfrm>
            <a:custGeom>
              <a:avLst/>
              <a:gdLst/>
              <a:ahLst/>
              <a:cxnLst/>
              <a:rect l="l" t="t" r="r" b="b"/>
              <a:pathLst>
                <a:path w="4251325" h="386714">
                  <a:moveTo>
                    <a:pt x="4251088" y="386573"/>
                  </a:moveTo>
                  <a:lnTo>
                    <a:pt x="0" y="0"/>
                  </a:lnTo>
                  <a:lnTo>
                    <a:pt x="39130" y="0"/>
                  </a:lnTo>
                  <a:lnTo>
                    <a:pt x="4251088" y="383012"/>
                  </a:lnTo>
                  <a:lnTo>
                    <a:pt x="4251088" y="386573"/>
                  </a:lnTo>
                  <a:close/>
                </a:path>
              </a:pathLst>
            </a:custGeom>
            <a:solidFill>
              <a:srgbClr val="1BB2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1672321" y="5675454"/>
              <a:ext cx="4211955" cy="383540"/>
            </a:xfrm>
            <a:custGeom>
              <a:avLst/>
              <a:gdLst/>
              <a:ahLst/>
              <a:cxnLst/>
              <a:rect l="l" t="t" r="r" b="b"/>
              <a:pathLst>
                <a:path w="4211955" h="383539">
                  <a:moveTo>
                    <a:pt x="4211747" y="382993"/>
                  </a:moveTo>
                  <a:lnTo>
                    <a:pt x="0" y="0"/>
                  </a:lnTo>
                  <a:lnTo>
                    <a:pt x="39160" y="0"/>
                  </a:lnTo>
                  <a:lnTo>
                    <a:pt x="4211747" y="379434"/>
                  </a:lnTo>
                  <a:lnTo>
                    <a:pt x="4211747" y="382993"/>
                  </a:lnTo>
                  <a:close/>
                </a:path>
              </a:pathLst>
            </a:custGeom>
            <a:solidFill>
              <a:srgbClr val="00B1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1711683" y="5675454"/>
              <a:ext cx="4172585" cy="379730"/>
            </a:xfrm>
            <a:custGeom>
              <a:avLst/>
              <a:gdLst/>
              <a:ahLst/>
              <a:cxnLst/>
              <a:rect l="l" t="t" r="r" b="b"/>
              <a:pathLst>
                <a:path w="4172585" h="379729">
                  <a:moveTo>
                    <a:pt x="4172385" y="379416"/>
                  </a:moveTo>
                  <a:lnTo>
                    <a:pt x="0" y="0"/>
                  </a:lnTo>
                  <a:lnTo>
                    <a:pt x="39139" y="0"/>
                  </a:lnTo>
                  <a:lnTo>
                    <a:pt x="4172385" y="375855"/>
                  </a:lnTo>
                  <a:lnTo>
                    <a:pt x="4172385" y="379416"/>
                  </a:lnTo>
                  <a:close/>
                </a:path>
              </a:pathLst>
            </a:custGeom>
            <a:solidFill>
              <a:srgbClr val="00B1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1751024" y="5675454"/>
              <a:ext cx="4133215" cy="375920"/>
            </a:xfrm>
            <a:custGeom>
              <a:avLst/>
              <a:gdLst/>
              <a:ahLst/>
              <a:cxnLst/>
              <a:rect l="l" t="t" r="r" b="b"/>
              <a:pathLst>
                <a:path w="4133215" h="375920">
                  <a:moveTo>
                    <a:pt x="4133044" y="375836"/>
                  </a:moveTo>
                  <a:lnTo>
                    <a:pt x="0" y="0"/>
                  </a:lnTo>
                  <a:lnTo>
                    <a:pt x="39160" y="0"/>
                  </a:lnTo>
                  <a:lnTo>
                    <a:pt x="4133044" y="372278"/>
                  </a:lnTo>
                  <a:lnTo>
                    <a:pt x="4133044" y="375836"/>
                  </a:lnTo>
                  <a:close/>
                </a:path>
              </a:pathLst>
            </a:custGeom>
            <a:solidFill>
              <a:srgbClr val="00B1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1790386" y="5675454"/>
              <a:ext cx="4093845" cy="372745"/>
            </a:xfrm>
            <a:custGeom>
              <a:avLst/>
              <a:gdLst/>
              <a:ahLst/>
              <a:cxnLst/>
              <a:rect l="l" t="t" r="r" b="b"/>
              <a:pathLst>
                <a:path w="4093845" h="372745">
                  <a:moveTo>
                    <a:pt x="4093682" y="372259"/>
                  </a:moveTo>
                  <a:lnTo>
                    <a:pt x="0" y="0"/>
                  </a:lnTo>
                  <a:lnTo>
                    <a:pt x="39139" y="0"/>
                  </a:lnTo>
                  <a:lnTo>
                    <a:pt x="4093682" y="368698"/>
                  </a:lnTo>
                  <a:lnTo>
                    <a:pt x="4093682" y="372259"/>
                  </a:lnTo>
                  <a:close/>
                </a:path>
              </a:pathLst>
            </a:custGeom>
            <a:solidFill>
              <a:srgbClr val="00B0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1829727" y="5675464"/>
              <a:ext cx="4054475" cy="368935"/>
            </a:xfrm>
            <a:custGeom>
              <a:avLst/>
              <a:gdLst/>
              <a:ahLst/>
              <a:cxnLst/>
              <a:rect l="l" t="t" r="r" b="b"/>
              <a:pathLst>
                <a:path w="4054475" h="368935">
                  <a:moveTo>
                    <a:pt x="4054335" y="365112"/>
                  </a:moveTo>
                  <a:lnTo>
                    <a:pt x="39116" y="0"/>
                  </a:lnTo>
                  <a:lnTo>
                    <a:pt x="0" y="0"/>
                  </a:lnTo>
                  <a:lnTo>
                    <a:pt x="4054335" y="368681"/>
                  </a:lnTo>
                  <a:lnTo>
                    <a:pt x="4054335" y="365112"/>
                  </a:lnTo>
                  <a:close/>
                </a:path>
                <a:path w="4054475" h="368935">
                  <a:moveTo>
                    <a:pt x="4054335" y="361543"/>
                  </a:moveTo>
                  <a:lnTo>
                    <a:pt x="78486" y="0"/>
                  </a:lnTo>
                  <a:lnTo>
                    <a:pt x="39331" y="0"/>
                  </a:lnTo>
                  <a:lnTo>
                    <a:pt x="4054335" y="365099"/>
                  </a:lnTo>
                  <a:lnTo>
                    <a:pt x="4054335" y="361543"/>
                  </a:lnTo>
                  <a:close/>
                </a:path>
              </a:pathLst>
            </a:custGeom>
            <a:solidFill>
              <a:srgbClr val="00B0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1908426" y="5675454"/>
              <a:ext cx="3975735" cy="361950"/>
            </a:xfrm>
            <a:custGeom>
              <a:avLst/>
              <a:gdLst/>
              <a:ahLst/>
              <a:cxnLst/>
              <a:rect l="l" t="t" r="r" b="b"/>
              <a:pathLst>
                <a:path w="3975735" h="361950">
                  <a:moveTo>
                    <a:pt x="3975642" y="361525"/>
                  </a:moveTo>
                  <a:lnTo>
                    <a:pt x="0" y="0"/>
                  </a:lnTo>
                  <a:lnTo>
                    <a:pt x="39140" y="0"/>
                  </a:lnTo>
                  <a:lnTo>
                    <a:pt x="3975642" y="357964"/>
                  </a:lnTo>
                  <a:lnTo>
                    <a:pt x="3975642" y="361525"/>
                  </a:lnTo>
                  <a:close/>
                </a:path>
              </a:pathLst>
            </a:custGeom>
            <a:solidFill>
              <a:srgbClr val="00AF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1947768" y="5675454"/>
              <a:ext cx="3936365" cy="358140"/>
            </a:xfrm>
            <a:custGeom>
              <a:avLst/>
              <a:gdLst/>
              <a:ahLst/>
              <a:cxnLst/>
              <a:rect l="l" t="t" r="r" b="b"/>
              <a:pathLst>
                <a:path w="3936365" h="358139">
                  <a:moveTo>
                    <a:pt x="3936300" y="357946"/>
                  </a:moveTo>
                  <a:lnTo>
                    <a:pt x="0" y="0"/>
                  </a:lnTo>
                  <a:lnTo>
                    <a:pt x="39159" y="0"/>
                  </a:lnTo>
                  <a:lnTo>
                    <a:pt x="3936300" y="354387"/>
                  </a:lnTo>
                  <a:lnTo>
                    <a:pt x="3936300" y="357946"/>
                  </a:lnTo>
                  <a:close/>
                </a:path>
              </a:pathLst>
            </a:custGeom>
            <a:solidFill>
              <a:srgbClr val="00AF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1987129" y="5675454"/>
              <a:ext cx="3896995" cy="354965"/>
            </a:xfrm>
            <a:custGeom>
              <a:avLst/>
              <a:gdLst/>
              <a:ahLst/>
              <a:cxnLst/>
              <a:rect l="l" t="t" r="r" b="b"/>
              <a:pathLst>
                <a:path w="3896995" h="354964">
                  <a:moveTo>
                    <a:pt x="3896939" y="354368"/>
                  </a:moveTo>
                  <a:lnTo>
                    <a:pt x="0" y="0"/>
                  </a:lnTo>
                  <a:lnTo>
                    <a:pt x="39140" y="0"/>
                  </a:lnTo>
                  <a:lnTo>
                    <a:pt x="3896939" y="350807"/>
                  </a:lnTo>
                  <a:lnTo>
                    <a:pt x="3896939" y="354368"/>
                  </a:lnTo>
                  <a:close/>
                </a:path>
              </a:pathLst>
            </a:custGeom>
            <a:solidFill>
              <a:srgbClr val="00AE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2026471" y="5675454"/>
              <a:ext cx="3857625" cy="351155"/>
            </a:xfrm>
            <a:custGeom>
              <a:avLst/>
              <a:gdLst/>
              <a:ahLst/>
              <a:cxnLst/>
              <a:rect l="l" t="t" r="r" b="b"/>
              <a:pathLst>
                <a:path w="3857625" h="351154">
                  <a:moveTo>
                    <a:pt x="3857597" y="350789"/>
                  </a:moveTo>
                  <a:lnTo>
                    <a:pt x="0" y="0"/>
                  </a:lnTo>
                  <a:lnTo>
                    <a:pt x="39158" y="0"/>
                  </a:lnTo>
                  <a:lnTo>
                    <a:pt x="3857597" y="347230"/>
                  </a:lnTo>
                  <a:lnTo>
                    <a:pt x="3857597" y="350789"/>
                  </a:lnTo>
                  <a:close/>
                </a:path>
              </a:pathLst>
            </a:custGeom>
            <a:solidFill>
              <a:srgbClr val="00AE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2065808" y="5675454"/>
              <a:ext cx="3818254" cy="347345"/>
            </a:xfrm>
            <a:custGeom>
              <a:avLst/>
              <a:gdLst/>
              <a:ahLst/>
              <a:cxnLst/>
              <a:rect l="l" t="t" r="r" b="b"/>
              <a:pathLst>
                <a:path w="3818254" h="347345">
                  <a:moveTo>
                    <a:pt x="3818260" y="347212"/>
                  </a:moveTo>
                  <a:lnTo>
                    <a:pt x="0" y="0"/>
                  </a:lnTo>
                  <a:lnTo>
                    <a:pt x="39158" y="0"/>
                  </a:lnTo>
                  <a:lnTo>
                    <a:pt x="3818260" y="343653"/>
                  </a:lnTo>
                  <a:lnTo>
                    <a:pt x="3818260" y="347212"/>
                  </a:lnTo>
                  <a:close/>
                </a:path>
              </a:pathLst>
            </a:custGeom>
            <a:solidFill>
              <a:srgbClr val="00AE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2105169" y="5675454"/>
              <a:ext cx="3779520" cy="344170"/>
            </a:xfrm>
            <a:custGeom>
              <a:avLst/>
              <a:gdLst/>
              <a:ahLst/>
              <a:cxnLst/>
              <a:rect l="l" t="t" r="r" b="b"/>
              <a:pathLst>
                <a:path w="3779520" h="344170">
                  <a:moveTo>
                    <a:pt x="3778899" y="343634"/>
                  </a:moveTo>
                  <a:lnTo>
                    <a:pt x="0" y="0"/>
                  </a:lnTo>
                  <a:lnTo>
                    <a:pt x="39141" y="0"/>
                  </a:lnTo>
                  <a:lnTo>
                    <a:pt x="3778899" y="340073"/>
                  </a:lnTo>
                  <a:lnTo>
                    <a:pt x="3778899" y="343634"/>
                  </a:lnTo>
                  <a:close/>
                </a:path>
              </a:pathLst>
            </a:custGeom>
            <a:solidFill>
              <a:srgbClr val="00AD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2144505" y="5675454"/>
              <a:ext cx="3740150" cy="340360"/>
            </a:xfrm>
            <a:custGeom>
              <a:avLst/>
              <a:gdLst/>
              <a:ahLst/>
              <a:cxnLst/>
              <a:rect l="l" t="t" r="r" b="b"/>
              <a:pathLst>
                <a:path w="3740150" h="340360">
                  <a:moveTo>
                    <a:pt x="3739563" y="340055"/>
                  </a:moveTo>
                  <a:lnTo>
                    <a:pt x="0" y="0"/>
                  </a:lnTo>
                  <a:lnTo>
                    <a:pt x="39163" y="0"/>
                  </a:lnTo>
                  <a:lnTo>
                    <a:pt x="3739563" y="336497"/>
                  </a:lnTo>
                  <a:lnTo>
                    <a:pt x="3739563" y="340055"/>
                  </a:lnTo>
                  <a:close/>
                </a:path>
              </a:pathLst>
            </a:custGeom>
            <a:solidFill>
              <a:srgbClr val="00AD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2183866" y="5675464"/>
              <a:ext cx="3700779" cy="336550"/>
            </a:xfrm>
            <a:custGeom>
              <a:avLst/>
              <a:gdLst/>
              <a:ahLst/>
              <a:cxnLst/>
              <a:rect l="l" t="t" r="r" b="b"/>
              <a:pathLst>
                <a:path w="3700779" h="336550">
                  <a:moveTo>
                    <a:pt x="3700195" y="332917"/>
                  </a:moveTo>
                  <a:lnTo>
                    <a:pt x="39128" y="0"/>
                  </a:lnTo>
                  <a:lnTo>
                    <a:pt x="0" y="0"/>
                  </a:lnTo>
                  <a:lnTo>
                    <a:pt x="3700195" y="336473"/>
                  </a:lnTo>
                  <a:lnTo>
                    <a:pt x="3700195" y="332917"/>
                  </a:lnTo>
                  <a:close/>
                </a:path>
                <a:path w="3700779" h="336550">
                  <a:moveTo>
                    <a:pt x="3700195" y="329336"/>
                  </a:moveTo>
                  <a:lnTo>
                    <a:pt x="78498" y="0"/>
                  </a:lnTo>
                  <a:lnTo>
                    <a:pt x="39344" y="0"/>
                  </a:lnTo>
                  <a:lnTo>
                    <a:pt x="3700195" y="332892"/>
                  </a:lnTo>
                  <a:lnTo>
                    <a:pt x="3700195" y="329336"/>
                  </a:lnTo>
                  <a:close/>
                </a:path>
              </a:pathLst>
            </a:custGeom>
            <a:solidFill>
              <a:srgbClr val="00A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2262575" y="5675454"/>
              <a:ext cx="3622040" cy="329565"/>
            </a:xfrm>
            <a:custGeom>
              <a:avLst/>
              <a:gdLst/>
              <a:ahLst/>
              <a:cxnLst/>
              <a:rect l="l" t="t" r="r" b="b"/>
              <a:pathLst>
                <a:path w="3622040" h="329564">
                  <a:moveTo>
                    <a:pt x="3621493" y="329321"/>
                  </a:moveTo>
                  <a:lnTo>
                    <a:pt x="0" y="0"/>
                  </a:lnTo>
                  <a:lnTo>
                    <a:pt x="39142" y="0"/>
                  </a:lnTo>
                  <a:lnTo>
                    <a:pt x="3621493" y="325759"/>
                  </a:lnTo>
                  <a:lnTo>
                    <a:pt x="3621493" y="329321"/>
                  </a:lnTo>
                  <a:close/>
                </a:path>
              </a:pathLst>
            </a:custGeom>
            <a:solidFill>
              <a:srgbClr val="00A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2301919" y="5675454"/>
              <a:ext cx="3582670" cy="325755"/>
            </a:xfrm>
            <a:custGeom>
              <a:avLst/>
              <a:gdLst/>
              <a:ahLst/>
              <a:cxnLst/>
              <a:rect l="l" t="t" r="r" b="b"/>
              <a:pathLst>
                <a:path w="3582670" h="325754">
                  <a:moveTo>
                    <a:pt x="3582149" y="325741"/>
                  </a:moveTo>
                  <a:lnTo>
                    <a:pt x="0" y="0"/>
                  </a:lnTo>
                  <a:lnTo>
                    <a:pt x="39157" y="0"/>
                  </a:lnTo>
                  <a:lnTo>
                    <a:pt x="3582149" y="322182"/>
                  </a:lnTo>
                  <a:lnTo>
                    <a:pt x="3582149" y="325741"/>
                  </a:lnTo>
                  <a:close/>
                </a:path>
              </a:pathLst>
            </a:custGeom>
            <a:solidFill>
              <a:srgbClr val="00A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2341249" y="5675454"/>
              <a:ext cx="3543300" cy="322580"/>
            </a:xfrm>
            <a:custGeom>
              <a:avLst/>
              <a:gdLst/>
              <a:ahLst/>
              <a:cxnLst/>
              <a:rect l="l" t="t" r="r" b="b"/>
              <a:pathLst>
                <a:path w="3543300" h="322579">
                  <a:moveTo>
                    <a:pt x="3542819" y="322164"/>
                  </a:moveTo>
                  <a:lnTo>
                    <a:pt x="0" y="0"/>
                  </a:lnTo>
                  <a:lnTo>
                    <a:pt x="39161" y="0"/>
                  </a:lnTo>
                  <a:lnTo>
                    <a:pt x="3542819" y="318606"/>
                  </a:lnTo>
                  <a:lnTo>
                    <a:pt x="3542819" y="322164"/>
                  </a:lnTo>
                  <a:close/>
                </a:path>
              </a:pathLst>
            </a:custGeom>
            <a:solidFill>
              <a:srgbClr val="00AD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2380602" y="5675464"/>
              <a:ext cx="3503929" cy="318770"/>
            </a:xfrm>
            <a:custGeom>
              <a:avLst/>
              <a:gdLst/>
              <a:ahLst/>
              <a:cxnLst/>
              <a:rect l="l" t="t" r="r" b="b"/>
              <a:pathLst>
                <a:path w="3503929" h="318770">
                  <a:moveTo>
                    <a:pt x="3503460" y="313220"/>
                  </a:moveTo>
                  <a:lnTo>
                    <a:pt x="59004" y="0"/>
                  </a:lnTo>
                  <a:lnTo>
                    <a:pt x="39141" y="0"/>
                  </a:lnTo>
                  <a:lnTo>
                    <a:pt x="19850" y="0"/>
                  </a:lnTo>
                  <a:lnTo>
                    <a:pt x="0" y="0"/>
                  </a:lnTo>
                  <a:lnTo>
                    <a:pt x="3503460" y="318579"/>
                  </a:lnTo>
                  <a:lnTo>
                    <a:pt x="3503460" y="316776"/>
                  </a:lnTo>
                  <a:lnTo>
                    <a:pt x="3503460" y="315023"/>
                  </a:lnTo>
                  <a:lnTo>
                    <a:pt x="3503460" y="313220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2440031" y="5675454"/>
              <a:ext cx="3444240" cy="313690"/>
            </a:xfrm>
            <a:custGeom>
              <a:avLst/>
              <a:gdLst/>
              <a:ahLst/>
              <a:cxnLst/>
              <a:rect l="l" t="t" r="r" b="b"/>
              <a:pathLst>
                <a:path w="3444240" h="313689">
                  <a:moveTo>
                    <a:pt x="3444037" y="313182"/>
                  </a:moveTo>
                  <a:lnTo>
                    <a:pt x="0" y="0"/>
                  </a:lnTo>
                  <a:lnTo>
                    <a:pt x="39156" y="0"/>
                  </a:lnTo>
                  <a:lnTo>
                    <a:pt x="3444037" y="309623"/>
                  </a:lnTo>
                  <a:lnTo>
                    <a:pt x="3444037" y="313182"/>
                  </a:lnTo>
                  <a:close/>
                </a:path>
              </a:pathLst>
            </a:custGeom>
            <a:solidFill>
              <a:srgbClr val="00AE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2479608" y="5675454"/>
              <a:ext cx="3404870" cy="309880"/>
            </a:xfrm>
            <a:custGeom>
              <a:avLst/>
              <a:gdLst/>
              <a:ahLst/>
              <a:cxnLst/>
              <a:rect l="l" t="t" r="r" b="b"/>
              <a:pathLst>
                <a:path w="3404870" h="309879">
                  <a:moveTo>
                    <a:pt x="3404460" y="309583"/>
                  </a:moveTo>
                  <a:lnTo>
                    <a:pt x="0" y="0"/>
                  </a:lnTo>
                  <a:lnTo>
                    <a:pt x="39153" y="0"/>
                  </a:lnTo>
                  <a:lnTo>
                    <a:pt x="3404460" y="306025"/>
                  </a:lnTo>
                  <a:lnTo>
                    <a:pt x="3404460" y="309583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2519168" y="5675454"/>
              <a:ext cx="3365500" cy="306070"/>
            </a:xfrm>
            <a:custGeom>
              <a:avLst/>
              <a:gdLst/>
              <a:ahLst/>
              <a:cxnLst/>
              <a:rect l="l" t="t" r="r" b="b"/>
              <a:pathLst>
                <a:path w="3365500" h="306070">
                  <a:moveTo>
                    <a:pt x="3364900" y="305987"/>
                  </a:moveTo>
                  <a:lnTo>
                    <a:pt x="0" y="0"/>
                  </a:lnTo>
                  <a:lnTo>
                    <a:pt x="39143" y="0"/>
                  </a:lnTo>
                  <a:lnTo>
                    <a:pt x="3364900" y="302426"/>
                  </a:lnTo>
                  <a:lnTo>
                    <a:pt x="3364900" y="305987"/>
                  </a:lnTo>
                  <a:close/>
                </a:path>
              </a:pathLst>
            </a:custGeom>
            <a:solidFill>
              <a:srgbClr val="00B1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2558745" y="5675454"/>
              <a:ext cx="3325495" cy="302895"/>
            </a:xfrm>
            <a:custGeom>
              <a:avLst/>
              <a:gdLst/>
              <a:ahLst/>
              <a:cxnLst/>
              <a:rect l="l" t="t" r="r" b="b"/>
              <a:pathLst>
                <a:path w="3325495" h="302895">
                  <a:moveTo>
                    <a:pt x="3325323" y="302388"/>
                  </a:moveTo>
                  <a:lnTo>
                    <a:pt x="0" y="0"/>
                  </a:lnTo>
                  <a:lnTo>
                    <a:pt x="39143" y="0"/>
                  </a:lnTo>
                  <a:lnTo>
                    <a:pt x="3325323" y="298827"/>
                  </a:lnTo>
                  <a:lnTo>
                    <a:pt x="3325323" y="302388"/>
                  </a:lnTo>
                  <a:close/>
                </a:path>
              </a:pathLst>
            </a:custGeom>
            <a:solidFill>
              <a:srgbClr val="00B2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2598322" y="5675454"/>
              <a:ext cx="3286125" cy="299085"/>
            </a:xfrm>
            <a:custGeom>
              <a:avLst/>
              <a:gdLst/>
              <a:ahLst/>
              <a:cxnLst/>
              <a:rect l="l" t="t" r="r" b="b"/>
              <a:pathLst>
                <a:path w="3286125" h="299085">
                  <a:moveTo>
                    <a:pt x="3285746" y="298789"/>
                  </a:moveTo>
                  <a:lnTo>
                    <a:pt x="0" y="0"/>
                  </a:lnTo>
                  <a:lnTo>
                    <a:pt x="39144" y="0"/>
                  </a:lnTo>
                  <a:lnTo>
                    <a:pt x="3285746" y="295228"/>
                  </a:lnTo>
                  <a:lnTo>
                    <a:pt x="3285746" y="298789"/>
                  </a:lnTo>
                  <a:close/>
                </a:path>
              </a:pathLst>
            </a:custGeom>
            <a:solidFill>
              <a:srgbClr val="00B3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2637897" y="5675454"/>
              <a:ext cx="3246755" cy="295275"/>
            </a:xfrm>
            <a:custGeom>
              <a:avLst/>
              <a:gdLst/>
              <a:ahLst/>
              <a:cxnLst/>
              <a:rect l="l" t="t" r="r" b="b"/>
              <a:pathLst>
                <a:path w="3246754" h="295275">
                  <a:moveTo>
                    <a:pt x="3246171" y="295191"/>
                  </a:moveTo>
                  <a:lnTo>
                    <a:pt x="0" y="0"/>
                  </a:lnTo>
                  <a:lnTo>
                    <a:pt x="39140" y="0"/>
                  </a:lnTo>
                  <a:lnTo>
                    <a:pt x="3246171" y="291629"/>
                  </a:lnTo>
                  <a:lnTo>
                    <a:pt x="3246171" y="295191"/>
                  </a:lnTo>
                  <a:close/>
                </a:path>
              </a:pathLst>
            </a:custGeom>
            <a:solidFill>
              <a:srgbClr val="00B5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2677474" y="5675454"/>
              <a:ext cx="3206750" cy="292100"/>
            </a:xfrm>
            <a:custGeom>
              <a:avLst/>
              <a:gdLst/>
              <a:ahLst/>
              <a:cxnLst/>
              <a:rect l="l" t="t" r="r" b="b"/>
              <a:pathLst>
                <a:path w="3206750" h="292100">
                  <a:moveTo>
                    <a:pt x="3206594" y="291592"/>
                  </a:moveTo>
                  <a:lnTo>
                    <a:pt x="0" y="0"/>
                  </a:lnTo>
                  <a:lnTo>
                    <a:pt x="39141" y="0"/>
                  </a:lnTo>
                  <a:lnTo>
                    <a:pt x="3206594" y="288030"/>
                  </a:lnTo>
                  <a:lnTo>
                    <a:pt x="3206594" y="291592"/>
                  </a:lnTo>
                  <a:close/>
                </a:path>
              </a:pathLst>
            </a:custGeom>
            <a:solidFill>
              <a:srgbClr val="00B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2717025" y="5675454"/>
              <a:ext cx="3167380" cy="288290"/>
            </a:xfrm>
            <a:custGeom>
              <a:avLst/>
              <a:gdLst/>
              <a:ahLst/>
              <a:cxnLst/>
              <a:rect l="l" t="t" r="r" b="b"/>
              <a:pathLst>
                <a:path w="3167379" h="288289">
                  <a:moveTo>
                    <a:pt x="3167043" y="287993"/>
                  </a:moveTo>
                  <a:lnTo>
                    <a:pt x="0" y="0"/>
                  </a:lnTo>
                  <a:lnTo>
                    <a:pt x="39154" y="0"/>
                  </a:lnTo>
                  <a:lnTo>
                    <a:pt x="3167043" y="284435"/>
                  </a:lnTo>
                  <a:lnTo>
                    <a:pt x="3167043" y="287993"/>
                  </a:lnTo>
                  <a:close/>
                </a:path>
              </a:pathLst>
            </a:custGeom>
            <a:solidFill>
              <a:srgbClr val="00B7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2756596" y="5675454"/>
              <a:ext cx="3128010" cy="284480"/>
            </a:xfrm>
            <a:custGeom>
              <a:avLst/>
              <a:gdLst/>
              <a:ahLst/>
              <a:cxnLst/>
              <a:rect l="l" t="t" r="r" b="b"/>
              <a:pathLst>
                <a:path w="3128010" h="284479">
                  <a:moveTo>
                    <a:pt x="3127472" y="284395"/>
                  </a:moveTo>
                  <a:lnTo>
                    <a:pt x="0" y="0"/>
                  </a:lnTo>
                  <a:lnTo>
                    <a:pt x="39157" y="0"/>
                  </a:lnTo>
                  <a:lnTo>
                    <a:pt x="3127472" y="280836"/>
                  </a:lnTo>
                  <a:lnTo>
                    <a:pt x="3127472" y="284395"/>
                  </a:lnTo>
                  <a:close/>
                </a:path>
              </a:pathLst>
            </a:custGeom>
            <a:solidFill>
              <a:srgbClr val="00B9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2796173" y="5675454"/>
              <a:ext cx="3088005" cy="281305"/>
            </a:xfrm>
            <a:custGeom>
              <a:avLst/>
              <a:gdLst/>
              <a:ahLst/>
              <a:cxnLst/>
              <a:rect l="l" t="t" r="r" b="b"/>
              <a:pathLst>
                <a:path w="3088004" h="281304">
                  <a:moveTo>
                    <a:pt x="3087895" y="280796"/>
                  </a:moveTo>
                  <a:lnTo>
                    <a:pt x="0" y="0"/>
                  </a:lnTo>
                  <a:lnTo>
                    <a:pt x="39157" y="0"/>
                  </a:lnTo>
                  <a:lnTo>
                    <a:pt x="3087895" y="277238"/>
                  </a:lnTo>
                  <a:lnTo>
                    <a:pt x="3087895" y="280796"/>
                  </a:lnTo>
                  <a:close/>
                </a:path>
              </a:pathLst>
            </a:custGeom>
            <a:solidFill>
              <a:srgbClr val="00BA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2835750" y="5675454"/>
              <a:ext cx="3048635" cy="277495"/>
            </a:xfrm>
            <a:custGeom>
              <a:avLst/>
              <a:gdLst/>
              <a:ahLst/>
              <a:cxnLst/>
              <a:rect l="l" t="t" r="r" b="b"/>
              <a:pathLst>
                <a:path w="3048635" h="277495">
                  <a:moveTo>
                    <a:pt x="3048317" y="277197"/>
                  </a:moveTo>
                  <a:lnTo>
                    <a:pt x="0" y="0"/>
                  </a:lnTo>
                  <a:lnTo>
                    <a:pt x="39156" y="0"/>
                  </a:lnTo>
                  <a:lnTo>
                    <a:pt x="3048317" y="273639"/>
                  </a:lnTo>
                  <a:lnTo>
                    <a:pt x="3048317" y="277197"/>
                  </a:lnTo>
                  <a:close/>
                </a:path>
              </a:pathLst>
            </a:custGeom>
            <a:solidFill>
              <a:srgbClr val="00BB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2875325" y="5675454"/>
              <a:ext cx="3009265" cy="273685"/>
            </a:xfrm>
            <a:custGeom>
              <a:avLst/>
              <a:gdLst/>
              <a:ahLst/>
              <a:cxnLst/>
              <a:rect l="l" t="t" r="r" b="b"/>
              <a:pathLst>
                <a:path w="3009265" h="273685">
                  <a:moveTo>
                    <a:pt x="3008743" y="273599"/>
                  </a:moveTo>
                  <a:lnTo>
                    <a:pt x="0" y="0"/>
                  </a:lnTo>
                  <a:lnTo>
                    <a:pt x="39129" y="0"/>
                  </a:lnTo>
                  <a:lnTo>
                    <a:pt x="3008743" y="270040"/>
                  </a:lnTo>
                  <a:lnTo>
                    <a:pt x="3008743" y="273599"/>
                  </a:lnTo>
                  <a:close/>
                </a:path>
              </a:pathLst>
            </a:custGeom>
            <a:solidFill>
              <a:srgbClr val="00BD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2914888" y="5675454"/>
              <a:ext cx="2969260" cy="270510"/>
            </a:xfrm>
            <a:custGeom>
              <a:avLst/>
              <a:gdLst/>
              <a:ahLst/>
              <a:cxnLst/>
              <a:rect l="l" t="t" r="r" b="b"/>
              <a:pathLst>
                <a:path w="2969260" h="270510">
                  <a:moveTo>
                    <a:pt x="2969180" y="270003"/>
                  </a:moveTo>
                  <a:lnTo>
                    <a:pt x="0" y="0"/>
                  </a:lnTo>
                  <a:lnTo>
                    <a:pt x="39143" y="0"/>
                  </a:lnTo>
                  <a:lnTo>
                    <a:pt x="2969180" y="266441"/>
                  </a:lnTo>
                  <a:lnTo>
                    <a:pt x="2969180" y="270003"/>
                  </a:lnTo>
                  <a:close/>
                </a:path>
              </a:pathLst>
            </a:custGeom>
            <a:solidFill>
              <a:srgbClr val="00BE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2954465" y="5675454"/>
              <a:ext cx="2929890" cy="266700"/>
            </a:xfrm>
            <a:custGeom>
              <a:avLst/>
              <a:gdLst/>
              <a:ahLst/>
              <a:cxnLst/>
              <a:rect l="l" t="t" r="r" b="b"/>
              <a:pathLst>
                <a:path w="2929890" h="266700">
                  <a:moveTo>
                    <a:pt x="2929603" y="266404"/>
                  </a:moveTo>
                  <a:lnTo>
                    <a:pt x="0" y="0"/>
                  </a:lnTo>
                  <a:lnTo>
                    <a:pt x="39143" y="0"/>
                  </a:lnTo>
                  <a:lnTo>
                    <a:pt x="2929603" y="262842"/>
                  </a:lnTo>
                  <a:lnTo>
                    <a:pt x="2929603" y="266404"/>
                  </a:lnTo>
                  <a:close/>
                </a:path>
              </a:pathLst>
            </a:custGeom>
            <a:solidFill>
              <a:srgbClr val="00BF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2994036" y="5675454"/>
              <a:ext cx="2890520" cy="262890"/>
            </a:xfrm>
            <a:custGeom>
              <a:avLst/>
              <a:gdLst/>
              <a:ahLst/>
              <a:cxnLst/>
              <a:rect l="l" t="t" r="r" b="b"/>
              <a:pathLst>
                <a:path w="2890520" h="262889">
                  <a:moveTo>
                    <a:pt x="2890032" y="262805"/>
                  </a:moveTo>
                  <a:lnTo>
                    <a:pt x="0" y="0"/>
                  </a:lnTo>
                  <a:lnTo>
                    <a:pt x="39146" y="0"/>
                  </a:lnTo>
                  <a:lnTo>
                    <a:pt x="2890032" y="259244"/>
                  </a:lnTo>
                  <a:lnTo>
                    <a:pt x="2890032" y="262805"/>
                  </a:lnTo>
                  <a:close/>
                </a:path>
              </a:pathLst>
            </a:custGeom>
            <a:solidFill>
              <a:srgbClr val="00C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3033613" y="5675454"/>
              <a:ext cx="2850515" cy="259715"/>
            </a:xfrm>
            <a:custGeom>
              <a:avLst/>
              <a:gdLst/>
              <a:ahLst/>
              <a:cxnLst/>
              <a:rect l="l" t="t" r="r" b="b"/>
              <a:pathLst>
                <a:path w="2850515" h="259714">
                  <a:moveTo>
                    <a:pt x="2850455" y="259206"/>
                  </a:moveTo>
                  <a:lnTo>
                    <a:pt x="0" y="0"/>
                  </a:lnTo>
                  <a:lnTo>
                    <a:pt x="39146" y="0"/>
                  </a:lnTo>
                  <a:lnTo>
                    <a:pt x="2850455" y="255645"/>
                  </a:lnTo>
                  <a:lnTo>
                    <a:pt x="2850455" y="259206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3073190" y="5675454"/>
              <a:ext cx="2811145" cy="255904"/>
            </a:xfrm>
            <a:custGeom>
              <a:avLst/>
              <a:gdLst/>
              <a:ahLst/>
              <a:cxnLst/>
              <a:rect l="l" t="t" r="r" b="b"/>
              <a:pathLst>
                <a:path w="2811145" h="255904">
                  <a:moveTo>
                    <a:pt x="2810877" y="255607"/>
                  </a:moveTo>
                  <a:lnTo>
                    <a:pt x="0" y="0"/>
                  </a:lnTo>
                  <a:lnTo>
                    <a:pt x="39146" y="0"/>
                  </a:lnTo>
                  <a:lnTo>
                    <a:pt x="2810877" y="252046"/>
                  </a:lnTo>
                  <a:lnTo>
                    <a:pt x="2810877" y="255607"/>
                  </a:lnTo>
                  <a:close/>
                </a:path>
              </a:pathLst>
            </a:custGeom>
            <a:solidFill>
              <a:srgbClr val="23C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object 543"/>
            <p:cNvSpPr/>
            <p:nvPr/>
          </p:nvSpPr>
          <p:spPr>
            <a:xfrm>
              <a:off x="3112764" y="5675454"/>
              <a:ext cx="2771775" cy="252095"/>
            </a:xfrm>
            <a:custGeom>
              <a:avLst/>
              <a:gdLst/>
              <a:ahLst/>
              <a:cxnLst/>
              <a:rect l="l" t="t" r="r" b="b"/>
              <a:pathLst>
                <a:path w="2771775" h="252095">
                  <a:moveTo>
                    <a:pt x="2771304" y="252009"/>
                  </a:moveTo>
                  <a:lnTo>
                    <a:pt x="0" y="0"/>
                  </a:lnTo>
                  <a:lnTo>
                    <a:pt x="39145" y="0"/>
                  </a:lnTo>
                  <a:lnTo>
                    <a:pt x="2771304" y="248447"/>
                  </a:lnTo>
                  <a:lnTo>
                    <a:pt x="2771304" y="252009"/>
                  </a:lnTo>
                  <a:close/>
                </a:path>
              </a:pathLst>
            </a:custGeom>
            <a:solidFill>
              <a:srgbClr val="36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4" name="object 544"/>
            <p:cNvSpPr/>
            <p:nvPr/>
          </p:nvSpPr>
          <p:spPr>
            <a:xfrm>
              <a:off x="3152344" y="5675454"/>
              <a:ext cx="2731770" cy="248920"/>
            </a:xfrm>
            <a:custGeom>
              <a:avLst/>
              <a:gdLst/>
              <a:ahLst/>
              <a:cxnLst/>
              <a:rect l="l" t="t" r="r" b="b"/>
              <a:pathLst>
                <a:path w="2731770" h="248920">
                  <a:moveTo>
                    <a:pt x="2731723" y="248409"/>
                  </a:moveTo>
                  <a:lnTo>
                    <a:pt x="0" y="0"/>
                  </a:lnTo>
                  <a:lnTo>
                    <a:pt x="39142" y="0"/>
                  </a:lnTo>
                  <a:lnTo>
                    <a:pt x="2731723" y="244848"/>
                  </a:lnTo>
                  <a:lnTo>
                    <a:pt x="2731723" y="248409"/>
                  </a:lnTo>
                  <a:close/>
                </a:path>
              </a:pathLst>
            </a:custGeom>
            <a:solidFill>
              <a:srgbClr val="42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545"/>
            <p:cNvSpPr/>
            <p:nvPr/>
          </p:nvSpPr>
          <p:spPr>
            <a:xfrm>
              <a:off x="3191918" y="5675454"/>
              <a:ext cx="2692400" cy="245110"/>
            </a:xfrm>
            <a:custGeom>
              <a:avLst/>
              <a:gdLst/>
              <a:ahLst/>
              <a:cxnLst/>
              <a:rect l="l" t="t" r="r" b="b"/>
              <a:pathLst>
                <a:path w="2692400" h="245110">
                  <a:moveTo>
                    <a:pt x="2692150" y="244811"/>
                  </a:moveTo>
                  <a:lnTo>
                    <a:pt x="0" y="0"/>
                  </a:lnTo>
                  <a:lnTo>
                    <a:pt x="39146" y="0"/>
                  </a:lnTo>
                  <a:lnTo>
                    <a:pt x="2692150" y="241249"/>
                  </a:lnTo>
                  <a:lnTo>
                    <a:pt x="2692150" y="244811"/>
                  </a:lnTo>
                  <a:close/>
                </a:path>
              </a:pathLst>
            </a:custGeom>
            <a:solidFill>
              <a:srgbClr val="4C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object 546"/>
            <p:cNvSpPr/>
            <p:nvPr/>
          </p:nvSpPr>
          <p:spPr>
            <a:xfrm>
              <a:off x="3231490" y="5675454"/>
              <a:ext cx="2653030" cy="241300"/>
            </a:xfrm>
            <a:custGeom>
              <a:avLst/>
              <a:gdLst/>
              <a:ahLst/>
              <a:cxnLst/>
              <a:rect l="l" t="t" r="r" b="b"/>
              <a:pathLst>
                <a:path w="2653029" h="241300">
                  <a:moveTo>
                    <a:pt x="2652578" y="241212"/>
                  </a:moveTo>
                  <a:lnTo>
                    <a:pt x="0" y="0"/>
                  </a:lnTo>
                  <a:lnTo>
                    <a:pt x="39147" y="0"/>
                  </a:lnTo>
                  <a:lnTo>
                    <a:pt x="2652578" y="237651"/>
                  </a:lnTo>
                  <a:lnTo>
                    <a:pt x="2652578" y="241212"/>
                  </a:lnTo>
                  <a:close/>
                </a:path>
              </a:pathLst>
            </a:custGeom>
            <a:solidFill>
              <a:srgbClr val="56C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7" name="object 547"/>
            <p:cNvSpPr/>
            <p:nvPr/>
          </p:nvSpPr>
          <p:spPr>
            <a:xfrm>
              <a:off x="3271067" y="5675454"/>
              <a:ext cx="2613025" cy="238125"/>
            </a:xfrm>
            <a:custGeom>
              <a:avLst/>
              <a:gdLst/>
              <a:ahLst/>
              <a:cxnLst/>
              <a:rect l="l" t="t" r="r" b="b"/>
              <a:pathLst>
                <a:path w="2613025" h="238125">
                  <a:moveTo>
                    <a:pt x="2613001" y="237613"/>
                  </a:moveTo>
                  <a:lnTo>
                    <a:pt x="0" y="0"/>
                  </a:lnTo>
                  <a:lnTo>
                    <a:pt x="39147" y="0"/>
                  </a:lnTo>
                  <a:lnTo>
                    <a:pt x="2613001" y="234052"/>
                  </a:lnTo>
                  <a:lnTo>
                    <a:pt x="2613001" y="237613"/>
                  </a:lnTo>
                  <a:close/>
                </a:path>
              </a:pathLst>
            </a:custGeom>
            <a:solidFill>
              <a:srgbClr val="5EC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8" name="object 548"/>
            <p:cNvSpPr/>
            <p:nvPr/>
          </p:nvSpPr>
          <p:spPr>
            <a:xfrm>
              <a:off x="3310644" y="5675454"/>
              <a:ext cx="2573655" cy="234315"/>
            </a:xfrm>
            <a:custGeom>
              <a:avLst/>
              <a:gdLst/>
              <a:ahLst/>
              <a:cxnLst/>
              <a:rect l="l" t="t" r="r" b="b"/>
              <a:pathLst>
                <a:path w="2573654" h="234314">
                  <a:moveTo>
                    <a:pt x="2573424" y="234014"/>
                  </a:moveTo>
                  <a:lnTo>
                    <a:pt x="0" y="0"/>
                  </a:lnTo>
                  <a:lnTo>
                    <a:pt x="39148" y="0"/>
                  </a:lnTo>
                  <a:lnTo>
                    <a:pt x="2573424" y="230453"/>
                  </a:lnTo>
                  <a:lnTo>
                    <a:pt x="2573424" y="234014"/>
                  </a:lnTo>
                  <a:close/>
                </a:path>
              </a:pathLst>
            </a:custGeom>
            <a:solidFill>
              <a:srgbClr val="66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9" name="object 549"/>
            <p:cNvSpPr/>
            <p:nvPr/>
          </p:nvSpPr>
          <p:spPr>
            <a:xfrm>
              <a:off x="3350221" y="5675454"/>
              <a:ext cx="2534285" cy="230504"/>
            </a:xfrm>
            <a:custGeom>
              <a:avLst/>
              <a:gdLst/>
              <a:ahLst/>
              <a:cxnLst/>
              <a:rect l="l" t="t" r="r" b="b"/>
              <a:pathLst>
                <a:path w="2534285" h="230504">
                  <a:moveTo>
                    <a:pt x="2533847" y="230415"/>
                  </a:moveTo>
                  <a:lnTo>
                    <a:pt x="0" y="0"/>
                  </a:lnTo>
                  <a:lnTo>
                    <a:pt x="39148" y="0"/>
                  </a:lnTo>
                  <a:lnTo>
                    <a:pt x="2533847" y="226854"/>
                  </a:lnTo>
                  <a:lnTo>
                    <a:pt x="2533847" y="230415"/>
                  </a:lnTo>
                  <a:close/>
                </a:path>
              </a:pathLst>
            </a:custGeom>
            <a:solidFill>
              <a:srgbClr val="6C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0" name="object 550"/>
            <p:cNvSpPr/>
            <p:nvPr/>
          </p:nvSpPr>
          <p:spPr>
            <a:xfrm>
              <a:off x="3389798" y="5675454"/>
              <a:ext cx="2494280" cy="227329"/>
            </a:xfrm>
            <a:custGeom>
              <a:avLst/>
              <a:gdLst/>
              <a:ahLst/>
              <a:cxnLst/>
              <a:rect l="l" t="t" r="r" b="b"/>
              <a:pathLst>
                <a:path w="2494279" h="227329">
                  <a:moveTo>
                    <a:pt x="2494270" y="226816"/>
                  </a:moveTo>
                  <a:lnTo>
                    <a:pt x="0" y="0"/>
                  </a:lnTo>
                  <a:lnTo>
                    <a:pt x="39143" y="0"/>
                  </a:lnTo>
                  <a:lnTo>
                    <a:pt x="2494270" y="223255"/>
                  </a:lnTo>
                  <a:lnTo>
                    <a:pt x="2494270" y="226816"/>
                  </a:lnTo>
                  <a:close/>
                </a:path>
              </a:pathLst>
            </a:custGeom>
            <a:solidFill>
              <a:srgbClr val="75D1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1" name="object 551"/>
            <p:cNvSpPr/>
            <p:nvPr/>
          </p:nvSpPr>
          <p:spPr>
            <a:xfrm>
              <a:off x="3429375" y="5675454"/>
              <a:ext cx="2454910" cy="223520"/>
            </a:xfrm>
            <a:custGeom>
              <a:avLst/>
              <a:gdLst/>
              <a:ahLst/>
              <a:cxnLst/>
              <a:rect l="l" t="t" r="r" b="b"/>
              <a:pathLst>
                <a:path w="2454910" h="223520">
                  <a:moveTo>
                    <a:pt x="2454693" y="223217"/>
                  </a:moveTo>
                  <a:lnTo>
                    <a:pt x="0" y="0"/>
                  </a:lnTo>
                  <a:lnTo>
                    <a:pt x="39144" y="0"/>
                  </a:lnTo>
                  <a:lnTo>
                    <a:pt x="2454693" y="219656"/>
                  </a:lnTo>
                  <a:lnTo>
                    <a:pt x="2454693" y="223217"/>
                  </a:lnTo>
                  <a:close/>
                </a:path>
              </a:pathLst>
            </a:custGeom>
            <a:solidFill>
              <a:srgbClr val="7B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2" name="object 552"/>
            <p:cNvSpPr/>
            <p:nvPr/>
          </p:nvSpPr>
          <p:spPr>
            <a:xfrm>
              <a:off x="3468948" y="5675454"/>
              <a:ext cx="2415540" cy="219710"/>
            </a:xfrm>
            <a:custGeom>
              <a:avLst/>
              <a:gdLst/>
              <a:ahLst/>
              <a:cxnLst/>
              <a:rect l="l" t="t" r="r" b="b"/>
              <a:pathLst>
                <a:path w="2415540" h="219710">
                  <a:moveTo>
                    <a:pt x="2415120" y="219619"/>
                  </a:moveTo>
                  <a:lnTo>
                    <a:pt x="0" y="0"/>
                  </a:lnTo>
                  <a:lnTo>
                    <a:pt x="39148" y="0"/>
                  </a:lnTo>
                  <a:lnTo>
                    <a:pt x="2415120" y="216057"/>
                  </a:lnTo>
                  <a:lnTo>
                    <a:pt x="2415120" y="219619"/>
                  </a:lnTo>
                  <a:close/>
                </a:path>
              </a:pathLst>
            </a:custGeom>
            <a:solidFill>
              <a:srgbClr val="81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3" name="object 553"/>
            <p:cNvSpPr/>
            <p:nvPr/>
          </p:nvSpPr>
          <p:spPr>
            <a:xfrm>
              <a:off x="3508525" y="5675454"/>
              <a:ext cx="2376170" cy="216535"/>
            </a:xfrm>
            <a:custGeom>
              <a:avLst/>
              <a:gdLst/>
              <a:ahLst/>
              <a:cxnLst/>
              <a:rect l="l" t="t" r="r" b="b"/>
              <a:pathLst>
                <a:path w="2376170" h="216535">
                  <a:moveTo>
                    <a:pt x="2375543" y="216020"/>
                  </a:moveTo>
                  <a:lnTo>
                    <a:pt x="0" y="0"/>
                  </a:lnTo>
                  <a:lnTo>
                    <a:pt x="39148" y="0"/>
                  </a:lnTo>
                  <a:lnTo>
                    <a:pt x="2375543" y="212458"/>
                  </a:lnTo>
                  <a:lnTo>
                    <a:pt x="2375543" y="216020"/>
                  </a:lnTo>
                  <a:close/>
                </a:path>
              </a:pathLst>
            </a:custGeom>
            <a:solidFill>
              <a:srgbClr val="89D6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4" name="object 554"/>
            <p:cNvSpPr/>
            <p:nvPr/>
          </p:nvSpPr>
          <p:spPr>
            <a:xfrm>
              <a:off x="3548102" y="5675454"/>
              <a:ext cx="2336165" cy="212725"/>
            </a:xfrm>
            <a:custGeom>
              <a:avLst/>
              <a:gdLst/>
              <a:ahLst/>
              <a:cxnLst/>
              <a:rect l="l" t="t" r="r" b="b"/>
              <a:pathLst>
                <a:path w="2336165" h="212725">
                  <a:moveTo>
                    <a:pt x="2335966" y="212421"/>
                  </a:moveTo>
                  <a:lnTo>
                    <a:pt x="0" y="0"/>
                  </a:lnTo>
                  <a:lnTo>
                    <a:pt x="39149" y="0"/>
                  </a:lnTo>
                  <a:lnTo>
                    <a:pt x="2335966" y="208859"/>
                  </a:lnTo>
                  <a:lnTo>
                    <a:pt x="2335966" y="212421"/>
                  </a:lnTo>
                  <a:close/>
                </a:path>
              </a:pathLst>
            </a:custGeom>
            <a:solidFill>
              <a:srgbClr val="8F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object 555"/>
            <p:cNvSpPr/>
            <p:nvPr/>
          </p:nvSpPr>
          <p:spPr>
            <a:xfrm>
              <a:off x="3587674" y="5675454"/>
              <a:ext cx="2296795" cy="208915"/>
            </a:xfrm>
            <a:custGeom>
              <a:avLst/>
              <a:gdLst/>
              <a:ahLst/>
              <a:cxnLst/>
              <a:rect l="l" t="t" r="r" b="b"/>
              <a:pathLst>
                <a:path w="2296795" h="208914">
                  <a:moveTo>
                    <a:pt x="2296394" y="208823"/>
                  </a:moveTo>
                  <a:lnTo>
                    <a:pt x="0" y="0"/>
                  </a:lnTo>
                  <a:lnTo>
                    <a:pt x="39149" y="0"/>
                  </a:lnTo>
                  <a:lnTo>
                    <a:pt x="2296394" y="205261"/>
                  </a:lnTo>
                  <a:lnTo>
                    <a:pt x="2296394" y="208823"/>
                  </a:lnTo>
                  <a:close/>
                </a:path>
              </a:pathLst>
            </a:custGeom>
            <a:solidFill>
              <a:srgbClr val="95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6" name="object 556"/>
            <p:cNvSpPr/>
            <p:nvPr/>
          </p:nvSpPr>
          <p:spPr>
            <a:xfrm>
              <a:off x="3627251" y="5675454"/>
              <a:ext cx="2257425" cy="205740"/>
            </a:xfrm>
            <a:custGeom>
              <a:avLst/>
              <a:gdLst/>
              <a:ahLst/>
              <a:cxnLst/>
              <a:rect l="l" t="t" r="r" b="b"/>
              <a:pathLst>
                <a:path w="2257425" h="205739">
                  <a:moveTo>
                    <a:pt x="2256817" y="205224"/>
                  </a:moveTo>
                  <a:lnTo>
                    <a:pt x="0" y="0"/>
                  </a:lnTo>
                  <a:lnTo>
                    <a:pt x="39149" y="0"/>
                  </a:lnTo>
                  <a:lnTo>
                    <a:pt x="2256817" y="201662"/>
                  </a:lnTo>
                  <a:lnTo>
                    <a:pt x="2256817" y="205224"/>
                  </a:lnTo>
                  <a:close/>
                </a:path>
              </a:pathLst>
            </a:custGeom>
            <a:solidFill>
              <a:srgbClr val="9CDC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7" name="object 557"/>
            <p:cNvSpPr/>
            <p:nvPr/>
          </p:nvSpPr>
          <p:spPr>
            <a:xfrm>
              <a:off x="3666828" y="5675454"/>
              <a:ext cx="2217420" cy="201930"/>
            </a:xfrm>
            <a:custGeom>
              <a:avLst/>
              <a:gdLst/>
              <a:ahLst/>
              <a:cxnLst/>
              <a:rect l="l" t="t" r="r" b="b"/>
              <a:pathLst>
                <a:path w="2217420" h="201929">
                  <a:moveTo>
                    <a:pt x="2217240" y="201625"/>
                  </a:moveTo>
                  <a:lnTo>
                    <a:pt x="0" y="0"/>
                  </a:lnTo>
                  <a:lnTo>
                    <a:pt x="39150" y="0"/>
                  </a:lnTo>
                  <a:lnTo>
                    <a:pt x="2217240" y="198063"/>
                  </a:lnTo>
                  <a:lnTo>
                    <a:pt x="2217240" y="201625"/>
                  </a:lnTo>
                  <a:close/>
                </a:path>
              </a:pathLst>
            </a:custGeom>
            <a:solidFill>
              <a:srgbClr val="A1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558"/>
            <p:cNvSpPr/>
            <p:nvPr/>
          </p:nvSpPr>
          <p:spPr>
            <a:xfrm>
              <a:off x="3706405" y="5675454"/>
              <a:ext cx="2178050" cy="198120"/>
            </a:xfrm>
            <a:custGeom>
              <a:avLst/>
              <a:gdLst/>
              <a:ahLst/>
              <a:cxnLst/>
              <a:rect l="l" t="t" r="r" b="b"/>
              <a:pathLst>
                <a:path w="2178050" h="198120">
                  <a:moveTo>
                    <a:pt x="2177663" y="198026"/>
                  </a:moveTo>
                  <a:lnTo>
                    <a:pt x="0" y="0"/>
                  </a:lnTo>
                  <a:lnTo>
                    <a:pt x="39146" y="0"/>
                  </a:lnTo>
                  <a:lnTo>
                    <a:pt x="2177663" y="194464"/>
                  </a:lnTo>
                  <a:lnTo>
                    <a:pt x="2177663" y="198026"/>
                  </a:lnTo>
                  <a:close/>
                </a:path>
              </a:pathLst>
            </a:custGeom>
            <a:solidFill>
              <a:srgbClr val="A7DF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9" name="object 559"/>
            <p:cNvSpPr/>
            <p:nvPr/>
          </p:nvSpPr>
          <p:spPr>
            <a:xfrm>
              <a:off x="3745978" y="5675454"/>
              <a:ext cx="2138680" cy="194945"/>
            </a:xfrm>
            <a:custGeom>
              <a:avLst/>
              <a:gdLst/>
              <a:ahLst/>
              <a:cxnLst/>
              <a:rect l="l" t="t" r="r" b="b"/>
              <a:pathLst>
                <a:path w="2138679" h="194945">
                  <a:moveTo>
                    <a:pt x="2138090" y="194428"/>
                  </a:moveTo>
                  <a:lnTo>
                    <a:pt x="0" y="0"/>
                  </a:lnTo>
                  <a:lnTo>
                    <a:pt x="39151" y="0"/>
                  </a:lnTo>
                  <a:lnTo>
                    <a:pt x="2138090" y="190865"/>
                  </a:lnTo>
                  <a:lnTo>
                    <a:pt x="2138090" y="194428"/>
                  </a:lnTo>
                  <a:close/>
                </a:path>
              </a:pathLst>
            </a:custGeom>
            <a:solidFill>
              <a:srgbClr val="AE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object 560"/>
            <p:cNvSpPr/>
            <p:nvPr/>
          </p:nvSpPr>
          <p:spPr>
            <a:xfrm>
              <a:off x="3785555" y="5675454"/>
              <a:ext cx="2098675" cy="191135"/>
            </a:xfrm>
            <a:custGeom>
              <a:avLst/>
              <a:gdLst/>
              <a:ahLst/>
              <a:cxnLst/>
              <a:rect l="l" t="t" r="r" b="b"/>
              <a:pathLst>
                <a:path w="2098675" h="191135">
                  <a:moveTo>
                    <a:pt x="2098513" y="190829"/>
                  </a:moveTo>
                  <a:lnTo>
                    <a:pt x="0" y="0"/>
                  </a:lnTo>
                  <a:lnTo>
                    <a:pt x="39151" y="0"/>
                  </a:lnTo>
                  <a:lnTo>
                    <a:pt x="2098513" y="187267"/>
                  </a:lnTo>
                  <a:lnTo>
                    <a:pt x="2098513" y="190829"/>
                  </a:lnTo>
                  <a:close/>
                </a:path>
              </a:pathLst>
            </a:custGeom>
            <a:solidFill>
              <a:srgbClr val="B3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3825132" y="5675454"/>
              <a:ext cx="2059305" cy="187325"/>
            </a:xfrm>
            <a:custGeom>
              <a:avLst/>
              <a:gdLst/>
              <a:ahLst/>
              <a:cxnLst/>
              <a:rect l="l" t="t" r="r" b="b"/>
              <a:pathLst>
                <a:path w="2059304" h="187325">
                  <a:moveTo>
                    <a:pt x="2058936" y="187230"/>
                  </a:moveTo>
                  <a:lnTo>
                    <a:pt x="0" y="0"/>
                  </a:lnTo>
                  <a:lnTo>
                    <a:pt x="39151" y="0"/>
                  </a:lnTo>
                  <a:lnTo>
                    <a:pt x="2058936" y="183668"/>
                  </a:lnTo>
                  <a:lnTo>
                    <a:pt x="2058936" y="187230"/>
                  </a:lnTo>
                  <a:close/>
                </a:path>
              </a:pathLst>
            </a:custGeom>
            <a:solidFill>
              <a:srgbClr val="B9E5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3864704" y="5675454"/>
              <a:ext cx="2019935" cy="184150"/>
            </a:xfrm>
            <a:custGeom>
              <a:avLst/>
              <a:gdLst/>
              <a:ahLst/>
              <a:cxnLst/>
              <a:rect l="l" t="t" r="r" b="b"/>
              <a:pathLst>
                <a:path w="2019935" h="184150">
                  <a:moveTo>
                    <a:pt x="2019363" y="183631"/>
                  </a:moveTo>
                  <a:lnTo>
                    <a:pt x="0" y="0"/>
                  </a:lnTo>
                  <a:lnTo>
                    <a:pt x="39151" y="0"/>
                  </a:lnTo>
                  <a:lnTo>
                    <a:pt x="2019363" y="180069"/>
                  </a:lnTo>
                  <a:lnTo>
                    <a:pt x="2019363" y="183631"/>
                  </a:lnTo>
                  <a:close/>
                </a:path>
              </a:pathLst>
            </a:custGeom>
            <a:solidFill>
              <a:srgbClr val="BF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563"/>
            <p:cNvSpPr/>
            <p:nvPr/>
          </p:nvSpPr>
          <p:spPr>
            <a:xfrm>
              <a:off x="3904282" y="5675454"/>
              <a:ext cx="1979930" cy="180340"/>
            </a:xfrm>
            <a:custGeom>
              <a:avLst/>
              <a:gdLst/>
              <a:ahLst/>
              <a:cxnLst/>
              <a:rect l="l" t="t" r="r" b="b"/>
              <a:pathLst>
                <a:path w="1979929" h="180339">
                  <a:moveTo>
                    <a:pt x="1979786" y="180032"/>
                  </a:moveTo>
                  <a:lnTo>
                    <a:pt x="0" y="0"/>
                  </a:lnTo>
                  <a:lnTo>
                    <a:pt x="39151" y="0"/>
                  </a:lnTo>
                  <a:lnTo>
                    <a:pt x="1979786" y="176470"/>
                  </a:lnTo>
                  <a:lnTo>
                    <a:pt x="1979786" y="180032"/>
                  </a:lnTo>
                  <a:close/>
                </a:path>
              </a:pathLst>
            </a:custGeom>
            <a:solidFill>
              <a:srgbClr val="C4E9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object 564"/>
            <p:cNvSpPr/>
            <p:nvPr/>
          </p:nvSpPr>
          <p:spPr>
            <a:xfrm>
              <a:off x="3943859" y="5675454"/>
              <a:ext cx="1940560" cy="176530"/>
            </a:xfrm>
            <a:custGeom>
              <a:avLst/>
              <a:gdLst/>
              <a:ahLst/>
              <a:cxnLst/>
              <a:rect l="l" t="t" r="r" b="b"/>
              <a:pathLst>
                <a:path w="1940560" h="176529">
                  <a:moveTo>
                    <a:pt x="1940209" y="176433"/>
                  </a:moveTo>
                  <a:lnTo>
                    <a:pt x="0" y="0"/>
                  </a:lnTo>
                  <a:lnTo>
                    <a:pt x="39151" y="0"/>
                  </a:lnTo>
                  <a:lnTo>
                    <a:pt x="1940209" y="172872"/>
                  </a:lnTo>
                  <a:lnTo>
                    <a:pt x="1940209" y="176433"/>
                  </a:lnTo>
                  <a:close/>
                </a:path>
              </a:pathLst>
            </a:custGeom>
            <a:solidFill>
              <a:srgbClr val="CAEB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object 565"/>
            <p:cNvSpPr/>
            <p:nvPr/>
          </p:nvSpPr>
          <p:spPr>
            <a:xfrm>
              <a:off x="3983436" y="5675454"/>
              <a:ext cx="1901189" cy="173355"/>
            </a:xfrm>
            <a:custGeom>
              <a:avLst/>
              <a:gdLst/>
              <a:ahLst/>
              <a:cxnLst/>
              <a:rect l="l" t="t" r="r" b="b"/>
              <a:pathLst>
                <a:path w="1901189" h="173354">
                  <a:moveTo>
                    <a:pt x="1900632" y="172834"/>
                  </a:moveTo>
                  <a:lnTo>
                    <a:pt x="0" y="0"/>
                  </a:lnTo>
                  <a:lnTo>
                    <a:pt x="39151" y="0"/>
                  </a:lnTo>
                  <a:lnTo>
                    <a:pt x="1900632" y="169273"/>
                  </a:lnTo>
                  <a:lnTo>
                    <a:pt x="1900632" y="172834"/>
                  </a:lnTo>
                  <a:close/>
                </a:path>
              </a:pathLst>
            </a:custGeom>
            <a:solidFill>
              <a:srgbClr val="CF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566"/>
            <p:cNvSpPr/>
            <p:nvPr/>
          </p:nvSpPr>
          <p:spPr>
            <a:xfrm>
              <a:off x="4023008" y="5675454"/>
              <a:ext cx="1861185" cy="169545"/>
            </a:xfrm>
            <a:custGeom>
              <a:avLst/>
              <a:gdLst/>
              <a:ahLst/>
              <a:cxnLst/>
              <a:rect l="l" t="t" r="r" b="b"/>
              <a:pathLst>
                <a:path w="1861185" h="169545">
                  <a:moveTo>
                    <a:pt x="1861060" y="169236"/>
                  </a:moveTo>
                  <a:lnTo>
                    <a:pt x="0" y="0"/>
                  </a:lnTo>
                  <a:lnTo>
                    <a:pt x="39153" y="0"/>
                  </a:lnTo>
                  <a:lnTo>
                    <a:pt x="1861060" y="165674"/>
                  </a:lnTo>
                  <a:lnTo>
                    <a:pt x="1861060" y="169236"/>
                  </a:lnTo>
                  <a:close/>
                </a:path>
              </a:pathLst>
            </a:custGeom>
            <a:solidFill>
              <a:srgbClr val="D5EF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object 567"/>
            <p:cNvSpPr/>
            <p:nvPr/>
          </p:nvSpPr>
          <p:spPr>
            <a:xfrm>
              <a:off x="4062584" y="5675454"/>
              <a:ext cx="1821814" cy="165735"/>
            </a:xfrm>
            <a:custGeom>
              <a:avLst/>
              <a:gdLst/>
              <a:ahLst/>
              <a:cxnLst/>
              <a:rect l="l" t="t" r="r" b="b"/>
              <a:pathLst>
                <a:path w="1821814" h="165735">
                  <a:moveTo>
                    <a:pt x="1821483" y="165637"/>
                  </a:moveTo>
                  <a:lnTo>
                    <a:pt x="0" y="0"/>
                  </a:lnTo>
                  <a:lnTo>
                    <a:pt x="39153" y="0"/>
                  </a:lnTo>
                  <a:lnTo>
                    <a:pt x="1821483" y="162075"/>
                  </a:lnTo>
                  <a:lnTo>
                    <a:pt x="1821483" y="165637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object 568"/>
            <p:cNvSpPr/>
            <p:nvPr/>
          </p:nvSpPr>
          <p:spPr>
            <a:xfrm>
              <a:off x="4102162" y="5675454"/>
              <a:ext cx="1782445" cy="162560"/>
            </a:xfrm>
            <a:custGeom>
              <a:avLst/>
              <a:gdLst/>
              <a:ahLst/>
              <a:cxnLst/>
              <a:rect l="l" t="t" r="r" b="b"/>
              <a:pathLst>
                <a:path w="1782445" h="162560">
                  <a:moveTo>
                    <a:pt x="1781906" y="162038"/>
                  </a:moveTo>
                  <a:lnTo>
                    <a:pt x="0" y="0"/>
                  </a:lnTo>
                  <a:lnTo>
                    <a:pt x="39154" y="0"/>
                  </a:lnTo>
                  <a:lnTo>
                    <a:pt x="1781906" y="158476"/>
                  </a:lnTo>
                  <a:lnTo>
                    <a:pt x="1781906" y="162038"/>
                  </a:lnTo>
                  <a:close/>
                </a:path>
              </a:pathLst>
            </a:custGeom>
            <a:solidFill>
              <a:srgbClr val="E0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object 569"/>
            <p:cNvSpPr/>
            <p:nvPr/>
          </p:nvSpPr>
          <p:spPr>
            <a:xfrm>
              <a:off x="4141739" y="5675454"/>
              <a:ext cx="1742439" cy="158750"/>
            </a:xfrm>
            <a:custGeom>
              <a:avLst/>
              <a:gdLst/>
              <a:ahLst/>
              <a:cxnLst/>
              <a:rect l="l" t="t" r="r" b="b"/>
              <a:pathLst>
                <a:path w="1742439" h="158750">
                  <a:moveTo>
                    <a:pt x="1742329" y="158439"/>
                  </a:moveTo>
                  <a:lnTo>
                    <a:pt x="0" y="0"/>
                  </a:lnTo>
                  <a:lnTo>
                    <a:pt x="39154" y="0"/>
                  </a:lnTo>
                  <a:lnTo>
                    <a:pt x="1742329" y="154877"/>
                  </a:lnTo>
                  <a:lnTo>
                    <a:pt x="1742329" y="158439"/>
                  </a:lnTo>
                  <a:close/>
                </a:path>
              </a:pathLst>
            </a:custGeom>
            <a:solidFill>
              <a:srgbClr val="E6F5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570"/>
            <p:cNvSpPr/>
            <p:nvPr/>
          </p:nvSpPr>
          <p:spPr>
            <a:xfrm>
              <a:off x="4181335" y="5675454"/>
              <a:ext cx="1703070" cy="154940"/>
            </a:xfrm>
            <a:custGeom>
              <a:avLst/>
              <a:gdLst/>
              <a:ahLst/>
              <a:cxnLst/>
              <a:rect l="l" t="t" r="r" b="b"/>
              <a:pathLst>
                <a:path w="1703070" h="154939">
                  <a:moveTo>
                    <a:pt x="1702733" y="154837"/>
                  </a:moveTo>
                  <a:lnTo>
                    <a:pt x="0" y="0"/>
                  </a:lnTo>
                  <a:lnTo>
                    <a:pt x="39129" y="0"/>
                  </a:lnTo>
                  <a:lnTo>
                    <a:pt x="1702733" y="151279"/>
                  </a:lnTo>
                  <a:lnTo>
                    <a:pt x="1702733" y="154837"/>
                  </a:lnTo>
                  <a:close/>
                </a:path>
              </a:pathLst>
            </a:custGeom>
            <a:solidFill>
              <a:srgbClr val="EBF7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571"/>
            <p:cNvSpPr/>
            <p:nvPr/>
          </p:nvSpPr>
          <p:spPr>
            <a:xfrm>
              <a:off x="4220889" y="5675454"/>
              <a:ext cx="1663700" cy="151765"/>
            </a:xfrm>
            <a:custGeom>
              <a:avLst/>
              <a:gdLst/>
              <a:ahLst/>
              <a:cxnLst/>
              <a:rect l="l" t="t" r="r" b="b"/>
              <a:pathLst>
                <a:path w="1663700" h="151764">
                  <a:moveTo>
                    <a:pt x="1663179" y="151241"/>
                  </a:moveTo>
                  <a:lnTo>
                    <a:pt x="0" y="0"/>
                  </a:lnTo>
                  <a:lnTo>
                    <a:pt x="39153" y="0"/>
                  </a:lnTo>
                  <a:lnTo>
                    <a:pt x="1663179" y="147680"/>
                  </a:lnTo>
                  <a:lnTo>
                    <a:pt x="1663179" y="151241"/>
                  </a:lnTo>
                  <a:close/>
                </a:path>
              </a:pathLst>
            </a:custGeom>
            <a:solidFill>
              <a:srgbClr val="F0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4260490" y="5675454"/>
              <a:ext cx="1623695" cy="147955"/>
            </a:xfrm>
            <a:custGeom>
              <a:avLst/>
              <a:gdLst/>
              <a:ahLst/>
              <a:cxnLst/>
              <a:rect l="l" t="t" r="r" b="b"/>
              <a:pathLst>
                <a:path w="1623695" h="147954">
                  <a:moveTo>
                    <a:pt x="1623578" y="147639"/>
                  </a:moveTo>
                  <a:lnTo>
                    <a:pt x="0" y="0"/>
                  </a:lnTo>
                  <a:lnTo>
                    <a:pt x="39129" y="0"/>
                  </a:lnTo>
                  <a:lnTo>
                    <a:pt x="1623578" y="144081"/>
                  </a:lnTo>
                  <a:lnTo>
                    <a:pt x="1623578" y="147639"/>
                  </a:lnTo>
                  <a:close/>
                </a:path>
              </a:pathLst>
            </a:custGeom>
            <a:solidFill>
              <a:srgbClr val="F7FC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4300042" y="5675464"/>
              <a:ext cx="1584325" cy="144145"/>
            </a:xfrm>
            <a:custGeom>
              <a:avLst/>
              <a:gdLst/>
              <a:ahLst/>
              <a:cxnLst/>
              <a:rect l="l" t="t" r="r" b="b"/>
              <a:pathLst>
                <a:path w="1584325" h="144145">
                  <a:moveTo>
                    <a:pt x="1584020" y="138696"/>
                  </a:moveTo>
                  <a:lnTo>
                    <a:pt x="58737" y="0"/>
                  </a:lnTo>
                  <a:lnTo>
                    <a:pt x="39141" y="0"/>
                  </a:lnTo>
                  <a:lnTo>
                    <a:pt x="19583" y="0"/>
                  </a:lnTo>
                  <a:lnTo>
                    <a:pt x="0" y="0"/>
                  </a:lnTo>
                  <a:lnTo>
                    <a:pt x="1584020" y="144043"/>
                  </a:lnTo>
                  <a:lnTo>
                    <a:pt x="1584020" y="142265"/>
                  </a:lnTo>
                  <a:lnTo>
                    <a:pt x="1584020" y="140474"/>
                  </a:lnTo>
                  <a:lnTo>
                    <a:pt x="1584020" y="1386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4358995" y="5675454"/>
              <a:ext cx="1525270" cy="139065"/>
            </a:xfrm>
            <a:custGeom>
              <a:avLst/>
              <a:gdLst/>
              <a:ahLst/>
              <a:cxnLst/>
              <a:rect l="l" t="t" r="r" b="b"/>
              <a:pathLst>
                <a:path w="1525270" h="139064">
                  <a:moveTo>
                    <a:pt x="1525073" y="138683"/>
                  </a:moveTo>
                  <a:lnTo>
                    <a:pt x="0" y="0"/>
                  </a:lnTo>
                  <a:lnTo>
                    <a:pt x="39156" y="0"/>
                  </a:lnTo>
                  <a:lnTo>
                    <a:pt x="1525073" y="135121"/>
                  </a:lnTo>
                  <a:lnTo>
                    <a:pt x="1525073" y="138683"/>
                  </a:lnTo>
                  <a:close/>
                </a:path>
              </a:pathLst>
            </a:custGeom>
            <a:solidFill>
              <a:srgbClr val="EDF8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4398353" y="5675454"/>
              <a:ext cx="1485900" cy="135255"/>
            </a:xfrm>
            <a:custGeom>
              <a:avLst/>
              <a:gdLst/>
              <a:ahLst/>
              <a:cxnLst/>
              <a:rect l="l" t="t" r="r" b="b"/>
              <a:pathLst>
                <a:path w="1485900" h="135254">
                  <a:moveTo>
                    <a:pt x="1485715" y="135102"/>
                  </a:moveTo>
                  <a:lnTo>
                    <a:pt x="0" y="0"/>
                  </a:lnTo>
                  <a:lnTo>
                    <a:pt x="39142" y="0"/>
                  </a:lnTo>
                  <a:lnTo>
                    <a:pt x="1485715" y="131544"/>
                  </a:lnTo>
                  <a:lnTo>
                    <a:pt x="1485715" y="135102"/>
                  </a:lnTo>
                  <a:close/>
                </a:path>
              </a:pathLst>
            </a:custGeom>
            <a:solidFill>
              <a:srgbClr val="DF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4437729" y="5675454"/>
              <a:ext cx="1446530" cy="132080"/>
            </a:xfrm>
            <a:custGeom>
              <a:avLst/>
              <a:gdLst/>
              <a:ahLst/>
              <a:cxnLst/>
              <a:rect l="l" t="t" r="r" b="b"/>
              <a:pathLst>
                <a:path w="1446529" h="132079">
                  <a:moveTo>
                    <a:pt x="1446339" y="131522"/>
                  </a:moveTo>
                  <a:lnTo>
                    <a:pt x="0" y="0"/>
                  </a:lnTo>
                  <a:lnTo>
                    <a:pt x="39142" y="0"/>
                  </a:lnTo>
                  <a:lnTo>
                    <a:pt x="1446339" y="127963"/>
                  </a:lnTo>
                  <a:lnTo>
                    <a:pt x="1446339" y="131522"/>
                  </a:lnTo>
                  <a:close/>
                </a:path>
              </a:pathLst>
            </a:custGeom>
            <a:solidFill>
              <a:srgbClr val="CF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4477073" y="5675454"/>
              <a:ext cx="1407160" cy="128270"/>
            </a:xfrm>
            <a:custGeom>
              <a:avLst/>
              <a:gdLst/>
              <a:ahLst/>
              <a:cxnLst/>
              <a:rect l="l" t="t" r="r" b="b"/>
              <a:pathLst>
                <a:path w="1407160" h="128270">
                  <a:moveTo>
                    <a:pt x="1406995" y="127945"/>
                  </a:moveTo>
                  <a:lnTo>
                    <a:pt x="0" y="0"/>
                  </a:lnTo>
                  <a:lnTo>
                    <a:pt x="39157" y="0"/>
                  </a:lnTo>
                  <a:lnTo>
                    <a:pt x="1406995" y="124383"/>
                  </a:lnTo>
                  <a:lnTo>
                    <a:pt x="1406995" y="127945"/>
                  </a:lnTo>
                  <a:close/>
                </a:path>
              </a:pathLst>
            </a:custGeom>
            <a:solidFill>
              <a:srgbClr val="C0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78"/>
            <p:cNvSpPr/>
            <p:nvPr/>
          </p:nvSpPr>
          <p:spPr>
            <a:xfrm>
              <a:off x="4516445" y="5675454"/>
              <a:ext cx="1367790" cy="124460"/>
            </a:xfrm>
            <a:custGeom>
              <a:avLst/>
              <a:gdLst/>
              <a:ahLst/>
              <a:cxnLst/>
              <a:rect l="l" t="t" r="r" b="b"/>
              <a:pathLst>
                <a:path w="1367789" h="124460">
                  <a:moveTo>
                    <a:pt x="1367623" y="124365"/>
                  </a:moveTo>
                  <a:lnTo>
                    <a:pt x="0" y="0"/>
                  </a:lnTo>
                  <a:lnTo>
                    <a:pt x="39155" y="0"/>
                  </a:lnTo>
                  <a:lnTo>
                    <a:pt x="1367623" y="120803"/>
                  </a:lnTo>
                  <a:lnTo>
                    <a:pt x="1367623" y="124365"/>
                  </a:lnTo>
                  <a:close/>
                </a:path>
              </a:pathLst>
            </a:custGeom>
            <a:solidFill>
              <a:srgbClr val="B1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9"/>
            <p:cNvSpPr/>
            <p:nvPr/>
          </p:nvSpPr>
          <p:spPr>
            <a:xfrm>
              <a:off x="4555808" y="5675454"/>
              <a:ext cx="1328420" cy="121285"/>
            </a:xfrm>
            <a:custGeom>
              <a:avLst/>
              <a:gdLst/>
              <a:ahLst/>
              <a:cxnLst/>
              <a:rect l="l" t="t" r="r" b="b"/>
              <a:pathLst>
                <a:path w="1328420" h="121285">
                  <a:moveTo>
                    <a:pt x="1328260" y="120784"/>
                  </a:moveTo>
                  <a:lnTo>
                    <a:pt x="0" y="0"/>
                  </a:lnTo>
                  <a:lnTo>
                    <a:pt x="39141" y="0"/>
                  </a:lnTo>
                  <a:lnTo>
                    <a:pt x="1328260" y="117226"/>
                  </a:lnTo>
                  <a:lnTo>
                    <a:pt x="1328260" y="120784"/>
                  </a:lnTo>
                  <a:close/>
                </a:path>
              </a:pathLst>
            </a:custGeom>
            <a:solidFill>
              <a:srgbClr val="A1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4595177" y="5675454"/>
              <a:ext cx="1289050" cy="117475"/>
            </a:xfrm>
            <a:custGeom>
              <a:avLst/>
              <a:gdLst/>
              <a:ahLst/>
              <a:cxnLst/>
              <a:rect l="l" t="t" r="r" b="b"/>
              <a:pathLst>
                <a:path w="1289050" h="117475">
                  <a:moveTo>
                    <a:pt x="1288890" y="117204"/>
                  </a:moveTo>
                  <a:lnTo>
                    <a:pt x="0" y="0"/>
                  </a:lnTo>
                  <a:lnTo>
                    <a:pt x="39144" y="0"/>
                  </a:lnTo>
                  <a:lnTo>
                    <a:pt x="1288890" y="113645"/>
                  </a:lnTo>
                  <a:lnTo>
                    <a:pt x="1288890" y="117204"/>
                  </a:lnTo>
                  <a:close/>
                </a:path>
              </a:pathLst>
            </a:custGeom>
            <a:solidFill>
              <a:srgbClr val="91D9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object 581"/>
            <p:cNvSpPr/>
            <p:nvPr/>
          </p:nvSpPr>
          <p:spPr>
            <a:xfrm>
              <a:off x="4634526" y="5675454"/>
              <a:ext cx="1249680" cy="113664"/>
            </a:xfrm>
            <a:custGeom>
              <a:avLst/>
              <a:gdLst/>
              <a:ahLst/>
              <a:cxnLst/>
              <a:rect l="l" t="t" r="r" b="b"/>
              <a:pathLst>
                <a:path w="1249679" h="113664">
                  <a:moveTo>
                    <a:pt x="1249542" y="113627"/>
                  </a:moveTo>
                  <a:lnTo>
                    <a:pt x="0" y="0"/>
                  </a:lnTo>
                  <a:lnTo>
                    <a:pt x="39152" y="0"/>
                  </a:lnTo>
                  <a:lnTo>
                    <a:pt x="1249542" y="110066"/>
                  </a:lnTo>
                  <a:lnTo>
                    <a:pt x="1249542" y="113627"/>
                  </a:lnTo>
                  <a:close/>
                </a:path>
              </a:pathLst>
            </a:custGeom>
            <a:solidFill>
              <a:srgbClr val="80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object 582"/>
            <p:cNvSpPr/>
            <p:nvPr/>
          </p:nvSpPr>
          <p:spPr>
            <a:xfrm>
              <a:off x="4673899" y="5675454"/>
              <a:ext cx="1210310" cy="110489"/>
            </a:xfrm>
            <a:custGeom>
              <a:avLst/>
              <a:gdLst/>
              <a:ahLst/>
              <a:cxnLst/>
              <a:rect l="l" t="t" r="r" b="b"/>
              <a:pathLst>
                <a:path w="1210310" h="110489">
                  <a:moveTo>
                    <a:pt x="1210169" y="110046"/>
                  </a:moveTo>
                  <a:lnTo>
                    <a:pt x="0" y="0"/>
                  </a:lnTo>
                  <a:lnTo>
                    <a:pt x="39155" y="0"/>
                  </a:lnTo>
                  <a:lnTo>
                    <a:pt x="1210169" y="106485"/>
                  </a:lnTo>
                  <a:lnTo>
                    <a:pt x="1210169" y="110046"/>
                  </a:lnTo>
                  <a:close/>
                </a:path>
              </a:pathLst>
            </a:custGeom>
            <a:solidFill>
              <a:srgbClr val="6C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object 583"/>
            <p:cNvSpPr/>
            <p:nvPr/>
          </p:nvSpPr>
          <p:spPr>
            <a:xfrm>
              <a:off x="4713257" y="5675454"/>
              <a:ext cx="1170940" cy="106680"/>
            </a:xfrm>
            <a:custGeom>
              <a:avLst/>
              <a:gdLst/>
              <a:ahLst/>
              <a:cxnLst/>
              <a:rect l="l" t="t" r="r" b="b"/>
              <a:pathLst>
                <a:path w="1170939" h="106679">
                  <a:moveTo>
                    <a:pt x="1170811" y="106467"/>
                  </a:moveTo>
                  <a:lnTo>
                    <a:pt x="0" y="0"/>
                  </a:lnTo>
                  <a:lnTo>
                    <a:pt x="39143" y="0"/>
                  </a:lnTo>
                  <a:lnTo>
                    <a:pt x="1170811" y="102908"/>
                  </a:lnTo>
                  <a:lnTo>
                    <a:pt x="1170811" y="106467"/>
                  </a:lnTo>
                  <a:close/>
                </a:path>
              </a:pathLst>
            </a:custGeom>
            <a:solidFill>
              <a:srgbClr val="58CB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object 584"/>
            <p:cNvSpPr/>
            <p:nvPr/>
          </p:nvSpPr>
          <p:spPr>
            <a:xfrm>
              <a:off x="4752632" y="5675454"/>
              <a:ext cx="1131570" cy="103505"/>
            </a:xfrm>
            <a:custGeom>
              <a:avLst/>
              <a:gdLst/>
              <a:ahLst/>
              <a:cxnLst/>
              <a:rect l="l" t="t" r="r" b="b"/>
              <a:pathLst>
                <a:path w="1131570" h="103504">
                  <a:moveTo>
                    <a:pt x="1131436" y="102886"/>
                  </a:moveTo>
                  <a:lnTo>
                    <a:pt x="0" y="0"/>
                  </a:lnTo>
                  <a:lnTo>
                    <a:pt x="39143" y="0"/>
                  </a:lnTo>
                  <a:lnTo>
                    <a:pt x="1131436" y="99327"/>
                  </a:lnTo>
                  <a:lnTo>
                    <a:pt x="1131436" y="102886"/>
                  </a:lnTo>
                  <a:close/>
                </a:path>
              </a:pathLst>
            </a:custGeom>
            <a:solidFill>
              <a:srgbClr val="3D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object 585"/>
            <p:cNvSpPr/>
            <p:nvPr/>
          </p:nvSpPr>
          <p:spPr>
            <a:xfrm>
              <a:off x="4792005" y="5675454"/>
              <a:ext cx="1092200" cy="99695"/>
            </a:xfrm>
            <a:custGeom>
              <a:avLst/>
              <a:gdLst/>
              <a:ahLst/>
              <a:cxnLst/>
              <a:rect l="l" t="t" r="r" b="b"/>
              <a:pathLst>
                <a:path w="1092200" h="99695">
                  <a:moveTo>
                    <a:pt x="1092063" y="99306"/>
                  </a:moveTo>
                  <a:lnTo>
                    <a:pt x="0" y="0"/>
                  </a:lnTo>
                  <a:lnTo>
                    <a:pt x="39139" y="0"/>
                  </a:lnTo>
                  <a:lnTo>
                    <a:pt x="1092063" y="95748"/>
                  </a:lnTo>
                  <a:lnTo>
                    <a:pt x="1092063" y="99306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object 586"/>
            <p:cNvSpPr/>
            <p:nvPr/>
          </p:nvSpPr>
          <p:spPr>
            <a:xfrm>
              <a:off x="4831346" y="5675454"/>
              <a:ext cx="1052830" cy="95885"/>
            </a:xfrm>
            <a:custGeom>
              <a:avLst/>
              <a:gdLst/>
              <a:ahLst/>
              <a:cxnLst/>
              <a:rect l="l" t="t" r="r" b="b"/>
              <a:pathLst>
                <a:path w="1052829" h="95885">
                  <a:moveTo>
                    <a:pt x="1052722" y="95729"/>
                  </a:moveTo>
                  <a:lnTo>
                    <a:pt x="0" y="0"/>
                  </a:lnTo>
                  <a:lnTo>
                    <a:pt x="39161" y="0"/>
                  </a:lnTo>
                  <a:lnTo>
                    <a:pt x="1052722" y="92167"/>
                  </a:lnTo>
                  <a:lnTo>
                    <a:pt x="1052722" y="95729"/>
                  </a:lnTo>
                  <a:close/>
                </a:path>
              </a:pathLst>
            </a:custGeom>
            <a:solidFill>
              <a:srgbClr val="00BF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object 587"/>
            <p:cNvSpPr/>
            <p:nvPr/>
          </p:nvSpPr>
          <p:spPr>
            <a:xfrm>
              <a:off x="4870721" y="5675454"/>
              <a:ext cx="1013460" cy="92710"/>
            </a:xfrm>
            <a:custGeom>
              <a:avLst/>
              <a:gdLst/>
              <a:ahLst/>
              <a:cxnLst/>
              <a:rect l="l" t="t" r="r" b="b"/>
              <a:pathLst>
                <a:path w="1013460" h="92710">
                  <a:moveTo>
                    <a:pt x="1013347" y="92149"/>
                  </a:moveTo>
                  <a:lnTo>
                    <a:pt x="0" y="0"/>
                  </a:lnTo>
                  <a:lnTo>
                    <a:pt x="39161" y="0"/>
                  </a:lnTo>
                  <a:lnTo>
                    <a:pt x="1013347" y="88587"/>
                  </a:lnTo>
                  <a:lnTo>
                    <a:pt x="1013347" y="92149"/>
                  </a:lnTo>
                  <a:close/>
                </a:path>
              </a:pathLst>
            </a:custGeom>
            <a:solidFill>
              <a:srgbClr val="00BB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object 588"/>
            <p:cNvSpPr/>
            <p:nvPr/>
          </p:nvSpPr>
          <p:spPr>
            <a:xfrm>
              <a:off x="4910084" y="5675454"/>
              <a:ext cx="974090" cy="88900"/>
            </a:xfrm>
            <a:custGeom>
              <a:avLst/>
              <a:gdLst/>
              <a:ahLst/>
              <a:cxnLst/>
              <a:rect l="l" t="t" r="r" b="b"/>
              <a:pathLst>
                <a:path w="974089" h="88900">
                  <a:moveTo>
                    <a:pt x="973984" y="88568"/>
                  </a:moveTo>
                  <a:lnTo>
                    <a:pt x="0" y="0"/>
                  </a:lnTo>
                  <a:lnTo>
                    <a:pt x="39137" y="0"/>
                  </a:lnTo>
                  <a:lnTo>
                    <a:pt x="973984" y="85010"/>
                  </a:lnTo>
                  <a:lnTo>
                    <a:pt x="973984" y="88568"/>
                  </a:lnTo>
                  <a:close/>
                </a:path>
              </a:pathLst>
            </a:custGeom>
            <a:solidFill>
              <a:srgbClr val="00B7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object 589"/>
            <p:cNvSpPr/>
            <p:nvPr/>
          </p:nvSpPr>
          <p:spPr>
            <a:xfrm>
              <a:off x="4949453" y="5675454"/>
              <a:ext cx="934719" cy="85090"/>
            </a:xfrm>
            <a:custGeom>
              <a:avLst/>
              <a:gdLst/>
              <a:ahLst/>
              <a:cxnLst/>
              <a:rect l="l" t="t" r="r" b="b"/>
              <a:pathLst>
                <a:path w="934720" h="85089">
                  <a:moveTo>
                    <a:pt x="934615" y="84988"/>
                  </a:moveTo>
                  <a:lnTo>
                    <a:pt x="0" y="0"/>
                  </a:lnTo>
                  <a:lnTo>
                    <a:pt x="39142" y="0"/>
                  </a:lnTo>
                  <a:lnTo>
                    <a:pt x="934615" y="81430"/>
                  </a:lnTo>
                  <a:lnTo>
                    <a:pt x="934615" y="84988"/>
                  </a:lnTo>
                  <a:close/>
                </a:path>
              </a:pathLst>
            </a:custGeom>
            <a:solidFill>
              <a:srgbClr val="00B4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0" name="object 590"/>
            <p:cNvSpPr/>
            <p:nvPr/>
          </p:nvSpPr>
          <p:spPr>
            <a:xfrm>
              <a:off x="4988829" y="5675454"/>
              <a:ext cx="895350" cy="81915"/>
            </a:xfrm>
            <a:custGeom>
              <a:avLst/>
              <a:gdLst/>
              <a:ahLst/>
              <a:cxnLst/>
              <a:rect l="l" t="t" r="r" b="b"/>
              <a:pathLst>
                <a:path w="895350" h="81914">
                  <a:moveTo>
                    <a:pt x="895239" y="81408"/>
                  </a:moveTo>
                  <a:lnTo>
                    <a:pt x="0" y="0"/>
                  </a:lnTo>
                  <a:lnTo>
                    <a:pt x="39133" y="0"/>
                  </a:lnTo>
                  <a:lnTo>
                    <a:pt x="895239" y="77849"/>
                  </a:lnTo>
                  <a:lnTo>
                    <a:pt x="895239" y="81408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1" name="object 591"/>
            <p:cNvSpPr/>
            <p:nvPr/>
          </p:nvSpPr>
          <p:spPr>
            <a:xfrm>
              <a:off x="5028171" y="5675464"/>
              <a:ext cx="855980" cy="78105"/>
            </a:xfrm>
            <a:custGeom>
              <a:avLst/>
              <a:gdLst/>
              <a:ahLst/>
              <a:cxnLst/>
              <a:rect l="l" t="t" r="r" b="b"/>
              <a:pathLst>
                <a:path w="855979" h="78104">
                  <a:moveTo>
                    <a:pt x="855891" y="73279"/>
                  </a:moveTo>
                  <a:lnTo>
                    <a:pt x="855535" y="72390"/>
                  </a:lnTo>
                  <a:lnTo>
                    <a:pt x="59385" y="0"/>
                  </a:lnTo>
                  <a:lnTo>
                    <a:pt x="39154" y="0"/>
                  </a:lnTo>
                  <a:lnTo>
                    <a:pt x="20256" y="0"/>
                  </a:lnTo>
                  <a:lnTo>
                    <a:pt x="0" y="0"/>
                  </a:lnTo>
                  <a:lnTo>
                    <a:pt x="855891" y="77825"/>
                  </a:lnTo>
                  <a:lnTo>
                    <a:pt x="855891" y="75984"/>
                  </a:lnTo>
                  <a:lnTo>
                    <a:pt x="855891" y="74269"/>
                  </a:lnTo>
                  <a:lnTo>
                    <a:pt x="855891" y="73279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2" name="object 592"/>
            <p:cNvSpPr/>
            <p:nvPr/>
          </p:nvSpPr>
          <p:spPr>
            <a:xfrm>
              <a:off x="5088497" y="5675454"/>
              <a:ext cx="795655" cy="72390"/>
            </a:xfrm>
            <a:custGeom>
              <a:avLst/>
              <a:gdLst/>
              <a:ahLst/>
              <a:cxnLst/>
              <a:rect l="l" t="t" r="r" b="b"/>
              <a:pathLst>
                <a:path w="795654" h="72389">
                  <a:moveTo>
                    <a:pt x="795173" y="72308"/>
                  </a:moveTo>
                  <a:lnTo>
                    <a:pt x="0" y="0"/>
                  </a:lnTo>
                  <a:lnTo>
                    <a:pt x="39141" y="0"/>
                  </a:lnTo>
                  <a:lnTo>
                    <a:pt x="793659" y="68612"/>
                  </a:lnTo>
                  <a:lnTo>
                    <a:pt x="795173" y="72308"/>
                  </a:lnTo>
                  <a:close/>
                </a:path>
              </a:pathLst>
            </a:custGeom>
            <a:solidFill>
              <a:srgbClr val="00AB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object 593"/>
            <p:cNvSpPr/>
            <p:nvPr/>
          </p:nvSpPr>
          <p:spPr>
            <a:xfrm>
              <a:off x="5128572" y="5675454"/>
              <a:ext cx="753745" cy="68580"/>
            </a:xfrm>
            <a:custGeom>
              <a:avLst/>
              <a:gdLst/>
              <a:ahLst/>
              <a:cxnLst/>
              <a:rect l="l" t="t" r="r" b="b"/>
              <a:pathLst>
                <a:path w="753745" h="68579">
                  <a:moveTo>
                    <a:pt x="753548" y="68524"/>
                  </a:moveTo>
                  <a:lnTo>
                    <a:pt x="0" y="0"/>
                  </a:lnTo>
                  <a:lnTo>
                    <a:pt x="39163" y="0"/>
                  </a:lnTo>
                  <a:lnTo>
                    <a:pt x="752033" y="64824"/>
                  </a:lnTo>
                  <a:lnTo>
                    <a:pt x="753548" y="68524"/>
                  </a:lnTo>
                  <a:close/>
                </a:path>
              </a:pathLst>
            </a:custGeom>
            <a:solidFill>
              <a:srgbClr val="00A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4" name="object 594"/>
            <p:cNvSpPr/>
            <p:nvPr/>
          </p:nvSpPr>
          <p:spPr>
            <a:xfrm>
              <a:off x="5168668" y="5675454"/>
              <a:ext cx="712470" cy="64769"/>
            </a:xfrm>
            <a:custGeom>
              <a:avLst/>
              <a:gdLst/>
              <a:ahLst/>
              <a:cxnLst/>
              <a:rect l="l" t="t" r="r" b="b"/>
              <a:pathLst>
                <a:path w="712470" h="64770">
                  <a:moveTo>
                    <a:pt x="711901" y="64736"/>
                  </a:moveTo>
                  <a:lnTo>
                    <a:pt x="0" y="0"/>
                  </a:lnTo>
                  <a:lnTo>
                    <a:pt x="39135" y="0"/>
                  </a:lnTo>
                  <a:lnTo>
                    <a:pt x="710388" y="61040"/>
                  </a:lnTo>
                  <a:lnTo>
                    <a:pt x="711901" y="64736"/>
                  </a:lnTo>
                  <a:close/>
                </a:path>
              </a:pathLst>
            </a:custGeom>
            <a:solidFill>
              <a:srgbClr val="00A9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5" name="object 595"/>
            <p:cNvSpPr/>
            <p:nvPr/>
          </p:nvSpPr>
          <p:spPr>
            <a:xfrm>
              <a:off x="5208742" y="5675454"/>
              <a:ext cx="670560" cy="60960"/>
            </a:xfrm>
            <a:custGeom>
              <a:avLst/>
              <a:gdLst/>
              <a:ahLst/>
              <a:cxnLst/>
              <a:rect l="l" t="t" r="r" b="b"/>
              <a:pathLst>
                <a:path w="670560" h="60960">
                  <a:moveTo>
                    <a:pt x="670277" y="60951"/>
                  </a:moveTo>
                  <a:lnTo>
                    <a:pt x="0" y="0"/>
                  </a:lnTo>
                  <a:lnTo>
                    <a:pt x="39157" y="0"/>
                  </a:lnTo>
                  <a:lnTo>
                    <a:pt x="668762" y="57252"/>
                  </a:lnTo>
                  <a:lnTo>
                    <a:pt x="670277" y="60951"/>
                  </a:lnTo>
                  <a:close/>
                </a:path>
              </a:pathLst>
            </a:custGeom>
            <a:solidFill>
              <a:srgbClr val="00A9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6" name="object 596"/>
            <p:cNvSpPr/>
            <p:nvPr/>
          </p:nvSpPr>
          <p:spPr>
            <a:xfrm>
              <a:off x="5248802" y="5675454"/>
              <a:ext cx="629285" cy="57785"/>
            </a:xfrm>
            <a:custGeom>
              <a:avLst/>
              <a:gdLst/>
              <a:ahLst/>
              <a:cxnLst/>
              <a:rect l="l" t="t" r="r" b="b"/>
              <a:pathLst>
                <a:path w="629285" h="57785">
                  <a:moveTo>
                    <a:pt x="628668" y="57168"/>
                  </a:moveTo>
                  <a:lnTo>
                    <a:pt x="0" y="0"/>
                  </a:lnTo>
                  <a:lnTo>
                    <a:pt x="39164" y="0"/>
                  </a:lnTo>
                  <a:lnTo>
                    <a:pt x="627153" y="53468"/>
                  </a:lnTo>
                  <a:lnTo>
                    <a:pt x="628668" y="57168"/>
                  </a:lnTo>
                  <a:close/>
                </a:path>
              </a:pathLst>
            </a:custGeom>
            <a:solidFill>
              <a:srgbClr val="00A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7" name="object 597"/>
            <p:cNvSpPr/>
            <p:nvPr/>
          </p:nvSpPr>
          <p:spPr>
            <a:xfrm>
              <a:off x="5288889" y="5675464"/>
              <a:ext cx="587375" cy="53975"/>
            </a:xfrm>
            <a:custGeom>
              <a:avLst/>
              <a:gdLst/>
              <a:ahLst/>
              <a:cxnLst/>
              <a:rect l="l" t="t" r="r" b="b"/>
              <a:pathLst>
                <a:path w="587375" h="53975">
                  <a:moveTo>
                    <a:pt x="587019" y="0"/>
                  </a:moveTo>
                  <a:lnTo>
                    <a:pt x="0" y="0"/>
                  </a:lnTo>
                  <a:lnTo>
                    <a:pt x="0" y="45326"/>
                  </a:lnTo>
                  <a:lnTo>
                    <a:pt x="0" y="53378"/>
                  </a:lnTo>
                  <a:lnTo>
                    <a:pt x="587019" y="53378"/>
                  </a:lnTo>
                  <a:lnTo>
                    <a:pt x="587019" y="45326"/>
                  </a:lnTo>
                  <a:lnTo>
                    <a:pt x="587019" y="0"/>
                  </a:lnTo>
                  <a:close/>
                </a:path>
              </a:pathLst>
            </a:custGeom>
            <a:solidFill>
              <a:srgbClr val="2FA7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8" name="object 598"/>
            <p:cNvSpPr/>
            <p:nvPr/>
          </p:nvSpPr>
          <p:spPr>
            <a:xfrm>
              <a:off x="5328971" y="5675464"/>
              <a:ext cx="545465" cy="50165"/>
            </a:xfrm>
            <a:custGeom>
              <a:avLst/>
              <a:gdLst/>
              <a:ahLst/>
              <a:cxnLst/>
              <a:rect l="l" t="t" r="r" b="b"/>
              <a:pathLst>
                <a:path w="545464" h="50164">
                  <a:moveTo>
                    <a:pt x="544855" y="0"/>
                  </a:moveTo>
                  <a:lnTo>
                    <a:pt x="0" y="0"/>
                  </a:lnTo>
                  <a:lnTo>
                    <a:pt x="0" y="45326"/>
                  </a:lnTo>
                  <a:lnTo>
                    <a:pt x="0" y="49542"/>
                  </a:lnTo>
                  <a:lnTo>
                    <a:pt x="544855" y="49542"/>
                  </a:lnTo>
                  <a:lnTo>
                    <a:pt x="544855" y="45326"/>
                  </a:lnTo>
                  <a:lnTo>
                    <a:pt x="544855" y="0"/>
                  </a:lnTo>
                  <a:close/>
                </a:path>
              </a:pathLst>
            </a:custGeom>
            <a:solidFill>
              <a:srgbClr val="47A6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9" name="object 599"/>
            <p:cNvSpPr/>
            <p:nvPr/>
          </p:nvSpPr>
          <p:spPr>
            <a:xfrm>
              <a:off x="5369071" y="5675454"/>
              <a:ext cx="499745" cy="45720"/>
            </a:xfrm>
            <a:custGeom>
              <a:avLst/>
              <a:gdLst/>
              <a:ahLst/>
              <a:cxnLst/>
              <a:rect l="l" t="t" r="r" b="b"/>
              <a:pathLst>
                <a:path w="499745" h="45720">
                  <a:moveTo>
                    <a:pt x="499324" y="45405"/>
                  </a:moveTo>
                  <a:lnTo>
                    <a:pt x="0" y="0"/>
                  </a:lnTo>
                  <a:lnTo>
                    <a:pt x="39126" y="0"/>
                  </a:lnTo>
                  <a:lnTo>
                    <a:pt x="494020" y="41365"/>
                  </a:lnTo>
                  <a:lnTo>
                    <a:pt x="499324" y="45405"/>
                  </a:lnTo>
                  <a:close/>
                </a:path>
              </a:pathLst>
            </a:custGeom>
            <a:solidFill>
              <a:srgbClr val="56A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0" name="object 600"/>
            <p:cNvSpPr/>
            <p:nvPr/>
          </p:nvSpPr>
          <p:spPr>
            <a:xfrm>
              <a:off x="5409130" y="5675454"/>
              <a:ext cx="454025" cy="41275"/>
            </a:xfrm>
            <a:custGeom>
              <a:avLst/>
              <a:gdLst/>
              <a:ahLst/>
              <a:cxnLst/>
              <a:rect l="l" t="t" r="r" b="b"/>
              <a:pathLst>
                <a:path w="454025" h="41275">
                  <a:moveTo>
                    <a:pt x="453834" y="41269"/>
                  </a:moveTo>
                  <a:lnTo>
                    <a:pt x="0" y="0"/>
                  </a:lnTo>
                  <a:lnTo>
                    <a:pt x="39139" y="0"/>
                  </a:lnTo>
                  <a:lnTo>
                    <a:pt x="448527" y="37227"/>
                  </a:lnTo>
                  <a:lnTo>
                    <a:pt x="453834" y="41269"/>
                  </a:lnTo>
                  <a:close/>
                </a:path>
              </a:pathLst>
            </a:custGeom>
            <a:solidFill>
              <a:srgbClr val="63A3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1" name="object 601"/>
            <p:cNvSpPr/>
            <p:nvPr/>
          </p:nvSpPr>
          <p:spPr>
            <a:xfrm>
              <a:off x="5449202" y="5675454"/>
              <a:ext cx="408940" cy="37465"/>
            </a:xfrm>
            <a:custGeom>
              <a:avLst/>
              <a:gdLst/>
              <a:ahLst/>
              <a:cxnLst/>
              <a:rect l="l" t="t" r="r" b="b"/>
              <a:pathLst>
                <a:path w="408939" h="37464">
                  <a:moveTo>
                    <a:pt x="408330" y="37131"/>
                  </a:moveTo>
                  <a:lnTo>
                    <a:pt x="0" y="0"/>
                  </a:lnTo>
                  <a:lnTo>
                    <a:pt x="39160" y="0"/>
                  </a:lnTo>
                  <a:lnTo>
                    <a:pt x="403020" y="33087"/>
                  </a:lnTo>
                  <a:lnTo>
                    <a:pt x="408330" y="37131"/>
                  </a:lnTo>
                  <a:close/>
                </a:path>
              </a:pathLst>
            </a:custGeom>
            <a:solidFill>
              <a:srgbClr val="6EA2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2" name="object 602"/>
            <p:cNvSpPr/>
            <p:nvPr/>
          </p:nvSpPr>
          <p:spPr>
            <a:xfrm>
              <a:off x="5489301" y="5675454"/>
              <a:ext cx="363220" cy="33020"/>
            </a:xfrm>
            <a:custGeom>
              <a:avLst/>
              <a:gdLst/>
              <a:ahLst/>
              <a:cxnLst/>
              <a:rect l="l" t="t" r="r" b="b"/>
              <a:pathLst>
                <a:path w="363220" h="33020">
                  <a:moveTo>
                    <a:pt x="362793" y="32990"/>
                  </a:moveTo>
                  <a:lnTo>
                    <a:pt x="0" y="0"/>
                  </a:lnTo>
                  <a:lnTo>
                    <a:pt x="39132" y="0"/>
                  </a:lnTo>
                  <a:lnTo>
                    <a:pt x="355810" y="28797"/>
                  </a:lnTo>
                  <a:lnTo>
                    <a:pt x="358870" y="30002"/>
                  </a:lnTo>
                  <a:lnTo>
                    <a:pt x="362793" y="32990"/>
                  </a:lnTo>
                  <a:close/>
                </a:path>
              </a:pathLst>
            </a:custGeom>
            <a:solidFill>
              <a:srgbClr val="77A0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3" name="object 603"/>
            <p:cNvSpPr/>
            <p:nvPr/>
          </p:nvSpPr>
          <p:spPr>
            <a:xfrm>
              <a:off x="5529366" y="5675454"/>
              <a:ext cx="315595" cy="29209"/>
            </a:xfrm>
            <a:custGeom>
              <a:avLst/>
              <a:gdLst/>
              <a:ahLst/>
              <a:cxnLst/>
              <a:rect l="l" t="t" r="r" b="b"/>
              <a:pathLst>
                <a:path w="315595" h="29210">
                  <a:moveTo>
                    <a:pt x="315466" y="28687"/>
                  </a:moveTo>
                  <a:lnTo>
                    <a:pt x="0" y="0"/>
                  </a:lnTo>
                  <a:lnTo>
                    <a:pt x="39167" y="0"/>
                  </a:lnTo>
                  <a:lnTo>
                    <a:pt x="303708" y="24055"/>
                  </a:lnTo>
                  <a:lnTo>
                    <a:pt x="315466" y="28687"/>
                  </a:lnTo>
                  <a:close/>
                </a:path>
              </a:pathLst>
            </a:custGeom>
            <a:solidFill>
              <a:srgbClr val="7E9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4" name="object 604"/>
            <p:cNvSpPr/>
            <p:nvPr/>
          </p:nvSpPr>
          <p:spPr>
            <a:xfrm>
              <a:off x="5569466" y="5675454"/>
              <a:ext cx="263525" cy="24130"/>
            </a:xfrm>
            <a:custGeom>
              <a:avLst/>
              <a:gdLst/>
              <a:ahLst/>
              <a:cxnLst/>
              <a:rect l="l" t="t" r="r" b="b"/>
              <a:pathLst>
                <a:path w="263525" h="24129">
                  <a:moveTo>
                    <a:pt x="263328" y="23945"/>
                  </a:moveTo>
                  <a:lnTo>
                    <a:pt x="0" y="0"/>
                  </a:lnTo>
                  <a:lnTo>
                    <a:pt x="39134" y="0"/>
                  </a:lnTo>
                  <a:lnTo>
                    <a:pt x="251581" y="19318"/>
                  </a:lnTo>
                  <a:lnTo>
                    <a:pt x="263328" y="23945"/>
                  </a:lnTo>
                  <a:close/>
                </a:path>
              </a:pathLst>
            </a:custGeom>
            <a:solidFill>
              <a:srgbClr val="849C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5" name="object 605"/>
            <p:cNvSpPr/>
            <p:nvPr/>
          </p:nvSpPr>
          <p:spPr>
            <a:xfrm>
              <a:off x="5609532" y="5675454"/>
              <a:ext cx="211454" cy="19685"/>
            </a:xfrm>
            <a:custGeom>
              <a:avLst/>
              <a:gdLst/>
              <a:ahLst/>
              <a:cxnLst/>
              <a:rect l="l" t="t" r="r" b="b"/>
              <a:pathLst>
                <a:path w="211454" h="19685">
                  <a:moveTo>
                    <a:pt x="211236" y="19208"/>
                  </a:moveTo>
                  <a:lnTo>
                    <a:pt x="0" y="0"/>
                  </a:lnTo>
                  <a:lnTo>
                    <a:pt x="39131" y="0"/>
                  </a:lnTo>
                  <a:lnTo>
                    <a:pt x="199490" y="14582"/>
                  </a:lnTo>
                  <a:lnTo>
                    <a:pt x="211236" y="19208"/>
                  </a:lnTo>
                  <a:close/>
                </a:path>
              </a:pathLst>
            </a:custGeom>
            <a:solidFill>
              <a:srgbClr val="899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6" name="object 606"/>
            <p:cNvSpPr/>
            <p:nvPr/>
          </p:nvSpPr>
          <p:spPr>
            <a:xfrm>
              <a:off x="5649603" y="5675454"/>
              <a:ext cx="159385" cy="14604"/>
            </a:xfrm>
            <a:custGeom>
              <a:avLst/>
              <a:gdLst/>
              <a:ahLst/>
              <a:cxnLst/>
              <a:rect l="l" t="t" r="r" b="b"/>
              <a:pathLst>
                <a:path w="159385" h="14604">
                  <a:moveTo>
                    <a:pt x="159137" y="14471"/>
                  </a:moveTo>
                  <a:lnTo>
                    <a:pt x="0" y="0"/>
                  </a:lnTo>
                  <a:lnTo>
                    <a:pt x="39160" y="0"/>
                  </a:lnTo>
                  <a:lnTo>
                    <a:pt x="128977" y="8167"/>
                  </a:lnTo>
                  <a:lnTo>
                    <a:pt x="158294" y="14139"/>
                  </a:lnTo>
                  <a:lnTo>
                    <a:pt x="159137" y="14471"/>
                  </a:lnTo>
                  <a:close/>
                </a:path>
              </a:pathLst>
            </a:custGeom>
            <a:solidFill>
              <a:srgbClr val="8E97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7" name="object 607"/>
            <p:cNvSpPr/>
            <p:nvPr/>
          </p:nvSpPr>
          <p:spPr>
            <a:xfrm>
              <a:off x="5689697" y="5675454"/>
              <a:ext cx="88265" cy="8255"/>
            </a:xfrm>
            <a:custGeom>
              <a:avLst/>
              <a:gdLst/>
              <a:ahLst/>
              <a:cxnLst/>
              <a:rect l="l" t="t" r="r" b="b"/>
              <a:pathLst>
                <a:path w="88264" h="8254">
                  <a:moveTo>
                    <a:pt x="88132" y="8014"/>
                  </a:moveTo>
                  <a:lnTo>
                    <a:pt x="0" y="0"/>
                  </a:lnTo>
                  <a:lnTo>
                    <a:pt x="8324" y="0"/>
                  </a:lnTo>
                  <a:lnTo>
                    <a:pt x="67129" y="3735"/>
                  </a:lnTo>
                  <a:lnTo>
                    <a:pt x="88132" y="8014"/>
                  </a:lnTo>
                  <a:close/>
                </a:path>
              </a:pathLst>
            </a:custGeom>
            <a:solidFill>
              <a:srgbClr val="939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8" name="object 608"/>
            <p:cNvSpPr/>
            <p:nvPr/>
          </p:nvSpPr>
          <p:spPr>
            <a:xfrm>
              <a:off x="1106192" y="5720788"/>
              <a:ext cx="4664075" cy="553720"/>
            </a:xfrm>
            <a:custGeom>
              <a:avLst/>
              <a:gdLst/>
              <a:ahLst/>
              <a:cxnLst/>
              <a:rect l="l" t="t" r="r" b="b"/>
              <a:pathLst>
                <a:path w="4664075" h="553720">
                  <a:moveTo>
                    <a:pt x="4663950" y="553698"/>
                  </a:moveTo>
                  <a:lnTo>
                    <a:pt x="0" y="553698"/>
                  </a:lnTo>
                  <a:lnTo>
                    <a:pt x="0" y="0"/>
                  </a:lnTo>
                  <a:lnTo>
                    <a:pt x="4663950" y="0"/>
                  </a:lnTo>
                  <a:lnTo>
                    <a:pt x="4663950" y="5536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9" name="object 609"/>
            <p:cNvSpPr/>
            <p:nvPr/>
          </p:nvSpPr>
          <p:spPr>
            <a:xfrm>
              <a:off x="1106192" y="5720788"/>
              <a:ext cx="4664075" cy="553720"/>
            </a:xfrm>
            <a:custGeom>
              <a:avLst/>
              <a:gdLst/>
              <a:ahLst/>
              <a:cxnLst/>
              <a:rect l="l" t="t" r="r" b="b"/>
              <a:pathLst>
                <a:path w="4664075" h="553720">
                  <a:moveTo>
                    <a:pt x="0" y="0"/>
                  </a:moveTo>
                  <a:lnTo>
                    <a:pt x="4663950" y="0"/>
                  </a:lnTo>
                  <a:lnTo>
                    <a:pt x="4663950" y="553695"/>
                  </a:lnTo>
                  <a:lnTo>
                    <a:pt x="0" y="553695"/>
                  </a:lnTo>
                  <a:lnTo>
                    <a:pt x="0" y="0"/>
                  </a:lnTo>
                  <a:close/>
                </a:path>
              </a:pathLst>
            </a:custGeom>
            <a:ln w="7993">
              <a:solidFill>
                <a:srgbClr val="9D9F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0" name="object 610"/>
          <p:cNvSpPr txBox="1"/>
          <p:nvPr/>
        </p:nvSpPr>
        <p:spPr>
          <a:xfrm>
            <a:off x="2146985" y="5696204"/>
            <a:ext cx="299085" cy="52514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400" spc="-25" dirty="0">
                <a:latin typeface="Trebuchet MS"/>
                <a:cs typeface="Trebuchet MS"/>
              </a:rPr>
              <a:t>-en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400" spc="-25" dirty="0">
                <a:latin typeface="Trebuchet MS"/>
                <a:cs typeface="Trebuchet MS"/>
              </a:rPr>
              <a:t>-ish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14" name="object 6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pc="10" dirty="0"/>
              <a:t>57</a:t>
            </a:r>
          </a:p>
        </p:txBody>
      </p:sp>
      <p:sp>
        <p:nvSpPr>
          <p:cNvPr id="611" name="object 611"/>
          <p:cNvSpPr txBox="1"/>
          <p:nvPr/>
        </p:nvSpPr>
        <p:spPr>
          <a:xfrm>
            <a:off x="3263391" y="5696204"/>
            <a:ext cx="358775" cy="52514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400" spc="-45" dirty="0">
                <a:latin typeface="Trebuchet MS"/>
                <a:cs typeface="Trebuchet MS"/>
              </a:rPr>
              <a:t>-y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400" spc="5" dirty="0">
                <a:latin typeface="Trebuchet MS"/>
                <a:cs typeface="Trebuchet MS"/>
              </a:rPr>
              <a:t>-ous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12" name="object 612"/>
          <p:cNvSpPr txBox="1"/>
          <p:nvPr/>
        </p:nvSpPr>
        <p:spPr>
          <a:xfrm>
            <a:off x="4487011" y="5696204"/>
            <a:ext cx="318770" cy="52514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400" spc="-20" dirty="0">
                <a:latin typeface="Trebuchet MS"/>
                <a:cs typeface="Trebuchet MS"/>
              </a:rPr>
              <a:t>-ing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400" spc="-75" dirty="0">
                <a:latin typeface="Trebuchet MS"/>
                <a:cs typeface="Trebuchet MS"/>
              </a:rPr>
              <a:t>-ly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13" name="object 613"/>
          <p:cNvSpPr txBox="1"/>
          <p:nvPr/>
        </p:nvSpPr>
        <p:spPr>
          <a:xfrm>
            <a:off x="887094" y="4212513"/>
            <a:ext cx="4691380" cy="1312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4160">
              <a:lnSpc>
                <a:spcPct val="100000"/>
              </a:lnSpc>
              <a:spcBef>
                <a:spcPts val="100"/>
              </a:spcBef>
              <a:tabLst>
                <a:tab pos="551815" algn="l"/>
                <a:tab pos="1200150" algn="l"/>
                <a:tab pos="2122170" algn="l"/>
                <a:tab pos="2712085" algn="l"/>
                <a:tab pos="3072130" algn="l"/>
                <a:tab pos="3756025" algn="l"/>
                <a:tab pos="4678045" algn="l"/>
              </a:tabLst>
            </a:pPr>
            <a:r>
              <a:rPr sz="1600" spc="15" dirty="0">
                <a:latin typeface="Trebuchet MS"/>
                <a:cs typeface="Trebuchet MS"/>
              </a:rPr>
              <a:t>5	</a:t>
            </a:r>
            <a:r>
              <a:rPr sz="1600" spc="-40" dirty="0">
                <a:latin typeface="Trebuchet MS"/>
                <a:cs typeface="Trebuchet MS"/>
              </a:rPr>
              <a:t>spot	</a:t>
            </a:r>
            <a:r>
              <a:rPr sz="1600" u="sng" spc="-4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40" dirty="0">
                <a:latin typeface="Trebuchet MS"/>
                <a:cs typeface="Trebuchet MS"/>
              </a:rPr>
              <a:t>	</a:t>
            </a:r>
            <a:r>
              <a:rPr sz="1600" spc="-130" dirty="0">
                <a:latin typeface="Trebuchet MS"/>
                <a:cs typeface="Trebuchet MS"/>
              </a:rPr>
              <a:t>10	</a:t>
            </a:r>
            <a:r>
              <a:rPr sz="1600" spc="-45" dirty="0">
                <a:latin typeface="Trebuchet MS"/>
                <a:cs typeface="Trebuchet MS"/>
              </a:rPr>
              <a:t>play	</a:t>
            </a:r>
            <a:r>
              <a:rPr sz="1600" u="sng" spc="-13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1600" u="sng" spc="-4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	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50">
              <a:latin typeface="Trebuchet MS"/>
              <a:cs typeface="Trebuchet MS"/>
            </a:endParaRPr>
          </a:p>
          <a:p>
            <a:pPr marL="12700">
              <a:lnSpc>
                <a:spcPts val="2360"/>
              </a:lnSpc>
              <a:spcBef>
                <a:spcPts val="5"/>
              </a:spcBef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r>
              <a:rPr sz="2000" spc="-11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00ADEF"/>
                </a:solidFill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  <a:p>
            <a:pPr marL="12700" marR="796925">
              <a:lnSpc>
                <a:spcPts val="1920"/>
              </a:lnSpc>
              <a:spcBef>
                <a:spcPts val="20"/>
              </a:spcBef>
            </a:pPr>
            <a:r>
              <a:rPr sz="1600" b="1" spc="-10" dirty="0">
                <a:latin typeface="Trebuchet MS"/>
                <a:cs typeface="Trebuchet MS"/>
              </a:rPr>
              <a:t>Add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105" dirty="0">
                <a:latin typeface="Trebuchet MS"/>
                <a:cs typeface="Trebuchet MS"/>
              </a:rPr>
              <a:t>correct </a:t>
            </a:r>
            <a:r>
              <a:rPr sz="1600" b="1" spc="-30" dirty="0">
                <a:latin typeface="Trebuchet MS"/>
                <a:cs typeface="Trebuchet MS"/>
              </a:rPr>
              <a:t>endings </a:t>
            </a:r>
            <a:r>
              <a:rPr sz="1600" b="1" spc="-90" dirty="0">
                <a:latin typeface="Trebuchet MS"/>
                <a:cs typeface="Trebuchet MS"/>
              </a:rPr>
              <a:t>to </a:t>
            </a:r>
            <a:r>
              <a:rPr sz="1600" b="1" spc="-100" dirty="0">
                <a:latin typeface="Trebuchet MS"/>
                <a:cs typeface="Trebuchet MS"/>
              </a:rPr>
              <a:t>turn </a:t>
            </a:r>
            <a:r>
              <a:rPr sz="1600" b="1" spc="-70" dirty="0">
                <a:latin typeface="Trebuchet MS"/>
                <a:cs typeface="Trebuchet MS"/>
              </a:rPr>
              <a:t>these </a:t>
            </a:r>
            <a:r>
              <a:rPr sz="1600" b="1" spc="-45" dirty="0">
                <a:latin typeface="Trebuchet MS"/>
                <a:cs typeface="Trebuchet MS"/>
              </a:rPr>
              <a:t>words  </a:t>
            </a:r>
            <a:r>
              <a:rPr sz="1600" b="1" spc="-90" dirty="0">
                <a:latin typeface="Trebuchet MS"/>
                <a:cs typeface="Trebuchet MS"/>
              </a:rPr>
              <a:t>into</a:t>
            </a:r>
            <a:r>
              <a:rPr sz="1600" b="1" spc="-60" dirty="0">
                <a:latin typeface="Trebuchet MS"/>
                <a:cs typeface="Trebuchet MS"/>
              </a:rPr>
              <a:t> </a:t>
            </a:r>
            <a:r>
              <a:rPr sz="1600" b="1" i="1" spc="-110" dirty="0">
                <a:latin typeface="Trebuchet MS"/>
                <a:cs typeface="Trebuchet MS"/>
              </a:rPr>
              <a:t>adjectives</a:t>
            </a:r>
            <a:r>
              <a:rPr sz="1600" b="1" spc="-110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0419" y="6706872"/>
            <a:ext cx="2667803" cy="18464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9491" y="4823459"/>
            <a:ext cx="1600823" cy="142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29108" y="2445385"/>
            <a:ext cx="1782944" cy="21913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29875" y="2529842"/>
            <a:ext cx="1325736" cy="12744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6926" y="2251723"/>
            <a:ext cx="1244598" cy="16319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4157979" y="5615939"/>
            <a:ext cx="2142490" cy="3204210"/>
            <a:chOff x="4157979" y="5615939"/>
            <a:chExt cx="2142490" cy="3204210"/>
          </a:xfrm>
        </p:grpSpPr>
        <p:sp>
          <p:nvSpPr>
            <p:cNvPr id="8" name="object 8"/>
            <p:cNvSpPr/>
            <p:nvPr/>
          </p:nvSpPr>
          <p:spPr>
            <a:xfrm>
              <a:off x="4157979" y="5615939"/>
              <a:ext cx="2142490" cy="3204210"/>
            </a:xfrm>
            <a:custGeom>
              <a:avLst/>
              <a:gdLst/>
              <a:ahLst/>
              <a:cxnLst/>
              <a:rect l="l" t="t" r="r" b="b"/>
              <a:pathLst>
                <a:path w="2142490" h="3204209">
                  <a:moveTo>
                    <a:pt x="2142489" y="3204210"/>
                  </a:moveTo>
                  <a:lnTo>
                    <a:pt x="0" y="3204210"/>
                  </a:lnTo>
                  <a:lnTo>
                    <a:pt x="0" y="0"/>
                  </a:lnTo>
                  <a:lnTo>
                    <a:pt x="2142489" y="0"/>
                  </a:lnTo>
                  <a:lnTo>
                    <a:pt x="2142489" y="3204210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269495" y="5615939"/>
              <a:ext cx="1031240" cy="123189"/>
            </a:xfrm>
            <a:custGeom>
              <a:avLst/>
              <a:gdLst/>
              <a:ahLst/>
              <a:cxnLst/>
              <a:rect l="l" t="t" r="r" b="b"/>
              <a:pathLst>
                <a:path w="1031239" h="123189">
                  <a:moveTo>
                    <a:pt x="1030974" y="122745"/>
                  </a:moveTo>
                  <a:lnTo>
                    <a:pt x="981192" y="120764"/>
                  </a:lnTo>
                  <a:lnTo>
                    <a:pt x="844380" y="113468"/>
                  </a:lnTo>
                  <a:lnTo>
                    <a:pt x="711523" y="103923"/>
                  </a:lnTo>
                  <a:lnTo>
                    <a:pt x="583014" y="92219"/>
                  </a:lnTo>
                  <a:lnTo>
                    <a:pt x="520513" y="85586"/>
                  </a:lnTo>
                  <a:lnTo>
                    <a:pt x="459246" y="78448"/>
                  </a:lnTo>
                  <a:lnTo>
                    <a:pt x="399263" y="70816"/>
                  </a:lnTo>
                  <a:lnTo>
                    <a:pt x="340612" y="62702"/>
                  </a:lnTo>
                  <a:lnTo>
                    <a:pt x="283344" y="54117"/>
                  </a:lnTo>
                  <a:lnTo>
                    <a:pt x="227506" y="45073"/>
                  </a:lnTo>
                  <a:lnTo>
                    <a:pt x="173149" y="35581"/>
                  </a:lnTo>
                  <a:lnTo>
                    <a:pt x="120322" y="25652"/>
                  </a:lnTo>
                  <a:lnTo>
                    <a:pt x="69073" y="15298"/>
                  </a:lnTo>
                  <a:lnTo>
                    <a:pt x="19451" y="4531"/>
                  </a:lnTo>
                  <a:lnTo>
                    <a:pt x="0" y="0"/>
                  </a:lnTo>
                  <a:lnTo>
                    <a:pt x="1030974" y="0"/>
                  </a:lnTo>
                  <a:lnTo>
                    <a:pt x="1030974" y="1227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544321" y="540145"/>
            <a:ext cx="2407285" cy="454659"/>
            <a:chOff x="544321" y="540145"/>
            <a:chExt cx="2407285" cy="454659"/>
          </a:xfrm>
        </p:grpSpPr>
        <p:sp>
          <p:nvSpPr>
            <p:cNvPr id="11" name="object 11"/>
            <p:cNvSpPr/>
            <p:nvPr/>
          </p:nvSpPr>
          <p:spPr>
            <a:xfrm>
              <a:off x="594360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3" y="0"/>
                  </a:moveTo>
                  <a:lnTo>
                    <a:pt x="0" y="0"/>
                  </a:lnTo>
                  <a:lnTo>
                    <a:pt x="0" y="16421"/>
                  </a:lnTo>
                  <a:lnTo>
                    <a:pt x="0" y="37592"/>
                  </a:lnTo>
                  <a:lnTo>
                    <a:pt x="0" y="413791"/>
                  </a:lnTo>
                  <a:lnTo>
                    <a:pt x="371373" y="413791"/>
                  </a:lnTo>
                  <a:lnTo>
                    <a:pt x="371373" y="37592"/>
                  </a:lnTo>
                  <a:lnTo>
                    <a:pt x="371373" y="16421"/>
                  </a:lnTo>
                  <a:lnTo>
                    <a:pt x="371373" y="0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94367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0" y="0"/>
                  </a:moveTo>
                  <a:lnTo>
                    <a:pt x="371393" y="0"/>
                  </a:lnTo>
                  <a:lnTo>
                    <a:pt x="371393" y="413788"/>
                  </a:lnTo>
                  <a:lnTo>
                    <a:pt x="0" y="413788"/>
                  </a:lnTo>
                  <a:lnTo>
                    <a:pt x="0" y="0"/>
                  </a:lnTo>
                  <a:close/>
                </a:path>
              </a:pathLst>
            </a:custGeom>
            <a:ln w="5887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8426" y="559510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3" y="0"/>
                  </a:moveTo>
                  <a:lnTo>
                    <a:pt x="0" y="0"/>
                  </a:lnTo>
                  <a:lnTo>
                    <a:pt x="0" y="21170"/>
                  </a:lnTo>
                  <a:lnTo>
                    <a:pt x="0" y="413791"/>
                  </a:lnTo>
                  <a:lnTo>
                    <a:pt x="371373" y="413791"/>
                  </a:lnTo>
                  <a:lnTo>
                    <a:pt x="371373" y="21170"/>
                  </a:lnTo>
                  <a:lnTo>
                    <a:pt x="371373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15691" y="917820"/>
              <a:ext cx="2035810" cy="0"/>
            </a:xfrm>
            <a:custGeom>
              <a:avLst/>
              <a:gdLst/>
              <a:ahLst/>
              <a:cxnLst/>
              <a:rect l="l" t="t" r="r" b="b"/>
              <a:pathLst>
                <a:path w="2035810">
                  <a:moveTo>
                    <a:pt x="0" y="0"/>
                  </a:moveTo>
                  <a:lnTo>
                    <a:pt x="2035682" y="0"/>
                  </a:lnTo>
                </a:path>
              </a:pathLst>
            </a:custGeom>
            <a:ln w="5929">
              <a:solidFill>
                <a:srgbClr val="AAE0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15691" y="932425"/>
              <a:ext cx="1837055" cy="0"/>
            </a:xfrm>
            <a:custGeom>
              <a:avLst/>
              <a:gdLst/>
              <a:ahLst/>
              <a:cxnLst/>
              <a:rect l="l" t="t" r="r" b="b"/>
              <a:pathLst>
                <a:path w="1837055">
                  <a:moveTo>
                    <a:pt x="0" y="0"/>
                  </a:moveTo>
                  <a:lnTo>
                    <a:pt x="1836669" y="0"/>
                  </a:lnTo>
                </a:path>
              </a:pathLst>
            </a:custGeom>
            <a:ln w="5929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44321" y="580676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0" y="413788"/>
                  </a:moveTo>
                  <a:lnTo>
                    <a:pt x="0" y="413788"/>
                  </a:lnTo>
                  <a:lnTo>
                    <a:pt x="0" y="0"/>
                  </a:lnTo>
                  <a:lnTo>
                    <a:pt x="371370" y="0"/>
                  </a:lnTo>
                  <a:lnTo>
                    <a:pt x="371370" y="413788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63612" y="4007840"/>
            <a:ext cx="109347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50" dirty="0">
                <a:latin typeface="Trebuchet MS"/>
                <a:cs typeface="Trebuchet MS"/>
              </a:rPr>
              <a:t>a </a:t>
            </a:r>
            <a:r>
              <a:rPr sz="1700" b="1" spc="-60" dirty="0">
                <a:latin typeface="Trebuchet MS"/>
                <a:cs typeface="Trebuchet MS"/>
              </a:rPr>
              <a:t>cold</a:t>
            </a:r>
            <a:r>
              <a:rPr sz="1700" b="1" spc="-315" dirty="0">
                <a:latin typeface="Trebuchet MS"/>
                <a:cs typeface="Trebuchet MS"/>
              </a:rPr>
              <a:t> </a:t>
            </a:r>
            <a:r>
              <a:rPr sz="1700" spc="-70" dirty="0">
                <a:latin typeface="Trebuchet MS"/>
                <a:cs typeface="Trebuchet MS"/>
              </a:rPr>
              <a:t>drink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02180" y="8501734"/>
            <a:ext cx="116522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50" dirty="0">
                <a:latin typeface="Trebuchet MS"/>
                <a:cs typeface="Trebuchet MS"/>
              </a:rPr>
              <a:t>a </a:t>
            </a:r>
            <a:r>
              <a:rPr sz="1700" b="1" spc="-55" dirty="0">
                <a:latin typeface="Trebuchet MS"/>
                <a:cs typeface="Trebuchet MS"/>
              </a:rPr>
              <a:t>loud</a:t>
            </a:r>
            <a:r>
              <a:rPr sz="1700" b="1" spc="-265" dirty="0">
                <a:latin typeface="Trebuchet MS"/>
                <a:cs typeface="Trebuchet MS"/>
              </a:rPr>
              <a:t> </a:t>
            </a:r>
            <a:r>
              <a:rPr sz="1700" spc="-25" dirty="0">
                <a:latin typeface="Trebuchet MS"/>
                <a:cs typeface="Trebuchet MS"/>
              </a:rPr>
              <a:t>crash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29188" y="4710785"/>
            <a:ext cx="151003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15" dirty="0">
                <a:latin typeface="Trebuchet MS"/>
                <a:cs typeface="Trebuchet MS"/>
              </a:rPr>
              <a:t>an </a:t>
            </a:r>
            <a:r>
              <a:rPr sz="1700" b="1" spc="-40" dirty="0">
                <a:latin typeface="Trebuchet MS"/>
                <a:cs typeface="Trebuchet MS"/>
              </a:rPr>
              <a:t>ugly</a:t>
            </a:r>
            <a:r>
              <a:rPr sz="1700" b="1" spc="-260" dirty="0">
                <a:latin typeface="Trebuchet MS"/>
                <a:cs typeface="Trebuchet MS"/>
              </a:rPr>
              <a:t> </a:t>
            </a:r>
            <a:r>
              <a:rPr sz="1700" spc="-50" dirty="0">
                <a:latin typeface="Trebuchet MS"/>
                <a:cs typeface="Trebuchet MS"/>
              </a:rPr>
              <a:t>monster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64968" y="5761075"/>
            <a:ext cx="112585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50" dirty="0">
                <a:latin typeface="Trebuchet MS"/>
                <a:cs typeface="Trebuchet MS"/>
              </a:rPr>
              <a:t>a </a:t>
            </a:r>
            <a:r>
              <a:rPr sz="1700" b="1" spc="-110" dirty="0">
                <a:latin typeface="Trebuchet MS"/>
                <a:cs typeface="Trebuchet MS"/>
              </a:rPr>
              <a:t>fierce</a:t>
            </a:r>
            <a:r>
              <a:rPr sz="1700" b="1" spc="-285" dirty="0">
                <a:latin typeface="Trebuchet MS"/>
                <a:cs typeface="Trebuchet MS"/>
              </a:rPr>
              <a:t> </a:t>
            </a:r>
            <a:r>
              <a:rPr sz="1700" spc="30" dirty="0">
                <a:latin typeface="Trebuchet MS"/>
                <a:cs typeface="Trebuchet MS"/>
              </a:rPr>
              <a:t>dog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769311" y="3839565"/>
            <a:ext cx="91376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50" dirty="0">
                <a:latin typeface="Trebuchet MS"/>
                <a:cs typeface="Trebuchet MS"/>
              </a:rPr>
              <a:t>a </a:t>
            </a:r>
            <a:r>
              <a:rPr sz="1700" b="1" spc="-85" dirty="0">
                <a:latin typeface="Trebuchet MS"/>
                <a:cs typeface="Trebuchet MS"/>
              </a:rPr>
              <a:t>hot</a:t>
            </a:r>
            <a:r>
              <a:rPr sz="1700" b="1" spc="-270" dirty="0">
                <a:latin typeface="Trebuchet MS"/>
                <a:cs typeface="Trebuchet MS"/>
              </a:rPr>
              <a:t> </a:t>
            </a:r>
            <a:r>
              <a:rPr sz="1700" spc="-15" dirty="0">
                <a:latin typeface="Trebuchet MS"/>
                <a:cs typeface="Trebuchet MS"/>
              </a:rPr>
              <a:t>bun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157979" y="5615939"/>
            <a:ext cx="2142490" cy="3204210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L="121285" marR="318770">
              <a:lnSpc>
                <a:spcPct val="100000"/>
              </a:lnSpc>
              <a:spcBef>
                <a:spcPts val="1360"/>
              </a:spcBef>
            </a:pP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75" dirty="0">
                <a:latin typeface="Trebuchet MS"/>
                <a:cs typeface="Trebuchet MS"/>
              </a:rPr>
              <a:t>beautiful</a:t>
            </a:r>
            <a:r>
              <a:rPr sz="1600" b="1" spc="-245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rainbow 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100" dirty="0">
                <a:latin typeface="Trebuchet MS"/>
                <a:cs typeface="Trebuchet MS"/>
              </a:rPr>
              <a:t>clever</a:t>
            </a:r>
            <a:r>
              <a:rPr sz="1600" b="1" spc="-229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monkey</a:t>
            </a:r>
            <a:endParaRPr sz="1600">
              <a:latin typeface="Trebuchet MS"/>
              <a:cs typeface="Trebuchet MS"/>
            </a:endParaRPr>
          </a:p>
          <a:p>
            <a:pPr marL="121285">
              <a:lnSpc>
                <a:spcPct val="100000"/>
              </a:lnSpc>
            </a:pP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100" dirty="0">
                <a:latin typeface="Trebuchet MS"/>
                <a:cs typeface="Trebuchet MS"/>
              </a:rPr>
              <a:t>difficult</a:t>
            </a:r>
            <a:r>
              <a:rPr sz="1600" b="1" spc="-235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question</a:t>
            </a:r>
            <a:endParaRPr sz="1600">
              <a:latin typeface="Trebuchet MS"/>
              <a:cs typeface="Trebuchet MS"/>
            </a:endParaRPr>
          </a:p>
          <a:p>
            <a:pPr marL="121285" marR="727710">
              <a:lnSpc>
                <a:spcPct val="100000"/>
              </a:lnSpc>
            </a:pPr>
            <a:r>
              <a:rPr sz="1600" b="1" spc="-25" dirty="0">
                <a:latin typeface="Trebuchet MS"/>
                <a:cs typeface="Trebuchet MS"/>
              </a:rPr>
              <a:t>happy</a:t>
            </a:r>
            <a:r>
              <a:rPr sz="1600" b="1" spc="-150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children 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70" dirty="0">
                <a:latin typeface="Trebuchet MS"/>
                <a:cs typeface="Trebuchet MS"/>
              </a:rPr>
              <a:t>kind</a:t>
            </a:r>
            <a:r>
              <a:rPr sz="1600" b="1" spc="-235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lady</a:t>
            </a:r>
            <a:endParaRPr sz="1600">
              <a:latin typeface="Trebuchet MS"/>
              <a:cs typeface="Trebuchet MS"/>
            </a:endParaRPr>
          </a:p>
          <a:p>
            <a:pPr marL="121285" marR="890905">
              <a:lnSpc>
                <a:spcPct val="100000"/>
              </a:lnSpc>
            </a:pP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45" dirty="0">
                <a:latin typeface="Trebuchet MS"/>
                <a:cs typeface="Trebuchet MS"/>
              </a:rPr>
              <a:t>new </a:t>
            </a:r>
            <a:r>
              <a:rPr sz="1600" spc="-55" dirty="0">
                <a:latin typeface="Trebuchet MS"/>
                <a:cs typeface="Trebuchet MS"/>
              </a:rPr>
              <a:t>car  </a:t>
            </a:r>
            <a:r>
              <a:rPr sz="1600" spc="15" dirty="0">
                <a:latin typeface="Trebuchet MS"/>
                <a:cs typeface="Trebuchet MS"/>
              </a:rPr>
              <a:t>an </a:t>
            </a:r>
            <a:r>
              <a:rPr sz="1600" b="1" spc="-50" dirty="0">
                <a:latin typeface="Trebuchet MS"/>
                <a:cs typeface="Trebuchet MS"/>
              </a:rPr>
              <a:t>old</a:t>
            </a:r>
            <a:r>
              <a:rPr sz="1600" b="1" spc="-250" dirty="0">
                <a:latin typeface="Trebuchet MS"/>
                <a:cs typeface="Trebuchet MS"/>
              </a:rPr>
              <a:t> </a:t>
            </a:r>
            <a:r>
              <a:rPr sz="1600" spc="-5" dirty="0">
                <a:latin typeface="Trebuchet MS"/>
                <a:cs typeface="Trebuchet MS"/>
              </a:rPr>
              <a:t>house 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114" dirty="0">
                <a:latin typeface="Trebuchet MS"/>
                <a:cs typeface="Trebuchet MS"/>
              </a:rPr>
              <a:t>pretty </a:t>
            </a:r>
            <a:r>
              <a:rPr sz="1600" spc="-80" dirty="0">
                <a:latin typeface="Trebuchet MS"/>
                <a:cs typeface="Trebuchet MS"/>
              </a:rPr>
              <a:t>girl 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105" dirty="0">
                <a:latin typeface="Trebuchet MS"/>
                <a:cs typeface="Trebuchet MS"/>
              </a:rPr>
              <a:t>rich </a:t>
            </a:r>
            <a:r>
              <a:rPr sz="1600" spc="-80" dirty="0">
                <a:latin typeface="Trebuchet MS"/>
                <a:cs typeface="Trebuchet MS"/>
              </a:rPr>
              <a:t>family 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15" dirty="0">
                <a:latin typeface="Trebuchet MS"/>
                <a:cs typeface="Trebuchet MS"/>
              </a:rPr>
              <a:t>sad</a:t>
            </a:r>
            <a:r>
              <a:rPr sz="1600" b="1" spc="-220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story</a:t>
            </a:r>
            <a:endParaRPr sz="1600">
              <a:latin typeface="Trebuchet MS"/>
              <a:cs typeface="Trebuchet MS"/>
            </a:endParaRPr>
          </a:p>
          <a:p>
            <a:pPr marL="121285">
              <a:lnSpc>
                <a:spcPct val="100000"/>
              </a:lnSpc>
            </a:pP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55" dirty="0">
                <a:latin typeface="Trebuchet MS"/>
                <a:cs typeface="Trebuchet MS"/>
              </a:rPr>
              <a:t>strong</a:t>
            </a:r>
            <a:r>
              <a:rPr sz="1600" b="1" spc="-225" dirty="0">
                <a:latin typeface="Trebuchet MS"/>
                <a:cs typeface="Trebuchet MS"/>
              </a:rPr>
              <a:t> </a:t>
            </a:r>
            <a:r>
              <a:rPr sz="1600" spc="10" dirty="0">
                <a:latin typeface="Trebuchet MS"/>
                <a:cs typeface="Trebuchet MS"/>
              </a:rPr>
              <a:t>man</a:t>
            </a:r>
            <a:endParaRPr sz="1600">
              <a:latin typeface="Trebuchet MS"/>
              <a:cs typeface="Trebuchet MS"/>
            </a:endParaRPr>
          </a:p>
          <a:p>
            <a:pPr marL="121285">
              <a:lnSpc>
                <a:spcPct val="100000"/>
              </a:lnSpc>
            </a:pP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60" dirty="0">
                <a:latin typeface="Trebuchet MS"/>
                <a:cs typeface="Trebuchet MS"/>
              </a:rPr>
              <a:t>wicked</a:t>
            </a:r>
            <a:r>
              <a:rPr sz="1600" b="1" spc="-229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queen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527050" y="470827"/>
            <a:ext cx="27184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60" dirty="0">
                <a:latin typeface="Verdana"/>
                <a:cs typeface="Verdana"/>
              </a:rPr>
              <a:t>Kinds </a:t>
            </a:r>
            <a:r>
              <a:rPr sz="2400" spc="-30" dirty="0">
                <a:latin typeface="Verdana"/>
                <a:cs typeface="Verdana"/>
              </a:rPr>
              <a:t>of</a:t>
            </a:r>
            <a:r>
              <a:rPr sz="2400" spc="-455" dirty="0">
                <a:latin typeface="Verdana"/>
                <a:cs typeface="Verdana"/>
              </a:rPr>
              <a:t> </a:t>
            </a:r>
            <a:r>
              <a:rPr sz="2400" spc="-100" dirty="0">
                <a:latin typeface="Verdana"/>
                <a:cs typeface="Verdana"/>
              </a:rPr>
              <a:t>Adjectives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9593" y="1145057"/>
            <a:ext cx="5724525" cy="717550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95580">
              <a:lnSpc>
                <a:spcPct val="100000"/>
              </a:lnSpc>
              <a:spcBef>
                <a:spcPts val="665"/>
              </a:spcBef>
            </a:pPr>
            <a:r>
              <a:rPr sz="1800" spc="-100" dirty="0">
                <a:latin typeface="Trebuchet MS"/>
                <a:cs typeface="Trebuchet MS"/>
              </a:rPr>
              <a:t>There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spc="-114" dirty="0">
                <a:latin typeface="Trebuchet MS"/>
                <a:cs typeface="Trebuchet MS"/>
              </a:rPr>
              <a:t>different </a:t>
            </a:r>
            <a:r>
              <a:rPr sz="1800" spc="-35" dirty="0">
                <a:latin typeface="Trebuchet MS"/>
                <a:cs typeface="Trebuchet MS"/>
              </a:rPr>
              <a:t>kinds </a:t>
            </a:r>
            <a:r>
              <a:rPr sz="1800" spc="-100" dirty="0">
                <a:latin typeface="Trebuchet MS"/>
                <a:cs typeface="Trebuchet MS"/>
              </a:rPr>
              <a:t>of</a:t>
            </a:r>
            <a:r>
              <a:rPr sz="1800" spc="-185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adjectives.</a:t>
            </a:r>
            <a:endParaRPr sz="1800">
              <a:latin typeface="Trebuchet MS"/>
              <a:cs typeface="Trebuchet MS"/>
            </a:endParaRPr>
          </a:p>
          <a:p>
            <a:pPr marL="195580">
              <a:lnSpc>
                <a:spcPct val="100000"/>
              </a:lnSpc>
              <a:spcBef>
                <a:spcPts val="565"/>
              </a:spcBef>
            </a:pPr>
            <a:r>
              <a:rPr sz="1800" spc="-10" dirty="0">
                <a:latin typeface="Trebuchet MS"/>
                <a:cs typeface="Trebuchet MS"/>
              </a:rPr>
              <a:t>Some </a:t>
            </a:r>
            <a:r>
              <a:rPr sz="1800" spc="-90" dirty="0">
                <a:latin typeface="Trebuchet MS"/>
                <a:cs typeface="Trebuchet MS"/>
              </a:rPr>
              <a:t>adjectives </a:t>
            </a:r>
            <a:r>
              <a:rPr sz="1800" spc="-50" dirty="0">
                <a:latin typeface="Trebuchet MS"/>
                <a:cs typeface="Trebuchet MS"/>
              </a:rPr>
              <a:t>describe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b="1" spc="-75" dirty="0">
                <a:latin typeface="Trebuchet MS"/>
                <a:cs typeface="Trebuchet MS"/>
              </a:rPr>
              <a:t>qualities </a:t>
            </a:r>
            <a:r>
              <a:rPr sz="1800" spc="-100" dirty="0">
                <a:latin typeface="Trebuchet MS"/>
                <a:cs typeface="Trebuchet MS"/>
              </a:rPr>
              <a:t>of</a:t>
            </a:r>
            <a:r>
              <a:rPr sz="1800" spc="-24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nouns.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46100" y="1183005"/>
            <a:ext cx="5751195" cy="822325"/>
          </a:xfrm>
          <a:custGeom>
            <a:avLst/>
            <a:gdLst/>
            <a:ahLst/>
            <a:cxnLst/>
            <a:rect l="l" t="t" r="r" b="b"/>
            <a:pathLst>
              <a:path w="5751195" h="822325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708025"/>
                </a:lnTo>
                <a:lnTo>
                  <a:pt x="1785" y="774104"/>
                </a:lnTo>
                <a:lnTo>
                  <a:pt x="14287" y="808037"/>
                </a:lnTo>
                <a:lnTo>
                  <a:pt x="48220" y="820539"/>
                </a:lnTo>
                <a:lnTo>
                  <a:pt x="114300" y="822325"/>
                </a:lnTo>
                <a:lnTo>
                  <a:pt x="5636895" y="822325"/>
                </a:lnTo>
                <a:lnTo>
                  <a:pt x="5702974" y="820539"/>
                </a:lnTo>
                <a:lnTo>
                  <a:pt x="5736907" y="808037"/>
                </a:lnTo>
                <a:lnTo>
                  <a:pt x="5749409" y="774104"/>
                </a:lnTo>
                <a:lnTo>
                  <a:pt x="5751195" y="708025"/>
                </a:lnTo>
                <a:lnTo>
                  <a:pt x="5751195" y="114300"/>
                </a:lnTo>
                <a:lnTo>
                  <a:pt x="5749409" y="48220"/>
                </a:lnTo>
                <a:lnTo>
                  <a:pt x="5736907" y="14287"/>
                </a:lnTo>
                <a:lnTo>
                  <a:pt x="5702974" y="1785"/>
                </a:lnTo>
                <a:lnTo>
                  <a:pt x="5636895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pc="10" dirty="0"/>
              <a:t>58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8496" y="5036186"/>
            <a:ext cx="1276924" cy="3467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16137" y="5093970"/>
            <a:ext cx="2172957" cy="1368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10080" y="5093971"/>
            <a:ext cx="1986677" cy="11950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90004" y="1885955"/>
            <a:ext cx="2297802" cy="26424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36957" y="2067560"/>
            <a:ext cx="1855783" cy="24215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59593" y="551332"/>
            <a:ext cx="573913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marR="13398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rebuchet MS"/>
                <a:cs typeface="Trebuchet MS"/>
              </a:rPr>
              <a:t>Some </a:t>
            </a:r>
            <a:r>
              <a:rPr sz="1800" spc="-90" dirty="0">
                <a:latin typeface="Trebuchet MS"/>
                <a:cs typeface="Trebuchet MS"/>
              </a:rPr>
              <a:t>adjectives </a:t>
            </a:r>
            <a:r>
              <a:rPr sz="1800" spc="-155" dirty="0">
                <a:latin typeface="Trebuchet MS"/>
                <a:cs typeface="Trebuchet MS"/>
              </a:rPr>
              <a:t>tell </a:t>
            </a:r>
            <a:r>
              <a:rPr sz="1800" spc="-35" dirty="0">
                <a:latin typeface="Trebuchet MS"/>
                <a:cs typeface="Trebuchet MS"/>
              </a:rPr>
              <a:t>you </a:t>
            </a:r>
            <a:r>
              <a:rPr sz="1800" spc="-55" dirty="0">
                <a:latin typeface="Trebuchet MS"/>
                <a:cs typeface="Trebuchet MS"/>
              </a:rPr>
              <a:t>which </a:t>
            </a:r>
            <a:r>
              <a:rPr sz="1800" spc="-50" dirty="0">
                <a:latin typeface="Trebuchet MS"/>
                <a:cs typeface="Trebuchet MS"/>
              </a:rPr>
              <a:t>place </a:t>
            </a:r>
            <a:r>
              <a:rPr sz="1800" spc="-70" dirty="0">
                <a:latin typeface="Trebuchet MS"/>
                <a:cs typeface="Trebuchet MS"/>
              </a:rPr>
              <a:t>or </a:t>
            </a:r>
            <a:r>
              <a:rPr sz="1800" spc="-80" dirty="0">
                <a:latin typeface="Trebuchet MS"/>
                <a:cs typeface="Trebuchet MS"/>
              </a:rPr>
              <a:t>country </a:t>
            </a:r>
            <a:r>
              <a:rPr sz="1800" spc="55" dirty="0">
                <a:latin typeface="Trebuchet MS"/>
                <a:cs typeface="Trebuchet MS"/>
              </a:rPr>
              <a:t>a</a:t>
            </a:r>
            <a:r>
              <a:rPr sz="1800" spc="-315" dirty="0">
                <a:latin typeface="Trebuchet MS"/>
                <a:cs typeface="Trebuchet MS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person  </a:t>
            </a:r>
            <a:r>
              <a:rPr sz="1800" spc="-70" dirty="0">
                <a:latin typeface="Trebuchet MS"/>
                <a:cs typeface="Trebuchet MS"/>
              </a:rPr>
              <a:t>or </a:t>
            </a:r>
            <a:r>
              <a:rPr sz="1800" spc="-65" dirty="0">
                <a:latin typeface="Trebuchet MS"/>
                <a:cs typeface="Trebuchet MS"/>
              </a:rPr>
              <a:t>thing </a:t>
            </a:r>
            <a:r>
              <a:rPr sz="1800" spc="-15" dirty="0">
                <a:latin typeface="Trebuchet MS"/>
                <a:cs typeface="Trebuchet MS"/>
              </a:rPr>
              <a:t>comes </a:t>
            </a:r>
            <a:r>
              <a:rPr sz="1800" spc="-110" dirty="0">
                <a:latin typeface="Trebuchet MS"/>
                <a:cs typeface="Trebuchet MS"/>
              </a:rPr>
              <a:t>from, </a:t>
            </a:r>
            <a:r>
              <a:rPr sz="1800" spc="-70" dirty="0">
                <a:latin typeface="Trebuchet MS"/>
                <a:cs typeface="Trebuchet MS"/>
              </a:rPr>
              <a:t>or </a:t>
            </a:r>
            <a:r>
              <a:rPr sz="1800" spc="-10" dirty="0">
                <a:latin typeface="Trebuchet MS"/>
                <a:cs typeface="Trebuchet MS"/>
              </a:rPr>
              <a:t>belongs </a:t>
            </a:r>
            <a:r>
              <a:rPr sz="1800" spc="-155" dirty="0">
                <a:latin typeface="Trebuchet MS"/>
                <a:cs typeface="Trebuchet MS"/>
              </a:rPr>
              <a:t>to. </a:t>
            </a:r>
            <a:r>
              <a:rPr sz="1800" spc="-100" dirty="0">
                <a:latin typeface="Trebuchet MS"/>
                <a:cs typeface="Trebuchet MS"/>
              </a:rPr>
              <a:t>They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spc="-70" dirty="0">
                <a:latin typeface="Trebuchet MS"/>
                <a:cs typeface="Trebuchet MS"/>
              </a:rPr>
              <a:t>called  </a:t>
            </a:r>
            <a:r>
              <a:rPr sz="1800" b="1" spc="-90" dirty="0">
                <a:latin typeface="Trebuchet MS"/>
                <a:cs typeface="Trebuchet MS"/>
              </a:rPr>
              <a:t>adjectives </a:t>
            </a:r>
            <a:r>
              <a:rPr sz="1800" b="1" spc="-80" dirty="0">
                <a:latin typeface="Trebuchet MS"/>
                <a:cs typeface="Trebuchet MS"/>
              </a:rPr>
              <a:t>of</a:t>
            </a:r>
            <a:r>
              <a:rPr sz="1800" b="1" spc="-35" dirty="0">
                <a:latin typeface="Trebuchet MS"/>
                <a:cs typeface="Trebuchet MS"/>
              </a:rPr>
              <a:t> </a:t>
            </a:r>
            <a:r>
              <a:rPr sz="1800" b="1" spc="-90" dirty="0">
                <a:latin typeface="Trebuchet MS"/>
                <a:cs typeface="Trebuchet MS"/>
              </a:rPr>
              <a:t>origin</a:t>
            </a:r>
            <a:r>
              <a:rPr sz="1800" spc="-90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76868" y="6398615"/>
            <a:ext cx="134937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50" dirty="0">
                <a:latin typeface="Trebuchet MS"/>
                <a:cs typeface="Trebuchet MS"/>
              </a:rPr>
              <a:t>a </a:t>
            </a:r>
            <a:r>
              <a:rPr sz="1700" b="1" spc="-25" dirty="0">
                <a:latin typeface="Trebuchet MS"/>
                <a:cs typeface="Trebuchet MS"/>
              </a:rPr>
              <a:t>Mexican</a:t>
            </a:r>
            <a:r>
              <a:rPr sz="1700" b="1" spc="-290" dirty="0">
                <a:latin typeface="Trebuchet MS"/>
                <a:cs typeface="Trebuchet MS"/>
              </a:rPr>
              <a:t> </a:t>
            </a:r>
            <a:r>
              <a:rPr sz="1700" spc="-65" dirty="0">
                <a:latin typeface="Trebuchet MS"/>
                <a:cs typeface="Trebuchet MS"/>
              </a:rPr>
              <a:t>hat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44835" y="4577435"/>
            <a:ext cx="158242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15" dirty="0">
                <a:latin typeface="Trebuchet MS"/>
                <a:cs typeface="Trebuchet MS"/>
              </a:rPr>
              <a:t>an </a:t>
            </a:r>
            <a:r>
              <a:rPr sz="1700" b="1" spc="-45" dirty="0">
                <a:latin typeface="Trebuchet MS"/>
                <a:cs typeface="Trebuchet MS"/>
              </a:rPr>
              <a:t>Indian</a:t>
            </a:r>
            <a:r>
              <a:rPr sz="1700" b="1" spc="-254" dirty="0">
                <a:latin typeface="Trebuchet MS"/>
                <a:cs typeface="Trebuchet MS"/>
              </a:rPr>
              <a:t> </a:t>
            </a:r>
            <a:r>
              <a:rPr sz="1700" spc="-80" dirty="0">
                <a:latin typeface="Trebuchet MS"/>
                <a:cs typeface="Trebuchet MS"/>
              </a:rPr>
              <a:t>temple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01750" y="4577435"/>
            <a:ext cx="14478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60" dirty="0">
                <a:latin typeface="Trebuchet MS"/>
                <a:cs typeface="Trebuchet MS"/>
              </a:rPr>
              <a:t>Chinese</a:t>
            </a:r>
            <a:r>
              <a:rPr sz="1700" b="1" spc="-145" dirty="0">
                <a:latin typeface="Trebuchet MS"/>
                <a:cs typeface="Trebuchet MS"/>
              </a:rPr>
              <a:t> </a:t>
            </a:r>
            <a:r>
              <a:rPr sz="1700" spc="-35" dirty="0">
                <a:latin typeface="Trebuchet MS"/>
                <a:cs typeface="Trebuchet MS"/>
              </a:rPr>
              <a:t>kungfu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66614" y="6259550"/>
            <a:ext cx="109982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70" dirty="0">
                <a:latin typeface="Trebuchet MS"/>
                <a:cs typeface="Trebuchet MS"/>
              </a:rPr>
              <a:t>Dutch</a:t>
            </a:r>
            <a:r>
              <a:rPr sz="1700" b="1" spc="-145" dirty="0">
                <a:latin typeface="Trebuchet MS"/>
                <a:cs typeface="Trebuchet MS"/>
              </a:rPr>
              <a:t> </a:t>
            </a:r>
            <a:r>
              <a:rPr sz="1700" spc="-20" dirty="0">
                <a:latin typeface="Trebuchet MS"/>
                <a:cs typeface="Trebuchet MS"/>
              </a:rPr>
              <a:t>clogs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7871" y="8456014"/>
            <a:ext cx="130175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35" dirty="0">
                <a:latin typeface="Trebuchet MS"/>
                <a:cs typeface="Trebuchet MS"/>
              </a:rPr>
              <a:t>A </a:t>
            </a:r>
            <a:r>
              <a:rPr sz="1700" b="1" spc="-105" dirty="0">
                <a:latin typeface="Trebuchet MS"/>
                <a:cs typeface="Trebuchet MS"/>
              </a:rPr>
              <a:t>Filipino</a:t>
            </a:r>
            <a:r>
              <a:rPr sz="1700" b="1" spc="-270" dirty="0">
                <a:latin typeface="Trebuchet MS"/>
                <a:cs typeface="Trebuchet MS"/>
              </a:rPr>
              <a:t> </a:t>
            </a:r>
            <a:r>
              <a:rPr sz="1700" spc="-90" dirty="0">
                <a:latin typeface="Trebuchet MS"/>
                <a:cs typeface="Trebuchet MS"/>
              </a:rPr>
              <a:t>shirt</a:t>
            </a:r>
            <a:endParaRPr sz="17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194175" y="6779259"/>
            <a:ext cx="2106295" cy="2058670"/>
            <a:chOff x="4194175" y="6779259"/>
            <a:chExt cx="2106295" cy="2058670"/>
          </a:xfrm>
        </p:grpSpPr>
        <p:sp>
          <p:nvSpPr>
            <p:cNvPr id="14" name="object 14"/>
            <p:cNvSpPr/>
            <p:nvPr/>
          </p:nvSpPr>
          <p:spPr>
            <a:xfrm>
              <a:off x="4194175" y="6779259"/>
              <a:ext cx="2106295" cy="2058670"/>
            </a:xfrm>
            <a:custGeom>
              <a:avLst/>
              <a:gdLst/>
              <a:ahLst/>
              <a:cxnLst/>
              <a:rect l="l" t="t" r="r" b="b"/>
              <a:pathLst>
                <a:path w="2106295" h="2058670">
                  <a:moveTo>
                    <a:pt x="2106295" y="2058670"/>
                  </a:moveTo>
                  <a:lnTo>
                    <a:pt x="0" y="2058670"/>
                  </a:lnTo>
                  <a:lnTo>
                    <a:pt x="0" y="0"/>
                  </a:lnTo>
                  <a:lnTo>
                    <a:pt x="2106295" y="0"/>
                  </a:lnTo>
                  <a:lnTo>
                    <a:pt x="2106295" y="2058670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789029" y="6779259"/>
              <a:ext cx="511809" cy="110489"/>
            </a:xfrm>
            <a:custGeom>
              <a:avLst/>
              <a:gdLst/>
              <a:ahLst/>
              <a:cxnLst/>
              <a:rect l="l" t="t" r="r" b="b"/>
              <a:pathLst>
                <a:path w="511810" h="110490">
                  <a:moveTo>
                    <a:pt x="511440" y="110486"/>
                  </a:moveTo>
                  <a:lnTo>
                    <a:pt x="430222" y="101705"/>
                  </a:lnTo>
                  <a:lnTo>
                    <a:pt x="371264" y="93872"/>
                  </a:lnTo>
                  <a:lnTo>
                    <a:pt x="314871" y="85163"/>
                  </a:lnTo>
                  <a:lnTo>
                    <a:pt x="261214" y="75619"/>
                  </a:lnTo>
                  <a:lnTo>
                    <a:pt x="210464" y="65278"/>
                  </a:lnTo>
                  <a:lnTo>
                    <a:pt x="162792" y="54181"/>
                  </a:lnTo>
                  <a:lnTo>
                    <a:pt x="118369" y="42368"/>
                  </a:lnTo>
                  <a:lnTo>
                    <a:pt x="77365" y="29878"/>
                  </a:lnTo>
                  <a:lnTo>
                    <a:pt x="39952" y="16751"/>
                  </a:lnTo>
                  <a:lnTo>
                    <a:pt x="0" y="0"/>
                  </a:lnTo>
                  <a:lnTo>
                    <a:pt x="511440" y="0"/>
                  </a:lnTo>
                  <a:lnTo>
                    <a:pt x="511440" y="1104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194175" y="6779259"/>
            <a:ext cx="2106295" cy="205867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89535" marR="457200">
              <a:lnSpc>
                <a:spcPct val="100000"/>
              </a:lnSpc>
              <a:spcBef>
                <a:spcPts val="560"/>
              </a:spcBef>
            </a:pPr>
            <a:r>
              <a:rPr sz="1600" b="1" spc="-55" dirty="0">
                <a:latin typeface="Trebuchet MS"/>
                <a:cs typeface="Trebuchet MS"/>
              </a:rPr>
              <a:t>Australian </a:t>
            </a:r>
            <a:r>
              <a:rPr sz="1600" spc="-15" dirty="0">
                <a:latin typeface="Trebuchet MS"/>
                <a:cs typeface="Trebuchet MS"/>
              </a:rPr>
              <a:t>apples 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50" dirty="0">
                <a:latin typeface="Trebuchet MS"/>
                <a:cs typeface="Trebuchet MS"/>
              </a:rPr>
              <a:t>Balinese</a:t>
            </a:r>
            <a:r>
              <a:rPr sz="1600" b="1" spc="-300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dancer</a:t>
            </a:r>
            <a:endParaRPr sz="1600">
              <a:latin typeface="Trebuchet MS"/>
              <a:cs typeface="Trebuchet MS"/>
            </a:endParaRPr>
          </a:p>
          <a:p>
            <a:pPr marL="89535" marR="203835">
              <a:lnSpc>
                <a:spcPct val="100000"/>
              </a:lnSpc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b="1" spc="-60" dirty="0">
                <a:latin typeface="Trebuchet MS"/>
                <a:cs typeface="Trebuchet MS"/>
              </a:rPr>
              <a:t>English</a:t>
            </a:r>
            <a:r>
              <a:rPr sz="1600" b="1" spc="-110" dirty="0">
                <a:latin typeface="Trebuchet MS"/>
                <a:cs typeface="Trebuchet MS"/>
              </a:rPr>
              <a:t> </a:t>
            </a:r>
            <a:r>
              <a:rPr sz="1600" spc="5" dirty="0">
                <a:latin typeface="Trebuchet MS"/>
                <a:cs typeface="Trebuchet MS"/>
              </a:rPr>
              <a:t>language 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b="1" spc="-110" dirty="0">
                <a:latin typeface="Trebuchet MS"/>
                <a:cs typeface="Trebuchet MS"/>
              </a:rPr>
              <a:t>French</a:t>
            </a:r>
            <a:r>
              <a:rPr sz="1600" b="1" spc="-60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flag</a:t>
            </a:r>
            <a:endParaRPr sz="1600">
              <a:latin typeface="Trebuchet MS"/>
              <a:cs typeface="Trebuchet MS"/>
            </a:endParaRPr>
          </a:p>
          <a:p>
            <a:pPr marL="89535">
              <a:lnSpc>
                <a:spcPct val="100000"/>
              </a:lnSpc>
            </a:pPr>
            <a:r>
              <a:rPr sz="1600" spc="15" dirty="0">
                <a:latin typeface="Trebuchet MS"/>
                <a:cs typeface="Trebuchet MS"/>
              </a:rPr>
              <a:t>an </a:t>
            </a:r>
            <a:r>
              <a:rPr sz="1600" b="1" spc="-55" dirty="0">
                <a:latin typeface="Trebuchet MS"/>
                <a:cs typeface="Trebuchet MS"/>
              </a:rPr>
              <a:t>Italian</a:t>
            </a:r>
            <a:r>
              <a:rPr sz="1600" b="1" spc="-265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car</a:t>
            </a:r>
            <a:endParaRPr sz="1600">
              <a:latin typeface="Trebuchet MS"/>
              <a:cs typeface="Trebuchet MS"/>
            </a:endParaRPr>
          </a:p>
          <a:p>
            <a:pPr marL="89535" marR="325120">
              <a:lnSpc>
                <a:spcPct val="100000"/>
              </a:lnSpc>
            </a:pP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35" dirty="0">
                <a:latin typeface="Trebuchet MS"/>
                <a:cs typeface="Trebuchet MS"/>
              </a:rPr>
              <a:t>Japanese</a:t>
            </a:r>
            <a:r>
              <a:rPr sz="1600" b="1" spc="-275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garden 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75" dirty="0">
                <a:latin typeface="Trebuchet MS"/>
                <a:cs typeface="Trebuchet MS"/>
              </a:rPr>
              <a:t>Scottish</a:t>
            </a:r>
            <a:r>
              <a:rPr sz="1600" b="1" spc="-225" dirty="0">
                <a:latin typeface="Trebuchet MS"/>
                <a:cs typeface="Trebuchet MS"/>
              </a:rPr>
              <a:t> </a:t>
            </a:r>
            <a:r>
              <a:rPr sz="1600" spc="-140" dirty="0">
                <a:latin typeface="Trebuchet MS"/>
                <a:cs typeface="Trebuchet MS"/>
              </a:rPr>
              <a:t>kilt</a:t>
            </a:r>
            <a:endParaRPr sz="1600">
              <a:latin typeface="Trebuchet MS"/>
              <a:cs typeface="Trebuchet MS"/>
            </a:endParaRPr>
          </a:p>
          <a:p>
            <a:pPr marL="89535">
              <a:lnSpc>
                <a:spcPct val="100000"/>
              </a:lnSpc>
            </a:pPr>
            <a:r>
              <a:rPr sz="1600" b="1" spc="-85" dirty="0">
                <a:latin typeface="Trebuchet MS"/>
                <a:cs typeface="Trebuchet MS"/>
              </a:rPr>
              <a:t>Thai</a:t>
            </a:r>
            <a:r>
              <a:rPr sz="1600" b="1" spc="-90" dirty="0">
                <a:latin typeface="Trebuchet MS"/>
                <a:cs typeface="Trebuchet MS"/>
              </a:rPr>
              <a:t> </a:t>
            </a:r>
            <a:r>
              <a:rPr sz="1600" spc="-20" dirty="0">
                <a:latin typeface="Trebuchet MS"/>
                <a:cs typeface="Trebuchet MS"/>
              </a:rPr>
              <a:t>boxing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46100" y="546100"/>
            <a:ext cx="5765800" cy="923290"/>
          </a:xfrm>
          <a:custGeom>
            <a:avLst/>
            <a:gdLst/>
            <a:ahLst/>
            <a:cxnLst/>
            <a:rect l="l" t="t" r="r" b="b"/>
            <a:pathLst>
              <a:path w="5765800" h="923290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808990"/>
                </a:lnTo>
                <a:lnTo>
                  <a:pt x="1785" y="875069"/>
                </a:lnTo>
                <a:lnTo>
                  <a:pt x="14287" y="909002"/>
                </a:lnTo>
                <a:lnTo>
                  <a:pt x="48220" y="921504"/>
                </a:lnTo>
                <a:lnTo>
                  <a:pt x="114300" y="923290"/>
                </a:lnTo>
                <a:lnTo>
                  <a:pt x="5651500" y="923290"/>
                </a:lnTo>
                <a:lnTo>
                  <a:pt x="5717579" y="921504"/>
                </a:lnTo>
                <a:lnTo>
                  <a:pt x="5751512" y="909002"/>
                </a:lnTo>
                <a:lnTo>
                  <a:pt x="5764014" y="875069"/>
                </a:lnTo>
                <a:lnTo>
                  <a:pt x="5765800" y="808990"/>
                </a:lnTo>
                <a:lnTo>
                  <a:pt x="5765800" y="114300"/>
                </a:lnTo>
                <a:lnTo>
                  <a:pt x="5764014" y="48220"/>
                </a:lnTo>
                <a:lnTo>
                  <a:pt x="5751512" y="14287"/>
                </a:lnTo>
                <a:lnTo>
                  <a:pt x="5717579" y="1785"/>
                </a:lnTo>
                <a:lnTo>
                  <a:pt x="5651500" y="0"/>
                </a:lnTo>
                <a:lnTo>
                  <a:pt x="114300" y="0"/>
                </a:lnTo>
                <a:close/>
              </a:path>
            </a:pathLst>
          </a:custGeom>
          <a:ln w="12699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pc="10" dirty="0"/>
              <a:t>59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35281" y="4094479"/>
            <a:ext cx="1083310" cy="3308350"/>
            <a:chOff x="5335281" y="4094479"/>
            <a:chExt cx="1083310" cy="3308350"/>
          </a:xfrm>
        </p:grpSpPr>
        <p:sp>
          <p:nvSpPr>
            <p:cNvPr id="3" name="object 3"/>
            <p:cNvSpPr/>
            <p:nvPr/>
          </p:nvSpPr>
          <p:spPr>
            <a:xfrm>
              <a:off x="5598159" y="6355079"/>
              <a:ext cx="817244" cy="10477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454014" y="5221604"/>
              <a:ext cx="964564" cy="111569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35281" y="4094479"/>
              <a:ext cx="1036943" cy="11518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539750" y="2520949"/>
            <a:ext cx="5760720" cy="892810"/>
            <a:chOff x="539750" y="2520949"/>
            <a:chExt cx="5760720" cy="892810"/>
          </a:xfrm>
        </p:grpSpPr>
        <p:sp>
          <p:nvSpPr>
            <p:cNvPr id="7" name="object 7"/>
            <p:cNvSpPr/>
            <p:nvPr/>
          </p:nvSpPr>
          <p:spPr>
            <a:xfrm>
              <a:off x="539750" y="2520949"/>
              <a:ext cx="5760720" cy="892810"/>
            </a:xfrm>
            <a:custGeom>
              <a:avLst/>
              <a:gdLst/>
              <a:ahLst/>
              <a:cxnLst/>
              <a:rect l="l" t="t" r="r" b="b"/>
              <a:pathLst>
                <a:path w="5760720" h="892810">
                  <a:moveTo>
                    <a:pt x="5760719" y="892810"/>
                  </a:moveTo>
                  <a:lnTo>
                    <a:pt x="0" y="892810"/>
                  </a:lnTo>
                  <a:lnTo>
                    <a:pt x="0" y="0"/>
                  </a:lnTo>
                  <a:lnTo>
                    <a:pt x="5760719" y="0"/>
                  </a:lnTo>
                  <a:lnTo>
                    <a:pt x="5760719" y="892810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648682" y="2520949"/>
              <a:ext cx="652145" cy="141605"/>
            </a:xfrm>
            <a:custGeom>
              <a:avLst/>
              <a:gdLst/>
              <a:ahLst/>
              <a:cxnLst/>
              <a:rect l="l" t="t" r="r" b="b"/>
              <a:pathLst>
                <a:path w="652145" h="141605">
                  <a:moveTo>
                    <a:pt x="651787" y="141118"/>
                  </a:moveTo>
                  <a:lnTo>
                    <a:pt x="608427" y="135155"/>
                  </a:lnTo>
                  <a:lnTo>
                    <a:pt x="550791" y="126604"/>
                  </a:lnTo>
                  <a:lnTo>
                    <a:pt x="494552" y="117625"/>
                  </a:lnTo>
                  <a:lnTo>
                    <a:pt x="439755" y="108228"/>
                  </a:lnTo>
                  <a:lnTo>
                    <a:pt x="386447" y="98422"/>
                  </a:lnTo>
                  <a:lnTo>
                    <a:pt x="334672" y="88220"/>
                  </a:lnTo>
                  <a:lnTo>
                    <a:pt x="284475" y="77630"/>
                  </a:lnTo>
                  <a:lnTo>
                    <a:pt x="235904" y="66662"/>
                  </a:lnTo>
                  <a:lnTo>
                    <a:pt x="189002" y="55328"/>
                  </a:lnTo>
                  <a:lnTo>
                    <a:pt x="143815" y="43638"/>
                  </a:lnTo>
                  <a:lnTo>
                    <a:pt x="100390" y="31601"/>
                  </a:lnTo>
                  <a:lnTo>
                    <a:pt x="58771" y="19228"/>
                  </a:lnTo>
                  <a:lnTo>
                    <a:pt x="19003" y="6530"/>
                  </a:lnTo>
                  <a:lnTo>
                    <a:pt x="0" y="0"/>
                  </a:lnTo>
                  <a:lnTo>
                    <a:pt x="651787" y="0"/>
                  </a:lnTo>
                  <a:lnTo>
                    <a:pt x="651787" y="1411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535940" y="2520949"/>
          <a:ext cx="5774686" cy="8928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1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3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86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71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977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92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73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784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0391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48056">
                <a:tc>
                  <a:txBody>
                    <a:bodyPr/>
                    <a:lstStyle/>
                    <a:p>
                      <a:pPr marR="98425" algn="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700" dirty="0">
                          <a:latin typeface="Trebuchet MS"/>
                          <a:cs typeface="Trebuchet MS"/>
                        </a:rPr>
                        <a:t>A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79375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700" dirty="0">
                          <a:latin typeface="Trebuchet MS"/>
                          <a:cs typeface="Trebuchet MS"/>
                        </a:rPr>
                        <a:t>B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79375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700" dirty="0">
                          <a:latin typeface="Trebuchet MS"/>
                          <a:cs typeface="Trebuchet MS"/>
                        </a:rPr>
                        <a:t>C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79375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700" dirty="0">
                          <a:latin typeface="Trebuchet MS"/>
                          <a:cs typeface="Trebuchet MS"/>
                        </a:rPr>
                        <a:t>D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79375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700" dirty="0">
                          <a:latin typeface="Trebuchet MS"/>
                          <a:cs typeface="Trebuchet MS"/>
                        </a:rPr>
                        <a:t>E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79375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700" dirty="0">
                          <a:latin typeface="Trebuchet MS"/>
                          <a:cs typeface="Trebuchet MS"/>
                        </a:rPr>
                        <a:t>F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79375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700" dirty="0">
                          <a:latin typeface="Trebuchet MS"/>
                          <a:cs typeface="Trebuchet MS"/>
                        </a:rPr>
                        <a:t>G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79375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R="20320" algn="ctr">
                        <a:lnSpc>
                          <a:spcPct val="100000"/>
                        </a:lnSpc>
                        <a:spcBef>
                          <a:spcPts val="625"/>
                        </a:spcBef>
                        <a:tabLst>
                          <a:tab pos="430530" algn="l"/>
                        </a:tabLst>
                      </a:pPr>
                      <a:r>
                        <a:rPr sz="1700" spc="20" dirty="0">
                          <a:latin typeface="Trebuchet MS"/>
                          <a:cs typeface="Trebuchet MS"/>
                        </a:rPr>
                        <a:t>H	</a:t>
                      </a:r>
                      <a:r>
                        <a:rPr sz="1700" spc="-130" dirty="0">
                          <a:latin typeface="Trebuchet MS"/>
                          <a:cs typeface="Trebuchet MS"/>
                        </a:rPr>
                        <a:t>I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79375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700" dirty="0">
                          <a:latin typeface="Trebuchet MS"/>
                          <a:cs typeface="Trebuchet MS"/>
                        </a:rPr>
                        <a:t>J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79375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700" dirty="0">
                          <a:latin typeface="Trebuchet MS"/>
                          <a:cs typeface="Trebuchet MS"/>
                        </a:rPr>
                        <a:t>K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79375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700" dirty="0">
                          <a:latin typeface="Trebuchet MS"/>
                          <a:cs typeface="Trebuchet MS"/>
                        </a:rPr>
                        <a:t>L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79375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700" dirty="0">
                          <a:latin typeface="Trebuchet MS"/>
                          <a:cs typeface="Trebuchet MS"/>
                        </a:rPr>
                        <a:t>M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7937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753">
                <a:tc>
                  <a:txBody>
                    <a:bodyPr/>
                    <a:lstStyle/>
                    <a:p>
                      <a:pPr marR="86360" algn="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700" dirty="0">
                          <a:latin typeface="Trebuchet MS"/>
                          <a:cs typeface="Trebuchet MS"/>
                        </a:rPr>
                        <a:t>N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88900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700" dirty="0">
                          <a:latin typeface="Trebuchet MS"/>
                          <a:cs typeface="Trebuchet MS"/>
                        </a:rPr>
                        <a:t>O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88900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700" dirty="0">
                          <a:latin typeface="Trebuchet MS"/>
                          <a:cs typeface="Trebuchet MS"/>
                        </a:rPr>
                        <a:t>P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88900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700" dirty="0">
                          <a:latin typeface="Trebuchet MS"/>
                          <a:cs typeface="Trebuchet MS"/>
                        </a:rPr>
                        <a:t>Q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88900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700" dirty="0">
                          <a:latin typeface="Trebuchet MS"/>
                          <a:cs typeface="Trebuchet MS"/>
                        </a:rPr>
                        <a:t>R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88900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700" dirty="0">
                          <a:latin typeface="Trebuchet MS"/>
                          <a:cs typeface="Trebuchet MS"/>
                        </a:rPr>
                        <a:t>S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88900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700" dirty="0">
                          <a:latin typeface="Trebuchet MS"/>
                          <a:cs typeface="Trebuchet MS"/>
                        </a:rPr>
                        <a:t>T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88900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700"/>
                        </a:spcBef>
                        <a:tabLst>
                          <a:tab pos="401955" algn="l"/>
                        </a:tabLst>
                      </a:pPr>
                      <a:r>
                        <a:rPr sz="1700" spc="30" dirty="0">
                          <a:latin typeface="Trebuchet MS"/>
                          <a:cs typeface="Trebuchet MS"/>
                        </a:rPr>
                        <a:t>U	</a:t>
                      </a:r>
                      <a:r>
                        <a:rPr sz="1700" spc="-55" dirty="0">
                          <a:latin typeface="Trebuchet MS"/>
                          <a:cs typeface="Trebuchet MS"/>
                        </a:rPr>
                        <a:t>V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88900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700" dirty="0">
                          <a:latin typeface="Trebuchet MS"/>
                          <a:cs typeface="Trebuchet MS"/>
                        </a:rPr>
                        <a:t>W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88900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700" dirty="0">
                          <a:latin typeface="Trebuchet MS"/>
                          <a:cs typeface="Trebuchet MS"/>
                        </a:rPr>
                        <a:t>X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88900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700" dirty="0">
                          <a:latin typeface="Trebuchet MS"/>
                          <a:cs typeface="Trebuchet MS"/>
                        </a:rPr>
                        <a:t>Y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88900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L="160655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1700" dirty="0">
                          <a:latin typeface="Trebuchet MS"/>
                          <a:cs typeface="Trebuchet MS"/>
                        </a:rPr>
                        <a:t>Z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88900" marB="0">
                    <a:solidFill>
                      <a:srgbClr val="E1F3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567630" y="1729892"/>
            <a:ext cx="57130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7960" marR="495934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b="1" spc="-60" dirty="0">
                <a:latin typeface="Trebuchet MS"/>
                <a:cs typeface="Trebuchet MS"/>
              </a:rPr>
              <a:t>capital </a:t>
            </a:r>
            <a:r>
              <a:rPr sz="1800" b="1" spc="-135" dirty="0">
                <a:latin typeface="Trebuchet MS"/>
                <a:cs typeface="Trebuchet MS"/>
              </a:rPr>
              <a:t>letter </a:t>
            </a:r>
            <a:r>
              <a:rPr sz="1800" spc="-40" dirty="0">
                <a:latin typeface="Trebuchet MS"/>
                <a:cs typeface="Trebuchet MS"/>
              </a:rPr>
              <a:t>is </a:t>
            </a:r>
            <a:r>
              <a:rPr sz="1800" spc="-10" dirty="0">
                <a:latin typeface="Trebuchet MS"/>
                <a:cs typeface="Trebuchet MS"/>
              </a:rPr>
              <a:t>also </a:t>
            </a:r>
            <a:r>
              <a:rPr sz="1800" spc="-70" dirty="0">
                <a:latin typeface="Trebuchet MS"/>
                <a:cs typeface="Trebuchet MS"/>
              </a:rPr>
              <a:t>called </a:t>
            </a:r>
            <a:r>
              <a:rPr sz="1800" spc="55" dirty="0">
                <a:latin typeface="Trebuchet MS"/>
                <a:cs typeface="Trebuchet MS"/>
              </a:rPr>
              <a:t>a </a:t>
            </a:r>
            <a:r>
              <a:rPr sz="1800" b="1" spc="-10" dirty="0">
                <a:latin typeface="Trebuchet MS"/>
                <a:cs typeface="Trebuchet MS"/>
              </a:rPr>
              <a:t>big </a:t>
            </a:r>
            <a:r>
              <a:rPr sz="1800" b="1" spc="-135" dirty="0">
                <a:latin typeface="Trebuchet MS"/>
                <a:cs typeface="Trebuchet MS"/>
              </a:rPr>
              <a:t>letter </a:t>
            </a:r>
            <a:r>
              <a:rPr sz="1800" spc="-70" dirty="0">
                <a:latin typeface="Trebuchet MS"/>
                <a:cs typeface="Trebuchet MS"/>
              </a:rPr>
              <a:t>or</a:t>
            </a:r>
            <a:r>
              <a:rPr sz="1800" spc="-360" dirty="0">
                <a:latin typeface="Trebuchet MS"/>
                <a:cs typeface="Trebuchet MS"/>
              </a:rPr>
              <a:t> </a:t>
            </a:r>
            <a:r>
              <a:rPr sz="1800" b="1" spc="-70" dirty="0">
                <a:latin typeface="Trebuchet MS"/>
                <a:cs typeface="Trebuchet MS"/>
              </a:rPr>
              <a:t>upper-  </a:t>
            </a:r>
            <a:r>
              <a:rPr sz="1800" b="1" spc="-25" dirty="0">
                <a:latin typeface="Trebuchet MS"/>
                <a:cs typeface="Trebuchet MS"/>
              </a:rPr>
              <a:t>case </a:t>
            </a:r>
            <a:r>
              <a:rPr sz="1800" spc="-170" dirty="0">
                <a:latin typeface="Trebuchet MS"/>
                <a:cs typeface="Trebuchet MS"/>
              </a:rPr>
              <a:t>letter, </a:t>
            </a:r>
            <a:r>
              <a:rPr sz="1800" spc="-70" dirty="0">
                <a:latin typeface="Trebuchet MS"/>
                <a:cs typeface="Trebuchet MS"/>
              </a:rPr>
              <a:t>or </a:t>
            </a:r>
            <a:r>
              <a:rPr sz="1800" spc="-40" dirty="0">
                <a:latin typeface="Trebuchet MS"/>
                <a:cs typeface="Trebuchet MS"/>
              </a:rPr>
              <a:t>sometimes </a:t>
            </a:r>
            <a:r>
              <a:rPr sz="1800" spc="-125" dirty="0">
                <a:latin typeface="Trebuchet MS"/>
                <a:cs typeface="Trebuchet MS"/>
              </a:rPr>
              <a:t>just </a:t>
            </a:r>
            <a:r>
              <a:rPr sz="1800" spc="55" dirty="0">
                <a:latin typeface="Trebuchet MS"/>
                <a:cs typeface="Trebuchet MS"/>
              </a:rPr>
              <a:t>a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b="1" spc="-80" dirty="0">
                <a:latin typeface="Trebuchet MS"/>
                <a:cs typeface="Trebuchet MS"/>
              </a:rPr>
              <a:t>capital</a:t>
            </a:r>
            <a:r>
              <a:rPr sz="1800" spc="-80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46100" y="1706245"/>
            <a:ext cx="5748020" cy="636905"/>
          </a:xfrm>
          <a:custGeom>
            <a:avLst/>
            <a:gdLst/>
            <a:ahLst/>
            <a:cxnLst/>
            <a:rect l="l" t="t" r="r" b="b"/>
            <a:pathLst>
              <a:path w="5748020" h="636905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522604"/>
                </a:lnTo>
                <a:lnTo>
                  <a:pt x="1785" y="588684"/>
                </a:lnTo>
                <a:lnTo>
                  <a:pt x="14287" y="622617"/>
                </a:lnTo>
                <a:lnTo>
                  <a:pt x="48220" y="635119"/>
                </a:lnTo>
                <a:lnTo>
                  <a:pt x="114300" y="636904"/>
                </a:lnTo>
                <a:lnTo>
                  <a:pt x="5633720" y="636904"/>
                </a:lnTo>
                <a:lnTo>
                  <a:pt x="5699799" y="635119"/>
                </a:lnTo>
                <a:lnTo>
                  <a:pt x="5733732" y="622617"/>
                </a:lnTo>
                <a:lnTo>
                  <a:pt x="5746234" y="588684"/>
                </a:lnTo>
                <a:lnTo>
                  <a:pt x="5748020" y="522604"/>
                </a:lnTo>
                <a:lnTo>
                  <a:pt x="5748020" y="114300"/>
                </a:lnTo>
                <a:lnTo>
                  <a:pt x="5746234" y="48220"/>
                </a:lnTo>
                <a:lnTo>
                  <a:pt x="5733732" y="14287"/>
                </a:lnTo>
                <a:lnTo>
                  <a:pt x="5699799" y="1785"/>
                </a:lnTo>
                <a:lnTo>
                  <a:pt x="5633720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6100" y="3590925"/>
            <a:ext cx="5765800" cy="353060"/>
          </a:xfrm>
          <a:custGeom>
            <a:avLst/>
            <a:gdLst/>
            <a:ahLst/>
            <a:cxnLst/>
            <a:rect l="l" t="t" r="r" b="b"/>
            <a:pathLst>
              <a:path w="5765800" h="353060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238760"/>
                </a:lnTo>
                <a:lnTo>
                  <a:pt x="1785" y="304839"/>
                </a:lnTo>
                <a:lnTo>
                  <a:pt x="14287" y="338772"/>
                </a:lnTo>
                <a:lnTo>
                  <a:pt x="48220" y="351274"/>
                </a:lnTo>
                <a:lnTo>
                  <a:pt x="114300" y="353060"/>
                </a:lnTo>
                <a:lnTo>
                  <a:pt x="5651500" y="353060"/>
                </a:lnTo>
                <a:lnTo>
                  <a:pt x="5717579" y="351274"/>
                </a:lnTo>
                <a:lnTo>
                  <a:pt x="5751512" y="338772"/>
                </a:lnTo>
                <a:lnTo>
                  <a:pt x="5764014" y="304839"/>
                </a:lnTo>
                <a:lnTo>
                  <a:pt x="5765800" y="238760"/>
                </a:lnTo>
                <a:lnTo>
                  <a:pt x="5765800" y="114300"/>
                </a:lnTo>
                <a:lnTo>
                  <a:pt x="5764014" y="48220"/>
                </a:lnTo>
                <a:lnTo>
                  <a:pt x="5751512" y="14287"/>
                </a:lnTo>
                <a:lnTo>
                  <a:pt x="5717579" y="1785"/>
                </a:lnTo>
                <a:lnTo>
                  <a:pt x="5651500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33950" y="5244782"/>
            <a:ext cx="114300" cy="31115"/>
          </a:xfrm>
          <a:custGeom>
            <a:avLst/>
            <a:gdLst/>
            <a:ahLst/>
            <a:cxnLst/>
            <a:rect l="l" t="t" r="r" b="b"/>
            <a:pathLst>
              <a:path w="114300" h="31114">
                <a:moveTo>
                  <a:pt x="57137" y="0"/>
                </a:moveTo>
                <a:lnTo>
                  <a:pt x="24104" y="240"/>
                </a:lnTo>
                <a:lnTo>
                  <a:pt x="7142" y="1920"/>
                </a:lnTo>
                <a:lnTo>
                  <a:pt x="892" y="6482"/>
                </a:lnTo>
                <a:lnTo>
                  <a:pt x="0" y="15366"/>
                </a:lnTo>
                <a:lnTo>
                  <a:pt x="892" y="24251"/>
                </a:lnTo>
                <a:lnTo>
                  <a:pt x="7142" y="28813"/>
                </a:lnTo>
                <a:lnTo>
                  <a:pt x="24104" y="30493"/>
                </a:lnTo>
                <a:lnTo>
                  <a:pt x="57137" y="30733"/>
                </a:lnTo>
                <a:lnTo>
                  <a:pt x="90177" y="30493"/>
                </a:lnTo>
                <a:lnTo>
                  <a:pt x="107143" y="28813"/>
                </a:lnTo>
                <a:lnTo>
                  <a:pt x="113394" y="24251"/>
                </a:lnTo>
                <a:lnTo>
                  <a:pt x="114287" y="15366"/>
                </a:lnTo>
                <a:lnTo>
                  <a:pt x="113394" y="6482"/>
                </a:lnTo>
                <a:lnTo>
                  <a:pt x="107143" y="1920"/>
                </a:lnTo>
                <a:lnTo>
                  <a:pt x="90177" y="240"/>
                </a:lnTo>
                <a:lnTo>
                  <a:pt x="571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33950" y="5401195"/>
            <a:ext cx="114300" cy="31115"/>
          </a:xfrm>
          <a:custGeom>
            <a:avLst/>
            <a:gdLst/>
            <a:ahLst/>
            <a:cxnLst/>
            <a:rect l="l" t="t" r="r" b="b"/>
            <a:pathLst>
              <a:path w="114300" h="31114">
                <a:moveTo>
                  <a:pt x="57137" y="0"/>
                </a:moveTo>
                <a:lnTo>
                  <a:pt x="24104" y="240"/>
                </a:lnTo>
                <a:lnTo>
                  <a:pt x="7142" y="1920"/>
                </a:lnTo>
                <a:lnTo>
                  <a:pt x="892" y="6482"/>
                </a:lnTo>
                <a:lnTo>
                  <a:pt x="0" y="15366"/>
                </a:lnTo>
                <a:lnTo>
                  <a:pt x="892" y="24251"/>
                </a:lnTo>
                <a:lnTo>
                  <a:pt x="7142" y="28813"/>
                </a:lnTo>
                <a:lnTo>
                  <a:pt x="24104" y="30493"/>
                </a:lnTo>
                <a:lnTo>
                  <a:pt x="57137" y="30734"/>
                </a:lnTo>
                <a:lnTo>
                  <a:pt x="90177" y="30493"/>
                </a:lnTo>
                <a:lnTo>
                  <a:pt x="107143" y="28813"/>
                </a:lnTo>
                <a:lnTo>
                  <a:pt x="113394" y="24251"/>
                </a:lnTo>
                <a:lnTo>
                  <a:pt x="114287" y="15366"/>
                </a:lnTo>
                <a:lnTo>
                  <a:pt x="113394" y="6482"/>
                </a:lnTo>
                <a:lnTo>
                  <a:pt x="107143" y="1920"/>
                </a:lnTo>
                <a:lnTo>
                  <a:pt x="90177" y="240"/>
                </a:lnTo>
                <a:lnTo>
                  <a:pt x="571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535940" y="544747"/>
            <a:ext cx="5760720" cy="786765"/>
            <a:chOff x="535940" y="544747"/>
            <a:chExt cx="5760720" cy="786765"/>
          </a:xfrm>
        </p:grpSpPr>
        <p:sp>
          <p:nvSpPr>
            <p:cNvPr id="16" name="object 16"/>
            <p:cNvSpPr/>
            <p:nvPr/>
          </p:nvSpPr>
          <p:spPr>
            <a:xfrm>
              <a:off x="1255730" y="1138555"/>
              <a:ext cx="5041265" cy="7620"/>
            </a:xfrm>
            <a:custGeom>
              <a:avLst/>
              <a:gdLst/>
              <a:ahLst/>
              <a:cxnLst/>
              <a:rect l="l" t="t" r="r" b="b"/>
              <a:pathLst>
                <a:path w="5041265" h="7619">
                  <a:moveTo>
                    <a:pt x="0" y="7259"/>
                  </a:moveTo>
                  <a:lnTo>
                    <a:pt x="5040929" y="7259"/>
                  </a:lnTo>
                  <a:lnTo>
                    <a:pt x="5040929" y="0"/>
                  </a:lnTo>
                  <a:lnTo>
                    <a:pt x="0" y="0"/>
                  </a:lnTo>
                  <a:lnTo>
                    <a:pt x="0" y="7259"/>
                  </a:lnTo>
                  <a:close/>
                </a:path>
              </a:pathLst>
            </a:custGeom>
            <a:solidFill>
              <a:srgbClr val="BAE6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55730" y="1145152"/>
              <a:ext cx="5041265" cy="13335"/>
            </a:xfrm>
            <a:custGeom>
              <a:avLst/>
              <a:gdLst/>
              <a:ahLst/>
              <a:cxnLst/>
              <a:rect l="l" t="t" r="r" b="b"/>
              <a:pathLst>
                <a:path w="5041265" h="13334">
                  <a:moveTo>
                    <a:pt x="0" y="13229"/>
                  </a:moveTo>
                  <a:lnTo>
                    <a:pt x="5040929" y="13229"/>
                  </a:lnTo>
                  <a:lnTo>
                    <a:pt x="5040929" y="0"/>
                  </a:lnTo>
                  <a:lnTo>
                    <a:pt x="0" y="0"/>
                  </a:lnTo>
                  <a:lnTo>
                    <a:pt x="0" y="13229"/>
                  </a:lnTo>
                  <a:close/>
                </a:path>
              </a:pathLst>
            </a:custGeom>
            <a:solidFill>
              <a:srgbClr val="BD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55730" y="1157720"/>
              <a:ext cx="5041265" cy="13335"/>
            </a:xfrm>
            <a:custGeom>
              <a:avLst/>
              <a:gdLst/>
              <a:ahLst/>
              <a:cxnLst/>
              <a:rect l="l" t="t" r="r" b="b"/>
              <a:pathLst>
                <a:path w="5041265" h="13334">
                  <a:moveTo>
                    <a:pt x="0" y="13229"/>
                  </a:moveTo>
                  <a:lnTo>
                    <a:pt x="5040929" y="13229"/>
                  </a:lnTo>
                  <a:lnTo>
                    <a:pt x="5040929" y="0"/>
                  </a:lnTo>
                  <a:lnTo>
                    <a:pt x="0" y="0"/>
                  </a:lnTo>
                  <a:lnTo>
                    <a:pt x="0" y="13229"/>
                  </a:lnTo>
                  <a:close/>
                </a:path>
              </a:pathLst>
            </a:custGeom>
            <a:solidFill>
              <a:srgbClr val="C1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23835" y="1170304"/>
              <a:ext cx="5073015" cy="13335"/>
            </a:xfrm>
            <a:custGeom>
              <a:avLst/>
              <a:gdLst/>
              <a:ahLst/>
              <a:cxnLst/>
              <a:rect l="l" t="t" r="r" b="b"/>
              <a:pathLst>
                <a:path w="5073015" h="13334">
                  <a:moveTo>
                    <a:pt x="5072824" y="0"/>
                  </a:moveTo>
                  <a:lnTo>
                    <a:pt x="0" y="0"/>
                  </a:lnTo>
                  <a:lnTo>
                    <a:pt x="0" y="876"/>
                  </a:lnTo>
                  <a:lnTo>
                    <a:pt x="0" y="13233"/>
                  </a:lnTo>
                  <a:lnTo>
                    <a:pt x="5072824" y="13233"/>
                  </a:lnTo>
                  <a:lnTo>
                    <a:pt x="5072824" y="876"/>
                  </a:lnTo>
                  <a:lnTo>
                    <a:pt x="5072824" y="0"/>
                  </a:lnTo>
                  <a:close/>
                </a:path>
              </a:pathLst>
            </a:custGeom>
            <a:solidFill>
              <a:srgbClr val="C4E9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23837" y="1182868"/>
              <a:ext cx="5073015" cy="13335"/>
            </a:xfrm>
            <a:custGeom>
              <a:avLst/>
              <a:gdLst/>
              <a:ahLst/>
              <a:cxnLst/>
              <a:rect l="l" t="t" r="r" b="b"/>
              <a:pathLst>
                <a:path w="5073015" h="13334">
                  <a:moveTo>
                    <a:pt x="0" y="13229"/>
                  </a:moveTo>
                  <a:lnTo>
                    <a:pt x="5072823" y="13229"/>
                  </a:lnTo>
                  <a:lnTo>
                    <a:pt x="5072823" y="0"/>
                  </a:lnTo>
                  <a:lnTo>
                    <a:pt x="0" y="0"/>
                  </a:lnTo>
                  <a:lnTo>
                    <a:pt x="0" y="13229"/>
                  </a:lnTo>
                  <a:close/>
                </a:path>
              </a:pathLst>
            </a:custGeom>
            <a:solidFill>
              <a:srgbClr val="C9E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23837" y="1195436"/>
              <a:ext cx="5073015" cy="13335"/>
            </a:xfrm>
            <a:custGeom>
              <a:avLst/>
              <a:gdLst/>
              <a:ahLst/>
              <a:cxnLst/>
              <a:rect l="l" t="t" r="r" b="b"/>
              <a:pathLst>
                <a:path w="5073015" h="13334">
                  <a:moveTo>
                    <a:pt x="0" y="13229"/>
                  </a:moveTo>
                  <a:lnTo>
                    <a:pt x="5072823" y="13229"/>
                  </a:lnTo>
                  <a:lnTo>
                    <a:pt x="5072823" y="0"/>
                  </a:lnTo>
                  <a:lnTo>
                    <a:pt x="0" y="0"/>
                  </a:lnTo>
                  <a:lnTo>
                    <a:pt x="0" y="13229"/>
                  </a:lnTo>
                  <a:close/>
                </a:path>
              </a:pathLst>
            </a:custGeom>
            <a:solidFill>
              <a:srgbClr val="CC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35940" y="1208010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5760720" y="0"/>
                  </a:moveTo>
                  <a:lnTo>
                    <a:pt x="0" y="0"/>
                  </a:lnTo>
                  <a:lnTo>
                    <a:pt x="0" y="6565"/>
                  </a:lnTo>
                  <a:lnTo>
                    <a:pt x="0" y="13233"/>
                  </a:lnTo>
                  <a:lnTo>
                    <a:pt x="5760720" y="13233"/>
                  </a:lnTo>
                  <a:lnTo>
                    <a:pt x="5760720" y="6565"/>
                  </a:lnTo>
                  <a:lnTo>
                    <a:pt x="5760720" y="0"/>
                  </a:lnTo>
                  <a:close/>
                </a:path>
              </a:pathLst>
            </a:custGeom>
            <a:solidFill>
              <a:srgbClr val="D0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35940" y="1220584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E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35940" y="1233152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F0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35940" y="1245720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35940" y="1258288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F2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35940" y="1270868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F4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35940" y="1278022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35940" y="1291301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35940" y="1304579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35940" y="1317857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67096" y="548015"/>
              <a:ext cx="688975" cy="623570"/>
            </a:xfrm>
            <a:custGeom>
              <a:avLst/>
              <a:gdLst/>
              <a:ahLst/>
              <a:cxnLst/>
              <a:rect l="l" t="t" r="r" b="b"/>
              <a:pathLst>
                <a:path w="688975" h="623569">
                  <a:moveTo>
                    <a:pt x="688634" y="623164"/>
                  </a:moveTo>
                  <a:lnTo>
                    <a:pt x="0" y="623164"/>
                  </a:lnTo>
                  <a:lnTo>
                    <a:pt x="0" y="0"/>
                  </a:lnTo>
                  <a:lnTo>
                    <a:pt x="688634" y="0"/>
                  </a:lnTo>
                  <a:lnTo>
                    <a:pt x="688634" y="623164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67096" y="548015"/>
              <a:ext cx="688975" cy="623570"/>
            </a:xfrm>
            <a:custGeom>
              <a:avLst/>
              <a:gdLst/>
              <a:ahLst/>
              <a:cxnLst/>
              <a:rect l="l" t="t" r="r" b="b"/>
              <a:pathLst>
                <a:path w="688975" h="623569">
                  <a:moveTo>
                    <a:pt x="0" y="0"/>
                  </a:moveTo>
                  <a:lnTo>
                    <a:pt x="688634" y="0"/>
                  </a:lnTo>
                  <a:lnTo>
                    <a:pt x="688634" y="623164"/>
                  </a:lnTo>
                  <a:lnTo>
                    <a:pt x="0" y="623164"/>
                  </a:lnTo>
                  <a:lnTo>
                    <a:pt x="0" y="0"/>
                  </a:lnTo>
                  <a:close/>
                </a:path>
              </a:pathLst>
            </a:custGeom>
            <a:ln w="6537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38101" y="588545"/>
              <a:ext cx="678180" cy="620395"/>
            </a:xfrm>
            <a:custGeom>
              <a:avLst/>
              <a:gdLst/>
              <a:ahLst/>
              <a:cxnLst/>
              <a:rect l="l" t="t" r="r" b="b"/>
              <a:pathLst>
                <a:path w="678180" h="620394">
                  <a:moveTo>
                    <a:pt x="0" y="0"/>
                  </a:moveTo>
                  <a:lnTo>
                    <a:pt x="678178" y="0"/>
                  </a:lnTo>
                </a:path>
                <a:path w="678180" h="620394">
                  <a:moveTo>
                    <a:pt x="0" y="25857"/>
                  </a:moveTo>
                  <a:lnTo>
                    <a:pt x="678178" y="25857"/>
                  </a:lnTo>
                </a:path>
                <a:path w="678180" h="620394">
                  <a:moveTo>
                    <a:pt x="0" y="51688"/>
                  </a:moveTo>
                  <a:lnTo>
                    <a:pt x="678178" y="51688"/>
                  </a:lnTo>
                </a:path>
                <a:path w="678180" h="620394">
                  <a:moveTo>
                    <a:pt x="0" y="77545"/>
                  </a:moveTo>
                  <a:lnTo>
                    <a:pt x="678178" y="77545"/>
                  </a:lnTo>
                </a:path>
                <a:path w="678180" h="620394">
                  <a:moveTo>
                    <a:pt x="0" y="103376"/>
                  </a:moveTo>
                  <a:lnTo>
                    <a:pt x="678178" y="103376"/>
                  </a:lnTo>
                </a:path>
                <a:path w="678180" h="620394">
                  <a:moveTo>
                    <a:pt x="0" y="387675"/>
                  </a:moveTo>
                  <a:lnTo>
                    <a:pt x="678178" y="387675"/>
                  </a:lnTo>
                </a:path>
                <a:path w="678180" h="620394">
                  <a:moveTo>
                    <a:pt x="0" y="594416"/>
                  </a:moveTo>
                  <a:lnTo>
                    <a:pt x="678178" y="594416"/>
                  </a:lnTo>
                </a:path>
                <a:path w="678180" h="620394">
                  <a:moveTo>
                    <a:pt x="0" y="620273"/>
                  </a:moveTo>
                  <a:lnTo>
                    <a:pt x="678178" y="620273"/>
                  </a:lnTo>
                </a:path>
              </a:pathLst>
            </a:custGeom>
            <a:ln w="8765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00840" y="628938"/>
              <a:ext cx="549275" cy="541655"/>
            </a:xfrm>
            <a:custGeom>
              <a:avLst/>
              <a:gdLst/>
              <a:ahLst/>
              <a:cxnLst/>
              <a:rect l="l" t="t" r="r" b="b"/>
              <a:pathLst>
                <a:path w="549275" h="541655">
                  <a:moveTo>
                    <a:pt x="274548" y="541331"/>
                  </a:moveTo>
                  <a:lnTo>
                    <a:pt x="225191" y="536971"/>
                  </a:lnTo>
                  <a:lnTo>
                    <a:pt x="178739" y="524400"/>
                  </a:lnTo>
                  <a:lnTo>
                    <a:pt x="135967" y="504382"/>
                  </a:lnTo>
                  <a:lnTo>
                    <a:pt x="97650" y="477682"/>
                  </a:lnTo>
                  <a:lnTo>
                    <a:pt x="64562" y="445063"/>
                  </a:lnTo>
                  <a:lnTo>
                    <a:pt x="37478" y="407289"/>
                  </a:lnTo>
                  <a:lnTo>
                    <a:pt x="17173" y="365124"/>
                  </a:lnTo>
                  <a:lnTo>
                    <a:pt x="4422" y="319332"/>
                  </a:lnTo>
                  <a:lnTo>
                    <a:pt x="0" y="270678"/>
                  </a:lnTo>
                  <a:lnTo>
                    <a:pt x="4422" y="222022"/>
                  </a:lnTo>
                  <a:lnTo>
                    <a:pt x="17173" y="176227"/>
                  </a:lnTo>
                  <a:lnTo>
                    <a:pt x="37478" y="134058"/>
                  </a:lnTo>
                  <a:lnTo>
                    <a:pt x="64562" y="96280"/>
                  </a:lnTo>
                  <a:lnTo>
                    <a:pt x="97650" y="63657"/>
                  </a:lnTo>
                  <a:lnTo>
                    <a:pt x="135967" y="36954"/>
                  </a:lnTo>
                  <a:lnTo>
                    <a:pt x="178739" y="16933"/>
                  </a:lnTo>
                  <a:lnTo>
                    <a:pt x="225191" y="4360"/>
                  </a:lnTo>
                  <a:lnTo>
                    <a:pt x="274548" y="0"/>
                  </a:lnTo>
                  <a:lnTo>
                    <a:pt x="323896" y="4360"/>
                  </a:lnTo>
                  <a:lnTo>
                    <a:pt x="370342" y="16933"/>
                  </a:lnTo>
                  <a:lnTo>
                    <a:pt x="413111" y="36954"/>
                  </a:lnTo>
                  <a:lnTo>
                    <a:pt x="451427" y="63657"/>
                  </a:lnTo>
                  <a:lnTo>
                    <a:pt x="484516" y="96280"/>
                  </a:lnTo>
                  <a:lnTo>
                    <a:pt x="511601" y="134058"/>
                  </a:lnTo>
                  <a:lnTo>
                    <a:pt x="531908" y="176227"/>
                  </a:lnTo>
                  <a:lnTo>
                    <a:pt x="544660" y="222022"/>
                  </a:lnTo>
                  <a:lnTo>
                    <a:pt x="549083" y="270678"/>
                  </a:lnTo>
                  <a:lnTo>
                    <a:pt x="544660" y="319332"/>
                  </a:lnTo>
                  <a:lnTo>
                    <a:pt x="531908" y="365124"/>
                  </a:lnTo>
                  <a:lnTo>
                    <a:pt x="511601" y="407289"/>
                  </a:lnTo>
                  <a:lnTo>
                    <a:pt x="484516" y="445063"/>
                  </a:lnTo>
                  <a:lnTo>
                    <a:pt x="451427" y="477682"/>
                  </a:lnTo>
                  <a:lnTo>
                    <a:pt x="413111" y="504382"/>
                  </a:lnTo>
                  <a:lnTo>
                    <a:pt x="370342" y="524400"/>
                  </a:lnTo>
                  <a:lnTo>
                    <a:pt x="323896" y="536971"/>
                  </a:lnTo>
                  <a:lnTo>
                    <a:pt x="274548" y="5413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525401" y="508952"/>
            <a:ext cx="40767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u="dbl" strike="dblStrike" spc="382" baseline="-5401" dirty="0">
                <a:solidFill>
                  <a:srgbClr val="000000"/>
                </a:solidFill>
                <a:uFill>
                  <a:solidFill>
                    <a:srgbClr val="00ADEF"/>
                  </a:solidFill>
                </a:uFill>
                <a:latin typeface="Arial Black"/>
                <a:cs typeface="Arial Black"/>
              </a:rPr>
              <a:t> </a:t>
            </a:r>
            <a:r>
              <a:rPr sz="5400" u="dbl" strike="dblStrike" baseline="-5401" dirty="0">
                <a:solidFill>
                  <a:srgbClr val="000000"/>
                </a:solidFill>
                <a:uFill>
                  <a:solidFill>
                    <a:srgbClr val="00ADEF"/>
                  </a:solidFill>
                </a:uFill>
                <a:latin typeface="Arial Black"/>
                <a:cs typeface="Arial Black"/>
              </a:rPr>
              <a:t>2</a:t>
            </a:r>
            <a:r>
              <a:rPr sz="5400" strike="noStrike" baseline="-5401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2800" strike="noStrike" spc="30" dirty="0">
                <a:solidFill>
                  <a:srgbClr val="000000"/>
                </a:solidFill>
                <a:latin typeface="Arial"/>
                <a:cs typeface="Arial"/>
              </a:rPr>
              <a:t>The </a:t>
            </a:r>
            <a:r>
              <a:rPr sz="2800" strike="noStrike" spc="210" dirty="0">
                <a:solidFill>
                  <a:srgbClr val="000000"/>
                </a:solidFill>
                <a:latin typeface="Arial"/>
                <a:cs typeface="Arial"/>
              </a:rPr>
              <a:t>Capital</a:t>
            </a:r>
            <a:r>
              <a:rPr sz="2800" strike="noStrike" spc="54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800" strike="noStrike" spc="185" dirty="0">
                <a:solidFill>
                  <a:srgbClr val="000000"/>
                </a:solidFill>
                <a:latin typeface="Arial"/>
                <a:cs typeface="Arial"/>
              </a:rPr>
              <a:t>Letter</a:t>
            </a:r>
            <a:endParaRPr sz="28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640458" y="5505284"/>
            <a:ext cx="114300" cy="31115"/>
          </a:xfrm>
          <a:custGeom>
            <a:avLst/>
            <a:gdLst/>
            <a:ahLst/>
            <a:cxnLst/>
            <a:rect l="l" t="t" r="r" b="b"/>
            <a:pathLst>
              <a:path w="114300" h="31114">
                <a:moveTo>
                  <a:pt x="57137" y="0"/>
                </a:moveTo>
                <a:lnTo>
                  <a:pt x="24104" y="240"/>
                </a:lnTo>
                <a:lnTo>
                  <a:pt x="7142" y="1920"/>
                </a:lnTo>
                <a:lnTo>
                  <a:pt x="892" y="6482"/>
                </a:lnTo>
                <a:lnTo>
                  <a:pt x="0" y="15366"/>
                </a:lnTo>
                <a:lnTo>
                  <a:pt x="892" y="24251"/>
                </a:lnTo>
                <a:lnTo>
                  <a:pt x="7142" y="28813"/>
                </a:lnTo>
                <a:lnTo>
                  <a:pt x="24104" y="30493"/>
                </a:lnTo>
                <a:lnTo>
                  <a:pt x="57137" y="30733"/>
                </a:lnTo>
                <a:lnTo>
                  <a:pt x="90169" y="30493"/>
                </a:lnTo>
                <a:lnTo>
                  <a:pt x="107132" y="28813"/>
                </a:lnTo>
                <a:lnTo>
                  <a:pt x="113381" y="24251"/>
                </a:lnTo>
                <a:lnTo>
                  <a:pt x="114274" y="15366"/>
                </a:lnTo>
                <a:lnTo>
                  <a:pt x="113381" y="6482"/>
                </a:lnTo>
                <a:lnTo>
                  <a:pt x="107132" y="1920"/>
                </a:lnTo>
                <a:lnTo>
                  <a:pt x="90169" y="240"/>
                </a:lnTo>
                <a:lnTo>
                  <a:pt x="57137" y="0"/>
                </a:lnTo>
                <a:close/>
              </a:path>
            </a:pathLst>
          </a:custGeom>
          <a:solidFill>
            <a:srgbClr val="00AD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40458" y="5661698"/>
            <a:ext cx="114300" cy="31115"/>
          </a:xfrm>
          <a:custGeom>
            <a:avLst/>
            <a:gdLst/>
            <a:ahLst/>
            <a:cxnLst/>
            <a:rect l="l" t="t" r="r" b="b"/>
            <a:pathLst>
              <a:path w="114300" h="31114">
                <a:moveTo>
                  <a:pt x="57137" y="0"/>
                </a:moveTo>
                <a:lnTo>
                  <a:pt x="24104" y="240"/>
                </a:lnTo>
                <a:lnTo>
                  <a:pt x="7142" y="1920"/>
                </a:lnTo>
                <a:lnTo>
                  <a:pt x="892" y="6482"/>
                </a:lnTo>
                <a:lnTo>
                  <a:pt x="0" y="15366"/>
                </a:lnTo>
                <a:lnTo>
                  <a:pt x="892" y="24251"/>
                </a:lnTo>
                <a:lnTo>
                  <a:pt x="7142" y="28813"/>
                </a:lnTo>
                <a:lnTo>
                  <a:pt x="24104" y="30493"/>
                </a:lnTo>
                <a:lnTo>
                  <a:pt x="57137" y="30734"/>
                </a:lnTo>
                <a:lnTo>
                  <a:pt x="90169" y="30493"/>
                </a:lnTo>
                <a:lnTo>
                  <a:pt x="107132" y="28813"/>
                </a:lnTo>
                <a:lnTo>
                  <a:pt x="113381" y="24251"/>
                </a:lnTo>
                <a:lnTo>
                  <a:pt x="114274" y="15366"/>
                </a:lnTo>
                <a:lnTo>
                  <a:pt x="113381" y="6482"/>
                </a:lnTo>
                <a:lnTo>
                  <a:pt x="107132" y="1920"/>
                </a:lnTo>
                <a:lnTo>
                  <a:pt x="90169" y="240"/>
                </a:lnTo>
                <a:lnTo>
                  <a:pt x="57137" y="0"/>
                </a:lnTo>
                <a:close/>
              </a:path>
            </a:pathLst>
          </a:custGeom>
          <a:solidFill>
            <a:srgbClr val="00AD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46405" y="3452203"/>
            <a:ext cx="5852160" cy="4935855"/>
          </a:xfrm>
          <a:prstGeom prst="rect">
            <a:avLst/>
          </a:prstGeom>
        </p:spPr>
        <p:txBody>
          <a:bodyPr vert="horz" wrap="square" lIns="0" tIns="166370" rIns="0" bIns="0" rtlCol="0">
            <a:spAutoFit/>
          </a:bodyPr>
          <a:lstStyle/>
          <a:p>
            <a:pPr marL="309245">
              <a:lnSpc>
                <a:spcPct val="100000"/>
              </a:lnSpc>
              <a:spcBef>
                <a:spcPts val="1310"/>
              </a:spcBef>
            </a:pPr>
            <a:r>
              <a:rPr sz="1800" spc="-30" dirty="0">
                <a:latin typeface="Trebuchet MS"/>
                <a:cs typeface="Trebuchet MS"/>
              </a:rPr>
              <a:t>When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do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you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use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55" dirty="0">
                <a:latin typeface="Trebuchet MS"/>
                <a:cs typeface="Trebuchet MS"/>
              </a:rPr>
              <a:t>a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capital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110" dirty="0">
                <a:latin typeface="Trebuchet MS"/>
                <a:cs typeface="Trebuchet MS"/>
              </a:rPr>
              <a:t>letter?</a:t>
            </a:r>
            <a:endParaRPr sz="1800">
              <a:latin typeface="Trebuchet MS"/>
              <a:cs typeface="Trebuchet MS"/>
            </a:endParaRPr>
          </a:p>
          <a:p>
            <a:pPr marL="290195" marR="1762125" indent="-278130">
              <a:lnSpc>
                <a:spcPct val="100000"/>
              </a:lnSpc>
              <a:spcBef>
                <a:spcPts val="1215"/>
              </a:spcBef>
            </a:pPr>
            <a:r>
              <a:rPr sz="1800" dirty="0">
                <a:latin typeface="Webdings"/>
                <a:cs typeface="Webdings"/>
              </a:rPr>
              <a:t>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20" dirty="0">
                <a:latin typeface="Trebuchet MS"/>
                <a:cs typeface="Trebuchet MS"/>
              </a:rPr>
              <a:t>Use </a:t>
            </a:r>
            <a:r>
              <a:rPr sz="1800" spc="55" dirty="0">
                <a:latin typeface="Trebuchet MS"/>
                <a:cs typeface="Trebuchet MS"/>
              </a:rPr>
              <a:t>a </a:t>
            </a:r>
            <a:r>
              <a:rPr sz="1800" spc="-80" dirty="0">
                <a:latin typeface="Trebuchet MS"/>
                <a:cs typeface="Trebuchet MS"/>
              </a:rPr>
              <a:t>capital </a:t>
            </a:r>
            <a:r>
              <a:rPr sz="1800" spc="-150" dirty="0">
                <a:latin typeface="Trebuchet MS"/>
                <a:cs typeface="Trebuchet MS"/>
              </a:rPr>
              <a:t>letter </a:t>
            </a:r>
            <a:r>
              <a:rPr sz="1800" spc="-110" dirty="0">
                <a:latin typeface="Trebuchet MS"/>
                <a:cs typeface="Trebuchet MS"/>
              </a:rPr>
              <a:t>for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135" dirty="0">
                <a:latin typeface="Trebuchet MS"/>
                <a:cs typeface="Trebuchet MS"/>
              </a:rPr>
              <a:t>first </a:t>
            </a:r>
            <a:r>
              <a:rPr sz="1800" spc="-150" dirty="0">
                <a:latin typeface="Trebuchet MS"/>
                <a:cs typeface="Trebuchet MS"/>
              </a:rPr>
              <a:t>letter </a:t>
            </a:r>
            <a:r>
              <a:rPr sz="1800" spc="-85" dirty="0">
                <a:latin typeface="Trebuchet MS"/>
                <a:cs typeface="Trebuchet MS"/>
              </a:rPr>
              <a:t>in</a:t>
            </a:r>
            <a:r>
              <a:rPr sz="1800" spc="-265" dirty="0">
                <a:latin typeface="Trebuchet MS"/>
                <a:cs typeface="Trebuchet MS"/>
              </a:rPr>
              <a:t> </a:t>
            </a:r>
            <a:r>
              <a:rPr sz="1800" spc="55" dirty="0">
                <a:latin typeface="Trebuchet MS"/>
                <a:cs typeface="Trebuchet MS"/>
              </a:rPr>
              <a:t>a  </a:t>
            </a:r>
            <a:r>
              <a:rPr sz="1800" spc="-75" dirty="0">
                <a:latin typeface="Trebuchet MS"/>
                <a:cs typeface="Trebuchet MS"/>
              </a:rPr>
              <a:t>sentence:</a:t>
            </a:r>
            <a:endParaRPr sz="1800">
              <a:latin typeface="Trebuchet MS"/>
              <a:cs typeface="Trebuchet MS"/>
            </a:endParaRPr>
          </a:p>
          <a:p>
            <a:pPr marL="1204595">
              <a:lnSpc>
                <a:spcPct val="100000"/>
              </a:lnSpc>
              <a:spcBef>
                <a:spcPts val="114"/>
              </a:spcBef>
            </a:pPr>
            <a:r>
              <a:rPr sz="1700" b="1" spc="-95" dirty="0">
                <a:solidFill>
                  <a:srgbClr val="00ADEF"/>
                </a:solidFill>
                <a:latin typeface="Trebuchet MS"/>
                <a:cs typeface="Trebuchet MS"/>
              </a:rPr>
              <a:t>T</a:t>
            </a:r>
            <a:r>
              <a:rPr sz="1700" spc="-95" dirty="0">
                <a:latin typeface="Trebuchet MS"/>
                <a:cs typeface="Trebuchet MS"/>
              </a:rPr>
              <a:t>he </a:t>
            </a:r>
            <a:r>
              <a:rPr sz="1700" spc="30" dirty="0">
                <a:latin typeface="Trebuchet MS"/>
                <a:cs typeface="Trebuchet MS"/>
              </a:rPr>
              <a:t>dog </a:t>
            </a:r>
            <a:r>
              <a:rPr sz="1700" spc="-40" dirty="0">
                <a:latin typeface="Trebuchet MS"/>
                <a:cs typeface="Trebuchet MS"/>
              </a:rPr>
              <a:t>is</a:t>
            </a:r>
            <a:r>
              <a:rPr sz="1700" spc="-210" dirty="0">
                <a:latin typeface="Trebuchet MS"/>
                <a:cs typeface="Trebuchet MS"/>
              </a:rPr>
              <a:t> </a:t>
            </a:r>
            <a:r>
              <a:rPr sz="1700" spc="-55" dirty="0">
                <a:latin typeface="Trebuchet MS"/>
                <a:cs typeface="Trebuchet MS"/>
              </a:rPr>
              <a:t>barking.</a:t>
            </a:r>
            <a:endParaRPr sz="1700">
              <a:latin typeface="Trebuchet MS"/>
              <a:cs typeface="Trebuchet MS"/>
            </a:endParaRPr>
          </a:p>
          <a:p>
            <a:pPr marL="1204595">
              <a:lnSpc>
                <a:spcPct val="100000"/>
              </a:lnSpc>
            </a:pPr>
            <a:r>
              <a:rPr sz="1700" b="1" spc="-10" dirty="0">
                <a:solidFill>
                  <a:srgbClr val="00ADEF"/>
                </a:solidFill>
                <a:latin typeface="Trebuchet MS"/>
                <a:cs typeface="Trebuchet MS"/>
              </a:rPr>
              <a:t>C</a:t>
            </a:r>
            <a:r>
              <a:rPr sz="1700" spc="-10" dirty="0">
                <a:latin typeface="Trebuchet MS"/>
                <a:cs typeface="Trebuchet MS"/>
              </a:rPr>
              <a:t>ome</a:t>
            </a:r>
            <a:r>
              <a:rPr sz="1700" spc="-95" dirty="0">
                <a:latin typeface="Trebuchet MS"/>
                <a:cs typeface="Trebuchet MS"/>
              </a:rPr>
              <a:t> </a:t>
            </a:r>
            <a:r>
              <a:rPr sz="1700" spc="-70" dirty="0">
                <a:latin typeface="Trebuchet MS"/>
                <a:cs typeface="Trebuchet MS"/>
              </a:rPr>
              <a:t>here!</a:t>
            </a:r>
            <a:endParaRPr sz="1700">
              <a:latin typeface="Trebuchet MS"/>
              <a:cs typeface="Trebuchet MS"/>
            </a:endParaRPr>
          </a:p>
          <a:p>
            <a:pPr marL="1224280" marR="1553210" indent="-1212215">
              <a:lnSpc>
                <a:spcPct val="100600"/>
              </a:lnSpc>
              <a:spcBef>
                <a:spcPts val="439"/>
              </a:spcBef>
            </a:pPr>
            <a:r>
              <a:rPr sz="1800" dirty="0">
                <a:latin typeface="Webdings"/>
                <a:cs typeface="Webdings"/>
              </a:rPr>
              <a:t>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Always </a:t>
            </a:r>
            <a:r>
              <a:rPr sz="1800" dirty="0">
                <a:latin typeface="Trebuchet MS"/>
                <a:cs typeface="Trebuchet MS"/>
              </a:rPr>
              <a:t>use </a:t>
            </a:r>
            <a:r>
              <a:rPr sz="1800" spc="55" dirty="0">
                <a:latin typeface="Trebuchet MS"/>
                <a:cs typeface="Trebuchet MS"/>
              </a:rPr>
              <a:t>a </a:t>
            </a:r>
            <a:r>
              <a:rPr sz="1800" spc="-80" dirty="0">
                <a:latin typeface="Trebuchet MS"/>
                <a:cs typeface="Trebuchet MS"/>
              </a:rPr>
              <a:t>capital </a:t>
            </a:r>
            <a:r>
              <a:rPr sz="1800" spc="-150" dirty="0">
                <a:latin typeface="Trebuchet MS"/>
                <a:cs typeface="Trebuchet MS"/>
              </a:rPr>
              <a:t>letter </a:t>
            </a:r>
            <a:r>
              <a:rPr sz="1800" spc="-110" dirty="0">
                <a:latin typeface="Trebuchet MS"/>
                <a:cs typeface="Trebuchet MS"/>
              </a:rPr>
              <a:t>for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35" dirty="0">
                <a:latin typeface="Trebuchet MS"/>
                <a:cs typeface="Trebuchet MS"/>
              </a:rPr>
              <a:t>word </a:t>
            </a:r>
            <a:r>
              <a:rPr sz="2700" spc="-202" baseline="1543" dirty="0">
                <a:latin typeface="Trebuchet MS"/>
                <a:cs typeface="Trebuchet MS"/>
              </a:rPr>
              <a:t>I </a:t>
            </a:r>
            <a:r>
              <a:rPr sz="1800" spc="-215" dirty="0">
                <a:latin typeface="Trebuchet MS"/>
                <a:cs typeface="Trebuchet MS"/>
              </a:rPr>
              <a:t>: </a:t>
            </a:r>
            <a:r>
              <a:rPr sz="2700" spc="-322" baseline="4629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2700" baseline="4629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2700" spc="-202" baseline="4629" dirty="0">
                <a:solidFill>
                  <a:srgbClr val="00ADEF"/>
                </a:solidFill>
                <a:latin typeface="Trebuchet MS"/>
                <a:cs typeface="Trebuchet MS"/>
              </a:rPr>
              <a:t>I </a:t>
            </a:r>
            <a:r>
              <a:rPr sz="1700" spc="25" dirty="0">
                <a:latin typeface="Trebuchet MS"/>
                <a:cs typeface="Trebuchet MS"/>
              </a:rPr>
              <a:t>am </a:t>
            </a:r>
            <a:r>
              <a:rPr sz="1700" spc="-70" dirty="0">
                <a:latin typeface="Trebuchet MS"/>
                <a:cs typeface="Trebuchet MS"/>
              </a:rPr>
              <a:t>eight </a:t>
            </a:r>
            <a:r>
              <a:rPr sz="1700" spc="-30" dirty="0">
                <a:latin typeface="Trebuchet MS"/>
                <a:cs typeface="Trebuchet MS"/>
              </a:rPr>
              <a:t>years</a:t>
            </a:r>
            <a:r>
              <a:rPr sz="1700" spc="-125" dirty="0">
                <a:latin typeface="Trebuchet MS"/>
                <a:cs typeface="Trebuchet MS"/>
              </a:rPr>
              <a:t> </a:t>
            </a:r>
            <a:r>
              <a:rPr sz="1700" spc="-90" dirty="0">
                <a:latin typeface="Trebuchet MS"/>
                <a:cs typeface="Trebuchet MS"/>
              </a:rPr>
              <a:t>old.</a:t>
            </a:r>
            <a:endParaRPr sz="1700">
              <a:latin typeface="Trebuchet MS"/>
              <a:cs typeface="Trebuchet MS"/>
            </a:endParaRPr>
          </a:p>
          <a:p>
            <a:pPr marL="1204595">
              <a:lnSpc>
                <a:spcPts val="2039"/>
              </a:lnSpc>
            </a:pPr>
            <a:r>
              <a:rPr sz="1700" spc="-130" dirty="0">
                <a:latin typeface="Trebuchet MS"/>
                <a:cs typeface="Trebuchet MS"/>
              </a:rPr>
              <a:t>Tom </a:t>
            </a:r>
            <a:r>
              <a:rPr sz="1700" spc="10" dirty="0">
                <a:latin typeface="Trebuchet MS"/>
                <a:cs typeface="Trebuchet MS"/>
              </a:rPr>
              <a:t>and </a:t>
            </a:r>
            <a:r>
              <a:rPr sz="2700" spc="-202" baseline="1543" dirty="0">
                <a:solidFill>
                  <a:srgbClr val="00ADEF"/>
                </a:solidFill>
                <a:latin typeface="Trebuchet MS"/>
                <a:cs typeface="Trebuchet MS"/>
              </a:rPr>
              <a:t>I </a:t>
            </a:r>
            <a:r>
              <a:rPr sz="1700" spc="-40" dirty="0">
                <a:latin typeface="Trebuchet MS"/>
                <a:cs typeface="Trebuchet MS"/>
              </a:rPr>
              <a:t>are </a:t>
            </a:r>
            <a:r>
              <a:rPr sz="1700" spc="20" dirty="0">
                <a:latin typeface="Trebuchet MS"/>
                <a:cs typeface="Trebuchet MS"/>
              </a:rPr>
              <a:t>good </a:t>
            </a:r>
            <a:r>
              <a:rPr sz="1700" spc="-85" dirty="0">
                <a:latin typeface="Trebuchet MS"/>
                <a:cs typeface="Trebuchet MS"/>
              </a:rPr>
              <a:t>friends.</a:t>
            </a:r>
            <a:endParaRPr sz="1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800" dirty="0">
                <a:latin typeface="Webdings"/>
                <a:cs typeface="Webdings"/>
              </a:rPr>
              <a:t>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20" dirty="0">
                <a:latin typeface="Trebuchet MS"/>
                <a:cs typeface="Trebuchet MS"/>
              </a:rPr>
              <a:t>Use </a:t>
            </a:r>
            <a:r>
              <a:rPr sz="1800" spc="55" dirty="0">
                <a:latin typeface="Trebuchet MS"/>
                <a:cs typeface="Trebuchet MS"/>
              </a:rPr>
              <a:t>a </a:t>
            </a:r>
            <a:r>
              <a:rPr sz="1800" spc="-80" dirty="0">
                <a:latin typeface="Trebuchet MS"/>
                <a:cs typeface="Trebuchet MS"/>
              </a:rPr>
              <a:t>capital </a:t>
            </a:r>
            <a:r>
              <a:rPr sz="1800" spc="-150" dirty="0">
                <a:latin typeface="Trebuchet MS"/>
                <a:cs typeface="Trebuchet MS"/>
              </a:rPr>
              <a:t>letter </a:t>
            </a:r>
            <a:r>
              <a:rPr sz="1800" spc="-110" dirty="0">
                <a:latin typeface="Trebuchet MS"/>
                <a:cs typeface="Trebuchet MS"/>
              </a:rPr>
              <a:t>for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10" dirty="0">
                <a:latin typeface="Trebuchet MS"/>
                <a:cs typeface="Trebuchet MS"/>
              </a:rPr>
              <a:t>names</a:t>
            </a:r>
            <a:r>
              <a:rPr sz="1800" spc="-360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of </a:t>
            </a:r>
            <a:r>
              <a:rPr sz="1800" spc="-70" dirty="0">
                <a:latin typeface="Trebuchet MS"/>
                <a:cs typeface="Trebuchet MS"/>
              </a:rPr>
              <a:t>people:</a:t>
            </a:r>
            <a:endParaRPr sz="1800">
              <a:latin typeface="Trebuchet MS"/>
              <a:cs typeface="Trebuchet MS"/>
            </a:endParaRPr>
          </a:p>
          <a:p>
            <a:pPr marL="747395">
              <a:lnSpc>
                <a:spcPct val="100000"/>
              </a:lnSpc>
              <a:spcBef>
                <a:spcPts val="115"/>
              </a:spcBef>
            </a:pPr>
            <a:r>
              <a:rPr sz="1700" b="1" spc="-105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r>
              <a:rPr sz="1700" spc="-105" dirty="0">
                <a:latin typeface="Trebuchet MS"/>
                <a:cs typeface="Trebuchet MS"/>
              </a:rPr>
              <a:t>lice, </a:t>
            </a:r>
            <a:r>
              <a:rPr sz="1700" b="1" spc="-105" dirty="0">
                <a:solidFill>
                  <a:srgbClr val="00ADEF"/>
                </a:solidFill>
                <a:latin typeface="Trebuchet MS"/>
                <a:cs typeface="Trebuchet MS"/>
              </a:rPr>
              <a:t>T</a:t>
            </a:r>
            <a:r>
              <a:rPr sz="1700" spc="-105" dirty="0">
                <a:latin typeface="Trebuchet MS"/>
                <a:cs typeface="Trebuchet MS"/>
              </a:rPr>
              <a:t>om, </a:t>
            </a:r>
            <a:r>
              <a:rPr sz="1700" b="1" spc="-60" dirty="0">
                <a:solidFill>
                  <a:srgbClr val="00ADEF"/>
                </a:solidFill>
                <a:latin typeface="Trebuchet MS"/>
                <a:cs typeface="Trebuchet MS"/>
              </a:rPr>
              <a:t>J</a:t>
            </a:r>
            <a:r>
              <a:rPr sz="1700" spc="-60" dirty="0">
                <a:latin typeface="Trebuchet MS"/>
                <a:cs typeface="Trebuchet MS"/>
              </a:rPr>
              <a:t>ames, </a:t>
            </a:r>
            <a:r>
              <a:rPr sz="1700" b="1" spc="-90" dirty="0">
                <a:solidFill>
                  <a:srgbClr val="00ADEF"/>
                </a:solidFill>
                <a:latin typeface="Trebuchet MS"/>
                <a:cs typeface="Trebuchet MS"/>
              </a:rPr>
              <a:t>K</a:t>
            </a:r>
            <a:r>
              <a:rPr sz="1700" spc="-90" dirty="0">
                <a:latin typeface="Trebuchet MS"/>
                <a:cs typeface="Trebuchet MS"/>
              </a:rPr>
              <a:t>im, </a:t>
            </a:r>
            <a:r>
              <a:rPr sz="1700" b="1" spc="5" dirty="0">
                <a:solidFill>
                  <a:srgbClr val="00ADEF"/>
                </a:solidFill>
                <a:latin typeface="Trebuchet MS"/>
                <a:cs typeface="Trebuchet MS"/>
              </a:rPr>
              <a:t>S</a:t>
            </a:r>
            <a:r>
              <a:rPr sz="1700" spc="5" dirty="0">
                <a:latin typeface="Trebuchet MS"/>
                <a:cs typeface="Trebuchet MS"/>
              </a:rPr>
              <a:t>now</a:t>
            </a:r>
            <a:r>
              <a:rPr sz="1700" spc="-95" dirty="0">
                <a:latin typeface="Trebuchet MS"/>
                <a:cs typeface="Trebuchet MS"/>
              </a:rPr>
              <a:t> </a:t>
            </a:r>
            <a:r>
              <a:rPr sz="1700" b="1" spc="-80" dirty="0">
                <a:solidFill>
                  <a:srgbClr val="00ADEF"/>
                </a:solidFill>
                <a:latin typeface="Trebuchet MS"/>
                <a:cs typeface="Trebuchet MS"/>
              </a:rPr>
              <a:t>W</a:t>
            </a:r>
            <a:r>
              <a:rPr sz="1700" spc="-80" dirty="0">
                <a:latin typeface="Trebuchet MS"/>
                <a:cs typeface="Trebuchet MS"/>
              </a:rPr>
              <a:t>hite</a:t>
            </a:r>
            <a:endParaRPr sz="1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1800" dirty="0">
                <a:latin typeface="Webdings"/>
                <a:cs typeface="Webdings"/>
              </a:rPr>
              <a:t>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20" dirty="0">
                <a:latin typeface="Trebuchet MS"/>
                <a:cs typeface="Trebuchet MS"/>
              </a:rPr>
              <a:t>Use </a:t>
            </a:r>
            <a:r>
              <a:rPr sz="1800" spc="55" dirty="0">
                <a:latin typeface="Trebuchet MS"/>
                <a:cs typeface="Trebuchet MS"/>
              </a:rPr>
              <a:t>a </a:t>
            </a:r>
            <a:r>
              <a:rPr sz="1800" spc="-80" dirty="0">
                <a:latin typeface="Trebuchet MS"/>
                <a:cs typeface="Trebuchet MS"/>
              </a:rPr>
              <a:t>capital </a:t>
            </a:r>
            <a:r>
              <a:rPr sz="1800" spc="-150" dirty="0">
                <a:latin typeface="Trebuchet MS"/>
                <a:cs typeface="Trebuchet MS"/>
              </a:rPr>
              <a:t>letter </a:t>
            </a:r>
            <a:r>
              <a:rPr sz="1800" spc="-110" dirty="0">
                <a:latin typeface="Trebuchet MS"/>
                <a:cs typeface="Trebuchet MS"/>
              </a:rPr>
              <a:t>for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10" dirty="0">
                <a:latin typeface="Trebuchet MS"/>
                <a:cs typeface="Trebuchet MS"/>
              </a:rPr>
              <a:t>names</a:t>
            </a:r>
            <a:r>
              <a:rPr sz="1800" spc="-355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of </a:t>
            </a:r>
            <a:r>
              <a:rPr sz="1800" spc="-60" dirty="0">
                <a:latin typeface="Trebuchet MS"/>
                <a:cs typeface="Trebuchet MS"/>
              </a:rPr>
              <a:t>places:</a:t>
            </a:r>
            <a:endParaRPr sz="1800">
              <a:latin typeface="Trebuchet MS"/>
              <a:cs typeface="Trebuchet MS"/>
            </a:endParaRPr>
          </a:p>
          <a:p>
            <a:pPr marL="289560">
              <a:lnSpc>
                <a:spcPct val="100000"/>
              </a:lnSpc>
              <a:spcBef>
                <a:spcPts val="115"/>
              </a:spcBef>
            </a:pPr>
            <a:r>
              <a:rPr sz="1700" b="1" spc="-55" dirty="0">
                <a:solidFill>
                  <a:srgbClr val="00ADEF"/>
                </a:solidFill>
                <a:latin typeface="Trebuchet MS"/>
                <a:cs typeface="Trebuchet MS"/>
              </a:rPr>
              <a:t>N</a:t>
            </a:r>
            <a:r>
              <a:rPr sz="1700" spc="-55" dirty="0">
                <a:latin typeface="Trebuchet MS"/>
                <a:cs typeface="Trebuchet MS"/>
              </a:rPr>
              <a:t>ational </a:t>
            </a:r>
            <a:r>
              <a:rPr sz="1700" b="1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r>
              <a:rPr sz="1700" dirty="0">
                <a:latin typeface="Trebuchet MS"/>
                <a:cs typeface="Trebuchet MS"/>
              </a:rPr>
              <a:t>useum, </a:t>
            </a:r>
            <a:r>
              <a:rPr sz="1700" b="1" spc="-50" dirty="0">
                <a:solidFill>
                  <a:srgbClr val="00ADEF"/>
                </a:solidFill>
                <a:latin typeface="Trebuchet MS"/>
                <a:cs typeface="Trebuchet MS"/>
              </a:rPr>
              <a:t>B</a:t>
            </a:r>
            <a:r>
              <a:rPr sz="1700" spc="-50" dirty="0">
                <a:latin typeface="Trebuchet MS"/>
                <a:cs typeface="Trebuchet MS"/>
              </a:rPr>
              <a:t>ronx </a:t>
            </a:r>
            <a:r>
              <a:rPr sz="1700" b="1" spc="-35" dirty="0">
                <a:solidFill>
                  <a:srgbClr val="00ADEF"/>
                </a:solidFill>
                <a:latin typeface="Trebuchet MS"/>
                <a:cs typeface="Trebuchet MS"/>
              </a:rPr>
              <a:t>Z</a:t>
            </a:r>
            <a:r>
              <a:rPr sz="1700" spc="-35" dirty="0">
                <a:latin typeface="Trebuchet MS"/>
                <a:cs typeface="Trebuchet MS"/>
              </a:rPr>
              <a:t>oo, </a:t>
            </a:r>
            <a:r>
              <a:rPr sz="1700" b="1" spc="-65" dirty="0">
                <a:solidFill>
                  <a:srgbClr val="00ADEF"/>
                </a:solidFill>
                <a:latin typeface="Trebuchet MS"/>
                <a:cs typeface="Trebuchet MS"/>
              </a:rPr>
              <a:t>L</a:t>
            </a:r>
            <a:r>
              <a:rPr sz="1700" spc="-65" dirty="0">
                <a:latin typeface="Trebuchet MS"/>
                <a:cs typeface="Trebuchet MS"/>
              </a:rPr>
              <a:t>ondon,</a:t>
            </a:r>
            <a:r>
              <a:rPr sz="1700" spc="-260" dirty="0">
                <a:latin typeface="Trebuchet MS"/>
                <a:cs typeface="Trebuchet MS"/>
              </a:rPr>
              <a:t> </a:t>
            </a:r>
            <a:r>
              <a:rPr sz="1700" b="1" spc="-35" dirty="0">
                <a:solidFill>
                  <a:srgbClr val="00ADEF"/>
                </a:solidFill>
                <a:latin typeface="Trebuchet MS"/>
                <a:cs typeface="Trebuchet MS"/>
              </a:rPr>
              <a:t>S</a:t>
            </a:r>
            <a:r>
              <a:rPr sz="1700" spc="-35" dirty="0">
                <a:latin typeface="Trebuchet MS"/>
                <a:cs typeface="Trebuchet MS"/>
              </a:rPr>
              <a:t>acramento</a:t>
            </a:r>
            <a:endParaRPr sz="1700">
              <a:latin typeface="Trebuchet MS"/>
              <a:cs typeface="Trebuchet MS"/>
            </a:endParaRPr>
          </a:p>
          <a:p>
            <a:pPr marL="290195" marR="1676400" indent="-278130">
              <a:lnSpc>
                <a:spcPct val="100000"/>
              </a:lnSpc>
              <a:spcBef>
                <a:spcPts val="450"/>
              </a:spcBef>
            </a:pPr>
            <a:r>
              <a:rPr sz="1800" dirty="0">
                <a:latin typeface="Webdings"/>
                <a:cs typeface="Webdings"/>
              </a:rPr>
              <a:t>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20" dirty="0">
                <a:latin typeface="Trebuchet MS"/>
                <a:cs typeface="Trebuchet MS"/>
              </a:rPr>
              <a:t>Use </a:t>
            </a:r>
            <a:r>
              <a:rPr sz="1800" spc="55" dirty="0">
                <a:latin typeface="Trebuchet MS"/>
                <a:cs typeface="Trebuchet MS"/>
              </a:rPr>
              <a:t>a </a:t>
            </a:r>
            <a:r>
              <a:rPr sz="1800" spc="-80" dirty="0">
                <a:latin typeface="Trebuchet MS"/>
                <a:cs typeface="Trebuchet MS"/>
              </a:rPr>
              <a:t>capital </a:t>
            </a:r>
            <a:r>
              <a:rPr sz="1800" spc="-150" dirty="0">
                <a:latin typeface="Trebuchet MS"/>
                <a:cs typeface="Trebuchet MS"/>
              </a:rPr>
              <a:t>letter </a:t>
            </a:r>
            <a:r>
              <a:rPr sz="1800" spc="-110" dirty="0">
                <a:latin typeface="Trebuchet MS"/>
                <a:cs typeface="Trebuchet MS"/>
              </a:rPr>
              <a:t>for </a:t>
            </a:r>
            <a:r>
              <a:rPr sz="1800" spc="-95" dirty="0">
                <a:latin typeface="Trebuchet MS"/>
                <a:cs typeface="Trebuchet MS"/>
              </a:rPr>
              <a:t>festivals,</a:t>
            </a:r>
            <a:r>
              <a:rPr sz="1800" spc="-370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holidays,  </a:t>
            </a:r>
            <a:r>
              <a:rPr sz="1800" spc="5" dirty="0">
                <a:latin typeface="Trebuchet MS"/>
                <a:cs typeface="Trebuchet MS"/>
              </a:rPr>
              <a:t>days </a:t>
            </a:r>
            <a:r>
              <a:rPr sz="1800" spc="-100" dirty="0">
                <a:latin typeface="Trebuchet MS"/>
                <a:cs typeface="Trebuchet MS"/>
              </a:rPr>
              <a:t>of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80" dirty="0">
                <a:latin typeface="Trebuchet MS"/>
                <a:cs typeface="Trebuchet MS"/>
              </a:rPr>
              <a:t>week, </a:t>
            </a:r>
            <a:r>
              <a:rPr sz="1800" spc="-35" dirty="0">
                <a:latin typeface="Trebuchet MS"/>
                <a:cs typeface="Trebuchet MS"/>
              </a:rPr>
              <a:t>months </a:t>
            </a:r>
            <a:r>
              <a:rPr sz="1800" spc="-100" dirty="0">
                <a:latin typeface="Trebuchet MS"/>
                <a:cs typeface="Trebuchet MS"/>
              </a:rPr>
              <a:t>of </a:t>
            </a:r>
            <a:r>
              <a:rPr sz="1800" spc="-105" dirty="0">
                <a:latin typeface="Trebuchet MS"/>
                <a:cs typeface="Trebuchet MS"/>
              </a:rPr>
              <a:t>the</a:t>
            </a:r>
            <a:r>
              <a:rPr sz="1800" spc="-26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year:</a:t>
            </a:r>
            <a:endParaRPr sz="1800">
              <a:latin typeface="Trebuchet MS"/>
              <a:cs typeface="Trebuchet MS"/>
            </a:endParaRPr>
          </a:p>
          <a:p>
            <a:pPr marL="290195" marR="464184" indent="-635">
              <a:lnSpc>
                <a:spcPct val="100000"/>
              </a:lnSpc>
              <a:spcBef>
                <a:spcPts val="135"/>
              </a:spcBef>
            </a:pPr>
            <a:r>
              <a:rPr sz="1800" b="1" spc="-10" dirty="0">
                <a:solidFill>
                  <a:srgbClr val="00ADEF"/>
                </a:solidFill>
                <a:latin typeface="Trebuchet MS"/>
                <a:cs typeface="Trebuchet MS"/>
              </a:rPr>
              <a:t>N</a:t>
            </a:r>
            <a:r>
              <a:rPr sz="1800" spc="-10" dirty="0">
                <a:latin typeface="Trebuchet MS"/>
                <a:cs typeface="Trebuchet MS"/>
              </a:rPr>
              <a:t>ew </a:t>
            </a:r>
            <a:r>
              <a:rPr sz="1800" b="1" spc="-95" dirty="0">
                <a:solidFill>
                  <a:srgbClr val="00ADEF"/>
                </a:solidFill>
                <a:latin typeface="Trebuchet MS"/>
                <a:cs typeface="Trebuchet MS"/>
              </a:rPr>
              <a:t>Y</a:t>
            </a:r>
            <a:r>
              <a:rPr sz="1800" spc="-95" dirty="0">
                <a:latin typeface="Trebuchet MS"/>
                <a:cs typeface="Trebuchet MS"/>
              </a:rPr>
              <a:t>ear’s </a:t>
            </a:r>
            <a:r>
              <a:rPr sz="1800" b="1" spc="-85" dirty="0">
                <a:solidFill>
                  <a:srgbClr val="00ADEF"/>
                </a:solidFill>
                <a:latin typeface="Trebuchet MS"/>
                <a:cs typeface="Trebuchet MS"/>
              </a:rPr>
              <a:t>D</a:t>
            </a:r>
            <a:r>
              <a:rPr sz="1800" spc="-85" dirty="0">
                <a:latin typeface="Trebuchet MS"/>
                <a:cs typeface="Trebuchet MS"/>
              </a:rPr>
              <a:t>ay, </a:t>
            </a:r>
            <a:r>
              <a:rPr sz="1800" b="1" spc="-55" dirty="0">
                <a:solidFill>
                  <a:srgbClr val="00ADEF"/>
                </a:solidFill>
                <a:latin typeface="Trebuchet MS"/>
                <a:cs typeface="Trebuchet MS"/>
              </a:rPr>
              <a:t>C</a:t>
            </a:r>
            <a:r>
              <a:rPr sz="1800" spc="-55" dirty="0">
                <a:latin typeface="Trebuchet MS"/>
                <a:cs typeface="Trebuchet MS"/>
              </a:rPr>
              <a:t>hristmas, </a:t>
            </a:r>
            <a:r>
              <a:rPr sz="1800" b="1" spc="-65" dirty="0">
                <a:solidFill>
                  <a:srgbClr val="00ADEF"/>
                </a:solidFill>
                <a:latin typeface="Trebuchet MS"/>
                <a:cs typeface="Trebuchet MS"/>
              </a:rPr>
              <a:t>L</a:t>
            </a:r>
            <a:r>
              <a:rPr sz="1800" spc="-65" dirty="0">
                <a:latin typeface="Trebuchet MS"/>
                <a:cs typeface="Trebuchet MS"/>
              </a:rPr>
              <a:t>abor </a:t>
            </a:r>
            <a:r>
              <a:rPr sz="1800" b="1" spc="-85" dirty="0">
                <a:solidFill>
                  <a:srgbClr val="00ADEF"/>
                </a:solidFill>
                <a:latin typeface="Trebuchet MS"/>
                <a:cs typeface="Trebuchet MS"/>
              </a:rPr>
              <a:t>D</a:t>
            </a:r>
            <a:r>
              <a:rPr sz="1800" spc="-85" dirty="0">
                <a:latin typeface="Trebuchet MS"/>
                <a:cs typeface="Trebuchet MS"/>
              </a:rPr>
              <a:t>ay, </a:t>
            </a:r>
            <a:r>
              <a:rPr sz="1800" b="1" spc="-65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r>
              <a:rPr sz="1800" spc="-65" dirty="0">
                <a:latin typeface="Trebuchet MS"/>
                <a:cs typeface="Trebuchet MS"/>
              </a:rPr>
              <a:t>other’s</a:t>
            </a:r>
            <a:r>
              <a:rPr sz="1800" spc="-300" dirty="0">
                <a:latin typeface="Trebuchet MS"/>
                <a:cs typeface="Trebuchet MS"/>
              </a:rPr>
              <a:t> </a:t>
            </a:r>
            <a:r>
              <a:rPr sz="1800" b="1" spc="-85" dirty="0">
                <a:solidFill>
                  <a:srgbClr val="00ADEF"/>
                </a:solidFill>
                <a:latin typeface="Trebuchet MS"/>
                <a:cs typeface="Trebuchet MS"/>
              </a:rPr>
              <a:t>D</a:t>
            </a:r>
            <a:r>
              <a:rPr sz="1800" spc="-85" dirty="0">
                <a:latin typeface="Trebuchet MS"/>
                <a:cs typeface="Trebuchet MS"/>
              </a:rPr>
              <a:t>ay,  </a:t>
            </a:r>
            <a:r>
              <a:rPr sz="1800" b="1" spc="-55" dirty="0">
                <a:solidFill>
                  <a:srgbClr val="00ADEF"/>
                </a:solidFill>
                <a:latin typeface="Trebuchet MS"/>
                <a:cs typeface="Trebuchet MS"/>
              </a:rPr>
              <a:t>S</a:t>
            </a:r>
            <a:r>
              <a:rPr sz="1800" spc="-55" dirty="0">
                <a:latin typeface="Trebuchet MS"/>
                <a:cs typeface="Trebuchet MS"/>
              </a:rPr>
              <a:t>unday, </a:t>
            </a:r>
            <a:r>
              <a:rPr sz="1800" b="1" spc="-25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r>
              <a:rPr sz="1800" spc="-25" dirty="0">
                <a:latin typeface="Trebuchet MS"/>
                <a:cs typeface="Trebuchet MS"/>
              </a:rPr>
              <a:t>onday, </a:t>
            </a:r>
            <a:r>
              <a:rPr sz="1800" b="1" spc="-135" dirty="0">
                <a:solidFill>
                  <a:srgbClr val="00ADEF"/>
                </a:solidFill>
                <a:latin typeface="Trebuchet MS"/>
                <a:cs typeface="Trebuchet MS"/>
              </a:rPr>
              <a:t>F</a:t>
            </a:r>
            <a:r>
              <a:rPr sz="1800" spc="-135" dirty="0">
                <a:latin typeface="Trebuchet MS"/>
                <a:cs typeface="Trebuchet MS"/>
              </a:rPr>
              <a:t>riday, </a:t>
            </a:r>
            <a:r>
              <a:rPr sz="1800" b="1" spc="-90" dirty="0">
                <a:solidFill>
                  <a:srgbClr val="00ADEF"/>
                </a:solidFill>
                <a:latin typeface="Trebuchet MS"/>
                <a:cs typeface="Trebuchet MS"/>
              </a:rPr>
              <a:t>J</a:t>
            </a:r>
            <a:r>
              <a:rPr sz="1800" spc="-90" dirty="0">
                <a:latin typeface="Trebuchet MS"/>
                <a:cs typeface="Trebuchet MS"/>
              </a:rPr>
              <a:t>anuary, </a:t>
            </a:r>
            <a:r>
              <a:rPr sz="1800" b="1" spc="-40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r>
              <a:rPr sz="1800" spc="-40" dirty="0">
                <a:latin typeface="Trebuchet MS"/>
                <a:cs typeface="Trebuchet MS"/>
              </a:rPr>
              <a:t>ay, </a:t>
            </a:r>
            <a:r>
              <a:rPr sz="1800" b="1" spc="-170" dirty="0">
                <a:solidFill>
                  <a:srgbClr val="00ADEF"/>
                </a:solidFill>
                <a:latin typeface="Trebuchet MS"/>
                <a:cs typeface="Trebuchet MS"/>
              </a:rPr>
              <a:t>J</a:t>
            </a:r>
            <a:r>
              <a:rPr sz="1800" spc="-170" dirty="0">
                <a:latin typeface="Trebuchet MS"/>
                <a:cs typeface="Trebuchet MS"/>
              </a:rPr>
              <a:t>uly,</a:t>
            </a:r>
            <a:r>
              <a:rPr sz="1800" spc="-150" dirty="0">
                <a:latin typeface="Trebuchet MS"/>
                <a:cs typeface="Trebuchet MS"/>
              </a:rPr>
              <a:t> </a:t>
            </a:r>
            <a:r>
              <a:rPr sz="1800" b="1" spc="-70" dirty="0">
                <a:solidFill>
                  <a:srgbClr val="00ADEF"/>
                </a:solidFill>
                <a:latin typeface="Trebuchet MS"/>
                <a:cs typeface="Trebuchet MS"/>
              </a:rPr>
              <a:t>O</a:t>
            </a:r>
            <a:r>
              <a:rPr sz="1800" spc="-70" dirty="0">
                <a:latin typeface="Trebuchet MS"/>
                <a:cs typeface="Trebuchet MS"/>
              </a:rPr>
              <a:t>ctober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480449" y="5775287"/>
            <a:ext cx="114300" cy="31115"/>
          </a:xfrm>
          <a:custGeom>
            <a:avLst/>
            <a:gdLst/>
            <a:ahLst/>
            <a:cxnLst/>
            <a:rect l="l" t="t" r="r" b="b"/>
            <a:pathLst>
              <a:path w="114300" h="31114">
                <a:moveTo>
                  <a:pt x="57150" y="0"/>
                </a:moveTo>
                <a:lnTo>
                  <a:pt x="24110" y="240"/>
                </a:lnTo>
                <a:lnTo>
                  <a:pt x="7143" y="1920"/>
                </a:lnTo>
                <a:lnTo>
                  <a:pt x="892" y="6482"/>
                </a:lnTo>
                <a:lnTo>
                  <a:pt x="0" y="15366"/>
                </a:lnTo>
                <a:lnTo>
                  <a:pt x="892" y="24251"/>
                </a:lnTo>
                <a:lnTo>
                  <a:pt x="7143" y="28813"/>
                </a:lnTo>
                <a:lnTo>
                  <a:pt x="24110" y="30493"/>
                </a:lnTo>
                <a:lnTo>
                  <a:pt x="57150" y="30733"/>
                </a:lnTo>
                <a:lnTo>
                  <a:pt x="90182" y="30493"/>
                </a:lnTo>
                <a:lnTo>
                  <a:pt x="107145" y="28813"/>
                </a:lnTo>
                <a:lnTo>
                  <a:pt x="113394" y="24251"/>
                </a:lnTo>
                <a:lnTo>
                  <a:pt x="114287" y="15366"/>
                </a:lnTo>
                <a:lnTo>
                  <a:pt x="113394" y="6482"/>
                </a:lnTo>
                <a:lnTo>
                  <a:pt x="107145" y="1920"/>
                </a:lnTo>
                <a:lnTo>
                  <a:pt x="90182" y="240"/>
                </a:lnTo>
                <a:lnTo>
                  <a:pt x="57150" y="0"/>
                </a:lnTo>
                <a:close/>
              </a:path>
            </a:pathLst>
          </a:custGeom>
          <a:solidFill>
            <a:srgbClr val="00AD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480449" y="5931699"/>
            <a:ext cx="114300" cy="31115"/>
          </a:xfrm>
          <a:custGeom>
            <a:avLst/>
            <a:gdLst/>
            <a:ahLst/>
            <a:cxnLst/>
            <a:rect l="l" t="t" r="r" b="b"/>
            <a:pathLst>
              <a:path w="114300" h="31114">
                <a:moveTo>
                  <a:pt x="57150" y="0"/>
                </a:moveTo>
                <a:lnTo>
                  <a:pt x="24110" y="240"/>
                </a:lnTo>
                <a:lnTo>
                  <a:pt x="7143" y="1920"/>
                </a:lnTo>
                <a:lnTo>
                  <a:pt x="892" y="6482"/>
                </a:lnTo>
                <a:lnTo>
                  <a:pt x="0" y="15367"/>
                </a:lnTo>
                <a:lnTo>
                  <a:pt x="892" y="24251"/>
                </a:lnTo>
                <a:lnTo>
                  <a:pt x="7143" y="28813"/>
                </a:lnTo>
                <a:lnTo>
                  <a:pt x="24110" y="30493"/>
                </a:lnTo>
                <a:lnTo>
                  <a:pt x="57150" y="30734"/>
                </a:lnTo>
                <a:lnTo>
                  <a:pt x="90182" y="30493"/>
                </a:lnTo>
                <a:lnTo>
                  <a:pt x="107145" y="28813"/>
                </a:lnTo>
                <a:lnTo>
                  <a:pt x="113394" y="24251"/>
                </a:lnTo>
                <a:lnTo>
                  <a:pt x="114287" y="15367"/>
                </a:lnTo>
                <a:lnTo>
                  <a:pt x="113394" y="6482"/>
                </a:lnTo>
                <a:lnTo>
                  <a:pt x="107145" y="1920"/>
                </a:lnTo>
                <a:lnTo>
                  <a:pt x="90182" y="240"/>
                </a:lnTo>
                <a:lnTo>
                  <a:pt x="57150" y="0"/>
                </a:lnTo>
                <a:close/>
              </a:path>
            </a:pathLst>
          </a:custGeom>
          <a:solidFill>
            <a:srgbClr val="00AD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3297834" y="8908974"/>
            <a:ext cx="219710" cy="21018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z="1200" spc="-100" dirty="0">
                <a:latin typeface="Trebuchet MS"/>
                <a:cs typeface="Trebuchet MS"/>
              </a:rPr>
              <a:t>6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17265" y="5644515"/>
            <a:ext cx="2915920" cy="2608580"/>
            <a:chOff x="3517265" y="5644515"/>
            <a:chExt cx="2915920" cy="2608580"/>
          </a:xfrm>
        </p:grpSpPr>
        <p:sp>
          <p:nvSpPr>
            <p:cNvPr id="3" name="object 3"/>
            <p:cNvSpPr/>
            <p:nvPr/>
          </p:nvSpPr>
          <p:spPr>
            <a:xfrm>
              <a:off x="3599815" y="5652135"/>
              <a:ext cx="2833369" cy="260061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520440" y="5647690"/>
              <a:ext cx="523240" cy="227329"/>
            </a:xfrm>
            <a:custGeom>
              <a:avLst/>
              <a:gdLst/>
              <a:ahLst/>
              <a:cxnLst/>
              <a:rect l="l" t="t" r="r" b="b"/>
              <a:pathLst>
                <a:path w="523239" h="227329">
                  <a:moveTo>
                    <a:pt x="408939" y="0"/>
                  </a:moveTo>
                  <a:lnTo>
                    <a:pt x="114300" y="0"/>
                  </a:lnTo>
                  <a:lnTo>
                    <a:pt x="48220" y="1776"/>
                  </a:lnTo>
                  <a:lnTo>
                    <a:pt x="14287" y="14208"/>
                  </a:lnTo>
                  <a:lnTo>
                    <a:pt x="1785" y="47952"/>
                  </a:lnTo>
                  <a:lnTo>
                    <a:pt x="0" y="113664"/>
                  </a:lnTo>
                  <a:lnTo>
                    <a:pt x="1785" y="179377"/>
                  </a:lnTo>
                  <a:lnTo>
                    <a:pt x="14287" y="213121"/>
                  </a:lnTo>
                  <a:lnTo>
                    <a:pt x="48220" y="225553"/>
                  </a:lnTo>
                  <a:lnTo>
                    <a:pt x="114300" y="227330"/>
                  </a:lnTo>
                  <a:lnTo>
                    <a:pt x="408939" y="227330"/>
                  </a:lnTo>
                  <a:lnTo>
                    <a:pt x="475019" y="225553"/>
                  </a:lnTo>
                  <a:lnTo>
                    <a:pt x="508952" y="213121"/>
                  </a:lnTo>
                  <a:lnTo>
                    <a:pt x="521454" y="179377"/>
                  </a:lnTo>
                  <a:lnTo>
                    <a:pt x="523239" y="113664"/>
                  </a:lnTo>
                  <a:lnTo>
                    <a:pt x="521454" y="47952"/>
                  </a:lnTo>
                  <a:lnTo>
                    <a:pt x="508952" y="14208"/>
                  </a:lnTo>
                  <a:lnTo>
                    <a:pt x="475019" y="1776"/>
                  </a:lnTo>
                  <a:lnTo>
                    <a:pt x="4089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20440" y="5647690"/>
              <a:ext cx="523240" cy="227329"/>
            </a:xfrm>
            <a:custGeom>
              <a:avLst/>
              <a:gdLst/>
              <a:ahLst/>
              <a:cxnLst/>
              <a:rect l="l" t="t" r="r" b="b"/>
              <a:pathLst>
                <a:path w="523239" h="227329">
                  <a:moveTo>
                    <a:pt x="114300" y="0"/>
                  </a:moveTo>
                  <a:lnTo>
                    <a:pt x="48220" y="1776"/>
                  </a:lnTo>
                  <a:lnTo>
                    <a:pt x="14287" y="14208"/>
                  </a:lnTo>
                  <a:lnTo>
                    <a:pt x="1785" y="47952"/>
                  </a:lnTo>
                  <a:lnTo>
                    <a:pt x="0" y="113664"/>
                  </a:lnTo>
                  <a:lnTo>
                    <a:pt x="1785" y="179377"/>
                  </a:lnTo>
                  <a:lnTo>
                    <a:pt x="14287" y="213121"/>
                  </a:lnTo>
                  <a:lnTo>
                    <a:pt x="48220" y="225553"/>
                  </a:lnTo>
                  <a:lnTo>
                    <a:pt x="114300" y="227330"/>
                  </a:lnTo>
                  <a:lnTo>
                    <a:pt x="408939" y="227330"/>
                  </a:lnTo>
                  <a:lnTo>
                    <a:pt x="475019" y="225553"/>
                  </a:lnTo>
                  <a:lnTo>
                    <a:pt x="508952" y="213121"/>
                  </a:lnTo>
                  <a:lnTo>
                    <a:pt x="521454" y="179377"/>
                  </a:lnTo>
                  <a:lnTo>
                    <a:pt x="523239" y="113664"/>
                  </a:lnTo>
                  <a:lnTo>
                    <a:pt x="521454" y="47952"/>
                  </a:lnTo>
                  <a:lnTo>
                    <a:pt x="508952" y="14208"/>
                  </a:lnTo>
                  <a:lnTo>
                    <a:pt x="475019" y="1776"/>
                  </a:lnTo>
                  <a:lnTo>
                    <a:pt x="408939" y="0"/>
                  </a:lnTo>
                  <a:lnTo>
                    <a:pt x="114300" y="0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193805" y="1118870"/>
            <a:ext cx="4206234" cy="26788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60040" y="549427"/>
            <a:ext cx="5738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36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rebuchet MS"/>
                <a:cs typeface="Trebuchet MS"/>
              </a:rPr>
              <a:t>Some </a:t>
            </a:r>
            <a:r>
              <a:rPr sz="1800" spc="-90" dirty="0">
                <a:latin typeface="Trebuchet MS"/>
                <a:cs typeface="Trebuchet MS"/>
              </a:rPr>
              <a:t>adjectives </a:t>
            </a:r>
            <a:r>
              <a:rPr sz="1800" spc="-155" dirty="0">
                <a:latin typeface="Trebuchet MS"/>
                <a:cs typeface="Trebuchet MS"/>
              </a:rPr>
              <a:t>tell </a:t>
            </a:r>
            <a:r>
              <a:rPr sz="1800" spc="-35" dirty="0">
                <a:latin typeface="Trebuchet MS"/>
                <a:cs typeface="Trebuchet MS"/>
              </a:rPr>
              <a:t>you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b="1" spc="-85" dirty="0">
                <a:latin typeface="Trebuchet MS"/>
                <a:cs typeface="Trebuchet MS"/>
              </a:rPr>
              <a:t>color </a:t>
            </a:r>
            <a:r>
              <a:rPr sz="1800" spc="-100" dirty="0">
                <a:latin typeface="Trebuchet MS"/>
                <a:cs typeface="Trebuchet MS"/>
              </a:rPr>
              <a:t>of</a:t>
            </a:r>
            <a:r>
              <a:rPr sz="1800" spc="-155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things.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84142" y="8203284"/>
            <a:ext cx="201993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0" dirty="0">
                <a:latin typeface="Trebuchet MS"/>
                <a:cs typeface="Trebuchet MS"/>
              </a:rPr>
              <a:t>Your </a:t>
            </a:r>
            <a:r>
              <a:rPr sz="1700" spc="15" dirty="0">
                <a:latin typeface="Trebuchet MS"/>
                <a:cs typeface="Trebuchet MS"/>
              </a:rPr>
              <a:t>hands </a:t>
            </a:r>
            <a:r>
              <a:rPr sz="1700" spc="-40" dirty="0">
                <a:latin typeface="Trebuchet MS"/>
                <a:cs typeface="Trebuchet MS"/>
              </a:rPr>
              <a:t>are</a:t>
            </a:r>
            <a:r>
              <a:rPr sz="1700" spc="-220" dirty="0">
                <a:latin typeface="Trebuchet MS"/>
                <a:cs typeface="Trebuchet MS"/>
              </a:rPr>
              <a:t> </a:t>
            </a:r>
            <a:r>
              <a:rPr sz="1700" b="1" spc="-60" dirty="0">
                <a:latin typeface="Trebuchet MS"/>
                <a:cs typeface="Trebuchet MS"/>
              </a:rPr>
              <a:t>black</a:t>
            </a:r>
            <a:r>
              <a:rPr sz="1700" spc="-60" dirty="0">
                <a:latin typeface="Trebuchet MS"/>
                <a:cs typeface="Trebuchet MS"/>
              </a:rPr>
              <a:t>!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36051" y="3767810"/>
            <a:ext cx="300355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35" dirty="0">
                <a:latin typeface="Trebuchet MS"/>
                <a:cs typeface="Trebuchet MS"/>
              </a:rPr>
              <a:t>Please </a:t>
            </a:r>
            <a:r>
              <a:rPr sz="1700" spc="-65" dirty="0">
                <a:latin typeface="Trebuchet MS"/>
                <a:cs typeface="Trebuchet MS"/>
              </a:rPr>
              <a:t>get </a:t>
            </a:r>
            <a:r>
              <a:rPr sz="1700" spc="-20" dirty="0">
                <a:latin typeface="Trebuchet MS"/>
                <a:cs typeface="Trebuchet MS"/>
              </a:rPr>
              <a:t>me </a:t>
            </a:r>
            <a:r>
              <a:rPr sz="1700" spc="5" dirty="0">
                <a:latin typeface="Trebuchet MS"/>
                <a:cs typeface="Trebuchet MS"/>
              </a:rPr>
              <a:t>some </a:t>
            </a:r>
            <a:r>
              <a:rPr sz="1700" b="1" spc="-90" dirty="0">
                <a:latin typeface="Trebuchet MS"/>
                <a:cs typeface="Trebuchet MS"/>
              </a:rPr>
              <a:t>white</a:t>
            </a:r>
            <a:r>
              <a:rPr sz="1700" b="1" spc="-365" dirty="0">
                <a:latin typeface="Trebuchet MS"/>
                <a:cs typeface="Trebuchet MS"/>
              </a:rPr>
              <a:t> </a:t>
            </a:r>
            <a:r>
              <a:rPr sz="1700" spc="-90" dirty="0">
                <a:latin typeface="Trebuchet MS"/>
                <a:cs typeface="Trebuchet MS"/>
              </a:rPr>
              <a:t>paint.</a:t>
            </a:r>
            <a:endParaRPr sz="17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39750" y="6973569"/>
            <a:ext cx="2991485" cy="1846580"/>
            <a:chOff x="539750" y="6973569"/>
            <a:chExt cx="2991485" cy="1846580"/>
          </a:xfrm>
        </p:grpSpPr>
        <p:sp>
          <p:nvSpPr>
            <p:cNvPr id="11" name="object 11"/>
            <p:cNvSpPr/>
            <p:nvPr/>
          </p:nvSpPr>
          <p:spPr>
            <a:xfrm>
              <a:off x="539750" y="6973569"/>
              <a:ext cx="2991485" cy="1846580"/>
            </a:xfrm>
            <a:custGeom>
              <a:avLst/>
              <a:gdLst/>
              <a:ahLst/>
              <a:cxnLst/>
              <a:rect l="l" t="t" r="r" b="b"/>
              <a:pathLst>
                <a:path w="2991485" h="1846579">
                  <a:moveTo>
                    <a:pt x="2991485" y="1846579"/>
                  </a:moveTo>
                  <a:lnTo>
                    <a:pt x="0" y="1846579"/>
                  </a:lnTo>
                  <a:lnTo>
                    <a:pt x="0" y="0"/>
                  </a:lnTo>
                  <a:lnTo>
                    <a:pt x="2991485" y="0"/>
                  </a:lnTo>
                  <a:lnTo>
                    <a:pt x="2991485" y="1846579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734884" y="6973569"/>
              <a:ext cx="796925" cy="182245"/>
            </a:xfrm>
            <a:custGeom>
              <a:avLst/>
              <a:gdLst/>
              <a:ahLst/>
              <a:cxnLst/>
              <a:rect l="l" t="t" r="r" b="b"/>
              <a:pathLst>
                <a:path w="796925" h="182245">
                  <a:moveTo>
                    <a:pt x="796350" y="181841"/>
                  </a:moveTo>
                  <a:lnTo>
                    <a:pt x="716660" y="176535"/>
                  </a:lnTo>
                  <a:lnTo>
                    <a:pt x="651856" y="170994"/>
                  </a:lnTo>
                  <a:lnTo>
                    <a:pt x="589032" y="164554"/>
                  </a:lnTo>
                  <a:lnTo>
                    <a:pt x="528333" y="157250"/>
                  </a:lnTo>
                  <a:lnTo>
                    <a:pt x="469904" y="149116"/>
                  </a:lnTo>
                  <a:lnTo>
                    <a:pt x="413889" y="140185"/>
                  </a:lnTo>
                  <a:lnTo>
                    <a:pt x="360436" y="130490"/>
                  </a:lnTo>
                  <a:lnTo>
                    <a:pt x="309688" y="120066"/>
                  </a:lnTo>
                  <a:lnTo>
                    <a:pt x="261792" y="108946"/>
                  </a:lnTo>
                  <a:lnTo>
                    <a:pt x="216893" y="97165"/>
                  </a:lnTo>
                  <a:lnTo>
                    <a:pt x="175135" y="84755"/>
                  </a:lnTo>
                  <a:lnTo>
                    <a:pt x="136664" y="71750"/>
                  </a:lnTo>
                  <a:lnTo>
                    <a:pt x="70166" y="44093"/>
                  </a:lnTo>
                  <a:lnTo>
                    <a:pt x="18561" y="14463"/>
                  </a:lnTo>
                  <a:lnTo>
                    <a:pt x="0" y="0"/>
                  </a:lnTo>
                  <a:lnTo>
                    <a:pt x="796350" y="0"/>
                  </a:lnTo>
                  <a:lnTo>
                    <a:pt x="796350" y="1818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39750" y="6973569"/>
            <a:ext cx="2991485" cy="184658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66395">
              <a:lnSpc>
                <a:spcPct val="100000"/>
              </a:lnSpc>
              <a:spcBef>
                <a:spcPts val="530"/>
              </a:spcBef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20" dirty="0">
                <a:latin typeface="Trebuchet MS"/>
                <a:cs typeface="Trebuchet MS"/>
              </a:rPr>
              <a:t>sea </a:t>
            </a:r>
            <a:r>
              <a:rPr sz="1600" spc="-35" dirty="0">
                <a:latin typeface="Trebuchet MS"/>
                <a:cs typeface="Trebuchet MS"/>
              </a:rPr>
              <a:t>is</a:t>
            </a:r>
            <a:r>
              <a:rPr sz="1600" spc="-190" dirty="0">
                <a:latin typeface="Trebuchet MS"/>
                <a:cs typeface="Trebuchet MS"/>
              </a:rPr>
              <a:t> </a:t>
            </a:r>
            <a:r>
              <a:rPr sz="1600" b="1" spc="-90" dirty="0">
                <a:latin typeface="Trebuchet MS"/>
                <a:cs typeface="Trebuchet MS"/>
              </a:rPr>
              <a:t>blue</a:t>
            </a:r>
            <a:r>
              <a:rPr sz="1600" spc="-90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366395" marR="66675">
              <a:lnSpc>
                <a:spcPct val="100000"/>
              </a:lnSpc>
            </a:pPr>
            <a:r>
              <a:rPr sz="1600" spc="-80" dirty="0">
                <a:latin typeface="Trebuchet MS"/>
                <a:cs typeface="Trebuchet MS"/>
              </a:rPr>
              <a:t>George</a:t>
            </a:r>
            <a:r>
              <a:rPr sz="1600" spc="-220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is</a:t>
            </a:r>
            <a:r>
              <a:rPr sz="1600" spc="-220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wearing</a:t>
            </a:r>
            <a:r>
              <a:rPr sz="1600" spc="-220" dirty="0">
                <a:latin typeface="Trebuchet MS"/>
                <a:cs typeface="Trebuchet MS"/>
              </a:rPr>
              <a:t> </a:t>
            </a:r>
            <a:r>
              <a:rPr sz="1600" b="1" spc="-110" dirty="0">
                <a:latin typeface="Trebuchet MS"/>
                <a:cs typeface="Trebuchet MS"/>
              </a:rPr>
              <a:t>brown</a:t>
            </a:r>
            <a:r>
              <a:rPr sz="1600" b="1" spc="-220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shoes.  </a:t>
            </a:r>
            <a:r>
              <a:rPr sz="1600" dirty="0">
                <a:latin typeface="Trebuchet MS"/>
                <a:cs typeface="Trebuchet MS"/>
              </a:rPr>
              <a:t> </a:t>
            </a:r>
            <a:r>
              <a:rPr sz="1600" spc="-120" dirty="0">
                <a:latin typeface="Trebuchet MS"/>
                <a:cs typeface="Trebuchet MS"/>
              </a:rPr>
              <a:t>I </a:t>
            </a:r>
            <a:r>
              <a:rPr sz="1600" spc="-100" dirty="0">
                <a:latin typeface="Trebuchet MS"/>
                <a:cs typeface="Trebuchet MS"/>
              </a:rPr>
              <a:t>don’t like </a:t>
            </a:r>
            <a:r>
              <a:rPr sz="1600" b="1" spc="-50" dirty="0">
                <a:latin typeface="Trebuchet MS"/>
                <a:cs typeface="Trebuchet MS"/>
              </a:rPr>
              <a:t>green</a:t>
            </a:r>
            <a:r>
              <a:rPr sz="1600" b="1" spc="-40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apples.</a:t>
            </a:r>
            <a:endParaRPr sz="1600">
              <a:latin typeface="Trebuchet MS"/>
              <a:cs typeface="Trebuchet MS"/>
            </a:endParaRPr>
          </a:p>
          <a:p>
            <a:pPr marL="366395" marR="777240">
              <a:lnSpc>
                <a:spcPct val="100000"/>
              </a:lnSpc>
            </a:pPr>
            <a:r>
              <a:rPr sz="1600" spc="-50" dirty="0">
                <a:latin typeface="Trebuchet MS"/>
                <a:cs typeface="Trebuchet MS"/>
              </a:rPr>
              <a:t>Carrots </a:t>
            </a:r>
            <a:r>
              <a:rPr sz="1600" spc="-40" dirty="0">
                <a:latin typeface="Trebuchet MS"/>
                <a:cs typeface="Trebuchet MS"/>
              </a:rPr>
              <a:t>are </a:t>
            </a:r>
            <a:r>
              <a:rPr sz="1600" b="1" spc="-45" dirty="0">
                <a:latin typeface="Trebuchet MS"/>
                <a:cs typeface="Trebuchet MS"/>
              </a:rPr>
              <a:t>orange</a:t>
            </a:r>
            <a:r>
              <a:rPr sz="1600" spc="-45" dirty="0">
                <a:latin typeface="Trebuchet MS"/>
                <a:cs typeface="Trebuchet MS"/>
              </a:rPr>
              <a:t>.  </a:t>
            </a:r>
            <a:r>
              <a:rPr sz="1600" spc="-35" dirty="0">
                <a:latin typeface="Trebuchet MS"/>
                <a:cs typeface="Trebuchet MS"/>
              </a:rPr>
              <a:t>Flamingos </a:t>
            </a:r>
            <a:r>
              <a:rPr sz="1600" spc="-40" dirty="0">
                <a:latin typeface="Trebuchet MS"/>
                <a:cs typeface="Trebuchet MS"/>
              </a:rPr>
              <a:t>are </a:t>
            </a:r>
            <a:r>
              <a:rPr sz="1600" b="1" spc="-95" dirty="0">
                <a:latin typeface="Trebuchet MS"/>
                <a:cs typeface="Trebuchet MS"/>
              </a:rPr>
              <a:t>pink</a:t>
            </a:r>
            <a:r>
              <a:rPr sz="1600" spc="-95" dirty="0">
                <a:latin typeface="Trebuchet MS"/>
                <a:cs typeface="Trebuchet MS"/>
              </a:rPr>
              <a:t>.  </a:t>
            </a:r>
            <a:r>
              <a:rPr sz="1600" spc="-30" dirty="0">
                <a:latin typeface="Trebuchet MS"/>
                <a:cs typeface="Trebuchet MS"/>
              </a:rPr>
              <a:t>Eggplants </a:t>
            </a:r>
            <a:r>
              <a:rPr sz="1600" spc="-40" dirty="0">
                <a:latin typeface="Trebuchet MS"/>
                <a:cs typeface="Trebuchet MS"/>
              </a:rPr>
              <a:t>are</a:t>
            </a:r>
            <a:r>
              <a:rPr sz="1600" spc="-175" dirty="0">
                <a:latin typeface="Trebuchet MS"/>
                <a:cs typeface="Trebuchet MS"/>
              </a:rPr>
              <a:t> </a:t>
            </a:r>
            <a:r>
              <a:rPr sz="1600" b="1" spc="-90" dirty="0">
                <a:latin typeface="Trebuchet MS"/>
                <a:cs typeface="Trebuchet MS"/>
              </a:rPr>
              <a:t>purple</a:t>
            </a:r>
            <a:r>
              <a:rPr sz="1600" spc="-90" dirty="0">
                <a:latin typeface="Trebuchet MS"/>
                <a:cs typeface="Trebuchet MS"/>
              </a:rPr>
              <a:t>.  </a:t>
            </a:r>
            <a:r>
              <a:rPr sz="1600" spc="-5" dirty="0">
                <a:latin typeface="Trebuchet MS"/>
                <a:cs typeface="Trebuchet MS"/>
              </a:rPr>
              <a:t>Roses </a:t>
            </a:r>
            <a:r>
              <a:rPr sz="1600" spc="-40" dirty="0">
                <a:latin typeface="Trebuchet MS"/>
                <a:cs typeface="Trebuchet MS"/>
              </a:rPr>
              <a:t>are</a:t>
            </a:r>
            <a:r>
              <a:rPr sz="1600" spc="-180" dirty="0">
                <a:latin typeface="Trebuchet MS"/>
                <a:cs typeface="Trebuchet MS"/>
              </a:rPr>
              <a:t> </a:t>
            </a:r>
            <a:r>
              <a:rPr sz="1600" b="1" spc="-110" dirty="0">
                <a:latin typeface="Trebuchet MS"/>
                <a:cs typeface="Trebuchet MS"/>
              </a:rPr>
              <a:t>red</a:t>
            </a:r>
            <a:r>
              <a:rPr sz="1600" spc="-110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46100" y="546100"/>
            <a:ext cx="5765800" cy="340360"/>
          </a:xfrm>
          <a:custGeom>
            <a:avLst/>
            <a:gdLst/>
            <a:ahLst/>
            <a:cxnLst/>
            <a:rect l="l" t="t" r="r" b="b"/>
            <a:pathLst>
              <a:path w="5765800" h="340359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226059"/>
                </a:lnTo>
                <a:lnTo>
                  <a:pt x="1785" y="292139"/>
                </a:lnTo>
                <a:lnTo>
                  <a:pt x="14287" y="326072"/>
                </a:lnTo>
                <a:lnTo>
                  <a:pt x="48220" y="338574"/>
                </a:lnTo>
                <a:lnTo>
                  <a:pt x="114300" y="340359"/>
                </a:lnTo>
                <a:lnTo>
                  <a:pt x="5651500" y="340359"/>
                </a:lnTo>
                <a:lnTo>
                  <a:pt x="5717579" y="338574"/>
                </a:lnTo>
                <a:lnTo>
                  <a:pt x="5751512" y="326072"/>
                </a:lnTo>
                <a:lnTo>
                  <a:pt x="5764014" y="292139"/>
                </a:lnTo>
                <a:lnTo>
                  <a:pt x="5765800" y="226059"/>
                </a:lnTo>
                <a:lnTo>
                  <a:pt x="5765800" y="114300"/>
                </a:lnTo>
                <a:lnTo>
                  <a:pt x="5764014" y="48220"/>
                </a:lnTo>
                <a:lnTo>
                  <a:pt x="5751512" y="14287"/>
                </a:lnTo>
                <a:lnTo>
                  <a:pt x="5717579" y="1785"/>
                </a:lnTo>
                <a:lnTo>
                  <a:pt x="5651500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2162" y="4248152"/>
            <a:ext cx="3267443" cy="24714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126865" y="4728565"/>
            <a:ext cx="142113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0" dirty="0">
                <a:latin typeface="Trebuchet MS"/>
                <a:cs typeface="Trebuchet MS"/>
              </a:rPr>
              <a:t>The </a:t>
            </a:r>
            <a:r>
              <a:rPr sz="1700" spc="-30" dirty="0">
                <a:latin typeface="Trebuchet MS"/>
                <a:cs typeface="Trebuchet MS"/>
              </a:rPr>
              <a:t>sky </a:t>
            </a:r>
            <a:r>
              <a:rPr sz="1700" spc="-40" dirty="0">
                <a:latin typeface="Trebuchet MS"/>
                <a:cs typeface="Trebuchet MS"/>
              </a:rPr>
              <a:t>is</a:t>
            </a:r>
            <a:r>
              <a:rPr sz="1700" spc="-200" dirty="0">
                <a:latin typeface="Trebuchet MS"/>
                <a:cs typeface="Trebuchet MS"/>
              </a:rPr>
              <a:t> </a:t>
            </a:r>
            <a:r>
              <a:rPr sz="1700" b="1" spc="-55" dirty="0">
                <a:latin typeface="Trebuchet MS"/>
                <a:cs typeface="Trebuchet MS"/>
              </a:rPr>
              <a:t>gray</a:t>
            </a:r>
            <a:r>
              <a:rPr sz="1700" spc="-55" dirty="0">
                <a:latin typeface="Trebuchet MS"/>
                <a:cs typeface="Trebuchet MS"/>
              </a:rPr>
              <a:t>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309213" y="8908974"/>
            <a:ext cx="189230" cy="19939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10" dirty="0">
                <a:latin typeface="Trebuchet MS"/>
                <a:cs typeface="Trebuchet MS"/>
              </a:rPr>
              <a:t>60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6400" y="1160780"/>
            <a:ext cx="4058920" cy="5373370"/>
            <a:chOff x="406400" y="1160780"/>
            <a:chExt cx="4058920" cy="5373370"/>
          </a:xfrm>
        </p:grpSpPr>
        <p:sp>
          <p:nvSpPr>
            <p:cNvPr id="3" name="object 3"/>
            <p:cNvSpPr/>
            <p:nvPr/>
          </p:nvSpPr>
          <p:spPr>
            <a:xfrm>
              <a:off x="406400" y="3551563"/>
              <a:ext cx="2282817" cy="29825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221242" y="1160780"/>
              <a:ext cx="2244041" cy="267287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3023870" y="4384675"/>
            <a:ext cx="1146677" cy="20593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70169" y="4949825"/>
            <a:ext cx="821594" cy="14801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4625975" y="1511300"/>
            <a:ext cx="1692275" cy="2610485"/>
            <a:chOff x="4625975" y="1511300"/>
            <a:chExt cx="1692275" cy="2610485"/>
          </a:xfrm>
        </p:grpSpPr>
        <p:sp>
          <p:nvSpPr>
            <p:cNvPr id="8" name="object 8"/>
            <p:cNvSpPr/>
            <p:nvPr/>
          </p:nvSpPr>
          <p:spPr>
            <a:xfrm>
              <a:off x="4625975" y="1511300"/>
              <a:ext cx="1692275" cy="2610485"/>
            </a:xfrm>
            <a:custGeom>
              <a:avLst/>
              <a:gdLst/>
              <a:ahLst/>
              <a:cxnLst/>
              <a:rect l="l" t="t" r="r" b="b"/>
              <a:pathLst>
                <a:path w="1692275" h="2610485">
                  <a:moveTo>
                    <a:pt x="1692275" y="2610484"/>
                  </a:moveTo>
                  <a:lnTo>
                    <a:pt x="0" y="2610484"/>
                  </a:lnTo>
                  <a:lnTo>
                    <a:pt x="0" y="0"/>
                  </a:lnTo>
                  <a:lnTo>
                    <a:pt x="1692275" y="0"/>
                  </a:lnTo>
                  <a:lnTo>
                    <a:pt x="1692275" y="2610484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378689" y="1511300"/>
              <a:ext cx="939800" cy="132080"/>
            </a:xfrm>
            <a:custGeom>
              <a:avLst/>
              <a:gdLst/>
              <a:ahLst/>
              <a:cxnLst/>
              <a:rect l="l" t="t" r="r" b="b"/>
              <a:pathLst>
                <a:path w="939800" h="132080">
                  <a:moveTo>
                    <a:pt x="939560" y="131997"/>
                  </a:moveTo>
                  <a:lnTo>
                    <a:pt x="850419" y="127187"/>
                  </a:lnTo>
                  <a:lnTo>
                    <a:pt x="783817" y="122717"/>
                  </a:lnTo>
                  <a:lnTo>
                    <a:pt x="718377" y="117615"/>
                  </a:lnTo>
                  <a:lnTo>
                    <a:pt x="654161" y="111896"/>
                  </a:lnTo>
                  <a:lnTo>
                    <a:pt x="591231" y="105574"/>
                  </a:lnTo>
                  <a:lnTo>
                    <a:pt x="529650" y="98664"/>
                  </a:lnTo>
                  <a:lnTo>
                    <a:pt x="469481" y="91182"/>
                  </a:lnTo>
                  <a:lnTo>
                    <a:pt x="410785" y="83141"/>
                  </a:lnTo>
                  <a:lnTo>
                    <a:pt x="353625" y="74558"/>
                  </a:lnTo>
                  <a:lnTo>
                    <a:pt x="298065" y="65447"/>
                  </a:lnTo>
                  <a:lnTo>
                    <a:pt x="244165" y="55822"/>
                  </a:lnTo>
                  <a:lnTo>
                    <a:pt x="191990" y="45698"/>
                  </a:lnTo>
                  <a:lnTo>
                    <a:pt x="141601" y="35091"/>
                  </a:lnTo>
                  <a:lnTo>
                    <a:pt x="93060" y="24015"/>
                  </a:lnTo>
                  <a:lnTo>
                    <a:pt x="46431" y="12485"/>
                  </a:lnTo>
                  <a:lnTo>
                    <a:pt x="1776" y="516"/>
                  </a:lnTo>
                  <a:lnTo>
                    <a:pt x="0" y="0"/>
                  </a:lnTo>
                  <a:lnTo>
                    <a:pt x="939560" y="0"/>
                  </a:lnTo>
                  <a:lnTo>
                    <a:pt x="939560" y="1319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59593" y="549427"/>
            <a:ext cx="5739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marR="75184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rebuchet MS"/>
                <a:cs typeface="Trebuchet MS"/>
              </a:rPr>
              <a:t>Some </a:t>
            </a:r>
            <a:r>
              <a:rPr sz="1800" spc="-90" dirty="0">
                <a:latin typeface="Trebuchet MS"/>
                <a:cs typeface="Trebuchet MS"/>
              </a:rPr>
              <a:t>adjectives </a:t>
            </a:r>
            <a:r>
              <a:rPr sz="1800" spc="-155" dirty="0">
                <a:latin typeface="Trebuchet MS"/>
                <a:cs typeface="Trebuchet MS"/>
              </a:rPr>
              <a:t>tell </a:t>
            </a:r>
            <a:r>
              <a:rPr sz="1800" spc="-35" dirty="0">
                <a:latin typeface="Trebuchet MS"/>
                <a:cs typeface="Trebuchet MS"/>
              </a:rPr>
              <a:t>you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b="1" spc="-75" dirty="0">
                <a:latin typeface="Trebuchet MS"/>
                <a:cs typeface="Trebuchet MS"/>
              </a:rPr>
              <a:t>size </a:t>
            </a:r>
            <a:r>
              <a:rPr sz="1800" spc="-100" dirty="0">
                <a:latin typeface="Trebuchet MS"/>
                <a:cs typeface="Trebuchet MS"/>
              </a:rPr>
              <a:t>of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5" dirty="0">
                <a:latin typeface="Trebuchet MS"/>
                <a:cs typeface="Trebuchet MS"/>
              </a:rPr>
              <a:t>nouns</a:t>
            </a:r>
            <a:r>
              <a:rPr sz="1800" spc="-204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they  </a:t>
            </a:r>
            <a:r>
              <a:rPr sz="1800" spc="-70" dirty="0">
                <a:latin typeface="Trebuchet MS"/>
                <a:cs typeface="Trebuchet MS"/>
              </a:rPr>
              <a:t>describe.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1945" y="3281400"/>
            <a:ext cx="178816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50" dirty="0">
                <a:latin typeface="Trebuchet MS"/>
                <a:cs typeface="Trebuchet MS"/>
              </a:rPr>
              <a:t>a </a:t>
            </a:r>
            <a:r>
              <a:rPr sz="1700" b="1" spc="-80" dirty="0">
                <a:latin typeface="Trebuchet MS"/>
                <a:cs typeface="Trebuchet MS"/>
              </a:rPr>
              <a:t>fat </a:t>
            </a:r>
            <a:r>
              <a:rPr sz="1700" spc="15" dirty="0">
                <a:latin typeface="Trebuchet MS"/>
                <a:cs typeface="Trebuchet MS"/>
              </a:rPr>
              <a:t>sumo</a:t>
            </a:r>
            <a:r>
              <a:rPr sz="1700" spc="-270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wrestler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12046" y="4055465"/>
            <a:ext cx="2802890" cy="74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50" dirty="0">
                <a:latin typeface="Trebuchet MS"/>
                <a:cs typeface="Trebuchet MS"/>
              </a:rPr>
              <a:t>a </a:t>
            </a:r>
            <a:r>
              <a:rPr sz="1700" b="1" spc="-110" dirty="0">
                <a:latin typeface="Trebuchet MS"/>
                <a:cs typeface="Trebuchet MS"/>
              </a:rPr>
              <a:t>thin</a:t>
            </a:r>
            <a:r>
              <a:rPr sz="1700" b="1" spc="-204" dirty="0">
                <a:latin typeface="Trebuchet MS"/>
                <a:cs typeface="Trebuchet MS"/>
              </a:rPr>
              <a:t> </a:t>
            </a:r>
            <a:r>
              <a:rPr sz="1700" spc="-30" dirty="0">
                <a:latin typeface="Trebuchet MS"/>
                <a:cs typeface="Trebuchet MS"/>
              </a:rPr>
              <a:t>boy</a:t>
            </a:r>
            <a:endParaRPr sz="1700">
              <a:latin typeface="Trebuchet MS"/>
              <a:cs typeface="Trebuchet MS"/>
            </a:endParaRPr>
          </a:p>
          <a:p>
            <a:pPr marL="1677670">
              <a:lnSpc>
                <a:spcPct val="100000"/>
              </a:lnSpc>
              <a:spcBef>
                <a:spcPts val="1560"/>
              </a:spcBef>
            </a:pPr>
            <a:r>
              <a:rPr sz="1700" spc="50" dirty="0">
                <a:latin typeface="Trebuchet MS"/>
                <a:cs typeface="Trebuchet MS"/>
              </a:rPr>
              <a:t>a </a:t>
            </a:r>
            <a:r>
              <a:rPr sz="1700" b="1" spc="-85" dirty="0">
                <a:latin typeface="Trebuchet MS"/>
                <a:cs typeface="Trebuchet MS"/>
              </a:rPr>
              <a:t>short</a:t>
            </a:r>
            <a:r>
              <a:rPr sz="1700" b="1" spc="-300" dirty="0">
                <a:latin typeface="Trebuchet MS"/>
                <a:cs typeface="Trebuchet MS"/>
              </a:rPr>
              <a:t> </a:t>
            </a:r>
            <a:r>
              <a:rPr sz="1700" spc="10" dirty="0">
                <a:latin typeface="Trebuchet MS"/>
                <a:cs typeface="Trebuchet MS"/>
              </a:rPr>
              <a:t>man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47610" y="1877415"/>
            <a:ext cx="141033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50" dirty="0">
                <a:latin typeface="Trebuchet MS"/>
                <a:cs typeface="Trebuchet MS"/>
              </a:rPr>
              <a:t>a </a:t>
            </a:r>
            <a:r>
              <a:rPr sz="1700" b="1" spc="-20" dirty="0">
                <a:latin typeface="Trebuchet MS"/>
                <a:cs typeface="Trebuchet MS"/>
              </a:rPr>
              <a:t>huge</a:t>
            </a:r>
            <a:r>
              <a:rPr sz="1700" b="1" spc="-295" dirty="0">
                <a:latin typeface="Trebuchet MS"/>
                <a:cs typeface="Trebuchet MS"/>
              </a:rPr>
              <a:t> </a:t>
            </a:r>
            <a:r>
              <a:rPr sz="1700" spc="-40" dirty="0">
                <a:latin typeface="Trebuchet MS"/>
                <a:cs typeface="Trebuchet MS"/>
              </a:rPr>
              <a:t>balloon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25975" y="1511300"/>
            <a:ext cx="1692275" cy="2610485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5730" algn="just">
              <a:lnSpc>
                <a:spcPct val="100000"/>
              </a:lnSpc>
              <a:spcBef>
                <a:spcPts val="715"/>
              </a:spcBef>
            </a:pP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10" dirty="0">
                <a:latin typeface="Trebuchet MS"/>
                <a:cs typeface="Trebuchet MS"/>
              </a:rPr>
              <a:t>big</a:t>
            </a:r>
            <a:r>
              <a:rPr sz="1600" b="1" spc="-225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hat</a:t>
            </a:r>
            <a:endParaRPr sz="1600">
              <a:latin typeface="Trebuchet MS"/>
              <a:cs typeface="Trebuchet MS"/>
            </a:endParaRPr>
          </a:p>
          <a:p>
            <a:pPr marL="125730" marR="141605" algn="just">
              <a:lnSpc>
                <a:spcPct val="100000"/>
              </a:lnSpc>
            </a:pPr>
            <a:r>
              <a:rPr sz="1600" b="1" spc="-35" dirty="0">
                <a:latin typeface="Trebuchet MS"/>
                <a:cs typeface="Trebuchet MS"/>
              </a:rPr>
              <a:t>broad</a:t>
            </a:r>
            <a:r>
              <a:rPr sz="1600" b="1" spc="-110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shoulders 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35" dirty="0">
                <a:latin typeface="Trebuchet MS"/>
                <a:cs typeface="Trebuchet MS"/>
              </a:rPr>
              <a:t>high</a:t>
            </a:r>
            <a:r>
              <a:rPr sz="1600" b="1" spc="-270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mountain 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30" dirty="0">
                <a:latin typeface="Trebuchet MS"/>
                <a:cs typeface="Trebuchet MS"/>
              </a:rPr>
              <a:t>large</a:t>
            </a:r>
            <a:r>
              <a:rPr sz="1600" b="1" spc="-235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ship</a:t>
            </a:r>
            <a:endParaRPr sz="1600">
              <a:latin typeface="Trebuchet MS"/>
              <a:cs typeface="Trebuchet MS"/>
            </a:endParaRPr>
          </a:p>
          <a:p>
            <a:pPr marL="125730" marR="323215">
              <a:lnSpc>
                <a:spcPct val="100000"/>
              </a:lnSpc>
            </a:pP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20" dirty="0">
                <a:latin typeface="Trebuchet MS"/>
                <a:cs typeface="Trebuchet MS"/>
              </a:rPr>
              <a:t>long </a:t>
            </a:r>
            <a:r>
              <a:rPr sz="1600" spc="-35" dirty="0">
                <a:latin typeface="Trebuchet MS"/>
                <a:cs typeface="Trebuchet MS"/>
              </a:rPr>
              <a:t>bridge 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50" dirty="0">
                <a:latin typeface="Trebuchet MS"/>
                <a:cs typeface="Trebuchet MS"/>
              </a:rPr>
              <a:t>low </a:t>
            </a:r>
            <a:r>
              <a:rPr sz="1600" spc="-65" dirty="0">
                <a:latin typeface="Trebuchet MS"/>
                <a:cs typeface="Trebuchet MS"/>
              </a:rPr>
              <a:t>ceiling 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60" dirty="0">
                <a:latin typeface="Trebuchet MS"/>
                <a:cs typeface="Trebuchet MS"/>
              </a:rPr>
              <a:t>narrow</a:t>
            </a:r>
            <a:r>
              <a:rPr sz="1600" b="1" spc="-280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path  </a:t>
            </a:r>
            <a:r>
              <a:rPr sz="1600" b="1" spc="-40" dirty="0">
                <a:latin typeface="Trebuchet MS"/>
                <a:cs typeface="Trebuchet MS"/>
              </a:rPr>
              <a:t>small </a:t>
            </a:r>
            <a:r>
              <a:rPr sz="1600" spc="-20" dirty="0">
                <a:latin typeface="Trebuchet MS"/>
                <a:cs typeface="Trebuchet MS"/>
              </a:rPr>
              <a:t>animals  </a:t>
            </a:r>
            <a:r>
              <a:rPr sz="1600" b="1" spc="-110" dirty="0">
                <a:latin typeface="Trebuchet MS"/>
                <a:cs typeface="Trebuchet MS"/>
              </a:rPr>
              <a:t>tiny</a:t>
            </a:r>
            <a:r>
              <a:rPr sz="1600" b="1" spc="-65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insects</a:t>
            </a:r>
            <a:endParaRPr sz="1600">
              <a:latin typeface="Trebuchet MS"/>
              <a:cs typeface="Trebuchet MS"/>
            </a:endParaRPr>
          </a:p>
          <a:p>
            <a:pPr marL="125730">
              <a:lnSpc>
                <a:spcPct val="100000"/>
              </a:lnSpc>
            </a:pP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55" dirty="0">
                <a:latin typeface="Trebuchet MS"/>
                <a:cs typeface="Trebuchet MS"/>
              </a:rPr>
              <a:t>wide</a:t>
            </a:r>
            <a:r>
              <a:rPr sz="1600" b="1" spc="-225" dirty="0">
                <a:latin typeface="Trebuchet MS"/>
                <a:cs typeface="Trebuchet MS"/>
              </a:rPr>
              <a:t> </a:t>
            </a:r>
            <a:r>
              <a:rPr sz="1600" spc="-100" dirty="0">
                <a:latin typeface="Trebuchet MS"/>
                <a:cs typeface="Trebuchet MS"/>
              </a:rPr>
              <a:t>street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39804" y="6658655"/>
            <a:ext cx="5760085" cy="2161540"/>
            <a:chOff x="539804" y="6658655"/>
            <a:chExt cx="5760085" cy="2161540"/>
          </a:xfrm>
        </p:grpSpPr>
        <p:sp>
          <p:nvSpPr>
            <p:cNvPr id="16" name="object 16"/>
            <p:cNvSpPr/>
            <p:nvPr/>
          </p:nvSpPr>
          <p:spPr>
            <a:xfrm>
              <a:off x="539804" y="6658655"/>
              <a:ext cx="5759693" cy="21613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52052" y="6719498"/>
              <a:ext cx="5535295" cy="2040255"/>
            </a:xfrm>
            <a:custGeom>
              <a:avLst/>
              <a:gdLst/>
              <a:ahLst/>
              <a:cxnLst/>
              <a:rect l="l" t="t" r="r" b="b"/>
              <a:pathLst>
                <a:path w="5535295" h="2040254">
                  <a:moveTo>
                    <a:pt x="5535187" y="2039674"/>
                  </a:moveTo>
                  <a:lnTo>
                    <a:pt x="0" y="2039674"/>
                  </a:lnTo>
                  <a:lnTo>
                    <a:pt x="0" y="0"/>
                  </a:lnTo>
                  <a:lnTo>
                    <a:pt x="5535187" y="0"/>
                  </a:lnTo>
                  <a:lnTo>
                    <a:pt x="5535187" y="20396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52052" y="6719498"/>
              <a:ext cx="5535295" cy="2040255"/>
            </a:xfrm>
            <a:custGeom>
              <a:avLst/>
              <a:gdLst/>
              <a:ahLst/>
              <a:cxnLst/>
              <a:rect l="l" t="t" r="r" b="b"/>
              <a:pathLst>
                <a:path w="5535295" h="2040254">
                  <a:moveTo>
                    <a:pt x="0" y="2039674"/>
                  </a:moveTo>
                  <a:lnTo>
                    <a:pt x="0" y="0"/>
                  </a:lnTo>
                  <a:lnTo>
                    <a:pt x="5535196" y="0"/>
                  </a:lnTo>
                  <a:lnTo>
                    <a:pt x="5535196" y="2039674"/>
                  </a:lnTo>
                  <a:lnTo>
                    <a:pt x="0" y="2039674"/>
                  </a:lnTo>
                  <a:close/>
                </a:path>
              </a:pathLst>
            </a:custGeom>
            <a:ln w="10066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32212" y="6765230"/>
              <a:ext cx="5383312" cy="194821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32211" y="6765230"/>
              <a:ext cx="5383530" cy="1948814"/>
            </a:xfrm>
            <a:custGeom>
              <a:avLst/>
              <a:gdLst/>
              <a:ahLst/>
              <a:cxnLst/>
              <a:rect l="l" t="t" r="r" b="b"/>
              <a:pathLst>
                <a:path w="5383530" h="1948815">
                  <a:moveTo>
                    <a:pt x="0" y="1948206"/>
                  </a:moveTo>
                  <a:lnTo>
                    <a:pt x="0" y="0"/>
                  </a:lnTo>
                  <a:lnTo>
                    <a:pt x="5383312" y="0"/>
                  </a:lnTo>
                  <a:lnTo>
                    <a:pt x="5383312" y="1948206"/>
                  </a:lnTo>
                  <a:lnTo>
                    <a:pt x="0" y="1948206"/>
                  </a:lnTo>
                  <a:close/>
                </a:path>
              </a:pathLst>
            </a:custGeom>
            <a:ln w="10037">
              <a:solidFill>
                <a:srgbClr val="44C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067435" y="6819824"/>
            <a:ext cx="5041265" cy="1776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63294" marR="371475">
              <a:lnSpc>
                <a:spcPct val="100000"/>
              </a:lnSpc>
              <a:spcBef>
                <a:spcPts val="100"/>
              </a:spcBef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35" dirty="0">
                <a:latin typeface="Trebuchet MS"/>
                <a:cs typeface="Trebuchet MS"/>
              </a:rPr>
              <a:t>word </a:t>
            </a:r>
            <a:r>
              <a:rPr sz="1600" b="1" spc="-85" dirty="0">
                <a:latin typeface="Trebuchet MS"/>
                <a:cs typeface="Trebuchet MS"/>
              </a:rPr>
              <a:t>tall </a:t>
            </a:r>
            <a:r>
              <a:rPr sz="1600" spc="-35" dirty="0">
                <a:latin typeface="Trebuchet MS"/>
                <a:cs typeface="Trebuchet MS"/>
              </a:rPr>
              <a:t>describes </a:t>
            </a:r>
            <a:r>
              <a:rPr sz="1600" spc="-40" dirty="0">
                <a:latin typeface="Trebuchet MS"/>
                <a:cs typeface="Trebuchet MS"/>
              </a:rPr>
              <a:t>people </a:t>
            </a:r>
            <a:r>
              <a:rPr sz="1600" spc="10" dirty="0">
                <a:latin typeface="Trebuchet MS"/>
                <a:cs typeface="Trebuchet MS"/>
              </a:rPr>
              <a:t>and</a:t>
            </a:r>
            <a:r>
              <a:rPr sz="1600" spc="-215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narrow,  </a:t>
            </a:r>
            <a:r>
              <a:rPr sz="1600" spc="-60" dirty="0">
                <a:latin typeface="Trebuchet MS"/>
                <a:cs typeface="Trebuchet MS"/>
              </a:rPr>
              <a:t>upright </a:t>
            </a:r>
            <a:r>
              <a:rPr sz="1600" spc="-95" dirty="0">
                <a:latin typeface="Trebuchet MS"/>
                <a:cs typeface="Trebuchet MS"/>
              </a:rPr>
              <a:t>objects. </a:t>
            </a:r>
            <a:r>
              <a:rPr sz="1600" spc="-105" dirty="0">
                <a:latin typeface="Trebuchet MS"/>
                <a:cs typeface="Trebuchet MS"/>
              </a:rPr>
              <a:t>For </a:t>
            </a:r>
            <a:r>
              <a:rPr sz="1600" spc="-55" dirty="0">
                <a:latin typeface="Trebuchet MS"/>
                <a:cs typeface="Trebuchet MS"/>
              </a:rPr>
              <a:t>example,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-20" dirty="0">
                <a:latin typeface="Trebuchet MS"/>
                <a:cs typeface="Trebuchet MS"/>
              </a:rPr>
              <a:t>can</a:t>
            </a:r>
            <a:r>
              <a:rPr sz="1600" spc="-170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say:</a:t>
            </a:r>
            <a:endParaRPr sz="1600">
              <a:latin typeface="Trebuchet MS"/>
              <a:cs typeface="Trebuchet MS"/>
            </a:endParaRPr>
          </a:p>
          <a:p>
            <a:pPr marL="963294">
              <a:lnSpc>
                <a:spcPct val="100000"/>
              </a:lnSpc>
              <a:spcBef>
                <a:spcPts val="850"/>
              </a:spcBef>
              <a:tabLst>
                <a:tab pos="2352040" algn="l"/>
              </a:tabLst>
            </a:pP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b="1" spc="-85" dirty="0">
                <a:latin typeface="Trebuchet MS"/>
                <a:cs typeface="Trebuchet MS"/>
              </a:rPr>
              <a:t>tall</a:t>
            </a:r>
            <a:r>
              <a:rPr sz="1600" b="1" spc="-80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girl	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85" dirty="0">
                <a:latin typeface="Trebuchet MS"/>
                <a:cs typeface="Trebuchet MS"/>
              </a:rPr>
              <a:t>tall</a:t>
            </a:r>
            <a:r>
              <a:rPr sz="1600" b="1" spc="-220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bookcase</a:t>
            </a:r>
            <a:endParaRPr sz="1600">
              <a:latin typeface="Trebuchet MS"/>
              <a:cs typeface="Trebuchet MS"/>
            </a:endParaRPr>
          </a:p>
          <a:p>
            <a:pPr marL="63500" marR="5080" indent="-50800">
              <a:lnSpc>
                <a:spcPct val="100000"/>
              </a:lnSpc>
              <a:spcBef>
                <a:spcPts val="565"/>
              </a:spcBef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35" dirty="0">
                <a:latin typeface="Trebuchet MS"/>
                <a:cs typeface="Trebuchet MS"/>
              </a:rPr>
              <a:t>word </a:t>
            </a:r>
            <a:r>
              <a:rPr sz="1600" b="1" spc="-35" dirty="0">
                <a:latin typeface="Trebuchet MS"/>
                <a:cs typeface="Trebuchet MS"/>
              </a:rPr>
              <a:t>high </a:t>
            </a:r>
            <a:r>
              <a:rPr sz="1600" spc="-35" dirty="0">
                <a:latin typeface="Trebuchet MS"/>
                <a:cs typeface="Trebuchet MS"/>
              </a:rPr>
              <a:t>describes </a:t>
            </a:r>
            <a:r>
              <a:rPr sz="1600" spc="-20" dirty="0">
                <a:latin typeface="Trebuchet MS"/>
                <a:cs typeface="Trebuchet MS"/>
              </a:rPr>
              <a:t>bigger </a:t>
            </a:r>
            <a:r>
              <a:rPr sz="1600" spc="-60" dirty="0">
                <a:latin typeface="Trebuchet MS"/>
                <a:cs typeface="Trebuchet MS"/>
              </a:rPr>
              <a:t>or wider </a:t>
            </a:r>
            <a:r>
              <a:rPr sz="1600" spc="-80" dirty="0">
                <a:latin typeface="Trebuchet MS"/>
                <a:cs typeface="Trebuchet MS"/>
              </a:rPr>
              <a:t>objects </a:t>
            </a:r>
            <a:r>
              <a:rPr sz="1600" spc="-105" dirty="0">
                <a:latin typeface="Trebuchet MS"/>
                <a:cs typeface="Trebuchet MS"/>
              </a:rPr>
              <a:t>that</a:t>
            </a:r>
            <a:r>
              <a:rPr sz="1600" spc="-270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reach 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50" dirty="0">
                <a:latin typeface="Trebuchet MS"/>
                <a:cs typeface="Trebuchet MS"/>
              </a:rPr>
              <a:t>great </a:t>
            </a:r>
            <a:r>
              <a:rPr sz="1600" spc="-75" dirty="0">
                <a:latin typeface="Trebuchet MS"/>
                <a:cs typeface="Trebuchet MS"/>
              </a:rPr>
              <a:t>height. </a:t>
            </a:r>
            <a:r>
              <a:rPr sz="1600" spc="-105" dirty="0">
                <a:latin typeface="Trebuchet MS"/>
                <a:cs typeface="Trebuchet MS"/>
              </a:rPr>
              <a:t>For </a:t>
            </a:r>
            <a:r>
              <a:rPr sz="1600" spc="-55" dirty="0">
                <a:latin typeface="Trebuchet MS"/>
                <a:cs typeface="Trebuchet MS"/>
              </a:rPr>
              <a:t>example,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-20" dirty="0">
                <a:latin typeface="Trebuchet MS"/>
                <a:cs typeface="Trebuchet MS"/>
              </a:rPr>
              <a:t>can</a:t>
            </a:r>
            <a:r>
              <a:rPr sz="1600" spc="-335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say:</a:t>
            </a:r>
            <a:endParaRPr sz="1600">
              <a:latin typeface="Trebuchet MS"/>
              <a:cs typeface="Trebuchet MS"/>
            </a:endParaRPr>
          </a:p>
          <a:p>
            <a:pPr marL="1092835">
              <a:lnSpc>
                <a:spcPct val="100000"/>
              </a:lnSpc>
              <a:spcBef>
                <a:spcPts val="850"/>
              </a:spcBef>
              <a:tabLst>
                <a:tab pos="2892425" algn="l"/>
              </a:tabLst>
            </a:pP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b="1" spc="-35" dirty="0">
                <a:latin typeface="Trebuchet MS"/>
                <a:cs typeface="Trebuchet MS"/>
              </a:rPr>
              <a:t>high</a:t>
            </a:r>
            <a:r>
              <a:rPr sz="1600" b="1" spc="-75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mountain	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35" dirty="0">
                <a:latin typeface="Trebuchet MS"/>
                <a:cs typeface="Trebuchet MS"/>
              </a:rPr>
              <a:t>high</a:t>
            </a:r>
            <a:r>
              <a:rPr sz="1600" b="1" spc="-220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wall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71779" y="539750"/>
            <a:ext cx="6046470" cy="7004050"/>
            <a:chOff x="271779" y="539750"/>
            <a:chExt cx="6046470" cy="7004050"/>
          </a:xfrm>
        </p:grpSpPr>
        <p:sp>
          <p:nvSpPr>
            <p:cNvPr id="23" name="object 23"/>
            <p:cNvSpPr/>
            <p:nvPr/>
          </p:nvSpPr>
          <p:spPr>
            <a:xfrm>
              <a:off x="546100" y="546100"/>
              <a:ext cx="5765800" cy="635635"/>
            </a:xfrm>
            <a:custGeom>
              <a:avLst/>
              <a:gdLst/>
              <a:ahLst/>
              <a:cxnLst/>
              <a:rect l="l" t="t" r="r" b="b"/>
              <a:pathLst>
                <a:path w="5765800" h="635635">
                  <a:moveTo>
                    <a:pt x="114300" y="0"/>
                  </a:moveTo>
                  <a:lnTo>
                    <a:pt x="48220" y="1785"/>
                  </a:lnTo>
                  <a:lnTo>
                    <a:pt x="14287" y="14287"/>
                  </a:lnTo>
                  <a:lnTo>
                    <a:pt x="1785" y="48220"/>
                  </a:lnTo>
                  <a:lnTo>
                    <a:pt x="0" y="114300"/>
                  </a:lnTo>
                  <a:lnTo>
                    <a:pt x="0" y="521334"/>
                  </a:lnTo>
                  <a:lnTo>
                    <a:pt x="1785" y="587414"/>
                  </a:lnTo>
                  <a:lnTo>
                    <a:pt x="14287" y="621347"/>
                  </a:lnTo>
                  <a:lnTo>
                    <a:pt x="48220" y="633849"/>
                  </a:lnTo>
                  <a:lnTo>
                    <a:pt x="114300" y="635634"/>
                  </a:lnTo>
                  <a:lnTo>
                    <a:pt x="5651500" y="635634"/>
                  </a:lnTo>
                  <a:lnTo>
                    <a:pt x="5717579" y="633849"/>
                  </a:lnTo>
                  <a:lnTo>
                    <a:pt x="5751512" y="621347"/>
                  </a:lnTo>
                  <a:lnTo>
                    <a:pt x="5764014" y="587414"/>
                  </a:lnTo>
                  <a:lnTo>
                    <a:pt x="5765800" y="521334"/>
                  </a:lnTo>
                  <a:lnTo>
                    <a:pt x="5765800" y="114300"/>
                  </a:lnTo>
                  <a:lnTo>
                    <a:pt x="5764014" y="48220"/>
                  </a:lnTo>
                  <a:lnTo>
                    <a:pt x="5751512" y="14287"/>
                  </a:lnTo>
                  <a:lnTo>
                    <a:pt x="5717579" y="1785"/>
                  </a:lnTo>
                  <a:lnTo>
                    <a:pt x="5651500" y="0"/>
                  </a:lnTo>
                  <a:lnTo>
                    <a:pt x="114300" y="0"/>
                  </a:lnTo>
                  <a:close/>
                </a:path>
              </a:pathLst>
            </a:custGeom>
            <a:ln w="12699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71780" y="6369710"/>
              <a:ext cx="1632585" cy="1174115"/>
            </a:xfrm>
            <a:custGeom>
              <a:avLst/>
              <a:gdLst/>
              <a:ahLst/>
              <a:cxnLst/>
              <a:rect l="l" t="t" r="r" b="b"/>
              <a:pathLst>
                <a:path w="1632585" h="1174115">
                  <a:moveTo>
                    <a:pt x="1632508" y="587044"/>
                  </a:moveTo>
                  <a:lnTo>
                    <a:pt x="1630616" y="546862"/>
                  </a:lnTo>
                  <a:lnTo>
                    <a:pt x="1625053" y="507390"/>
                  </a:lnTo>
                  <a:lnTo>
                    <a:pt x="1615922" y="468744"/>
                  </a:lnTo>
                  <a:lnTo>
                    <a:pt x="1603349" y="430987"/>
                  </a:lnTo>
                  <a:lnTo>
                    <a:pt x="1587449" y="394233"/>
                  </a:lnTo>
                  <a:lnTo>
                    <a:pt x="1568361" y="358546"/>
                  </a:lnTo>
                  <a:lnTo>
                    <a:pt x="1546186" y="324027"/>
                  </a:lnTo>
                  <a:lnTo>
                    <a:pt x="1521053" y="290753"/>
                  </a:lnTo>
                  <a:lnTo>
                    <a:pt x="1493100" y="258826"/>
                  </a:lnTo>
                  <a:lnTo>
                    <a:pt x="1462417" y="228320"/>
                  </a:lnTo>
                  <a:lnTo>
                    <a:pt x="1429156" y="199339"/>
                  </a:lnTo>
                  <a:lnTo>
                    <a:pt x="1393418" y="171945"/>
                  </a:lnTo>
                  <a:lnTo>
                    <a:pt x="1355344" y="146253"/>
                  </a:lnTo>
                  <a:lnTo>
                    <a:pt x="1315034" y="122326"/>
                  </a:lnTo>
                  <a:lnTo>
                    <a:pt x="1272616" y="100266"/>
                  </a:lnTo>
                  <a:lnTo>
                    <a:pt x="1228229" y="80149"/>
                  </a:lnTo>
                  <a:lnTo>
                    <a:pt x="1181963" y="62077"/>
                  </a:lnTo>
                  <a:lnTo>
                    <a:pt x="1133970" y="46139"/>
                  </a:lnTo>
                  <a:lnTo>
                    <a:pt x="1084351" y="32410"/>
                  </a:lnTo>
                  <a:lnTo>
                    <a:pt x="1033233" y="20980"/>
                  </a:lnTo>
                  <a:lnTo>
                    <a:pt x="980744" y="11938"/>
                  </a:lnTo>
                  <a:lnTo>
                    <a:pt x="927011" y="5359"/>
                  </a:lnTo>
                  <a:lnTo>
                    <a:pt x="872134" y="1358"/>
                  </a:lnTo>
                  <a:lnTo>
                    <a:pt x="816254" y="0"/>
                  </a:lnTo>
                  <a:lnTo>
                    <a:pt x="760361" y="1358"/>
                  </a:lnTo>
                  <a:lnTo>
                    <a:pt x="705485" y="5359"/>
                  </a:lnTo>
                  <a:lnTo>
                    <a:pt x="651751" y="11938"/>
                  </a:lnTo>
                  <a:lnTo>
                    <a:pt x="599262" y="20980"/>
                  </a:lnTo>
                  <a:lnTo>
                    <a:pt x="548144" y="32410"/>
                  </a:lnTo>
                  <a:lnTo>
                    <a:pt x="498525" y="46139"/>
                  </a:lnTo>
                  <a:lnTo>
                    <a:pt x="450532" y="62077"/>
                  </a:lnTo>
                  <a:lnTo>
                    <a:pt x="404266" y="80149"/>
                  </a:lnTo>
                  <a:lnTo>
                    <a:pt x="359879" y="100266"/>
                  </a:lnTo>
                  <a:lnTo>
                    <a:pt x="317461" y="122326"/>
                  </a:lnTo>
                  <a:lnTo>
                    <a:pt x="277152" y="146253"/>
                  </a:lnTo>
                  <a:lnTo>
                    <a:pt x="239064" y="171945"/>
                  </a:lnTo>
                  <a:lnTo>
                    <a:pt x="203339" y="199339"/>
                  </a:lnTo>
                  <a:lnTo>
                    <a:pt x="170078" y="228320"/>
                  </a:lnTo>
                  <a:lnTo>
                    <a:pt x="139395" y="258826"/>
                  </a:lnTo>
                  <a:lnTo>
                    <a:pt x="111442" y="290753"/>
                  </a:lnTo>
                  <a:lnTo>
                    <a:pt x="86309" y="324027"/>
                  </a:lnTo>
                  <a:lnTo>
                    <a:pt x="64135" y="358546"/>
                  </a:lnTo>
                  <a:lnTo>
                    <a:pt x="45046" y="394233"/>
                  </a:lnTo>
                  <a:lnTo>
                    <a:pt x="29146" y="430987"/>
                  </a:lnTo>
                  <a:lnTo>
                    <a:pt x="16573" y="468744"/>
                  </a:lnTo>
                  <a:lnTo>
                    <a:pt x="7442" y="507390"/>
                  </a:lnTo>
                  <a:lnTo>
                    <a:pt x="1879" y="546862"/>
                  </a:lnTo>
                  <a:lnTo>
                    <a:pt x="0" y="587044"/>
                  </a:lnTo>
                  <a:lnTo>
                    <a:pt x="1879" y="627240"/>
                  </a:lnTo>
                  <a:lnTo>
                    <a:pt x="7442" y="666711"/>
                  </a:lnTo>
                  <a:lnTo>
                    <a:pt x="16573" y="705358"/>
                  </a:lnTo>
                  <a:lnTo>
                    <a:pt x="29146" y="743115"/>
                  </a:lnTo>
                  <a:lnTo>
                    <a:pt x="45046" y="779868"/>
                  </a:lnTo>
                  <a:lnTo>
                    <a:pt x="64135" y="815555"/>
                  </a:lnTo>
                  <a:lnTo>
                    <a:pt x="86309" y="850074"/>
                  </a:lnTo>
                  <a:lnTo>
                    <a:pt x="111442" y="883348"/>
                  </a:lnTo>
                  <a:lnTo>
                    <a:pt x="139395" y="915276"/>
                  </a:lnTo>
                  <a:lnTo>
                    <a:pt x="170078" y="945781"/>
                  </a:lnTo>
                  <a:lnTo>
                    <a:pt x="203339" y="974763"/>
                  </a:lnTo>
                  <a:lnTo>
                    <a:pt x="239077" y="1002157"/>
                  </a:lnTo>
                  <a:lnTo>
                    <a:pt x="277152" y="1027849"/>
                  </a:lnTo>
                  <a:lnTo>
                    <a:pt x="317461" y="1051775"/>
                  </a:lnTo>
                  <a:lnTo>
                    <a:pt x="359879" y="1073835"/>
                  </a:lnTo>
                  <a:lnTo>
                    <a:pt x="404266" y="1093952"/>
                  </a:lnTo>
                  <a:lnTo>
                    <a:pt x="450532" y="1112024"/>
                  </a:lnTo>
                  <a:lnTo>
                    <a:pt x="498525" y="1127963"/>
                  </a:lnTo>
                  <a:lnTo>
                    <a:pt x="548144" y="1141691"/>
                  </a:lnTo>
                  <a:lnTo>
                    <a:pt x="599262" y="1153121"/>
                  </a:lnTo>
                  <a:lnTo>
                    <a:pt x="651751" y="1162164"/>
                  </a:lnTo>
                  <a:lnTo>
                    <a:pt x="705485" y="1168742"/>
                  </a:lnTo>
                  <a:lnTo>
                    <a:pt x="760361" y="1172743"/>
                  </a:lnTo>
                  <a:lnTo>
                    <a:pt x="816254" y="1174089"/>
                  </a:lnTo>
                  <a:lnTo>
                    <a:pt x="872134" y="1172743"/>
                  </a:lnTo>
                  <a:lnTo>
                    <a:pt x="927011" y="1168742"/>
                  </a:lnTo>
                  <a:lnTo>
                    <a:pt x="980744" y="1162164"/>
                  </a:lnTo>
                  <a:lnTo>
                    <a:pt x="1033233" y="1153121"/>
                  </a:lnTo>
                  <a:lnTo>
                    <a:pt x="1084351" y="1141691"/>
                  </a:lnTo>
                  <a:lnTo>
                    <a:pt x="1133970" y="1127963"/>
                  </a:lnTo>
                  <a:lnTo>
                    <a:pt x="1181963" y="1112024"/>
                  </a:lnTo>
                  <a:lnTo>
                    <a:pt x="1228229" y="1093952"/>
                  </a:lnTo>
                  <a:lnTo>
                    <a:pt x="1272616" y="1073835"/>
                  </a:lnTo>
                  <a:lnTo>
                    <a:pt x="1315034" y="1051775"/>
                  </a:lnTo>
                  <a:lnTo>
                    <a:pt x="1355344" y="1027849"/>
                  </a:lnTo>
                  <a:lnTo>
                    <a:pt x="1393431" y="1002157"/>
                  </a:lnTo>
                  <a:lnTo>
                    <a:pt x="1429156" y="974763"/>
                  </a:lnTo>
                  <a:lnTo>
                    <a:pt x="1462417" y="945781"/>
                  </a:lnTo>
                  <a:lnTo>
                    <a:pt x="1493100" y="915276"/>
                  </a:lnTo>
                  <a:lnTo>
                    <a:pt x="1521053" y="883348"/>
                  </a:lnTo>
                  <a:lnTo>
                    <a:pt x="1546186" y="850074"/>
                  </a:lnTo>
                  <a:lnTo>
                    <a:pt x="1568361" y="815555"/>
                  </a:lnTo>
                  <a:lnTo>
                    <a:pt x="1587449" y="779868"/>
                  </a:lnTo>
                  <a:lnTo>
                    <a:pt x="1603349" y="743115"/>
                  </a:lnTo>
                  <a:lnTo>
                    <a:pt x="1615922" y="705358"/>
                  </a:lnTo>
                  <a:lnTo>
                    <a:pt x="1625053" y="666711"/>
                  </a:lnTo>
                  <a:lnTo>
                    <a:pt x="1630616" y="627240"/>
                  </a:lnTo>
                  <a:lnTo>
                    <a:pt x="1632508" y="5870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60218" y="6832034"/>
              <a:ext cx="544195" cy="646430"/>
            </a:xfrm>
            <a:custGeom>
              <a:avLst/>
              <a:gdLst/>
              <a:ahLst/>
              <a:cxnLst/>
              <a:rect l="l" t="t" r="r" b="b"/>
              <a:pathLst>
                <a:path w="544194" h="646429">
                  <a:moveTo>
                    <a:pt x="534730" y="0"/>
                  </a:moveTo>
                  <a:lnTo>
                    <a:pt x="536137" y="6126"/>
                  </a:lnTo>
                  <a:lnTo>
                    <a:pt x="541714" y="46786"/>
                  </a:lnTo>
                  <a:lnTo>
                    <a:pt x="543601" y="88233"/>
                  </a:lnTo>
                  <a:lnTo>
                    <a:pt x="541714" y="129680"/>
                  </a:lnTo>
                  <a:lnTo>
                    <a:pt x="540998" y="134897"/>
                  </a:lnTo>
                </a:path>
                <a:path w="544194" h="646429">
                  <a:moveTo>
                    <a:pt x="60087" y="630318"/>
                  </a:moveTo>
                  <a:lnTo>
                    <a:pt x="48954" y="633782"/>
                  </a:lnTo>
                  <a:lnTo>
                    <a:pt x="118" y="646044"/>
                  </a:lnTo>
                </a:path>
              </a:pathLst>
            </a:custGeom>
            <a:ln w="444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47566" y="6716170"/>
              <a:ext cx="663575" cy="706755"/>
            </a:xfrm>
            <a:custGeom>
              <a:avLst/>
              <a:gdLst/>
              <a:ahLst/>
              <a:cxnLst/>
              <a:rect l="l" t="t" r="r" b="b"/>
              <a:pathLst>
                <a:path w="663575" h="706754">
                  <a:moveTo>
                    <a:pt x="343986" y="0"/>
                  </a:moveTo>
                  <a:lnTo>
                    <a:pt x="306568" y="12866"/>
                  </a:lnTo>
                  <a:lnTo>
                    <a:pt x="13912" y="424849"/>
                  </a:lnTo>
                  <a:lnTo>
                    <a:pt x="0" y="467040"/>
                  </a:lnTo>
                  <a:lnTo>
                    <a:pt x="3993" y="485576"/>
                  </a:lnTo>
                  <a:lnTo>
                    <a:pt x="15233" y="499220"/>
                  </a:lnTo>
                  <a:lnTo>
                    <a:pt x="302342" y="700248"/>
                  </a:lnTo>
                  <a:lnTo>
                    <a:pt x="319006" y="706141"/>
                  </a:lnTo>
                  <a:lnTo>
                    <a:pt x="337791" y="703553"/>
                  </a:lnTo>
                  <a:lnTo>
                    <a:pt x="372687" y="676055"/>
                  </a:lnTo>
                  <a:lnTo>
                    <a:pt x="649103" y="281301"/>
                  </a:lnTo>
                  <a:lnTo>
                    <a:pt x="662992" y="239100"/>
                  </a:lnTo>
                  <a:lnTo>
                    <a:pt x="658988" y="220566"/>
                  </a:lnTo>
                  <a:lnTo>
                    <a:pt x="647744" y="206929"/>
                  </a:lnTo>
                  <a:lnTo>
                    <a:pt x="360648" y="5901"/>
                  </a:lnTo>
                  <a:lnTo>
                    <a:pt x="343986" y="0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47566" y="6716170"/>
              <a:ext cx="663575" cy="706755"/>
            </a:xfrm>
            <a:custGeom>
              <a:avLst/>
              <a:gdLst/>
              <a:ahLst/>
              <a:cxnLst/>
              <a:rect l="l" t="t" r="r" b="b"/>
              <a:pathLst>
                <a:path w="663575" h="706754">
                  <a:moveTo>
                    <a:pt x="647744" y="206929"/>
                  </a:moveTo>
                  <a:lnTo>
                    <a:pt x="658988" y="220566"/>
                  </a:lnTo>
                  <a:lnTo>
                    <a:pt x="662992" y="239100"/>
                  </a:lnTo>
                  <a:lnTo>
                    <a:pt x="659712" y="260141"/>
                  </a:lnTo>
                  <a:lnTo>
                    <a:pt x="372687" y="676055"/>
                  </a:lnTo>
                  <a:lnTo>
                    <a:pt x="337791" y="703553"/>
                  </a:lnTo>
                  <a:lnTo>
                    <a:pt x="319006" y="706141"/>
                  </a:lnTo>
                  <a:lnTo>
                    <a:pt x="302342" y="700248"/>
                  </a:lnTo>
                  <a:lnTo>
                    <a:pt x="15233" y="499220"/>
                  </a:lnTo>
                  <a:lnTo>
                    <a:pt x="3993" y="485576"/>
                  </a:lnTo>
                  <a:lnTo>
                    <a:pt x="0" y="467040"/>
                  </a:lnTo>
                  <a:lnTo>
                    <a:pt x="3292" y="446001"/>
                  </a:lnTo>
                  <a:lnTo>
                    <a:pt x="290328" y="30082"/>
                  </a:lnTo>
                  <a:lnTo>
                    <a:pt x="325207" y="2580"/>
                  </a:lnTo>
                  <a:lnTo>
                    <a:pt x="343986" y="0"/>
                  </a:lnTo>
                  <a:lnTo>
                    <a:pt x="360648" y="5901"/>
                  </a:lnTo>
                  <a:lnTo>
                    <a:pt x="647744" y="206929"/>
                  </a:lnTo>
                </a:path>
              </a:pathLst>
            </a:custGeom>
            <a:ln w="3175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322292" y="6763480"/>
              <a:ext cx="220878" cy="1691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72489" y="6782879"/>
              <a:ext cx="588010" cy="615950"/>
            </a:xfrm>
            <a:custGeom>
              <a:avLst/>
              <a:gdLst/>
              <a:ahLst/>
              <a:cxnLst/>
              <a:rect l="l" t="t" r="r" b="b"/>
              <a:pathLst>
                <a:path w="588010" h="615950">
                  <a:moveTo>
                    <a:pt x="280695" y="0"/>
                  </a:moveTo>
                  <a:lnTo>
                    <a:pt x="0" y="400875"/>
                  </a:lnTo>
                  <a:lnTo>
                    <a:pt x="306819" y="615708"/>
                  </a:lnTo>
                  <a:lnTo>
                    <a:pt x="587514" y="214820"/>
                  </a:lnTo>
                  <a:lnTo>
                    <a:pt x="2806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234414" y="6744068"/>
              <a:ext cx="330835" cy="271780"/>
            </a:xfrm>
            <a:custGeom>
              <a:avLst/>
              <a:gdLst/>
              <a:ahLst/>
              <a:cxnLst/>
              <a:rect l="l" t="t" r="r" b="b"/>
              <a:pathLst>
                <a:path w="330834" h="271779">
                  <a:moveTo>
                    <a:pt x="43459" y="23342"/>
                  </a:moveTo>
                  <a:lnTo>
                    <a:pt x="25609" y="27195"/>
                  </a:lnTo>
                  <a:lnTo>
                    <a:pt x="10131" y="36151"/>
                  </a:lnTo>
                  <a:lnTo>
                    <a:pt x="0" y="46189"/>
                  </a:lnTo>
                  <a:lnTo>
                    <a:pt x="321386" y="271208"/>
                  </a:lnTo>
                  <a:lnTo>
                    <a:pt x="327352" y="258261"/>
                  </a:lnTo>
                  <a:lnTo>
                    <a:pt x="330474" y="240658"/>
                  </a:lnTo>
                  <a:lnTo>
                    <a:pt x="327988" y="222570"/>
                  </a:lnTo>
                  <a:lnTo>
                    <a:pt x="317131" y="208165"/>
                  </a:lnTo>
                  <a:lnTo>
                    <a:pt x="264502" y="171310"/>
                  </a:lnTo>
                  <a:lnTo>
                    <a:pt x="310337" y="105854"/>
                  </a:lnTo>
                  <a:lnTo>
                    <a:pt x="304954" y="102082"/>
                  </a:lnTo>
                  <a:lnTo>
                    <a:pt x="278853" y="102082"/>
                  </a:lnTo>
                  <a:lnTo>
                    <a:pt x="265290" y="92595"/>
                  </a:lnTo>
                  <a:lnTo>
                    <a:pt x="263652" y="83261"/>
                  </a:lnTo>
                  <a:lnTo>
                    <a:pt x="267311" y="78022"/>
                  </a:lnTo>
                  <a:lnTo>
                    <a:pt x="239714" y="78022"/>
                  </a:lnTo>
                  <a:lnTo>
                    <a:pt x="229711" y="77845"/>
                  </a:lnTo>
                  <a:lnTo>
                    <a:pt x="220218" y="73698"/>
                  </a:lnTo>
                  <a:lnTo>
                    <a:pt x="213070" y="66191"/>
                  </a:lnTo>
                  <a:lnTo>
                    <a:pt x="212792" y="65468"/>
                  </a:lnTo>
                  <a:lnTo>
                    <a:pt x="113334" y="65468"/>
                  </a:lnTo>
                  <a:lnTo>
                    <a:pt x="60706" y="28613"/>
                  </a:lnTo>
                  <a:lnTo>
                    <a:pt x="43459" y="23342"/>
                  </a:lnTo>
                  <a:close/>
                </a:path>
                <a:path w="330834" h="271779">
                  <a:moveTo>
                    <a:pt x="292938" y="93662"/>
                  </a:moveTo>
                  <a:lnTo>
                    <a:pt x="288201" y="100444"/>
                  </a:lnTo>
                  <a:lnTo>
                    <a:pt x="278853" y="102082"/>
                  </a:lnTo>
                  <a:lnTo>
                    <a:pt x="304954" y="102082"/>
                  </a:lnTo>
                  <a:lnTo>
                    <a:pt x="292938" y="93662"/>
                  </a:lnTo>
                  <a:close/>
                </a:path>
                <a:path w="330834" h="271779">
                  <a:moveTo>
                    <a:pt x="257594" y="18630"/>
                  </a:moveTo>
                  <a:lnTo>
                    <a:pt x="249885" y="32219"/>
                  </a:lnTo>
                  <a:lnTo>
                    <a:pt x="256015" y="39849"/>
                  </a:lnTo>
                  <a:lnTo>
                    <a:pt x="259643" y="48953"/>
                  </a:lnTo>
                  <a:lnTo>
                    <a:pt x="260059" y="58460"/>
                  </a:lnTo>
                  <a:lnTo>
                    <a:pt x="256552" y="67297"/>
                  </a:lnTo>
                  <a:lnTo>
                    <a:pt x="249051" y="74437"/>
                  </a:lnTo>
                  <a:lnTo>
                    <a:pt x="239714" y="78022"/>
                  </a:lnTo>
                  <a:lnTo>
                    <a:pt x="267311" y="78022"/>
                  </a:lnTo>
                  <a:lnTo>
                    <a:pt x="268389" y="76479"/>
                  </a:lnTo>
                  <a:lnTo>
                    <a:pt x="268833" y="75882"/>
                  </a:lnTo>
                  <a:lnTo>
                    <a:pt x="275546" y="60996"/>
                  </a:lnTo>
                  <a:lnTo>
                    <a:pt x="276044" y="45351"/>
                  </a:lnTo>
                  <a:lnTo>
                    <a:pt x="270126" y="30658"/>
                  </a:lnTo>
                  <a:lnTo>
                    <a:pt x="257594" y="18630"/>
                  </a:lnTo>
                  <a:close/>
                </a:path>
                <a:path w="330834" h="271779">
                  <a:moveTo>
                    <a:pt x="159169" y="0"/>
                  </a:moveTo>
                  <a:lnTo>
                    <a:pt x="113334" y="65468"/>
                  </a:lnTo>
                  <a:lnTo>
                    <a:pt x="212792" y="65468"/>
                  </a:lnTo>
                  <a:lnTo>
                    <a:pt x="209481" y="56853"/>
                  </a:lnTo>
                  <a:lnTo>
                    <a:pt x="209657" y="46850"/>
                  </a:lnTo>
                  <a:lnTo>
                    <a:pt x="213610" y="37795"/>
                  </a:lnTo>
                  <a:lnTo>
                    <a:pt x="187032" y="37795"/>
                  </a:lnTo>
                  <a:lnTo>
                    <a:pt x="173469" y="28308"/>
                  </a:lnTo>
                  <a:lnTo>
                    <a:pt x="171831" y="18961"/>
                  </a:lnTo>
                  <a:lnTo>
                    <a:pt x="176568" y="12192"/>
                  </a:lnTo>
                  <a:lnTo>
                    <a:pt x="159169" y="0"/>
                  </a:lnTo>
                  <a:close/>
                </a:path>
                <a:path w="330834" h="271779">
                  <a:moveTo>
                    <a:pt x="240735" y="11516"/>
                  </a:moveTo>
                  <a:lnTo>
                    <a:pt x="225453" y="11552"/>
                  </a:lnTo>
                  <a:lnTo>
                    <a:pt x="212224" y="17657"/>
                  </a:lnTo>
                  <a:lnTo>
                    <a:pt x="201523" y="28752"/>
                  </a:lnTo>
                  <a:lnTo>
                    <a:pt x="201117" y="29375"/>
                  </a:lnTo>
                  <a:lnTo>
                    <a:pt x="196367" y="36144"/>
                  </a:lnTo>
                  <a:lnTo>
                    <a:pt x="187032" y="37795"/>
                  </a:lnTo>
                  <a:lnTo>
                    <a:pt x="213610" y="37795"/>
                  </a:lnTo>
                  <a:lnTo>
                    <a:pt x="213804" y="37350"/>
                  </a:lnTo>
                  <a:lnTo>
                    <a:pt x="221140" y="30814"/>
                  </a:lnTo>
                  <a:lnTo>
                    <a:pt x="230449" y="27951"/>
                  </a:lnTo>
                  <a:lnTo>
                    <a:pt x="252306" y="27951"/>
                  </a:lnTo>
                  <a:lnTo>
                    <a:pt x="257594" y="18630"/>
                  </a:lnTo>
                  <a:lnTo>
                    <a:pt x="240735" y="11516"/>
                  </a:lnTo>
                  <a:close/>
                </a:path>
                <a:path w="330834" h="271779">
                  <a:moveTo>
                    <a:pt x="252306" y="27951"/>
                  </a:moveTo>
                  <a:lnTo>
                    <a:pt x="230449" y="27951"/>
                  </a:lnTo>
                  <a:lnTo>
                    <a:pt x="240456" y="28504"/>
                  </a:lnTo>
                  <a:lnTo>
                    <a:pt x="249885" y="32219"/>
                  </a:lnTo>
                  <a:lnTo>
                    <a:pt x="252306" y="27951"/>
                  </a:lnTo>
                  <a:close/>
                </a:path>
              </a:pathLst>
            </a:custGeom>
            <a:solidFill>
              <a:srgbClr val="BC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234414" y="6744068"/>
              <a:ext cx="330835" cy="271780"/>
            </a:xfrm>
            <a:custGeom>
              <a:avLst/>
              <a:gdLst/>
              <a:ahLst/>
              <a:cxnLst/>
              <a:rect l="l" t="t" r="r" b="b"/>
              <a:pathLst>
                <a:path w="330834" h="271779">
                  <a:moveTo>
                    <a:pt x="249885" y="32219"/>
                  </a:moveTo>
                  <a:lnTo>
                    <a:pt x="240456" y="28504"/>
                  </a:lnTo>
                  <a:lnTo>
                    <a:pt x="230449" y="27951"/>
                  </a:lnTo>
                  <a:lnTo>
                    <a:pt x="221140" y="30814"/>
                  </a:lnTo>
                  <a:lnTo>
                    <a:pt x="213804" y="37350"/>
                  </a:lnTo>
                  <a:lnTo>
                    <a:pt x="209657" y="46850"/>
                  </a:lnTo>
                  <a:lnTo>
                    <a:pt x="209481" y="56853"/>
                  </a:lnTo>
                  <a:lnTo>
                    <a:pt x="213070" y="66191"/>
                  </a:lnTo>
                  <a:lnTo>
                    <a:pt x="220218" y="73698"/>
                  </a:lnTo>
                  <a:lnTo>
                    <a:pt x="229711" y="77845"/>
                  </a:lnTo>
                  <a:lnTo>
                    <a:pt x="239714" y="78022"/>
                  </a:lnTo>
                  <a:lnTo>
                    <a:pt x="249051" y="74437"/>
                  </a:lnTo>
                  <a:lnTo>
                    <a:pt x="256552" y="67297"/>
                  </a:lnTo>
                  <a:lnTo>
                    <a:pt x="260059" y="58460"/>
                  </a:lnTo>
                  <a:lnTo>
                    <a:pt x="259643" y="48953"/>
                  </a:lnTo>
                  <a:lnTo>
                    <a:pt x="256015" y="39849"/>
                  </a:lnTo>
                  <a:lnTo>
                    <a:pt x="249885" y="32219"/>
                  </a:lnTo>
                  <a:lnTo>
                    <a:pt x="257594" y="18630"/>
                  </a:lnTo>
                  <a:lnTo>
                    <a:pt x="270126" y="30658"/>
                  </a:lnTo>
                  <a:lnTo>
                    <a:pt x="276044" y="45351"/>
                  </a:lnTo>
                  <a:lnTo>
                    <a:pt x="275546" y="60996"/>
                  </a:lnTo>
                  <a:lnTo>
                    <a:pt x="268833" y="75882"/>
                  </a:lnTo>
                  <a:lnTo>
                    <a:pt x="268389" y="76479"/>
                  </a:lnTo>
                  <a:lnTo>
                    <a:pt x="263652" y="83261"/>
                  </a:lnTo>
                  <a:lnTo>
                    <a:pt x="265290" y="92595"/>
                  </a:lnTo>
                  <a:lnTo>
                    <a:pt x="272072" y="97345"/>
                  </a:lnTo>
                  <a:lnTo>
                    <a:pt x="278853" y="102082"/>
                  </a:lnTo>
                  <a:lnTo>
                    <a:pt x="288201" y="100444"/>
                  </a:lnTo>
                  <a:lnTo>
                    <a:pt x="292938" y="93662"/>
                  </a:lnTo>
                  <a:lnTo>
                    <a:pt x="310337" y="105854"/>
                  </a:lnTo>
                  <a:lnTo>
                    <a:pt x="264502" y="171310"/>
                  </a:lnTo>
                  <a:lnTo>
                    <a:pt x="317131" y="208165"/>
                  </a:lnTo>
                  <a:lnTo>
                    <a:pt x="327988" y="222570"/>
                  </a:lnTo>
                  <a:lnTo>
                    <a:pt x="330474" y="240658"/>
                  </a:lnTo>
                  <a:lnTo>
                    <a:pt x="327352" y="258261"/>
                  </a:lnTo>
                  <a:lnTo>
                    <a:pt x="321386" y="271208"/>
                  </a:lnTo>
                  <a:lnTo>
                    <a:pt x="162369" y="159880"/>
                  </a:lnTo>
                  <a:lnTo>
                    <a:pt x="0" y="46189"/>
                  </a:lnTo>
                  <a:lnTo>
                    <a:pt x="10131" y="36151"/>
                  </a:lnTo>
                  <a:lnTo>
                    <a:pt x="25609" y="27195"/>
                  </a:lnTo>
                  <a:lnTo>
                    <a:pt x="43459" y="23342"/>
                  </a:lnTo>
                  <a:lnTo>
                    <a:pt x="60706" y="28613"/>
                  </a:lnTo>
                  <a:lnTo>
                    <a:pt x="113334" y="65468"/>
                  </a:lnTo>
                  <a:lnTo>
                    <a:pt x="159169" y="0"/>
                  </a:lnTo>
                  <a:lnTo>
                    <a:pt x="176568" y="12192"/>
                  </a:lnTo>
                  <a:lnTo>
                    <a:pt x="171831" y="18961"/>
                  </a:lnTo>
                  <a:lnTo>
                    <a:pt x="173469" y="28308"/>
                  </a:lnTo>
                  <a:lnTo>
                    <a:pt x="180251" y="33058"/>
                  </a:lnTo>
                  <a:lnTo>
                    <a:pt x="187032" y="37795"/>
                  </a:lnTo>
                  <a:lnTo>
                    <a:pt x="196367" y="36144"/>
                  </a:lnTo>
                  <a:lnTo>
                    <a:pt x="201117" y="29375"/>
                  </a:lnTo>
                  <a:lnTo>
                    <a:pt x="201523" y="28752"/>
                  </a:lnTo>
                  <a:lnTo>
                    <a:pt x="212224" y="17657"/>
                  </a:lnTo>
                  <a:lnTo>
                    <a:pt x="225453" y="11552"/>
                  </a:lnTo>
                  <a:lnTo>
                    <a:pt x="240735" y="11516"/>
                  </a:lnTo>
                  <a:lnTo>
                    <a:pt x="257594" y="18630"/>
                  </a:lnTo>
                  <a:lnTo>
                    <a:pt x="249885" y="32219"/>
                  </a:lnTo>
                </a:path>
              </a:pathLst>
            </a:custGeom>
            <a:ln w="3175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482191" y="6763854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30" h="12700">
                  <a:moveTo>
                    <a:pt x="6642" y="0"/>
                  </a:moveTo>
                  <a:lnTo>
                    <a:pt x="0" y="9499"/>
                  </a:lnTo>
                  <a:lnTo>
                    <a:pt x="4622" y="12153"/>
                  </a:lnTo>
                  <a:lnTo>
                    <a:pt x="11163" y="1981"/>
                  </a:lnTo>
                  <a:lnTo>
                    <a:pt x="6642" y="0"/>
                  </a:lnTo>
                  <a:close/>
                </a:path>
              </a:pathLst>
            </a:custGeom>
            <a:solidFill>
              <a:srgbClr val="BC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70086" y="6680345"/>
              <a:ext cx="375920" cy="450850"/>
            </a:xfrm>
            <a:custGeom>
              <a:avLst/>
              <a:gdLst/>
              <a:ahLst/>
              <a:cxnLst/>
              <a:rect l="l" t="t" r="r" b="b"/>
              <a:pathLst>
                <a:path w="375919" h="450850">
                  <a:moveTo>
                    <a:pt x="212651" y="0"/>
                  </a:moveTo>
                  <a:lnTo>
                    <a:pt x="168863" y="2013"/>
                  </a:lnTo>
                  <a:lnTo>
                    <a:pt x="127826" y="9726"/>
                  </a:lnTo>
                  <a:lnTo>
                    <a:pt x="91507" y="22005"/>
                  </a:lnTo>
                  <a:lnTo>
                    <a:pt x="33011" y="60255"/>
                  </a:lnTo>
                  <a:lnTo>
                    <a:pt x="2194" y="116153"/>
                  </a:lnTo>
                  <a:lnTo>
                    <a:pt x="0" y="150940"/>
                  </a:lnTo>
                  <a:lnTo>
                    <a:pt x="6620" y="190291"/>
                  </a:lnTo>
                  <a:lnTo>
                    <a:pt x="33009" y="255386"/>
                  </a:lnTo>
                  <a:lnTo>
                    <a:pt x="76229" y="312719"/>
                  </a:lnTo>
                  <a:lnTo>
                    <a:pt x="90897" y="322879"/>
                  </a:lnTo>
                  <a:lnTo>
                    <a:pt x="196168" y="209061"/>
                  </a:lnTo>
                  <a:lnTo>
                    <a:pt x="155464" y="166910"/>
                  </a:lnTo>
                  <a:lnTo>
                    <a:pt x="145559" y="154373"/>
                  </a:lnTo>
                  <a:lnTo>
                    <a:pt x="137659" y="141869"/>
                  </a:lnTo>
                  <a:lnTo>
                    <a:pt x="131768" y="129398"/>
                  </a:lnTo>
                  <a:lnTo>
                    <a:pt x="127892" y="116961"/>
                  </a:lnTo>
                  <a:lnTo>
                    <a:pt x="135627" y="98533"/>
                  </a:lnTo>
                  <a:lnTo>
                    <a:pt x="145993" y="93766"/>
                  </a:lnTo>
                  <a:lnTo>
                    <a:pt x="157088" y="91486"/>
                  </a:lnTo>
                  <a:lnTo>
                    <a:pt x="168915" y="91695"/>
                  </a:lnTo>
                  <a:lnTo>
                    <a:pt x="211556" y="111386"/>
                  </a:lnTo>
                  <a:lnTo>
                    <a:pt x="240054" y="157261"/>
                  </a:lnTo>
                  <a:lnTo>
                    <a:pt x="241125" y="180005"/>
                  </a:lnTo>
                  <a:lnTo>
                    <a:pt x="236427" y="205429"/>
                  </a:lnTo>
                  <a:lnTo>
                    <a:pt x="229189" y="260071"/>
                  </a:lnTo>
                  <a:lnTo>
                    <a:pt x="227892" y="328770"/>
                  </a:lnTo>
                  <a:lnTo>
                    <a:pt x="229501" y="390561"/>
                  </a:lnTo>
                  <a:lnTo>
                    <a:pt x="245416" y="442903"/>
                  </a:lnTo>
                  <a:lnTo>
                    <a:pt x="278609" y="450383"/>
                  </a:lnTo>
                  <a:lnTo>
                    <a:pt x="319053" y="448266"/>
                  </a:lnTo>
                  <a:lnTo>
                    <a:pt x="355242" y="437897"/>
                  </a:lnTo>
                  <a:lnTo>
                    <a:pt x="375671" y="420625"/>
                  </a:lnTo>
                  <a:lnTo>
                    <a:pt x="368837" y="397796"/>
                  </a:lnTo>
                  <a:lnTo>
                    <a:pt x="354335" y="366548"/>
                  </a:lnTo>
                  <a:lnTo>
                    <a:pt x="337269" y="310414"/>
                  </a:lnTo>
                  <a:lnTo>
                    <a:pt x="324497" y="251803"/>
                  </a:lnTo>
                  <a:lnTo>
                    <a:pt x="322876" y="213125"/>
                  </a:lnTo>
                  <a:lnTo>
                    <a:pt x="338889" y="155120"/>
                  </a:lnTo>
                  <a:lnTo>
                    <a:pt x="343076" y="138921"/>
                  </a:lnTo>
                  <a:lnTo>
                    <a:pt x="344720" y="131261"/>
                  </a:lnTo>
                  <a:lnTo>
                    <a:pt x="344148" y="106429"/>
                  </a:lnTo>
                  <a:lnTo>
                    <a:pt x="337841" y="82584"/>
                  </a:lnTo>
                  <a:lnTo>
                    <a:pt x="325798" y="59722"/>
                  </a:lnTo>
                  <a:lnTo>
                    <a:pt x="308017" y="37840"/>
                  </a:lnTo>
                  <a:lnTo>
                    <a:pt x="282230" y="17908"/>
                  </a:lnTo>
                  <a:lnTo>
                    <a:pt x="250441" y="5296"/>
                  </a:lnTo>
                  <a:lnTo>
                    <a:pt x="212651" y="0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36642" y="7144658"/>
              <a:ext cx="151049" cy="17882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 rot="19020000">
            <a:off x="464191" y="6670129"/>
            <a:ext cx="165130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D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pc="10" dirty="0"/>
              <a:t>61</a:t>
            </a:r>
          </a:p>
        </p:txBody>
      </p:sp>
      <p:sp>
        <p:nvSpPr>
          <p:cNvPr id="36" name="object 36"/>
          <p:cNvSpPr txBox="1"/>
          <p:nvPr/>
        </p:nvSpPr>
        <p:spPr>
          <a:xfrm rot="19320000">
            <a:off x="555701" y="6602341"/>
            <a:ext cx="137843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i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37" name="object 37"/>
          <p:cNvSpPr txBox="1"/>
          <p:nvPr/>
        </p:nvSpPr>
        <p:spPr>
          <a:xfrm rot="19860000">
            <a:off x="627343" y="6545943"/>
            <a:ext cx="162213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d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38" name="object 38"/>
          <p:cNvSpPr txBox="1"/>
          <p:nvPr/>
        </p:nvSpPr>
        <p:spPr>
          <a:xfrm rot="21180000">
            <a:off x="819192" y="6478327"/>
            <a:ext cx="15638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y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39" name="object 39"/>
          <p:cNvSpPr txBox="1"/>
          <p:nvPr/>
        </p:nvSpPr>
        <p:spPr>
          <a:xfrm rot="60000">
            <a:off x="939783" y="6471899"/>
            <a:ext cx="15906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o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40" name="object 40"/>
          <p:cNvSpPr txBox="1"/>
          <p:nvPr/>
        </p:nvSpPr>
        <p:spPr>
          <a:xfrm rot="300000">
            <a:off x="1063191" y="6479547"/>
            <a:ext cx="157707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u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41" name="object 41"/>
          <p:cNvSpPr txBox="1"/>
          <p:nvPr/>
        </p:nvSpPr>
        <p:spPr>
          <a:xfrm rot="900000">
            <a:off x="1256866" y="6518700"/>
            <a:ext cx="15638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k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42" name="object 42"/>
          <p:cNvSpPr txBox="1"/>
          <p:nvPr/>
        </p:nvSpPr>
        <p:spPr>
          <a:xfrm rot="1500000">
            <a:off x="1368744" y="6560348"/>
            <a:ext cx="15638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n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43" name="object 43"/>
          <p:cNvSpPr txBox="1"/>
          <p:nvPr/>
        </p:nvSpPr>
        <p:spPr>
          <a:xfrm rot="2160000">
            <a:off x="1471967" y="6624896"/>
            <a:ext cx="15906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o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44" name="object 44"/>
          <p:cNvSpPr txBox="1"/>
          <p:nvPr/>
        </p:nvSpPr>
        <p:spPr>
          <a:xfrm rot="2940000">
            <a:off x="1566687" y="6717130"/>
            <a:ext cx="171663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w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45" name="object 45"/>
          <p:cNvSpPr txBox="1"/>
          <p:nvPr/>
        </p:nvSpPr>
        <p:spPr>
          <a:xfrm rot="3780000">
            <a:off x="1648005" y="6825414"/>
            <a:ext cx="155088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?</a:t>
            </a:r>
            <a:endParaRPr sz="105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5623" y="5993766"/>
            <a:ext cx="1540489" cy="12585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02630" y="4691383"/>
            <a:ext cx="5222240" cy="1789430"/>
            <a:chOff x="602630" y="4691383"/>
            <a:chExt cx="5222240" cy="1789430"/>
          </a:xfrm>
        </p:grpSpPr>
        <p:sp>
          <p:nvSpPr>
            <p:cNvPr id="4" name="object 4"/>
            <p:cNvSpPr/>
            <p:nvPr/>
          </p:nvSpPr>
          <p:spPr>
            <a:xfrm>
              <a:off x="602630" y="4691383"/>
              <a:ext cx="2036113" cy="96773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43505" y="5568950"/>
              <a:ext cx="3180755" cy="9118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983113" y="6584319"/>
            <a:ext cx="4388051" cy="8140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74035" y="4518025"/>
            <a:ext cx="2926565" cy="10039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2954654" y="2912116"/>
            <a:ext cx="3392170" cy="1303655"/>
            <a:chOff x="2954654" y="2912116"/>
            <a:chExt cx="3392170" cy="1303655"/>
          </a:xfrm>
        </p:grpSpPr>
        <p:sp>
          <p:nvSpPr>
            <p:cNvPr id="9" name="object 9"/>
            <p:cNvSpPr/>
            <p:nvPr/>
          </p:nvSpPr>
          <p:spPr>
            <a:xfrm>
              <a:off x="4648209" y="2912116"/>
              <a:ext cx="1698615" cy="130353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54654" y="2953384"/>
              <a:ext cx="1653540" cy="125856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4933962" y="1613543"/>
            <a:ext cx="1114306" cy="9423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20720" y="1638304"/>
            <a:ext cx="850900" cy="95756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4066" y="1684654"/>
            <a:ext cx="2515424" cy="27793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1098550" y="7686040"/>
            <a:ext cx="5201920" cy="1134110"/>
            <a:chOff x="1098550" y="7686040"/>
            <a:chExt cx="5201920" cy="1134110"/>
          </a:xfrm>
        </p:grpSpPr>
        <p:sp>
          <p:nvSpPr>
            <p:cNvPr id="15" name="object 15"/>
            <p:cNvSpPr/>
            <p:nvPr/>
          </p:nvSpPr>
          <p:spPr>
            <a:xfrm>
              <a:off x="1098550" y="7686040"/>
              <a:ext cx="5201920" cy="1134110"/>
            </a:xfrm>
            <a:custGeom>
              <a:avLst/>
              <a:gdLst/>
              <a:ahLst/>
              <a:cxnLst/>
              <a:rect l="l" t="t" r="r" b="b"/>
              <a:pathLst>
                <a:path w="5201920" h="1134109">
                  <a:moveTo>
                    <a:pt x="5201920" y="1134109"/>
                  </a:moveTo>
                  <a:lnTo>
                    <a:pt x="0" y="1134109"/>
                  </a:lnTo>
                  <a:lnTo>
                    <a:pt x="0" y="0"/>
                  </a:lnTo>
                  <a:lnTo>
                    <a:pt x="5201920" y="0"/>
                  </a:lnTo>
                  <a:lnTo>
                    <a:pt x="5201920" y="1134109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11260" y="7686040"/>
              <a:ext cx="1289685" cy="113664"/>
            </a:xfrm>
            <a:custGeom>
              <a:avLst/>
              <a:gdLst/>
              <a:ahLst/>
              <a:cxnLst/>
              <a:rect l="l" t="t" r="r" b="b"/>
              <a:pathLst>
                <a:path w="1289685" h="113665">
                  <a:moveTo>
                    <a:pt x="1172926" y="113613"/>
                  </a:moveTo>
                  <a:lnTo>
                    <a:pt x="1098727" y="113232"/>
                  </a:lnTo>
                  <a:lnTo>
                    <a:pt x="1025358" y="112098"/>
                  </a:lnTo>
                  <a:lnTo>
                    <a:pt x="952889" y="110228"/>
                  </a:lnTo>
                  <a:lnTo>
                    <a:pt x="881386" y="107638"/>
                  </a:lnTo>
                  <a:lnTo>
                    <a:pt x="810918" y="104343"/>
                  </a:lnTo>
                  <a:lnTo>
                    <a:pt x="741552" y="100360"/>
                  </a:lnTo>
                  <a:lnTo>
                    <a:pt x="673356" y="95704"/>
                  </a:lnTo>
                  <a:lnTo>
                    <a:pt x="606397" y="90391"/>
                  </a:lnTo>
                  <a:lnTo>
                    <a:pt x="540743" y="84438"/>
                  </a:lnTo>
                  <a:lnTo>
                    <a:pt x="476462" y="77859"/>
                  </a:lnTo>
                  <a:lnTo>
                    <a:pt x="413622" y="70672"/>
                  </a:lnTo>
                  <a:lnTo>
                    <a:pt x="352290" y="62891"/>
                  </a:lnTo>
                  <a:lnTo>
                    <a:pt x="292533" y="54534"/>
                  </a:lnTo>
                  <a:lnTo>
                    <a:pt x="234421" y="45615"/>
                  </a:lnTo>
                  <a:lnTo>
                    <a:pt x="178020" y="36150"/>
                  </a:lnTo>
                  <a:lnTo>
                    <a:pt x="123398" y="26156"/>
                  </a:lnTo>
                  <a:lnTo>
                    <a:pt x="70623" y="15649"/>
                  </a:lnTo>
                  <a:lnTo>
                    <a:pt x="19762" y="4644"/>
                  </a:lnTo>
                  <a:lnTo>
                    <a:pt x="0" y="0"/>
                  </a:lnTo>
                  <a:lnTo>
                    <a:pt x="1289209" y="112582"/>
                  </a:lnTo>
                  <a:lnTo>
                    <a:pt x="1247125" y="113232"/>
                  </a:lnTo>
                  <a:lnTo>
                    <a:pt x="1172926" y="1136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1098550" y="7686040"/>
          <a:ext cx="5203190" cy="11341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3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9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2754">
                <a:tc>
                  <a:txBody>
                    <a:bodyPr/>
                    <a:lstStyle/>
                    <a:p>
                      <a:pPr marL="125095">
                        <a:lnSpc>
                          <a:spcPts val="1885"/>
                        </a:lnSpc>
                        <a:spcBef>
                          <a:spcPts val="795"/>
                        </a:spcBef>
                      </a:pPr>
                      <a:r>
                        <a:rPr sz="1600" b="1" spc="-80" dirty="0">
                          <a:latin typeface="Trebuchet MS"/>
                          <a:cs typeface="Trebuchet MS"/>
                        </a:rPr>
                        <a:t>eleven</a:t>
                      </a:r>
                      <a:r>
                        <a:rPr sz="1600" b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5" dirty="0">
                          <a:latin typeface="Trebuchet MS"/>
                          <a:cs typeface="Trebuchet MS"/>
                        </a:rPr>
                        <a:t>hens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00965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ts val="1885"/>
                        </a:lnSpc>
                        <a:spcBef>
                          <a:spcPts val="795"/>
                        </a:spcBef>
                      </a:pPr>
                      <a:r>
                        <a:rPr sz="1600" b="1" spc="-100" dirty="0">
                          <a:latin typeface="Trebuchet MS"/>
                          <a:cs typeface="Trebuchet MS"/>
                        </a:rPr>
                        <a:t>fifteen</a:t>
                      </a:r>
                      <a:r>
                        <a:rPr sz="1600" b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30" dirty="0">
                          <a:latin typeface="Trebuchet MS"/>
                          <a:cs typeface="Trebuchet MS"/>
                        </a:rPr>
                        <a:t>frogs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00965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L="113664">
                        <a:lnSpc>
                          <a:spcPts val="1885"/>
                        </a:lnSpc>
                        <a:spcBef>
                          <a:spcPts val="795"/>
                        </a:spcBef>
                      </a:pPr>
                      <a:r>
                        <a:rPr sz="1600" b="1" spc="-80" dirty="0">
                          <a:latin typeface="Trebuchet MS"/>
                          <a:cs typeface="Trebuchet MS"/>
                        </a:rPr>
                        <a:t>nineteen</a:t>
                      </a:r>
                      <a:r>
                        <a:rPr sz="1600" b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50" dirty="0">
                          <a:latin typeface="Trebuchet MS"/>
                          <a:cs typeface="Trebuchet MS"/>
                        </a:rPr>
                        <a:t>lizards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0096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39">
                <a:tc>
                  <a:txBody>
                    <a:bodyPr/>
                    <a:lstStyle/>
                    <a:p>
                      <a:pPr marL="125095">
                        <a:lnSpc>
                          <a:spcPts val="1820"/>
                        </a:lnSpc>
                      </a:pPr>
                      <a:r>
                        <a:rPr sz="1600" b="1" spc="-90" dirty="0">
                          <a:latin typeface="Trebuchet MS"/>
                          <a:cs typeface="Trebuchet MS"/>
                        </a:rPr>
                        <a:t>twelve</a:t>
                      </a:r>
                      <a:r>
                        <a:rPr sz="16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5" dirty="0">
                          <a:latin typeface="Trebuchet MS"/>
                          <a:cs typeface="Trebuchet MS"/>
                        </a:rPr>
                        <a:t>geese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ts val="1820"/>
                        </a:lnSpc>
                      </a:pPr>
                      <a:r>
                        <a:rPr sz="1600" b="1" spc="-80" dirty="0">
                          <a:latin typeface="Trebuchet MS"/>
                          <a:cs typeface="Trebuchet MS"/>
                        </a:rPr>
                        <a:t>sixteen</a:t>
                      </a:r>
                      <a:r>
                        <a:rPr sz="1600" b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20" dirty="0">
                          <a:latin typeface="Trebuchet MS"/>
                          <a:cs typeface="Trebuchet MS"/>
                        </a:rPr>
                        <a:t>snails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L="113664">
                        <a:lnSpc>
                          <a:spcPts val="1820"/>
                        </a:lnSpc>
                      </a:pPr>
                      <a:r>
                        <a:rPr sz="1600" b="1" spc="-90" dirty="0">
                          <a:latin typeface="Trebuchet MS"/>
                          <a:cs typeface="Trebuchet MS"/>
                        </a:rPr>
                        <a:t>twenty</a:t>
                      </a:r>
                      <a:r>
                        <a:rPr sz="16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95" dirty="0">
                          <a:latin typeface="Trebuchet MS"/>
                          <a:cs typeface="Trebuchet MS"/>
                        </a:rPr>
                        <a:t>butterflies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E1F3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125095">
                        <a:lnSpc>
                          <a:spcPts val="1820"/>
                        </a:lnSpc>
                      </a:pPr>
                      <a:r>
                        <a:rPr sz="1600" b="1" spc="-105" dirty="0">
                          <a:latin typeface="Trebuchet MS"/>
                          <a:cs typeface="Trebuchet MS"/>
                        </a:rPr>
                        <a:t>thirteen </a:t>
                      </a:r>
                      <a:r>
                        <a:rPr sz="1600" spc="-40" dirty="0">
                          <a:latin typeface="Trebuchet MS"/>
                          <a:cs typeface="Trebuchet MS"/>
                        </a:rPr>
                        <a:t>birds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ts val="1820"/>
                        </a:lnSpc>
                      </a:pPr>
                      <a:r>
                        <a:rPr sz="1600" b="1" spc="-70" dirty="0">
                          <a:latin typeface="Trebuchet MS"/>
                          <a:cs typeface="Trebuchet MS"/>
                        </a:rPr>
                        <a:t>seventeen</a:t>
                      </a:r>
                      <a:r>
                        <a:rPr sz="1600" b="1" spc="-11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90" dirty="0">
                          <a:latin typeface="Trebuchet MS"/>
                          <a:cs typeface="Trebuchet MS"/>
                        </a:rPr>
                        <a:t>kittens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1F3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676">
                <a:tc>
                  <a:txBody>
                    <a:bodyPr/>
                    <a:lstStyle/>
                    <a:p>
                      <a:pPr marL="125095">
                        <a:lnSpc>
                          <a:spcPts val="1855"/>
                        </a:lnSpc>
                      </a:pPr>
                      <a:r>
                        <a:rPr sz="1600" b="1" spc="-85" dirty="0">
                          <a:latin typeface="Trebuchet MS"/>
                          <a:cs typeface="Trebuchet MS"/>
                        </a:rPr>
                        <a:t>fourteen</a:t>
                      </a:r>
                      <a:r>
                        <a:rPr sz="1600" b="1" spc="-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65" dirty="0">
                          <a:latin typeface="Trebuchet MS"/>
                          <a:cs typeface="Trebuchet MS"/>
                        </a:rPr>
                        <a:t>mice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ts val="1855"/>
                        </a:lnSpc>
                      </a:pPr>
                      <a:r>
                        <a:rPr sz="1600" b="1" spc="-60" dirty="0">
                          <a:latin typeface="Trebuchet MS"/>
                          <a:cs typeface="Trebuchet MS"/>
                        </a:rPr>
                        <a:t>eighteen</a:t>
                      </a:r>
                      <a:r>
                        <a:rPr sz="1600" b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30" dirty="0">
                          <a:latin typeface="Trebuchet MS"/>
                          <a:cs typeface="Trebuchet MS"/>
                        </a:rPr>
                        <a:t>ants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1F3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" name="object 18"/>
          <p:cNvSpPr txBox="1"/>
          <p:nvPr/>
        </p:nvSpPr>
        <p:spPr>
          <a:xfrm>
            <a:off x="559593" y="549427"/>
            <a:ext cx="573913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marR="115570">
              <a:lnSpc>
                <a:spcPct val="100000"/>
              </a:lnSpc>
              <a:spcBef>
                <a:spcPts val="100"/>
              </a:spcBef>
            </a:pPr>
            <a:r>
              <a:rPr sz="1800" b="1" spc="-45" dirty="0">
                <a:latin typeface="Trebuchet MS"/>
                <a:cs typeface="Trebuchet MS"/>
              </a:rPr>
              <a:t>Numbers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spc="-100" dirty="0">
                <a:latin typeface="Trebuchet MS"/>
                <a:cs typeface="Trebuchet MS"/>
              </a:rPr>
              <a:t>adjectives, </a:t>
            </a:r>
            <a:r>
              <a:rPr sz="1800" spc="-114" dirty="0">
                <a:latin typeface="Trebuchet MS"/>
                <a:cs typeface="Trebuchet MS"/>
              </a:rPr>
              <a:t>too. </a:t>
            </a:r>
            <a:r>
              <a:rPr sz="1800" spc="-100" dirty="0">
                <a:latin typeface="Trebuchet MS"/>
                <a:cs typeface="Trebuchet MS"/>
              </a:rPr>
              <a:t>They </a:t>
            </a:r>
            <a:r>
              <a:rPr sz="1800" spc="-155" dirty="0">
                <a:latin typeface="Trebuchet MS"/>
                <a:cs typeface="Trebuchet MS"/>
              </a:rPr>
              <a:t>tell </a:t>
            </a:r>
            <a:r>
              <a:rPr sz="1800" spc="-35" dirty="0">
                <a:latin typeface="Trebuchet MS"/>
                <a:cs typeface="Trebuchet MS"/>
              </a:rPr>
              <a:t>you </a:t>
            </a:r>
            <a:r>
              <a:rPr sz="1800" spc="-10" dirty="0">
                <a:latin typeface="Trebuchet MS"/>
                <a:cs typeface="Trebuchet MS"/>
              </a:rPr>
              <a:t>how </a:t>
            </a:r>
            <a:r>
              <a:rPr sz="1800" spc="-15" dirty="0">
                <a:latin typeface="Trebuchet MS"/>
                <a:cs typeface="Trebuchet MS"/>
              </a:rPr>
              <a:t>many  </a:t>
            </a:r>
            <a:r>
              <a:rPr sz="1800" spc="-70" dirty="0">
                <a:latin typeface="Trebuchet MS"/>
                <a:cs typeface="Trebuchet MS"/>
              </a:rPr>
              <a:t>people, </a:t>
            </a:r>
            <a:r>
              <a:rPr sz="1800" spc="-45" dirty="0">
                <a:latin typeface="Trebuchet MS"/>
                <a:cs typeface="Trebuchet MS"/>
              </a:rPr>
              <a:t>animals, </a:t>
            </a:r>
            <a:r>
              <a:rPr sz="1800" spc="-70" dirty="0">
                <a:latin typeface="Trebuchet MS"/>
                <a:cs typeface="Trebuchet MS"/>
              </a:rPr>
              <a:t>or </a:t>
            </a:r>
            <a:r>
              <a:rPr sz="1800" spc="-45" dirty="0">
                <a:latin typeface="Trebuchet MS"/>
                <a:cs typeface="Trebuchet MS"/>
              </a:rPr>
              <a:t>things </a:t>
            </a:r>
            <a:r>
              <a:rPr sz="1800" spc="-100" dirty="0">
                <a:latin typeface="Trebuchet MS"/>
                <a:cs typeface="Trebuchet MS"/>
              </a:rPr>
              <a:t>there </a:t>
            </a:r>
            <a:r>
              <a:rPr sz="1800" spc="-85" dirty="0">
                <a:latin typeface="Trebuchet MS"/>
                <a:cs typeface="Trebuchet MS"/>
              </a:rPr>
              <a:t>are. </a:t>
            </a:r>
            <a:r>
              <a:rPr sz="1800" spc="-45" dirty="0">
                <a:latin typeface="Trebuchet MS"/>
                <a:cs typeface="Trebuchet MS"/>
              </a:rPr>
              <a:t>Sometimes </a:t>
            </a:r>
            <a:r>
              <a:rPr sz="1800" spc="-100" dirty="0">
                <a:latin typeface="Trebuchet MS"/>
                <a:cs typeface="Trebuchet MS"/>
              </a:rPr>
              <a:t>they</a:t>
            </a:r>
            <a:r>
              <a:rPr sz="1800" spc="-295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are  </a:t>
            </a:r>
            <a:r>
              <a:rPr sz="1800" spc="-70" dirty="0">
                <a:latin typeface="Trebuchet MS"/>
                <a:cs typeface="Trebuchet MS"/>
              </a:rPr>
              <a:t>called </a:t>
            </a:r>
            <a:r>
              <a:rPr sz="1800" b="1" spc="-90" dirty="0">
                <a:latin typeface="Trebuchet MS"/>
                <a:cs typeface="Trebuchet MS"/>
              </a:rPr>
              <a:t>adjectives </a:t>
            </a:r>
            <a:r>
              <a:rPr sz="1800" b="1" spc="-80" dirty="0">
                <a:latin typeface="Trebuchet MS"/>
                <a:cs typeface="Trebuchet MS"/>
              </a:rPr>
              <a:t>of</a:t>
            </a:r>
            <a:r>
              <a:rPr sz="1800" b="1" spc="-60" dirty="0">
                <a:latin typeface="Trebuchet MS"/>
                <a:cs typeface="Trebuchet MS"/>
              </a:rPr>
              <a:t> </a:t>
            </a:r>
            <a:r>
              <a:rPr sz="1800" b="1" spc="-100" dirty="0">
                <a:latin typeface="Trebuchet MS"/>
                <a:cs typeface="Trebuchet MS"/>
              </a:rPr>
              <a:t>quantity</a:t>
            </a:r>
            <a:r>
              <a:rPr sz="1800" spc="-100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28276" y="4307560"/>
            <a:ext cx="89217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50" dirty="0">
                <a:latin typeface="Trebuchet MS"/>
                <a:cs typeface="Trebuchet MS"/>
              </a:rPr>
              <a:t>one</a:t>
            </a:r>
            <a:r>
              <a:rPr sz="1700" b="1" spc="-155" dirty="0">
                <a:latin typeface="Trebuchet MS"/>
                <a:cs typeface="Trebuchet MS"/>
              </a:rPr>
              <a:t> </a:t>
            </a:r>
            <a:r>
              <a:rPr sz="1700" spc="-50" dirty="0">
                <a:latin typeface="Trebuchet MS"/>
                <a:cs typeface="Trebuchet MS"/>
              </a:rPr>
              <a:t>giant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161245" y="2544165"/>
            <a:ext cx="108394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70" dirty="0">
                <a:latin typeface="Trebuchet MS"/>
                <a:cs typeface="Trebuchet MS"/>
              </a:rPr>
              <a:t>two</a:t>
            </a:r>
            <a:r>
              <a:rPr sz="1700" b="1" spc="-155" dirty="0">
                <a:latin typeface="Trebuchet MS"/>
                <a:cs typeface="Trebuchet MS"/>
              </a:rPr>
              <a:t> </a:t>
            </a:r>
            <a:r>
              <a:rPr sz="1700" spc="-50" dirty="0">
                <a:latin typeface="Trebuchet MS"/>
                <a:cs typeface="Trebuchet MS"/>
              </a:rPr>
              <a:t>princes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849240" y="2532735"/>
            <a:ext cx="151955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114" dirty="0">
                <a:latin typeface="Trebuchet MS"/>
                <a:cs typeface="Trebuchet MS"/>
              </a:rPr>
              <a:t>three</a:t>
            </a:r>
            <a:r>
              <a:rPr sz="1700" b="1" spc="-120" dirty="0">
                <a:latin typeface="Trebuchet MS"/>
                <a:cs typeface="Trebuchet MS"/>
              </a:rPr>
              <a:t> </a:t>
            </a:r>
            <a:r>
              <a:rPr sz="1700" spc="-30" dirty="0">
                <a:latin typeface="Trebuchet MS"/>
                <a:cs typeface="Trebuchet MS"/>
              </a:rPr>
              <a:t>princesses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146310" y="4171035"/>
            <a:ext cx="137604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95" dirty="0">
                <a:latin typeface="Trebuchet MS"/>
                <a:cs typeface="Trebuchet MS"/>
              </a:rPr>
              <a:t>four</a:t>
            </a:r>
            <a:r>
              <a:rPr sz="1700" b="1" spc="-140" dirty="0">
                <a:latin typeface="Trebuchet MS"/>
                <a:cs typeface="Trebuchet MS"/>
              </a:rPr>
              <a:t> </a:t>
            </a:r>
            <a:r>
              <a:rPr sz="1700" spc="-25" dirty="0">
                <a:latin typeface="Trebuchet MS"/>
                <a:cs typeface="Trebuchet MS"/>
              </a:rPr>
              <a:t>mermaids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22938" y="4164050"/>
            <a:ext cx="108775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110" dirty="0">
                <a:latin typeface="Trebuchet MS"/>
                <a:cs typeface="Trebuchet MS"/>
              </a:rPr>
              <a:t>five</a:t>
            </a:r>
            <a:r>
              <a:rPr sz="1700" b="1" spc="-160" dirty="0">
                <a:latin typeface="Trebuchet MS"/>
                <a:cs typeface="Trebuchet MS"/>
              </a:rPr>
              <a:t> </a:t>
            </a:r>
            <a:r>
              <a:rPr sz="1700" spc="-65" dirty="0">
                <a:latin typeface="Trebuchet MS"/>
                <a:cs typeface="Trebuchet MS"/>
              </a:rPr>
              <a:t>witches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77010" y="5621375"/>
            <a:ext cx="86741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80" dirty="0">
                <a:latin typeface="Trebuchet MS"/>
                <a:cs typeface="Trebuchet MS"/>
              </a:rPr>
              <a:t>six</a:t>
            </a:r>
            <a:r>
              <a:rPr sz="1700" b="1" spc="-155" dirty="0">
                <a:latin typeface="Trebuchet MS"/>
                <a:cs typeface="Trebuchet MS"/>
              </a:rPr>
              <a:t> </a:t>
            </a:r>
            <a:r>
              <a:rPr sz="1700" spc="-75" dirty="0">
                <a:latin typeface="Trebuchet MS"/>
                <a:cs typeface="Trebuchet MS"/>
              </a:rPr>
              <a:t>fairies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139933" y="5322925"/>
            <a:ext cx="10795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65" dirty="0">
                <a:latin typeface="Trebuchet MS"/>
                <a:cs typeface="Trebuchet MS"/>
              </a:rPr>
              <a:t>seven</a:t>
            </a:r>
            <a:r>
              <a:rPr sz="1700" b="1" spc="-145" dirty="0">
                <a:latin typeface="Trebuchet MS"/>
                <a:cs typeface="Trebuchet MS"/>
              </a:rPr>
              <a:t> </a:t>
            </a:r>
            <a:r>
              <a:rPr sz="1700" spc="-60" dirty="0">
                <a:latin typeface="Trebuchet MS"/>
                <a:cs typeface="Trebuchet MS"/>
              </a:rPr>
              <a:t>elves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61342" y="7172045"/>
            <a:ext cx="129222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65" dirty="0">
                <a:latin typeface="Trebuchet MS"/>
                <a:cs typeface="Trebuchet MS"/>
              </a:rPr>
              <a:t>eight</a:t>
            </a:r>
            <a:r>
              <a:rPr sz="1700" b="1" spc="-145" dirty="0">
                <a:latin typeface="Trebuchet MS"/>
                <a:cs typeface="Trebuchet MS"/>
              </a:rPr>
              <a:t> </a:t>
            </a:r>
            <a:r>
              <a:rPr sz="1700" spc="-35" dirty="0">
                <a:latin typeface="Trebuchet MS"/>
                <a:cs typeface="Trebuchet MS"/>
              </a:rPr>
              <a:t>puppets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948239" y="6377660"/>
            <a:ext cx="110363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80" dirty="0">
                <a:latin typeface="Trebuchet MS"/>
                <a:cs typeface="Trebuchet MS"/>
              </a:rPr>
              <a:t>nine</a:t>
            </a:r>
            <a:r>
              <a:rPr sz="1700" b="1" spc="-155" dirty="0">
                <a:latin typeface="Trebuchet MS"/>
                <a:cs typeface="Trebuchet MS"/>
              </a:rPr>
              <a:t> </a:t>
            </a:r>
            <a:r>
              <a:rPr sz="1700" spc="-35" dirty="0">
                <a:latin typeface="Trebuchet MS"/>
                <a:cs typeface="Trebuchet MS"/>
              </a:rPr>
              <a:t>dwarfs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925455" y="7285075"/>
            <a:ext cx="98806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100" dirty="0">
                <a:latin typeface="Trebuchet MS"/>
                <a:cs typeface="Trebuchet MS"/>
              </a:rPr>
              <a:t>ten</a:t>
            </a:r>
            <a:r>
              <a:rPr sz="1700" b="1" spc="-145" dirty="0">
                <a:latin typeface="Trebuchet MS"/>
                <a:cs typeface="Trebuchet MS"/>
              </a:rPr>
              <a:t> </a:t>
            </a:r>
            <a:r>
              <a:rPr sz="1700" spc="-5" dirty="0">
                <a:latin typeface="Trebuchet MS"/>
                <a:cs typeface="Trebuchet MS"/>
              </a:rPr>
              <a:t>angels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46100" y="546100"/>
            <a:ext cx="5765800" cy="894715"/>
          </a:xfrm>
          <a:custGeom>
            <a:avLst/>
            <a:gdLst/>
            <a:ahLst/>
            <a:cxnLst/>
            <a:rect l="l" t="t" r="r" b="b"/>
            <a:pathLst>
              <a:path w="5765800" h="894715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780415"/>
                </a:lnTo>
                <a:lnTo>
                  <a:pt x="1785" y="846494"/>
                </a:lnTo>
                <a:lnTo>
                  <a:pt x="14287" y="880427"/>
                </a:lnTo>
                <a:lnTo>
                  <a:pt x="48220" y="892929"/>
                </a:lnTo>
                <a:lnTo>
                  <a:pt x="114300" y="894715"/>
                </a:lnTo>
                <a:lnTo>
                  <a:pt x="5651500" y="894715"/>
                </a:lnTo>
                <a:lnTo>
                  <a:pt x="5717579" y="892929"/>
                </a:lnTo>
                <a:lnTo>
                  <a:pt x="5751512" y="880427"/>
                </a:lnTo>
                <a:lnTo>
                  <a:pt x="5764014" y="846494"/>
                </a:lnTo>
                <a:lnTo>
                  <a:pt x="5765800" y="780415"/>
                </a:lnTo>
                <a:lnTo>
                  <a:pt x="5765800" y="114300"/>
                </a:lnTo>
                <a:lnTo>
                  <a:pt x="5764014" y="48220"/>
                </a:lnTo>
                <a:lnTo>
                  <a:pt x="5751512" y="14287"/>
                </a:lnTo>
                <a:lnTo>
                  <a:pt x="5717579" y="1785"/>
                </a:lnTo>
                <a:lnTo>
                  <a:pt x="5651500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pc="10" dirty="0"/>
              <a:t>62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01695" y="1496716"/>
            <a:ext cx="2284729" cy="16458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07770" y="5097779"/>
            <a:ext cx="1459229" cy="10204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38172" y="5863597"/>
            <a:ext cx="2094634" cy="12871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5040" y="2192661"/>
            <a:ext cx="1902946" cy="20446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59593" y="548792"/>
            <a:ext cx="5739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995" marR="739140">
              <a:lnSpc>
                <a:spcPct val="100000"/>
              </a:lnSpc>
              <a:spcBef>
                <a:spcPts val="100"/>
              </a:spcBef>
            </a:pPr>
            <a:r>
              <a:rPr sz="1800" spc="-85" dirty="0">
                <a:latin typeface="Trebuchet MS"/>
                <a:cs typeface="Trebuchet MS"/>
              </a:rPr>
              <a:t>Other </a:t>
            </a:r>
            <a:r>
              <a:rPr sz="1800" spc="-90" dirty="0">
                <a:latin typeface="Trebuchet MS"/>
                <a:cs typeface="Trebuchet MS"/>
              </a:rPr>
              <a:t>adjectives </a:t>
            </a:r>
            <a:r>
              <a:rPr sz="1800" spc="-155" dirty="0">
                <a:latin typeface="Trebuchet MS"/>
                <a:cs typeface="Trebuchet MS"/>
              </a:rPr>
              <a:t>tell </a:t>
            </a:r>
            <a:r>
              <a:rPr sz="1800" spc="-35" dirty="0">
                <a:latin typeface="Trebuchet MS"/>
                <a:cs typeface="Trebuchet MS"/>
              </a:rPr>
              <a:t>you something </a:t>
            </a:r>
            <a:r>
              <a:rPr sz="1800" spc="-45" dirty="0">
                <a:latin typeface="Trebuchet MS"/>
                <a:cs typeface="Trebuchet MS"/>
              </a:rPr>
              <a:t>about</a:t>
            </a:r>
            <a:r>
              <a:rPr sz="1800" spc="-155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quantity  </a:t>
            </a:r>
            <a:r>
              <a:rPr sz="1800" spc="-100" dirty="0">
                <a:latin typeface="Trebuchet MS"/>
                <a:cs typeface="Trebuchet MS"/>
              </a:rPr>
              <a:t>without </a:t>
            </a:r>
            <a:r>
              <a:rPr sz="1800" spc="-40" dirty="0">
                <a:latin typeface="Trebuchet MS"/>
                <a:cs typeface="Trebuchet MS"/>
              </a:rPr>
              <a:t>giving </a:t>
            </a:r>
            <a:r>
              <a:rPr sz="1800" spc="-35" dirty="0">
                <a:latin typeface="Trebuchet MS"/>
                <a:cs typeface="Trebuchet MS"/>
              </a:rPr>
              <a:t>you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80" dirty="0">
                <a:latin typeface="Trebuchet MS"/>
                <a:cs typeface="Trebuchet MS"/>
              </a:rPr>
              <a:t>exact</a:t>
            </a:r>
            <a:r>
              <a:rPr sz="1800" spc="-204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number.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55813" y="6156045"/>
            <a:ext cx="1033144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70" dirty="0">
                <a:latin typeface="Trebuchet MS"/>
                <a:cs typeface="Trebuchet MS"/>
              </a:rPr>
              <a:t>a </a:t>
            </a:r>
            <a:r>
              <a:rPr sz="1700" b="1" spc="-70" dirty="0">
                <a:latin typeface="Trebuchet MS"/>
                <a:cs typeface="Trebuchet MS"/>
              </a:rPr>
              <a:t>few</a:t>
            </a:r>
            <a:r>
              <a:rPr sz="1700" b="1" spc="-330" dirty="0">
                <a:latin typeface="Trebuchet MS"/>
                <a:cs typeface="Trebuchet MS"/>
              </a:rPr>
              <a:t> </a:t>
            </a:r>
            <a:r>
              <a:rPr sz="1700" spc="-10" dirty="0">
                <a:latin typeface="Trebuchet MS"/>
                <a:cs typeface="Trebuchet MS"/>
              </a:rPr>
              <a:t>cups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54928" y="4253585"/>
            <a:ext cx="128333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70" dirty="0">
                <a:latin typeface="Trebuchet MS"/>
                <a:cs typeface="Trebuchet MS"/>
              </a:rPr>
              <a:t>a </a:t>
            </a:r>
            <a:r>
              <a:rPr sz="1700" b="1" spc="-105" dirty="0">
                <a:latin typeface="Trebuchet MS"/>
                <a:cs typeface="Trebuchet MS"/>
              </a:rPr>
              <a:t>lot </a:t>
            </a:r>
            <a:r>
              <a:rPr sz="1700" b="1" spc="-75" dirty="0">
                <a:latin typeface="Trebuchet MS"/>
                <a:cs typeface="Trebuchet MS"/>
              </a:rPr>
              <a:t>of</a:t>
            </a:r>
            <a:r>
              <a:rPr sz="1700" b="1" spc="-235" dirty="0">
                <a:latin typeface="Trebuchet MS"/>
                <a:cs typeface="Trebuchet MS"/>
              </a:rPr>
              <a:t> </a:t>
            </a:r>
            <a:r>
              <a:rPr sz="1700" spc="-5" dirty="0">
                <a:latin typeface="Trebuchet MS"/>
                <a:cs typeface="Trebuchet MS"/>
              </a:rPr>
              <a:t>books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63174" y="3155670"/>
            <a:ext cx="128778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30" dirty="0">
                <a:latin typeface="Trebuchet MS"/>
                <a:cs typeface="Trebuchet MS"/>
              </a:rPr>
              <a:t>some</a:t>
            </a:r>
            <a:r>
              <a:rPr sz="1700" b="1" spc="-130" dirty="0">
                <a:latin typeface="Trebuchet MS"/>
                <a:cs typeface="Trebuchet MS"/>
              </a:rPr>
              <a:t> </a:t>
            </a:r>
            <a:r>
              <a:rPr sz="1700" spc="-45" dirty="0">
                <a:latin typeface="Trebuchet MS"/>
                <a:cs typeface="Trebuchet MS"/>
              </a:rPr>
              <a:t>soldiers</a:t>
            </a:r>
            <a:endParaRPr sz="17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39804" y="7898876"/>
            <a:ext cx="5760085" cy="741045"/>
            <a:chOff x="539804" y="7898876"/>
            <a:chExt cx="5760085" cy="741045"/>
          </a:xfrm>
        </p:grpSpPr>
        <p:sp>
          <p:nvSpPr>
            <p:cNvPr id="11" name="object 11"/>
            <p:cNvSpPr/>
            <p:nvPr/>
          </p:nvSpPr>
          <p:spPr>
            <a:xfrm>
              <a:off x="539804" y="7898876"/>
              <a:ext cx="5759693" cy="74070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52052" y="7919731"/>
              <a:ext cx="5535295" cy="699135"/>
            </a:xfrm>
            <a:custGeom>
              <a:avLst/>
              <a:gdLst/>
              <a:ahLst/>
              <a:cxnLst/>
              <a:rect l="l" t="t" r="r" b="b"/>
              <a:pathLst>
                <a:path w="5535295" h="699134">
                  <a:moveTo>
                    <a:pt x="5535187" y="699002"/>
                  </a:moveTo>
                  <a:lnTo>
                    <a:pt x="0" y="699002"/>
                  </a:lnTo>
                  <a:lnTo>
                    <a:pt x="0" y="0"/>
                  </a:lnTo>
                  <a:lnTo>
                    <a:pt x="5535187" y="0"/>
                  </a:lnTo>
                  <a:lnTo>
                    <a:pt x="5535187" y="6990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52052" y="7919731"/>
              <a:ext cx="5535295" cy="699135"/>
            </a:xfrm>
            <a:custGeom>
              <a:avLst/>
              <a:gdLst/>
              <a:ahLst/>
              <a:cxnLst/>
              <a:rect l="l" t="t" r="r" b="b"/>
              <a:pathLst>
                <a:path w="5535295" h="699134">
                  <a:moveTo>
                    <a:pt x="0" y="698994"/>
                  </a:moveTo>
                  <a:lnTo>
                    <a:pt x="0" y="0"/>
                  </a:lnTo>
                  <a:lnTo>
                    <a:pt x="5535196" y="0"/>
                  </a:lnTo>
                  <a:lnTo>
                    <a:pt x="5535196" y="698994"/>
                  </a:lnTo>
                  <a:lnTo>
                    <a:pt x="0" y="698994"/>
                  </a:lnTo>
                  <a:close/>
                </a:path>
              </a:pathLst>
            </a:custGeom>
            <a:ln w="3348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32212" y="7935398"/>
              <a:ext cx="5383312" cy="66765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32211" y="7935397"/>
              <a:ext cx="5383530" cy="668020"/>
            </a:xfrm>
            <a:custGeom>
              <a:avLst/>
              <a:gdLst/>
              <a:ahLst/>
              <a:cxnLst/>
              <a:rect l="l" t="t" r="r" b="b"/>
              <a:pathLst>
                <a:path w="5383530" h="668020">
                  <a:moveTo>
                    <a:pt x="0" y="667662"/>
                  </a:moveTo>
                  <a:lnTo>
                    <a:pt x="0" y="0"/>
                  </a:lnTo>
                  <a:lnTo>
                    <a:pt x="5383312" y="0"/>
                  </a:lnTo>
                  <a:lnTo>
                    <a:pt x="5383312" y="667662"/>
                  </a:lnTo>
                  <a:lnTo>
                    <a:pt x="0" y="667662"/>
                  </a:lnTo>
                  <a:close/>
                </a:path>
              </a:pathLst>
            </a:custGeom>
            <a:ln w="3341">
              <a:solidFill>
                <a:srgbClr val="44C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52052" y="7181570"/>
            <a:ext cx="5460365" cy="132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35935">
              <a:lnSpc>
                <a:spcPct val="100000"/>
              </a:lnSpc>
              <a:spcBef>
                <a:spcPts val="100"/>
              </a:spcBef>
            </a:pPr>
            <a:r>
              <a:rPr sz="1700" b="1" spc="70" dirty="0">
                <a:latin typeface="Trebuchet MS"/>
                <a:cs typeface="Trebuchet MS"/>
              </a:rPr>
              <a:t>a </a:t>
            </a:r>
            <a:r>
              <a:rPr sz="1700" b="1" spc="-70" dirty="0">
                <a:latin typeface="Trebuchet MS"/>
                <a:cs typeface="Trebuchet MS"/>
              </a:rPr>
              <a:t>few</a:t>
            </a:r>
            <a:r>
              <a:rPr sz="1700" b="1" spc="-229" dirty="0">
                <a:latin typeface="Trebuchet MS"/>
                <a:cs typeface="Trebuchet MS"/>
              </a:rPr>
              <a:t> </a:t>
            </a:r>
            <a:r>
              <a:rPr sz="1700" spc="-20" dirty="0">
                <a:latin typeface="Trebuchet MS"/>
                <a:cs typeface="Trebuchet MS"/>
              </a:rPr>
              <a:t>puppies</a:t>
            </a:r>
            <a:endParaRPr sz="1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00">
              <a:latin typeface="Trebuchet MS"/>
              <a:cs typeface="Trebuchet MS"/>
            </a:endParaRPr>
          </a:p>
          <a:p>
            <a:pPr marL="1379220" marR="130810">
              <a:lnSpc>
                <a:spcPct val="100000"/>
              </a:lnSpc>
            </a:pPr>
            <a:r>
              <a:rPr sz="1600" spc="-80" dirty="0">
                <a:latin typeface="Trebuchet MS"/>
                <a:cs typeface="Trebuchet MS"/>
              </a:rPr>
              <a:t>Adjectives </a:t>
            </a:r>
            <a:r>
              <a:rPr sz="1600" spc="-105" dirty="0">
                <a:latin typeface="Trebuchet MS"/>
                <a:cs typeface="Trebuchet MS"/>
              </a:rPr>
              <a:t>that </a:t>
            </a:r>
            <a:r>
              <a:rPr sz="1600" spc="-140" dirty="0">
                <a:latin typeface="Trebuchet MS"/>
                <a:cs typeface="Trebuchet MS"/>
              </a:rPr>
              <a:t>tell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-40" dirty="0">
                <a:latin typeface="Trebuchet MS"/>
                <a:cs typeface="Trebuchet MS"/>
              </a:rPr>
              <a:t>about </a:t>
            </a:r>
            <a:r>
              <a:rPr sz="1600" b="1" spc="-75" dirty="0">
                <a:latin typeface="Trebuchet MS"/>
                <a:cs typeface="Trebuchet MS"/>
              </a:rPr>
              <a:t>quantity </a:t>
            </a:r>
            <a:r>
              <a:rPr sz="1600" spc="-40" dirty="0">
                <a:latin typeface="Trebuchet MS"/>
                <a:cs typeface="Trebuchet MS"/>
              </a:rPr>
              <a:t>are</a:t>
            </a:r>
            <a:r>
              <a:rPr sz="1600" spc="-130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also  </a:t>
            </a:r>
            <a:r>
              <a:rPr sz="1600" spc="-65" dirty="0">
                <a:latin typeface="Trebuchet MS"/>
                <a:cs typeface="Trebuchet MS"/>
              </a:rPr>
              <a:t>called </a:t>
            </a:r>
            <a:r>
              <a:rPr sz="1600" b="1" spc="-60" dirty="0">
                <a:latin typeface="Trebuchet MS"/>
                <a:cs typeface="Trebuchet MS"/>
              </a:rPr>
              <a:t>quantifying</a:t>
            </a:r>
            <a:r>
              <a:rPr sz="1600" b="1" spc="-80" dirty="0">
                <a:latin typeface="Trebuchet MS"/>
                <a:cs typeface="Trebuchet MS"/>
              </a:rPr>
              <a:t> </a:t>
            </a:r>
            <a:r>
              <a:rPr sz="1600" b="1" spc="-85" dirty="0">
                <a:latin typeface="Trebuchet MS"/>
                <a:cs typeface="Trebuchet MS"/>
              </a:rPr>
              <a:t>determiners</a:t>
            </a:r>
            <a:r>
              <a:rPr sz="1600" spc="-85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602479" y="3760470"/>
            <a:ext cx="1702435" cy="2112010"/>
            <a:chOff x="4602479" y="3760470"/>
            <a:chExt cx="1702435" cy="2112010"/>
          </a:xfrm>
        </p:grpSpPr>
        <p:sp>
          <p:nvSpPr>
            <p:cNvPr id="18" name="object 18"/>
            <p:cNvSpPr/>
            <p:nvPr/>
          </p:nvSpPr>
          <p:spPr>
            <a:xfrm>
              <a:off x="4602479" y="3760470"/>
              <a:ext cx="1702435" cy="2112010"/>
            </a:xfrm>
            <a:custGeom>
              <a:avLst/>
              <a:gdLst/>
              <a:ahLst/>
              <a:cxnLst/>
              <a:rect l="l" t="t" r="r" b="b"/>
              <a:pathLst>
                <a:path w="1702435" h="2112010">
                  <a:moveTo>
                    <a:pt x="1702434" y="2112010"/>
                  </a:moveTo>
                  <a:lnTo>
                    <a:pt x="0" y="2112010"/>
                  </a:lnTo>
                  <a:lnTo>
                    <a:pt x="0" y="0"/>
                  </a:lnTo>
                  <a:lnTo>
                    <a:pt x="1702434" y="0"/>
                  </a:lnTo>
                  <a:lnTo>
                    <a:pt x="1702434" y="2112010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451391" y="3760470"/>
              <a:ext cx="854075" cy="94615"/>
            </a:xfrm>
            <a:custGeom>
              <a:avLst/>
              <a:gdLst/>
              <a:ahLst/>
              <a:cxnLst/>
              <a:rect l="l" t="t" r="r" b="b"/>
              <a:pathLst>
                <a:path w="854075" h="94614">
                  <a:moveTo>
                    <a:pt x="853523" y="94475"/>
                  </a:moveTo>
                  <a:lnTo>
                    <a:pt x="803581" y="94115"/>
                  </a:lnTo>
                  <a:lnTo>
                    <a:pt x="732338" y="92568"/>
                  </a:lnTo>
                  <a:lnTo>
                    <a:pt x="662425" y="90028"/>
                  </a:lnTo>
                  <a:lnTo>
                    <a:pt x="593979" y="86526"/>
                  </a:lnTo>
                  <a:lnTo>
                    <a:pt x="527132" y="82093"/>
                  </a:lnTo>
                  <a:lnTo>
                    <a:pt x="462020" y="76761"/>
                  </a:lnTo>
                  <a:lnTo>
                    <a:pt x="398775" y="70559"/>
                  </a:lnTo>
                  <a:lnTo>
                    <a:pt x="337533" y="63520"/>
                  </a:lnTo>
                  <a:lnTo>
                    <a:pt x="278428" y="55674"/>
                  </a:lnTo>
                  <a:lnTo>
                    <a:pt x="221594" y="47054"/>
                  </a:lnTo>
                  <a:lnTo>
                    <a:pt x="167164" y="37688"/>
                  </a:lnTo>
                  <a:lnTo>
                    <a:pt x="115274" y="27610"/>
                  </a:lnTo>
                  <a:lnTo>
                    <a:pt x="66057" y="16849"/>
                  </a:lnTo>
                  <a:lnTo>
                    <a:pt x="19648" y="5438"/>
                  </a:lnTo>
                  <a:lnTo>
                    <a:pt x="0" y="0"/>
                  </a:lnTo>
                  <a:lnTo>
                    <a:pt x="853523" y="0"/>
                  </a:lnTo>
                  <a:lnTo>
                    <a:pt x="853523" y="944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602479" y="3760470"/>
            <a:ext cx="1702435" cy="211201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07314">
              <a:lnSpc>
                <a:spcPct val="100000"/>
              </a:lnSpc>
              <a:spcBef>
                <a:spcPts val="730"/>
              </a:spcBef>
            </a:pPr>
            <a:r>
              <a:rPr sz="1600" b="1" spc="65" dirty="0">
                <a:latin typeface="Trebuchet MS"/>
                <a:cs typeface="Trebuchet MS"/>
              </a:rPr>
              <a:t>a </a:t>
            </a:r>
            <a:r>
              <a:rPr sz="1600" b="1" spc="-125" dirty="0">
                <a:latin typeface="Trebuchet MS"/>
                <a:cs typeface="Trebuchet MS"/>
              </a:rPr>
              <a:t>little </a:t>
            </a:r>
            <a:r>
              <a:rPr sz="1600" spc="-85" dirty="0">
                <a:latin typeface="Trebuchet MS"/>
                <a:cs typeface="Trebuchet MS"/>
              </a:rPr>
              <a:t>ice</a:t>
            </a:r>
            <a:r>
              <a:rPr sz="1600" spc="-170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cream</a:t>
            </a:r>
            <a:endParaRPr sz="1600">
              <a:latin typeface="Trebuchet MS"/>
              <a:cs typeface="Trebuchet MS"/>
            </a:endParaRPr>
          </a:p>
          <a:p>
            <a:pPr marL="107314">
              <a:lnSpc>
                <a:spcPct val="100000"/>
              </a:lnSpc>
            </a:pPr>
            <a:r>
              <a:rPr sz="1600" b="1" spc="65" dirty="0">
                <a:latin typeface="Trebuchet MS"/>
                <a:cs typeface="Trebuchet MS"/>
              </a:rPr>
              <a:t>a </a:t>
            </a:r>
            <a:r>
              <a:rPr sz="1600" b="1" spc="-125" dirty="0">
                <a:latin typeface="Trebuchet MS"/>
                <a:cs typeface="Trebuchet MS"/>
              </a:rPr>
              <a:t>little</a:t>
            </a:r>
            <a:r>
              <a:rPr sz="1600" b="1" spc="-215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rice</a:t>
            </a:r>
            <a:endParaRPr sz="1600">
              <a:latin typeface="Trebuchet MS"/>
              <a:cs typeface="Trebuchet MS"/>
            </a:endParaRPr>
          </a:p>
          <a:p>
            <a:pPr marL="107314" marR="121920">
              <a:lnSpc>
                <a:spcPct val="100000"/>
              </a:lnSpc>
            </a:pPr>
            <a:r>
              <a:rPr sz="1600" spc="-80" dirty="0">
                <a:latin typeface="Trebuchet MS"/>
                <a:cs typeface="Trebuchet MS"/>
              </a:rPr>
              <a:t>not </a:t>
            </a:r>
            <a:r>
              <a:rPr sz="1600" b="1" spc="-25" dirty="0">
                <a:latin typeface="Trebuchet MS"/>
                <a:cs typeface="Trebuchet MS"/>
              </a:rPr>
              <a:t>many</a:t>
            </a:r>
            <a:r>
              <a:rPr sz="1600" b="1" spc="-125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people  </a:t>
            </a:r>
            <a:r>
              <a:rPr sz="1600" spc="-75" dirty="0">
                <a:latin typeface="Trebuchet MS"/>
                <a:cs typeface="Trebuchet MS"/>
              </a:rPr>
              <a:t>too </a:t>
            </a:r>
            <a:r>
              <a:rPr sz="1600" b="1" spc="-55" dirty="0">
                <a:latin typeface="Trebuchet MS"/>
                <a:cs typeface="Trebuchet MS"/>
              </a:rPr>
              <a:t>much </a:t>
            </a:r>
            <a:r>
              <a:rPr sz="1600" spc="-65" dirty="0">
                <a:latin typeface="Trebuchet MS"/>
                <a:cs typeface="Trebuchet MS"/>
              </a:rPr>
              <a:t>salt  </a:t>
            </a:r>
            <a:r>
              <a:rPr sz="1600" b="1" spc="-80" dirty="0">
                <a:latin typeface="Trebuchet MS"/>
                <a:cs typeface="Trebuchet MS"/>
              </a:rPr>
              <a:t>lots </a:t>
            </a:r>
            <a:r>
              <a:rPr sz="1600" b="1" spc="-70" dirty="0">
                <a:latin typeface="Trebuchet MS"/>
                <a:cs typeface="Trebuchet MS"/>
              </a:rPr>
              <a:t>of </a:t>
            </a:r>
            <a:r>
              <a:rPr sz="1600" spc="-55" dirty="0">
                <a:latin typeface="Trebuchet MS"/>
                <a:cs typeface="Trebuchet MS"/>
              </a:rPr>
              <a:t>insects  </a:t>
            </a:r>
            <a:r>
              <a:rPr sz="1600" b="1" spc="-85" dirty="0">
                <a:latin typeface="Trebuchet MS"/>
                <a:cs typeface="Trebuchet MS"/>
              </a:rPr>
              <a:t>plenty </a:t>
            </a:r>
            <a:r>
              <a:rPr sz="1600" b="1" spc="-70" dirty="0">
                <a:latin typeface="Trebuchet MS"/>
                <a:cs typeface="Trebuchet MS"/>
              </a:rPr>
              <a:t>of</a:t>
            </a:r>
            <a:r>
              <a:rPr sz="1600" b="1" spc="-105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money</a:t>
            </a:r>
            <a:endParaRPr sz="1600">
              <a:latin typeface="Trebuchet MS"/>
              <a:cs typeface="Trebuchet MS"/>
            </a:endParaRPr>
          </a:p>
          <a:p>
            <a:pPr marL="107314">
              <a:lnSpc>
                <a:spcPts val="2030"/>
              </a:lnSpc>
              <a:spcBef>
                <a:spcPts val="20"/>
              </a:spcBef>
            </a:pPr>
            <a:r>
              <a:rPr sz="1700" b="1" spc="-30" dirty="0">
                <a:latin typeface="Trebuchet MS"/>
                <a:cs typeface="Trebuchet MS"/>
              </a:rPr>
              <a:t>some</a:t>
            </a:r>
            <a:r>
              <a:rPr sz="1700" b="1" spc="-100" dirty="0">
                <a:latin typeface="Trebuchet MS"/>
                <a:cs typeface="Trebuchet MS"/>
              </a:rPr>
              <a:t> </a:t>
            </a:r>
            <a:r>
              <a:rPr sz="1700" spc="-50" dirty="0">
                <a:latin typeface="Trebuchet MS"/>
                <a:cs typeface="Trebuchet MS"/>
              </a:rPr>
              <a:t>food</a:t>
            </a:r>
            <a:endParaRPr sz="1700">
              <a:latin typeface="Trebuchet MS"/>
              <a:cs typeface="Trebuchet MS"/>
            </a:endParaRPr>
          </a:p>
          <a:p>
            <a:pPr marL="107314">
              <a:lnSpc>
                <a:spcPts val="1910"/>
              </a:lnSpc>
            </a:pPr>
            <a:r>
              <a:rPr sz="1600" spc="-30" dirty="0">
                <a:latin typeface="Trebuchet MS"/>
                <a:cs typeface="Trebuchet MS"/>
              </a:rPr>
              <a:t>Is </a:t>
            </a:r>
            <a:r>
              <a:rPr sz="1600" spc="-90" dirty="0">
                <a:latin typeface="Trebuchet MS"/>
                <a:cs typeface="Trebuchet MS"/>
              </a:rPr>
              <a:t>there </a:t>
            </a:r>
            <a:r>
              <a:rPr sz="1600" b="1" spc="-25" dirty="0">
                <a:latin typeface="Trebuchet MS"/>
                <a:cs typeface="Trebuchet MS"/>
              </a:rPr>
              <a:t>any</a:t>
            </a:r>
            <a:r>
              <a:rPr sz="1600" b="1" spc="-175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milk?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46100" y="546100"/>
            <a:ext cx="5765800" cy="617855"/>
          </a:xfrm>
          <a:custGeom>
            <a:avLst/>
            <a:gdLst/>
            <a:ahLst/>
            <a:cxnLst/>
            <a:rect l="l" t="t" r="r" b="b"/>
            <a:pathLst>
              <a:path w="5765800" h="617855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503554"/>
                </a:lnTo>
                <a:lnTo>
                  <a:pt x="1785" y="569634"/>
                </a:lnTo>
                <a:lnTo>
                  <a:pt x="14287" y="603567"/>
                </a:lnTo>
                <a:lnTo>
                  <a:pt x="48220" y="616069"/>
                </a:lnTo>
                <a:lnTo>
                  <a:pt x="114300" y="617854"/>
                </a:lnTo>
                <a:lnTo>
                  <a:pt x="5651500" y="617854"/>
                </a:lnTo>
                <a:lnTo>
                  <a:pt x="5717579" y="616069"/>
                </a:lnTo>
                <a:lnTo>
                  <a:pt x="5751512" y="603567"/>
                </a:lnTo>
                <a:lnTo>
                  <a:pt x="5764014" y="569634"/>
                </a:lnTo>
                <a:lnTo>
                  <a:pt x="5765800" y="503554"/>
                </a:lnTo>
                <a:lnTo>
                  <a:pt x="5765800" y="114300"/>
                </a:lnTo>
                <a:lnTo>
                  <a:pt x="5764014" y="48220"/>
                </a:lnTo>
                <a:lnTo>
                  <a:pt x="5751512" y="14287"/>
                </a:lnTo>
                <a:lnTo>
                  <a:pt x="5717579" y="1785"/>
                </a:lnTo>
                <a:lnTo>
                  <a:pt x="5651500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271779" y="7646060"/>
            <a:ext cx="1632585" cy="1174115"/>
            <a:chOff x="271779" y="7646060"/>
            <a:chExt cx="1632585" cy="1174115"/>
          </a:xfrm>
        </p:grpSpPr>
        <p:sp>
          <p:nvSpPr>
            <p:cNvPr id="23" name="object 23"/>
            <p:cNvSpPr/>
            <p:nvPr/>
          </p:nvSpPr>
          <p:spPr>
            <a:xfrm>
              <a:off x="271780" y="7646060"/>
              <a:ext cx="1632585" cy="1174115"/>
            </a:xfrm>
            <a:custGeom>
              <a:avLst/>
              <a:gdLst/>
              <a:ahLst/>
              <a:cxnLst/>
              <a:rect l="l" t="t" r="r" b="b"/>
              <a:pathLst>
                <a:path w="1632585" h="1174115">
                  <a:moveTo>
                    <a:pt x="1632508" y="587044"/>
                  </a:moveTo>
                  <a:lnTo>
                    <a:pt x="1630616" y="546862"/>
                  </a:lnTo>
                  <a:lnTo>
                    <a:pt x="1625053" y="507390"/>
                  </a:lnTo>
                  <a:lnTo>
                    <a:pt x="1615922" y="468744"/>
                  </a:lnTo>
                  <a:lnTo>
                    <a:pt x="1603349" y="430987"/>
                  </a:lnTo>
                  <a:lnTo>
                    <a:pt x="1587449" y="394233"/>
                  </a:lnTo>
                  <a:lnTo>
                    <a:pt x="1568361" y="358546"/>
                  </a:lnTo>
                  <a:lnTo>
                    <a:pt x="1546186" y="324027"/>
                  </a:lnTo>
                  <a:lnTo>
                    <a:pt x="1521053" y="290753"/>
                  </a:lnTo>
                  <a:lnTo>
                    <a:pt x="1493100" y="258826"/>
                  </a:lnTo>
                  <a:lnTo>
                    <a:pt x="1462417" y="228320"/>
                  </a:lnTo>
                  <a:lnTo>
                    <a:pt x="1429156" y="199339"/>
                  </a:lnTo>
                  <a:lnTo>
                    <a:pt x="1393418" y="171945"/>
                  </a:lnTo>
                  <a:lnTo>
                    <a:pt x="1355344" y="146253"/>
                  </a:lnTo>
                  <a:lnTo>
                    <a:pt x="1315034" y="122326"/>
                  </a:lnTo>
                  <a:lnTo>
                    <a:pt x="1272616" y="100266"/>
                  </a:lnTo>
                  <a:lnTo>
                    <a:pt x="1228229" y="80149"/>
                  </a:lnTo>
                  <a:lnTo>
                    <a:pt x="1181963" y="62077"/>
                  </a:lnTo>
                  <a:lnTo>
                    <a:pt x="1133970" y="46139"/>
                  </a:lnTo>
                  <a:lnTo>
                    <a:pt x="1084351" y="32410"/>
                  </a:lnTo>
                  <a:lnTo>
                    <a:pt x="1033233" y="20980"/>
                  </a:lnTo>
                  <a:lnTo>
                    <a:pt x="980744" y="11938"/>
                  </a:lnTo>
                  <a:lnTo>
                    <a:pt x="927011" y="5359"/>
                  </a:lnTo>
                  <a:lnTo>
                    <a:pt x="872134" y="1358"/>
                  </a:lnTo>
                  <a:lnTo>
                    <a:pt x="816254" y="0"/>
                  </a:lnTo>
                  <a:lnTo>
                    <a:pt x="760361" y="1358"/>
                  </a:lnTo>
                  <a:lnTo>
                    <a:pt x="705485" y="5359"/>
                  </a:lnTo>
                  <a:lnTo>
                    <a:pt x="651751" y="11938"/>
                  </a:lnTo>
                  <a:lnTo>
                    <a:pt x="599262" y="20980"/>
                  </a:lnTo>
                  <a:lnTo>
                    <a:pt x="548144" y="32410"/>
                  </a:lnTo>
                  <a:lnTo>
                    <a:pt x="498525" y="46139"/>
                  </a:lnTo>
                  <a:lnTo>
                    <a:pt x="450532" y="62077"/>
                  </a:lnTo>
                  <a:lnTo>
                    <a:pt x="404266" y="80149"/>
                  </a:lnTo>
                  <a:lnTo>
                    <a:pt x="359879" y="100266"/>
                  </a:lnTo>
                  <a:lnTo>
                    <a:pt x="317461" y="122326"/>
                  </a:lnTo>
                  <a:lnTo>
                    <a:pt x="277152" y="146253"/>
                  </a:lnTo>
                  <a:lnTo>
                    <a:pt x="239064" y="171945"/>
                  </a:lnTo>
                  <a:lnTo>
                    <a:pt x="203339" y="199339"/>
                  </a:lnTo>
                  <a:lnTo>
                    <a:pt x="170078" y="228320"/>
                  </a:lnTo>
                  <a:lnTo>
                    <a:pt x="139395" y="258826"/>
                  </a:lnTo>
                  <a:lnTo>
                    <a:pt x="111442" y="290753"/>
                  </a:lnTo>
                  <a:lnTo>
                    <a:pt x="86309" y="324027"/>
                  </a:lnTo>
                  <a:lnTo>
                    <a:pt x="64135" y="358546"/>
                  </a:lnTo>
                  <a:lnTo>
                    <a:pt x="45046" y="394233"/>
                  </a:lnTo>
                  <a:lnTo>
                    <a:pt x="29146" y="430987"/>
                  </a:lnTo>
                  <a:lnTo>
                    <a:pt x="16573" y="468744"/>
                  </a:lnTo>
                  <a:lnTo>
                    <a:pt x="7442" y="507390"/>
                  </a:lnTo>
                  <a:lnTo>
                    <a:pt x="1879" y="546862"/>
                  </a:lnTo>
                  <a:lnTo>
                    <a:pt x="0" y="587044"/>
                  </a:lnTo>
                  <a:lnTo>
                    <a:pt x="1879" y="627240"/>
                  </a:lnTo>
                  <a:lnTo>
                    <a:pt x="7442" y="666711"/>
                  </a:lnTo>
                  <a:lnTo>
                    <a:pt x="16573" y="705358"/>
                  </a:lnTo>
                  <a:lnTo>
                    <a:pt x="29146" y="743115"/>
                  </a:lnTo>
                  <a:lnTo>
                    <a:pt x="45046" y="779868"/>
                  </a:lnTo>
                  <a:lnTo>
                    <a:pt x="64135" y="815555"/>
                  </a:lnTo>
                  <a:lnTo>
                    <a:pt x="86309" y="850074"/>
                  </a:lnTo>
                  <a:lnTo>
                    <a:pt x="111442" y="883348"/>
                  </a:lnTo>
                  <a:lnTo>
                    <a:pt x="139395" y="915276"/>
                  </a:lnTo>
                  <a:lnTo>
                    <a:pt x="170078" y="945781"/>
                  </a:lnTo>
                  <a:lnTo>
                    <a:pt x="203339" y="974763"/>
                  </a:lnTo>
                  <a:lnTo>
                    <a:pt x="239077" y="1002157"/>
                  </a:lnTo>
                  <a:lnTo>
                    <a:pt x="277152" y="1027849"/>
                  </a:lnTo>
                  <a:lnTo>
                    <a:pt x="317461" y="1051775"/>
                  </a:lnTo>
                  <a:lnTo>
                    <a:pt x="359879" y="1073835"/>
                  </a:lnTo>
                  <a:lnTo>
                    <a:pt x="404266" y="1093952"/>
                  </a:lnTo>
                  <a:lnTo>
                    <a:pt x="450532" y="1112024"/>
                  </a:lnTo>
                  <a:lnTo>
                    <a:pt x="498525" y="1127963"/>
                  </a:lnTo>
                  <a:lnTo>
                    <a:pt x="548144" y="1141691"/>
                  </a:lnTo>
                  <a:lnTo>
                    <a:pt x="599262" y="1153121"/>
                  </a:lnTo>
                  <a:lnTo>
                    <a:pt x="651751" y="1162164"/>
                  </a:lnTo>
                  <a:lnTo>
                    <a:pt x="705485" y="1168742"/>
                  </a:lnTo>
                  <a:lnTo>
                    <a:pt x="760361" y="1172743"/>
                  </a:lnTo>
                  <a:lnTo>
                    <a:pt x="816254" y="1174089"/>
                  </a:lnTo>
                  <a:lnTo>
                    <a:pt x="872134" y="1172743"/>
                  </a:lnTo>
                  <a:lnTo>
                    <a:pt x="927011" y="1168742"/>
                  </a:lnTo>
                  <a:lnTo>
                    <a:pt x="980744" y="1162164"/>
                  </a:lnTo>
                  <a:lnTo>
                    <a:pt x="1033233" y="1153121"/>
                  </a:lnTo>
                  <a:lnTo>
                    <a:pt x="1084351" y="1141691"/>
                  </a:lnTo>
                  <a:lnTo>
                    <a:pt x="1133970" y="1127963"/>
                  </a:lnTo>
                  <a:lnTo>
                    <a:pt x="1181963" y="1112024"/>
                  </a:lnTo>
                  <a:lnTo>
                    <a:pt x="1228229" y="1093952"/>
                  </a:lnTo>
                  <a:lnTo>
                    <a:pt x="1272616" y="1073835"/>
                  </a:lnTo>
                  <a:lnTo>
                    <a:pt x="1315034" y="1051775"/>
                  </a:lnTo>
                  <a:lnTo>
                    <a:pt x="1355344" y="1027849"/>
                  </a:lnTo>
                  <a:lnTo>
                    <a:pt x="1393431" y="1002157"/>
                  </a:lnTo>
                  <a:lnTo>
                    <a:pt x="1429156" y="974763"/>
                  </a:lnTo>
                  <a:lnTo>
                    <a:pt x="1462417" y="945781"/>
                  </a:lnTo>
                  <a:lnTo>
                    <a:pt x="1493100" y="915276"/>
                  </a:lnTo>
                  <a:lnTo>
                    <a:pt x="1521053" y="883348"/>
                  </a:lnTo>
                  <a:lnTo>
                    <a:pt x="1546186" y="850074"/>
                  </a:lnTo>
                  <a:lnTo>
                    <a:pt x="1568361" y="815555"/>
                  </a:lnTo>
                  <a:lnTo>
                    <a:pt x="1587449" y="779868"/>
                  </a:lnTo>
                  <a:lnTo>
                    <a:pt x="1603349" y="743115"/>
                  </a:lnTo>
                  <a:lnTo>
                    <a:pt x="1615922" y="705358"/>
                  </a:lnTo>
                  <a:lnTo>
                    <a:pt x="1625053" y="666711"/>
                  </a:lnTo>
                  <a:lnTo>
                    <a:pt x="1630616" y="627240"/>
                  </a:lnTo>
                  <a:lnTo>
                    <a:pt x="1632508" y="5870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60218" y="8108384"/>
              <a:ext cx="544195" cy="646430"/>
            </a:xfrm>
            <a:custGeom>
              <a:avLst/>
              <a:gdLst/>
              <a:ahLst/>
              <a:cxnLst/>
              <a:rect l="l" t="t" r="r" b="b"/>
              <a:pathLst>
                <a:path w="544194" h="646429">
                  <a:moveTo>
                    <a:pt x="534730" y="0"/>
                  </a:moveTo>
                  <a:lnTo>
                    <a:pt x="536137" y="6126"/>
                  </a:lnTo>
                  <a:lnTo>
                    <a:pt x="541714" y="46786"/>
                  </a:lnTo>
                  <a:lnTo>
                    <a:pt x="543601" y="88233"/>
                  </a:lnTo>
                  <a:lnTo>
                    <a:pt x="541714" y="129680"/>
                  </a:lnTo>
                  <a:lnTo>
                    <a:pt x="540998" y="134897"/>
                  </a:lnTo>
                </a:path>
                <a:path w="544194" h="646429">
                  <a:moveTo>
                    <a:pt x="60087" y="630318"/>
                  </a:moveTo>
                  <a:lnTo>
                    <a:pt x="48954" y="633782"/>
                  </a:lnTo>
                  <a:lnTo>
                    <a:pt x="118" y="646044"/>
                  </a:lnTo>
                </a:path>
              </a:pathLst>
            </a:custGeom>
            <a:ln w="444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47566" y="7992520"/>
              <a:ext cx="663575" cy="706755"/>
            </a:xfrm>
            <a:custGeom>
              <a:avLst/>
              <a:gdLst/>
              <a:ahLst/>
              <a:cxnLst/>
              <a:rect l="l" t="t" r="r" b="b"/>
              <a:pathLst>
                <a:path w="663575" h="706754">
                  <a:moveTo>
                    <a:pt x="343986" y="0"/>
                  </a:moveTo>
                  <a:lnTo>
                    <a:pt x="306568" y="12866"/>
                  </a:lnTo>
                  <a:lnTo>
                    <a:pt x="13912" y="424849"/>
                  </a:lnTo>
                  <a:lnTo>
                    <a:pt x="0" y="467040"/>
                  </a:lnTo>
                  <a:lnTo>
                    <a:pt x="3993" y="485576"/>
                  </a:lnTo>
                  <a:lnTo>
                    <a:pt x="15233" y="499220"/>
                  </a:lnTo>
                  <a:lnTo>
                    <a:pt x="302342" y="700248"/>
                  </a:lnTo>
                  <a:lnTo>
                    <a:pt x="319006" y="706141"/>
                  </a:lnTo>
                  <a:lnTo>
                    <a:pt x="337791" y="703553"/>
                  </a:lnTo>
                  <a:lnTo>
                    <a:pt x="372687" y="676055"/>
                  </a:lnTo>
                  <a:lnTo>
                    <a:pt x="649103" y="281301"/>
                  </a:lnTo>
                  <a:lnTo>
                    <a:pt x="662992" y="239100"/>
                  </a:lnTo>
                  <a:lnTo>
                    <a:pt x="658988" y="220566"/>
                  </a:lnTo>
                  <a:lnTo>
                    <a:pt x="647744" y="206929"/>
                  </a:lnTo>
                  <a:lnTo>
                    <a:pt x="360648" y="5901"/>
                  </a:lnTo>
                  <a:lnTo>
                    <a:pt x="343986" y="0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47566" y="7992520"/>
              <a:ext cx="663575" cy="706755"/>
            </a:xfrm>
            <a:custGeom>
              <a:avLst/>
              <a:gdLst/>
              <a:ahLst/>
              <a:cxnLst/>
              <a:rect l="l" t="t" r="r" b="b"/>
              <a:pathLst>
                <a:path w="663575" h="706754">
                  <a:moveTo>
                    <a:pt x="647744" y="206929"/>
                  </a:moveTo>
                  <a:lnTo>
                    <a:pt x="658988" y="220566"/>
                  </a:lnTo>
                  <a:lnTo>
                    <a:pt x="662992" y="239100"/>
                  </a:lnTo>
                  <a:lnTo>
                    <a:pt x="659712" y="260141"/>
                  </a:lnTo>
                  <a:lnTo>
                    <a:pt x="372687" y="676055"/>
                  </a:lnTo>
                  <a:lnTo>
                    <a:pt x="337791" y="703553"/>
                  </a:lnTo>
                  <a:lnTo>
                    <a:pt x="319006" y="706141"/>
                  </a:lnTo>
                  <a:lnTo>
                    <a:pt x="302342" y="700248"/>
                  </a:lnTo>
                  <a:lnTo>
                    <a:pt x="15233" y="499220"/>
                  </a:lnTo>
                  <a:lnTo>
                    <a:pt x="3993" y="485576"/>
                  </a:lnTo>
                  <a:lnTo>
                    <a:pt x="0" y="467040"/>
                  </a:lnTo>
                  <a:lnTo>
                    <a:pt x="3292" y="446001"/>
                  </a:lnTo>
                  <a:lnTo>
                    <a:pt x="290328" y="30082"/>
                  </a:lnTo>
                  <a:lnTo>
                    <a:pt x="325207" y="2580"/>
                  </a:lnTo>
                  <a:lnTo>
                    <a:pt x="343986" y="0"/>
                  </a:lnTo>
                  <a:lnTo>
                    <a:pt x="360648" y="5901"/>
                  </a:lnTo>
                  <a:lnTo>
                    <a:pt x="647744" y="206929"/>
                  </a:lnTo>
                </a:path>
              </a:pathLst>
            </a:custGeom>
            <a:ln w="3175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22292" y="8039830"/>
              <a:ext cx="220878" cy="1691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72489" y="8059229"/>
              <a:ext cx="588010" cy="615950"/>
            </a:xfrm>
            <a:custGeom>
              <a:avLst/>
              <a:gdLst/>
              <a:ahLst/>
              <a:cxnLst/>
              <a:rect l="l" t="t" r="r" b="b"/>
              <a:pathLst>
                <a:path w="588010" h="615950">
                  <a:moveTo>
                    <a:pt x="280695" y="0"/>
                  </a:moveTo>
                  <a:lnTo>
                    <a:pt x="0" y="400875"/>
                  </a:lnTo>
                  <a:lnTo>
                    <a:pt x="306819" y="615708"/>
                  </a:lnTo>
                  <a:lnTo>
                    <a:pt x="587514" y="214820"/>
                  </a:lnTo>
                  <a:lnTo>
                    <a:pt x="2806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34414" y="8020418"/>
              <a:ext cx="330835" cy="271780"/>
            </a:xfrm>
            <a:custGeom>
              <a:avLst/>
              <a:gdLst/>
              <a:ahLst/>
              <a:cxnLst/>
              <a:rect l="l" t="t" r="r" b="b"/>
              <a:pathLst>
                <a:path w="330834" h="271779">
                  <a:moveTo>
                    <a:pt x="43459" y="23342"/>
                  </a:moveTo>
                  <a:lnTo>
                    <a:pt x="25609" y="27195"/>
                  </a:lnTo>
                  <a:lnTo>
                    <a:pt x="10131" y="36151"/>
                  </a:lnTo>
                  <a:lnTo>
                    <a:pt x="0" y="46189"/>
                  </a:lnTo>
                  <a:lnTo>
                    <a:pt x="321386" y="271208"/>
                  </a:lnTo>
                  <a:lnTo>
                    <a:pt x="327352" y="258261"/>
                  </a:lnTo>
                  <a:lnTo>
                    <a:pt x="330474" y="240658"/>
                  </a:lnTo>
                  <a:lnTo>
                    <a:pt x="327988" y="222570"/>
                  </a:lnTo>
                  <a:lnTo>
                    <a:pt x="317131" y="208165"/>
                  </a:lnTo>
                  <a:lnTo>
                    <a:pt x="264502" y="171310"/>
                  </a:lnTo>
                  <a:lnTo>
                    <a:pt x="310337" y="105854"/>
                  </a:lnTo>
                  <a:lnTo>
                    <a:pt x="304954" y="102082"/>
                  </a:lnTo>
                  <a:lnTo>
                    <a:pt x="278853" y="102082"/>
                  </a:lnTo>
                  <a:lnTo>
                    <a:pt x="265290" y="92595"/>
                  </a:lnTo>
                  <a:lnTo>
                    <a:pt x="263652" y="83261"/>
                  </a:lnTo>
                  <a:lnTo>
                    <a:pt x="267311" y="78022"/>
                  </a:lnTo>
                  <a:lnTo>
                    <a:pt x="239714" y="78022"/>
                  </a:lnTo>
                  <a:lnTo>
                    <a:pt x="229711" y="77845"/>
                  </a:lnTo>
                  <a:lnTo>
                    <a:pt x="220218" y="73698"/>
                  </a:lnTo>
                  <a:lnTo>
                    <a:pt x="213070" y="66191"/>
                  </a:lnTo>
                  <a:lnTo>
                    <a:pt x="212792" y="65468"/>
                  </a:lnTo>
                  <a:lnTo>
                    <a:pt x="113334" y="65468"/>
                  </a:lnTo>
                  <a:lnTo>
                    <a:pt x="60706" y="28613"/>
                  </a:lnTo>
                  <a:lnTo>
                    <a:pt x="43459" y="23342"/>
                  </a:lnTo>
                  <a:close/>
                </a:path>
                <a:path w="330834" h="271779">
                  <a:moveTo>
                    <a:pt x="292938" y="93662"/>
                  </a:moveTo>
                  <a:lnTo>
                    <a:pt x="288201" y="100444"/>
                  </a:lnTo>
                  <a:lnTo>
                    <a:pt x="278853" y="102082"/>
                  </a:lnTo>
                  <a:lnTo>
                    <a:pt x="304954" y="102082"/>
                  </a:lnTo>
                  <a:lnTo>
                    <a:pt x="292938" y="93662"/>
                  </a:lnTo>
                  <a:close/>
                </a:path>
                <a:path w="330834" h="271779">
                  <a:moveTo>
                    <a:pt x="257594" y="18630"/>
                  </a:moveTo>
                  <a:lnTo>
                    <a:pt x="249885" y="32219"/>
                  </a:lnTo>
                  <a:lnTo>
                    <a:pt x="256015" y="39849"/>
                  </a:lnTo>
                  <a:lnTo>
                    <a:pt x="259643" y="48953"/>
                  </a:lnTo>
                  <a:lnTo>
                    <a:pt x="260059" y="58460"/>
                  </a:lnTo>
                  <a:lnTo>
                    <a:pt x="256552" y="67297"/>
                  </a:lnTo>
                  <a:lnTo>
                    <a:pt x="249051" y="74437"/>
                  </a:lnTo>
                  <a:lnTo>
                    <a:pt x="239714" y="78022"/>
                  </a:lnTo>
                  <a:lnTo>
                    <a:pt x="267311" y="78022"/>
                  </a:lnTo>
                  <a:lnTo>
                    <a:pt x="268389" y="76479"/>
                  </a:lnTo>
                  <a:lnTo>
                    <a:pt x="268833" y="75882"/>
                  </a:lnTo>
                  <a:lnTo>
                    <a:pt x="275546" y="60996"/>
                  </a:lnTo>
                  <a:lnTo>
                    <a:pt x="276044" y="45351"/>
                  </a:lnTo>
                  <a:lnTo>
                    <a:pt x="270126" y="30658"/>
                  </a:lnTo>
                  <a:lnTo>
                    <a:pt x="257594" y="18630"/>
                  </a:lnTo>
                  <a:close/>
                </a:path>
                <a:path w="330834" h="271779">
                  <a:moveTo>
                    <a:pt x="159169" y="0"/>
                  </a:moveTo>
                  <a:lnTo>
                    <a:pt x="113334" y="65468"/>
                  </a:lnTo>
                  <a:lnTo>
                    <a:pt x="212792" y="65468"/>
                  </a:lnTo>
                  <a:lnTo>
                    <a:pt x="209481" y="56853"/>
                  </a:lnTo>
                  <a:lnTo>
                    <a:pt x="209657" y="46850"/>
                  </a:lnTo>
                  <a:lnTo>
                    <a:pt x="213610" y="37795"/>
                  </a:lnTo>
                  <a:lnTo>
                    <a:pt x="187032" y="37795"/>
                  </a:lnTo>
                  <a:lnTo>
                    <a:pt x="173469" y="28308"/>
                  </a:lnTo>
                  <a:lnTo>
                    <a:pt x="171831" y="18961"/>
                  </a:lnTo>
                  <a:lnTo>
                    <a:pt x="176568" y="12192"/>
                  </a:lnTo>
                  <a:lnTo>
                    <a:pt x="159169" y="0"/>
                  </a:lnTo>
                  <a:close/>
                </a:path>
                <a:path w="330834" h="271779">
                  <a:moveTo>
                    <a:pt x="240735" y="11516"/>
                  </a:moveTo>
                  <a:lnTo>
                    <a:pt x="225453" y="11552"/>
                  </a:lnTo>
                  <a:lnTo>
                    <a:pt x="212224" y="17657"/>
                  </a:lnTo>
                  <a:lnTo>
                    <a:pt x="201523" y="28752"/>
                  </a:lnTo>
                  <a:lnTo>
                    <a:pt x="201117" y="29375"/>
                  </a:lnTo>
                  <a:lnTo>
                    <a:pt x="196367" y="36144"/>
                  </a:lnTo>
                  <a:lnTo>
                    <a:pt x="187032" y="37795"/>
                  </a:lnTo>
                  <a:lnTo>
                    <a:pt x="213610" y="37795"/>
                  </a:lnTo>
                  <a:lnTo>
                    <a:pt x="213804" y="37350"/>
                  </a:lnTo>
                  <a:lnTo>
                    <a:pt x="221140" y="30814"/>
                  </a:lnTo>
                  <a:lnTo>
                    <a:pt x="230449" y="27951"/>
                  </a:lnTo>
                  <a:lnTo>
                    <a:pt x="252306" y="27951"/>
                  </a:lnTo>
                  <a:lnTo>
                    <a:pt x="257594" y="18630"/>
                  </a:lnTo>
                  <a:lnTo>
                    <a:pt x="240735" y="11516"/>
                  </a:lnTo>
                  <a:close/>
                </a:path>
                <a:path w="330834" h="271779">
                  <a:moveTo>
                    <a:pt x="252306" y="27951"/>
                  </a:moveTo>
                  <a:lnTo>
                    <a:pt x="230449" y="27951"/>
                  </a:lnTo>
                  <a:lnTo>
                    <a:pt x="240456" y="28504"/>
                  </a:lnTo>
                  <a:lnTo>
                    <a:pt x="249885" y="32219"/>
                  </a:lnTo>
                  <a:lnTo>
                    <a:pt x="252306" y="27951"/>
                  </a:lnTo>
                  <a:close/>
                </a:path>
              </a:pathLst>
            </a:custGeom>
            <a:solidFill>
              <a:srgbClr val="BC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234414" y="8020418"/>
              <a:ext cx="330835" cy="271780"/>
            </a:xfrm>
            <a:custGeom>
              <a:avLst/>
              <a:gdLst/>
              <a:ahLst/>
              <a:cxnLst/>
              <a:rect l="l" t="t" r="r" b="b"/>
              <a:pathLst>
                <a:path w="330834" h="271779">
                  <a:moveTo>
                    <a:pt x="249885" y="32219"/>
                  </a:moveTo>
                  <a:lnTo>
                    <a:pt x="240456" y="28504"/>
                  </a:lnTo>
                  <a:lnTo>
                    <a:pt x="230449" y="27951"/>
                  </a:lnTo>
                  <a:lnTo>
                    <a:pt x="221140" y="30814"/>
                  </a:lnTo>
                  <a:lnTo>
                    <a:pt x="213804" y="37350"/>
                  </a:lnTo>
                  <a:lnTo>
                    <a:pt x="209657" y="46850"/>
                  </a:lnTo>
                  <a:lnTo>
                    <a:pt x="209481" y="56853"/>
                  </a:lnTo>
                  <a:lnTo>
                    <a:pt x="213070" y="66191"/>
                  </a:lnTo>
                  <a:lnTo>
                    <a:pt x="220218" y="73698"/>
                  </a:lnTo>
                  <a:lnTo>
                    <a:pt x="229711" y="77845"/>
                  </a:lnTo>
                  <a:lnTo>
                    <a:pt x="239714" y="78022"/>
                  </a:lnTo>
                  <a:lnTo>
                    <a:pt x="249051" y="74437"/>
                  </a:lnTo>
                  <a:lnTo>
                    <a:pt x="256552" y="67297"/>
                  </a:lnTo>
                  <a:lnTo>
                    <a:pt x="260059" y="58460"/>
                  </a:lnTo>
                  <a:lnTo>
                    <a:pt x="259643" y="48953"/>
                  </a:lnTo>
                  <a:lnTo>
                    <a:pt x="256015" y="39849"/>
                  </a:lnTo>
                  <a:lnTo>
                    <a:pt x="249885" y="32219"/>
                  </a:lnTo>
                  <a:lnTo>
                    <a:pt x="257594" y="18630"/>
                  </a:lnTo>
                  <a:lnTo>
                    <a:pt x="270126" y="30658"/>
                  </a:lnTo>
                  <a:lnTo>
                    <a:pt x="276044" y="45351"/>
                  </a:lnTo>
                  <a:lnTo>
                    <a:pt x="275546" y="60996"/>
                  </a:lnTo>
                  <a:lnTo>
                    <a:pt x="268833" y="75882"/>
                  </a:lnTo>
                  <a:lnTo>
                    <a:pt x="268389" y="76479"/>
                  </a:lnTo>
                  <a:lnTo>
                    <a:pt x="263652" y="83261"/>
                  </a:lnTo>
                  <a:lnTo>
                    <a:pt x="265290" y="92595"/>
                  </a:lnTo>
                  <a:lnTo>
                    <a:pt x="272072" y="97345"/>
                  </a:lnTo>
                  <a:lnTo>
                    <a:pt x="278853" y="102082"/>
                  </a:lnTo>
                  <a:lnTo>
                    <a:pt x="288201" y="100444"/>
                  </a:lnTo>
                  <a:lnTo>
                    <a:pt x="292938" y="93662"/>
                  </a:lnTo>
                  <a:lnTo>
                    <a:pt x="310337" y="105854"/>
                  </a:lnTo>
                  <a:lnTo>
                    <a:pt x="264502" y="171310"/>
                  </a:lnTo>
                  <a:lnTo>
                    <a:pt x="317131" y="208165"/>
                  </a:lnTo>
                  <a:lnTo>
                    <a:pt x="327988" y="222570"/>
                  </a:lnTo>
                  <a:lnTo>
                    <a:pt x="330474" y="240658"/>
                  </a:lnTo>
                  <a:lnTo>
                    <a:pt x="327352" y="258261"/>
                  </a:lnTo>
                  <a:lnTo>
                    <a:pt x="321386" y="271208"/>
                  </a:lnTo>
                  <a:lnTo>
                    <a:pt x="162369" y="159880"/>
                  </a:lnTo>
                  <a:lnTo>
                    <a:pt x="0" y="46189"/>
                  </a:lnTo>
                  <a:lnTo>
                    <a:pt x="10131" y="36151"/>
                  </a:lnTo>
                  <a:lnTo>
                    <a:pt x="25609" y="27195"/>
                  </a:lnTo>
                  <a:lnTo>
                    <a:pt x="43459" y="23342"/>
                  </a:lnTo>
                  <a:lnTo>
                    <a:pt x="60706" y="28613"/>
                  </a:lnTo>
                  <a:lnTo>
                    <a:pt x="113334" y="65468"/>
                  </a:lnTo>
                  <a:lnTo>
                    <a:pt x="159169" y="0"/>
                  </a:lnTo>
                  <a:lnTo>
                    <a:pt x="176568" y="12192"/>
                  </a:lnTo>
                  <a:lnTo>
                    <a:pt x="171831" y="18961"/>
                  </a:lnTo>
                  <a:lnTo>
                    <a:pt x="173469" y="28308"/>
                  </a:lnTo>
                  <a:lnTo>
                    <a:pt x="180251" y="33058"/>
                  </a:lnTo>
                  <a:lnTo>
                    <a:pt x="187032" y="37795"/>
                  </a:lnTo>
                  <a:lnTo>
                    <a:pt x="196367" y="36144"/>
                  </a:lnTo>
                  <a:lnTo>
                    <a:pt x="201117" y="29375"/>
                  </a:lnTo>
                  <a:lnTo>
                    <a:pt x="201523" y="28752"/>
                  </a:lnTo>
                  <a:lnTo>
                    <a:pt x="212224" y="17657"/>
                  </a:lnTo>
                  <a:lnTo>
                    <a:pt x="225453" y="11552"/>
                  </a:lnTo>
                  <a:lnTo>
                    <a:pt x="240735" y="11516"/>
                  </a:lnTo>
                  <a:lnTo>
                    <a:pt x="257594" y="18630"/>
                  </a:lnTo>
                  <a:lnTo>
                    <a:pt x="249885" y="32219"/>
                  </a:lnTo>
                </a:path>
              </a:pathLst>
            </a:custGeom>
            <a:ln w="3175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482191" y="8040204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30" h="12700">
                  <a:moveTo>
                    <a:pt x="6642" y="0"/>
                  </a:moveTo>
                  <a:lnTo>
                    <a:pt x="0" y="9499"/>
                  </a:lnTo>
                  <a:lnTo>
                    <a:pt x="4622" y="12153"/>
                  </a:lnTo>
                  <a:lnTo>
                    <a:pt x="11163" y="1981"/>
                  </a:lnTo>
                  <a:lnTo>
                    <a:pt x="6642" y="0"/>
                  </a:lnTo>
                  <a:close/>
                </a:path>
              </a:pathLst>
            </a:custGeom>
            <a:solidFill>
              <a:srgbClr val="BC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70086" y="7956695"/>
              <a:ext cx="375920" cy="450850"/>
            </a:xfrm>
            <a:custGeom>
              <a:avLst/>
              <a:gdLst/>
              <a:ahLst/>
              <a:cxnLst/>
              <a:rect l="l" t="t" r="r" b="b"/>
              <a:pathLst>
                <a:path w="375919" h="450850">
                  <a:moveTo>
                    <a:pt x="212651" y="0"/>
                  </a:moveTo>
                  <a:lnTo>
                    <a:pt x="168863" y="2013"/>
                  </a:lnTo>
                  <a:lnTo>
                    <a:pt x="127826" y="9726"/>
                  </a:lnTo>
                  <a:lnTo>
                    <a:pt x="91507" y="22005"/>
                  </a:lnTo>
                  <a:lnTo>
                    <a:pt x="33011" y="60255"/>
                  </a:lnTo>
                  <a:lnTo>
                    <a:pt x="2194" y="116153"/>
                  </a:lnTo>
                  <a:lnTo>
                    <a:pt x="0" y="150940"/>
                  </a:lnTo>
                  <a:lnTo>
                    <a:pt x="6620" y="190291"/>
                  </a:lnTo>
                  <a:lnTo>
                    <a:pt x="33009" y="255386"/>
                  </a:lnTo>
                  <a:lnTo>
                    <a:pt x="76229" y="312719"/>
                  </a:lnTo>
                  <a:lnTo>
                    <a:pt x="90897" y="322879"/>
                  </a:lnTo>
                  <a:lnTo>
                    <a:pt x="196168" y="209061"/>
                  </a:lnTo>
                  <a:lnTo>
                    <a:pt x="155464" y="166910"/>
                  </a:lnTo>
                  <a:lnTo>
                    <a:pt x="145559" y="154373"/>
                  </a:lnTo>
                  <a:lnTo>
                    <a:pt x="137659" y="141869"/>
                  </a:lnTo>
                  <a:lnTo>
                    <a:pt x="131768" y="129398"/>
                  </a:lnTo>
                  <a:lnTo>
                    <a:pt x="127892" y="116961"/>
                  </a:lnTo>
                  <a:lnTo>
                    <a:pt x="135627" y="98533"/>
                  </a:lnTo>
                  <a:lnTo>
                    <a:pt x="145993" y="93766"/>
                  </a:lnTo>
                  <a:lnTo>
                    <a:pt x="157088" y="91486"/>
                  </a:lnTo>
                  <a:lnTo>
                    <a:pt x="168915" y="91695"/>
                  </a:lnTo>
                  <a:lnTo>
                    <a:pt x="211556" y="111386"/>
                  </a:lnTo>
                  <a:lnTo>
                    <a:pt x="240054" y="157261"/>
                  </a:lnTo>
                  <a:lnTo>
                    <a:pt x="241125" y="180005"/>
                  </a:lnTo>
                  <a:lnTo>
                    <a:pt x="236427" y="205429"/>
                  </a:lnTo>
                  <a:lnTo>
                    <a:pt x="229189" y="260071"/>
                  </a:lnTo>
                  <a:lnTo>
                    <a:pt x="227892" y="328770"/>
                  </a:lnTo>
                  <a:lnTo>
                    <a:pt x="229501" y="390561"/>
                  </a:lnTo>
                  <a:lnTo>
                    <a:pt x="245416" y="442903"/>
                  </a:lnTo>
                  <a:lnTo>
                    <a:pt x="278609" y="450383"/>
                  </a:lnTo>
                  <a:lnTo>
                    <a:pt x="319053" y="448266"/>
                  </a:lnTo>
                  <a:lnTo>
                    <a:pt x="355242" y="437897"/>
                  </a:lnTo>
                  <a:lnTo>
                    <a:pt x="375671" y="420625"/>
                  </a:lnTo>
                  <a:lnTo>
                    <a:pt x="368837" y="397796"/>
                  </a:lnTo>
                  <a:lnTo>
                    <a:pt x="354335" y="366548"/>
                  </a:lnTo>
                  <a:lnTo>
                    <a:pt x="337269" y="310414"/>
                  </a:lnTo>
                  <a:lnTo>
                    <a:pt x="324497" y="251803"/>
                  </a:lnTo>
                  <a:lnTo>
                    <a:pt x="322876" y="213125"/>
                  </a:lnTo>
                  <a:lnTo>
                    <a:pt x="338889" y="155120"/>
                  </a:lnTo>
                  <a:lnTo>
                    <a:pt x="343076" y="138921"/>
                  </a:lnTo>
                  <a:lnTo>
                    <a:pt x="344720" y="131261"/>
                  </a:lnTo>
                  <a:lnTo>
                    <a:pt x="344148" y="106429"/>
                  </a:lnTo>
                  <a:lnTo>
                    <a:pt x="337841" y="82584"/>
                  </a:lnTo>
                  <a:lnTo>
                    <a:pt x="325798" y="59722"/>
                  </a:lnTo>
                  <a:lnTo>
                    <a:pt x="308017" y="37840"/>
                  </a:lnTo>
                  <a:lnTo>
                    <a:pt x="282230" y="17908"/>
                  </a:lnTo>
                  <a:lnTo>
                    <a:pt x="250441" y="5296"/>
                  </a:lnTo>
                  <a:lnTo>
                    <a:pt x="212651" y="0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36642" y="8421008"/>
              <a:ext cx="151049" cy="17882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 rot="19020000">
            <a:off x="464192" y="7946479"/>
            <a:ext cx="165130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D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pc="10" dirty="0"/>
              <a:t>63</a:t>
            </a:r>
          </a:p>
        </p:txBody>
      </p:sp>
      <p:sp>
        <p:nvSpPr>
          <p:cNvPr id="35" name="object 35"/>
          <p:cNvSpPr txBox="1"/>
          <p:nvPr/>
        </p:nvSpPr>
        <p:spPr>
          <a:xfrm rot="19320000">
            <a:off x="555701" y="7878691"/>
            <a:ext cx="137843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i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36" name="object 36"/>
          <p:cNvSpPr txBox="1"/>
          <p:nvPr/>
        </p:nvSpPr>
        <p:spPr>
          <a:xfrm rot="19860000">
            <a:off x="627343" y="7822293"/>
            <a:ext cx="162213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d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37" name="object 37"/>
          <p:cNvSpPr txBox="1"/>
          <p:nvPr/>
        </p:nvSpPr>
        <p:spPr>
          <a:xfrm rot="21180000">
            <a:off x="819192" y="7754677"/>
            <a:ext cx="15638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y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38" name="object 38"/>
          <p:cNvSpPr txBox="1"/>
          <p:nvPr/>
        </p:nvSpPr>
        <p:spPr>
          <a:xfrm rot="60000">
            <a:off x="939783" y="7748249"/>
            <a:ext cx="15906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o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39" name="object 39"/>
          <p:cNvSpPr txBox="1"/>
          <p:nvPr/>
        </p:nvSpPr>
        <p:spPr>
          <a:xfrm rot="300000">
            <a:off x="1063191" y="7755897"/>
            <a:ext cx="157707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u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40" name="object 40"/>
          <p:cNvSpPr txBox="1"/>
          <p:nvPr/>
        </p:nvSpPr>
        <p:spPr>
          <a:xfrm rot="900000">
            <a:off x="1256866" y="7795037"/>
            <a:ext cx="15638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k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41" name="object 41"/>
          <p:cNvSpPr txBox="1"/>
          <p:nvPr/>
        </p:nvSpPr>
        <p:spPr>
          <a:xfrm rot="1500000">
            <a:off x="1368744" y="7836698"/>
            <a:ext cx="15638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n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42" name="object 42"/>
          <p:cNvSpPr txBox="1"/>
          <p:nvPr/>
        </p:nvSpPr>
        <p:spPr>
          <a:xfrm rot="2160000">
            <a:off x="1471967" y="7901233"/>
            <a:ext cx="15906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o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43" name="object 43"/>
          <p:cNvSpPr txBox="1"/>
          <p:nvPr/>
        </p:nvSpPr>
        <p:spPr>
          <a:xfrm rot="2940000">
            <a:off x="1566687" y="7993480"/>
            <a:ext cx="171663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w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44" name="object 44"/>
          <p:cNvSpPr txBox="1"/>
          <p:nvPr/>
        </p:nvSpPr>
        <p:spPr>
          <a:xfrm rot="3780000">
            <a:off x="1648005" y="8101768"/>
            <a:ext cx="155088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?</a:t>
            </a:r>
            <a:endParaRPr sz="105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1102" y="545329"/>
            <a:ext cx="5749290" cy="8259445"/>
            <a:chOff x="541102" y="545329"/>
            <a:chExt cx="5749290" cy="8259445"/>
          </a:xfrm>
        </p:grpSpPr>
        <p:sp>
          <p:nvSpPr>
            <p:cNvPr id="3" name="object 3"/>
            <p:cNvSpPr/>
            <p:nvPr/>
          </p:nvSpPr>
          <p:spPr>
            <a:xfrm>
              <a:off x="541102" y="545329"/>
              <a:ext cx="5744845" cy="8259445"/>
            </a:xfrm>
            <a:custGeom>
              <a:avLst/>
              <a:gdLst/>
              <a:ahLst/>
              <a:cxnLst/>
              <a:rect l="l" t="t" r="r" b="b"/>
              <a:pathLst>
                <a:path w="5744845" h="8259445">
                  <a:moveTo>
                    <a:pt x="5744679" y="8259359"/>
                  </a:moveTo>
                  <a:lnTo>
                    <a:pt x="28697" y="8259359"/>
                  </a:lnTo>
                  <a:lnTo>
                    <a:pt x="19131" y="6984859"/>
                  </a:lnTo>
                  <a:lnTo>
                    <a:pt x="3188" y="4172413"/>
                  </a:lnTo>
                  <a:lnTo>
                    <a:pt x="0" y="1338600"/>
                  </a:lnTo>
                  <a:lnTo>
                    <a:pt x="28697" y="0"/>
                  </a:lnTo>
                  <a:lnTo>
                    <a:pt x="4818858" y="0"/>
                  </a:lnTo>
                  <a:lnTo>
                    <a:pt x="5744679" y="1022237"/>
                  </a:lnTo>
                  <a:lnTo>
                    <a:pt x="5744679" y="8259359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413934" y="631456"/>
              <a:ext cx="870585" cy="1092835"/>
            </a:xfrm>
            <a:custGeom>
              <a:avLst/>
              <a:gdLst/>
              <a:ahLst/>
              <a:cxnLst/>
              <a:rect l="l" t="t" r="r" b="b"/>
              <a:pathLst>
                <a:path w="870585" h="1092835">
                  <a:moveTo>
                    <a:pt x="156381" y="1092214"/>
                  </a:moveTo>
                  <a:lnTo>
                    <a:pt x="175054" y="711223"/>
                  </a:lnTo>
                  <a:lnTo>
                    <a:pt x="164988" y="470454"/>
                  </a:lnTo>
                  <a:lnTo>
                    <a:pt x="111524" y="267511"/>
                  </a:lnTo>
                  <a:lnTo>
                    <a:pt x="0" y="0"/>
                  </a:lnTo>
                  <a:lnTo>
                    <a:pt x="870512" y="940508"/>
                  </a:lnTo>
                  <a:lnTo>
                    <a:pt x="805922" y="931112"/>
                  </a:lnTo>
                  <a:lnTo>
                    <a:pt x="638760" y="928095"/>
                  </a:lnTo>
                  <a:lnTo>
                    <a:pt x="408942" y="969210"/>
                  </a:lnTo>
                  <a:lnTo>
                    <a:pt x="156381" y="1092214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70410" y="547608"/>
              <a:ext cx="220622" cy="24552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99294" y="616890"/>
              <a:ext cx="302260" cy="299085"/>
            </a:xfrm>
            <a:custGeom>
              <a:avLst/>
              <a:gdLst/>
              <a:ahLst/>
              <a:cxnLst/>
              <a:rect l="l" t="t" r="r" b="b"/>
              <a:pathLst>
                <a:path w="302260" h="299084">
                  <a:moveTo>
                    <a:pt x="301970" y="298912"/>
                  </a:moveTo>
                  <a:lnTo>
                    <a:pt x="14808" y="35521"/>
                  </a:lnTo>
                  <a:lnTo>
                    <a:pt x="0" y="0"/>
                  </a:lnTo>
                  <a:lnTo>
                    <a:pt x="189850" y="174138"/>
                  </a:lnTo>
                  <a:lnTo>
                    <a:pt x="301970" y="298912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13843" y="651788"/>
              <a:ext cx="398145" cy="386715"/>
            </a:xfrm>
            <a:custGeom>
              <a:avLst/>
              <a:gdLst/>
              <a:ahLst/>
              <a:cxnLst/>
              <a:rect l="l" t="t" r="r" b="b"/>
              <a:pathLst>
                <a:path w="398145" h="386715">
                  <a:moveTo>
                    <a:pt x="397644" y="386677"/>
                  </a:moveTo>
                  <a:lnTo>
                    <a:pt x="14816" y="35538"/>
                  </a:lnTo>
                  <a:lnTo>
                    <a:pt x="0" y="0"/>
                  </a:lnTo>
                  <a:lnTo>
                    <a:pt x="285496" y="261872"/>
                  </a:lnTo>
                  <a:lnTo>
                    <a:pt x="397644" y="386677"/>
                  </a:lnTo>
                  <a:close/>
                </a:path>
              </a:pathLst>
            </a:custGeom>
            <a:solidFill>
              <a:srgbClr val="1FC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28398" y="686702"/>
              <a:ext cx="493395" cy="474980"/>
            </a:xfrm>
            <a:custGeom>
              <a:avLst/>
              <a:gdLst/>
              <a:ahLst/>
              <a:cxnLst/>
              <a:rect l="l" t="t" r="r" b="b"/>
              <a:pathLst>
                <a:path w="493395" h="474980">
                  <a:moveTo>
                    <a:pt x="493305" y="474418"/>
                  </a:moveTo>
                  <a:lnTo>
                    <a:pt x="14809" y="35523"/>
                  </a:lnTo>
                  <a:lnTo>
                    <a:pt x="0" y="0"/>
                  </a:lnTo>
                  <a:lnTo>
                    <a:pt x="381153" y="349609"/>
                  </a:lnTo>
                  <a:lnTo>
                    <a:pt x="493305" y="474418"/>
                  </a:lnTo>
                  <a:close/>
                </a:path>
              </a:pathLst>
            </a:custGeom>
            <a:solidFill>
              <a:srgbClr val="2DC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42957" y="721625"/>
              <a:ext cx="589280" cy="562610"/>
            </a:xfrm>
            <a:custGeom>
              <a:avLst/>
              <a:gdLst/>
              <a:ahLst/>
              <a:cxnLst/>
              <a:rect l="l" t="t" r="r" b="b"/>
              <a:pathLst>
                <a:path w="589279" h="562610">
                  <a:moveTo>
                    <a:pt x="588919" y="562104"/>
                  </a:moveTo>
                  <a:lnTo>
                    <a:pt x="14798" y="35497"/>
                  </a:lnTo>
                  <a:lnTo>
                    <a:pt x="0" y="0"/>
                  </a:lnTo>
                  <a:lnTo>
                    <a:pt x="476804" y="437335"/>
                  </a:lnTo>
                  <a:lnTo>
                    <a:pt x="588919" y="562104"/>
                  </a:lnTo>
                  <a:close/>
                </a:path>
              </a:pathLst>
            </a:custGeom>
            <a:solidFill>
              <a:srgbClr val="39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57508" y="756527"/>
              <a:ext cx="685165" cy="650240"/>
            </a:xfrm>
            <a:custGeom>
              <a:avLst/>
              <a:gdLst/>
              <a:ahLst/>
              <a:cxnLst/>
              <a:rect l="l" t="t" r="r" b="b"/>
              <a:pathLst>
                <a:path w="685164" h="650240">
                  <a:moveTo>
                    <a:pt x="684618" y="649893"/>
                  </a:moveTo>
                  <a:lnTo>
                    <a:pt x="14814" y="35535"/>
                  </a:lnTo>
                  <a:lnTo>
                    <a:pt x="0" y="0"/>
                  </a:lnTo>
                  <a:lnTo>
                    <a:pt x="572524" y="525149"/>
                  </a:lnTo>
                  <a:lnTo>
                    <a:pt x="684618" y="649893"/>
                  </a:lnTo>
                  <a:close/>
                </a:path>
              </a:pathLst>
            </a:custGeom>
            <a:solidFill>
              <a:srgbClr val="42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72063" y="791440"/>
              <a:ext cx="780415" cy="737870"/>
            </a:xfrm>
            <a:custGeom>
              <a:avLst/>
              <a:gdLst/>
              <a:ahLst/>
              <a:cxnLst/>
              <a:rect l="l" t="t" r="r" b="b"/>
              <a:pathLst>
                <a:path w="780414" h="737869">
                  <a:moveTo>
                    <a:pt x="780312" y="737672"/>
                  </a:moveTo>
                  <a:lnTo>
                    <a:pt x="12412" y="33325"/>
                  </a:lnTo>
                  <a:lnTo>
                    <a:pt x="9871" y="23679"/>
                  </a:lnTo>
                  <a:lnTo>
                    <a:pt x="0" y="0"/>
                  </a:lnTo>
                  <a:lnTo>
                    <a:pt x="668159" y="612862"/>
                  </a:lnTo>
                  <a:lnTo>
                    <a:pt x="780312" y="737672"/>
                  </a:lnTo>
                  <a:close/>
                </a:path>
              </a:pathLst>
            </a:custGeom>
            <a:solidFill>
              <a:srgbClr val="4C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84341" y="824255"/>
              <a:ext cx="805815" cy="747395"/>
            </a:xfrm>
            <a:custGeom>
              <a:avLst/>
              <a:gdLst/>
              <a:ahLst/>
              <a:cxnLst/>
              <a:rect l="l" t="t" r="r" b="b"/>
              <a:pathLst>
                <a:path w="805814" h="747394">
                  <a:moveTo>
                    <a:pt x="805487" y="746843"/>
                  </a:moveTo>
                  <a:lnTo>
                    <a:pt x="782559" y="739745"/>
                  </a:lnTo>
                  <a:lnTo>
                    <a:pt x="7622" y="28933"/>
                  </a:lnTo>
                  <a:lnTo>
                    <a:pt x="0" y="0"/>
                  </a:lnTo>
                  <a:lnTo>
                    <a:pt x="766054" y="702655"/>
                  </a:lnTo>
                  <a:lnTo>
                    <a:pt x="805585" y="746647"/>
                  </a:lnTo>
                  <a:lnTo>
                    <a:pt x="805487" y="746843"/>
                  </a:lnTo>
                  <a:close/>
                </a:path>
              </a:pathLst>
            </a:custGeom>
            <a:solidFill>
              <a:srgbClr val="53C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91837" y="852709"/>
              <a:ext cx="775970" cy="711835"/>
            </a:xfrm>
            <a:custGeom>
              <a:avLst/>
              <a:gdLst/>
              <a:ahLst/>
              <a:cxnLst/>
              <a:rect l="l" t="t" r="r" b="b"/>
              <a:pathLst>
                <a:path w="775970" h="711835">
                  <a:moveTo>
                    <a:pt x="775699" y="711488"/>
                  </a:moveTo>
                  <a:lnTo>
                    <a:pt x="739594" y="700310"/>
                  </a:lnTo>
                  <a:lnTo>
                    <a:pt x="7616" y="28911"/>
                  </a:lnTo>
                  <a:lnTo>
                    <a:pt x="0" y="0"/>
                  </a:lnTo>
                  <a:lnTo>
                    <a:pt x="775699" y="711488"/>
                  </a:lnTo>
                  <a:close/>
                </a:path>
              </a:pathLst>
            </a:custGeom>
            <a:solidFill>
              <a:srgbClr val="59CB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99326" y="881133"/>
              <a:ext cx="732790" cy="672465"/>
            </a:xfrm>
            <a:custGeom>
              <a:avLst/>
              <a:gdLst/>
              <a:ahLst/>
              <a:cxnLst/>
              <a:rect l="l" t="t" r="r" b="b"/>
              <a:pathLst>
                <a:path w="732789" h="672465">
                  <a:moveTo>
                    <a:pt x="732714" y="672074"/>
                  </a:moveTo>
                  <a:lnTo>
                    <a:pt x="718591" y="667702"/>
                  </a:lnTo>
                  <a:lnTo>
                    <a:pt x="700700" y="664633"/>
                  </a:lnTo>
                  <a:lnTo>
                    <a:pt x="7620" y="28925"/>
                  </a:lnTo>
                  <a:lnTo>
                    <a:pt x="0" y="0"/>
                  </a:lnTo>
                  <a:lnTo>
                    <a:pt x="732714" y="672074"/>
                  </a:lnTo>
                  <a:close/>
                </a:path>
              </a:pathLst>
            </a:custGeom>
            <a:solidFill>
              <a:srgbClr val="60C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06817" y="909569"/>
              <a:ext cx="694055" cy="636905"/>
            </a:xfrm>
            <a:custGeom>
              <a:avLst/>
              <a:gdLst/>
              <a:ahLst/>
              <a:cxnLst/>
              <a:rect l="l" t="t" r="r" b="b"/>
              <a:pathLst>
                <a:path w="694054" h="636905">
                  <a:moveTo>
                    <a:pt x="693690" y="636280"/>
                  </a:moveTo>
                  <a:lnTo>
                    <a:pt x="664268" y="631233"/>
                  </a:lnTo>
                  <a:lnTo>
                    <a:pt x="7621" y="28930"/>
                  </a:lnTo>
                  <a:lnTo>
                    <a:pt x="0" y="0"/>
                  </a:lnTo>
                  <a:lnTo>
                    <a:pt x="693690" y="636280"/>
                  </a:lnTo>
                  <a:close/>
                </a:path>
              </a:pathLst>
            </a:custGeom>
            <a:solidFill>
              <a:srgbClr val="66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14309" y="938007"/>
              <a:ext cx="657860" cy="603250"/>
            </a:xfrm>
            <a:custGeom>
              <a:avLst/>
              <a:gdLst/>
              <a:ahLst/>
              <a:cxnLst/>
              <a:rect l="l" t="t" r="r" b="b"/>
              <a:pathLst>
                <a:path w="657860" h="603250">
                  <a:moveTo>
                    <a:pt x="657293" y="602884"/>
                  </a:moveTo>
                  <a:lnTo>
                    <a:pt x="627874" y="597837"/>
                  </a:lnTo>
                  <a:lnTo>
                    <a:pt x="7616" y="28912"/>
                  </a:lnTo>
                  <a:lnTo>
                    <a:pt x="0" y="0"/>
                  </a:lnTo>
                  <a:lnTo>
                    <a:pt x="657293" y="602884"/>
                  </a:lnTo>
                  <a:close/>
                </a:path>
              </a:pathLst>
            </a:custGeom>
            <a:solidFill>
              <a:srgbClr val="6B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21797" y="966432"/>
              <a:ext cx="621030" cy="569595"/>
            </a:xfrm>
            <a:custGeom>
              <a:avLst/>
              <a:gdLst/>
              <a:ahLst/>
              <a:cxnLst/>
              <a:rect l="l" t="t" r="r" b="b"/>
              <a:pathLst>
                <a:path w="621029" h="569594">
                  <a:moveTo>
                    <a:pt x="620881" y="569496"/>
                  </a:moveTo>
                  <a:lnTo>
                    <a:pt x="591480" y="564453"/>
                  </a:lnTo>
                  <a:lnTo>
                    <a:pt x="7619" y="28924"/>
                  </a:lnTo>
                  <a:lnTo>
                    <a:pt x="0" y="0"/>
                  </a:lnTo>
                  <a:lnTo>
                    <a:pt x="620881" y="569496"/>
                  </a:lnTo>
                  <a:close/>
                </a:path>
              </a:pathLst>
            </a:custGeom>
            <a:solidFill>
              <a:srgbClr val="71D0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529288" y="994867"/>
              <a:ext cx="584835" cy="536575"/>
            </a:xfrm>
            <a:custGeom>
              <a:avLst/>
              <a:gdLst/>
              <a:ahLst/>
              <a:cxnLst/>
              <a:rect l="l" t="t" r="r" b="b"/>
              <a:pathLst>
                <a:path w="584835" h="536575">
                  <a:moveTo>
                    <a:pt x="584471" y="536100"/>
                  </a:moveTo>
                  <a:lnTo>
                    <a:pt x="555049" y="531052"/>
                  </a:lnTo>
                  <a:lnTo>
                    <a:pt x="6299" y="27717"/>
                  </a:lnTo>
                  <a:lnTo>
                    <a:pt x="6110" y="23194"/>
                  </a:lnTo>
                  <a:lnTo>
                    <a:pt x="0" y="0"/>
                  </a:lnTo>
                  <a:lnTo>
                    <a:pt x="584471" y="536100"/>
                  </a:lnTo>
                  <a:close/>
                </a:path>
              </a:pathLst>
            </a:custGeom>
            <a:solidFill>
              <a:srgbClr val="77D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535571" y="1022182"/>
              <a:ext cx="549910" cy="504190"/>
            </a:xfrm>
            <a:custGeom>
              <a:avLst/>
              <a:gdLst/>
              <a:ahLst/>
              <a:cxnLst/>
              <a:rect l="l" t="t" r="r" b="b"/>
              <a:pathLst>
                <a:path w="549910" h="504190">
                  <a:moveTo>
                    <a:pt x="549286" y="503826"/>
                  </a:moveTo>
                  <a:lnTo>
                    <a:pt x="519864" y="498779"/>
                  </a:lnTo>
                  <a:lnTo>
                    <a:pt x="953" y="22814"/>
                  </a:lnTo>
                  <a:lnTo>
                    <a:pt x="0" y="0"/>
                  </a:lnTo>
                  <a:lnTo>
                    <a:pt x="549286" y="503826"/>
                  </a:lnTo>
                  <a:close/>
                </a:path>
              </a:pathLst>
            </a:custGeom>
            <a:solidFill>
              <a:srgbClr val="7C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36509" y="1044611"/>
              <a:ext cx="519430" cy="476884"/>
            </a:xfrm>
            <a:custGeom>
              <a:avLst/>
              <a:gdLst/>
              <a:ahLst/>
              <a:cxnLst/>
              <a:rect l="l" t="t" r="r" b="b"/>
              <a:pathLst>
                <a:path w="519429" h="476884">
                  <a:moveTo>
                    <a:pt x="491684" y="472927"/>
                  </a:moveTo>
                  <a:lnTo>
                    <a:pt x="953" y="22810"/>
                  </a:lnTo>
                  <a:lnTo>
                    <a:pt x="0" y="0"/>
                  </a:lnTo>
                  <a:lnTo>
                    <a:pt x="515290" y="472641"/>
                  </a:lnTo>
                  <a:lnTo>
                    <a:pt x="497304" y="472641"/>
                  </a:lnTo>
                  <a:lnTo>
                    <a:pt x="491684" y="472927"/>
                  </a:lnTo>
                  <a:close/>
                </a:path>
                <a:path w="519429" h="476884">
                  <a:moveTo>
                    <a:pt x="519428" y="476437"/>
                  </a:moveTo>
                  <a:lnTo>
                    <a:pt x="497304" y="472641"/>
                  </a:lnTo>
                  <a:lnTo>
                    <a:pt x="515290" y="472641"/>
                  </a:lnTo>
                  <a:lnTo>
                    <a:pt x="519428" y="476437"/>
                  </a:lnTo>
                  <a:close/>
                </a:path>
              </a:pathLst>
            </a:custGeom>
            <a:solidFill>
              <a:srgbClr val="81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37446" y="1067037"/>
              <a:ext cx="491490" cy="452120"/>
            </a:xfrm>
            <a:custGeom>
              <a:avLst/>
              <a:gdLst/>
              <a:ahLst/>
              <a:cxnLst/>
              <a:rect l="l" t="t" r="r" b="b"/>
              <a:pathLst>
                <a:path w="491489" h="452119">
                  <a:moveTo>
                    <a:pt x="468480" y="451634"/>
                  </a:moveTo>
                  <a:lnTo>
                    <a:pt x="953" y="22808"/>
                  </a:lnTo>
                  <a:lnTo>
                    <a:pt x="0" y="0"/>
                  </a:lnTo>
                  <a:lnTo>
                    <a:pt x="491128" y="450482"/>
                  </a:lnTo>
                  <a:lnTo>
                    <a:pt x="468480" y="451634"/>
                  </a:lnTo>
                  <a:close/>
                </a:path>
              </a:pathLst>
            </a:custGeom>
            <a:solidFill>
              <a:srgbClr val="8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538383" y="1089449"/>
              <a:ext cx="467995" cy="430530"/>
            </a:xfrm>
            <a:custGeom>
              <a:avLst/>
              <a:gdLst/>
              <a:ahLst/>
              <a:cxnLst/>
              <a:rect l="l" t="t" r="r" b="b"/>
              <a:pathLst>
                <a:path w="467995" h="430530">
                  <a:moveTo>
                    <a:pt x="445266" y="430355"/>
                  </a:moveTo>
                  <a:lnTo>
                    <a:pt x="953" y="22814"/>
                  </a:lnTo>
                  <a:lnTo>
                    <a:pt x="0" y="0"/>
                  </a:lnTo>
                  <a:lnTo>
                    <a:pt x="467929" y="429203"/>
                  </a:lnTo>
                  <a:lnTo>
                    <a:pt x="445266" y="430355"/>
                  </a:lnTo>
                  <a:close/>
                </a:path>
              </a:pathLst>
            </a:custGeom>
            <a:solidFill>
              <a:srgbClr val="8BD7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539321" y="1111877"/>
              <a:ext cx="445134" cy="409575"/>
            </a:xfrm>
            <a:custGeom>
              <a:avLst/>
              <a:gdLst/>
              <a:ahLst/>
              <a:cxnLst/>
              <a:rect l="l" t="t" r="r" b="b"/>
              <a:pathLst>
                <a:path w="445135" h="409575">
                  <a:moveTo>
                    <a:pt x="422054" y="409060"/>
                  </a:moveTo>
                  <a:lnTo>
                    <a:pt x="953" y="22810"/>
                  </a:lnTo>
                  <a:lnTo>
                    <a:pt x="0" y="0"/>
                  </a:lnTo>
                  <a:lnTo>
                    <a:pt x="444715" y="407907"/>
                  </a:lnTo>
                  <a:lnTo>
                    <a:pt x="422054" y="409060"/>
                  </a:lnTo>
                  <a:close/>
                </a:path>
              </a:pathLst>
            </a:custGeom>
            <a:solidFill>
              <a:srgbClr val="90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540258" y="1134297"/>
              <a:ext cx="421640" cy="387985"/>
            </a:xfrm>
            <a:custGeom>
              <a:avLst/>
              <a:gdLst/>
              <a:ahLst/>
              <a:cxnLst/>
              <a:rect l="l" t="t" r="r" b="b"/>
              <a:pathLst>
                <a:path w="421639" h="387984">
                  <a:moveTo>
                    <a:pt x="398854" y="387772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421512" y="386620"/>
                  </a:lnTo>
                  <a:lnTo>
                    <a:pt x="398854" y="387772"/>
                  </a:lnTo>
                  <a:close/>
                </a:path>
              </a:pathLst>
            </a:custGeom>
            <a:solidFill>
              <a:srgbClr val="96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541195" y="1156715"/>
              <a:ext cx="398780" cy="367030"/>
            </a:xfrm>
            <a:custGeom>
              <a:avLst/>
              <a:gdLst/>
              <a:ahLst/>
              <a:cxnLst/>
              <a:rect l="l" t="t" r="r" b="b"/>
              <a:pathLst>
                <a:path w="398779" h="367030">
                  <a:moveTo>
                    <a:pt x="375649" y="366487"/>
                  </a:moveTo>
                  <a:lnTo>
                    <a:pt x="953" y="22808"/>
                  </a:lnTo>
                  <a:lnTo>
                    <a:pt x="0" y="0"/>
                  </a:lnTo>
                  <a:lnTo>
                    <a:pt x="398298" y="365335"/>
                  </a:lnTo>
                  <a:lnTo>
                    <a:pt x="375649" y="366487"/>
                  </a:lnTo>
                  <a:close/>
                </a:path>
              </a:pathLst>
            </a:custGeom>
            <a:solidFill>
              <a:srgbClr val="9ADB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542133" y="1179139"/>
              <a:ext cx="375285" cy="345440"/>
            </a:xfrm>
            <a:custGeom>
              <a:avLst/>
              <a:gdLst/>
              <a:ahLst/>
              <a:cxnLst/>
              <a:rect l="l" t="t" r="r" b="b"/>
              <a:pathLst>
                <a:path w="375285" h="345440">
                  <a:moveTo>
                    <a:pt x="352424" y="345196"/>
                  </a:moveTo>
                  <a:lnTo>
                    <a:pt x="953" y="22814"/>
                  </a:lnTo>
                  <a:lnTo>
                    <a:pt x="0" y="0"/>
                  </a:lnTo>
                  <a:lnTo>
                    <a:pt x="375086" y="344044"/>
                  </a:lnTo>
                  <a:lnTo>
                    <a:pt x="352424" y="345196"/>
                  </a:lnTo>
                  <a:close/>
                </a:path>
              </a:pathLst>
            </a:custGeom>
            <a:solidFill>
              <a:srgbClr val="9FDD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43070" y="1201562"/>
              <a:ext cx="352425" cy="324485"/>
            </a:xfrm>
            <a:custGeom>
              <a:avLst/>
              <a:gdLst/>
              <a:ahLst/>
              <a:cxnLst/>
              <a:rect l="l" t="t" r="r" b="b"/>
              <a:pathLst>
                <a:path w="352425" h="324484">
                  <a:moveTo>
                    <a:pt x="329224" y="323905"/>
                  </a:moveTo>
                  <a:lnTo>
                    <a:pt x="953" y="22802"/>
                  </a:lnTo>
                  <a:lnTo>
                    <a:pt x="0" y="0"/>
                  </a:lnTo>
                  <a:lnTo>
                    <a:pt x="351881" y="322752"/>
                  </a:lnTo>
                  <a:lnTo>
                    <a:pt x="329224" y="323905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44007" y="1223981"/>
              <a:ext cx="328930" cy="302895"/>
            </a:xfrm>
            <a:custGeom>
              <a:avLst/>
              <a:gdLst/>
              <a:ahLst/>
              <a:cxnLst/>
              <a:rect l="l" t="t" r="r" b="b"/>
              <a:pathLst>
                <a:path w="328929" h="302894">
                  <a:moveTo>
                    <a:pt x="306018" y="302619"/>
                  </a:moveTo>
                  <a:lnTo>
                    <a:pt x="953" y="22807"/>
                  </a:lnTo>
                  <a:lnTo>
                    <a:pt x="0" y="0"/>
                  </a:lnTo>
                  <a:lnTo>
                    <a:pt x="328668" y="301467"/>
                  </a:lnTo>
                  <a:lnTo>
                    <a:pt x="306018" y="302619"/>
                  </a:lnTo>
                  <a:close/>
                </a:path>
              </a:pathLst>
            </a:custGeom>
            <a:solidFill>
              <a:srgbClr val="A8E0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544945" y="1246405"/>
              <a:ext cx="306070" cy="281940"/>
            </a:xfrm>
            <a:custGeom>
              <a:avLst/>
              <a:gdLst/>
              <a:ahLst/>
              <a:cxnLst/>
              <a:rect l="l" t="t" r="r" b="b"/>
              <a:pathLst>
                <a:path w="306070" h="281940">
                  <a:moveTo>
                    <a:pt x="282793" y="281329"/>
                  </a:moveTo>
                  <a:lnTo>
                    <a:pt x="50" y="21986"/>
                  </a:lnTo>
                  <a:lnTo>
                    <a:pt x="519" y="12426"/>
                  </a:lnTo>
                  <a:lnTo>
                    <a:pt x="0" y="0"/>
                  </a:lnTo>
                  <a:lnTo>
                    <a:pt x="305456" y="280176"/>
                  </a:lnTo>
                  <a:lnTo>
                    <a:pt x="282793" y="281329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543985" y="1268020"/>
              <a:ext cx="284480" cy="260985"/>
            </a:xfrm>
            <a:custGeom>
              <a:avLst/>
              <a:gdLst/>
              <a:ahLst/>
              <a:cxnLst/>
              <a:rect l="l" t="t" r="r" b="b"/>
              <a:pathLst>
                <a:path w="284479" h="260984">
                  <a:moveTo>
                    <a:pt x="261491" y="260845"/>
                  </a:moveTo>
                  <a:lnTo>
                    <a:pt x="0" y="20995"/>
                  </a:lnTo>
                  <a:lnTo>
                    <a:pt x="1029" y="0"/>
                  </a:lnTo>
                  <a:lnTo>
                    <a:pt x="284153" y="259693"/>
                  </a:lnTo>
                  <a:lnTo>
                    <a:pt x="261491" y="260845"/>
                  </a:lnTo>
                  <a:close/>
                </a:path>
              </a:pathLst>
            </a:custGeom>
            <a:solidFill>
              <a:srgbClr val="B1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542973" y="1288667"/>
              <a:ext cx="262890" cy="242570"/>
            </a:xfrm>
            <a:custGeom>
              <a:avLst/>
              <a:gdLst/>
              <a:ahLst/>
              <a:cxnLst/>
              <a:rect l="l" t="t" r="r" b="b"/>
              <a:pathLst>
                <a:path w="262889" h="242569">
                  <a:moveTo>
                    <a:pt x="241296" y="242312"/>
                  </a:moveTo>
                  <a:lnTo>
                    <a:pt x="0" y="20985"/>
                  </a:lnTo>
                  <a:lnTo>
                    <a:pt x="1028" y="0"/>
                  </a:lnTo>
                  <a:lnTo>
                    <a:pt x="262883" y="240179"/>
                  </a:lnTo>
                  <a:lnTo>
                    <a:pt x="244080" y="241135"/>
                  </a:lnTo>
                  <a:lnTo>
                    <a:pt x="241296" y="242312"/>
                  </a:lnTo>
                  <a:close/>
                </a:path>
              </a:pathLst>
            </a:custGeom>
            <a:solidFill>
              <a:srgbClr val="B6E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526802" y="1309299"/>
              <a:ext cx="257743" cy="33051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/>
          <p:nvPr/>
        </p:nvSpPr>
        <p:spPr>
          <a:xfrm>
            <a:off x="5039918" y="3799763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>
                <a:moveTo>
                  <a:pt x="0" y="0"/>
                </a:moveTo>
                <a:lnTo>
                  <a:pt x="304800" y="0"/>
                </a:lnTo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39905" y="5135803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>
                <a:moveTo>
                  <a:pt x="0" y="0"/>
                </a:moveTo>
                <a:lnTo>
                  <a:pt x="304800" y="0"/>
                </a:lnTo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039905" y="5469813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>
                <a:moveTo>
                  <a:pt x="0" y="0"/>
                </a:moveTo>
                <a:lnTo>
                  <a:pt x="304800" y="0"/>
                </a:lnTo>
              </a:path>
            </a:pathLst>
          </a:custGeom>
          <a:ln w="101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867956" y="3014243"/>
          <a:ext cx="5193028" cy="56389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29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64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2625">
                <a:tc>
                  <a:txBody>
                    <a:bodyPr/>
                    <a:lstStyle/>
                    <a:p>
                      <a:pPr marL="103505">
                        <a:lnSpc>
                          <a:spcPts val="1795"/>
                        </a:lnSpc>
                        <a:tabLst>
                          <a:tab pos="318770" algn="l"/>
                        </a:tabLst>
                      </a:pPr>
                      <a:r>
                        <a:rPr sz="1600" spc="-280" dirty="0">
                          <a:latin typeface="Trebuchet MS"/>
                          <a:cs typeface="Trebuchet MS"/>
                        </a:rPr>
                        <a:t>1	</a:t>
                      </a:r>
                      <a:r>
                        <a:rPr sz="1600" spc="20" dirty="0">
                          <a:latin typeface="Trebuchet MS"/>
                          <a:cs typeface="Trebuchet MS"/>
                        </a:rPr>
                        <a:t>Dad </a:t>
                      </a:r>
                      <a:r>
                        <a:rPr sz="1600" spc="30" dirty="0">
                          <a:latin typeface="Trebuchet MS"/>
                          <a:cs typeface="Trebuchet MS"/>
                        </a:rPr>
                        <a:t>has </a:t>
                      </a:r>
                      <a:r>
                        <a:rPr sz="1600" u="sng" spc="-75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two</a:t>
                      </a:r>
                      <a:r>
                        <a:rPr sz="1600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30" dirty="0">
                          <a:latin typeface="Trebuchet MS"/>
                          <a:cs typeface="Trebuchet MS"/>
                        </a:rPr>
                        <a:t>pairs</a:t>
                      </a:r>
                      <a:r>
                        <a:rPr sz="1600" spc="-3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90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1600" spc="-20" dirty="0">
                          <a:latin typeface="Trebuchet MS"/>
                          <a:cs typeface="Trebuchet MS"/>
                        </a:rPr>
                        <a:t>shoes.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ts val="1795"/>
                        </a:lnSpc>
                        <a:tabLst>
                          <a:tab pos="44640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 row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850">
                <a:tc>
                  <a:txBody>
                    <a:bodyPr/>
                    <a:lstStyle/>
                    <a:p>
                      <a:pPr marL="319405" marR="607060" indent="-21653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00" spc="15" dirty="0">
                          <a:latin typeface="Trebuchet MS"/>
                          <a:cs typeface="Trebuchet MS"/>
                        </a:rPr>
                        <a:t>2 </a:t>
                      </a:r>
                      <a:r>
                        <a:rPr sz="1600" spc="-15" dirty="0">
                          <a:latin typeface="Trebuchet MS"/>
                          <a:cs typeface="Trebuchet MS"/>
                        </a:rPr>
                        <a:t>One </a:t>
                      </a:r>
                      <a:r>
                        <a:rPr sz="1600" spc="-55" dirty="0">
                          <a:latin typeface="Trebuchet MS"/>
                          <a:cs typeface="Trebuchet MS"/>
                        </a:rPr>
                        <a:t>pair </a:t>
                      </a:r>
                      <a:r>
                        <a:rPr sz="1600" spc="-35" dirty="0">
                          <a:latin typeface="Trebuchet MS"/>
                          <a:cs typeface="Trebuchet MS"/>
                        </a:rPr>
                        <a:t>is </a:t>
                      </a:r>
                      <a:r>
                        <a:rPr sz="1600" u="sng" spc="-30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brown</a:t>
                      </a:r>
                      <a:r>
                        <a:rPr sz="1600" spc="-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10" dirty="0">
                          <a:latin typeface="Trebuchet MS"/>
                          <a:cs typeface="Trebuchet MS"/>
                        </a:rPr>
                        <a:t>and </a:t>
                      </a:r>
                      <a:r>
                        <a:rPr sz="1600" spc="-95" dirty="0">
                          <a:latin typeface="Trebuchet MS"/>
                          <a:cs typeface="Trebuchet MS"/>
                        </a:rPr>
                        <a:t>the </a:t>
                      </a:r>
                      <a:r>
                        <a:rPr sz="1600" spc="-80" dirty="0">
                          <a:latin typeface="Trebuchet MS"/>
                          <a:cs typeface="Trebuchet MS"/>
                        </a:rPr>
                        <a:t>other </a:t>
                      </a:r>
                      <a:r>
                        <a:rPr sz="1600" spc="-55" dirty="0">
                          <a:latin typeface="Trebuchet MS"/>
                          <a:cs typeface="Trebuchet MS"/>
                        </a:rPr>
                        <a:t>pair  </a:t>
                      </a:r>
                      <a:r>
                        <a:rPr sz="1600" spc="-35" dirty="0">
                          <a:latin typeface="Trebuchet MS"/>
                          <a:cs typeface="Trebuchet MS"/>
                        </a:rPr>
                        <a:t>is</a:t>
                      </a:r>
                      <a:r>
                        <a:rPr sz="16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u="sng" spc="-75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black</a:t>
                      </a:r>
                      <a:r>
                        <a:rPr sz="1600" spc="-75" dirty="0">
                          <a:latin typeface="Trebuchet MS"/>
                          <a:cs typeface="Trebuchet MS"/>
                        </a:rPr>
                        <a:t>.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/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280"/>
                        </a:spcBef>
                        <a:tabLst>
                          <a:tab pos="44640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035"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00" spc="15" dirty="0">
                          <a:latin typeface="Trebuchet MS"/>
                          <a:cs typeface="Trebuchet MS"/>
                        </a:rPr>
                        <a:t>3 </a:t>
                      </a:r>
                      <a:r>
                        <a:rPr sz="1600" spc="-75" dirty="0">
                          <a:latin typeface="Trebuchet MS"/>
                          <a:cs typeface="Trebuchet MS"/>
                        </a:rPr>
                        <a:t>This </a:t>
                      </a:r>
                      <a:r>
                        <a:rPr sz="1600" spc="-35" dirty="0">
                          <a:latin typeface="Trebuchet MS"/>
                          <a:cs typeface="Trebuchet MS"/>
                        </a:rPr>
                        <a:t>is </a:t>
                      </a:r>
                      <a:r>
                        <a:rPr sz="1600" spc="45" dirty="0">
                          <a:latin typeface="Trebuchet MS"/>
                          <a:cs typeface="Trebuchet MS"/>
                        </a:rPr>
                        <a:t>a </a:t>
                      </a:r>
                      <a:r>
                        <a:rPr sz="1600" spc="-80" dirty="0">
                          <a:latin typeface="Trebuchet MS"/>
                          <a:cs typeface="Trebuchet MS"/>
                        </a:rPr>
                        <a:t>very </a:t>
                      </a:r>
                      <a:r>
                        <a:rPr sz="1600" u="sng" spc="-45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simple</a:t>
                      </a:r>
                      <a:r>
                        <a:rPr sz="1600" spc="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70" dirty="0">
                          <a:latin typeface="Trebuchet MS"/>
                          <a:cs typeface="Trebuchet MS"/>
                        </a:rPr>
                        <a:t>puzzle.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280"/>
                        </a:spcBef>
                        <a:tabLst>
                          <a:tab pos="447040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009"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00" spc="15" dirty="0">
                          <a:latin typeface="Trebuchet MS"/>
                          <a:cs typeface="Trebuchet MS"/>
                        </a:rPr>
                        <a:t>4 </a:t>
                      </a:r>
                      <a:r>
                        <a:rPr sz="1600" spc="-55" dirty="0">
                          <a:latin typeface="Trebuchet MS"/>
                          <a:cs typeface="Trebuchet MS"/>
                        </a:rPr>
                        <a:t>What </a:t>
                      </a:r>
                      <a:r>
                        <a:rPr sz="1600" spc="-70" dirty="0">
                          <a:latin typeface="Trebuchet MS"/>
                          <a:cs typeface="Trebuchet MS"/>
                        </a:rPr>
                        <a:t>color </a:t>
                      </a:r>
                      <a:r>
                        <a:rPr sz="1600" spc="-35" dirty="0">
                          <a:latin typeface="Trebuchet MS"/>
                          <a:cs typeface="Trebuchet MS"/>
                        </a:rPr>
                        <a:t>is </a:t>
                      </a:r>
                      <a:r>
                        <a:rPr sz="1600" spc="-95" dirty="0">
                          <a:latin typeface="Trebuchet MS"/>
                          <a:cs typeface="Trebuchet MS"/>
                        </a:rPr>
                        <a:t>the </a:t>
                      </a:r>
                      <a:r>
                        <a:rPr sz="1600" u="sng" spc="-40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American</a:t>
                      </a:r>
                      <a:r>
                        <a:rPr sz="1600" spc="-3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15" dirty="0">
                          <a:latin typeface="Trebuchet MS"/>
                          <a:cs typeface="Trebuchet MS"/>
                        </a:rPr>
                        <a:t>flag?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280"/>
                        </a:spcBef>
                        <a:tabLst>
                          <a:tab pos="447040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010"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00" spc="15" dirty="0">
                          <a:latin typeface="Trebuchet MS"/>
                          <a:cs typeface="Trebuchet MS"/>
                        </a:rPr>
                        <a:t>5 </a:t>
                      </a:r>
                      <a:r>
                        <a:rPr sz="1600" spc="35" dirty="0">
                          <a:latin typeface="Trebuchet MS"/>
                          <a:cs typeface="Trebuchet MS"/>
                        </a:rPr>
                        <a:t>A </a:t>
                      </a:r>
                      <a:r>
                        <a:rPr sz="1600" u="sng" spc="-55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kind</a:t>
                      </a:r>
                      <a:r>
                        <a:rPr sz="16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90" dirty="0">
                          <a:latin typeface="Trebuchet MS"/>
                          <a:cs typeface="Trebuchet MS"/>
                        </a:rPr>
                        <a:t>fairy </a:t>
                      </a:r>
                      <a:r>
                        <a:rPr sz="1600" spc="-15" dirty="0">
                          <a:latin typeface="Trebuchet MS"/>
                          <a:cs typeface="Trebuchet MS"/>
                        </a:rPr>
                        <a:t>appeared </a:t>
                      </a:r>
                      <a:r>
                        <a:rPr sz="1600" spc="-65" dirty="0">
                          <a:latin typeface="Trebuchet MS"/>
                          <a:cs typeface="Trebuchet MS"/>
                        </a:rPr>
                        <a:t>before</a:t>
                      </a:r>
                      <a:r>
                        <a:rPr sz="1600" spc="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75" dirty="0">
                          <a:latin typeface="Trebuchet MS"/>
                          <a:cs typeface="Trebuchet MS"/>
                        </a:rPr>
                        <a:t>Cinderella.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280"/>
                        </a:spcBef>
                        <a:tabLst>
                          <a:tab pos="44640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009"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00" spc="15" dirty="0">
                          <a:latin typeface="Trebuchet MS"/>
                          <a:cs typeface="Trebuchet MS"/>
                        </a:rPr>
                        <a:t>6 </a:t>
                      </a:r>
                      <a:r>
                        <a:rPr sz="1600" spc="-15" dirty="0">
                          <a:latin typeface="Trebuchet MS"/>
                          <a:cs typeface="Trebuchet MS"/>
                        </a:rPr>
                        <a:t>He </a:t>
                      </a:r>
                      <a:r>
                        <a:rPr sz="1600" spc="-35" dirty="0">
                          <a:latin typeface="Trebuchet MS"/>
                          <a:cs typeface="Trebuchet MS"/>
                        </a:rPr>
                        <a:t>is </a:t>
                      </a:r>
                      <a:r>
                        <a:rPr sz="1600" spc="45" dirty="0">
                          <a:latin typeface="Trebuchet MS"/>
                          <a:cs typeface="Trebuchet MS"/>
                        </a:rPr>
                        <a:t>a </a:t>
                      </a:r>
                      <a:r>
                        <a:rPr sz="1600" u="sng" spc="-30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proud</a:t>
                      </a:r>
                      <a:r>
                        <a:rPr sz="16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40" dirty="0">
                          <a:latin typeface="Trebuchet MS"/>
                          <a:cs typeface="Trebuchet MS"/>
                        </a:rPr>
                        <a:t>man.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009"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00" spc="-40" dirty="0">
                          <a:latin typeface="Trebuchet MS"/>
                          <a:cs typeface="Trebuchet MS"/>
                        </a:rPr>
                        <a:t>7 </a:t>
                      </a:r>
                      <a:r>
                        <a:rPr sz="1600" spc="-90" dirty="0">
                          <a:latin typeface="Trebuchet MS"/>
                          <a:cs typeface="Trebuchet MS"/>
                        </a:rPr>
                        <a:t>There </a:t>
                      </a:r>
                      <a:r>
                        <a:rPr sz="1600" spc="-35" dirty="0">
                          <a:latin typeface="Trebuchet MS"/>
                          <a:cs typeface="Trebuchet MS"/>
                        </a:rPr>
                        <a:t>is </a:t>
                      </a:r>
                      <a:r>
                        <a:rPr sz="1600" u="sng" spc="5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some</a:t>
                      </a:r>
                      <a:r>
                        <a:rPr sz="1600" spc="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45" dirty="0">
                          <a:latin typeface="Trebuchet MS"/>
                          <a:cs typeface="Trebuchet MS"/>
                        </a:rPr>
                        <a:t>food</a:t>
                      </a:r>
                      <a:r>
                        <a:rPr sz="1600" spc="-21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155" dirty="0">
                          <a:latin typeface="Trebuchet MS"/>
                          <a:cs typeface="Trebuchet MS"/>
                        </a:rPr>
                        <a:t>left.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4010"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00" spc="15" dirty="0">
                          <a:latin typeface="Trebuchet MS"/>
                          <a:cs typeface="Trebuchet MS"/>
                        </a:rPr>
                        <a:t>8 </a:t>
                      </a:r>
                      <a:r>
                        <a:rPr sz="1600" spc="-120" dirty="0">
                          <a:latin typeface="Trebuchet MS"/>
                          <a:cs typeface="Trebuchet MS"/>
                        </a:rPr>
                        <a:t>Tom </a:t>
                      </a:r>
                      <a:r>
                        <a:rPr sz="1600" spc="-35" dirty="0">
                          <a:latin typeface="Trebuchet MS"/>
                          <a:cs typeface="Trebuchet MS"/>
                        </a:rPr>
                        <a:t>is </a:t>
                      </a:r>
                      <a:r>
                        <a:rPr sz="1600" spc="-25" dirty="0">
                          <a:latin typeface="Trebuchet MS"/>
                          <a:cs typeface="Trebuchet MS"/>
                        </a:rPr>
                        <a:t>wearing </a:t>
                      </a:r>
                      <a:r>
                        <a:rPr sz="1600" spc="45" dirty="0">
                          <a:latin typeface="Trebuchet MS"/>
                          <a:cs typeface="Trebuchet MS"/>
                        </a:rPr>
                        <a:t>a </a:t>
                      </a:r>
                      <a:r>
                        <a:rPr sz="1600" u="sng" spc="-55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blue</a:t>
                      </a:r>
                      <a:r>
                        <a:rPr sz="1600" spc="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130" dirty="0">
                          <a:latin typeface="Trebuchet MS"/>
                          <a:cs typeface="Trebuchet MS"/>
                        </a:rPr>
                        <a:t>T-shirt.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280"/>
                        </a:spcBef>
                        <a:tabLst>
                          <a:tab pos="44640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4009"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00" spc="15" dirty="0">
                          <a:latin typeface="Trebuchet MS"/>
                          <a:cs typeface="Trebuchet MS"/>
                        </a:rPr>
                        <a:t>9 </a:t>
                      </a:r>
                      <a:r>
                        <a:rPr sz="1600" spc="-70" dirty="0">
                          <a:latin typeface="Trebuchet MS"/>
                          <a:cs typeface="Trebuchet MS"/>
                        </a:rPr>
                        <a:t>Jack </a:t>
                      </a:r>
                      <a:r>
                        <a:rPr sz="1600" spc="30" dirty="0">
                          <a:latin typeface="Trebuchet MS"/>
                          <a:cs typeface="Trebuchet MS"/>
                        </a:rPr>
                        <a:t>has </a:t>
                      </a:r>
                      <a:r>
                        <a:rPr sz="1600" u="sng" spc="-95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ten</a:t>
                      </a:r>
                      <a:r>
                        <a:rPr sz="1600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50" dirty="0">
                          <a:latin typeface="Trebuchet MS"/>
                          <a:cs typeface="Trebuchet MS"/>
                        </a:rPr>
                        <a:t>marbles; </a:t>
                      </a:r>
                      <a:r>
                        <a:rPr sz="1600" spc="-100" dirty="0">
                          <a:latin typeface="Trebuchet MS"/>
                          <a:cs typeface="Trebuchet MS"/>
                        </a:rPr>
                        <a:t>Peter </a:t>
                      </a:r>
                      <a:r>
                        <a:rPr sz="1600" spc="30" dirty="0">
                          <a:latin typeface="Trebuchet MS"/>
                          <a:cs typeface="Trebuchet MS"/>
                        </a:rPr>
                        <a:t>has</a:t>
                      </a:r>
                      <a:r>
                        <a:rPr sz="1600" spc="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u="sng" spc="-130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twenty</a:t>
                      </a:r>
                      <a:r>
                        <a:rPr sz="1600" spc="-130" dirty="0">
                          <a:latin typeface="Trebuchet MS"/>
                          <a:cs typeface="Trebuchet MS"/>
                        </a:rPr>
                        <a:t>.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280"/>
                        </a:spcBef>
                        <a:tabLst>
                          <a:tab pos="447040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280"/>
                        </a:spcBef>
                        <a:tabLst>
                          <a:tab pos="30416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7824">
                <a:tc>
                  <a:txBody>
                    <a:bodyPr/>
                    <a:lstStyle/>
                    <a:p>
                      <a:pPr marL="319405" marR="267335" indent="-2876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00" spc="-130" dirty="0">
                          <a:latin typeface="Trebuchet MS"/>
                          <a:cs typeface="Trebuchet MS"/>
                        </a:rPr>
                        <a:t>10 </a:t>
                      </a:r>
                      <a:r>
                        <a:rPr sz="1600" spc="5" dirty="0">
                          <a:latin typeface="Trebuchet MS"/>
                          <a:cs typeface="Trebuchet MS"/>
                        </a:rPr>
                        <a:t>How </a:t>
                      </a:r>
                      <a:r>
                        <a:rPr sz="1600" u="sng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many</a:t>
                      </a:r>
                      <a:r>
                        <a:rPr sz="1600" spc="-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30" dirty="0">
                          <a:latin typeface="Trebuchet MS"/>
                          <a:cs typeface="Trebuchet MS"/>
                        </a:rPr>
                        <a:t>marbles have </a:t>
                      </a:r>
                      <a:r>
                        <a:rPr sz="1600" spc="-70" dirty="0">
                          <a:latin typeface="Trebuchet MS"/>
                          <a:cs typeface="Trebuchet MS"/>
                        </a:rPr>
                        <a:t>Jack </a:t>
                      </a:r>
                      <a:r>
                        <a:rPr sz="1600" spc="10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1600" spc="-25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100" dirty="0">
                          <a:latin typeface="Trebuchet MS"/>
                          <a:cs typeface="Trebuchet MS"/>
                        </a:rPr>
                        <a:t>Peter  </a:t>
                      </a:r>
                      <a:r>
                        <a:rPr sz="1600" spc="-50" dirty="0">
                          <a:latin typeface="Trebuchet MS"/>
                          <a:cs typeface="Trebuchet MS"/>
                        </a:rPr>
                        <a:t>altogether?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280"/>
                        </a:spcBef>
                        <a:tabLst>
                          <a:tab pos="44640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403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0"/>
                        </a:spcBef>
                        <a:tabLst>
                          <a:tab pos="319405" algn="l"/>
                        </a:tabLst>
                      </a:pPr>
                      <a:r>
                        <a:rPr sz="1600" spc="-280" dirty="0">
                          <a:latin typeface="Trebuchet MS"/>
                          <a:cs typeface="Trebuchet MS"/>
                        </a:rPr>
                        <a:t>11	</a:t>
                      </a:r>
                      <a:r>
                        <a:rPr sz="1600" spc="-90" dirty="0">
                          <a:latin typeface="Trebuchet MS"/>
                          <a:cs typeface="Trebuchet MS"/>
                        </a:rPr>
                        <a:t>There </a:t>
                      </a:r>
                      <a:r>
                        <a:rPr sz="1600" spc="-35" dirty="0">
                          <a:latin typeface="Trebuchet MS"/>
                          <a:cs typeface="Trebuchet MS"/>
                        </a:rPr>
                        <a:t>is </a:t>
                      </a:r>
                      <a:r>
                        <a:rPr sz="1600" spc="15" dirty="0">
                          <a:latin typeface="Trebuchet MS"/>
                          <a:cs typeface="Trebuchet MS"/>
                        </a:rPr>
                        <a:t>an </a:t>
                      </a:r>
                      <a:r>
                        <a:rPr sz="1600" u="sng" spc="-40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Indian</a:t>
                      </a:r>
                      <a:r>
                        <a:rPr sz="1600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75" dirty="0">
                          <a:latin typeface="Trebuchet MS"/>
                          <a:cs typeface="Trebuchet MS"/>
                        </a:rPr>
                        <a:t>temple in </a:t>
                      </a:r>
                      <a:r>
                        <a:rPr sz="1600" spc="-95" dirty="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1600" spc="-3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165" dirty="0">
                          <a:latin typeface="Trebuchet MS"/>
                          <a:cs typeface="Trebuchet MS"/>
                        </a:rPr>
                        <a:t>city.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/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280"/>
                        </a:spcBef>
                        <a:tabLst>
                          <a:tab pos="44640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401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00" spc="-130" dirty="0">
                          <a:latin typeface="Trebuchet MS"/>
                          <a:cs typeface="Trebuchet MS"/>
                        </a:rPr>
                        <a:t>12 </a:t>
                      </a:r>
                      <a:r>
                        <a:rPr sz="1600" spc="-90" dirty="0">
                          <a:latin typeface="Trebuchet MS"/>
                          <a:cs typeface="Trebuchet MS"/>
                        </a:rPr>
                        <a:t>There </a:t>
                      </a:r>
                      <a:r>
                        <a:rPr sz="1600" spc="-35" dirty="0">
                          <a:latin typeface="Trebuchet MS"/>
                          <a:cs typeface="Trebuchet MS"/>
                        </a:rPr>
                        <a:t>is </a:t>
                      </a:r>
                      <a:r>
                        <a:rPr sz="1600" spc="45" dirty="0">
                          <a:latin typeface="Trebuchet MS"/>
                          <a:cs typeface="Trebuchet MS"/>
                        </a:rPr>
                        <a:t>a </a:t>
                      </a:r>
                      <a:r>
                        <a:rPr sz="1600" u="sng" spc="-35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large</a:t>
                      </a:r>
                      <a:r>
                        <a:rPr sz="1600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45" dirty="0">
                          <a:latin typeface="Trebuchet MS"/>
                          <a:cs typeface="Trebuchet MS"/>
                        </a:rPr>
                        <a:t>crowd </a:t>
                      </a:r>
                      <a:r>
                        <a:rPr sz="1600" spc="-50" dirty="0">
                          <a:latin typeface="Trebuchet MS"/>
                          <a:cs typeface="Trebuchet MS"/>
                        </a:rPr>
                        <a:t>outside </a:t>
                      </a:r>
                      <a:r>
                        <a:rPr sz="1600" spc="-95" dirty="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1600" spc="-2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90" dirty="0">
                          <a:latin typeface="Trebuchet MS"/>
                          <a:cs typeface="Trebuchet MS"/>
                        </a:rPr>
                        <a:t>temple.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/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280"/>
                        </a:spcBef>
                        <a:tabLst>
                          <a:tab pos="44640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77823">
                <a:tc>
                  <a:txBody>
                    <a:bodyPr/>
                    <a:lstStyle/>
                    <a:p>
                      <a:pPr marL="319405" marR="553085" indent="-28829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00" spc="-130" dirty="0">
                          <a:latin typeface="Trebuchet MS"/>
                          <a:cs typeface="Trebuchet MS"/>
                        </a:rPr>
                        <a:t>13 </a:t>
                      </a:r>
                      <a:r>
                        <a:rPr sz="1600" spc="60" dirty="0">
                          <a:latin typeface="Trebuchet MS"/>
                          <a:cs typeface="Trebuchet MS"/>
                        </a:rPr>
                        <a:t>My </a:t>
                      </a:r>
                      <a:r>
                        <a:rPr sz="1600" spc="-5" dirty="0">
                          <a:latin typeface="Trebuchet MS"/>
                          <a:cs typeface="Trebuchet MS"/>
                        </a:rPr>
                        <a:t>house </a:t>
                      </a:r>
                      <a:r>
                        <a:rPr sz="1600" spc="-35" dirty="0">
                          <a:latin typeface="Trebuchet MS"/>
                          <a:cs typeface="Trebuchet MS"/>
                        </a:rPr>
                        <a:t>is </a:t>
                      </a:r>
                      <a:r>
                        <a:rPr sz="1600" spc="-110" dirty="0">
                          <a:latin typeface="Trebuchet MS"/>
                          <a:cs typeface="Trebuchet MS"/>
                        </a:rPr>
                        <a:t>just </a:t>
                      </a:r>
                      <a:r>
                        <a:rPr sz="1600" u="sng" spc="45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600" u="sng" spc="-275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u="sng" spc="-75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few</a:t>
                      </a:r>
                      <a:r>
                        <a:rPr sz="1600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50" dirty="0">
                          <a:latin typeface="Trebuchet MS"/>
                          <a:cs typeface="Trebuchet MS"/>
                        </a:rPr>
                        <a:t>miles </a:t>
                      </a:r>
                      <a:r>
                        <a:rPr sz="1600" spc="-75" dirty="0">
                          <a:latin typeface="Trebuchet MS"/>
                          <a:cs typeface="Trebuchet MS"/>
                        </a:rPr>
                        <a:t>from </a:t>
                      </a:r>
                      <a:r>
                        <a:rPr sz="1600" spc="-95" dirty="0">
                          <a:latin typeface="Trebuchet MS"/>
                          <a:cs typeface="Trebuchet MS"/>
                        </a:rPr>
                        <a:t>the  </a:t>
                      </a:r>
                      <a:r>
                        <a:rPr sz="1600" spc="-55" dirty="0">
                          <a:latin typeface="Trebuchet MS"/>
                          <a:cs typeface="Trebuchet MS"/>
                        </a:rPr>
                        <a:t>school.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280"/>
                        </a:spcBef>
                        <a:tabLst>
                          <a:tab pos="447040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403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00" spc="-130" dirty="0">
                          <a:latin typeface="Trebuchet MS"/>
                          <a:cs typeface="Trebuchet MS"/>
                        </a:rPr>
                        <a:t>14 </a:t>
                      </a:r>
                      <a:r>
                        <a:rPr sz="1600" spc="-90" dirty="0">
                          <a:latin typeface="Trebuchet MS"/>
                          <a:cs typeface="Trebuchet MS"/>
                        </a:rPr>
                        <a:t>They </a:t>
                      </a:r>
                      <a:r>
                        <a:rPr sz="1600" spc="-40" dirty="0">
                          <a:latin typeface="Trebuchet MS"/>
                          <a:cs typeface="Trebuchet MS"/>
                        </a:rPr>
                        <a:t>are </a:t>
                      </a:r>
                      <a:r>
                        <a:rPr sz="1600" spc="-60" dirty="0">
                          <a:latin typeface="Trebuchet MS"/>
                          <a:cs typeface="Trebuchet MS"/>
                        </a:rPr>
                        <a:t>driving </a:t>
                      </a:r>
                      <a:r>
                        <a:rPr sz="1600" spc="45" dirty="0">
                          <a:latin typeface="Trebuchet MS"/>
                          <a:cs typeface="Trebuchet MS"/>
                        </a:rPr>
                        <a:t>a </a:t>
                      </a:r>
                      <a:r>
                        <a:rPr sz="1600" u="sng" spc="-35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small</a:t>
                      </a:r>
                      <a:r>
                        <a:rPr sz="1600" spc="-1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110" dirty="0">
                          <a:latin typeface="Trebuchet MS"/>
                          <a:cs typeface="Trebuchet MS"/>
                        </a:rPr>
                        <a:t>car.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280"/>
                        </a:spcBef>
                        <a:tabLst>
                          <a:tab pos="447040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2649">
                <a:tc>
                  <a:txBody>
                    <a:bodyPr/>
                    <a:lstStyle/>
                    <a:p>
                      <a:pPr marL="31750">
                        <a:lnSpc>
                          <a:spcPts val="1845"/>
                        </a:lnSpc>
                        <a:spcBef>
                          <a:spcPts val="280"/>
                        </a:spcBef>
                      </a:pPr>
                      <a:r>
                        <a:rPr sz="1600" spc="-130" dirty="0">
                          <a:latin typeface="Trebuchet MS"/>
                          <a:cs typeface="Trebuchet MS"/>
                        </a:rPr>
                        <a:t>15 </a:t>
                      </a:r>
                      <a:r>
                        <a:rPr sz="1600" spc="-20" dirty="0">
                          <a:latin typeface="Trebuchet MS"/>
                          <a:cs typeface="Trebuchet MS"/>
                        </a:rPr>
                        <a:t>Sue </a:t>
                      </a:r>
                      <a:r>
                        <a:rPr sz="1600" spc="-65" dirty="0">
                          <a:latin typeface="Trebuchet MS"/>
                          <a:cs typeface="Trebuchet MS"/>
                        </a:rPr>
                        <a:t>likes </a:t>
                      </a:r>
                      <a:r>
                        <a:rPr sz="1600" spc="-45" dirty="0">
                          <a:latin typeface="Trebuchet MS"/>
                          <a:cs typeface="Trebuchet MS"/>
                        </a:rPr>
                        <a:t>those </a:t>
                      </a:r>
                      <a:r>
                        <a:rPr sz="1600" u="sng" spc="-70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yellow</a:t>
                      </a:r>
                      <a:r>
                        <a:rPr sz="1600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10" dirty="0">
                          <a:latin typeface="Trebuchet MS"/>
                          <a:cs typeface="Trebuchet MS"/>
                        </a:rPr>
                        <a:t>and </a:t>
                      </a:r>
                      <a:r>
                        <a:rPr sz="1600" u="sng" spc="-55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red</a:t>
                      </a:r>
                      <a:r>
                        <a:rPr sz="1600" spc="-1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45" dirty="0">
                          <a:latin typeface="Trebuchet MS"/>
                          <a:cs typeface="Trebuchet MS"/>
                        </a:rPr>
                        <a:t>balloons.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ts val="1845"/>
                        </a:lnSpc>
                        <a:spcBef>
                          <a:spcPts val="280"/>
                        </a:spcBef>
                        <a:tabLst>
                          <a:tab pos="447040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45"/>
                        </a:lnSpc>
                        <a:spcBef>
                          <a:spcPts val="280"/>
                        </a:spcBef>
                        <a:tabLst>
                          <a:tab pos="30416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pc="10" dirty="0"/>
              <a:t>64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887094" y="648474"/>
            <a:ext cx="5014595" cy="2135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60"/>
              </a:lnSpc>
              <a:spcBef>
                <a:spcPts val="100"/>
              </a:spcBef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endParaRPr sz="2000">
              <a:latin typeface="Trebuchet MS"/>
              <a:cs typeface="Trebuchet MS"/>
            </a:endParaRPr>
          </a:p>
          <a:p>
            <a:pPr marL="20955" marR="650875">
              <a:lnSpc>
                <a:spcPts val="1920"/>
              </a:lnSpc>
              <a:spcBef>
                <a:spcPts val="25"/>
              </a:spcBef>
            </a:pPr>
            <a:r>
              <a:rPr sz="1600" b="1" spc="-80" dirty="0">
                <a:latin typeface="Trebuchet MS"/>
                <a:cs typeface="Trebuchet MS"/>
              </a:rPr>
              <a:t>Look </a:t>
            </a:r>
            <a:r>
              <a:rPr sz="1600" b="1" spc="-50" dirty="0">
                <a:latin typeface="Trebuchet MS"/>
                <a:cs typeface="Trebuchet MS"/>
              </a:rPr>
              <a:t>at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70" dirty="0">
                <a:latin typeface="Trebuchet MS"/>
                <a:cs typeface="Trebuchet MS"/>
              </a:rPr>
              <a:t>underlined </a:t>
            </a:r>
            <a:r>
              <a:rPr sz="1600" b="1" spc="-45" dirty="0">
                <a:latin typeface="Trebuchet MS"/>
                <a:cs typeface="Trebuchet MS"/>
              </a:rPr>
              <a:t>words </a:t>
            </a:r>
            <a:r>
              <a:rPr sz="1600" b="1" spc="-90" dirty="0">
                <a:latin typeface="Trebuchet MS"/>
                <a:cs typeface="Trebuchet MS"/>
              </a:rPr>
              <a:t>in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55" dirty="0">
                <a:latin typeface="Trebuchet MS"/>
                <a:cs typeface="Trebuchet MS"/>
              </a:rPr>
              <a:t>following  </a:t>
            </a:r>
            <a:r>
              <a:rPr sz="1600" b="1" spc="-75" dirty="0">
                <a:latin typeface="Trebuchet MS"/>
                <a:cs typeface="Trebuchet MS"/>
              </a:rPr>
              <a:t>sentences. </a:t>
            </a:r>
            <a:r>
              <a:rPr sz="1600" b="1" spc="10" dirty="0">
                <a:latin typeface="Trebuchet MS"/>
                <a:cs typeface="Trebuchet MS"/>
              </a:rPr>
              <a:t>Do </a:t>
            </a:r>
            <a:r>
              <a:rPr sz="1600" b="1" spc="-55" dirty="0">
                <a:latin typeface="Trebuchet MS"/>
                <a:cs typeface="Trebuchet MS"/>
              </a:rPr>
              <a:t>you </a:t>
            </a:r>
            <a:r>
              <a:rPr sz="1600" b="1" spc="-40" dirty="0">
                <a:latin typeface="Trebuchet MS"/>
                <a:cs typeface="Trebuchet MS"/>
              </a:rPr>
              <a:t>know </a:t>
            </a:r>
            <a:r>
              <a:rPr sz="1600" b="1" spc="-45" dirty="0">
                <a:latin typeface="Trebuchet MS"/>
                <a:cs typeface="Trebuchet MS"/>
              </a:rPr>
              <a:t>what </a:t>
            </a:r>
            <a:r>
              <a:rPr sz="1600" b="1" spc="-55" dirty="0">
                <a:latin typeface="Trebuchet MS"/>
                <a:cs typeface="Trebuchet MS"/>
              </a:rPr>
              <a:t>kinds </a:t>
            </a:r>
            <a:r>
              <a:rPr sz="1600" b="1" spc="-70" dirty="0">
                <a:latin typeface="Trebuchet MS"/>
                <a:cs typeface="Trebuchet MS"/>
              </a:rPr>
              <a:t>of</a:t>
            </a:r>
            <a:r>
              <a:rPr sz="1600" b="1" spc="-105" dirty="0">
                <a:latin typeface="Trebuchet MS"/>
                <a:cs typeface="Trebuchet MS"/>
              </a:rPr>
              <a:t> </a:t>
            </a:r>
            <a:r>
              <a:rPr sz="1600" b="1" spc="-80" dirty="0">
                <a:latin typeface="Trebuchet MS"/>
                <a:cs typeface="Trebuchet MS"/>
              </a:rPr>
              <a:t>adjectives  </a:t>
            </a:r>
            <a:r>
              <a:rPr sz="1600" b="1" spc="-95" dirty="0">
                <a:latin typeface="Trebuchet MS"/>
                <a:cs typeface="Trebuchet MS"/>
              </a:rPr>
              <a:t>they</a:t>
            </a:r>
            <a:r>
              <a:rPr sz="1600" b="1" spc="-60" dirty="0">
                <a:latin typeface="Trebuchet MS"/>
                <a:cs typeface="Trebuchet MS"/>
              </a:rPr>
              <a:t> </a:t>
            </a:r>
            <a:r>
              <a:rPr sz="1600" b="1" spc="-30" dirty="0">
                <a:latin typeface="Trebuchet MS"/>
                <a:cs typeface="Trebuchet MS"/>
              </a:rPr>
              <a:t>are?</a:t>
            </a:r>
            <a:endParaRPr sz="1600">
              <a:latin typeface="Trebuchet MS"/>
              <a:cs typeface="Trebuchet MS"/>
            </a:endParaRPr>
          </a:p>
          <a:p>
            <a:pPr marL="20955" marR="5080">
              <a:lnSpc>
                <a:spcPct val="100000"/>
              </a:lnSpc>
              <a:spcBef>
                <a:spcPts val="785"/>
              </a:spcBef>
            </a:pPr>
            <a:r>
              <a:rPr sz="1600" b="1" spc="-60" dirty="0">
                <a:latin typeface="Trebuchet MS"/>
                <a:cs typeface="Trebuchet MS"/>
              </a:rPr>
              <a:t>In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35" dirty="0">
                <a:latin typeface="Trebuchet MS"/>
                <a:cs typeface="Trebuchet MS"/>
              </a:rPr>
              <a:t>blanks </a:t>
            </a:r>
            <a:r>
              <a:rPr sz="1600" b="1" spc="-105" dirty="0">
                <a:latin typeface="Trebuchet MS"/>
                <a:cs typeface="Trebuchet MS"/>
              </a:rPr>
              <a:t>write </a:t>
            </a:r>
            <a:r>
              <a:rPr sz="1600" b="1" i="1" spc="-5" dirty="0">
                <a:latin typeface="Trebuchet MS"/>
                <a:cs typeface="Trebuchet MS"/>
              </a:rPr>
              <a:t>C </a:t>
            </a:r>
            <a:r>
              <a:rPr sz="1600" b="1" spc="-120" dirty="0">
                <a:latin typeface="Trebuchet MS"/>
                <a:cs typeface="Trebuchet MS"/>
              </a:rPr>
              <a:t>if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70" dirty="0">
                <a:latin typeface="Trebuchet MS"/>
                <a:cs typeface="Trebuchet MS"/>
              </a:rPr>
              <a:t>underlined </a:t>
            </a:r>
            <a:r>
              <a:rPr sz="1600" b="1" spc="-45" dirty="0">
                <a:latin typeface="Trebuchet MS"/>
                <a:cs typeface="Trebuchet MS"/>
              </a:rPr>
              <a:t>words </a:t>
            </a:r>
            <a:r>
              <a:rPr sz="1600" b="1" spc="-114" dirty="0">
                <a:latin typeface="Trebuchet MS"/>
                <a:cs typeface="Trebuchet MS"/>
              </a:rPr>
              <a:t>tell </a:t>
            </a:r>
            <a:r>
              <a:rPr sz="1600" b="1" spc="-55" dirty="0">
                <a:latin typeface="Trebuchet MS"/>
                <a:cs typeface="Trebuchet MS"/>
              </a:rPr>
              <a:t>you  </a:t>
            </a:r>
            <a:r>
              <a:rPr sz="1600" b="1" spc="-40" dirty="0">
                <a:latin typeface="Trebuchet MS"/>
                <a:cs typeface="Trebuchet MS"/>
              </a:rPr>
              <a:t>about </a:t>
            </a:r>
            <a:r>
              <a:rPr sz="1600" b="1" i="1" spc="-100" dirty="0">
                <a:latin typeface="Trebuchet MS"/>
                <a:cs typeface="Trebuchet MS"/>
              </a:rPr>
              <a:t>color</a:t>
            </a:r>
            <a:r>
              <a:rPr sz="1600" b="1" spc="-100" dirty="0">
                <a:latin typeface="Trebuchet MS"/>
                <a:cs typeface="Trebuchet MS"/>
              </a:rPr>
              <a:t>, </a:t>
            </a:r>
            <a:r>
              <a:rPr sz="1600" b="1" i="1" spc="55" dirty="0">
                <a:latin typeface="Trebuchet MS"/>
                <a:cs typeface="Trebuchet MS"/>
              </a:rPr>
              <a:t>S </a:t>
            </a:r>
            <a:r>
              <a:rPr sz="1600" b="1" spc="-120" dirty="0">
                <a:latin typeface="Trebuchet MS"/>
                <a:cs typeface="Trebuchet MS"/>
              </a:rPr>
              <a:t>if </a:t>
            </a:r>
            <a:r>
              <a:rPr sz="1600" b="1" spc="-95" dirty="0">
                <a:latin typeface="Trebuchet MS"/>
                <a:cs typeface="Trebuchet MS"/>
              </a:rPr>
              <a:t>they </a:t>
            </a:r>
            <a:r>
              <a:rPr sz="1600" b="1" spc="-114" dirty="0">
                <a:latin typeface="Trebuchet MS"/>
                <a:cs typeface="Trebuchet MS"/>
              </a:rPr>
              <a:t>tell </a:t>
            </a:r>
            <a:r>
              <a:rPr sz="1600" b="1" spc="-55" dirty="0">
                <a:latin typeface="Trebuchet MS"/>
                <a:cs typeface="Trebuchet MS"/>
              </a:rPr>
              <a:t>you </a:t>
            </a:r>
            <a:r>
              <a:rPr sz="1600" b="1" spc="-40" dirty="0">
                <a:latin typeface="Trebuchet MS"/>
                <a:cs typeface="Trebuchet MS"/>
              </a:rPr>
              <a:t>about </a:t>
            </a:r>
            <a:r>
              <a:rPr sz="1600" b="1" i="1" spc="-100" dirty="0">
                <a:latin typeface="Trebuchet MS"/>
                <a:cs typeface="Trebuchet MS"/>
              </a:rPr>
              <a:t>size</a:t>
            </a:r>
            <a:r>
              <a:rPr sz="1600" b="1" spc="-100" dirty="0">
                <a:latin typeface="Trebuchet MS"/>
                <a:cs typeface="Trebuchet MS"/>
              </a:rPr>
              <a:t>, </a:t>
            </a:r>
            <a:r>
              <a:rPr sz="1600" b="1" i="1" spc="-120" dirty="0">
                <a:latin typeface="Trebuchet MS"/>
                <a:cs typeface="Trebuchet MS"/>
              </a:rPr>
              <a:t>Ql </a:t>
            </a:r>
            <a:r>
              <a:rPr sz="1600" b="1" spc="-120" dirty="0">
                <a:latin typeface="Trebuchet MS"/>
                <a:cs typeface="Trebuchet MS"/>
              </a:rPr>
              <a:t>if </a:t>
            </a:r>
            <a:r>
              <a:rPr sz="1600" b="1" spc="-95" dirty="0">
                <a:latin typeface="Trebuchet MS"/>
                <a:cs typeface="Trebuchet MS"/>
              </a:rPr>
              <a:t>they </a:t>
            </a:r>
            <a:r>
              <a:rPr sz="1600" b="1" spc="-114" dirty="0">
                <a:latin typeface="Trebuchet MS"/>
                <a:cs typeface="Trebuchet MS"/>
              </a:rPr>
              <a:t>tell  </a:t>
            </a:r>
            <a:r>
              <a:rPr sz="1600" b="1" spc="-55" dirty="0">
                <a:latin typeface="Trebuchet MS"/>
                <a:cs typeface="Trebuchet MS"/>
              </a:rPr>
              <a:t>you </a:t>
            </a:r>
            <a:r>
              <a:rPr sz="1600" b="1" spc="-40" dirty="0">
                <a:latin typeface="Trebuchet MS"/>
                <a:cs typeface="Trebuchet MS"/>
              </a:rPr>
              <a:t>about </a:t>
            </a:r>
            <a:r>
              <a:rPr sz="1600" b="1" i="1" spc="-114" dirty="0">
                <a:latin typeface="Trebuchet MS"/>
                <a:cs typeface="Trebuchet MS"/>
              </a:rPr>
              <a:t>quality</a:t>
            </a:r>
            <a:r>
              <a:rPr sz="1600" b="1" spc="-114" dirty="0">
                <a:latin typeface="Trebuchet MS"/>
                <a:cs typeface="Trebuchet MS"/>
              </a:rPr>
              <a:t>, </a:t>
            </a:r>
            <a:r>
              <a:rPr sz="1600" b="1" i="1" spc="30" dirty="0">
                <a:latin typeface="Trebuchet MS"/>
                <a:cs typeface="Trebuchet MS"/>
              </a:rPr>
              <a:t>O </a:t>
            </a:r>
            <a:r>
              <a:rPr sz="1600" b="1" spc="-120" dirty="0">
                <a:latin typeface="Trebuchet MS"/>
                <a:cs typeface="Trebuchet MS"/>
              </a:rPr>
              <a:t>if </a:t>
            </a:r>
            <a:r>
              <a:rPr sz="1600" b="1" spc="-95" dirty="0">
                <a:latin typeface="Trebuchet MS"/>
                <a:cs typeface="Trebuchet MS"/>
              </a:rPr>
              <a:t>they </a:t>
            </a:r>
            <a:r>
              <a:rPr sz="1600" b="1" spc="-114" dirty="0">
                <a:latin typeface="Trebuchet MS"/>
                <a:cs typeface="Trebuchet MS"/>
              </a:rPr>
              <a:t>tell </a:t>
            </a:r>
            <a:r>
              <a:rPr sz="1600" b="1" spc="-55" dirty="0">
                <a:latin typeface="Trebuchet MS"/>
                <a:cs typeface="Trebuchet MS"/>
              </a:rPr>
              <a:t>you </a:t>
            </a:r>
            <a:r>
              <a:rPr sz="1600" b="1" spc="-40" dirty="0">
                <a:latin typeface="Trebuchet MS"/>
                <a:cs typeface="Trebuchet MS"/>
              </a:rPr>
              <a:t>about </a:t>
            </a:r>
            <a:r>
              <a:rPr sz="1600" b="1" i="1" spc="-95" dirty="0">
                <a:latin typeface="Trebuchet MS"/>
                <a:cs typeface="Trebuchet MS"/>
              </a:rPr>
              <a:t>origin</a:t>
            </a:r>
            <a:r>
              <a:rPr sz="1600" b="1" spc="-95" dirty="0">
                <a:latin typeface="Trebuchet MS"/>
                <a:cs typeface="Trebuchet MS"/>
              </a:rPr>
              <a:t>, </a:t>
            </a:r>
            <a:r>
              <a:rPr sz="1600" b="1" spc="-85" dirty="0">
                <a:latin typeface="Trebuchet MS"/>
                <a:cs typeface="Trebuchet MS"/>
              </a:rPr>
              <a:t>or </a:t>
            </a:r>
            <a:r>
              <a:rPr sz="1600" b="1" i="1" spc="-45" dirty="0">
                <a:latin typeface="Trebuchet MS"/>
                <a:cs typeface="Trebuchet MS"/>
              </a:rPr>
              <a:t>Qn </a:t>
            </a:r>
            <a:r>
              <a:rPr sz="1600" b="1" spc="-120" dirty="0">
                <a:latin typeface="Trebuchet MS"/>
                <a:cs typeface="Trebuchet MS"/>
              </a:rPr>
              <a:t>if  </a:t>
            </a:r>
            <a:r>
              <a:rPr sz="1600" b="1" spc="-95" dirty="0">
                <a:latin typeface="Trebuchet MS"/>
                <a:cs typeface="Trebuchet MS"/>
              </a:rPr>
              <a:t>they </a:t>
            </a:r>
            <a:r>
              <a:rPr sz="1600" b="1" spc="-114" dirty="0">
                <a:latin typeface="Trebuchet MS"/>
                <a:cs typeface="Trebuchet MS"/>
              </a:rPr>
              <a:t>tell </a:t>
            </a:r>
            <a:r>
              <a:rPr sz="1600" b="1" spc="-55" dirty="0">
                <a:latin typeface="Trebuchet MS"/>
                <a:cs typeface="Trebuchet MS"/>
              </a:rPr>
              <a:t>you </a:t>
            </a:r>
            <a:r>
              <a:rPr sz="1600" b="1" spc="-40" dirty="0">
                <a:latin typeface="Trebuchet MS"/>
                <a:cs typeface="Trebuchet MS"/>
              </a:rPr>
              <a:t>about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i="1" spc="-40" dirty="0">
                <a:latin typeface="Trebuchet MS"/>
                <a:cs typeface="Trebuchet MS"/>
              </a:rPr>
              <a:t>number </a:t>
            </a:r>
            <a:r>
              <a:rPr sz="1600" b="1" spc="-85" dirty="0">
                <a:latin typeface="Trebuchet MS"/>
                <a:cs typeface="Trebuchet MS"/>
              </a:rPr>
              <a:t>or </a:t>
            </a:r>
            <a:r>
              <a:rPr sz="1600" b="1" i="1" spc="-105" dirty="0">
                <a:latin typeface="Trebuchet MS"/>
                <a:cs typeface="Trebuchet MS"/>
              </a:rPr>
              <a:t>quantity </a:t>
            </a:r>
            <a:r>
              <a:rPr sz="1600" b="1" spc="-70" dirty="0">
                <a:latin typeface="Trebuchet MS"/>
                <a:cs typeface="Trebuchet MS"/>
              </a:rPr>
              <a:t>of</a:t>
            </a:r>
            <a:r>
              <a:rPr sz="1600" b="1" spc="135" dirty="0">
                <a:latin typeface="Trebuchet MS"/>
                <a:cs typeface="Trebuchet MS"/>
              </a:rPr>
              <a:t> </a:t>
            </a:r>
            <a:r>
              <a:rPr sz="1600" b="1" spc="-65" dirty="0">
                <a:latin typeface="Trebuchet MS"/>
                <a:cs typeface="Trebuchet MS"/>
              </a:rPr>
              <a:t>things.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78050" y="2684794"/>
            <a:ext cx="626110" cy="9512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39750" y="2553988"/>
            <a:ext cx="5784215" cy="4700270"/>
            <a:chOff x="539750" y="2553988"/>
            <a:chExt cx="5784215" cy="4700270"/>
          </a:xfrm>
        </p:grpSpPr>
        <p:sp>
          <p:nvSpPr>
            <p:cNvPr id="4" name="object 4"/>
            <p:cNvSpPr/>
            <p:nvPr/>
          </p:nvSpPr>
          <p:spPr>
            <a:xfrm>
              <a:off x="1799590" y="5165731"/>
              <a:ext cx="2401384" cy="162746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9750" y="4486275"/>
              <a:ext cx="1390014" cy="147192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11221" y="2553988"/>
              <a:ext cx="2912121" cy="194154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37870" y="2630818"/>
              <a:ext cx="1080135" cy="95121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363084" y="4670424"/>
              <a:ext cx="1937385" cy="2583815"/>
            </a:xfrm>
            <a:custGeom>
              <a:avLst/>
              <a:gdLst/>
              <a:ahLst/>
              <a:cxnLst/>
              <a:rect l="l" t="t" r="r" b="b"/>
              <a:pathLst>
                <a:path w="1937385" h="2583815">
                  <a:moveTo>
                    <a:pt x="1937384" y="2583814"/>
                  </a:moveTo>
                  <a:lnTo>
                    <a:pt x="0" y="2583814"/>
                  </a:lnTo>
                  <a:lnTo>
                    <a:pt x="0" y="0"/>
                  </a:lnTo>
                  <a:lnTo>
                    <a:pt x="1937384" y="0"/>
                  </a:lnTo>
                  <a:lnTo>
                    <a:pt x="1937384" y="2583814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60460" y="4670424"/>
              <a:ext cx="840105" cy="94615"/>
            </a:xfrm>
            <a:custGeom>
              <a:avLst/>
              <a:gdLst/>
              <a:ahLst/>
              <a:cxnLst/>
              <a:rect l="l" t="t" r="r" b="b"/>
              <a:pathLst>
                <a:path w="840104" h="94614">
                  <a:moveTo>
                    <a:pt x="840008" y="94162"/>
                  </a:moveTo>
                  <a:lnTo>
                    <a:pt x="736532" y="89575"/>
                  </a:lnTo>
                  <a:lnTo>
                    <a:pt x="667923" y="85544"/>
                  </a:lnTo>
                  <a:lnTo>
                    <a:pt x="600388" y="80830"/>
                  </a:lnTo>
                  <a:lnTo>
                    <a:pt x="533985" y="75448"/>
                  </a:lnTo>
                  <a:lnTo>
                    <a:pt x="468776" y="69413"/>
                  </a:lnTo>
                  <a:lnTo>
                    <a:pt x="404820" y="62740"/>
                  </a:lnTo>
                  <a:lnTo>
                    <a:pt x="342177" y="55444"/>
                  </a:lnTo>
                  <a:lnTo>
                    <a:pt x="280907" y="47541"/>
                  </a:lnTo>
                  <a:lnTo>
                    <a:pt x="221070" y="39046"/>
                  </a:lnTo>
                  <a:lnTo>
                    <a:pt x="162726" y="29974"/>
                  </a:lnTo>
                  <a:lnTo>
                    <a:pt x="105935" y="20341"/>
                  </a:lnTo>
                  <a:lnTo>
                    <a:pt x="50758" y="10161"/>
                  </a:lnTo>
                  <a:lnTo>
                    <a:pt x="0" y="0"/>
                  </a:lnTo>
                  <a:lnTo>
                    <a:pt x="840008" y="0"/>
                  </a:lnTo>
                  <a:lnTo>
                    <a:pt x="840008" y="941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544242" y="540145"/>
            <a:ext cx="2407285" cy="454659"/>
            <a:chOff x="544242" y="540145"/>
            <a:chExt cx="2407285" cy="454659"/>
          </a:xfrm>
        </p:grpSpPr>
        <p:sp>
          <p:nvSpPr>
            <p:cNvPr id="11" name="object 11"/>
            <p:cNvSpPr/>
            <p:nvPr/>
          </p:nvSpPr>
          <p:spPr>
            <a:xfrm>
              <a:off x="594309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60" y="0"/>
                  </a:moveTo>
                  <a:lnTo>
                    <a:pt x="0" y="0"/>
                  </a:lnTo>
                  <a:lnTo>
                    <a:pt x="0" y="16421"/>
                  </a:lnTo>
                  <a:lnTo>
                    <a:pt x="0" y="37592"/>
                  </a:lnTo>
                  <a:lnTo>
                    <a:pt x="0" y="413791"/>
                  </a:lnTo>
                  <a:lnTo>
                    <a:pt x="371360" y="413791"/>
                  </a:lnTo>
                  <a:lnTo>
                    <a:pt x="371360" y="37592"/>
                  </a:lnTo>
                  <a:lnTo>
                    <a:pt x="371360" y="16421"/>
                  </a:lnTo>
                  <a:lnTo>
                    <a:pt x="371360" y="0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94311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0" y="0"/>
                  </a:moveTo>
                  <a:lnTo>
                    <a:pt x="371370" y="0"/>
                  </a:lnTo>
                  <a:lnTo>
                    <a:pt x="371370" y="413788"/>
                  </a:lnTo>
                  <a:lnTo>
                    <a:pt x="0" y="413788"/>
                  </a:lnTo>
                  <a:lnTo>
                    <a:pt x="0" y="0"/>
                  </a:lnTo>
                  <a:close/>
                </a:path>
              </a:pathLst>
            </a:custGeom>
            <a:ln w="5887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8375" y="559510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3" y="0"/>
                  </a:moveTo>
                  <a:lnTo>
                    <a:pt x="0" y="0"/>
                  </a:lnTo>
                  <a:lnTo>
                    <a:pt x="0" y="21170"/>
                  </a:lnTo>
                  <a:lnTo>
                    <a:pt x="0" y="413791"/>
                  </a:lnTo>
                  <a:lnTo>
                    <a:pt x="371373" y="413791"/>
                  </a:lnTo>
                  <a:lnTo>
                    <a:pt x="371373" y="21170"/>
                  </a:lnTo>
                  <a:lnTo>
                    <a:pt x="371373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15612" y="917820"/>
              <a:ext cx="2035810" cy="0"/>
            </a:xfrm>
            <a:custGeom>
              <a:avLst/>
              <a:gdLst/>
              <a:ahLst/>
              <a:cxnLst/>
              <a:rect l="l" t="t" r="r" b="b"/>
              <a:pathLst>
                <a:path w="2035810">
                  <a:moveTo>
                    <a:pt x="0" y="0"/>
                  </a:moveTo>
                  <a:lnTo>
                    <a:pt x="2035705" y="0"/>
                  </a:lnTo>
                </a:path>
              </a:pathLst>
            </a:custGeom>
            <a:ln w="5929">
              <a:solidFill>
                <a:srgbClr val="AAE0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15612" y="932425"/>
              <a:ext cx="1837055" cy="0"/>
            </a:xfrm>
            <a:custGeom>
              <a:avLst/>
              <a:gdLst/>
              <a:ahLst/>
              <a:cxnLst/>
              <a:rect l="l" t="t" r="r" b="b"/>
              <a:pathLst>
                <a:path w="1837055">
                  <a:moveTo>
                    <a:pt x="0" y="0"/>
                  </a:moveTo>
                  <a:lnTo>
                    <a:pt x="1836692" y="0"/>
                  </a:lnTo>
                </a:path>
              </a:pathLst>
            </a:custGeom>
            <a:ln w="5929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44242" y="580676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0" y="413788"/>
                  </a:moveTo>
                  <a:lnTo>
                    <a:pt x="0" y="413788"/>
                  </a:lnTo>
                  <a:lnTo>
                    <a:pt x="0" y="0"/>
                  </a:lnTo>
                  <a:lnTo>
                    <a:pt x="371370" y="0"/>
                  </a:lnTo>
                  <a:lnTo>
                    <a:pt x="371370" y="413788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563880" y="468921"/>
            <a:ext cx="36912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latin typeface="Verdana"/>
                <a:cs typeface="Verdana"/>
              </a:rPr>
              <a:t>Comparison </a:t>
            </a:r>
            <a:r>
              <a:rPr sz="2400" spc="-30" dirty="0">
                <a:latin typeface="Verdana"/>
                <a:cs typeface="Verdana"/>
              </a:rPr>
              <a:t>of</a:t>
            </a:r>
            <a:r>
              <a:rPr sz="2400" spc="-455" dirty="0">
                <a:latin typeface="Verdana"/>
                <a:cs typeface="Verdana"/>
              </a:rPr>
              <a:t> </a:t>
            </a:r>
            <a:r>
              <a:rPr sz="2400" spc="-100" dirty="0">
                <a:latin typeface="Verdana"/>
                <a:cs typeface="Verdana"/>
              </a:rPr>
              <a:t>Adjectives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98219" y="3641445"/>
            <a:ext cx="50990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40" dirty="0">
                <a:latin typeface="Trebuchet MS"/>
                <a:cs typeface="Trebuchet MS"/>
              </a:rPr>
              <a:t>small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85670" y="3628275"/>
            <a:ext cx="70929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65" dirty="0">
                <a:latin typeface="Trebuchet MS"/>
                <a:cs typeface="Trebuchet MS"/>
              </a:rPr>
              <a:t>smaller</a:t>
            </a:r>
            <a:endParaRPr sz="1700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39701" y="7189480"/>
            <a:ext cx="5950585" cy="1631314"/>
            <a:chOff x="339701" y="7189480"/>
            <a:chExt cx="5950585" cy="1631314"/>
          </a:xfrm>
        </p:grpSpPr>
        <p:sp>
          <p:nvSpPr>
            <p:cNvPr id="21" name="object 21"/>
            <p:cNvSpPr/>
            <p:nvPr/>
          </p:nvSpPr>
          <p:spPr>
            <a:xfrm>
              <a:off x="548799" y="7448159"/>
              <a:ext cx="5741054" cy="137221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01152" y="7483499"/>
              <a:ext cx="5636895" cy="1308100"/>
            </a:xfrm>
            <a:custGeom>
              <a:avLst/>
              <a:gdLst/>
              <a:ahLst/>
              <a:cxnLst/>
              <a:rect l="l" t="t" r="r" b="b"/>
              <a:pathLst>
                <a:path w="5636895" h="1308100">
                  <a:moveTo>
                    <a:pt x="434879" y="25399"/>
                  </a:moveTo>
                  <a:lnTo>
                    <a:pt x="202676" y="25399"/>
                  </a:lnTo>
                  <a:lnTo>
                    <a:pt x="289505" y="0"/>
                  </a:lnTo>
                  <a:lnTo>
                    <a:pt x="358966" y="0"/>
                  </a:lnTo>
                  <a:lnTo>
                    <a:pt x="434879" y="25399"/>
                  </a:lnTo>
                  <a:close/>
                </a:path>
                <a:path w="5636895" h="1308100">
                  <a:moveTo>
                    <a:pt x="728603" y="25399"/>
                  </a:moveTo>
                  <a:lnTo>
                    <a:pt x="503100" y="25399"/>
                  </a:lnTo>
                  <a:lnTo>
                    <a:pt x="584470" y="0"/>
                  </a:lnTo>
                  <a:lnTo>
                    <a:pt x="652691" y="0"/>
                  </a:lnTo>
                  <a:lnTo>
                    <a:pt x="728603" y="25399"/>
                  </a:lnTo>
                  <a:close/>
                </a:path>
                <a:path w="5636895" h="1308100">
                  <a:moveTo>
                    <a:pt x="1034485" y="25399"/>
                  </a:moveTo>
                  <a:lnTo>
                    <a:pt x="795583" y="25399"/>
                  </a:lnTo>
                  <a:lnTo>
                    <a:pt x="871498" y="0"/>
                  </a:lnTo>
                  <a:lnTo>
                    <a:pt x="942200" y="0"/>
                  </a:lnTo>
                  <a:lnTo>
                    <a:pt x="1034485" y="25399"/>
                  </a:lnTo>
                  <a:close/>
                </a:path>
                <a:path w="5636895" h="1308100">
                  <a:moveTo>
                    <a:pt x="1323991" y="25399"/>
                  </a:moveTo>
                  <a:lnTo>
                    <a:pt x="1105186" y="25399"/>
                  </a:lnTo>
                  <a:lnTo>
                    <a:pt x="1181098" y="0"/>
                  </a:lnTo>
                  <a:lnTo>
                    <a:pt x="1248081" y="0"/>
                  </a:lnTo>
                  <a:lnTo>
                    <a:pt x="1323991" y="25399"/>
                  </a:lnTo>
                  <a:close/>
                </a:path>
                <a:path w="5636895" h="1308100">
                  <a:moveTo>
                    <a:pt x="1624414" y="25399"/>
                  </a:moveTo>
                  <a:lnTo>
                    <a:pt x="1392215" y="25399"/>
                  </a:lnTo>
                  <a:lnTo>
                    <a:pt x="1473586" y="0"/>
                  </a:lnTo>
                  <a:lnTo>
                    <a:pt x="1543046" y="0"/>
                  </a:lnTo>
                  <a:lnTo>
                    <a:pt x="1624414" y="25399"/>
                  </a:lnTo>
                  <a:close/>
                </a:path>
                <a:path w="5636895" h="1308100">
                  <a:moveTo>
                    <a:pt x="1926078" y="25399"/>
                  </a:moveTo>
                  <a:lnTo>
                    <a:pt x="1693878" y="25399"/>
                  </a:lnTo>
                  <a:lnTo>
                    <a:pt x="1775249" y="0"/>
                  </a:lnTo>
                  <a:lnTo>
                    <a:pt x="1844710" y="0"/>
                  </a:lnTo>
                  <a:lnTo>
                    <a:pt x="1926078" y="25399"/>
                  </a:lnTo>
                  <a:close/>
                </a:path>
                <a:path w="5636895" h="1308100">
                  <a:moveTo>
                    <a:pt x="2227741" y="25399"/>
                  </a:moveTo>
                  <a:lnTo>
                    <a:pt x="1995542" y="25399"/>
                  </a:lnTo>
                  <a:lnTo>
                    <a:pt x="2076913" y="0"/>
                  </a:lnTo>
                  <a:lnTo>
                    <a:pt x="2146373" y="0"/>
                  </a:lnTo>
                  <a:lnTo>
                    <a:pt x="2227741" y="25399"/>
                  </a:lnTo>
                  <a:close/>
                </a:path>
                <a:path w="5636895" h="1308100">
                  <a:moveTo>
                    <a:pt x="2522709" y="25399"/>
                  </a:moveTo>
                  <a:lnTo>
                    <a:pt x="2297206" y="25399"/>
                  </a:lnTo>
                  <a:lnTo>
                    <a:pt x="2378577" y="0"/>
                  </a:lnTo>
                  <a:lnTo>
                    <a:pt x="2446797" y="0"/>
                  </a:lnTo>
                  <a:lnTo>
                    <a:pt x="2522709" y="25399"/>
                  </a:lnTo>
                  <a:close/>
                </a:path>
                <a:path w="5636895" h="1308100">
                  <a:moveTo>
                    <a:pt x="2823133" y="25399"/>
                  </a:moveTo>
                  <a:lnTo>
                    <a:pt x="2590932" y="25399"/>
                  </a:lnTo>
                  <a:lnTo>
                    <a:pt x="2672298" y="0"/>
                  </a:lnTo>
                  <a:lnTo>
                    <a:pt x="2741761" y="0"/>
                  </a:lnTo>
                  <a:lnTo>
                    <a:pt x="2823133" y="25399"/>
                  </a:lnTo>
                  <a:close/>
                </a:path>
                <a:path w="5636895" h="1308100">
                  <a:moveTo>
                    <a:pt x="3124796" y="25399"/>
                  </a:moveTo>
                  <a:lnTo>
                    <a:pt x="2892593" y="25399"/>
                  </a:lnTo>
                  <a:lnTo>
                    <a:pt x="2973961" y="0"/>
                  </a:lnTo>
                  <a:lnTo>
                    <a:pt x="3043425" y="0"/>
                  </a:lnTo>
                  <a:lnTo>
                    <a:pt x="3124796" y="25399"/>
                  </a:lnTo>
                  <a:close/>
                </a:path>
                <a:path w="5636895" h="1308100">
                  <a:moveTo>
                    <a:pt x="3418521" y="25399"/>
                  </a:moveTo>
                  <a:lnTo>
                    <a:pt x="3193020" y="25399"/>
                  </a:lnTo>
                  <a:lnTo>
                    <a:pt x="3268930" y="0"/>
                  </a:lnTo>
                  <a:lnTo>
                    <a:pt x="3337153" y="0"/>
                  </a:lnTo>
                  <a:lnTo>
                    <a:pt x="3418521" y="25399"/>
                  </a:lnTo>
                  <a:close/>
                </a:path>
                <a:path w="5636895" h="1308100">
                  <a:moveTo>
                    <a:pt x="3726884" y="25399"/>
                  </a:moveTo>
                  <a:lnTo>
                    <a:pt x="3487981" y="25399"/>
                  </a:lnTo>
                  <a:lnTo>
                    <a:pt x="3569352" y="0"/>
                  </a:lnTo>
                  <a:lnTo>
                    <a:pt x="3640057" y="0"/>
                  </a:lnTo>
                  <a:lnTo>
                    <a:pt x="3726884" y="25399"/>
                  </a:lnTo>
                  <a:close/>
                </a:path>
                <a:path w="5636895" h="1308100">
                  <a:moveTo>
                    <a:pt x="4020607" y="25399"/>
                  </a:moveTo>
                  <a:lnTo>
                    <a:pt x="3795104" y="25399"/>
                  </a:lnTo>
                  <a:lnTo>
                    <a:pt x="3865560" y="0"/>
                  </a:lnTo>
                  <a:lnTo>
                    <a:pt x="3933781" y="0"/>
                  </a:lnTo>
                  <a:lnTo>
                    <a:pt x="4020607" y="25399"/>
                  </a:lnTo>
                  <a:close/>
                </a:path>
                <a:path w="5636895" h="1308100">
                  <a:moveTo>
                    <a:pt x="4315573" y="25399"/>
                  </a:moveTo>
                  <a:lnTo>
                    <a:pt x="4090068" y="25399"/>
                  </a:lnTo>
                  <a:lnTo>
                    <a:pt x="4165984" y="0"/>
                  </a:lnTo>
                  <a:lnTo>
                    <a:pt x="4234207" y="0"/>
                  </a:lnTo>
                  <a:lnTo>
                    <a:pt x="4315573" y="25399"/>
                  </a:lnTo>
                  <a:close/>
                </a:path>
                <a:path w="5636895" h="1308100">
                  <a:moveTo>
                    <a:pt x="4925601" y="25399"/>
                  </a:moveTo>
                  <a:lnTo>
                    <a:pt x="4385036" y="25399"/>
                  </a:lnTo>
                  <a:lnTo>
                    <a:pt x="4466404" y="0"/>
                  </a:lnTo>
                  <a:lnTo>
                    <a:pt x="4537105" y="0"/>
                  </a:lnTo>
                  <a:lnTo>
                    <a:pt x="4623938" y="12699"/>
                  </a:lnTo>
                  <a:lnTo>
                    <a:pt x="4882185" y="12699"/>
                  </a:lnTo>
                  <a:lnTo>
                    <a:pt x="4925601" y="25399"/>
                  </a:lnTo>
                  <a:close/>
                </a:path>
                <a:path w="5636895" h="1308100">
                  <a:moveTo>
                    <a:pt x="4882185" y="12699"/>
                  </a:moveTo>
                  <a:lnTo>
                    <a:pt x="4693399" y="12699"/>
                  </a:lnTo>
                  <a:lnTo>
                    <a:pt x="4769308" y="0"/>
                  </a:lnTo>
                  <a:lnTo>
                    <a:pt x="4838769" y="0"/>
                  </a:lnTo>
                  <a:lnTo>
                    <a:pt x="4882185" y="12699"/>
                  </a:lnTo>
                  <a:close/>
                </a:path>
                <a:path w="5636895" h="1308100">
                  <a:moveTo>
                    <a:pt x="5228503" y="25399"/>
                  </a:moveTo>
                  <a:lnTo>
                    <a:pt x="4996303" y="25399"/>
                  </a:lnTo>
                  <a:lnTo>
                    <a:pt x="5077671" y="0"/>
                  </a:lnTo>
                  <a:lnTo>
                    <a:pt x="5147135" y="0"/>
                  </a:lnTo>
                  <a:lnTo>
                    <a:pt x="5228503" y="25399"/>
                  </a:lnTo>
                  <a:close/>
                </a:path>
                <a:path w="5636895" h="1308100">
                  <a:moveTo>
                    <a:pt x="5612802" y="25399"/>
                  </a:moveTo>
                  <a:lnTo>
                    <a:pt x="5296723" y="25399"/>
                  </a:lnTo>
                  <a:lnTo>
                    <a:pt x="5372638" y="0"/>
                  </a:lnTo>
                  <a:lnTo>
                    <a:pt x="5444859" y="0"/>
                  </a:lnTo>
                  <a:lnTo>
                    <a:pt x="5495692" y="12699"/>
                  </a:lnTo>
                  <a:lnTo>
                    <a:pt x="5598739" y="12699"/>
                  </a:lnTo>
                  <a:lnTo>
                    <a:pt x="5612802" y="25399"/>
                  </a:lnTo>
                  <a:close/>
                </a:path>
                <a:path w="5636895" h="1308100">
                  <a:moveTo>
                    <a:pt x="5636262" y="50450"/>
                  </a:moveTo>
                  <a:lnTo>
                    <a:pt x="5633201" y="38099"/>
                  </a:lnTo>
                  <a:lnTo>
                    <a:pt x="5635477" y="38099"/>
                  </a:lnTo>
                  <a:lnTo>
                    <a:pt x="5636262" y="50450"/>
                  </a:lnTo>
                  <a:close/>
                </a:path>
                <a:path w="5636895" h="1308100">
                  <a:moveTo>
                    <a:pt x="5628905" y="76199"/>
                  </a:moveTo>
                  <a:lnTo>
                    <a:pt x="5636284" y="50799"/>
                  </a:lnTo>
                  <a:lnTo>
                    <a:pt x="5636262" y="50450"/>
                  </a:lnTo>
                  <a:lnTo>
                    <a:pt x="5636348" y="50799"/>
                  </a:lnTo>
                  <a:lnTo>
                    <a:pt x="5628905" y="76199"/>
                  </a:lnTo>
                  <a:close/>
                </a:path>
                <a:path w="5636895" h="1308100">
                  <a:moveTo>
                    <a:pt x="5415" y="1248058"/>
                  </a:moveTo>
                  <a:lnTo>
                    <a:pt x="2385" y="1244599"/>
                  </a:lnTo>
                  <a:lnTo>
                    <a:pt x="7442" y="1244599"/>
                  </a:lnTo>
                  <a:lnTo>
                    <a:pt x="5415" y="1248058"/>
                  </a:lnTo>
                  <a:close/>
                </a:path>
                <a:path w="5636895" h="1308100">
                  <a:moveTo>
                    <a:pt x="39458" y="1295399"/>
                  </a:moveTo>
                  <a:lnTo>
                    <a:pt x="20777" y="1295399"/>
                  </a:lnTo>
                  <a:lnTo>
                    <a:pt x="9746" y="1282699"/>
                  </a:lnTo>
                  <a:lnTo>
                    <a:pt x="3469" y="1282699"/>
                  </a:lnTo>
                  <a:lnTo>
                    <a:pt x="651" y="1269999"/>
                  </a:lnTo>
                  <a:lnTo>
                    <a:pt x="0" y="1257299"/>
                  </a:lnTo>
                  <a:lnTo>
                    <a:pt x="5415" y="1248058"/>
                  </a:lnTo>
                  <a:lnTo>
                    <a:pt x="24637" y="1269999"/>
                  </a:lnTo>
                  <a:lnTo>
                    <a:pt x="27931" y="1282699"/>
                  </a:lnTo>
                  <a:lnTo>
                    <a:pt x="39458" y="1295399"/>
                  </a:lnTo>
                  <a:close/>
                </a:path>
                <a:path w="5636895" h="1308100">
                  <a:moveTo>
                    <a:pt x="3210133" y="1308099"/>
                  </a:moveTo>
                  <a:lnTo>
                    <a:pt x="3140673" y="1308099"/>
                  </a:lnTo>
                  <a:lnTo>
                    <a:pt x="3059304" y="1282699"/>
                  </a:lnTo>
                  <a:lnTo>
                    <a:pt x="4490219" y="1282699"/>
                  </a:lnTo>
                  <a:lnTo>
                    <a:pt x="4449535" y="1295399"/>
                  </a:lnTo>
                  <a:lnTo>
                    <a:pt x="3291504" y="1295399"/>
                  </a:lnTo>
                  <a:lnTo>
                    <a:pt x="3210133" y="1308099"/>
                  </a:lnTo>
                  <a:close/>
                </a:path>
                <a:path w="5636895" h="1308100">
                  <a:moveTo>
                    <a:pt x="4703816" y="1308099"/>
                  </a:moveTo>
                  <a:lnTo>
                    <a:pt x="4634355" y="1308099"/>
                  </a:lnTo>
                  <a:lnTo>
                    <a:pt x="4558440" y="1282699"/>
                  </a:lnTo>
                  <a:lnTo>
                    <a:pt x="4790645" y="1282699"/>
                  </a:lnTo>
                  <a:lnTo>
                    <a:pt x="4703816" y="1308099"/>
                  </a:lnTo>
                  <a:close/>
                </a:path>
                <a:path w="5636895" h="1308100">
                  <a:moveTo>
                    <a:pt x="5010939" y="1308099"/>
                  </a:moveTo>
                  <a:lnTo>
                    <a:pt x="4942715" y="1308099"/>
                  </a:lnTo>
                  <a:lnTo>
                    <a:pt x="4861346" y="1282699"/>
                  </a:lnTo>
                  <a:lnTo>
                    <a:pt x="5086851" y="1282699"/>
                  </a:lnTo>
                  <a:lnTo>
                    <a:pt x="5010939" y="1308099"/>
                  </a:lnTo>
                  <a:close/>
                </a:path>
                <a:path w="5636895" h="1308100">
                  <a:moveTo>
                    <a:pt x="5312602" y="1308099"/>
                  </a:moveTo>
                  <a:lnTo>
                    <a:pt x="5243138" y="1308099"/>
                  </a:lnTo>
                  <a:lnTo>
                    <a:pt x="5156311" y="1282699"/>
                  </a:lnTo>
                  <a:lnTo>
                    <a:pt x="5388515" y="1282699"/>
                  </a:lnTo>
                  <a:lnTo>
                    <a:pt x="5312602" y="1308099"/>
                  </a:lnTo>
                  <a:close/>
                </a:path>
                <a:path w="5636895" h="1308100">
                  <a:moveTo>
                    <a:pt x="247829" y="1308099"/>
                  </a:moveTo>
                  <a:lnTo>
                    <a:pt x="127624" y="1308099"/>
                  </a:lnTo>
                  <a:lnTo>
                    <a:pt x="73511" y="1295399"/>
                  </a:lnTo>
                  <a:lnTo>
                    <a:pt x="323739" y="1295399"/>
                  </a:lnTo>
                  <a:lnTo>
                    <a:pt x="247829" y="1308099"/>
                  </a:lnTo>
                  <a:close/>
                </a:path>
                <a:path w="5636895" h="1308100">
                  <a:moveTo>
                    <a:pt x="536094" y="1308099"/>
                  </a:moveTo>
                  <a:lnTo>
                    <a:pt x="466634" y="1308099"/>
                  </a:lnTo>
                  <a:lnTo>
                    <a:pt x="390722" y="1295399"/>
                  </a:lnTo>
                  <a:lnTo>
                    <a:pt x="622921" y="1295399"/>
                  </a:lnTo>
                  <a:lnTo>
                    <a:pt x="536094" y="1308099"/>
                  </a:lnTo>
                  <a:close/>
                </a:path>
                <a:path w="5636895" h="1308100">
                  <a:moveTo>
                    <a:pt x="829822" y="1308099"/>
                  </a:moveTo>
                  <a:lnTo>
                    <a:pt x="761599" y="1308099"/>
                  </a:lnTo>
                  <a:lnTo>
                    <a:pt x="691145" y="1295399"/>
                  </a:lnTo>
                  <a:lnTo>
                    <a:pt x="916649" y="1295399"/>
                  </a:lnTo>
                  <a:lnTo>
                    <a:pt x="829822" y="1308099"/>
                  </a:lnTo>
                  <a:close/>
                </a:path>
                <a:path w="5636895" h="1308100">
                  <a:moveTo>
                    <a:pt x="1131486" y="1308099"/>
                  </a:moveTo>
                  <a:lnTo>
                    <a:pt x="1062021" y="1308099"/>
                  </a:lnTo>
                  <a:lnTo>
                    <a:pt x="986109" y="1295399"/>
                  </a:lnTo>
                  <a:lnTo>
                    <a:pt x="1218313" y="1295399"/>
                  </a:lnTo>
                  <a:lnTo>
                    <a:pt x="1131486" y="1308099"/>
                  </a:lnTo>
                  <a:close/>
                </a:path>
                <a:path w="5636895" h="1308100">
                  <a:moveTo>
                    <a:pt x="1438605" y="1308099"/>
                  </a:moveTo>
                  <a:lnTo>
                    <a:pt x="1370384" y="1308099"/>
                  </a:lnTo>
                  <a:lnTo>
                    <a:pt x="1289014" y="1295399"/>
                  </a:lnTo>
                  <a:lnTo>
                    <a:pt x="1514517" y="1295399"/>
                  </a:lnTo>
                  <a:lnTo>
                    <a:pt x="1438605" y="1308099"/>
                  </a:lnTo>
                  <a:close/>
                </a:path>
                <a:path w="5636895" h="1308100">
                  <a:moveTo>
                    <a:pt x="1726871" y="1308099"/>
                  </a:moveTo>
                  <a:lnTo>
                    <a:pt x="1657409" y="1308099"/>
                  </a:lnTo>
                  <a:lnTo>
                    <a:pt x="1581497" y="1295399"/>
                  </a:lnTo>
                  <a:lnTo>
                    <a:pt x="1813700" y="1295399"/>
                  </a:lnTo>
                  <a:lnTo>
                    <a:pt x="1726871" y="1308099"/>
                  </a:lnTo>
                  <a:close/>
                </a:path>
                <a:path w="5636895" h="1308100">
                  <a:moveTo>
                    <a:pt x="2033996" y="1308099"/>
                  </a:moveTo>
                  <a:lnTo>
                    <a:pt x="1965772" y="1308099"/>
                  </a:lnTo>
                  <a:lnTo>
                    <a:pt x="1884401" y="1295399"/>
                  </a:lnTo>
                  <a:lnTo>
                    <a:pt x="2109906" y="1295399"/>
                  </a:lnTo>
                  <a:lnTo>
                    <a:pt x="2033996" y="1308099"/>
                  </a:lnTo>
                  <a:close/>
                </a:path>
                <a:path w="5636895" h="1308100">
                  <a:moveTo>
                    <a:pt x="2334416" y="1308099"/>
                  </a:moveTo>
                  <a:lnTo>
                    <a:pt x="2266196" y="1308099"/>
                  </a:lnTo>
                  <a:lnTo>
                    <a:pt x="2179369" y="1295399"/>
                  </a:lnTo>
                  <a:lnTo>
                    <a:pt x="2404869" y="1295399"/>
                  </a:lnTo>
                  <a:lnTo>
                    <a:pt x="2334416" y="1308099"/>
                  </a:lnTo>
                  <a:close/>
                </a:path>
                <a:path w="5636895" h="1308100">
                  <a:moveTo>
                    <a:pt x="2629384" y="1308099"/>
                  </a:moveTo>
                  <a:lnTo>
                    <a:pt x="2559923" y="1308099"/>
                  </a:lnTo>
                  <a:lnTo>
                    <a:pt x="2473090" y="1295399"/>
                  </a:lnTo>
                  <a:lnTo>
                    <a:pt x="2705296" y="1295399"/>
                  </a:lnTo>
                  <a:lnTo>
                    <a:pt x="2629384" y="1308099"/>
                  </a:lnTo>
                  <a:close/>
                </a:path>
                <a:path w="5636895" h="1308100">
                  <a:moveTo>
                    <a:pt x="3497161" y="1308099"/>
                  </a:moveTo>
                  <a:lnTo>
                    <a:pt x="3428941" y="1308099"/>
                  </a:lnTo>
                  <a:lnTo>
                    <a:pt x="3358487" y="1295399"/>
                  </a:lnTo>
                  <a:lnTo>
                    <a:pt x="3583991" y="1295399"/>
                  </a:lnTo>
                  <a:lnTo>
                    <a:pt x="3497161" y="1308099"/>
                  </a:lnTo>
                  <a:close/>
                </a:path>
                <a:path w="5636895" h="1308100">
                  <a:moveTo>
                    <a:pt x="3812220" y="1308099"/>
                  </a:moveTo>
                  <a:lnTo>
                    <a:pt x="3742759" y="1308099"/>
                  </a:lnTo>
                  <a:lnTo>
                    <a:pt x="3655933" y="1295399"/>
                  </a:lnTo>
                  <a:lnTo>
                    <a:pt x="3888135" y="1295399"/>
                  </a:lnTo>
                  <a:lnTo>
                    <a:pt x="3812220" y="1308099"/>
                  </a:lnTo>
                  <a:close/>
                </a:path>
                <a:path w="5636895" h="1308100">
                  <a:moveTo>
                    <a:pt x="4107188" y="1308099"/>
                  </a:moveTo>
                  <a:lnTo>
                    <a:pt x="4037723" y="1308099"/>
                  </a:lnTo>
                  <a:lnTo>
                    <a:pt x="3956355" y="1295399"/>
                  </a:lnTo>
                  <a:lnTo>
                    <a:pt x="4188559" y="1295399"/>
                  </a:lnTo>
                  <a:lnTo>
                    <a:pt x="4107188" y="1308099"/>
                  </a:lnTo>
                  <a:close/>
                </a:path>
                <a:path w="5636895" h="1308100">
                  <a:moveTo>
                    <a:pt x="4408851" y="1308099"/>
                  </a:moveTo>
                  <a:lnTo>
                    <a:pt x="4339387" y="1308099"/>
                  </a:lnTo>
                  <a:lnTo>
                    <a:pt x="4258019" y="1295399"/>
                  </a:lnTo>
                  <a:lnTo>
                    <a:pt x="4449535" y="1295399"/>
                  </a:lnTo>
                  <a:lnTo>
                    <a:pt x="4408851" y="1308099"/>
                  </a:lnTo>
                  <a:close/>
                </a:path>
                <a:path w="5636895" h="1308100">
                  <a:moveTo>
                    <a:pt x="5585657" y="1308099"/>
                  </a:moveTo>
                  <a:lnTo>
                    <a:pt x="5536005" y="1295399"/>
                  </a:lnTo>
                  <a:lnTo>
                    <a:pt x="5589903" y="1295399"/>
                  </a:lnTo>
                  <a:lnTo>
                    <a:pt x="5585657" y="1308099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03658" y="7483499"/>
              <a:ext cx="5634355" cy="1308100"/>
            </a:xfrm>
            <a:custGeom>
              <a:avLst/>
              <a:gdLst/>
              <a:ahLst/>
              <a:cxnLst/>
              <a:rect l="l" t="t" r="r" b="b"/>
              <a:pathLst>
                <a:path w="5634355" h="1308100">
                  <a:moveTo>
                    <a:pt x="432372" y="25399"/>
                  </a:moveTo>
                  <a:lnTo>
                    <a:pt x="200169" y="25399"/>
                  </a:lnTo>
                  <a:lnTo>
                    <a:pt x="286999" y="0"/>
                  </a:lnTo>
                  <a:lnTo>
                    <a:pt x="356460" y="0"/>
                  </a:lnTo>
                  <a:lnTo>
                    <a:pt x="432372" y="25399"/>
                  </a:lnTo>
                  <a:close/>
                </a:path>
                <a:path w="5634355" h="1308100">
                  <a:moveTo>
                    <a:pt x="726096" y="25399"/>
                  </a:moveTo>
                  <a:lnTo>
                    <a:pt x="500593" y="25399"/>
                  </a:lnTo>
                  <a:lnTo>
                    <a:pt x="581963" y="0"/>
                  </a:lnTo>
                  <a:lnTo>
                    <a:pt x="650184" y="0"/>
                  </a:lnTo>
                  <a:lnTo>
                    <a:pt x="726096" y="25399"/>
                  </a:lnTo>
                  <a:close/>
                </a:path>
                <a:path w="5634355" h="1308100">
                  <a:moveTo>
                    <a:pt x="1031978" y="25399"/>
                  </a:moveTo>
                  <a:lnTo>
                    <a:pt x="793077" y="25399"/>
                  </a:lnTo>
                  <a:lnTo>
                    <a:pt x="868992" y="0"/>
                  </a:lnTo>
                  <a:lnTo>
                    <a:pt x="939693" y="0"/>
                  </a:lnTo>
                  <a:lnTo>
                    <a:pt x="1031978" y="25399"/>
                  </a:lnTo>
                  <a:close/>
                </a:path>
                <a:path w="5634355" h="1308100">
                  <a:moveTo>
                    <a:pt x="1321485" y="25399"/>
                  </a:moveTo>
                  <a:lnTo>
                    <a:pt x="1102679" y="25399"/>
                  </a:lnTo>
                  <a:lnTo>
                    <a:pt x="1178592" y="0"/>
                  </a:lnTo>
                  <a:lnTo>
                    <a:pt x="1245575" y="0"/>
                  </a:lnTo>
                  <a:lnTo>
                    <a:pt x="1321485" y="25399"/>
                  </a:lnTo>
                  <a:close/>
                </a:path>
                <a:path w="5634355" h="1308100">
                  <a:moveTo>
                    <a:pt x="1621907" y="25399"/>
                  </a:moveTo>
                  <a:lnTo>
                    <a:pt x="1389708" y="25399"/>
                  </a:lnTo>
                  <a:lnTo>
                    <a:pt x="1471079" y="0"/>
                  </a:lnTo>
                  <a:lnTo>
                    <a:pt x="1540539" y="0"/>
                  </a:lnTo>
                  <a:lnTo>
                    <a:pt x="1621907" y="25399"/>
                  </a:lnTo>
                  <a:close/>
                </a:path>
                <a:path w="5634355" h="1308100">
                  <a:moveTo>
                    <a:pt x="1923571" y="25399"/>
                  </a:moveTo>
                  <a:lnTo>
                    <a:pt x="1691372" y="25399"/>
                  </a:lnTo>
                  <a:lnTo>
                    <a:pt x="1772743" y="0"/>
                  </a:lnTo>
                  <a:lnTo>
                    <a:pt x="1842203" y="0"/>
                  </a:lnTo>
                  <a:lnTo>
                    <a:pt x="1923571" y="25399"/>
                  </a:lnTo>
                  <a:close/>
                </a:path>
                <a:path w="5634355" h="1308100">
                  <a:moveTo>
                    <a:pt x="2225235" y="25399"/>
                  </a:moveTo>
                  <a:lnTo>
                    <a:pt x="1993035" y="25399"/>
                  </a:lnTo>
                  <a:lnTo>
                    <a:pt x="2074407" y="0"/>
                  </a:lnTo>
                  <a:lnTo>
                    <a:pt x="2143867" y="0"/>
                  </a:lnTo>
                  <a:lnTo>
                    <a:pt x="2225235" y="25399"/>
                  </a:lnTo>
                  <a:close/>
                </a:path>
                <a:path w="5634355" h="1308100">
                  <a:moveTo>
                    <a:pt x="2520202" y="25399"/>
                  </a:moveTo>
                  <a:lnTo>
                    <a:pt x="2294699" y="25399"/>
                  </a:lnTo>
                  <a:lnTo>
                    <a:pt x="2376070" y="0"/>
                  </a:lnTo>
                  <a:lnTo>
                    <a:pt x="2444290" y="0"/>
                  </a:lnTo>
                  <a:lnTo>
                    <a:pt x="2520202" y="25399"/>
                  </a:lnTo>
                  <a:close/>
                </a:path>
                <a:path w="5634355" h="1308100">
                  <a:moveTo>
                    <a:pt x="2820626" y="25399"/>
                  </a:moveTo>
                  <a:lnTo>
                    <a:pt x="2588426" y="25399"/>
                  </a:lnTo>
                  <a:lnTo>
                    <a:pt x="2669792" y="0"/>
                  </a:lnTo>
                  <a:lnTo>
                    <a:pt x="2739255" y="0"/>
                  </a:lnTo>
                  <a:lnTo>
                    <a:pt x="2820626" y="25399"/>
                  </a:lnTo>
                  <a:close/>
                </a:path>
                <a:path w="5634355" h="1308100">
                  <a:moveTo>
                    <a:pt x="3122290" y="25399"/>
                  </a:moveTo>
                  <a:lnTo>
                    <a:pt x="2890086" y="25399"/>
                  </a:lnTo>
                  <a:lnTo>
                    <a:pt x="2971454" y="0"/>
                  </a:lnTo>
                  <a:lnTo>
                    <a:pt x="3040919" y="0"/>
                  </a:lnTo>
                  <a:lnTo>
                    <a:pt x="3122290" y="25399"/>
                  </a:lnTo>
                  <a:close/>
                </a:path>
                <a:path w="5634355" h="1308100">
                  <a:moveTo>
                    <a:pt x="3416014" y="25399"/>
                  </a:moveTo>
                  <a:lnTo>
                    <a:pt x="3190513" y="25399"/>
                  </a:lnTo>
                  <a:lnTo>
                    <a:pt x="3266423" y="0"/>
                  </a:lnTo>
                  <a:lnTo>
                    <a:pt x="3334646" y="0"/>
                  </a:lnTo>
                  <a:lnTo>
                    <a:pt x="3416014" y="25399"/>
                  </a:lnTo>
                  <a:close/>
                </a:path>
                <a:path w="5634355" h="1308100">
                  <a:moveTo>
                    <a:pt x="3724377" y="25399"/>
                  </a:moveTo>
                  <a:lnTo>
                    <a:pt x="3485474" y="25399"/>
                  </a:lnTo>
                  <a:lnTo>
                    <a:pt x="3566846" y="0"/>
                  </a:lnTo>
                  <a:lnTo>
                    <a:pt x="3637550" y="0"/>
                  </a:lnTo>
                  <a:lnTo>
                    <a:pt x="3724377" y="25399"/>
                  </a:lnTo>
                  <a:close/>
                </a:path>
                <a:path w="5634355" h="1308100">
                  <a:moveTo>
                    <a:pt x="4018101" y="25399"/>
                  </a:moveTo>
                  <a:lnTo>
                    <a:pt x="3792597" y="25399"/>
                  </a:lnTo>
                  <a:lnTo>
                    <a:pt x="3863053" y="0"/>
                  </a:lnTo>
                  <a:lnTo>
                    <a:pt x="3931274" y="0"/>
                  </a:lnTo>
                  <a:lnTo>
                    <a:pt x="4018101" y="25399"/>
                  </a:lnTo>
                  <a:close/>
                </a:path>
                <a:path w="5634355" h="1308100">
                  <a:moveTo>
                    <a:pt x="4313066" y="25399"/>
                  </a:moveTo>
                  <a:lnTo>
                    <a:pt x="4087562" y="25399"/>
                  </a:lnTo>
                  <a:lnTo>
                    <a:pt x="4163477" y="0"/>
                  </a:lnTo>
                  <a:lnTo>
                    <a:pt x="4231700" y="0"/>
                  </a:lnTo>
                  <a:lnTo>
                    <a:pt x="4313066" y="25399"/>
                  </a:lnTo>
                  <a:close/>
                </a:path>
                <a:path w="5634355" h="1308100">
                  <a:moveTo>
                    <a:pt x="4923095" y="25399"/>
                  </a:moveTo>
                  <a:lnTo>
                    <a:pt x="4382529" y="25399"/>
                  </a:lnTo>
                  <a:lnTo>
                    <a:pt x="4463898" y="0"/>
                  </a:lnTo>
                  <a:lnTo>
                    <a:pt x="4534599" y="0"/>
                  </a:lnTo>
                  <a:lnTo>
                    <a:pt x="4621431" y="12699"/>
                  </a:lnTo>
                  <a:lnTo>
                    <a:pt x="4879679" y="12699"/>
                  </a:lnTo>
                  <a:lnTo>
                    <a:pt x="4923095" y="25399"/>
                  </a:lnTo>
                  <a:close/>
                </a:path>
                <a:path w="5634355" h="1308100">
                  <a:moveTo>
                    <a:pt x="4879679" y="12699"/>
                  </a:moveTo>
                  <a:lnTo>
                    <a:pt x="4690892" y="12699"/>
                  </a:lnTo>
                  <a:lnTo>
                    <a:pt x="4766801" y="0"/>
                  </a:lnTo>
                  <a:lnTo>
                    <a:pt x="4836262" y="0"/>
                  </a:lnTo>
                  <a:lnTo>
                    <a:pt x="4879679" y="12699"/>
                  </a:lnTo>
                  <a:close/>
                </a:path>
                <a:path w="5634355" h="1308100">
                  <a:moveTo>
                    <a:pt x="5225996" y="25399"/>
                  </a:moveTo>
                  <a:lnTo>
                    <a:pt x="4993796" y="25399"/>
                  </a:lnTo>
                  <a:lnTo>
                    <a:pt x="5075164" y="0"/>
                  </a:lnTo>
                  <a:lnTo>
                    <a:pt x="5144628" y="0"/>
                  </a:lnTo>
                  <a:lnTo>
                    <a:pt x="5225996" y="25399"/>
                  </a:lnTo>
                  <a:close/>
                </a:path>
                <a:path w="5634355" h="1308100">
                  <a:moveTo>
                    <a:pt x="65140" y="13321"/>
                  </a:moveTo>
                  <a:lnTo>
                    <a:pt x="65531" y="12699"/>
                  </a:lnTo>
                  <a:lnTo>
                    <a:pt x="66426" y="12699"/>
                  </a:lnTo>
                  <a:lnTo>
                    <a:pt x="65140" y="13321"/>
                  </a:lnTo>
                  <a:close/>
                </a:path>
                <a:path w="5634355" h="1308100">
                  <a:moveTo>
                    <a:pt x="5593647" y="126999"/>
                  </a:moveTo>
                  <a:lnTo>
                    <a:pt x="5619303" y="76199"/>
                  </a:lnTo>
                  <a:lnTo>
                    <a:pt x="5612763" y="76199"/>
                  </a:lnTo>
                  <a:lnTo>
                    <a:pt x="5589824" y="50799"/>
                  </a:lnTo>
                  <a:lnTo>
                    <a:pt x="5567404" y="25399"/>
                  </a:lnTo>
                  <a:lnTo>
                    <a:pt x="5565839" y="12699"/>
                  </a:lnTo>
                  <a:lnTo>
                    <a:pt x="5596232" y="12699"/>
                  </a:lnTo>
                  <a:lnTo>
                    <a:pt x="5610295" y="25399"/>
                  </a:lnTo>
                  <a:lnTo>
                    <a:pt x="5622314" y="38099"/>
                  </a:lnTo>
                  <a:lnTo>
                    <a:pt x="5633817" y="38099"/>
                  </a:lnTo>
                  <a:lnTo>
                    <a:pt x="5633842" y="50799"/>
                  </a:lnTo>
                  <a:lnTo>
                    <a:pt x="5626398" y="76199"/>
                  </a:lnTo>
                  <a:lnTo>
                    <a:pt x="5593647" y="126999"/>
                  </a:lnTo>
                  <a:close/>
                </a:path>
                <a:path w="5634355" h="1308100">
                  <a:moveTo>
                    <a:pt x="36686" y="63499"/>
                  </a:moveTo>
                  <a:lnTo>
                    <a:pt x="29244" y="50799"/>
                  </a:lnTo>
                  <a:lnTo>
                    <a:pt x="32175" y="38099"/>
                  </a:lnTo>
                  <a:lnTo>
                    <a:pt x="40159" y="25399"/>
                  </a:lnTo>
                  <a:lnTo>
                    <a:pt x="65140" y="13321"/>
                  </a:lnTo>
                  <a:lnTo>
                    <a:pt x="41546" y="50799"/>
                  </a:lnTo>
                  <a:lnTo>
                    <a:pt x="34443" y="50799"/>
                  </a:lnTo>
                  <a:lnTo>
                    <a:pt x="36686" y="63499"/>
                  </a:lnTo>
                  <a:close/>
                </a:path>
                <a:path w="5634355" h="1308100">
                  <a:moveTo>
                    <a:pt x="20279" y="1220796"/>
                  </a:moveTo>
                  <a:lnTo>
                    <a:pt x="18853" y="1219199"/>
                  </a:lnTo>
                  <a:lnTo>
                    <a:pt x="37681" y="1193799"/>
                  </a:lnTo>
                  <a:lnTo>
                    <a:pt x="20279" y="1220796"/>
                  </a:lnTo>
                  <a:close/>
                </a:path>
                <a:path w="5634355" h="1308100">
                  <a:moveTo>
                    <a:pt x="5593209" y="1237770"/>
                  </a:moveTo>
                  <a:lnTo>
                    <a:pt x="5575293" y="1206499"/>
                  </a:lnTo>
                  <a:lnTo>
                    <a:pt x="5596118" y="1231899"/>
                  </a:lnTo>
                  <a:lnTo>
                    <a:pt x="5593209" y="1237770"/>
                  </a:lnTo>
                  <a:close/>
                </a:path>
                <a:path w="5634355" h="1308100">
                  <a:moveTo>
                    <a:pt x="81609" y="1295399"/>
                  </a:moveTo>
                  <a:lnTo>
                    <a:pt x="37251" y="1295399"/>
                  </a:lnTo>
                  <a:lnTo>
                    <a:pt x="25725" y="1282699"/>
                  </a:lnTo>
                  <a:lnTo>
                    <a:pt x="22430" y="1269999"/>
                  </a:lnTo>
                  <a:lnTo>
                    <a:pt x="0" y="1244599"/>
                  </a:lnTo>
                  <a:lnTo>
                    <a:pt x="4935" y="1244599"/>
                  </a:lnTo>
                  <a:lnTo>
                    <a:pt x="20279" y="1220796"/>
                  </a:lnTo>
                  <a:lnTo>
                    <a:pt x="41546" y="1244599"/>
                  </a:lnTo>
                  <a:lnTo>
                    <a:pt x="65531" y="1269999"/>
                  </a:lnTo>
                  <a:lnTo>
                    <a:pt x="69920" y="1282699"/>
                  </a:lnTo>
                  <a:lnTo>
                    <a:pt x="81609" y="1295399"/>
                  </a:lnTo>
                  <a:close/>
                </a:path>
                <a:path w="5634355" h="1308100">
                  <a:moveTo>
                    <a:pt x="5587397" y="1295399"/>
                  </a:moveTo>
                  <a:lnTo>
                    <a:pt x="5546662" y="1295399"/>
                  </a:lnTo>
                  <a:lnTo>
                    <a:pt x="5565839" y="1269999"/>
                  </a:lnTo>
                  <a:lnTo>
                    <a:pt x="5589824" y="1244599"/>
                  </a:lnTo>
                  <a:lnTo>
                    <a:pt x="5593209" y="1237770"/>
                  </a:lnTo>
                  <a:lnTo>
                    <a:pt x="5597122" y="1244599"/>
                  </a:lnTo>
                  <a:lnTo>
                    <a:pt x="5602083" y="1257299"/>
                  </a:lnTo>
                  <a:lnTo>
                    <a:pt x="5599554" y="1269999"/>
                  </a:lnTo>
                  <a:lnTo>
                    <a:pt x="5593761" y="1282699"/>
                  </a:lnTo>
                  <a:lnTo>
                    <a:pt x="5587397" y="1295399"/>
                  </a:lnTo>
                  <a:close/>
                </a:path>
                <a:path w="5634355" h="1308100">
                  <a:moveTo>
                    <a:pt x="3207626" y="1308099"/>
                  </a:moveTo>
                  <a:lnTo>
                    <a:pt x="3138166" y="1308099"/>
                  </a:lnTo>
                  <a:lnTo>
                    <a:pt x="3056798" y="1282699"/>
                  </a:lnTo>
                  <a:lnTo>
                    <a:pt x="4487713" y="1282699"/>
                  </a:lnTo>
                  <a:lnTo>
                    <a:pt x="4447029" y="1295399"/>
                  </a:lnTo>
                  <a:lnTo>
                    <a:pt x="3288997" y="1295399"/>
                  </a:lnTo>
                  <a:lnTo>
                    <a:pt x="3207626" y="1308099"/>
                  </a:lnTo>
                  <a:close/>
                </a:path>
                <a:path w="5634355" h="1308100">
                  <a:moveTo>
                    <a:pt x="4701309" y="1308099"/>
                  </a:moveTo>
                  <a:lnTo>
                    <a:pt x="4631848" y="1308099"/>
                  </a:lnTo>
                  <a:lnTo>
                    <a:pt x="4555933" y="1282699"/>
                  </a:lnTo>
                  <a:lnTo>
                    <a:pt x="4788139" y="1282699"/>
                  </a:lnTo>
                  <a:lnTo>
                    <a:pt x="4701309" y="1308099"/>
                  </a:lnTo>
                  <a:close/>
                </a:path>
                <a:path w="5634355" h="1308100">
                  <a:moveTo>
                    <a:pt x="5008432" y="1308099"/>
                  </a:moveTo>
                  <a:lnTo>
                    <a:pt x="4940208" y="1308099"/>
                  </a:lnTo>
                  <a:lnTo>
                    <a:pt x="4858840" y="1282699"/>
                  </a:lnTo>
                  <a:lnTo>
                    <a:pt x="5084344" y="1282699"/>
                  </a:lnTo>
                  <a:lnTo>
                    <a:pt x="5008432" y="1308099"/>
                  </a:lnTo>
                  <a:close/>
                </a:path>
                <a:path w="5634355" h="1308100">
                  <a:moveTo>
                    <a:pt x="5310096" y="1308099"/>
                  </a:moveTo>
                  <a:lnTo>
                    <a:pt x="5240632" y="1308099"/>
                  </a:lnTo>
                  <a:lnTo>
                    <a:pt x="5153804" y="1282699"/>
                  </a:lnTo>
                  <a:lnTo>
                    <a:pt x="5386008" y="1282699"/>
                  </a:lnTo>
                  <a:lnTo>
                    <a:pt x="5310096" y="1308099"/>
                  </a:lnTo>
                  <a:close/>
                </a:path>
                <a:path w="5634355" h="1308100">
                  <a:moveTo>
                    <a:pt x="125118" y="1308099"/>
                  </a:moveTo>
                  <a:lnTo>
                    <a:pt x="71004" y="1295399"/>
                  </a:lnTo>
                  <a:lnTo>
                    <a:pt x="84531" y="1295399"/>
                  </a:lnTo>
                  <a:lnTo>
                    <a:pt x="125118" y="1308099"/>
                  </a:lnTo>
                  <a:close/>
                </a:path>
                <a:path w="5634355" h="1308100">
                  <a:moveTo>
                    <a:pt x="533588" y="1308099"/>
                  </a:moveTo>
                  <a:lnTo>
                    <a:pt x="464128" y="1308099"/>
                  </a:lnTo>
                  <a:lnTo>
                    <a:pt x="388215" y="1295399"/>
                  </a:lnTo>
                  <a:lnTo>
                    <a:pt x="620415" y="1295399"/>
                  </a:lnTo>
                  <a:lnTo>
                    <a:pt x="533588" y="1308099"/>
                  </a:lnTo>
                  <a:close/>
                </a:path>
                <a:path w="5634355" h="1308100">
                  <a:moveTo>
                    <a:pt x="827315" y="1308099"/>
                  </a:moveTo>
                  <a:lnTo>
                    <a:pt x="759092" y="1308099"/>
                  </a:lnTo>
                  <a:lnTo>
                    <a:pt x="688638" y="1295399"/>
                  </a:lnTo>
                  <a:lnTo>
                    <a:pt x="914142" y="1295399"/>
                  </a:lnTo>
                  <a:lnTo>
                    <a:pt x="827315" y="1308099"/>
                  </a:lnTo>
                  <a:close/>
                </a:path>
                <a:path w="5634355" h="1308100">
                  <a:moveTo>
                    <a:pt x="1128979" y="1308099"/>
                  </a:moveTo>
                  <a:lnTo>
                    <a:pt x="1059515" y="1308099"/>
                  </a:lnTo>
                  <a:lnTo>
                    <a:pt x="983603" y="1295399"/>
                  </a:lnTo>
                  <a:lnTo>
                    <a:pt x="1215806" y="1295399"/>
                  </a:lnTo>
                  <a:lnTo>
                    <a:pt x="1128979" y="1308099"/>
                  </a:lnTo>
                  <a:close/>
                </a:path>
                <a:path w="5634355" h="1308100">
                  <a:moveTo>
                    <a:pt x="1436099" y="1308099"/>
                  </a:moveTo>
                  <a:lnTo>
                    <a:pt x="1367878" y="1308099"/>
                  </a:lnTo>
                  <a:lnTo>
                    <a:pt x="1286507" y="1295399"/>
                  </a:lnTo>
                  <a:lnTo>
                    <a:pt x="1512011" y="1295399"/>
                  </a:lnTo>
                  <a:lnTo>
                    <a:pt x="1436099" y="1308099"/>
                  </a:lnTo>
                  <a:close/>
                </a:path>
                <a:path w="5634355" h="1308100">
                  <a:moveTo>
                    <a:pt x="1724364" y="1308099"/>
                  </a:moveTo>
                  <a:lnTo>
                    <a:pt x="1654903" y="1308099"/>
                  </a:lnTo>
                  <a:lnTo>
                    <a:pt x="1578991" y="1295399"/>
                  </a:lnTo>
                  <a:lnTo>
                    <a:pt x="1811193" y="1295399"/>
                  </a:lnTo>
                  <a:lnTo>
                    <a:pt x="1724364" y="1308099"/>
                  </a:lnTo>
                  <a:close/>
                </a:path>
                <a:path w="5634355" h="1308100">
                  <a:moveTo>
                    <a:pt x="2031489" y="1308099"/>
                  </a:moveTo>
                  <a:lnTo>
                    <a:pt x="1963266" y="1308099"/>
                  </a:lnTo>
                  <a:lnTo>
                    <a:pt x="1881895" y="1295399"/>
                  </a:lnTo>
                  <a:lnTo>
                    <a:pt x="2107399" y="1295399"/>
                  </a:lnTo>
                  <a:lnTo>
                    <a:pt x="2031489" y="1308099"/>
                  </a:lnTo>
                  <a:close/>
                </a:path>
                <a:path w="5634355" h="1308100">
                  <a:moveTo>
                    <a:pt x="2331909" y="1308099"/>
                  </a:moveTo>
                  <a:lnTo>
                    <a:pt x="2263689" y="1308099"/>
                  </a:lnTo>
                  <a:lnTo>
                    <a:pt x="2176862" y="1295399"/>
                  </a:lnTo>
                  <a:lnTo>
                    <a:pt x="2402362" y="1295399"/>
                  </a:lnTo>
                  <a:lnTo>
                    <a:pt x="2331909" y="1308099"/>
                  </a:lnTo>
                  <a:close/>
                </a:path>
                <a:path w="5634355" h="1308100">
                  <a:moveTo>
                    <a:pt x="2626877" y="1308099"/>
                  </a:moveTo>
                  <a:lnTo>
                    <a:pt x="2557416" y="1308099"/>
                  </a:lnTo>
                  <a:lnTo>
                    <a:pt x="2470584" y="1295399"/>
                  </a:lnTo>
                  <a:lnTo>
                    <a:pt x="2702789" y="1295399"/>
                  </a:lnTo>
                  <a:lnTo>
                    <a:pt x="2626877" y="1308099"/>
                  </a:lnTo>
                  <a:close/>
                </a:path>
                <a:path w="5634355" h="1308100">
                  <a:moveTo>
                    <a:pt x="3494655" y="1308099"/>
                  </a:moveTo>
                  <a:lnTo>
                    <a:pt x="3426435" y="1308099"/>
                  </a:lnTo>
                  <a:lnTo>
                    <a:pt x="3355980" y="1295399"/>
                  </a:lnTo>
                  <a:lnTo>
                    <a:pt x="3581484" y="1295399"/>
                  </a:lnTo>
                  <a:lnTo>
                    <a:pt x="3494655" y="1308099"/>
                  </a:lnTo>
                  <a:close/>
                </a:path>
                <a:path w="5634355" h="1308100">
                  <a:moveTo>
                    <a:pt x="3809713" y="1308099"/>
                  </a:moveTo>
                  <a:lnTo>
                    <a:pt x="3740252" y="1308099"/>
                  </a:lnTo>
                  <a:lnTo>
                    <a:pt x="3653426" y="1295399"/>
                  </a:lnTo>
                  <a:lnTo>
                    <a:pt x="3885629" y="1295399"/>
                  </a:lnTo>
                  <a:lnTo>
                    <a:pt x="3809713" y="1308099"/>
                  </a:lnTo>
                  <a:close/>
                </a:path>
                <a:path w="5634355" h="1308100">
                  <a:moveTo>
                    <a:pt x="4104681" y="1308099"/>
                  </a:moveTo>
                  <a:lnTo>
                    <a:pt x="4035217" y="1308099"/>
                  </a:lnTo>
                  <a:lnTo>
                    <a:pt x="3953849" y="1295399"/>
                  </a:lnTo>
                  <a:lnTo>
                    <a:pt x="4186052" y="1295399"/>
                  </a:lnTo>
                  <a:lnTo>
                    <a:pt x="4104681" y="1308099"/>
                  </a:lnTo>
                  <a:close/>
                </a:path>
                <a:path w="5634355" h="1308100">
                  <a:moveTo>
                    <a:pt x="4406345" y="1308099"/>
                  </a:moveTo>
                  <a:lnTo>
                    <a:pt x="4336881" y="1308099"/>
                  </a:lnTo>
                  <a:lnTo>
                    <a:pt x="4255512" y="1295399"/>
                  </a:lnTo>
                  <a:lnTo>
                    <a:pt x="4447029" y="1295399"/>
                  </a:lnTo>
                  <a:lnTo>
                    <a:pt x="4406345" y="1308099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22644" y="7483499"/>
              <a:ext cx="5600700" cy="1308100"/>
            </a:xfrm>
            <a:custGeom>
              <a:avLst/>
              <a:gdLst/>
              <a:ahLst/>
              <a:cxnLst/>
              <a:rect l="l" t="t" r="r" b="b"/>
              <a:pathLst>
                <a:path w="5600700" h="1308100">
                  <a:moveTo>
                    <a:pt x="413387" y="25399"/>
                  </a:moveTo>
                  <a:lnTo>
                    <a:pt x="181184" y="25399"/>
                  </a:lnTo>
                  <a:lnTo>
                    <a:pt x="268013" y="0"/>
                  </a:lnTo>
                  <a:lnTo>
                    <a:pt x="337474" y="0"/>
                  </a:lnTo>
                  <a:lnTo>
                    <a:pt x="413387" y="25399"/>
                  </a:lnTo>
                  <a:close/>
                </a:path>
                <a:path w="5600700" h="1308100">
                  <a:moveTo>
                    <a:pt x="707111" y="25399"/>
                  </a:moveTo>
                  <a:lnTo>
                    <a:pt x="481608" y="25399"/>
                  </a:lnTo>
                  <a:lnTo>
                    <a:pt x="562978" y="0"/>
                  </a:lnTo>
                  <a:lnTo>
                    <a:pt x="631199" y="0"/>
                  </a:lnTo>
                  <a:lnTo>
                    <a:pt x="707111" y="25399"/>
                  </a:lnTo>
                  <a:close/>
                </a:path>
                <a:path w="5600700" h="1308100">
                  <a:moveTo>
                    <a:pt x="1012993" y="25399"/>
                  </a:moveTo>
                  <a:lnTo>
                    <a:pt x="774091" y="25399"/>
                  </a:lnTo>
                  <a:lnTo>
                    <a:pt x="850006" y="0"/>
                  </a:lnTo>
                  <a:lnTo>
                    <a:pt x="920708" y="0"/>
                  </a:lnTo>
                  <a:lnTo>
                    <a:pt x="1012993" y="25399"/>
                  </a:lnTo>
                  <a:close/>
                </a:path>
                <a:path w="5600700" h="1308100">
                  <a:moveTo>
                    <a:pt x="1302499" y="25399"/>
                  </a:moveTo>
                  <a:lnTo>
                    <a:pt x="1083694" y="25399"/>
                  </a:lnTo>
                  <a:lnTo>
                    <a:pt x="1159606" y="0"/>
                  </a:lnTo>
                  <a:lnTo>
                    <a:pt x="1226589" y="0"/>
                  </a:lnTo>
                  <a:lnTo>
                    <a:pt x="1302499" y="25399"/>
                  </a:lnTo>
                  <a:close/>
                </a:path>
                <a:path w="5600700" h="1308100">
                  <a:moveTo>
                    <a:pt x="1602922" y="25399"/>
                  </a:moveTo>
                  <a:lnTo>
                    <a:pt x="1370723" y="25399"/>
                  </a:lnTo>
                  <a:lnTo>
                    <a:pt x="1452094" y="0"/>
                  </a:lnTo>
                  <a:lnTo>
                    <a:pt x="1521554" y="0"/>
                  </a:lnTo>
                  <a:lnTo>
                    <a:pt x="1602922" y="25399"/>
                  </a:lnTo>
                  <a:close/>
                </a:path>
                <a:path w="5600700" h="1308100">
                  <a:moveTo>
                    <a:pt x="1904586" y="25399"/>
                  </a:moveTo>
                  <a:lnTo>
                    <a:pt x="1672386" y="25399"/>
                  </a:lnTo>
                  <a:lnTo>
                    <a:pt x="1753757" y="0"/>
                  </a:lnTo>
                  <a:lnTo>
                    <a:pt x="1823217" y="0"/>
                  </a:lnTo>
                  <a:lnTo>
                    <a:pt x="1904586" y="25399"/>
                  </a:lnTo>
                  <a:close/>
                </a:path>
                <a:path w="5600700" h="1308100">
                  <a:moveTo>
                    <a:pt x="2206249" y="25399"/>
                  </a:moveTo>
                  <a:lnTo>
                    <a:pt x="1974050" y="25399"/>
                  </a:lnTo>
                  <a:lnTo>
                    <a:pt x="2055421" y="0"/>
                  </a:lnTo>
                  <a:lnTo>
                    <a:pt x="2124881" y="0"/>
                  </a:lnTo>
                  <a:lnTo>
                    <a:pt x="2206249" y="25399"/>
                  </a:lnTo>
                  <a:close/>
                </a:path>
                <a:path w="5600700" h="1308100">
                  <a:moveTo>
                    <a:pt x="2501217" y="25399"/>
                  </a:moveTo>
                  <a:lnTo>
                    <a:pt x="2275714" y="25399"/>
                  </a:lnTo>
                  <a:lnTo>
                    <a:pt x="2357085" y="0"/>
                  </a:lnTo>
                  <a:lnTo>
                    <a:pt x="2425305" y="0"/>
                  </a:lnTo>
                  <a:lnTo>
                    <a:pt x="2501217" y="25399"/>
                  </a:lnTo>
                  <a:close/>
                </a:path>
                <a:path w="5600700" h="1308100">
                  <a:moveTo>
                    <a:pt x="2801641" y="25399"/>
                  </a:moveTo>
                  <a:lnTo>
                    <a:pt x="2569440" y="25399"/>
                  </a:lnTo>
                  <a:lnTo>
                    <a:pt x="2650806" y="0"/>
                  </a:lnTo>
                  <a:lnTo>
                    <a:pt x="2720269" y="0"/>
                  </a:lnTo>
                  <a:lnTo>
                    <a:pt x="2801641" y="25399"/>
                  </a:lnTo>
                  <a:close/>
                </a:path>
                <a:path w="5600700" h="1308100">
                  <a:moveTo>
                    <a:pt x="3103304" y="25399"/>
                  </a:moveTo>
                  <a:lnTo>
                    <a:pt x="2871101" y="25399"/>
                  </a:lnTo>
                  <a:lnTo>
                    <a:pt x="2952469" y="0"/>
                  </a:lnTo>
                  <a:lnTo>
                    <a:pt x="3021933" y="0"/>
                  </a:lnTo>
                  <a:lnTo>
                    <a:pt x="3103304" y="25399"/>
                  </a:lnTo>
                  <a:close/>
                </a:path>
                <a:path w="5600700" h="1308100">
                  <a:moveTo>
                    <a:pt x="3397029" y="25399"/>
                  </a:moveTo>
                  <a:lnTo>
                    <a:pt x="3171528" y="25399"/>
                  </a:lnTo>
                  <a:lnTo>
                    <a:pt x="3247438" y="0"/>
                  </a:lnTo>
                  <a:lnTo>
                    <a:pt x="3315661" y="0"/>
                  </a:lnTo>
                  <a:lnTo>
                    <a:pt x="3397029" y="25399"/>
                  </a:lnTo>
                  <a:close/>
                </a:path>
                <a:path w="5600700" h="1308100">
                  <a:moveTo>
                    <a:pt x="3705392" y="25399"/>
                  </a:moveTo>
                  <a:lnTo>
                    <a:pt x="3466489" y="25399"/>
                  </a:lnTo>
                  <a:lnTo>
                    <a:pt x="3547860" y="0"/>
                  </a:lnTo>
                  <a:lnTo>
                    <a:pt x="3618565" y="0"/>
                  </a:lnTo>
                  <a:lnTo>
                    <a:pt x="3705392" y="25399"/>
                  </a:lnTo>
                  <a:close/>
                </a:path>
                <a:path w="5600700" h="1308100">
                  <a:moveTo>
                    <a:pt x="3999115" y="25399"/>
                  </a:moveTo>
                  <a:lnTo>
                    <a:pt x="3773612" y="25399"/>
                  </a:lnTo>
                  <a:lnTo>
                    <a:pt x="3844068" y="0"/>
                  </a:lnTo>
                  <a:lnTo>
                    <a:pt x="3912289" y="0"/>
                  </a:lnTo>
                  <a:lnTo>
                    <a:pt x="3999115" y="25399"/>
                  </a:lnTo>
                  <a:close/>
                </a:path>
                <a:path w="5600700" h="1308100">
                  <a:moveTo>
                    <a:pt x="4294081" y="25399"/>
                  </a:moveTo>
                  <a:lnTo>
                    <a:pt x="4068576" y="25399"/>
                  </a:lnTo>
                  <a:lnTo>
                    <a:pt x="4144492" y="0"/>
                  </a:lnTo>
                  <a:lnTo>
                    <a:pt x="4212715" y="0"/>
                  </a:lnTo>
                  <a:lnTo>
                    <a:pt x="4294081" y="25399"/>
                  </a:lnTo>
                  <a:close/>
                </a:path>
                <a:path w="5600700" h="1308100">
                  <a:moveTo>
                    <a:pt x="4904109" y="25399"/>
                  </a:moveTo>
                  <a:lnTo>
                    <a:pt x="4363544" y="25399"/>
                  </a:lnTo>
                  <a:lnTo>
                    <a:pt x="4444912" y="0"/>
                  </a:lnTo>
                  <a:lnTo>
                    <a:pt x="4515613" y="0"/>
                  </a:lnTo>
                  <a:lnTo>
                    <a:pt x="4602446" y="12699"/>
                  </a:lnTo>
                  <a:lnTo>
                    <a:pt x="4860693" y="12699"/>
                  </a:lnTo>
                  <a:lnTo>
                    <a:pt x="4904109" y="25399"/>
                  </a:lnTo>
                  <a:close/>
                </a:path>
                <a:path w="5600700" h="1308100">
                  <a:moveTo>
                    <a:pt x="4860693" y="12699"/>
                  </a:moveTo>
                  <a:lnTo>
                    <a:pt x="4671907" y="12699"/>
                  </a:lnTo>
                  <a:lnTo>
                    <a:pt x="4747816" y="0"/>
                  </a:lnTo>
                  <a:lnTo>
                    <a:pt x="4817277" y="0"/>
                  </a:lnTo>
                  <a:lnTo>
                    <a:pt x="4860693" y="12699"/>
                  </a:lnTo>
                  <a:close/>
                </a:path>
                <a:path w="5600700" h="1308100">
                  <a:moveTo>
                    <a:pt x="5207011" y="25399"/>
                  </a:moveTo>
                  <a:lnTo>
                    <a:pt x="4974811" y="25399"/>
                  </a:lnTo>
                  <a:lnTo>
                    <a:pt x="5056179" y="0"/>
                  </a:lnTo>
                  <a:lnTo>
                    <a:pt x="5125643" y="0"/>
                  </a:lnTo>
                  <a:lnTo>
                    <a:pt x="5207011" y="25399"/>
                  </a:lnTo>
                  <a:close/>
                </a:path>
                <a:path w="5600700" h="1308100">
                  <a:moveTo>
                    <a:pt x="50447" y="101599"/>
                  </a:moveTo>
                  <a:lnTo>
                    <a:pt x="17701" y="63499"/>
                  </a:lnTo>
                  <a:lnTo>
                    <a:pt x="15581" y="50799"/>
                  </a:lnTo>
                  <a:lnTo>
                    <a:pt x="22861" y="50799"/>
                  </a:lnTo>
                  <a:lnTo>
                    <a:pt x="46846" y="12699"/>
                  </a:lnTo>
                  <a:lnTo>
                    <a:pt x="90006" y="12699"/>
                  </a:lnTo>
                  <a:lnTo>
                    <a:pt x="65766" y="50799"/>
                  </a:lnTo>
                  <a:lnTo>
                    <a:pt x="42583" y="76199"/>
                  </a:lnTo>
                  <a:lnTo>
                    <a:pt x="37374" y="76199"/>
                  </a:lnTo>
                  <a:lnTo>
                    <a:pt x="50447" y="101599"/>
                  </a:lnTo>
                  <a:close/>
                </a:path>
                <a:path w="5600700" h="1308100">
                  <a:moveTo>
                    <a:pt x="118509" y="25399"/>
                  </a:moveTo>
                  <a:lnTo>
                    <a:pt x="95622" y="12699"/>
                  </a:lnTo>
                  <a:lnTo>
                    <a:pt x="99349" y="12699"/>
                  </a:lnTo>
                  <a:lnTo>
                    <a:pt x="118509" y="25399"/>
                  </a:lnTo>
                  <a:close/>
                </a:path>
                <a:path w="5600700" h="1308100">
                  <a:moveTo>
                    <a:pt x="5574661" y="126999"/>
                  </a:moveTo>
                  <a:lnTo>
                    <a:pt x="5550812" y="76199"/>
                  </a:lnTo>
                  <a:lnTo>
                    <a:pt x="5503941" y="25399"/>
                  </a:lnTo>
                  <a:lnTo>
                    <a:pt x="5503389" y="12699"/>
                  </a:lnTo>
                  <a:lnTo>
                    <a:pt x="5547154" y="12699"/>
                  </a:lnTo>
                  <a:lnTo>
                    <a:pt x="5548720" y="25399"/>
                  </a:lnTo>
                  <a:lnTo>
                    <a:pt x="5571139" y="50799"/>
                  </a:lnTo>
                  <a:lnTo>
                    <a:pt x="5594077" y="76199"/>
                  </a:lnTo>
                  <a:lnTo>
                    <a:pt x="5600454" y="76199"/>
                  </a:lnTo>
                  <a:lnTo>
                    <a:pt x="5574661" y="126999"/>
                  </a:lnTo>
                  <a:close/>
                </a:path>
                <a:path w="5600700" h="1308100">
                  <a:moveTo>
                    <a:pt x="23290" y="1185960"/>
                  </a:moveTo>
                  <a:lnTo>
                    <a:pt x="20469" y="1181099"/>
                  </a:lnTo>
                  <a:lnTo>
                    <a:pt x="26138" y="1181099"/>
                  </a:lnTo>
                  <a:lnTo>
                    <a:pt x="23290" y="1185960"/>
                  </a:lnTo>
                  <a:close/>
                </a:path>
                <a:path w="5600700" h="1308100">
                  <a:moveTo>
                    <a:pt x="107405" y="1295399"/>
                  </a:moveTo>
                  <a:lnTo>
                    <a:pt x="62924" y="1295399"/>
                  </a:lnTo>
                  <a:lnTo>
                    <a:pt x="51235" y="1282699"/>
                  </a:lnTo>
                  <a:lnTo>
                    <a:pt x="46846" y="1269999"/>
                  </a:lnTo>
                  <a:lnTo>
                    <a:pt x="22861" y="1244599"/>
                  </a:lnTo>
                  <a:lnTo>
                    <a:pt x="0" y="1219199"/>
                  </a:lnTo>
                  <a:lnTo>
                    <a:pt x="18696" y="1193799"/>
                  </a:lnTo>
                  <a:lnTo>
                    <a:pt x="23290" y="1185960"/>
                  </a:lnTo>
                  <a:lnTo>
                    <a:pt x="42583" y="1219199"/>
                  </a:lnTo>
                  <a:lnTo>
                    <a:pt x="65766" y="1244599"/>
                  </a:lnTo>
                  <a:lnTo>
                    <a:pt x="90006" y="1269999"/>
                  </a:lnTo>
                  <a:lnTo>
                    <a:pt x="95549" y="1282699"/>
                  </a:lnTo>
                  <a:lnTo>
                    <a:pt x="107405" y="1295399"/>
                  </a:lnTo>
                  <a:close/>
                </a:path>
                <a:path w="5600700" h="1308100">
                  <a:moveTo>
                    <a:pt x="5557848" y="1208367"/>
                  </a:moveTo>
                  <a:lnTo>
                    <a:pt x="5556307" y="1206499"/>
                  </a:lnTo>
                  <a:lnTo>
                    <a:pt x="5559061" y="1206499"/>
                  </a:lnTo>
                  <a:lnTo>
                    <a:pt x="5557848" y="1208367"/>
                  </a:lnTo>
                  <a:close/>
                </a:path>
                <a:path w="5600700" h="1308100">
                  <a:moveTo>
                    <a:pt x="5527920" y="1295399"/>
                  </a:moveTo>
                  <a:lnTo>
                    <a:pt x="5485990" y="1295399"/>
                  </a:lnTo>
                  <a:lnTo>
                    <a:pt x="5503389" y="1269999"/>
                  </a:lnTo>
                  <a:lnTo>
                    <a:pt x="5527628" y="1244599"/>
                  </a:lnTo>
                  <a:lnTo>
                    <a:pt x="5550812" y="1219199"/>
                  </a:lnTo>
                  <a:lnTo>
                    <a:pt x="5557848" y="1208367"/>
                  </a:lnTo>
                  <a:lnTo>
                    <a:pt x="5577255" y="1231899"/>
                  </a:lnTo>
                  <a:lnTo>
                    <a:pt x="5571139" y="1244599"/>
                  </a:lnTo>
                  <a:lnTo>
                    <a:pt x="5547154" y="1269999"/>
                  </a:lnTo>
                  <a:lnTo>
                    <a:pt x="5527920" y="1295399"/>
                  </a:lnTo>
                  <a:close/>
                </a:path>
                <a:path w="5600700" h="1308100">
                  <a:moveTo>
                    <a:pt x="3188641" y="1308099"/>
                  </a:moveTo>
                  <a:lnTo>
                    <a:pt x="3119181" y="1308099"/>
                  </a:lnTo>
                  <a:lnTo>
                    <a:pt x="3037812" y="1282699"/>
                  </a:lnTo>
                  <a:lnTo>
                    <a:pt x="4468727" y="1282699"/>
                  </a:lnTo>
                  <a:lnTo>
                    <a:pt x="4428043" y="1295399"/>
                  </a:lnTo>
                  <a:lnTo>
                    <a:pt x="3270012" y="1295399"/>
                  </a:lnTo>
                  <a:lnTo>
                    <a:pt x="3188641" y="1308099"/>
                  </a:lnTo>
                  <a:close/>
                </a:path>
                <a:path w="5600700" h="1308100">
                  <a:moveTo>
                    <a:pt x="4682324" y="1308099"/>
                  </a:moveTo>
                  <a:lnTo>
                    <a:pt x="4612863" y="1308099"/>
                  </a:lnTo>
                  <a:lnTo>
                    <a:pt x="4536948" y="1282699"/>
                  </a:lnTo>
                  <a:lnTo>
                    <a:pt x="4769153" y="1282699"/>
                  </a:lnTo>
                  <a:lnTo>
                    <a:pt x="4682324" y="1308099"/>
                  </a:lnTo>
                  <a:close/>
                </a:path>
                <a:path w="5600700" h="1308100">
                  <a:moveTo>
                    <a:pt x="4989447" y="1308099"/>
                  </a:moveTo>
                  <a:lnTo>
                    <a:pt x="4921223" y="1308099"/>
                  </a:lnTo>
                  <a:lnTo>
                    <a:pt x="4839854" y="1282699"/>
                  </a:lnTo>
                  <a:lnTo>
                    <a:pt x="5065359" y="1282699"/>
                  </a:lnTo>
                  <a:lnTo>
                    <a:pt x="4989447" y="1308099"/>
                  </a:lnTo>
                  <a:close/>
                </a:path>
                <a:path w="5600700" h="1308100">
                  <a:moveTo>
                    <a:pt x="5291110" y="1308099"/>
                  </a:moveTo>
                  <a:lnTo>
                    <a:pt x="5221646" y="1308099"/>
                  </a:lnTo>
                  <a:lnTo>
                    <a:pt x="5134819" y="1282699"/>
                  </a:lnTo>
                  <a:lnTo>
                    <a:pt x="5367023" y="1282699"/>
                  </a:lnTo>
                  <a:lnTo>
                    <a:pt x="5291110" y="1308099"/>
                  </a:lnTo>
                  <a:close/>
                </a:path>
                <a:path w="5600700" h="1308100">
                  <a:moveTo>
                    <a:pt x="119469" y="1308099"/>
                  </a:moveTo>
                  <a:lnTo>
                    <a:pt x="106132" y="1308099"/>
                  </a:lnTo>
                  <a:lnTo>
                    <a:pt x="65928" y="1295399"/>
                  </a:lnTo>
                  <a:lnTo>
                    <a:pt x="115289" y="1295399"/>
                  </a:lnTo>
                  <a:lnTo>
                    <a:pt x="119469" y="1308099"/>
                  </a:lnTo>
                  <a:close/>
                </a:path>
                <a:path w="5600700" h="1308100">
                  <a:moveTo>
                    <a:pt x="514602" y="1308099"/>
                  </a:moveTo>
                  <a:lnTo>
                    <a:pt x="445142" y="1308099"/>
                  </a:lnTo>
                  <a:lnTo>
                    <a:pt x="369230" y="1295399"/>
                  </a:lnTo>
                  <a:lnTo>
                    <a:pt x="601429" y="1295399"/>
                  </a:lnTo>
                  <a:lnTo>
                    <a:pt x="514602" y="1308099"/>
                  </a:lnTo>
                  <a:close/>
                </a:path>
                <a:path w="5600700" h="1308100">
                  <a:moveTo>
                    <a:pt x="808330" y="1308099"/>
                  </a:moveTo>
                  <a:lnTo>
                    <a:pt x="740107" y="1308099"/>
                  </a:lnTo>
                  <a:lnTo>
                    <a:pt x="669653" y="1295399"/>
                  </a:lnTo>
                  <a:lnTo>
                    <a:pt x="895157" y="1295399"/>
                  </a:lnTo>
                  <a:lnTo>
                    <a:pt x="808330" y="1308099"/>
                  </a:lnTo>
                  <a:close/>
                </a:path>
                <a:path w="5600700" h="1308100">
                  <a:moveTo>
                    <a:pt x="1109994" y="1308099"/>
                  </a:moveTo>
                  <a:lnTo>
                    <a:pt x="1040529" y="1308099"/>
                  </a:lnTo>
                  <a:lnTo>
                    <a:pt x="964617" y="1295399"/>
                  </a:lnTo>
                  <a:lnTo>
                    <a:pt x="1196821" y="1295399"/>
                  </a:lnTo>
                  <a:lnTo>
                    <a:pt x="1109994" y="1308099"/>
                  </a:lnTo>
                  <a:close/>
                </a:path>
                <a:path w="5600700" h="1308100">
                  <a:moveTo>
                    <a:pt x="1417113" y="1308099"/>
                  </a:moveTo>
                  <a:lnTo>
                    <a:pt x="1348892" y="1308099"/>
                  </a:lnTo>
                  <a:lnTo>
                    <a:pt x="1267522" y="1295399"/>
                  </a:lnTo>
                  <a:lnTo>
                    <a:pt x="1493025" y="1295399"/>
                  </a:lnTo>
                  <a:lnTo>
                    <a:pt x="1417113" y="1308099"/>
                  </a:lnTo>
                  <a:close/>
                </a:path>
                <a:path w="5600700" h="1308100">
                  <a:moveTo>
                    <a:pt x="1705379" y="1308099"/>
                  </a:moveTo>
                  <a:lnTo>
                    <a:pt x="1635917" y="1308099"/>
                  </a:lnTo>
                  <a:lnTo>
                    <a:pt x="1560005" y="1295399"/>
                  </a:lnTo>
                  <a:lnTo>
                    <a:pt x="1792208" y="1295399"/>
                  </a:lnTo>
                  <a:lnTo>
                    <a:pt x="1705379" y="1308099"/>
                  </a:lnTo>
                  <a:close/>
                </a:path>
                <a:path w="5600700" h="1308100">
                  <a:moveTo>
                    <a:pt x="2012504" y="1308099"/>
                  </a:moveTo>
                  <a:lnTo>
                    <a:pt x="1944280" y="1308099"/>
                  </a:lnTo>
                  <a:lnTo>
                    <a:pt x="1862909" y="1295399"/>
                  </a:lnTo>
                  <a:lnTo>
                    <a:pt x="2088414" y="1295399"/>
                  </a:lnTo>
                  <a:lnTo>
                    <a:pt x="2012504" y="1308099"/>
                  </a:lnTo>
                  <a:close/>
                </a:path>
                <a:path w="5600700" h="1308100">
                  <a:moveTo>
                    <a:pt x="2312924" y="1308099"/>
                  </a:moveTo>
                  <a:lnTo>
                    <a:pt x="2244704" y="1308099"/>
                  </a:lnTo>
                  <a:lnTo>
                    <a:pt x="2157877" y="1295399"/>
                  </a:lnTo>
                  <a:lnTo>
                    <a:pt x="2383377" y="1295399"/>
                  </a:lnTo>
                  <a:lnTo>
                    <a:pt x="2312924" y="1308099"/>
                  </a:lnTo>
                  <a:close/>
                </a:path>
                <a:path w="5600700" h="1308100">
                  <a:moveTo>
                    <a:pt x="2607892" y="1308099"/>
                  </a:moveTo>
                  <a:lnTo>
                    <a:pt x="2538431" y="1308099"/>
                  </a:lnTo>
                  <a:lnTo>
                    <a:pt x="2451598" y="1295399"/>
                  </a:lnTo>
                  <a:lnTo>
                    <a:pt x="2683804" y="1295399"/>
                  </a:lnTo>
                  <a:lnTo>
                    <a:pt x="2607892" y="1308099"/>
                  </a:lnTo>
                  <a:close/>
                </a:path>
                <a:path w="5600700" h="1308100">
                  <a:moveTo>
                    <a:pt x="3475669" y="1308099"/>
                  </a:moveTo>
                  <a:lnTo>
                    <a:pt x="3407449" y="1308099"/>
                  </a:lnTo>
                  <a:lnTo>
                    <a:pt x="3336995" y="1295399"/>
                  </a:lnTo>
                  <a:lnTo>
                    <a:pt x="3562498" y="1295399"/>
                  </a:lnTo>
                  <a:lnTo>
                    <a:pt x="3475669" y="1308099"/>
                  </a:lnTo>
                  <a:close/>
                </a:path>
                <a:path w="5600700" h="1308100">
                  <a:moveTo>
                    <a:pt x="3790728" y="1308099"/>
                  </a:moveTo>
                  <a:lnTo>
                    <a:pt x="3721267" y="1308099"/>
                  </a:lnTo>
                  <a:lnTo>
                    <a:pt x="3634441" y="1295399"/>
                  </a:lnTo>
                  <a:lnTo>
                    <a:pt x="3866643" y="1295399"/>
                  </a:lnTo>
                  <a:lnTo>
                    <a:pt x="3790728" y="1308099"/>
                  </a:lnTo>
                  <a:close/>
                </a:path>
                <a:path w="5600700" h="1308100">
                  <a:moveTo>
                    <a:pt x="4085696" y="1308099"/>
                  </a:moveTo>
                  <a:lnTo>
                    <a:pt x="4016231" y="1308099"/>
                  </a:lnTo>
                  <a:lnTo>
                    <a:pt x="3934863" y="1295399"/>
                  </a:lnTo>
                  <a:lnTo>
                    <a:pt x="4167067" y="1295399"/>
                  </a:lnTo>
                  <a:lnTo>
                    <a:pt x="4085696" y="1308099"/>
                  </a:lnTo>
                  <a:close/>
                </a:path>
                <a:path w="5600700" h="1308100">
                  <a:moveTo>
                    <a:pt x="4387359" y="1308099"/>
                  </a:moveTo>
                  <a:lnTo>
                    <a:pt x="4317895" y="1308099"/>
                  </a:lnTo>
                  <a:lnTo>
                    <a:pt x="4236527" y="1295399"/>
                  </a:lnTo>
                  <a:lnTo>
                    <a:pt x="4428043" y="1295399"/>
                  </a:lnTo>
                  <a:lnTo>
                    <a:pt x="4387359" y="1308099"/>
                  </a:lnTo>
                  <a:close/>
                </a:path>
              </a:pathLst>
            </a:custGeom>
            <a:solidFill>
              <a:srgbClr val="AE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39701" y="7189480"/>
              <a:ext cx="5902499" cy="160681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 rot="17700000">
            <a:off x="426486" y="7558276"/>
            <a:ext cx="267884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650" spc="170" dirty="0">
                <a:solidFill>
                  <a:srgbClr val="00ADEF"/>
                </a:solidFill>
                <a:latin typeface="Trebuchet MS"/>
                <a:cs typeface="Trebuchet MS"/>
              </a:rPr>
              <a:t>G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 rot="18660000">
            <a:off x="528505" y="7430734"/>
            <a:ext cx="22514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650" spc="-6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 rot="19440000">
            <a:off x="610265" y="7344037"/>
            <a:ext cx="247861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130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 rot="20340000">
            <a:off x="754825" y="7256673"/>
            <a:ext cx="276432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15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 rot="21360000">
            <a:off x="960023" y="7211856"/>
            <a:ext cx="276027" cy="212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5"/>
              </a:lnSpc>
            </a:pPr>
            <a:r>
              <a:rPr sz="1650" spc="10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 rot="600000">
            <a:off x="1153504" y="7221443"/>
            <a:ext cx="248077" cy="212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5"/>
              </a:lnSpc>
            </a:pPr>
            <a:r>
              <a:rPr sz="1650" spc="130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 rot="1200000">
            <a:off x="1281121" y="7253990"/>
            <a:ext cx="225535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-6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 rot="2160000">
            <a:off x="1434413" y="7343486"/>
            <a:ext cx="251206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-30" dirty="0">
                <a:solidFill>
                  <a:srgbClr val="00ADEF"/>
                </a:solidFill>
                <a:latin typeface="Trebuchet MS"/>
                <a:cs typeface="Trebuchet MS"/>
              </a:rPr>
              <a:t>H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 rot="3180000">
            <a:off x="1552315" y="7460784"/>
            <a:ext cx="24819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650" spc="105" dirty="0">
                <a:solidFill>
                  <a:srgbClr val="00ADEF"/>
                </a:solidFill>
                <a:latin typeface="Trebuchet MS"/>
                <a:cs typeface="Trebuchet MS"/>
              </a:rPr>
              <a:t>e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 rot="3900000">
            <a:off x="1624214" y="7555247"/>
            <a:ext cx="215946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650" spc="-150" dirty="0">
                <a:solidFill>
                  <a:srgbClr val="00ADEF"/>
                </a:solidFill>
                <a:latin typeface="Trebuchet MS"/>
                <a:cs typeface="Trebuchet MS"/>
              </a:rPr>
              <a:t>l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 rot="4740000">
            <a:off x="1644005" y="7661357"/>
            <a:ext cx="245042" cy="210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0"/>
              </a:lnSpc>
            </a:pPr>
            <a:r>
              <a:rPr sz="1650" spc="45" dirty="0">
                <a:solidFill>
                  <a:srgbClr val="00ADEF"/>
                </a:solidFill>
                <a:latin typeface="Trebuchet MS"/>
                <a:cs typeface="Trebuchet MS"/>
              </a:rPr>
              <a:t>p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981200" y="7553883"/>
            <a:ext cx="3926204" cy="1162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35" dirty="0">
                <a:latin typeface="Trebuchet MS"/>
                <a:cs typeface="Trebuchet MS"/>
              </a:rPr>
              <a:t>word </a:t>
            </a:r>
            <a:r>
              <a:rPr sz="1600" b="1" spc="-55" dirty="0">
                <a:latin typeface="Trebuchet MS"/>
                <a:cs typeface="Trebuchet MS"/>
              </a:rPr>
              <a:t>than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90" dirty="0">
                <a:latin typeface="Trebuchet MS"/>
                <a:cs typeface="Trebuchet MS"/>
              </a:rPr>
              <a:t>often </a:t>
            </a:r>
            <a:r>
              <a:rPr sz="1600" dirty="0">
                <a:latin typeface="Trebuchet MS"/>
                <a:cs typeface="Trebuchet MS"/>
              </a:rPr>
              <a:t>used </a:t>
            </a:r>
            <a:r>
              <a:rPr sz="1600" spc="-95" dirty="0">
                <a:latin typeface="Trebuchet MS"/>
                <a:cs typeface="Trebuchet MS"/>
              </a:rPr>
              <a:t>with</a:t>
            </a:r>
            <a:r>
              <a:rPr sz="1600" spc="-240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comparative  </a:t>
            </a:r>
            <a:r>
              <a:rPr sz="1600" spc="-90" dirty="0">
                <a:latin typeface="Trebuchet MS"/>
                <a:cs typeface="Trebuchet MS"/>
              </a:rPr>
              <a:t>adjectives. </a:t>
            </a:r>
            <a:r>
              <a:rPr sz="1600" spc="-105" dirty="0">
                <a:latin typeface="Trebuchet MS"/>
                <a:cs typeface="Trebuchet MS"/>
              </a:rPr>
              <a:t>For </a:t>
            </a:r>
            <a:r>
              <a:rPr sz="1600" spc="-55" dirty="0">
                <a:latin typeface="Trebuchet MS"/>
                <a:cs typeface="Trebuchet MS"/>
              </a:rPr>
              <a:t>example,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-55" dirty="0">
                <a:latin typeface="Trebuchet MS"/>
                <a:cs typeface="Trebuchet MS"/>
              </a:rPr>
              <a:t>might</a:t>
            </a:r>
            <a:r>
              <a:rPr sz="1600" spc="-155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say: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600" spc="-70" dirty="0">
                <a:latin typeface="Trebuchet MS"/>
                <a:cs typeface="Trebuchet MS"/>
              </a:rPr>
              <a:t>Jack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105" dirty="0">
                <a:latin typeface="Trebuchet MS"/>
                <a:cs typeface="Trebuchet MS"/>
              </a:rPr>
              <a:t>taller </a:t>
            </a:r>
            <a:r>
              <a:rPr sz="1600" b="1" spc="-55" dirty="0">
                <a:latin typeface="Trebuchet MS"/>
                <a:cs typeface="Trebuchet MS"/>
              </a:rPr>
              <a:t>than</a:t>
            </a:r>
            <a:r>
              <a:rPr sz="1600" b="1" spc="-135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John.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sz="1600" spc="35" dirty="0">
                <a:latin typeface="Trebuchet MS"/>
                <a:cs typeface="Trebuchet MS"/>
              </a:rPr>
              <a:t>A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sports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car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is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faster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b="1" spc="-55" dirty="0">
                <a:latin typeface="Trebuchet MS"/>
                <a:cs typeface="Trebuchet MS"/>
              </a:rPr>
              <a:t>than</a:t>
            </a:r>
            <a:r>
              <a:rPr sz="1600" b="1" spc="-85" dirty="0">
                <a:latin typeface="Trebuchet MS"/>
                <a:cs typeface="Trebuchet MS"/>
              </a:rPr>
              <a:t>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motorbike.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61365" y="1185062"/>
            <a:ext cx="4891405" cy="1383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latin typeface="Trebuchet MS"/>
                <a:cs typeface="Trebuchet MS"/>
              </a:rPr>
              <a:t>When </a:t>
            </a:r>
            <a:r>
              <a:rPr sz="1800" spc="-35" dirty="0">
                <a:latin typeface="Trebuchet MS"/>
                <a:cs typeface="Trebuchet MS"/>
              </a:rPr>
              <a:t>you </a:t>
            </a:r>
            <a:r>
              <a:rPr sz="1800" spc="-30" dirty="0">
                <a:latin typeface="Trebuchet MS"/>
                <a:cs typeface="Trebuchet MS"/>
              </a:rPr>
              <a:t>compare </a:t>
            </a:r>
            <a:r>
              <a:rPr sz="1800" spc="-85" dirty="0">
                <a:latin typeface="Trebuchet MS"/>
                <a:cs typeface="Trebuchet MS"/>
              </a:rPr>
              <a:t>two </a:t>
            </a:r>
            <a:r>
              <a:rPr sz="1800" spc="-45" dirty="0">
                <a:latin typeface="Trebuchet MS"/>
                <a:cs typeface="Trebuchet MS"/>
              </a:rPr>
              <a:t>people </a:t>
            </a:r>
            <a:r>
              <a:rPr sz="1800" spc="-70" dirty="0">
                <a:latin typeface="Trebuchet MS"/>
                <a:cs typeface="Trebuchet MS"/>
              </a:rPr>
              <a:t>or things, </a:t>
            </a:r>
            <a:r>
              <a:rPr sz="1800" dirty="0">
                <a:latin typeface="Trebuchet MS"/>
                <a:cs typeface="Trebuchet MS"/>
              </a:rPr>
              <a:t>use</a:t>
            </a:r>
            <a:r>
              <a:rPr sz="1800" spc="-405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the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800" b="1" spc="-60" dirty="0">
                <a:latin typeface="Trebuchet MS"/>
                <a:cs typeface="Trebuchet MS"/>
              </a:rPr>
              <a:t>comparative </a:t>
            </a:r>
            <a:r>
              <a:rPr sz="1800" spc="-85" dirty="0">
                <a:latin typeface="Trebuchet MS"/>
                <a:cs typeface="Trebuchet MS"/>
              </a:rPr>
              <a:t>form </a:t>
            </a:r>
            <a:r>
              <a:rPr sz="1800" spc="-100" dirty="0">
                <a:latin typeface="Trebuchet MS"/>
                <a:cs typeface="Trebuchet MS"/>
              </a:rPr>
              <a:t>of </a:t>
            </a:r>
            <a:r>
              <a:rPr sz="1800" spc="-105" dirty="0">
                <a:latin typeface="Trebuchet MS"/>
                <a:cs typeface="Trebuchet MS"/>
              </a:rPr>
              <a:t>the</a:t>
            </a:r>
            <a:r>
              <a:rPr sz="1800" spc="-145" dirty="0">
                <a:latin typeface="Trebuchet MS"/>
                <a:cs typeface="Trebuchet MS"/>
              </a:rPr>
              <a:t> </a:t>
            </a:r>
            <a:r>
              <a:rPr sz="1800" spc="-114" dirty="0">
                <a:latin typeface="Trebuchet MS"/>
                <a:cs typeface="Trebuchet MS"/>
              </a:rPr>
              <a:t>adjective.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800" spc="-100" dirty="0">
                <a:latin typeface="Trebuchet MS"/>
                <a:cs typeface="Trebuchet MS"/>
              </a:rPr>
              <a:t>Lots of </a:t>
            </a:r>
            <a:r>
              <a:rPr sz="1800" spc="-60" dirty="0">
                <a:latin typeface="Trebuchet MS"/>
                <a:cs typeface="Trebuchet MS"/>
              </a:rPr>
              <a:t>comparative </a:t>
            </a:r>
            <a:r>
              <a:rPr sz="1800" spc="-90" dirty="0">
                <a:latin typeface="Trebuchet MS"/>
                <a:cs typeface="Trebuchet MS"/>
              </a:rPr>
              <a:t>adjectives </a:t>
            </a:r>
            <a:r>
              <a:rPr sz="1800" spc="-25" dirty="0">
                <a:latin typeface="Trebuchet MS"/>
                <a:cs typeface="Trebuchet MS"/>
              </a:rPr>
              <a:t>end </a:t>
            </a:r>
            <a:r>
              <a:rPr sz="1800" spc="-85" dirty="0">
                <a:latin typeface="Trebuchet MS"/>
                <a:cs typeface="Trebuchet MS"/>
              </a:rPr>
              <a:t>in</a:t>
            </a:r>
            <a:r>
              <a:rPr sz="1800" spc="-195" dirty="0">
                <a:latin typeface="Trebuchet MS"/>
                <a:cs typeface="Trebuchet MS"/>
              </a:rPr>
              <a:t> </a:t>
            </a:r>
            <a:r>
              <a:rPr sz="1800" spc="-125" dirty="0">
                <a:latin typeface="Trebuchet MS"/>
                <a:cs typeface="Trebuchet MS"/>
              </a:rPr>
              <a:t>-</a:t>
            </a:r>
            <a:r>
              <a:rPr sz="1800" b="1" spc="-125" dirty="0">
                <a:latin typeface="Trebuchet MS"/>
                <a:cs typeface="Trebuchet MS"/>
              </a:rPr>
              <a:t>er</a:t>
            </a:r>
            <a:r>
              <a:rPr sz="1800" spc="-125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  <a:p>
            <a:pPr marL="3081020">
              <a:lnSpc>
                <a:spcPct val="100000"/>
              </a:lnSpc>
              <a:spcBef>
                <a:spcPts val="1605"/>
              </a:spcBef>
              <a:tabLst>
                <a:tab pos="4346575" algn="l"/>
              </a:tabLst>
            </a:pPr>
            <a:r>
              <a:rPr sz="1700" spc="-80" dirty="0">
                <a:latin typeface="Trebuchet MS"/>
                <a:cs typeface="Trebuchet MS"/>
              </a:rPr>
              <a:t>fast	</a:t>
            </a:r>
            <a:r>
              <a:rPr sz="1700" b="1" spc="-80" dirty="0">
                <a:latin typeface="Trebuchet MS"/>
                <a:cs typeface="Trebuchet MS"/>
              </a:rPr>
              <a:t>faster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678939" y="4800955"/>
            <a:ext cx="54991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70" dirty="0">
                <a:latin typeface="Trebuchet MS"/>
                <a:cs typeface="Trebuchet MS"/>
              </a:rPr>
              <a:t>bright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154679" y="5109133"/>
            <a:ext cx="76517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80" dirty="0">
                <a:latin typeface="Trebuchet MS"/>
                <a:cs typeface="Trebuchet MS"/>
              </a:rPr>
              <a:t>brighter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455159" y="4731943"/>
            <a:ext cx="556895" cy="2463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latin typeface="Trebuchet MS"/>
                <a:cs typeface="Trebuchet MS"/>
              </a:rPr>
              <a:t>cheap  </a:t>
            </a:r>
            <a:r>
              <a:rPr sz="1600" spc="-70" dirty="0">
                <a:latin typeface="Trebuchet MS"/>
                <a:cs typeface="Trebuchet MS"/>
              </a:rPr>
              <a:t>clear  </a:t>
            </a:r>
            <a:r>
              <a:rPr sz="1600" spc="-40" dirty="0">
                <a:latin typeface="Trebuchet MS"/>
                <a:cs typeface="Trebuchet MS"/>
              </a:rPr>
              <a:t>loud  </a:t>
            </a:r>
            <a:r>
              <a:rPr sz="1600" spc="-20" dirty="0">
                <a:latin typeface="Trebuchet MS"/>
                <a:cs typeface="Trebuchet MS"/>
              </a:rPr>
              <a:t>new  </a:t>
            </a:r>
            <a:r>
              <a:rPr sz="1600" spc="-50" dirty="0">
                <a:latin typeface="Trebuchet MS"/>
                <a:cs typeface="Trebuchet MS"/>
              </a:rPr>
              <a:t>old  </a:t>
            </a:r>
            <a:r>
              <a:rPr sz="1600" spc="-90" dirty="0">
                <a:latin typeface="Trebuchet MS"/>
                <a:cs typeface="Trebuchet MS"/>
              </a:rPr>
              <a:t>rich  </a:t>
            </a:r>
            <a:r>
              <a:rPr sz="1600" spc="-60" dirty="0">
                <a:latin typeface="Trebuchet MS"/>
                <a:cs typeface="Trebuchet MS"/>
              </a:rPr>
              <a:t>short  </a:t>
            </a:r>
            <a:r>
              <a:rPr sz="1600" spc="-120" dirty="0">
                <a:latin typeface="Trebuchet MS"/>
                <a:cs typeface="Trebuchet MS"/>
              </a:rPr>
              <a:t>tall  </a:t>
            </a:r>
            <a:r>
              <a:rPr sz="1600" spc="-25" dirty="0">
                <a:latin typeface="Trebuchet MS"/>
                <a:cs typeface="Trebuchet MS"/>
              </a:rPr>
              <a:t>slow  </a:t>
            </a:r>
            <a:r>
              <a:rPr sz="1600" spc="-105" dirty="0">
                <a:latin typeface="Trebuchet MS"/>
                <a:cs typeface="Trebuchet MS"/>
              </a:rPr>
              <a:t>thick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391099" y="4731943"/>
            <a:ext cx="751840" cy="2463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spc="-50" dirty="0">
                <a:latin typeface="Trebuchet MS"/>
                <a:cs typeface="Trebuchet MS"/>
              </a:rPr>
              <a:t>cheaper  </a:t>
            </a:r>
            <a:r>
              <a:rPr sz="1600" b="1" spc="-85" dirty="0">
                <a:latin typeface="Trebuchet MS"/>
                <a:cs typeface="Trebuchet MS"/>
              </a:rPr>
              <a:t>clearer  </a:t>
            </a:r>
            <a:r>
              <a:rPr sz="1600" b="1" spc="-70" dirty="0">
                <a:latin typeface="Trebuchet MS"/>
                <a:cs typeface="Trebuchet MS"/>
              </a:rPr>
              <a:t>louder  newer  </a:t>
            </a:r>
            <a:r>
              <a:rPr sz="1600" b="1" spc="-75" dirty="0">
                <a:latin typeface="Trebuchet MS"/>
                <a:cs typeface="Trebuchet MS"/>
              </a:rPr>
              <a:t>older  </a:t>
            </a:r>
            <a:r>
              <a:rPr sz="1600" b="1" spc="-105" dirty="0">
                <a:latin typeface="Trebuchet MS"/>
                <a:cs typeface="Trebuchet MS"/>
              </a:rPr>
              <a:t>richer  </a:t>
            </a:r>
            <a:r>
              <a:rPr sz="1600" b="1" spc="-90" dirty="0">
                <a:latin typeface="Trebuchet MS"/>
                <a:cs typeface="Trebuchet MS"/>
              </a:rPr>
              <a:t>shorter  taller  </a:t>
            </a:r>
            <a:r>
              <a:rPr sz="1600" b="1" spc="-60" dirty="0">
                <a:latin typeface="Trebuchet MS"/>
                <a:cs typeface="Trebuchet MS"/>
              </a:rPr>
              <a:t>slower  </a:t>
            </a:r>
            <a:r>
              <a:rPr sz="1600" b="1" spc="-105" dirty="0">
                <a:latin typeface="Trebuchet MS"/>
                <a:cs typeface="Trebuchet MS"/>
              </a:rPr>
              <a:t>thicker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46100" y="1183005"/>
            <a:ext cx="5748020" cy="970915"/>
          </a:xfrm>
          <a:custGeom>
            <a:avLst/>
            <a:gdLst/>
            <a:ahLst/>
            <a:cxnLst/>
            <a:rect l="l" t="t" r="r" b="b"/>
            <a:pathLst>
              <a:path w="5748020" h="970914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856615"/>
                </a:lnTo>
                <a:lnTo>
                  <a:pt x="1785" y="922694"/>
                </a:lnTo>
                <a:lnTo>
                  <a:pt x="14287" y="956627"/>
                </a:lnTo>
                <a:lnTo>
                  <a:pt x="48220" y="969129"/>
                </a:lnTo>
                <a:lnTo>
                  <a:pt x="114300" y="970915"/>
                </a:lnTo>
                <a:lnTo>
                  <a:pt x="5633720" y="970915"/>
                </a:lnTo>
                <a:lnTo>
                  <a:pt x="5699799" y="969129"/>
                </a:lnTo>
                <a:lnTo>
                  <a:pt x="5733732" y="956627"/>
                </a:lnTo>
                <a:lnTo>
                  <a:pt x="5746234" y="922694"/>
                </a:lnTo>
                <a:lnTo>
                  <a:pt x="5748020" y="856615"/>
                </a:lnTo>
                <a:lnTo>
                  <a:pt x="5748020" y="114300"/>
                </a:lnTo>
                <a:lnTo>
                  <a:pt x="5746234" y="48220"/>
                </a:lnTo>
                <a:lnTo>
                  <a:pt x="5733732" y="14287"/>
                </a:lnTo>
                <a:lnTo>
                  <a:pt x="5699799" y="1785"/>
                </a:lnTo>
                <a:lnTo>
                  <a:pt x="5633720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pc="10" dirty="0"/>
              <a:t>65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88103" y="4410075"/>
            <a:ext cx="2611924" cy="21120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50336" y="2960383"/>
            <a:ext cx="4673711" cy="7956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0265" y="1384304"/>
            <a:ext cx="5506059" cy="12242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42320" y="6786256"/>
            <a:ext cx="5951220" cy="2034539"/>
            <a:chOff x="342320" y="6786256"/>
            <a:chExt cx="5951220" cy="2034539"/>
          </a:xfrm>
        </p:grpSpPr>
        <p:sp>
          <p:nvSpPr>
            <p:cNvPr id="6" name="object 6"/>
            <p:cNvSpPr/>
            <p:nvPr/>
          </p:nvSpPr>
          <p:spPr>
            <a:xfrm>
              <a:off x="550409" y="7046296"/>
              <a:ext cx="5742979" cy="177390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3724" y="7094308"/>
              <a:ext cx="5636895" cy="1689100"/>
            </a:xfrm>
            <a:custGeom>
              <a:avLst/>
              <a:gdLst/>
              <a:ahLst/>
              <a:cxnLst/>
              <a:rect l="l" t="t" r="r" b="b"/>
              <a:pathLst>
                <a:path w="5636895" h="1689100">
                  <a:moveTo>
                    <a:pt x="434883" y="25400"/>
                  </a:moveTo>
                  <a:lnTo>
                    <a:pt x="202679" y="25400"/>
                  </a:lnTo>
                  <a:lnTo>
                    <a:pt x="289506" y="0"/>
                  </a:lnTo>
                  <a:lnTo>
                    <a:pt x="358971" y="0"/>
                  </a:lnTo>
                  <a:lnTo>
                    <a:pt x="434883" y="25400"/>
                  </a:lnTo>
                  <a:close/>
                </a:path>
                <a:path w="5636895" h="1689100">
                  <a:moveTo>
                    <a:pt x="728606" y="25400"/>
                  </a:moveTo>
                  <a:lnTo>
                    <a:pt x="503103" y="25400"/>
                  </a:lnTo>
                  <a:lnTo>
                    <a:pt x="584474" y="0"/>
                  </a:lnTo>
                  <a:lnTo>
                    <a:pt x="652694" y="0"/>
                  </a:lnTo>
                  <a:lnTo>
                    <a:pt x="728606" y="25400"/>
                  </a:lnTo>
                  <a:close/>
                </a:path>
                <a:path w="5636895" h="1689100">
                  <a:moveTo>
                    <a:pt x="1034486" y="25400"/>
                  </a:moveTo>
                  <a:lnTo>
                    <a:pt x="795589" y="25400"/>
                  </a:lnTo>
                  <a:lnTo>
                    <a:pt x="871500" y="0"/>
                  </a:lnTo>
                  <a:lnTo>
                    <a:pt x="942203" y="0"/>
                  </a:lnTo>
                  <a:lnTo>
                    <a:pt x="1034486" y="25400"/>
                  </a:lnTo>
                  <a:close/>
                </a:path>
                <a:path w="5636895" h="1689100">
                  <a:moveTo>
                    <a:pt x="1323994" y="25400"/>
                  </a:moveTo>
                  <a:lnTo>
                    <a:pt x="1105190" y="25400"/>
                  </a:lnTo>
                  <a:lnTo>
                    <a:pt x="1181102" y="0"/>
                  </a:lnTo>
                  <a:lnTo>
                    <a:pt x="1248082" y="0"/>
                  </a:lnTo>
                  <a:lnTo>
                    <a:pt x="1323994" y="25400"/>
                  </a:lnTo>
                  <a:close/>
                </a:path>
                <a:path w="5636895" h="1689100">
                  <a:moveTo>
                    <a:pt x="1624418" y="25400"/>
                  </a:moveTo>
                  <a:lnTo>
                    <a:pt x="1392215" y="25400"/>
                  </a:lnTo>
                  <a:lnTo>
                    <a:pt x="1473586" y="0"/>
                  </a:lnTo>
                  <a:lnTo>
                    <a:pt x="1543050" y="0"/>
                  </a:lnTo>
                  <a:lnTo>
                    <a:pt x="1624418" y="25400"/>
                  </a:lnTo>
                  <a:close/>
                </a:path>
                <a:path w="5636895" h="1689100">
                  <a:moveTo>
                    <a:pt x="1926082" y="25400"/>
                  </a:moveTo>
                  <a:lnTo>
                    <a:pt x="1693878" y="25400"/>
                  </a:lnTo>
                  <a:lnTo>
                    <a:pt x="1775249" y="0"/>
                  </a:lnTo>
                  <a:lnTo>
                    <a:pt x="1844714" y="0"/>
                  </a:lnTo>
                  <a:lnTo>
                    <a:pt x="1926082" y="25400"/>
                  </a:lnTo>
                  <a:close/>
                </a:path>
                <a:path w="5636895" h="1689100">
                  <a:moveTo>
                    <a:pt x="2227749" y="25400"/>
                  </a:moveTo>
                  <a:lnTo>
                    <a:pt x="1995542" y="25400"/>
                  </a:lnTo>
                  <a:lnTo>
                    <a:pt x="2076913" y="0"/>
                  </a:lnTo>
                  <a:lnTo>
                    <a:pt x="2146378" y="0"/>
                  </a:lnTo>
                  <a:lnTo>
                    <a:pt x="2227749" y="25400"/>
                  </a:lnTo>
                  <a:close/>
                </a:path>
                <a:path w="5636895" h="1689100">
                  <a:moveTo>
                    <a:pt x="2522709" y="25400"/>
                  </a:moveTo>
                  <a:lnTo>
                    <a:pt x="2297209" y="25400"/>
                  </a:lnTo>
                  <a:lnTo>
                    <a:pt x="2378577" y="0"/>
                  </a:lnTo>
                  <a:lnTo>
                    <a:pt x="2446797" y="0"/>
                  </a:lnTo>
                  <a:lnTo>
                    <a:pt x="2522709" y="25400"/>
                  </a:lnTo>
                  <a:close/>
                </a:path>
                <a:path w="5636895" h="1689100">
                  <a:moveTo>
                    <a:pt x="2823133" y="25400"/>
                  </a:moveTo>
                  <a:lnTo>
                    <a:pt x="2590933" y="25400"/>
                  </a:lnTo>
                  <a:lnTo>
                    <a:pt x="2672305" y="0"/>
                  </a:lnTo>
                  <a:lnTo>
                    <a:pt x="2741765" y="0"/>
                  </a:lnTo>
                  <a:lnTo>
                    <a:pt x="2823133" y="25400"/>
                  </a:lnTo>
                  <a:close/>
                </a:path>
                <a:path w="5636895" h="1689100">
                  <a:moveTo>
                    <a:pt x="3124796" y="25400"/>
                  </a:moveTo>
                  <a:lnTo>
                    <a:pt x="2892597" y="25400"/>
                  </a:lnTo>
                  <a:lnTo>
                    <a:pt x="2973968" y="0"/>
                  </a:lnTo>
                  <a:lnTo>
                    <a:pt x="3043428" y="0"/>
                  </a:lnTo>
                  <a:lnTo>
                    <a:pt x="3124796" y="25400"/>
                  </a:lnTo>
                  <a:close/>
                </a:path>
                <a:path w="5636895" h="1689100">
                  <a:moveTo>
                    <a:pt x="3418524" y="25400"/>
                  </a:moveTo>
                  <a:lnTo>
                    <a:pt x="3193021" y="25400"/>
                  </a:lnTo>
                  <a:lnTo>
                    <a:pt x="3268933" y="0"/>
                  </a:lnTo>
                  <a:lnTo>
                    <a:pt x="3337153" y="0"/>
                  </a:lnTo>
                  <a:lnTo>
                    <a:pt x="3418524" y="25400"/>
                  </a:lnTo>
                  <a:close/>
                </a:path>
                <a:path w="5636895" h="1689100">
                  <a:moveTo>
                    <a:pt x="3726884" y="25400"/>
                  </a:moveTo>
                  <a:lnTo>
                    <a:pt x="3487985" y="25400"/>
                  </a:lnTo>
                  <a:lnTo>
                    <a:pt x="3569355" y="0"/>
                  </a:lnTo>
                  <a:lnTo>
                    <a:pt x="3640057" y="0"/>
                  </a:lnTo>
                  <a:lnTo>
                    <a:pt x="3726884" y="25400"/>
                  </a:lnTo>
                  <a:close/>
                </a:path>
                <a:path w="5636895" h="1689100">
                  <a:moveTo>
                    <a:pt x="4020611" y="25400"/>
                  </a:moveTo>
                  <a:lnTo>
                    <a:pt x="3795107" y="25400"/>
                  </a:lnTo>
                  <a:lnTo>
                    <a:pt x="3865561" y="0"/>
                  </a:lnTo>
                  <a:lnTo>
                    <a:pt x="3933784" y="0"/>
                  </a:lnTo>
                  <a:lnTo>
                    <a:pt x="4020611" y="25400"/>
                  </a:lnTo>
                  <a:close/>
                </a:path>
                <a:path w="5636895" h="1689100">
                  <a:moveTo>
                    <a:pt x="4315576" y="25400"/>
                  </a:moveTo>
                  <a:lnTo>
                    <a:pt x="4090075" y="25400"/>
                  </a:lnTo>
                  <a:lnTo>
                    <a:pt x="4165985" y="0"/>
                  </a:lnTo>
                  <a:lnTo>
                    <a:pt x="4234208" y="0"/>
                  </a:lnTo>
                  <a:lnTo>
                    <a:pt x="4315576" y="25400"/>
                  </a:lnTo>
                  <a:close/>
                </a:path>
                <a:path w="5636895" h="1689100">
                  <a:moveTo>
                    <a:pt x="4925603" y="25400"/>
                  </a:moveTo>
                  <a:lnTo>
                    <a:pt x="4385036" y="25400"/>
                  </a:lnTo>
                  <a:lnTo>
                    <a:pt x="4466407" y="0"/>
                  </a:lnTo>
                  <a:lnTo>
                    <a:pt x="4537109" y="0"/>
                  </a:lnTo>
                  <a:lnTo>
                    <a:pt x="4623938" y="12700"/>
                  </a:lnTo>
                  <a:lnTo>
                    <a:pt x="4882189" y="12700"/>
                  </a:lnTo>
                  <a:lnTo>
                    <a:pt x="4925603" y="25400"/>
                  </a:lnTo>
                  <a:close/>
                </a:path>
                <a:path w="5636895" h="1689100">
                  <a:moveTo>
                    <a:pt x="4882189" y="12700"/>
                  </a:moveTo>
                  <a:lnTo>
                    <a:pt x="4693402" y="12700"/>
                  </a:lnTo>
                  <a:lnTo>
                    <a:pt x="4769312" y="0"/>
                  </a:lnTo>
                  <a:lnTo>
                    <a:pt x="4838775" y="0"/>
                  </a:lnTo>
                  <a:lnTo>
                    <a:pt x="4882189" y="12700"/>
                  </a:lnTo>
                  <a:close/>
                </a:path>
                <a:path w="5636895" h="1689100">
                  <a:moveTo>
                    <a:pt x="5228506" y="25400"/>
                  </a:moveTo>
                  <a:lnTo>
                    <a:pt x="4996303" y="25400"/>
                  </a:lnTo>
                  <a:lnTo>
                    <a:pt x="5077671" y="0"/>
                  </a:lnTo>
                  <a:lnTo>
                    <a:pt x="5147135" y="0"/>
                  </a:lnTo>
                  <a:lnTo>
                    <a:pt x="5228506" y="25400"/>
                  </a:lnTo>
                  <a:close/>
                </a:path>
                <a:path w="5636895" h="1689100">
                  <a:moveTo>
                    <a:pt x="5610616" y="23426"/>
                  </a:moveTo>
                  <a:lnTo>
                    <a:pt x="5598739" y="12700"/>
                  </a:lnTo>
                  <a:lnTo>
                    <a:pt x="5608314" y="12700"/>
                  </a:lnTo>
                  <a:lnTo>
                    <a:pt x="5610616" y="23426"/>
                  </a:lnTo>
                  <a:close/>
                </a:path>
                <a:path w="5636895" h="1689100">
                  <a:moveTo>
                    <a:pt x="5628906" y="88900"/>
                  </a:moveTo>
                  <a:lnTo>
                    <a:pt x="5636348" y="63500"/>
                  </a:lnTo>
                  <a:lnTo>
                    <a:pt x="5630113" y="50800"/>
                  </a:lnTo>
                  <a:lnTo>
                    <a:pt x="5611040" y="25400"/>
                  </a:lnTo>
                  <a:lnTo>
                    <a:pt x="5610616" y="23426"/>
                  </a:lnTo>
                  <a:lnTo>
                    <a:pt x="5612802" y="25400"/>
                  </a:lnTo>
                  <a:lnTo>
                    <a:pt x="5624820" y="38100"/>
                  </a:lnTo>
                  <a:lnTo>
                    <a:pt x="5633201" y="50800"/>
                  </a:lnTo>
                  <a:lnTo>
                    <a:pt x="5636348" y="63500"/>
                  </a:lnTo>
                  <a:lnTo>
                    <a:pt x="5628906" y="88900"/>
                  </a:lnTo>
                  <a:close/>
                </a:path>
                <a:path w="5636895" h="1689100">
                  <a:moveTo>
                    <a:pt x="3721" y="1612900"/>
                  </a:moveTo>
                  <a:lnTo>
                    <a:pt x="2261" y="1612900"/>
                  </a:lnTo>
                  <a:lnTo>
                    <a:pt x="7442" y="1600200"/>
                  </a:lnTo>
                  <a:lnTo>
                    <a:pt x="3721" y="1612900"/>
                  </a:lnTo>
                  <a:close/>
                </a:path>
                <a:path w="5636895" h="1689100">
                  <a:moveTo>
                    <a:pt x="24332" y="1651000"/>
                  </a:moveTo>
                  <a:lnTo>
                    <a:pt x="3469" y="1651000"/>
                  </a:lnTo>
                  <a:lnTo>
                    <a:pt x="651" y="1638300"/>
                  </a:lnTo>
                  <a:lnTo>
                    <a:pt x="0" y="1625600"/>
                  </a:lnTo>
                  <a:lnTo>
                    <a:pt x="3721" y="1612900"/>
                  </a:lnTo>
                  <a:lnTo>
                    <a:pt x="6272" y="1612900"/>
                  </a:lnTo>
                  <a:lnTo>
                    <a:pt x="24332" y="1651000"/>
                  </a:lnTo>
                  <a:close/>
                </a:path>
                <a:path w="5636895" h="1689100">
                  <a:moveTo>
                    <a:pt x="33100" y="1663700"/>
                  </a:moveTo>
                  <a:lnTo>
                    <a:pt x="20777" y="1663700"/>
                  </a:lnTo>
                  <a:lnTo>
                    <a:pt x="9746" y="1651000"/>
                  </a:lnTo>
                  <a:lnTo>
                    <a:pt x="28278" y="1651000"/>
                  </a:lnTo>
                  <a:lnTo>
                    <a:pt x="33100" y="1663700"/>
                  </a:lnTo>
                  <a:close/>
                </a:path>
                <a:path w="5636895" h="1689100">
                  <a:moveTo>
                    <a:pt x="3175408" y="1689100"/>
                  </a:moveTo>
                  <a:lnTo>
                    <a:pt x="3140676" y="1676400"/>
                  </a:lnTo>
                  <a:lnTo>
                    <a:pt x="3059305" y="1663700"/>
                  </a:lnTo>
                  <a:lnTo>
                    <a:pt x="3024572" y="1651000"/>
                  </a:lnTo>
                  <a:lnTo>
                    <a:pt x="4524955" y="1651000"/>
                  </a:lnTo>
                  <a:lnTo>
                    <a:pt x="4490223" y="1663700"/>
                  </a:lnTo>
                  <a:lnTo>
                    <a:pt x="3291507" y="1663700"/>
                  </a:lnTo>
                  <a:lnTo>
                    <a:pt x="3210137" y="1676400"/>
                  </a:lnTo>
                  <a:lnTo>
                    <a:pt x="3175408" y="1689100"/>
                  </a:lnTo>
                  <a:close/>
                </a:path>
                <a:path w="5636895" h="1689100">
                  <a:moveTo>
                    <a:pt x="4667847" y="1689100"/>
                  </a:moveTo>
                  <a:lnTo>
                    <a:pt x="4634356" y="1676400"/>
                  </a:lnTo>
                  <a:lnTo>
                    <a:pt x="4558446" y="1663700"/>
                  </a:lnTo>
                  <a:lnTo>
                    <a:pt x="4524955" y="1651000"/>
                  </a:lnTo>
                  <a:lnTo>
                    <a:pt x="4826619" y="1651000"/>
                  </a:lnTo>
                  <a:lnTo>
                    <a:pt x="4790646" y="1663700"/>
                  </a:lnTo>
                  <a:lnTo>
                    <a:pt x="4703819" y="1676400"/>
                  </a:lnTo>
                  <a:lnTo>
                    <a:pt x="4667847" y="1689100"/>
                  </a:lnTo>
                  <a:close/>
                </a:path>
                <a:path w="5636895" h="1689100">
                  <a:moveTo>
                    <a:pt x="4977454" y="1689100"/>
                  </a:moveTo>
                  <a:lnTo>
                    <a:pt x="4942722" y="1676400"/>
                  </a:lnTo>
                  <a:lnTo>
                    <a:pt x="4861351" y="1663700"/>
                  </a:lnTo>
                  <a:lnTo>
                    <a:pt x="4826619" y="1651000"/>
                  </a:lnTo>
                  <a:lnTo>
                    <a:pt x="5120346" y="1651000"/>
                  </a:lnTo>
                  <a:lnTo>
                    <a:pt x="5086854" y="1663700"/>
                  </a:lnTo>
                  <a:lnTo>
                    <a:pt x="5010942" y="1676400"/>
                  </a:lnTo>
                  <a:lnTo>
                    <a:pt x="4977454" y="1689100"/>
                  </a:lnTo>
                  <a:close/>
                </a:path>
                <a:path w="5636895" h="1689100">
                  <a:moveTo>
                    <a:pt x="5279110" y="1689100"/>
                  </a:moveTo>
                  <a:lnTo>
                    <a:pt x="5243141" y="1676400"/>
                  </a:lnTo>
                  <a:lnTo>
                    <a:pt x="5156315" y="1663700"/>
                  </a:lnTo>
                  <a:lnTo>
                    <a:pt x="5120346" y="1651000"/>
                  </a:lnTo>
                  <a:lnTo>
                    <a:pt x="5422010" y="1651000"/>
                  </a:lnTo>
                  <a:lnTo>
                    <a:pt x="5388518" y="1663700"/>
                  </a:lnTo>
                  <a:lnTo>
                    <a:pt x="5312603" y="1676400"/>
                  </a:lnTo>
                  <a:lnTo>
                    <a:pt x="5279110" y="1689100"/>
                  </a:lnTo>
                  <a:close/>
                </a:path>
                <a:path w="5636895" h="1689100">
                  <a:moveTo>
                    <a:pt x="247830" y="1689100"/>
                  </a:moveTo>
                  <a:lnTo>
                    <a:pt x="176709" y="1689100"/>
                  </a:lnTo>
                  <a:lnTo>
                    <a:pt x="127630" y="1676400"/>
                  </a:lnTo>
                  <a:lnTo>
                    <a:pt x="73515" y="1663700"/>
                  </a:lnTo>
                  <a:lnTo>
                    <a:pt x="323742" y="1663700"/>
                  </a:lnTo>
                  <a:lnTo>
                    <a:pt x="247830" y="1689100"/>
                  </a:lnTo>
                  <a:close/>
                </a:path>
                <a:path w="5636895" h="1689100">
                  <a:moveTo>
                    <a:pt x="536098" y="1689100"/>
                  </a:moveTo>
                  <a:lnTo>
                    <a:pt x="466637" y="1689100"/>
                  </a:lnTo>
                  <a:lnTo>
                    <a:pt x="390722" y="1663700"/>
                  </a:lnTo>
                  <a:lnTo>
                    <a:pt x="622925" y="1663700"/>
                  </a:lnTo>
                  <a:lnTo>
                    <a:pt x="536098" y="1689100"/>
                  </a:lnTo>
                  <a:close/>
                </a:path>
                <a:path w="5636895" h="1689100">
                  <a:moveTo>
                    <a:pt x="829822" y="1689100"/>
                  </a:moveTo>
                  <a:lnTo>
                    <a:pt x="761599" y="1689100"/>
                  </a:lnTo>
                  <a:lnTo>
                    <a:pt x="691145" y="1663700"/>
                  </a:lnTo>
                  <a:lnTo>
                    <a:pt x="916649" y="1663700"/>
                  </a:lnTo>
                  <a:lnTo>
                    <a:pt x="829822" y="1689100"/>
                  </a:lnTo>
                  <a:close/>
                </a:path>
                <a:path w="5636895" h="1689100">
                  <a:moveTo>
                    <a:pt x="1131486" y="1689100"/>
                  </a:moveTo>
                  <a:lnTo>
                    <a:pt x="1062022" y="1689100"/>
                  </a:lnTo>
                  <a:lnTo>
                    <a:pt x="986112" y="1663700"/>
                  </a:lnTo>
                  <a:lnTo>
                    <a:pt x="1218313" y="1663700"/>
                  </a:lnTo>
                  <a:lnTo>
                    <a:pt x="1131486" y="1689100"/>
                  </a:lnTo>
                  <a:close/>
                </a:path>
                <a:path w="5636895" h="1689100">
                  <a:moveTo>
                    <a:pt x="1438605" y="1689100"/>
                  </a:moveTo>
                  <a:lnTo>
                    <a:pt x="1370385" y="1689100"/>
                  </a:lnTo>
                  <a:lnTo>
                    <a:pt x="1289017" y="1663700"/>
                  </a:lnTo>
                  <a:lnTo>
                    <a:pt x="1514520" y="1663700"/>
                  </a:lnTo>
                  <a:lnTo>
                    <a:pt x="1438605" y="1689100"/>
                  </a:lnTo>
                  <a:close/>
                </a:path>
                <a:path w="5636895" h="1689100">
                  <a:moveTo>
                    <a:pt x="1690905" y="1689100"/>
                  </a:moveTo>
                  <a:lnTo>
                    <a:pt x="1657413" y="1676400"/>
                  </a:lnTo>
                  <a:lnTo>
                    <a:pt x="1581501" y="1663700"/>
                  </a:lnTo>
                  <a:lnTo>
                    <a:pt x="1813703" y="1663700"/>
                  </a:lnTo>
                  <a:lnTo>
                    <a:pt x="1726874" y="1676400"/>
                  </a:lnTo>
                  <a:lnTo>
                    <a:pt x="1690905" y="1689100"/>
                  </a:lnTo>
                  <a:close/>
                </a:path>
                <a:path w="5636895" h="1689100">
                  <a:moveTo>
                    <a:pt x="2000505" y="1689100"/>
                  </a:moveTo>
                  <a:lnTo>
                    <a:pt x="1965772" y="1676400"/>
                  </a:lnTo>
                  <a:lnTo>
                    <a:pt x="1884404" y="1663700"/>
                  </a:lnTo>
                  <a:lnTo>
                    <a:pt x="2109909" y="1663700"/>
                  </a:lnTo>
                  <a:lnTo>
                    <a:pt x="2033997" y="1676400"/>
                  </a:lnTo>
                  <a:lnTo>
                    <a:pt x="2000505" y="1689100"/>
                  </a:lnTo>
                  <a:close/>
                </a:path>
                <a:path w="5636895" h="1689100">
                  <a:moveTo>
                    <a:pt x="2302168" y="1689100"/>
                  </a:moveTo>
                  <a:lnTo>
                    <a:pt x="2266199" y="1676400"/>
                  </a:lnTo>
                  <a:lnTo>
                    <a:pt x="2179370" y="1663700"/>
                  </a:lnTo>
                  <a:lnTo>
                    <a:pt x="2404873" y="1663700"/>
                  </a:lnTo>
                  <a:lnTo>
                    <a:pt x="2334419" y="1676400"/>
                  </a:lnTo>
                  <a:lnTo>
                    <a:pt x="2302168" y="1689100"/>
                  </a:lnTo>
                  <a:close/>
                </a:path>
                <a:path w="5636895" h="1689100">
                  <a:moveTo>
                    <a:pt x="2629387" y="1689100"/>
                  </a:moveTo>
                  <a:lnTo>
                    <a:pt x="2559924" y="1689100"/>
                  </a:lnTo>
                  <a:lnTo>
                    <a:pt x="2473097" y="1663700"/>
                  </a:lnTo>
                  <a:lnTo>
                    <a:pt x="2705297" y="1663700"/>
                  </a:lnTo>
                  <a:lnTo>
                    <a:pt x="2629387" y="1689100"/>
                  </a:lnTo>
                  <a:close/>
                </a:path>
                <a:path w="5636895" h="1689100">
                  <a:moveTo>
                    <a:pt x="3497164" y="1689100"/>
                  </a:moveTo>
                  <a:lnTo>
                    <a:pt x="3428941" y="1689100"/>
                  </a:lnTo>
                  <a:lnTo>
                    <a:pt x="3358487" y="1663700"/>
                  </a:lnTo>
                  <a:lnTo>
                    <a:pt x="3583992" y="1663700"/>
                  </a:lnTo>
                  <a:lnTo>
                    <a:pt x="3497164" y="1689100"/>
                  </a:lnTo>
                  <a:close/>
                </a:path>
                <a:path w="5636895" h="1689100">
                  <a:moveTo>
                    <a:pt x="3812226" y="1689100"/>
                  </a:moveTo>
                  <a:lnTo>
                    <a:pt x="3742763" y="1689100"/>
                  </a:lnTo>
                  <a:lnTo>
                    <a:pt x="3655936" y="1663700"/>
                  </a:lnTo>
                  <a:lnTo>
                    <a:pt x="3888136" y="1663700"/>
                  </a:lnTo>
                  <a:lnTo>
                    <a:pt x="3812226" y="1689100"/>
                  </a:lnTo>
                  <a:close/>
                </a:path>
                <a:path w="5636895" h="1689100">
                  <a:moveTo>
                    <a:pt x="4107191" y="1689100"/>
                  </a:moveTo>
                  <a:lnTo>
                    <a:pt x="4037731" y="1689100"/>
                  </a:lnTo>
                  <a:lnTo>
                    <a:pt x="3956360" y="1663700"/>
                  </a:lnTo>
                  <a:lnTo>
                    <a:pt x="4188559" y="1663700"/>
                  </a:lnTo>
                  <a:lnTo>
                    <a:pt x="4107191" y="1689100"/>
                  </a:lnTo>
                  <a:close/>
                </a:path>
                <a:path w="5636895" h="1689100">
                  <a:moveTo>
                    <a:pt x="4408851" y="1689100"/>
                  </a:moveTo>
                  <a:lnTo>
                    <a:pt x="4339391" y="1689100"/>
                  </a:lnTo>
                  <a:lnTo>
                    <a:pt x="4258023" y="1663700"/>
                  </a:lnTo>
                  <a:lnTo>
                    <a:pt x="4490223" y="1663700"/>
                  </a:lnTo>
                  <a:lnTo>
                    <a:pt x="4408851" y="1689100"/>
                  </a:lnTo>
                  <a:close/>
                </a:path>
                <a:path w="5636895" h="1689100">
                  <a:moveTo>
                    <a:pt x="5585665" y="1689100"/>
                  </a:moveTo>
                  <a:lnTo>
                    <a:pt x="5536008" y="1676400"/>
                  </a:lnTo>
                  <a:lnTo>
                    <a:pt x="5585759" y="1676400"/>
                  </a:lnTo>
                  <a:lnTo>
                    <a:pt x="5589910" y="1663700"/>
                  </a:lnTo>
                  <a:lnTo>
                    <a:pt x="5585665" y="1689100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6081" y="7094308"/>
              <a:ext cx="5634355" cy="1689100"/>
            </a:xfrm>
            <a:custGeom>
              <a:avLst/>
              <a:gdLst/>
              <a:ahLst/>
              <a:cxnLst/>
              <a:rect l="l" t="t" r="r" b="b"/>
              <a:pathLst>
                <a:path w="5634355" h="1689100">
                  <a:moveTo>
                    <a:pt x="36838" y="88900"/>
                  </a:moveTo>
                  <a:lnTo>
                    <a:pt x="29394" y="63500"/>
                  </a:lnTo>
                  <a:lnTo>
                    <a:pt x="32327" y="50800"/>
                  </a:lnTo>
                  <a:lnTo>
                    <a:pt x="40312" y="38100"/>
                  </a:lnTo>
                  <a:lnTo>
                    <a:pt x="66576" y="0"/>
                  </a:lnTo>
                  <a:lnTo>
                    <a:pt x="76160" y="4744"/>
                  </a:lnTo>
                  <a:lnTo>
                    <a:pt x="68826" y="12700"/>
                  </a:lnTo>
                  <a:lnTo>
                    <a:pt x="46632" y="50800"/>
                  </a:lnTo>
                  <a:lnTo>
                    <a:pt x="33222" y="76200"/>
                  </a:lnTo>
                  <a:lnTo>
                    <a:pt x="36838" y="88900"/>
                  </a:lnTo>
                  <a:close/>
                </a:path>
                <a:path w="5634355" h="1689100">
                  <a:moveTo>
                    <a:pt x="92227" y="12700"/>
                  </a:moveTo>
                  <a:lnTo>
                    <a:pt x="76160" y="4744"/>
                  </a:lnTo>
                  <a:lnTo>
                    <a:pt x="80534" y="0"/>
                  </a:lnTo>
                  <a:lnTo>
                    <a:pt x="92227" y="12700"/>
                  </a:lnTo>
                  <a:close/>
                </a:path>
                <a:path w="5634355" h="1689100">
                  <a:moveTo>
                    <a:pt x="432526" y="25400"/>
                  </a:moveTo>
                  <a:lnTo>
                    <a:pt x="200323" y="25400"/>
                  </a:lnTo>
                  <a:lnTo>
                    <a:pt x="287150" y="0"/>
                  </a:lnTo>
                  <a:lnTo>
                    <a:pt x="356614" y="0"/>
                  </a:lnTo>
                  <a:lnTo>
                    <a:pt x="432526" y="25400"/>
                  </a:lnTo>
                  <a:close/>
                </a:path>
                <a:path w="5634355" h="1689100">
                  <a:moveTo>
                    <a:pt x="726250" y="25400"/>
                  </a:moveTo>
                  <a:lnTo>
                    <a:pt x="500747" y="25400"/>
                  </a:lnTo>
                  <a:lnTo>
                    <a:pt x="582118" y="0"/>
                  </a:lnTo>
                  <a:lnTo>
                    <a:pt x="650338" y="0"/>
                  </a:lnTo>
                  <a:lnTo>
                    <a:pt x="726250" y="25400"/>
                  </a:lnTo>
                  <a:close/>
                </a:path>
                <a:path w="5634355" h="1689100">
                  <a:moveTo>
                    <a:pt x="1032129" y="25400"/>
                  </a:moveTo>
                  <a:lnTo>
                    <a:pt x="793233" y="25400"/>
                  </a:lnTo>
                  <a:lnTo>
                    <a:pt x="869143" y="0"/>
                  </a:lnTo>
                  <a:lnTo>
                    <a:pt x="939846" y="0"/>
                  </a:lnTo>
                  <a:lnTo>
                    <a:pt x="1032129" y="25400"/>
                  </a:lnTo>
                  <a:close/>
                </a:path>
                <a:path w="5634355" h="1689100">
                  <a:moveTo>
                    <a:pt x="1321638" y="25400"/>
                  </a:moveTo>
                  <a:lnTo>
                    <a:pt x="1102834" y="25400"/>
                  </a:lnTo>
                  <a:lnTo>
                    <a:pt x="1178746" y="0"/>
                  </a:lnTo>
                  <a:lnTo>
                    <a:pt x="1245726" y="0"/>
                  </a:lnTo>
                  <a:lnTo>
                    <a:pt x="1321638" y="25400"/>
                  </a:lnTo>
                  <a:close/>
                </a:path>
                <a:path w="5634355" h="1689100">
                  <a:moveTo>
                    <a:pt x="1622062" y="25400"/>
                  </a:moveTo>
                  <a:lnTo>
                    <a:pt x="1389858" y="25400"/>
                  </a:lnTo>
                  <a:lnTo>
                    <a:pt x="1471229" y="0"/>
                  </a:lnTo>
                  <a:lnTo>
                    <a:pt x="1540694" y="0"/>
                  </a:lnTo>
                  <a:lnTo>
                    <a:pt x="1622062" y="25400"/>
                  </a:lnTo>
                  <a:close/>
                </a:path>
                <a:path w="5634355" h="1689100">
                  <a:moveTo>
                    <a:pt x="1923725" y="25400"/>
                  </a:moveTo>
                  <a:lnTo>
                    <a:pt x="1691522" y="25400"/>
                  </a:lnTo>
                  <a:lnTo>
                    <a:pt x="1772893" y="0"/>
                  </a:lnTo>
                  <a:lnTo>
                    <a:pt x="1842357" y="0"/>
                  </a:lnTo>
                  <a:lnTo>
                    <a:pt x="1923725" y="25400"/>
                  </a:lnTo>
                  <a:close/>
                </a:path>
                <a:path w="5634355" h="1689100">
                  <a:moveTo>
                    <a:pt x="2225392" y="25400"/>
                  </a:moveTo>
                  <a:lnTo>
                    <a:pt x="1993186" y="25400"/>
                  </a:lnTo>
                  <a:lnTo>
                    <a:pt x="2074557" y="0"/>
                  </a:lnTo>
                  <a:lnTo>
                    <a:pt x="2144021" y="0"/>
                  </a:lnTo>
                  <a:lnTo>
                    <a:pt x="2225392" y="25400"/>
                  </a:lnTo>
                  <a:close/>
                </a:path>
                <a:path w="5634355" h="1689100">
                  <a:moveTo>
                    <a:pt x="2520353" y="25400"/>
                  </a:moveTo>
                  <a:lnTo>
                    <a:pt x="2294852" y="25400"/>
                  </a:lnTo>
                  <a:lnTo>
                    <a:pt x="2376221" y="0"/>
                  </a:lnTo>
                  <a:lnTo>
                    <a:pt x="2444441" y="0"/>
                  </a:lnTo>
                  <a:lnTo>
                    <a:pt x="2520353" y="25400"/>
                  </a:lnTo>
                  <a:close/>
                </a:path>
                <a:path w="5634355" h="1689100">
                  <a:moveTo>
                    <a:pt x="2820776" y="25400"/>
                  </a:moveTo>
                  <a:lnTo>
                    <a:pt x="2588577" y="25400"/>
                  </a:lnTo>
                  <a:lnTo>
                    <a:pt x="2669948" y="0"/>
                  </a:lnTo>
                  <a:lnTo>
                    <a:pt x="2739408" y="0"/>
                  </a:lnTo>
                  <a:lnTo>
                    <a:pt x="2820776" y="25400"/>
                  </a:lnTo>
                  <a:close/>
                </a:path>
                <a:path w="5634355" h="1689100">
                  <a:moveTo>
                    <a:pt x="3122440" y="25400"/>
                  </a:moveTo>
                  <a:lnTo>
                    <a:pt x="2890241" y="25400"/>
                  </a:lnTo>
                  <a:lnTo>
                    <a:pt x="2971612" y="0"/>
                  </a:lnTo>
                  <a:lnTo>
                    <a:pt x="3041072" y="0"/>
                  </a:lnTo>
                  <a:lnTo>
                    <a:pt x="3122440" y="25400"/>
                  </a:lnTo>
                  <a:close/>
                </a:path>
                <a:path w="5634355" h="1689100">
                  <a:moveTo>
                    <a:pt x="3416168" y="25400"/>
                  </a:moveTo>
                  <a:lnTo>
                    <a:pt x="3190664" y="25400"/>
                  </a:lnTo>
                  <a:lnTo>
                    <a:pt x="3266576" y="0"/>
                  </a:lnTo>
                  <a:lnTo>
                    <a:pt x="3334797" y="0"/>
                  </a:lnTo>
                  <a:lnTo>
                    <a:pt x="3416168" y="25400"/>
                  </a:lnTo>
                  <a:close/>
                </a:path>
                <a:path w="5634355" h="1689100">
                  <a:moveTo>
                    <a:pt x="3724527" y="25400"/>
                  </a:moveTo>
                  <a:lnTo>
                    <a:pt x="3485629" y="25400"/>
                  </a:lnTo>
                  <a:lnTo>
                    <a:pt x="3566999" y="0"/>
                  </a:lnTo>
                  <a:lnTo>
                    <a:pt x="3637700" y="0"/>
                  </a:lnTo>
                  <a:lnTo>
                    <a:pt x="3724527" y="25400"/>
                  </a:lnTo>
                  <a:close/>
                </a:path>
                <a:path w="5634355" h="1689100">
                  <a:moveTo>
                    <a:pt x="4018255" y="25400"/>
                  </a:moveTo>
                  <a:lnTo>
                    <a:pt x="3792751" y="25400"/>
                  </a:lnTo>
                  <a:lnTo>
                    <a:pt x="3863205" y="0"/>
                  </a:lnTo>
                  <a:lnTo>
                    <a:pt x="3931428" y="0"/>
                  </a:lnTo>
                  <a:lnTo>
                    <a:pt x="4018255" y="25400"/>
                  </a:lnTo>
                  <a:close/>
                </a:path>
                <a:path w="5634355" h="1689100">
                  <a:moveTo>
                    <a:pt x="4313220" y="25400"/>
                  </a:moveTo>
                  <a:lnTo>
                    <a:pt x="4087718" y="25400"/>
                  </a:lnTo>
                  <a:lnTo>
                    <a:pt x="4163628" y="0"/>
                  </a:lnTo>
                  <a:lnTo>
                    <a:pt x="4231852" y="0"/>
                  </a:lnTo>
                  <a:lnTo>
                    <a:pt x="4313220" y="25400"/>
                  </a:lnTo>
                  <a:close/>
                </a:path>
                <a:path w="5634355" h="1689100">
                  <a:moveTo>
                    <a:pt x="4923246" y="25400"/>
                  </a:moveTo>
                  <a:lnTo>
                    <a:pt x="4382680" y="25400"/>
                  </a:lnTo>
                  <a:lnTo>
                    <a:pt x="4464051" y="0"/>
                  </a:lnTo>
                  <a:lnTo>
                    <a:pt x="4534752" y="0"/>
                  </a:lnTo>
                  <a:lnTo>
                    <a:pt x="4621581" y="12700"/>
                  </a:lnTo>
                  <a:lnTo>
                    <a:pt x="4879833" y="12700"/>
                  </a:lnTo>
                  <a:lnTo>
                    <a:pt x="4923246" y="25400"/>
                  </a:lnTo>
                  <a:close/>
                </a:path>
                <a:path w="5634355" h="1689100">
                  <a:moveTo>
                    <a:pt x="4879833" y="12700"/>
                  </a:moveTo>
                  <a:lnTo>
                    <a:pt x="4691046" y="12700"/>
                  </a:lnTo>
                  <a:lnTo>
                    <a:pt x="4766956" y="0"/>
                  </a:lnTo>
                  <a:lnTo>
                    <a:pt x="4836419" y="0"/>
                  </a:lnTo>
                  <a:lnTo>
                    <a:pt x="4879833" y="12700"/>
                  </a:lnTo>
                  <a:close/>
                </a:path>
                <a:path w="5634355" h="1689100">
                  <a:moveTo>
                    <a:pt x="5226150" y="25400"/>
                  </a:moveTo>
                  <a:lnTo>
                    <a:pt x="4993946" y="25400"/>
                  </a:lnTo>
                  <a:lnTo>
                    <a:pt x="5075314" y="0"/>
                  </a:lnTo>
                  <a:lnTo>
                    <a:pt x="5144779" y="0"/>
                  </a:lnTo>
                  <a:lnTo>
                    <a:pt x="5226150" y="25400"/>
                  </a:lnTo>
                  <a:close/>
                </a:path>
                <a:path w="5634355" h="1689100">
                  <a:moveTo>
                    <a:pt x="5593803" y="152400"/>
                  </a:moveTo>
                  <a:lnTo>
                    <a:pt x="5617382" y="101600"/>
                  </a:lnTo>
                  <a:lnTo>
                    <a:pt x="5606354" y="76200"/>
                  </a:lnTo>
                  <a:lnTo>
                    <a:pt x="5585041" y="50800"/>
                  </a:lnTo>
                  <a:lnTo>
                    <a:pt x="5564284" y="25400"/>
                  </a:lnTo>
                  <a:lnTo>
                    <a:pt x="5562846" y="12700"/>
                  </a:lnTo>
                  <a:lnTo>
                    <a:pt x="5606725" y="12700"/>
                  </a:lnTo>
                  <a:lnTo>
                    <a:pt x="5608985" y="25400"/>
                  </a:lnTo>
                  <a:lnTo>
                    <a:pt x="5628057" y="50800"/>
                  </a:lnTo>
                  <a:lnTo>
                    <a:pt x="5633802" y="50800"/>
                  </a:lnTo>
                  <a:lnTo>
                    <a:pt x="5633992" y="63500"/>
                  </a:lnTo>
                  <a:lnTo>
                    <a:pt x="5626550" y="88900"/>
                  </a:lnTo>
                  <a:lnTo>
                    <a:pt x="5593803" y="152400"/>
                  </a:lnTo>
                  <a:close/>
                </a:path>
                <a:path w="5634355" h="1689100">
                  <a:moveTo>
                    <a:pt x="20032" y="1577013"/>
                  </a:moveTo>
                  <a:lnTo>
                    <a:pt x="18916" y="1574800"/>
                  </a:lnTo>
                  <a:lnTo>
                    <a:pt x="37832" y="1549400"/>
                  </a:lnTo>
                  <a:lnTo>
                    <a:pt x="20032" y="1577013"/>
                  </a:lnTo>
                  <a:close/>
                </a:path>
                <a:path w="5634355" h="1689100">
                  <a:moveTo>
                    <a:pt x="66362" y="1651000"/>
                  </a:moveTo>
                  <a:lnTo>
                    <a:pt x="22277" y="1651000"/>
                  </a:lnTo>
                  <a:lnTo>
                    <a:pt x="4215" y="1612900"/>
                  </a:lnTo>
                  <a:lnTo>
                    <a:pt x="0" y="1612900"/>
                  </a:lnTo>
                  <a:lnTo>
                    <a:pt x="5085" y="1600200"/>
                  </a:lnTo>
                  <a:lnTo>
                    <a:pt x="20032" y="1577013"/>
                  </a:lnTo>
                  <a:lnTo>
                    <a:pt x="25319" y="1587500"/>
                  </a:lnTo>
                  <a:lnTo>
                    <a:pt x="46632" y="1612900"/>
                  </a:lnTo>
                  <a:lnTo>
                    <a:pt x="66362" y="1651000"/>
                  </a:lnTo>
                  <a:close/>
                </a:path>
                <a:path w="5634355" h="1689100">
                  <a:moveTo>
                    <a:pt x="5597345" y="1600572"/>
                  </a:moveTo>
                  <a:lnTo>
                    <a:pt x="5597272" y="1600200"/>
                  </a:lnTo>
                  <a:lnTo>
                    <a:pt x="5597716" y="1600200"/>
                  </a:lnTo>
                  <a:lnTo>
                    <a:pt x="5597345" y="1600572"/>
                  </a:lnTo>
                  <a:close/>
                </a:path>
                <a:path w="5634355" h="1689100">
                  <a:moveTo>
                    <a:pt x="5583310" y="1676400"/>
                  </a:moveTo>
                  <a:lnTo>
                    <a:pt x="5545169" y="1676400"/>
                  </a:lnTo>
                  <a:lnTo>
                    <a:pt x="5562846" y="1651000"/>
                  </a:lnTo>
                  <a:lnTo>
                    <a:pt x="5585041" y="1612900"/>
                  </a:lnTo>
                  <a:lnTo>
                    <a:pt x="5597345" y="1600572"/>
                  </a:lnTo>
                  <a:lnTo>
                    <a:pt x="5602233" y="1625600"/>
                  </a:lnTo>
                  <a:lnTo>
                    <a:pt x="5599705" y="1638300"/>
                  </a:lnTo>
                  <a:lnTo>
                    <a:pt x="5593915" y="1651000"/>
                  </a:lnTo>
                  <a:lnTo>
                    <a:pt x="5587553" y="1663700"/>
                  </a:lnTo>
                  <a:lnTo>
                    <a:pt x="5583310" y="1676400"/>
                  </a:lnTo>
                  <a:close/>
                </a:path>
                <a:path w="5634355" h="1689100">
                  <a:moveTo>
                    <a:pt x="75319" y="1663700"/>
                  </a:moveTo>
                  <a:lnTo>
                    <a:pt x="31046" y="1663700"/>
                  </a:lnTo>
                  <a:lnTo>
                    <a:pt x="26222" y="1651000"/>
                  </a:lnTo>
                  <a:lnTo>
                    <a:pt x="68826" y="1651000"/>
                  </a:lnTo>
                  <a:lnTo>
                    <a:pt x="75319" y="1663700"/>
                  </a:lnTo>
                  <a:close/>
                </a:path>
                <a:path w="5634355" h="1689100">
                  <a:moveTo>
                    <a:pt x="3173052" y="1689100"/>
                  </a:moveTo>
                  <a:lnTo>
                    <a:pt x="3138319" y="1676400"/>
                  </a:lnTo>
                  <a:lnTo>
                    <a:pt x="3056948" y="1663700"/>
                  </a:lnTo>
                  <a:lnTo>
                    <a:pt x="3022216" y="1651000"/>
                  </a:lnTo>
                  <a:lnTo>
                    <a:pt x="4522598" y="1651000"/>
                  </a:lnTo>
                  <a:lnTo>
                    <a:pt x="4487866" y="1663700"/>
                  </a:lnTo>
                  <a:lnTo>
                    <a:pt x="3289151" y="1663700"/>
                  </a:lnTo>
                  <a:lnTo>
                    <a:pt x="3207781" y="1676400"/>
                  </a:lnTo>
                  <a:lnTo>
                    <a:pt x="3173052" y="1689100"/>
                  </a:lnTo>
                  <a:close/>
                </a:path>
                <a:path w="5634355" h="1689100">
                  <a:moveTo>
                    <a:pt x="4665491" y="1689100"/>
                  </a:moveTo>
                  <a:lnTo>
                    <a:pt x="4632000" y="1676400"/>
                  </a:lnTo>
                  <a:lnTo>
                    <a:pt x="4556090" y="1663700"/>
                  </a:lnTo>
                  <a:lnTo>
                    <a:pt x="4522598" y="1651000"/>
                  </a:lnTo>
                  <a:lnTo>
                    <a:pt x="4824262" y="1651000"/>
                  </a:lnTo>
                  <a:lnTo>
                    <a:pt x="4788290" y="1663700"/>
                  </a:lnTo>
                  <a:lnTo>
                    <a:pt x="4701463" y="1676400"/>
                  </a:lnTo>
                  <a:lnTo>
                    <a:pt x="4665491" y="1689100"/>
                  </a:lnTo>
                  <a:close/>
                </a:path>
                <a:path w="5634355" h="1689100">
                  <a:moveTo>
                    <a:pt x="4975098" y="1689100"/>
                  </a:moveTo>
                  <a:lnTo>
                    <a:pt x="4940366" y="1676400"/>
                  </a:lnTo>
                  <a:lnTo>
                    <a:pt x="4858994" y="1663700"/>
                  </a:lnTo>
                  <a:lnTo>
                    <a:pt x="4824262" y="1651000"/>
                  </a:lnTo>
                  <a:lnTo>
                    <a:pt x="5117990" y="1651000"/>
                  </a:lnTo>
                  <a:lnTo>
                    <a:pt x="5084498" y="1663700"/>
                  </a:lnTo>
                  <a:lnTo>
                    <a:pt x="5008586" y="1676400"/>
                  </a:lnTo>
                  <a:lnTo>
                    <a:pt x="4975098" y="1689100"/>
                  </a:lnTo>
                  <a:close/>
                </a:path>
                <a:path w="5634355" h="1689100">
                  <a:moveTo>
                    <a:pt x="5276754" y="1689100"/>
                  </a:moveTo>
                  <a:lnTo>
                    <a:pt x="5240785" y="1676400"/>
                  </a:lnTo>
                  <a:lnTo>
                    <a:pt x="5153959" y="1663700"/>
                  </a:lnTo>
                  <a:lnTo>
                    <a:pt x="5117990" y="1651000"/>
                  </a:lnTo>
                  <a:lnTo>
                    <a:pt x="5419654" y="1651000"/>
                  </a:lnTo>
                  <a:lnTo>
                    <a:pt x="5386161" y="1663700"/>
                  </a:lnTo>
                  <a:lnTo>
                    <a:pt x="5310246" y="1676400"/>
                  </a:lnTo>
                  <a:lnTo>
                    <a:pt x="5276754" y="1689100"/>
                  </a:lnTo>
                  <a:close/>
                </a:path>
                <a:path w="5634355" h="1689100">
                  <a:moveTo>
                    <a:pt x="125074" y="1676353"/>
                  </a:moveTo>
                  <a:lnTo>
                    <a:pt x="71158" y="1663700"/>
                  </a:lnTo>
                  <a:lnTo>
                    <a:pt x="76158" y="1663700"/>
                  </a:lnTo>
                  <a:lnTo>
                    <a:pt x="125074" y="1676353"/>
                  </a:lnTo>
                  <a:close/>
                </a:path>
                <a:path w="5634355" h="1689100">
                  <a:moveTo>
                    <a:pt x="533742" y="1689100"/>
                  </a:moveTo>
                  <a:lnTo>
                    <a:pt x="464281" y="1689100"/>
                  </a:lnTo>
                  <a:lnTo>
                    <a:pt x="388366" y="1663700"/>
                  </a:lnTo>
                  <a:lnTo>
                    <a:pt x="620568" y="1663700"/>
                  </a:lnTo>
                  <a:lnTo>
                    <a:pt x="533742" y="1689100"/>
                  </a:lnTo>
                  <a:close/>
                </a:path>
                <a:path w="5634355" h="1689100">
                  <a:moveTo>
                    <a:pt x="827466" y="1689100"/>
                  </a:moveTo>
                  <a:lnTo>
                    <a:pt x="759242" y="1689100"/>
                  </a:lnTo>
                  <a:lnTo>
                    <a:pt x="688788" y="1663700"/>
                  </a:lnTo>
                  <a:lnTo>
                    <a:pt x="914293" y="1663700"/>
                  </a:lnTo>
                  <a:lnTo>
                    <a:pt x="827466" y="1689100"/>
                  </a:lnTo>
                  <a:close/>
                </a:path>
                <a:path w="5634355" h="1689100">
                  <a:moveTo>
                    <a:pt x="1129129" y="1689100"/>
                  </a:moveTo>
                  <a:lnTo>
                    <a:pt x="1059666" y="1689100"/>
                  </a:lnTo>
                  <a:lnTo>
                    <a:pt x="983756" y="1663700"/>
                  </a:lnTo>
                  <a:lnTo>
                    <a:pt x="1215956" y="1663700"/>
                  </a:lnTo>
                  <a:lnTo>
                    <a:pt x="1129129" y="1689100"/>
                  </a:lnTo>
                  <a:close/>
                </a:path>
                <a:path w="5634355" h="1689100">
                  <a:moveTo>
                    <a:pt x="1436249" y="1689100"/>
                  </a:moveTo>
                  <a:lnTo>
                    <a:pt x="1368029" y="1689100"/>
                  </a:lnTo>
                  <a:lnTo>
                    <a:pt x="1286661" y="1663700"/>
                  </a:lnTo>
                  <a:lnTo>
                    <a:pt x="1512164" y="1663700"/>
                  </a:lnTo>
                  <a:lnTo>
                    <a:pt x="1436249" y="1689100"/>
                  </a:lnTo>
                  <a:close/>
                </a:path>
                <a:path w="5634355" h="1689100">
                  <a:moveTo>
                    <a:pt x="1688548" y="1689100"/>
                  </a:moveTo>
                  <a:lnTo>
                    <a:pt x="1655056" y="1676400"/>
                  </a:lnTo>
                  <a:lnTo>
                    <a:pt x="1579144" y="1663700"/>
                  </a:lnTo>
                  <a:lnTo>
                    <a:pt x="1811347" y="1663700"/>
                  </a:lnTo>
                  <a:lnTo>
                    <a:pt x="1724518" y="1676400"/>
                  </a:lnTo>
                  <a:lnTo>
                    <a:pt x="1688548" y="1689100"/>
                  </a:lnTo>
                  <a:close/>
                </a:path>
                <a:path w="5634355" h="1689100">
                  <a:moveTo>
                    <a:pt x="1998148" y="1689100"/>
                  </a:moveTo>
                  <a:lnTo>
                    <a:pt x="1963416" y="1676400"/>
                  </a:lnTo>
                  <a:lnTo>
                    <a:pt x="1882048" y="1663700"/>
                  </a:lnTo>
                  <a:lnTo>
                    <a:pt x="2107552" y="1663700"/>
                  </a:lnTo>
                  <a:lnTo>
                    <a:pt x="2031640" y="1676400"/>
                  </a:lnTo>
                  <a:lnTo>
                    <a:pt x="1998148" y="1689100"/>
                  </a:lnTo>
                  <a:close/>
                </a:path>
                <a:path w="5634355" h="1689100">
                  <a:moveTo>
                    <a:pt x="2299812" y="1689100"/>
                  </a:moveTo>
                  <a:lnTo>
                    <a:pt x="2263843" y="1676400"/>
                  </a:lnTo>
                  <a:lnTo>
                    <a:pt x="2177014" y="1663700"/>
                  </a:lnTo>
                  <a:lnTo>
                    <a:pt x="2402517" y="1663700"/>
                  </a:lnTo>
                  <a:lnTo>
                    <a:pt x="2332063" y="1676400"/>
                  </a:lnTo>
                  <a:lnTo>
                    <a:pt x="2299812" y="1689100"/>
                  </a:lnTo>
                  <a:close/>
                </a:path>
                <a:path w="5634355" h="1689100">
                  <a:moveTo>
                    <a:pt x="2627031" y="1689100"/>
                  </a:moveTo>
                  <a:lnTo>
                    <a:pt x="2557567" y="1689100"/>
                  </a:lnTo>
                  <a:lnTo>
                    <a:pt x="2470740" y="1663700"/>
                  </a:lnTo>
                  <a:lnTo>
                    <a:pt x="2702941" y="1663700"/>
                  </a:lnTo>
                  <a:lnTo>
                    <a:pt x="2627031" y="1689100"/>
                  </a:lnTo>
                  <a:close/>
                </a:path>
                <a:path w="5634355" h="1689100">
                  <a:moveTo>
                    <a:pt x="3494808" y="1689100"/>
                  </a:moveTo>
                  <a:lnTo>
                    <a:pt x="3426585" y="1689100"/>
                  </a:lnTo>
                  <a:lnTo>
                    <a:pt x="3356131" y="1663700"/>
                  </a:lnTo>
                  <a:lnTo>
                    <a:pt x="3581635" y="1663700"/>
                  </a:lnTo>
                  <a:lnTo>
                    <a:pt x="3494808" y="1689100"/>
                  </a:lnTo>
                  <a:close/>
                </a:path>
                <a:path w="5634355" h="1689100">
                  <a:moveTo>
                    <a:pt x="3809870" y="1689100"/>
                  </a:moveTo>
                  <a:lnTo>
                    <a:pt x="3740407" y="1689100"/>
                  </a:lnTo>
                  <a:lnTo>
                    <a:pt x="3653580" y="1663700"/>
                  </a:lnTo>
                  <a:lnTo>
                    <a:pt x="3885780" y="1663700"/>
                  </a:lnTo>
                  <a:lnTo>
                    <a:pt x="3809870" y="1689100"/>
                  </a:lnTo>
                  <a:close/>
                </a:path>
                <a:path w="5634355" h="1689100">
                  <a:moveTo>
                    <a:pt x="4104835" y="1689100"/>
                  </a:moveTo>
                  <a:lnTo>
                    <a:pt x="4035374" y="1689100"/>
                  </a:lnTo>
                  <a:lnTo>
                    <a:pt x="3954003" y="1663700"/>
                  </a:lnTo>
                  <a:lnTo>
                    <a:pt x="4186203" y="1663700"/>
                  </a:lnTo>
                  <a:lnTo>
                    <a:pt x="4104835" y="1689100"/>
                  </a:lnTo>
                  <a:close/>
                </a:path>
                <a:path w="5634355" h="1689100">
                  <a:moveTo>
                    <a:pt x="4406495" y="1689100"/>
                  </a:moveTo>
                  <a:lnTo>
                    <a:pt x="4337035" y="1689100"/>
                  </a:lnTo>
                  <a:lnTo>
                    <a:pt x="4255667" y="1663700"/>
                  </a:lnTo>
                  <a:lnTo>
                    <a:pt x="4487866" y="1663700"/>
                  </a:lnTo>
                  <a:lnTo>
                    <a:pt x="4406495" y="1689100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25151" y="7094308"/>
              <a:ext cx="5598795" cy="1689100"/>
            </a:xfrm>
            <a:custGeom>
              <a:avLst/>
              <a:gdLst/>
              <a:ahLst/>
              <a:cxnLst/>
              <a:rect l="l" t="t" r="r" b="b"/>
              <a:pathLst>
                <a:path w="5598795" h="1689100">
                  <a:moveTo>
                    <a:pt x="50518" y="139700"/>
                  </a:moveTo>
                  <a:lnTo>
                    <a:pt x="17767" y="88900"/>
                  </a:lnTo>
                  <a:lnTo>
                    <a:pt x="14244" y="76200"/>
                  </a:lnTo>
                  <a:lnTo>
                    <a:pt x="27861" y="50800"/>
                  </a:lnTo>
                  <a:lnTo>
                    <a:pt x="50055" y="12700"/>
                  </a:lnTo>
                  <a:lnTo>
                    <a:pt x="61683" y="0"/>
                  </a:lnTo>
                  <a:lnTo>
                    <a:pt x="73156" y="12700"/>
                  </a:lnTo>
                  <a:lnTo>
                    <a:pt x="92822" y="23783"/>
                  </a:lnTo>
                  <a:lnTo>
                    <a:pt x="92699" y="25400"/>
                  </a:lnTo>
                  <a:lnTo>
                    <a:pt x="70314" y="50800"/>
                  </a:lnTo>
                  <a:lnTo>
                    <a:pt x="48816" y="88900"/>
                  </a:lnTo>
                  <a:lnTo>
                    <a:pt x="34152" y="114300"/>
                  </a:lnTo>
                  <a:lnTo>
                    <a:pt x="50518" y="139700"/>
                  </a:lnTo>
                  <a:close/>
                </a:path>
                <a:path w="5598795" h="1689100">
                  <a:moveTo>
                    <a:pt x="413456" y="25400"/>
                  </a:moveTo>
                  <a:lnTo>
                    <a:pt x="181252" y="25400"/>
                  </a:lnTo>
                  <a:lnTo>
                    <a:pt x="268079" y="0"/>
                  </a:lnTo>
                  <a:lnTo>
                    <a:pt x="337544" y="0"/>
                  </a:lnTo>
                  <a:lnTo>
                    <a:pt x="413456" y="25400"/>
                  </a:lnTo>
                  <a:close/>
                </a:path>
                <a:path w="5598795" h="1689100">
                  <a:moveTo>
                    <a:pt x="707179" y="25400"/>
                  </a:moveTo>
                  <a:lnTo>
                    <a:pt x="481676" y="25400"/>
                  </a:lnTo>
                  <a:lnTo>
                    <a:pt x="563047" y="0"/>
                  </a:lnTo>
                  <a:lnTo>
                    <a:pt x="631267" y="0"/>
                  </a:lnTo>
                  <a:lnTo>
                    <a:pt x="707179" y="25400"/>
                  </a:lnTo>
                  <a:close/>
                </a:path>
                <a:path w="5598795" h="1689100">
                  <a:moveTo>
                    <a:pt x="1013059" y="25400"/>
                  </a:moveTo>
                  <a:lnTo>
                    <a:pt x="774162" y="25400"/>
                  </a:lnTo>
                  <a:lnTo>
                    <a:pt x="850072" y="0"/>
                  </a:lnTo>
                  <a:lnTo>
                    <a:pt x="920776" y="0"/>
                  </a:lnTo>
                  <a:lnTo>
                    <a:pt x="1013059" y="25400"/>
                  </a:lnTo>
                  <a:close/>
                </a:path>
                <a:path w="5598795" h="1689100">
                  <a:moveTo>
                    <a:pt x="1302567" y="25400"/>
                  </a:moveTo>
                  <a:lnTo>
                    <a:pt x="1083763" y="25400"/>
                  </a:lnTo>
                  <a:lnTo>
                    <a:pt x="1159675" y="0"/>
                  </a:lnTo>
                  <a:lnTo>
                    <a:pt x="1226655" y="0"/>
                  </a:lnTo>
                  <a:lnTo>
                    <a:pt x="1302567" y="25400"/>
                  </a:lnTo>
                  <a:close/>
                </a:path>
                <a:path w="5598795" h="1689100">
                  <a:moveTo>
                    <a:pt x="1602991" y="25400"/>
                  </a:moveTo>
                  <a:lnTo>
                    <a:pt x="1370787" y="25400"/>
                  </a:lnTo>
                  <a:lnTo>
                    <a:pt x="1452159" y="0"/>
                  </a:lnTo>
                  <a:lnTo>
                    <a:pt x="1521623" y="0"/>
                  </a:lnTo>
                  <a:lnTo>
                    <a:pt x="1602991" y="25400"/>
                  </a:lnTo>
                  <a:close/>
                </a:path>
                <a:path w="5598795" h="1689100">
                  <a:moveTo>
                    <a:pt x="1904655" y="25400"/>
                  </a:moveTo>
                  <a:lnTo>
                    <a:pt x="1672451" y="25400"/>
                  </a:lnTo>
                  <a:lnTo>
                    <a:pt x="1753822" y="0"/>
                  </a:lnTo>
                  <a:lnTo>
                    <a:pt x="1823287" y="0"/>
                  </a:lnTo>
                  <a:lnTo>
                    <a:pt x="1904655" y="25400"/>
                  </a:lnTo>
                  <a:close/>
                </a:path>
                <a:path w="5598795" h="1689100">
                  <a:moveTo>
                    <a:pt x="2206322" y="25400"/>
                  </a:moveTo>
                  <a:lnTo>
                    <a:pt x="1974115" y="25400"/>
                  </a:lnTo>
                  <a:lnTo>
                    <a:pt x="2055486" y="0"/>
                  </a:lnTo>
                  <a:lnTo>
                    <a:pt x="2124950" y="0"/>
                  </a:lnTo>
                  <a:lnTo>
                    <a:pt x="2206322" y="25400"/>
                  </a:lnTo>
                  <a:close/>
                </a:path>
                <a:path w="5598795" h="1689100">
                  <a:moveTo>
                    <a:pt x="2501282" y="25400"/>
                  </a:moveTo>
                  <a:lnTo>
                    <a:pt x="2275782" y="25400"/>
                  </a:lnTo>
                  <a:lnTo>
                    <a:pt x="2357150" y="0"/>
                  </a:lnTo>
                  <a:lnTo>
                    <a:pt x="2425370" y="0"/>
                  </a:lnTo>
                  <a:lnTo>
                    <a:pt x="2501282" y="25400"/>
                  </a:lnTo>
                  <a:close/>
                </a:path>
                <a:path w="5598795" h="1689100">
                  <a:moveTo>
                    <a:pt x="2801706" y="25400"/>
                  </a:moveTo>
                  <a:lnTo>
                    <a:pt x="2569506" y="25400"/>
                  </a:lnTo>
                  <a:lnTo>
                    <a:pt x="2650877" y="0"/>
                  </a:lnTo>
                  <a:lnTo>
                    <a:pt x="2720338" y="0"/>
                  </a:lnTo>
                  <a:lnTo>
                    <a:pt x="2801706" y="25400"/>
                  </a:lnTo>
                  <a:close/>
                </a:path>
                <a:path w="5598795" h="1689100">
                  <a:moveTo>
                    <a:pt x="3103369" y="25400"/>
                  </a:moveTo>
                  <a:lnTo>
                    <a:pt x="2871170" y="25400"/>
                  </a:lnTo>
                  <a:lnTo>
                    <a:pt x="2952541" y="0"/>
                  </a:lnTo>
                  <a:lnTo>
                    <a:pt x="3022001" y="0"/>
                  </a:lnTo>
                  <a:lnTo>
                    <a:pt x="3103369" y="25400"/>
                  </a:lnTo>
                  <a:close/>
                </a:path>
                <a:path w="5598795" h="1689100">
                  <a:moveTo>
                    <a:pt x="3397097" y="25400"/>
                  </a:moveTo>
                  <a:lnTo>
                    <a:pt x="3171594" y="25400"/>
                  </a:lnTo>
                  <a:lnTo>
                    <a:pt x="3247506" y="0"/>
                  </a:lnTo>
                  <a:lnTo>
                    <a:pt x="3315726" y="0"/>
                  </a:lnTo>
                  <a:lnTo>
                    <a:pt x="3397097" y="25400"/>
                  </a:lnTo>
                  <a:close/>
                </a:path>
                <a:path w="5598795" h="1689100">
                  <a:moveTo>
                    <a:pt x="3705457" y="25400"/>
                  </a:moveTo>
                  <a:lnTo>
                    <a:pt x="3466558" y="25400"/>
                  </a:lnTo>
                  <a:lnTo>
                    <a:pt x="3547928" y="0"/>
                  </a:lnTo>
                  <a:lnTo>
                    <a:pt x="3618629" y="0"/>
                  </a:lnTo>
                  <a:lnTo>
                    <a:pt x="3705457" y="25400"/>
                  </a:lnTo>
                  <a:close/>
                </a:path>
                <a:path w="5598795" h="1689100">
                  <a:moveTo>
                    <a:pt x="3999184" y="25400"/>
                  </a:moveTo>
                  <a:lnTo>
                    <a:pt x="3773680" y="25400"/>
                  </a:lnTo>
                  <a:lnTo>
                    <a:pt x="3844134" y="0"/>
                  </a:lnTo>
                  <a:lnTo>
                    <a:pt x="3912357" y="0"/>
                  </a:lnTo>
                  <a:lnTo>
                    <a:pt x="3999184" y="25400"/>
                  </a:lnTo>
                  <a:close/>
                </a:path>
                <a:path w="5598795" h="1689100">
                  <a:moveTo>
                    <a:pt x="4294149" y="25400"/>
                  </a:moveTo>
                  <a:lnTo>
                    <a:pt x="4068648" y="25400"/>
                  </a:lnTo>
                  <a:lnTo>
                    <a:pt x="4144558" y="0"/>
                  </a:lnTo>
                  <a:lnTo>
                    <a:pt x="4212781" y="0"/>
                  </a:lnTo>
                  <a:lnTo>
                    <a:pt x="4294149" y="25400"/>
                  </a:lnTo>
                  <a:close/>
                </a:path>
                <a:path w="5598795" h="1689100">
                  <a:moveTo>
                    <a:pt x="4904175" y="25400"/>
                  </a:moveTo>
                  <a:lnTo>
                    <a:pt x="4363609" y="25400"/>
                  </a:lnTo>
                  <a:lnTo>
                    <a:pt x="4444980" y="0"/>
                  </a:lnTo>
                  <a:lnTo>
                    <a:pt x="4515681" y="0"/>
                  </a:lnTo>
                  <a:lnTo>
                    <a:pt x="4602511" y="12700"/>
                  </a:lnTo>
                  <a:lnTo>
                    <a:pt x="4860762" y="12700"/>
                  </a:lnTo>
                  <a:lnTo>
                    <a:pt x="4904175" y="25400"/>
                  </a:lnTo>
                  <a:close/>
                </a:path>
                <a:path w="5598795" h="1689100">
                  <a:moveTo>
                    <a:pt x="4860762" y="12700"/>
                  </a:moveTo>
                  <a:lnTo>
                    <a:pt x="4671975" y="12700"/>
                  </a:lnTo>
                  <a:lnTo>
                    <a:pt x="4747885" y="0"/>
                  </a:lnTo>
                  <a:lnTo>
                    <a:pt x="4817348" y="0"/>
                  </a:lnTo>
                  <a:lnTo>
                    <a:pt x="4860762" y="12700"/>
                  </a:lnTo>
                  <a:close/>
                </a:path>
                <a:path w="5598795" h="1689100">
                  <a:moveTo>
                    <a:pt x="5207079" y="25400"/>
                  </a:moveTo>
                  <a:lnTo>
                    <a:pt x="4974875" y="25400"/>
                  </a:lnTo>
                  <a:lnTo>
                    <a:pt x="5056244" y="0"/>
                  </a:lnTo>
                  <a:lnTo>
                    <a:pt x="5125708" y="0"/>
                  </a:lnTo>
                  <a:lnTo>
                    <a:pt x="5207079" y="25400"/>
                  </a:lnTo>
                  <a:close/>
                </a:path>
                <a:path w="5598795" h="1689100">
                  <a:moveTo>
                    <a:pt x="95690" y="25400"/>
                  </a:moveTo>
                  <a:lnTo>
                    <a:pt x="92822" y="23783"/>
                  </a:lnTo>
                  <a:lnTo>
                    <a:pt x="93666" y="12700"/>
                  </a:lnTo>
                  <a:lnTo>
                    <a:pt x="95690" y="25400"/>
                  </a:lnTo>
                  <a:close/>
                </a:path>
                <a:path w="5598795" h="1689100">
                  <a:moveTo>
                    <a:pt x="5574733" y="152400"/>
                  </a:moveTo>
                  <a:lnTo>
                    <a:pt x="5578204" y="139700"/>
                  </a:lnTo>
                  <a:lnTo>
                    <a:pt x="5565315" y="114300"/>
                  </a:lnTo>
                  <a:lnTo>
                    <a:pt x="5544715" y="88900"/>
                  </a:lnTo>
                  <a:lnTo>
                    <a:pt x="5523217" y="50800"/>
                  </a:lnTo>
                  <a:lnTo>
                    <a:pt x="5500691" y="25400"/>
                  </a:lnTo>
                  <a:lnTo>
                    <a:pt x="5491494" y="12700"/>
                  </a:lnTo>
                  <a:lnTo>
                    <a:pt x="5544076" y="12700"/>
                  </a:lnTo>
                  <a:lnTo>
                    <a:pt x="5545515" y="25400"/>
                  </a:lnTo>
                  <a:lnTo>
                    <a:pt x="5566270" y="50800"/>
                  </a:lnTo>
                  <a:lnTo>
                    <a:pt x="5587583" y="76200"/>
                  </a:lnTo>
                  <a:lnTo>
                    <a:pt x="5598448" y="101600"/>
                  </a:lnTo>
                  <a:lnTo>
                    <a:pt x="5574733" y="152400"/>
                  </a:lnTo>
                  <a:close/>
                </a:path>
                <a:path w="5598795" h="1689100">
                  <a:moveTo>
                    <a:pt x="21973" y="1538437"/>
                  </a:moveTo>
                  <a:lnTo>
                    <a:pt x="20983" y="1536700"/>
                  </a:lnTo>
                  <a:lnTo>
                    <a:pt x="26203" y="1524000"/>
                  </a:lnTo>
                  <a:lnTo>
                    <a:pt x="21973" y="1538437"/>
                  </a:lnTo>
                  <a:close/>
                </a:path>
                <a:path w="5598795" h="1689100">
                  <a:moveTo>
                    <a:pt x="91794" y="1651000"/>
                  </a:moveTo>
                  <a:lnTo>
                    <a:pt x="47593" y="1651000"/>
                  </a:lnTo>
                  <a:lnTo>
                    <a:pt x="27861" y="1612900"/>
                  </a:lnTo>
                  <a:lnTo>
                    <a:pt x="6548" y="1587500"/>
                  </a:lnTo>
                  <a:lnTo>
                    <a:pt x="0" y="1574800"/>
                  </a:lnTo>
                  <a:lnTo>
                    <a:pt x="18761" y="1549400"/>
                  </a:lnTo>
                  <a:lnTo>
                    <a:pt x="21973" y="1538437"/>
                  </a:lnTo>
                  <a:lnTo>
                    <a:pt x="28216" y="1549400"/>
                  </a:lnTo>
                  <a:lnTo>
                    <a:pt x="48816" y="1574800"/>
                  </a:lnTo>
                  <a:lnTo>
                    <a:pt x="91794" y="1651000"/>
                  </a:lnTo>
                  <a:close/>
                </a:path>
                <a:path w="5598795" h="1689100">
                  <a:moveTo>
                    <a:pt x="5557031" y="1563250"/>
                  </a:moveTo>
                  <a:lnTo>
                    <a:pt x="5556372" y="1562100"/>
                  </a:lnTo>
                  <a:lnTo>
                    <a:pt x="5558257" y="1562100"/>
                  </a:lnTo>
                  <a:lnTo>
                    <a:pt x="5557031" y="1563250"/>
                  </a:lnTo>
                  <a:close/>
                </a:path>
                <a:path w="5598795" h="1689100">
                  <a:moveTo>
                    <a:pt x="5526351" y="1676400"/>
                  </a:moveTo>
                  <a:lnTo>
                    <a:pt x="5514581" y="1676400"/>
                  </a:lnTo>
                  <a:lnTo>
                    <a:pt x="5470923" y="1663700"/>
                  </a:lnTo>
                  <a:lnTo>
                    <a:pt x="5488814" y="1663700"/>
                  </a:lnTo>
                  <a:lnTo>
                    <a:pt x="5500832" y="1651000"/>
                  </a:lnTo>
                  <a:lnTo>
                    <a:pt x="5523217" y="1612900"/>
                  </a:lnTo>
                  <a:lnTo>
                    <a:pt x="5544715" y="1574800"/>
                  </a:lnTo>
                  <a:lnTo>
                    <a:pt x="5557031" y="1563250"/>
                  </a:lnTo>
                  <a:lnTo>
                    <a:pt x="5578201" y="1600200"/>
                  </a:lnTo>
                  <a:lnTo>
                    <a:pt x="5578715" y="1600200"/>
                  </a:lnTo>
                  <a:lnTo>
                    <a:pt x="5566270" y="1612900"/>
                  </a:lnTo>
                  <a:lnTo>
                    <a:pt x="5544076" y="1651000"/>
                  </a:lnTo>
                  <a:lnTo>
                    <a:pt x="5526351" y="1676400"/>
                  </a:lnTo>
                  <a:close/>
                </a:path>
                <a:path w="5598795" h="1689100">
                  <a:moveTo>
                    <a:pt x="155282" y="1689100"/>
                  </a:moveTo>
                  <a:lnTo>
                    <a:pt x="57449" y="1663700"/>
                  </a:lnTo>
                  <a:lnTo>
                    <a:pt x="56550" y="1663700"/>
                  </a:lnTo>
                  <a:lnTo>
                    <a:pt x="50055" y="1651000"/>
                  </a:lnTo>
                  <a:lnTo>
                    <a:pt x="92699" y="1651000"/>
                  </a:lnTo>
                  <a:lnTo>
                    <a:pt x="100947" y="1663700"/>
                  </a:lnTo>
                  <a:lnTo>
                    <a:pt x="111054" y="1676400"/>
                  </a:lnTo>
                  <a:lnTo>
                    <a:pt x="155282" y="1689100"/>
                  </a:lnTo>
                  <a:close/>
                </a:path>
                <a:path w="5598795" h="1689100">
                  <a:moveTo>
                    <a:pt x="3153981" y="1689100"/>
                  </a:moveTo>
                  <a:lnTo>
                    <a:pt x="3119249" y="1676400"/>
                  </a:lnTo>
                  <a:lnTo>
                    <a:pt x="3037877" y="1663700"/>
                  </a:lnTo>
                  <a:lnTo>
                    <a:pt x="3003145" y="1651000"/>
                  </a:lnTo>
                  <a:lnTo>
                    <a:pt x="4503528" y="1651000"/>
                  </a:lnTo>
                  <a:lnTo>
                    <a:pt x="4468796" y="1663700"/>
                  </a:lnTo>
                  <a:lnTo>
                    <a:pt x="3270080" y="1663700"/>
                  </a:lnTo>
                  <a:lnTo>
                    <a:pt x="3188710" y="1676400"/>
                  </a:lnTo>
                  <a:lnTo>
                    <a:pt x="3153981" y="1689100"/>
                  </a:lnTo>
                  <a:close/>
                </a:path>
                <a:path w="5598795" h="1689100">
                  <a:moveTo>
                    <a:pt x="4646420" y="1689100"/>
                  </a:moveTo>
                  <a:lnTo>
                    <a:pt x="4612929" y="1676400"/>
                  </a:lnTo>
                  <a:lnTo>
                    <a:pt x="4537019" y="1663700"/>
                  </a:lnTo>
                  <a:lnTo>
                    <a:pt x="4503528" y="1651000"/>
                  </a:lnTo>
                  <a:lnTo>
                    <a:pt x="4805191" y="1651000"/>
                  </a:lnTo>
                  <a:lnTo>
                    <a:pt x="4769219" y="1663700"/>
                  </a:lnTo>
                  <a:lnTo>
                    <a:pt x="4682392" y="1676400"/>
                  </a:lnTo>
                  <a:lnTo>
                    <a:pt x="4646420" y="1689100"/>
                  </a:lnTo>
                  <a:close/>
                </a:path>
                <a:path w="5598795" h="1689100">
                  <a:moveTo>
                    <a:pt x="4956027" y="1689100"/>
                  </a:moveTo>
                  <a:lnTo>
                    <a:pt x="4921295" y="1676400"/>
                  </a:lnTo>
                  <a:lnTo>
                    <a:pt x="4839924" y="1663700"/>
                  </a:lnTo>
                  <a:lnTo>
                    <a:pt x="4805191" y="1651000"/>
                  </a:lnTo>
                  <a:lnTo>
                    <a:pt x="5098919" y="1651000"/>
                  </a:lnTo>
                  <a:lnTo>
                    <a:pt x="5065427" y="1663700"/>
                  </a:lnTo>
                  <a:lnTo>
                    <a:pt x="4989515" y="1676400"/>
                  </a:lnTo>
                  <a:lnTo>
                    <a:pt x="4956027" y="1689100"/>
                  </a:lnTo>
                  <a:close/>
                </a:path>
                <a:path w="5598795" h="1689100">
                  <a:moveTo>
                    <a:pt x="5257683" y="1689100"/>
                  </a:moveTo>
                  <a:lnTo>
                    <a:pt x="5221714" y="1676400"/>
                  </a:lnTo>
                  <a:lnTo>
                    <a:pt x="5134888" y="1663700"/>
                  </a:lnTo>
                  <a:lnTo>
                    <a:pt x="5098919" y="1651000"/>
                  </a:lnTo>
                  <a:lnTo>
                    <a:pt x="5400583" y="1651000"/>
                  </a:lnTo>
                  <a:lnTo>
                    <a:pt x="5367091" y="1663700"/>
                  </a:lnTo>
                  <a:lnTo>
                    <a:pt x="5291175" y="1676400"/>
                  </a:lnTo>
                  <a:lnTo>
                    <a:pt x="5257683" y="1689100"/>
                  </a:lnTo>
                  <a:close/>
                </a:path>
                <a:path w="5598795" h="1689100">
                  <a:moveTo>
                    <a:pt x="514671" y="1689100"/>
                  </a:moveTo>
                  <a:lnTo>
                    <a:pt x="445210" y="1689100"/>
                  </a:lnTo>
                  <a:lnTo>
                    <a:pt x="369295" y="1663700"/>
                  </a:lnTo>
                  <a:lnTo>
                    <a:pt x="601497" y="1663700"/>
                  </a:lnTo>
                  <a:lnTo>
                    <a:pt x="514671" y="1689100"/>
                  </a:lnTo>
                  <a:close/>
                </a:path>
                <a:path w="5598795" h="1689100">
                  <a:moveTo>
                    <a:pt x="808395" y="1689100"/>
                  </a:moveTo>
                  <a:lnTo>
                    <a:pt x="740172" y="1689100"/>
                  </a:lnTo>
                  <a:lnTo>
                    <a:pt x="669717" y="1663700"/>
                  </a:lnTo>
                  <a:lnTo>
                    <a:pt x="895222" y="1663700"/>
                  </a:lnTo>
                  <a:lnTo>
                    <a:pt x="808395" y="1689100"/>
                  </a:lnTo>
                  <a:close/>
                </a:path>
                <a:path w="5598795" h="1689100">
                  <a:moveTo>
                    <a:pt x="1110058" y="1689100"/>
                  </a:moveTo>
                  <a:lnTo>
                    <a:pt x="1040595" y="1689100"/>
                  </a:lnTo>
                  <a:lnTo>
                    <a:pt x="964685" y="1663700"/>
                  </a:lnTo>
                  <a:lnTo>
                    <a:pt x="1196886" y="1663700"/>
                  </a:lnTo>
                  <a:lnTo>
                    <a:pt x="1110058" y="1689100"/>
                  </a:lnTo>
                  <a:close/>
                </a:path>
                <a:path w="5598795" h="1689100">
                  <a:moveTo>
                    <a:pt x="1417178" y="1689100"/>
                  </a:moveTo>
                  <a:lnTo>
                    <a:pt x="1348958" y="1689100"/>
                  </a:lnTo>
                  <a:lnTo>
                    <a:pt x="1267590" y="1663700"/>
                  </a:lnTo>
                  <a:lnTo>
                    <a:pt x="1493093" y="1663700"/>
                  </a:lnTo>
                  <a:lnTo>
                    <a:pt x="1417178" y="1689100"/>
                  </a:lnTo>
                  <a:close/>
                </a:path>
                <a:path w="5598795" h="1689100">
                  <a:moveTo>
                    <a:pt x="1669478" y="1689100"/>
                  </a:moveTo>
                  <a:lnTo>
                    <a:pt x="1635986" y="1676400"/>
                  </a:lnTo>
                  <a:lnTo>
                    <a:pt x="1560073" y="1663700"/>
                  </a:lnTo>
                  <a:lnTo>
                    <a:pt x="1792276" y="1663700"/>
                  </a:lnTo>
                  <a:lnTo>
                    <a:pt x="1705447" y="1676400"/>
                  </a:lnTo>
                  <a:lnTo>
                    <a:pt x="1669478" y="1689100"/>
                  </a:lnTo>
                  <a:close/>
                </a:path>
                <a:path w="5598795" h="1689100">
                  <a:moveTo>
                    <a:pt x="1979077" y="1689100"/>
                  </a:moveTo>
                  <a:lnTo>
                    <a:pt x="1944345" y="1676400"/>
                  </a:lnTo>
                  <a:lnTo>
                    <a:pt x="1862977" y="1663700"/>
                  </a:lnTo>
                  <a:lnTo>
                    <a:pt x="2088482" y="1663700"/>
                  </a:lnTo>
                  <a:lnTo>
                    <a:pt x="2012569" y="1676400"/>
                  </a:lnTo>
                  <a:lnTo>
                    <a:pt x="1979077" y="1689100"/>
                  </a:lnTo>
                  <a:close/>
                </a:path>
                <a:path w="5598795" h="1689100">
                  <a:moveTo>
                    <a:pt x="2280741" y="1689100"/>
                  </a:moveTo>
                  <a:lnTo>
                    <a:pt x="2244772" y="1676400"/>
                  </a:lnTo>
                  <a:lnTo>
                    <a:pt x="2157943" y="1663700"/>
                  </a:lnTo>
                  <a:lnTo>
                    <a:pt x="2383446" y="1663700"/>
                  </a:lnTo>
                  <a:lnTo>
                    <a:pt x="2312992" y="1676400"/>
                  </a:lnTo>
                  <a:lnTo>
                    <a:pt x="2280741" y="1689100"/>
                  </a:lnTo>
                  <a:close/>
                </a:path>
                <a:path w="5598795" h="1689100">
                  <a:moveTo>
                    <a:pt x="2607960" y="1689100"/>
                  </a:moveTo>
                  <a:lnTo>
                    <a:pt x="2538497" y="1689100"/>
                  </a:lnTo>
                  <a:lnTo>
                    <a:pt x="2451669" y="1663700"/>
                  </a:lnTo>
                  <a:lnTo>
                    <a:pt x="2683870" y="1663700"/>
                  </a:lnTo>
                  <a:lnTo>
                    <a:pt x="2607960" y="1689100"/>
                  </a:lnTo>
                  <a:close/>
                </a:path>
                <a:path w="5598795" h="1689100">
                  <a:moveTo>
                    <a:pt x="3475737" y="1689100"/>
                  </a:moveTo>
                  <a:lnTo>
                    <a:pt x="3407514" y="1689100"/>
                  </a:lnTo>
                  <a:lnTo>
                    <a:pt x="3337060" y="1663700"/>
                  </a:lnTo>
                  <a:lnTo>
                    <a:pt x="3562564" y="1663700"/>
                  </a:lnTo>
                  <a:lnTo>
                    <a:pt x="3475737" y="1689100"/>
                  </a:lnTo>
                  <a:close/>
                </a:path>
                <a:path w="5598795" h="1689100">
                  <a:moveTo>
                    <a:pt x="3790799" y="1689100"/>
                  </a:moveTo>
                  <a:lnTo>
                    <a:pt x="3721336" y="1689100"/>
                  </a:lnTo>
                  <a:lnTo>
                    <a:pt x="3634509" y="1663700"/>
                  </a:lnTo>
                  <a:lnTo>
                    <a:pt x="3866709" y="1663700"/>
                  </a:lnTo>
                  <a:lnTo>
                    <a:pt x="3790799" y="1689100"/>
                  </a:lnTo>
                  <a:close/>
                </a:path>
                <a:path w="5598795" h="1689100">
                  <a:moveTo>
                    <a:pt x="4085764" y="1689100"/>
                  </a:moveTo>
                  <a:lnTo>
                    <a:pt x="4016304" y="1689100"/>
                  </a:lnTo>
                  <a:lnTo>
                    <a:pt x="3934933" y="1663700"/>
                  </a:lnTo>
                  <a:lnTo>
                    <a:pt x="4167132" y="1663700"/>
                  </a:lnTo>
                  <a:lnTo>
                    <a:pt x="4085764" y="1689100"/>
                  </a:lnTo>
                  <a:close/>
                </a:path>
                <a:path w="5598795" h="1689100">
                  <a:moveTo>
                    <a:pt x="4387424" y="1689100"/>
                  </a:moveTo>
                  <a:lnTo>
                    <a:pt x="4317964" y="1689100"/>
                  </a:lnTo>
                  <a:lnTo>
                    <a:pt x="4236596" y="1663700"/>
                  </a:lnTo>
                  <a:lnTo>
                    <a:pt x="4468796" y="1663700"/>
                  </a:lnTo>
                  <a:lnTo>
                    <a:pt x="4387424" y="1689100"/>
                  </a:lnTo>
                  <a:close/>
                </a:path>
              </a:pathLst>
            </a:custGeom>
            <a:solidFill>
              <a:srgbClr val="AE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42320" y="6786256"/>
              <a:ext cx="5903421" cy="200282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 rot="17700000">
            <a:off x="429023" y="7155048"/>
            <a:ext cx="267884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650" spc="170" dirty="0">
                <a:solidFill>
                  <a:srgbClr val="00ADEF"/>
                </a:solidFill>
                <a:latin typeface="Trebuchet MS"/>
                <a:cs typeface="Trebuchet MS"/>
              </a:rPr>
              <a:t>G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 rot="18660000">
            <a:off x="531037" y="7027504"/>
            <a:ext cx="22514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650" spc="-6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 rot="19440000">
            <a:off x="612794" y="6940804"/>
            <a:ext cx="247861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130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 rot="20340000">
            <a:off x="757352" y="6853437"/>
            <a:ext cx="276432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15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 rot="21360000">
            <a:off x="962547" y="6808618"/>
            <a:ext cx="276027" cy="212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5"/>
              </a:lnSpc>
            </a:pPr>
            <a:r>
              <a:rPr sz="1650" spc="10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 rot="600000">
            <a:off x="1156026" y="6818202"/>
            <a:ext cx="248077" cy="212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5"/>
              </a:lnSpc>
            </a:pPr>
            <a:r>
              <a:rPr sz="1650" spc="130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 rot="1200000">
            <a:off x="1283642" y="6850746"/>
            <a:ext cx="225535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-6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 rot="2160000">
            <a:off x="1436934" y="6940239"/>
            <a:ext cx="251206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-30" dirty="0">
                <a:solidFill>
                  <a:srgbClr val="00ADEF"/>
                </a:solidFill>
                <a:latin typeface="Trebuchet MS"/>
                <a:cs typeface="Trebuchet MS"/>
              </a:rPr>
              <a:t>H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 rot="3180000">
            <a:off x="1554834" y="7057523"/>
            <a:ext cx="24819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650" spc="105" dirty="0">
                <a:solidFill>
                  <a:srgbClr val="00ADEF"/>
                </a:solidFill>
                <a:latin typeface="Trebuchet MS"/>
                <a:cs typeface="Trebuchet MS"/>
              </a:rPr>
              <a:t>e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 rot="3900000">
            <a:off x="1626733" y="7151996"/>
            <a:ext cx="215946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650" spc="-150" dirty="0">
                <a:solidFill>
                  <a:srgbClr val="00ADEF"/>
                </a:solidFill>
                <a:latin typeface="Trebuchet MS"/>
                <a:cs typeface="Trebuchet MS"/>
              </a:rPr>
              <a:t>l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 rot="4740000">
            <a:off x="1646522" y="7258103"/>
            <a:ext cx="245042" cy="210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0"/>
              </a:lnSpc>
            </a:pPr>
            <a:r>
              <a:rPr sz="1650" spc="45" dirty="0">
                <a:solidFill>
                  <a:srgbClr val="00ADEF"/>
                </a:solidFill>
                <a:latin typeface="Trebuchet MS"/>
                <a:cs typeface="Trebuchet MS"/>
              </a:rPr>
              <a:t>p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62133" y="550062"/>
            <a:ext cx="5739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marR="519430">
              <a:lnSpc>
                <a:spcPct val="100000"/>
              </a:lnSpc>
              <a:spcBef>
                <a:spcPts val="100"/>
              </a:spcBef>
            </a:pPr>
            <a:r>
              <a:rPr sz="1800" spc="20" dirty="0">
                <a:latin typeface="Trebuchet MS"/>
                <a:cs typeface="Trebuchet MS"/>
              </a:rPr>
              <a:t>Use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b="1" spc="-85" dirty="0">
                <a:latin typeface="Trebuchet MS"/>
                <a:cs typeface="Trebuchet MS"/>
              </a:rPr>
              <a:t>superlative </a:t>
            </a:r>
            <a:r>
              <a:rPr sz="1800" spc="-85" dirty="0">
                <a:latin typeface="Trebuchet MS"/>
                <a:cs typeface="Trebuchet MS"/>
              </a:rPr>
              <a:t>form </a:t>
            </a:r>
            <a:r>
              <a:rPr sz="1800" spc="-100" dirty="0">
                <a:latin typeface="Trebuchet MS"/>
                <a:cs typeface="Trebuchet MS"/>
              </a:rPr>
              <a:t>of </a:t>
            </a:r>
            <a:r>
              <a:rPr sz="1800" spc="20" dirty="0">
                <a:latin typeface="Trebuchet MS"/>
                <a:cs typeface="Trebuchet MS"/>
              </a:rPr>
              <a:t>an </a:t>
            </a:r>
            <a:r>
              <a:rPr sz="1800" spc="-105" dirty="0">
                <a:latin typeface="Trebuchet MS"/>
                <a:cs typeface="Trebuchet MS"/>
              </a:rPr>
              <a:t>adjective </a:t>
            </a:r>
            <a:r>
              <a:rPr sz="1800" spc="-125" dirty="0">
                <a:latin typeface="Trebuchet MS"/>
                <a:cs typeface="Trebuchet MS"/>
              </a:rPr>
              <a:t>to </a:t>
            </a:r>
            <a:r>
              <a:rPr sz="1800" spc="-30" dirty="0">
                <a:latin typeface="Trebuchet MS"/>
                <a:cs typeface="Trebuchet MS"/>
              </a:rPr>
              <a:t>compare  </a:t>
            </a:r>
            <a:r>
              <a:rPr sz="1800" spc="-100" dirty="0">
                <a:latin typeface="Trebuchet MS"/>
                <a:cs typeface="Trebuchet MS"/>
              </a:rPr>
              <a:t>three </a:t>
            </a:r>
            <a:r>
              <a:rPr sz="1800" spc="-70" dirty="0">
                <a:latin typeface="Trebuchet MS"/>
                <a:cs typeface="Trebuchet MS"/>
              </a:rPr>
              <a:t>or </a:t>
            </a:r>
            <a:r>
              <a:rPr sz="1800" spc="-45" dirty="0">
                <a:latin typeface="Trebuchet MS"/>
                <a:cs typeface="Trebuchet MS"/>
              </a:rPr>
              <a:t>more </a:t>
            </a:r>
            <a:r>
              <a:rPr sz="1800" spc="-35" dirty="0">
                <a:latin typeface="Trebuchet MS"/>
                <a:cs typeface="Trebuchet MS"/>
              </a:rPr>
              <a:t>nouns. </a:t>
            </a:r>
            <a:r>
              <a:rPr sz="1800" spc="-100" dirty="0">
                <a:latin typeface="Trebuchet MS"/>
                <a:cs typeface="Trebuchet MS"/>
              </a:rPr>
              <a:t>Lots of </a:t>
            </a:r>
            <a:r>
              <a:rPr sz="1800" spc="-60" dirty="0">
                <a:latin typeface="Trebuchet MS"/>
                <a:cs typeface="Trebuchet MS"/>
              </a:rPr>
              <a:t>superlatives </a:t>
            </a:r>
            <a:r>
              <a:rPr sz="1800" spc="-25" dirty="0">
                <a:latin typeface="Trebuchet MS"/>
                <a:cs typeface="Trebuchet MS"/>
              </a:rPr>
              <a:t>end </a:t>
            </a:r>
            <a:r>
              <a:rPr sz="1800" spc="-85" dirty="0">
                <a:latin typeface="Trebuchet MS"/>
                <a:cs typeface="Trebuchet MS"/>
              </a:rPr>
              <a:t>in</a:t>
            </a:r>
            <a:r>
              <a:rPr sz="1800" spc="-290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-</a:t>
            </a:r>
            <a:r>
              <a:rPr sz="1800" b="1" spc="-105" dirty="0">
                <a:latin typeface="Trebuchet MS"/>
                <a:cs typeface="Trebuchet MS"/>
              </a:rPr>
              <a:t>est</a:t>
            </a:r>
            <a:r>
              <a:rPr sz="1800" spc="-105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976120" y="7197649"/>
            <a:ext cx="3928745" cy="1388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85" dirty="0">
                <a:latin typeface="Trebuchet MS"/>
                <a:cs typeface="Trebuchet MS"/>
              </a:rPr>
              <a:t>You </a:t>
            </a:r>
            <a:r>
              <a:rPr sz="1600" spc="-90" dirty="0">
                <a:latin typeface="Trebuchet MS"/>
                <a:cs typeface="Trebuchet MS"/>
              </a:rPr>
              <a:t>often </a:t>
            </a:r>
            <a:r>
              <a:rPr sz="1600" spc="15" dirty="0">
                <a:latin typeface="Trebuchet MS"/>
                <a:cs typeface="Trebuchet MS"/>
              </a:rPr>
              <a:t>add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spc="-65" dirty="0">
                <a:latin typeface="Trebuchet MS"/>
                <a:cs typeface="Trebuchet MS"/>
              </a:rPr>
              <a:t>before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65" dirty="0">
                <a:latin typeface="Trebuchet MS"/>
                <a:cs typeface="Trebuchet MS"/>
              </a:rPr>
              <a:t>superlative</a:t>
            </a:r>
            <a:r>
              <a:rPr sz="1600" spc="-190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form.  </a:t>
            </a:r>
            <a:r>
              <a:rPr sz="1600" spc="-105" dirty="0">
                <a:latin typeface="Trebuchet MS"/>
                <a:cs typeface="Trebuchet MS"/>
              </a:rPr>
              <a:t>For </a:t>
            </a:r>
            <a:r>
              <a:rPr sz="1600" spc="-55" dirty="0">
                <a:latin typeface="Trebuchet MS"/>
                <a:cs typeface="Trebuchet MS"/>
              </a:rPr>
              <a:t>example, </a:t>
            </a:r>
            <a:r>
              <a:rPr sz="1600" spc="-30" dirty="0">
                <a:latin typeface="Trebuchet MS"/>
                <a:cs typeface="Trebuchet MS"/>
              </a:rPr>
              <a:t>you</a:t>
            </a:r>
            <a:r>
              <a:rPr sz="1600" spc="-100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say:</a:t>
            </a:r>
            <a:endParaRPr sz="1600">
              <a:latin typeface="Trebuchet MS"/>
              <a:cs typeface="Trebuchet MS"/>
            </a:endParaRPr>
          </a:p>
          <a:p>
            <a:pPr marL="12700" marR="138430">
              <a:lnSpc>
                <a:spcPct val="100000"/>
              </a:lnSpc>
              <a:spcBef>
                <a:spcPts val="565"/>
              </a:spcBef>
            </a:pPr>
            <a:r>
              <a:rPr sz="1600" spc="-10" dirty="0">
                <a:latin typeface="Trebuchet MS"/>
                <a:cs typeface="Trebuchet MS"/>
              </a:rPr>
              <a:t>Mount </a:t>
            </a:r>
            <a:r>
              <a:rPr sz="1600" spc="-90" dirty="0">
                <a:latin typeface="Trebuchet MS"/>
                <a:cs typeface="Trebuchet MS"/>
              </a:rPr>
              <a:t>Everest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spc="-40" dirty="0">
                <a:latin typeface="Trebuchet MS"/>
                <a:cs typeface="Trebuchet MS"/>
              </a:rPr>
              <a:t>highest </a:t>
            </a:r>
            <a:r>
              <a:rPr sz="1600" spc="-45" dirty="0">
                <a:latin typeface="Trebuchet MS"/>
                <a:cs typeface="Trebuchet MS"/>
              </a:rPr>
              <a:t>mountain </a:t>
            </a:r>
            <a:r>
              <a:rPr sz="1600" spc="-75" dirty="0">
                <a:latin typeface="Trebuchet MS"/>
                <a:cs typeface="Trebuchet MS"/>
              </a:rPr>
              <a:t>in</a:t>
            </a:r>
            <a:r>
              <a:rPr sz="1600" spc="-280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the  </a:t>
            </a:r>
            <a:r>
              <a:rPr sz="1600" spc="-80" dirty="0">
                <a:latin typeface="Trebuchet MS"/>
                <a:cs typeface="Trebuchet MS"/>
              </a:rPr>
              <a:t>world.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600" spc="-100" dirty="0">
                <a:latin typeface="Trebuchet MS"/>
                <a:cs typeface="Trebuchet MS"/>
              </a:rPr>
              <a:t>Peter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spc="-95" dirty="0">
                <a:latin typeface="Trebuchet MS"/>
                <a:cs typeface="Trebuchet MS"/>
              </a:rPr>
              <a:t>tallest </a:t>
            </a:r>
            <a:r>
              <a:rPr sz="1600" spc="-30" dirty="0">
                <a:latin typeface="Trebuchet MS"/>
                <a:cs typeface="Trebuchet MS"/>
              </a:rPr>
              <a:t>boy 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spc="-30" dirty="0">
                <a:latin typeface="Trebuchet MS"/>
                <a:cs typeface="Trebuchet MS"/>
              </a:rPr>
              <a:t>his</a:t>
            </a:r>
            <a:r>
              <a:rPr sz="1600" spc="-175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class.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879784" y="2494838"/>
            <a:ext cx="72517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65" dirty="0">
                <a:latin typeface="Trebuchet MS"/>
                <a:cs typeface="Trebuchet MS"/>
              </a:rPr>
              <a:t>darkest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579821" y="6557568"/>
            <a:ext cx="70929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50" dirty="0">
                <a:latin typeface="Trebuchet MS"/>
                <a:cs typeface="Trebuchet MS"/>
              </a:rPr>
              <a:t>longest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822700" y="6544614"/>
            <a:ext cx="145224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62330" algn="l"/>
              </a:tabLst>
            </a:pPr>
            <a:r>
              <a:rPr sz="2550" spc="-30" baseline="3267" dirty="0">
                <a:latin typeface="Trebuchet MS"/>
                <a:cs typeface="Trebuchet MS"/>
              </a:rPr>
              <a:t>long	</a:t>
            </a:r>
            <a:r>
              <a:rPr sz="1700" spc="-45" dirty="0">
                <a:latin typeface="Trebuchet MS"/>
                <a:cs typeface="Trebuchet MS"/>
              </a:rPr>
              <a:t>longer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57134" y="2495270"/>
            <a:ext cx="43370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40" dirty="0">
                <a:latin typeface="Trebuchet MS"/>
                <a:cs typeface="Trebuchet MS"/>
              </a:rPr>
              <a:t>dark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04921" y="2488362"/>
            <a:ext cx="61404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Trebuchet MS"/>
                <a:cs typeface="Trebuchet MS"/>
              </a:rPr>
              <a:t>darker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358264" y="3553815"/>
            <a:ext cx="43815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10" dirty="0">
                <a:latin typeface="Trebuchet MS"/>
                <a:cs typeface="Trebuchet MS"/>
              </a:rPr>
              <a:t>thick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176270" y="3589375"/>
            <a:ext cx="61785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5" dirty="0">
                <a:latin typeface="Trebuchet MS"/>
                <a:cs typeface="Trebuchet MS"/>
              </a:rPr>
              <a:t>thicker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975859" y="3841038"/>
            <a:ext cx="73723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100" dirty="0">
                <a:latin typeface="Trebuchet MS"/>
                <a:cs typeface="Trebuchet MS"/>
              </a:rPr>
              <a:t>thickest</a:t>
            </a:r>
            <a:endParaRPr sz="1700">
              <a:latin typeface="Trebuchet MS"/>
              <a:cs typeface="Trebuchet MS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42290" y="3978275"/>
            <a:ext cx="3114675" cy="2818130"/>
            <a:chOff x="542290" y="3978275"/>
            <a:chExt cx="3114675" cy="2818130"/>
          </a:xfrm>
        </p:grpSpPr>
        <p:sp>
          <p:nvSpPr>
            <p:cNvPr id="33" name="object 33"/>
            <p:cNvSpPr/>
            <p:nvPr/>
          </p:nvSpPr>
          <p:spPr>
            <a:xfrm>
              <a:off x="542290" y="3978275"/>
              <a:ext cx="3114675" cy="2818130"/>
            </a:xfrm>
            <a:custGeom>
              <a:avLst/>
              <a:gdLst/>
              <a:ahLst/>
              <a:cxnLst/>
              <a:rect l="l" t="t" r="r" b="b"/>
              <a:pathLst>
                <a:path w="3114675" h="2818129">
                  <a:moveTo>
                    <a:pt x="3114675" y="2818130"/>
                  </a:moveTo>
                  <a:lnTo>
                    <a:pt x="0" y="2818130"/>
                  </a:lnTo>
                  <a:lnTo>
                    <a:pt x="0" y="0"/>
                  </a:lnTo>
                  <a:lnTo>
                    <a:pt x="3114675" y="0"/>
                  </a:lnTo>
                  <a:lnTo>
                    <a:pt x="3114675" y="2818130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814855" y="3978275"/>
              <a:ext cx="842644" cy="95250"/>
            </a:xfrm>
            <a:custGeom>
              <a:avLst/>
              <a:gdLst/>
              <a:ahLst/>
              <a:cxnLst/>
              <a:rect l="l" t="t" r="r" b="b"/>
              <a:pathLst>
                <a:path w="842645" h="95250">
                  <a:moveTo>
                    <a:pt x="842109" y="94747"/>
                  </a:moveTo>
                  <a:lnTo>
                    <a:pt x="738797" y="90156"/>
                  </a:lnTo>
                  <a:lnTo>
                    <a:pt x="670130" y="86114"/>
                  </a:lnTo>
                  <a:lnTo>
                    <a:pt x="602538" y="81386"/>
                  </a:lnTo>
                  <a:lnTo>
                    <a:pt x="536079" y="75989"/>
                  </a:lnTo>
                  <a:lnTo>
                    <a:pt x="470815" y="69937"/>
                  </a:lnTo>
                  <a:lnTo>
                    <a:pt x="406804" y="63245"/>
                  </a:lnTo>
                  <a:lnTo>
                    <a:pt x="344108" y="55929"/>
                  </a:lnTo>
                  <a:lnTo>
                    <a:pt x="282786" y="48004"/>
                  </a:lnTo>
                  <a:lnTo>
                    <a:pt x="222899" y="39485"/>
                  </a:lnTo>
                  <a:lnTo>
                    <a:pt x="164506" y="30388"/>
                  </a:lnTo>
                  <a:lnTo>
                    <a:pt x="107667" y="20727"/>
                  </a:lnTo>
                  <a:lnTo>
                    <a:pt x="52443" y="10519"/>
                  </a:lnTo>
                  <a:lnTo>
                    <a:pt x="0" y="0"/>
                  </a:lnTo>
                  <a:lnTo>
                    <a:pt x="842109" y="0"/>
                  </a:lnTo>
                  <a:lnTo>
                    <a:pt x="842109" y="947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/>
          <p:nvPr/>
        </p:nvSpPr>
        <p:spPr>
          <a:xfrm>
            <a:off x="548640" y="546100"/>
            <a:ext cx="5765800" cy="666750"/>
          </a:xfrm>
          <a:custGeom>
            <a:avLst/>
            <a:gdLst/>
            <a:ahLst/>
            <a:cxnLst/>
            <a:rect l="l" t="t" r="r" b="b"/>
            <a:pathLst>
              <a:path w="5765800" h="666750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552450"/>
                </a:lnTo>
                <a:lnTo>
                  <a:pt x="1785" y="618529"/>
                </a:lnTo>
                <a:lnTo>
                  <a:pt x="14287" y="652462"/>
                </a:lnTo>
                <a:lnTo>
                  <a:pt x="48220" y="664964"/>
                </a:lnTo>
                <a:lnTo>
                  <a:pt x="114300" y="666750"/>
                </a:lnTo>
                <a:lnTo>
                  <a:pt x="5651500" y="666750"/>
                </a:lnTo>
                <a:lnTo>
                  <a:pt x="5717579" y="664964"/>
                </a:lnTo>
                <a:lnTo>
                  <a:pt x="5751512" y="652462"/>
                </a:lnTo>
                <a:lnTo>
                  <a:pt x="5764014" y="618529"/>
                </a:lnTo>
                <a:lnTo>
                  <a:pt x="5765800" y="552450"/>
                </a:lnTo>
                <a:lnTo>
                  <a:pt x="5765800" y="114300"/>
                </a:lnTo>
                <a:lnTo>
                  <a:pt x="5764014" y="48220"/>
                </a:lnTo>
                <a:lnTo>
                  <a:pt x="5751512" y="14287"/>
                </a:lnTo>
                <a:lnTo>
                  <a:pt x="5717579" y="1785"/>
                </a:lnTo>
                <a:lnTo>
                  <a:pt x="5651500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pc="10" dirty="0"/>
              <a:t>66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9701" y="432431"/>
            <a:ext cx="5966460" cy="8747760"/>
            <a:chOff x="339701" y="432431"/>
            <a:chExt cx="5966460" cy="8747760"/>
          </a:xfrm>
        </p:grpSpPr>
        <p:sp>
          <p:nvSpPr>
            <p:cNvPr id="3" name="object 3"/>
            <p:cNvSpPr/>
            <p:nvPr/>
          </p:nvSpPr>
          <p:spPr>
            <a:xfrm>
              <a:off x="532543" y="712453"/>
              <a:ext cx="5773566" cy="846719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1152" y="881473"/>
              <a:ext cx="5636895" cy="7810500"/>
            </a:xfrm>
            <a:custGeom>
              <a:avLst/>
              <a:gdLst/>
              <a:ahLst/>
              <a:cxnLst/>
              <a:rect l="l" t="t" r="r" b="b"/>
              <a:pathLst>
                <a:path w="5636895" h="7810500">
                  <a:moveTo>
                    <a:pt x="468371" y="126999"/>
                  </a:moveTo>
                  <a:lnTo>
                    <a:pt x="166707" y="126999"/>
                  </a:lnTo>
                  <a:lnTo>
                    <a:pt x="194648" y="114299"/>
                  </a:lnTo>
                  <a:lnTo>
                    <a:pt x="228307" y="76199"/>
                  </a:lnTo>
                  <a:lnTo>
                    <a:pt x="263873" y="38099"/>
                  </a:lnTo>
                  <a:lnTo>
                    <a:pt x="297533" y="0"/>
                  </a:lnTo>
                  <a:lnTo>
                    <a:pt x="351769" y="0"/>
                  </a:lnTo>
                  <a:lnTo>
                    <a:pt x="381489" y="38099"/>
                  </a:lnTo>
                  <a:lnTo>
                    <a:pt x="412354" y="76199"/>
                  </a:lnTo>
                  <a:lnTo>
                    <a:pt x="442077" y="114299"/>
                  </a:lnTo>
                  <a:lnTo>
                    <a:pt x="468371" y="126999"/>
                  </a:lnTo>
                  <a:close/>
                </a:path>
                <a:path w="5636895" h="7810500">
                  <a:moveTo>
                    <a:pt x="762091" y="126999"/>
                  </a:moveTo>
                  <a:lnTo>
                    <a:pt x="468371" y="126999"/>
                  </a:lnTo>
                  <a:lnTo>
                    <a:pt x="495487" y="114299"/>
                  </a:lnTo>
                  <a:lnTo>
                    <a:pt x="527177" y="76199"/>
                  </a:lnTo>
                  <a:lnTo>
                    <a:pt x="560392" y="38099"/>
                  </a:lnTo>
                  <a:lnTo>
                    <a:pt x="592083" y="0"/>
                  </a:lnTo>
                  <a:lnTo>
                    <a:pt x="645492" y="0"/>
                  </a:lnTo>
                  <a:lnTo>
                    <a:pt x="675215" y="38099"/>
                  </a:lnTo>
                  <a:lnTo>
                    <a:pt x="706080" y="76199"/>
                  </a:lnTo>
                  <a:lnTo>
                    <a:pt x="735801" y="114299"/>
                  </a:lnTo>
                  <a:lnTo>
                    <a:pt x="762091" y="126999"/>
                  </a:lnTo>
                  <a:close/>
                </a:path>
                <a:path w="5636895" h="7810500">
                  <a:moveTo>
                    <a:pt x="1071698" y="126999"/>
                  </a:moveTo>
                  <a:lnTo>
                    <a:pt x="762091" y="126999"/>
                  </a:lnTo>
                  <a:lnTo>
                    <a:pt x="788385" y="114299"/>
                  </a:lnTo>
                  <a:lnTo>
                    <a:pt x="818108" y="76199"/>
                  </a:lnTo>
                  <a:lnTo>
                    <a:pt x="848974" y="38099"/>
                  </a:lnTo>
                  <a:lnTo>
                    <a:pt x="878697" y="0"/>
                  </a:lnTo>
                  <a:lnTo>
                    <a:pt x="933757" y="0"/>
                  </a:lnTo>
                  <a:lnTo>
                    <a:pt x="969384" y="38099"/>
                  </a:lnTo>
                  <a:lnTo>
                    <a:pt x="1007299" y="76199"/>
                  </a:lnTo>
                  <a:lnTo>
                    <a:pt x="1042928" y="114299"/>
                  </a:lnTo>
                  <a:lnTo>
                    <a:pt x="1071698" y="126999"/>
                  </a:lnTo>
                  <a:close/>
                </a:path>
                <a:path w="5636895" h="7810500">
                  <a:moveTo>
                    <a:pt x="1357482" y="126999"/>
                  </a:moveTo>
                  <a:lnTo>
                    <a:pt x="1071698" y="126999"/>
                  </a:lnTo>
                  <a:lnTo>
                    <a:pt x="1097988" y="114299"/>
                  </a:lnTo>
                  <a:lnTo>
                    <a:pt x="1127709" y="76199"/>
                  </a:lnTo>
                  <a:lnTo>
                    <a:pt x="1158574" y="38099"/>
                  </a:lnTo>
                  <a:lnTo>
                    <a:pt x="1188297" y="0"/>
                  </a:lnTo>
                  <a:lnTo>
                    <a:pt x="1240883" y="0"/>
                  </a:lnTo>
                  <a:lnTo>
                    <a:pt x="1270604" y="38099"/>
                  </a:lnTo>
                  <a:lnTo>
                    <a:pt x="1301468" y="76199"/>
                  </a:lnTo>
                  <a:lnTo>
                    <a:pt x="1331189" y="114299"/>
                  </a:lnTo>
                  <a:lnTo>
                    <a:pt x="1357482" y="126999"/>
                  </a:lnTo>
                  <a:close/>
                </a:path>
                <a:path w="5636895" h="7810500">
                  <a:moveTo>
                    <a:pt x="1659146" y="126999"/>
                  </a:moveTo>
                  <a:lnTo>
                    <a:pt x="1357482" y="126999"/>
                  </a:lnTo>
                  <a:lnTo>
                    <a:pt x="1384601" y="114299"/>
                  </a:lnTo>
                  <a:lnTo>
                    <a:pt x="1416292" y="76199"/>
                  </a:lnTo>
                  <a:lnTo>
                    <a:pt x="1449508" y="38099"/>
                  </a:lnTo>
                  <a:lnTo>
                    <a:pt x="1481199" y="0"/>
                  </a:lnTo>
                  <a:lnTo>
                    <a:pt x="1535433" y="0"/>
                  </a:lnTo>
                  <a:lnTo>
                    <a:pt x="1567122" y="38099"/>
                  </a:lnTo>
                  <a:lnTo>
                    <a:pt x="1600336" y="76199"/>
                  </a:lnTo>
                  <a:lnTo>
                    <a:pt x="1632027" y="114299"/>
                  </a:lnTo>
                  <a:lnTo>
                    <a:pt x="1659146" y="126999"/>
                  </a:lnTo>
                  <a:close/>
                </a:path>
                <a:path w="5636895" h="7810500">
                  <a:moveTo>
                    <a:pt x="1960810" y="126999"/>
                  </a:moveTo>
                  <a:lnTo>
                    <a:pt x="1659146" y="126999"/>
                  </a:lnTo>
                  <a:lnTo>
                    <a:pt x="1686265" y="114299"/>
                  </a:lnTo>
                  <a:lnTo>
                    <a:pt x="1717956" y="76199"/>
                  </a:lnTo>
                  <a:lnTo>
                    <a:pt x="1751171" y="38099"/>
                  </a:lnTo>
                  <a:lnTo>
                    <a:pt x="1782863" y="0"/>
                  </a:lnTo>
                  <a:lnTo>
                    <a:pt x="1837097" y="0"/>
                  </a:lnTo>
                  <a:lnTo>
                    <a:pt x="1868786" y="38099"/>
                  </a:lnTo>
                  <a:lnTo>
                    <a:pt x="1902000" y="76199"/>
                  </a:lnTo>
                  <a:lnTo>
                    <a:pt x="1933691" y="114299"/>
                  </a:lnTo>
                  <a:lnTo>
                    <a:pt x="1960810" y="126999"/>
                  </a:lnTo>
                  <a:close/>
                </a:path>
                <a:path w="5636895" h="7810500">
                  <a:moveTo>
                    <a:pt x="2262473" y="126999"/>
                  </a:moveTo>
                  <a:lnTo>
                    <a:pt x="1960810" y="126999"/>
                  </a:lnTo>
                  <a:lnTo>
                    <a:pt x="1987929" y="114299"/>
                  </a:lnTo>
                  <a:lnTo>
                    <a:pt x="2019620" y="76199"/>
                  </a:lnTo>
                  <a:lnTo>
                    <a:pt x="2052835" y="38099"/>
                  </a:lnTo>
                  <a:lnTo>
                    <a:pt x="2084526" y="0"/>
                  </a:lnTo>
                  <a:lnTo>
                    <a:pt x="2138761" y="0"/>
                  </a:lnTo>
                  <a:lnTo>
                    <a:pt x="2170449" y="38099"/>
                  </a:lnTo>
                  <a:lnTo>
                    <a:pt x="2203664" y="76199"/>
                  </a:lnTo>
                  <a:lnTo>
                    <a:pt x="2235354" y="114299"/>
                  </a:lnTo>
                  <a:lnTo>
                    <a:pt x="2262473" y="126999"/>
                  </a:lnTo>
                  <a:close/>
                </a:path>
                <a:path w="5636895" h="7810500">
                  <a:moveTo>
                    <a:pt x="2556201" y="126999"/>
                  </a:moveTo>
                  <a:lnTo>
                    <a:pt x="2262473" y="126999"/>
                  </a:lnTo>
                  <a:lnTo>
                    <a:pt x="2289592" y="114299"/>
                  </a:lnTo>
                  <a:lnTo>
                    <a:pt x="2321283" y="76199"/>
                  </a:lnTo>
                  <a:lnTo>
                    <a:pt x="2354499" y="38099"/>
                  </a:lnTo>
                  <a:lnTo>
                    <a:pt x="2386190" y="0"/>
                  </a:lnTo>
                  <a:lnTo>
                    <a:pt x="2439599" y="0"/>
                  </a:lnTo>
                  <a:lnTo>
                    <a:pt x="2469320" y="38099"/>
                  </a:lnTo>
                  <a:lnTo>
                    <a:pt x="2500185" y="76199"/>
                  </a:lnTo>
                  <a:lnTo>
                    <a:pt x="2529907" y="114299"/>
                  </a:lnTo>
                  <a:lnTo>
                    <a:pt x="2556201" y="126999"/>
                  </a:lnTo>
                  <a:close/>
                </a:path>
                <a:path w="5636895" h="7810500">
                  <a:moveTo>
                    <a:pt x="2857865" y="126999"/>
                  </a:moveTo>
                  <a:lnTo>
                    <a:pt x="2556201" y="126999"/>
                  </a:lnTo>
                  <a:lnTo>
                    <a:pt x="2583319" y="114299"/>
                  </a:lnTo>
                  <a:lnTo>
                    <a:pt x="2615009" y="76199"/>
                  </a:lnTo>
                  <a:lnTo>
                    <a:pt x="2648222" y="38099"/>
                  </a:lnTo>
                  <a:lnTo>
                    <a:pt x="2679911" y="0"/>
                  </a:lnTo>
                  <a:lnTo>
                    <a:pt x="2734148" y="0"/>
                  </a:lnTo>
                  <a:lnTo>
                    <a:pt x="2765839" y="38099"/>
                  </a:lnTo>
                  <a:lnTo>
                    <a:pt x="2799054" y="76199"/>
                  </a:lnTo>
                  <a:lnTo>
                    <a:pt x="2830746" y="114299"/>
                  </a:lnTo>
                  <a:lnTo>
                    <a:pt x="2857865" y="126999"/>
                  </a:lnTo>
                  <a:close/>
                </a:path>
                <a:path w="5636895" h="7810500">
                  <a:moveTo>
                    <a:pt x="3159528" y="126999"/>
                  </a:moveTo>
                  <a:lnTo>
                    <a:pt x="2857865" y="126999"/>
                  </a:lnTo>
                  <a:lnTo>
                    <a:pt x="2884980" y="114299"/>
                  </a:lnTo>
                  <a:lnTo>
                    <a:pt x="2916669" y="76199"/>
                  </a:lnTo>
                  <a:lnTo>
                    <a:pt x="2949883" y="38099"/>
                  </a:lnTo>
                  <a:lnTo>
                    <a:pt x="2981574" y="0"/>
                  </a:lnTo>
                  <a:lnTo>
                    <a:pt x="3035812" y="0"/>
                  </a:lnTo>
                  <a:lnTo>
                    <a:pt x="3067503" y="38099"/>
                  </a:lnTo>
                  <a:lnTo>
                    <a:pt x="3100718" y="76199"/>
                  </a:lnTo>
                  <a:lnTo>
                    <a:pt x="3132409" y="114299"/>
                  </a:lnTo>
                  <a:lnTo>
                    <a:pt x="3159528" y="126999"/>
                  </a:lnTo>
                  <a:close/>
                </a:path>
                <a:path w="5636895" h="7810500">
                  <a:moveTo>
                    <a:pt x="3453249" y="126999"/>
                  </a:moveTo>
                  <a:lnTo>
                    <a:pt x="3159528" y="126999"/>
                  </a:lnTo>
                  <a:lnTo>
                    <a:pt x="3185821" y="114299"/>
                  </a:lnTo>
                  <a:lnTo>
                    <a:pt x="3215542" y="76199"/>
                  </a:lnTo>
                  <a:lnTo>
                    <a:pt x="3246406" y="38099"/>
                  </a:lnTo>
                  <a:lnTo>
                    <a:pt x="3276128" y="0"/>
                  </a:lnTo>
                  <a:lnTo>
                    <a:pt x="3329539" y="0"/>
                  </a:lnTo>
                  <a:lnTo>
                    <a:pt x="3361230" y="38099"/>
                  </a:lnTo>
                  <a:lnTo>
                    <a:pt x="3394444" y="76199"/>
                  </a:lnTo>
                  <a:lnTo>
                    <a:pt x="3426133" y="114299"/>
                  </a:lnTo>
                  <a:lnTo>
                    <a:pt x="3453249" y="126999"/>
                  </a:lnTo>
                  <a:close/>
                </a:path>
                <a:path w="5636895" h="7810500">
                  <a:moveTo>
                    <a:pt x="3762856" y="126999"/>
                  </a:moveTo>
                  <a:lnTo>
                    <a:pt x="3453249" y="126999"/>
                  </a:lnTo>
                  <a:lnTo>
                    <a:pt x="3480368" y="114299"/>
                  </a:lnTo>
                  <a:lnTo>
                    <a:pt x="3512059" y="76199"/>
                  </a:lnTo>
                  <a:lnTo>
                    <a:pt x="3545274" y="38099"/>
                  </a:lnTo>
                  <a:lnTo>
                    <a:pt x="3576965" y="0"/>
                  </a:lnTo>
                  <a:lnTo>
                    <a:pt x="3632028" y="0"/>
                  </a:lnTo>
                  <a:lnTo>
                    <a:pt x="3665688" y="38099"/>
                  </a:lnTo>
                  <a:lnTo>
                    <a:pt x="3701252" y="76199"/>
                  </a:lnTo>
                  <a:lnTo>
                    <a:pt x="3734911" y="114299"/>
                  </a:lnTo>
                  <a:lnTo>
                    <a:pt x="3762856" y="126999"/>
                  </a:lnTo>
                  <a:close/>
                </a:path>
                <a:path w="5636895" h="7810500">
                  <a:moveTo>
                    <a:pt x="4056576" y="126999"/>
                  </a:moveTo>
                  <a:lnTo>
                    <a:pt x="3762856" y="126999"/>
                  </a:lnTo>
                  <a:lnTo>
                    <a:pt x="3788320" y="114299"/>
                  </a:lnTo>
                  <a:lnTo>
                    <a:pt x="3816073" y="76199"/>
                  </a:lnTo>
                  <a:lnTo>
                    <a:pt x="3844589" y="38099"/>
                  </a:lnTo>
                  <a:lnTo>
                    <a:pt x="3872344" y="0"/>
                  </a:lnTo>
                  <a:lnTo>
                    <a:pt x="3925753" y="0"/>
                  </a:lnTo>
                  <a:lnTo>
                    <a:pt x="3959412" y="38099"/>
                  </a:lnTo>
                  <a:lnTo>
                    <a:pt x="3994976" y="76199"/>
                  </a:lnTo>
                  <a:lnTo>
                    <a:pt x="4028634" y="114299"/>
                  </a:lnTo>
                  <a:lnTo>
                    <a:pt x="4056576" y="126999"/>
                  </a:lnTo>
                  <a:close/>
                </a:path>
                <a:path w="5636895" h="7810500">
                  <a:moveTo>
                    <a:pt x="4350304" y="126999"/>
                  </a:moveTo>
                  <a:lnTo>
                    <a:pt x="4056576" y="126999"/>
                  </a:lnTo>
                  <a:lnTo>
                    <a:pt x="4082870" y="114299"/>
                  </a:lnTo>
                  <a:lnTo>
                    <a:pt x="4112593" y="76199"/>
                  </a:lnTo>
                  <a:lnTo>
                    <a:pt x="4143459" y="38099"/>
                  </a:lnTo>
                  <a:lnTo>
                    <a:pt x="4173182" y="0"/>
                  </a:lnTo>
                  <a:lnTo>
                    <a:pt x="4226591" y="0"/>
                  </a:lnTo>
                  <a:lnTo>
                    <a:pt x="4258280" y="38099"/>
                  </a:lnTo>
                  <a:lnTo>
                    <a:pt x="4291494" y="76199"/>
                  </a:lnTo>
                  <a:lnTo>
                    <a:pt x="4323185" y="114299"/>
                  </a:lnTo>
                  <a:lnTo>
                    <a:pt x="4350304" y="126999"/>
                  </a:lnTo>
                  <a:close/>
                </a:path>
                <a:path w="5636895" h="7810500">
                  <a:moveTo>
                    <a:pt x="4961574" y="126999"/>
                  </a:moveTo>
                  <a:lnTo>
                    <a:pt x="4350304" y="126999"/>
                  </a:lnTo>
                  <a:lnTo>
                    <a:pt x="4377423" y="114299"/>
                  </a:lnTo>
                  <a:lnTo>
                    <a:pt x="4409113" y="76199"/>
                  </a:lnTo>
                  <a:lnTo>
                    <a:pt x="4442327" y="38099"/>
                  </a:lnTo>
                  <a:lnTo>
                    <a:pt x="4474016" y="0"/>
                  </a:lnTo>
                  <a:lnTo>
                    <a:pt x="4537105" y="0"/>
                  </a:lnTo>
                  <a:lnTo>
                    <a:pt x="4623937" y="63499"/>
                  </a:lnTo>
                  <a:lnTo>
                    <a:pt x="4659911" y="88899"/>
                  </a:lnTo>
                  <a:lnTo>
                    <a:pt x="4911189" y="88899"/>
                  </a:lnTo>
                  <a:lnTo>
                    <a:pt x="4933629" y="114299"/>
                  </a:lnTo>
                  <a:lnTo>
                    <a:pt x="4961574" y="126999"/>
                  </a:lnTo>
                  <a:close/>
                </a:path>
                <a:path w="5636895" h="7810500">
                  <a:moveTo>
                    <a:pt x="4911189" y="88899"/>
                  </a:moveTo>
                  <a:lnTo>
                    <a:pt x="4659911" y="88899"/>
                  </a:lnTo>
                  <a:lnTo>
                    <a:pt x="4693398" y="63499"/>
                  </a:lnTo>
                  <a:lnTo>
                    <a:pt x="4769308" y="0"/>
                  </a:lnTo>
                  <a:lnTo>
                    <a:pt x="4830740" y="0"/>
                  </a:lnTo>
                  <a:lnTo>
                    <a:pt x="4864402" y="38099"/>
                  </a:lnTo>
                  <a:lnTo>
                    <a:pt x="4899968" y="76199"/>
                  </a:lnTo>
                  <a:lnTo>
                    <a:pt x="4911189" y="88899"/>
                  </a:lnTo>
                  <a:close/>
                </a:path>
                <a:path w="5636895" h="7810500">
                  <a:moveTo>
                    <a:pt x="5263231" y="126999"/>
                  </a:moveTo>
                  <a:lnTo>
                    <a:pt x="4961574" y="126999"/>
                  </a:lnTo>
                  <a:lnTo>
                    <a:pt x="4988690" y="114299"/>
                  </a:lnTo>
                  <a:lnTo>
                    <a:pt x="5020379" y="76199"/>
                  </a:lnTo>
                  <a:lnTo>
                    <a:pt x="5053593" y="38099"/>
                  </a:lnTo>
                  <a:lnTo>
                    <a:pt x="5085284" y="0"/>
                  </a:lnTo>
                  <a:lnTo>
                    <a:pt x="5139521" y="0"/>
                  </a:lnTo>
                  <a:lnTo>
                    <a:pt x="5171212" y="38099"/>
                  </a:lnTo>
                  <a:lnTo>
                    <a:pt x="5204426" y="76199"/>
                  </a:lnTo>
                  <a:lnTo>
                    <a:pt x="5236115" y="114299"/>
                  </a:lnTo>
                  <a:lnTo>
                    <a:pt x="5263231" y="126999"/>
                  </a:lnTo>
                  <a:close/>
                </a:path>
                <a:path w="5636895" h="7810500">
                  <a:moveTo>
                    <a:pt x="5636014" y="330199"/>
                  </a:moveTo>
                  <a:lnTo>
                    <a:pt x="5635477" y="330199"/>
                  </a:lnTo>
                  <a:lnTo>
                    <a:pt x="5626107" y="253999"/>
                  </a:lnTo>
                  <a:lnTo>
                    <a:pt x="5616571" y="190499"/>
                  </a:lnTo>
                  <a:lnTo>
                    <a:pt x="5607502" y="126999"/>
                  </a:lnTo>
                  <a:lnTo>
                    <a:pt x="5603276" y="101599"/>
                  </a:lnTo>
                  <a:lnTo>
                    <a:pt x="5598738" y="88899"/>
                  </a:lnTo>
                  <a:lnTo>
                    <a:pt x="5610101" y="114299"/>
                  </a:lnTo>
                  <a:lnTo>
                    <a:pt x="5620360" y="152399"/>
                  </a:lnTo>
                  <a:lnTo>
                    <a:pt x="5628698" y="203199"/>
                  </a:lnTo>
                  <a:lnTo>
                    <a:pt x="5634299" y="253999"/>
                  </a:lnTo>
                  <a:lnTo>
                    <a:pt x="5636348" y="317499"/>
                  </a:lnTo>
                  <a:lnTo>
                    <a:pt x="5636014" y="330199"/>
                  </a:lnTo>
                  <a:close/>
                </a:path>
                <a:path w="5636895" h="7810500">
                  <a:moveTo>
                    <a:pt x="5635014" y="368299"/>
                  </a:moveTo>
                  <a:lnTo>
                    <a:pt x="5636014" y="330199"/>
                  </a:lnTo>
                  <a:lnTo>
                    <a:pt x="5636166" y="330199"/>
                  </a:lnTo>
                  <a:lnTo>
                    <a:pt x="5635014" y="368299"/>
                  </a:lnTo>
                  <a:close/>
                </a:path>
                <a:path w="5636895" h="7810500">
                  <a:moveTo>
                    <a:pt x="28622" y="7673179"/>
                  </a:moveTo>
                  <a:lnTo>
                    <a:pt x="3469" y="7619999"/>
                  </a:lnTo>
                  <a:lnTo>
                    <a:pt x="651" y="7569199"/>
                  </a:lnTo>
                  <a:lnTo>
                    <a:pt x="0" y="7505699"/>
                  </a:lnTo>
                  <a:lnTo>
                    <a:pt x="1333" y="7467599"/>
                  </a:lnTo>
                  <a:lnTo>
                    <a:pt x="1080" y="7480299"/>
                  </a:lnTo>
                  <a:lnTo>
                    <a:pt x="10271" y="7543799"/>
                  </a:lnTo>
                  <a:lnTo>
                    <a:pt x="19807" y="7607299"/>
                  </a:lnTo>
                  <a:lnTo>
                    <a:pt x="28622" y="7673179"/>
                  </a:lnTo>
                  <a:close/>
                </a:path>
                <a:path w="5636895" h="7810500">
                  <a:moveTo>
                    <a:pt x="3175400" y="7772399"/>
                  </a:moveTo>
                  <a:lnTo>
                    <a:pt x="3148285" y="7759699"/>
                  </a:lnTo>
                  <a:lnTo>
                    <a:pt x="3116596" y="7721599"/>
                  </a:lnTo>
                  <a:lnTo>
                    <a:pt x="3083382" y="7670799"/>
                  </a:lnTo>
                  <a:lnTo>
                    <a:pt x="3051691" y="7645399"/>
                  </a:lnTo>
                  <a:lnTo>
                    <a:pt x="3024572" y="7619999"/>
                  </a:lnTo>
                  <a:lnTo>
                    <a:pt x="4524947" y="7619999"/>
                  </a:lnTo>
                  <a:lnTo>
                    <a:pt x="4502751" y="7645399"/>
                  </a:lnTo>
                  <a:lnTo>
                    <a:pt x="4477026" y="7670799"/>
                  </a:lnTo>
                  <a:lnTo>
                    <a:pt x="3326236" y="7670799"/>
                  </a:lnTo>
                  <a:lnTo>
                    <a:pt x="3291504" y="7683499"/>
                  </a:lnTo>
                  <a:lnTo>
                    <a:pt x="3210132" y="7759699"/>
                  </a:lnTo>
                  <a:lnTo>
                    <a:pt x="3175400" y="7772399"/>
                  </a:lnTo>
                  <a:close/>
                </a:path>
                <a:path w="5636895" h="7810500">
                  <a:moveTo>
                    <a:pt x="4667847" y="7772399"/>
                  </a:moveTo>
                  <a:lnTo>
                    <a:pt x="4641553" y="7759699"/>
                  </a:lnTo>
                  <a:lnTo>
                    <a:pt x="4611830" y="7721599"/>
                  </a:lnTo>
                  <a:lnTo>
                    <a:pt x="4580964" y="7670799"/>
                  </a:lnTo>
                  <a:lnTo>
                    <a:pt x="4551241" y="7645399"/>
                  </a:lnTo>
                  <a:lnTo>
                    <a:pt x="4524947" y="7619999"/>
                  </a:lnTo>
                  <a:lnTo>
                    <a:pt x="4826618" y="7619999"/>
                  </a:lnTo>
                  <a:lnTo>
                    <a:pt x="4798673" y="7645399"/>
                  </a:lnTo>
                  <a:lnTo>
                    <a:pt x="4765012" y="7670799"/>
                  </a:lnTo>
                  <a:lnTo>
                    <a:pt x="4729447" y="7721599"/>
                  </a:lnTo>
                  <a:lnTo>
                    <a:pt x="4695788" y="7759699"/>
                  </a:lnTo>
                  <a:lnTo>
                    <a:pt x="4667847" y="7772399"/>
                  </a:lnTo>
                  <a:close/>
                </a:path>
                <a:path w="5636895" h="7810500">
                  <a:moveTo>
                    <a:pt x="4977446" y="7772399"/>
                  </a:moveTo>
                  <a:lnTo>
                    <a:pt x="4950327" y="7759699"/>
                  </a:lnTo>
                  <a:lnTo>
                    <a:pt x="4918637" y="7721599"/>
                  </a:lnTo>
                  <a:lnTo>
                    <a:pt x="4885423" y="7670799"/>
                  </a:lnTo>
                  <a:lnTo>
                    <a:pt x="4853734" y="7645399"/>
                  </a:lnTo>
                  <a:lnTo>
                    <a:pt x="4826618" y="7619999"/>
                  </a:lnTo>
                  <a:lnTo>
                    <a:pt x="5120338" y="7619999"/>
                  </a:lnTo>
                  <a:lnTo>
                    <a:pt x="5094048" y="7645399"/>
                  </a:lnTo>
                  <a:lnTo>
                    <a:pt x="5064328" y="7670799"/>
                  </a:lnTo>
                  <a:lnTo>
                    <a:pt x="5033463" y="7721599"/>
                  </a:lnTo>
                  <a:lnTo>
                    <a:pt x="5003740" y="7759699"/>
                  </a:lnTo>
                  <a:lnTo>
                    <a:pt x="4977446" y="7772399"/>
                  </a:lnTo>
                  <a:close/>
                </a:path>
                <a:path w="5636895" h="7810500">
                  <a:moveTo>
                    <a:pt x="5279110" y="7772399"/>
                  </a:moveTo>
                  <a:lnTo>
                    <a:pt x="5251166" y="7759699"/>
                  </a:lnTo>
                  <a:lnTo>
                    <a:pt x="5217506" y="7721599"/>
                  </a:lnTo>
                  <a:lnTo>
                    <a:pt x="5181942" y="7670799"/>
                  </a:lnTo>
                  <a:lnTo>
                    <a:pt x="5148283" y="7645399"/>
                  </a:lnTo>
                  <a:lnTo>
                    <a:pt x="5120338" y="7619999"/>
                  </a:lnTo>
                  <a:lnTo>
                    <a:pt x="5422002" y="7619999"/>
                  </a:lnTo>
                  <a:lnTo>
                    <a:pt x="5395712" y="7645399"/>
                  </a:lnTo>
                  <a:lnTo>
                    <a:pt x="5365991" y="7670799"/>
                  </a:lnTo>
                  <a:lnTo>
                    <a:pt x="5335126" y="7721599"/>
                  </a:lnTo>
                  <a:lnTo>
                    <a:pt x="5305404" y="7759699"/>
                  </a:lnTo>
                  <a:lnTo>
                    <a:pt x="5279110" y="7772399"/>
                  </a:lnTo>
                  <a:close/>
                </a:path>
                <a:path w="5636895" h="7810500">
                  <a:moveTo>
                    <a:pt x="5585657" y="7759699"/>
                  </a:moveTo>
                  <a:lnTo>
                    <a:pt x="5545447" y="7734299"/>
                  </a:lnTo>
                  <a:lnTo>
                    <a:pt x="5509107" y="7696199"/>
                  </a:lnTo>
                  <a:lnTo>
                    <a:pt x="5476506" y="7658099"/>
                  </a:lnTo>
                  <a:lnTo>
                    <a:pt x="5447515" y="7632699"/>
                  </a:lnTo>
                  <a:lnTo>
                    <a:pt x="5422002" y="7619999"/>
                  </a:lnTo>
                  <a:lnTo>
                    <a:pt x="5596268" y="7619999"/>
                  </a:lnTo>
                  <a:lnTo>
                    <a:pt x="5591922" y="7670799"/>
                  </a:lnTo>
                  <a:lnTo>
                    <a:pt x="5588119" y="7708899"/>
                  </a:lnTo>
                  <a:lnTo>
                    <a:pt x="5585657" y="7759699"/>
                  </a:lnTo>
                  <a:close/>
                </a:path>
                <a:path w="5636895" h="7810500">
                  <a:moveTo>
                    <a:pt x="500122" y="7810499"/>
                  </a:moveTo>
                  <a:lnTo>
                    <a:pt x="473832" y="7797799"/>
                  </a:lnTo>
                  <a:lnTo>
                    <a:pt x="444111" y="7772399"/>
                  </a:lnTo>
                  <a:lnTo>
                    <a:pt x="413246" y="7721599"/>
                  </a:lnTo>
                  <a:lnTo>
                    <a:pt x="383523" y="7683499"/>
                  </a:lnTo>
                  <a:lnTo>
                    <a:pt x="357230" y="7670799"/>
                  </a:lnTo>
                  <a:lnTo>
                    <a:pt x="658894" y="7670799"/>
                  </a:lnTo>
                  <a:lnTo>
                    <a:pt x="630949" y="7683499"/>
                  </a:lnTo>
                  <a:lnTo>
                    <a:pt x="597290" y="7721599"/>
                  </a:lnTo>
                  <a:lnTo>
                    <a:pt x="561726" y="7772399"/>
                  </a:lnTo>
                  <a:lnTo>
                    <a:pt x="528066" y="7797799"/>
                  </a:lnTo>
                  <a:lnTo>
                    <a:pt x="500122" y="7810499"/>
                  </a:lnTo>
                  <a:close/>
                </a:path>
                <a:path w="5636895" h="7810500">
                  <a:moveTo>
                    <a:pt x="793850" y="7810499"/>
                  </a:moveTo>
                  <a:lnTo>
                    <a:pt x="768382" y="7797799"/>
                  </a:lnTo>
                  <a:lnTo>
                    <a:pt x="740629" y="7772399"/>
                  </a:lnTo>
                  <a:lnTo>
                    <a:pt x="712114" y="7721599"/>
                  </a:lnTo>
                  <a:lnTo>
                    <a:pt x="684361" y="7683499"/>
                  </a:lnTo>
                  <a:lnTo>
                    <a:pt x="658894" y="7670799"/>
                  </a:lnTo>
                  <a:lnTo>
                    <a:pt x="952621" y="7670799"/>
                  </a:lnTo>
                  <a:lnTo>
                    <a:pt x="924677" y="7683499"/>
                  </a:lnTo>
                  <a:lnTo>
                    <a:pt x="891018" y="7721599"/>
                  </a:lnTo>
                  <a:lnTo>
                    <a:pt x="855453" y="7772399"/>
                  </a:lnTo>
                  <a:lnTo>
                    <a:pt x="821794" y="7797799"/>
                  </a:lnTo>
                  <a:lnTo>
                    <a:pt x="793850" y="7810499"/>
                  </a:lnTo>
                  <a:close/>
                </a:path>
                <a:path w="5636895" h="7810500">
                  <a:moveTo>
                    <a:pt x="1095513" y="7810499"/>
                  </a:moveTo>
                  <a:lnTo>
                    <a:pt x="1069220" y="7797799"/>
                  </a:lnTo>
                  <a:lnTo>
                    <a:pt x="1039497" y="7772399"/>
                  </a:lnTo>
                  <a:lnTo>
                    <a:pt x="1008632" y="7721599"/>
                  </a:lnTo>
                  <a:lnTo>
                    <a:pt x="978911" y="7683499"/>
                  </a:lnTo>
                  <a:lnTo>
                    <a:pt x="952621" y="7670799"/>
                  </a:lnTo>
                  <a:lnTo>
                    <a:pt x="1254285" y="7670799"/>
                  </a:lnTo>
                  <a:lnTo>
                    <a:pt x="1226341" y="7683499"/>
                  </a:lnTo>
                  <a:lnTo>
                    <a:pt x="1192681" y="7721599"/>
                  </a:lnTo>
                  <a:lnTo>
                    <a:pt x="1157117" y="7772399"/>
                  </a:lnTo>
                  <a:lnTo>
                    <a:pt x="1123458" y="7797799"/>
                  </a:lnTo>
                  <a:lnTo>
                    <a:pt x="1095513" y="7810499"/>
                  </a:lnTo>
                  <a:close/>
                </a:path>
                <a:path w="5636895" h="7810500">
                  <a:moveTo>
                    <a:pt x="1405113" y="7810499"/>
                  </a:moveTo>
                  <a:lnTo>
                    <a:pt x="1377997" y="7797799"/>
                  </a:lnTo>
                  <a:lnTo>
                    <a:pt x="1346307" y="7772399"/>
                  </a:lnTo>
                  <a:lnTo>
                    <a:pt x="1313091" y="7721599"/>
                  </a:lnTo>
                  <a:lnTo>
                    <a:pt x="1281401" y="7683499"/>
                  </a:lnTo>
                  <a:lnTo>
                    <a:pt x="1254285" y="7670799"/>
                  </a:lnTo>
                  <a:lnTo>
                    <a:pt x="1548005" y="7670799"/>
                  </a:lnTo>
                  <a:lnTo>
                    <a:pt x="1521715" y="7683499"/>
                  </a:lnTo>
                  <a:lnTo>
                    <a:pt x="1491994" y="7721599"/>
                  </a:lnTo>
                  <a:lnTo>
                    <a:pt x="1461129" y="7772399"/>
                  </a:lnTo>
                  <a:lnTo>
                    <a:pt x="1431407" y="7797799"/>
                  </a:lnTo>
                  <a:lnTo>
                    <a:pt x="1405113" y="7810499"/>
                  </a:lnTo>
                  <a:close/>
                </a:path>
                <a:path w="5636895" h="7810500">
                  <a:moveTo>
                    <a:pt x="1690897" y="7772399"/>
                  </a:moveTo>
                  <a:lnTo>
                    <a:pt x="1657409" y="7759699"/>
                  </a:lnTo>
                  <a:lnTo>
                    <a:pt x="1581497" y="7683499"/>
                  </a:lnTo>
                  <a:lnTo>
                    <a:pt x="1548005" y="7670799"/>
                  </a:lnTo>
                  <a:lnTo>
                    <a:pt x="1849669" y="7670799"/>
                  </a:lnTo>
                  <a:lnTo>
                    <a:pt x="1813700" y="7683499"/>
                  </a:lnTo>
                  <a:lnTo>
                    <a:pt x="1726870" y="7759699"/>
                  </a:lnTo>
                  <a:lnTo>
                    <a:pt x="1690897" y="7772399"/>
                  </a:lnTo>
                  <a:close/>
                </a:path>
                <a:path w="5636895" h="7810500">
                  <a:moveTo>
                    <a:pt x="2000504" y="7772399"/>
                  </a:moveTo>
                  <a:lnTo>
                    <a:pt x="1965772" y="7759699"/>
                  </a:lnTo>
                  <a:lnTo>
                    <a:pt x="1884401" y="7683499"/>
                  </a:lnTo>
                  <a:lnTo>
                    <a:pt x="1849669" y="7670799"/>
                  </a:lnTo>
                  <a:lnTo>
                    <a:pt x="2143396" y="7670799"/>
                  </a:lnTo>
                  <a:lnTo>
                    <a:pt x="2109905" y="7683499"/>
                  </a:lnTo>
                  <a:lnTo>
                    <a:pt x="2033995" y="7759699"/>
                  </a:lnTo>
                  <a:lnTo>
                    <a:pt x="2000504" y="7772399"/>
                  </a:lnTo>
                  <a:close/>
                </a:path>
                <a:path w="5636895" h="7810500">
                  <a:moveTo>
                    <a:pt x="2302168" y="7772399"/>
                  </a:moveTo>
                  <a:lnTo>
                    <a:pt x="2266196" y="7759699"/>
                  </a:lnTo>
                  <a:lnTo>
                    <a:pt x="2179369" y="7683499"/>
                  </a:lnTo>
                  <a:lnTo>
                    <a:pt x="2143396" y="7670799"/>
                  </a:lnTo>
                  <a:lnTo>
                    <a:pt x="2437117" y="7670799"/>
                  </a:lnTo>
                  <a:lnTo>
                    <a:pt x="2404869" y="7683499"/>
                  </a:lnTo>
                  <a:lnTo>
                    <a:pt x="2334416" y="7759699"/>
                  </a:lnTo>
                  <a:lnTo>
                    <a:pt x="2302168" y="7772399"/>
                  </a:lnTo>
                  <a:close/>
                </a:path>
                <a:path w="5636895" h="7810500">
                  <a:moveTo>
                    <a:pt x="2595896" y="7810499"/>
                  </a:moveTo>
                  <a:lnTo>
                    <a:pt x="2567951" y="7797799"/>
                  </a:lnTo>
                  <a:lnTo>
                    <a:pt x="2534289" y="7772399"/>
                  </a:lnTo>
                  <a:lnTo>
                    <a:pt x="2498723" y="7721599"/>
                  </a:lnTo>
                  <a:lnTo>
                    <a:pt x="2465062" y="7683499"/>
                  </a:lnTo>
                  <a:lnTo>
                    <a:pt x="2437117" y="7670799"/>
                  </a:lnTo>
                  <a:lnTo>
                    <a:pt x="2738788" y="7670799"/>
                  </a:lnTo>
                  <a:lnTo>
                    <a:pt x="2712494" y="7683499"/>
                  </a:lnTo>
                  <a:lnTo>
                    <a:pt x="2682772" y="7721599"/>
                  </a:lnTo>
                  <a:lnTo>
                    <a:pt x="2651907" y="7772399"/>
                  </a:lnTo>
                  <a:lnTo>
                    <a:pt x="2622186" y="7797799"/>
                  </a:lnTo>
                  <a:lnTo>
                    <a:pt x="2595896" y="7810499"/>
                  </a:lnTo>
                  <a:close/>
                </a:path>
                <a:path w="5636895" h="7810500">
                  <a:moveTo>
                    <a:pt x="2881680" y="7772399"/>
                  </a:moveTo>
                  <a:lnTo>
                    <a:pt x="2848188" y="7759699"/>
                  </a:lnTo>
                  <a:lnTo>
                    <a:pt x="2772276" y="7683499"/>
                  </a:lnTo>
                  <a:lnTo>
                    <a:pt x="2738788" y="7670799"/>
                  </a:lnTo>
                  <a:lnTo>
                    <a:pt x="2968558" y="7670799"/>
                  </a:lnTo>
                  <a:lnTo>
                    <a:pt x="2937694" y="7721599"/>
                  </a:lnTo>
                  <a:lnTo>
                    <a:pt x="2907973" y="7759699"/>
                  </a:lnTo>
                  <a:lnTo>
                    <a:pt x="2881680" y="7772399"/>
                  </a:lnTo>
                  <a:close/>
                </a:path>
                <a:path w="5636895" h="7810500">
                  <a:moveTo>
                    <a:pt x="3461192" y="7810499"/>
                  </a:moveTo>
                  <a:lnTo>
                    <a:pt x="3435724" y="7797799"/>
                  </a:lnTo>
                  <a:lnTo>
                    <a:pt x="3407971" y="7772399"/>
                  </a:lnTo>
                  <a:lnTo>
                    <a:pt x="3379456" y="7721599"/>
                  </a:lnTo>
                  <a:lnTo>
                    <a:pt x="3351703" y="7683499"/>
                  </a:lnTo>
                  <a:lnTo>
                    <a:pt x="3326236" y="7670799"/>
                  </a:lnTo>
                  <a:lnTo>
                    <a:pt x="3619964" y="7670799"/>
                  </a:lnTo>
                  <a:lnTo>
                    <a:pt x="3592018" y="7683499"/>
                  </a:lnTo>
                  <a:lnTo>
                    <a:pt x="3558358" y="7721599"/>
                  </a:lnTo>
                  <a:lnTo>
                    <a:pt x="3522792" y="7772399"/>
                  </a:lnTo>
                  <a:lnTo>
                    <a:pt x="3489133" y="7797799"/>
                  </a:lnTo>
                  <a:lnTo>
                    <a:pt x="3461192" y="7810499"/>
                  </a:lnTo>
                  <a:close/>
                </a:path>
                <a:path w="5636895" h="7810500">
                  <a:moveTo>
                    <a:pt x="3778728" y="7810499"/>
                  </a:moveTo>
                  <a:lnTo>
                    <a:pt x="3750786" y="7797799"/>
                  </a:lnTo>
                  <a:lnTo>
                    <a:pt x="3717128" y="7772399"/>
                  </a:lnTo>
                  <a:lnTo>
                    <a:pt x="3681563" y="7721599"/>
                  </a:lnTo>
                  <a:lnTo>
                    <a:pt x="3647905" y="7683499"/>
                  </a:lnTo>
                  <a:lnTo>
                    <a:pt x="3619964" y="7670799"/>
                  </a:lnTo>
                  <a:lnTo>
                    <a:pt x="3921627" y="7670799"/>
                  </a:lnTo>
                  <a:lnTo>
                    <a:pt x="3895334" y="7683499"/>
                  </a:lnTo>
                  <a:lnTo>
                    <a:pt x="3865610" y="7721599"/>
                  </a:lnTo>
                  <a:lnTo>
                    <a:pt x="3834744" y="7772399"/>
                  </a:lnTo>
                  <a:lnTo>
                    <a:pt x="3805021" y="7797799"/>
                  </a:lnTo>
                  <a:lnTo>
                    <a:pt x="3778728" y="7810499"/>
                  </a:lnTo>
                  <a:close/>
                </a:path>
                <a:path w="5636895" h="7810500">
                  <a:moveTo>
                    <a:pt x="4072455" y="7810499"/>
                  </a:moveTo>
                  <a:lnTo>
                    <a:pt x="4045336" y="7797799"/>
                  </a:lnTo>
                  <a:lnTo>
                    <a:pt x="4013646" y="7772399"/>
                  </a:lnTo>
                  <a:lnTo>
                    <a:pt x="3980431" y="7721599"/>
                  </a:lnTo>
                  <a:lnTo>
                    <a:pt x="3948743" y="7683499"/>
                  </a:lnTo>
                  <a:lnTo>
                    <a:pt x="3921627" y="7670799"/>
                  </a:lnTo>
                  <a:lnTo>
                    <a:pt x="4223291" y="7670799"/>
                  </a:lnTo>
                  <a:lnTo>
                    <a:pt x="4196172" y="7683499"/>
                  </a:lnTo>
                  <a:lnTo>
                    <a:pt x="4164481" y="7721599"/>
                  </a:lnTo>
                  <a:lnTo>
                    <a:pt x="4131265" y="7772399"/>
                  </a:lnTo>
                  <a:lnTo>
                    <a:pt x="4099574" y="7797799"/>
                  </a:lnTo>
                  <a:lnTo>
                    <a:pt x="4072455" y="7810499"/>
                  </a:lnTo>
                  <a:close/>
                </a:path>
                <a:path w="5636895" h="7810500">
                  <a:moveTo>
                    <a:pt x="4374119" y="7810499"/>
                  </a:moveTo>
                  <a:lnTo>
                    <a:pt x="4347000" y="7797799"/>
                  </a:lnTo>
                  <a:lnTo>
                    <a:pt x="4315309" y="7772399"/>
                  </a:lnTo>
                  <a:lnTo>
                    <a:pt x="4282095" y="7721599"/>
                  </a:lnTo>
                  <a:lnTo>
                    <a:pt x="4250406" y="7683499"/>
                  </a:lnTo>
                  <a:lnTo>
                    <a:pt x="4223291" y="7670799"/>
                  </a:lnTo>
                  <a:lnTo>
                    <a:pt x="4477026" y="7670799"/>
                  </a:lnTo>
                  <a:lnTo>
                    <a:pt x="4422045" y="7772399"/>
                  </a:lnTo>
                  <a:lnTo>
                    <a:pt x="4396318" y="7797799"/>
                  </a:lnTo>
                  <a:lnTo>
                    <a:pt x="4374119" y="7810499"/>
                  </a:lnTo>
                  <a:close/>
                </a:path>
                <a:path w="5636895" h="7810500">
                  <a:moveTo>
                    <a:pt x="62648" y="7683499"/>
                  </a:moveTo>
                  <a:lnTo>
                    <a:pt x="30003" y="7683499"/>
                  </a:lnTo>
                  <a:lnTo>
                    <a:pt x="28622" y="7673179"/>
                  </a:lnTo>
                  <a:lnTo>
                    <a:pt x="62648" y="7683499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9701" y="432431"/>
              <a:ext cx="5918867" cy="829330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 rot="17700000">
            <a:off x="426486" y="801241"/>
            <a:ext cx="267884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650" spc="170" dirty="0">
                <a:solidFill>
                  <a:srgbClr val="00ADEF"/>
                </a:solidFill>
                <a:latin typeface="Trebuchet MS"/>
                <a:cs typeface="Trebuchet MS"/>
              </a:rPr>
              <a:t>G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pc="10" dirty="0"/>
              <a:t>67</a:t>
            </a:r>
          </a:p>
        </p:txBody>
      </p:sp>
      <p:sp>
        <p:nvSpPr>
          <p:cNvPr id="7" name="object 7"/>
          <p:cNvSpPr txBox="1"/>
          <p:nvPr/>
        </p:nvSpPr>
        <p:spPr>
          <a:xfrm rot="18660000">
            <a:off x="528505" y="673699"/>
            <a:ext cx="22514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650" spc="-6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 rot="19440000">
            <a:off x="610265" y="587002"/>
            <a:ext cx="247861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130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 rot="20340000">
            <a:off x="754825" y="499638"/>
            <a:ext cx="276432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15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 rot="21360000">
            <a:off x="960024" y="454822"/>
            <a:ext cx="276027" cy="212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5"/>
              </a:lnSpc>
            </a:pPr>
            <a:r>
              <a:rPr sz="1650" spc="10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 rot="600000">
            <a:off x="1153504" y="464408"/>
            <a:ext cx="248077" cy="212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5"/>
              </a:lnSpc>
            </a:pPr>
            <a:r>
              <a:rPr sz="1650" spc="130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 rot="1200000">
            <a:off x="1281121" y="496967"/>
            <a:ext cx="225535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-6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 rot="2160000">
            <a:off x="1434413" y="586451"/>
            <a:ext cx="251206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-30" dirty="0">
                <a:solidFill>
                  <a:srgbClr val="00ADEF"/>
                </a:solidFill>
                <a:latin typeface="Trebuchet MS"/>
                <a:cs typeface="Trebuchet MS"/>
              </a:rPr>
              <a:t>H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 rot="3180000">
            <a:off x="1552315" y="703737"/>
            <a:ext cx="24819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650" spc="105" dirty="0">
                <a:solidFill>
                  <a:srgbClr val="00ADEF"/>
                </a:solidFill>
                <a:latin typeface="Trebuchet MS"/>
                <a:cs typeface="Trebuchet MS"/>
              </a:rPr>
              <a:t>e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 rot="3900000">
            <a:off x="1624214" y="798212"/>
            <a:ext cx="215946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650" spc="-150" dirty="0">
                <a:solidFill>
                  <a:srgbClr val="00ADEF"/>
                </a:solidFill>
                <a:latin typeface="Trebuchet MS"/>
                <a:cs typeface="Trebuchet MS"/>
              </a:rPr>
              <a:t>l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 rot="4740000">
            <a:off x="1644005" y="904321"/>
            <a:ext cx="245042" cy="210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0"/>
              </a:lnSpc>
            </a:pPr>
            <a:r>
              <a:rPr sz="1650" spc="45" dirty="0">
                <a:solidFill>
                  <a:srgbClr val="00ADEF"/>
                </a:solidFill>
                <a:latin typeface="Trebuchet MS"/>
                <a:cs typeface="Trebuchet MS"/>
              </a:rPr>
              <a:t>p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23950" y="1466812"/>
            <a:ext cx="4478020" cy="782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40"/>
              </a:lnSpc>
              <a:spcBef>
                <a:spcPts val="100"/>
              </a:spcBef>
            </a:pPr>
            <a:r>
              <a:rPr sz="1800" dirty="0">
                <a:latin typeface="Webdings"/>
                <a:cs typeface="Webdings"/>
              </a:rPr>
              <a:t>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600" spc="-100" dirty="0">
                <a:latin typeface="Trebuchet MS"/>
                <a:cs typeface="Trebuchet MS"/>
              </a:rPr>
              <a:t>With </a:t>
            </a:r>
            <a:r>
              <a:rPr sz="1600" spc="-80" dirty="0">
                <a:latin typeface="Trebuchet MS"/>
                <a:cs typeface="Trebuchet MS"/>
              </a:rPr>
              <a:t>adjectives </a:t>
            </a:r>
            <a:r>
              <a:rPr sz="1600" spc="-105" dirty="0">
                <a:latin typeface="Trebuchet MS"/>
                <a:cs typeface="Trebuchet MS"/>
              </a:rPr>
              <a:t>that </a:t>
            </a:r>
            <a:r>
              <a:rPr sz="1600" spc="-20" dirty="0">
                <a:latin typeface="Trebuchet MS"/>
                <a:cs typeface="Trebuchet MS"/>
              </a:rPr>
              <a:t>end 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spc="-95" dirty="0">
                <a:latin typeface="Trebuchet MS"/>
                <a:cs typeface="Trebuchet MS"/>
              </a:rPr>
              <a:t>-</a:t>
            </a:r>
            <a:r>
              <a:rPr sz="1600" b="1" spc="-95" dirty="0">
                <a:latin typeface="Trebuchet MS"/>
                <a:cs typeface="Trebuchet MS"/>
              </a:rPr>
              <a:t>e</a:t>
            </a:r>
            <a:r>
              <a:rPr sz="1600" spc="-95" dirty="0">
                <a:latin typeface="Trebuchet MS"/>
                <a:cs typeface="Trebuchet MS"/>
              </a:rPr>
              <a:t>, </a:t>
            </a:r>
            <a:r>
              <a:rPr sz="1600" spc="15" dirty="0">
                <a:latin typeface="Trebuchet MS"/>
                <a:cs typeface="Trebuchet MS"/>
              </a:rPr>
              <a:t>add </a:t>
            </a:r>
            <a:r>
              <a:rPr sz="1600" spc="-90" dirty="0">
                <a:latin typeface="Trebuchet MS"/>
                <a:cs typeface="Trebuchet MS"/>
              </a:rPr>
              <a:t>-</a:t>
            </a:r>
            <a:r>
              <a:rPr sz="1600" b="1" spc="-90" dirty="0">
                <a:latin typeface="Trebuchet MS"/>
                <a:cs typeface="Trebuchet MS"/>
              </a:rPr>
              <a:t>r </a:t>
            </a:r>
            <a:r>
              <a:rPr sz="1600" spc="-110" dirty="0">
                <a:latin typeface="Trebuchet MS"/>
                <a:cs typeface="Trebuchet MS"/>
              </a:rPr>
              <a:t>to</a:t>
            </a:r>
            <a:r>
              <a:rPr sz="1600" spc="-235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form</a:t>
            </a:r>
            <a:endParaRPr sz="1600">
              <a:latin typeface="Trebuchet MS"/>
              <a:cs typeface="Trebuchet MS"/>
            </a:endParaRPr>
          </a:p>
          <a:p>
            <a:pPr marL="291465" marR="5080">
              <a:lnSpc>
                <a:spcPts val="1920"/>
              </a:lnSpc>
              <a:spcBef>
                <a:spcPts val="45"/>
              </a:spcBef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b="1" spc="-65" dirty="0">
                <a:latin typeface="Trebuchet MS"/>
                <a:cs typeface="Trebuchet MS"/>
              </a:rPr>
              <a:t>comparative</a:t>
            </a:r>
            <a:r>
              <a:rPr sz="1600" spc="-65" dirty="0">
                <a:latin typeface="Trebuchet MS"/>
                <a:cs typeface="Trebuchet MS"/>
              </a:rPr>
              <a:t>, </a:t>
            </a:r>
            <a:r>
              <a:rPr sz="1600" spc="10" dirty="0">
                <a:latin typeface="Trebuchet MS"/>
                <a:cs typeface="Trebuchet MS"/>
              </a:rPr>
              <a:t>and </a:t>
            </a:r>
            <a:r>
              <a:rPr sz="1600" spc="-65" dirty="0">
                <a:latin typeface="Trebuchet MS"/>
                <a:cs typeface="Trebuchet MS"/>
              </a:rPr>
              <a:t>-</a:t>
            </a:r>
            <a:r>
              <a:rPr sz="1600" b="1" spc="-65" dirty="0">
                <a:latin typeface="Trebuchet MS"/>
                <a:cs typeface="Trebuchet MS"/>
              </a:rPr>
              <a:t>st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75" dirty="0">
                <a:latin typeface="Trebuchet MS"/>
                <a:cs typeface="Trebuchet MS"/>
              </a:rPr>
              <a:t>form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204" dirty="0">
                <a:latin typeface="Trebuchet MS"/>
                <a:cs typeface="Trebuchet MS"/>
              </a:rPr>
              <a:t> </a:t>
            </a:r>
            <a:r>
              <a:rPr sz="1600" b="1" spc="-85" dirty="0">
                <a:latin typeface="Trebuchet MS"/>
                <a:cs typeface="Trebuchet MS"/>
              </a:rPr>
              <a:t>superlative</a:t>
            </a:r>
            <a:r>
              <a:rPr sz="1600" spc="-85" dirty="0">
                <a:latin typeface="Trebuchet MS"/>
                <a:cs typeface="Trebuchet MS"/>
              </a:rPr>
              <a:t>.  </a:t>
            </a:r>
            <a:r>
              <a:rPr sz="1600" spc="-105" dirty="0">
                <a:latin typeface="Trebuchet MS"/>
                <a:cs typeface="Trebuchet MS"/>
              </a:rPr>
              <a:t>For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example:</a:t>
            </a:r>
            <a:endParaRPr sz="1600">
              <a:latin typeface="Trebuchet MS"/>
              <a:cs typeface="Trebuchet MS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1732381" y="2217064"/>
          <a:ext cx="3820795" cy="13101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5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9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9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7034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spc="-50" dirty="0">
                          <a:solidFill>
                            <a:srgbClr val="00ADEF"/>
                          </a:solidFill>
                          <a:latin typeface="Trebuchet MS"/>
                          <a:cs typeface="Trebuchet MS"/>
                        </a:rPr>
                        <a:t>Comparative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/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spc="-70" dirty="0">
                          <a:solidFill>
                            <a:srgbClr val="00ADEF"/>
                          </a:solidFill>
                          <a:latin typeface="Trebuchet MS"/>
                          <a:cs typeface="Trebuchet MS"/>
                        </a:rPr>
                        <a:t>Superlative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943">
                <a:tc>
                  <a:txBody>
                    <a:bodyPr/>
                    <a:lstStyle/>
                    <a:p>
                      <a:pPr marL="31750">
                        <a:lnSpc>
                          <a:spcPts val="1885"/>
                        </a:lnSpc>
                        <a:spcBef>
                          <a:spcPts val="80"/>
                        </a:spcBef>
                      </a:pPr>
                      <a:r>
                        <a:rPr sz="1600" spc="-45" dirty="0">
                          <a:latin typeface="Trebuchet MS"/>
                          <a:cs typeface="Trebuchet MS"/>
                        </a:rPr>
                        <a:t>close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0160" marB="0"/>
                </a:tc>
                <a:tc>
                  <a:txBody>
                    <a:bodyPr/>
                    <a:lstStyle/>
                    <a:p>
                      <a:pPr marL="407034">
                        <a:lnSpc>
                          <a:spcPts val="1885"/>
                        </a:lnSpc>
                        <a:spcBef>
                          <a:spcPts val="80"/>
                        </a:spcBef>
                      </a:pPr>
                      <a:r>
                        <a:rPr sz="1600" spc="-60" dirty="0">
                          <a:latin typeface="Trebuchet MS"/>
                          <a:cs typeface="Trebuchet MS"/>
                        </a:rPr>
                        <a:t>close</a:t>
                      </a:r>
                      <a:r>
                        <a:rPr sz="1600" b="1" spc="-60" dirty="0">
                          <a:latin typeface="Trebuchet MS"/>
                          <a:cs typeface="Trebuchet MS"/>
                        </a:rPr>
                        <a:t>r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0160" marB="0"/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ts val="1885"/>
                        </a:lnSpc>
                        <a:spcBef>
                          <a:spcPts val="80"/>
                        </a:spcBef>
                      </a:pPr>
                      <a:r>
                        <a:rPr sz="1600" spc="-55" dirty="0">
                          <a:latin typeface="Trebuchet MS"/>
                          <a:cs typeface="Trebuchet MS"/>
                        </a:rPr>
                        <a:t>close</a:t>
                      </a:r>
                      <a:r>
                        <a:rPr sz="1600" b="1" spc="-55" dirty="0">
                          <a:latin typeface="Trebuchet MS"/>
                          <a:cs typeface="Trebuchet MS"/>
                        </a:rPr>
                        <a:t>st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016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39">
                <a:tc>
                  <a:txBody>
                    <a:bodyPr/>
                    <a:lstStyle/>
                    <a:p>
                      <a:pPr marL="31750">
                        <a:lnSpc>
                          <a:spcPts val="1820"/>
                        </a:lnSpc>
                      </a:pPr>
                      <a:r>
                        <a:rPr sz="1600" spc="-35" dirty="0">
                          <a:latin typeface="Trebuchet MS"/>
                          <a:cs typeface="Trebuchet MS"/>
                        </a:rPr>
                        <a:t>large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7034">
                        <a:lnSpc>
                          <a:spcPts val="1820"/>
                        </a:lnSpc>
                      </a:pPr>
                      <a:r>
                        <a:rPr sz="1600" spc="-55" dirty="0">
                          <a:latin typeface="Trebuchet MS"/>
                          <a:cs typeface="Trebuchet MS"/>
                        </a:rPr>
                        <a:t>large</a:t>
                      </a:r>
                      <a:r>
                        <a:rPr sz="1600" b="1" spc="-55" dirty="0">
                          <a:latin typeface="Trebuchet MS"/>
                          <a:cs typeface="Trebuchet MS"/>
                        </a:rPr>
                        <a:t>r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ts val="1820"/>
                        </a:lnSpc>
                      </a:pPr>
                      <a:r>
                        <a:rPr sz="1600" spc="-50" dirty="0">
                          <a:latin typeface="Trebuchet MS"/>
                          <a:cs typeface="Trebuchet MS"/>
                        </a:rPr>
                        <a:t>large</a:t>
                      </a:r>
                      <a:r>
                        <a:rPr sz="1600" b="1" spc="-50" dirty="0">
                          <a:latin typeface="Trebuchet MS"/>
                          <a:cs typeface="Trebuchet MS"/>
                        </a:rPr>
                        <a:t>st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31750">
                        <a:lnSpc>
                          <a:spcPts val="1820"/>
                        </a:lnSpc>
                      </a:pPr>
                      <a:r>
                        <a:rPr sz="1600" spc="-30" dirty="0">
                          <a:latin typeface="Trebuchet MS"/>
                          <a:cs typeface="Trebuchet MS"/>
                        </a:rPr>
                        <a:t>safe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7034">
                        <a:lnSpc>
                          <a:spcPts val="1820"/>
                        </a:lnSpc>
                      </a:pPr>
                      <a:r>
                        <a:rPr sz="1600" spc="-55" dirty="0">
                          <a:latin typeface="Trebuchet MS"/>
                          <a:cs typeface="Trebuchet MS"/>
                        </a:rPr>
                        <a:t>safe</a:t>
                      </a:r>
                      <a:r>
                        <a:rPr sz="1600" b="1" spc="-55" dirty="0">
                          <a:latin typeface="Trebuchet MS"/>
                          <a:cs typeface="Trebuchet MS"/>
                        </a:rPr>
                        <a:t>r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ts val="1820"/>
                        </a:lnSpc>
                      </a:pPr>
                      <a:r>
                        <a:rPr sz="1600" spc="-50" dirty="0">
                          <a:latin typeface="Trebuchet MS"/>
                          <a:cs typeface="Trebuchet MS"/>
                        </a:rPr>
                        <a:t>safe</a:t>
                      </a:r>
                      <a:r>
                        <a:rPr sz="1600" b="1" spc="-50" dirty="0">
                          <a:latin typeface="Trebuchet MS"/>
                          <a:cs typeface="Trebuchet MS"/>
                        </a:rPr>
                        <a:t>st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221">
                <a:tc>
                  <a:txBody>
                    <a:bodyPr/>
                    <a:lstStyle/>
                    <a:p>
                      <a:pPr marL="31750">
                        <a:lnSpc>
                          <a:spcPts val="1855"/>
                        </a:lnSpc>
                      </a:pPr>
                      <a:r>
                        <a:rPr sz="1600" spc="-45" dirty="0">
                          <a:latin typeface="Trebuchet MS"/>
                          <a:cs typeface="Trebuchet MS"/>
                        </a:rPr>
                        <a:t>wide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7034">
                        <a:lnSpc>
                          <a:spcPts val="1855"/>
                        </a:lnSpc>
                      </a:pPr>
                      <a:r>
                        <a:rPr sz="1600" spc="-70" dirty="0">
                          <a:latin typeface="Trebuchet MS"/>
                          <a:cs typeface="Trebuchet MS"/>
                        </a:rPr>
                        <a:t>wide</a:t>
                      </a:r>
                      <a:r>
                        <a:rPr sz="1600" b="1" spc="-70" dirty="0">
                          <a:latin typeface="Trebuchet MS"/>
                          <a:cs typeface="Trebuchet MS"/>
                        </a:rPr>
                        <a:t>r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ts val="1855"/>
                        </a:lnSpc>
                      </a:pPr>
                      <a:r>
                        <a:rPr sz="1600" spc="-60" dirty="0">
                          <a:latin typeface="Trebuchet MS"/>
                          <a:cs typeface="Trebuchet MS"/>
                        </a:rPr>
                        <a:t>wide</a:t>
                      </a:r>
                      <a:r>
                        <a:rPr sz="1600" b="1" spc="-60" dirty="0">
                          <a:latin typeface="Trebuchet MS"/>
                          <a:cs typeface="Trebuchet MS"/>
                        </a:rPr>
                        <a:t>st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" name="object 19"/>
          <p:cNvSpPr txBox="1"/>
          <p:nvPr/>
        </p:nvSpPr>
        <p:spPr>
          <a:xfrm>
            <a:off x="1187450" y="3555962"/>
            <a:ext cx="4940935" cy="127000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228600" marR="5080" indent="-215900">
              <a:lnSpc>
                <a:spcPts val="1920"/>
              </a:lnSpc>
              <a:spcBef>
                <a:spcPts val="360"/>
              </a:spcBef>
            </a:pPr>
            <a:r>
              <a:rPr sz="1800" dirty="0">
                <a:latin typeface="Webdings"/>
                <a:cs typeface="Webdings"/>
              </a:rPr>
              <a:t>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Some </a:t>
            </a:r>
            <a:r>
              <a:rPr sz="1600" spc="-95" dirty="0">
                <a:latin typeface="Trebuchet MS"/>
                <a:cs typeface="Trebuchet MS"/>
              </a:rPr>
              <a:t>adjectives </a:t>
            </a:r>
            <a:r>
              <a:rPr sz="1600" spc="-45" dirty="0">
                <a:latin typeface="Trebuchet MS"/>
                <a:cs typeface="Trebuchet MS"/>
              </a:rPr>
              <a:t>have </a:t>
            </a:r>
            <a:r>
              <a:rPr sz="1600" spc="-75" dirty="0">
                <a:latin typeface="Trebuchet MS"/>
                <a:cs typeface="Trebuchet MS"/>
              </a:rPr>
              <a:t>only </a:t>
            </a:r>
            <a:r>
              <a:rPr sz="1600" spc="-35" dirty="0">
                <a:latin typeface="Trebuchet MS"/>
                <a:cs typeface="Trebuchet MS"/>
              </a:rPr>
              <a:t>one </a:t>
            </a:r>
            <a:r>
              <a:rPr sz="1600" spc="-90" dirty="0">
                <a:latin typeface="Trebuchet MS"/>
                <a:cs typeface="Trebuchet MS"/>
              </a:rPr>
              <a:t>syllable, </a:t>
            </a:r>
            <a:r>
              <a:rPr sz="1600" spc="-35" dirty="0">
                <a:latin typeface="Trebuchet MS"/>
                <a:cs typeface="Trebuchet MS"/>
              </a:rPr>
              <a:t>end </a:t>
            </a:r>
            <a:r>
              <a:rPr sz="1600" spc="-110" dirty="0">
                <a:latin typeface="Trebuchet MS"/>
                <a:cs typeface="Trebuchet MS"/>
              </a:rPr>
              <a:t>with </a:t>
            </a:r>
            <a:r>
              <a:rPr sz="1600" spc="45" dirty="0">
                <a:latin typeface="Trebuchet MS"/>
                <a:cs typeface="Trebuchet MS"/>
              </a:rPr>
              <a:t>a  </a:t>
            </a:r>
            <a:r>
              <a:rPr sz="1600" spc="-45" dirty="0">
                <a:latin typeface="Trebuchet MS"/>
                <a:cs typeface="Trebuchet MS"/>
              </a:rPr>
              <a:t>consonant, </a:t>
            </a:r>
            <a:r>
              <a:rPr sz="1600" spc="10" dirty="0">
                <a:latin typeface="Trebuchet MS"/>
                <a:cs typeface="Trebuchet MS"/>
              </a:rPr>
              <a:t>and </a:t>
            </a:r>
            <a:r>
              <a:rPr sz="1600" spc="-30" dirty="0">
                <a:latin typeface="Trebuchet MS"/>
                <a:cs typeface="Trebuchet MS"/>
              </a:rPr>
              <a:t>have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30" dirty="0">
                <a:latin typeface="Trebuchet MS"/>
                <a:cs typeface="Trebuchet MS"/>
              </a:rPr>
              <a:t>single </a:t>
            </a:r>
            <a:r>
              <a:rPr sz="1600" spc="-60" dirty="0">
                <a:latin typeface="Trebuchet MS"/>
                <a:cs typeface="Trebuchet MS"/>
              </a:rPr>
              <a:t>vowel </a:t>
            </a:r>
            <a:r>
              <a:rPr sz="1600" spc="-65" dirty="0">
                <a:latin typeface="Trebuchet MS"/>
                <a:cs typeface="Trebuchet MS"/>
              </a:rPr>
              <a:t>before </a:t>
            </a:r>
            <a:r>
              <a:rPr sz="1600" spc="-95" dirty="0">
                <a:latin typeface="Trebuchet MS"/>
                <a:cs typeface="Trebuchet MS"/>
              </a:rPr>
              <a:t>the  </a:t>
            </a:r>
            <a:r>
              <a:rPr sz="1600" spc="-45" dirty="0">
                <a:latin typeface="Trebuchet MS"/>
                <a:cs typeface="Trebuchet MS"/>
              </a:rPr>
              <a:t>consonant. </a:t>
            </a:r>
            <a:r>
              <a:rPr sz="1600" spc="-100" dirty="0">
                <a:latin typeface="Trebuchet MS"/>
                <a:cs typeface="Trebuchet MS"/>
              </a:rPr>
              <a:t>With </a:t>
            </a:r>
            <a:r>
              <a:rPr sz="1600" spc="-55" dirty="0">
                <a:latin typeface="Trebuchet MS"/>
                <a:cs typeface="Trebuchet MS"/>
              </a:rPr>
              <a:t>these </a:t>
            </a:r>
            <a:r>
              <a:rPr sz="1600" spc="-90" dirty="0">
                <a:latin typeface="Trebuchet MS"/>
                <a:cs typeface="Trebuchet MS"/>
              </a:rPr>
              <a:t>adjectives, </a:t>
            </a:r>
            <a:r>
              <a:rPr sz="1600" spc="-35" dirty="0">
                <a:latin typeface="Trebuchet MS"/>
                <a:cs typeface="Trebuchet MS"/>
              </a:rPr>
              <a:t>double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65" dirty="0">
                <a:latin typeface="Trebuchet MS"/>
                <a:cs typeface="Trebuchet MS"/>
              </a:rPr>
              <a:t>last </a:t>
            </a:r>
            <a:r>
              <a:rPr sz="1600" spc="-135" dirty="0">
                <a:latin typeface="Trebuchet MS"/>
                <a:cs typeface="Trebuchet MS"/>
              </a:rPr>
              <a:t>letter  </a:t>
            </a:r>
            <a:r>
              <a:rPr sz="1600" spc="-65" dirty="0">
                <a:latin typeface="Trebuchet MS"/>
                <a:cs typeface="Trebuchet MS"/>
              </a:rPr>
              <a:t>before </a:t>
            </a:r>
            <a:r>
              <a:rPr sz="1600" spc="-5" dirty="0">
                <a:latin typeface="Trebuchet MS"/>
                <a:cs typeface="Trebuchet MS"/>
              </a:rPr>
              <a:t>adding –</a:t>
            </a:r>
            <a:r>
              <a:rPr sz="1600" b="1" spc="-5" dirty="0">
                <a:latin typeface="Trebuchet MS"/>
                <a:cs typeface="Trebuchet MS"/>
              </a:rPr>
              <a:t>er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75" dirty="0">
                <a:latin typeface="Trebuchet MS"/>
                <a:cs typeface="Trebuchet MS"/>
              </a:rPr>
              <a:t>form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b="1" spc="-65" dirty="0">
                <a:latin typeface="Trebuchet MS"/>
                <a:cs typeface="Trebuchet MS"/>
              </a:rPr>
              <a:t>comparative</a:t>
            </a:r>
            <a:r>
              <a:rPr sz="1600" spc="-65" dirty="0">
                <a:latin typeface="Trebuchet MS"/>
                <a:cs typeface="Trebuchet MS"/>
              </a:rPr>
              <a:t>, </a:t>
            </a:r>
            <a:r>
              <a:rPr sz="1600" spc="10" dirty="0">
                <a:latin typeface="Trebuchet MS"/>
                <a:cs typeface="Trebuchet MS"/>
              </a:rPr>
              <a:t>and </a:t>
            </a:r>
            <a:r>
              <a:rPr sz="1600" spc="-65" dirty="0">
                <a:latin typeface="Trebuchet MS"/>
                <a:cs typeface="Trebuchet MS"/>
              </a:rPr>
              <a:t>-</a:t>
            </a:r>
            <a:r>
              <a:rPr sz="1600" b="1" spc="-65" dirty="0">
                <a:latin typeface="Trebuchet MS"/>
                <a:cs typeface="Trebuchet MS"/>
              </a:rPr>
              <a:t>est</a:t>
            </a:r>
            <a:r>
              <a:rPr sz="1600" b="1" spc="-335" dirty="0">
                <a:latin typeface="Trebuchet MS"/>
                <a:cs typeface="Trebuchet MS"/>
              </a:rPr>
              <a:t> </a:t>
            </a:r>
            <a:r>
              <a:rPr sz="1600" spc="-110" dirty="0">
                <a:latin typeface="Trebuchet MS"/>
                <a:cs typeface="Trebuchet MS"/>
              </a:rPr>
              <a:t>to  </a:t>
            </a:r>
            <a:r>
              <a:rPr sz="1600" spc="-75" dirty="0">
                <a:latin typeface="Trebuchet MS"/>
                <a:cs typeface="Trebuchet MS"/>
              </a:rPr>
              <a:t>form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b="1" spc="-85" dirty="0">
                <a:latin typeface="Trebuchet MS"/>
                <a:cs typeface="Trebuchet MS"/>
              </a:rPr>
              <a:t>superlative</a:t>
            </a:r>
            <a:r>
              <a:rPr sz="1600" spc="-85" dirty="0">
                <a:latin typeface="Trebuchet MS"/>
                <a:cs typeface="Trebuchet MS"/>
              </a:rPr>
              <a:t>. </a:t>
            </a:r>
            <a:r>
              <a:rPr sz="1600" spc="-105" dirty="0">
                <a:latin typeface="Trebuchet MS"/>
                <a:cs typeface="Trebuchet MS"/>
              </a:rPr>
              <a:t>For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example:</a:t>
            </a:r>
            <a:endParaRPr sz="1600">
              <a:latin typeface="Trebuchet MS"/>
              <a:cs typeface="Trebuchet MS"/>
            </a:endParaRP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1732381" y="4865661"/>
          <a:ext cx="3819524" cy="13457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53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8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70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799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spc="-50" dirty="0">
                          <a:solidFill>
                            <a:srgbClr val="00ADEF"/>
                          </a:solidFill>
                          <a:latin typeface="Trebuchet MS"/>
                          <a:cs typeface="Trebuchet MS"/>
                        </a:rPr>
                        <a:t>Comparative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/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spc="-70" dirty="0">
                          <a:solidFill>
                            <a:srgbClr val="00ADEF"/>
                          </a:solidFill>
                          <a:latin typeface="Trebuchet MS"/>
                          <a:cs typeface="Trebuchet MS"/>
                        </a:rPr>
                        <a:t>Superlative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717">
                <a:tc>
                  <a:txBody>
                    <a:bodyPr/>
                    <a:lstStyle/>
                    <a:p>
                      <a:pPr marL="31750">
                        <a:lnSpc>
                          <a:spcPts val="1885"/>
                        </a:lnSpc>
                        <a:spcBef>
                          <a:spcPts val="219"/>
                        </a:spcBef>
                      </a:pPr>
                      <a:r>
                        <a:rPr sz="1600" spc="-20" dirty="0">
                          <a:latin typeface="Trebuchet MS"/>
                          <a:cs typeface="Trebuchet MS"/>
                        </a:rPr>
                        <a:t>big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7939" marB="0"/>
                </a:tc>
                <a:tc>
                  <a:txBody>
                    <a:bodyPr/>
                    <a:lstStyle/>
                    <a:p>
                      <a:pPr marL="427990">
                        <a:lnSpc>
                          <a:spcPts val="1885"/>
                        </a:lnSpc>
                        <a:spcBef>
                          <a:spcPts val="219"/>
                        </a:spcBef>
                      </a:pPr>
                      <a:r>
                        <a:rPr sz="1600" spc="-20" dirty="0">
                          <a:latin typeface="Trebuchet MS"/>
                          <a:cs typeface="Trebuchet MS"/>
                        </a:rPr>
                        <a:t>bi</a:t>
                      </a:r>
                      <a:r>
                        <a:rPr sz="1600" b="1" spc="-20" dirty="0">
                          <a:latin typeface="Trebuchet MS"/>
                          <a:cs typeface="Trebuchet MS"/>
                        </a:rPr>
                        <a:t>gger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7939" marB="0"/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ts val="1885"/>
                        </a:lnSpc>
                        <a:spcBef>
                          <a:spcPts val="219"/>
                        </a:spcBef>
                      </a:pPr>
                      <a:r>
                        <a:rPr sz="1600" spc="-20" dirty="0">
                          <a:latin typeface="Trebuchet MS"/>
                          <a:cs typeface="Trebuchet MS"/>
                        </a:rPr>
                        <a:t>bi</a:t>
                      </a:r>
                      <a:r>
                        <a:rPr sz="1600" b="1" spc="-20" dirty="0">
                          <a:latin typeface="Trebuchet MS"/>
                          <a:cs typeface="Trebuchet MS"/>
                        </a:rPr>
                        <a:t>ggest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7939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39">
                <a:tc>
                  <a:txBody>
                    <a:bodyPr/>
                    <a:lstStyle/>
                    <a:p>
                      <a:pPr marL="31750">
                        <a:lnSpc>
                          <a:spcPts val="1820"/>
                        </a:lnSpc>
                      </a:pPr>
                      <a:r>
                        <a:rPr sz="1600" spc="-45" dirty="0">
                          <a:latin typeface="Trebuchet MS"/>
                          <a:cs typeface="Trebuchet MS"/>
                        </a:rPr>
                        <a:t>dim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7990">
                        <a:lnSpc>
                          <a:spcPts val="1820"/>
                        </a:lnSpc>
                      </a:pPr>
                      <a:r>
                        <a:rPr sz="1600" spc="-65" dirty="0">
                          <a:latin typeface="Trebuchet MS"/>
                          <a:cs typeface="Trebuchet MS"/>
                        </a:rPr>
                        <a:t>di</a:t>
                      </a:r>
                      <a:r>
                        <a:rPr sz="1600" b="1" spc="-65" dirty="0">
                          <a:latin typeface="Trebuchet MS"/>
                          <a:cs typeface="Trebuchet MS"/>
                        </a:rPr>
                        <a:t>mmer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ts val="1820"/>
                        </a:lnSpc>
                      </a:pPr>
                      <a:r>
                        <a:rPr sz="1600" spc="-55" dirty="0">
                          <a:latin typeface="Trebuchet MS"/>
                          <a:cs typeface="Trebuchet MS"/>
                        </a:rPr>
                        <a:t>di</a:t>
                      </a:r>
                      <a:r>
                        <a:rPr sz="1600" b="1" spc="-55" dirty="0">
                          <a:latin typeface="Trebuchet MS"/>
                          <a:cs typeface="Trebuchet MS"/>
                        </a:rPr>
                        <a:t>mmest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31750">
                        <a:lnSpc>
                          <a:spcPts val="1820"/>
                        </a:lnSpc>
                      </a:pPr>
                      <a:r>
                        <a:rPr sz="1600" spc="15" dirty="0">
                          <a:latin typeface="Trebuchet MS"/>
                          <a:cs typeface="Trebuchet MS"/>
                        </a:rPr>
                        <a:t>mad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7990">
                        <a:lnSpc>
                          <a:spcPts val="1820"/>
                        </a:lnSpc>
                      </a:pPr>
                      <a:r>
                        <a:rPr sz="1600" spc="-35" dirty="0">
                          <a:latin typeface="Trebuchet MS"/>
                          <a:cs typeface="Trebuchet MS"/>
                        </a:rPr>
                        <a:t>ma</a:t>
                      </a:r>
                      <a:r>
                        <a:rPr sz="1600" b="1" spc="-35" dirty="0">
                          <a:latin typeface="Trebuchet MS"/>
                          <a:cs typeface="Trebuchet MS"/>
                        </a:rPr>
                        <a:t>dder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ts val="1820"/>
                        </a:lnSpc>
                      </a:pPr>
                      <a:r>
                        <a:rPr sz="1600" spc="-30" dirty="0">
                          <a:latin typeface="Trebuchet MS"/>
                          <a:cs typeface="Trebuchet MS"/>
                        </a:rPr>
                        <a:t>ma</a:t>
                      </a:r>
                      <a:r>
                        <a:rPr sz="1600" b="1" spc="-30" dirty="0">
                          <a:latin typeface="Trebuchet MS"/>
                          <a:cs typeface="Trebuchet MS"/>
                        </a:rPr>
                        <a:t>ddest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221">
                <a:tc>
                  <a:txBody>
                    <a:bodyPr/>
                    <a:lstStyle/>
                    <a:p>
                      <a:pPr marL="31750">
                        <a:lnSpc>
                          <a:spcPts val="1855"/>
                        </a:lnSpc>
                      </a:pPr>
                      <a:r>
                        <a:rPr sz="1600" spc="35" dirty="0">
                          <a:latin typeface="Trebuchet MS"/>
                          <a:cs typeface="Trebuchet MS"/>
                        </a:rPr>
                        <a:t>sad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7990">
                        <a:lnSpc>
                          <a:spcPts val="1855"/>
                        </a:lnSpc>
                      </a:pPr>
                      <a:r>
                        <a:rPr sz="1600" spc="-25" dirty="0">
                          <a:latin typeface="Trebuchet MS"/>
                          <a:cs typeface="Trebuchet MS"/>
                        </a:rPr>
                        <a:t>sa</a:t>
                      </a:r>
                      <a:r>
                        <a:rPr sz="1600" b="1" spc="-25" dirty="0">
                          <a:latin typeface="Trebuchet MS"/>
                          <a:cs typeface="Trebuchet MS"/>
                        </a:rPr>
                        <a:t>dder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ts val="1855"/>
                        </a:lnSpc>
                      </a:pPr>
                      <a:r>
                        <a:rPr sz="1600" spc="-20" dirty="0">
                          <a:latin typeface="Trebuchet MS"/>
                          <a:cs typeface="Trebuchet MS"/>
                        </a:rPr>
                        <a:t>sa</a:t>
                      </a:r>
                      <a:r>
                        <a:rPr sz="1600" b="1" spc="-20" dirty="0">
                          <a:latin typeface="Trebuchet MS"/>
                          <a:cs typeface="Trebuchet MS"/>
                        </a:rPr>
                        <a:t>ddest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" name="object 21"/>
          <p:cNvSpPr txBox="1"/>
          <p:nvPr/>
        </p:nvSpPr>
        <p:spPr>
          <a:xfrm>
            <a:off x="1187450" y="6240106"/>
            <a:ext cx="4824095" cy="102616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228600" marR="5080" indent="-215900" algn="just">
              <a:lnSpc>
                <a:spcPts val="1920"/>
              </a:lnSpc>
              <a:spcBef>
                <a:spcPts val="360"/>
              </a:spcBef>
            </a:pPr>
            <a:r>
              <a:rPr sz="1800" dirty="0">
                <a:latin typeface="Webdings"/>
                <a:cs typeface="Webdings"/>
              </a:rPr>
              <a:t></a:t>
            </a:r>
            <a:r>
              <a:rPr sz="1800" spc="-250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Some</a:t>
            </a:r>
            <a:r>
              <a:rPr sz="1600" spc="-114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adjectives</a:t>
            </a:r>
            <a:r>
              <a:rPr sz="1600" spc="-110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have</a:t>
            </a:r>
            <a:r>
              <a:rPr sz="1600" spc="-114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two</a:t>
            </a:r>
            <a:r>
              <a:rPr sz="1600" spc="-114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syllables</a:t>
            </a:r>
            <a:r>
              <a:rPr sz="1600" spc="-110" dirty="0">
                <a:latin typeface="Trebuchet MS"/>
                <a:cs typeface="Trebuchet MS"/>
              </a:rPr>
              <a:t> </a:t>
            </a:r>
            <a:r>
              <a:rPr sz="1600" spc="-5" dirty="0">
                <a:latin typeface="Trebuchet MS"/>
                <a:cs typeface="Trebuchet MS"/>
              </a:rPr>
              <a:t>and</a:t>
            </a:r>
            <a:r>
              <a:rPr sz="1600" spc="-114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end</a:t>
            </a:r>
            <a:r>
              <a:rPr sz="1600" spc="-110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in</a:t>
            </a:r>
            <a:r>
              <a:rPr sz="1600" spc="-114" dirty="0">
                <a:latin typeface="Trebuchet MS"/>
                <a:cs typeface="Trebuchet MS"/>
              </a:rPr>
              <a:t> </a:t>
            </a:r>
            <a:r>
              <a:rPr sz="1600" spc="-110" dirty="0">
                <a:latin typeface="Trebuchet MS"/>
                <a:cs typeface="Trebuchet MS"/>
              </a:rPr>
              <a:t>-</a:t>
            </a:r>
            <a:r>
              <a:rPr sz="1600" b="1" spc="-110" dirty="0">
                <a:latin typeface="Trebuchet MS"/>
                <a:cs typeface="Trebuchet MS"/>
              </a:rPr>
              <a:t>y</a:t>
            </a:r>
            <a:r>
              <a:rPr sz="1600" spc="-110" dirty="0">
                <a:latin typeface="Trebuchet MS"/>
                <a:cs typeface="Trebuchet MS"/>
              </a:rPr>
              <a:t>. </a:t>
            </a:r>
            <a:r>
              <a:rPr sz="1600" spc="-114" dirty="0">
                <a:latin typeface="Trebuchet MS"/>
                <a:cs typeface="Trebuchet MS"/>
              </a:rPr>
              <a:t>With  </a:t>
            </a:r>
            <a:r>
              <a:rPr sz="1600" spc="-70" dirty="0">
                <a:latin typeface="Trebuchet MS"/>
                <a:cs typeface="Trebuchet MS"/>
              </a:rPr>
              <a:t>these </a:t>
            </a:r>
            <a:r>
              <a:rPr sz="1600" spc="-95" dirty="0">
                <a:latin typeface="Trebuchet MS"/>
                <a:cs typeface="Trebuchet MS"/>
              </a:rPr>
              <a:t>adjectives </a:t>
            </a:r>
            <a:r>
              <a:rPr sz="1600" spc="-20" dirty="0">
                <a:latin typeface="Trebuchet MS"/>
                <a:cs typeface="Trebuchet MS"/>
              </a:rPr>
              <a:t>change </a:t>
            </a:r>
            <a:r>
              <a:rPr sz="1600" spc="-105" dirty="0">
                <a:latin typeface="Trebuchet MS"/>
                <a:cs typeface="Trebuchet MS"/>
              </a:rPr>
              <a:t>the </a:t>
            </a:r>
            <a:r>
              <a:rPr sz="1600" b="1" spc="-85" dirty="0">
                <a:latin typeface="Trebuchet MS"/>
                <a:cs typeface="Trebuchet MS"/>
              </a:rPr>
              <a:t>y </a:t>
            </a:r>
            <a:r>
              <a:rPr sz="1600" spc="-120" dirty="0">
                <a:latin typeface="Trebuchet MS"/>
                <a:cs typeface="Trebuchet MS"/>
              </a:rPr>
              <a:t>to </a:t>
            </a:r>
            <a:r>
              <a:rPr sz="1600" b="1" spc="-160" dirty="0">
                <a:latin typeface="Trebuchet MS"/>
                <a:cs typeface="Trebuchet MS"/>
              </a:rPr>
              <a:t>i</a:t>
            </a:r>
            <a:r>
              <a:rPr sz="1600" spc="-160" dirty="0">
                <a:latin typeface="Trebuchet MS"/>
                <a:cs typeface="Trebuchet MS"/>
              </a:rPr>
              <a:t>. </a:t>
            </a:r>
            <a:r>
              <a:rPr sz="1600" spc="-90" dirty="0">
                <a:latin typeface="Trebuchet MS"/>
                <a:cs typeface="Trebuchet MS"/>
              </a:rPr>
              <a:t>Then </a:t>
            </a:r>
            <a:r>
              <a:rPr sz="1600" dirty="0">
                <a:latin typeface="Trebuchet MS"/>
                <a:cs typeface="Trebuchet MS"/>
              </a:rPr>
              <a:t>add</a:t>
            </a:r>
            <a:r>
              <a:rPr sz="1600" spc="-285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-</a:t>
            </a:r>
            <a:r>
              <a:rPr sz="1600" b="1" spc="-90" dirty="0">
                <a:latin typeface="Trebuchet MS"/>
                <a:cs typeface="Trebuchet MS"/>
              </a:rPr>
              <a:t>er </a:t>
            </a:r>
            <a:r>
              <a:rPr sz="1600" spc="-120" dirty="0">
                <a:latin typeface="Trebuchet MS"/>
                <a:cs typeface="Trebuchet MS"/>
              </a:rPr>
              <a:t>to </a:t>
            </a:r>
            <a:r>
              <a:rPr sz="1600" spc="-90" dirty="0">
                <a:latin typeface="Trebuchet MS"/>
                <a:cs typeface="Trebuchet MS"/>
              </a:rPr>
              <a:t>form  </a:t>
            </a:r>
            <a:r>
              <a:rPr sz="1600" spc="-105" dirty="0">
                <a:latin typeface="Trebuchet MS"/>
                <a:cs typeface="Trebuchet MS"/>
              </a:rPr>
              <a:t>the </a:t>
            </a:r>
            <a:r>
              <a:rPr sz="1600" b="1" spc="-65" dirty="0">
                <a:latin typeface="Trebuchet MS"/>
                <a:cs typeface="Trebuchet MS"/>
              </a:rPr>
              <a:t>comparative</a:t>
            </a:r>
            <a:r>
              <a:rPr sz="1600" spc="-65" dirty="0">
                <a:latin typeface="Trebuchet MS"/>
                <a:cs typeface="Trebuchet MS"/>
              </a:rPr>
              <a:t>, </a:t>
            </a:r>
            <a:r>
              <a:rPr sz="1600" spc="-5" dirty="0">
                <a:latin typeface="Trebuchet MS"/>
                <a:cs typeface="Trebuchet MS"/>
              </a:rPr>
              <a:t>and </a:t>
            </a:r>
            <a:r>
              <a:rPr sz="1600" spc="-70" dirty="0">
                <a:latin typeface="Trebuchet MS"/>
                <a:cs typeface="Trebuchet MS"/>
              </a:rPr>
              <a:t>-</a:t>
            </a:r>
            <a:r>
              <a:rPr sz="1600" b="1" spc="-70" dirty="0">
                <a:latin typeface="Trebuchet MS"/>
                <a:cs typeface="Trebuchet MS"/>
              </a:rPr>
              <a:t>est </a:t>
            </a:r>
            <a:r>
              <a:rPr sz="1600" spc="-120" dirty="0">
                <a:latin typeface="Trebuchet MS"/>
                <a:cs typeface="Trebuchet MS"/>
              </a:rPr>
              <a:t>to </a:t>
            </a:r>
            <a:r>
              <a:rPr sz="1600" spc="-90" dirty="0">
                <a:latin typeface="Trebuchet MS"/>
                <a:cs typeface="Trebuchet MS"/>
              </a:rPr>
              <a:t>form </a:t>
            </a:r>
            <a:r>
              <a:rPr sz="1600" spc="-105" dirty="0">
                <a:latin typeface="Trebuchet MS"/>
                <a:cs typeface="Trebuchet MS"/>
              </a:rPr>
              <a:t>the</a:t>
            </a:r>
            <a:r>
              <a:rPr sz="1600" spc="-300" dirty="0">
                <a:latin typeface="Trebuchet MS"/>
                <a:cs typeface="Trebuchet MS"/>
              </a:rPr>
              <a:t> </a:t>
            </a:r>
            <a:r>
              <a:rPr sz="1600" b="1" spc="-85" dirty="0">
                <a:latin typeface="Trebuchet MS"/>
                <a:cs typeface="Trebuchet MS"/>
              </a:rPr>
              <a:t>superlative</a:t>
            </a:r>
            <a:r>
              <a:rPr sz="1600" spc="-85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228600" algn="just">
              <a:lnSpc>
                <a:spcPts val="1855"/>
              </a:lnSpc>
            </a:pPr>
            <a:r>
              <a:rPr sz="1600" spc="-114" dirty="0">
                <a:latin typeface="Trebuchet MS"/>
                <a:cs typeface="Trebuchet MS"/>
              </a:rPr>
              <a:t>For</a:t>
            </a:r>
            <a:r>
              <a:rPr sz="1600" spc="-120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example:</a:t>
            </a:r>
            <a:endParaRPr sz="1600">
              <a:latin typeface="Trebuchet MS"/>
              <a:cs typeface="Trebuchet MS"/>
            </a:endParaRPr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1732381" y="7234199"/>
          <a:ext cx="3820795" cy="13457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4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9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70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23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spc="-50" dirty="0">
                          <a:solidFill>
                            <a:srgbClr val="00ADEF"/>
                          </a:solidFill>
                          <a:latin typeface="Trebuchet MS"/>
                          <a:cs typeface="Trebuchet MS"/>
                        </a:rPr>
                        <a:t>Comparative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/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spc="-70" dirty="0">
                          <a:solidFill>
                            <a:srgbClr val="00ADEF"/>
                          </a:solidFill>
                          <a:latin typeface="Trebuchet MS"/>
                          <a:cs typeface="Trebuchet MS"/>
                        </a:rPr>
                        <a:t>Superlative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717">
                <a:tc>
                  <a:txBody>
                    <a:bodyPr/>
                    <a:lstStyle/>
                    <a:p>
                      <a:pPr marL="31750">
                        <a:lnSpc>
                          <a:spcPts val="1885"/>
                        </a:lnSpc>
                        <a:spcBef>
                          <a:spcPts val="219"/>
                        </a:spcBef>
                      </a:pPr>
                      <a:r>
                        <a:rPr sz="1600" spc="-10" dirty="0">
                          <a:latin typeface="Trebuchet MS"/>
                          <a:cs typeface="Trebuchet MS"/>
                        </a:rPr>
                        <a:t>busy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7939" marB="0"/>
                </a:tc>
                <a:tc>
                  <a:txBody>
                    <a:bodyPr/>
                    <a:lstStyle/>
                    <a:p>
                      <a:pPr marL="356235">
                        <a:lnSpc>
                          <a:spcPts val="1885"/>
                        </a:lnSpc>
                        <a:spcBef>
                          <a:spcPts val="219"/>
                        </a:spcBef>
                      </a:pPr>
                      <a:r>
                        <a:rPr sz="1600" spc="-50" dirty="0">
                          <a:latin typeface="Trebuchet MS"/>
                          <a:cs typeface="Trebuchet MS"/>
                        </a:rPr>
                        <a:t>bus</a:t>
                      </a:r>
                      <a:r>
                        <a:rPr sz="1600" b="1" spc="-50" dirty="0">
                          <a:latin typeface="Trebuchet MS"/>
                          <a:cs typeface="Trebuchet MS"/>
                        </a:rPr>
                        <a:t>ier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7939" marB="0"/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ts val="1885"/>
                        </a:lnSpc>
                        <a:spcBef>
                          <a:spcPts val="219"/>
                        </a:spcBef>
                      </a:pPr>
                      <a:r>
                        <a:rPr sz="1600" spc="-45" dirty="0">
                          <a:latin typeface="Trebuchet MS"/>
                          <a:cs typeface="Trebuchet MS"/>
                        </a:rPr>
                        <a:t>bus</a:t>
                      </a:r>
                      <a:r>
                        <a:rPr sz="1600" b="1" spc="-45" dirty="0">
                          <a:latin typeface="Trebuchet MS"/>
                          <a:cs typeface="Trebuchet MS"/>
                        </a:rPr>
                        <a:t>iest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7939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3">
                <a:tc>
                  <a:txBody>
                    <a:bodyPr/>
                    <a:lstStyle/>
                    <a:p>
                      <a:pPr marL="31750">
                        <a:lnSpc>
                          <a:spcPts val="1820"/>
                        </a:lnSpc>
                      </a:pPr>
                      <a:r>
                        <a:rPr sz="1600" spc="-110" dirty="0">
                          <a:latin typeface="Trebuchet MS"/>
                          <a:cs typeface="Trebuchet MS"/>
                        </a:rPr>
                        <a:t>dirty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235">
                        <a:lnSpc>
                          <a:spcPts val="1820"/>
                        </a:lnSpc>
                      </a:pPr>
                      <a:r>
                        <a:rPr sz="1600" spc="-120" dirty="0">
                          <a:latin typeface="Trebuchet MS"/>
                          <a:cs typeface="Trebuchet MS"/>
                        </a:rPr>
                        <a:t>dirt</a:t>
                      </a:r>
                      <a:r>
                        <a:rPr sz="1600" b="1" spc="-120" dirty="0">
                          <a:latin typeface="Trebuchet MS"/>
                          <a:cs typeface="Trebuchet MS"/>
                        </a:rPr>
                        <a:t>ier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ts val="1820"/>
                        </a:lnSpc>
                      </a:pPr>
                      <a:r>
                        <a:rPr sz="1600" spc="-105" dirty="0">
                          <a:latin typeface="Trebuchet MS"/>
                          <a:cs typeface="Trebuchet MS"/>
                        </a:rPr>
                        <a:t>dirt</a:t>
                      </a:r>
                      <a:r>
                        <a:rPr sz="1600" b="1" spc="-105" dirty="0">
                          <a:latin typeface="Trebuchet MS"/>
                          <a:cs typeface="Trebuchet MS"/>
                        </a:rPr>
                        <a:t>iest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843">
                <a:tc>
                  <a:txBody>
                    <a:bodyPr/>
                    <a:lstStyle/>
                    <a:p>
                      <a:pPr marL="31750">
                        <a:lnSpc>
                          <a:spcPts val="1820"/>
                        </a:lnSpc>
                      </a:pPr>
                      <a:r>
                        <a:rPr sz="1600" spc="-10" dirty="0">
                          <a:latin typeface="Trebuchet MS"/>
                          <a:cs typeface="Trebuchet MS"/>
                        </a:rPr>
                        <a:t>happy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235">
                        <a:lnSpc>
                          <a:spcPts val="1820"/>
                        </a:lnSpc>
                      </a:pPr>
                      <a:r>
                        <a:rPr sz="1600" spc="-45" dirty="0">
                          <a:latin typeface="Trebuchet MS"/>
                          <a:cs typeface="Trebuchet MS"/>
                        </a:rPr>
                        <a:t>happ</a:t>
                      </a:r>
                      <a:r>
                        <a:rPr sz="1600" b="1" spc="-45" dirty="0">
                          <a:latin typeface="Trebuchet MS"/>
                          <a:cs typeface="Trebuchet MS"/>
                        </a:rPr>
                        <a:t>ier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ts val="1820"/>
                        </a:lnSpc>
                      </a:pPr>
                      <a:r>
                        <a:rPr sz="1600" spc="-40" dirty="0">
                          <a:latin typeface="Trebuchet MS"/>
                          <a:cs typeface="Trebuchet MS"/>
                        </a:rPr>
                        <a:t>happ</a:t>
                      </a:r>
                      <a:r>
                        <a:rPr sz="1600" b="1" spc="-40" dirty="0">
                          <a:latin typeface="Trebuchet MS"/>
                          <a:cs typeface="Trebuchet MS"/>
                        </a:rPr>
                        <a:t>iest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221">
                <a:tc>
                  <a:txBody>
                    <a:bodyPr/>
                    <a:lstStyle/>
                    <a:p>
                      <a:pPr marL="31750">
                        <a:lnSpc>
                          <a:spcPts val="1855"/>
                        </a:lnSpc>
                      </a:pPr>
                      <a:r>
                        <a:rPr sz="1600" spc="-114" dirty="0">
                          <a:latin typeface="Trebuchet MS"/>
                          <a:cs typeface="Trebuchet MS"/>
                        </a:rPr>
                        <a:t>pretty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6235">
                        <a:lnSpc>
                          <a:spcPts val="1855"/>
                        </a:lnSpc>
                      </a:pPr>
                      <a:r>
                        <a:rPr sz="1600" spc="-120" dirty="0">
                          <a:latin typeface="Trebuchet MS"/>
                          <a:cs typeface="Trebuchet MS"/>
                        </a:rPr>
                        <a:t>prett</a:t>
                      </a:r>
                      <a:r>
                        <a:rPr sz="1600" b="1" spc="-120" dirty="0">
                          <a:latin typeface="Trebuchet MS"/>
                          <a:cs typeface="Trebuchet MS"/>
                        </a:rPr>
                        <a:t>ier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ts val="1855"/>
                        </a:lnSpc>
                      </a:pPr>
                      <a:r>
                        <a:rPr sz="1600" spc="-110" dirty="0">
                          <a:latin typeface="Trebuchet MS"/>
                          <a:cs typeface="Trebuchet MS"/>
                        </a:rPr>
                        <a:t>prett</a:t>
                      </a:r>
                      <a:r>
                        <a:rPr sz="1600" b="1" spc="-110" dirty="0">
                          <a:latin typeface="Trebuchet MS"/>
                          <a:cs typeface="Trebuchet MS"/>
                        </a:rPr>
                        <a:t>iest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1350" y="1651856"/>
            <a:ext cx="1533525" cy="1961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39756" y="6064959"/>
            <a:ext cx="5760085" cy="2755265"/>
            <a:chOff x="539756" y="6064959"/>
            <a:chExt cx="5760085" cy="2755265"/>
          </a:xfrm>
        </p:grpSpPr>
        <p:sp>
          <p:nvSpPr>
            <p:cNvPr id="4" name="object 4"/>
            <p:cNvSpPr/>
            <p:nvPr/>
          </p:nvSpPr>
          <p:spPr>
            <a:xfrm>
              <a:off x="539756" y="6064959"/>
              <a:ext cx="5759693" cy="275492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52004" y="6142511"/>
              <a:ext cx="5535295" cy="2600325"/>
            </a:xfrm>
            <a:custGeom>
              <a:avLst/>
              <a:gdLst/>
              <a:ahLst/>
              <a:cxnLst/>
              <a:rect l="l" t="t" r="r" b="b"/>
              <a:pathLst>
                <a:path w="5535295" h="2600325">
                  <a:moveTo>
                    <a:pt x="5535187" y="2599823"/>
                  </a:moveTo>
                  <a:lnTo>
                    <a:pt x="0" y="2599823"/>
                  </a:lnTo>
                  <a:lnTo>
                    <a:pt x="0" y="0"/>
                  </a:lnTo>
                  <a:lnTo>
                    <a:pt x="5535187" y="0"/>
                  </a:lnTo>
                  <a:lnTo>
                    <a:pt x="5535187" y="25998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2004" y="6142511"/>
              <a:ext cx="5535295" cy="2600325"/>
            </a:xfrm>
            <a:custGeom>
              <a:avLst/>
              <a:gdLst/>
              <a:ahLst/>
              <a:cxnLst/>
              <a:rect l="l" t="t" r="r" b="b"/>
              <a:pathLst>
                <a:path w="5535295" h="2600325">
                  <a:moveTo>
                    <a:pt x="0" y="2599823"/>
                  </a:moveTo>
                  <a:lnTo>
                    <a:pt x="0" y="0"/>
                  </a:lnTo>
                  <a:lnTo>
                    <a:pt x="5535196" y="0"/>
                  </a:lnTo>
                  <a:lnTo>
                    <a:pt x="5535196" y="2599823"/>
                  </a:lnTo>
                  <a:lnTo>
                    <a:pt x="0" y="2599823"/>
                  </a:lnTo>
                  <a:close/>
                </a:path>
              </a:pathLst>
            </a:custGeom>
            <a:ln w="12595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32164" y="6200803"/>
              <a:ext cx="5383312" cy="248324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32164" y="6200802"/>
              <a:ext cx="5383530" cy="2483485"/>
            </a:xfrm>
            <a:custGeom>
              <a:avLst/>
              <a:gdLst/>
              <a:ahLst/>
              <a:cxnLst/>
              <a:rect l="l" t="t" r="r" b="b"/>
              <a:pathLst>
                <a:path w="5383530" h="2483484">
                  <a:moveTo>
                    <a:pt x="0" y="2483235"/>
                  </a:moveTo>
                  <a:lnTo>
                    <a:pt x="0" y="0"/>
                  </a:lnTo>
                  <a:lnTo>
                    <a:pt x="5383312" y="0"/>
                  </a:lnTo>
                  <a:lnTo>
                    <a:pt x="5383312" y="2483235"/>
                  </a:lnTo>
                  <a:lnTo>
                    <a:pt x="0" y="2483235"/>
                  </a:lnTo>
                  <a:close/>
                </a:path>
              </a:pathLst>
            </a:custGeom>
            <a:ln w="12568">
              <a:solidFill>
                <a:srgbClr val="44C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59593" y="549427"/>
            <a:ext cx="573913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marR="509270">
              <a:lnSpc>
                <a:spcPct val="100000"/>
              </a:lnSpc>
              <a:spcBef>
                <a:spcPts val="100"/>
              </a:spcBef>
            </a:pPr>
            <a:r>
              <a:rPr sz="1800" spc="-110" dirty="0">
                <a:latin typeface="Trebuchet MS"/>
                <a:cs typeface="Trebuchet MS"/>
              </a:rPr>
              <a:t>With </a:t>
            </a:r>
            <a:r>
              <a:rPr sz="1800" spc="5" dirty="0">
                <a:latin typeface="Trebuchet MS"/>
                <a:cs typeface="Trebuchet MS"/>
              </a:rPr>
              <a:t>some </a:t>
            </a:r>
            <a:r>
              <a:rPr sz="1800" spc="-100" dirty="0">
                <a:latin typeface="Trebuchet MS"/>
                <a:cs typeface="Trebuchet MS"/>
              </a:rPr>
              <a:t>adjectives, </a:t>
            </a:r>
            <a:r>
              <a:rPr sz="1800" spc="-35" dirty="0">
                <a:latin typeface="Trebuchet MS"/>
                <a:cs typeface="Trebuchet MS"/>
              </a:rPr>
              <a:t>you </a:t>
            </a:r>
            <a:r>
              <a:rPr sz="1800" dirty="0">
                <a:latin typeface="Trebuchet MS"/>
                <a:cs typeface="Trebuchet MS"/>
              </a:rPr>
              <a:t>use </a:t>
            </a:r>
            <a:r>
              <a:rPr sz="1800" b="1" spc="-80" dirty="0">
                <a:latin typeface="Trebuchet MS"/>
                <a:cs typeface="Trebuchet MS"/>
              </a:rPr>
              <a:t>more </a:t>
            </a:r>
            <a:r>
              <a:rPr sz="1800" spc="-125" dirty="0">
                <a:latin typeface="Trebuchet MS"/>
                <a:cs typeface="Trebuchet MS"/>
              </a:rPr>
              <a:t>to </a:t>
            </a:r>
            <a:r>
              <a:rPr sz="1800" spc="-15" dirty="0">
                <a:latin typeface="Trebuchet MS"/>
                <a:cs typeface="Trebuchet MS"/>
              </a:rPr>
              <a:t>make </a:t>
            </a:r>
            <a:r>
              <a:rPr sz="1800" spc="-105" dirty="0">
                <a:latin typeface="Trebuchet MS"/>
                <a:cs typeface="Trebuchet MS"/>
              </a:rPr>
              <a:t>the  </a:t>
            </a:r>
            <a:r>
              <a:rPr sz="1800" spc="-60" dirty="0">
                <a:latin typeface="Trebuchet MS"/>
                <a:cs typeface="Trebuchet MS"/>
              </a:rPr>
              <a:t>comparative </a:t>
            </a:r>
            <a:r>
              <a:rPr sz="1800" spc="-110" dirty="0">
                <a:latin typeface="Trebuchet MS"/>
                <a:cs typeface="Trebuchet MS"/>
              </a:rPr>
              <a:t>form, </a:t>
            </a:r>
            <a:r>
              <a:rPr sz="1800" spc="10" dirty="0">
                <a:latin typeface="Trebuchet MS"/>
                <a:cs typeface="Trebuchet MS"/>
              </a:rPr>
              <a:t>and </a:t>
            </a:r>
            <a:r>
              <a:rPr sz="1800" b="1" spc="-60" dirty="0">
                <a:latin typeface="Trebuchet MS"/>
                <a:cs typeface="Trebuchet MS"/>
              </a:rPr>
              <a:t>most </a:t>
            </a:r>
            <a:r>
              <a:rPr sz="1800" spc="-125" dirty="0">
                <a:latin typeface="Trebuchet MS"/>
                <a:cs typeface="Trebuchet MS"/>
              </a:rPr>
              <a:t>to </a:t>
            </a:r>
            <a:r>
              <a:rPr sz="1800" spc="-15" dirty="0">
                <a:latin typeface="Trebuchet MS"/>
                <a:cs typeface="Trebuchet MS"/>
              </a:rPr>
              <a:t>make </a:t>
            </a:r>
            <a:r>
              <a:rPr sz="1800" spc="-105" dirty="0">
                <a:latin typeface="Trebuchet MS"/>
                <a:cs typeface="Trebuchet MS"/>
              </a:rPr>
              <a:t>the</a:t>
            </a:r>
            <a:r>
              <a:rPr sz="1800" spc="-270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superlative  </a:t>
            </a:r>
            <a:r>
              <a:rPr sz="1800" spc="-110" dirty="0">
                <a:latin typeface="Trebuchet MS"/>
                <a:cs typeface="Trebuchet MS"/>
              </a:rPr>
              <a:t>form.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00808" y="6195618"/>
            <a:ext cx="371284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80" dirty="0">
                <a:latin typeface="Trebuchet MS"/>
                <a:cs typeface="Trebuchet MS"/>
              </a:rPr>
              <a:t>Adjectives </a:t>
            </a:r>
            <a:r>
              <a:rPr sz="1600" spc="-105" dirty="0">
                <a:latin typeface="Trebuchet MS"/>
                <a:cs typeface="Trebuchet MS"/>
              </a:rPr>
              <a:t>that </a:t>
            </a:r>
            <a:r>
              <a:rPr sz="1600" spc="-75" dirty="0">
                <a:latin typeface="Trebuchet MS"/>
                <a:cs typeface="Trebuchet MS"/>
              </a:rPr>
              <a:t>form </a:t>
            </a:r>
            <a:r>
              <a:rPr sz="1600" spc="-105" dirty="0">
                <a:latin typeface="Trebuchet MS"/>
                <a:cs typeface="Trebuchet MS"/>
              </a:rPr>
              <a:t>their </a:t>
            </a:r>
            <a:r>
              <a:rPr sz="1600" spc="-55" dirty="0">
                <a:latin typeface="Trebuchet MS"/>
                <a:cs typeface="Trebuchet MS"/>
              </a:rPr>
              <a:t>comparative </a:t>
            </a:r>
            <a:r>
              <a:rPr sz="1600" spc="10" dirty="0">
                <a:latin typeface="Trebuchet MS"/>
                <a:cs typeface="Trebuchet MS"/>
              </a:rPr>
              <a:t>and  </a:t>
            </a:r>
            <a:r>
              <a:rPr sz="1600" spc="-65" dirty="0">
                <a:latin typeface="Trebuchet MS"/>
                <a:cs typeface="Trebuchet MS"/>
              </a:rPr>
              <a:t>superlative </a:t>
            </a:r>
            <a:r>
              <a:rPr sz="1600" spc="-95" dirty="0">
                <a:latin typeface="Trebuchet MS"/>
                <a:cs typeface="Trebuchet MS"/>
              </a:rPr>
              <a:t>with </a:t>
            </a:r>
            <a:r>
              <a:rPr sz="1600" b="1" spc="-70" dirty="0">
                <a:latin typeface="Trebuchet MS"/>
                <a:cs typeface="Trebuchet MS"/>
              </a:rPr>
              <a:t>more </a:t>
            </a:r>
            <a:r>
              <a:rPr sz="1600" spc="10" dirty="0">
                <a:latin typeface="Trebuchet MS"/>
                <a:cs typeface="Trebuchet MS"/>
              </a:rPr>
              <a:t>and </a:t>
            </a:r>
            <a:r>
              <a:rPr sz="1600" b="1" spc="-50" dirty="0">
                <a:latin typeface="Trebuchet MS"/>
                <a:cs typeface="Trebuchet MS"/>
              </a:rPr>
              <a:t>most </a:t>
            </a:r>
            <a:r>
              <a:rPr sz="1600" spc="-40" dirty="0">
                <a:latin typeface="Trebuchet MS"/>
                <a:cs typeface="Trebuchet MS"/>
              </a:rPr>
              <a:t>are</a:t>
            </a:r>
            <a:r>
              <a:rPr sz="1600" spc="-250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usually  </a:t>
            </a:r>
            <a:r>
              <a:rPr sz="1600" spc="-80" dirty="0">
                <a:latin typeface="Trebuchet MS"/>
                <a:cs typeface="Trebuchet MS"/>
              </a:rPr>
              <a:t>adjectives </a:t>
            </a:r>
            <a:r>
              <a:rPr sz="1600" spc="-95" dirty="0">
                <a:latin typeface="Trebuchet MS"/>
                <a:cs typeface="Trebuchet MS"/>
              </a:rPr>
              <a:t>with </a:t>
            </a:r>
            <a:r>
              <a:rPr sz="1600" spc="-75" dirty="0">
                <a:latin typeface="Trebuchet MS"/>
                <a:cs typeface="Trebuchet MS"/>
              </a:rPr>
              <a:t>two </a:t>
            </a:r>
            <a:r>
              <a:rPr sz="1600" spc="-60" dirty="0">
                <a:latin typeface="Trebuchet MS"/>
                <a:cs typeface="Trebuchet MS"/>
              </a:rPr>
              <a:t>or </a:t>
            </a:r>
            <a:r>
              <a:rPr sz="1600" spc="-40" dirty="0">
                <a:latin typeface="Trebuchet MS"/>
                <a:cs typeface="Trebuchet MS"/>
              </a:rPr>
              <a:t>more </a:t>
            </a:r>
            <a:r>
              <a:rPr sz="1600" b="1" spc="-65" dirty="0">
                <a:latin typeface="Trebuchet MS"/>
                <a:cs typeface="Trebuchet MS"/>
              </a:rPr>
              <a:t>syllables</a:t>
            </a:r>
            <a:r>
              <a:rPr sz="1600" spc="-65" dirty="0">
                <a:latin typeface="Trebuchet MS"/>
                <a:cs typeface="Trebuchet MS"/>
              </a:rPr>
              <a:t>, </a:t>
            </a:r>
            <a:r>
              <a:rPr sz="1600" spc="-60" dirty="0">
                <a:latin typeface="Trebuchet MS"/>
                <a:cs typeface="Trebuchet MS"/>
              </a:rPr>
              <a:t>or  </a:t>
            </a:r>
            <a:r>
              <a:rPr sz="1600" spc="-15" dirty="0">
                <a:latin typeface="Trebuchet MS"/>
                <a:cs typeface="Trebuchet MS"/>
              </a:rPr>
              <a:t>sounds. </a:t>
            </a:r>
            <a:r>
              <a:rPr sz="1600" spc="-105" dirty="0">
                <a:latin typeface="Trebuchet MS"/>
                <a:cs typeface="Trebuchet MS"/>
              </a:rPr>
              <a:t>For</a:t>
            </a:r>
            <a:r>
              <a:rPr sz="1600" spc="-160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example: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10739" y="7170978"/>
            <a:ext cx="126111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58775">
              <a:lnSpc>
                <a:spcPct val="100000"/>
              </a:lnSpc>
              <a:spcBef>
                <a:spcPts val="100"/>
              </a:spcBef>
            </a:pPr>
            <a:r>
              <a:rPr sz="1600" spc="-80" dirty="0">
                <a:latin typeface="Trebuchet MS"/>
                <a:cs typeface="Trebuchet MS"/>
              </a:rPr>
              <a:t>ac-tive  </a:t>
            </a:r>
            <a:r>
              <a:rPr sz="1600" spc="-65" dirty="0">
                <a:latin typeface="Trebuchet MS"/>
                <a:cs typeface="Trebuchet MS"/>
              </a:rPr>
              <a:t>beau-ti-ful  </a:t>
            </a:r>
            <a:r>
              <a:rPr sz="1600" spc="-25" dirty="0">
                <a:latin typeface="Trebuchet MS"/>
                <a:cs typeface="Trebuchet MS"/>
              </a:rPr>
              <a:t>charm-ing  </a:t>
            </a:r>
            <a:r>
              <a:rPr sz="1600" spc="-85" dirty="0">
                <a:latin typeface="Trebuchet MS"/>
                <a:cs typeface="Trebuchet MS"/>
              </a:rPr>
              <a:t>cheer-ful</a:t>
            </a:r>
            <a:endParaRPr sz="16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sz="1600" spc="-55" dirty="0">
                <a:latin typeface="Trebuchet MS"/>
                <a:cs typeface="Trebuchet MS"/>
              </a:rPr>
              <a:t>com-fort-a-ble  </a:t>
            </a:r>
            <a:r>
              <a:rPr sz="1600" spc="-50" dirty="0">
                <a:latin typeface="Trebuchet MS"/>
                <a:cs typeface="Trebuchet MS"/>
              </a:rPr>
              <a:t>de-li-cious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83431" y="7170978"/>
            <a:ext cx="105473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8735">
              <a:lnSpc>
                <a:spcPct val="100000"/>
              </a:lnSpc>
              <a:spcBef>
                <a:spcPts val="100"/>
              </a:spcBef>
            </a:pPr>
            <a:r>
              <a:rPr sz="1600" spc="-40" dirty="0">
                <a:latin typeface="Trebuchet MS"/>
                <a:cs typeface="Trebuchet MS"/>
              </a:rPr>
              <a:t>ex-pen-sive  </a:t>
            </a:r>
            <a:r>
              <a:rPr sz="1600" spc="-15" dirty="0">
                <a:latin typeface="Trebuchet MS"/>
                <a:cs typeface="Trebuchet MS"/>
              </a:rPr>
              <a:t>fa-mous</a:t>
            </a:r>
            <a:endParaRPr sz="16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sz="1600" spc="-85" dirty="0">
                <a:latin typeface="Trebuchet MS"/>
                <a:cs typeface="Trebuchet MS"/>
              </a:rPr>
              <a:t>for-tu-nate  </a:t>
            </a:r>
            <a:r>
              <a:rPr sz="1600" spc="-75" dirty="0">
                <a:latin typeface="Trebuchet MS"/>
                <a:cs typeface="Trebuchet MS"/>
              </a:rPr>
              <a:t>in-tel-li-gent  </a:t>
            </a:r>
            <a:r>
              <a:rPr sz="1600" spc="-65" dirty="0">
                <a:latin typeface="Trebuchet MS"/>
                <a:cs typeface="Trebuchet MS"/>
              </a:rPr>
              <a:t>pow-er-ful  </a:t>
            </a:r>
            <a:r>
              <a:rPr sz="1600" spc="-40" dirty="0">
                <a:latin typeface="Trebuchet MS"/>
                <a:cs typeface="Trebuchet MS"/>
              </a:rPr>
              <a:t>val-u-a-ble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69376" y="3642715"/>
            <a:ext cx="81026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85" dirty="0">
                <a:latin typeface="Trebuchet MS"/>
                <a:cs typeface="Trebuchet MS"/>
              </a:rPr>
              <a:t>beautiful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59862" y="3645255"/>
            <a:ext cx="135636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75" dirty="0">
                <a:latin typeface="Trebuchet MS"/>
                <a:cs typeface="Trebuchet MS"/>
              </a:rPr>
              <a:t>more</a:t>
            </a:r>
            <a:r>
              <a:rPr sz="1700" b="1" spc="-110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beautiful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80509" y="3647795"/>
            <a:ext cx="132842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55" dirty="0">
                <a:latin typeface="Trebuchet MS"/>
                <a:cs typeface="Trebuchet MS"/>
              </a:rPr>
              <a:t>most</a:t>
            </a:r>
            <a:r>
              <a:rPr sz="1700" b="1" spc="-110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beautiful</a:t>
            </a:r>
            <a:endParaRPr sz="170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39750" y="4202429"/>
            <a:ext cx="5760720" cy="1565910"/>
            <a:chOff x="539750" y="4202429"/>
            <a:chExt cx="5760720" cy="1565910"/>
          </a:xfrm>
        </p:grpSpPr>
        <p:sp>
          <p:nvSpPr>
            <p:cNvPr id="17" name="object 17"/>
            <p:cNvSpPr/>
            <p:nvPr/>
          </p:nvSpPr>
          <p:spPr>
            <a:xfrm>
              <a:off x="539750" y="4202429"/>
              <a:ext cx="5760720" cy="1565910"/>
            </a:xfrm>
            <a:custGeom>
              <a:avLst/>
              <a:gdLst/>
              <a:ahLst/>
              <a:cxnLst/>
              <a:rect l="l" t="t" r="r" b="b"/>
              <a:pathLst>
                <a:path w="5760720" h="1565910">
                  <a:moveTo>
                    <a:pt x="5760719" y="1565910"/>
                  </a:moveTo>
                  <a:lnTo>
                    <a:pt x="0" y="1565910"/>
                  </a:lnTo>
                  <a:lnTo>
                    <a:pt x="0" y="0"/>
                  </a:lnTo>
                  <a:lnTo>
                    <a:pt x="5760719" y="0"/>
                  </a:lnTo>
                  <a:lnTo>
                    <a:pt x="5760719" y="1565910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071233" y="4202429"/>
              <a:ext cx="1229360" cy="100330"/>
            </a:xfrm>
            <a:custGeom>
              <a:avLst/>
              <a:gdLst/>
              <a:ahLst/>
              <a:cxnLst/>
              <a:rect l="l" t="t" r="r" b="b"/>
              <a:pathLst>
                <a:path w="1229360" h="100329">
                  <a:moveTo>
                    <a:pt x="1124050" y="99783"/>
                  </a:moveTo>
                  <a:lnTo>
                    <a:pt x="1051340" y="99426"/>
                  </a:lnTo>
                  <a:lnTo>
                    <a:pt x="979422" y="98365"/>
                  </a:lnTo>
                  <a:lnTo>
                    <a:pt x="908358" y="96615"/>
                  </a:lnTo>
                  <a:lnTo>
                    <a:pt x="838210" y="94190"/>
                  </a:lnTo>
                  <a:lnTo>
                    <a:pt x="769043" y="91104"/>
                  </a:lnTo>
                  <a:lnTo>
                    <a:pt x="700919" y="87372"/>
                  </a:lnTo>
                  <a:lnTo>
                    <a:pt x="633900" y="83009"/>
                  </a:lnTo>
                  <a:lnTo>
                    <a:pt x="568050" y="78029"/>
                  </a:lnTo>
                  <a:lnTo>
                    <a:pt x="503431" y="72446"/>
                  </a:lnTo>
                  <a:lnTo>
                    <a:pt x="440107" y="66276"/>
                  </a:lnTo>
                  <a:lnTo>
                    <a:pt x="378140" y="59531"/>
                  </a:lnTo>
                  <a:lnTo>
                    <a:pt x="317593" y="52228"/>
                  </a:lnTo>
                  <a:lnTo>
                    <a:pt x="258529" y="44380"/>
                  </a:lnTo>
                  <a:lnTo>
                    <a:pt x="201011" y="36002"/>
                  </a:lnTo>
                  <a:lnTo>
                    <a:pt x="145102" y="27109"/>
                  </a:lnTo>
                  <a:lnTo>
                    <a:pt x="90865" y="17714"/>
                  </a:lnTo>
                  <a:lnTo>
                    <a:pt x="38363" y="7833"/>
                  </a:lnTo>
                  <a:lnTo>
                    <a:pt x="0" y="0"/>
                  </a:lnTo>
                  <a:lnTo>
                    <a:pt x="1229236" y="98947"/>
                  </a:lnTo>
                  <a:lnTo>
                    <a:pt x="1196761" y="99426"/>
                  </a:lnTo>
                  <a:lnTo>
                    <a:pt x="1124050" y="997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539750" y="4202429"/>
          <a:ext cx="5760720" cy="15659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0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9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13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1303">
                <a:tc>
                  <a:txBody>
                    <a:bodyPr/>
                    <a:lstStyle/>
                    <a:p>
                      <a:pPr marL="17716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700" spc="-95" dirty="0">
                          <a:latin typeface="Trebuchet MS"/>
                          <a:cs typeface="Trebuchet MS"/>
                        </a:rPr>
                        <a:t>active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43180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L="2571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700" b="1" spc="-75" dirty="0">
                          <a:latin typeface="Trebuchet MS"/>
                          <a:cs typeface="Trebuchet MS"/>
                        </a:rPr>
                        <a:t>more</a:t>
                      </a:r>
                      <a:r>
                        <a:rPr sz="17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95" dirty="0">
                          <a:latin typeface="Trebuchet MS"/>
                          <a:cs typeface="Trebuchet MS"/>
                        </a:rPr>
                        <a:t>active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43180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700" b="1" spc="-55" dirty="0">
                          <a:latin typeface="Trebuchet MS"/>
                          <a:cs typeface="Trebuchet MS"/>
                        </a:rPr>
                        <a:t>most</a:t>
                      </a:r>
                      <a:r>
                        <a:rPr sz="1700" b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95" dirty="0">
                          <a:latin typeface="Trebuchet MS"/>
                          <a:cs typeface="Trebuchet MS"/>
                        </a:rPr>
                        <a:t>active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4318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17716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700" spc="-30" dirty="0">
                          <a:latin typeface="Trebuchet MS"/>
                          <a:cs typeface="Trebuchet MS"/>
                        </a:rPr>
                        <a:t>charming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1270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L="25717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700" b="1" spc="-75" dirty="0">
                          <a:latin typeface="Trebuchet MS"/>
                          <a:cs typeface="Trebuchet MS"/>
                        </a:rPr>
                        <a:t>more</a:t>
                      </a:r>
                      <a:r>
                        <a:rPr sz="17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30" dirty="0">
                          <a:latin typeface="Trebuchet MS"/>
                          <a:cs typeface="Trebuchet MS"/>
                        </a:rPr>
                        <a:t>charming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1270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700" b="1" spc="-55" dirty="0">
                          <a:latin typeface="Trebuchet MS"/>
                          <a:cs typeface="Trebuchet MS"/>
                        </a:rPr>
                        <a:t>most</a:t>
                      </a:r>
                      <a:r>
                        <a:rPr sz="17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30" dirty="0">
                          <a:latin typeface="Trebuchet MS"/>
                          <a:cs typeface="Trebuchet MS"/>
                        </a:rPr>
                        <a:t>charming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1270" marB="0">
                    <a:solidFill>
                      <a:srgbClr val="E1F3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17716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700" spc="-85" dirty="0">
                          <a:latin typeface="Trebuchet MS"/>
                          <a:cs typeface="Trebuchet MS"/>
                        </a:rPr>
                        <a:t>cheerful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1270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L="25717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700" b="1" spc="-75" dirty="0">
                          <a:latin typeface="Trebuchet MS"/>
                          <a:cs typeface="Trebuchet MS"/>
                        </a:rPr>
                        <a:t>more</a:t>
                      </a:r>
                      <a:r>
                        <a:rPr sz="17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85" dirty="0">
                          <a:latin typeface="Trebuchet MS"/>
                          <a:cs typeface="Trebuchet MS"/>
                        </a:rPr>
                        <a:t>cheerful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1270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700" b="1" spc="-55" dirty="0">
                          <a:latin typeface="Trebuchet MS"/>
                          <a:cs typeface="Trebuchet MS"/>
                        </a:rPr>
                        <a:t>most</a:t>
                      </a:r>
                      <a:r>
                        <a:rPr sz="1700" b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85" dirty="0">
                          <a:latin typeface="Trebuchet MS"/>
                          <a:cs typeface="Trebuchet MS"/>
                        </a:rPr>
                        <a:t>cheerful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1270" marB="0">
                    <a:solidFill>
                      <a:srgbClr val="E1F3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17716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700" spc="-70" dirty="0">
                          <a:latin typeface="Trebuchet MS"/>
                          <a:cs typeface="Trebuchet MS"/>
                        </a:rPr>
                        <a:t>comfortable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1270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L="25717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700" b="1" spc="-75" dirty="0">
                          <a:latin typeface="Trebuchet MS"/>
                          <a:cs typeface="Trebuchet MS"/>
                        </a:rPr>
                        <a:t>more</a:t>
                      </a:r>
                      <a:r>
                        <a:rPr sz="1700" b="1" spc="-11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70" dirty="0">
                          <a:latin typeface="Trebuchet MS"/>
                          <a:cs typeface="Trebuchet MS"/>
                        </a:rPr>
                        <a:t>comfortable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1270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700" b="1" spc="-55" dirty="0">
                          <a:latin typeface="Trebuchet MS"/>
                          <a:cs typeface="Trebuchet MS"/>
                        </a:rPr>
                        <a:t>most</a:t>
                      </a:r>
                      <a:r>
                        <a:rPr sz="17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70" dirty="0">
                          <a:latin typeface="Trebuchet MS"/>
                          <a:cs typeface="Trebuchet MS"/>
                        </a:rPr>
                        <a:t>comfortable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1270" marB="0">
                    <a:solidFill>
                      <a:srgbClr val="E1F3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406">
                <a:tc>
                  <a:txBody>
                    <a:bodyPr/>
                    <a:lstStyle/>
                    <a:p>
                      <a:pPr marL="17716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700" spc="-60" dirty="0">
                          <a:latin typeface="Trebuchet MS"/>
                          <a:cs typeface="Trebuchet MS"/>
                        </a:rPr>
                        <a:t>delicious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1270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L="25717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700" b="1" spc="-75" dirty="0">
                          <a:latin typeface="Trebuchet MS"/>
                          <a:cs typeface="Trebuchet MS"/>
                        </a:rPr>
                        <a:t>more</a:t>
                      </a:r>
                      <a:r>
                        <a:rPr sz="1700" b="1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60" dirty="0">
                          <a:latin typeface="Trebuchet MS"/>
                          <a:cs typeface="Trebuchet MS"/>
                        </a:rPr>
                        <a:t>delicious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1270" marB="0">
                    <a:solidFill>
                      <a:srgbClr val="E1F3FD"/>
                    </a:solidFill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700" b="1" spc="-55" dirty="0">
                          <a:latin typeface="Trebuchet MS"/>
                          <a:cs typeface="Trebuchet MS"/>
                        </a:rPr>
                        <a:t>most</a:t>
                      </a:r>
                      <a:r>
                        <a:rPr sz="1700" b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60" dirty="0">
                          <a:latin typeface="Trebuchet MS"/>
                          <a:cs typeface="Trebuchet MS"/>
                        </a:rPr>
                        <a:t>delicious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1270" marB="0">
                    <a:solidFill>
                      <a:srgbClr val="E1F3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" name="object 20"/>
          <p:cNvSpPr/>
          <p:nvPr/>
        </p:nvSpPr>
        <p:spPr>
          <a:xfrm>
            <a:off x="546100" y="546100"/>
            <a:ext cx="5765800" cy="894715"/>
          </a:xfrm>
          <a:custGeom>
            <a:avLst/>
            <a:gdLst/>
            <a:ahLst/>
            <a:cxnLst/>
            <a:rect l="l" t="t" r="r" b="b"/>
            <a:pathLst>
              <a:path w="5765800" h="894715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780415"/>
                </a:lnTo>
                <a:lnTo>
                  <a:pt x="1785" y="846494"/>
                </a:lnTo>
                <a:lnTo>
                  <a:pt x="14287" y="880427"/>
                </a:lnTo>
                <a:lnTo>
                  <a:pt x="48220" y="892929"/>
                </a:lnTo>
                <a:lnTo>
                  <a:pt x="114300" y="894715"/>
                </a:lnTo>
                <a:lnTo>
                  <a:pt x="5651500" y="894715"/>
                </a:lnTo>
                <a:lnTo>
                  <a:pt x="5717579" y="892929"/>
                </a:lnTo>
                <a:lnTo>
                  <a:pt x="5751512" y="880427"/>
                </a:lnTo>
                <a:lnTo>
                  <a:pt x="5764014" y="846494"/>
                </a:lnTo>
                <a:lnTo>
                  <a:pt x="5765800" y="780415"/>
                </a:lnTo>
                <a:lnTo>
                  <a:pt x="5765800" y="114300"/>
                </a:lnTo>
                <a:lnTo>
                  <a:pt x="5764014" y="48220"/>
                </a:lnTo>
                <a:lnTo>
                  <a:pt x="5751512" y="14287"/>
                </a:lnTo>
                <a:lnTo>
                  <a:pt x="5717579" y="1785"/>
                </a:lnTo>
                <a:lnTo>
                  <a:pt x="5651500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31055" y="1651856"/>
            <a:ext cx="2101367" cy="19617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466975" y="1651856"/>
            <a:ext cx="1545247" cy="19617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254000" y="5842000"/>
            <a:ext cx="1632585" cy="1174115"/>
            <a:chOff x="254000" y="5842000"/>
            <a:chExt cx="1632585" cy="1174115"/>
          </a:xfrm>
        </p:grpSpPr>
        <p:sp>
          <p:nvSpPr>
            <p:cNvPr id="24" name="object 24"/>
            <p:cNvSpPr/>
            <p:nvPr/>
          </p:nvSpPr>
          <p:spPr>
            <a:xfrm>
              <a:off x="254000" y="5841999"/>
              <a:ext cx="1632585" cy="1174115"/>
            </a:xfrm>
            <a:custGeom>
              <a:avLst/>
              <a:gdLst/>
              <a:ahLst/>
              <a:cxnLst/>
              <a:rect l="l" t="t" r="r" b="b"/>
              <a:pathLst>
                <a:path w="1632585" h="1174115">
                  <a:moveTo>
                    <a:pt x="1632508" y="587044"/>
                  </a:moveTo>
                  <a:lnTo>
                    <a:pt x="1630616" y="546862"/>
                  </a:lnTo>
                  <a:lnTo>
                    <a:pt x="1625053" y="507390"/>
                  </a:lnTo>
                  <a:lnTo>
                    <a:pt x="1615922" y="468744"/>
                  </a:lnTo>
                  <a:lnTo>
                    <a:pt x="1603349" y="430987"/>
                  </a:lnTo>
                  <a:lnTo>
                    <a:pt x="1587449" y="394233"/>
                  </a:lnTo>
                  <a:lnTo>
                    <a:pt x="1568361" y="358546"/>
                  </a:lnTo>
                  <a:lnTo>
                    <a:pt x="1546186" y="324027"/>
                  </a:lnTo>
                  <a:lnTo>
                    <a:pt x="1521053" y="290753"/>
                  </a:lnTo>
                  <a:lnTo>
                    <a:pt x="1493100" y="258826"/>
                  </a:lnTo>
                  <a:lnTo>
                    <a:pt x="1462417" y="228320"/>
                  </a:lnTo>
                  <a:lnTo>
                    <a:pt x="1429156" y="199339"/>
                  </a:lnTo>
                  <a:lnTo>
                    <a:pt x="1393431" y="171945"/>
                  </a:lnTo>
                  <a:lnTo>
                    <a:pt x="1355344" y="146253"/>
                  </a:lnTo>
                  <a:lnTo>
                    <a:pt x="1315034" y="122326"/>
                  </a:lnTo>
                  <a:lnTo>
                    <a:pt x="1272616" y="100266"/>
                  </a:lnTo>
                  <a:lnTo>
                    <a:pt x="1228229" y="80149"/>
                  </a:lnTo>
                  <a:lnTo>
                    <a:pt x="1181963" y="62077"/>
                  </a:lnTo>
                  <a:lnTo>
                    <a:pt x="1133970" y="46139"/>
                  </a:lnTo>
                  <a:lnTo>
                    <a:pt x="1084351" y="32410"/>
                  </a:lnTo>
                  <a:lnTo>
                    <a:pt x="1033233" y="20980"/>
                  </a:lnTo>
                  <a:lnTo>
                    <a:pt x="980744" y="11938"/>
                  </a:lnTo>
                  <a:lnTo>
                    <a:pt x="927011" y="5359"/>
                  </a:lnTo>
                  <a:lnTo>
                    <a:pt x="872134" y="1358"/>
                  </a:lnTo>
                  <a:lnTo>
                    <a:pt x="816254" y="0"/>
                  </a:lnTo>
                  <a:lnTo>
                    <a:pt x="760361" y="1358"/>
                  </a:lnTo>
                  <a:lnTo>
                    <a:pt x="705485" y="5359"/>
                  </a:lnTo>
                  <a:lnTo>
                    <a:pt x="651751" y="11938"/>
                  </a:lnTo>
                  <a:lnTo>
                    <a:pt x="599262" y="20980"/>
                  </a:lnTo>
                  <a:lnTo>
                    <a:pt x="548144" y="32410"/>
                  </a:lnTo>
                  <a:lnTo>
                    <a:pt x="498525" y="46139"/>
                  </a:lnTo>
                  <a:lnTo>
                    <a:pt x="450532" y="62077"/>
                  </a:lnTo>
                  <a:lnTo>
                    <a:pt x="404266" y="80149"/>
                  </a:lnTo>
                  <a:lnTo>
                    <a:pt x="359879" y="100266"/>
                  </a:lnTo>
                  <a:lnTo>
                    <a:pt x="317461" y="122326"/>
                  </a:lnTo>
                  <a:lnTo>
                    <a:pt x="277152" y="146253"/>
                  </a:lnTo>
                  <a:lnTo>
                    <a:pt x="239064" y="171945"/>
                  </a:lnTo>
                  <a:lnTo>
                    <a:pt x="203339" y="199339"/>
                  </a:lnTo>
                  <a:lnTo>
                    <a:pt x="170078" y="228320"/>
                  </a:lnTo>
                  <a:lnTo>
                    <a:pt x="139395" y="258826"/>
                  </a:lnTo>
                  <a:lnTo>
                    <a:pt x="111442" y="290753"/>
                  </a:lnTo>
                  <a:lnTo>
                    <a:pt x="86309" y="324027"/>
                  </a:lnTo>
                  <a:lnTo>
                    <a:pt x="64135" y="358546"/>
                  </a:lnTo>
                  <a:lnTo>
                    <a:pt x="45046" y="394233"/>
                  </a:lnTo>
                  <a:lnTo>
                    <a:pt x="29146" y="430987"/>
                  </a:lnTo>
                  <a:lnTo>
                    <a:pt x="16573" y="468744"/>
                  </a:lnTo>
                  <a:lnTo>
                    <a:pt x="7442" y="507390"/>
                  </a:lnTo>
                  <a:lnTo>
                    <a:pt x="1879" y="546862"/>
                  </a:lnTo>
                  <a:lnTo>
                    <a:pt x="0" y="587044"/>
                  </a:lnTo>
                  <a:lnTo>
                    <a:pt x="1879" y="627240"/>
                  </a:lnTo>
                  <a:lnTo>
                    <a:pt x="7442" y="666711"/>
                  </a:lnTo>
                  <a:lnTo>
                    <a:pt x="16573" y="705358"/>
                  </a:lnTo>
                  <a:lnTo>
                    <a:pt x="29146" y="743115"/>
                  </a:lnTo>
                  <a:lnTo>
                    <a:pt x="45046" y="779868"/>
                  </a:lnTo>
                  <a:lnTo>
                    <a:pt x="64135" y="815555"/>
                  </a:lnTo>
                  <a:lnTo>
                    <a:pt x="86309" y="850074"/>
                  </a:lnTo>
                  <a:lnTo>
                    <a:pt x="111442" y="883348"/>
                  </a:lnTo>
                  <a:lnTo>
                    <a:pt x="139395" y="915276"/>
                  </a:lnTo>
                  <a:lnTo>
                    <a:pt x="170078" y="945781"/>
                  </a:lnTo>
                  <a:lnTo>
                    <a:pt x="203339" y="974763"/>
                  </a:lnTo>
                  <a:lnTo>
                    <a:pt x="239077" y="1002157"/>
                  </a:lnTo>
                  <a:lnTo>
                    <a:pt x="277152" y="1027849"/>
                  </a:lnTo>
                  <a:lnTo>
                    <a:pt x="317461" y="1051775"/>
                  </a:lnTo>
                  <a:lnTo>
                    <a:pt x="359879" y="1073835"/>
                  </a:lnTo>
                  <a:lnTo>
                    <a:pt x="404266" y="1093952"/>
                  </a:lnTo>
                  <a:lnTo>
                    <a:pt x="450532" y="1112024"/>
                  </a:lnTo>
                  <a:lnTo>
                    <a:pt x="498525" y="1127963"/>
                  </a:lnTo>
                  <a:lnTo>
                    <a:pt x="548144" y="1141691"/>
                  </a:lnTo>
                  <a:lnTo>
                    <a:pt x="599262" y="1153121"/>
                  </a:lnTo>
                  <a:lnTo>
                    <a:pt x="651751" y="1162164"/>
                  </a:lnTo>
                  <a:lnTo>
                    <a:pt x="705485" y="1168742"/>
                  </a:lnTo>
                  <a:lnTo>
                    <a:pt x="760361" y="1172743"/>
                  </a:lnTo>
                  <a:lnTo>
                    <a:pt x="816254" y="1174089"/>
                  </a:lnTo>
                  <a:lnTo>
                    <a:pt x="872134" y="1172743"/>
                  </a:lnTo>
                  <a:lnTo>
                    <a:pt x="927011" y="1168742"/>
                  </a:lnTo>
                  <a:lnTo>
                    <a:pt x="980744" y="1162164"/>
                  </a:lnTo>
                  <a:lnTo>
                    <a:pt x="1033233" y="1153121"/>
                  </a:lnTo>
                  <a:lnTo>
                    <a:pt x="1084351" y="1141691"/>
                  </a:lnTo>
                  <a:lnTo>
                    <a:pt x="1133970" y="1127963"/>
                  </a:lnTo>
                  <a:lnTo>
                    <a:pt x="1181963" y="1112024"/>
                  </a:lnTo>
                  <a:lnTo>
                    <a:pt x="1228229" y="1093952"/>
                  </a:lnTo>
                  <a:lnTo>
                    <a:pt x="1272616" y="1073835"/>
                  </a:lnTo>
                  <a:lnTo>
                    <a:pt x="1315034" y="1051775"/>
                  </a:lnTo>
                  <a:lnTo>
                    <a:pt x="1355344" y="1027849"/>
                  </a:lnTo>
                  <a:lnTo>
                    <a:pt x="1393431" y="1002157"/>
                  </a:lnTo>
                  <a:lnTo>
                    <a:pt x="1429156" y="974763"/>
                  </a:lnTo>
                  <a:lnTo>
                    <a:pt x="1462417" y="945781"/>
                  </a:lnTo>
                  <a:lnTo>
                    <a:pt x="1493100" y="915276"/>
                  </a:lnTo>
                  <a:lnTo>
                    <a:pt x="1521053" y="883348"/>
                  </a:lnTo>
                  <a:lnTo>
                    <a:pt x="1546186" y="850074"/>
                  </a:lnTo>
                  <a:lnTo>
                    <a:pt x="1568361" y="815555"/>
                  </a:lnTo>
                  <a:lnTo>
                    <a:pt x="1587449" y="779868"/>
                  </a:lnTo>
                  <a:lnTo>
                    <a:pt x="1603349" y="743115"/>
                  </a:lnTo>
                  <a:lnTo>
                    <a:pt x="1615922" y="705358"/>
                  </a:lnTo>
                  <a:lnTo>
                    <a:pt x="1625053" y="666711"/>
                  </a:lnTo>
                  <a:lnTo>
                    <a:pt x="1630616" y="627240"/>
                  </a:lnTo>
                  <a:lnTo>
                    <a:pt x="1632508" y="5870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42438" y="6304341"/>
              <a:ext cx="544195" cy="646430"/>
            </a:xfrm>
            <a:custGeom>
              <a:avLst/>
              <a:gdLst/>
              <a:ahLst/>
              <a:cxnLst/>
              <a:rect l="l" t="t" r="r" b="b"/>
              <a:pathLst>
                <a:path w="544194" h="646429">
                  <a:moveTo>
                    <a:pt x="534734" y="0"/>
                  </a:moveTo>
                  <a:lnTo>
                    <a:pt x="536137" y="6109"/>
                  </a:lnTo>
                  <a:lnTo>
                    <a:pt x="541713" y="46769"/>
                  </a:lnTo>
                  <a:lnTo>
                    <a:pt x="543600" y="88215"/>
                  </a:lnTo>
                  <a:lnTo>
                    <a:pt x="541713" y="129662"/>
                  </a:lnTo>
                  <a:lnTo>
                    <a:pt x="540996" y="134888"/>
                  </a:lnTo>
                </a:path>
                <a:path w="544194" h="646429">
                  <a:moveTo>
                    <a:pt x="60088" y="630311"/>
                  </a:moveTo>
                  <a:lnTo>
                    <a:pt x="48954" y="633775"/>
                  </a:lnTo>
                  <a:lnTo>
                    <a:pt x="117" y="646039"/>
                  </a:lnTo>
                </a:path>
              </a:pathLst>
            </a:custGeom>
            <a:ln w="444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29786" y="6188467"/>
              <a:ext cx="663575" cy="706755"/>
            </a:xfrm>
            <a:custGeom>
              <a:avLst/>
              <a:gdLst/>
              <a:ahLst/>
              <a:cxnLst/>
              <a:rect l="l" t="t" r="r" b="b"/>
              <a:pathLst>
                <a:path w="663575" h="706754">
                  <a:moveTo>
                    <a:pt x="343986" y="0"/>
                  </a:moveTo>
                  <a:lnTo>
                    <a:pt x="306568" y="12866"/>
                  </a:lnTo>
                  <a:lnTo>
                    <a:pt x="13912" y="424841"/>
                  </a:lnTo>
                  <a:lnTo>
                    <a:pt x="0" y="467042"/>
                  </a:lnTo>
                  <a:lnTo>
                    <a:pt x="3993" y="485576"/>
                  </a:lnTo>
                  <a:lnTo>
                    <a:pt x="15233" y="499213"/>
                  </a:lnTo>
                  <a:lnTo>
                    <a:pt x="302342" y="700241"/>
                  </a:lnTo>
                  <a:lnTo>
                    <a:pt x="319006" y="706141"/>
                  </a:lnTo>
                  <a:lnTo>
                    <a:pt x="337791" y="703557"/>
                  </a:lnTo>
                  <a:lnTo>
                    <a:pt x="372687" y="676060"/>
                  </a:lnTo>
                  <a:lnTo>
                    <a:pt x="649103" y="281293"/>
                  </a:lnTo>
                  <a:lnTo>
                    <a:pt x="662992" y="239098"/>
                  </a:lnTo>
                  <a:lnTo>
                    <a:pt x="658988" y="220564"/>
                  </a:lnTo>
                  <a:lnTo>
                    <a:pt x="647744" y="206922"/>
                  </a:lnTo>
                  <a:lnTo>
                    <a:pt x="360648" y="5894"/>
                  </a:lnTo>
                  <a:lnTo>
                    <a:pt x="343986" y="0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29786" y="6188467"/>
              <a:ext cx="663575" cy="706755"/>
            </a:xfrm>
            <a:custGeom>
              <a:avLst/>
              <a:gdLst/>
              <a:ahLst/>
              <a:cxnLst/>
              <a:rect l="l" t="t" r="r" b="b"/>
              <a:pathLst>
                <a:path w="663575" h="706754">
                  <a:moveTo>
                    <a:pt x="647744" y="206922"/>
                  </a:moveTo>
                  <a:lnTo>
                    <a:pt x="658988" y="220564"/>
                  </a:lnTo>
                  <a:lnTo>
                    <a:pt x="662992" y="239098"/>
                  </a:lnTo>
                  <a:lnTo>
                    <a:pt x="659712" y="260136"/>
                  </a:lnTo>
                  <a:lnTo>
                    <a:pt x="372687" y="676060"/>
                  </a:lnTo>
                  <a:lnTo>
                    <a:pt x="337791" y="703557"/>
                  </a:lnTo>
                  <a:lnTo>
                    <a:pt x="319006" y="706141"/>
                  </a:lnTo>
                  <a:lnTo>
                    <a:pt x="302342" y="700241"/>
                  </a:lnTo>
                  <a:lnTo>
                    <a:pt x="15233" y="499213"/>
                  </a:lnTo>
                  <a:lnTo>
                    <a:pt x="3993" y="485576"/>
                  </a:lnTo>
                  <a:lnTo>
                    <a:pt x="0" y="467042"/>
                  </a:lnTo>
                  <a:lnTo>
                    <a:pt x="3292" y="446001"/>
                  </a:lnTo>
                  <a:lnTo>
                    <a:pt x="290328" y="30075"/>
                  </a:lnTo>
                  <a:lnTo>
                    <a:pt x="325207" y="2582"/>
                  </a:lnTo>
                  <a:lnTo>
                    <a:pt x="343986" y="0"/>
                  </a:lnTo>
                  <a:lnTo>
                    <a:pt x="360648" y="5894"/>
                  </a:lnTo>
                  <a:lnTo>
                    <a:pt x="647744" y="206922"/>
                  </a:lnTo>
                </a:path>
              </a:pathLst>
            </a:custGeom>
            <a:ln w="3175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304512" y="6235782"/>
              <a:ext cx="220878" cy="16916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54709" y="6255169"/>
              <a:ext cx="588010" cy="615950"/>
            </a:xfrm>
            <a:custGeom>
              <a:avLst/>
              <a:gdLst/>
              <a:ahLst/>
              <a:cxnLst/>
              <a:rect l="l" t="t" r="r" b="b"/>
              <a:pathLst>
                <a:path w="588010" h="615950">
                  <a:moveTo>
                    <a:pt x="280695" y="0"/>
                  </a:moveTo>
                  <a:lnTo>
                    <a:pt x="0" y="400888"/>
                  </a:lnTo>
                  <a:lnTo>
                    <a:pt x="306819" y="615721"/>
                  </a:lnTo>
                  <a:lnTo>
                    <a:pt x="587514" y="214833"/>
                  </a:lnTo>
                  <a:lnTo>
                    <a:pt x="2806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216634" y="6216370"/>
              <a:ext cx="330835" cy="271780"/>
            </a:xfrm>
            <a:custGeom>
              <a:avLst/>
              <a:gdLst/>
              <a:ahLst/>
              <a:cxnLst/>
              <a:rect l="l" t="t" r="r" b="b"/>
              <a:pathLst>
                <a:path w="330834" h="271779">
                  <a:moveTo>
                    <a:pt x="43459" y="23335"/>
                  </a:moveTo>
                  <a:lnTo>
                    <a:pt x="25609" y="27187"/>
                  </a:lnTo>
                  <a:lnTo>
                    <a:pt x="10128" y="36144"/>
                  </a:lnTo>
                  <a:lnTo>
                    <a:pt x="0" y="46177"/>
                  </a:lnTo>
                  <a:lnTo>
                    <a:pt x="321386" y="271208"/>
                  </a:lnTo>
                  <a:lnTo>
                    <a:pt x="327352" y="258253"/>
                  </a:lnTo>
                  <a:lnTo>
                    <a:pt x="330474" y="240647"/>
                  </a:lnTo>
                  <a:lnTo>
                    <a:pt x="327988" y="222557"/>
                  </a:lnTo>
                  <a:lnTo>
                    <a:pt x="317131" y="208152"/>
                  </a:lnTo>
                  <a:lnTo>
                    <a:pt x="264502" y="171310"/>
                  </a:lnTo>
                  <a:lnTo>
                    <a:pt x="310337" y="105841"/>
                  </a:lnTo>
                  <a:lnTo>
                    <a:pt x="304966" y="102082"/>
                  </a:lnTo>
                  <a:lnTo>
                    <a:pt x="278853" y="102082"/>
                  </a:lnTo>
                  <a:lnTo>
                    <a:pt x="265290" y="92595"/>
                  </a:lnTo>
                  <a:lnTo>
                    <a:pt x="263652" y="83248"/>
                  </a:lnTo>
                  <a:lnTo>
                    <a:pt x="267306" y="78016"/>
                  </a:lnTo>
                  <a:lnTo>
                    <a:pt x="239714" y="78016"/>
                  </a:lnTo>
                  <a:lnTo>
                    <a:pt x="229711" y="77839"/>
                  </a:lnTo>
                  <a:lnTo>
                    <a:pt x="220218" y="73698"/>
                  </a:lnTo>
                  <a:lnTo>
                    <a:pt x="213070" y="66190"/>
                  </a:lnTo>
                  <a:lnTo>
                    <a:pt x="212788" y="65455"/>
                  </a:lnTo>
                  <a:lnTo>
                    <a:pt x="113334" y="65455"/>
                  </a:lnTo>
                  <a:lnTo>
                    <a:pt x="60706" y="28600"/>
                  </a:lnTo>
                  <a:lnTo>
                    <a:pt x="43459" y="23335"/>
                  </a:lnTo>
                  <a:close/>
                </a:path>
                <a:path w="330834" h="271779">
                  <a:moveTo>
                    <a:pt x="292938" y="93662"/>
                  </a:moveTo>
                  <a:lnTo>
                    <a:pt x="288201" y="100431"/>
                  </a:lnTo>
                  <a:lnTo>
                    <a:pt x="278853" y="102082"/>
                  </a:lnTo>
                  <a:lnTo>
                    <a:pt x="304966" y="102082"/>
                  </a:lnTo>
                  <a:lnTo>
                    <a:pt x="292938" y="93662"/>
                  </a:lnTo>
                  <a:close/>
                </a:path>
                <a:path w="330834" h="271779">
                  <a:moveTo>
                    <a:pt x="257594" y="18618"/>
                  </a:moveTo>
                  <a:lnTo>
                    <a:pt x="249885" y="32207"/>
                  </a:lnTo>
                  <a:lnTo>
                    <a:pt x="256015" y="39836"/>
                  </a:lnTo>
                  <a:lnTo>
                    <a:pt x="259643" y="48941"/>
                  </a:lnTo>
                  <a:lnTo>
                    <a:pt x="260059" y="58447"/>
                  </a:lnTo>
                  <a:lnTo>
                    <a:pt x="256552" y="67284"/>
                  </a:lnTo>
                  <a:lnTo>
                    <a:pt x="249051" y="74430"/>
                  </a:lnTo>
                  <a:lnTo>
                    <a:pt x="239714" y="78016"/>
                  </a:lnTo>
                  <a:lnTo>
                    <a:pt x="267306" y="78016"/>
                  </a:lnTo>
                  <a:lnTo>
                    <a:pt x="268389" y="76466"/>
                  </a:lnTo>
                  <a:lnTo>
                    <a:pt x="268833" y="75882"/>
                  </a:lnTo>
                  <a:lnTo>
                    <a:pt x="275546" y="60991"/>
                  </a:lnTo>
                  <a:lnTo>
                    <a:pt x="276044" y="45345"/>
                  </a:lnTo>
                  <a:lnTo>
                    <a:pt x="270126" y="30651"/>
                  </a:lnTo>
                  <a:lnTo>
                    <a:pt x="257594" y="18618"/>
                  </a:lnTo>
                  <a:close/>
                </a:path>
                <a:path w="330834" h="271779">
                  <a:moveTo>
                    <a:pt x="159169" y="0"/>
                  </a:moveTo>
                  <a:lnTo>
                    <a:pt x="113334" y="65455"/>
                  </a:lnTo>
                  <a:lnTo>
                    <a:pt x="212788" y="65455"/>
                  </a:lnTo>
                  <a:lnTo>
                    <a:pt x="209481" y="56848"/>
                  </a:lnTo>
                  <a:lnTo>
                    <a:pt x="209657" y="46844"/>
                  </a:lnTo>
                  <a:lnTo>
                    <a:pt x="213610" y="37795"/>
                  </a:lnTo>
                  <a:lnTo>
                    <a:pt x="187032" y="37795"/>
                  </a:lnTo>
                  <a:lnTo>
                    <a:pt x="173469" y="28295"/>
                  </a:lnTo>
                  <a:lnTo>
                    <a:pt x="171831" y="18961"/>
                  </a:lnTo>
                  <a:lnTo>
                    <a:pt x="176568" y="12179"/>
                  </a:lnTo>
                  <a:lnTo>
                    <a:pt x="159169" y="0"/>
                  </a:lnTo>
                  <a:close/>
                </a:path>
                <a:path w="330834" h="271779">
                  <a:moveTo>
                    <a:pt x="240735" y="11509"/>
                  </a:moveTo>
                  <a:lnTo>
                    <a:pt x="225453" y="11545"/>
                  </a:lnTo>
                  <a:lnTo>
                    <a:pt x="212224" y="17652"/>
                  </a:lnTo>
                  <a:lnTo>
                    <a:pt x="201523" y="28752"/>
                  </a:lnTo>
                  <a:lnTo>
                    <a:pt x="196367" y="36144"/>
                  </a:lnTo>
                  <a:lnTo>
                    <a:pt x="187032" y="37795"/>
                  </a:lnTo>
                  <a:lnTo>
                    <a:pt x="213610" y="37795"/>
                  </a:lnTo>
                  <a:lnTo>
                    <a:pt x="213804" y="37350"/>
                  </a:lnTo>
                  <a:lnTo>
                    <a:pt x="221140" y="30814"/>
                  </a:lnTo>
                  <a:lnTo>
                    <a:pt x="230449" y="27949"/>
                  </a:lnTo>
                  <a:lnTo>
                    <a:pt x="252300" y="27949"/>
                  </a:lnTo>
                  <a:lnTo>
                    <a:pt x="257594" y="18618"/>
                  </a:lnTo>
                  <a:lnTo>
                    <a:pt x="240735" y="11509"/>
                  </a:lnTo>
                  <a:close/>
                </a:path>
                <a:path w="330834" h="271779">
                  <a:moveTo>
                    <a:pt x="252300" y="27949"/>
                  </a:moveTo>
                  <a:lnTo>
                    <a:pt x="230449" y="27949"/>
                  </a:lnTo>
                  <a:lnTo>
                    <a:pt x="240456" y="28499"/>
                  </a:lnTo>
                  <a:lnTo>
                    <a:pt x="249885" y="32207"/>
                  </a:lnTo>
                  <a:lnTo>
                    <a:pt x="252300" y="27949"/>
                  </a:lnTo>
                  <a:close/>
                </a:path>
              </a:pathLst>
            </a:custGeom>
            <a:solidFill>
              <a:srgbClr val="BC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216634" y="6216370"/>
              <a:ext cx="330835" cy="271780"/>
            </a:xfrm>
            <a:custGeom>
              <a:avLst/>
              <a:gdLst/>
              <a:ahLst/>
              <a:cxnLst/>
              <a:rect l="l" t="t" r="r" b="b"/>
              <a:pathLst>
                <a:path w="330834" h="271779">
                  <a:moveTo>
                    <a:pt x="249885" y="32207"/>
                  </a:moveTo>
                  <a:lnTo>
                    <a:pt x="240456" y="28499"/>
                  </a:lnTo>
                  <a:lnTo>
                    <a:pt x="230449" y="27949"/>
                  </a:lnTo>
                  <a:lnTo>
                    <a:pt x="221140" y="30814"/>
                  </a:lnTo>
                  <a:lnTo>
                    <a:pt x="213804" y="37350"/>
                  </a:lnTo>
                  <a:lnTo>
                    <a:pt x="209657" y="46844"/>
                  </a:lnTo>
                  <a:lnTo>
                    <a:pt x="209481" y="56848"/>
                  </a:lnTo>
                  <a:lnTo>
                    <a:pt x="213070" y="66190"/>
                  </a:lnTo>
                  <a:lnTo>
                    <a:pt x="220218" y="73698"/>
                  </a:lnTo>
                  <a:lnTo>
                    <a:pt x="229711" y="77839"/>
                  </a:lnTo>
                  <a:lnTo>
                    <a:pt x="239714" y="78016"/>
                  </a:lnTo>
                  <a:lnTo>
                    <a:pt x="249051" y="74430"/>
                  </a:lnTo>
                  <a:lnTo>
                    <a:pt x="256552" y="67284"/>
                  </a:lnTo>
                  <a:lnTo>
                    <a:pt x="260059" y="58447"/>
                  </a:lnTo>
                  <a:lnTo>
                    <a:pt x="259643" y="48941"/>
                  </a:lnTo>
                  <a:lnTo>
                    <a:pt x="256015" y="39836"/>
                  </a:lnTo>
                  <a:lnTo>
                    <a:pt x="249885" y="32207"/>
                  </a:lnTo>
                  <a:lnTo>
                    <a:pt x="257594" y="18618"/>
                  </a:lnTo>
                  <a:lnTo>
                    <a:pt x="270126" y="30651"/>
                  </a:lnTo>
                  <a:lnTo>
                    <a:pt x="276044" y="45345"/>
                  </a:lnTo>
                  <a:lnTo>
                    <a:pt x="275546" y="60991"/>
                  </a:lnTo>
                  <a:lnTo>
                    <a:pt x="268833" y="75882"/>
                  </a:lnTo>
                  <a:lnTo>
                    <a:pt x="268389" y="76466"/>
                  </a:lnTo>
                  <a:lnTo>
                    <a:pt x="263652" y="83248"/>
                  </a:lnTo>
                  <a:lnTo>
                    <a:pt x="265290" y="92595"/>
                  </a:lnTo>
                  <a:lnTo>
                    <a:pt x="272072" y="97332"/>
                  </a:lnTo>
                  <a:lnTo>
                    <a:pt x="278853" y="102082"/>
                  </a:lnTo>
                  <a:lnTo>
                    <a:pt x="288201" y="100431"/>
                  </a:lnTo>
                  <a:lnTo>
                    <a:pt x="292938" y="93662"/>
                  </a:lnTo>
                  <a:lnTo>
                    <a:pt x="310337" y="105841"/>
                  </a:lnTo>
                  <a:lnTo>
                    <a:pt x="264502" y="171310"/>
                  </a:lnTo>
                  <a:lnTo>
                    <a:pt x="317131" y="208152"/>
                  </a:lnTo>
                  <a:lnTo>
                    <a:pt x="327988" y="222557"/>
                  </a:lnTo>
                  <a:lnTo>
                    <a:pt x="330474" y="240647"/>
                  </a:lnTo>
                  <a:lnTo>
                    <a:pt x="327352" y="258253"/>
                  </a:lnTo>
                  <a:lnTo>
                    <a:pt x="321386" y="271208"/>
                  </a:lnTo>
                  <a:lnTo>
                    <a:pt x="162369" y="159867"/>
                  </a:lnTo>
                  <a:lnTo>
                    <a:pt x="0" y="46177"/>
                  </a:lnTo>
                  <a:lnTo>
                    <a:pt x="10131" y="36140"/>
                  </a:lnTo>
                  <a:lnTo>
                    <a:pt x="25609" y="27187"/>
                  </a:lnTo>
                  <a:lnTo>
                    <a:pt x="43459" y="23335"/>
                  </a:lnTo>
                  <a:lnTo>
                    <a:pt x="60706" y="28600"/>
                  </a:lnTo>
                  <a:lnTo>
                    <a:pt x="113334" y="65455"/>
                  </a:lnTo>
                  <a:lnTo>
                    <a:pt x="159169" y="0"/>
                  </a:lnTo>
                  <a:lnTo>
                    <a:pt x="176568" y="12179"/>
                  </a:lnTo>
                  <a:lnTo>
                    <a:pt x="171831" y="18961"/>
                  </a:lnTo>
                  <a:lnTo>
                    <a:pt x="173469" y="28295"/>
                  </a:lnTo>
                  <a:lnTo>
                    <a:pt x="180251" y="33045"/>
                  </a:lnTo>
                  <a:lnTo>
                    <a:pt x="187032" y="37795"/>
                  </a:lnTo>
                  <a:lnTo>
                    <a:pt x="196367" y="36144"/>
                  </a:lnTo>
                  <a:lnTo>
                    <a:pt x="201117" y="29362"/>
                  </a:lnTo>
                  <a:lnTo>
                    <a:pt x="201523" y="28752"/>
                  </a:lnTo>
                  <a:lnTo>
                    <a:pt x="212224" y="17652"/>
                  </a:lnTo>
                  <a:lnTo>
                    <a:pt x="225453" y="11545"/>
                  </a:lnTo>
                  <a:lnTo>
                    <a:pt x="240735" y="11509"/>
                  </a:lnTo>
                  <a:lnTo>
                    <a:pt x="257594" y="18618"/>
                  </a:lnTo>
                  <a:lnTo>
                    <a:pt x="249885" y="32207"/>
                  </a:lnTo>
                </a:path>
              </a:pathLst>
            </a:custGeom>
            <a:ln w="3175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464411" y="6236144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30" h="12700">
                  <a:moveTo>
                    <a:pt x="6642" y="0"/>
                  </a:moveTo>
                  <a:lnTo>
                    <a:pt x="0" y="9499"/>
                  </a:lnTo>
                  <a:lnTo>
                    <a:pt x="4622" y="12153"/>
                  </a:lnTo>
                  <a:lnTo>
                    <a:pt x="11163" y="1981"/>
                  </a:lnTo>
                  <a:lnTo>
                    <a:pt x="6642" y="0"/>
                  </a:lnTo>
                  <a:close/>
                </a:path>
              </a:pathLst>
            </a:custGeom>
            <a:solidFill>
              <a:srgbClr val="BC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52306" y="6152642"/>
              <a:ext cx="375920" cy="450850"/>
            </a:xfrm>
            <a:custGeom>
              <a:avLst/>
              <a:gdLst/>
              <a:ahLst/>
              <a:cxnLst/>
              <a:rect l="l" t="t" r="r" b="b"/>
              <a:pathLst>
                <a:path w="375919" h="450850">
                  <a:moveTo>
                    <a:pt x="212651" y="0"/>
                  </a:moveTo>
                  <a:lnTo>
                    <a:pt x="168863" y="2019"/>
                  </a:lnTo>
                  <a:lnTo>
                    <a:pt x="127826" y="9729"/>
                  </a:lnTo>
                  <a:lnTo>
                    <a:pt x="91507" y="22005"/>
                  </a:lnTo>
                  <a:lnTo>
                    <a:pt x="33011" y="60261"/>
                  </a:lnTo>
                  <a:lnTo>
                    <a:pt x="2194" y="116154"/>
                  </a:lnTo>
                  <a:lnTo>
                    <a:pt x="0" y="150944"/>
                  </a:lnTo>
                  <a:lnTo>
                    <a:pt x="6620" y="190296"/>
                  </a:lnTo>
                  <a:lnTo>
                    <a:pt x="33009" y="255382"/>
                  </a:lnTo>
                  <a:lnTo>
                    <a:pt x="76229" y="312724"/>
                  </a:lnTo>
                  <a:lnTo>
                    <a:pt x="90897" y="322871"/>
                  </a:lnTo>
                  <a:lnTo>
                    <a:pt x="196168" y="209067"/>
                  </a:lnTo>
                  <a:lnTo>
                    <a:pt x="155464" y="166915"/>
                  </a:lnTo>
                  <a:lnTo>
                    <a:pt x="145559" y="154376"/>
                  </a:lnTo>
                  <a:lnTo>
                    <a:pt x="137659" y="141868"/>
                  </a:lnTo>
                  <a:lnTo>
                    <a:pt x="131768" y="129393"/>
                  </a:lnTo>
                  <a:lnTo>
                    <a:pt x="127892" y="116954"/>
                  </a:lnTo>
                  <a:lnTo>
                    <a:pt x="135627" y="98539"/>
                  </a:lnTo>
                  <a:lnTo>
                    <a:pt x="145993" y="93770"/>
                  </a:lnTo>
                  <a:lnTo>
                    <a:pt x="157088" y="91485"/>
                  </a:lnTo>
                  <a:lnTo>
                    <a:pt x="168915" y="91690"/>
                  </a:lnTo>
                  <a:lnTo>
                    <a:pt x="211554" y="111390"/>
                  </a:lnTo>
                  <a:lnTo>
                    <a:pt x="240049" y="157257"/>
                  </a:lnTo>
                  <a:lnTo>
                    <a:pt x="241123" y="180003"/>
                  </a:lnTo>
                  <a:lnTo>
                    <a:pt x="236427" y="205435"/>
                  </a:lnTo>
                  <a:lnTo>
                    <a:pt x="229189" y="260074"/>
                  </a:lnTo>
                  <a:lnTo>
                    <a:pt x="227892" y="328769"/>
                  </a:lnTo>
                  <a:lnTo>
                    <a:pt x="229501" y="390556"/>
                  </a:lnTo>
                  <a:lnTo>
                    <a:pt x="245416" y="442901"/>
                  </a:lnTo>
                  <a:lnTo>
                    <a:pt x="278609" y="450385"/>
                  </a:lnTo>
                  <a:lnTo>
                    <a:pt x="319053" y="448268"/>
                  </a:lnTo>
                  <a:lnTo>
                    <a:pt x="355242" y="437899"/>
                  </a:lnTo>
                  <a:lnTo>
                    <a:pt x="375671" y="420623"/>
                  </a:lnTo>
                  <a:lnTo>
                    <a:pt x="368837" y="397789"/>
                  </a:lnTo>
                  <a:lnTo>
                    <a:pt x="354335" y="366546"/>
                  </a:lnTo>
                  <a:lnTo>
                    <a:pt x="337269" y="310411"/>
                  </a:lnTo>
                  <a:lnTo>
                    <a:pt x="324497" y="251797"/>
                  </a:lnTo>
                  <a:lnTo>
                    <a:pt x="322876" y="213118"/>
                  </a:lnTo>
                  <a:lnTo>
                    <a:pt x="338889" y="155117"/>
                  </a:lnTo>
                  <a:lnTo>
                    <a:pt x="343076" y="138919"/>
                  </a:lnTo>
                  <a:lnTo>
                    <a:pt x="344720" y="131254"/>
                  </a:lnTo>
                  <a:lnTo>
                    <a:pt x="344148" y="106427"/>
                  </a:lnTo>
                  <a:lnTo>
                    <a:pt x="337839" y="82583"/>
                  </a:lnTo>
                  <a:lnTo>
                    <a:pt x="325792" y="59722"/>
                  </a:lnTo>
                  <a:lnTo>
                    <a:pt x="308004" y="37845"/>
                  </a:lnTo>
                  <a:lnTo>
                    <a:pt x="282225" y="17912"/>
                  </a:lnTo>
                  <a:lnTo>
                    <a:pt x="250440" y="5297"/>
                  </a:lnTo>
                  <a:lnTo>
                    <a:pt x="212651" y="0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18862" y="6616954"/>
              <a:ext cx="151049" cy="17882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 rot="19020000">
            <a:off x="446410" y="6142418"/>
            <a:ext cx="165130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D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pc="10" dirty="0"/>
              <a:t>68</a:t>
            </a:r>
          </a:p>
        </p:txBody>
      </p:sp>
      <p:sp>
        <p:nvSpPr>
          <p:cNvPr id="36" name="object 36"/>
          <p:cNvSpPr txBox="1"/>
          <p:nvPr/>
        </p:nvSpPr>
        <p:spPr>
          <a:xfrm rot="19320000">
            <a:off x="537921" y="6074631"/>
            <a:ext cx="137843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i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37" name="object 37"/>
          <p:cNvSpPr txBox="1"/>
          <p:nvPr/>
        </p:nvSpPr>
        <p:spPr>
          <a:xfrm rot="19860000">
            <a:off x="609563" y="6018245"/>
            <a:ext cx="162213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d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38" name="object 38"/>
          <p:cNvSpPr txBox="1"/>
          <p:nvPr/>
        </p:nvSpPr>
        <p:spPr>
          <a:xfrm rot="21180000">
            <a:off x="801411" y="5950629"/>
            <a:ext cx="15638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y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39" name="object 39"/>
          <p:cNvSpPr txBox="1"/>
          <p:nvPr/>
        </p:nvSpPr>
        <p:spPr>
          <a:xfrm rot="60000">
            <a:off x="922003" y="5944201"/>
            <a:ext cx="15906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o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40" name="object 40"/>
          <p:cNvSpPr txBox="1"/>
          <p:nvPr/>
        </p:nvSpPr>
        <p:spPr>
          <a:xfrm rot="300000">
            <a:off x="1045411" y="5951849"/>
            <a:ext cx="157707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u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41" name="object 41"/>
          <p:cNvSpPr txBox="1"/>
          <p:nvPr/>
        </p:nvSpPr>
        <p:spPr>
          <a:xfrm rot="900000">
            <a:off x="1239091" y="5990989"/>
            <a:ext cx="15638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k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42" name="object 42"/>
          <p:cNvSpPr txBox="1"/>
          <p:nvPr/>
        </p:nvSpPr>
        <p:spPr>
          <a:xfrm rot="1500000">
            <a:off x="1350964" y="6032638"/>
            <a:ext cx="15638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n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43" name="object 43"/>
          <p:cNvSpPr txBox="1"/>
          <p:nvPr/>
        </p:nvSpPr>
        <p:spPr>
          <a:xfrm rot="2160000">
            <a:off x="1454187" y="6097186"/>
            <a:ext cx="159062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o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44" name="object 44"/>
          <p:cNvSpPr txBox="1"/>
          <p:nvPr/>
        </p:nvSpPr>
        <p:spPr>
          <a:xfrm rot="2940000">
            <a:off x="1548907" y="6189419"/>
            <a:ext cx="171663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w</a:t>
            </a:r>
            <a:endParaRPr sz="1050">
              <a:latin typeface="Gothic Uralic"/>
              <a:cs typeface="Gothic Uralic"/>
            </a:endParaRPr>
          </a:p>
        </p:txBody>
      </p:sp>
      <p:sp>
        <p:nvSpPr>
          <p:cNvPr id="45" name="object 45"/>
          <p:cNvSpPr txBox="1"/>
          <p:nvPr/>
        </p:nvSpPr>
        <p:spPr>
          <a:xfrm rot="3780000">
            <a:off x="1630225" y="6297716"/>
            <a:ext cx="155088" cy="13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50"/>
              </a:lnSpc>
            </a:pPr>
            <a:r>
              <a:rPr sz="1050" b="1" dirty="0">
                <a:solidFill>
                  <a:srgbClr val="00ADEF"/>
                </a:solidFill>
                <a:latin typeface="Gothic Uralic"/>
                <a:cs typeface="Gothic Uralic"/>
              </a:rPr>
              <a:t>?</a:t>
            </a:r>
            <a:endParaRPr sz="105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9755" y="4175767"/>
            <a:ext cx="5794837" cy="12350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32579" y="1320174"/>
            <a:ext cx="2318215" cy="1865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39750" y="1654827"/>
            <a:ext cx="3492500" cy="1530985"/>
            <a:chOff x="539750" y="1654827"/>
            <a:chExt cx="3492500" cy="1530985"/>
          </a:xfrm>
        </p:grpSpPr>
        <p:sp>
          <p:nvSpPr>
            <p:cNvPr id="5" name="object 5"/>
            <p:cNvSpPr/>
            <p:nvPr/>
          </p:nvSpPr>
          <p:spPr>
            <a:xfrm>
              <a:off x="2322195" y="1672604"/>
              <a:ext cx="1710055" cy="151312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9750" y="1654827"/>
              <a:ext cx="1818005" cy="151311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899410" y="6191885"/>
            <a:ext cx="3401060" cy="1134110"/>
            <a:chOff x="2899410" y="6191885"/>
            <a:chExt cx="3401060" cy="1134110"/>
          </a:xfrm>
        </p:grpSpPr>
        <p:sp>
          <p:nvSpPr>
            <p:cNvPr id="8" name="object 8"/>
            <p:cNvSpPr/>
            <p:nvPr/>
          </p:nvSpPr>
          <p:spPr>
            <a:xfrm>
              <a:off x="2899410" y="6191885"/>
              <a:ext cx="3401060" cy="1134110"/>
            </a:xfrm>
            <a:custGeom>
              <a:avLst/>
              <a:gdLst/>
              <a:ahLst/>
              <a:cxnLst/>
              <a:rect l="l" t="t" r="r" b="b"/>
              <a:pathLst>
                <a:path w="3401060" h="1134109">
                  <a:moveTo>
                    <a:pt x="3401060" y="1134109"/>
                  </a:moveTo>
                  <a:lnTo>
                    <a:pt x="0" y="1134109"/>
                  </a:lnTo>
                  <a:lnTo>
                    <a:pt x="0" y="0"/>
                  </a:lnTo>
                  <a:lnTo>
                    <a:pt x="3401060" y="0"/>
                  </a:lnTo>
                  <a:lnTo>
                    <a:pt x="3401060" y="1134109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358694" y="6191885"/>
              <a:ext cx="942340" cy="76200"/>
            </a:xfrm>
            <a:custGeom>
              <a:avLst/>
              <a:gdLst/>
              <a:ahLst/>
              <a:cxnLst/>
              <a:rect l="l" t="t" r="r" b="b"/>
              <a:pathLst>
                <a:path w="942339" h="76200">
                  <a:moveTo>
                    <a:pt x="743204" y="76003"/>
                  </a:moveTo>
                  <a:lnTo>
                    <a:pt x="671117" y="75413"/>
                  </a:lnTo>
                  <a:lnTo>
                    <a:pt x="600398" y="73671"/>
                  </a:lnTo>
                  <a:lnTo>
                    <a:pt x="531218" y="70817"/>
                  </a:lnTo>
                  <a:lnTo>
                    <a:pt x="463748" y="66889"/>
                  </a:lnTo>
                  <a:lnTo>
                    <a:pt x="398158" y="61927"/>
                  </a:lnTo>
                  <a:lnTo>
                    <a:pt x="334620" y="55973"/>
                  </a:lnTo>
                  <a:lnTo>
                    <a:pt x="273303" y="49064"/>
                  </a:lnTo>
                  <a:lnTo>
                    <a:pt x="214380" y="41241"/>
                  </a:lnTo>
                  <a:lnTo>
                    <a:pt x="158020" y="32544"/>
                  </a:lnTo>
                  <a:lnTo>
                    <a:pt x="104395" y="23012"/>
                  </a:lnTo>
                  <a:lnTo>
                    <a:pt x="53676" y="12685"/>
                  </a:lnTo>
                  <a:lnTo>
                    <a:pt x="6032" y="1603"/>
                  </a:lnTo>
                  <a:lnTo>
                    <a:pt x="0" y="0"/>
                  </a:lnTo>
                  <a:lnTo>
                    <a:pt x="941775" y="0"/>
                  </a:lnTo>
                  <a:lnTo>
                    <a:pt x="941775" y="71370"/>
                  </a:lnTo>
                  <a:lnTo>
                    <a:pt x="886009" y="73671"/>
                  </a:lnTo>
                  <a:lnTo>
                    <a:pt x="815291" y="75413"/>
                  </a:lnTo>
                  <a:lnTo>
                    <a:pt x="743204" y="760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39701" y="7451738"/>
            <a:ext cx="5949315" cy="1261745"/>
            <a:chOff x="339701" y="7451738"/>
            <a:chExt cx="5949315" cy="1261745"/>
          </a:xfrm>
        </p:grpSpPr>
        <p:sp>
          <p:nvSpPr>
            <p:cNvPr id="11" name="object 11"/>
            <p:cNvSpPr/>
            <p:nvPr/>
          </p:nvSpPr>
          <p:spPr>
            <a:xfrm>
              <a:off x="549682" y="7709396"/>
              <a:ext cx="5739287" cy="100352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1152" y="7731388"/>
              <a:ext cx="5636895" cy="960119"/>
            </a:xfrm>
            <a:custGeom>
              <a:avLst/>
              <a:gdLst/>
              <a:ahLst/>
              <a:cxnLst/>
              <a:rect l="l" t="t" r="r" b="b"/>
              <a:pathLst>
                <a:path w="5636895" h="960120">
                  <a:moveTo>
                    <a:pt x="468371" y="17779"/>
                  </a:moveTo>
                  <a:lnTo>
                    <a:pt x="166707" y="17779"/>
                  </a:lnTo>
                  <a:lnTo>
                    <a:pt x="202676" y="15239"/>
                  </a:lnTo>
                  <a:lnTo>
                    <a:pt x="289505" y="2539"/>
                  </a:lnTo>
                  <a:lnTo>
                    <a:pt x="325479" y="0"/>
                  </a:lnTo>
                  <a:lnTo>
                    <a:pt x="358966" y="2539"/>
                  </a:lnTo>
                  <a:lnTo>
                    <a:pt x="434879" y="15239"/>
                  </a:lnTo>
                  <a:lnTo>
                    <a:pt x="468371" y="17779"/>
                  </a:lnTo>
                  <a:close/>
                </a:path>
                <a:path w="5636895" h="960120">
                  <a:moveTo>
                    <a:pt x="762091" y="17779"/>
                  </a:moveTo>
                  <a:lnTo>
                    <a:pt x="468371" y="17779"/>
                  </a:lnTo>
                  <a:lnTo>
                    <a:pt x="503100" y="15239"/>
                  </a:lnTo>
                  <a:lnTo>
                    <a:pt x="584470" y="2539"/>
                  </a:lnTo>
                  <a:lnTo>
                    <a:pt x="619199" y="0"/>
                  </a:lnTo>
                  <a:lnTo>
                    <a:pt x="652691" y="2539"/>
                  </a:lnTo>
                  <a:lnTo>
                    <a:pt x="728603" y="15239"/>
                  </a:lnTo>
                  <a:lnTo>
                    <a:pt x="762091" y="17779"/>
                  </a:lnTo>
                  <a:close/>
                </a:path>
                <a:path w="5636895" h="960120">
                  <a:moveTo>
                    <a:pt x="1071698" y="17779"/>
                  </a:moveTo>
                  <a:lnTo>
                    <a:pt x="762091" y="17779"/>
                  </a:lnTo>
                  <a:lnTo>
                    <a:pt x="795583" y="15239"/>
                  </a:lnTo>
                  <a:lnTo>
                    <a:pt x="871498" y="2539"/>
                  </a:lnTo>
                  <a:lnTo>
                    <a:pt x="904991" y="0"/>
                  </a:lnTo>
                  <a:lnTo>
                    <a:pt x="942200" y="2539"/>
                  </a:lnTo>
                  <a:lnTo>
                    <a:pt x="1034485" y="15239"/>
                  </a:lnTo>
                  <a:lnTo>
                    <a:pt x="1071698" y="17779"/>
                  </a:lnTo>
                  <a:close/>
                </a:path>
                <a:path w="5636895" h="960120">
                  <a:moveTo>
                    <a:pt x="1357482" y="17779"/>
                  </a:moveTo>
                  <a:lnTo>
                    <a:pt x="1071698" y="17779"/>
                  </a:lnTo>
                  <a:lnTo>
                    <a:pt x="1105186" y="15239"/>
                  </a:lnTo>
                  <a:lnTo>
                    <a:pt x="1181098" y="2539"/>
                  </a:lnTo>
                  <a:lnTo>
                    <a:pt x="1214590" y="0"/>
                  </a:lnTo>
                  <a:lnTo>
                    <a:pt x="1248081" y="2539"/>
                  </a:lnTo>
                  <a:lnTo>
                    <a:pt x="1323991" y="15239"/>
                  </a:lnTo>
                  <a:lnTo>
                    <a:pt x="1357482" y="17779"/>
                  </a:lnTo>
                  <a:close/>
                </a:path>
                <a:path w="5636895" h="960120">
                  <a:moveTo>
                    <a:pt x="1659146" y="17779"/>
                  </a:moveTo>
                  <a:lnTo>
                    <a:pt x="1357482" y="17779"/>
                  </a:lnTo>
                  <a:lnTo>
                    <a:pt x="1392215" y="15239"/>
                  </a:lnTo>
                  <a:lnTo>
                    <a:pt x="1473586" y="2539"/>
                  </a:lnTo>
                  <a:lnTo>
                    <a:pt x="1508318" y="0"/>
                  </a:lnTo>
                  <a:lnTo>
                    <a:pt x="1543046" y="2539"/>
                  </a:lnTo>
                  <a:lnTo>
                    <a:pt x="1624414" y="15239"/>
                  </a:lnTo>
                  <a:lnTo>
                    <a:pt x="1659146" y="17779"/>
                  </a:lnTo>
                  <a:close/>
                </a:path>
                <a:path w="5636895" h="960120">
                  <a:moveTo>
                    <a:pt x="1960810" y="17779"/>
                  </a:moveTo>
                  <a:lnTo>
                    <a:pt x="1659146" y="17779"/>
                  </a:lnTo>
                  <a:lnTo>
                    <a:pt x="1693878" y="15239"/>
                  </a:lnTo>
                  <a:lnTo>
                    <a:pt x="1775249" y="2539"/>
                  </a:lnTo>
                  <a:lnTo>
                    <a:pt x="1809982" y="0"/>
                  </a:lnTo>
                  <a:lnTo>
                    <a:pt x="1844710" y="2539"/>
                  </a:lnTo>
                  <a:lnTo>
                    <a:pt x="1926078" y="15239"/>
                  </a:lnTo>
                  <a:lnTo>
                    <a:pt x="1960810" y="17779"/>
                  </a:lnTo>
                  <a:close/>
                </a:path>
                <a:path w="5636895" h="960120">
                  <a:moveTo>
                    <a:pt x="2262473" y="17779"/>
                  </a:moveTo>
                  <a:lnTo>
                    <a:pt x="1960810" y="17779"/>
                  </a:lnTo>
                  <a:lnTo>
                    <a:pt x="1995542" y="15239"/>
                  </a:lnTo>
                  <a:lnTo>
                    <a:pt x="2076913" y="2539"/>
                  </a:lnTo>
                  <a:lnTo>
                    <a:pt x="2111645" y="0"/>
                  </a:lnTo>
                  <a:lnTo>
                    <a:pt x="2146373" y="2539"/>
                  </a:lnTo>
                  <a:lnTo>
                    <a:pt x="2227741" y="15239"/>
                  </a:lnTo>
                  <a:lnTo>
                    <a:pt x="2262473" y="17779"/>
                  </a:lnTo>
                  <a:close/>
                </a:path>
                <a:path w="5636895" h="960120">
                  <a:moveTo>
                    <a:pt x="2556201" y="17779"/>
                  </a:moveTo>
                  <a:lnTo>
                    <a:pt x="2262473" y="17779"/>
                  </a:lnTo>
                  <a:lnTo>
                    <a:pt x="2297206" y="15239"/>
                  </a:lnTo>
                  <a:lnTo>
                    <a:pt x="2378577" y="2539"/>
                  </a:lnTo>
                  <a:lnTo>
                    <a:pt x="2413309" y="0"/>
                  </a:lnTo>
                  <a:lnTo>
                    <a:pt x="2446797" y="2539"/>
                  </a:lnTo>
                  <a:lnTo>
                    <a:pt x="2522709" y="15239"/>
                  </a:lnTo>
                  <a:lnTo>
                    <a:pt x="2556201" y="17779"/>
                  </a:lnTo>
                  <a:close/>
                </a:path>
                <a:path w="5636895" h="960120">
                  <a:moveTo>
                    <a:pt x="2857865" y="17779"/>
                  </a:moveTo>
                  <a:lnTo>
                    <a:pt x="2556201" y="17779"/>
                  </a:lnTo>
                  <a:lnTo>
                    <a:pt x="2590932" y="15239"/>
                  </a:lnTo>
                  <a:lnTo>
                    <a:pt x="2672298" y="2539"/>
                  </a:lnTo>
                  <a:lnTo>
                    <a:pt x="2707029" y="0"/>
                  </a:lnTo>
                  <a:lnTo>
                    <a:pt x="2741761" y="2539"/>
                  </a:lnTo>
                  <a:lnTo>
                    <a:pt x="2823133" y="15239"/>
                  </a:lnTo>
                  <a:lnTo>
                    <a:pt x="2857865" y="17779"/>
                  </a:lnTo>
                  <a:close/>
                </a:path>
                <a:path w="5636895" h="960120">
                  <a:moveTo>
                    <a:pt x="3159529" y="17779"/>
                  </a:moveTo>
                  <a:lnTo>
                    <a:pt x="2857865" y="17779"/>
                  </a:lnTo>
                  <a:lnTo>
                    <a:pt x="2892593" y="15239"/>
                  </a:lnTo>
                  <a:lnTo>
                    <a:pt x="2973961" y="2539"/>
                  </a:lnTo>
                  <a:lnTo>
                    <a:pt x="3008693" y="0"/>
                  </a:lnTo>
                  <a:lnTo>
                    <a:pt x="3043425" y="2539"/>
                  </a:lnTo>
                  <a:lnTo>
                    <a:pt x="3124796" y="15239"/>
                  </a:lnTo>
                  <a:lnTo>
                    <a:pt x="3159529" y="17779"/>
                  </a:lnTo>
                  <a:close/>
                </a:path>
                <a:path w="5636895" h="960120">
                  <a:moveTo>
                    <a:pt x="3453249" y="17779"/>
                  </a:moveTo>
                  <a:lnTo>
                    <a:pt x="3159529" y="17779"/>
                  </a:lnTo>
                  <a:lnTo>
                    <a:pt x="3193020" y="15239"/>
                  </a:lnTo>
                  <a:lnTo>
                    <a:pt x="3268930" y="2539"/>
                  </a:lnTo>
                  <a:lnTo>
                    <a:pt x="3302421" y="0"/>
                  </a:lnTo>
                  <a:lnTo>
                    <a:pt x="3337153" y="2539"/>
                  </a:lnTo>
                  <a:lnTo>
                    <a:pt x="3418521" y="15239"/>
                  </a:lnTo>
                  <a:lnTo>
                    <a:pt x="3453249" y="17779"/>
                  </a:lnTo>
                  <a:close/>
                </a:path>
                <a:path w="5636895" h="960120">
                  <a:moveTo>
                    <a:pt x="3762856" y="17779"/>
                  </a:moveTo>
                  <a:lnTo>
                    <a:pt x="3453249" y="17779"/>
                  </a:lnTo>
                  <a:lnTo>
                    <a:pt x="3487981" y="15239"/>
                  </a:lnTo>
                  <a:lnTo>
                    <a:pt x="3569352" y="2539"/>
                  </a:lnTo>
                  <a:lnTo>
                    <a:pt x="3604084" y="0"/>
                  </a:lnTo>
                  <a:lnTo>
                    <a:pt x="3640057" y="2539"/>
                  </a:lnTo>
                  <a:lnTo>
                    <a:pt x="3726884" y="15239"/>
                  </a:lnTo>
                  <a:lnTo>
                    <a:pt x="3762856" y="17779"/>
                  </a:lnTo>
                  <a:close/>
                </a:path>
                <a:path w="5636895" h="960120">
                  <a:moveTo>
                    <a:pt x="4056576" y="17779"/>
                  </a:moveTo>
                  <a:lnTo>
                    <a:pt x="3762856" y="17779"/>
                  </a:lnTo>
                  <a:lnTo>
                    <a:pt x="3795104" y="15239"/>
                  </a:lnTo>
                  <a:lnTo>
                    <a:pt x="3865560" y="2539"/>
                  </a:lnTo>
                  <a:lnTo>
                    <a:pt x="3897812" y="0"/>
                  </a:lnTo>
                  <a:lnTo>
                    <a:pt x="3933781" y="2539"/>
                  </a:lnTo>
                  <a:lnTo>
                    <a:pt x="4020607" y="15239"/>
                  </a:lnTo>
                  <a:lnTo>
                    <a:pt x="4056576" y="17779"/>
                  </a:lnTo>
                  <a:close/>
                </a:path>
                <a:path w="5636895" h="960120">
                  <a:moveTo>
                    <a:pt x="4350304" y="17779"/>
                  </a:moveTo>
                  <a:lnTo>
                    <a:pt x="4056576" y="17779"/>
                  </a:lnTo>
                  <a:lnTo>
                    <a:pt x="4090068" y="15239"/>
                  </a:lnTo>
                  <a:lnTo>
                    <a:pt x="4165984" y="2539"/>
                  </a:lnTo>
                  <a:lnTo>
                    <a:pt x="4199476" y="0"/>
                  </a:lnTo>
                  <a:lnTo>
                    <a:pt x="4234207" y="2539"/>
                  </a:lnTo>
                  <a:lnTo>
                    <a:pt x="4315573" y="15239"/>
                  </a:lnTo>
                  <a:lnTo>
                    <a:pt x="4350304" y="17779"/>
                  </a:lnTo>
                  <a:close/>
                </a:path>
                <a:path w="5636895" h="960120">
                  <a:moveTo>
                    <a:pt x="4961575" y="17779"/>
                  </a:moveTo>
                  <a:lnTo>
                    <a:pt x="4350304" y="17779"/>
                  </a:lnTo>
                  <a:lnTo>
                    <a:pt x="4385036" y="15239"/>
                  </a:lnTo>
                  <a:lnTo>
                    <a:pt x="4466404" y="2539"/>
                  </a:lnTo>
                  <a:lnTo>
                    <a:pt x="4501132" y="0"/>
                  </a:lnTo>
                  <a:lnTo>
                    <a:pt x="4537105" y="1269"/>
                  </a:lnTo>
                  <a:lnTo>
                    <a:pt x="4623938" y="10159"/>
                  </a:lnTo>
                  <a:lnTo>
                    <a:pt x="4659911" y="11429"/>
                  </a:lnTo>
                  <a:lnTo>
                    <a:pt x="4899552" y="11429"/>
                  </a:lnTo>
                  <a:lnTo>
                    <a:pt x="4925601" y="15239"/>
                  </a:lnTo>
                  <a:lnTo>
                    <a:pt x="4961575" y="17779"/>
                  </a:lnTo>
                  <a:close/>
                </a:path>
                <a:path w="5636895" h="960120">
                  <a:moveTo>
                    <a:pt x="4899552" y="11429"/>
                  </a:moveTo>
                  <a:lnTo>
                    <a:pt x="4659911" y="11429"/>
                  </a:lnTo>
                  <a:lnTo>
                    <a:pt x="4693399" y="10159"/>
                  </a:lnTo>
                  <a:lnTo>
                    <a:pt x="4769308" y="1269"/>
                  </a:lnTo>
                  <a:lnTo>
                    <a:pt x="4802796" y="0"/>
                  </a:lnTo>
                  <a:lnTo>
                    <a:pt x="4838769" y="2539"/>
                  </a:lnTo>
                  <a:lnTo>
                    <a:pt x="4899552" y="11429"/>
                  </a:lnTo>
                  <a:close/>
                </a:path>
                <a:path w="5636895" h="960120">
                  <a:moveTo>
                    <a:pt x="5263231" y="17779"/>
                  </a:moveTo>
                  <a:lnTo>
                    <a:pt x="4961575" y="17779"/>
                  </a:lnTo>
                  <a:lnTo>
                    <a:pt x="4996303" y="15239"/>
                  </a:lnTo>
                  <a:lnTo>
                    <a:pt x="5077671" y="2539"/>
                  </a:lnTo>
                  <a:lnTo>
                    <a:pt x="5112403" y="0"/>
                  </a:lnTo>
                  <a:lnTo>
                    <a:pt x="5147135" y="2539"/>
                  </a:lnTo>
                  <a:lnTo>
                    <a:pt x="5228503" y="15239"/>
                  </a:lnTo>
                  <a:lnTo>
                    <a:pt x="5263231" y="17779"/>
                  </a:lnTo>
                  <a:close/>
                </a:path>
                <a:path w="5636895" h="960120">
                  <a:moveTo>
                    <a:pt x="5601551" y="12699"/>
                  </a:moveTo>
                  <a:lnTo>
                    <a:pt x="5549896" y="12699"/>
                  </a:lnTo>
                  <a:lnTo>
                    <a:pt x="5598739" y="11429"/>
                  </a:lnTo>
                  <a:lnTo>
                    <a:pt x="5601551" y="12699"/>
                  </a:lnTo>
                  <a:close/>
                </a:path>
                <a:path w="5636895" h="960120">
                  <a:moveTo>
                    <a:pt x="5603181" y="13435"/>
                  </a:moveTo>
                  <a:lnTo>
                    <a:pt x="5601551" y="12699"/>
                  </a:lnTo>
                  <a:lnTo>
                    <a:pt x="5602350" y="12699"/>
                  </a:lnTo>
                  <a:lnTo>
                    <a:pt x="5603181" y="13435"/>
                  </a:lnTo>
                  <a:close/>
                </a:path>
                <a:path w="5636895" h="960120">
                  <a:moveTo>
                    <a:pt x="5628905" y="54609"/>
                  </a:moveTo>
                  <a:lnTo>
                    <a:pt x="5635962" y="40639"/>
                  </a:lnTo>
                  <a:lnTo>
                    <a:pt x="5622775" y="29209"/>
                  </a:lnTo>
                  <a:lnTo>
                    <a:pt x="5608085" y="17779"/>
                  </a:lnTo>
                  <a:lnTo>
                    <a:pt x="5603181" y="13435"/>
                  </a:lnTo>
                  <a:lnTo>
                    <a:pt x="5612802" y="17779"/>
                  </a:lnTo>
                  <a:lnTo>
                    <a:pt x="5624820" y="22859"/>
                  </a:lnTo>
                  <a:lnTo>
                    <a:pt x="5633201" y="31749"/>
                  </a:lnTo>
                  <a:lnTo>
                    <a:pt x="5636348" y="40639"/>
                  </a:lnTo>
                  <a:lnTo>
                    <a:pt x="5628905" y="54609"/>
                  </a:lnTo>
                  <a:close/>
                </a:path>
                <a:path w="5636895" h="960120">
                  <a:moveTo>
                    <a:pt x="2018" y="919501"/>
                  </a:moveTo>
                  <a:lnTo>
                    <a:pt x="7442" y="909319"/>
                  </a:lnTo>
                  <a:lnTo>
                    <a:pt x="2018" y="919501"/>
                  </a:lnTo>
                  <a:close/>
                </a:path>
                <a:path w="5636895" h="960120">
                  <a:moveTo>
                    <a:pt x="73511" y="946149"/>
                  </a:moveTo>
                  <a:lnTo>
                    <a:pt x="20777" y="942339"/>
                  </a:lnTo>
                  <a:lnTo>
                    <a:pt x="0" y="923289"/>
                  </a:lnTo>
                  <a:lnTo>
                    <a:pt x="2018" y="919501"/>
                  </a:lnTo>
                  <a:lnTo>
                    <a:pt x="13603" y="929639"/>
                  </a:lnTo>
                  <a:lnTo>
                    <a:pt x="29792" y="942339"/>
                  </a:lnTo>
                  <a:lnTo>
                    <a:pt x="73511" y="946149"/>
                  </a:lnTo>
                  <a:close/>
                </a:path>
                <a:path w="5636895" h="960120">
                  <a:moveTo>
                    <a:pt x="3175400" y="955039"/>
                  </a:moveTo>
                  <a:lnTo>
                    <a:pt x="3140673" y="952499"/>
                  </a:lnTo>
                  <a:lnTo>
                    <a:pt x="3059304" y="939799"/>
                  </a:lnTo>
                  <a:lnTo>
                    <a:pt x="3024572" y="937259"/>
                  </a:lnTo>
                  <a:lnTo>
                    <a:pt x="4524947" y="937259"/>
                  </a:lnTo>
                  <a:lnTo>
                    <a:pt x="4490219" y="941069"/>
                  </a:lnTo>
                  <a:lnTo>
                    <a:pt x="4477701" y="943609"/>
                  </a:lnTo>
                  <a:lnTo>
                    <a:pt x="3326236" y="943609"/>
                  </a:lnTo>
                  <a:lnTo>
                    <a:pt x="3291504" y="944879"/>
                  </a:lnTo>
                  <a:lnTo>
                    <a:pt x="3210133" y="952499"/>
                  </a:lnTo>
                  <a:lnTo>
                    <a:pt x="3175400" y="955039"/>
                  </a:lnTo>
                  <a:close/>
                </a:path>
                <a:path w="5636895" h="960120">
                  <a:moveTo>
                    <a:pt x="4667847" y="955039"/>
                  </a:moveTo>
                  <a:lnTo>
                    <a:pt x="4634355" y="952499"/>
                  </a:lnTo>
                  <a:lnTo>
                    <a:pt x="4558440" y="939799"/>
                  </a:lnTo>
                  <a:lnTo>
                    <a:pt x="4524947" y="937259"/>
                  </a:lnTo>
                  <a:lnTo>
                    <a:pt x="4826619" y="937259"/>
                  </a:lnTo>
                  <a:lnTo>
                    <a:pt x="4790645" y="939799"/>
                  </a:lnTo>
                  <a:lnTo>
                    <a:pt x="4703816" y="952499"/>
                  </a:lnTo>
                  <a:lnTo>
                    <a:pt x="4667847" y="955039"/>
                  </a:lnTo>
                  <a:close/>
                </a:path>
                <a:path w="5636895" h="960120">
                  <a:moveTo>
                    <a:pt x="4977447" y="955039"/>
                  </a:moveTo>
                  <a:lnTo>
                    <a:pt x="4942715" y="952499"/>
                  </a:lnTo>
                  <a:lnTo>
                    <a:pt x="4861346" y="939799"/>
                  </a:lnTo>
                  <a:lnTo>
                    <a:pt x="4826619" y="937259"/>
                  </a:lnTo>
                  <a:lnTo>
                    <a:pt x="5120339" y="937259"/>
                  </a:lnTo>
                  <a:lnTo>
                    <a:pt x="5086851" y="939799"/>
                  </a:lnTo>
                  <a:lnTo>
                    <a:pt x="5010939" y="952499"/>
                  </a:lnTo>
                  <a:lnTo>
                    <a:pt x="4977447" y="955039"/>
                  </a:lnTo>
                  <a:close/>
                </a:path>
                <a:path w="5636895" h="960120">
                  <a:moveTo>
                    <a:pt x="5279110" y="955039"/>
                  </a:moveTo>
                  <a:lnTo>
                    <a:pt x="5243138" y="952499"/>
                  </a:lnTo>
                  <a:lnTo>
                    <a:pt x="5156311" y="939799"/>
                  </a:lnTo>
                  <a:lnTo>
                    <a:pt x="5120339" y="937259"/>
                  </a:lnTo>
                  <a:lnTo>
                    <a:pt x="5422002" y="937259"/>
                  </a:lnTo>
                  <a:lnTo>
                    <a:pt x="5388515" y="939799"/>
                  </a:lnTo>
                  <a:lnTo>
                    <a:pt x="5312602" y="952499"/>
                  </a:lnTo>
                  <a:lnTo>
                    <a:pt x="5279110" y="955039"/>
                  </a:lnTo>
                  <a:close/>
                </a:path>
                <a:path w="5636895" h="960120">
                  <a:moveTo>
                    <a:pt x="5585657" y="953769"/>
                  </a:moveTo>
                  <a:lnTo>
                    <a:pt x="5536005" y="949959"/>
                  </a:lnTo>
                  <a:lnTo>
                    <a:pt x="5492348" y="943609"/>
                  </a:lnTo>
                  <a:lnTo>
                    <a:pt x="5454432" y="939799"/>
                  </a:lnTo>
                  <a:lnTo>
                    <a:pt x="5422002" y="937259"/>
                  </a:lnTo>
                  <a:lnTo>
                    <a:pt x="5596268" y="937259"/>
                  </a:lnTo>
                  <a:lnTo>
                    <a:pt x="5589903" y="944879"/>
                  </a:lnTo>
                  <a:lnTo>
                    <a:pt x="5585657" y="953769"/>
                  </a:lnTo>
                  <a:close/>
                </a:path>
                <a:path w="5636895" h="960120">
                  <a:moveTo>
                    <a:pt x="500122" y="960119"/>
                  </a:moveTo>
                  <a:lnTo>
                    <a:pt x="466634" y="957579"/>
                  </a:lnTo>
                  <a:lnTo>
                    <a:pt x="390722" y="946149"/>
                  </a:lnTo>
                  <a:lnTo>
                    <a:pt x="357230" y="943609"/>
                  </a:lnTo>
                  <a:lnTo>
                    <a:pt x="658894" y="943609"/>
                  </a:lnTo>
                  <a:lnTo>
                    <a:pt x="622921" y="946149"/>
                  </a:lnTo>
                  <a:lnTo>
                    <a:pt x="536094" y="957579"/>
                  </a:lnTo>
                  <a:lnTo>
                    <a:pt x="500122" y="960119"/>
                  </a:lnTo>
                  <a:close/>
                </a:path>
                <a:path w="5636895" h="960120">
                  <a:moveTo>
                    <a:pt x="793850" y="960119"/>
                  </a:moveTo>
                  <a:lnTo>
                    <a:pt x="761599" y="957579"/>
                  </a:lnTo>
                  <a:lnTo>
                    <a:pt x="691145" y="946149"/>
                  </a:lnTo>
                  <a:lnTo>
                    <a:pt x="658894" y="943609"/>
                  </a:lnTo>
                  <a:lnTo>
                    <a:pt x="952621" y="943609"/>
                  </a:lnTo>
                  <a:lnTo>
                    <a:pt x="916649" y="946149"/>
                  </a:lnTo>
                  <a:lnTo>
                    <a:pt x="829822" y="957579"/>
                  </a:lnTo>
                  <a:lnTo>
                    <a:pt x="793850" y="960119"/>
                  </a:lnTo>
                  <a:close/>
                </a:path>
                <a:path w="5636895" h="960120">
                  <a:moveTo>
                    <a:pt x="1095513" y="960119"/>
                  </a:moveTo>
                  <a:lnTo>
                    <a:pt x="1062021" y="957579"/>
                  </a:lnTo>
                  <a:lnTo>
                    <a:pt x="986109" y="946149"/>
                  </a:lnTo>
                  <a:lnTo>
                    <a:pt x="952621" y="943609"/>
                  </a:lnTo>
                  <a:lnTo>
                    <a:pt x="1254285" y="943609"/>
                  </a:lnTo>
                  <a:lnTo>
                    <a:pt x="1218313" y="946149"/>
                  </a:lnTo>
                  <a:lnTo>
                    <a:pt x="1131486" y="957579"/>
                  </a:lnTo>
                  <a:lnTo>
                    <a:pt x="1095513" y="960119"/>
                  </a:lnTo>
                  <a:close/>
                </a:path>
                <a:path w="5636895" h="960120">
                  <a:moveTo>
                    <a:pt x="1405113" y="960119"/>
                  </a:moveTo>
                  <a:lnTo>
                    <a:pt x="1370384" y="957579"/>
                  </a:lnTo>
                  <a:lnTo>
                    <a:pt x="1289014" y="946149"/>
                  </a:lnTo>
                  <a:lnTo>
                    <a:pt x="1254285" y="943609"/>
                  </a:lnTo>
                  <a:lnTo>
                    <a:pt x="1548005" y="943609"/>
                  </a:lnTo>
                  <a:lnTo>
                    <a:pt x="1514517" y="946149"/>
                  </a:lnTo>
                  <a:lnTo>
                    <a:pt x="1438605" y="957579"/>
                  </a:lnTo>
                  <a:lnTo>
                    <a:pt x="1405113" y="960119"/>
                  </a:lnTo>
                  <a:close/>
                </a:path>
                <a:path w="5636895" h="960120">
                  <a:moveTo>
                    <a:pt x="1690897" y="955039"/>
                  </a:moveTo>
                  <a:lnTo>
                    <a:pt x="1657409" y="952499"/>
                  </a:lnTo>
                  <a:lnTo>
                    <a:pt x="1581497" y="944879"/>
                  </a:lnTo>
                  <a:lnTo>
                    <a:pt x="1548005" y="943609"/>
                  </a:lnTo>
                  <a:lnTo>
                    <a:pt x="1849669" y="943609"/>
                  </a:lnTo>
                  <a:lnTo>
                    <a:pt x="1813700" y="944879"/>
                  </a:lnTo>
                  <a:lnTo>
                    <a:pt x="1726871" y="952499"/>
                  </a:lnTo>
                  <a:lnTo>
                    <a:pt x="1690897" y="955039"/>
                  </a:lnTo>
                  <a:close/>
                </a:path>
                <a:path w="5636895" h="960120">
                  <a:moveTo>
                    <a:pt x="2000505" y="955039"/>
                  </a:moveTo>
                  <a:lnTo>
                    <a:pt x="1965772" y="952499"/>
                  </a:lnTo>
                  <a:lnTo>
                    <a:pt x="1884401" y="944879"/>
                  </a:lnTo>
                  <a:lnTo>
                    <a:pt x="1849669" y="943609"/>
                  </a:lnTo>
                  <a:lnTo>
                    <a:pt x="2143397" y="943609"/>
                  </a:lnTo>
                  <a:lnTo>
                    <a:pt x="2109906" y="944879"/>
                  </a:lnTo>
                  <a:lnTo>
                    <a:pt x="2033996" y="952499"/>
                  </a:lnTo>
                  <a:lnTo>
                    <a:pt x="2000505" y="955039"/>
                  </a:lnTo>
                  <a:close/>
                </a:path>
                <a:path w="5636895" h="960120">
                  <a:moveTo>
                    <a:pt x="2302168" y="955039"/>
                  </a:moveTo>
                  <a:lnTo>
                    <a:pt x="2266196" y="952499"/>
                  </a:lnTo>
                  <a:lnTo>
                    <a:pt x="2179369" y="944879"/>
                  </a:lnTo>
                  <a:lnTo>
                    <a:pt x="2143397" y="943609"/>
                  </a:lnTo>
                  <a:lnTo>
                    <a:pt x="2437117" y="943609"/>
                  </a:lnTo>
                  <a:lnTo>
                    <a:pt x="2404869" y="944879"/>
                  </a:lnTo>
                  <a:lnTo>
                    <a:pt x="2334416" y="952499"/>
                  </a:lnTo>
                  <a:lnTo>
                    <a:pt x="2302168" y="955039"/>
                  </a:lnTo>
                  <a:close/>
                </a:path>
                <a:path w="5636895" h="960120">
                  <a:moveTo>
                    <a:pt x="2595896" y="960119"/>
                  </a:moveTo>
                  <a:lnTo>
                    <a:pt x="2559923" y="957579"/>
                  </a:lnTo>
                  <a:lnTo>
                    <a:pt x="2473090" y="946149"/>
                  </a:lnTo>
                  <a:lnTo>
                    <a:pt x="2437117" y="943609"/>
                  </a:lnTo>
                  <a:lnTo>
                    <a:pt x="2738788" y="943609"/>
                  </a:lnTo>
                  <a:lnTo>
                    <a:pt x="2705296" y="946149"/>
                  </a:lnTo>
                  <a:lnTo>
                    <a:pt x="2629384" y="957579"/>
                  </a:lnTo>
                  <a:lnTo>
                    <a:pt x="2595896" y="960119"/>
                  </a:lnTo>
                  <a:close/>
                </a:path>
                <a:path w="5636895" h="960120">
                  <a:moveTo>
                    <a:pt x="2881680" y="955039"/>
                  </a:moveTo>
                  <a:lnTo>
                    <a:pt x="2848188" y="952499"/>
                  </a:lnTo>
                  <a:lnTo>
                    <a:pt x="2772276" y="944879"/>
                  </a:lnTo>
                  <a:lnTo>
                    <a:pt x="2738788" y="943609"/>
                  </a:lnTo>
                  <a:lnTo>
                    <a:pt x="2968308" y="943609"/>
                  </a:lnTo>
                  <a:lnTo>
                    <a:pt x="2915171" y="952499"/>
                  </a:lnTo>
                  <a:lnTo>
                    <a:pt x="2881680" y="955039"/>
                  </a:lnTo>
                  <a:close/>
                </a:path>
                <a:path w="5636895" h="960120">
                  <a:moveTo>
                    <a:pt x="3461192" y="960119"/>
                  </a:moveTo>
                  <a:lnTo>
                    <a:pt x="3428941" y="957579"/>
                  </a:lnTo>
                  <a:lnTo>
                    <a:pt x="3358487" y="946149"/>
                  </a:lnTo>
                  <a:lnTo>
                    <a:pt x="3326236" y="943609"/>
                  </a:lnTo>
                  <a:lnTo>
                    <a:pt x="3619964" y="943609"/>
                  </a:lnTo>
                  <a:lnTo>
                    <a:pt x="3583991" y="946149"/>
                  </a:lnTo>
                  <a:lnTo>
                    <a:pt x="3497161" y="957579"/>
                  </a:lnTo>
                  <a:lnTo>
                    <a:pt x="3461192" y="960119"/>
                  </a:lnTo>
                  <a:close/>
                </a:path>
                <a:path w="5636895" h="960120">
                  <a:moveTo>
                    <a:pt x="3778728" y="960119"/>
                  </a:moveTo>
                  <a:lnTo>
                    <a:pt x="3742759" y="957579"/>
                  </a:lnTo>
                  <a:lnTo>
                    <a:pt x="3655933" y="946149"/>
                  </a:lnTo>
                  <a:lnTo>
                    <a:pt x="3619964" y="943609"/>
                  </a:lnTo>
                  <a:lnTo>
                    <a:pt x="3921627" y="943609"/>
                  </a:lnTo>
                  <a:lnTo>
                    <a:pt x="3888135" y="946149"/>
                  </a:lnTo>
                  <a:lnTo>
                    <a:pt x="3812220" y="957579"/>
                  </a:lnTo>
                  <a:lnTo>
                    <a:pt x="3778728" y="960119"/>
                  </a:lnTo>
                  <a:close/>
                </a:path>
                <a:path w="5636895" h="960120">
                  <a:moveTo>
                    <a:pt x="4072456" y="960119"/>
                  </a:moveTo>
                  <a:lnTo>
                    <a:pt x="4037723" y="957579"/>
                  </a:lnTo>
                  <a:lnTo>
                    <a:pt x="3956355" y="946149"/>
                  </a:lnTo>
                  <a:lnTo>
                    <a:pt x="3921627" y="943609"/>
                  </a:lnTo>
                  <a:lnTo>
                    <a:pt x="4223291" y="943609"/>
                  </a:lnTo>
                  <a:lnTo>
                    <a:pt x="4188559" y="946149"/>
                  </a:lnTo>
                  <a:lnTo>
                    <a:pt x="4107188" y="957579"/>
                  </a:lnTo>
                  <a:lnTo>
                    <a:pt x="4072456" y="960119"/>
                  </a:lnTo>
                  <a:close/>
                </a:path>
                <a:path w="5636895" h="960120">
                  <a:moveTo>
                    <a:pt x="4374119" y="960119"/>
                  </a:moveTo>
                  <a:lnTo>
                    <a:pt x="4339387" y="957579"/>
                  </a:lnTo>
                  <a:lnTo>
                    <a:pt x="4258019" y="946149"/>
                  </a:lnTo>
                  <a:lnTo>
                    <a:pt x="4223291" y="943609"/>
                  </a:lnTo>
                  <a:lnTo>
                    <a:pt x="4477701" y="943609"/>
                  </a:lnTo>
                  <a:lnTo>
                    <a:pt x="4408851" y="957579"/>
                  </a:lnTo>
                  <a:lnTo>
                    <a:pt x="4374119" y="960119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3240" y="7731388"/>
              <a:ext cx="5634355" cy="960119"/>
            </a:xfrm>
            <a:custGeom>
              <a:avLst/>
              <a:gdLst/>
              <a:ahLst/>
              <a:cxnLst/>
              <a:rect l="l" t="t" r="r" b="b"/>
              <a:pathLst>
                <a:path w="5634355" h="960120">
                  <a:moveTo>
                    <a:pt x="466282" y="17779"/>
                  </a:moveTo>
                  <a:lnTo>
                    <a:pt x="164619" y="17779"/>
                  </a:lnTo>
                  <a:lnTo>
                    <a:pt x="200588" y="15239"/>
                  </a:lnTo>
                  <a:lnTo>
                    <a:pt x="287417" y="2539"/>
                  </a:lnTo>
                  <a:lnTo>
                    <a:pt x="323390" y="0"/>
                  </a:lnTo>
                  <a:lnTo>
                    <a:pt x="356878" y="2539"/>
                  </a:lnTo>
                  <a:lnTo>
                    <a:pt x="432790" y="15239"/>
                  </a:lnTo>
                  <a:lnTo>
                    <a:pt x="466282" y="17779"/>
                  </a:lnTo>
                  <a:close/>
                </a:path>
                <a:path w="5634355" h="960120">
                  <a:moveTo>
                    <a:pt x="760002" y="17779"/>
                  </a:moveTo>
                  <a:lnTo>
                    <a:pt x="466282" y="17779"/>
                  </a:lnTo>
                  <a:lnTo>
                    <a:pt x="501011" y="15239"/>
                  </a:lnTo>
                  <a:lnTo>
                    <a:pt x="582381" y="2539"/>
                  </a:lnTo>
                  <a:lnTo>
                    <a:pt x="617110" y="0"/>
                  </a:lnTo>
                  <a:lnTo>
                    <a:pt x="650602" y="2539"/>
                  </a:lnTo>
                  <a:lnTo>
                    <a:pt x="726515" y="15239"/>
                  </a:lnTo>
                  <a:lnTo>
                    <a:pt x="760002" y="17779"/>
                  </a:lnTo>
                  <a:close/>
                </a:path>
                <a:path w="5634355" h="960120">
                  <a:moveTo>
                    <a:pt x="1069610" y="17779"/>
                  </a:moveTo>
                  <a:lnTo>
                    <a:pt x="760002" y="17779"/>
                  </a:lnTo>
                  <a:lnTo>
                    <a:pt x="793495" y="15239"/>
                  </a:lnTo>
                  <a:lnTo>
                    <a:pt x="869410" y="2539"/>
                  </a:lnTo>
                  <a:lnTo>
                    <a:pt x="902902" y="0"/>
                  </a:lnTo>
                  <a:lnTo>
                    <a:pt x="940111" y="2539"/>
                  </a:lnTo>
                  <a:lnTo>
                    <a:pt x="1032396" y="15239"/>
                  </a:lnTo>
                  <a:lnTo>
                    <a:pt x="1069610" y="17779"/>
                  </a:lnTo>
                  <a:close/>
                </a:path>
                <a:path w="5634355" h="960120">
                  <a:moveTo>
                    <a:pt x="1355394" y="17779"/>
                  </a:moveTo>
                  <a:lnTo>
                    <a:pt x="1069610" y="17779"/>
                  </a:lnTo>
                  <a:lnTo>
                    <a:pt x="1103097" y="15239"/>
                  </a:lnTo>
                  <a:lnTo>
                    <a:pt x="1179010" y="2539"/>
                  </a:lnTo>
                  <a:lnTo>
                    <a:pt x="1212502" y="0"/>
                  </a:lnTo>
                  <a:lnTo>
                    <a:pt x="1245993" y="2539"/>
                  </a:lnTo>
                  <a:lnTo>
                    <a:pt x="1321903" y="15239"/>
                  </a:lnTo>
                  <a:lnTo>
                    <a:pt x="1355394" y="17779"/>
                  </a:lnTo>
                  <a:close/>
                </a:path>
                <a:path w="5634355" h="960120">
                  <a:moveTo>
                    <a:pt x="1657058" y="17779"/>
                  </a:moveTo>
                  <a:lnTo>
                    <a:pt x="1355394" y="17779"/>
                  </a:lnTo>
                  <a:lnTo>
                    <a:pt x="1390126" y="15239"/>
                  </a:lnTo>
                  <a:lnTo>
                    <a:pt x="1471497" y="2539"/>
                  </a:lnTo>
                  <a:lnTo>
                    <a:pt x="1506229" y="0"/>
                  </a:lnTo>
                  <a:lnTo>
                    <a:pt x="1540957" y="2539"/>
                  </a:lnTo>
                  <a:lnTo>
                    <a:pt x="1622325" y="15239"/>
                  </a:lnTo>
                  <a:lnTo>
                    <a:pt x="1657058" y="17779"/>
                  </a:lnTo>
                  <a:close/>
                </a:path>
                <a:path w="5634355" h="960120">
                  <a:moveTo>
                    <a:pt x="1958721" y="17779"/>
                  </a:moveTo>
                  <a:lnTo>
                    <a:pt x="1657058" y="17779"/>
                  </a:lnTo>
                  <a:lnTo>
                    <a:pt x="1691790" y="15239"/>
                  </a:lnTo>
                  <a:lnTo>
                    <a:pt x="1773161" y="2539"/>
                  </a:lnTo>
                  <a:lnTo>
                    <a:pt x="1807893" y="0"/>
                  </a:lnTo>
                  <a:lnTo>
                    <a:pt x="1842621" y="2539"/>
                  </a:lnTo>
                  <a:lnTo>
                    <a:pt x="1923989" y="15239"/>
                  </a:lnTo>
                  <a:lnTo>
                    <a:pt x="1958721" y="17779"/>
                  </a:lnTo>
                  <a:close/>
                </a:path>
                <a:path w="5634355" h="960120">
                  <a:moveTo>
                    <a:pt x="2260385" y="17779"/>
                  </a:moveTo>
                  <a:lnTo>
                    <a:pt x="1958721" y="17779"/>
                  </a:lnTo>
                  <a:lnTo>
                    <a:pt x="1993453" y="15239"/>
                  </a:lnTo>
                  <a:lnTo>
                    <a:pt x="2074825" y="2539"/>
                  </a:lnTo>
                  <a:lnTo>
                    <a:pt x="2109557" y="0"/>
                  </a:lnTo>
                  <a:lnTo>
                    <a:pt x="2144285" y="2539"/>
                  </a:lnTo>
                  <a:lnTo>
                    <a:pt x="2225653" y="15239"/>
                  </a:lnTo>
                  <a:lnTo>
                    <a:pt x="2260385" y="17779"/>
                  </a:lnTo>
                  <a:close/>
                </a:path>
                <a:path w="5634355" h="960120">
                  <a:moveTo>
                    <a:pt x="2554113" y="17779"/>
                  </a:moveTo>
                  <a:lnTo>
                    <a:pt x="2260385" y="17779"/>
                  </a:lnTo>
                  <a:lnTo>
                    <a:pt x="2295117" y="15239"/>
                  </a:lnTo>
                  <a:lnTo>
                    <a:pt x="2376488" y="2539"/>
                  </a:lnTo>
                  <a:lnTo>
                    <a:pt x="2411221" y="0"/>
                  </a:lnTo>
                  <a:lnTo>
                    <a:pt x="2444708" y="2539"/>
                  </a:lnTo>
                  <a:lnTo>
                    <a:pt x="2520621" y="15239"/>
                  </a:lnTo>
                  <a:lnTo>
                    <a:pt x="2554113" y="17779"/>
                  </a:lnTo>
                  <a:close/>
                </a:path>
                <a:path w="5634355" h="960120">
                  <a:moveTo>
                    <a:pt x="2855776" y="17779"/>
                  </a:moveTo>
                  <a:lnTo>
                    <a:pt x="2554113" y="17779"/>
                  </a:lnTo>
                  <a:lnTo>
                    <a:pt x="2588844" y="15239"/>
                  </a:lnTo>
                  <a:lnTo>
                    <a:pt x="2670210" y="2539"/>
                  </a:lnTo>
                  <a:lnTo>
                    <a:pt x="2704941" y="0"/>
                  </a:lnTo>
                  <a:lnTo>
                    <a:pt x="2739673" y="2539"/>
                  </a:lnTo>
                  <a:lnTo>
                    <a:pt x="2821044" y="15239"/>
                  </a:lnTo>
                  <a:lnTo>
                    <a:pt x="2855776" y="17779"/>
                  </a:lnTo>
                  <a:close/>
                </a:path>
                <a:path w="5634355" h="960120">
                  <a:moveTo>
                    <a:pt x="3157440" y="17779"/>
                  </a:moveTo>
                  <a:lnTo>
                    <a:pt x="2855776" y="17779"/>
                  </a:lnTo>
                  <a:lnTo>
                    <a:pt x="2890504" y="15239"/>
                  </a:lnTo>
                  <a:lnTo>
                    <a:pt x="2971872" y="2539"/>
                  </a:lnTo>
                  <a:lnTo>
                    <a:pt x="3006604" y="0"/>
                  </a:lnTo>
                  <a:lnTo>
                    <a:pt x="3041337" y="2539"/>
                  </a:lnTo>
                  <a:lnTo>
                    <a:pt x="3122708" y="15239"/>
                  </a:lnTo>
                  <a:lnTo>
                    <a:pt x="3157440" y="17779"/>
                  </a:lnTo>
                  <a:close/>
                </a:path>
                <a:path w="5634355" h="960120">
                  <a:moveTo>
                    <a:pt x="3451160" y="17779"/>
                  </a:moveTo>
                  <a:lnTo>
                    <a:pt x="3157440" y="17779"/>
                  </a:lnTo>
                  <a:lnTo>
                    <a:pt x="3190931" y="15239"/>
                  </a:lnTo>
                  <a:lnTo>
                    <a:pt x="3266841" y="2539"/>
                  </a:lnTo>
                  <a:lnTo>
                    <a:pt x="3300332" y="0"/>
                  </a:lnTo>
                  <a:lnTo>
                    <a:pt x="3335064" y="2539"/>
                  </a:lnTo>
                  <a:lnTo>
                    <a:pt x="3416432" y="15239"/>
                  </a:lnTo>
                  <a:lnTo>
                    <a:pt x="3451160" y="17779"/>
                  </a:lnTo>
                  <a:close/>
                </a:path>
                <a:path w="5634355" h="960120">
                  <a:moveTo>
                    <a:pt x="3760767" y="17779"/>
                  </a:moveTo>
                  <a:lnTo>
                    <a:pt x="3451160" y="17779"/>
                  </a:lnTo>
                  <a:lnTo>
                    <a:pt x="3485893" y="15239"/>
                  </a:lnTo>
                  <a:lnTo>
                    <a:pt x="3567264" y="2539"/>
                  </a:lnTo>
                  <a:lnTo>
                    <a:pt x="3601996" y="0"/>
                  </a:lnTo>
                  <a:lnTo>
                    <a:pt x="3637968" y="2539"/>
                  </a:lnTo>
                  <a:lnTo>
                    <a:pt x="3724795" y="15239"/>
                  </a:lnTo>
                  <a:lnTo>
                    <a:pt x="3760767" y="17779"/>
                  </a:lnTo>
                  <a:close/>
                </a:path>
                <a:path w="5634355" h="960120">
                  <a:moveTo>
                    <a:pt x="4054488" y="17779"/>
                  </a:moveTo>
                  <a:lnTo>
                    <a:pt x="3760767" y="17779"/>
                  </a:lnTo>
                  <a:lnTo>
                    <a:pt x="3793015" y="15239"/>
                  </a:lnTo>
                  <a:lnTo>
                    <a:pt x="3863472" y="2539"/>
                  </a:lnTo>
                  <a:lnTo>
                    <a:pt x="3895724" y="0"/>
                  </a:lnTo>
                  <a:lnTo>
                    <a:pt x="3931693" y="2539"/>
                  </a:lnTo>
                  <a:lnTo>
                    <a:pt x="4018519" y="15239"/>
                  </a:lnTo>
                  <a:lnTo>
                    <a:pt x="4054488" y="17779"/>
                  </a:lnTo>
                  <a:close/>
                </a:path>
                <a:path w="5634355" h="960120">
                  <a:moveTo>
                    <a:pt x="4348215" y="17779"/>
                  </a:moveTo>
                  <a:lnTo>
                    <a:pt x="4054488" y="17779"/>
                  </a:lnTo>
                  <a:lnTo>
                    <a:pt x="4087980" y="15239"/>
                  </a:lnTo>
                  <a:lnTo>
                    <a:pt x="4163895" y="2539"/>
                  </a:lnTo>
                  <a:lnTo>
                    <a:pt x="4197387" y="0"/>
                  </a:lnTo>
                  <a:lnTo>
                    <a:pt x="4232118" y="2539"/>
                  </a:lnTo>
                  <a:lnTo>
                    <a:pt x="4313484" y="15239"/>
                  </a:lnTo>
                  <a:lnTo>
                    <a:pt x="4348215" y="17779"/>
                  </a:lnTo>
                  <a:close/>
                </a:path>
                <a:path w="5634355" h="960120">
                  <a:moveTo>
                    <a:pt x="4959486" y="17779"/>
                  </a:moveTo>
                  <a:lnTo>
                    <a:pt x="4348215" y="17779"/>
                  </a:lnTo>
                  <a:lnTo>
                    <a:pt x="4382948" y="15239"/>
                  </a:lnTo>
                  <a:lnTo>
                    <a:pt x="4464316" y="2539"/>
                  </a:lnTo>
                  <a:lnTo>
                    <a:pt x="4499044" y="0"/>
                  </a:lnTo>
                  <a:lnTo>
                    <a:pt x="4535017" y="1269"/>
                  </a:lnTo>
                  <a:lnTo>
                    <a:pt x="4621849" y="10159"/>
                  </a:lnTo>
                  <a:lnTo>
                    <a:pt x="4657823" y="11429"/>
                  </a:lnTo>
                  <a:lnTo>
                    <a:pt x="4897463" y="11429"/>
                  </a:lnTo>
                  <a:lnTo>
                    <a:pt x="4923513" y="15239"/>
                  </a:lnTo>
                  <a:lnTo>
                    <a:pt x="4959486" y="17779"/>
                  </a:lnTo>
                  <a:close/>
                </a:path>
                <a:path w="5634355" h="960120">
                  <a:moveTo>
                    <a:pt x="4897463" y="11429"/>
                  </a:moveTo>
                  <a:lnTo>
                    <a:pt x="4657823" y="11429"/>
                  </a:lnTo>
                  <a:lnTo>
                    <a:pt x="4691310" y="10159"/>
                  </a:lnTo>
                  <a:lnTo>
                    <a:pt x="4767219" y="1269"/>
                  </a:lnTo>
                  <a:lnTo>
                    <a:pt x="4800707" y="0"/>
                  </a:lnTo>
                  <a:lnTo>
                    <a:pt x="4836681" y="2539"/>
                  </a:lnTo>
                  <a:lnTo>
                    <a:pt x="4897463" y="11429"/>
                  </a:lnTo>
                  <a:close/>
                </a:path>
                <a:path w="5634355" h="960120">
                  <a:moveTo>
                    <a:pt x="5261142" y="17779"/>
                  </a:moveTo>
                  <a:lnTo>
                    <a:pt x="4959486" y="17779"/>
                  </a:lnTo>
                  <a:lnTo>
                    <a:pt x="4994214" y="15239"/>
                  </a:lnTo>
                  <a:lnTo>
                    <a:pt x="5075582" y="2539"/>
                  </a:lnTo>
                  <a:lnTo>
                    <a:pt x="5110314" y="0"/>
                  </a:lnTo>
                  <a:lnTo>
                    <a:pt x="5145046" y="2539"/>
                  </a:lnTo>
                  <a:lnTo>
                    <a:pt x="5226415" y="15239"/>
                  </a:lnTo>
                  <a:lnTo>
                    <a:pt x="5261142" y="17779"/>
                  </a:lnTo>
                  <a:close/>
                </a:path>
                <a:path w="5634355" h="960120">
                  <a:moveTo>
                    <a:pt x="37105" y="50799"/>
                  </a:moveTo>
                  <a:lnTo>
                    <a:pt x="29662" y="38099"/>
                  </a:lnTo>
                  <a:lnTo>
                    <a:pt x="32593" y="29209"/>
                  </a:lnTo>
                  <a:lnTo>
                    <a:pt x="40577" y="21589"/>
                  </a:lnTo>
                  <a:lnTo>
                    <a:pt x="66844" y="6349"/>
                  </a:lnTo>
                  <a:lnTo>
                    <a:pt x="80983" y="8450"/>
                  </a:lnTo>
                  <a:lnTo>
                    <a:pt x="55307" y="29209"/>
                  </a:lnTo>
                  <a:lnTo>
                    <a:pt x="35187" y="46989"/>
                  </a:lnTo>
                  <a:lnTo>
                    <a:pt x="37105" y="50799"/>
                  </a:lnTo>
                  <a:close/>
                </a:path>
                <a:path w="5634355" h="960120">
                  <a:moveTo>
                    <a:pt x="92491" y="10159"/>
                  </a:moveTo>
                  <a:lnTo>
                    <a:pt x="80983" y="8450"/>
                  </a:lnTo>
                  <a:lnTo>
                    <a:pt x="82010" y="7619"/>
                  </a:lnTo>
                  <a:lnTo>
                    <a:pt x="92491" y="10159"/>
                  </a:lnTo>
                  <a:close/>
                </a:path>
                <a:path w="5634355" h="960120">
                  <a:moveTo>
                    <a:pt x="5547808" y="12699"/>
                  </a:moveTo>
                  <a:lnTo>
                    <a:pt x="5555024" y="11429"/>
                  </a:lnTo>
                  <a:lnTo>
                    <a:pt x="5555220" y="12507"/>
                  </a:lnTo>
                  <a:lnTo>
                    <a:pt x="5547808" y="12699"/>
                  </a:lnTo>
                  <a:close/>
                </a:path>
                <a:path w="5634355" h="960120">
                  <a:moveTo>
                    <a:pt x="5594065" y="88899"/>
                  </a:moveTo>
                  <a:lnTo>
                    <a:pt x="5616700" y="64769"/>
                  </a:lnTo>
                  <a:lnTo>
                    <a:pt x="5602314" y="52069"/>
                  </a:lnTo>
                  <a:lnTo>
                    <a:pt x="5576899" y="29209"/>
                  </a:lnTo>
                  <a:lnTo>
                    <a:pt x="5561522" y="17779"/>
                  </a:lnTo>
                  <a:lnTo>
                    <a:pt x="5555255" y="12699"/>
                  </a:lnTo>
                  <a:lnTo>
                    <a:pt x="5555220" y="12507"/>
                  </a:lnTo>
                  <a:lnTo>
                    <a:pt x="5596650" y="11429"/>
                  </a:lnTo>
                  <a:lnTo>
                    <a:pt x="5599463" y="12699"/>
                  </a:lnTo>
                  <a:lnTo>
                    <a:pt x="5600926" y="12699"/>
                  </a:lnTo>
                  <a:lnTo>
                    <a:pt x="5606297" y="17779"/>
                  </a:lnTo>
                  <a:lnTo>
                    <a:pt x="5620986" y="29209"/>
                  </a:lnTo>
                  <a:lnTo>
                    <a:pt x="5633969" y="40639"/>
                  </a:lnTo>
                  <a:lnTo>
                    <a:pt x="5626816" y="54609"/>
                  </a:lnTo>
                  <a:lnTo>
                    <a:pt x="5594065" y="88899"/>
                  </a:lnTo>
                  <a:close/>
                </a:path>
                <a:path w="5634355" h="960120">
                  <a:moveTo>
                    <a:pt x="18237" y="895828"/>
                  </a:moveTo>
                  <a:lnTo>
                    <a:pt x="17728" y="895349"/>
                  </a:lnTo>
                  <a:lnTo>
                    <a:pt x="38099" y="875029"/>
                  </a:lnTo>
                  <a:lnTo>
                    <a:pt x="18237" y="895828"/>
                  </a:lnTo>
                  <a:close/>
                </a:path>
                <a:path w="5634355" h="960120">
                  <a:moveTo>
                    <a:pt x="125536" y="952499"/>
                  </a:moveTo>
                  <a:lnTo>
                    <a:pt x="71422" y="946149"/>
                  </a:lnTo>
                  <a:lnTo>
                    <a:pt x="28032" y="942339"/>
                  </a:lnTo>
                  <a:lnTo>
                    <a:pt x="11814" y="929639"/>
                  </a:lnTo>
                  <a:lnTo>
                    <a:pt x="0" y="918209"/>
                  </a:lnTo>
                  <a:lnTo>
                    <a:pt x="5353" y="909319"/>
                  </a:lnTo>
                  <a:lnTo>
                    <a:pt x="18237" y="895828"/>
                  </a:lnTo>
                  <a:lnTo>
                    <a:pt x="29892" y="906779"/>
                  </a:lnTo>
                  <a:lnTo>
                    <a:pt x="55307" y="928369"/>
                  </a:lnTo>
                  <a:lnTo>
                    <a:pt x="76896" y="946149"/>
                  </a:lnTo>
                  <a:lnTo>
                    <a:pt x="125536" y="952499"/>
                  </a:lnTo>
                  <a:close/>
                </a:path>
                <a:path w="5634355" h="960120">
                  <a:moveTo>
                    <a:pt x="5583569" y="953769"/>
                  </a:moveTo>
                  <a:lnTo>
                    <a:pt x="5533916" y="949959"/>
                  </a:lnTo>
                  <a:lnTo>
                    <a:pt x="5550266" y="949959"/>
                  </a:lnTo>
                  <a:lnTo>
                    <a:pt x="5567071" y="937259"/>
                  </a:lnTo>
                  <a:lnTo>
                    <a:pt x="5576899" y="928369"/>
                  </a:lnTo>
                  <a:lnTo>
                    <a:pt x="5598645" y="910595"/>
                  </a:lnTo>
                  <a:lnTo>
                    <a:pt x="5602501" y="919479"/>
                  </a:lnTo>
                  <a:lnTo>
                    <a:pt x="5599972" y="929639"/>
                  </a:lnTo>
                  <a:lnTo>
                    <a:pt x="5594180" y="937259"/>
                  </a:lnTo>
                  <a:lnTo>
                    <a:pt x="5587815" y="944879"/>
                  </a:lnTo>
                  <a:lnTo>
                    <a:pt x="5583569" y="953769"/>
                  </a:lnTo>
                  <a:close/>
                </a:path>
                <a:path w="5634355" h="960120">
                  <a:moveTo>
                    <a:pt x="3173312" y="955039"/>
                  </a:moveTo>
                  <a:lnTo>
                    <a:pt x="3138584" y="952499"/>
                  </a:lnTo>
                  <a:lnTo>
                    <a:pt x="3057216" y="939799"/>
                  </a:lnTo>
                  <a:lnTo>
                    <a:pt x="3022484" y="937259"/>
                  </a:lnTo>
                  <a:lnTo>
                    <a:pt x="4522859" y="937259"/>
                  </a:lnTo>
                  <a:lnTo>
                    <a:pt x="4488131" y="941069"/>
                  </a:lnTo>
                  <a:lnTo>
                    <a:pt x="4475613" y="943609"/>
                  </a:lnTo>
                  <a:lnTo>
                    <a:pt x="3324148" y="943609"/>
                  </a:lnTo>
                  <a:lnTo>
                    <a:pt x="3289415" y="944879"/>
                  </a:lnTo>
                  <a:lnTo>
                    <a:pt x="3208044" y="952499"/>
                  </a:lnTo>
                  <a:lnTo>
                    <a:pt x="3173312" y="955039"/>
                  </a:lnTo>
                  <a:close/>
                </a:path>
                <a:path w="5634355" h="960120">
                  <a:moveTo>
                    <a:pt x="4665759" y="955039"/>
                  </a:moveTo>
                  <a:lnTo>
                    <a:pt x="4632266" y="952499"/>
                  </a:lnTo>
                  <a:lnTo>
                    <a:pt x="4556351" y="939799"/>
                  </a:lnTo>
                  <a:lnTo>
                    <a:pt x="4522859" y="937259"/>
                  </a:lnTo>
                  <a:lnTo>
                    <a:pt x="4824530" y="937259"/>
                  </a:lnTo>
                  <a:lnTo>
                    <a:pt x="4788557" y="939799"/>
                  </a:lnTo>
                  <a:lnTo>
                    <a:pt x="4701728" y="952499"/>
                  </a:lnTo>
                  <a:lnTo>
                    <a:pt x="4665759" y="955039"/>
                  </a:lnTo>
                  <a:close/>
                </a:path>
                <a:path w="5634355" h="960120">
                  <a:moveTo>
                    <a:pt x="4975358" y="955039"/>
                  </a:moveTo>
                  <a:lnTo>
                    <a:pt x="4940626" y="952499"/>
                  </a:lnTo>
                  <a:lnTo>
                    <a:pt x="4859258" y="939799"/>
                  </a:lnTo>
                  <a:lnTo>
                    <a:pt x="4824530" y="937259"/>
                  </a:lnTo>
                  <a:lnTo>
                    <a:pt x="5118250" y="937259"/>
                  </a:lnTo>
                  <a:lnTo>
                    <a:pt x="5084762" y="939799"/>
                  </a:lnTo>
                  <a:lnTo>
                    <a:pt x="5008850" y="952499"/>
                  </a:lnTo>
                  <a:lnTo>
                    <a:pt x="4975358" y="955039"/>
                  </a:lnTo>
                  <a:close/>
                </a:path>
                <a:path w="5634355" h="960120">
                  <a:moveTo>
                    <a:pt x="5277022" y="955039"/>
                  </a:moveTo>
                  <a:lnTo>
                    <a:pt x="5241050" y="952499"/>
                  </a:lnTo>
                  <a:lnTo>
                    <a:pt x="5154223" y="939799"/>
                  </a:lnTo>
                  <a:lnTo>
                    <a:pt x="5118250" y="937259"/>
                  </a:lnTo>
                  <a:lnTo>
                    <a:pt x="5419914" y="937259"/>
                  </a:lnTo>
                  <a:lnTo>
                    <a:pt x="5386426" y="939799"/>
                  </a:lnTo>
                  <a:lnTo>
                    <a:pt x="5310514" y="952499"/>
                  </a:lnTo>
                  <a:lnTo>
                    <a:pt x="5277022" y="955039"/>
                  </a:lnTo>
                  <a:close/>
                </a:path>
                <a:path w="5634355" h="960120">
                  <a:moveTo>
                    <a:pt x="498034" y="960119"/>
                  </a:moveTo>
                  <a:lnTo>
                    <a:pt x="464546" y="957579"/>
                  </a:lnTo>
                  <a:lnTo>
                    <a:pt x="388633" y="946149"/>
                  </a:lnTo>
                  <a:lnTo>
                    <a:pt x="355141" y="943609"/>
                  </a:lnTo>
                  <a:lnTo>
                    <a:pt x="656805" y="943609"/>
                  </a:lnTo>
                  <a:lnTo>
                    <a:pt x="620833" y="946149"/>
                  </a:lnTo>
                  <a:lnTo>
                    <a:pt x="534006" y="957579"/>
                  </a:lnTo>
                  <a:lnTo>
                    <a:pt x="498034" y="960119"/>
                  </a:lnTo>
                  <a:close/>
                </a:path>
                <a:path w="5634355" h="960120">
                  <a:moveTo>
                    <a:pt x="791761" y="960119"/>
                  </a:moveTo>
                  <a:lnTo>
                    <a:pt x="759510" y="957579"/>
                  </a:lnTo>
                  <a:lnTo>
                    <a:pt x="689056" y="946149"/>
                  </a:lnTo>
                  <a:lnTo>
                    <a:pt x="656805" y="943609"/>
                  </a:lnTo>
                  <a:lnTo>
                    <a:pt x="950533" y="943609"/>
                  </a:lnTo>
                  <a:lnTo>
                    <a:pt x="914561" y="946149"/>
                  </a:lnTo>
                  <a:lnTo>
                    <a:pt x="827733" y="957579"/>
                  </a:lnTo>
                  <a:lnTo>
                    <a:pt x="791761" y="960119"/>
                  </a:lnTo>
                  <a:close/>
                </a:path>
                <a:path w="5634355" h="960120">
                  <a:moveTo>
                    <a:pt x="1093425" y="960119"/>
                  </a:moveTo>
                  <a:lnTo>
                    <a:pt x="1059933" y="957579"/>
                  </a:lnTo>
                  <a:lnTo>
                    <a:pt x="984021" y="946149"/>
                  </a:lnTo>
                  <a:lnTo>
                    <a:pt x="950533" y="943609"/>
                  </a:lnTo>
                  <a:lnTo>
                    <a:pt x="1252197" y="943609"/>
                  </a:lnTo>
                  <a:lnTo>
                    <a:pt x="1216224" y="946149"/>
                  </a:lnTo>
                  <a:lnTo>
                    <a:pt x="1129397" y="957579"/>
                  </a:lnTo>
                  <a:lnTo>
                    <a:pt x="1093425" y="960119"/>
                  </a:lnTo>
                  <a:close/>
                </a:path>
                <a:path w="5634355" h="960120">
                  <a:moveTo>
                    <a:pt x="1403025" y="960119"/>
                  </a:moveTo>
                  <a:lnTo>
                    <a:pt x="1368296" y="957579"/>
                  </a:lnTo>
                  <a:lnTo>
                    <a:pt x="1286925" y="946149"/>
                  </a:lnTo>
                  <a:lnTo>
                    <a:pt x="1252197" y="943609"/>
                  </a:lnTo>
                  <a:lnTo>
                    <a:pt x="1545917" y="943609"/>
                  </a:lnTo>
                  <a:lnTo>
                    <a:pt x="1512429" y="946149"/>
                  </a:lnTo>
                  <a:lnTo>
                    <a:pt x="1436517" y="957579"/>
                  </a:lnTo>
                  <a:lnTo>
                    <a:pt x="1403025" y="960119"/>
                  </a:lnTo>
                  <a:close/>
                </a:path>
                <a:path w="5634355" h="960120">
                  <a:moveTo>
                    <a:pt x="1688809" y="955039"/>
                  </a:moveTo>
                  <a:lnTo>
                    <a:pt x="1655321" y="952499"/>
                  </a:lnTo>
                  <a:lnTo>
                    <a:pt x="1579409" y="944879"/>
                  </a:lnTo>
                  <a:lnTo>
                    <a:pt x="1545917" y="943609"/>
                  </a:lnTo>
                  <a:lnTo>
                    <a:pt x="1847580" y="943609"/>
                  </a:lnTo>
                  <a:lnTo>
                    <a:pt x="1811611" y="944879"/>
                  </a:lnTo>
                  <a:lnTo>
                    <a:pt x="1724782" y="952499"/>
                  </a:lnTo>
                  <a:lnTo>
                    <a:pt x="1688809" y="955039"/>
                  </a:lnTo>
                  <a:close/>
                </a:path>
                <a:path w="5634355" h="960120">
                  <a:moveTo>
                    <a:pt x="1998416" y="955039"/>
                  </a:moveTo>
                  <a:lnTo>
                    <a:pt x="1963684" y="952499"/>
                  </a:lnTo>
                  <a:lnTo>
                    <a:pt x="1882313" y="944879"/>
                  </a:lnTo>
                  <a:lnTo>
                    <a:pt x="1847580" y="943609"/>
                  </a:lnTo>
                  <a:lnTo>
                    <a:pt x="2141308" y="943609"/>
                  </a:lnTo>
                  <a:lnTo>
                    <a:pt x="2107817" y="944879"/>
                  </a:lnTo>
                  <a:lnTo>
                    <a:pt x="2031907" y="952499"/>
                  </a:lnTo>
                  <a:lnTo>
                    <a:pt x="1998416" y="955039"/>
                  </a:lnTo>
                  <a:close/>
                </a:path>
                <a:path w="5634355" h="960120">
                  <a:moveTo>
                    <a:pt x="2300080" y="955039"/>
                  </a:moveTo>
                  <a:lnTo>
                    <a:pt x="2264108" y="952499"/>
                  </a:lnTo>
                  <a:lnTo>
                    <a:pt x="2177280" y="944879"/>
                  </a:lnTo>
                  <a:lnTo>
                    <a:pt x="2141308" y="943609"/>
                  </a:lnTo>
                  <a:lnTo>
                    <a:pt x="2435028" y="943609"/>
                  </a:lnTo>
                  <a:lnTo>
                    <a:pt x="2402781" y="944879"/>
                  </a:lnTo>
                  <a:lnTo>
                    <a:pt x="2332327" y="952499"/>
                  </a:lnTo>
                  <a:lnTo>
                    <a:pt x="2300080" y="955039"/>
                  </a:lnTo>
                  <a:close/>
                </a:path>
                <a:path w="5634355" h="960120">
                  <a:moveTo>
                    <a:pt x="2593807" y="960119"/>
                  </a:moveTo>
                  <a:lnTo>
                    <a:pt x="2557834" y="957579"/>
                  </a:lnTo>
                  <a:lnTo>
                    <a:pt x="2471002" y="946149"/>
                  </a:lnTo>
                  <a:lnTo>
                    <a:pt x="2435028" y="943609"/>
                  </a:lnTo>
                  <a:lnTo>
                    <a:pt x="2736700" y="943609"/>
                  </a:lnTo>
                  <a:lnTo>
                    <a:pt x="2703207" y="946149"/>
                  </a:lnTo>
                  <a:lnTo>
                    <a:pt x="2627295" y="957579"/>
                  </a:lnTo>
                  <a:lnTo>
                    <a:pt x="2593807" y="960119"/>
                  </a:lnTo>
                  <a:close/>
                </a:path>
                <a:path w="5634355" h="960120">
                  <a:moveTo>
                    <a:pt x="2879592" y="955039"/>
                  </a:moveTo>
                  <a:lnTo>
                    <a:pt x="2846100" y="952499"/>
                  </a:lnTo>
                  <a:lnTo>
                    <a:pt x="2770187" y="944879"/>
                  </a:lnTo>
                  <a:lnTo>
                    <a:pt x="2736700" y="943609"/>
                  </a:lnTo>
                  <a:lnTo>
                    <a:pt x="2966220" y="943609"/>
                  </a:lnTo>
                  <a:lnTo>
                    <a:pt x="2913083" y="952499"/>
                  </a:lnTo>
                  <a:lnTo>
                    <a:pt x="2879592" y="955039"/>
                  </a:lnTo>
                  <a:close/>
                </a:path>
                <a:path w="5634355" h="960120">
                  <a:moveTo>
                    <a:pt x="3459104" y="960119"/>
                  </a:moveTo>
                  <a:lnTo>
                    <a:pt x="3426853" y="957579"/>
                  </a:lnTo>
                  <a:lnTo>
                    <a:pt x="3356399" y="946149"/>
                  </a:lnTo>
                  <a:lnTo>
                    <a:pt x="3324148" y="943609"/>
                  </a:lnTo>
                  <a:lnTo>
                    <a:pt x="3617875" y="943609"/>
                  </a:lnTo>
                  <a:lnTo>
                    <a:pt x="3581902" y="946149"/>
                  </a:lnTo>
                  <a:lnTo>
                    <a:pt x="3495073" y="957579"/>
                  </a:lnTo>
                  <a:lnTo>
                    <a:pt x="3459104" y="960119"/>
                  </a:lnTo>
                  <a:close/>
                </a:path>
                <a:path w="5634355" h="960120">
                  <a:moveTo>
                    <a:pt x="3776639" y="960119"/>
                  </a:moveTo>
                  <a:lnTo>
                    <a:pt x="3740670" y="957579"/>
                  </a:lnTo>
                  <a:lnTo>
                    <a:pt x="3653844" y="946149"/>
                  </a:lnTo>
                  <a:lnTo>
                    <a:pt x="3617875" y="943609"/>
                  </a:lnTo>
                  <a:lnTo>
                    <a:pt x="3919539" y="943609"/>
                  </a:lnTo>
                  <a:lnTo>
                    <a:pt x="3886047" y="946149"/>
                  </a:lnTo>
                  <a:lnTo>
                    <a:pt x="3810132" y="957579"/>
                  </a:lnTo>
                  <a:lnTo>
                    <a:pt x="3776639" y="960119"/>
                  </a:lnTo>
                  <a:close/>
                </a:path>
                <a:path w="5634355" h="960120">
                  <a:moveTo>
                    <a:pt x="4070367" y="960119"/>
                  </a:moveTo>
                  <a:lnTo>
                    <a:pt x="4035635" y="957579"/>
                  </a:lnTo>
                  <a:lnTo>
                    <a:pt x="3954267" y="946149"/>
                  </a:lnTo>
                  <a:lnTo>
                    <a:pt x="3919539" y="943609"/>
                  </a:lnTo>
                  <a:lnTo>
                    <a:pt x="4221203" y="943609"/>
                  </a:lnTo>
                  <a:lnTo>
                    <a:pt x="4186470" y="946149"/>
                  </a:lnTo>
                  <a:lnTo>
                    <a:pt x="4105099" y="957579"/>
                  </a:lnTo>
                  <a:lnTo>
                    <a:pt x="4070367" y="960119"/>
                  </a:lnTo>
                  <a:close/>
                </a:path>
                <a:path w="5634355" h="960120">
                  <a:moveTo>
                    <a:pt x="4372031" y="960119"/>
                  </a:moveTo>
                  <a:lnTo>
                    <a:pt x="4337299" y="957579"/>
                  </a:lnTo>
                  <a:lnTo>
                    <a:pt x="4255931" y="946149"/>
                  </a:lnTo>
                  <a:lnTo>
                    <a:pt x="4221203" y="943609"/>
                  </a:lnTo>
                  <a:lnTo>
                    <a:pt x="4475613" y="943609"/>
                  </a:lnTo>
                  <a:lnTo>
                    <a:pt x="4406763" y="957579"/>
                  </a:lnTo>
                  <a:lnTo>
                    <a:pt x="4372031" y="960119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21108" y="7731388"/>
              <a:ext cx="5599430" cy="960119"/>
            </a:xfrm>
            <a:custGeom>
              <a:avLst/>
              <a:gdLst/>
              <a:ahLst/>
              <a:cxnLst/>
              <a:rect l="l" t="t" r="r" b="b"/>
              <a:pathLst>
                <a:path w="5599430" h="960120">
                  <a:moveTo>
                    <a:pt x="448414" y="17779"/>
                  </a:moveTo>
                  <a:lnTo>
                    <a:pt x="146751" y="17779"/>
                  </a:lnTo>
                  <a:lnTo>
                    <a:pt x="182720" y="15239"/>
                  </a:lnTo>
                  <a:lnTo>
                    <a:pt x="269549" y="2539"/>
                  </a:lnTo>
                  <a:lnTo>
                    <a:pt x="305522" y="0"/>
                  </a:lnTo>
                  <a:lnTo>
                    <a:pt x="339010" y="2539"/>
                  </a:lnTo>
                  <a:lnTo>
                    <a:pt x="414922" y="15239"/>
                  </a:lnTo>
                  <a:lnTo>
                    <a:pt x="448414" y="17779"/>
                  </a:lnTo>
                  <a:close/>
                </a:path>
                <a:path w="5599430" h="960120">
                  <a:moveTo>
                    <a:pt x="742134" y="17779"/>
                  </a:moveTo>
                  <a:lnTo>
                    <a:pt x="448414" y="17779"/>
                  </a:lnTo>
                  <a:lnTo>
                    <a:pt x="483143" y="15239"/>
                  </a:lnTo>
                  <a:lnTo>
                    <a:pt x="564513" y="2539"/>
                  </a:lnTo>
                  <a:lnTo>
                    <a:pt x="599242" y="0"/>
                  </a:lnTo>
                  <a:lnTo>
                    <a:pt x="632734" y="2539"/>
                  </a:lnTo>
                  <a:lnTo>
                    <a:pt x="708647" y="15239"/>
                  </a:lnTo>
                  <a:lnTo>
                    <a:pt x="742134" y="17779"/>
                  </a:lnTo>
                  <a:close/>
                </a:path>
                <a:path w="5599430" h="960120">
                  <a:moveTo>
                    <a:pt x="1051742" y="17779"/>
                  </a:moveTo>
                  <a:lnTo>
                    <a:pt x="742134" y="17779"/>
                  </a:lnTo>
                  <a:lnTo>
                    <a:pt x="775627" y="15239"/>
                  </a:lnTo>
                  <a:lnTo>
                    <a:pt x="851542" y="2539"/>
                  </a:lnTo>
                  <a:lnTo>
                    <a:pt x="885034" y="0"/>
                  </a:lnTo>
                  <a:lnTo>
                    <a:pt x="922243" y="2539"/>
                  </a:lnTo>
                  <a:lnTo>
                    <a:pt x="1014528" y="15239"/>
                  </a:lnTo>
                  <a:lnTo>
                    <a:pt x="1051742" y="17779"/>
                  </a:lnTo>
                  <a:close/>
                </a:path>
                <a:path w="5599430" h="960120">
                  <a:moveTo>
                    <a:pt x="1337526" y="17779"/>
                  </a:moveTo>
                  <a:lnTo>
                    <a:pt x="1051742" y="17779"/>
                  </a:lnTo>
                  <a:lnTo>
                    <a:pt x="1085230" y="15239"/>
                  </a:lnTo>
                  <a:lnTo>
                    <a:pt x="1161142" y="2539"/>
                  </a:lnTo>
                  <a:lnTo>
                    <a:pt x="1194634" y="0"/>
                  </a:lnTo>
                  <a:lnTo>
                    <a:pt x="1228125" y="2539"/>
                  </a:lnTo>
                  <a:lnTo>
                    <a:pt x="1304035" y="15239"/>
                  </a:lnTo>
                  <a:lnTo>
                    <a:pt x="1337526" y="17779"/>
                  </a:lnTo>
                  <a:close/>
                </a:path>
                <a:path w="5599430" h="960120">
                  <a:moveTo>
                    <a:pt x="1639190" y="17779"/>
                  </a:moveTo>
                  <a:lnTo>
                    <a:pt x="1337526" y="17779"/>
                  </a:lnTo>
                  <a:lnTo>
                    <a:pt x="1372258" y="15239"/>
                  </a:lnTo>
                  <a:lnTo>
                    <a:pt x="1453629" y="2539"/>
                  </a:lnTo>
                  <a:lnTo>
                    <a:pt x="1488361" y="0"/>
                  </a:lnTo>
                  <a:lnTo>
                    <a:pt x="1523089" y="2539"/>
                  </a:lnTo>
                  <a:lnTo>
                    <a:pt x="1604457" y="15239"/>
                  </a:lnTo>
                  <a:lnTo>
                    <a:pt x="1639190" y="17779"/>
                  </a:lnTo>
                  <a:close/>
                </a:path>
                <a:path w="5599430" h="960120">
                  <a:moveTo>
                    <a:pt x="1940853" y="17779"/>
                  </a:moveTo>
                  <a:lnTo>
                    <a:pt x="1639190" y="17779"/>
                  </a:lnTo>
                  <a:lnTo>
                    <a:pt x="1673922" y="15239"/>
                  </a:lnTo>
                  <a:lnTo>
                    <a:pt x="1755293" y="2539"/>
                  </a:lnTo>
                  <a:lnTo>
                    <a:pt x="1790025" y="0"/>
                  </a:lnTo>
                  <a:lnTo>
                    <a:pt x="1824753" y="2539"/>
                  </a:lnTo>
                  <a:lnTo>
                    <a:pt x="1906121" y="15239"/>
                  </a:lnTo>
                  <a:lnTo>
                    <a:pt x="1940853" y="17779"/>
                  </a:lnTo>
                  <a:close/>
                </a:path>
                <a:path w="5599430" h="960120">
                  <a:moveTo>
                    <a:pt x="2242517" y="17779"/>
                  </a:moveTo>
                  <a:lnTo>
                    <a:pt x="1940853" y="17779"/>
                  </a:lnTo>
                  <a:lnTo>
                    <a:pt x="1975585" y="15239"/>
                  </a:lnTo>
                  <a:lnTo>
                    <a:pt x="2056957" y="2539"/>
                  </a:lnTo>
                  <a:lnTo>
                    <a:pt x="2091689" y="0"/>
                  </a:lnTo>
                  <a:lnTo>
                    <a:pt x="2126417" y="2539"/>
                  </a:lnTo>
                  <a:lnTo>
                    <a:pt x="2207785" y="15239"/>
                  </a:lnTo>
                  <a:lnTo>
                    <a:pt x="2242517" y="17779"/>
                  </a:lnTo>
                  <a:close/>
                </a:path>
                <a:path w="5599430" h="960120">
                  <a:moveTo>
                    <a:pt x="2536245" y="17779"/>
                  </a:moveTo>
                  <a:lnTo>
                    <a:pt x="2242517" y="17779"/>
                  </a:lnTo>
                  <a:lnTo>
                    <a:pt x="2277249" y="15239"/>
                  </a:lnTo>
                  <a:lnTo>
                    <a:pt x="2358620" y="2539"/>
                  </a:lnTo>
                  <a:lnTo>
                    <a:pt x="2393353" y="0"/>
                  </a:lnTo>
                  <a:lnTo>
                    <a:pt x="2426840" y="2539"/>
                  </a:lnTo>
                  <a:lnTo>
                    <a:pt x="2502753" y="15239"/>
                  </a:lnTo>
                  <a:lnTo>
                    <a:pt x="2536245" y="17779"/>
                  </a:lnTo>
                  <a:close/>
                </a:path>
                <a:path w="5599430" h="960120">
                  <a:moveTo>
                    <a:pt x="2837908" y="17779"/>
                  </a:moveTo>
                  <a:lnTo>
                    <a:pt x="2536245" y="17779"/>
                  </a:lnTo>
                  <a:lnTo>
                    <a:pt x="2570976" y="15239"/>
                  </a:lnTo>
                  <a:lnTo>
                    <a:pt x="2652342" y="2539"/>
                  </a:lnTo>
                  <a:lnTo>
                    <a:pt x="2687073" y="0"/>
                  </a:lnTo>
                  <a:lnTo>
                    <a:pt x="2721805" y="2539"/>
                  </a:lnTo>
                  <a:lnTo>
                    <a:pt x="2803176" y="15239"/>
                  </a:lnTo>
                  <a:lnTo>
                    <a:pt x="2837908" y="17779"/>
                  </a:lnTo>
                  <a:close/>
                </a:path>
                <a:path w="5599430" h="960120">
                  <a:moveTo>
                    <a:pt x="3139572" y="17779"/>
                  </a:moveTo>
                  <a:lnTo>
                    <a:pt x="2837908" y="17779"/>
                  </a:lnTo>
                  <a:lnTo>
                    <a:pt x="2872636" y="15239"/>
                  </a:lnTo>
                  <a:lnTo>
                    <a:pt x="2954004" y="2539"/>
                  </a:lnTo>
                  <a:lnTo>
                    <a:pt x="2988736" y="0"/>
                  </a:lnTo>
                  <a:lnTo>
                    <a:pt x="3023469" y="2539"/>
                  </a:lnTo>
                  <a:lnTo>
                    <a:pt x="3104840" y="15239"/>
                  </a:lnTo>
                  <a:lnTo>
                    <a:pt x="3139572" y="17779"/>
                  </a:lnTo>
                  <a:close/>
                </a:path>
                <a:path w="5599430" h="960120">
                  <a:moveTo>
                    <a:pt x="3433292" y="17779"/>
                  </a:moveTo>
                  <a:lnTo>
                    <a:pt x="3139572" y="17779"/>
                  </a:lnTo>
                  <a:lnTo>
                    <a:pt x="3173063" y="15239"/>
                  </a:lnTo>
                  <a:lnTo>
                    <a:pt x="3248973" y="2539"/>
                  </a:lnTo>
                  <a:lnTo>
                    <a:pt x="3282464" y="0"/>
                  </a:lnTo>
                  <a:lnTo>
                    <a:pt x="3317196" y="2539"/>
                  </a:lnTo>
                  <a:lnTo>
                    <a:pt x="3398564" y="15239"/>
                  </a:lnTo>
                  <a:lnTo>
                    <a:pt x="3433292" y="17779"/>
                  </a:lnTo>
                  <a:close/>
                </a:path>
                <a:path w="5599430" h="960120">
                  <a:moveTo>
                    <a:pt x="3742899" y="17779"/>
                  </a:moveTo>
                  <a:lnTo>
                    <a:pt x="3433292" y="17779"/>
                  </a:lnTo>
                  <a:lnTo>
                    <a:pt x="3468025" y="15239"/>
                  </a:lnTo>
                  <a:lnTo>
                    <a:pt x="3549396" y="2539"/>
                  </a:lnTo>
                  <a:lnTo>
                    <a:pt x="3584128" y="0"/>
                  </a:lnTo>
                  <a:lnTo>
                    <a:pt x="3620100" y="2539"/>
                  </a:lnTo>
                  <a:lnTo>
                    <a:pt x="3706927" y="15239"/>
                  </a:lnTo>
                  <a:lnTo>
                    <a:pt x="3742899" y="17779"/>
                  </a:lnTo>
                  <a:close/>
                </a:path>
                <a:path w="5599430" h="960120">
                  <a:moveTo>
                    <a:pt x="4036620" y="17779"/>
                  </a:moveTo>
                  <a:lnTo>
                    <a:pt x="3742899" y="17779"/>
                  </a:lnTo>
                  <a:lnTo>
                    <a:pt x="3775147" y="15239"/>
                  </a:lnTo>
                  <a:lnTo>
                    <a:pt x="3845604" y="2539"/>
                  </a:lnTo>
                  <a:lnTo>
                    <a:pt x="3877856" y="0"/>
                  </a:lnTo>
                  <a:lnTo>
                    <a:pt x="3913825" y="2539"/>
                  </a:lnTo>
                  <a:lnTo>
                    <a:pt x="4000651" y="15239"/>
                  </a:lnTo>
                  <a:lnTo>
                    <a:pt x="4036620" y="17779"/>
                  </a:lnTo>
                  <a:close/>
                </a:path>
                <a:path w="5599430" h="960120">
                  <a:moveTo>
                    <a:pt x="4330347" y="17779"/>
                  </a:moveTo>
                  <a:lnTo>
                    <a:pt x="4036620" y="17779"/>
                  </a:lnTo>
                  <a:lnTo>
                    <a:pt x="4070112" y="15239"/>
                  </a:lnTo>
                  <a:lnTo>
                    <a:pt x="4146027" y="2539"/>
                  </a:lnTo>
                  <a:lnTo>
                    <a:pt x="4179519" y="0"/>
                  </a:lnTo>
                  <a:lnTo>
                    <a:pt x="4214250" y="2539"/>
                  </a:lnTo>
                  <a:lnTo>
                    <a:pt x="4295616" y="15239"/>
                  </a:lnTo>
                  <a:lnTo>
                    <a:pt x="4330347" y="17779"/>
                  </a:lnTo>
                  <a:close/>
                </a:path>
                <a:path w="5599430" h="960120">
                  <a:moveTo>
                    <a:pt x="4941618" y="17779"/>
                  </a:moveTo>
                  <a:lnTo>
                    <a:pt x="4330347" y="17779"/>
                  </a:lnTo>
                  <a:lnTo>
                    <a:pt x="4365080" y="15239"/>
                  </a:lnTo>
                  <a:lnTo>
                    <a:pt x="4446448" y="2539"/>
                  </a:lnTo>
                  <a:lnTo>
                    <a:pt x="4481176" y="0"/>
                  </a:lnTo>
                  <a:lnTo>
                    <a:pt x="4517149" y="1269"/>
                  </a:lnTo>
                  <a:lnTo>
                    <a:pt x="4603981" y="10159"/>
                  </a:lnTo>
                  <a:lnTo>
                    <a:pt x="4639955" y="11429"/>
                  </a:lnTo>
                  <a:lnTo>
                    <a:pt x="4879595" y="11429"/>
                  </a:lnTo>
                  <a:lnTo>
                    <a:pt x="4905645" y="15239"/>
                  </a:lnTo>
                  <a:lnTo>
                    <a:pt x="4941618" y="17779"/>
                  </a:lnTo>
                  <a:close/>
                </a:path>
                <a:path w="5599430" h="960120">
                  <a:moveTo>
                    <a:pt x="4879595" y="11429"/>
                  </a:moveTo>
                  <a:lnTo>
                    <a:pt x="4639955" y="11429"/>
                  </a:lnTo>
                  <a:lnTo>
                    <a:pt x="4673442" y="10159"/>
                  </a:lnTo>
                  <a:lnTo>
                    <a:pt x="4749351" y="1269"/>
                  </a:lnTo>
                  <a:lnTo>
                    <a:pt x="4782839" y="0"/>
                  </a:lnTo>
                  <a:lnTo>
                    <a:pt x="4818813" y="2539"/>
                  </a:lnTo>
                  <a:lnTo>
                    <a:pt x="4879595" y="11429"/>
                  </a:lnTo>
                  <a:close/>
                </a:path>
                <a:path w="5599430" h="960120">
                  <a:moveTo>
                    <a:pt x="5243274" y="17779"/>
                  </a:moveTo>
                  <a:lnTo>
                    <a:pt x="4941618" y="17779"/>
                  </a:lnTo>
                  <a:lnTo>
                    <a:pt x="4976346" y="15239"/>
                  </a:lnTo>
                  <a:lnTo>
                    <a:pt x="5057714" y="2539"/>
                  </a:lnTo>
                  <a:lnTo>
                    <a:pt x="5092446" y="0"/>
                  </a:lnTo>
                  <a:lnTo>
                    <a:pt x="5127178" y="2539"/>
                  </a:lnTo>
                  <a:lnTo>
                    <a:pt x="5208547" y="15239"/>
                  </a:lnTo>
                  <a:lnTo>
                    <a:pt x="5243274" y="17779"/>
                  </a:lnTo>
                  <a:close/>
                </a:path>
                <a:path w="5599430" h="960120">
                  <a:moveTo>
                    <a:pt x="5488056" y="8648"/>
                  </a:moveTo>
                  <a:lnTo>
                    <a:pt x="5424903" y="2539"/>
                  </a:lnTo>
                  <a:lnTo>
                    <a:pt x="5487508" y="7619"/>
                  </a:lnTo>
                  <a:lnTo>
                    <a:pt x="5488056" y="8648"/>
                  </a:lnTo>
                  <a:close/>
                </a:path>
                <a:path w="5599430" h="960120">
                  <a:moveTo>
                    <a:pt x="51983" y="78739"/>
                  </a:moveTo>
                  <a:lnTo>
                    <a:pt x="19237" y="50799"/>
                  </a:lnTo>
                  <a:lnTo>
                    <a:pt x="17419" y="46989"/>
                  </a:lnTo>
                  <a:lnTo>
                    <a:pt x="37740" y="29209"/>
                  </a:lnTo>
                  <a:lnTo>
                    <a:pt x="64393" y="7619"/>
                  </a:lnTo>
                  <a:lnTo>
                    <a:pt x="74623" y="10159"/>
                  </a:lnTo>
                  <a:lnTo>
                    <a:pt x="97157" y="13969"/>
                  </a:lnTo>
                  <a:lnTo>
                    <a:pt x="101045" y="14401"/>
                  </a:lnTo>
                  <a:lnTo>
                    <a:pt x="81314" y="30479"/>
                  </a:lnTo>
                  <a:lnTo>
                    <a:pt x="55577" y="52069"/>
                  </a:lnTo>
                  <a:lnTo>
                    <a:pt x="38800" y="67309"/>
                  </a:lnTo>
                  <a:lnTo>
                    <a:pt x="51983" y="78739"/>
                  </a:lnTo>
                  <a:close/>
                </a:path>
                <a:path w="5599430" h="960120">
                  <a:moveTo>
                    <a:pt x="5576197" y="88899"/>
                  </a:moveTo>
                  <a:lnTo>
                    <a:pt x="5540888" y="52069"/>
                  </a:lnTo>
                  <a:lnTo>
                    <a:pt x="5499050" y="17779"/>
                  </a:lnTo>
                  <a:lnTo>
                    <a:pt x="5488184" y="8889"/>
                  </a:lnTo>
                  <a:lnTo>
                    <a:pt x="5488056" y="8648"/>
                  </a:lnTo>
                  <a:lnTo>
                    <a:pt x="5529940" y="12699"/>
                  </a:lnTo>
                  <a:lnTo>
                    <a:pt x="5537688" y="12699"/>
                  </a:lnTo>
                  <a:lnTo>
                    <a:pt x="5543955" y="17779"/>
                  </a:lnTo>
                  <a:lnTo>
                    <a:pt x="5559331" y="29209"/>
                  </a:lnTo>
                  <a:lnTo>
                    <a:pt x="5598972" y="64769"/>
                  </a:lnTo>
                  <a:lnTo>
                    <a:pt x="5576197" y="88899"/>
                  </a:lnTo>
                  <a:close/>
                </a:path>
                <a:path w="5599430" h="960120">
                  <a:moveTo>
                    <a:pt x="5537688" y="12699"/>
                  </a:moveTo>
                  <a:lnTo>
                    <a:pt x="5529940" y="12699"/>
                  </a:lnTo>
                  <a:lnTo>
                    <a:pt x="5537447" y="11429"/>
                  </a:lnTo>
                  <a:lnTo>
                    <a:pt x="5537688" y="12699"/>
                  </a:lnTo>
                  <a:close/>
                </a:path>
                <a:path w="5599430" h="960120">
                  <a:moveTo>
                    <a:pt x="120044" y="16509"/>
                  </a:moveTo>
                  <a:lnTo>
                    <a:pt x="101045" y="14401"/>
                  </a:lnTo>
                  <a:lnTo>
                    <a:pt x="101575" y="13969"/>
                  </a:lnTo>
                  <a:lnTo>
                    <a:pt x="120044" y="16509"/>
                  </a:lnTo>
                  <a:close/>
                </a:path>
                <a:path w="5599430" h="960120">
                  <a:moveTo>
                    <a:pt x="20719" y="874115"/>
                  </a:moveTo>
                  <a:lnTo>
                    <a:pt x="20342" y="873759"/>
                  </a:lnTo>
                  <a:lnTo>
                    <a:pt x="27674" y="861059"/>
                  </a:lnTo>
                  <a:lnTo>
                    <a:pt x="20719" y="874115"/>
                  </a:lnTo>
                  <a:close/>
                </a:path>
                <a:path w="5599430" h="960120">
                  <a:moveTo>
                    <a:pt x="156748" y="957579"/>
                  </a:moveTo>
                  <a:lnTo>
                    <a:pt x="107668" y="952499"/>
                  </a:lnTo>
                  <a:lnTo>
                    <a:pt x="59379" y="946149"/>
                  </a:lnTo>
                  <a:lnTo>
                    <a:pt x="12324" y="906779"/>
                  </a:lnTo>
                  <a:lnTo>
                    <a:pt x="0" y="895349"/>
                  </a:lnTo>
                  <a:lnTo>
                    <a:pt x="20231" y="875029"/>
                  </a:lnTo>
                  <a:lnTo>
                    <a:pt x="20719" y="874115"/>
                  </a:lnTo>
                  <a:lnTo>
                    <a:pt x="55577" y="906779"/>
                  </a:lnTo>
                  <a:lnTo>
                    <a:pt x="108281" y="949959"/>
                  </a:lnTo>
                  <a:lnTo>
                    <a:pt x="111548" y="952499"/>
                  </a:lnTo>
                  <a:lnTo>
                    <a:pt x="156748" y="957579"/>
                  </a:lnTo>
                  <a:close/>
                </a:path>
                <a:path w="5599430" h="960120">
                  <a:moveTo>
                    <a:pt x="5562345" y="886880"/>
                  </a:moveTo>
                  <a:lnTo>
                    <a:pt x="5557843" y="881379"/>
                  </a:lnTo>
                  <a:lnTo>
                    <a:pt x="5562799" y="886459"/>
                  </a:lnTo>
                  <a:lnTo>
                    <a:pt x="5562345" y="886880"/>
                  </a:lnTo>
                  <a:close/>
                </a:path>
                <a:path w="5599430" h="960120">
                  <a:moveTo>
                    <a:pt x="5537740" y="946149"/>
                  </a:moveTo>
                  <a:lnTo>
                    <a:pt x="5492983" y="946149"/>
                  </a:lnTo>
                  <a:lnTo>
                    <a:pt x="5504689" y="937259"/>
                  </a:lnTo>
                  <a:lnTo>
                    <a:pt x="5515152" y="928369"/>
                  </a:lnTo>
                  <a:lnTo>
                    <a:pt x="5540888" y="906779"/>
                  </a:lnTo>
                  <a:lnTo>
                    <a:pt x="5562345" y="886880"/>
                  </a:lnTo>
                  <a:lnTo>
                    <a:pt x="5579672" y="908049"/>
                  </a:lnTo>
                  <a:lnTo>
                    <a:pt x="5580864" y="910589"/>
                  </a:lnTo>
                  <a:lnTo>
                    <a:pt x="5559331" y="928369"/>
                  </a:lnTo>
                  <a:lnTo>
                    <a:pt x="5549503" y="937259"/>
                  </a:lnTo>
                  <a:lnTo>
                    <a:pt x="5537740" y="946149"/>
                  </a:lnTo>
                  <a:close/>
                </a:path>
                <a:path w="5599430" h="960120">
                  <a:moveTo>
                    <a:pt x="3155444" y="955039"/>
                  </a:moveTo>
                  <a:lnTo>
                    <a:pt x="3120716" y="952499"/>
                  </a:lnTo>
                  <a:lnTo>
                    <a:pt x="3039348" y="939799"/>
                  </a:lnTo>
                  <a:lnTo>
                    <a:pt x="3004616" y="937259"/>
                  </a:lnTo>
                  <a:lnTo>
                    <a:pt x="4504991" y="937259"/>
                  </a:lnTo>
                  <a:lnTo>
                    <a:pt x="4470263" y="941069"/>
                  </a:lnTo>
                  <a:lnTo>
                    <a:pt x="4457745" y="943609"/>
                  </a:lnTo>
                  <a:lnTo>
                    <a:pt x="3306280" y="943609"/>
                  </a:lnTo>
                  <a:lnTo>
                    <a:pt x="3271547" y="944879"/>
                  </a:lnTo>
                  <a:lnTo>
                    <a:pt x="3190176" y="952499"/>
                  </a:lnTo>
                  <a:lnTo>
                    <a:pt x="3155444" y="955039"/>
                  </a:lnTo>
                  <a:close/>
                </a:path>
                <a:path w="5599430" h="960120">
                  <a:moveTo>
                    <a:pt x="4647891" y="955039"/>
                  </a:moveTo>
                  <a:lnTo>
                    <a:pt x="4614398" y="952499"/>
                  </a:lnTo>
                  <a:lnTo>
                    <a:pt x="4538483" y="939799"/>
                  </a:lnTo>
                  <a:lnTo>
                    <a:pt x="4504991" y="937259"/>
                  </a:lnTo>
                  <a:lnTo>
                    <a:pt x="4806662" y="937259"/>
                  </a:lnTo>
                  <a:lnTo>
                    <a:pt x="4770689" y="939799"/>
                  </a:lnTo>
                  <a:lnTo>
                    <a:pt x="4683860" y="952499"/>
                  </a:lnTo>
                  <a:lnTo>
                    <a:pt x="4647891" y="955039"/>
                  </a:lnTo>
                  <a:close/>
                </a:path>
                <a:path w="5599430" h="960120">
                  <a:moveTo>
                    <a:pt x="4957490" y="955039"/>
                  </a:moveTo>
                  <a:lnTo>
                    <a:pt x="4922758" y="952499"/>
                  </a:lnTo>
                  <a:lnTo>
                    <a:pt x="4841390" y="939799"/>
                  </a:lnTo>
                  <a:lnTo>
                    <a:pt x="4806662" y="937259"/>
                  </a:lnTo>
                  <a:lnTo>
                    <a:pt x="5100382" y="937259"/>
                  </a:lnTo>
                  <a:lnTo>
                    <a:pt x="5066894" y="939799"/>
                  </a:lnTo>
                  <a:lnTo>
                    <a:pt x="4990982" y="952499"/>
                  </a:lnTo>
                  <a:lnTo>
                    <a:pt x="4957490" y="955039"/>
                  </a:lnTo>
                  <a:close/>
                </a:path>
                <a:path w="5599430" h="960120">
                  <a:moveTo>
                    <a:pt x="5259154" y="955039"/>
                  </a:moveTo>
                  <a:lnTo>
                    <a:pt x="5223182" y="952499"/>
                  </a:lnTo>
                  <a:lnTo>
                    <a:pt x="5136355" y="939799"/>
                  </a:lnTo>
                  <a:lnTo>
                    <a:pt x="5100382" y="937259"/>
                  </a:lnTo>
                  <a:lnTo>
                    <a:pt x="5402046" y="937259"/>
                  </a:lnTo>
                  <a:lnTo>
                    <a:pt x="5368558" y="939799"/>
                  </a:lnTo>
                  <a:lnTo>
                    <a:pt x="5292646" y="952499"/>
                  </a:lnTo>
                  <a:lnTo>
                    <a:pt x="5259154" y="955039"/>
                  </a:lnTo>
                  <a:close/>
                </a:path>
                <a:path w="5599430" h="960120">
                  <a:moveTo>
                    <a:pt x="480166" y="960119"/>
                  </a:moveTo>
                  <a:lnTo>
                    <a:pt x="446678" y="957579"/>
                  </a:lnTo>
                  <a:lnTo>
                    <a:pt x="370766" y="946149"/>
                  </a:lnTo>
                  <a:lnTo>
                    <a:pt x="337273" y="943609"/>
                  </a:lnTo>
                  <a:lnTo>
                    <a:pt x="638937" y="943609"/>
                  </a:lnTo>
                  <a:lnTo>
                    <a:pt x="602965" y="946149"/>
                  </a:lnTo>
                  <a:lnTo>
                    <a:pt x="516138" y="957579"/>
                  </a:lnTo>
                  <a:lnTo>
                    <a:pt x="480166" y="960119"/>
                  </a:lnTo>
                  <a:close/>
                </a:path>
                <a:path w="5599430" h="960120">
                  <a:moveTo>
                    <a:pt x="773893" y="960119"/>
                  </a:moveTo>
                  <a:lnTo>
                    <a:pt x="741642" y="957579"/>
                  </a:lnTo>
                  <a:lnTo>
                    <a:pt x="671188" y="946149"/>
                  </a:lnTo>
                  <a:lnTo>
                    <a:pt x="638937" y="943609"/>
                  </a:lnTo>
                  <a:lnTo>
                    <a:pt x="932665" y="943609"/>
                  </a:lnTo>
                  <a:lnTo>
                    <a:pt x="896693" y="946149"/>
                  </a:lnTo>
                  <a:lnTo>
                    <a:pt x="809865" y="957579"/>
                  </a:lnTo>
                  <a:lnTo>
                    <a:pt x="773893" y="960119"/>
                  </a:lnTo>
                  <a:close/>
                </a:path>
                <a:path w="5599430" h="960120">
                  <a:moveTo>
                    <a:pt x="1075557" y="960119"/>
                  </a:moveTo>
                  <a:lnTo>
                    <a:pt x="1042065" y="957579"/>
                  </a:lnTo>
                  <a:lnTo>
                    <a:pt x="966153" y="946149"/>
                  </a:lnTo>
                  <a:lnTo>
                    <a:pt x="932665" y="943609"/>
                  </a:lnTo>
                  <a:lnTo>
                    <a:pt x="1234329" y="943609"/>
                  </a:lnTo>
                  <a:lnTo>
                    <a:pt x="1198356" y="946149"/>
                  </a:lnTo>
                  <a:lnTo>
                    <a:pt x="1111529" y="957579"/>
                  </a:lnTo>
                  <a:lnTo>
                    <a:pt x="1075557" y="960119"/>
                  </a:lnTo>
                  <a:close/>
                </a:path>
                <a:path w="5599430" h="960120">
                  <a:moveTo>
                    <a:pt x="1385157" y="960119"/>
                  </a:moveTo>
                  <a:lnTo>
                    <a:pt x="1350428" y="957579"/>
                  </a:lnTo>
                  <a:lnTo>
                    <a:pt x="1269057" y="946149"/>
                  </a:lnTo>
                  <a:lnTo>
                    <a:pt x="1234329" y="943609"/>
                  </a:lnTo>
                  <a:lnTo>
                    <a:pt x="1528049" y="943609"/>
                  </a:lnTo>
                  <a:lnTo>
                    <a:pt x="1494561" y="946149"/>
                  </a:lnTo>
                  <a:lnTo>
                    <a:pt x="1418649" y="957579"/>
                  </a:lnTo>
                  <a:lnTo>
                    <a:pt x="1385157" y="960119"/>
                  </a:lnTo>
                  <a:close/>
                </a:path>
                <a:path w="5599430" h="960120">
                  <a:moveTo>
                    <a:pt x="1670941" y="955039"/>
                  </a:moveTo>
                  <a:lnTo>
                    <a:pt x="1637453" y="952499"/>
                  </a:lnTo>
                  <a:lnTo>
                    <a:pt x="1561541" y="944879"/>
                  </a:lnTo>
                  <a:lnTo>
                    <a:pt x="1528049" y="943609"/>
                  </a:lnTo>
                  <a:lnTo>
                    <a:pt x="1829712" y="943609"/>
                  </a:lnTo>
                  <a:lnTo>
                    <a:pt x="1793743" y="944879"/>
                  </a:lnTo>
                  <a:lnTo>
                    <a:pt x="1706914" y="952499"/>
                  </a:lnTo>
                  <a:lnTo>
                    <a:pt x="1670941" y="955039"/>
                  </a:lnTo>
                  <a:close/>
                </a:path>
                <a:path w="5599430" h="960120">
                  <a:moveTo>
                    <a:pt x="1980548" y="955039"/>
                  </a:moveTo>
                  <a:lnTo>
                    <a:pt x="1945816" y="952499"/>
                  </a:lnTo>
                  <a:lnTo>
                    <a:pt x="1864445" y="944879"/>
                  </a:lnTo>
                  <a:lnTo>
                    <a:pt x="1829712" y="943609"/>
                  </a:lnTo>
                  <a:lnTo>
                    <a:pt x="2123440" y="943609"/>
                  </a:lnTo>
                  <a:lnTo>
                    <a:pt x="2089949" y="944879"/>
                  </a:lnTo>
                  <a:lnTo>
                    <a:pt x="2014039" y="952499"/>
                  </a:lnTo>
                  <a:lnTo>
                    <a:pt x="1980548" y="955039"/>
                  </a:lnTo>
                  <a:close/>
                </a:path>
                <a:path w="5599430" h="960120">
                  <a:moveTo>
                    <a:pt x="2282212" y="955039"/>
                  </a:moveTo>
                  <a:lnTo>
                    <a:pt x="2246240" y="952499"/>
                  </a:lnTo>
                  <a:lnTo>
                    <a:pt x="2159412" y="944879"/>
                  </a:lnTo>
                  <a:lnTo>
                    <a:pt x="2123440" y="943609"/>
                  </a:lnTo>
                  <a:lnTo>
                    <a:pt x="2417160" y="943609"/>
                  </a:lnTo>
                  <a:lnTo>
                    <a:pt x="2384913" y="944879"/>
                  </a:lnTo>
                  <a:lnTo>
                    <a:pt x="2314460" y="952499"/>
                  </a:lnTo>
                  <a:lnTo>
                    <a:pt x="2282212" y="955039"/>
                  </a:lnTo>
                  <a:close/>
                </a:path>
                <a:path w="5599430" h="960120">
                  <a:moveTo>
                    <a:pt x="2575939" y="960119"/>
                  </a:moveTo>
                  <a:lnTo>
                    <a:pt x="2539966" y="957579"/>
                  </a:lnTo>
                  <a:lnTo>
                    <a:pt x="2453134" y="946149"/>
                  </a:lnTo>
                  <a:lnTo>
                    <a:pt x="2417160" y="943609"/>
                  </a:lnTo>
                  <a:lnTo>
                    <a:pt x="2718832" y="943609"/>
                  </a:lnTo>
                  <a:lnTo>
                    <a:pt x="2685340" y="946149"/>
                  </a:lnTo>
                  <a:lnTo>
                    <a:pt x="2609427" y="957579"/>
                  </a:lnTo>
                  <a:lnTo>
                    <a:pt x="2575939" y="960119"/>
                  </a:lnTo>
                  <a:close/>
                </a:path>
                <a:path w="5599430" h="960120">
                  <a:moveTo>
                    <a:pt x="2861724" y="955039"/>
                  </a:moveTo>
                  <a:lnTo>
                    <a:pt x="2828232" y="952499"/>
                  </a:lnTo>
                  <a:lnTo>
                    <a:pt x="2752320" y="944879"/>
                  </a:lnTo>
                  <a:lnTo>
                    <a:pt x="2718832" y="943609"/>
                  </a:lnTo>
                  <a:lnTo>
                    <a:pt x="2948352" y="943609"/>
                  </a:lnTo>
                  <a:lnTo>
                    <a:pt x="2895215" y="952499"/>
                  </a:lnTo>
                  <a:lnTo>
                    <a:pt x="2861724" y="955039"/>
                  </a:lnTo>
                  <a:close/>
                </a:path>
                <a:path w="5599430" h="960120">
                  <a:moveTo>
                    <a:pt x="3441236" y="960119"/>
                  </a:moveTo>
                  <a:lnTo>
                    <a:pt x="3408985" y="957579"/>
                  </a:lnTo>
                  <a:lnTo>
                    <a:pt x="3338531" y="946149"/>
                  </a:lnTo>
                  <a:lnTo>
                    <a:pt x="3306280" y="943609"/>
                  </a:lnTo>
                  <a:lnTo>
                    <a:pt x="3600007" y="943609"/>
                  </a:lnTo>
                  <a:lnTo>
                    <a:pt x="3564034" y="946149"/>
                  </a:lnTo>
                  <a:lnTo>
                    <a:pt x="3477205" y="957579"/>
                  </a:lnTo>
                  <a:lnTo>
                    <a:pt x="3441236" y="960119"/>
                  </a:lnTo>
                  <a:close/>
                </a:path>
                <a:path w="5599430" h="960120">
                  <a:moveTo>
                    <a:pt x="3758771" y="960119"/>
                  </a:moveTo>
                  <a:lnTo>
                    <a:pt x="3722802" y="957579"/>
                  </a:lnTo>
                  <a:lnTo>
                    <a:pt x="3635976" y="946149"/>
                  </a:lnTo>
                  <a:lnTo>
                    <a:pt x="3600007" y="943609"/>
                  </a:lnTo>
                  <a:lnTo>
                    <a:pt x="3901671" y="943609"/>
                  </a:lnTo>
                  <a:lnTo>
                    <a:pt x="3868179" y="946149"/>
                  </a:lnTo>
                  <a:lnTo>
                    <a:pt x="3792264" y="957579"/>
                  </a:lnTo>
                  <a:lnTo>
                    <a:pt x="3758771" y="960119"/>
                  </a:lnTo>
                  <a:close/>
                </a:path>
                <a:path w="5599430" h="960120">
                  <a:moveTo>
                    <a:pt x="4052499" y="960119"/>
                  </a:moveTo>
                  <a:lnTo>
                    <a:pt x="4017767" y="957579"/>
                  </a:lnTo>
                  <a:lnTo>
                    <a:pt x="3936399" y="946149"/>
                  </a:lnTo>
                  <a:lnTo>
                    <a:pt x="3901671" y="943609"/>
                  </a:lnTo>
                  <a:lnTo>
                    <a:pt x="4203335" y="943609"/>
                  </a:lnTo>
                  <a:lnTo>
                    <a:pt x="4168603" y="946149"/>
                  </a:lnTo>
                  <a:lnTo>
                    <a:pt x="4087231" y="957579"/>
                  </a:lnTo>
                  <a:lnTo>
                    <a:pt x="4052499" y="960119"/>
                  </a:lnTo>
                  <a:close/>
                </a:path>
                <a:path w="5599430" h="960120">
                  <a:moveTo>
                    <a:pt x="4354163" y="960119"/>
                  </a:moveTo>
                  <a:lnTo>
                    <a:pt x="4319431" y="957579"/>
                  </a:lnTo>
                  <a:lnTo>
                    <a:pt x="4238063" y="946149"/>
                  </a:lnTo>
                  <a:lnTo>
                    <a:pt x="4203335" y="943609"/>
                  </a:lnTo>
                  <a:lnTo>
                    <a:pt x="4457745" y="943609"/>
                  </a:lnTo>
                  <a:lnTo>
                    <a:pt x="4388895" y="957579"/>
                  </a:lnTo>
                  <a:lnTo>
                    <a:pt x="4354163" y="960119"/>
                  </a:lnTo>
                  <a:close/>
                </a:path>
                <a:path w="5599430" h="960120">
                  <a:moveTo>
                    <a:pt x="5532698" y="949959"/>
                  </a:moveTo>
                  <a:lnTo>
                    <a:pt x="5516048" y="949959"/>
                  </a:lnTo>
                  <a:lnTo>
                    <a:pt x="5472391" y="943609"/>
                  </a:lnTo>
                  <a:lnTo>
                    <a:pt x="5492983" y="946149"/>
                  </a:lnTo>
                  <a:lnTo>
                    <a:pt x="5537740" y="946149"/>
                  </a:lnTo>
                  <a:lnTo>
                    <a:pt x="5532698" y="949959"/>
                  </a:lnTo>
                  <a:close/>
                </a:path>
              </a:pathLst>
            </a:custGeom>
            <a:solidFill>
              <a:srgbClr val="AE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9701" y="7451738"/>
              <a:ext cx="5901609" cy="124357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 rot="17700000">
            <a:off x="426486" y="7820530"/>
            <a:ext cx="267884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650" spc="170" dirty="0">
                <a:solidFill>
                  <a:srgbClr val="00ADEF"/>
                </a:solidFill>
                <a:latin typeface="Trebuchet MS"/>
                <a:cs typeface="Trebuchet MS"/>
              </a:rPr>
              <a:t>G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 rot="18660000">
            <a:off x="528505" y="7692989"/>
            <a:ext cx="22514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650" spc="-6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 rot="19440000">
            <a:off x="610265" y="7606292"/>
            <a:ext cx="247861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130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 rot="20340000">
            <a:off x="754825" y="7518928"/>
            <a:ext cx="276432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15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 rot="21360000">
            <a:off x="960023" y="7474111"/>
            <a:ext cx="276027" cy="212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5"/>
              </a:lnSpc>
            </a:pPr>
            <a:r>
              <a:rPr sz="1650" spc="10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 rot="600000">
            <a:off x="1153504" y="7483698"/>
            <a:ext cx="248077" cy="212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5"/>
              </a:lnSpc>
            </a:pPr>
            <a:r>
              <a:rPr sz="1650" spc="130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 rot="1200000">
            <a:off x="1281121" y="7516245"/>
            <a:ext cx="225535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-6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 rot="2160000">
            <a:off x="1434413" y="7605741"/>
            <a:ext cx="251206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-30" dirty="0">
                <a:solidFill>
                  <a:srgbClr val="00ADEF"/>
                </a:solidFill>
                <a:latin typeface="Trebuchet MS"/>
                <a:cs typeface="Trebuchet MS"/>
              </a:rPr>
              <a:t>H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 rot="3180000">
            <a:off x="1552315" y="7723027"/>
            <a:ext cx="24819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650" spc="105" dirty="0">
                <a:solidFill>
                  <a:srgbClr val="00ADEF"/>
                </a:solidFill>
                <a:latin typeface="Trebuchet MS"/>
                <a:cs typeface="Trebuchet MS"/>
              </a:rPr>
              <a:t>e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 rot="3900000">
            <a:off x="1624214" y="7817502"/>
            <a:ext cx="215946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650" spc="-150" dirty="0">
                <a:solidFill>
                  <a:srgbClr val="00ADEF"/>
                </a:solidFill>
                <a:latin typeface="Trebuchet MS"/>
                <a:cs typeface="Trebuchet MS"/>
              </a:rPr>
              <a:t>l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 rot="4740000">
            <a:off x="1644005" y="7923611"/>
            <a:ext cx="245042" cy="210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0"/>
              </a:lnSpc>
            </a:pPr>
            <a:r>
              <a:rPr sz="1650" spc="45" dirty="0">
                <a:solidFill>
                  <a:srgbClr val="00ADEF"/>
                </a:solidFill>
                <a:latin typeface="Trebuchet MS"/>
                <a:cs typeface="Trebuchet MS"/>
              </a:rPr>
              <a:t>p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71023" y="548792"/>
            <a:ext cx="5739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1930" marR="973455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60" dirty="0">
                <a:latin typeface="Trebuchet MS"/>
                <a:cs typeface="Trebuchet MS"/>
              </a:rPr>
              <a:t>comparative </a:t>
            </a:r>
            <a:r>
              <a:rPr sz="1800" spc="10" dirty="0">
                <a:latin typeface="Trebuchet MS"/>
                <a:cs typeface="Trebuchet MS"/>
              </a:rPr>
              <a:t>and </a:t>
            </a:r>
            <a:r>
              <a:rPr sz="1800" spc="-75" dirty="0">
                <a:latin typeface="Trebuchet MS"/>
                <a:cs typeface="Trebuchet MS"/>
              </a:rPr>
              <a:t>superlative </a:t>
            </a:r>
            <a:r>
              <a:rPr sz="1800" spc="-55" dirty="0">
                <a:latin typeface="Trebuchet MS"/>
                <a:cs typeface="Trebuchet MS"/>
              </a:rPr>
              <a:t>forms </a:t>
            </a:r>
            <a:r>
              <a:rPr sz="1800" spc="-100" dirty="0">
                <a:latin typeface="Trebuchet MS"/>
                <a:cs typeface="Trebuchet MS"/>
              </a:rPr>
              <a:t>of</a:t>
            </a:r>
            <a:r>
              <a:rPr sz="1800" spc="-290" dirty="0">
                <a:latin typeface="Trebuchet MS"/>
                <a:cs typeface="Trebuchet MS"/>
              </a:rPr>
              <a:t> </a:t>
            </a:r>
            <a:r>
              <a:rPr sz="1800" spc="5" dirty="0">
                <a:latin typeface="Trebuchet MS"/>
                <a:cs typeface="Trebuchet MS"/>
              </a:rPr>
              <a:t>some  </a:t>
            </a:r>
            <a:r>
              <a:rPr sz="1800" spc="-90" dirty="0">
                <a:latin typeface="Trebuchet MS"/>
                <a:cs typeface="Trebuchet MS"/>
              </a:rPr>
              <a:t>adjectives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spc="-85" dirty="0">
                <a:latin typeface="Trebuchet MS"/>
                <a:cs typeface="Trebuchet MS"/>
              </a:rPr>
              <a:t>completely </a:t>
            </a:r>
            <a:r>
              <a:rPr sz="1800" spc="-114" dirty="0">
                <a:latin typeface="Trebuchet MS"/>
                <a:cs typeface="Trebuchet MS"/>
              </a:rPr>
              <a:t>different</a:t>
            </a:r>
            <a:r>
              <a:rPr sz="1800" spc="-165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words.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981200" y="7845349"/>
            <a:ext cx="41141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600" spc="-100" dirty="0">
                <a:latin typeface="Trebuchet MS"/>
                <a:cs typeface="Trebuchet MS"/>
              </a:rPr>
              <a:t>With </a:t>
            </a:r>
            <a:r>
              <a:rPr sz="1600" spc="-55" dirty="0">
                <a:latin typeface="Trebuchet MS"/>
                <a:cs typeface="Trebuchet MS"/>
              </a:rPr>
              <a:t>these </a:t>
            </a:r>
            <a:r>
              <a:rPr sz="1600" spc="-90" dirty="0">
                <a:latin typeface="Trebuchet MS"/>
                <a:cs typeface="Trebuchet MS"/>
              </a:rPr>
              <a:t>adjectives,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-100" dirty="0">
                <a:latin typeface="Trebuchet MS"/>
                <a:cs typeface="Trebuchet MS"/>
              </a:rPr>
              <a:t>don’t </a:t>
            </a:r>
            <a:r>
              <a:rPr sz="1600" spc="15" dirty="0">
                <a:latin typeface="Trebuchet MS"/>
                <a:cs typeface="Trebuchet MS"/>
              </a:rPr>
              <a:t>add </a:t>
            </a:r>
            <a:r>
              <a:rPr sz="1600" spc="-85" dirty="0">
                <a:latin typeface="Trebuchet MS"/>
                <a:cs typeface="Trebuchet MS"/>
              </a:rPr>
              <a:t>-</a:t>
            </a:r>
            <a:r>
              <a:rPr sz="1600" b="1" spc="-85" dirty="0">
                <a:latin typeface="Trebuchet MS"/>
                <a:cs typeface="Trebuchet MS"/>
              </a:rPr>
              <a:t>er </a:t>
            </a:r>
            <a:r>
              <a:rPr sz="1600" spc="-60" dirty="0">
                <a:latin typeface="Trebuchet MS"/>
                <a:cs typeface="Trebuchet MS"/>
              </a:rPr>
              <a:t>or</a:t>
            </a:r>
            <a:r>
              <a:rPr sz="1600" spc="-225" dirty="0">
                <a:latin typeface="Trebuchet MS"/>
                <a:cs typeface="Trebuchet MS"/>
              </a:rPr>
              <a:t> </a:t>
            </a:r>
            <a:r>
              <a:rPr sz="1600" b="1" spc="-70" dirty="0">
                <a:latin typeface="Trebuchet MS"/>
                <a:cs typeface="Trebuchet MS"/>
              </a:rPr>
              <a:t>more 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75" dirty="0">
                <a:latin typeface="Trebuchet MS"/>
                <a:cs typeface="Trebuchet MS"/>
              </a:rPr>
              <a:t>form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65" dirty="0">
                <a:latin typeface="Trebuchet MS"/>
                <a:cs typeface="Trebuchet MS"/>
              </a:rPr>
              <a:t>comparative, </a:t>
            </a:r>
            <a:r>
              <a:rPr sz="1600" spc="-60" dirty="0">
                <a:latin typeface="Trebuchet MS"/>
                <a:cs typeface="Trebuchet MS"/>
              </a:rPr>
              <a:t>or </a:t>
            </a:r>
            <a:r>
              <a:rPr sz="1600" spc="-65" dirty="0">
                <a:latin typeface="Trebuchet MS"/>
                <a:cs typeface="Trebuchet MS"/>
              </a:rPr>
              <a:t>-</a:t>
            </a:r>
            <a:r>
              <a:rPr sz="1600" b="1" spc="-65" dirty="0">
                <a:latin typeface="Trebuchet MS"/>
                <a:cs typeface="Trebuchet MS"/>
              </a:rPr>
              <a:t>est </a:t>
            </a:r>
            <a:r>
              <a:rPr sz="1600" spc="-60" dirty="0">
                <a:latin typeface="Trebuchet MS"/>
                <a:cs typeface="Trebuchet MS"/>
              </a:rPr>
              <a:t>or </a:t>
            </a:r>
            <a:r>
              <a:rPr sz="1600" b="1" spc="-50" dirty="0">
                <a:latin typeface="Trebuchet MS"/>
                <a:cs typeface="Trebuchet MS"/>
              </a:rPr>
              <a:t>most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75" dirty="0">
                <a:latin typeface="Trebuchet MS"/>
                <a:cs typeface="Trebuchet MS"/>
              </a:rPr>
              <a:t>form 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superlative.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86840" y="5628360"/>
            <a:ext cx="38227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60" dirty="0">
                <a:latin typeface="Trebuchet MS"/>
                <a:cs typeface="Trebuchet MS"/>
              </a:rPr>
              <a:t>little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232708" y="5628360"/>
            <a:ext cx="37338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55" dirty="0">
                <a:latin typeface="Trebuchet MS"/>
                <a:cs typeface="Trebuchet MS"/>
              </a:rPr>
              <a:t>less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273395" y="5628360"/>
            <a:ext cx="46926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60" dirty="0">
                <a:latin typeface="Trebuchet MS"/>
                <a:cs typeface="Trebuchet MS"/>
              </a:rPr>
              <a:t>least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208430" y="3425532"/>
            <a:ext cx="49784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20" dirty="0">
                <a:latin typeface="Trebuchet MS"/>
                <a:cs typeface="Trebuchet MS"/>
              </a:rPr>
              <a:t>good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038830" y="3425532"/>
            <a:ext cx="58102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110" dirty="0">
                <a:latin typeface="Trebuchet MS"/>
                <a:cs typeface="Trebuchet MS"/>
              </a:rPr>
              <a:t>better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171059" y="3425532"/>
            <a:ext cx="42164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65" dirty="0">
                <a:latin typeface="Trebuchet MS"/>
                <a:cs typeface="Trebuchet MS"/>
              </a:rPr>
              <a:t>best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57530" y="546100"/>
            <a:ext cx="5765800" cy="617220"/>
          </a:xfrm>
          <a:custGeom>
            <a:avLst/>
            <a:gdLst/>
            <a:ahLst/>
            <a:cxnLst/>
            <a:rect l="l" t="t" r="r" b="b"/>
            <a:pathLst>
              <a:path w="5765800" h="617219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502920"/>
                </a:lnTo>
                <a:lnTo>
                  <a:pt x="1785" y="568999"/>
                </a:lnTo>
                <a:lnTo>
                  <a:pt x="14287" y="602932"/>
                </a:lnTo>
                <a:lnTo>
                  <a:pt x="48220" y="615434"/>
                </a:lnTo>
                <a:lnTo>
                  <a:pt x="114300" y="617220"/>
                </a:lnTo>
                <a:lnTo>
                  <a:pt x="5651500" y="617220"/>
                </a:lnTo>
                <a:lnTo>
                  <a:pt x="5717579" y="615434"/>
                </a:lnTo>
                <a:lnTo>
                  <a:pt x="5751512" y="602932"/>
                </a:lnTo>
                <a:lnTo>
                  <a:pt x="5764014" y="568999"/>
                </a:lnTo>
                <a:lnTo>
                  <a:pt x="5765800" y="502920"/>
                </a:lnTo>
                <a:lnTo>
                  <a:pt x="5765800" y="114300"/>
                </a:lnTo>
                <a:lnTo>
                  <a:pt x="5764014" y="48220"/>
                </a:lnTo>
                <a:lnTo>
                  <a:pt x="5751512" y="14287"/>
                </a:lnTo>
                <a:lnTo>
                  <a:pt x="5717579" y="1785"/>
                </a:lnTo>
                <a:lnTo>
                  <a:pt x="5651500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pc="10" dirty="0"/>
              <a:t>69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1086" y="553591"/>
            <a:ext cx="5749290" cy="8259445"/>
            <a:chOff x="541086" y="553591"/>
            <a:chExt cx="5749290" cy="8259445"/>
          </a:xfrm>
        </p:grpSpPr>
        <p:sp>
          <p:nvSpPr>
            <p:cNvPr id="3" name="object 3"/>
            <p:cNvSpPr/>
            <p:nvPr/>
          </p:nvSpPr>
          <p:spPr>
            <a:xfrm>
              <a:off x="541086" y="553591"/>
              <a:ext cx="5744845" cy="8259445"/>
            </a:xfrm>
            <a:custGeom>
              <a:avLst/>
              <a:gdLst/>
              <a:ahLst/>
              <a:cxnLst/>
              <a:rect l="l" t="t" r="r" b="b"/>
              <a:pathLst>
                <a:path w="5744845" h="8259445">
                  <a:moveTo>
                    <a:pt x="5744666" y="8259359"/>
                  </a:moveTo>
                  <a:lnTo>
                    <a:pt x="28697" y="8259359"/>
                  </a:lnTo>
                  <a:lnTo>
                    <a:pt x="19131" y="6984859"/>
                  </a:lnTo>
                  <a:lnTo>
                    <a:pt x="3188" y="4172413"/>
                  </a:lnTo>
                  <a:lnTo>
                    <a:pt x="0" y="1338600"/>
                  </a:lnTo>
                  <a:lnTo>
                    <a:pt x="28697" y="0"/>
                  </a:lnTo>
                  <a:lnTo>
                    <a:pt x="4818858" y="0"/>
                  </a:lnTo>
                  <a:lnTo>
                    <a:pt x="5744666" y="1022237"/>
                  </a:lnTo>
                  <a:lnTo>
                    <a:pt x="5744666" y="8259359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413905" y="639718"/>
              <a:ext cx="870585" cy="1092835"/>
            </a:xfrm>
            <a:custGeom>
              <a:avLst/>
              <a:gdLst/>
              <a:ahLst/>
              <a:cxnLst/>
              <a:rect l="l" t="t" r="r" b="b"/>
              <a:pathLst>
                <a:path w="870585" h="1092835">
                  <a:moveTo>
                    <a:pt x="156394" y="1092214"/>
                  </a:moveTo>
                  <a:lnTo>
                    <a:pt x="175066" y="711213"/>
                  </a:lnTo>
                  <a:lnTo>
                    <a:pt x="165000" y="470440"/>
                  </a:lnTo>
                  <a:lnTo>
                    <a:pt x="111531" y="267501"/>
                  </a:lnTo>
                  <a:lnTo>
                    <a:pt x="0" y="0"/>
                  </a:lnTo>
                  <a:lnTo>
                    <a:pt x="870525" y="940490"/>
                  </a:lnTo>
                  <a:lnTo>
                    <a:pt x="805935" y="931094"/>
                  </a:lnTo>
                  <a:lnTo>
                    <a:pt x="638773" y="928079"/>
                  </a:lnTo>
                  <a:lnTo>
                    <a:pt x="408955" y="969200"/>
                  </a:lnTo>
                  <a:lnTo>
                    <a:pt x="156394" y="1092214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70393" y="555870"/>
              <a:ext cx="220625" cy="2455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99265" y="625123"/>
              <a:ext cx="302260" cy="299085"/>
            </a:xfrm>
            <a:custGeom>
              <a:avLst/>
              <a:gdLst/>
              <a:ahLst/>
              <a:cxnLst/>
              <a:rect l="l" t="t" r="r" b="b"/>
              <a:pathLst>
                <a:path w="302260" h="299084">
                  <a:moveTo>
                    <a:pt x="301928" y="298880"/>
                  </a:moveTo>
                  <a:lnTo>
                    <a:pt x="14809" y="35523"/>
                  </a:lnTo>
                  <a:lnTo>
                    <a:pt x="0" y="0"/>
                  </a:lnTo>
                  <a:lnTo>
                    <a:pt x="189774" y="174068"/>
                  </a:lnTo>
                  <a:lnTo>
                    <a:pt x="301928" y="298880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13832" y="660066"/>
              <a:ext cx="398145" cy="386715"/>
            </a:xfrm>
            <a:custGeom>
              <a:avLst/>
              <a:gdLst/>
              <a:ahLst/>
              <a:cxnLst/>
              <a:rect l="l" t="t" r="r" b="b"/>
              <a:pathLst>
                <a:path w="398145" h="386715">
                  <a:moveTo>
                    <a:pt x="397597" y="386615"/>
                  </a:moveTo>
                  <a:lnTo>
                    <a:pt x="14798" y="35496"/>
                  </a:lnTo>
                  <a:lnTo>
                    <a:pt x="0" y="0"/>
                  </a:lnTo>
                  <a:lnTo>
                    <a:pt x="285502" y="261868"/>
                  </a:lnTo>
                  <a:lnTo>
                    <a:pt x="397597" y="386615"/>
                  </a:lnTo>
                  <a:close/>
                </a:path>
              </a:pathLst>
            </a:custGeom>
            <a:solidFill>
              <a:srgbClr val="1FC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28381" y="694964"/>
              <a:ext cx="493395" cy="474980"/>
            </a:xfrm>
            <a:custGeom>
              <a:avLst/>
              <a:gdLst/>
              <a:ahLst/>
              <a:cxnLst/>
              <a:rect l="l" t="t" r="r" b="b"/>
              <a:pathLst>
                <a:path w="493395" h="474980">
                  <a:moveTo>
                    <a:pt x="493260" y="474366"/>
                  </a:moveTo>
                  <a:lnTo>
                    <a:pt x="14808" y="35520"/>
                  </a:lnTo>
                  <a:lnTo>
                    <a:pt x="0" y="0"/>
                  </a:lnTo>
                  <a:lnTo>
                    <a:pt x="381160" y="349615"/>
                  </a:lnTo>
                  <a:lnTo>
                    <a:pt x="493260" y="474366"/>
                  </a:lnTo>
                  <a:close/>
                </a:path>
              </a:pathLst>
            </a:custGeom>
            <a:solidFill>
              <a:srgbClr val="2DC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42929" y="729861"/>
              <a:ext cx="589280" cy="562610"/>
            </a:xfrm>
            <a:custGeom>
              <a:avLst/>
              <a:gdLst/>
              <a:ahLst/>
              <a:cxnLst/>
              <a:rect l="l" t="t" r="r" b="b"/>
              <a:pathLst>
                <a:path w="589279" h="562610">
                  <a:moveTo>
                    <a:pt x="588941" y="562139"/>
                  </a:moveTo>
                  <a:lnTo>
                    <a:pt x="14809" y="35523"/>
                  </a:lnTo>
                  <a:lnTo>
                    <a:pt x="0" y="0"/>
                  </a:lnTo>
                  <a:lnTo>
                    <a:pt x="476787" y="437328"/>
                  </a:lnTo>
                  <a:lnTo>
                    <a:pt x="588941" y="562139"/>
                  </a:lnTo>
                  <a:close/>
                </a:path>
              </a:pathLst>
            </a:custGeom>
            <a:solidFill>
              <a:srgbClr val="39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57496" y="764801"/>
              <a:ext cx="685165" cy="650240"/>
            </a:xfrm>
            <a:custGeom>
              <a:avLst/>
              <a:gdLst/>
              <a:ahLst/>
              <a:cxnLst/>
              <a:rect l="l" t="t" r="r" b="b"/>
              <a:pathLst>
                <a:path w="685164" h="650240">
                  <a:moveTo>
                    <a:pt x="684610" y="649876"/>
                  </a:moveTo>
                  <a:lnTo>
                    <a:pt x="14799" y="35498"/>
                  </a:lnTo>
                  <a:lnTo>
                    <a:pt x="0" y="0"/>
                  </a:lnTo>
                  <a:lnTo>
                    <a:pt x="572482" y="525093"/>
                  </a:lnTo>
                  <a:lnTo>
                    <a:pt x="684610" y="649876"/>
                  </a:lnTo>
                  <a:close/>
                </a:path>
              </a:pathLst>
            </a:custGeom>
            <a:solidFill>
              <a:srgbClr val="42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72046" y="799702"/>
              <a:ext cx="780415" cy="737870"/>
            </a:xfrm>
            <a:custGeom>
              <a:avLst/>
              <a:gdLst/>
              <a:ahLst/>
              <a:cxnLst/>
              <a:rect l="l" t="t" r="r" b="b"/>
              <a:pathLst>
                <a:path w="780414" h="737869">
                  <a:moveTo>
                    <a:pt x="780239" y="737589"/>
                  </a:moveTo>
                  <a:lnTo>
                    <a:pt x="12411" y="33321"/>
                  </a:lnTo>
                  <a:lnTo>
                    <a:pt x="9871" y="23679"/>
                  </a:lnTo>
                  <a:lnTo>
                    <a:pt x="0" y="0"/>
                  </a:lnTo>
                  <a:lnTo>
                    <a:pt x="668172" y="612874"/>
                  </a:lnTo>
                  <a:lnTo>
                    <a:pt x="780239" y="737589"/>
                  </a:lnTo>
                  <a:close/>
                </a:path>
              </a:pathLst>
            </a:custGeom>
            <a:solidFill>
              <a:srgbClr val="4C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84325" y="832519"/>
              <a:ext cx="805815" cy="747395"/>
            </a:xfrm>
            <a:custGeom>
              <a:avLst/>
              <a:gdLst/>
              <a:ahLst/>
              <a:cxnLst/>
              <a:rect l="l" t="t" r="r" b="b"/>
              <a:pathLst>
                <a:path w="805814" h="747394">
                  <a:moveTo>
                    <a:pt x="805483" y="746826"/>
                  </a:moveTo>
                  <a:lnTo>
                    <a:pt x="782565" y="739732"/>
                  </a:lnTo>
                  <a:lnTo>
                    <a:pt x="7623" y="28938"/>
                  </a:lnTo>
                  <a:lnTo>
                    <a:pt x="0" y="0"/>
                  </a:lnTo>
                  <a:lnTo>
                    <a:pt x="766127" y="702731"/>
                  </a:lnTo>
                  <a:lnTo>
                    <a:pt x="805578" y="746634"/>
                  </a:lnTo>
                  <a:lnTo>
                    <a:pt x="805483" y="746826"/>
                  </a:lnTo>
                  <a:close/>
                </a:path>
              </a:pathLst>
            </a:custGeom>
            <a:solidFill>
              <a:srgbClr val="53C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91815" y="860952"/>
              <a:ext cx="775970" cy="711835"/>
            </a:xfrm>
            <a:custGeom>
              <a:avLst/>
              <a:gdLst/>
              <a:ahLst/>
              <a:cxnLst/>
              <a:rect l="l" t="t" r="r" b="b"/>
              <a:pathLst>
                <a:path w="775970" h="711835">
                  <a:moveTo>
                    <a:pt x="775683" y="711487"/>
                  </a:moveTo>
                  <a:lnTo>
                    <a:pt x="739580" y="700312"/>
                  </a:lnTo>
                  <a:lnTo>
                    <a:pt x="7621" y="28930"/>
                  </a:lnTo>
                  <a:lnTo>
                    <a:pt x="0" y="0"/>
                  </a:lnTo>
                  <a:lnTo>
                    <a:pt x="775683" y="711487"/>
                  </a:lnTo>
                  <a:close/>
                </a:path>
              </a:pathLst>
            </a:custGeom>
            <a:solidFill>
              <a:srgbClr val="59CB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99307" y="889390"/>
              <a:ext cx="732790" cy="672465"/>
            </a:xfrm>
            <a:custGeom>
              <a:avLst/>
              <a:gdLst/>
              <a:ahLst/>
              <a:cxnLst/>
              <a:rect l="l" t="t" r="r" b="b"/>
              <a:pathLst>
                <a:path w="732789" h="672465">
                  <a:moveTo>
                    <a:pt x="732724" y="672070"/>
                  </a:moveTo>
                  <a:lnTo>
                    <a:pt x="718581" y="667692"/>
                  </a:lnTo>
                  <a:lnTo>
                    <a:pt x="700687" y="664623"/>
                  </a:lnTo>
                  <a:lnTo>
                    <a:pt x="7616" y="28911"/>
                  </a:lnTo>
                  <a:lnTo>
                    <a:pt x="0" y="0"/>
                  </a:lnTo>
                  <a:lnTo>
                    <a:pt x="732724" y="672070"/>
                  </a:lnTo>
                  <a:close/>
                </a:path>
              </a:pathLst>
            </a:custGeom>
            <a:solidFill>
              <a:srgbClr val="60C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06800" y="917831"/>
              <a:ext cx="694055" cy="636270"/>
            </a:xfrm>
            <a:custGeom>
              <a:avLst/>
              <a:gdLst/>
              <a:ahLst/>
              <a:cxnLst/>
              <a:rect l="l" t="t" r="r" b="b"/>
              <a:pathLst>
                <a:path w="694054" h="636269">
                  <a:moveTo>
                    <a:pt x="693673" y="636265"/>
                  </a:moveTo>
                  <a:lnTo>
                    <a:pt x="664274" y="631222"/>
                  </a:lnTo>
                  <a:lnTo>
                    <a:pt x="7620" y="28924"/>
                  </a:lnTo>
                  <a:lnTo>
                    <a:pt x="0" y="0"/>
                  </a:lnTo>
                  <a:lnTo>
                    <a:pt x="693673" y="636265"/>
                  </a:lnTo>
                  <a:close/>
                </a:path>
              </a:pathLst>
            </a:custGeom>
            <a:solidFill>
              <a:srgbClr val="66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14287" y="946250"/>
              <a:ext cx="657860" cy="603250"/>
            </a:xfrm>
            <a:custGeom>
              <a:avLst/>
              <a:gdLst/>
              <a:ahLst/>
              <a:cxnLst/>
              <a:rect l="l" t="t" r="r" b="b"/>
              <a:pathLst>
                <a:path w="657860" h="603250">
                  <a:moveTo>
                    <a:pt x="657285" y="602888"/>
                  </a:moveTo>
                  <a:lnTo>
                    <a:pt x="627864" y="597841"/>
                  </a:lnTo>
                  <a:lnTo>
                    <a:pt x="7621" y="28930"/>
                  </a:lnTo>
                  <a:lnTo>
                    <a:pt x="0" y="0"/>
                  </a:lnTo>
                  <a:lnTo>
                    <a:pt x="657285" y="602888"/>
                  </a:lnTo>
                  <a:close/>
                </a:path>
              </a:pathLst>
            </a:custGeom>
            <a:solidFill>
              <a:srgbClr val="6B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21779" y="974688"/>
              <a:ext cx="621030" cy="569595"/>
            </a:xfrm>
            <a:custGeom>
              <a:avLst/>
              <a:gdLst/>
              <a:ahLst/>
              <a:cxnLst/>
              <a:rect l="l" t="t" r="r" b="b"/>
              <a:pathLst>
                <a:path w="621029" h="569594">
                  <a:moveTo>
                    <a:pt x="620889" y="569493"/>
                  </a:moveTo>
                  <a:lnTo>
                    <a:pt x="591457" y="564445"/>
                  </a:lnTo>
                  <a:lnTo>
                    <a:pt x="7618" y="28916"/>
                  </a:lnTo>
                  <a:lnTo>
                    <a:pt x="0" y="0"/>
                  </a:lnTo>
                  <a:lnTo>
                    <a:pt x="620889" y="569493"/>
                  </a:lnTo>
                  <a:close/>
                </a:path>
              </a:pathLst>
            </a:custGeom>
            <a:solidFill>
              <a:srgbClr val="71D0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529270" y="1003123"/>
              <a:ext cx="584835" cy="536575"/>
            </a:xfrm>
            <a:custGeom>
              <a:avLst/>
              <a:gdLst/>
              <a:ahLst/>
              <a:cxnLst/>
              <a:rect l="l" t="t" r="r" b="b"/>
              <a:pathLst>
                <a:path w="584835" h="536575">
                  <a:moveTo>
                    <a:pt x="584480" y="536097"/>
                  </a:moveTo>
                  <a:lnTo>
                    <a:pt x="555063" y="531052"/>
                  </a:lnTo>
                  <a:lnTo>
                    <a:pt x="6300" y="27705"/>
                  </a:lnTo>
                  <a:lnTo>
                    <a:pt x="6112" y="23201"/>
                  </a:lnTo>
                  <a:lnTo>
                    <a:pt x="0" y="0"/>
                  </a:lnTo>
                  <a:lnTo>
                    <a:pt x="584480" y="536097"/>
                  </a:lnTo>
                  <a:close/>
                </a:path>
              </a:pathLst>
            </a:custGeom>
            <a:solidFill>
              <a:srgbClr val="77D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535554" y="1030444"/>
              <a:ext cx="549275" cy="504190"/>
            </a:xfrm>
            <a:custGeom>
              <a:avLst/>
              <a:gdLst/>
              <a:ahLst/>
              <a:cxnLst/>
              <a:rect l="l" t="t" r="r" b="b"/>
              <a:pathLst>
                <a:path w="549275" h="504190">
                  <a:moveTo>
                    <a:pt x="549273" y="503815"/>
                  </a:moveTo>
                  <a:lnTo>
                    <a:pt x="519872" y="498772"/>
                  </a:lnTo>
                  <a:lnTo>
                    <a:pt x="953" y="22808"/>
                  </a:lnTo>
                  <a:lnTo>
                    <a:pt x="0" y="0"/>
                  </a:lnTo>
                  <a:lnTo>
                    <a:pt x="549273" y="503815"/>
                  </a:lnTo>
                  <a:close/>
                </a:path>
              </a:pathLst>
            </a:custGeom>
            <a:solidFill>
              <a:srgbClr val="7C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36492" y="1052868"/>
              <a:ext cx="519430" cy="476884"/>
            </a:xfrm>
            <a:custGeom>
              <a:avLst/>
              <a:gdLst/>
              <a:ahLst/>
              <a:cxnLst/>
              <a:rect l="l" t="t" r="r" b="b"/>
              <a:pathLst>
                <a:path w="519429" h="476884">
                  <a:moveTo>
                    <a:pt x="491675" y="472923"/>
                  </a:moveTo>
                  <a:lnTo>
                    <a:pt x="953" y="22814"/>
                  </a:lnTo>
                  <a:lnTo>
                    <a:pt x="0" y="0"/>
                  </a:lnTo>
                  <a:lnTo>
                    <a:pt x="515282" y="472637"/>
                  </a:lnTo>
                  <a:lnTo>
                    <a:pt x="497298" y="472637"/>
                  </a:lnTo>
                  <a:lnTo>
                    <a:pt x="491675" y="472923"/>
                  </a:lnTo>
                  <a:close/>
                </a:path>
                <a:path w="519429" h="476884">
                  <a:moveTo>
                    <a:pt x="519418" y="476431"/>
                  </a:moveTo>
                  <a:lnTo>
                    <a:pt x="497298" y="472637"/>
                  </a:lnTo>
                  <a:lnTo>
                    <a:pt x="515282" y="472637"/>
                  </a:lnTo>
                  <a:lnTo>
                    <a:pt x="519418" y="476431"/>
                  </a:lnTo>
                  <a:close/>
                </a:path>
              </a:pathLst>
            </a:custGeom>
            <a:solidFill>
              <a:srgbClr val="81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37429" y="1075293"/>
              <a:ext cx="491490" cy="452120"/>
            </a:xfrm>
            <a:custGeom>
              <a:avLst/>
              <a:gdLst/>
              <a:ahLst/>
              <a:cxnLst/>
              <a:rect l="l" t="t" r="r" b="b"/>
              <a:pathLst>
                <a:path w="491489" h="452119">
                  <a:moveTo>
                    <a:pt x="468476" y="451631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491134" y="450478"/>
                  </a:lnTo>
                  <a:lnTo>
                    <a:pt x="468476" y="451631"/>
                  </a:lnTo>
                  <a:close/>
                </a:path>
              </a:pathLst>
            </a:custGeom>
            <a:solidFill>
              <a:srgbClr val="8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538366" y="1097710"/>
              <a:ext cx="467995" cy="430530"/>
            </a:xfrm>
            <a:custGeom>
              <a:avLst/>
              <a:gdLst/>
              <a:ahLst/>
              <a:cxnLst/>
              <a:rect l="l" t="t" r="r" b="b"/>
              <a:pathLst>
                <a:path w="467995" h="430530">
                  <a:moveTo>
                    <a:pt x="445272" y="430347"/>
                  </a:moveTo>
                  <a:lnTo>
                    <a:pt x="953" y="22808"/>
                  </a:lnTo>
                  <a:lnTo>
                    <a:pt x="0" y="0"/>
                  </a:lnTo>
                  <a:lnTo>
                    <a:pt x="467920" y="429195"/>
                  </a:lnTo>
                  <a:lnTo>
                    <a:pt x="445272" y="430347"/>
                  </a:lnTo>
                  <a:close/>
                </a:path>
              </a:pathLst>
            </a:custGeom>
            <a:solidFill>
              <a:srgbClr val="8BD7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539304" y="1120134"/>
              <a:ext cx="445134" cy="409575"/>
            </a:xfrm>
            <a:custGeom>
              <a:avLst/>
              <a:gdLst/>
              <a:ahLst/>
              <a:cxnLst/>
              <a:rect l="l" t="t" r="r" b="b"/>
              <a:pathLst>
                <a:path w="445135" h="409575">
                  <a:moveTo>
                    <a:pt x="422046" y="409057"/>
                  </a:moveTo>
                  <a:lnTo>
                    <a:pt x="953" y="22814"/>
                  </a:lnTo>
                  <a:lnTo>
                    <a:pt x="0" y="0"/>
                  </a:lnTo>
                  <a:lnTo>
                    <a:pt x="444708" y="407904"/>
                  </a:lnTo>
                  <a:lnTo>
                    <a:pt x="422046" y="409057"/>
                  </a:lnTo>
                  <a:close/>
                </a:path>
              </a:pathLst>
            </a:custGeom>
            <a:solidFill>
              <a:srgbClr val="90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540241" y="1142546"/>
              <a:ext cx="421640" cy="387985"/>
            </a:xfrm>
            <a:custGeom>
              <a:avLst/>
              <a:gdLst/>
              <a:ahLst/>
              <a:cxnLst/>
              <a:rect l="l" t="t" r="r" b="b"/>
              <a:pathLst>
                <a:path w="421639" h="387984">
                  <a:moveTo>
                    <a:pt x="398848" y="387778"/>
                  </a:moveTo>
                  <a:lnTo>
                    <a:pt x="953" y="22814"/>
                  </a:lnTo>
                  <a:lnTo>
                    <a:pt x="0" y="0"/>
                  </a:lnTo>
                  <a:lnTo>
                    <a:pt x="421509" y="386625"/>
                  </a:lnTo>
                  <a:lnTo>
                    <a:pt x="398848" y="387778"/>
                  </a:lnTo>
                  <a:close/>
                </a:path>
              </a:pathLst>
            </a:custGeom>
            <a:solidFill>
              <a:srgbClr val="96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541178" y="1164974"/>
              <a:ext cx="398780" cy="367030"/>
            </a:xfrm>
            <a:custGeom>
              <a:avLst/>
              <a:gdLst/>
              <a:ahLst/>
              <a:cxnLst/>
              <a:rect l="l" t="t" r="r" b="b"/>
              <a:pathLst>
                <a:path w="398779" h="367030">
                  <a:moveTo>
                    <a:pt x="375636" y="366484"/>
                  </a:moveTo>
                  <a:lnTo>
                    <a:pt x="953" y="22810"/>
                  </a:lnTo>
                  <a:lnTo>
                    <a:pt x="0" y="0"/>
                  </a:lnTo>
                  <a:lnTo>
                    <a:pt x="398296" y="365330"/>
                  </a:lnTo>
                  <a:lnTo>
                    <a:pt x="375636" y="366484"/>
                  </a:lnTo>
                  <a:close/>
                </a:path>
              </a:pathLst>
            </a:custGeom>
            <a:solidFill>
              <a:srgbClr val="9ADB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542116" y="1187400"/>
              <a:ext cx="375285" cy="345440"/>
            </a:xfrm>
            <a:custGeom>
              <a:avLst/>
              <a:gdLst/>
              <a:ahLst/>
              <a:cxnLst/>
              <a:rect l="l" t="t" r="r" b="b"/>
              <a:pathLst>
                <a:path w="375285" h="345440">
                  <a:moveTo>
                    <a:pt x="352431" y="345190"/>
                  </a:moveTo>
                  <a:lnTo>
                    <a:pt x="953" y="22807"/>
                  </a:lnTo>
                  <a:lnTo>
                    <a:pt x="0" y="0"/>
                  </a:lnTo>
                  <a:lnTo>
                    <a:pt x="375080" y="344038"/>
                  </a:lnTo>
                  <a:lnTo>
                    <a:pt x="352431" y="345190"/>
                  </a:lnTo>
                  <a:close/>
                </a:path>
              </a:pathLst>
            </a:custGeom>
            <a:solidFill>
              <a:srgbClr val="9FDD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43053" y="1209812"/>
              <a:ext cx="352425" cy="324485"/>
            </a:xfrm>
            <a:custGeom>
              <a:avLst/>
              <a:gdLst/>
              <a:ahLst/>
              <a:cxnLst/>
              <a:rect l="l" t="t" r="r" b="b"/>
              <a:pathLst>
                <a:path w="352425" h="324484">
                  <a:moveTo>
                    <a:pt x="329219" y="323912"/>
                  </a:moveTo>
                  <a:lnTo>
                    <a:pt x="953" y="22814"/>
                  </a:lnTo>
                  <a:lnTo>
                    <a:pt x="0" y="0"/>
                  </a:lnTo>
                  <a:lnTo>
                    <a:pt x="351881" y="322759"/>
                  </a:lnTo>
                  <a:lnTo>
                    <a:pt x="329219" y="323912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43990" y="1232240"/>
              <a:ext cx="328930" cy="302895"/>
            </a:xfrm>
            <a:custGeom>
              <a:avLst/>
              <a:gdLst/>
              <a:ahLst/>
              <a:cxnLst/>
              <a:rect l="l" t="t" r="r" b="b"/>
              <a:pathLst>
                <a:path w="328929" h="302894">
                  <a:moveTo>
                    <a:pt x="306007" y="302618"/>
                  </a:moveTo>
                  <a:lnTo>
                    <a:pt x="953" y="22810"/>
                  </a:lnTo>
                  <a:lnTo>
                    <a:pt x="0" y="0"/>
                  </a:lnTo>
                  <a:lnTo>
                    <a:pt x="328667" y="301465"/>
                  </a:lnTo>
                  <a:lnTo>
                    <a:pt x="306007" y="302618"/>
                  </a:lnTo>
                  <a:close/>
                </a:path>
              </a:pathLst>
            </a:custGeom>
            <a:solidFill>
              <a:srgbClr val="A8E0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544928" y="1254666"/>
              <a:ext cx="306070" cy="281940"/>
            </a:xfrm>
            <a:custGeom>
              <a:avLst/>
              <a:gdLst/>
              <a:ahLst/>
              <a:cxnLst/>
              <a:rect l="l" t="t" r="r" b="b"/>
              <a:pathLst>
                <a:path w="306070" h="281940">
                  <a:moveTo>
                    <a:pt x="282808" y="281324"/>
                  </a:moveTo>
                  <a:lnTo>
                    <a:pt x="51" y="21969"/>
                  </a:lnTo>
                  <a:lnTo>
                    <a:pt x="519" y="12426"/>
                  </a:lnTo>
                  <a:lnTo>
                    <a:pt x="0" y="0"/>
                  </a:lnTo>
                  <a:lnTo>
                    <a:pt x="305451" y="280172"/>
                  </a:lnTo>
                  <a:lnTo>
                    <a:pt x="282808" y="281324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543968" y="1276282"/>
              <a:ext cx="284480" cy="260985"/>
            </a:xfrm>
            <a:custGeom>
              <a:avLst/>
              <a:gdLst/>
              <a:ahLst/>
              <a:cxnLst/>
              <a:rect l="l" t="t" r="r" b="b"/>
              <a:pathLst>
                <a:path w="284479" h="260984">
                  <a:moveTo>
                    <a:pt x="261499" y="260842"/>
                  </a:moveTo>
                  <a:lnTo>
                    <a:pt x="0" y="20989"/>
                  </a:lnTo>
                  <a:lnTo>
                    <a:pt x="1028" y="0"/>
                  </a:lnTo>
                  <a:lnTo>
                    <a:pt x="284149" y="259689"/>
                  </a:lnTo>
                  <a:lnTo>
                    <a:pt x="261499" y="260842"/>
                  </a:lnTo>
                  <a:close/>
                </a:path>
              </a:pathLst>
            </a:custGeom>
            <a:solidFill>
              <a:srgbClr val="B1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542957" y="1296919"/>
              <a:ext cx="262890" cy="242570"/>
            </a:xfrm>
            <a:custGeom>
              <a:avLst/>
              <a:gdLst/>
              <a:ahLst/>
              <a:cxnLst/>
              <a:rect l="l" t="t" r="r" b="b"/>
              <a:pathLst>
                <a:path w="262889" h="242569">
                  <a:moveTo>
                    <a:pt x="241294" y="242320"/>
                  </a:moveTo>
                  <a:lnTo>
                    <a:pt x="0" y="20995"/>
                  </a:lnTo>
                  <a:lnTo>
                    <a:pt x="1029" y="0"/>
                  </a:lnTo>
                  <a:lnTo>
                    <a:pt x="262886" y="240186"/>
                  </a:lnTo>
                  <a:lnTo>
                    <a:pt x="244077" y="241143"/>
                  </a:lnTo>
                  <a:lnTo>
                    <a:pt x="241294" y="242320"/>
                  </a:lnTo>
                  <a:close/>
                </a:path>
              </a:pathLst>
            </a:custGeom>
            <a:solidFill>
              <a:srgbClr val="B6E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526776" y="1317554"/>
              <a:ext cx="257758" cy="33051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87094" y="656729"/>
            <a:ext cx="4612005" cy="402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60"/>
              </a:lnSpc>
              <a:spcBef>
                <a:spcPts val="100"/>
              </a:spcBef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r>
              <a:rPr sz="2000" spc="-11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00ADEF"/>
                </a:solidFill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  <a:p>
            <a:pPr marL="12700" marR="54610">
              <a:lnSpc>
                <a:spcPts val="1920"/>
              </a:lnSpc>
              <a:spcBef>
                <a:spcPts val="25"/>
              </a:spcBef>
            </a:pPr>
            <a:r>
              <a:rPr sz="1600" b="1" spc="-110" dirty="0">
                <a:latin typeface="Trebuchet MS"/>
                <a:cs typeface="Trebuchet MS"/>
              </a:rPr>
              <a:t>Circle the </a:t>
            </a:r>
            <a:r>
              <a:rPr sz="1600" b="1" spc="-120" dirty="0">
                <a:latin typeface="Trebuchet MS"/>
                <a:cs typeface="Trebuchet MS"/>
              </a:rPr>
              <a:t>letters </a:t>
            </a:r>
            <a:r>
              <a:rPr sz="1600" b="1" spc="-95" dirty="0">
                <a:latin typeface="Trebuchet MS"/>
                <a:cs typeface="Trebuchet MS"/>
              </a:rPr>
              <a:t>that </a:t>
            </a:r>
            <a:r>
              <a:rPr sz="1600" b="1" spc="-65" dirty="0">
                <a:latin typeface="Trebuchet MS"/>
                <a:cs typeface="Trebuchet MS"/>
              </a:rPr>
              <a:t>should </a:t>
            </a:r>
            <a:r>
              <a:rPr sz="1600" b="1" spc="-50" dirty="0">
                <a:latin typeface="Trebuchet MS"/>
                <a:cs typeface="Trebuchet MS"/>
              </a:rPr>
              <a:t>be </a:t>
            </a:r>
            <a:r>
              <a:rPr sz="1600" b="1" spc="-110" dirty="0">
                <a:latin typeface="Trebuchet MS"/>
                <a:cs typeface="Trebuchet MS"/>
              </a:rPr>
              <a:t>CAPITALS. </a:t>
            </a:r>
            <a:r>
              <a:rPr sz="1600" b="1" spc="-114" dirty="0">
                <a:latin typeface="Trebuchet MS"/>
                <a:cs typeface="Trebuchet MS"/>
              </a:rPr>
              <a:t>Then </a:t>
            </a:r>
            <a:r>
              <a:rPr sz="1600" b="1" spc="-120" dirty="0">
                <a:latin typeface="Trebuchet MS"/>
                <a:cs typeface="Trebuchet MS"/>
              </a:rPr>
              <a:t>write 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105" dirty="0">
                <a:latin typeface="Trebuchet MS"/>
                <a:cs typeface="Trebuchet MS"/>
              </a:rPr>
              <a:t>correct </a:t>
            </a:r>
            <a:r>
              <a:rPr sz="1600" b="1" spc="-120" dirty="0">
                <a:latin typeface="Trebuchet MS"/>
                <a:cs typeface="Trebuchet MS"/>
              </a:rPr>
              <a:t>letter </a:t>
            </a:r>
            <a:r>
              <a:rPr sz="1600" b="1" spc="-90" dirty="0">
                <a:latin typeface="Trebuchet MS"/>
                <a:cs typeface="Trebuchet MS"/>
              </a:rPr>
              <a:t>in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20" dirty="0">
                <a:latin typeface="Trebuchet MS"/>
                <a:cs typeface="Trebuchet MS"/>
              </a:rPr>
              <a:t>space </a:t>
            </a:r>
            <a:r>
              <a:rPr sz="1600" b="1" spc="-30" dirty="0">
                <a:latin typeface="Trebuchet MS"/>
                <a:cs typeface="Trebuchet MS"/>
              </a:rPr>
              <a:t>above</a:t>
            </a:r>
            <a:r>
              <a:rPr sz="1600" b="1" spc="135" dirty="0">
                <a:latin typeface="Trebuchet MS"/>
                <a:cs typeface="Trebuchet MS"/>
              </a:rPr>
              <a:t> </a:t>
            </a:r>
            <a:r>
              <a:rPr sz="1600" b="1" spc="-95" dirty="0">
                <a:latin typeface="Trebuchet MS"/>
                <a:cs typeface="Trebuchet MS"/>
              </a:rPr>
              <a:t>them.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550">
              <a:latin typeface="Trebuchet MS"/>
              <a:cs typeface="Trebuchet MS"/>
            </a:endParaRPr>
          </a:p>
          <a:p>
            <a:pPr marL="551815" indent="-360680">
              <a:lnSpc>
                <a:spcPct val="100000"/>
              </a:lnSpc>
              <a:buAutoNum type="arabicPlain"/>
              <a:tabLst>
                <a:tab pos="551815" algn="l"/>
                <a:tab pos="552450" algn="l"/>
              </a:tabLst>
            </a:pPr>
            <a:r>
              <a:rPr sz="1600" spc="-85" dirty="0">
                <a:latin typeface="Trebuchet MS"/>
                <a:cs typeface="Trebuchet MS"/>
              </a:rPr>
              <a:t>peter </a:t>
            </a:r>
            <a:r>
              <a:rPr sz="1600" spc="10" dirty="0">
                <a:latin typeface="Trebuchet MS"/>
                <a:cs typeface="Trebuchet MS"/>
              </a:rPr>
              <a:t>and </a:t>
            </a:r>
            <a:r>
              <a:rPr sz="1600" spc="-130" dirty="0">
                <a:latin typeface="Trebuchet MS"/>
                <a:cs typeface="Trebuchet MS"/>
              </a:rPr>
              <a:t>i </a:t>
            </a:r>
            <a:r>
              <a:rPr sz="1600" spc="-40" dirty="0">
                <a:latin typeface="Trebuchet MS"/>
                <a:cs typeface="Trebuchet MS"/>
              </a:rPr>
              <a:t>are </a:t>
            </a:r>
            <a:r>
              <a:rPr sz="1600" spc="20" dirty="0">
                <a:latin typeface="Trebuchet MS"/>
                <a:cs typeface="Trebuchet MS"/>
              </a:rPr>
              <a:t>good</a:t>
            </a:r>
            <a:r>
              <a:rPr sz="1600" spc="-185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friends.</a:t>
            </a:r>
            <a:endParaRPr sz="1600">
              <a:latin typeface="Trebuchet MS"/>
              <a:cs typeface="Trebuchet MS"/>
            </a:endParaRPr>
          </a:p>
          <a:p>
            <a:pPr marL="551815" marR="300990" indent="-360680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551815" algn="l"/>
                <a:tab pos="552450" algn="l"/>
              </a:tabLst>
            </a:pPr>
            <a:r>
              <a:rPr sz="1600" spc="-25" dirty="0">
                <a:latin typeface="Trebuchet MS"/>
                <a:cs typeface="Trebuchet MS"/>
              </a:rPr>
              <a:t>we </a:t>
            </a:r>
            <a:r>
              <a:rPr sz="1600" spc="-40" dirty="0">
                <a:latin typeface="Trebuchet MS"/>
                <a:cs typeface="Trebuchet MS"/>
              </a:rPr>
              <a:t>are </a:t>
            </a:r>
            <a:r>
              <a:rPr sz="1600" spc="5" dirty="0">
                <a:latin typeface="Trebuchet MS"/>
                <a:cs typeface="Trebuchet MS"/>
              </a:rPr>
              <a:t>going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25" dirty="0">
                <a:latin typeface="Trebuchet MS"/>
                <a:cs typeface="Trebuchet MS"/>
              </a:rPr>
              <a:t>chicago</a:t>
            </a:r>
            <a:r>
              <a:rPr sz="1600" spc="-365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during </a:t>
            </a:r>
            <a:r>
              <a:rPr sz="1600" spc="-45" dirty="0">
                <a:latin typeface="Trebuchet MS"/>
                <a:cs typeface="Trebuchet MS"/>
              </a:rPr>
              <a:t>our </a:t>
            </a:r>
            <a:r>
              <a:rPr sz="1600" spc="-20" dirty="0">
                <a:latin typeface="Trebuchet MS"/>
                <a:cs typeface="Trebuchet MS"/>
              </a:rPr>
              <a:t>summer  </a:t>
            </a:r>
            <a:r>
              <a:rPr sz="1600" spc="-75" dirty="0">
                <a:latin typeface="Trebuchet MS"/>
                <a:cs typeface="Trebuchet MS"/>
              </a:rPr>
              <a:t>vacation.</a:t>
            </a:r>
            <a:endParaRPr sz="1600">
              <a:latin typeface="Trebuchet MS"/>
              <a:cs typeface="Trebuchet MS"/>
            </a:endParaRPr>
          </a:p>
          <a:p>
            <a:pPr marL="551815" indent="-360680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551815" algn="l"/>
                <a:tab pos="552450" algn="l"/>
              </a:tabLst>
            </a:pPr>
            <a:r>
              <a:rPr sz="1600" spc="-90" dirty="0">
                <a:latin typeface="Trebuchet MS"/>
                <a:cs typeface="Trebuchet MS"/>
              </a:rPr>
              <a:t>there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15" dirty="0">
                <a:latin typeface="Trebuchet MS"/>
                <a:cs typeface="Trebuchet MS"/>
              </a:rPr>
              <a:t>an </a:t>
            </a:r>
            <a:r>
              <a:rPr sz="1600" spc="-75" dirty="0">
                <a:latin typeface="Trebuchet MS"/>
                <a:cs typeface="Trebuchet MS"/>
              </a:rPr>
              <a:t>interesting </a:t>
            </a:r>
            <a:r>
              <a:rPr sz="1600" spc="-80" dirty="0">
                <a:latin typeface="Trebuchet MS"/>
                <a:cs typeface="Trebuchet MS"/>
              </a:rPr>
              <a:t>football </a:t>
            </a:r>
            <a:r>
              <a:rPr sz="1600" spc="25" dirty="0">
                <a:latin typeface="Trebuchet MS"/>
                <a:cs typeface="Trebuchet MS"/>
              </a:rPr>
              <a:t>game </a:t>
            </a:r>
            <a:r>
              <a:rPr sz="1600" spc="-10" dirty="0">
                <a:latin typeface="Trebuchet MS"/>
                <a:cs typeface="Trebuchet MS"/>
              </a:rPr>
              <a:t>on</a:t>
            </a:r>
            <a:r>
              <a:rPr sz="1600" spc="-350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sunday.</a:t>
            </a:r>
            <a:endParaRPr sz="1600">
              <a:latin typeface="Trebuchet MS"/>
              <a:cs typeface="Trebuchet MS"/>
            </a:endParaRPr>
          </a:p>
          <a:p>
            <a:pPr marL="551815" indent="-360680">
              <a:lnSpc>
                <a:spcPct val="100000"/>
              </a:lnSpc>
              <a:spcBef>
                <a:spcPts val="850"/>
              </a:spcBef>
              <a:buAutoNum type="arabicPlain"/>
              <a:tabLst>
                <a:tab pos="551815" algn="l"/>
                <a:tab pos="552450" algn="l"/>
              </a:tabLst>
            </a:pPr>
            <a:r>
              <a:rPr sz="1600" spc="-35" dirty="0">
                <a:latin typeface="Trebuchet MS"/>
                <a:cs typeface="Trebuchet MS"/>
              </a:rPr>
              <a:t>jason </a:t>
            </a:r>
            <a:r>
              <a:rPr sz="1600" spc="-75" dirty="0">
                <a:latin typeface="Trebuchet MS"/>
                <a:cs typeface="Trebuchet MS"/>
              </a:rPr>
              <a:t>lives </a:t>
            </a:r>
            <a:r>
              <a:rPr sz="1600" spc="-10" dirty="0">
                <a:latin typeface="Trebuchet MS"/>
                <a:cs typeface="Trebuchet MS"/>
              </a:rPr>
              <a:t>on </a:t>
            </a:r>
            <a:r>
              <a:rPr sz="1600" spc="-25" dirty="0">
                <a:latin typeface="Trebuchet MS"/>
                <a:cs typeface="Trebuchet MS"/>
              </a:rPr>
              <a:t>thomson</a:t>
            </a:r>
            <a:r>
              <a:rPr sz="1600" spc="-229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avenue.</a:t>
            </a:r>
            <a:endParaRPr sz="1600">
              <a:latin typeface="Trebuchet MS"/>
              <a:cs typeface="Trebuchet MS"/>
            </a:endParaRPr>
          </a:p>
          <a:p>
            <a:pPr marL="191770">
              <a:lnSpc>
                <a:spcPct val="100000"/>
              </a:lnSpc>
              <a:spcBef>
                <a:spcPts val="844"/>
              </a:spcBef>
              <a:tabLst>
                <a:tab pos="551815" algn="l"/>
              </a:tabLst>
            </a:pPr>
            <a:r>
              <a:rPr sz="1600" spc="15" dirty="0">
                <a:latin typeface="Trebuchet MS"/>
                <a:cs typeface="Trebuchet MS"/>
              </a:rPr>
              <a:t>5	</a:t>
            </a:r>
            <a:r>
              <a:rPr sz="1600" spc="-55" dirty="0">
                <a:latin typeface="Trebuchet MS"/>
                <a:cs typeface="Trebuchet MS"/>
              </a:rPr>
              <a:t>january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120" dirty="0">
                <a:latin typeface="Trebuchet MS"/>
                <a:cs typeface="Trebuchet MS"/>
              </a:rPr>
              <a:t>first </a:t>
            </a:r>
            <a:r>
              <a:rPr sz="1600" spc="-50" dirty="0">
                <a:latin typeface="Trebuchet MS"/>
                <a:cs typeface="Trebuchet MS"/>
              </a:rPr>
              <a:t>month </a:t>
            </a:r>
            <a:r>
              <a:rPr sz="1600" spc="-90" dirty="0">
                <a:latin typeface="Trebuchet MS"/>
                <a:cs typeface="Trebuchet MS"/>
              </a:rPr>
              <a:t>of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155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year.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00">
              <a:latin typeface="Trebuchet MS"/>
              <a:cs typeface="Trebuchet MS"/>
            </a:endParaRPr>
          </a:p>
          <a:p>
            <a:pPr marL="12700">
              <a:lnSpc>
                <a:spcPts val="2360"/>
              </a:lnSpc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r>
              <a:rPr sz="2000" spc="-11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00ADEF"/>
                </a:solidFill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  <a:p>
            <a:pPr marL="12700" marR="593090">
              <a:lnSpc>
                <a:spcPts val="1920"/>
              </a:lnSpc>
              <a:spcBef>
                <a:spcPts val="25"/>
              </a:spcBef>
            </a:pPr>
            <a:r>
              <a:rPr sz="1600" b="1" spc="-80" dirty="0">
                <a:latin typeface="Trebuchet MS"/>
                <a:cs typeface="Trebuchet MS"/>
              </a:rPr>
              <a:t>Look </a:t>
            </a:r>
            <a:r>
              <a:rPr sz="1600" b="1" spc="-50" dirty="0">
                <a:latin typeface="Trebuchet MS"/>
                <a:cs typeface="Trebuchet MS"/>
              </a:rPr>
              <a:t>at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20" dirty="0">
                <a:latin typeface="Trebuchet MS"/>
                <a:cs typeface="Trebuchet MS"/>
              </a:rPr>
              <a:t>signs </a:t>
            </a:r>
            <a:r>
              <a:rPr sz="1600" b="1" spc="-40" dirty="0">
                <a:latin typeface="Trebuchet MS"/>
                <a:cs typeface="Trebuchet MS"/>
              </a:rPr>
              <a:t>on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125" dirty="0">
                <a:latin typeface="Trebuchet MS"/>
                <a:cs typeface="Trebuchet MS"/>
              </a:rPr>
              <a:t>left. </a:t>
            </a:r>
            <a:r>
              <a:rPr sz="1600" b="1" dirty="0">
                <a:latin typeface="Trebuchet MS"/>
                <a:cs typeface="Trebuchet MS"/>
              </a:rPr>
              <a:t>Can </a:t>
            </a:r>
            <a:r>
              <a:rPr sz="1600" b="1" spc="-55" dirty="0">
                <a:latin typeface="Trebuchet MS"/>
                <a:cs typeface="Trebuchet MS"/>
              </a:rPr>
              <a:t>you </a:t>
            </a:r>
            <a:r>
              <a:rPr sz="1600" b="1" spc="-80" dirty="0">
                <a:latin typeface="Trebuchet MS"/>
                <a:cs typeface="Trebuchet MS"/>
              </a:rPr>
              <a:t>find </a:t>
            </a:r>
            <a:r>
              <a:rPr sz="1600" b="1" spc="-95" dirty="0">
                <a:latin typeface="Trebuchet MS"/>
                <a:cs typeface="Trebuchet MS"/>
              </a:rPr>
              <a:t>the  </a:t>
            </a:r>
            <a:r>
              <a:rPr sz="1600" b="1" spc="-35" dirty="0">
                <a:latin typeface="Trebuchet MS"/>
                <a:cs typeface="Trebuchet MS"/>
              </a:rPr>
              <a:t>mistakes? </a:t>
            </a:r>
            <a:r>
              <a:rPr sz="1600" b="1" spc="-105" dirty="0">
                <a:latin typeface="Trebuchet MS"/>
                <a:cs typeface="Trebuchet MS"/>
              </a:rPr>
              <a:t>Write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15" dirty="0">
                <a:latin typeface="Trebuchet MS"/>
                <a:cs typeface="Trebuchet MS"/>
              </a:rPr>
              <a:t>names</a:t>
            </a:r>
            <a:r>
              <a:rPr sz="1600" b="1" spc="5" dirty="0">
                <a:latin typeface="Trebuchet MS"/>
                <a:cs typeface="Trebuchet MS"/>
              </a:rPr>
              <a:t> </a:t>
            </a:r>
            <a:r>
              <a:rPr sz="1600" b="1" spc="-125" dirty="0">
                <a:latin typeface="Trebuchet MS"/>
                <a:cs typeface="Trebuchet MS"/>
              </a:rPr>
              <a:t>correctly.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788034" y="4904740"/>
            <a:ext cx="3063875" cy="2287270"/>
            <a:chOff x="788034" y="4904740"/>
            <a:chExt cx="3063875" cy="2287270"/>
          </a:xfrm>
        </p:grpSpPr>
        <p:sp>
          <p:nvSpPr>
            <p:cNvPr id="35" name="object 35"/>
            <p:cNvSpPr/>
            <p:nvPr/>
          </p:nvSpPr>
          <p:spPr>
            <a:xfrm>
              <a:off x="788034" y="4904740"/>
              <a:ext cx="3063875" cy="2287270"/>
            </a:xfrm>
            <a:custGeom>
              <a:avLst/>
              <a:gdLst/>
              <a:ahLst/>
              <a:cxnLst/>
              <a:rect l="l" t="t" r="r" b="b"/>
              <a:pathLst>
                <a:path w="3063875" h="2287270">
                  <a:moveTo>
                    <a:pt x="3063875" y="0"/>
                  </a:moveTo>
                  <a:lnTo>
                    <a:pt x="0" y="0"/>
                  </a:lnTo>
                  <a:lnTo>
                    <a:pt x="0" y="2287269"/>
                  </a:lnTo>
                  <a:lnTo>
                    <a:pt x="3063875" y="2287269"/>
                  </a:lnTo>
                  <a:lnTo>
                    <a:pt x="30638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61388" y="4963568"/>
              <a:ext cx="2865321" cy="222844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066971" y="5098110"/>
            <a:ext cx="10071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Trebuchet MS"/>
                <a:cs typeface="Trebuchet MS"/>
              </a:rPr>
              <a:t>hopkins</a:t>
            </a:r>
            <a:r>
              <a:rPr sz="1400" spc="-145" dirty="0">
                <a:latin typeface="Trebuchet MS"/>
                <a:cs typeface="Trebuchet MS"/>
              </a:rPr>
              <a:t> </a:t>
            </a:r>
            <a:r>
              <a:rPr sz="1400" spc="-75" dirty="0">
                <a:latin typeface="Trebuchet MS"/>
                <a:cs typeface="Trebuchet MS"/>
              </a:rPr>
              <a:t>hotel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523731" y="5098110"/>
            <a:ext cx="1013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70" dirty="0">
                <a:latin typeface="Trebuchet MS"/>
                <a:cs typeface="Trebuchet MS"/>
              </a:rPr>
              <a:t>lincoln</a:t>
            </a:r>
            <a:r>
              <a:rPr sz="1400" spc="-110" dirty="0">
                <a:latin typeface="Trebuchet MS"/>
                <a:cs typeface="Trebuchet MS"/>
              </a:rPr>
              <a:t> </a:t>
            </a:r>
            <a:r>
              <a:rPr sz="1400" spc="-30" dirty="0">
                <a:latin typeface="Trebuchet MS"/>
                <a:cs typeface="Trebuchet MS"/>
              </a:rPr>
              <a:t>school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544356" y="5519750"/>
            <a:ext cx="9645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45" dirty="0">
                <a:latin typeface="Trebuchet MS"/>
                <a:cs typeface="Trebuchet MS"/>
              </a:rPr>
              <a:t>newton</a:t>
            </a:r>
            <a:r>
              <a:rPr sz="1400" spc="-140" dirty="0">
                <a:latin typeface="Trebuchet MS"/>
                <a:cs typeface="Trebuchet MS"/>
              </a:rPr>
              <a:t> </a:t>
            </a:r>
            <a:r>
              <a:rPr sz="1400" spc="-15" dirty="0">
                <a:latin typeface="Trebuchet MS"/>
                <a:cs typeface="Trebuchet MS"/>
              </a:rPr>
              <a:t>road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42146" y="5519750"/>
            <a:ext cx="10496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40" dirty="0">
                <a:latin typeface="Trebuchet MS"/>
                <a:cs typeface="Trebuchet MS"/>
              </a:rPr>
              <a:t>orchard</a:t>
            </a:r>
            <a:r>
              <a:rPr sz="1400" spc="-120" dirty="0">
                <a:latin typeface="Trebuchet MS"/>
                <a:cs typeface="Trebuchet MS"/>
              </a:rPr>
              <a:t> </a:t>
            </a:r>
            <a:r>
              <a:rPr sz="1400" spc="-85" dirty="0">
                <a:latin typeface="Trebuchet MS"/>
                <a:cs typeface="Trebuchet MS"/>
              </a:rPr>
              <a:t>street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60546" y="5966155"/>
            <a:ext cx="12274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latin typeface="Trebuchet MS"/>
                <a:cs typeface="Trebuchet MS"/>
              </a:rPr>
              <a:t>botanic</a:t>
            </a:r>
            <a:r>
              <a:rPr sz="1400" spc="-135" dirty="0">
                <a:latin typeface="Trebuchet MS"/>
                <a:cs typeface="Trebuchet MS"/>
              </a:rPr>
              <a:t> </a:t>
            </a:r>
            <a:r>
              <a:rPr sz="1400" dirty="0">
                <a:latin typeface="Trebuchet MS"/>
                <a:cs typeface="Trebuchet MS"/>
              </a:rPr>
              <a:t>gardens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463926" y="5966155"/>
            <a:ext cx="11252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latin typeface="Trebuchet MS"/>
                <a:cs typeface="Trebuchet MS"/>
              </a:rPr>
              <a:t>national</a:t>
            </a:r>
            <a:r>
              <a:rPr sz="1400" spc="-125" dirty="0">
                <a:latin typeface="Trebuchet MS"/>
                <a:cs typeface="Trebuchet MS"/>
              </a:rPr>
              <a:t> </a:t>
            </a:r>
            <a:r>
              <a:rPr sz="1400" spc="-65" dirty="0">
                <a:latin typeface="Trebuchet MS"/>
                <a:cs typeface="Trebuchet MS"/>
              </a:rPr>
              <a:t>library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42993" y="6418910"/>
            <a:ext cx="10388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0" dirty="0">
                <a:latin typeface="Trebuchet MS"/>
                <a:cs typeface="Trebuchet MS"/>
              </a:rPr>
              <a:t>shea</a:t>
            </a:r>
            <a:r>
              <a:rPr sz="1400" spc="-125" dirty="0">
                <a:latin typeface="Trebuchet MS"/>
                <a:cs typeface="Trebuchet MS"/>
              </a:rPr>
              <a:t> </a:t>
            </a:r>
            <a:r>
              <a:rPr sz="1400" spc="-35" dirty="0">
                <a:latin typeface="Trebuchet MS"/>
                <a:cs typeface="Trebuchet MS"/>
              </a:rPr>
              <a:t>stadium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3236595" y="6488429"/>
            <a:ext cx="3063875" cy="2287270"/>
            <a:chOff x="3236595" y="6488429"/>
            <a:chExt cx="3063875" cy="2287270"/>
          </a:xfrm>
        </p:grpSpPr>
        <p:sp>
          <p:nvSpPr>
            <p:cNvPr id="45" name="object 45"/>
            <p:cNvSpPr/>
            <p:nvPr/>
          </p:nvSpPr>
          <p:spPr>
            <a:xfrm>
              <a:off x="3236595" y="6488429"/>
              <a:ext cx="3063875" cy="2287270"/>
            </a:xfrm>
            <a:custGeom>
              <a:avLst/>
              <a:gdLst/>
              <a:ahLst/>
              <a:cxnLst/>
              <a:rect l="l" t="t" r="r" b="b"/>
              <a:pathLst>
                <a:path w="3063875" h="2287270">
                  <a:moveTo>
                    <a:pt x="3063875" y="0"/>
                  </a:moveTo>
                  <a:lnTo>
                    <a:pt x="0" y="0"/>
                  </a:lnTo>
                  <a:lnTo>
                    <a:pt x="0" y="2287270"/>
                  </a:lnTo>
                  <a:lnTo>
                    <a:pt x="3063875" y="2287270"/>
                  </a:lnTo>
                  <a:lnTo>
                    <a:pt x="30638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309956" y="6547258"/>
              <a:ext cx="2865321" cy="222844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3297834" y="8908974"/>
            <a:ext cx="219710" cy="21018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z="1200" spc="-100" dirty="0">
                <a:latin typeface="Trebuchet MS"/>
                <a:cs typeface="Trebuchet MS"/>
              </a:rPr>
              <a:t>7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1102" y="545329"/>
            <a:ext cx="5744845" cy="8259445"/>
          </a:xfrm>
          <a:custGeom>
            <a:avLst/>
            <a:gdLst/>
            <a:ahLst/>
            <a:cxnLst/>
            <a:rect l="l" t="t" r="r" b="b"/>
            <a:pathLst>
              <a:path w="5744845" h="8259445">
                <a:moveTo>
                  <a:pt x="5744679" y="8259359"/>
                </a:moveTo>
                <a:lnTo>
                  <a:pt x="28697" y="8259359"/>
                </a:lnTo>
                <a:lnTo>
                  <a:pt x="19131" y="6984859"/>
                </a:lnTo>
                <a:lnTo>
                  <a:pt x="3188" y="4172413"/>
                </a:lnTo>
                <a:lnTo>
                  <a:pt x="0" y="1338600"/>
                </a:lnTo>
                <a:lnTo>
                  <a:pt x="28697" y="0"/>
                </a:lnTo>
                <a:lnTo>
                  <a:pt x="4818858" y="0"/>
                </a:lnTo>
                <a:lnTo>
                  <a:pt x="5744679" y="1022237"/>
                </a:lnTo>
                <a:lnTo>
                  <a:pt x="5744679" y="8259359"/>
                </a:lnTo>
                <a:close/>
              </a:path>
            </a:pathLst>
          </a:custGeom>
          <a:solidFill>
            <a:srgbClr val="E1F3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47133" y="6290350"/>
            <a:ext cx="1274565" cy="286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58123" y="6290350"/>
            <a:ext cx="1274577" cy="2863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47133" y="1571546"/>
            <a:ext cx="1274565" cy="2863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58123" y="547608"/>
            <a:ext cx="1831803" cy="13103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23289" y="666254"/>
            <a:ext cx="4419600" cy="808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60"/>
              </a:lnSpc>
              <a:spcBef>
                <a:spcPts val="100"/>
              </a:spcBef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r>
              <a:rPr sz="2000" spc="-11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00ADEF"/>
                </a:solidFill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ts val="1880"/>
              </a:lnSpc>
            </a:pPr>
            <a:r>
              <a:rPr sz="1600" b="1" spc="-145" dirty="0">
                <a:latin typeface="Trebuchet MS"/>
                <a:cs typeface="Trebuchet MS"/>
              </a:rPr>
              <a:t>Fill </a:t>
            </a:r>
            <a:r>
              <a:rPr sz="1600" b="1" spc="-90" dirty="0">
                <a:latin typeface="Trebuchet MS"/>
                <a:cs typeface="Trebuchet MS"/>
              </a:rPr>
              <a:t>in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35" dirty="0">
                <a:latin typeface="Trebuchet MS"/>
                <a:cs typeface="Trebuchet MS"/>
              </a:rPr>
              <a:t>blanks </a:t>
            </a:r>
            <a:r>
              <a:rPr sz="1600" b="1" spc="-90" dirty="0">
                <a:latin typeface="Trebuchet MS"/>
                <a:cs typeface="Trebuchet MS"/>
              </a:rPr>
              <a:t>with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105" dirty="0">
                <a:latin typeface="Trebuchet MS"/>
                <a:cs typeface="Trebuchet MS"/>
              </a:rPr>
              <a:t>correct </a:t>
            </a:r>
            <a:r>
              <a:rPr sz="1600" b="1" i="1" spc="-80" dirty="0">
                <a:latin typeface="Trebuchet MS"/>
                <a:cs typeface="Trebuchet MS"/>
              </a:rPr>
              <a:t>comparative</a:t>
            </a:r>
            <a:r>
              <a:rPr sz="1600" b="1" i="1" spc="160" dirty="0">
                <a:latin typeface="Trebuchet MS"/>
                <a:cs typeface="Trebuchet MS"/>
              </a:rPr>
              <a:t> </a:t>
            </a:r>
            <a:r>
              <a:rPr sz="1600" b="1" dirty="0">
                <a:latin typeface="Trebuchet MS"/>
                <a:cs typeface="Trebuchet MS"/>
              </a:rPr>
              <a:t>and</a:t>
            </a:r>
            <a:endParaRPr sz="1600">
              <a:latin typeface="Trebuchet MS"/>
              <a:cs typeface="Trebuchet MS"/>
            </a:endParaRPr>
          </a:p>
          <a:p>
            <a:pPr marL="20320">
              <a:lnSpc>
                <a:spcPct val="100000"/>
              </a:lnSpc>
            </a:pPr>
            <a:r>
              <a:rPr sz="1600" b="1" i="1" spc="-100" dirty="0">
                <a:latin typeface="Trebuchet MS"/>
                <a:cs typeface="Trebuchet MS"/>
              </a:rPr>
              <a:t>superlative </a:t>
            </a:r>
            <a:r>
              <a:rPr sz="1600" b="1" spc="-60" dirty="0">
                <a:latin typeface="Trebuchet MS"/>
                <a:cs typeface="Trebuchet MS"/>
              </a:rPr>
              <a:t>forms </a:t>
            </a:r>
            <a:r>
              <a:rPr sz="1600" b="1" spc="-70" dirty="0">
                <a:latin typeface="Trebuchet MS"/>
                <a:cs typeface="Trebuchet MS"/>
              </a:rPr>
              <a:t>of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55" dirty="0">
                <a:latin typeface="Trebuchet MS"/>
                <a:cs typeface="Trebuchet MS"/>
              </a:rPr>
              <a:t>following</a:t>
            </a:r>
            <a:r>
              <a:rPr sz="1600" b="1" spc="70" dirty="0">
                <a:latin typeface="Trebuchet MS"/>
                <a:cs typeface="Trebuchet MS"/>
              </a:rPr>
              <a:t> </a:t>
            </a:r>
            <a:r>
              <a:rPr sz="1600" b="1" i="1" spc="-110" dirty="0">
                <a:latin typeface="Trebuchet MS"/>
                <a:cs typeface="Trebuchet MS"/>
              </a:rPr>
              <a:t>adjectives</a:t>
            </a:r>
            <a:r>
              <a:rPr sz="1600" b="1" spc="-110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pc="10" dirty="0"/>
              <a:t>70</a:t>
            </a: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083944" y="1581619"/>
          <a:ext cx="4683125" cy="35284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7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4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0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70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23850" algn="r">
                        <a:lnSpc>
                          <a:spcPts val="1820"/>
                        </a:lnSpc>
                      </a:pPr>
                      <a:r>
                        <a:rPr sz="1600" b="1" dirty="0">
                          <a:solidFill>
                            <a:srgbClr val="00ADEF"/>
                          </a:solidFill>
                          <a:latin typeface="Trebuchet MS"/>
                          <a:cs typeface="Trebuchet MS"/>
                        </a:rPr>
                        <a:t>Comparative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9550" algn="ctr">
                        <a:lnSpc>
                          <a:spcPts val="1820"/>
                        </a:lnSpc>
                      </a:pPr>
                      <a:r>
                        <a:rPr sz="1600" b="1" spc="-70" dirty="0">
                          <a:solidFill>
                            <a:srgbClr val="00ADEF"/>
                          </a:solidFill>
                          <a:latin typeface="Trebuchet MS"/>
                          <a:cs typeface="Trebuchet MS"/>
                        </a:rPr>
                        <a:t>Superlative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50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spc="-25" dirty="0">
                          <a:latin typeface="Trebuchet MS"/>
                          <a:cs typeface="Trebuchet MS"/>
                        </a:rPr>
                        <a:t>hard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6034" marB="0"/>
                </a:tc>
                <a:tc>
                  <a:txBody>
                    <a:bodyPr/>
                    <a:lstStyle/>
                    <a:p>
                      <a:pPr marR="233679" algn="r">
                        <a:lnSpc>
                          <a:spcPct val="100000"/>
                        </a:lnSpc>
                        <a:spcBef>
                          <a:spcPts val="204"/>
                        </a:spcBef>
                        <a:tabLst>
                          <a:tab pos="1316990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6034" marB="0"/>
                </a:tc>
                <a:tc>
                  <a:txBody>
                    <a:bodyPr/>
                    <a:lstStyle/>
                    <a:p>
                      <a:pPr marL="209550" algn="ctr">
                        <a:lnSpc>
                          <a:spcPct val="100000"/>
                        </a:lnSpc>
                        <a:spcBef>
                          <a:spcPts val="204"/>
                        </a:spcBef>
                        <a:tabLst>
                          <a:tab pos="1526540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6034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81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600" spc="-60" dirty="0">
                          <a:latin typeface="Trebuchet MS"/>
                          <a:cs typeface="Trebuchet MS"/>
                        </a:rPr>
                        <a:t>cold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R="233679" algn="r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1316990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L="209550" algn="ctr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1526540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714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81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600" spc="-85" dirty="0">
                          <a:latin typeface="Trebuchet MS"/>
                          <a:cs typeface="Trebuchet MS"/>
                        </a:rPr>
                        <a:t>soft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R="233679" algn="r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1316990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L="209550" algn="ctr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1526540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714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81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600" spc="-120" dirty="0">
                          <a:latin typeface="Trebuchet MS"/>
                          <a:cs typeface="Trebuchet MS"/>
                        </a:rPr>
                        <a:t>tall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R="233679" algn="r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1316990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L="209550" algn="ctr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1526540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714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81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600" spc="-90" dirty="0">
                          <a:latin typeface="Trebuchet MS"/>
                          <a:cs typeface="Trebuchet MS"/>
                        </a:rPr>
                        <a:t>rich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R="233679" algn="r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1316990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L="209550" algn="ctr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1526540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714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781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600" spc="15" dirty="0">
                          <a:latin typeface="Trebuchet MS"/>
                          <a:cs typeface="Trebuchet MS"/>
                        </a:rPr>
                        <a:t>mad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R="233679" algn="r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1316990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L="209550" algn="ctr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1526540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7145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781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600" spc="-60" dirty="0">
                          <a:latin typeface="Trebuchet MS"/>
                          <a:cs typeface="Trebuchet MS"/>
                        </a:rPr>
                        <a:t>funny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R="233679" algn="r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1316990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L="209550" algn="ctr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1526540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7145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781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600" spc="-20" dirty="0">
                          <a:latin typeface="Trebuchet MS"/>
                          <a:cs typeface="Trebuchet MS"/>
                        </a:rPr>
                        <a:t>big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R="233679" algn="r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1316990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L="209550" algn="ctr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1526540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7145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781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600" spc="35" dirty="0">
                          <a:latin typeface="Trebuchet MS"/>
                          <a:cs typeface="Trebuchet MS"/>
                        </a:rPr>
                        <a:t>sad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R="233679" algn="r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1316990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L="209550" algn="ctr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1526540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7145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781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600" spc="-10" dirty="0">
                          <a:latin typeface="Trebuchet MS"/>
                          <a:cs typeface="Trebuchet MS"/>
                        </a:rPr>
                        <a:t>busy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R="233679" algn="r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1316990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L="209550" algn="ctr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1526540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7145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4528">
                <a:tc>
                  <a:txBody>
                    <a:bodyPr/>
                    <a:lstStyle/>
                    <a:p>
                      <a:pPr marL="31750">
                        <a:lnSpc>
                          <a:spcPts val="1845"/>
                        </a:lnSpc>
                        <a:spcBef>
                          <a:spcPts val="135"/>
                        </a:spcBef>
                      </a:pPr>
                      <a:r>
                        <a:rPr sz="1600" spc="-35" dirty="0">
                          <a:latin typeface="Trebuchet MS"/>
                          <a:cs typeface="Trebuchet MS"/>
                        </a:rPr>
                        <a:t>noisy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R="233679" algn="r">
                        <a:lnSpc>
                          <a:spcPts val="1845"/>
                        </a:lnSpc>
                        <a:spcBef>
                          <a:spcPts val="135"/>
                        </a:spcBef>
                        <a:tabLst>
                          <a:tab pos="1316990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L="209550" algn="ctr">
                        <a:lnSpc>
                          <a:spcPts val="1845"/>
                        </a:lnSpc>
                        <a:spcBef>
                          <a:spcPts val="135"/>
                        </a:spcBef>
                        <a:tabLst>
                          <a:tab pos="1526540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7145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923289" y="5377319"/>
            <a:ext cx="4419600" cy="808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60"/>
              </a:lnSpc>
              <a:spcBef>
                <a:spcPts val="100"/>
              </a:spcBef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r>
              <a:rPr sz="2000" spc="-11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00ADEF"/>
                </a:solidFill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ts val="1880"/>
              </a:lnSpc>
            </a:pPr>
            <a:r>
              <a:rPr sz="1600" b="1" spc="-145" dirty="0">
                <a:latin typeface="Trebuchet MS"/>
                <a:cs typeface="Trebuchet MS"/>
              </a:rPr>
              <a:t>Fill </a:t>
            </a:r>
            <a:r>
              <a:rPr sz="1600" b="1" spc="-90" dirty="0">
                <a:latin typeface="Trebuchet MS"/>
                <a:cs typeface="Trebuchet MS"/>
              </a:rPr>
              <a:t>in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35" dirty="0">
                <a:latin typeface="Trebuchet MS"/>
                <a:cs typeface="Trebuchet MS"/>
              </a:rPr>
              <a:t>blanks </a:t>
            </a:r>
            <a:r>
              <a:rPr sz="1600" b="1" spc="-90" dirty="0">
                <a:latin typeface="Trebuchet MS"/>
                <a:cs typeface="Trebuchet MS"/>
              </a:rPr>
              <a:t>with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105" dirty="0">
                <a:latin typeface="Trebuchet MS"/>
                <a:cs typeface="Trebuchet MS"/>
              </a:rPr>
              <a:t>correct </a:t>
            </a:r>
            <a:r>
              <a:rPr sz="1600" b="1" i="1" spc="-80" dirty="0">
                <a:latin typeface="Trebuchet MS"/>
                <a:cs typeface="Trebuchet MS"/>
              </a:rPr>
              <a:t>comparative</a:t>
            </a:r>
            <a:r>
              <a:rPr sz="1600" b="1" i="1" spc="160" dirty="0">
                <a:latin typeface="Trebuchet MS"/>
                <a:cs typeface="Trebuchet MS"/>
              </a:rPr>
              <a:t> </a:t>
            </a:r>
            <a:r>
              <a:rPr sz="1600" b="1" dirty="0">
                <a:latin typeface="Trebuchet MS"/>
                <a:cs typeface="Trebuchet MS"/>
              </a:rPr>
              <a:t>and</a:t>
            </a:r>
            <a:endParaRPr sz="1600">
              <a:latin typeface="Trebuchet MS"/>
              <a:cs typeface="Trebuchet MS"/>
            </a:endParaRPr>
          </a:p>
          <a:p>
            <a:pPr marL="20320">
              <a:lnSpc>
                <a:spcPct val="100000"/>
              </a:lnSpc>
            </a:pPr>
            <a:r>
              <a:rPr sz="1600" b="1" i="1" spc="-100" dirty="0">
                <a:latin typeface="Trebuchet MS"/>
                <a:cs typeface="Trebuchet MS"/>
              </a:rPr>
              <a:t>superlative </a:t>
            </a:r>
            <a:r>
              <a:rPr sz="1600" b="1" spc="-60" dirty="0">
                <a:latin typeface="Trebuchet MS"/>
                <a:cs typeface="Trebuchet MS"/>
              </a:rPr>
              <a:t>forms </a:t>
            </a:r>
            <a:r>
              <a:rPr sz="1600" b="1" spc="-70" dirty="0">
                <a:latin typeface="Trebuchet MS"/>
                <a:cs typeface="Trebuchet MS"/>
              </a:rPr>
              <a:t>of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55" dirty="0">
                <a:latin typeface="Trebuchet MS"/>
                <a:cs typeface="Trebuchet MS"/>
              </a:rPr>
              <a:t>following</a:t>
            </a:r>
            <a:r>
              <a:rPr sz="1600" b="1" spc="70" dirty="0">
                <a:latin typeface="Trebuchet MS"/>
                <a:cs typeface="Trebuchet MS"/>
              </a:rPr>
              <a:t> </a:t>
            </a:r>
            <a:r>
              <a:rPr sz="1600" b="1" i="1" spc="-110" dirty="0">
                <a:latin typeface="Trebuchet MS"/>
                <a:cs typeface="Trebuchet MS"/>
              </a:rPr>
              <a:t>adjectives</a:t>
            </a:r>
            <a:r>
              <a:rPr sz="1600" b="1" spc="-110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083944" y="6292684"/>
          <a:ext cx="4682489" cy="20393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3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88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0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70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ts val="1820"/>
                        </a:lnSpc>
                      </a:pPr>
                      <a:r>
                        <a:rPr sz="1600" b="1" spc="-50" dirty="0">
                          <a:solidFill>
                            <a:srgbClr val="00ADEF"/>
                          </a:solidFill>
                          <a:latin typeface="Trebuchet MS"/>
                          <a:cs typeface="Trebuchet MS"/>
                        </a:rPr>
                        <a:t>Comparative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9550" algn="ctr">
                        <a:lnSpc>
                          <a:spcPts val="1820"/>
                        </a:lnSpc>
                      </a:pPr>
                      <a:r>
                        <a:rPr sz="1600" b="1" spc="-70" dirty="0">
                          <a:solidFill>
                            <a:srgbClr val="00ADEF"/>
                          </a:solidFill>
                          <a:latin typeface="Trebuchet MS"/>
                          <a:cs typeface="Trebuchet MS"/>
                        </a:rPr>
                        <a:t>Superlative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50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spc="-60" dirty="0">
                          <a:latin typeface="Trebuchet MS"/>
                          <a:cs typeface="Trebuchet MS"/>
                        </a:rPr>
                        <a:t>foolish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6034" marB="0"/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ct val="100000"/>
                        </a:lnSpc>
                        <a:spcBef>
                          <a:spcPts val="204"/>
                        </a:spcBef>
                        <a:tabLst>
                          <a:tab pos="138620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6034" marB="0"/>
                </a:tc>
                <a:tc>
                  <a:txBody>
                    <a:bodyPr/>
                    <a:lstStyle/>
                    <a:p>
                      <a:pPr marL="209550" algn="ctr">
                        <a:lnSpc>
                          <a:spcPct val="100000"/>
                        </a:lnSpc>
                        <a:spcBef>
                          <a:spcPts val="204"/>
                        </a:spcBef>
                        <a:tabLst>
                          <a:tab pos="1526540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6034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81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600" spc="-60" dirty="0">
                          <a:latin typeface="Trebuchet MS"/>
                          <a:cs typeface="Trebuchet MS"/>
                        </a:rPr>
                        <a:t>harmful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138620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L="209550" algn="ctr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1526540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714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81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600" spc="-5" dirty="0">
                          <a:latin typeface="Trebuchet MS"/>
                          <a:cs typeface="Trebuchet MS"/>
                        </a:rPr>
                        <a:t>poisonous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138620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L="209550" algn="ctr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1526540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714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81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600" spc="-45" dirty="0">
                          <a:latin typeface="Trebuchet MS"/>
                          <a:cs typeface="Trebuchet MS"/>
                        </a:rPr>
                        <a:t>valuable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138620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L="209550" algn="ctr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1526540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714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81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600" spc="-120" dirty="0">
                          <a:latin typeface="Trebuchet MS"/>
                          <a:cs typeface="Trebuchet MS"/>
                        </a:rPr>
                        <a:t>difficult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138620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L="209550" algn="ctr">
                        <a:lnSpc>
                          <a:spcPct val="100000"/>
                        </a:lnSpc>
                        <a:spcBef>
                          <a:spcPts val="135"/>
                        </a:spcBef>
                        <a:tabLst>
                          <a:tab pos="1526540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714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4530">
                <a:tc>
                  <a:txBody>
                    <a:bodyPr/>
                    <a:lstStyle/>
                    <a:p>
                      <a:pPr marL="31750">
                        <a:lnSpc>
                          <a:spcPts val="1845"/>
                        </a:lnSpc>
                        <a:spcBef>
                          <a:spcPts val="135"/>
                        </a:spcBef>
                      </a:pPr>
                      <a:r>
                        <a:rPr sz="1600" spc="-10" dirty="0">
                          <a:latin typeface="Trebuchet MS"/>
                          <a:cs typeface="Trebuchet MS"/>
                        </a:rPr>
                        <a:t>generous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ts val="1845"/>
                        </a:lnSpc>
                        <a:spcBef>
                          <a:spcPts val="135"/>
                        </a:spcBef>
                        <a:tabLst>
                          <a:tab pos="138620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L="209550" algn="ctr">
                        <a:lnSpc>
                          <a:spcPts val="1845"/>
                        </a:lnSpc>
                        <a:spcBef>
                          <a:spcPts val="135"/>
                        </a:spcBef>
                        <a:tabLst>
                          <a:tab pos="1526540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7145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49825" y="5029201"/>
            <a:ext cx="1250827" cy="117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17552" y="5179698"/>
            <a:ext cx="1334132" cy="18148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339621" y="7521606"/>
            <a:ext cx="5949950" cy="1299210"/>
            <a:chOff x="339621" y="7521606"/>
            <a:chExt cx="5949950" cy="1299210"/>
          </a:xfrm>
        </p:grpSpPr>
        <p:sp>
          <p:nvSpPr>
            <p:cNvPr id="5" name="object 5"/>
            <p:cNvSpPr/>
            <p:nvPr/>
          </p:nvSpPr>
          <p:spPr>
            <a:xfrm>
              <a:off x="549609" y="7786892"/>
              <a:ext cx="5739432" cy="10338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1152" y="7809407"/>
              <a:ext cx="5636895" cy="989330"/>
            </a:xfrm>
            <a:custGeom>
              <a:avLst/>
              <a:gdLst/>
              <a:ahLst/>
              <a:cxnLst/>
              <a:rect l="l" t="t" r="r" b="b"/>
              <a:pathLst>
                <a:path w="5636895" h="989329">
                  <a:moveTo>
                    <a:pt x="468371" y="17779"/>
                  </a:moveTo>
                  <a:lnTo>
                    <a:pt x="166707" y="17779"/>
                  </a:lnTo>
                  <a:lnTo>
                    <a:pt x="202676" y="15239"/>
                  </a:lnTo>
                  <a:lnTo>
                    <a:pt x="289505" y="2539"/>
                  </a:lnTo>
                  <a:lnTo>
                    <a:pt x="325479" y="0"/>
                  </a:lnTo>
                  <a:lnTo>
                    <a:pt x="358966" y="2539"/>
                  </a:lnTo>
                  <a:lnTo>
                    <a:pt x="434879" y="15239"/>
                  </a:lnTo>
                  <a:lnTo>
                    <a:pt x="468371" y="17779"/>
                  </a:lnTo>
                  <a:close/>
                </a:path>
                <a:path w="5636895" h="989329">
                  <a:moveTo>
                    <a:pt x="762091" y="17779"/>
                  </a:moveTo>
                  <a:lnTo>
                    <a:pt x="468371" y="17779"/>
                  </a:lnTo>
                  <a:lnTo>
                    <a:pt x="503100" y="15239"/>
                  </a:lnTo>
                  <a:lnTo>
                    <a:pt x="584470" y="2539"/>
                  </a:lnTo>
                  <a:lnTo>
                    <a:pt x="619199" y="0"/>
                  </a:lnTo>
                  <a:lnTo>
                    <a:pt x="652691" y="2539"/>
                  </a:lnTo>
                  <a:lnTo>
                    <a:pt x="728603" y="15239"/>
                  </a:lnTo>
                  <a:lnTo>
                    <a:pt x="762091" y="17779"/>
                  </a:lnTo>
                  <a:close/>
                </a:path>
                <a:path w="5636895" h="989329">
                  <a:moveTo>
                    <a:pt x="1071698" y="17779"/>
                  </a:moveTo>
                  <a:lnTo>
                    <a:pt x="762091" y="17779"/>
                  </a:lnTo>
                  <a:lnTo>
                    <a:pt x="795583" y="15239"/>
                  </a:lnTo>
                  <a:lnTo>
                    <a:pt x="871498" y="2539"/>
                  </a:lnTo>
                  <a:lnTo>
                    <a:pt x="904991" y="0"/>
                  </a:lnTo>
                  <a:lnTo>
                    <a:pt x="942200" y="2539"/>
                  </a:lnTo>
                  <a:lnTo>
                    <a:pt x="1034485" y="15239"/>
                  </a:lnTo>
                  <a:lnTo>
                    <a:pt x="1071698" y="17779"/>
                  </a:lnTo>
                  <a:close/>
                </a:path>
                <a:path w="5636895" h="989329">
                  <a:moveTo>
                    <a:pt x="1357482" y="17779"/>
                  </a:moveTo>
                  <a:lnTo>
                    <a:pt x="1071698" y="17779"/>
                  </a:lnTo>
                  <a:lnTo>
                    <a:pt x="1105186" y="15239"/>
                  </a:lnTo>
                  <a:lnTo>
                    <a:pt x="1181098" y="2539"/>
                  </a:lnTo>
                  <a:lnTo>
                    <a:pt x="1214590" y="0"/>
                  </a:lnTo>
                  <a:lnTo>
                    <a:pt x="1248081" y="2539"/>
                  </a:lnTo>
                  <a:lnTo>
                    <a:pt x="1323991" y="15239"/>
                  </a:lnTo>
                  <a:lnTo>
                    <a:pt x="1357482" y="17779"/>
                  </a:lnTo>
                  <a:close/>
                </a:path>
                <a:path w="5636895" h="989329">
                  <a:moveTo>
                    <a:pt x="1659146" y="17779"/>
                  </a:moveTo>
                  <a:lnTo>
                    <a:pt x="1357482" y="17779"/>
                  </a:lnTo>
                  <a:lnTo>
                    <a:pt x="1392214" y="15239"/>
                  </a:lnTo>
                  <a:lnTo>
                    <a:pt x="1473586" y="2539"/>
                  </a:lnTo>
                  <a:lnTo>
                    <a:pt x="1508318" y="0"/>
                  </a:lnTo>
                  <a:lnTo>
                    <a:pt x="1543046" y="2539"/>
                  </a:lnTo>
                  <a:lnTo>
                    <a:pt x="1624414" y="15239"/>
                  </a:lnTo>
                  <a:lnTo>
                    <a:pt x="1659146" y="17779"/>
                  </a:lnTo>
                  <a:close/>
                </a:path>
                <a:path w="5636895" h="989329">
                  <a:moveTo>
                    <a:pt x="1960810" y="17779"/>
                  </a:moveTo>
                  <a:lnTo>
                    <a:pt x="1659146" y="17779"/>
                  </a:lnTo>
                  <a:lnTo>
                    <a:pt x="1693878" y="15239"/>
                  </a:lnTo>
                  <a:lnTo>
                    <a:pt x="1775249" y="2539"/>
                  </a:lnTo>
                  <a:lnTo>
                    <a:pt x="1809982" y="0"/>
                  </a:lnTo>
                  <a:lnTo>
                    <a:pt x="1844709" y="2539"/>
                  </a:lnTo>
                  <a:lnTo>
                    <a:pt x="1926078" y="15239"/>
                  </a:lnTo>
                  <a:lnTo>
                    <a:pt x="1960810" y="17779"/>
                  </a:lnTo>
                  <a:close/>
                </a:path>
                <a:path w="5636895" h="989329">
                  <a:moveTo>
                    <a:pt x="2262473" y="17779"/>
                  </a:moveTo>
                  <a:lnTo>
                    <a:pt x="1960810" y="17779"/>
                  </a:lnTo>
                  <a:lnTo>
                    <a:pt x="1995542" y="15239"/>
                  </a:lnTo>
                  <a:lnTo>
                    <a:pt x="2076913" y="2539"/>
                  </a:lnTo>
                  <a:lnTo>
                    <a:pt x="2111645" y="0"/>
                  </a:lnTo>
                  <a:lnTo>
                    <a:pt x="2146373" y="2539"/>
                  </a:lnTo>
                  <a:lnTo>
                    <a:pt x="2227741" y="15239"/>
                  </a:lnTo>
                  <a:lnTo>
                    <a:pt x="2262473" y="17779"/>
                  </a:lnTo>
                  <a:close/>
                </a:path>
                <a:path w="5636895" h="989329">
                  <a:moveTo>
                    <a:pt x="2556201" y="17779"/>
                  </a:moveTo>
                  <a:lnTo>
                    <a:pt x="2262473" y="17779"/>
                  </a:lnTo>
                  <a:lnTo>
                    <a:pt x="2297205" y="15239"/>
                  </a:lnTo>
                  <a:lnTo>
                    <a:pt x="2378577" y="2539"/>
                  </a:lnTo>
                  <a:lnTo>
                    <a:pt x="2413309" y="0"/>
                  </a:lnTo>
                  <a:lnTo>
                    <a:pt x="2446797" y="2539"/>
                  </a:lnTo>
                  <a:lnTo>
                    <a:pt x="2522709" y="15239"/>
                  </a:lnTo>
                  <a:lnTo>
                    <a:pt x="2556201" y="17779"/>
                  </a:lnTo>
                  <a:close/>
                </a:path>
                <a:path w="5636895" h="989329">
                  <a:moveTo>
                    <a:pt x="2857865" y="17779"/>
                  </a:moveTo>
                  <a:lnTo>
                    <a:pt x="2556201" y="17779"/>
                  </a:lnTo>
                  <a:lnTo>
                    <a:pt x="2590932" y="15239"/>
                  </a:lnTo>
                  <a:lnTo>
                    <a:pt x="2672298" y="2539"/>
                  </a:lnTo>
                  <a:lnTo>
                    <a:pt x="2707029" y="0"/>
                  </a:lnTo>
                  <a:lnTo>
                    <a:pt x="2741761" y="2539"/>
                  </a:lnTo>
                  <a:lnTo>
                    <a:pt x="2823132" y="15239"/>
                  </a:lnTo>
                  <a:lnTo>
                    <a:pt x="2857865" y="17779"/>
                  </a:lnTo>
                  <a:close/>
                </a:path>
                <a:path w="5636895" h="989329">
                  <a:moveTo>
                    <a:pt x="3159528" y="17779"/>
                  </a:moveTo>
                  <a:lnTo>
                    <a:pt x="2857865" y="17779"/>
                  </a:lnTo>
                  <a:lnTo>
                    <a:pt x="2892593" y="15239"/>
                  </a:lnTo>
                  <a:lnTo>
                    <a:pt x="2973961" y="2539"/>
                  </a:lnTo>
                  <a:lnTo>
                    <a:pt x="3008693" y="0"/>
                  </a:lnTo>
                  <a:lnTo>
                    <a:pt x="3043425" y="2539"/>
                  </a:lnTo>
                  <a:lnTo>
                    <a:pt x="3124796" y="15239"/>
                  </a:lnTo>
                  <a:lnTo>
                    <a:pt x="3159528" y="17779"/>
                  </a:lnTo>
                  <a:close/>
                </a:path>
                <a:path w="5636895" h="989329">
                  <a:moveTo>
                    <a:pt x="3453249" y="17779"/>
                  </a:moveTo>
                  <a:lnTo>
                    <a:pt x="3159528" y="17779"/>
                  </a:lnTo>
                  <a:lnTo>
                    <a:pt x="3193019" y="15239"/>
                  </a:lnTo>
                  <a:lnTo>
                    <a:pt x="3268929" y="2539"/>
                  </a:lnTo>
                  <a:lnTo>
                    <a:pt x="3302420" y="0"/>
                  </a:lnTo>
                  <a:lnTo>
                    <a:pt x="3337153" y="2539"/>
                  </a:lnTo>
                  <a:lnTo>
                    <a:pt x="3418521" y="15239"/>
                  </a:lnTo>
                  <a:lnTo>
                    <a:pt x="3453249" y="17779"/>
                  </a:lnTo>
                  <a:close/>
                </a:path>
                <a:path w="5636895" h="989329">
                  <a:moveTo>
                    <a:pt x="3762856" y="17779"/>
                  </a:moveTo>
                  <a:lnTo>
                    <a:pt x="3453249" y="17779"/>
                  </a:lnTo>
                  <a:lnTo>
                    <a:pt x="3487981" y="15239"/>
                  </a:lnTo>
                  <a:lnTo>
                    <a:pt x="3569352" y="2539"/>
                  </a:lnTo>
                  <a:lnTo>
                    <a:pt x="3604084" y="0"/>
                  </a:lnTo>
                  <a:lnTo>
                    <a:pt x="3640056" y="2539"/>
                  </a:lnTo>
                  <a:lnTo>
                    <a:pt x="3726883" y="15239"/>
                  </a:lnTo>
                  <a:lnTo>
                    <a:pt x="3762856" y="17779"/>
                  </a:lnTo>
                  <a:close/>
                </a:path>
                <a:path w="5636895" h="989329">
                  <a:moveTo>
                    <a:pt x="4056576" y="17779"/>
                  </a:moveTo>
                  <a:lnTo>
                    <a:pt x="3762856" y="17779"/>
                  </a:lnTo>
                  <a:lnTo>
                    <a:pt x="3795104" y="15239"/>
                  </a:lnTo>
                  <a:lnTo>
                    <a:pt x="3865560" y="2539"/>
                  </a:lnTo>
                  <a:lnTo>
                    <a:pt x="3897812" y="0"/>
                  </a:lnTo>
                  <a:lnTo>
                    <a:pt x="3933781" y="2539"/>
                  </a:lnTo>
                  <a:lnTo>
                    <a:pt x="4020607" y="15239"/>
                  </a:lnTo>
                  <a:lnTo>
                    <a:pt x="4056576" y="17779"/>
                  </a:lnTo>
                  <a:close/>
                </a:path>
                <a:path w="5636895" h="989329">
                  <a:moveTo>
                    <a:pt x="4350304" y="17779"/>
                  </a:moveTo>
                  <a:lnTo>
                    <a:pt x="4056576" y="17779"/>
                  </a:lnTo>
                  <a:lnTo>
                    <a:pt x="4090068" y="15239"/>
                  </a:lnTo>
                  <a:lnTo>
                    <a:pt x="4165983" y="2539"/>
                  </a:lnTo>
                  <a:lnTo>
                    <a:pt x="4199476" y="0"/>
                  </a:lnTo>
                  <a:lnTo>
                    <a:pt x="4234203" y="2539"/>
                  </a:lnTo>
                  <a:lnTo>
                    <a:pt x="4315572" y="15239"/>
                  </a:lnTo>
                  <a:lnTo>
                    <a:pt x="4350304" y="17779"/>
                  </a:lnTo>
                  <a:close/>
                </a:path>
                <a:path w="5636895" h="989329">
                  <a:moveTo>
                    <a:pt x="4961574" y="17779"/>
                  </a:moveTo>
                  <a:lnTo>
                    <a:pt x="4350304" y="17779"/>
                  </a:lnTo>
                  <a:lnTo>
                    <a:pt x="4385036" y="15239"/>
                  </a:lnTo>
                  <a:lnTo>
                    <a:pt x="4466404" y="2539"/>
                  </a:lnTo>
                  <a:lnTo>
                    <a:pt x="4501132" y="0"/>
                  </a:lnTo>
                  <a:lnTo>
                    <a:pt x="4537105" y="2539"/>
                  </a:lnTo>
                  <a:lnTo>
                    <a:pt x="4623937" y="10159"/>
                  </a:lnTo>
                  <a:lnTo>
                    <a:pt x="4659911" y="12699"/>
                  </a:lnTo>
                  <a:lnTo>
                    <a:pt x="4908235" y="12699"/>
                  </a:lnTo>
                  <a:lnTo>
                    <a:pt x="4925601" y="15239"/>
                  </a:lnTo>
                  <a:lnTo>
                    <a:pt x="4961574" y="17779"/>
                  </a:lnTo>
                  <a:close/>
                </a:path>
                <a:path w="5636895" h="989329">
                  <a:moveTo>
                    <a:pt x="4908235" y="12699"/>
                  </a:moveTo>
                  <a:lnTo>
                    <a:pt x="4659911" y="12699"/>
                  </a:lnTo>
                  <a:lnTo>
                    <a:pt x="4693398" y="10159"/>
                  </a:lnTo>
                  <a:lnTo>
                    <a:pt x="4769308" y="2539"/>
                  </a:lnTo>
                  <a:lnTo>
                    <a:pt x="4802795" y="0"/>
                  </a:lnTo>
                  <a:lnTo>
                    <a:pt x="4838769" y="2539"/>
                  </a:lnTo>
                  <a:lnTo>
                    <a:pt x="4908235" y="12699"/>
                  </a:lnTo>
                  <a:close/>
                </a:path>
                <a:path w="5636895" h="989329">
                  <a:moveTo>
                    <a:pt x="5263231" y="17779"/>
                  </a:moveTo>
                  <a:lnTo>
                    <a:pt x="4961574" y="17779"/>
                  </a:lnTo>
                  <a:lnTo>
                    <a:pt x="4996302" y="15239"/>
                  </a:lnTo>
                  <a:lnTo>
                    <a:pt x="5077670" y="2539"/>
                  </a:lnTo>
                  <a:lnTo>
                    <a:pt x="5112402" y="0"/>
                  </a:lnTo>
                  <a:lnTo>
                    <a:pt x="5147135" y="2539"/>
                  </a:lnTo>
                  <a:lnTo>
                    <a:pt x="5228503" y="15239"/>
                  </a:lnTo>
                  <a:lnTo>
                    <a:pt x="5263231" y="17779"/>
                  </a:lnTo>
                  <a:close/>
                </a:path>
                <a:path w="5636895" h="989329">
                  <a:moveTo>
                    <a:pt x="5604259" y="14694"/>
                  </a:moveTo>
                  <a:lnTo>
                    <a:pt x="5598738" y="12699"/>
                  </a:lnTo>
                  <a:lnTo>
                    <a:pt x="5603518" y="13969"/>
                  </a:lnTo>
                  <a:lnTo>
                    <a:pt x="5604259" y="14694"/>
                  </a:lnTo>
                  <a:close/>
                </a:path>
                <a:path w="5636895" h="989329">
                  <a:moveTo>
                    <a:pt x="5628904" y="57149"/>
                  </a:moveTo>
                  <a:lnTo>
                    <a:pt x="5635968" y="41909"/>
                  </a:lnTo>
                  <a:lnTo>
                    <a:pt x="5629248" y="35559"/>
                  </a:lnTo>
                  <a:lnTo>
                    <a:pt x="5607419" y="17779"/>
                  </a:lnTo>
                  <a:lnTo>
                    <a:pt x="5604259" y="14694"/>
                  </a:lnTo>
                  <a:lnTo>
                    <a:pt x="5612801" y="17779"/>
                  </a:lnTo>
                  <a:lnTo>
                    <a:pt x="5624820" y="24129"/>
                  </a:lnTo>
                  <a:lnTo>
                    <a:pt x="5633200" y="31749"/>
                  </a:lnTo>
                  <a:lnTo>
                    <a:pt x="5636348" y="41909"/>
                  </a:lnTo>
                  <a:lnTo>
                    <a:pt x="5628904" y="57149"/>
                  </a:lnTo>
                  <a:close/>
                </a:path>
                <a:path w="5636895" h="989329">
                  <a:moveTo>
                    <a:pt x="1856" y="947428"/>
                  </a:moveTo>
                  <a:lnTo>
                    <a:pt x="7442" y="935989"/>
                  </a:lnTo>
                  <a:lnTo>
                    <a:pt x="1856" y="947428"/>
                  </a:lnTo>
                  <a:close/>
                </a:path>
                <a:path w="5636895" h="989329">
                  <a:moveTo>
                    <a:pt x="73511" y="974089"/>
                  </a:moveTo>
                  <a:lnTo>
                    <a:pt x="20777" y="971549"/>
                  </a:lnTo>
                  <a:lnTo>
                    <a:pt x="0" y="951229"/>
                  </a:lnTo>
                  <a:lnTo>
                    <a:pt x="1856" y="947428"/>
                  </a:lnTo>
                  <a:lnTo>
                    <a:pt x="7129" y="951229"/>
                  </a:lnTo>
                  <a:lnTo>
                    <a:pt x="30052" y="971549"/>
                  </a:lnTo>
                  <a:lnTo>
                    <a:pt x="73511" y="974089"/>
                  </a:lnTo>
                  <a:close/>
                </a:path>
                <a:path w="5636895" h="989329">
                  <a:moveTo>
                    <a:pt x="3175400" y="984249"/>
                  </a:moveTo>
                  <a:lnTo>
                    <a:pt x="3140672" y="981709"/>
                  </a:lnTo>
                  <a:lnTo>
                    <a:pt x="3059304" y="969009"/>
                  </a:lnTo>
                  <a:lnTo>
                    <a:pt x="3024572" y="965199"/>
                  </a:lnTo>
                  <a:lnTo>
                    <a:pt x="4524947" y="965199"/>
                  </a:lnTo>
                  <a:lnTo>
                    <a:pt x="4490219" y="969009"/>
                  </a:lnTo>
                  <a:lnTo>
                    <a:pt x="4478595" y="971549"/>
                  </a:lnTo>
                  <a:lnTo>
                    <a:pt x="3326236" y="971549"/>
                  </a:lnTo>
                  <a:lnTo>
                    <a:pt x="3291504" y="974089"/>
                  </a:lnTo>
                  <a:lnTo>
                    <a:pt x="3210132" y="981709"/>
                  </a:lnTo>
                  <a:lnTo>
                    <a:pt x="3175400" y="984249"/>
                  </a:lnTo>
                  <a:close/>
                </a:path>
                <a:path w="5636895" h="989329">
                  <a:moveTo>
                    <a:pt x="4667847" y="984249"/>
                  </a:moveTo>
                  <a:lnTo>
                    <a:pt x="4634354" y="981709"/>
                  </a:lnTo>
                  <a:lnTo>
                    <a:pt x="4558439" y="969009"/>
                  </a:lnTo>
                  <a:lnTo>
                    <a:pt x="4524947" y="965199"/>
                  </a:lnTo>
                  <a:lnTo>
                    <a:pt x="4826618" y="965199"/>
                  </a:lnTo>
                  <a:lnTo>
                    <a:pt x="4790645" y="969009"/>
                  </a:lnTo>
                  <a:lnTo>
                    <a:pt x="4703816" y="981709"/>
                  </a:lnTo>
                  <a:lnTo>
                    <a:pt x="4667847" y="984249"/>
                  </a:lnTo>
                  <a:close/>
                </a:path>
                <a:path w="5636895" h="989329">
                  <a:moveTo>
                    <a:pt x="4977446" y="984249"/>
                  </a:moveTo>
                  <a:lnTo>
                    <a:pt x="4942714" y="981709"/>
                  </a:lnTo>
                  <a:lnTo>
                    <a:pt x="4861346" y="969009"/>
                  </a:lnTo>
                  <a:lnTo>
                    <a:pt x="4826618" y="965199"/>
                  </a:lnTo>
                  <a:lnTo>
                    <a:pt x="5120338" y="965199"/>
                  </a:lnTo>
                  <a:lnTo>
                    <a:pt x="5086851" y="969009"/>
                  </a:lnTo>
                  <a:lnTo>
                    <a:pt x="5010938" y="981709"/>
                  </a:lnTo>
                  <a:lnTo>
                    <a:pt x="4977446" y="984249"/>
                  </a:lnTo>
                  <a:close/>
                </a:path>
                <a:path w="5636895" h="989329">
                  <a:moveTo>
                    <a:pt x="5279110" y="984249"/>
                  </a:moveTo>
                  <a:lnTo>
                    <a:pt x="5243138" y="981709"/>
                  </a:lnTo>
                  <a:lnTo>
                    <a:pt x="5156311" y="969009"/>
                  </a:lnTo>
                  <a:lnTo>
                    <a:pt x="5120338" y="965199"/>
                  </a:lnTo>
                  <a:lnTo>
                    <a:pt x="5422002" y="965199"/>
                  </a:lnTo>
                  <a:lnTo>
                    <a:pt x="5388514" y="969009"/>
                  </a:lnTo>
                  <a:lnTo>
                    <a:pt x="5312602" y="981709"/>
                  </a:lnTo>
                  <a:lnTo>
                    <a:pt x="5279110" y="984249"/>
                  </a:lnTo>
                  <a:close/>
                </a:path>
                <a:path w="5636895" h="989329">
                  <a:moveTo>
                    <a:pt x="5585657" y="982979"/>
                  </a:moveTo>
                  <a:lnTo>
                    <a:pt x="5536004" y="977899"/>
                  </a:lnTo>
                  <a:lnTo>
                    <a:pt x="5492347" y="972819"/>
                  </a:lnTo>
                  <a:lnTo>
                    <a:pt x="5454432" y="967739"/>
                  </a:lnTo>
                  <a:lnTo>
                    <a:pt x="5422002" y="965199"/>
                  </a:lnTo>
                  <a:lnTo>
                    <a:pt x="5596268" y="965199"/>
                  </a:lnTo>
                  <a:lnTo>
                    <a:pt x="5589903" y="974089"/>
                  </a:lnTo>
                  <a:lnTo>
                    <a:pt x="5585657" y="982979"/>
                  </a:lnTo>
                  <a:close/>
                </a:path>
                <a:path w="5636895" h="989329">
                  <a:moveTo>
                    <a:pt x="500122" y="989329"/>
                  </a:moveTo>
                  <a:lnTo>
                    <a:pt x="466634" y="986789"/>
                  </a:lnTo>
                  <a:lnTo>
                    <a:pt x="390722" y="974089"/>
                  </a:lnTo>
                  <a:lnTo>
                    <a:pt x="357230" y="971549"/>
                  </a:lnTo>
                  <a:lnTo>
                    <a:pt x="658894" y="971549"/>
                  </a:lnTo>
                  <a:lnTo>
                    <a:pt x="622921" y="974089"/>
                  </a:lnTo>
                  <a:lnTo>
                    <a:pt x="536094" y="986789"/>
                  </a:lnTo>
                  <a:lnTo>
                    <a:pt x="500122" y="989329"/>
                  </a:lnTo>
                  <a:close/>
                </a:path>
                <a:path w="5636895" h="989329">
                  <a:moveTo>
                    <a:pt x="793850" y="989329"/>
                  </a:moveTo>
                  <a:lnTo>
                    <a:pt x="761599" y="986789"/>
                  </a:lnTo>
                  <a:lnTo>
                    <a:pt x="691145" y="974089"/>
                  </a:lnTo>
                  <a:lnTo>
                    <a:pt x="658894" y="971549"/>
                  </a:lnTo>
                  <a:lnTo>
                    <a:pt x="952621" y="971549"/>
                  </a:lnTo>
                  <a:lnTo>
                    <a:pt x="916649" y="974089"/>
                  </a:lnTo>
                  <a:lnTo>
                    <a:pt x="829822" y="986789"/>
                  </a:lnTo>
                  <a:lnTo>
                    <a:pt x="793850" y="989329"/>
                  </a:lnTo>
                  <a:close/>
                </a:path>
                <a:path w="5636895" h="989329">
                  <a:moveTo>
                    <a:pt x="1095513" y="989329"/>
                  </a:moveTo>
                  <a:lnTo>
                    <a:pt x="1062021" y="986789"/>
                  </a:lnTo>
                  <a:lnTo>
                    <a:pt x="986109" y="974089"/>
                  </a:lnTo>
                  <a:lnTo>
                    <a:pt x="952621" y="971549"/>
                  </a:lnTo>
                  <a:lnTo>
                    <a:pt x="1254285" y="971549"/>
                  </a:lnTo>
                  <a:lnTo>
                    <a:pt x="1218313" y="974089"/>
                  </a:lnTo>
                  <a:lnTo>
                    <a:pt x="1131486" y="986789"/>
                  </a:lnTo>
                  <a:lnTo>
                    <a:pt x="1095513" y="989329"/>
                  </a:lnTo>
                  <a:close/>
                </a:path>
                <a:path w="5636895" h="989329">
                  <a:moveTo>
                    <a:pt x="1405113" y="989329"/>
                  </a:moveTo>
                  <a:lnTo>
                    <a:pt x="1370384" y="986789"/>
                  </a:lnTo>
                  <a:lnTo>
                    <a:pt x="1289014" y="974089"/>
                  </a:lnTo>
                  <a:lnTo>
                    <a:pt x="1254285" y="971549"/>
                  </a:lnTo>
                  <a:lnTo>
                    <a:pt x="1548005" y="971549"/>
                  </a:lnTo>
                  <a:lnTo>
                    <a:pt x="1514517" y="974089"/>
                  </a:lnTo>
                  <a:lnTo>
                    <a:pt x="1438605" y="986789"/>
                  </a:lnTo>
                  <a:lnTo>
                    <a:pt x="1405113" y="989329"/>
                  </a:lnTo>
                  <a:close/>
                </a:path>
                <a:path w="5636895" h="989329">
                  <a:moveTo>
                    <a:pt x="1690897" y="984249"/>
                  </a:moveTo>
                  <a:lnTo>
                    <a:pt x="1657409" y="981709"/>
                  </a:lnTo>
                  <a:lnTo>
                    <a:pt x="1581497" y="974089"/>
                  </a:lnTo>
                  <a:lnTo>
                    <a:pt x="1548005" y="971549"/>
                  </a:lnTo>
                  <a:lnTo>
                    <a:pt x="1849669" y="971549"/>
                  </a:lnTo>
                  <a:lnTo>
                    <a:pt x="1813700" y="974089"/>
                  </a:lnTo>
                  <a:lnTo>
                    <a:pt x="1726870" y="981709"/>
                  </a:lnTo>
                  <a:lnTo>
                    <a:pt x="1690897" y="984249"/>
                  </a:lnTo>
                  <a:close/>
                </a:path>
                <a:path w="5636895" h="989329">
                  <a:moveTo>
                    <a:pt x="2000504" y="984249"/>
                  </a:moveTo>
                  <a:lnTo>
                    <a:pt x="1965772" y="981709"/>
                  </a:lnTo>
                  <a:lnTo>
                    <a:pt x="1884401" y="974089"/>
                  </a:lnTo>
                  <a:lnTo>
                    <a:pt x="1849669" y="971549"/>
                  </a:lnTo>
                  <a:lnTo>
                    <a:pt x="2143396" y="971549"/>
                  </a:lnTo>
                  <a:lnTo>
                    <a:pt x="2109905" y="974089"/>
                  </a:lnTo>
                  <a:lnTo>
                    <a:pt x="2033995" y="981709"/>
                  </a:lnTo>
                  <a:lnTo>
                    <a:pt x="2000504" y="984249"/>
                  </a:lnTo>
                  <a:close/>
                </a:path>
                <a:path w="5636895" h="989329">
                  <a:moveTo>
                    <a:pt x="2302168" y="984249"/>
                  </a:moveTo>
                  <a:lnTo>
                    <a:pt x="2266196" y="981709"/>
                  </a:lnTo>
                  <a:lnTo>
                    <a:pt x="2179369" y="974089"/>
                  </a:lnTo>
                  <a:lnTo>
                    <a:pt x="2143396" y="971549"/>
                  </a:lnTo>
                  <a:lnTo>
                    <a:pt x="2437117" y="971549"/>
                  </a:lnTo>
                  <a:lnTo>
                    <a:pt x="2404869" y="974089"/>
                  </a:lnTo>
                  <a:lnTo>
                    <a:pt x="2334416" y="981709"/>
                  </a:lnTo>
                  <a:lnTo>
                    <a:pt x="2302168" y="984249"/>
                  </a:lnTo>
                  <a:close/>
                </a:path>
                <a:path w="5636895" h="989329">
                  <a:moveTo>
                    <a:pt x="2595896" y="989329"/>
                  </a:moveTo>
                  <a:lnTo>
                    <a:pt x="2559922" y="986789"/>
                  </a:lnTo>
                  <a:lnTo>
                    <a:pt x="2473090" y="974089"/>
                  </a:lnTo>
                  <a:lnTo>
                    <a:pt x="2437117" y="971549"/>
                  </a:lnTo>
                  <a:lnTo>
                    <a:pt x="2738788" y="971549"/>
                  </a:lnTo>
                  <a:lnTo>
                    <a:pt x="2705296" y="974089"/>
                  </a:lnTo>
                  <a:lnTo>
                    <a:pt x="2629384" y="986789"/>
                  </a:lnTo>
                  <a:lnTo>
                    <a:pt x="2595896" y="989329"/>
                  </a:lnTo>
                  <a:close/>
                </a:path>
                <a:path w="5636895" h="989329">
                  <a:moveTo>
                    <a:pt x="2881680" y="984249"/>
                  </a:moveTo>
                  <a:lnTo>
                    <a:pt x="2848188" y="981709"/>
                  </a:lnTo>
                  <a:lnTo>
                    <a:pt x="2772276" y="974089"/>
                  </a:lnTo>
                  <a:lnTo>
                    <a:pt x="2738788" y="971549"/>
                  </a:lnTo>
                  <a:lnTo>
                    <a:pt x="2975899" y="971549"/>
                  </a:lnTo>
                  <a:lnTo>
                    <a:pt x="2915171" y="981709"/>
                  </a:lnTo>
                  <a:lnTo>
                    <a:pt x="2881680" y="984249"/>
                  </a:lnTo>
                  <a:close/>
                </a:path>
                <a:path w="5636895" h="989329">
                  <a:moveTo>
                    <a:pt x="3461192" y="989329"/>
                  </a:moveTo>
                  <a:lnTo>
                    <a:pt x="3428941" y="986789"/>
                  </a:lnTo>
                  <a:lnTo>
                    <a:pt x="3358487" y="974089"/>
                  </a:lnTo>
                  <a:lnTo>
                    <a:pt x="3326236" y="971549"/>
                  </a:lnTo>
                  <a:lnTo>
                    <a:pt x="3619964" y="971549"/>
                  </a:lnTo>
                  <a:lnTo>
                    <a:pt x="3583990" y="974089"/>
                  </a:lnTo>
                  <a:lnTo>
                    <a:pt x="3497161" y="986789"/>
                  </a:lnTo>
                  <a:lnTo>
                    <a:pt x="3461192" y="989329"/>
                  </a:lnTo>
                  <a:close/>
                </a:path>
                <a:path w="5636895" h="989329">
                  <a:moveTo>
                    <a:pt x="3778728" y="989329"/>
                  </a:moveTo>
                  <a:lnTo>
                    <a:pt x="3742759" y="986789"/>
                  </a:lnTo>
                  <a:lnTo>
                    <a:pt x="3655932" y="974089"/>
                  </a:lnTo>
                  <a:lnTo>
                    <a:pt x="3619964" y="971549"/>
                  </a:lnTo>
                  <a:lnTo>
                    <a:pt x="3921627" y="971549"/>
                  </a:lnTo>
                  <a:lnTo>
                    <a:pt x="3888135" y="974089"/>
                  </a:lnTo>
                  <a:lnTo>
                    <a:pt x="3812220" y="986789"/>
                  </a:lnTo>
                  <a:lnTo>
                    <a:pt x="3778728" y="989329"/>
                  </a:lnTo>
                  <a:close/>
                </a:path>
                <a:path w="5636895" h="989329">
                  <a:moveTo>
                    <a:pt x="4072455" y="989329"/>
                  </a:moveTo>
                  <a:lnTo>
                    <a:pt x="4037723" y="986789"/>
                  </a:lnTo>
                  <a:lnTo>
                    <a:pt x="3956355" y="974089"/>
                  </a:lnTo>
                  <a:lnTo>
                    <a:pt x="3921627" y="971549"/>
                  </a:lnTo>
                  <a:lnTo>
                    <a:pt x="4223291" y="971549"/>
                  </a:lnTo>
                  <a:lnTo>
                    <a:pt x="4188559" y="974089"/>
                  </a:lnTo>
                  <a:lnTo>
                    <a:pt x="4107187" y="986789"/>
                  </a:lnTo>
                  <a:lnTo>
                    <a:pt x="4072455" y="989329"/>
                  </a:lnTo>
                  <a:close/>
                </a:path>
                <a:path w="5636895" h="989329">
                  <a:moveTo>
                    <a:pt x="4374119" y="989329"/>
                  </a:moveTo>
                  <a:lnTo>
                    <a:pt x="4339387" y="986789"/>
                  </a:lnTo>
                  <a:lnTo>
                    <a:pt x="4258019" y="974089"/>
                  </a:lnTo>
                  <a:lnTo>
                    <a:pt x="4223291" y="971549"/>
                  </a:lnTo>
                  <a:lnTo>
                    <a:pt x="4478595" y="971549"/>
                  </a:lnTo>
                  <a:lnTo>
                    <a:pt x="4408851" y="986789"/>
                  </a:lnTo>
                  <a:lnTo>
                    <a:pt x="4374119" y="989329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3089" y="7809407"/>
              <a:ext cx="5634355" cy="989330"/>
            </a:xfrm>
            <a:custGeom>
              <a:avLst/>
              <a:gdLst/>
              <a:ahLst/>
              <a:cxnLst/>
              <a:rect l="l" t="t" r="r" b="b"/>
              <a:pathLst>
                <a:path w="5634355" h="989329">
                  <a:moveTo>
                    <a:pt x="466433" y="17779"/>
                  </a:moveTo>
                  <a:lnTo>
                    <a:pt x="164769" y="17779"/>
                  </a:lnTo>
                  <a:lnTo>
                    <a:pt x="200738" y="15239"/>
                  </a:lnTo>
                  <a:lnTo>
                    <a:pt x="287568" y="2539"/>
                  </a:lnTo>
                  <a:lnTo>
                    <a:pt x="323541" y="0"/>
                  </a:lnTo>
                  <a:lnTo>
                    <a:pt x="357029" y="2539"/>
                  </a:lnTo>
                  <a:lnTo>
                    <a:pt x="432941" y="15239"/>
                  </a:lnTo>
                  <a:lnTo>
                    <a:pt x="466433" y="17779"/>
                  </a:lnTo>
                  <a:close/>
                </a:path>
                <a:path w="5634355" h="989329">
                  <a:moveTo>
                    <a:pt x="760153" y="17779"/>
                  </a:moveTo>
                  <a:lnTo>
                    <a:pt x="466433" y="17779"/>
                  </a:lnTo>
                  <a:lnTo>
                    <a:pt x="501162" y="15239"/>
                  </a:lnTo>
                  <a:lnTo>
                    <a:pt x="582532" y="2539"/>
                  </a:lnTo>
                  <a:lnTo>
                    <a:pt x="617261" y="0"/>
                  </a:lnTo>
                  <a:lnTo>
                    <a:pt x="650753" y="2539"/>
                  </a:lnTo>
                  <a:lnTo>
                    <a:pt x="726665" y="15239"/>
                  </a:lnTo>
                  <a:lnTo>
                    <a:pt x="760153" y="17779"/>
                  </a:lnTo>
                  <a:close/>
                </a:path>
                <a:path w="5634355" h="989329">
                  <a:moveTo>
                    <a:pt x="1069760" y="17779"/>
                  </a:moveTo>
                  <a:lnTo>
                    <a:pt x="760153" y="17779"/>
                  </a:lnTo>
                  <a:lnTo>
                    <a:pt x="793645" y="15239"/>
                  </a:lnTo>
                  <a:lnTo>
                    <a:pt x="869561" y="2539"/>
                  </a:lnTo>
                  <a:lnTo>
                    <a:pt x="903053" y="0"/>
                  </a:lnTo>
                  <a:lnTo>
                    <a:pt x="940262" y="2539"/>
                  </a:lnTo>
                  <a:lnTo>
                    <a:pt x="1032547" y="15239"/>
                  </a:lnTo>
                  <a:lnTo>
                    <a:pt x="1069760" y="17779"/>
                  </a:lnTo>
                  <a:close/>
                </a:path>
                <a:path w="5634355" h="989329">
                  <a:moveTo>
                    <a:pt x="1355545" y="17779"/>
                  </a:moveTo>
                  <a:lnTo>
                    <a:pt x="1069760" y="17779"/>
                  </a:lnTo>
                  <a:lnTo>
                    <a:pt x="1103248" y="15239"/>
                  </a:lnTo>
                  <a:lnTo>
                    <a:pt x="1179160" y="2539"/>
                  </a:lnTo>
                  <a:lnTo>
                    <a:pt x="1212652" y="0"/>
                  </a:lnTo>
                  <a:lnTo>
                    <a:pt x="1246143" y="2539"/>
                  </a:lnTo>
                  <a:lnTo>
                    <a:pt x="1322053" y="15239"/>
                  </a:lnTo>
                  <a:lnTo>
                    <a:pt x="1355545" y="17779"/>
                  </a:lnTo>
                  <a:close/>
                </a:path>
                <a:path w="5634355" h="989329">
                  <a:moveTo>
                    <a:pt x="1657208" y="17779"/>
                  </a:moveTo>
                  <a:lnTo>
                    <a:pt x="1355545" y="17779"/>
                  </a:lnTo>
                  <a:lnTo>
                    <a:pt x="1390277" y="15239"/>
                  </a:lnTo>
                  <a:lnTo>
                    <a:pt x="1471648" y="2539"/>
                  </a:lnTo>
                  <a:lnTo>
                    <a:pt x="1506380" y="0"/>
                  </a:lnTo>
                  <a:lnTo>
                    <a:pt x="1541108" y="2539"/>
                  </a:lnTo>
                  <a:lnTo>
                    <a:pt x="1622476" y="15239"/>
                  </a:lnTo>
                  <a:lnTo>
                    <a:pt x="1657208" y="17779"/>
                  </a:lnTo>
                  <a:close/>
                </a:path>
                <a:path w="5634355" h="989329">
                  <a:moveTo>
                    <a:pt x="1958872" y="17779"/>
                  </a:moveTo>
                  <a:lnTo>
                    <a:pt x="1657208" y="17779"/>
                  </a:lnTo>
                  <a:lnTo>
                    <a:pt x="1691940" y="15239"/>
                  </a:lnTo>
                  <a:lnTo>
                    <a:pt x="1773312" y="2539"/>
                  </a:lnTo>
                  <a:lnTo>
                    <a:pt x="1808044" y="0"/>
                  </a:lnTo>
                  <a:lnTo>
                    <a:pt x="1842772" y="2539"/>
                  </a:lnTo>
                  <a:lnTo>
                    <a:pt x="1924140" y="15239"/>
                  </a:lnTo>
                  <a:lnTo>
                    <a:pt x="1958872" y="17779"/>
                  </a:lnTo>
                  <a:close/>
                </a:path>
                <a:path w="5634355" h="989329">
                  <a:moveTo>
                    <a:pt x="2260536" y="17779"/>
                  </a:moveTo>
                  <a:lnTo>
                    <a:pt x="1958872" y="17779"/>
                  </a:lnTo>
                  <a:lnTo>
                    <a:pt x="1993604" y="15239"/>
                  </a:lnTo>
                  <a:lnTo>
                    <a:pt x="2074975" y="2539"/>
                  </a:lnTo>
                  <a:lnTo>
                    <a:pt x="2109707" y="0"/>
                  </a:lnTo>
                  <a:lnTo>
                    <a:pt x="2144435" y="2539"/>
                  </a:lnTo>
                  <a:lnTo>
                    <a:pt x="2225803" y="15239"/>
                  </a:lnTo>
                  <a:lnTo>
                    <a:pt x="2260536" y="17779"/>
                  </a:lnTo>
                  <a:close/>
                </a:path>
                <a:path w="5634355" h="989329">
                  <a:moveTo>
                    <a:pt x="2554263" y="17779"/>
                  </a:moveTo>
                  <a:lnTo>
                    <a:pt x="2260536" y="17779"/>
                  </a:lnTo>
                  <a:lnTo>
                    <a:pt x="2295268" y="15239"/>
                  </a:lnTo>
                  <a:lnTo>
                    <a:pt x="2376639" y="2539"/>
                  </a:lnTo>
                  <a:lnTo>
                    <a:pt x="2411371" y="0"/>
                  </a:lnTo>
                  <a:lnTo>
                    <a:pt x="2444859" y="2539"/>
                  </a:lnTo>
                  <a:lnTo>
                    <a:pt x="2520771" y="15239"/>
                  </a:lnTo>
                  <a:lnTo>
                    <a:pt x="2554263" y="17779"/>
                  </a:lnTo>
                  <a:close/>
                </a:path>
                <a:path w="5634355" h="989329">
                  <a:moveTo>
                    <a:pt x="2855927" y="17779"/>
                  </a:moveTo>
                  <a:lnTo>
                    <a:pt x="2554263" y="17779"/>
                  </a:lnTo>
                  <a:lnTo>
                    <a:pt x="2588994" y="15239"/>
                  </a:lnTo>
                  <a:lnTo>
                    <a:pt x="2670360" y="2539"/>
                  </a:lnTo>
                  <a:lnTo>
                    <a:pt x="2705091" y="0"/>
                  </a:lnTo>
                  <a:lnTo>
                    <a:pt x="2739824" y="2539"/>
                  </a:lnTo>
                  <a:lnTo>
                    <a:pt x="2821195" y="15239"/>
                  </a:lnTo>
                  <a:lnTo>
                    <a:pt x="2855927" y="17779"/>
                  </a:lnTo>
                  <a:close/>
                </a:path>
                <a:path w="5634355" h="989329">
                  <a:moveTo>
                    <a:pt x="3157591" y="17779"/>
                  </a:moveTo>
                  <a:lnTo>
                    <a:pt x="2855927" y="17779"/>
                  </a:lnTo>
                  <a:lnTo>
                    <a:pt x="2890655" y="15239"/>
                  </a:lnTo>
                  <a:lnTo>
                    <a:pt x="2972023" y="2539"/>
                  </a:lnTo>
                  <a:lnTo>
                    <a:pt x="3006755" y="0"/>
                  </a:lnTo>
                  <a:lnTo>
                    <a:pt x="3041487" y="2539"/>
                  </a:lnTo>
                  <a:lnTo>
                    <a:pt x="3122858" y="15239"/>
                  </a:lnTo>
                  <a:lnTo>
                    <a:pt x="3157591" y="17779"/>
                  </a:lnTo>
                  <a:close/>
                </a:path>
                <a:path w="5634355" h="989329">
                  <a:moveTo>
                    <a:pt x="3451311" y="17779"/>
                  </a:moveTo>
                  <a:lnTo>
                    <a:pt x="3157591" y="17779"/>
                  </a:lnTo>
                  <a:lnTo>
                    <a:pt x="3191082" y="15239"/>
                  </a:lnTo>
                  <a:lnTo>
                    <a:pt x="3266992" y="2539"/>
                  </a:lnTo>
                  <a:lnTo>
                    <a:pt x="3300483" y="0"/>
                  </a:lnTo>
                  <a:lnTo>
                    <a:pt x="3335215" y="2539"/>
                  </a:lnTo>
                  <a:lnTo>
                    <a:pt x="3416583" y="15239"/>
                  </a:lnTo>
                  <a:lnTo>
                    <a:pt x="3451311" y="17779"/>
                  </a:lnTo>
                  <a:close/>
                </a:path>
                <a:path w="5634355" h="989329">
                  <a:moveTo>
                    <a:pt x="3760918" y="17779"/>
                  </a:moveTo>
                  <a:lnTo>
                    <a:pt x="3451311" y="17779"/>
                  </a:lnTo>
                  <a:lnTo>
                    <a:pt x="3486043" y="15239"/>
                  </a:lnTo>
                  <a:lnTo>
                    <a:pt x="3567414" y="2539"/>
                  </a:lnTo>
                  <a:lnTo>
                    <a:pt x="3602146" y="0"/>
                  </a:lnTo>
                  <a:lnTo>
                    <a:pt x="3638119" y="2539"/>
                  </a:lnTo>
                  <a:lnTo>
                    <a:pt x="3724946" y="15239"/>
                  </a:lnTo>
                  <a:lnTo>
                    <a:pt x="3760918" y="17779"/>
                  </a:lnTo>
                  <a:close/>
                </a:path>
                <a:path w="5634355" h="989329">
                  <a:moveTo>
                    <a:pt x="4054638" y="17779"/>
                  </a:moveTo>
                  <a:lnTo>
                    <a:pt x="3760918" y="17779"/>
                  </a:lnTo>
                  <a:lnTo>
                    <a:pt x="3793166" y="15239"/>
                  </a:lnTo>
                  <a:lnTo>
                    <a:pt x="3863622" y="2539"/>
                  </a:lnTo>
                  <a:lnTo>
                    <a:pt x="3895874" y="0"/>
                  </a:lnTo>
                  <a:lnTo>
                    <a:pt x="3931843" y="2539"/>
                  </a:lnTo>
                  <a:lnTo>
                    <a:pt x="4018669" y="15239"/>
                  </a:lnTo>
                  <a:lnTo>
                    <a:pt x="4054638" y="17779"/>
                  </a:lnTo>
                  <a:close/>
                </a:path>
                <a:path w="5634355" h="989329">
                  <a:moveTo>
                    <a:pt x="4348366" y="17779"/>
                  </a:moveTo>
                  <a:lnTo>
                    <a:pt x="4054638" y="17779"/>
                  </a:lnTo>
                  <a:lnTo>
                    <a:pt x="4088130" y="15239"/>
                  </a:lnTo>
                  <a:lnTo>
                    <a:pt x="4164046" y="2539"/>
                  </a:lnTo>
                  <a:lnTo>
                    <a:pt x="4197538" y="0"/>
                  </a:lnTo>
                  <a:lnTo>
                    <a:pt x="4232266" y="2539"/>
                  </a:lnTo>
                  <a:lnTo>
                    <a:pt x="4313634" y="15239"/>
                  </a:lnTo>
                  <a:lnTo>
                    <a:pt x="4348366" y="17779"/>
                  </a:lnTo>
                  <a:close/>
                </a:path>
                <a:path w="5634355" h="989329">
                  <a:moveTo>
                    <a:pt x="4959637" y="17779"/>
                  </a:moveTo>
                  <a:lnTo>
                    <a:pt x="4348366" y="17779"/>
                  </a:lnTo>
                  <a:lnTo>
                    <a:pt x="4383098" y="15239"/>
                  </a:lnTo>
                  <a:lnTo>
                    <a:pt x="4464466" y="2539"/>
                  </a:lnTo>
                  <a:lnTo>
                    <a:pt x="4499194" y="0"/>
                  </a:lnTo>
                  <a:lnTo>
                    <a:pt x="4535167" y="2539"/>
                  </a:lnTo>
                  <a:lnTo>
                    <a:pt x="4622000" y="10159"/>
                  </a:lnTo>
                  <a:lnTo>
                    <a:pt x="4657973" y="12699"/>
                  </a:lnTo>
                  <a:lnTo>
                    <a:pt x="4906297" y="12699"/>
                  </a:lnTo>
                  <a:lnTo>
                    <a:pt x="4923663" y="15239"/>
                  </a:lnTo>
                  <a:lnTo>
                    <a:pt x="4959637" y="17779"/>
                  </a:lnTo>
                  <a:close/>
                </a:path>
                <a:path w="5634355" h="989329">
                  <a:moveTo>
                    <a:pt x="4906297" y="12699"/>
                  </a:moveTo>
                  <a:lnTo>
                    <a:pt x="4657973" y="12699"/>
                  </a:lnTo>
                  <a:lnTo>
                    <a:pt x="4691461" y="10159"/>
                  </a:lnTo>
                  <a:lnTo>
                    <a:pt x="4767370" y="2539"/>
                  </a:lnTo>
                  <a:lnTo>
                    <a:pt x="4800858" y="0"/>
                  </a:lnTo>
                  <a:lnTo>
                    <a:pt x="4836831" y="2539"/>
                  </a:lnTo>
                  <a:lnTo>
                    <a:pt x="4906297" y="12699"/>
                  </a:lnTo>
                  <a:close/>
                </a:path>
                <a:path w="5634355" h="989329">
                  <a:moveTo>
                    <a:pt x="5261293" y="17779"/>
                  </a:moveTo>
                  <a:lnTo>
                    <a:pt x="4959637" y="17779"/>
                  </a:lnTo>
                  <a:lnTo>
                    <a:pt x="4994365" y="15239"/>
                  </a:lnTo>
                  <a:lnTo>
                    <a:pt x="5075733" y="2539"/>
                  </a:lnTo>
                  <a:lnTo>
                    <a:pt x="5110465" y="0"/>
                  </a:lnTo>
                  <a:lnTo>
                    <a:pt x="5145197" y="2539"/>
                  </a:lnTo>
                  <a:lnTo>
                    <a:pt x="5226565" y="15239"/>
                  </a:lnTo>
                  <a:lnTo>
                    <a:pt x="5261293" y="17779"/>
                  </a:lnTo>
                  <a:close/>
                </a:path>
                <a:path w="5634355" h="989329">
                  <a:moveTo>
                    <a:pt x="37255" y="52069"/>
                  </a:moveTo>
                  <a:lnTo>
                    <a:pt x="29813" y="39369"/>
                  </a:lnTo>
                  <a:lnTo>
                    <a:pt x="32744" y="29209"/>
                  </a:lnTo>
                  <a:lnTo>
                    <a:pt x="40728" y="22859"/>
                  </a:lnTo>
                  <a:lnTo>
                    <a:pt x="66995" y="6349"/>
                  </a:lnTo>
                  <a:lnTo>
                    <a:pt x="81434" y="9210"/>
                  </a:lnTo>
                  <a:lnTo>
                    <a:pt x="74768" y="13969"/>
                  </a:lnTo>
                  <a:lnTo>
                    <a:pt x="48810" y="36829"/>
                  </a:lnTo>
                  <a:lnTo>
                    <a:pt x="35459" y="48259"/>
                  </a:lnTo>
                  <a:lnTo>
                    <a:pt x="37255" y="52069"/>
                  </a:lnTo>
                  <a:close/>
                </a:path>
                <a:path w="5634355" h="989329">
                  <a:moveTo>
                    <a:pt x="92642" y="11429"/>
                  </a:moveTo>
                  <a:lnTo>
                    <a:pt x="81434" y="9210"/>
                  </a:lnTo>
                  <a:lnTo>
                    <a:pt x="81883" y="8889"/>
                  </a:lnTo>
                  <a:lnTo>
                    <a:pt x="92642" y="11429"/>
                  </a:lnTo>
                  <a:close/>
                </a:path>
                <a:path w="5634355" h="989329">
                  <a:moveTo>
                    <a:pt x="5594215" y="91439"/>
                  </a:moveTo>
                  <a:lnTo>
                    <a:pt x="5617088" y="67309"/>
                  </a:lnTo>
                  <a:lnTo>
                    <a:pt x="5608461" y="58419"/>
                  </a:lnTo>
                  <a:lnTo>
                    <a:pt x="5583692" y="36829"/>
                  </a:lnTo>
                  <a:lnTo>
                    <a:pt x="5561007" y="17779"/>
                  </a:lnTo>
                  <a:lnTo>
                    <a:pt x="5557734" y="13969"/>
                  </a:lnTo>
                  <a:lnTo>
                    <a:pt x="5554860" y="12699"/>
                  </a:lnTo>
                  <a:lnTo>
                    <a:pt x="5596801" y="12699"/>
                  </a:lnTo>
                  <a:lnTo>
                    <a:pt x="5602105" y="13969"/>
                  </a:lnTo>
                  <a:lnTo>
                    <a:pt x="5605782" y="17779"/>
                  </a:lnTo>
                  <a:lnTo>
                    <a:pt x="5627611" y="35559"/>
                  </a:lnTo>
                  <a:lnTo>
                    <a:pt x="5634123" y="41909"/>
                  </a:lnTo>
                  <a:lnTo>
                    <a:pt x="5626967" y="57149"/>
                  </a:lnTo>
                  <a:lnTo>
                    <a:pt x="5594215" y="91439"/>
                  </a:lnTo>
                  <a:close/>
                </a:path>
                <a:path w="5634355" h="989329">
                  <a:moveTo>
                    <a:pt x="17596" y="923327"/>
                  </a:moveTo>
                  <a:lnTo>
                    <a:pt x="38250" y="901699"/>
                  </a:lnTo>
                  <a:lnTo>
                    <a:pt x="17596" y="923327"/>
                  </a:lnTo>
                  <a:close/>
                </a:path>
                <a:path w="5634355" h="989329">
                  <a:moveTo>
                    <a:pt x="125687" y="980439"/>
                  </a:moveTo>
                  <a:lnTo>
                    <a:pt x="71573" y="974089"/>
                  </a:lnTo>
                  <a:lnTo>
                    <a:pt x="28438" y="971549"/>
                  </a:lnTo>
                  <a:lnTo>
                    <a:pt x="5491" y="951229"/>
                  </a:lnTo>
                  <a:lnTo>
                    <a:pt x="0" y="946149"/>
                  </a:lnTo>
                  <a:lnTo>
                    <a:pt x="5504" y="935989"/>
                  </a:lnTo>
                  <a:lnTo>
                    <a:pt x="17596" y="923327"/>
                  </a:lnTo>
                  <a:lnTo>
                    <a:pt x="24041" y="928369"/>
                  </a:lnTo>
                  <a:lnTo>
                    <a:pt x="48810" y="951229"/>
                  </a:lnTo>
                  <a:lnTo>
                    <a:pt x="74768" y="972819"/>
                  </a:lnTo>
                  <a:lnTo>
                    <a:pt x="75695" y="974089"/>
                  </a:lnTo>
                  <a:lnTo>
                    <a:pt x="125687" y="980439"/>
                  </a:lnTo>
                  <a:close/>
                </a:path>
                <a:path w="5634355" h="989329">
                  <a:moveTo>
                    <a:pt x="5598375" y="937568"/>
                  </a:moveTo>
                  <a:lnTo>
                    <a:pt x="5597690" y="935989"/>
                  </a:lnTo>
                  <a:lnTo>
                    <a:pt x="5598708" y="937259"/>
                  </a:lnTo>
                  <a:lnTo>
                    <a:pt x="5598375" y="937568"/>
                  </a:lnTo>
                  <a:close/>
                </a:path>
                <a:path w="5634355" h="989329">
                  <a:moveTo>
                    <a:pt x="5585539" y="979169"/>
                  </a:moveTo>
                  <a:lnTo>
                    <a:pt x="5550556" y="979169"/>
                  </a:lnTo>
                  <a:lnTo>
                    <a:pt x="5557734" y="972819"/>
                  </a:lnTo>
                  <a:lnTo>
                    <a:pt x="5567913" y="965199"/>
                  </a:lnTo>
                  <a:lnTo>
                    <a:pt x="5583692" y="951229"/>
                  </a:lnTo>
                  <a:lnTo>
                    <a:pt x="5598375" y="937568"/>
                  </a:lnTo>
                  <a:lnTo>
                    <a:pt x="5602651" y="947419"/>
                  </a:lnTo>
                  <a:lnTo>
                    <a:pt x="5600122" y="957579"/>
                  </a:lnTo>
                  <a:lnTo>
                    <a:pt x="5594330" y="965199"/>
                  </a:lnTo>
                  <a:lnTo>
                    <a:pt x="5587965" y="974089"/>
                  </a:lnTo>
                  <a:lnTo>
                    <a:pt x="5585539" y="979169"/>
                  </a:lnTo>
                  <a:close/>
                </a:path>
                <a:path w="5634355" h="989329">
                  <a:moveTo>
                    <a:pt x="3173462" y="984249"/>
                  </a:moveTo>
                  <a:lnTo>
                    <a:pt x="3138735" y="981709"/>
                  </a:lnTo>
                  <a:lnTo>
                    <a:pt x="3057366" y="969009"/>
                  </a:lnTo>
                  <a:lnTo>
                    <a:pt x="3022634" y="965199"/>
                  </a:lnTo>
                  <a:lnTo>
                    <a:pt x="4523009" y="965199"/>
                  </a:lnTo>
                  <a:lnTo>
                    <a:pt x="4488281" y="969009"/>
                  </a:lnTo>
                  <a:lnTo>
                    <a:pt x="4476657" y="971549"/>
                  </a:lnTo>
                  <a:lnTo>
                    <a:pt x="3324298" y="971549"/>
                  </a:lnTo>
                  <a:lnTo>
                    <a:pt x="3289566" y="974089"/>
                  </a:lnTo>
                  <a:lnTo>
                    <a:pt x="3208195" y="981709"/>
                  </a:lnTo>
                  <a:lnTo>
                    <a:pt x="3173462" y="984249"/>
                  </a:lnTo>
                  <a:close/>
                </a:path>
                <a:path w="5634355" h="989329">
                  <a:moveTo>
                    <a:pt x="4665909" y="984249"/>
                  </a:moveTo>
                  <a:lnTo>
                    <a:pt x="4632417" y="981709"/>
                  </a:lnTo>
                  <a:lnTo>
                    <a:pt x="4556502" y="969009"/>
                  </a:lnTo>
                  <a:lnTo>
                    <a:pt x="4523009" y="965199"/>
                  </a:lnTo>
                  <a:lnTo>
                    <a:pt x="4824680" y="965199"/>
                  </a:lnTo>
                  <a:lnTo>
                    <a:pt x="4788707" y="969009"/>
                  </a:lnTo>
                  <a:lnTo>
                    <a:pt x="4701878" y="981709"/>
                  </a:lnTo>
                  <a:lnTo>
                    <a:pt x="4665909" y="984249"/>
                  </a:lnTo>
                  <a:close/>
                </a:path>
                <a:path w="5634355" h="989329">
                  <a:moveTo>
                    <a:pt x="4975509" y="984249"/>
                  </a:moveTo>
                  <a:lnTo>
                    <a:pt x="4940776" y="981709"/>
                  </a:lnTo>
                  <a:lnTo>
                    <a:pt x="4859408" y="969009"/>
                  </a:lnTo>
                  <a:lnTo>
                    <a:pt x="4824680" y="965199"/>
                  </a:lnTo>
                  <a:lnTo>
                    <a:pt x="5118401" y="965199"/>
                  </a:lnTo>
                  <a:lnTo>
                    <a:pt x="5084913" y="969009"/>
                  </a:lnTo>
                  <a:lnTo>
                    <a:pt x="5009001" y="981709"/>
                  </a:lnTo>
                  <a:lnTo>
                    <a:pt x="4975509" y="984249"/>
                  </a:lnTo>
                  <a:close/>
                </a:path>
                <a:path w="5634355" h="989329">
                  <a:moveTo>
                    <a:pt x="5277172" y="984249"/>
                  </a:moveTo>
                  <a:lnTo>
                    <a:pt x="5241200" y="981709"/>
                  </a:lnTo>
                  <a:lnTo>
                    <a:pt x="5154373" y="969009"/>
                  </a:lnTo>
                  <a:lnTo>
                    <a:pt x="5118401" y="965199"/>
                  </a:lnTo>
                  <a:lnTo>
                    <a:pt x="5420064" y="965199"/>
                  </a:lnTo>
                  <a:lnTo>
                    <a:pt x="5386576" y="969009"/>
                  </a:lnTo>
                  <a:lnTo>
                    <a:pt x="5310664" y="981709"/>
                  </a:lnTo>
                  <a:lnTo>
                    <a:pt x="5277172" y="984249"/>
                  </a:lnTo>
                  <a:close/>
                </a:path>
                <a:path w="5634355" h="989329">
                  <a:moveTo>
                    <a:pt x="498184" y="989329"/>
                  </a:moveTo>
                  <a:lnTo>
                    <a:pt x="464696" y="986789"/>
                  </a:lnTo>
                  <a:lnTo>
                    <a:pt x="388784" y="974089"/>
                  </a:lnTo>
                  <a:lnTo>
                    <a:pt x="355292" y="971549"/>
                  </a:lnTo>
                  <a:lnTo>
                    <a:pt x="656956" y="971549"/>
                  </a:lnTo>
                  <a:lnTo>
                    <a:pt x="620984" y="974089"/>
                  </a:lnTo>
                  <a:lnTo>
                    <a:pt x="534156" y="986789"/>
                  </a:lnTo>
                  <a:lnTo>
                    <a:pt x="498184" y="989329"/>
                  </a:lnTo>
                  <a:close/>
                </a:path>
                <a:path w="5634355" h="989329">
                  <a:moveTo>
                    <a:pt x="791912" y="989329"/>
                  </a:moveTo>
                  <a:lnTo>
                    <a:pt x="759661" y="986789"/>
                  </a:lnTo>
                  <a:lnTo>
                    <a:pt x="689207" y="974089"/>
                  </a:lnTo>
                  <a:lnTo>
                    <a:pt x="656956" y="971549"/>
                  </a:lnTo>
                  <a:lnTo>
                    <a:pt x="950683" y="971549"/>
                  </a:lnTo>
                  <a:lnTo>
                    <a:pt x="914711" y="974089"/>
                  </a:lnTo>
                  <a:lnTo>
                    <a:pt x="827884" y="986789"/>
                  </a:lnTo>
                  <a:lnTo>
                    <a:pt x="791912" y="989329"/>
                  </a:lnTo>
                  <a:close/>
                </a:path>
                <a:path w="5634355" h="989329">
                  <a:moveTo>
                    <a:pt x="1093576" y="989329"/>
                  </a:moveTo>
                  <a:lnTo>
                    <a:pt x="1060084" y="986789"/>
                  </a:lnTo>
                  <a:lnTo>
                    <a:pt x="984171" y="974089"/>
                  </a:lnTo>
                  <a:lnTo>
                    <a:pt x="950683" y="971549"/>
                  </a:lnTo>
                  <a:lnTo>
                    <a:pt x="1252347" y="971549"/>
                  </a:lnTo>
                  <a:lnTo>
                    <a:pt x="1216375" y="974089"/>
                  </a:lnTo>
                  <a:lnTo>
                    <a:pt x="1129548" y="986789"/>
                  </a:lnTo>
                  <a:lnTo>
                    <a:pt x="1093576" y="989329"/>
                  </a:lnTo>
                  <a:close/>
                </a:path>
                <a:path w="5634355" h="989329">
                  <a:moveTo>
                    <a:pt x="1403175" y="989329"/>
                  </a:moveTo>
                  <a:lnTo>
                    <a:pt x="1368446" y="986789"/>
                  </a:lnTo>
                  <a:lnTo>
                    <a:pt x="1287076" y="974089"/>
                  </a:lnTo>
                  <a:lnTo>
                    <a:pt x="1252347" y="971549"/>
                  </a:lnTo>
                  <a:lnTo>
                    <a:pt x="1546067" y="971549"/>
                  </a:lnTo>
                  <a:lnTo>
                    <a:pt x="1512579" y="974089"/>
                  </a:lnTo>
                  <a:lnTo>
                    <a:pt x="1436667" y="986789"/>
                  </a:lnTo>
                  <a:lnTo>
                    <a:pt x="1403175" y="989329"/>
                  </a:lnTo>
                  <a:close/>
                </a:path>
                <a:path w="5634355" h="989329">
                  <a:moveTo>
                    <a:pt x="1688959" y="984249"/>
                  </a:moveTo>
                  <a:lnTo>
                    <a:pt x="1655472" y="981709"/>
                  </a:lnTo>
                  <a:lnTo>
                    <a:pt x="1579559" y="974089"/>
                  </a:lnTo>
                  <a:lnTo>
                    <a:pt x="1546067" y="971549"/>
                  </a:lnTo>
                  <a:lnTo>
                    <a:pt x="1847731" y="971549"/>
                  </a:lnTo>
                  <a:lnTo>
                    <a:pt x="1811762" y="974089"/>
                  </a:lnTo>
                  <a:lnTo>
                    <a:pt x="1724933" y="981709"/>
                  </a:lnTo>
                  <a:lnTo>
                    <a:pt x="1688959" y="984249"/>
                  </a:lnTo>
                  <a:close/>
                </a:path>
                <a:path w="5634355" h="989329">
                  <a:moveTo>
                    <a:pt x="1998567" y="984249"/>
                  </a:moveTo>
                  <a:lnTo>
                    <a:pt x="1963834" y="981709"/>
                  </a:lnTo>
                  <a:lnTo>
                    <a:pt x="1882463" y="974089"/>
                  </a:lnTo>
                  <a:lnTo>
                    <a:pt x="1847731" y="971549"/>
                  </a:lnTo>
                  <a:lnTo>
                    <a:pt x="2141459" y="971549"/>
                  </a:lnTo>
                  <a:lnTo>
                    <a:pt x="2107968" y="974089"/>
                  </a:lnTo>
                  <a:lnTo>
                    <a:pt x="2032058" y="981709"/>
                  </a:lnTo>
                  <a:lnTo>
                    <a:pt x="1998567" y="984249"/>
                  </a:lnTo>
                  <a:close/>
                </a:path>
                <a:path w="5634355" h="989329">
                  <a:moveTo>
                    <a:pt x="2300230" y="984249"/>
                  </a:moveTo>
                  <a:lnTo>
                    <a:pt x="2264258" y="981709"/>
                  </a:lnTo>
                  <a:lnTo>
                    <a:pt x="2177431" y="974089"/>
                  </a:lnTo>
                  <a:lnTo>
                    <a:pt x="2141459" y="971549"/>
                  </a:lnTo>
                  <a:lnTo>
                    <a:pt x="2435179" y="971549"/>
                  </a:lnTo>
                  <a:lnTo>
                    <a:pt x="2402931" y="974089"/>
                  </a:lnTo>
                  <a:lnTo>
                    <a:pt x="2332478" y="981709"/>
                  </a:lnTo>
                  <a:lnTo>
                    <a:pt x="2300230" y="984249"/>
                  </a:lnTo>
                  <a:close/>
                </a:path>
                <a:path w="5634355" h="989329">
                  <a:moveTo>
                    <a:pt x="2593958" y="989329"/>
                  </a:moveTo>
                  <a:lnTo>
                    <a:pt x="2557985" y="986789"/>
                  </a:lnTo>
                  <a:lnTo>
                    <a:pt x="2471152" y="974089"/>
                  </a:lnTo>
                  <a:lnTo>
                    <a:pt x="2435179" y="971549"/>
                  </a:lnTo>
                  <a:lnTo>
                    <a:pt x="2736850" y="971549"/>
                  </a:lnTo>
                  <a:lnTo>
                    <a:pt x="2703358" y="974089"/>
                  </a:lnTo>
                  <a:lnTo>
                    <a:pt x="2627446" y="986789"/>
                  </a:lnTo>
                  <a:lnTo>
                    <a:pt x="2593958" y="989329"/>
                  </a:lnTo>
                  <a:close/>
                </a:path>
                <a:path w="5634355" h="989329">
                  <a:moveTo>
                    <a:pt x="2879742" y="984249"/>
                  </a:moveTo>
                  <a:lnTo>
                    <a:pt x="2846250" y="981709"/>
                  </a:lnTo>
                  <a:lnTo>
                    <a:pt x="2770338" y="974089"/>
                  </a:lnTo>
                  <a:lnTo>
                    <a:pt x="2736850" y="971549"/>
                  </a:lnTo>
                  <a:lnTo>
                    <a:pt x="2973961" y="971549"/>
                  </a:lnTo>
                  <a:lnTo>
                    <a:pt x="2913233" y="981709"/>
                  </a:lnTo>
                  <a:lnTo>
                    <a:pt x="2879742" y="984249"/>
                  </a:lnTo>
                  <a:close/>
                </a:path>
                <a:path w="5634355" h="989329">
                  <a:moveTo>
                    <a:pt x="3459254" y="989329"/>
                  </a:moveTo>
                  <a:lnTo>
                    <a:pt x="3427003" y="986789"/>
                  </a:lnTo>
                  <a:lnTo>
                    <a:pt x="3356549" y="974089"/>
                  </a:lnTo>
                  <a:lnTo>
                    <a:pt x="3324298" y="971549"/>
                  </a:lnTo>
                  <a:lnTo>
                    <a:pt x="3618026" y="971549"/>
                  </a:lnTo>
                  <a:lnTo>
                    <a:pt x="3582053" y="974089"/>
                  </a:lnTo>
                  <a:lnTo>
                    <a:pt x="3495223" y="986789"/>
                  </a:lnTo>
                  <a:lnTo>
                    <a:pt x="3459254" y="989329"/>
                  </a:lnTo>
                  <a:close/>
                </a:path>
                <a:path w="5634355" h="989329">
                  <a:moveTo>
                    <a:pt x="3776790" y="989329"/>
                  </a:moveTo>
                  <a:lnTo>
                    <a:pt x="3740821" y="986789"/>
                  </a:lnTo>
                  <a:lnTo>
                    <a:pt x="3653995" y="974089"/>
                  </a:lnTo>
                  <a:lnTo>
                    <a:pt x="3618026" y="971549"/>
                  </a:lnTo>
                  <a:lnTo>
                    <a:pt x="3919689" y="971549"/>
                  </a:lnTo>
                  <a:lnTo>
                    <a:pt x="3886197" y="974089"/>
                  </a:lnTo>
                  <a:lnTo>
                    <a:pt x="3810282" y="986789"/>
                  </a:lnTo>
                  <a:lnTo>
                    <a:pt x="3776790" y="989329"/>
                  </a:lnTo>
                  <a:close/>
                </a:path>
                <a:path w="5634355" h="989329">
                  <a:moveTo>
                    <a:pt x="4070518" y="989329"/>
                  </a:moveTo>
                  <a:lnTo>
                    <a:pt x="4035785" y="986789"/>
                  </a:lnTo>
                  <a:lnTo>
                    <a:pt x="3954417" y="974089"/>
                  </a:lnTo>
                  <a:lnTo>
                    <a:pt x="3919689" y="971549"/>
                  </a:lnTo>
                  <a:lnTo>
                    <a:pt x="4221353" y="971549"/>
                  </a:lnTo>
                  <a:lnTo>
                    <a:pt x="4186621" y="974089"/>
                  </a:lnTo>
                  <a:lnTo>
                    <a:pt x="4105250" y="986789"/>
                  </a:lnTo>
                  <a:lnTo>
                    <a:pt x="4070518" y="989329"/>
                  </a:lnTo>
                  <a:close/>
                </a:path>
                <a:path w="5634355" h="989329">
                  <a:moveTo>
                    <a:pt x="4372181" y="989329"/>
                  </a:moveTo>
                  <a:lnTo>
                    <a:pt x="4337449" y="986789"/>
                  </a:lnTo>
                  <a:lnTo>
                    <a:pt x="4256081" y="974089"/>
                  </a:lnTo>
                  <a:lnTo>
                    <a:pt x="4221353" y="971549"/>
                  </a:lnTo>
                  <a:lnTo>
                    <a:pt x="4476657" y="971549"/>
                  </a:lnTo>
                  <a:lnTo>
                    <a:pt x="4406913" y="986789"/>
                  </a:lnTo>
                  <a:lnTo>
                    <a:pt x="4372181" y="989329"/>
                  </a:lnTo>
                  <a:close/>
                </a:path>
                <a:path w="5634355" h="989329">
                  <a:moveTo>
                    <a:pt x="5583719" y="982979"/>
                  </a:moveTo>
                  <a:lnTo>
                    <a:pt x="5534067" y="977899"/>
                  </a:lnTo>
                  <a:lnTo>
                    <a:pt x="5550556" y="979169"/>
                  </a:lnTo>
                  <a:lnTo>
                    <a:pt x="5585539" y="979169"/>
                  </a:lnTo>
                  <a:lnTo>
                    <a:pt x="5583719" y="982979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20784" y="7809407"/>
              <a:ext cx="5600065" cy="989330"/>
            </a:xfrm>
            <a:custGeom>
              <a:avLst/>
              <a:gdLst/>
              <a:ahLst/>
              <a:cxnLst/>
              <a:rect l="l" t="t" r="r" b="b"/>
              <a:pathLst>
                <a:path w="5600065" h="989329">
                  <a:moveTo>
                    <a:pt x="448738" y="17779"/>
                  </a:moveTo>
                  <a:lnTo>
                    <a:pt x="147074" y="17779"/>
                  </a:lnTo>
                  <a:lnTo>
                    <a:pt x="183043" y="15239"/>
                  </a:lnTo>
                  <a:lnTo>
                    <a:pt x="269873" y="2539"/>
                  </a:lnTo>
                  <a:lnTo>
                    <a:pt x="305846" y="0"/>
                  </a:lnTo>
                  <a:lnTo>
                    <a:pt x="339334" y="2539"/>
                  </a:lnTo>
                  <a:lnTo>
                    <a:pt x="415246" y="15239"/>
                  </a:lnTo>
                  <a:lnTo>
                    <a:pt x="448738" y="17779"/>
                  </a:lnTo>
                  <a:close/>
                </a:path>
                <a:path w="5600065" h="989329">
                  <a:moveTo>
                    <a:pt x="742458" y="17779"/>
                  </a:moveTo>
                  <a:lnTo>
                    <a:pt x="448738" y="17779"/>
                  </a:lnTo>
                  <a:lnTo>
                    <a:pt x="483467" y="15239"/>
                  </a:lnTo>
                  <a:lnTo>
                    <a:pt x="564837" y="2539"/>
                  </a:lnTo>
                  <a:lnTo>
                    <a:pt x="599566" y="0"/>
                  </a:lnTo>
                  <a:lnTo>
                    <a:pt x="633058" y="2539"/>
                  </a:lnTo>
                  <a:lnTo>
                    <a:pt x="708970" y="15239"/>
                  </a:lnTo>
                  <a:lnTo>
                    <a:pt x="742458" y="17779"/>
                  </a:lnTo>
                  <a:close/>
                </a:path>
                <a:path w="5600065" h="989329">
                  <a:moveTo>
                    <a:pt x="1052065" y="17779"/>
                  </a:moveTo>
                  <a:lnTo>
                    <a:pt x="742458" y="17779"/>
                  </a:lnTo>
                  <a:lnTo>
                    <a:pt x="775950" y="15239"/>
                  </a:lnTo>
                  <a:lnTo>
                    <a:pt x="851866" y="2539"/>
                  </a:lnTo>
                  <a:lnTo>
                    <a:pt x="885358" y="0"/>
                  </a:lnTo>
                  <a:lnTo>
                    <a:pt x="922567" y="2539"/>
                  </a:lnTo>
                  <a:lnTo>
                    <a:pt x="1014852" y="15239"/>
                  </a:lnTo>
                  <a:lnTo>
                    <a:pt x="1052065" y="17779"/>
                  </a:lnTo>
                  <a:close/>
                </a:path>
                <a:path w="5600065" h="989329">
                  <a:moveTo>
                    <a:pt x="1337850" y="17779"/>
                  </a:moveTo>
                  <a:lnTo>
                    <a:pt x="1052065" y="17779"/>
                  </a:lnTo>
                  <a:lnTo>
                    <a:pt x="1085553" y="15239"/>
                  </a:lnTo>
                  <a:lnTo>
                    <a:pt x="1161465" y="2539"/>
                  </a:lnTo>
                  <a:lnTo>
                    <a:pt x="1194957" y="0"/>
                  </a:lnTo>
                  <a:lnTo>
                    <a:pt x="1228448" y="2539"/>
                  </a:lnTo>
                  <a:lnTo>
                    <a:pt x="1304359" y="15239"/>
                  </a:lnTo>
                  <a:lnTo>
                    <a:pt x="1337850" y="17779"/>
                  </a:lnTo>
                  <a:close/>
                </a:path>
                <a:path w="5600065" h="989329">
                  <a:moveTo>
                    <a:pt x="1639513" y="17779"/>
                  </a:moveTo>
                  <a:lnTo>
                    <a:pt x="1337850" y="17779"/>
                  </a:lnTo>
                  <a:lnTo>
                    <a:pt x="1372582" y="15239"/>
                  </a:lnTo>
                  <a:lnTo>
                    <a:pt x="1453953" y="2539"/>
                  </a:lnTo>
                  <a:lnTo>
                    <a:pt x="1488685" y="0"/>
                  </a:lnTo>
                  <a:lnTo>
                    <a:pt x="1523413" y="2539"/>
                  </a:lnTo>
                  <a:lnTo>
                    <a:pt x="1604781" y="15239"/>
                  </a:lnTo>
                  <a:lnTo>
                    <a:pt x="1639513" y="17779"/>
                  </a:lnTo>
                  <a:close/>
                </a:path>
                <a:path w="5600065" h="989329">
                  <a:moveTo>
                    <a:pt x="1941177" y="17779"/>
                  </a:moveTo>
                  <a:lnTo>
                    <a:pt x="1639513" y="17779"/>
                  </a:lnTo>
                  <a:lnTo>
                    <a:pt x="1674245" y="15239"/>
                  </a:lnTo>
                  <a:lnTo>
                    <a:pt x="1755617" y="2539"/>
                  </a:lnTo>
                  <a:lnTo>
                    <a:pt x="1790349" y="0"/>
                  </a:lnTo>
                  <a:lnTo>
                    <a:pt x="1825077" y="2539"/>
                  </a:lnTo>
                  <a:lnTo>
                    <a:pt x="1906445" y="15239"/>
                  </a:lnTo>
                  <a:lnTo>
                    <a:pt x="1941177" y="17779"/>
                  </a:lnTo>
                  <a:close/>
                </a:path>
                <a:path w="5600065" h="989329">
                  <a:moveTo>
                    <a:pt x="2242841" y="17779"/>
                  </a:moveTo>
                  <a:lnTo>
                    <a:pt x="1941177" y="17779"/>
                  </a:lnTo>
                  <a:lnTo>
                    <a:pt x="1975909" y="15239"/>
                  </a:lnTo>
                  <a:lnTo>
                    <a:pt x="2057280" y="2539"/>
                  </a:lnTo>
                  <a:lnTo>
                    <a:pt x="2092012" y="0"/>
                  </a:lnTo>
                  <a:lnTo>
                    <a:pt x="2126740" y="2539"/>
                  </a:lnTo>
                  <a:lnTo>
                    <a:pt x="2208108" y="15239"/>
                  </a:lnTo>
                  <a:lnTo>
                    <a:pt x="2242841" y="17779"/>
                  </a:lnTo>
                  <a:close/>
                </a:path>
                <a:path w="5600065" h="989329">
                  <a:moveTo>
                    <a:pt x="2536568" y="17779"/>
                  </a:moveTo>
                  <a:lnTo>
                    <a:pt x="2242841" y="17779"/>
                  </a:lnTo>
                  <a:lnTo>
                    <a:pt x="2277573" y="15239"/>
                  </a:lnTo>
                  <a:lnTo>
                    <a:pt x="2358944" y="2539"/>
                  </a:lnTo>
                  <a:lnTo>
                    <a:pt x="2393676" y="0"/>
                  </a:lnTo>
                  <a:lnTo>
                    <a:pt x="2427164" y="2539"/>
                  </a:lnTo>
                  <a:lnTo>
                    <a:pt x="2503076" y="15239"/>
                  </a:lnTo>
                  <a:lnTo>
                    <a:pt x="2536568" y="17779"/>
                  </a:lnTo>
                  <a:close/>
                </a:path>
                <a:path w="5600065" h="989329">
                  <a:moveTo>
                    <a:pt x="2838232" y="17779"/>
                  </a:moveTo>
                  <a:lnTo>
                    <a:pt x="2536568" y="17779"/>
                  </a:lnTo>
                  <a:lnTo>
                    <a:pt x="2571299" y="15239"/>
                  </a:lnTo>
                  <a:lnTo>
                    <a:pt x="2652665" y="2539"/>
                  </a:lnTo>
                  <a:lnTo>
                    <a:pt x="2687396" y="0"/>
                  </a:lnTo>
                  <a:lnTo>
                    <a:pt x="2722129" y="2539"/>
                  </a:lnTo>
                  <a:lnTo>
                    <a:pt x="2803500" y="15239"/>
                  </a:lnTo>
                  <a:lnTo>
                    <a:pt x="2838232" y="17779"/>
                  </a:lnTo>
                  <a:close/>
                </a:path>
                <a:path w="5600065" h="989329">
                  <a:moveTo>
                    <a:pt x="3139896" y="17779"/>
                  </a:moveTo>
                  <a:lnTo>
                    <a:pt x="2838232" y="17779"/>
                  </a:lnTo>
                  <a:lnTo>
                    <a:pt x="2872960" y="15239"/>
                  </a:lnTo>
                  <a:lnTo>
                    <a:pt x="2954328" y="2539"/>
                  </a:lnTo>
                  <a:lnTo>
                    <a:pt x="2989060" y="0"/>
                  </a:lnTo>
                  <a:lnTo>
                    <a:pt x="3023792" y="2539"/>
                  </a:lnTo>
                  <a:lnTo>
                    <a:pt x="3105163" y="15239"/>
                  </a:lnTo>
                  <a:lnTo>
                    <a:pt x="3139896" y="17779"/>
                  </a:lnTo>
                  <a:close/>
                </a:path>
                <a:path w="5600065" h="989329">
                  <a:moveTo>
                    <a:pt x="3433616" y="17779"/>
                  </a:moveTo>
                  <a:lnTo>
                    <a:pt x="3139896" y="17779"/>
                  </a:lnTo>
                  <a:lnTo>
                    <a:pt x="3173387" y="15239"/>
                  </a:lnTo>
                  <a:lnTo>
                    <a:pt x="3249297" y="2539"/>
                  </a:lnTo>
                  <a:lnTo>
                    <a:pt x="3282788" y="0"/>
                  </a:lnTo>
                  <a:lnTo>
                    <a:pt x="3317520" y="2539"/>
                  </a:lnTo>
                  <a:lnTo>
                    <a:pt x="3398888" y="15239"/>
                  </a:lnTo>
                  <a:lnTo>
                    <a:pt x="3433616" y="17779"/>
                  </a:lnTo>
                  <a:close/>
                </a:path>
                <a:path w="5600065" h="989329">
                  <a:moveTo>
                    <a:pt x="3743223" y="17779"/>
                  </a:moveTo>
                  <a:lnTo>
                    <a:pt x="3433616" y="17779"/>
                  </a:lnTo>
                  <a:lnTo>
                    <a:pt x="3468348" y="15239"/>
                  </a:lnTo>
                  <a:lnTo>
                    <a:pt x="3549719" y="2539"/>
                  </a:lnTo>
                  <a:lnTo>
                    <a:pt x="3584451" y="0"/>
                  </a:lnTo>
                  <a:lnTo>
                    <a:pt x="3620424" y="2539"/>
                  </a:lnTo>
                  <a:lnTo>
                    <a:pt x="3707251" y="15239"/>
                  </a:lnTo>
                  <a:lnTo>
                    <a:pt x="3743223" y="17779"/>
                  </a:lnTo>
                  <a:close/>
                </a:path>
                <a:path w="5600065" h="989329">
                  <a:moveTo>
                    <a:pt x="4036943" y="17779"/>
                  </a:moveTo>
                  <a:lnTo>
                    <a:pt x="3743223" y="17779"/>
                  </a:lnTo>
                  <a:lnTo>
                    <a:pt x="3775471" y="15239"/>
                  </a:lnTo>
                  <a:lnTo>
                    <a:pt x="3845927" y="2539"/>
                  </a:lnTo>
                  <a:lnTo>
                    <a:pt x="3878179" y="0"/>
                  </a:lnTo>
                  <a:lnTo>
                    <a:pt x="3914148" y="2539"/>
                  </a:lnTo>
                  <a:lnTo>
                    <a:pt x="4000974" y="15239"/>
                  </a:lnTo>
                  <a:lnTo>
                    <a:pt x="4036943" y="17779"/>
                  </a:lnTo>
                  <a:close/>
                </a:path>
                <a:path w="5600065" h="989329">
                  <a:moveTo>
                    <a:pt x="4330671" y="17779"/>
                  </a:moveTo>
                  <a:lnTo>
                    <a:pt x="4036943" y="17779"/>
                  </a:lnTo>
                  <a:lnTo>
                    <a:pt x="4070435" y="15239"/>
                  </a:lnTo>
                  <a:lnTo>
                    <a:pt x="4146351" y="2539"/>
                  </a:lnTo>
                  <a:lnTo>
                    <a:pt x="4179843" y="0"/>
                  </a:lnTo>
                  <a:lnTo>
                    <a:pt x="4214571" y="2539"/>
                  </a:lnTo>
                  <a:lnTo>
                    <a:pt x="4295939" y="15239"/>
                  </a:lnTo>
                  <a:lnTo>
                    <a:pt x="4330671" y="17779"/>
                  </a:lnTo>
                  <a:close/>
                </a:path>
                <a:path w="5600065" h="989329">
                  <a:moveTo>
                    <a:pt x="4941942" y="17779"/>
                  </a:moveTo>
                  <a:lnTo>
                    <a:pt x="4330671" y="17779"/>
                  </a:lnTo>
                  <a:lnTo>
                    <a:pt x="4365403" y="15239"/>
                  </a:lnTo>
                  <a:lnTo>
                    <a:pt x="4446771" y="2539"/>
                  </a:lnTo>
                  <a:lnTo>
                    <a:pt x="4481499" y="0"/>
                  </a:lnTo>
                  <a:lnTo>
                    <a:pt x="4517472" y="2539"/>
                  </a:lnTo>
                  <a:lnTo>
                    <a:pt x="4604305" y="10159"/>
                  </a:lnTo>
                  <a:lnTo>
                    <a:pt x="4640278" y="12699"/>
                  </a:lnTo>
                  <a:lnTo>
                    <a:pt x="4888602" y="12699"/>
                  </a:lnTo>
                  <a:lnTo>
                    <a:pt x="4905968" y="15239"/>
                  </a:lnTo>
                  <a:lnTo>
                    <a:pt x="4941942" y="17779"/>
                  </a:lnTo>
                  <a:close/>
                </a:path>
                <a:path w="5600065" h="989329">
                  <a:moveTo>
                    <a:pt x="4888602" y="12699"/>
                  </a:moveTo>
                  <a:lnTo>
                    <a:pt x="4640278" y="12699"/>
                  </a:lnTo>
                  <a:lnTo>
                    <a:pt x="4673766" y="10159"/>
                  </a:lnTo>
                  <a:lnTo>
                    <a:pt x="4749675" y="2539"/>
                  </a:lnTo>
                  <a:lnTo>
                    <a:pt x="4783163" y="0"/>
                  </a:lnTo>
                  <a:lnTo>
                    <a:pt x="4819136" y="2539"/>
                  </a:lnTo>
                  <a:lnTo>
                    <a:pt x="4888602" y="12699"/>
                  </a:lnTo>
                  <a:close/>
                </a:path>
                <a:path w="5600065" h="989329">
                  <a:moveTo>
                    <a:pt x="5243598" y="17779"/>
                  </a:moveTo>
                  <a:lnTo>
                    <a:pt x="4941942" y="17779"/>
                  </a:lnTo>
                  <a:lnTo>
                    <a:pt x="4976670" y="15239"/>
                  </a:lnTo>
                  <a:lnTo>
                    <a:pt x="5058038" y="2539"/>
                  </a:lnTo>
                  <a:lnTo>
                    <a:pt x="5092770" y="0"/>
                  </a:lnTo>
                  <a:lnTo>
                    <a:pt x="5127502" y="2539"/>
                  </a:lnTo>
                  <a:lnTo>
                    <a:pt x="5208870" y="15239"/>
                  </a:lnTo>
                  <a:lnTo>
                    <a:pt x="5243598" y="17779"/>
                  </a:lnTo>
                  <a:close/>
                </a:path>
                <a:path w="5600065" h="989329">
                  <a:moveTo>
                    <a:pt x="5488344" y="8645"/>
                  </a:moveTo>
                  <a:lnTo>
                    <a:pt x="5425226" y="2539"/>
                  </a:lnTo>
                  <a:lnTo>
                    <a:pt x="5487151" y="7619"/>
                  </a:lnTo>
                  <a:lnTo>
                    <a:pt x="5488344" y="8645"/>
                  </a:lnTo>
                  <a:close/>
                </a:path>
                <a:path w="5600065" h="989329">
                  <a:moveTo>
                    <a:pt x="5576520" y="91439"/>
                  </a:moveTo>
                  <a:lnTo>
                    <a:pt x="5547367" y="58419"/>
                  </a:lnTo>
                  <a:lnTo>
                    <a:pt x="5498708" y="17779"/>
                  </a:lnTo>
                  <a:lnTo>
                    <a:pt x="5496018" y="15239"/>
                  </a:lnTo>
                  <a:lnTo>
                    <a:pt x="5488344" y="8645"/>
                  </a:lnTo>
                  <a:lnTo>
                    <a:pt x="5530263" y="12699"/>
                  </a:lnTo>
                  <a:lnTo>
                    <a:pt x="5537465" y="12699"/>
                  </a:lnTo>
                  <a:lnTo>
                    <a:pt x="5540339" y="13969"/>
                  </a:lnTo>
                  <a:lnTo>
                    <a:pt x="5543612" y="17779"/>
                  </a:lnTo>
                  <a:lnTo>
                    <a:pt x="5566297" y="36829"/>
                  </a:lnTo>
                  <a:lnTo>
                    <a:pt x="5591066" y="58419"/>
                  </a:lnTo>
                  <a:lnTo>
                    <a:pt x="5599536" y="67309"/>
                  </a:lnTo>
                  <a:lnTo>
                    <a:pt x="5576520" y="91439"/>
                  </a:lnTo>
                  <a:close/>
                </a:path>
                <a:path w="5600065" h="989329">
                  <a:moveTo>
                    <a:pt x="52307" y="81279"/>
                  </a:moveTo>
                  <a:lnTo>
                    <a:pt x="19560" y="52069"/>
                  </a:lnTo>
                  <a:lnTo>
                    <a:pt x="17870" y="48259"/>
                  </a:lnTo>
                  <a:lnTo>
                    <a:pt x="31421" y="36829"/>
                  </a:lnTo>
                  <a:lnTo>
                    <a:pt x="57379" y="13969"/>
                  </a:lnTo>
                  <a:lnTo>
                    <a:pt x="64433" y="8889"/>
                  </a:lnTo>
                  <a:lnTo>
                    <a:pt x="74947" y="11429"/>
                  </a:lnTo>
                  <a:lnTo>
                    <a:pt x="97481" y="13969"/>
                  </a:lnTo>
                  <a:lnTo>
                    <a:pt x="101563" y="14649"/>
                  </a:lnTo>
                  <a:lnTo>
                    <a:pt x="101095" y="15239"/>
                  </a:lnTo>
                  <a:lnTo>
                    <a:pt x="74820" y="36829"/>
                  </a:lnTo>
                  <a:lnTo>
                    <a:pt x="49746" y="58419"/>
                  </a:lnTo>
                  <a:lnTo>
                    <a:pt x="39197" y="68579"/>
                  </a:lnTo>
                  <a:lnTo>
                    <a:pt x="52307" y="81279"/>
                  </a:lnTo>
                  <a:close/>
                </a:path>
                <a:path w="5600065" h="989329">
                  <a:moveTo>
                    <a:pt x="120368" y="17779"/>
                  </a:moveTo>
                  <a:lnTo>
                    <a:pt x="101563" y="14649"/>
                  </a:lnTo>
                  <a:lnTo>
                    <a:pt x="102101" y="13969"/>
                  </a:lnTo>
                  <a:lnTo>
                    <a:pt x="120368" y="17779"/>
                  </a:lnTo>
                  <a:close/>
                </a:path>
                <a:path w="5600065" h="989329">
                  <a:moveTo>
                    <a:pt x="21038" y="900794"/>
                  </a:moveTo>
                  <a:lnTo>
                    <a:pt x="20662" y="900429"/>
                  </a:lnTo>
                  <a:lnTo>
                    <a:pt x="27997" y="887729"/>
                  </a:lnTo>
                  <a:lnTo>
                    <a:pt x="21038" y="900794"/>
                  </a:lnTo>
                  <a:close/>
                </a:path>
                <a:path w="5600065" h="989329">
                  <a:moveTo>
                    <a:pt x="157072" y="986789"/>
                  </a:moveTo>
                  <a:lnTo>
                    <a:pt x="58359" y="974089"/>
                  </a:lnTo>
                  <a:lnTo>
                    <a:pt x="57379" y="972819"/>
                  </a:lnTo>
                  <a:lnTo>
                    <a:pt x="31421" y="951229"/>
                  </a:lnTo>
                  <a:lnTo>
                    <a:pt x="6652" y="928369"/>
                  </a:lnTo>
                  <a:lnTo>
                    <a:pt x="0" y="922019"/>
                  </a:lnTo>
                  <a:lnTo>
                    <a:pt x="20555" y="901699"/>
                  </a:lnTo>
                  <a:lnTo>
                    <a:pt x="21038" y="900794"/>
                  </a:lnTo>
                  <a:lnTo>
                    <a:pt x="49746" y="928369"/>
                  </a:lnTo>
                  <a:lnTo>
                    <a:pt x="101095" y="972819"/>
                  </a:lnTo>
                  <a:lnTo>
                    <a:pt x="110553" y="980439"/>
                  </a:lnTo>
                  <a:lnTo>
                    <a:pt x="157072" y="986789"/>
                  </a:lnTo>
                  <a:close/>
                </a:path>
                <a:path w="5600065" h="989329">
                  <a:moveTo>
                    <a:pt x="5562552" y="913664"/>
                  </a:moveTo>
                  <a:lnTo>
                    <a:pt x="5558166" y="908049"/>
                  </a:lnTo>
                  <a:lnTo>
                    <a:pt x="5563104" y="913129"/>
                  </a:lnTo>
                  <a:lnTo>
                    <a:pt x="5562552" y="913664"/>
                  </a:lnTo>
                  <a:close/>
                </a:path>
                <a:path w="5600065" h="989329">
                  <a:moveTo>
                    <a:pt x="5538897" y="974089"/>
                  </a:moveTo>
                  <a:lnTo>
                    <a:pt x="5493557" y="974089"/>
                  </a:lnTo>
                  <a:lnTo>
                    <a:pt x="5496018" y="972819"/>
                  </a:lnTo>
                  <a:lnTo>
                    <a:pt x="5505718" y="965199"/>
                  </a:lnTo>
                  <a:lnTo>
                    <a:pt x="5522293" y="951229"/>
                  </a:lnTo>
                  <a:lnTo>
                    <a:pt x="5547367" y="928369"/>
                  </a:lnTo>
                  <a:lnTo>
                    <a:pt x="5562552" y="913664"/>
                  </a:lnTo>
                  <a:lnTo>
                    <a:pt x="5579995" y="935989"/>
                  </a:lnTo>
                  <a:lnTo>
                    <a:pt x="5581097" y="937259"/>
                  </a:lnTo>
                  <a:lnTo>
                    <a:pt x="5566297" y="951229"/>
                  </a:lnTo>
                  <a:lnTo>
                    <a:pt x="5550518" y="965199"/>
                  </a:lnTo>
                  <a:lnTo>
                    <a:pt x="5540339" y="972819"/>
                  </a:lnTo>
                  <a:lnTo>
                    <a:pt x="5538897" y="974089"/>
                  </a:lnTo>
                  <a:close/>
                </a:path>
                <a:path w="5600065" h="989329">
                  <a:moveTo>
                    <a:pt x="3155768" y="984249"/>
                  </a:moveTo>
                  <a:lnTo>
                    <a:pt x="3121040" y="981709"/>
                  </a:lnTo>
                  <a:lnTo>
                    <a:pt x="3039672" y="969009"/>
                  </a:lnTo>
                  <a:lnTo>
                    <a:pt x="3004939" y="965199"/>
                  </a:lnTo>
                  <a:lnTo>
                    <a:pt x="4505314" y="965199"/>
                  </a:lnTo>
                  <a:lnTo>
                    <a:pt x="4470586" y="969009"/>
                  </a:lnTo>
                  <a:lnTo>
                    <a:pt x="4458962" y="971549"/>
                  </a:lnTo>
                  <a:lnTo>
                    <a:pt x="3306603" y="971549"/>
                  </a:lnTo>
                  <a:lnTo>
                    <a:pt x="3271871" y="974089"/>
                  </a:lnTo>
                  <a:lnTo>
                    <a:pt x="3190500" y="981709"/>
                  </a:lnTo>
                  <a:lnTo>
                    <a:pt x="3155768" y="984249"/>
                  </a:lnTo>
                  <a:close/>
                </a:path>
                <a:path w="5600065" h="989329">
                  <a:moveTo>
                    <a:pt x="4648214" y="984249"/>
                  </a:moveTo>
                  <a:lnTo>
                    <a:pt x="4614722" y="981709"/>
                  </a:lnTo>
                  <a:lnTo>
                    <a:pt x="4538807" y="969009"/>
                  </a:lnTo>
                  <a:lnTo>
                    <a:pt x="4505314" y="965199"/>
                  </a:lnTo>
                  <a:lnTo>
                    <a:pt x="4806986" y="965199"/>
                  </a:lnTo>
                  <a:lnTo>
                    <a:pt x="4771012" y="969009"/>
                  </a:lnTo>
                  <a:lnTo>
                    <a:pt x="4684183" y="981709"/>
                  </a:lnTo>
                  <a:lnTo>
                    <a:pt x="4648214" y="984249"/>
                  </a:lnTo>
                  <a:close/>
                </a:path>
                <a:path w="5600065" h="989329">
                  <a:moveTo>
                    <a:pt x="4957814" y="984249"/>
                  </a:moveTo>
                  <a:lnTo>
                    <a:pt x="4923081" y="981709"/>
                  </a:lnTo>
                  <a:lnTo>
                    <a:pt x="4841713" y="969009"/>
                  </a:lnTo>
                  <a:lnTo>
                    <a:pt x="4806986" y="965199"/>
                  </a:lnTo>
                  <a:lnTo>
                    <a:pt x="5100706" y="965199"/>
                  </a:lnTo>
                  <a:lnTo>
                    <a:pt x="5067218" y="969009"/>
                  </a:lnTo>
                  <a:lnTo>
                    <a:pt x="4991306" y="981709"/>
                  </a:lnTo>
                  <a:lnTo>
                    <a:pt x="4957814" y="984249"/>
                  </a:lnTo>
                  <a:close/>
                </a:path>
                <a:path w="5600065" h="989329">
                  <a:moveTo>
                    <a:pt x="5259477" y="984249"/>
                  </a:moveTo>
                  <a:lnTo>
                    <a:pt x="5223505" y="981709"/>
                  </a:lnTo>
                  <a:lnTo>
                    <a:pt x="5136678" y="969009"/>
                  </a:lnTo>
                  <a:lnTo>
                    <a:pt x="5100706" y="965199"/>
                  </a:lnTo>
                  <a:lnTo>
                    <a:pt x="5402369" y="965199"/>
                  </a:lnTo>
                  <a:lnTo>
                    <a:pt x="5368882" y="969009"/>
                  </a:lnTo>
                  <a:lnTo>
                    <a:pt x="5292969" y="981709"/>
                  </a:lnTo>
                  <a:lnTo>
                    <a:pt x="5259477" y="984249"/>
                  </a:lnTo>
                  <a:close/>
                </a:path>
                <a:path w="5600065" h="989329">
                  <a:moveTo>
                    <a:pt x="480489" y="989329"/>
                  </a:moveTo>
                  <a:lnTo>
                    <a:pt x="447001" y="986789"/>
                  </a:lnTo>
                  <a:lnTo>
                    <a:pt x="371089" y="974089"/>
                  </a:lnTo>
                  <a:lnTo>
                    <a:pt x="337597" y="971549"/>
                  </a:lnTo>
                  <a:lnTo>
                    <a:pt x="639261" y="971549"/>
                  </a:lnTo>
                  <a:lnTo>
                    <a:pt x="603289" y="974089"/>
                  </a:lnTo>
                  <a:lnTo>
                    <a:pt x="516461" y="986789"/>
                  </a:lnTo>
                  <a:lnTo>
                    <a:pt x="480489" y="989329"/>
                  </a:lnTo>
                  <a:close/>
                </a:path>
                <a:path w="5600065" h="989329">
                  <a:moveTo>
                    <a:pt x="774217" y="989329"/>
                  </a:moveTo>
                  <a:lnTo>
                    <a:pt x="741966" y="986789"/>
                  </a:lnTo>
                  <a:lnTo>
                    <a:pt x="671512" y="974089"/>
                  </a:lnTo>
                  <a:lnTo>
                    <a:pt x="639261" y="971549"/>
                  </a:lnTo>
                  <a:lnTo>
                    <a:pt x="932989" y="971549"/>
                  </a:lnTo>
                  <a:lnTo>
                    <a:pt x="897016" y="974089"/>
                  </a:lnTo>
                  <a:lnTo>
                    <a:pt x="810189" y="986789"/>
                  </a:lnTo>
                  <a:lnTo>
                    <a:pt x="774217" y="989329"/>
                  </a:lnTo>
                  <a:close/>
                </a:path>
                <a:path w="5600065" h="989329">
                  <a:moveTo>
                    <a:pt x="1075881" y="989329"/>
                  </a:moveTo>
                  <a:lnTo>
                    <a:pt x="1042389" y="986789"/>
                  </a:lnTo>
                  <a:lnTo>
                    <a:pt x="966476" y="974089"/>
                  </a:lnTo>
                  <a:lnTo>
                    <a:pt x="932989" y="971549"/>
                  </a:lnTo>
                  <a:lnTo>
                    <a:pt x="1234652" y="971549"/>
                  </a:lnTo>
                  <a:lnTo>
                    <a:pt x="1198680" y="974089"/>
                  </a:lnTo>
                  <a:lnTo>
                    <a:pt x="1111853" y="986789"/>
                  </a:lnTo>
                  <a:lnTo>
                    <a:pt x="1075881" y="989329"/>
                  </a:lnTo>
                  <a:close/>
                </a:path>
                <a:path w="5600065" h="989329">
                  <a:moveTo>
                    <a:pt x="1385480" y="989329"/>
                  </a:moveTo>
                  <a:lnTo>
                    <a:pt x="1350751" y="986789"/>
                  </a:lnTo>
                  <a:lnTo>
                    <a:pt x="1269381" y="974089"/>
                  </a:lnTo>
                  <a:lnTo>
                    <a:pt x="1234652" y="971549"/>
                  </a:lnTo>
                  <a:lnTo>
                    <a:pt x="1528372" y="971549"/>
                  </a:lnTo>
                  <a:lnTo>
                    <a:pt x="1494885" y="974089"/>
                  </a:lnTo>
                  <a:lnTo>
                    <a:pt x="1418972" y="986789"/>
                  </a:lnTo>
                  <a:lnTo>
                    <a:pt x="1385480" y="989329"/>
                  </a:lnTo>
                  <a:close/>
                </a:path>
                <a:path w="5600065" h="989329">
                  <a:moveTo>
                    <a:pt x="1671265" y="984249"/>
                  </a:moveTo>
                  <a:lnTo>
                    <a:pt x="1637777" y="981709"/>
                  </a:lnTo>
                  <a:lnTo>
                    <a:pt x="1561864" y="974089"/>
                  </a:lnTo>
                  <a:lnTo>
                    <a:pt x="1528372" y="971549"/>
                  </a:lnTo>
                  <a:lnTo>
                    <a:pt x="1830036" y="971549"/>
                  </a:lnTo>
                  <a:lnTo>
                    <a:pt x="1794067" y="974089"/>
                  </a:lnTo>
                  <a:lnTo>
                    <a:pt x="1707238" y="981709"/>
                  </a:lnTo>
                  <a:lnTo>
                    <a:pt x="1671265" y="984249"/>
                  </a:lnTo>
                  <a:close/>
                </a:path>
                <a:path w="5600065" h="989329">
                  <a:moveTo>
                    <a:pt x="1980872" y="984249"/>
                  </a:moveTo>
                  <a:lnTo>
                    <a:pt x="1946139" y="981709"/>
                  </a:lnTo>
                  <a:lnTo>
                    <a:pt x="1864768" y="974089"/>
                  </a:lnTo>
                  <a:lnTo>
                    <a:pt x="1830036" y="971549"/>
                  </a:lnTo>
                  <a:lnTo>
                    <a:pt x="2123764" y="971549"/>
                  </a:lnTo>
                  <a:lnTo>
                    <a:pt x="2090273" y="974089"/>
                  </a:lnTo>
                  <a:lnTo>
                    <a:pt x="2014363" y="981709"/>
                  </a:lnTo>
                  <a:lnTo>
                    <a:pt x="1980872" y="984249"/>
                  </a:lnTo>
                  <a:close/>
                </a:path>
                <a:path w="5600065" h="989329">
                  <a:moveTo>
                    <a:pt x="2282535" y="984249"/>
                  </a:moveTo>
                  <a:lnTo>
                    <a:pt x="2246563" y="981709"/>
                  </a:lnTo>
                  <a:lnTo>
                    <a:pt x="2159736" y="974089"/>
                  </a:lnTo>
                  <a:lnTo>
                    <a:pt x="2123764" y="971549"/>
                  </a:lnTo>
                  <a:lnTo>
                    <a:pt x="2417484" y="971549"/>
                  </a:lnTo>
                  <a:lnTo>
                    <a:pt x="2385236" y="974089"/>
                  </a:lnTo>
                  <a:lnTo>
                    <a:pt x="2314783" y="981709"/>
                  </a:lnTo>
                  <a:lnTo>
                    <a:pt x="2282535" y="984249"/>
                  </a:lnTo>
                  <a:close/>
                </a:path>
                <a:path w="5600065" h="989329">
                  <a:moveTo>
                    <a:pt x="2576263" y="989329"/>
                  </a:moveTo>
                  <a:lnTo>
                    <a:pt x="2540290" y="986789"/>
                  </a:lnTo>
                  <a:lnTo>
                    <a:pt x="2453457" y="974089"/>
                  </a:lnTo>
                  <a:lnTo>
                    <a:pt x="2417484" y="971549"/>
                  </a:lnTo>
                  <a:lnTo>
                    <a:pt x="2719155" y="971549"/>
                  </a:lnTo>
                  <a:lnTo>
                    <a:pt x="2685663" y="974089"/>
                  </a:lnTo>
                  <a:lnTo>
                    <a:pt x="2609751" y="986789"/>
                  </a:lnTo>
                  <a:lnTo>
                    <a:pt x="2576263" y="989329"/>
                  </a:lnTo>
                  <a:close/>
                </a:path>
                <a:path w="5600065" h="989329">
                  <a:moveTo>
                    <a:pt x="2862047" y="984249"/>
                  </a:moveTo>
                  <a:lnTo>
                    <a:pt x="2828555" y="981709"/>
                  </a:lnTo>
                  <a:lnTo>
                    <a:pt x="2752643" y="974089"/>
                  </a:lnTo>
                  <a:lnTo>
                    <a:pt x="2719155" y="971549"/>
                  </a:lnTo>
                  <a:lnTo>
                    <a:pt x="2956266" y="971549"/>
                  </a:lnTo>
                  <a:lnTo>
                    <a:pt x="2895538" y="981709"/>
                  </a:lnTo>
                  <a:lnTo>
                    <a:pt x="2862047" y="984249"/>
                  </a:lnTo>
                  <a:close/>
                </a:path>
                <a:path w="5600065" h="989329">
                  <a:moveTo>
                    <a:pt x="3441559" y="989329"/>
                  </a:moveTo>
                  <a:lnTo>
                    <a:pt x="3409308" y="986789"/>
                  </a:lnTo>
                  <a:lnTo>
                    <a:pt x="3338854" y="974089"/>
                  </a:lnTo>
                  <a:lnTo>
                    <a:pt x="3306603" y="971549"/>
                  </a:lnTo>
                  <a:lnTo>
                    <a:pt x="3600331" y="971549"/>
                  </a:lnTo>
                  <a:lnTo>
                    <a:pt x="3564358" y="974089"/>
                  </a:lnTo>
                  <a:lnTo>
                    <a:pt x="3477528" y="986789"/>
                  </a:lnTo>
                  <a:lnTo>
                    <a:pt x="3441559" y="989329"/>
                  </a:lnTo>
                  <a:close/>
                </a:path>
                <a:path w="5600065" h="989329">
                  <a:moveTo>
                    <a:pt x="3759095" y="989329"/>
                  </a:moveTo>
                  <a:lnTo>
                    <a:pt x="3723126" y="986789"/>
                  </a:lnTo>
                  <a:lnTo>
                    <a:pt x="3636300" y="974089"/>
                  </a:lnTo>
                  <a:lnTo>
                    <a:pt x="3600331" y="971549"/>
                  </a:lnTo>
                  <a:lnTo>
                    <a:pt x="3901994" y="971549"/>
                  </a:lnTo>
                  <a:lnTo>
                    <a:pt x="3868502" y="974089"/>
                  </a:lnTo>
                  <a:lnTo>
                    <a:pt x="3792587" y="986789"/>
                  </a:lnTo>
                  <a:lnTo>
                    <a:pt x="3759095" y="989329"/>
                  </a:lnTo>
                  <a:close/>
                </a:path>
                <a:path w="5600065" h="989329">
                  <a:moveTo>
                    <a:pt x="4052823" y="989329"/>
                  </a:moveTo>
                  <a:lnTo>
                    <a:pt x="4018090" y="986789"/>
                  </a:lnTo>
                  <a:lnTo>
                    <a:pt x="3936722" y="974089"/>
                  </a:lnTo>
                  <a:lnTo>
                    <a:pt x="3901994" y="971549"/>
                  </a:lnTo>
                  <a:lnTo>
                    <a:pt x="4203658" y="971549"/>
                  </a:lnTo>
                  <a:lnTo>
                    <a:pt x="4168926" y="974089"/>
                  </a:lnTo>
                  <a:lnTo>
                    <a:pt x="4087555" y="986789"/>
                  </a:lnTo>
                  <a:lnTo>
                    <a:pt x="4052823" y="989329"/>
                  </a:lnTo>
                  <a:close/>
                </a:path>
                <a:path w="5600065" h="989329">
                  <a:moveTo>
                    <a:pt x="4354486" y="989329"/>
                  </a:moveTo>
                  <a:lnTo>
                    <a:pt x="4319754" y="986789"/>
                  </a:lnTo>
                  <a:lnTo>
                    <a:pt x="4238386" y="974089"/>
                  </a:lnTo>
                  <a:lnTo>
                    <a:pt x="4203658" y="971549"/>
                  </a:lnTo>
                  <a:lnTo>
                    <a:pt x="4458962" y="971549"/>
                  </a:lnTo>
                  <a:lnTo>
                    <a:pt x="4389218" y="986789"/>
                  </a:lnTo>
                  <a:lnTo>
                    <a:pt x="4354486" y="989329"/>
                  </a:lnTo>
                  <a:close/>
                </a:path>
                <a:path w="5600065" h="989329">
                  <a:moveTo>
                    <a:pt x="5533127" y="979169"/>
                  </a:moveTo>
                  <a:lnTo>
                    <a:pt x="5516372" y="977899"/>
                  </a:lnTo>
                  <a:lnTo>
                    <a:pt x="5472715" y="972819"/>
                  </a:lnTo>
                  <a:lnTo>
                    <a:pt x="5493557" y="974089"/>
                  </a:lnTo>
                  <a:lnTo>
                    <a:pt x="5538897" y="974089"/>
                  </a:lnTo>
                  <a:lnTo>
                    <a:pt x="5533127" y="979169"/>
                  </a:lnTo>
                  <a:close/>
                </a:path>
              </a:pathLst>
            </a:custGeom>
            <a:solidFill>
              <a:srgbClr val="AE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39621" y="7521606"/>
              <a:ext cx="5901763" cy="128101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 rot="17700000">
            <a:off x="423368" y="7905549"/>
            <a:ext cx="272818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200" dirty="0">
                <a:solidFill>
                  <a:srgbClr val="00ADEF"/>
                </a:solidFill>
                <a:latin typeface="Trebuchet MS"/>
                <a:cs typeface="Trebuchet MS"/>
              </a:rPr>
              <a:t>G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 rot="18600000">
            <a:off x="525654" y="7773262"/>
            <a:ext cx="227755" cy="214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9"/>
              </a:lnSpc>
            </a:pPr>
            <a:r>
              <a:rPr sz="1650" spc="-5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 rot="19380000">
            <a:off x="606535" y="7683383"/>
            <a:ext cx="251999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114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 rot="20340000">
            <a:off x="750461" y="7591392"/>
            <a:ext cx="2823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25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 rot="21360000">
            <a:off x="957103" y="7544679"/>
            <a:ext cx="281347" cy="219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5"/>
              </a:lnSpc>
            </a:pPr>
            <a:r>
              <a:rPr sz="1700" spc="-30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 rot="600000">
            <a:off x="1151170" y="7555067"/>
            <a:ext cx="254185" cy="218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0"/>
              </a:lnSpc>
            </a:pPr>
            <a:r>
              <a:rPr sz="1700" spc="105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 rot="1200000">
            <a:off x="1279341" y="7588882"/>
            <a:ext cx="2317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8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 rot="2220000">
            <a:off x="1434139" y="7682838"/>
            <a:ext cx="255306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-55" dirty="0">
                <a:solidFill>
                  <a:srgbClr val="00ADEF"/>
                </a:solidFill>
                <a:latin typeface="Trebuchet MS"/>
                <a:cs typeface="Trebuchet MS"/>
              </a:rPr>
              <a:t>H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 rot="3180000">
            <a:off x="1550933" y="7804807"/>
            <a:ext cx="253155" cy="213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5"/>
              </a:lnSpc>
            </a:pPr>
            <a:r>
              <a:rPr sz="1650" spc="125" dirty="0">
                <a:solidFill>
                  <a:srgbClr val="00ADEF"/>
                </a:solidFill>
                <a:latin typeface="Trebuchet MS"/>
                <a:cs typeface="Trebuchet MS"/>
              </a:rPr>
              <a:t>e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 rot="3900000">
            <a:off x="1623996" y="7902656"/>
            <a:ext cx="217990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-145" dirty="0">
                <a:solidFill>
                  <a:srgbClr val="00ADEF"/>
                </a:solidFill>
                <a:latin typeface="Trebuchet MS"/>
                <a:cs typeface="Trebuchet MS"/>
              </a:rPr>
              <a:t>l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 rot="4740000">
            <a:off x="1642943" y="8010970"/>
            <a:ext cx="247318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650" spc="75" dirty="0">
                <a:solidFill>
                  <a:srgbClr val="00ADEF"/>
                </a:solidFill>
                <a:latin typeface="Trebuchet MS"/>
                <a:cs typeface="Trebuchet MS"/>
              </a:rPr>
              <a:t>p</a:t>
            </a:r>
            <a:endParaRPr sz="165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44242" y="2754414"/>
            <a:ext cx="2407285" cy="454659"/>
            <a:chOff x="544242" y="2754414"/>
            <a:chExt cx="2407285" cy="454659"/>
          </a:xfrm>
        </p:grpSpPr>
        <p:sp>
          <p:nvSpPr>
            <p:cNvPr id="22" name="object 22"/>
            <p:cNvSpPr/>
            <p:nvPr/>
          </p:nvSpPr>
          <p:spPr>
            <a:xfrm>
              <a:off x="594309" y="2757360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60" y="0"/>
                  </a:moveTo>
                  <a:lnTo>
                    <a:pt x="0" y="0"/>
                  </a:lnTo>
                  <a:lnTo>
                    <a:pt x="0" y="16421"/>
                  </a:lnTo>
                  <a:lnTo>
                    <a:pt x="0" y="37592"/>
                  </a:lnTo>
                  <a:lnTo>
                    <a:pt x="0" y="413791"/>
                  </a:lnTo>
                  <a:lnTo>
                    <a:pt x="371360" y="413791"/>
                  </a:lnTo>
                  <a:lnTo>
                    <a:pt x="371360" y="37592"/>
                  </a:lnTo>
                  <a:lnTo>
                    <a:pt x="371360" y="16421"/>
                  </a:lnTo>
                  <a:lnTo>
                    <a:pt x="371360" y="0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94311" y="2757358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0" y="0"/>
                  </a:moveTo>
                  <a:lnTo>
                    <a:pt x="371370" y="0"/>
                  </a:lnTo>
                  <a:lnTo>
                    <a:pt x="371370" y="413788"/>
                  </a:lnTo>
                  <a:lnTo>
                    <a:pt x="0" y="413788"/>
                  </a:lnTo>
                  <a:lnTo>
                    <a:pt x="0" y="0"/>
                  </a:lnTo>
                  <a:close/>
                </a:path>
              </a:pathLst>
            </a:custGeom>
            <a:ln w="5887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68375" y="2773781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3" y="0"/>
                  </a:moveTo>
                  <a:lnTo>
                    <a:pt x="0" y="0"/>
                  </a:lnTo>
                  <a:lnTo>
                    <a:pt x="0" y="21170"/>
                  </a:lnTo>
                  <a:lnTo>
                    <a:pt x="0" y="413791"/>
                  </a:lnTo>
                  <a:lnTo>
                    <a:pt x="371373" y="413791"/>
                  </a:lnTo>
                  <a:lnTo>
                    <a:pt x="371373" y="21170"/>
                  </a:lnTo>
                  <a:lnTo>
                    <a:pt x="371373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15612" y="3132089"/>
              <a:ext cx="2035810" cy="0"/>
            </a:xfrm>
            <a:custGeom>
              <a:avLst/>
              <a:gdLst/>
              <a:ahLst/>
              <a:cxnLst/>
              <a:rect l="l" t="t" r="r" b="b"/>
              <a:pathLst>
                <a:path w="2035810">
                  <a:moveTo>
                    <a:pt x="0" y="0"/>
                  </a:moveTo>
                  <a:lnTo>
                    <a:pt x="2035705" y="0"/>
                  </a:lnTo>
                </a:path>
              </a:pathLst>
            </a:custGeom>
            <a:ln w="5929">
              <a:solidFill>
                <a:srgbClr val="AAE0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15612" y="3146693"/>
              <a:ext cx="1837055" cy="0"/>
            </a:xfrm>
            <a:custGeom>
              <a:avLst/>
              <a:gdLst/>
              <a:ahLst/>
              <a:cxnLst/>
              <a:rect l="l" t="t" r="r" b="b"/>
              <a:pathLst>
                <a:path w="1837055">
                  <a:moveTo>
                    <a:pt x="0" y="0"/>
                  </a:moveTo>
                  <a:lnTo>
                    <a:pt x="1836692" y="0"/>
                  </a:lnTo>
                </a:path>
              </a:pathLst>
            </a:custGeom>
            <a:ln w="5929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44242" y="2794945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0" y="413788"/>
                  </a:moveTo>
                  <a:lnTo>
                    <a:pt x="0" y="413788"/>
                  </a:lnTo>
                  <a:lnTo>
                    <a:pt x="0" y="0"/>
                  </a:lnTo>
                  <a:lnTo>
                    <a:pt x="371370" y="0"/>
                  </a:lnTo>
                  <a:lnTo>
                    <a:pt x="371370" y="413788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/>
          <p:nvPr/>
        </p:nvSpPr>
        <p:spPr>
          <a:xfrm>
            <a:off x="546100" y="1697989"/>
            <a:ext cx="5762625" cy="887730"/>
          </a:xfrm>
          <a:custGeom>
            <a:avLst/>
            <a:gdLst/>
            <a:ahLst/>
            <a:cxnLst/>
            <a:rect l="l" t="t" r="r" b="b"/>
            <a:pathLst>
              <a:path w="5762625" h="887730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773429"/>
                </a:lnTo>
                <a:lnTo>
                  <a:pt x="1785" y="839509"/>
                </a:lnTo>
                <a:lnTo>
                  <a:pt x="14287" y="873442"/>
                </a:lnTo>
                <a:lnTo>
                  <a:pt x="48220" y="885944"/>
                </a:lnTo>
                <a:lnTo>
                  <a:pt x="114300" y="887729"/>
                </a:lnTo>
                <a:lnTo>
                  <a:pt x="5648325" y="887729"/>
                </a:lnTo>
                <a:lnTo>
                  <a:pt x="5714404" y="885944"/>
                </a:lnTo>
                <a:lnTo>
                  <a:pt x="5748337" y="873442"/>
                </a:lnTo>
                <a:lnTo>
                  <a:pt x="5760839" y="839509"/>
                </a:lnTo>
                <a:lnTo>
                  <a:pt x="5762625" y="773429"/>
                </a:lnTo>
                <a:lnTo>
                  <a:pt x="5762625" y="114300"/>
                </a:lnTo>
                <a:lnTo>
                  <a:pt x="5760839" y="48220"/>
                </a:lnTo>
                <a:lnTo>
                  <a:pt x="5748337" y="14287"/>
                </a:lnTo>
                <a:lnTo>
                  <a:pt x="5714404" y="1785"/>
                </a:lnTo>
                <a:lnTo>
                  <a:pt x="5648325" y="0"/>
                </a:lnTo>
                <a:lnTo>
                  <a:pt x="114300" y="0"/>
                </a:lnTo>
                <a:close/>
              </a:path>
            </a:pathLst>
          </a:custGeom>
          <a:ln w="12699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993900" y="7888527"/>
            <a:ext cx="37318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100" dirty="0">
                <a:latin typeface="Trebuchet MS"/>
                <a:cs typeface="Trebuchet MS"/>
              </a:rPr>
              <a:t>article </a:t>
            </a:r>
            <a:r>
              <a:rPr sz="1600" b="1" spc="5" dirty="0">
                <a:latin typeface="Trebuchet MS"/>
                <a:cs typeface="Trebuchet MS"/>
              </a:rPr>
              <a:t>an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45" dirty="0">
                <a:latin typeface="Trebuchet MS"/>
                <a:cs typeface="Trebuchet MS"/>
              </a:rPr>
              <a:t>usually </a:t>
            </a:r>
            <a:r>
              <a:rPr sz="1600" dirty="0">
                <a:latin typeface="Trebuchet MS"/>
                <a:cs typeface="Trebuchet MS"/>
              </a:rPr>
              <a:t>used </a:t>
            </a:r>
            <a:r>
              <a:rPr sz="1600" spc="-65" dirty="0">
                <a:latin typeface="Trebuchet MS"/>
                <a:cs typeface="Trebuchet MS"/>
              </a:rPr>
              <a:t>before </a:t>
            </a:r>
            <a:r>
              <a:rPr sz="1600" spc="-15" dirty="0">
                <a:latin typeface="Trebuchet MS"/>
                <a:cs typeface="Trebuchet MS"/>
              </a:rPr>
              <a:t>words  </a:t>
            </a:r>
            <a:r>
              <a:rPr sz="1600" spc="-20" dirty="0">
                <a:latin typeface="Trebuchet MS"/>
                <a:cs typeface="Trebuchet MS"/>
              </a:rPr>
              <a:t>beginning </a:t>
            </a:r>
            <a:r>
              <a:rPr sz="1600" spc="-95" dirty="0">
                <a:latin typeface="Trebuchet MS"/>
                <a:cs typeface="Trebuchet MS"/>
              </a:rPr>
              <a:t>with </a:t>
            </a:r>
            <a:r>
              <a:rPr sz="1600" b="1" spc="-75" dirty="0">
                <a:latin typeface="Trebuchet MS"/>
                <a:cs typeface="Trebuchet MS"/>
              </a:rPr>
              <a:t>vowels</a:t>
            </a:r>
            <a:r>
              <a:rPr sz="1600" spc="-75" dirty="0">
                <a:latin typeface="Trebuchet MS"/>
                <a:cs typeface="Trebuchet MS"/>
              </a:rPr>
              <a:t>.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100" dirty="0">
                <a:latin typeface="Trebuchet MS"/>
                <a:cs typeface="Trebuchet MS"/>
              </a:rPr>
              <a:t>article </a:t>
            </a:r>
            <a:r>
              <a:rPr sz="1600" b="1" spc="65" dirty="0">
                <a:latin typeface="Trebuchet MS"/>
                <a:cs typeface="Trebuchet MS"/>
              </a:rPr>
              <a:t>a </a:t>
            </a:r>
            <a:r>
              <a:rPr sz="1600" spc="-35" dirty="0">
                <a:latin typeface="Trebuchet MS"/>
                <a:cs typeface="Trebuchet MS"/>
              </a:rPr>
              <a:t>is</a:t>
            </a:r>
            <a:r>
              <a:rPr sz="1600" spc="-265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used  </a:t>
            </a:r>
            <a:r>
              <a:rPr sz="1600" spc="-65" dirty="0">
                <a:latin typeface="Trebuchet MS"/>
                <a:cs typeface="Trebuchet MS"/>
              </a:rPr>
              <a:t>before </a:t>
            </a:r>
            <a:r>
              <a:rPr sz="1600" spc="-15" dirty="0">
                <a:latin typeface="Trebuchet MS"/>
                <a:cs typeface="Trebuchet MS"/>
              </a:rPr>
              <a:t>words </a:t>
            </a:r>
            <a:r>
              <a:rPr sz="1600" spc="-20" dirty="0">
                <a:latin typeface="Trebuchet MS"/>
                <a:cs typeface="Trebuchet MS"/>
              </a:rPr>
              <a:t>beginning </a:t>
            </a:r>
            <a:r>
              <a:rPr sz="1600" spc="-95" dirty="0">
                <a:latin typeface="Trebuchet MS"/>
                <a:cs typeface="Trebuchet MS"/>
              </a:rPr>
              <a:t>with</a:t>
            </a:r>
            <a:r>
              <a:rPr sz="1600" spc="-250" dirty="0">
                <a:latin typeface="Trebuchet MS"/>
                <a:cs typeface="Trebuchet MS"/>
              </a:rPr>
              <a:t> </a:t>
            </a:r>
            <a:r>
              <a:rPr sz="1600" b="1" spc="-55" dirty="0">
                <a:latin typeface="Trebuchet MS"/>
                <a:cs typeface="Trebuchet MS"/>
              </a:rPr>
              <a:t>consonants</a:t>
            </a:r>
            <a:r>
              <a:rPr sz="1600" spc="-55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31494" y="3390265"/>
            <a:ext cx="5762625" cy="1577975"/>
          </a:xfrm>
          <a:custGeom>
            <a:avLst/>
            <a:gdLst/>
            <a:ahLst/>
            <a:cxnLst/>
            <a:rect l="l" t="t" r="r" b="b"/>
            <a:pathLst>
              <a:path w="5762625" h="1577975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1463675"/>
                </a:lnTo>
                <a:lnTo>
                  <a:pt x="1785" y="1529754"/>
                </a:lnTo>
                <a:lnTo>
                  <a:pt x="14287" y="1563687"/>
                </a:lnTo>
                <a:lnTo>
                  <a:pt x="48220" y="1576189"/>
                </a:lnTo>
                <a:lnTo>
                  <a:pt x="114300" y="1577975"/>
                </a:lnTo>
                <a:lnTo>
                  <a:pt x="5648325" y="1577975"/>
                </a:lnTo>
                <a:lnTo>
                  <a:pt x="5714404" y="1576189"/>
                </a:lnTo>
                <a:lnTo>
                  <a:pt x="5748337" y="1563687"/>
                </a:lnTo>
                <a:lnTo>
                  <a:pt x="5760839" y="1529754"/>
                </a:lnTo>
                <a:lnTo>
                  <a:pt x="5762625" y="1463675"/>
                </a:lnTo>
                <a:lnTo>
                  <a:pt x="5762625" y="114300"/>
                </a:lnTo>
                <a:lnTo>
                  <a:pt x="5760839" y="48220"/>
                </a:lnTo>
                <a:lnTo>
                  <a:pt x="5748337" y="14287"/>
                </a:lnTo>
                <a:lnTo>
                  <a:pt x="5714404" y="1785"/>
                </a:lnTo>
                <a:lnTo>
                  <a:pt x="5648325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" name="object 31"/>
          <p:cNvGrpSpPr/>
          <p:nvPr/>
        </p:nvGrpSpPr>
        <p:grpSpPr>
          <a:xfrm>
            <a:off x="535940" y="536498"/>
            <a:ext cx="5760720" cy="786765"/>
            <a:chOff x="535940" y="536498"/>
            <a:chExt cx="5760720" cy="786765"/>
          </a:xfrm>
        </p:grpSpPr>
        <p:sp>
          <p:nvSpPr>
            <p:cNvPr id="32" name="object 32"/>
            <p:cNvSpPr/>
            <p:nvPr/>
          </p:nvSpPr>
          <p:spPr>
            <a:xfrm>
              <a:off x="1255769" y="1130300"/>
              <a:ext cx="5041265" cy="7620"/>
            </a:xfrm>
            <a:custGeom>
              <a:avLst/>
              <a:gdLst/>
              <a:ahLst/>
              <a:cxnLst/>
              <a:rect l="l" t="t" r="r" b="b"/>
              <a:pathLst>
                <a:path w="5041265" h="7619">
                  <a:moveTo>
                    <a:pt x="0" y="7258"/>
                  </a:moveTo>
                  <a:lnTo>
                    <a:pt x="5040890" y="7258"/>
                  </a:lnTo>
                  <a:lnTo>
                    <a:pt x="5040890" y="0"/>
                  </a:lnTo>
                  <a:lnTo>
                    <a:pt x="0" y="0"/>
                  </a:lnTo>
                  <a:lnTo>
                    <a:pt x="0" y="7258"/>
                  </a:lnTo>
                  <a:close/>
                </a:path>
              </a:pathLst>
            </a:custGeom>
            <a:solidFill>
              <a:srgbClr val="BAE6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255769" y="1136896"/>
              <a:ext cx="5041265" cy="13335"/>
            </a:xfrm>
            <a:custGeom>
              <a:avLst/>
              <a:gdLst/>
              <a:ahLst/>
              <a:cxnLst/>
              <a:rect l="l" t="t" r="r" b="b"/>
              <a:pathLst>
                <a:path w="5041265" h="13334">
                  <a:moveTo>
                    <a:pt x="0" y="13229"/>
                  </a:moveTo>
                  <a:lnTo>
                    <a:pt x="5040890" y="13229"/>
                  </a:lnTo>
                  <a:lnTo>
                    <a:pt x="5040890" y="0"/>
                  </a:lnTo>
                  <a:lnTo>
                    <a:pt x="0" y="0"/>
                  </a:lnTo>
                  <a:lnTo>
                    <a:pt x="0" y="13229"/>
                  </a:lnTo>
                  <a:close/>
                </a:path>
              </a:pathLst>
            </a:custGeom>
            <a:solidFill>
              <a:srgbClr val="BD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255769" y="1149476"/>
              <a:ext cx="5041265" cy="13335"/>
            </a:xfrm>
            <a:custGeom>
              <a:avLst/>
              <a:gdLst/>
              <a:ahLst/>
              <a:cxnLst/>
              <a:rect l="l" t="t" r="r" b="b"/>
              <a:pathLst>
                <a:path w="5041265" h="13334">
                  <a:moveTo>
                    <a:pt x="0" y="13229"/>
                  </a:moveTo>
                  <a:lnTo>
                    <a:pt x="5040890" y="13229"/>
                  </a:lnTo>
                  <a:lnTo>
                    <a:pt x="5040890" y="0"/>
                  </a:lnTo>
                  <a:lnTo>
                    <a:pt x="0" y="0"/>
                  </a:lnTo>
                  <a:lnTo>
                    <a:pt x="0" y="13229"/>
                  </a:lnTo>
                  <a:close/>
                </a:path>
              </a:pathLst>
            </a:custGeom>
            <a:solidFill>
              <a:srgbClr val="C1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223873" y="1162049"/>
              <a:ext cx="5073015" cy="13335"/>
            </a:xfrm>
            <a:custGeom>
              <a:avLst/>
              <a:gdLst/>
              <a:ahLst/>
              <a:cxnLst/>
              <a:rect l="l" t="t" r="r" b="b"/>
              <a:pathLst>
                <a:path w="5073015" h="13334">
                  <a:moveTo>
                    <a:pt x="5072786" y="0"/>
                  </a:moveTo>
                  <a:lnTo>
                    <a:pt x="0" y="0"/>
                  </a:lnTo>
                  <a:lnTo>
                    <a:pt x="0" y="889"/>
                  </a:lnTo>
                  <a:lnTo>
                    <a:pt x="0" y="13233"/>
                  </a:lnTo>
                  <a:lnTo>
                    <a:pt x="5072786" y="13233"/>
                  </a:lnTo>
                  <a:lnTo>
                    <a:pt x="5072786" y="889"/>
                  </a:lnTo>
                  <a:lnTo>
                    <a:pt x="5072786" y="0"/>
                  </a:lnTo>
                  <a:close/>
                </a:path>
              </a:pathLst>
            </a:custGeom>
            <a:solidFill>
              <a:srgbClr val="C4E9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223876" y="1174612"/>
              <a:ext cx="5073015" cy="13335"/>
            </a:xfrm>
            <a:custGeom>
              <a:avLst/>
              <a:gdLst/>
              <a:ahLst/>
              <a:cxnLst/>
              <a:rect l="l" t="t" r="r" b="b"/>
              <a:pathLst>
                <a:path w="5073015" h="13334">
                  <a:moveTo>
                    <a:pt x="0" y="13229"/>
                  </a:moveTo>
                  <a:lnTo>
                    <a:pt x="5072783" y="13229"/>
                  </a:lnTo>
                  <a:lnTo>
                    <a:pt x="5072783" y="0"/>
                  </a:lnTo>
                  <a:lnTo>
                    <a:pt x="0" y="0"/>
                  </a:lnTo>
                  <a:lnTo>
                    <a:pt x="0" y="13229"/>
                  </a:lnTo>
                  <a:close/>
                </a:path>
              </a:pathLst>
            </a:custGeom>
            <a:solidFill>
              <a:srgbClr val="C9E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223876" y="1187180"/>
              <a:ext cx="5073015" cy="13335"/>
            </a:xfrm>
            <a:custGeom>
              <a:avLst/>
              <a:gdLst/>
              <a:ahLst/>
              <a:cxnLst/>
              <a:rect l="l" t="t" r="r" b="b"/>
              <a:pathLst>
                <a:path w="5073015" h="13334">
                  <a:moveTo>
                    <a:pt x="0" y="13229"/>
                  </a:moveTo>
                  <a:lnTo>
                    <a:pt x="5072783" y="13229"/>
                  </a:lnTo>
                  <a:lnTo>
                    <a:pt x="5072783" y="0"/>
                  </a:lnTo>
                  <a:lnTo>
                    <a:pt x="0" y="0"/>
                  </a:lnTo>
                  <a:lnTo>
                    <a:pt x="0" y="13229"/>
                  </a:lnTo>
                  <a:close/>
                </a:path>
              </a:pathLst>
            </a:custGeom>
            <a:solidFill>
              <a:srgbClr val="CC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35940" y="1199755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5760720" y="0"/>
                  </a:moveTo>
                  <a:lnTo>
                    <a:pt x="0" y="0"/>
                  </a:lnTo>
                  <a:lnTo>
                    <a:pt x="0" y="6565"/>
                  </a:lnTo>
                  <a:lnTo>
                    <a:pt x="0" y="13233"/>
                  </a:lnTo>
                  <a:lnTo>
                    <a:pt x="5760720" y="13233"/>
                  </a:lnTo>
                  <a:lnTo>
                    <a:pt x="5760720" y="6565"/>
                  </a:lnTo>
                  <a:lnTo>
                    <a:pt x="5760720" y="0"/>
                  </a:lnTo>
                  <a:close/>
                </a:path>
              </a:pathLst>
            </a:custGeom>
            <a:solidFill>
              <a:srgbClr val="D0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35940" y="1212328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E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35940" y="1224896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F0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35940" y="1237464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35940" y="1250032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F2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35940" y="1262612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F4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35940" y="1269766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35940" y="1283044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35940" y="1296323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35940" y="1309601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67135" y="539767"/>
              <a:ext cx="688975" cy="623570"/>
            </a:xfrm>
            <a:custGeom>
              <a:avLst/>
              <a:gdLst/>
              <a:ahLst/>
              <a:cxnLst/>
              <a:rect l="l" t="t" r="r" b="b"/>
              <a:pathLst>
                <a:path w="688975" h="623569">
                  <a:moveTo>
                    <a:pt x="688634" y="623164"/>
                  </a:moveTo>
                  <a:lnTo>
                    <a:pt x="0" y="623164"/>
                  </a:lnTo>
                  <a:lnTo>
                    <a:pt x="0" y="0"/>
                  </a:lnTo>
                  <a:lnTo>
                    <a:pt x="688634" y="0"/>
                  </a:lnTo>
                  <a:lnTo>
                    <a:pt x="688634" y="623164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67135" y="539767"/>
              <a:ext cx="688975" cy="623570"/>
            </a:xfrm>
            <a:custGeom>
              <a:avLst/>
              <a:gdLst/>
              <a:ahLst/>
              <a:cxnLst/>
              <a:rect l="l" t="t" r="r" b="b"/>
              <a:pathLst>
                <a:path w="688975" h="623569">
                  <a:moveTo>
                    <a:pt x="0" y="0"/>
                  </a:moveTo>
                  <a:lnTo>
                    <a:pt x="688634" y="0"/>
                  </a:lnTo>
                  <a:lnTo>
                    <a:pt x="688634" y="623157"/>
                  </a:lnTo>
                  <a:lnTo>
                    <a:pt x="0" y="623157"/>
                  </a:lnTo>
                  <a:lnTo>
                    <a:pt x="0" y="0"/>
                  </a:lnTo>
                  <a:close/>
                </a:path>
              </a:pathLst>
            </a:custGeom>
            <a:ln w="6537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38140" y="580290"/>
              <a:ext cx="678180" cy="620395"/>
            </a:xfrm>
            <a:custGeom>
              <a:avLst/>
              <a:gdLst/>
              <a:ahLst/>
              <a:cxnLst/>
              <a:rect l="l" t="t" r="r" b="b"/>
              <a:pathLst>
                <a:path w="678180" h="620394">
                  <a:moveTo>
                    <a:pt x="0" y="0"/>
                  </a:moveTo>
                  <a:lnTo>
                    <a:pt x="678178" y="0"/>
                  </a:lnTo>
                </a:path>
                <a:path w="678180" h="620394">
                  <a:moveTo>
                    <a:pt x="0" y="25857"/>
                  </a:moveTo>
                  <a:lnTo>
                    <a:pt x="678178" y="25857"/>
                  </a:lnTo>
                </a:path>
                <a:path w="678180" h="620394">
                  <a:moveTo>
                    <a:pt x="0" y="51688"/>
                  </a:moveTo>
                  <a:lnTo>
                    <a:pt x="678178" y="51688"/>
                  </a:lnTo>
                </a:path>
                <a:path w="678180" h="620394">
                  <a:moveTo>
                    <a:pt x="0" y="77545"/>
                  </a:moveTo>
                  <a:lnTo>
                    <a:pt x="678178" y="77545"/>
                  </a:lnTo>
                </a:path>
                <a:path w="678180" h="620394">
                  <a:moveTo>
                    <a:pt x="0" y="103376"/>
                  </a:moveTo>
                  <a:lnTo>
                    <a:pt x="678178" y="103376"/>
                  </a:lnTo>
                </a:path>
                <a:path w="678180" h="620394">
                  <a:moveTo>
                    <a:pt x="0" y="387682"/>
                  </a:moveTo>
                  <a:lnTo>
                    <a:pt x="678178" y="387682"/>
                  </a:lnTo>
                </a:path>
                <a:path w="678180" h="620394">
                  <a:moveTo>
                    <a:pt x="0" y="594416"/>
                  </a:moveTo>
                  <a:lnTo>
                    <a:pt x="678178" y="594416"/>
                  </a:lnTo>
                </a:path>
                <a:path w="678180" h="620394">
                  <a:moveTo>
                    <a:pt x="0" y="620273"/>
                  </a:moveTo>
                  <a:lnTo>
                    <a:pt x="678178" y="620273"/>
                  </a:lnTo>
                </a:path>
              </a:pathLst>
            </a:custGeom>
            <a:ln w="8765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00879" y="620683"/>
              <a:ext cx="549275" cy="541655"/>
            </a:xfrm>
            <a:custGeom>
              <a:avLst/>
              <a:gdLst/>
              <a:ahLst/>
              <a:cxnLst/>
              <a:rect l="l" t="t" r="r" b="b"/>
              <a:pathLst>
                <a:path w="549275" h="541655">
                  <a:moveTo>
                    <a:pt x="274548" y="541331"/>
                  </a:moveTo>
                  <a:lnTo>
                    <a:pt x="225191" y="536971"/>
                  </a:lnTo>
                  <a:lnTo>
                    <a:pt x="178739" y="524400"/>
                  </a:lnTo>
                  <a:lnTo>
                    <a:pt x="135967" y="504382"/>
                  </a:lnTo>
                  <a:lnTo>
                    <a:pt x="97650" y="477682"/>
                  </a:lnTo>
                  <a:lnTo>
                    <a:pt x="64562" y="445063"/>
                  </a:lnTo>
                  <a:lnTo>
                    <a:pt x="37478" y="407289"/>
                  </a:lnTo>
                  <a:lnTo>
                    <a:pt x="17173" y="365124"/>
                  </a:lnTo>
                  <a:lnTo>
                    <a:pt x="4422" y="319332"/>
                  </a:lnTo>
                  <a:lnTo>
                    <a:pt x="0" y="270678"/>
                  </a:lnTo>
                  <a:lnTo>
                    <a:pt x="4422" y="222022"/>
                  </a:lnTo>
                  <a:lnTo>
                    <a:pt x="17173" y="176227"/>
                  </a:lnTo>
                  <a:lnTo>
                    <a:pt x="37478" y="134058"/>
                  </a:lnTo>
                  <a:lnTo>
                    <a:pt x="64562" y="96280"/>
                  </a:lnTo>
                  <a:lnTo>
                    <a:pt x="97650" y="63657"/>
                  </a:lnTo>
                  <a:lnTo>
                    <a:pt x="135967" y="36954"/>
                  </a:lnTo>
                  <a:lnTo>
                    <a:pt x="178739" y="16933"/>
                  </a:lnTo>
                  <a:lnTo>
                    <a:pt x="225191" y="4360"/>
                  </a:lnTo>
                  <a:lnTo>
                    <a:pt x="274548" y="0"/>
                  </a:lnTo>
                  <a:lnTo>
                    <a:pt x="323896" y="4360"/>
                  </a:lnTo>
                  <a:lnTo>
                    <a:pt x="370342" y="16933"/>
                  </a:lnTo>
                  <a:lnTo>
                    <a:pt x="413111" y="36954"/>
                  </a:lnTo>
                  <a:lnTo>
                    <a:pt x="451427" y="63657"/>
                  </a:lnTo>
                  <a:lnTo>
                    <a:pt x="484516" y="96280"/>
                  </a:lnTo>
                  <a:lnTo>
                    <a:pt x="511601" y="134058"/>
                  </a:lnTo>
                  <a:lnTo>
                    <a:pt x="531908" y="176227"/>
                  </a:lnTo>
                  <a:lnTo>
                    <a:pt x="544660" y="222022"/>
                  </a:lnTo>
                  <a:lnTo>
                    <a:pt x="549083" y="270678"/>
                  </a:lnTo>
                  <a:lnTo>
                    <a:pt x="544660" y="319332"/>
                  </a:lnTo>
                  <a:lnTo>
                    <a:pt x="531908" y="365124"/>
                  </a:lnTo>
                  <a:lnTo>
                    <a:pt x="511601" y="407289"/>
                  </a:lnTo>
                  <a:lnTo>
                    <a:pt x="484516" y="445063"/>
                  </a:lnTo>
                  <a:lnTo>
                    <a:pt x="451427" y="477682"/>
                  </a:lnTo>
                  <a:lnTo>
                    <a:pt x="413111" y="504382"/>
                  </a:lnTo>
                  <a:lnTo>
                    <a:pt x="370342" y="524400"/>
                  </a:lnTo>
                  <a:lnTo>
                    <a:pt x="323896" y="536971"/>
                  </a:lnTo>
                  <a:lnTo>
                    <a:pt x="274548" y="5413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xfrm>
            <a:off x="525440" y="500697"/>
            <a:ext cx="31527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u="dbl" strike="dblStrike" spc="382" baseline="-5401" dirty="0">
                <a:solidFill>
                  <a:srgbClr val="000000"/>
                </a:solidFill>
                <a:uFill>
                  <a:solidFill>
                    <a:srgbClr val="00ADEF"/>
                  </a:solidFill>
                </a:uFill>
                <a:latin typeface="Arial Black"/>
                <a:cs typeface="Arial Black"/>
              </a:rPr>
              <a:t> </a:t>
            </a:r>
            <a:r>
              <a:rPr sz="5400" u="dbl" strike="dblStrike" baseline="-5401" dirty="0">
                <a:solidFill>
                  <a:srgbClr val="000000"/>
                </a:solidFill>
                <a:uFill>
                  <a:solidFill>
                    <a:srgbClr val="00ADEF"/>
                  </a:solidFill>
                </a:uFill>
                <a:latin typeface="Arial Black"/>
                <a:cs typeface="Arial Black"/>
              </a:rPr>
              <a:t>6</a:t>
            </a:r>
            <a:r>
              <a:rPr sz="5400" strike="noStrike" spc="1110" baseline="-5401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2800" strike="noStrike" spc="204" dirty="0">
                <a:solidFill>
                  <a:srgbClr val="000000"/>
                </a:solidFill>
                <a:latin typeface="Arial"/>
                <a:cs typeface="Arial"/>
              </a:rPr>
              <a:t>Determiners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2286635" y="6113145"/>
            <a:ext cx="4013835" cy="1350010"/>
            <a:chOff x="2286635" y="6113145"/>
            <a:chExt cx="4013835" cy="1350010"/>
          </a:xfrm>
        </p:grpSpPr>
        <p:sp>
          <p:nvSpPr>
            <p:cNvPr id="54" name="object 54"/>
            <p:cNvSpPr/>
            <p:nvPr/>
          </p:nvSpPr>
          <p:spPr>
            <a:xfrm>
              <a:off x="2286635" y="6113145"/>
              <a:ext cx="4013835" cy="1350010"/>
            </a:xfrm>
            <a:custGeom>
              <a:avLst/>
              <a:gdLst/>
              <a:ahLst/>
              <a:cxnLst/>
              <a:rect l="l" t="t" r="r" b="b"/>
              <a:pathLst>
                <a:path w="4013835" h="1350009">
                  <a:moveTo>
                    <a:pt x="4013835" y="1350009"/>
                  </a:moveTo>
                  <a:lnTo>
                    <a:pt x="0" y="1350009"/>
                  </a:lnTo>
                  <a:lnTo>
                    <a:pt x="0" y="0"/>
                  </a:lnTo>
                  <a:lnTo>
                    <a:pt x="4013835" y="0"/>
                  </a:lnTo>
                  <a:lnTo>
                    <a:pt x="4013835" y="1350009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939893" y="6113145"/>
              <a:ext cx="1360805" cy="100965"/>
            </a:xfrm>
            <a:custGeom>
              <a:avLst/>
              <a:gdLst/>
              <a:ahLst/>
              <a:cxnLst/>
              <a:rect l="l" t="t" r="r" b="b"/>
              <a:pathLst>
                <a:path w="1360804" h="100964">
                  <a:moveTo>
                    <a:pt x="887130" y="100739"/>
                  </a:moveTo>
                  <a:lnTo>
                    <a:pt x="813237" y="100185"/>
                  </a:lnTo>
                  <a:lnTo>
                    <a:pt x="740620" y="98546"/>
                  </a:lnTo>
                  <a:lnTo>
                    <a:pt x="669428" y="95856"/>
                  </a:lnTo>
                  <a:lnTo>
                    <a:pt x="599808" y="92150"/>
                  </a:lnTo>
                  <a:lnTo>
                    <a:pt x="531909" y="87461"/>
                  </a:lnTo>
                  <a:lnTo>
                    <a:pt x="465879" y="81825"/>
                  </a:lnTo>
                  <a:lnTo>
                    <a:pt x="401866" y="75275"/>
                  </a:lnTo>
                  <a:lnTo>
                    <a:pt x="340017" y="67846"/>
                  </a:lnTo>
                  <a:lnTo>
                    <a:pt x="280481" y="59571"/>
                  </a:lnTo>
                  <a:lnTo>
                    <a:pt x="223407" y="50487"/>
                  </a:lnTo>
                  <a:lnTo>
                    <a:pt x="168941" y="40626"/>
                  </a:lnTo>
                  <a:lnTo>
                    <a:pt x="117233" y="30023"/>
                  </a:lnTo>
                  <a:lnTo>
                    <a:pt x="68430" y="18712"/>
                  </a:lnTo>
                  <a:lnTo>
                    <a:pt x="22680" y="6728"/>
                  </a:lnTo>
                  <a:lnTo>
                    <a:pt x="0" y="0"/>
                  </a:lnTo>
                  <a:lnTo>
                    <a:pt x="1360576" y="0"/>
                  </a:lnTo>
                  <a:lnTo>
                    <a:pt x="1360576" y="76484"/>
                  </a:lnTo>
                  <a:lnTo>
                    <a:pt x="1308379" y="81825"/>
                  </a:lnTo>
                  <a:lnTo>
                    <a:pt x="1242349" y="87461"/>
                  </a:lnTo>
                  <a:lnTo>
                    <a:pt x="1174450" y="92150"/>
                  </a:lnTo>
                  <a:lnTo>
                    <a:pt x="1104831" y="95856"/>
                  </a:lnTo>
                  <a:lnTo>
                    <a:pt x="1033639" y="98546"/>
                  </a:lnTo>
                  <a:lnTo>
                    <a:pt x="961023" y="100185"/>
                  </a:lnTo>
                  <a:lnTo>
                    <a:pt x="887130" y="1007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2286635" y="6113145"/>
            <a:ext cx="4013835" cy="135001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07314" marR="1244600">
              <a:lnSpc>
                <a:spcPct val="100000"/>
              </a:lnSpc>
              <a:spcBef>
                <a:spcPts val="505"/>
              </a:spcBef>
            </a:pPr>
            <a:r>
              <a:rPr sz="1600" spc="-75" dirty="0">
                <a:latin typeface="Trebuchet MS"/>
                <a:cs typeface="Trebuchet MS"/>
              </a:rPr>
              <a:t>This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b="1" spc="65" dirty="0">
                <a:solidFill>
                  <a:srgbClr val="00ADEF"/>
                </a:solidFill>
                <a:latin typeface="Trebuchet MS"/>
                <a:cs typeface="Trebuchet MS"/>
              </a:rPr>
              <a:t>a </a:t>
            </a:r>
            <a:r>
              <a:rPr sz="1600" spc="-90" dirty="0">
                <a:latin typeface="Trebuchet MS"/>
                <a:cs typeface="Trebuchet MS"/>
              </a:rPr>
              <a:t>picture of </a:t>
            </a:r>
            <a:r>
              <a:rPr sz="1600" b="1" spc="5" dirty="0">
                <a:solidFill>
                  <a:srgbClr val="00ADEF"/>
                </a:solidFill>
                <a:latin typeface="Trebuchet MS"/>
                <a:cs typeface="Trebuchet MS"/>
              </a:rPr>
              <a:t>an</a:t>
            </a:r>
            <a:r>
              <a:rPr sz="1600" b="1" spc="-33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elephant.  </a:t>
            </a:r>
            <a:r>
              <a:rPr sz="1600" spc="-50" dirty="0">
                <a:latin typeface="Trebuchet MS"/>
                <a:cs typeface="Trebuchet MS"/>
              </a:rPr>
              <a:t>Rudy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25" dirty="0">
                <a:latin typeface="Trebuchet MS"/>
                <a:cs typeface="Trebuchet MS"/>
              </a:rPr>
              <a:t>reading </a:t>
            </a:r>
            <a:r>
              <a:rPr sz="1600" b="1" spc="65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r>
              <a:rPr sz="1600" b="1" spc="-245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book.</a:t>
            </a:r>
            <a:endParaRPr sz="1600">
              <a:latin typeface="Trebuchet MS"/>
              <a:cs typeface="Trebuchet MS"/>
            </a:endParaRPr>
          </a:p>
          <a:p>
            <a:pPr marL="107314">
              <a:lnSpc>
                <a:spcPct val="100000"/>
              </a:lnSpc>
            </a:pPr>
            <a:r>
              <a:rPr sz="1600" spc="65" dirty="0">
                <a:latin typeface="Trebuchet MS"/>
                <a:cs typeface="Trebuchet MS"/>
              </a:rPr>
              <a:t>Mom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bought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20" dirty="0">
                <a:latin typeface="Trebuchet MS"/>
                <a:cs typeface="Trebuchet MS"/>
              </a:rPr>
              <a:t>me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b="1" spc="65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r>
              <a:rPr sz="1600" b="1" spc="-85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600" spc="-20" dirty="0">
                <a:latin typeface="Trebuchet MS"/>
                <a:cs typeface="Trebuchet MS"/>
              </a:rPr>
              <a:t>new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dress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today.</a:t>
            </a:r>
            <a:endParaRPr sz="1600">
              <a:latin typeface="Trebuchet MS"/>
              <a:cs typeface="Trebuchet MS"/>
            </a:endParaRPr>
          </a:p>
          <a:p>
            <a:pPr marL="107314" marR="161925">
              <a:lnSpc>
                <a:spcPct val="100000"/>
              </a:lnSpc>
            </a:pPr>
            <a:r>
              <a:rPr sz="1600" spc="-85" dirty="0">
                <a:latin typeface="Trebuchet MS"/>
                <a:cs typeface="Trebuchet MS"/>
              </a:rPr>
              <a:t>You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110" dirty="0">
                <a:latin typeface="Trebuchet MS"/>
                <a:cs typeface="Trebuchet MS"/>
              </a:rPr>
              <a:t>will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need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b="1" spc="5" dirty="0">
                <a:solidFill>
                  <a:srgbClr val="00ADEF"/>
                </a:solidFill>
                <a:latin typeface="Trebuchet MS"/>
                <a:cs typeface="Trebuchet MS"/>
              </a:rPr>
              <a:t>an</a:t>
            </a:r>
            <a:r>
              <a:rPr sz="1600" b="1" spc="-85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umbrella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20" dirty="0">
                <a:latin typeface="Trebuchet MS"/>
                <a:cs typeface="Trebuchet MS"/>
              </a:rPr>
              <a:t>when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you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40" dirty="0">
                <a:latin typeface="Trebuchet MS"/>
                <a:cs typeface="Trebuchet MS"/>
              </a:rPr>
              <a:t>go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105" dirty="0">
                <a:latin typeface="Trebuchet MS"/>
                <a:cs typeface="Trebuchet MS"/>
              </a:rPr>
              <a:t>out.  </a:t>
            </a:r>
            <a:r>
              <a:rPr sz="1600" spc="-20" dirty="0">
                <a:latin typeface="Trebuchet MS"/>
                <a:cs typeface="Trebuchet MS"/>
              </a:rPr>
              <a:t>She </a:t>
            </a:r>
            <a:r>
              <a:rPr sz="1600" spc="-40" dirty="0">
                <a:latin typeface="Trebuchet MS"/>
                <a:cs typeface="Trebuchet MS"/>
              </a:rPr>
              <a:t>eats </a:t>
            </a:r>
            <a:r>
              <a:rPr sz="1600" b="1" spc="5" dirty="0">
                <a:solidFill>
                  <a:srgbClr val="00ADEF"/>
                </a:solidFill>
                <a:latin typeface="Trebuchet MS"/>
                <a:cs typeface="Trebuchet MS"/>
              </a:rPr>
              <a:t>an </a:t>
            </a:r>
            <a:r>
              <a:rPr sz="1600" spc="-30" dirty="0">
                <a:latin typeface="Trebuchet MS"/>
                <a:cs typeface="Trebuchet MS"/>
              </a:rPr>
              <a:t>apple </a:t>
            </a:r>
            <a:r>
              <a:rPr sz="1600" b="1" spc="65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r>
              <a:rPr sz="1600" b="1" spc="-35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day.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pc="10" dirty="0"/>
              <a:t>71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527050" y="1701952"/>
            <a:ext cx="5769610" cy="41802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0" marR="276225">
              <a:lnSpc>
                <a:spcPct val="100000"/>
              </a:lnSpc>
              <a:spcBef>
                <a:spcPts val="100"/>
              </a:spcBef>
            </a:pPr>
            <a:r>
              <a:rPr sz="1800" b="1" spc="-80" dirty="0">
                <a:latin typeface="Trebuchet MS"/>
                <a:cs typeface="Trebuchet MS"/>
              </a:rPr>
              <a:t>Determiners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spc="-15" dirty="0">
                <a:latin typeface="Trebuchet MS"/>
                <a:cs typeface="Trebuchet MS"/>
              </a:rPr>
              <a:t>words such </a:t>
            </a:r>
            <a:r>
              <a:rPr sz="1800" spc="60" dirty="0">
                <a:latin typeface="Trebuchet MS"/>
                <a:cs typeface="Trebuchet MS"/>
              </a:rPr>
              <a:t>as </a:t>
            </a:r>
            <a:r>
              <a:rPr sz="1800" b="1" spc="-125" dirty="0">
                <a:latin typeface="Trebuchet MS"/>
                <a:cs typeface="Trebuchet MS"/>
              </a:rPr>
              <a:t>this</a:t>
            </a:r>
            <a:r>
              <a:rPr sz="1800" spc="-125" dirty="0">
                <a:latin typeface="Trebuchet MS"/>
                <a:cs typeface="Trebuchet MS"/>
              </a:rPr>
              <a:t>, </a:t>
            </a:r>
            <a:r>
              <a:rPr sz="1800" b="1" spc="-95" dirty="0">
                <a:latin typeface="Trebuchet MS"/>
                <a:cs typeface="Trebuchet MS"/>
              </a:rPr>
              <a:t>those</a:t>
            </a:r>
            <a:r>
              <a:rPr sz="1800" spc="-95" dirty="0">
                <a:latin typeface="Trebuchet MS"/>
                <a:cs typeface="Trebuchet MS"/>
              </a:rPr>
              <a:t>, </a:t>
            </a:r>
            <a:r>
              <a:rPr sz="1800" b="1" spc="-110" dirty="0">
                <a:latin typeface="Trebuchet MS"/>
                <a:cs typeface="Trebuchet MS"/>
              </a:rPr>
              <a:t>my</a:t>
            </a:r>
            <a:r>
              <a:rPr sz="1800" spc="-110" dirty="0">
                <a:latin typeface="Trebuchet MS"/>
                <a:cs typeface="Trebuchet MS"/>
              </a:rPr>
              <a:t>, </a:t>
            </a:r>
            <a:r>
              <a:rPr sz="1800" b="1" spc="-140" dirty="0">
                <a:latin typeface="Trebuchet MS"/>
                <a:cs typeface="Trebuchet MS"/>
              </a:rPr>
              <a:t>their</a:t>
            </a:r>
            <a:r>
              <a:rPr sz="1800" spc="-140" dirty="0">
                <a:latin typeface="Trebuchet MS"/>
                <a:cs typeface="Trebuchet MS"/>
              </a:rPr>
              <a:t>,  </a:t>
            </a:r>
            <a:r>
              <a:rPr sz="1800" b="1" spc="-100" dirty="0">
                <a:latin typeface="Trebuchet MS"/>
                <a:cs typeface="Trebuchet MS"/>
              </a:rPr>
              <a:t>which</a:t>
            </a:r>
            <a:r>
              <a:rPr sz="1800" spc="-100" dirty="0">
                <a:latin typeface="Trebuchet MS"/>
                <a:cs typeface="Trebuchet MS"/>
              </a:rPr>
              <a:t>. They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spc="-50" dirty="0">
                <a:latin typeface="Trebuchet MS"/>
                <a:cs typeface="Trebuchet MS"/>
              </a:rPr>
              <a:t>special </a:t>
            </a:r>
            <a:r>
              <a:rPr sz="1800" spc="-90" dirty="0">
                <a:latin typeface="Trebuchet MS"/>
                <a:cs typeface="Trebuchet MS"/>
              </a:rPr>
              <a:t>adjectives </a:t>
            </a:r>
            <a:r>
              <a:rPr sz="1800" spc="-114" dirty="0">
                <a:latin typeface="Trebuchet MS"/>
                <a:cs typeface="Trebuchet MS"/>
              </a:rPr>
              <a:t>that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dirty="0">
                <a:latin typeface="Trebuchet MS"/>
                <a:cs typeface="Trebuchet MS"/>
              </a:rPr>
              <a:t>used</a:t>
            </a:r>
            <a:r>
              <a:rPr sz="1800" spc="-160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before  </a:t>
            </a:r>
            <a:r>
              <a:rPr sz="1800" spc="-35" dirty="0">
                <a:latin typeface="Trebuchet MS"/>
                <a:cs typeface="Trebuchet MS"/>
              </a:rPr>
              <a:t>nouns.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2400" spc="-150" dirty="0">
                <a:solidFill>
                  <a:srgbClr val="00ADEF"/>
                </a:solidFill>
                <a:latin typeface="Verdana"/>
                <a:cs typeface="Verdana"/>
              </a:rPr>
              <a:t>The</a:t>
            </a:r>
            <a:r>
              <a:rPr sz="2400" spc="-250" dirty="0">
                <a:solidFill>
                  <a:srgbClr val="00ADEF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00ADEF"/>
                </a:solidFill>
                <a:latin typeface="Verdana"/>
                <a:cs typeface="Verdana"/>
              </a:rPr>
              <a:t>Articles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50">
              <a:latin typeface="Verdana"/>
              <a:cs typeface="Verdana"/>
            </a:endParaRPr>
          </a:p>
          <a:p>
            <a:pPr marL="213995" marR="306705">
              <a:lnSpc>
                <a:spcPct val="100000"/>
              </a:lnSpc>
            </a:pP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15" dirty="0">
                <a:latin typeface="Trebuchet MS"/>
                <a:cs typeface="Trebuchet MS"/>
              </a:rPr>
              <a:t>words </a:t>
            </a:r>
            <a:r>
              <a:rPr sz="1800" b="1" spc="-75" dirty="0">
                <a:latin typeface="Trebuchet MS"/>
                <a:cs typeface="Trebuchet MS"/>
              </a:rPr>
              <a:t>a</a:t>
            </a:r>
            <a:r>
              <a:rPr sz="1800" spc="-75" dirty="0">
                <a:latin typeface="Trebuchet MS"/>
                <a:cs typeface="Trebuchet MS"/>
              </a:rPr>
              <a:t>, </a:t>
            </a:r>
            <a:r>
              <a:rPr sz="1800" b="1" spc="5" dirty="0">
                <a:latin typeface="Trebuchet MS"/>
                <a:cs typeface="Trebuchet MS"/>
              </a:rPr>
              <a:t>an </a:t>
            </a:r>
            <a:r>
              <a:rPr sz="1800" spc="10" dirty="0">
                <a:latin typeface="Trebuchet MS"/>
                <a:cs typeface="Trebuchet MS"/>
              </a:rPr>
              <a:t>and </a:t>
            </a:r>
            <a:r>
              <a:rPr sz="1800" b="1" spc="-105" dirty="0">
                <a:latin typeface="Trebuchet MS"/>
                <a:cs typeface="Trebuchet MS"/>
              </a:rPr>
              <a:t>the </a:t>
            </a:r>
            <a:r>
              <a:rPr sz="1800" spc="-25" dirty="0">
                <a:latin typeface="Trebuchet MS"/>
                <a:cs typeface="Trebuchet MS"/>
              </a:rPr>
              <a:t>belong </a:t>
            </a:r>
            <a:r>
              <a:rPr sz="1800" spc="-125" dirty="0">
                <a:latin typeface="Trebuchet MS"/>
                <a:cs typeface="Trebuchet MS"/>
              </a:rPr>
              <a:t>to </a:t>
            </a:r>
            <a:r>
              <a:rPr sz="1800" spc="-85" dirty="0">
                <a:latin typeface="Trebuchet MS"/>
                <a:cs typeface="Trebuchet MS"/>
              </a:rPr>
              <a:t>this </a:t>
            </a:r>
            <a:r>
              <a:rPr sz="1800" spc="-10" dirty="0">
                <a:latin typeface="Trebuchet MS"/>
                <a:cs typeface="Trebuchet MS"/>
              </a:rPr>
              <a:t>group</a:t>
            </a:r>
            <a:r>
              <a:rPr sz="1800" spc="-375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of </a:t>
            </a:r>
            <a:r>
              <a:rPr sz="1800" spc="-15" dirty="0">
                <a:latin typeface="Trebuchet MS"/>
                <a:cs typeface="Trebuchet MS"/>
              </a:rPr>
              <a:t>words  </a:t>
            </a:r>
            <a:r>
              <a:rPr sz="1800" spc="-70" dirty="0">
                <a:latin typeface="Trebuchet MS"/>
                <a:cs typeface="Trebuchet MS"/>
              </a:rPr>
              <a:t>called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b="1" spc="-95" dirty="0">
                <a:latin typeface="Trebuchet MS"/>
                <a:cs typeface="Trebuchet MS"/>
              </a:rPr>
              <a:t>determiners.</a:t>
            </a:r>
            <a:endParaRPr sz="1800">
              <a:latin typeface="Trebuchet MS"/>
              <a:cs typeface="Trebuchet MS"/>
            </a:endParaRPr>
          </a:p>
          <a:p>
            <a:pPr marL="213995" marR="414020">
              <a:lnSpc>
                <a:spcPct val="100000"/>
              </a:lnSpc>
              <a:spcBef>
                <a:spcPts val="565"/>
              </a:spcBef>
            </a:pP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15" dirty="0">
                <a:latin typeface="Trebuchet MS"/>
                <a:cs typeface="Trebuchet MS"/>
              </a:rPr>
              <a:t>words </a:t>
            </a:r>
            <a:r>
              <a:rPr sz="1800" b="1" spc="70" dirty="0">
                <a:latin typeface="Trebuchet MS"/>
                <a:cs typeface="Trebuchet MS"/>
              </a:rPr>
              <a:t>a</a:t>
            </a:r>
            <a:r>
              <a:rPr sz="1800" b="1" spc="-375" dirty="0">
                <a:latin typeface="Trebuchet MS"/>
                <a:cs typeface="Trebuchet MS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and </a:t>
            </a:r>
            <a:r>
              <a:rPr sz="1800" b="1" spc="5" dirty="0">
                <a:latin typeface="Trebuchet MS"/>
                <a:cs typeface="Trebuchet MS"/>
              </a:rPr>
              <a:t>an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spc="-70" dirty="0">
                <a:latin typeface="Trebuchet MS"/>
                <a:cs typeface="Trebuchet MS"/>
              </a:rPr>
              <a:t>called </a:t>
            </a:r>
            <a:r>
              <a:rPr sz="1800" b="1" spc="-100" dirty="0">
                <a:latin typeface="Trebuchet MS"/>
                <a:cs typeface="Trebuchet MS"/>
              </a:rPr>
              <a:t>indefinite </a:t>
            </a:r>
            <a:r>
              <a:rPr sz="1800" b="1" spc="-105" dirty="0">
                <a:latin typeface="Trebuchet MS"/>
                <a:cs typeface="Trebuchet MS"/>
              </a:rPr>
              <a:t>articles</a:t>
            </a:r>
            <a:r>
              <a:rPr sz="1800" spc="-105" dirty="0">
                <a:latin typeface="Trebuchet MS"/>
                <a:cs typeface="Trebuchet MS"/>
              </a:rPr>
              <a:t>. </a:t>
            </a:r>
            <a:r>
              <a:rPr sz="1800" spc="-95" dirty="0">
                <a:latin typeface="Trebuchet MS"/>
                <a:cs typeface="Trebuchet MS"/>
              </a:rPr>
              <a:t>You  </a:t>
            </a:r>
            <a:r>
              <a:rPr sz="1800" spc="-20" dirty="0">
                <a:latin typeface="Trebuchet MS"/>
                <a:cs typeface="Trebuchet MS"/>
              </a:rPr>
              <a:t>can </a:t>
            </a:r>
            <a:r>
              <a:rPr sz="1800" dirty="0">
                <a:latin typeface="Trebuchet MS"/>
                <a:cs typeface="Trebuchet MS"/>
              </a:rPr>
              <a:t>use </a:t>
            </a:r>
            <a:r>
              <a:rPr sz="1800" spc="-75" dirty="0">
                <a:latin typeface="Trebuchet MS"/>
                <a:cs typeface="Trebuchet MS"/>
              </a:rPr>
              <a:t>them </a:t>
            </a:r>
            <a:r>
              <a:rPr sz="1800" spc="-105" dirty="0">
                <a:latin typeface="Trebuchet MS"/>
                <a:cs typeface="Trebuchet MS"/>
              </a:rPr>
              <a:t>with </a:t>
            </a:r>
            <a:r>
              <a:rPr sz="1800" spc="-35" dirty="0">
                <a:latin typeface="Trebuchet MS"/>
                <a:cs typeface="Trebuchet MS"/>
              </a:rPr>
              <a:t>singular </a:t>
            </a:r>
            <a:r>
              <a:rPr sz="1800" spc="5" dirty="0">
                <a:latin typeface="Trebuchet MS"/>
                <a:cs typeface="Trebuchet MS"/>
              </a:rPr>
              <a:t>nouns </a:t>
            </a:r>
            <a:r>
              <a:rPr sz="1800" spc="-125" dirty="0">
                <a:latin typeface="Trebuchet MS"/>
                <a:cs typeface="Trebuchet MS"/>
              </a:rPr>
              <a:t>to </a:t>
            </a:r>
            <a:r>
              <a:rPr sz="1800" spc="-110" dirty="0">
                <a:latin typeface="Trebuchet MS"/>
                <a:cs typeface="Trebuchet MS"/>
              </a:rPr>
              <a:t>talk </a:t>
            </a:r>
            <a:r>
              <a:rPr sz="1800" spc="-45" dirty="0">
                <a:latin typeface="Trebuchet MS"/>
                <a:cs typeface="Trebuchet MS"/>
              </a:rPr>
              <a:t>about </a:t>
            </a:r>
            <a:r>
              <a:rPr sz="1800" spc="-20" dirty="0">
                <a:latin typeface="Trebuchet MS"/>
                <a:cs typeface="Trebuchet MS"/>
              </a:rPr>
              <a:t>any  </a:t>
            </a:r>
            <a:r>
              <a:rPr sz="1800" spc="-35" dirty="0">
                <a:latin typeface="Trebuchet MS"/>
                <a:cs typeface="Trebuchet MS"/>
              </a:rPr>
              <a:t>single </a:t>
            </a:r>
            <a:r>
              <a:rPr sz="1800" spc="-25" dirty="0">
                <a:latin typeface="Trebuchet MS"/>
                <a:cs typeface="Trebuchet MS"/>
              </a:rPr>
              <a:t>person </a:t>
            </a:r>
            <a:r>
              <a:rPr sz="1800" spc="-70" dirty="0">
                <a:latin typeface="Trebuchet MS"/>
                <a:cs typeface="Trebuchet MS"/>
              </a:rPr>
              <a:t>or</a:t>
            </a:r>
            <a:r>
              <a:rPr sz="1800" spc="-229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thing.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00">
              <a:latin typeface="Trebuchet MS"/>
              <a:cs typeface="Trebuchet MS"/>
            </a:endParaRPr>
          </a:p>
          <a:p>
            <a:pPr marL="3087370">
              <a:lnSpc>
                <a:spcPct val="100000"/>
              </a:lnSpc>
              <a:spcBef>
                <a:spcPts val="5"/>
              </a:spcBef>
            </a:pPr>
            <a:r>
              <a:rPr sz="1600" spc="5" dirty="0">
                <a:latin typeface="Trebuchet MS"/>
                <a:cs typeface="Trebuchet MS"/>
              </a:rPr>
              <a:t>Can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-35" dirty="0">
                <a:latin typeface="Trebuchet MS"/>
                <a:cs typeface="Trebuchet MS"/>
              </a:rPr>
              <a:t>hear</a:t>
            </a:r>
            <a:r>
              <a:rPr sz="1600" spc="-240" dirty="0">
                <a:latin typeface="Trebuchet MS"/>
                <a:cs typeface="Trebuchet MS"/>
              </a:rPr>
              <a:t> </a:t>
            </a:r>
            <a:r>
              <a:rPr sz="1600" b="1" spc="65" dirty="0">
                <a:latin typeface="Trebuchet MS"/>
                <a:cs typeface="Trebuchet MS"/>
              </a:rPr>
              <a:t>a</a:t>
            </a:r>
            <a:endParaRPr sz="1600">
              <a:latin typeface="Trebuchet MS"/>
              <a:cs typeface="Trebuchet MS"/>
            </a:endParaRPr>
          </a:p>
          <a:p>
            <a:pPr marL="3173095">
              <a:lnSpc>
                <a:spcPct val="100000"/>
              </a:lnSpc>
            </a:pPr>
            <a:r>
              <a:rPr sz="1600" spc="-65" dirty="0">
                <a:latin typeface="Trebuchet MS"/>
                <a:cs typeface="Trebuchet MS"/>
              </a:rPr>
              <a:t>bird </a:t>
            </a:r>
            <a:r>
              <a:rPr sz="1600" spc="-10" dirty="0">
                <a:latin typeface="Trebuchet MS"/>
                <a:cs typeface="Trebuchet MS"/>
              </a:rPr>
              <a:t>singing</a:t>
            </a:r>
            <a:r>
              <a:rPr sz="1600" spc="-110" dirty="0">
                <a:latin typeface="Trebuchet MS"/>
                <a:cs typeface="Trebuchet MS"/>
              </a:rPr>
              <a:t> </a:t>
            </a:r>
            <a:r>
              <a:rPr sz="1600" spc="120" dirty="0">
                <a:latin typeface="Trebuchet MS"/>
                <a:cs typeface="Trebuchet MS"/>
              </a:rPr>
              <a:t>?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05904" y="6981749"/>
            <a:ext cx="15849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spc="10" dirty="0">
                <a:latin typeface="Trebuchet MS"/>
                <a:cs typeface="Trebuchet MS"/>
              </a:rPr>
              <a:t>Do </a:t>
            </a:r>
            <a:r>
              <a:rPr sz="1600" spc="-30" dirty="0">
                <a:latin typeface="Trebuchet MS"/>
                <a:cs typeface="Trebuchet MS"/>
              </a:rPr>
              <a:t>you wear</a:t>
            </a:r>
            <a:r>
              <a:rPr sz="1600" spc="-275" dirty="0">
                <a:latin typeface="Trebuchet MS"/>
                <a:cs typeface="Trebuchet MS"/>
              </a:rPr>
              <a:t> </a:t>
            </a:r>
            <a:r>
              <a:rPr sz="1600" b="1" spc="65" dirty="0">
                <a:latin typeface="Trebuchet MS"/>
                <a:cs typeface="Trebuchet MS"/>
              </a:rPr>
              <a:t>a</a:t>
            </a:r>
            <a:endParaRPr sz="16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600" spc="-65" dirty="0">
                <a:latin typeface="Trebuchet MS"/>
                <a:cs typeface="Trebuchet MS"/>
              </a:rPr>
              <a:t>uniform </a:t>
            </a:r>
            <a:r>
              <a:rPr sz="1600" spc="-110" dirty="0">
                <a:latin typeface="Trebuchet MS"/>
                <a:cs typeface="Trebuchet MS"/>
              </a:rPr>
              <a:t>to</a:t>
            </a:r>
            <a:r>
              <a:rPr sz="1600" spc="-165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school?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03393" y="5619115"/>
            <a:ext cx="1728221" cy="584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86827" y="3470909"/>
            <a:ext cx="2133904" cy="16229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81425" y="2122804"/>
            <a:ext cx="2266928" cy="24993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48486" y="1904393"/>
            <a:ext cx="1017819" cy="10222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539867" y="5634354"/>
            <a:ext cx="2933700" cy="871219"/>
            <a:chOff x="539867" y="5634354"/>
            <a:chExt cx="2933700" cy="871219"/>
          </a:xfrm>
        </p:grpSpPr>
        <p:sp>
          <p:nvSpPr>
            <p:cNvPr id="7" name="object 7"/>
            <p:cNvSpPr/>
            <p:nvPr/>
          </p:nvSpPr>
          <p:spPr>
            <a:xfrm>
              <a:off x="539867" y="5634354"/>
              <a:ext cx="2933700" cy="871219"/>
            </a:xfrm>
            <a:custGeom>
              <a:avLst/>
              <a:gdLst/>
              <a:ahLst/>
              <a:cxnLst/>
              <a:rect l="l" t="t" r="r" b="b"/>
              <a:pathLst>
                <a:path w="2933700" h="871220">
                  <a:moveTo>
                    <a:pt x="2933583" y="871220"/>
                  </a:moveTo>
                  <a:lnTo>
                    <a:pt x="0" y="871220"/>
                  </a:lnTo>
                  <a:lnTo>
                    <a:pt x="0" y="0"/>
                  </a:lnTo>
                  <a:lnTo>
                    <a:pt x="2933583" y="0"/>
                  </a:lnTo>
                  <a:lnTo>
                    <a:pt x="2933583" y="871220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60002" y="5634354"/>
              <a:ext cx="1013460" cy="61594"/>
            </a:xfrm>
            <a:custGeom>
              <a:avLst/>
              <a:gdLst/>
              <a:ahLst/>
              <a:cxnLst/>
              <a:rect l="l" t="t" r="r" b="b"/>
              <a:pathLst>
                <a:path w="1013460" h="61595">
                  <a:moveTo>
                    <a:pt x="561081" y="61206"/>
                  </a:moveTo>
                  <a:lnTo>
                    <a:pt x="490257" y="60417"/>
                  </a:lnTo>
                  <a:lnTo>
                    <a:pt x="421339" y="58098"/>
                  </a:lnTo>
                  <a:lnTo>
                    <a:pt x="354633" y="54321"/>
                  </a:lnTo>
                  <a:lnTo>
                    <a:pt x="290449" y="49159"/>
                  </a:lnTo>
                  <a:lnTo>
                    <a:pt x="229094" y="42683"/>
                  </a:lnTo>
                  <a:lnTo>
                    <a:pt x="170876" y="34966"/>
                  </a:lnTo>
                  <a:lnTo>
                    <a:pt x="116105" y="26080"/>
                  </a:lnTo>
                  <a:lnTo>
                    <a:pt x="65087" y="16098"/>
                  </a:lnTo>
                  <a:lnTo>
                    <a:pt x="18131" y="5091"/>
                  </a:lnTo>
                  <a:lnTo>
                    <a:pt x="0" y="0"/>
                  </a:lnTo>
                  <a:lnTo>
                    <a:pt x="1013447" y="0"/>
                  </a:lnTo>
                  <a:lnTo>
                    <a:pt x="1013447" y="24634"/>
                  </a:lnTo>
                  <a:lnTo>
                    <a:pt x="1006055" y="26080"/>
                  </a:lnTo>
                  <a:lnTo>
                    <a:pt x="951283" y="34966"/>
                  </a:lnTo>
                  <a:lnTo>
                    <a:pt x="893066" y="42683"/>
                  </a:lnTo>
                  <a:lnTo>
                    <a:pt x="831711" y="49159"/>
                  </a:lnTo>
                  <a:lnTo>
                    <a:pt x="767527" y="54321"/>
                  </a:lnTo>
                  <a:lnTo>
                    <a:pt x="700822" y="58098"/>
                  </a:lnTo>
                  <a:lnTo>
                    <a:pt x="631904" y="60417"/>
                  </a:lnTo>
                  <a:lnTo>
                    <a:pt x="561081" y="612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39701" y="6606578"/>
            <a:ext cx="5951855" cy="2213610"/>
            <a:chOff x="339701" y="6606578"/>
            <a:chExt cx="5951855" cy="2213610"/>
          </a:xfrm>
        </p:grpSpPr>
        <p:sp>
          <p:nvSpPr>
            <p:cNvPr id="10" name="object 10"/>
            <p:cNvSpPr/>
            <p:nvPr/>
          </p:nvSpPr>
          <p:spPr>
            <a:xfrm>
              <a:off x="547626" y="6946252"/>
              <a:ext cx="5743458" cy="18738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1182" y="6990590"/>
              <a:ext cx="5636895" cy="1778000"/>
            </a:xfrm>
            <a:custGeom>
              <a:avLst/>
              <a:gdLst/>
              <a:ahLst/>
              <a:cxnLst/>
              <a:rect l="l" t="t" r="r" b="b"/>
              <a:pathLst>
                <a:path w="5636895" h="1778000">
                  <a:moveTo>
                    <a:pt x="468371" y="25399"/>
                  </a:moveTo>
                  <a:lnTo>
                    <a:pt x="166714" y="25399"/>
                  </a:lnTo>
                  <a:lnTo>
                    <a:pt x="202682" y="12699"/>
                  </a:lnTo>
                  <a:lnTo>
                    <a:pt x="289506" y="0"/>
                  </a:lnTo>
                  <a:lnTo>
                    <a:pt x="358971" y="0"/>
                  </a:lnTo>
                  <a:lnTo>
                    <a:pt x="434883" y="12699"/>
                  </a:lnTo>
                  <a:lnTo>
                    <a:pt x="468371" y="25399"/>
                  </a:lnTo>
                  <a:close/>
                </a:path>
                <a:path w="5636895" h="1778000">
                  <a:moveTo>
                    <a:pt x="762098" y="25399"/>
                  </a:moveTo>
                  <a:lnTo>
                    <a:pt x="468371" y="25399"/>
                  </a:lnTo>
                  <a:lnTo>
                    <a:pt x="503103" y="12699"/>
                  </a:lnTo>
                  <a:lnTo>
                    <a:pt x="584474" y="0"/>
                  </a:lnTo>
                  <a:lnTo>
                    <a:pt x="652697" y="0"/>
                  </a:lnTo>
                  <a:lnTo>
                    <a:pt x="728607" y="12699"/>
                  </a:lnTo>
                  <a:lnTo>
                    <a:pt x="762098" y="25399"/>
                  </a:lnTo>
                  <a:close/>
                </a:path>
                <a:path w="5636895" h="1778000">
                  <a:moveTo>
                    <a:pt x="1071705" y="25399"/>
                  </a:moveTo>
                  <a:lnTo>
                    <a:pt x="762098" y="25399"/>
                  </a:lnTo>
                  <a:lnTo>
                    <a:pt x="795590" y="12699"/>
                  </a:lnTo>
                  <a:lnTo>
                    <a:pt x="871503" y="0"/>
                  </a:lnTo>
                  <a:lnTo>
                    <a:pt x="942204" y="0"/>
                  </a:lnTo>
                  <a:lnTo>
                    <a:pt x="1034492" y="12699"/>
                  </a:lnTo>
                  <a:lnTo>
                    <a:pt x="1071705" y="25399"/>
                  </a:lnTo>
                  <a:close/>
                </a:path>
                <a:path w="5636895" h="1778000">
                  <a:moveTo>
                    <a:pt x="1357490" y="25399"/>
                  </a:moveTo>
                  <a:lnTo>
                    <a:pt x="1071705" y="25399"/>
                  </a:lnTo>
                  <a:lnTo>
                    <a:pt x="1105193" y="12699"/>
                  </a:lnTo>
                  <a:lnTo>
                    <a:pt x="1181106" y="0"/>
                  </a:lnTo>
                  <a:lnTo>
                    <a:pt x="1248086" y="0"/>
                  </a:lnTo>
                  <a:lnTo>
                    <a:pt x="1323998" y="12699"/>
                  </a:lnTo>
                  <a:lnTo>
                    <a:pt x="1357490" y="25399"/>
                  </a:lnTo>
                  <a:close/>
                </a:path>
                <a:path w="5636895" h="1778000">
                  <a:moveTo>
                    <a:pt x="1659153" y="25399"/>
                  </a:moveTo>
                  <a:lnTo>
                    <a:pt x="1357490" y="25399"/>
                  </a:lnTo>
                  <a:lnTo>
                    <a:pt x="1392218" y="12699"/>
                  </a:lnTo>
                  <a:lnTo>
                    <a:pt x="1473586" y="0"/>
                  </a:lnTo>
                  <a:lnTo>
                    <a:pt x="1543050" y="0"/>
                  </a:lnTo>
                  <a:lnTo>
                    <a:pt x="1624421" y="12699"/>
                  </a:lnTo>
                  <a:lnTo>
                    <a:pt x="1659153" y="25399"/>
                  </a:lnTo>
                  <a:close/>
                </a:path>
                <a:path w="5636895" h="1778000">
                  <a:moveTo>
                    <a:pt x="1960817" y="25399"/>
                  </a:moveTo>
                  <a:lnTo>
                    <a:pt x="1659153" y="25399"/>
                  </a:lnTo>
                  <a:lnTo>
                    <a:pt x="1693882" y="12699"/>
                  </a:lnTo>
                  <a:lnTo>
                    <a:pt x="1775253" y="0"/>
                  </a:lnTo>
                  <a:lnTo>
                    <a:pt x="1844714" y="0"/>
                  </a:lnTo>
                  <a:lnTo>
                    <a:pt x="1926085" y="12699"/>
                  </a:lnTo>
                  <a:lnTo>
                    <a:pt x="1960817" y="25399"/>
                  </a:lnTo>
                  <a:close/>
                </a:path>
                <a:path w="5636895" h="1778000">
                  <a:moveTo>
                    <a:pt x="2262481" y="25399"/>
                  </a:moveTo>
                  <a:lnTo>
                    <a:pt x="1960817" y="25399"/>
                  </a:lnTo>
                  <a:lnTo>
                    <a:pt x="1995546" y="12699"/>
                  </a:lnTo>
                  <a:lnTo>
                    <a:pt x="2076916" y="0"/>
                  </a:lnTo>
                  <a:lnTo>
                    <a:pt x="2146377" y="0"/>
                  </a:lnTo>
                  <a:lnTo>
                    <a:pt x="2227749" y="12699"/>
                  </a:lnTo>
                  <a:lnTo>
                    <a:pt x="2262481" y="25399"/>
                  </a:lnTo>
                  <a:close/>
                </a:path>
                <a:path w="5636895" h="1778000">
                  <a:moveTo>
                    <a:pt x="2556208" y="25399"/>
                  </a:moveTo>
                  <a:lnTo>
                    <a:pt x="2262481" y="25399"/>
                  </a:lnTo>
                  <a:lnTo>
                    <a:pt x="2297213" y="12699"/>
                  </a:lnTo>
                  <a:lnTo>
                    <a:pt x="2378581" y="0"/>
                  </a:lnTo>
                  <a:lnTo>
                    <a:pt x="2446801" y="0"/>
                  </a:lnTo>
                  <a:lnTo>
                    <a:pt x="2522716" y="12699"/>
                  </a:lnTo>
                  <a:lnTo>
                    <a:pt x="2556208" y="25399"/>
                  </a:lnTo>
                  <a:close/>
                </a:path>
                <a:path w="5636895" h="1778000">
                  <a:moveTo>
                    <a:pt x="2857865" y="25399"/>
                  </a:moveTo>
                  <a:lnTo>
                    <a:pt x="2556208" y="25399"/>
                  </a:lnTo>
                  <a:lnTo>
                    <a:pt x="2590936" y="12699"/>
                  </a:lnTo>
                  <a:lnTo>
                    <a:pt x="2672304" y="0"/>
                  </a:lnTo>
                  <a:lnTo>
                    <a:pt x="2741769" y="0"/>
                  </a:lnTo>
                  <a:lnTo>
                    <a:pt x="2823137" y="12699"/>
                  </a:lnTo>
                  <a:lnTo>
                    <a:pt x="2857865" y="25399"/>
                  </a:lnTo>
                  <a:close/>
                </a:path>
                <a:path w="5636895" h="1778000">
                  <a:moveTo>
                    <a:pt x="3159528" y="25399"/>
                  </a:moveTo>
                  <a:lnTo>
                    <a:pt x="2857865" y="25399"/>
                  </a:lnTo>
                  <a:lnTo>
                    <a:pt x="2892597" y="12699"/>
                  </a:lnTo>
                  <a:lnTo>
                    <a:pt x="2973968" y="0"/>
                  </a:lnTo>
                  <a:lnTo>
                    <a:pt x="3043432" y="0"/>
                  </a:lnTo>
                  <a:lnTo>
                    <a:pt x="3124800" y="12699"/>
                  </a:lnTo>
                  <a:lnTo>
                    <a:pt x="3159528" y="25399"/>
                  </a:lnTo>
                  <a:close/>
                </a:path>
                <a:path w="5636895" h="1778000">
                  <a:moveTo>
                    <a:pt x="3453256" y="25399"/>
                  </a:moveTo>
                  <a:lnTo>
                    <a:pt x="3159528" y="25399"/>
                  </a:lnTo>
                  <a:lnTo>
                    <a:pt x="3193021" y="12699"/>
                  </a:lnTo>
                  <a:lnTo>
                    <a:pt x="3268936" y="0"/>
                  </a:lnTo>
                  <a:lnTo>
                    <a:pt x="3337156" y="0"/>
                  </a:lnTo>
                  <a:lnTo>
                    <a:pt x="3418524" y="12699"/>
                  </a:lnTo>
                  <a:lnTo>
                    <a:pt x="3453256" y="25399"/>
                  </a:lnTo>
                  <a:close/>
                </a:path>
                <a:path w="5636895" h="1778000">
                  <a:moveTo>
                    <a:pt x="3762856" y="25399"/>
                  </a:moveTo>
                  <a:lnTo>
                    <a:pt x="3453256" y="25399"/>
                  </a:lnTo>
                  <a:lnTo>
                    <a:pt x="3487988" y="12699"/>
                  </a:lnTo>
                  <a:lnTo>
                    <a:pt x="3569359" y="0"/>
                  </a:lnTo>
                  <a:lnTo>
                    <a:pt x="3640061" y="0"/>
                  </a:lnTo>
                  <a:lnTo>
                    <a:pt x="3726887" y="12699"/>
                  </a:lnTo>
                  <a:lnTo>
                    <a:pt x="3762856" y="25399"/>
                  </a:lnTo>
                  <a:close/>
                </a:path>
                <a:path w="5636895" h="1778000">
                  <a:moveTo>
                    <a:pt x="4056583" y="25399"/>
                  </a:moveTo>
                  <a:lnTo>
                    <a:pt x="3762856" y="25399"/>
                  </a:lnTo>
                  <a:lnTo>
                    <a:pt x="3795108" y="12699"/>
                  </a:lnTo>
                  <a:lnTo>
                    <a:pt x="3865564" y="0"/>
                  </a:lnTo>
                  <a:lnTo>
                    <a:pt x="3933784" y="0"/>
                  </a:lnTo>
                  <a:lnTo>
                    <a:pt x="4020611" y="12699"/>
                  </a:lnTo>
                  <a:lnTo>
                    <a:pt x="4056583" y="25399"/>
                  </a:lnTo>
                  <a:close/>
                </a:path>
                <a:path w="5636895" h="1778000">
                  <a:moveTo>
                    <a:pt x="4350311" y="25399"/>
                  </a:moveTo>
                  <a:lnTo>
                    <a:pt x="4056583" y="25399"/>
                  </a:lnTo>
                  <a:lnTo>
                    <a:pt x="4090074" y="12699"/>
                  </a:lnTo>
                  <a:lnTo>
                    <a:pt x="4165984" y="0"/>
                  </a:lnTo>
                  <a:lnTo>
                    <a:pt x="4234208" y="0"/>
                  </a:lnTo>
                  <a:lnTo>
                    <a:pt x="4315579" y="12699"/>
                  </a:lnTo>
                  <a:lnTo>
                    <a:pt x="4350311" y="25399"/>
                  </a:lnTo>
                  <a:close/>
                </a:path>
                <a:path w="5636895" h="1778000">
                  <a:moveTo>
                    <a:pt x="4961574" y="25399"/>
                  </a:moveTo>
                  <a:lnTo>
                    <a:pt x="4350311" y="25399"/>
                  </a:lnTo>
                  <a:lnTo>
                    <a:pt x="4385042" y="12699"/>
                  </a:lnTo>
                  <a:lnTo>
                    <a:pt x="4466408" y="0"/>
                  </a:lnTo>
                  <a:lnTo>
                    <a:pt x="4537111" y="0"/>
                  </a:lnTo>
                  <a:lnTo>
                    <a:pt x="4623939" y="12699"/>
                  </a:lnTo>
                  <a:lnTo>
                    <a:pt x="4925602" y="12699"/>
                  </a:lnTo>
                  <a:lnTo>
                    <a:pt x="4961574" y="25399"/>
                  </a:lnTo>
                  <a:close/>
                </a:path>
                <a:path w="5636895" h="1778000">
                  <a:moveTo>
                    <a:pt x="4925602" y="12699"/>
                  </a:moveTo>
                  <a:lnTo>
                    <a:pt x="4693402" y="12699"/>
                  </a:lnTo>
                  <a:lnTo>
                    <a:pt x="4769312" y="0"/>
                  </a:lnTo>
                  <a:lnTo>
                    <a:pt x="4838775" y="0"/>
                  </a:lnTo>
                  <a:lnTo>
                    <a:pt x="4925602" y="12699"/>
                  </a:lnTo>
                  <a:close/>
                </a:path>
                <a:path w="5636895" h="1778000">
                  <a:moveTo>
                    <a:pt x="5263238" y="25399"/>
                  </a:moveTo>
                  <a:lnTo>
                    <a:pt x="4961574" y="25399"/>
                  </a:lnTo>
                  <a:lnTo>
                    <a:pt x="4996307" y="12699"/>
                  </a:lnTo>
                  <a:lnTo>
                    <a:pt x="5077678" y="0"/>
                  </a:lnTo>
                  <a:lnTo>
                    <a:pt x="5147138" y="0"/>
                  </a:lnTo>
                  <a:lnTo>
                    <a:pt x="5228506" y="12699"/>
                  </a:lnTo>
                  <a:lnTo>
                    <a:pt x="5263238" y="25399"/>
                  </a:lnTo>
                  <a:close/>
                </a:path>
                <a:path w="5636895" h="1778000">
                  <a:moveTo>
                    <a:pt x="5612804" y="25399"/>
                  </a:moveTo>
                  <a:lnTo>
                    <a:pt x="5263238" y="25399"/>
                  </a:lnTo>
                  <a:lnTo>
                    <a:pt x="5296729" y="12699"/>
                  </a:lnTo>
                  <a:lnTo>
                    <a:pt x="5372639" y="0"/>
                  </a:lnTo>
                  <a:lnTo>
                    <a:pt x="5495698" y="0"/>
                  </a:lnTo>
                  <a:lnTo>
                    <a:pt x="5549903" y="12699"/>
                  </a:lnTo>
                  <a:lnTo>
                    <a:pt x="5598746" y="12699"/>
                  </a:lnTo>
                  <a:lnTo>
                    <a:pt x="5612804" y="25399"/>
                  </a:lnTo>
                  <a:close/>
                </a:path>
                <a:path w="5636895" h="1778000">
                  <a:moveTo>
                    <a:pt x="5636348" y="63499"/>
                  </a:moveTo>
                  <a:lnTo>
                    <a:pt x="5635163" y="63499"/>
                  </a:lnTo>
                  <a:lnTo>
                    <a:pt x="5619595" y="38099"/>
                  </a:lnTo>
                  <a:lnTo>
                    <a:pt x="5617349" y="38099"/>
                  </a:lnTo>
                  <a:lnTo>
                    <a:pt x="5612804" y="25399"/>
                  </a:lnTo>
                  <a:lnTo>
                    <a:pt x="5624821" y="38099"/>
                  </a:lnTo>
                  <a:lnTo>
                    <a:pt x="5633200" y="50799"/>
                  </a:lnTo>
                  <a:lnTo>
                    <a:pt x="5636348" y="63499"/>
                  </a:lnTo>
                  <a:close/>
                </a:path>
                <a:path w="5636895" h="1778000">
                  <a:moveTo>
                    <a:pt x="34045" y="1752599"/>
                  </a:moveTo>
                  <a:lnTo>
                    <a:pt x="20777" y="1752599"/>
                  </a:lnTo>
                  <a:lnTo>
                    <a:pt x="9746" y="1739899"/>
                  </a:lnTo>
                  <a:lnTo>
                    <a:pt x="3469" y="1739899"/>
                  </a:lnTo>
                  <a:lnTo>
                    <a:pt x="651" y="1727199"/>
                  </a:lnTo>
                  <a:lnTo>
                    <a:pt x="0" y="1714499"/>
                  </a:lnTo>
                  <a:lnTo>
                    <a:pt x="7442" y="1689099"/>
                  </a:lnTo>
                  <a:lnTo>
                    <a:pt x="3071" y="1714499"/>
                  </a:lnTo>
                  <a:lnTo>
                    <a:pt x="16796" y="1727199"/>
                  </a:lnTo>
                  <a:lnTo>
                    <a:pt x="25772" y="1739899"/>
                  </a:lnTo>
                  <a:lnTo>
                    <a:pt x="34045" y="1752599"/>
                  </a:lnTo>
                  <a:close/>
                </a:path>
                <a:path w="5636895" h="1778000">
                  <a:moveTo>
                    <a:pt x="3175408" y="1777999"/>
                  </a:moveTo>
                  <a:lnTo>
                    <a:pt x="3140676" y="1765299"/>
                  </a:lnTo>
                  <a:lnTo>
                    <a:pt x="3059308" y="1739899"/>
                  </a:lnTo>
                  <a:lnTo>
                    <a:pt x="4524955" y="1739899"/>
                  </a:lnTo>
                  <a:lnTo>
                    <a:pt x="4490226" y="1752599"/>
                  </a:lnTo>
                  <a:lnTo>
                    <a:pt x="3291511" y="1752599"/>
                  </a:lnTo>
                  <a:lnTo>
                    <a:pt x="3210140" y="1765299"/>
                  </a:lnTo>
                  <a:lnTo>
                    <a:pt x="3175408" y="1777999"/>
                  </a:lnTo>
                  <a:close/>
                </a:path>
                <a:path w="5636895" h="1778000">
                  <a:moveTo>
                    <a:pt x="4667847" y="1777999"/>
                  </a:moveTo>
                  <a:lnTo>
                    <a:pt x="4634359" y="1765299"/>
                  </a:lnTo>
                  <a:lnTo>
                    <a:pt x="4558447" y="1739899"/>
                  </a:lnTo>
                  <a:lnTo>
                    <a:pt x="4790649" y="1739899"/>
                  </a:lnTo>
                  <a:lnTo>
                    <a:pt x="4703820" y="1765299"/>
                  </a:lnTo>
                  <a:lnTo>
                    <a:pt x="4667847" y="1777999"/>
                  </a:lnTo>
                  <a:close/>
                </a:path>
                <a:path w="5636895" h="1778000">
                  <a:moveTo>
                    <a:pt x="4977454" y="1777999"/>
                  </a:moveTo>
                  <a:lnTo>
                    <a:pt x="4942722" y="1765299"/>
                  </a:lnTo>
                  <a:lnTo>
                    <a:pt x="4861350" y="1739899"/>
                  </a:lnTo>
                  <a:lnTo>
                    <a:pt x="5086854" y="1739899"/>
                  </a:lnTo>
                  <a:lnTo>
                    <a:pt x="5010942" y="1765299"/>
                  </a:lnTo>
                  <a:lnTo>
                    <a:pt x="4977454" y="1777999"/>
                  </a:lnTo>
                  <a:close/>
                </a:path>
                <a:path w="5636895" h="1778000">
                  <a:moveTo>
                    <a:pt x="5279117" y="1777999"/>
                  </a:moveTo>
                  <a:lnTo>
                    <a:pt x="5243145" y="1765299"/>
                  </a:lnTo>
                  <a:lnTo>
                    <a:pt x="5156318" y="1739899"/>
                  </a:lnTo>
                  <a:lnTo>
                    <a:pt x="5388519" y="1739899"/>
                  </a:lnTo>
                  <a:lnTo>
                    <a:pt x="5312609" y="1765299"/>
                  </a:lnTo>
                  <a:lnTo>
                    <a:pt x="5279117" y="1777999"/>
                  </a:lnTo>
                  <a:close/>
                </a:path>
                <a:path w="5636895" h="1778000">
                  <a:moveTo>
                    <a:pt x="247833" y="1777999"/>
                  </a:moveTo>
                  <a:lnTo>
                    <a:pt x="176712" y="1777999"/>
                  </a:lnTo>
                  <a:lnTo>
                    <a:pt x="127631" y="1765299"/>
                  </a:lnTo>
                  <a:lnTo>
                    <a:pt x="73515" y="1752599"/>
                  </a:lnTo>
                  <a:lnTo>
                    <a:pt x="323745" y="1752599"/>
                  </a:lnTo>
                  <a:lnTo>
                    <a:pt x="247833" y="1777999"/>
                  </a:lnTo>
                  <a:close/>
                </a:path>
                <a:path w="5636895" h="1778000">
                  <a:moveTo>
                    <a:pt x="536102" y="1777999"/>
                  </a:moveTo>
                  <a:lnTo>
                    <a:pt x="466637" y="1777999"/>
                  </a:lnTo>
                  <a:lnTo>
                    <a:pt x="390725" y="1752599"/>
                  </a:lnTo>
                  <a:lnTo>
                    <a:pt x="622929" y="1752599"/>
                  </a:lnTo>
                  <a:lnTo>
                    <a:pt x="536102" y="1777999"/>
                  </a:lnTo>
                  <a:close/>
                </a:path>
                <a:path w="5636895" h="1778000">
                  <a:moveTo>
                    <a:pt x="829823" y="1777999"/>
                  </a:moveTo>
                  <a:lnTo>
                    <a:pt x="761602" y="1777999"/>
                  </a:lnTo>
                  <a:lnTo>
                    <a:pt x="691149" y="1752599"/>
                  </a:lnTo>
                  <a:lnTo>
                    <a:pt x="916652" y="1752599"/>
                  </a:lnTo>
                  <a:lnTo>
                    <a:pt x="829823" y="1777999"/>
                  </a:lnTo>
                  <a:close/>
                </a:path>
                <a:path w="5636895" h="1778000">
                  <a:moveTo>
                    <a:pt x="1131487" y="1777999"/>
                  </a:moveTo>
                  <a:lnTo>
                    <a:pt x="1062025" y="1777999"/>
                  </a:lnTo>
                  <a:lnTo>
                    <a:pt x="986113" y="1752599"/>
                  </a:lnTo>
                  <a:lnTo>
                    <a:pt x="1218316" y="1752599"/>
                  </a:lnTo>
                  <a:lnTo>
                    <a:pt x="1131487" y="1777999"/>
                  </a:lnTo>
                  <a:close/>
                </a:path>
                <a:path w="5636895" h="1778000">
                  <a:moveTo>
                    <a:pt x="1438612" y="1777999"/>
                  </a:moveTo>
                  <a:lnTo>
                    <a:pt x="1370388" y="1777999"/>
                  </a:lnTo>
                  <a:lnTo>
                    <a:pt x="1289017" y="1752599"/>
                  </a:lnTo>
                  <a:lnTo>
                    <a:pt x="1514522" y="1752599"/>
                  </a:lnTo>
                  <a:lnTo>
                    <a:pt x="1438612" y="1777999"/>
                  </a:lnTo>
                  <a:close/>
                </a:path>
                <a:path w="5636895" h="1778000">
                  <a:moveTo>
                    <a:pt x="1690905" y="1777999"/>
                  </a:moveTo>
                  <a:lnTo>
                    <a:pt x="1657414" y="1765299"/>
                  </a:lnTo>
                  <a:lnTo>
                    <a:pt x="1581504" y="1752599"/>
                  </a:lnTo>
                  <a:lnTo>
                    <a:pt x="1813704" y="1752599"/>
                  </a:lnTo>
                  <a:lnTo>
                    <a:pt x="1726877" y="1765299"/>
                  </a:lnTo>
                  <a:lnTo>
                    <a:pt x="1690905" y="1777999"/>
                  </a:lnTo>
                  <a:close/>
                </a:path>
                <a:path w="5636895" h="1778000">
                  <a:moveTo>
                    <a:pt x="2000504" y="1777999"/>
                  </a:moveTo>
                  <a:lnTo>
                    <a:pt x="1965776" y="1765299"/>
                  </a:lnTo>
                  <a:lnTo>
                    <a:pt x="1884408" y="1752599"/>
                  </a:lnTo>
                  <a:lnTo>
                    <a:pt x="2109912" y="1752599"/>
                  </a:lnTo>
                  <a:lnTo>
                    <a:pt x="2033997" y="1765299"/>
                  </a:lnTo>
                  <a:lnTo>
                    <a:pt x="2000504" y="1777999"/>
                  </a:lnTo>
                  <a:close/>
                </a:path>
                <a:path w="5636895" h="1778000">
                  <a:moveTo>
                    <a:pt x="2302176" y="1777999"/>
                  </a:moveTo>
                  <a:lnTo>
                    <a:pt x="2266202" y="1765299"/>
                  </a:lnTo>
                  <a:lnTo>
                    <a:pt x="2179373" y="1752599"/>
                  </a:lnTo>
                  <a:lnTo>
                    <a:pt x="2404876" y="1752599"/>
                  </a:lnTo>
                  <a:lnTo>
                    <a:pt x="2334423" y="1765299"/>
                  </a:lnTo>
                  <a:lnTo>
                    <a:pt x="2302176" y="1777999"/>
                  </a:lnTo>
                  <a:close/>
                </a:path>
                <a:path w="5636895" h="1778000">
                  <a:moveTo>
                    <a:pt x="2629388" y="1777999"/>
                  </a:moveTo>
                  <a:lnTo>
                    <a:pt x="2559927" y="1777999"/>
                  </a:lnTo>
                  <a:lnTo>
                    <a:pt x="2473097" y="1752599"/>
                  </a:lnTo>
                  <a:lnTo>
                    <a:pt x="2705300" y="1752599"/>
                  </a:lnTo>
                  <a:lnTo>
                    <a:pt x="2629388" y="1777999"/>
                  </a:lnTo>
                  <a:close/>
                </a:path>
                <a:path w="5636895" h="1778000">
                  <a:moveTo>
                    <a:pt x="3497165" y="1777999"/>
                  </a:moveTo>
                  <a:lnTo>
                    <a:pt x="3428944" y="1777999"/>
                  </a:lnTo>
                  <a:lnTo>
                    <a:pt x="3358491" y="1752599"/>
                  </a:lnTo>
                  <a:lnTo>
                    <a:pt x="3583994" y="1752599"/>
                  </a:lnTo>
                  <a:lnTo>
                    <a:pt x="3497165" y="1777999"/>
                  </a:lnTo>
                  <a:close/>
                </a:path>
                <a:path w="5636895" h="1778000">
                  <a:moveTo>
                    <a:pt x="3812227" y="1777999"/>
                  </a:moveTo>
                  <a:lnTo>
                    <a:pt x="3742763" y="1777999"/>
                  </a:lnTo>
                  <a:lnTo>
                    <a:pt x="3655936" y="1752599"/>
                  </a:lnTo>
                  <a:lnTo>
                    <a:pt x="3888139" y="1752599"/>
                  </a:lnTo>
                  <a:lnTo>
                    <a:pt x="3812227" y="1777999"/>
                  </a:lnTo>
                  <a:close/>
                </a:path>
                <a:path w="5636895" h="1778000">
                  <a:moveTo>
                    <a:pt x="4107195" y="1777999"/>
                  </a:moveTo>
                  <a:lnTo>
                    <a:pt x="4037731" y="1777999"/>
                  </a:lnTo>
                  <a:lnTo>
                    <a:pt x="3956359" y="1752599"/>
                  </a:lnTo>
                  <a:lnTo>
                    <a:pt x="4188563" y="1752599"/>
                  </a:lnTo>
                  <a:lnTo>
                    <a:pt x="4107195" y="1777999"/>
                  </a:lnTo>
                  <a:close/>
                </a:path>
                <a:path w="5636895" h="1778000">
                  <a:moveTo>
                    <a:pt x="4408855" y="1777999"/>
                  </a:moveTo>
                  <a:lnTo>
                    <a:pt x="4339394" y="1777999"/>
                  </a:lnTo>
                  <a:lnTo>
                    <a:pt x="4258023" y="1752599"/>
                  </a:lnTo>
                  <a:lnTo>
                    <a:pt x="4490226" y="1752599"/>
                  </a:lnTo>
                  <a:lnTo>
                    <a:pt x="4408855" y="1777999"/>
                  </a:lnTo>
                  <a:close/>
                </a:path>
                <a:path w="5636895" h="1778000">
                  <a:moveTo>
                    <a:pt x="5585803" y="1777999"/>
                  </a:moveTo>
                  <a:lnTo>
                    <a:pt x="5585664" y="1777999"/>
                  </a:lnTo>
                  <a:lnTo>
                    <a:pt x="5589910" y="1752599"/>
                  </a:lnTo>
                  <a:lnTo>
                    <a:pt x="5585803" y="1777999"/>
                  </a:lnTo>
                  <a:close/>
                </a:path>
                <a:path w="5636895" h="1778000">
                  <a:moveTo>
                    <a:pt x="5585664" y="1777999"/>
                  </a:moveTo>
                  <a:lnTo>
                    <a:pt x="5585301" y="1777999"/>
                  </a:lnTo>
                  <a:lnTo>
                    <a:pt x="5536009" y="1765299"/>
                  </a:lnTo>
                  <a:lnTo>
                    <a:pt x="5585664" y="1777999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4350" y="6990590"/>
              <a:ext cx="5633720" cy="1778000"/>
            </a:xfrm>
            <a:custGeom>
              <a:avLst/>
              <a:gdLst/>
              <a:ahLst/>
              <a:cxnLst/>
              <a:rect l="l" t="t" r="r" b="b"/>
              <a:pathLst>
                <a:path w="5633720" h="1778000">
                  <a:moveTo>
                    <a:pt x="35531" y="75342"/>
                  </a:moveTo>
                  <a:lnTo>
                    <a:pt x="28591" y="63499"/>
                  </a:lnTo>
                  <a:lnTo>
                    <a:pt x="31522" y="38099"/>
                  </a:lnTo>
                  <a:lnTo>
                    <a:pt x="39505" y="25399"/>
                  </a:lnTo>
                  <a:lnTo>
                    <a:pt x="65773" y="0"/>
                  </a:lnTo>
                  <a:lnTo>
                    <a:pt x="91420" y="12699"/>
                  </a:lnTo>
                  <a:lnTo>
                    <a:pt x="76612" y="12699"/>
                  </a:lnTo>
                  <a:lnTo>
                    <a:pt x="56303" y="38099"/>
                  </a:lnTo>
                  <a:lnTo>
                    <a:pt x="35531" y="75342"/>
                  </a:lnTo>
                  <a:close/>
                </a:path>
                <a:path w="5633720" h="1778000">
                  <a:moveTo>
                    <a:pt x="465203" y="25399"/>
                  </a:moveTo>
                  <a:lnTo>
                    <a:pt x="163547" y="25399"/>
                  </a:lnTo>
                  <a:lnTo>
                    <a:pt x="199515" y="12699"/>
                  </a:lnTo>
                  <a:lnTo>
                    <a:pt x="286339" y="0"/>
                  </a:lnTo>
                  <a:lnTo>
                    <a:pt x="355803" y="0"/>
                  </a:lnTo>
                  <a:lnTo>
                    <a:pt x="431715" y="12699"/>
                  </a:lnTo>
                  <a:lnTo>
                    <a:pt x="465203" y="25399"/>
                  </a:lnTo>
                  <a:close/>
                </a:path>
                <a:path w="5633720" h="1778000">
                  <a:moveTo>
                    <a:pt x="758931" y="25399"/>
                  </a:moveTo>
                  <a:lnTo>
                    <a:pt x="465203" y="25399"/>
                  </a:lnTo>
                  <a:lnTo>
                    <a:pt x="499935" y="12699"/>
                  </a:lnTo>
                  <a:lnTo>
                    <a:pt x="581306" y="0"/>
                  </a:lnTo>
                  <a:lnTo>
                    <a:pt x="649530" y="0"/>
                  </a:lnTo>
                  <a:lnTo>
                    <a:pt x="725440" y="12699"/>
                  </a:lnTo>
                  <a:lnTo>
                    <a:pt x="758931" y="25399"/>
                  </a:lnTo>
                  <a:close/>
                </a:path>
                <a:path w="5633720" h="1778000">
                  <a:moveTo>
                    <a:pt x="1068538" y="25399"/>
                  </a:moveTo>
                  <a:lnTo>
                    <a:pt x="758931" y="25399"/>
                  </a:lnTo>
                  <a:lnTo>
                    <a:pt x="792423" y="12699"/>
                  </a:lnTo>
                  <a:lnTo>
                    <a:pt x="868335" y="0"/>
                  </a:lnTo>
                  <a:lnTo>
                    <a:pt x="939036" y="0"/>
                  </a:lnTo>
                  <a:lnTo>
                    <a:pt x="1031324" y="12699"/>
                  </a:lnTo>
                  <a:lnTo>
                    <a:pt x="1068538" y="25399"/>
                  </a:lnTo>
                  <a:close/>
                </a:path>
                <a:path w="5633720" h="1778000">
                  <a:moveTo>
                    <a:pt x="1354322" y="25399"/>
                  </a:moveTo>
                  <a:lnTo>
                    <a:pt x="1068538" y="25399"/>
                  </a:lnTo>
                  <a:lnTo>
                    <a:pt x="1102026" y="12699"/>
                  </a:lnTo>
                  <a:lnTo>
                    <a:pt x="1177938" y="0"/>
                  </a:lnTo>
                  <a:lnTo>
                    <a:pt x="1244918" y="0"/>
                  </a:lnTo>
                  <a:lnTo>
                    <a:pt x="1320830" y="12699"/>
                  </a:lnTo>
                  <a:lnTo>
                    <a:pt x="1354322" y="25399"/>
                  </a:lnTo>
                  <a:close/>
                </a:path>
                <a:path w="5633720" h="1778000">
                  <a:moveTo>
                    <a:pt x="1655986" y="25399"/>
                  </a:moveTo>
                  <a:lnTo>
                    <a:pt x="1354322" y="25399"/>
                  </a:lnTo>
                  <a:lnTo>
                    <a:pt x="1389050" y="12699"/>
                  </a:lnTo>
                  <a:lnTo>
                    <a:pt x="1470418" y="0"/>
                  </a:lnTo>
                  <a:lnTo>
                    <a:pt x="1539882" y="0"/>
                  </a:lnTo>
                  <a:lnTo>
                    <a:pt x="1621254" y="12699"/>
                  </a:lnTo>
                  <a:lnTo>
                    <a:pt x="1655986" y="25399"/>
                  </a:lnTo>
                  <a:close/>
                </a:path>
                <a:path w="5633720" h="1778000">
                  <a:moveTo>
                    <a:pt x="1957649" y="25399"/>
                  </a:moveTo>
                  <a:lnTo>
                    <a:pt x="1655986" y="25399"/>
                  </a:lnTo>
                  <a:lnTo>
                    <a:pt x="1690715" y="12699"/>
                  </a:lnTo>
                  <a:lnTo>
                    <a:pt x="1772085" y="0"/>
                  </a:lnTo>
                  <a:lnTo>
                    <a:pt x="1841546" y="0"/>
                  </a:lnTo>
                  <a:lnTo>
                    <a:pt x="1922917" y="12699"/>
                  </a:lnTo>
                  <a:lnTo>
                    <a:pt x="1957649" y="25399"/>
                  </a:lnTo>
                  <a:close/>
                </a:path>
                <a:path w="5633720" h="1778000">
                  <a:moveTo>
                    <a:pt x="2259313" y="25399"/>
                  </a:moveTo>
                  <a:lnTo>
                    <a:pt x="1957649" y="25399"/>
                  </a:lnTo>
                  <a:lnTo>
                    <a:pt x="1992378" y="12699"/>
                  </a:lnTo>
                  <a:lnTo>
                    <a:pt x="2073749" y="0"/>
                  </a:lnTo>
                  <a:lnTo>
                    <a:pt x="2143210" y="0"/>
                  </a:lnTo>
                  <a:lnTo>
                    <a:pt x="2224581" y="12699"/>
                  </a:lnTo>
                  <a:lnTo>
                    <a:pt x="2259313" y="25399"/>
                  </a:lnTo>
                  <a:close/>
                </a:path>
                <a:path w="5633720" h="1778000">
                  <a:moveTo>
                    <a:pt x="2553041" y="25399"/>
                  </a:moveTo>
                  <a:lnTo>
                    <a:pt x="2259313" y="25399"/>
                  </a:lnTo>
                  <a:lnTo>
                    <a:pt x="2294045" y="12699"/>
                  </a:lnTo>
                  <a:lnTo>
                    <a:pt x="2375413" y="0"/>
                  </a:lnTo>
                  <a:lnTo>
                    <a:pt x="2443633" y="0"/>
                  </a:lnTo>
                  <a:lnTo>
                    <a:pt x="2519549" y="12699"/>
                  </a:lnTo>
                  <a:lnTo>
                    <a:pt x="2553041" y="25399"/>
                  </a:lnTo>
                  <a:close/>
                </a:path>
                <a:path w="5633720" h="1778000">
                  <a:moveTo>
                    <a:pt x="2854697" y="25399"/>
                  </a:moveTo>
                  <a:lnTo>
                    <a:pt x="2553041" y="25399"/>
                  </a:lnTo>
                  <a:lnTo>
                    <a:pt x="2587769" y="12699"/>
                  </a:lnTo>
                  <a:lnTo>
                    <a:pt x="2669137" y="0"/>
                  </a:lnTo>
                  <a:lnTo>
                    <a:pt x="2738601" y="0"/>
                  </a:lnTo>
                  <a:lnTo>
                    <a:pt x="2819969" y="12699"/>
                  </a:lnTo>
                  <a:lnTo>
                    <a:pt x="2854697" y="25399"/>
                  </a:lnTo>
                  <a:close/>
                </a:path>
                <a:path w="5633720" h="1778000">
                  <a:moveTo>
                    <a:pt x="3156361" y="25399"/>
                  </a:moveTo>
                  <a:lnTo>
                    <a:pt x="2854697" y="25399"/>
                  </a:lnTo>
                  <a:lnTo>
                    <a:pt x="2889429" y="12699"/>
                  </a:lnTo>
                  <a:lnTo>
                    <a:pt x="2970800" y="0"/>
                  </a:lnTo>
                  <a:lnTo>
                    <a:pt x="3040265" y="0"/>
                  </a:lnTo>
                  <a:lnTo>
                    <a:pt x="3121633" y="12699"/>
                  </a:lnTo>
                  <a:lnTo>
                    <a:pt x="3156361" y="25399"/>
                  </a:lnTo>
                  <a:close/>
                </a:path>
                <a:path w="5633720" h="1778000">
                  <a:moveTo>
                    <a:pt x="3450088" y="25399"/>
                  </a:moveTo>
                  <a:lnTo>
                    <a:pt x="3156361" y="25399"/>
                  </a:lnTo>
                  <a:lnTo>
                    <a:pt x="3189853" y="12699"/>
                  </a:lnTo>
                  <a:lnTo>
                    <a:pt x="3265768" y="0"/>
                  </a:lnTo>
                  <a:lnTo>
                    <a:pt x="3333988" y="0"/>
                  </a:lnTo>
                  <a:lnTo>
                    <a:pt x="3415356" y="12699"/>
                  </a:lnTo>
                  <a:lnTo>
                    <a:pt x="3450088" y="25399"/>
                  </a:lnTo>
                  <a:close/>
                </a:path>
                <a:path w="5633720" h="1778000">
                  <a:moveTo>
                    <a:pt x="3759688" y="25399"/>
                  </a:moveTo>
                  <a:lnTo>
                    <a:pt x="3450088" y="25399"/>
                  </a:lnTo>
                  <a:lnTo>
                    <a:pt x="3484821" y="12699"/>
                  </a:lnTo>
                  <a:lnTo>
                    <a:pt x="3566192" y="0"/>
                  </a:lnTo>
                  <a:lnTo>
                    <a:pt x="3636893" y="0"/>
                  </a:lnTo>
                  <a:lnTo>
                    <a:pt x="3723719" y="12699"/>
                  </a:lnTo>
                  <a:lnTo>
                    <a:pt x="3759688" y="25399"/>
                  </a:lnTo>
                  <a:close/>
                </a:path>
                <a:path w="5633720" h="1778000">
                  <a:moveTo>
                    <a:pt x="4053416" y="25399"/>
                  </a:moveTo>
                  <a:lnTo>
                    <a:pt x="3759688" y="25399"/>
                  </a:lnTo>
                  <a:lnTo>
                    <a:pt x="3791940" y="12699"/>
                  </a:lnTo>
                  <a:lnTo>
                    <a:pt x="3862396" y="0"/>
                  </a:lnTo>
                  <a:lnTo>
                    <a:pt x="3930616" y="0"/>
                  </a:lnTo>
                  <a:lnTo>
                    <a:pt x="4017443" y="12699"/>
                  </a:lnTo>
                  <a:lnTo>
                    <a:pt x="4053416" y="25399"/>
                  </a:lnTo>
                  <a:close/>
                </a:path>
                <a:path w="5633720" h="1778000">
                  <a:moveTo>
                    <a:pt x="4347143" y="25399"/>
                  </a:moveTo>
                  <a:lnTo>
                    <a:pt x="4053416" y="25399"/>
                  </a:lnTo>
                  <a:lnTo>
                    <a:pt x="4086907" y="12699"/>
                  </a:lnTo>
                  <a:lnTo>
                    <a:pt x="4162817" y="0"/>
                  </a:lnTo>
                  <a:lnTo>
                    <a:pt x="4231040" y="0"/>
                  </a:lnTo>
                  <a:lnTo>
                    <a:pt x="4312411" y="12699"/>
                  </a:lnTo>
                  <a:lnTo>
                    <a:pt x="4347143" y="25399"/>
                  </a:lnTo>
                  <a:close/>
                </a:path>
                <a:path w="5633720" h="1778000">
                  <a:moveTo>
                    <a:pt x="4958407" y="25399"/>
                  </a:moveTo>
                  <a:lnTo>
                    <a:pt x="4347143" y="25399"/>
                  </a:lnTo>
                  <a:lnTo>
                    <a:pt x="4381874" y="12699"/>
                  </a:lnTo>
                  <a:lnTo>
                    <a:pt x="4463240" y="0"/>
                  </a:lnTo>
                  <a:lnTo>
                    <a:pt x="4533944" y="0"/>
                  </a:lnTo>
                  <a:lnTo>
                    <a:pt x="4620771" y="12699"/>
                  </a:lnTo>
                  <a:lnTo>
                    <a:pt x="4922434" y="12699"/>
                  </a:lnTo>
                  <a:lnTo>
                    <a:pt x="4958407" y="25399"/>
                  </a:lnTo>
                  <a:close/>
                </a:path>
                <a:path w="5633720" h="1778000">
                  <a:moveTo>
                    <a:pt x="4922434" y="12699"/>
                  </a:moveTo>
                  <a:lnTo>
                    <a:pt x="4690234" y="12699"/>
                  </a:lnTo>
                  <a:lnTo>
                    <a:pt x="4766144" y="0"/>
                  </a:lnTo>
                  <a:lnTo>
                    <a:pt x="4835607" y="0"/>
                  </a:lnTo>
                  <a:lnTo>
                    <a:pt x="4922434" y="12699"/>
                  </a:lnTo>
                  <a:close/>
                </a:path>
                <a:path w="5633720" h="1778000">
                  <a:moveTo>
                    <a:pt x="5260070" y="25399"/>
                  </a:moveTo>
                  <a:lnTo>
                    <a:pt x="4958407" y="25399"/>
                  </a:lnTo>
                  <a:lnTo>
                    <a:pt x="4993139" y="12699"/>
                  </a:lnTo>
                  <a:lnTo>
                    <a:pt x="5074510" y="0"/>
                  </a:lnTo>
                  <a:lnTo>
                    <a:pt x="5143970" y="0"/>
                  </a:lnTo>
                  <a:lnTo>
                    <a:pt x="5225338" y="12699"/>
                  </a:lnTo>
                  <a:lnTo>
                    <a:pt x="5260070" y="25399"/>
                  </a:lnTo>
                  <a:close/>
                </a:path>
                <a:path w="5633720" h="1778000">
                  <a:moveTo>
                    <a:pt x="5613994" y="111672"/>
                  </a:moveTo>
                  <a:lnTo>
                    <a:pt x="5594997" y="76199"/>
                  </a:lnTo>
                  <a:lnTo>
                    <a:pt x="5566651" y="25399"/>
                  </a:lnTo>
                  <a:lnTo>
                    <a:pt x="5558274" y="12699"/>
                  </a:lnTo>
                  <a:lnTo>
                    <a:pt x="5595578" y="12699"/>
                  </a:lnTo>
                  <a:lnTo>
                    <a:pt x="5609637" y="25399"/>
                  </a:lnTo>
                  <a:lnTo>
                    <a:pt x="5615144" y="38099"/>
                  </a:lnTo>
                  <a:lnTo>
                    <a:pt x="5616728" y="38099"/>
                  </a:lnTo>
                  <a:lnTo>
                    <a:pt x="5631796" y="63499"/>
                  </a:lnTo>
                  <a:lnTo>
                    <a:pt x="5633180" y="63499"/>
                  </a:lnTo>
                  <a:lnTo>
                    <a:pt x="5625738" y="88899"/>
                  </a:lnTo>
                  <a:lnTo>
                    <a:pt x="5613994" y="111672"/>
                  </a:lnTo>
                  <a:close/>
                </a:path>
                <a:path w="5633720" h="1778000">
                  <a:moveTo>
                    <a:pt x="36033" y="76199"/>
                  </a:moveTo>
                  <a:lnTo>
                    <a:pt x="35052" y="76199"/>
                  </a:lnTo>
                  <a:lnTo>
                    <a:pt x="35531" y="75342"/>
                  </a:lnTo>
                  <a:lnTo>
                    <a:pt x="36033" y="76199"/>
                  </a:lnTo>
                  <a:close/>
                </a:path>
                <a:path w="5633720" h="1778000">
                  <a:moveTo>
                    <a:pt x="5592992" y="152399"/>
                  </a:moveTo>
                  <a:lnTo>
                    <a:pt x="5613994" y="111672"/>
                  </a:lnTo>
                  <a:lnTo>
                    <a:pt x="5615401" y="114299"/>
                  </a:lnTo>
                  <a:lnTo>
                    <a:pt x="5616721" y="114299"/>
                  </a:lnTo>
                  <a:lnTo>
                    <a:pt x="5592992" y="152399"/>
                  </a:lnTo>
                  <a:close/>
                </a:path>
                <a:path w="5633720" h="1778000">
                  <a:moveTo>
                    <a:pt x="75510" y="1753811"/>
                  </a:moveTo>
                  <a:lnTo>
                    <a:pt x="70347" y="1752599"/>
                  </a:lnTo>
                  <a:lnTo>
                    <a:pt x="31179" y="1752599"/>
                  </a:lnTo>
                  <a:lnTo>
                    <a:pt x="22906" y="1739899"/>
                  </a:lnTo>
                  <a:lnTo>
                    <a:pt x="13928" y="1727199"/>
                  </a:lnTo>
                  <a:lnTo>
                    <a:pt x="0" y="1714499"/>
                  </a:lnTo>
                  <a:lnTo>
                    <a:pt x="4274" y="1689099"/>
                  </a:lnTo>
                  <a:lnTo>
                    <a:pt x="37020" y="1625599"/>
                  </a:lnTo>
                  <a:lnTo>
                    <a:pt x="18324" y="1663699"/>
                  </a:lnTo>
                  <a:lnTo>
                    <a:pt x="35052" y="1701799"/>
                  </a:lnTo>
                  <a:lnTo>
                    <a:pt x="56303" y="1727199"/>
                  </a:lnTo>
                  <a:lnTo>
                    <a:pt x="67045" y="1739899"/>
                  </a:lnTo>
                  <a:lnTo>
                    <a:pt x="75422" y="1752599"/>
                  </a:lnTo>
                  <a:lnTo>
                    <a:pt x="75510" y="1753811"/>
                  </a:lnTo>
                  <a:close/>
                </a:path>
                <a:path w="5633720" h="1778000">
                  <a:moveTo>
                    <a:pt x="5582538" y="1777999"/>
                  </a:moveTo>
                  <a:lnTo>
                    <a:pt x="5582388" y="1777999"/>
                  </a:lnTo>
                  <a:lnTo>
                    <a:pt x="5549145" y="1769479"/>
                  </a:lnTo>
                  <a:lnTo>
                    <a:pt x="5551659" y="1765299"/>
                  </a:lnTo>
                  <a:lnTo>
                    <a:pt x="5573746" y="1727199"/>
                  </a:lnTo>
                  <a:lnTo>
                    <a:pt x="5594997" y="1701799"/>
                  </a:lnTo>
                  <a:lnTo>
                    <a:pt x="5596031" y="1689099"/>
                  </a:lnTo>
                  <a:lnTo>
                    <a:pt x="5574632" y="1638299"/>
                  </a:lnTo>
                  <a:lnTo>
                    <a:pt x="5596466" y="1689099"/>
                  </a:lnTo>
                  <a:lnTo>
                    <a:pt x="5601429" y="1701799"/>
                  </a:lnTo>
                  <a:lnTo>
                    <a:pt x="5598900" y="1727199"/>
                  </a:lnTo>
                  <a:lnTo>
                    <a:pt x="5593107" y="1739899"/>
                  </a:lnTo>
                  <a:lnTo>
                    <a:pt x="5586743" y="1752599"/>
                  </a:lnTo>
                  <a:lnTo>
                    <a:pt x="5582538" y="1777999"/>
                  </a:lnTo>
                  <a:close/>
                </a:path>
                <a:path w="5633720" h="1778000">
                  <a:moveTo>
                    <a:pt x="3172240" y="1777999"/>
                  </a:moveTo>
                  <a:lnTo>
                    <a:pt x="3137508" y="1765299"/>
                  </a:lnTo>
                  <a:lnTo>
                    <a:pt x="3056140" y="1739899"/>
                  </a:lnTo>
                  <a:lnTo>
                    <a:pt x="4521787" y="1739899"/>
                  </a:lnTo>
                  <a:lnTo>
                    <a:pt x="4487058" y="1752599"/>
                  </a:lnTo>
                  <a:lnTo>
                    <a:pt x="3288343" y="1752599"/>
                  </a:lnTo>
                  <a:lnTo>
                    <a:pt x="3206972" y="1765299"/>
                  </a:lnTo>
                  <a:lnTo>
                    <a:pt x="3172240" y="1777999"/>
                  </a:lnTo>
                  <a:close/>
                </a:path>
                <a:path w="5633720" h="1778000">
                  <a:moveTo>
                    <a:pt x="4664679" y="1777999"/>
                  </a:moveTo>
                  <a:lnTo>
                    <a:pt x="4631191" y="1765299"/>
                  </a:lnTo>
                  <a:lnTo>
                    <a:pt x="4555279" y="1739899"/>
                  </a:lnTo>
                  <a:lnTo>
                    <a:pt x="4787481" y="1739899"/>
                  </a:lnTo>
                  <a:lnTo>
                    <a:pt x="4700652" y="1765299"/>
                  </a:lnTo>
                  <a:lnTo>
                    <a:pt x="4664679" y="1777999"/>
                  </a:lnTo>
                  <a:close/>
                </a:path>
                <a:path w="5633720" h="1778000">
                  <a:moveTo>
                    <a:pt x="4974286" y="1777999"/>
                  </a:moveTo>
                  <a:lnTo>
                    <a:pt x="4939554" y="1765299"/>
                  </a:lnTo>
                  <a:lnTo>
                    <a:pt x="4858183" y="1739899"/>
                  </a:lnTo>
                  <a:lnTo>
                    <a:pt x="5083686" y="1739899"/>
                  </a:lnTo>
                  <a:lnTo>
                    <a:pt x="5007774" y="1765299"/>
                  </a:lnTo>
                  <a:lnTo>
                    <a:pt x="4974286" y="1777999"/>
                  </a:lnTo>
                  <a:close/>
                </a:path>
                <a:path w="5633720" h="1778000">
                  <a:moveTo>
                    <a:pt x="5275950" y="1777999"/>
                  </a:moveTo>
                  <a:lnTo>
                    <a:pt x="5239978" y="1765299"/>
                  </a:lnTo>
                  <a:lnTo>
                    <a:pt x="5153150" y="1739899"/>
                  </a:lnTo>
                  <a:lnTo>
                    <a:pt x="5385351" y="1739899"/>
                  </a:lnTo>
                  <a:lnTo>
                    <a:pt x="5309441" y="1765299"/>
                  </a:lnTo>
                  <a:lnTo>
                    <a:pt x="5275950" y="1777999"/>
                  </a:lnTo>
                  <a:close/>
                </a:path>
                <a:path w="5633720" h="1778000">
                  <a:moveTo>
                    <a:pt x="532934" y="1777999"/>
                  </a:moveTo>
                  <a:lnTo>
                    <a:pt x="463470" y="1777999"/>
                  </a:lnTo>
                  <a:lnTo>
                    <a:pt x="387557" y="1752599"/>
                  </a:lnTo>
                  <a:lnTo>
                    <a:pt x="619761" y="1752599"/>
                  </a:lnTo>
                  <a:lnTo>
                    <a:pt x="532934" y="1777999"/>
                  </a:lnTo>
                  <a:close/>
                </a:path>
                <a:path w="5633720" h="1778000">
                  <a:moveTo>
                    <a:pt x="826655" y="1777999"/>
                  </a:moveTo>
                  <a:lnTo>
                    <a:pt x="758434" y="1777999"/>
                  </a:lnTo>
                  <a:lnTo>
                    <a:pt x="687981" y="1752599"/>
                  </a:lnTo>
                  <a:lnTo>
                    <a:pt x="913484" y="1752599"/>
                  </a:lnTo>
                  <a:lnTo>
                    <a:pt x="826655" y="1777999"/>
                  </a:lnTo>
                  <a:close/>
                </a:path>
                <a:path w="5633720" h="1778000">
                  <a:moveTo>
                    <a:pt x="1128319" y="1777999"/>
                  </a:moveTo>
                  <a:lnTo>
                    <a:pt x="1058858" y="1777999"/>
                  </a:lnTo>
                  <a:lnTo>
                    <a:pt x="982946" y="1752599"/>
                  </a:lnTo>
                  <a:lnTo>
                    <a:pt x="1215148" y="1752599"/>
                  </a:lnTo>
                  <a:lnTo>
                    <a:pt x="1128319" y="1777999"/>
                  </a:lnTo>
                  <a:close/>
                </a:path>
                <a:path w="5633720" h="1778000">
                  <a:moveTo>
                    <a:pt x="1435444" y="1777999"/>
                  </a:moveTo>
                  <a:lnTo>
                    <a:pt x="1367221" y="1777999"/>
                  </a:lnTo>
                  <a:lnTo>
                    <a:pt x="1285849" y="1752599"/>
                  </a:lnTo>
                  <a:lnTo>
                    <a:pt x="1511354" y="1752599"/>
                  </a:lnTo>
                  <a:lnTo>
                    <a:pt x="1435444" y="1777999"/>
                  </a:lnTo>
                  <a:close/>
                </a:path>
                <a:path w="5633720" h="1778000">
                  <a:moveTo>
                    <a:pt x="1687737" y="1777999"/>
                  </a:moveTo>
                  <a:lnTo>
                    <a:pt x="1654246" y="1765299"/>
                  </a:lnTo>
                  <a:lnTo>
                    <a:pt x="1578336" y="1752599"/>
                  </a:lnTo>
                  <a:lnTo>
                    <a:pt x="1810536" y="1752599"/>
                  </a:lnTo>
                  <a:lnTo>
                    <a:pt x="1723709" y="1765299"/>
                  </a:lnTo>
                  <a:lnTo>
                    <a:pt x="1687737" y="1777999"/>
                  </a:lnTo>
                  <a:close/>
                </a:path>
                <a:path w="5633720" h="1778000">
                  <a:moveTo>
                    <a:pt x="1997337" y="1777999"/>
                  </a:moveTo>
                  <a:lnTo>
                    <a:pt x="1962609" y="1765299"/>
                  </a:lnTo>
                  <a:lnTo>
                    <a:pt x="1881241" y="1752599"/>
                  </a:lnTo>
                  <a:lnTo>
                    <a:pt x="2106744" y="1752599"/>
                  </a:lnTo>
                  <a:lnTo>
                    <a:pt x="2030829" y="1765299"/>
                  </a:lnTo>
                  <a:lnTo>
                    <a:pt x="1997337" y="1777999"/>
                  </a:lnTo>
                  <a:close/>
                </a:path>
                <a:path w="5633720" h="1778000">
                  <a:moveTo>
                    <a:pt x="2299008" y="1777999"/>
                  </a:moveTo>
                  <a:lnTo>
                    <a:pt x="2263035" y="1765299"/>
                  </a:lnTo>
                  <a:lnTo>
                    <a:pt x="2176205" y="1752599"/>
                  </a:lnTo>
                  <a:lnTo>
                    <a:pt x="2401709" y="1752599"/>
                  </a:lnTo>
                  <a:lnTo>
                    <a:pt x="2331256" y="1765299"/>
                  </a:lnTo>
                  <a:lnTo>
                    <a:pt x="2299008" y="1777999"/>
                  </a:lnTo>
                  <a:close/>
                </a:path>
                <a:path w="5633720" h="1778000">
                  <a:moveTo>
                    <a:pt x="2626220" y="1777999"/>
                  </a:moveTo>
                  <a:lnTo>
                    <a:pt x="2556759" y="1777999"/>
                  </a:lnTo>
                  <a:lnTo>
                    <a:pt x="2469930" y="1752599"/>
                  </a:lnTo>
                  <a:lnTo>
                    <a:pt x="2702132" y="1752599"/>
                  </a:lnTo>
                  <a:lnTo>
                    <a:pt x="2626220" y="1777999"/>
                  </a:lnTo>
                  <a:close/>
                </a:path>
                <a:path w="5633720" h="1778000">
                  <a:moveTo>
                    <a:pt x="3493998" y="1777999"/>
                  </a:moveTo>
                  <a:lnTo>
                    <a:pt x="3425777" y="1777999"/>
                  </a:lnTo>
                  <a:lnTo>
                    <a:pt x="3355323" y="1752599"/>
                  </a:lnTo>
                  <a:lnTo>
                    <a:pt x="3580827" y="1752599"/>
                  </a:lnTo>
                  <a:lnTo>
                    <a:pt x="3493998" y="1777999"/>
                  </a:lnTo>
                  <a:close/>
                </a:path>
                <a:path w="5633720" h="1778000">
                  <a:moveTo>
                    <a:pt x="3809059" y="1777999"/>
                  </a:moveTo>
                  <a:lnTo>
                    <a:pt x="3739595" y="1777999"/>
                  </a:lnTo>
                  <a:lnTo>
                    <a:pt x="3652768" y="1752599"/>
                  </a:lnTo>
                  <a:lnTo>
                    <a:pt x="3884972" y="1752599"/>
                  </a:lnTo>
                  <a:lnTo>
                    <a:pt x="3809059" y="1777999"/>
                  </a:lnTo>
                  <a:close/>
                </a:path>
                <a:path w="5633720" h="1778000">
                  <a:moveTo>
                    <a:pt x="4104027" y="1777999"/>
                  </a:moveTo>
                  <a:lnTo>
                    <a:pt x="4034563" y="1777999"/>
                  </a:lnTo>
                  <a:lnTo>
                    <a:pt x="3953192" y="1752599"/>
                  </a:lnTo>
                  <a:lnTo>
                    <a:pt x="4185395" y="1752599"/>
                  </a:lnTo>
                  <a:lnTo>
                    <a:pt x="4104027" y="1777999"/>
                  </a:lnTo>
                  <a:close/>
                </a:path>
                <a:path w="5633720" h="1778000">
                  <a:moveTo>
                    <a:pt x="4405688" y="1777999"/>
                  </a:moveTo>
                  <a:lnTo>
                    <a:pt x="4336227" y="1777999"/>
                  </a:lnTo>
                  <a:lnTo>
                    <a:pt x="4254855" y="1752599"/>
                  </a:lnTo>
                  <a:lnTo>
                    <a:pt x="4487058" y="1752599"/>
                  </a:lnTo>
                  <a:lnTo>
                    <a:pt x="4405688" y="1777999"/>
                  </a:lnTo>
                  <a:close/>
                </a:path>
                <a:path w="5633720" h="1778000">
                  <a:moveTo>
                    <a:pt x="124463" y="1765299"/>
                  </a:moveTo>
                  <a:lnTo>
                    <a:pt x="76351" y="1765299"/>
                  </a:lnTo>
                  <a:lnTo>
                    <a:pt x="75510" y="1753811"/>
                  </a:lnTo>
                  <a:lnTo>
                    <a:pt x="124463" y="1765299"/>
                  </a:lnTo>
                  <a:close/>
                </a:path>
                <a:path w="5633720" h="1778000">
                  <a:moveTo>
                    <a:pt x="5544019" y="1777999"/>
                  </a:moveTo>
                  <a:lnTo>
                    <a:pt x="5532841" y="1765299"/>
                  </a:lnTo>
                  <a:lnTo>
                    <a:pt x="5549145" y="1769479"/>
                  </a:lnTo>
                  <a:lnTo>
                    <a:pt x="5544019" y="1777999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22813" y="6990590"/>
              <a:ext cx="5598795" cy="1778000"/>
            </a:xfrm>
            <a:custGeom>
              <a:avLst/>
              <a:gdLst/>
              <a:ahLst/>
              <a:cxnLst/>
              <a:rect l="l" t="t" r="r" b="b"/>
              <a:pathLst>
                <a:path w="5598795" h="1778000">
                  <a:moveTo>
                    <a:pt x="446740" y="25399"/>
                  </a:moveTo>
                  <a:lnTo>
                    <a:pt x="145083" y="25399"/>
                  </a:lnTo>
                  <a:lnTo>
                    <a:pt x="181051" y="12699"/>
                  </a:lnTo>
                  <a:lnTo>
                    <a:pt x="267875" y="0"/>
                  </a:lnTo>
                  <a:lnTo>
                    <a:pt x="337340" y="0"/>
                  </a:lnTo>
                  <a:lnTo>
                    <a:pt x="413252" y="12699"/>
                  </a:lnTo>
                  <a:lnTo>
                    <a:pt x="446740" y="25399"/>
                  </a:lnTo>
                  <a:close/>
                </a:path>
                <a:path w="5598795" h="1778000">
                  <a:moveTo>
                    <a:pt x="740467" y="25399"/>
                  </a:moveTo>
                  <a:lnTo>
                    <a:pt x="446740" y="25399"/>
                  </a:lnTo>
                  <a:lnTo>
                    <a:pt x="481472" y="12699"/>
                  </a:lnTo>
                  <a:lnTo>
                    <a:pt x="562843" y="0"/>
                  </a:lnTo>
                  <a:lnTo>
                    <a:pt x="631066" y="0"/>
                  </a:lnTo>
                  <a:lnTo>
                    <a:pt x="706976" y="12699"/>
                  </a:lnTo>
                  <a:lnTo>
                    <a:pt x="740467" y="25399"/>
                  </a:lnTo>
                  <a:close/>
                </a:path>
                <a:path w="5598795" h="1778000">
                  <a:moveTo>
                    <a:pt x="1050074" y="25399"/>
                  </a:moveTo>
                  <a:lnTo>
                    <a:pt x="740467" y="25399"/>
                  </a:lnTo>
                  <a:lnTo>
                    <a:pt x="773959" y="12699"/>
                  </a:lnTo>
                  <a:lnTo>
                    <a:pt x="849872" y="0"/>
                  </a:lnTo>
                  <a:lnTo>
                    <a:pt x="920573" y="0"/>
                  </a:lnTo>
                  <a:lnTo>
                    <a:pt x="1012861" y="12699"/>
                  </a:lnTo>
                  <a:lnTo>
                    <a:pt x="1050074" y="25399"/>
                  </a:lnTo>
                  <a:close/>
                </a:path>
                <a:path w="5598795" h="1778000">
                  <a:moveTo>
                    <a:pt x="1335859" y="25399"/>
                  </a:moveTo>
                  <a:lnTo>
                    <a:pt x="1050074" y="25399"/>
                  </a:lnTo>
                  <a:lnTo>
                    <a:pt x="1083562" y="12699"/>
                  </a:lnTo>
                  <a:lnTo>
                    <a:pt x="1159474" y="0"/>
                  </a:lnTo>
                  <a:lnTo>
                    <a:pt x="1226454" y="0"/>
                  </a:lnTo>
                  <a:lnTo>
                    <a:pt x="1302367" y="12699"/>
                  </a:lnTo>
                  <a:lnTo>
                    <a:pt x="1335859" y="25399"/>
                  </a:lnTo>
                  <a:close/>
                </a:path>
                <a:path w="5598795" h="1778000">
                  <a:moveTo>
                    <a:pt x="1637522" y="25399"/>
                  </a:moveTo>
                  <a:lnTo>
                    <a:pt x="1335859" y="25399"/>
                  </a:lnTo>
                  <a:lnTo>
                    <a:pt x="1370587" y="12699"/>
                  </a:lnTo>
                  <a:lnTo>
                    <a:pt x="1451955" y="0"/>
                  </a:lnTo>
                  <a:lnTo>
                    <a:pt x="1521419" y="0"/>
                  </a:lnTo>
                  <a:lnTo>
                    <a:pt x="1602790" y="12699"/>
                  </a:lnTo>
                  <a:lnTo>
                    <a:pt x="1637522" y="25399"/>
                  </a:lnTo>
                  <a:close/>
                </a:path>
                <a:path w="5598795" h="1778000">
                  <a:moveTo>
                    <a:pt x="1939186" y="25399"/>
                  </a:moveTo>
                  <a:lnTo>
                    <a:pt x="1637522" y="25399"/>
                  </a:lnTo>
                  <a:lnTo>
                    <a:pt x="1672251" y="12699"/>
                  </a:lnTo>
                  <a:lnTo>
                    <a:pt x="1753621" y="0"/>
                  </a:lnTo>
                  <a:lnTo>
                    <a:pt x="1823083" y="0"/>
                  </a:lnTo>
                  <a:lnTo>
                    <a:pt x="1904454" y="12699"/>
                  </a:lnTo>
                  <a:lnTo>
                    <a:pt x="1939186" y="25399"/>
                  </a:lnTo>
                  <a:close/>
                </a:path>
                <a:path w="5598795" h="1778000">
                  <a:moveTo>
                    <a:pt x="2240850" y="25399"/>
                  </a:moveTo>
                  <a:lnTo>
                    <a:pt x="1939186" y="25399"/>
                  </a:lnTo>
                  <a:lnTo>
                    <a:pt x="1973915" y="12699"/>
                  </a:lnTo>
                  <a:lnTo>
                    <a:pt x="2055285" y="0"/>
                  </a:lnTo>
                  <a:lnTo>
                    <a:pt x="2124746" y="0"/>
                  </a:lnTo>
                  <a:lnTo>
                    <a:pt x="2206117" y="12699"/>
                  </a:lnTo>
                  <a:lnTo>
                    <a:pt x="2240850" y="25399"/>
                  </a:lnTo>
                  <a:close/>
                </a:path>
                <a:path w="5598795" h="1778000">
                  <a:moveTo>
                    <a:pt x="2534577" y="25399"/>
                  </a:moveTo>
                  <a:lnTo>
                    <a:pt x="2240850" y="25399"/>
                  </a:lnTo>
                  <a:lnTo>
                    <a:pt x="2275582" y="12699"/>
                  </a:lnTo>
                  <a:lnTo>
                    <a:pt x="2356950" y="0"/>
                  </a:lnTo>
                  <a:lnTo>
                    <a:pt x="2425170" y="0"/>
                  </a:lnTo>
                  <a:lnTo>
                    <a:pt x="2501085" y="12699"/>
                  </a:lnTo>
                  <a:lnTo>
                    <a:pt x="2534577" y="25399"/>
                  </a:lnTo>
                  <a:close/>
                </a:path>
                <a:path w="5598795" h="1778000">
                  <a:moveTo>
                    <a:pt x="2836234" y="25399"/>
                  </a:moveTo>
                  <a:lnTo>
                    <a:pt x="2534577" y="25399"/>
                  </a:lnTo>
                  <a:lnTo>
                    <a:pt x="2569305" y="12699"/>
                  </a:lnTo>
                  <a:lnTo>
                    <a:pt x="2650673" y="0"/>
                  </a:lnTo>
                  <a:lnTo>
                    <a:pt x="2720138" y="0"/>
                  </a:lnTo>
                  <a:lnTo>
                    <a:pt x="2801506" y="12699"/>
                  </a:lnTo>
                  <a:lnTo>
                    <a:pt x="2836234" y="25399"/>
                  </a:lnTo>
                  <a:close/>
                </a:path>
                <a:path w="5598795" h="1778000">
                  <a:moveTo>
                    <a:pt x="3137897" y="25399"/>
                  </a:moveTo>
                  <a:lnTo>
                    <a:pt x="2836234" y="25399"/>
                  </a:lnTo>
                  <a:lnTo>
                    <a:pt x="2870966" y="12699"/>
                  </a:lnTo>
                  <a:lnTo>
                    <a:pt x="2952337" y="0"/>
                  </a:lnTo>
                  <a:lnTo>
                    <a:pt x="3021801" y="0"/>
                  </a:lnTo>
                  <a:lnTo>
                    <a:pt x="3103169" y="12699"/>
                  </a:lnTo>
                  <a:lnTo>
                    <a:pt x="3137897" y="25399"/>
                  </a:lnTo>
                  <a:close/>
                </a:path>
                <a:path w="5598795" h="1778000">
                  <a:moveTo>
                    <a:pt x="3431625" y="25399"/>
                  </a:moveTo>
                  <a:lnTo>
                    <a:pt x="3137897" y="25399"/>
                  </a:lnTo>
                  <a:lnTo>
                    <a:pt x="3171389" y="12699"/>
                  </a:lnTo>
                  <a:lnTo>
                    <a:pt x="3247305" y="0"/>
                  </a:lnTo>
                  <a:lnTo>
                    <a:pt x="3315525" y="0"/>
                  </a:lnTo>
                  <a:lnTo>
                    <a:pt x="3396893" y="12699"/>
                  </a:lnTo>
                  <a:lnTo>
                    <a:pt x="3431625" y="25399"/>
                  </a:lnTo>
                  <a:close/>
                </a:path>
                <a:path w="5598795" h="1778000">
                  <a:moveTo>
                    <a:pt x="3741225" y="25399"/>
                  </a:moveTo>
                  <a:lnTo>
                    <a:pt x="3431625" y="25399"/>
                  </a:lnTo>
                  <a:lnTo>
                    <a:pt x="3466357" y="12699"/>
                  </a:lnTo>
                  <a:lnTo>
                    <a:pt x="3547728" y="0"/>
                  </a:lnTo>
                  <a:lnTo>
                    <a:pt x="3618429" y="0"/>
                  </a:lnTo>
                  <a:lnTo>
                    <a:pt x="3705256" y="12699"/>
                  </a:lnTo>
                  <a:lnTo>
                    <a:pt x="3741225" y="25399"/>
                  </a:lnTo>
                  <a:close/>
                </a:path>
                <a:path w="5598795" h="1778000">
                  <a:moveTo>
                    <a:pt x="4034952" y="25399"/>
                  </a:moveTo>
                  <a:lnTo>
                    <a:pt x="3741225" y="25399"/>
                  </a:lnTo>
                  <a:lnTo>
                    <a:pt x="3773477" y="12699"/>
                  </a:lnTo>
                  <a:lnTo>
                    <a:pt x="3843933" y="0"/>
                  </a:lnTo>
                  <a:lnTo>
                    <a:pt x="3912153" y="0"/>
                  </a:lnTo>
                  <a:lnTo>
                    <a:pt x="3998980" y="12699"/>
                  </a:lnTo>
                  <a:lnTo>
                    <a:pt x="4034952" y="25399"/>
                  </a:lnTo>
                  <a:close/>
                </a:path>
                <a:path w="5598795" h="1778000">
                  <a:moveTo>
                    <a:pt x="4328680" y="25399"/>
                  </a:moveTo>
                  <a:lnTo>
                    <a:pt x="4034952" y="25399"/>
                  </a:lnTo>
                  <a:lnTo>
                    <a:pt x="4068443" y="12699"/>
                  </a:lnTo>
                  <a:lnTo>
                    <a:pt x="4144353" y="0"/>
                  </a:lnTo>
                  <a:lnTo>
                    <a:pt x="4212577" y="0"/>
                  </a:lnTo>
                  <a:lnTo>
                    <a:pt x="4293948" y="12699"/>
                  </a:lnTo>
                  <a:lnTo>
                    <a:pt x="4328680" y="25399"/>
                  </a:lnTo>
                  <a:close/>
                </a:path>
                <a:path w="5598795" h="1778000">
                  <a:moveTo>
                    <a:pt x="4939943" y="25399"/>
                  </a:moveTo>
                  <a:lnTo>
                    <a:pt x="4328680" y="25399"/>
                  </a:lnTo>
                  <a:lnTo>
                    <a:pt x="4363411" y="12699"/>
                  </a:lnTo>
                  <a:lnTo>
                    <a:pt x="4444777" y="0"/>
                  </a:lnTo>
                  <a:lnTo>
                    <a:pt x="4515480" y="0"/>
                  </a:lnTo>
                  <a:lnTo>
                    <a:pt x="4602307" y="12699"/>
                  </a:lnTo>
                  <a:lnTo>
                    <a:pt x="4903971" y="12699"/>
                  </a:lnTo>
                  <a:lnTo>
                    <a:pt x="4939943" y="25399"/>
                  </a:lnTo>
                  <a:close/>
                </a:path>
                <a:path w="5598795" h="1778000">
                  <a:moveTo>
                    <a:pt x="4903971" y="12699"/>
                  </a:moveTo>
                  <a:lnTo>
                    <a:pt x="4671771" y="12699"/>
                  </a:lnTo>
                  <a:lnTo>
                    <a:pt x="4747681" y="0"/>
                  </a:lnTo>
                  <a:lnTo>
                    <a:pt x="4817144" y="0"/>
                  </a:lnTo>
                  <a:lnTo>
                    <a:pt x="4903971" y="12699"/>
                  </a:lnTo>
                  <a:close/>
                </a:path>
                <a:path w="5598795" h="1778000">
                  <a:moveTo>
                    <a:pt x="5241607" y="25399"/>
                  </a:moveTo>
                  <a:lnTo>
                    <a:pt x="4939943" y="25399"/>
                  </a:lnTo>
                  <a:lnTo>
                    <a:pt x="4974676" y="12699"/>
                  </a:lnTo>
                  <a:lnTo>
                    <a:pt x="5056047" y="0"/>
                  </a:lnTo>
                  <a:lnTo>
                    <a:pt x="5125507" y="0"/>
                  </a:lnTo>
                  <a:lnTo>
                    <a:pt x="5206875" y="12699"/>
                  </a:lnTo>
                  <a:lnTo>
                    <a:pt x="5241607" y="25399"/>
                  </a:lnTo>
                  <a:close/>
                </a:path>
                <a:path w="5598795" h="1778000">
                  <a:moveTo>
                    <a:pt x="5528272" y="12699"/>
                  </a:moveTo>
                  <a:lnTo>
                    <a:pt x="5488984" y="12699"/>
                  </a:lnTo>
                  <a:lnTo>
                    <a:pt x="5474067" y="0"/>
                  </a:lnTo>
                  <a:lnTo>
                    <a:pt x="5528272" y="12699"/>
                  </a:lnTo>
                  <a:close/>
                </a:path>
                <a:path w="5598795" h="1778000">
                  <a:moveTo>
                    <a:pt x="38554" y="114299"/>
                  </a:moveTo>
                  <a:lnTo>
                    <a:pt x="37217" y="114299"/>
                  </a:lnTo>
                  <a:lnTo>
                    <a:pt x="17570" y="76199"/>
                  </a:lnTo>
                  <a:lnTo>
                    <a:pt x="16889" y="76199"/>
                  </a:lnTo>
                  <a:lnTo>
                    <a:pt x="38140" y="38099"/>
                  </a:lnTo>
                  <a:lnTo>
                    <a:pt x="58373" y="12699"/>
                  </a:lnTo>
                  <a:lnTo>
                    <a:pt x="95490" y="12699"/>
                  </a:lnTo>
                  <a:lnTo>
                    <a:pt x="118377" y="25399"/>
                  </a:lnTo>
                  <a:lnTo>
                    <a:pt x="97269" y="25399"/>
                  </a:lnTo>
                  <a:lnTo>
                    <a:pt x="80548" y="50799"/>
                  </a:lnTo>
                  <a:lnTo>
                    <a:pt x="59125" y="76199"/>
                  </a:lnTo>
                  <a:lnTo>
                    <a:pt x="38554" y="114299"/>
                  </a:lnTo>
                  <a:close/>
                </a:path>
                <a:path w="5598795" h="1778000">
                  <a:moveTo>
                    <a:pt x="5574528" y="152399"/>
                  </a:moveTo>
                  <a:lnTo>
                    <a:pt x="5574278" y="152399"/>
                  </a:lnTo>
                  <a:lnTo>
                    <a:pt x="5554568" y="114299"/>
                  </a:lnTo>
                  <a:lnTo>
                    <a:pt x="5533996" y="76199"/>
                  </a:lnTo>
                  <a:lnTo>
                    <a:pt x="5512573" y="50799"/>
                  </a:lnTo>
                  <a:lnTo>
                    <a:pt x="5503677" y="25399"/>
                  </a:lnTo>
                  <a:lnTo>
                    <a:pt x="5490308" y="12699"/>
                  </a:lnTo>
                  <a:lnTo>
                    <a:pt x="5540113" y="12699"/>
                  </a:lnTo>
                  <a:lnTo>
                    <a:pt x="5548490" y="25399"/>
                  </a:lnTo>
                  <a:lnTo>
                    <a:pt x="5576834" y="76199"/>
                  </a:lnTo>
                  <a:lnTo>
                    <a:pt x="5597238" y="114299"/>
                  </a:lnTo>
                  <a:lnTo>
                    <a:pt x="5598401" y="114299"/>
                  </a:lnTo>
                  <a:lnTo>
                    <a:pt x="5574528" y="152399"/>
                  </a:lnTo>
                  <a:close/>
                </a:path>
                <a:path w="5598795" h="1778000">
                  <a:moveTo>
                    <a:pt x="50316" y="139699"/>
                  </a:moveTo>
                  <a:lnTo>
                    <a:pt x="35680" y="114299"/>
                  </a:lnTo>
                  <a:lnTo>
                    <a:pt x="37217" y="114299"/>
                  </a:lnTo>
                  <a:lnTo>
                    <a:pt x="50316" y="139699"/>
                  </a:lnTo>
                  <a:close/>
                </a:path>
                <a:path w="5598795" h="1778000">
                  <a:moveTo>
                    <a:pt x="102814" y="1765299"/>
                  </a:moveTo>
                  <a:lnTo>
                    <a:pt x="58242" y="1765299"/>
                  </a:lnTo>
                  <a:lnTo>
                    <a:pt x="57258" y="1752599"/>
                  </a:lnTo>
                  <a:lnTo>
                    <a:pt x="48881" y="1739899"/>
                  </a:lnTo>
                  <a:lnTo>
                    <a:pt x="38140" y="1727199"/>
                  </a:lnTo>
                  <a:lnTo>
                    <a:pt x="16889" y="1701799"/>
                  </a:lnTo>
                  <a:lnTo>
                    <a:pt x="0" y="1663699"/>
                  </a:lnTo>
                  <a:lnTo>
                    <a:pt x="18557" y="1625599"/>
                  </a:lnTo>
                  <a:lnTo>
                    <a:pt x="25999" y="1600199"/>
                  </a:lnTo>
                  <a:lnTo>
                    <a:pt x="19899" y="1625599"/>
                  </a:lnTo>
                  <a:lnTo>
                    <a:pt x="38554" y="1663699"/>
                  </a:lnTo>
                  <a:lnTo>
                    <a:pt x="59125" y="1689099"/>
                  </a:lnTo>
                  <a:lnTo>
                    <a:pt x="80548" y="1727199"/>
                  </a:lnTo>
                  <a:lnTo>
                    <a:pt x="93138" y="1739899"/>
                  </a:lnTo>
                  <a:lnTo>
                    <a:pt x="101621" y="1752599"/>
                  </a:lnTo>
                  <a:lnTo>
                    <a:pt x="102814" y="1765299"/>
                  </a:lnTo>
                  <a:close/>
                </a:path>
                <a:path w="5598795" h="1778000">
                  <a:moveTo>
                    <a:pt x="5525811" y="1777999"/>
                  </a:moveTo>
                  <a:lnTo>
                    <a:pt x="5514378" y="1765299"/>
                  </a:lnTo>
                  <a:lnTo>
                    <a:pt x="5493805" y="1759315"/>
                  </a:lnTo>
                  <a:lnTo>
                    <a:pt x="5512573" y="1727199"/>
                  </a:lnTo>
                  <a:lnTo>
                    <a:pt x="5533996" y="1689099"/>
                  </a:lnTo>
                  <a:lnTo>
                    <a:pt x="5554568" y="1663699"/>
                  </a:lnTo>
                  <a:lnTo>
                    <a:pt x="5559210" y="1650999"/>
                  </a:lnTo>
                  <a:lnTo>
                    <a:pt x="5556169" y="1638299"/>
                  </a:lnTo>
                  <a:lnTo>
                    <a:pt x="5577693" y="1689099"/>
                  </a:lnTo>
                  <a:lnTo>
                    <a:pt x="5576834" y="1701799"/>
                  </a:lnTo>
                  <a:lnTo>
                    <a:pt x="5555583" y="1727199"/>
                  </a:lnTo>
                  <a:lnTo>
                    <a:pt x="5533496" y="1765299"/>
                  </a:lnTo>
                  <a:lnTo>
                    <a:pt x="5525811" y="1777999"/>
                  </a:lnTo>
                  <a:close/>
                </a:path>
                <a:path w="5598795" h="1778000">
                  <a:moveTo>
                    <a:pt x="3153777" y="1777999"/>
                  </a:moveTo>
                  <a:lnTo>
                    <a:pt x="3119045" y="1765299"/>
                  </a:lnTo>
                  <a:lnTo>
                    <a:pt x="3037676" y="1739899"/>
                  </a:lnTo>
                  <a:lnTo>
                    <a:pt x="4503323" y="1739899"/>
                  </a:lnTo>
                  <a:lnTo>
                    <a:pt x="4468595" y="1752599"/>
                  </a:lnTo>
                  <a:lnTo>
                    <a:pt x="3269880" y="1752599"/>
                  </a:lnTo>
                  <a:lnTo>
                    <a:pt x="3188509" y="1765299"/>
                  </a:lnTo>
                  <a:lnTo>
                    <a:pt x="3153777" y="1777999"/>
                  </a:lnTo>
                  <a:close/>
                </a:path>
                <a:path w="5598795" h="1778000">
                  <a:moveTo>
                    <a:pt x="4646216" y="1777999"/>
                  </a:moveTo>
                  <a:lnTo>
                    <a:pt x="4612728" y="1765299"/>
                  </a:lnTo>
                  <a:lnTo>
                    <a:pt x="4536816" y="1739899"/>
                  </a:lnTo>
                  <a:lnTo>
                    <a:pt x="4769018" y="1739899"/>
                  </a:lnTo>
                  <a:lnTo>
                    <a:pt x="4682189" y="1765299"/>
                  </a:lnTo>
                  <a:lnTo>
                    <a:pt x="4646216" y="1777999"/>
                  </a:lnTo>
                  <a:close/>
                </a:path>
                <a:path w="5598795" h="1778000">
                  <a:moveTo>
                    <a:pt x="4955823" y="1777999"/>
                  </a:moveTo>
                  <a:lnTo>
                    <a:pt x="4921090" y="1765299"/>
                  </a:lnTo>
                  <a:lnTo>
                    <a:pt x="4839719" y="1739899"/>
                  </a:lnTo>
                  <a:lnTo>
                    <a:pt x="5065223" y="1739899"/>
                  </a:lnTo>
                  <a:lnTo>
                    <a:pt x="4989311" y="1765299"/>
                  </a:lnTo>
                  <a:lnTo>
                    <a:pt x="4955823" y="1777999"/>
                  </a:lnTo>
                  <a:close/>
                </a:path>
                <a:path w="5598795" h="1778000">
                  <a:moveTo>
                    <a:pt x="5257486" y="1777999"/>
                  </a:moveTo>
                  <a:lnTo>
                    <a:pt x="5221514" y="1765299"/>
                  </a:lnTo>
                  <a:lnTo>
                    <a:pt x="5134687" y="1739899"/>
                  </a:lnTo>
                  <a:lnTo>
                    <a:pt x="5366887" y="1739899"/>
                  </a:lnTo>
                  <a:lnTo>
                    <a:pt x="5290977" y="1765299"/>
                  </a:lnTo>
                  <a:lnTo>
                    <a:pt x="5257486" y="1777999"/>
                  </a:lnTo>
                  <a:close/>
                </a:path>
                <a:path w="5598795" h="1778000">
                  <a:moveTo>
                    <a:pt x="514471" y="1777999"/>
                  </a:moveTo>
                  <a:lnTo>
                    <a:pt x="445006" y="1777999"/>
                  </a:lnTo>
                  <a:lnTo>
                    <a:pt x="369094" y="1752599"/>
                  </a:lnTo>
                  <a:lnTo>
                    <a:pt x="601298" y="1752599"/>
                  </a:lnTo>
                  <a:lnTo>
                    <a:pt x="514471" y="1777999"/>
                  </a:lnTo>
                  <a:close/>
                </a:path>
                <a:path w="5598795" h="1778000">
                  <a:moveTo>
                    <a:pt x="808192" y="1777999"/>
                  </a:moveTo>
                  <a:lnTo>
                    <a:pt x="739971" y="1777999"/>
                  </a:lnTo>
                  <a:lnTo>
                    <a:pt x="669518" y="1752599"/>
                  </a:lnTo>
                  <a:lnTo>
                    <a:pt x="895021" y="1752599"/>
                  </a:lnTo>
                  <a:lnTo>
                    <a:pt x="808192" y="1777999"/>
                  </a:lnTo>
                  <a:close/>
                </a:path>
                <a:path w="5598795" h="1778000">
                  <a:moveTo>
                    <a:pt x="1109856" y="1777999"/>
                  </a:moveTo>
                  <a:lnTo>
                    <a:pt x="1040394" y="1777999"/>
                  </a:lnTo>
                  <a:lnTo>
                    <a:pt x="964482" y="1752599"/>
                  </a:lnTo>
                  <a:lnTo>
                    <a:pt x="1196685" y="1752599"/>
                  </a:lnTo>
                  <a:lnTo>
                    <a:pt x="1109856" y="1777999"/>
                  </a:lnTo>
                  <a:close/>
                </a:path>
                <a:path w="5598795" h="1778000">
                  <a:moveTo>
                    <a:pt x="1416980" y="1777999"/>
                  </a:moveTo>
                  <a:lnTo>
                    <a:pt x="1348757" y="1777999"/>
                  </a:lnTo>
                  <a:lnTo>
                    <a:pt x="1267386" y="1752599"/>
                  </a:lnTo>
                  <a:lnTo>
                    <a:pt x="1492890" y="1752599"/>
                  </a:lnTo>
                  <a:lnTo>
                    <a:pt x="1416980" y="1777999"/>
                  </a:lnTo>
                  <a:close/>
                </a:path>
                <a:path w="5598795" h="1778000">
                  <a:moveTo>
                    <a:pt x="1669274" y="1777999"/>
                  </a:moveTo>
                  <a:lnTo>
                    <a:pt x="1635783" y="1765299"/>
                  </a:lnTo>
                  <a:lnTo>
                    <a:pt x="1559873" y="1752599"/>
                  </a:lnTo>
                  <a:lnTo>
                    <a:pt x="1792073" y="1752599"/>
                  </a:lnTo>
                  <a:lnTo>
                    <a:pt x="1705246" y="1765299"/>
                  </a:lnTo>
                  <a:lnTo>
                    <a:pt x="1669274" y="1777999"/>
                  </a:lnTo>
                  <a:close/>
                </a:path>
                <a:path w="5598795" h="1778000">
                  <a:moveTo>
                    <a:pt x="1978873" y="1777999"/>
                  </a:moveTo>
                  <a:lnTo>
                    <a:pt x="1944145" y="1765299"/>
                  </a:lnTo>
                  <a:lnTo>
                    <a:pt x="1862777" y="1752599"/>
                  </a:lnTo>
                  <a:lnTo>
                    <a:pt x="2088281" y="1752599"/>
                  </a:lnTo>
                  <a:lnTo>
                    <a:pt x="2012365" y="1765299"/>
                  </a:lnTo>
                  <a:lnTo>
                    <a:pt x="1978873" y="1777999"/>
                  </a:lnTo>
                  <a:close/>
                </a:path>
                <a:path w="5598795" h="1778000">
                  <a:moveTo>
                    <a:pt x="2280544" y="1777999"/>
                  </a:moveTo>
                  <a:lnTo>
                    <a:pt x="2244571" y="1765299"/>
                  </a:lnTo>
                  <a:lnTo>
                    <a:pt x="2157742" y="1752599"/>
                  </a:lnTo>
                  <a:lnTo>
                    <a:pt x="2383245" y="1752599"/>
                  </a:lnTo>
                  <a:lnTo>
                    <a:pt x="2312792" y="1765299"/>
                  </a:lnTo>
                  <a:lnTo>
                    <a:pt x="2280544" y="1777999"/>
                  </a:lnTo>
                  <a:close/>
                </a:path>
                <a:path w="5598795" h="1778000">
                  <a:moveTo>
                    <a:pt x="2607757" y="1777999"/>
                  </a:moveTo>
                  <a:lnTo>
                    <a:pt x="2538296" y="1777999"/>
                  </a:lnTo>
                  <a:lnTo>
                    <a:pt x="2451466" y="1752599"/>
                  </a:lnTo>
                  <a:lnTo>
                    <a:pt x="2683669" y="1752599"/>
                  </a:lnTo>
                  <a:lnTo>
                    <a:pt x="2607757" y="1777999"/>
                  </a:lnTo>
                  <a:close/>
                </a:path>
                <a:path w="5598795" h="1778000">
                  <a:moveTo>
                    <a:pt x="3475534" y="1777999"/>
                  </a:moveTo>
                  <a:lnTo>
                    <a:pt x="3407313" y="1777999"/>
                  </a:lnTo>
                  <a:lnTo>
                    <a:pt x="3336860" y="1752599"/>
                  </a:lnTo>
                  <a:lnTo>
                    <a:pt x="3562363" y="1752599"/>
                  </a:lnTo>
                  <a:lnTo>
                    <a:pt x="3475534" y="1777999"/>
                  </a:lnTo>
                  <a:close/>
                </a:path>
                <a:path w="5598795" h="1778000">
                  <a:moveTo>
                    <a:pt x="3790596" y="1777999"/>
                  </a:moveTo>
                  <a:lnTo>
                    <a:pt x="3721132" y="1777999"/>
                  </a:lnTo>
                  <a:lnTo>
                    <a:pt x="3634305" y="1752599"/>
                  </a:lnTo>
                  <a:lnTo>
                    <a:pt x="3866508" y="1752599"/>
                  </a:lnTo>
                  <a:lnTo>
                    <a:pt x="3790596" y="1777999"/>
                  </a:lnTo>
                  <a:close/>
                </a:path>
                <a:path w="5598795" h="1778000">
                  <a:moveTo>
                    <a:pt x="4085564" y="1777999"/>
                  </a:moveTo>
                  <a:lnTo>
                    <a:pt x="4016099" y="1777999"/>
                  </a:lnTo>
                  <a:lnTo>
                    <a:pt x="3934728" y="1752599"/>
                  </a:lnTo>
                  <a:lnTo>
                    <a:pt x="4166932" y="1752599"/>
                  </a:lnTo>
                  <a:lnTo>
                    <a:pt x="4085564" y="1777999"/>
                  </a:lnTo>
                  <a:close/>
                </a:path>
                <a:path w="5598795" h="1778000">
                  <a:moveTo>
                    <a:pt x="4387224" y="1777999"/>
                  </a:moveTo>
                  <a:lnTo>
                    <a:pt x="4317763" y="1777999"/>
                  </a:lnTo>
                  <a:lnTo>
                    <a:pt x="4236392" y="1752599"/>
                  </a:lnTo>
                  <a:lnTo>
                    <a:pt x="4468595" y="1752599"/>
                  </a:lnTo>
                  <a:lnTo>
                    <a:pt x="4387224" y="1777999"/>
                  </a:lnTo>
                  <a:close/>
                </a:path>
                <a:path w="5598795" h="1778000">
                  <a:moveTo>
                    <a:pt x="5490308" y="1765299"/>
                  </a:moveTo>
                  <a:lnTo>
                    <a:pt x="5488033" y="1765299"/>
                  </a:lnTo>
                  <a:lnTo>
                    <a:pt x="5470721" y="1752599"/>
                  </a:lnTo>
                  <a:lnTo>
                    <a:pt x="5493805" y="1759315"/>
                  </a:lnTo>
                  <a:lnTo>
                    <a:pt x="5490308" y="1765299"/>
                  </a:lnTo>
                  <a:close/>
                </a:path>
                <a:path w="5598795" h="1778000">
                  <a:moveTo>
                    <a:pt x="155081" y="1777999"/>
                  </a:moveTo>
                  <a:lnTo>
                    <a:pt x="111437" y="1777999"/>
                  </a:lnTo>
                  <a:lnTo>
                    <a:pt x="102814" y="1765299"/>
                  </a:lnTo>
                  <a:lnTo>
                    <a:pt x="106000" y="1765299"/>
                  </a:lnTo>
                  <a:lnTo>
                    <a:pt x="155081" y="1777999"/>
                  </a:lnTo>
                  <a:close/>
                </a:path>
              </a:pathLst>
            </a:custGeom>
            <a:solidFill>
              <a:srgbClr val="AE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9701" y="6606578"/>
              <a:ext cx="5903739" cy="218062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 rot="17700000">
            <a:off x="423363" y="6990520"/>
            <a:ext cx="272818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200" dirty="0">
                <a:solidFill>
                  <a:srgbClr val="00ADEF"/>
                </a:solidFill>
                <a:latin typeface="Trebuchet MS"/>
                <a:cs typeface="Trebuchet MS"/>
              </a:rPr>
              <a:t>G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 rot="18600000">
            <a:off x="525644" y="6858230"/>
            <a:ext cx="227755" cy="214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9"/>
              </a:lnSpc>
            </a:pPr>
            <a:r>
              <a:rPr sz="1650" spc="-5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 rot="19380000">
            <a:off x="606519" y="6768352"/>
            <a:ext cx="251999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114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 rot="20340000">
            <a:off x="750439" y="6676363"/>
            <a:ext cx="2823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25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 rot="21360000">
            <a:off x="957075" y="6629651"/>
            <a:ext cx="281347" cy="219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5"/>
              </a:lnSpc>
            </a:pPr>
            <a:r>
              <a:rPr sz="1700" spc="-30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 rot="600000">
            <a:off x="1151137" y="6640040"/>
            <a:ext cx="254185" cy="218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0"/>
              </a:lnSpc>
            </a:pPr>
            <a:r>
              <a:rPr sz="1700" spc="105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 rot="1200000">
            <a:off x="1279303" y="6673855"/>
            <a:ext cx="2317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8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 rot="2220000">
            <a:off x="1434083" y="6767812"/>
            <a:ext cx="255306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-55" dirty="0">
                <a:solidFill>
                  <a:srgbClr val="00ADEF"/>
                </a:solidFill>
                <a:latin typeface="Trebuchet MS"/>
                <a:cs typeface="Trebuchet MS"/>
              </a:rPr>
              <a:t>H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 rot="3180000">
            <a:off x="1550883" y="6889783"/>
            <a:ext cx="253155" cy="213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5"/>
              </a:lnSpc>
            </a:pPr>
            <a:r>
              <a:rPr sz="1650" spc="125" dirty="0">
                <a:solidFill>
                  <a:srgbClr val="00ADEF"/>
                </a:solidFill>
                <a:latin typeface="Trebuchet MS"/>
                <a:cs typeface="Trebuchet MS"/>
              </a:rPr>
              <a:t>e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 rot="3900000">
            <a:off x="1623941" y="6987634"/>
            <a:ext cx="217990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-145" dirty="0">
                <a:solidFill>
                  <a:srgbClr val="00ADEF"/>
                </a:solidFill>
                <a:latin typeface="Trebuchet MS"/>
                <a:cs typeface="Trebuchet MS"/>
              </a:rPr>
              <a:t>l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 rot="4740000">
            <a:off x="1642883" y="7095948"/>
            <a:ext cx="247318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650" spc="75" dirty="0">
                <a:solidFill>
                  <a:srgbClr val="00ADEF"/>
                </a:solidFill>
                <a:latin typeface="Trebuchet MS"/>
                <a:cs typeface="Trebuchet MS"/>
              </a:rPr>
              <a:t>p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39115" y="546100"/>
            <a:ext cx="5755005" cy="984250"/>
          </a:xfrm>
          <a:custGeom>
            <a:avLst/>
            <a:gdLst/>
            <a:ahLst/>
            <a:cxnLst/>
            <a:rect l="l" t="t" r="r" b="b"/>
            <a:pathLst>
              <a:path w="5755005" h="984250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869950"/>
                </a:lnTo>
                <a:lnTo>
                  <a:pt x="1785" y="936029"/>
                </a:lnTo>
                <a:lnTo>
                  <a:pt x="14287" y="969962"/>
                </a:lnTo>
                <a:lnTo>
                  <a:pt x="48220" y="982464"/>
                </a:lnTo>
                <a:lnTo>
                  <a:pt x="114300" y="984250"/>
                </a:lnTo>
                <a:lnTo>
                  <a:pt x="5640705" y="984250"/>
                </a:lnTo>
                <a:lnTo>
                  <a:pt x="5706784" y="982464"/>
                </a:lnTo>
                <a:lnTo>
                  <a:pt x="5740717" y="969962"/>
                </a:lnTo>
                <a:lnTo>
                  <a:pt x="5753219" y="936029"/>
                </a:lnTo>
                <a:lnTo>
                  <a:pt x="5755005" y="869950"/>
                </a:lnTo>
                <a:lnTo>
                  <a:pt x="5755005" y="114300"/>
                </a:lnTo>
                <a:lnTo>
                  <a:pt x="5753219" y="48220"/>
                </a:lnTo>
                <a:lnTo>
                  <a:pt x="5740717" y="14287"/>
                </a:lnTo>
                <a:lnTo>
                  <a:pt x="5706784" y="1785"/>
                </a:lnTo>
                <a:lnTo>
                  <a:pt x="5640705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52608" y="549427"/>
            <a:ext cx="572833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2565" marR="593725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35" dirty="0">
                <a:latin typeface="Trebuchet MS"/>
                <a:cs typeface="Trebuchet MS"/>
              </a:rPr>
              <a:t>word </a:t>
            </a:r>
            <a:r>
              <a:rPr sz="1800" b="1" spc="-105" dirty="0">
                <a:latin typeface="Trebuchet MS"/>
                <a:cs typeface="Trebuchet MS"/>
              </a:rPr>
              <a:t>the </a:t>
            </a:r>
            <a:r>
              <a:rPr sz="1800" spc="-40" dirty="0">
                <a:latin typeface="Trebuchet MS"/>
                <a:cs typeface="Trebuchet MS"/>
              </a:rPr>
              <a:t>is </a:t>
            </a:r>
            <a:r>
              <a:rPr sz="1800" spc="-70" dirty="0">
                <a:latin typeface="Trebuchet MS"/>
                <a:cs typeface="Trebuchet MS"/>
              </a:rPr>
              <a:t>called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b="1" spc="-100" dirty="0">
                <a:latin typeface="Trebuchet MS"/>
                <a:cs typeface="Trebuchet MS"/>
              </a:rPr>
              <a:t>definite </a:t>
            </a:r>
            <a:r>
              <a:rPr sz="1800" b="1" spc="-114" dirty="0">
                <a:latin typeface="Trebuchet MS"/>
                <a:cs typeface="Trebuchet MS"/>
              </a:rPr>
              <a:t>article</a:t>
            </a:r>
            <a:r>
              <a:rPr sz="1800" spc="-114" dirty="0">
                <a:latin typeface="Trebuchet MS"/>
                <a:cs typeface="Trebuchet MS"/>
              </a:rPr>
              <a:t>. </a:t>
            </a:r>
            <a:r>
              <a:rPr sz="1800" spc="20" dirty="0">
                <a:latin typeface="Trebuchet MS"/>
                <a:cs typeface="Trebuchet MS"/>
              </a:rPr>
              <a:t>Use </a:t>
            </a:r>
            <a:r>
              <a:rPr sz="1800" b="1" spc="-105" dirty="0">
                <a:latin typeface="Trebuchet MS"/>
                <a:cs typeface="Trebuchet MS"/>
              </a:rPr>
              <a:t>the  </a:t>
            </a:r>
            <a:r>
              <a:rPr sz="1800" spc="-75" dirty="0">
                <a:latin typeface="Trebuchet MS"/>
                <a:cs typeface="Trebuchet MS"/>
              </a:rPr>
              <a:t>before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55" dirty="0">
                <a:latin typeface="Trebuchet MS"/>
                <a:cs typeface="Trebuchet MS"/>
              </a:rPr>
              <a:t>a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15" dirty="0">
                <a:latin typeface="Trebuchet MS"/>
                <a:cs typeface="Trebuchet MS"/>
              </a:rPr>
              <a:t>noun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when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you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are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talking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about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55" dirty="0">
                <a:latin typeface="Trebuchet MS"/>
                <a:cs typeface="Trebuchet MS"/>
              </a:rPr>
              <a:t>a</a:t>
            </a:r>
            <a:r>
              <a:rPr sz="1800" spc="-90" dirty="0">
                <a:latin typeface="Trebuchet MS"/>
                <a:cs typeface="Trebuchet MS"/>
              </a:rPr>
              <a:t> certain  </a:t>
            </a:r>
            <a:r>
              <a:rPr sz="1800" spc="-25" dirty="0">
                <a:latin typeface="Trebuchet MS"/>
                <a:cs typeface="Trebuchet MS"/>
              </a:rPr>
              <a:t>person </a:t>
            </a:r>
            <a:r>
              <a:rPr sz="1800" spc="-70" dirty="0">
                <a:latin typeface="Trebuchet MS"/>
                <a:cs typeface="Trebuchet MS"/>
              </a:rPr>
              <a:t>or</a:t>
            </a:r>
            <a:r>
              <a:rPr sz="1800" spc="-170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thing.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pc="10" dirty="0"/>
              <a:t>72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976120" y="7053503"/>
            <a:ext cx="3704590" cy="1560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0">
              <a:lnSpc>
                <a:spcPct val="100000"/>
              </a:lnSpc>
              <a:spcBef>
                <a:spcPts val="100"/>
              </a:spcBef>
            </a:pPr>
            <a:r>
              <a:rPr sz="1600" spc="-85" dirty="0">
                <a:latin typeface="Trebuchet MS"/>
                <a:cs typeface="Trebuchet MS"/>
              </a:rPr>
              <a:t>You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also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use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b="1" spc="-95" dirty="0">
                <a:latin typeface="Trebuchet MS"/>
                <a:cs typeface="Trebuchet MS"/>
              </a:rPr>
              <a:t>the</a:t>
            </a:r>
            <a:r>
              <a:rPr sz="1600" b="1" spc="-85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before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noun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20" dirty="0">
                <a:latin typeface="Trebuchet MS"/>
                <a:cs typeface="Trebuchet MS"/>
              </a:rPr>
              <a:t>when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there 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60" dirty="0">
                <a:latin typeface="Trebuchet MS"/>
                <a:cs typeface="Trebuchet MS"/>
              </a:rPr>
              <a:t>only </a:t>
            </a:r>
            <a:r>
              <a:rPr sz="1600" b="1" spc="-80" dirty="0">
                <a:latin typeface="Trebuchet MS"/>
                <a:cs typeface="Trebuchet MS"/>
              </a:rPr>
              <a:t>one</a:t>
            </a:r>
            <a:r>
              <a:rPr sz="1600" spc="-80" dirty="0">
                <a:latin typeface="Trebuchet MS"/>
                <a:cs typeface="Trebuchet MS"/>
              </a:rPr>
              <a:t>. </a:t>
            </a:r>
            <a:r>
              <a:rPr sz="1600" spc="-105" dirty="0">
                <a:latin typeface="Trebuchet MS"/>
                <a:cs typeface="Trebuchet MS"/>
              </a:rPr>
              <a:t>For</a:t>
            </a:r>
            <a:r>
              <a:rPr sz="1600" spc="-175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example:</a:t>
            </a:r>
            <a:endParaRPr sz="1600">
              <a:latin typeface="Trebuchet MS"/>
              <a:cs typeface="Trebuchet MS"/>
            </a:endParaRPr>
          </a:p>
          <a:p>
            <a:pPr marL="183515" marR="2696845">
              <a:lnSpc>
                <a:spcPct val="100000"/>
              </a:lnSpc>
              <a:spcBef>
                <a:spcPts val="565"/>
              </a:spcBef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10" dirty="0">
                <a:latin typeface="Trebuchet MS"/>
                <a:cs typeface="Trebuchet MS"/>
              </a:rPr>
              <a:t>sun 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155" dirty="0">
                <a:latin typeface="Trebuchet MS"/>
                <a:cs typeface="Trebuchet MS"/>
              </a:rPr>
              <a:t> </a:t>
            </a:r>
            <a:r>
              <a:rPr sz="1600" spc="-5" dirty="0">
                <a:latin typeface="Trebuchet MS"/>
                <a:cs typeface="Trebuchet MS"/>
              </a:rPr>
              <a:t>moon 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100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sky</a:t>
            </a:r>
            <a:endParaRPr sz="1600">
              <a:latin typeface="Trebuchet MS"/>
              <a:cs typeface="Trebuchet MS"/>
            </a:endParaRPr>
          </a:p>
          <a:p>
            <a:pPr marL="183515">
              <a:lnSpc>
                <a:spcPct val="100000"/>
              </a:lnSpc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105" dirty="0">
                <a:latin typeface="Trebuchet MS"/>
                <a:cs typeface="Trebuchet MS"/>
              </a:rPr>
              <a:t>front </a:t>
            </a:r>
            <a:r>
              <a:rPr sz="1600" spc="-30" dirty="0">
                <a:latin typeface="Trebuchet MS"/>
                <a:cs typeface="Trebuchet MS"/>
              </a:rPr>
              <a:t>door </a:t>
            </a:r>
            <a:r>
              <a:rPr sz="1600" spc="-90" dirty="0">
                <a:latin typeface="Trebuchet MS"/>
                <a:cs typeface="Trebuchet MS"/>
              </a:rPr>
              <a:t>of </a:t>
            </a:r>
            <a:r>
              <a:rPr sz="1600" spc="-40" dirty="0">
                <a:latin typeface="Trebuchet MS"/>
                <a:cs typeface="Trebuchet MS"/>
              </a:rPr>
              <a:t>my</a:t>
            </a:r>
            <a:r>
              <a:rPr sz="1600" spc="-114" dirty="0">
                <a:latin typeface="Trebuchet MS"/>
                <a:cs typeface="Trebuchet MS"/>
              </a:rPr>
              <a:t> </a:t>
            </a:r>
            <a:r>
              <a:rPr sz="1600" spc="-5" dirty="0">
                <a:latin typeface="Trebuchet MS"/>
                <a:cs typeface="Trebuchet MS"/>
              </a:rPr>
              <a:t>house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39867" y="5634354"/>
            <a:ext cx="2933700" cy="871219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79070">
              <a:lnSpc>
                <a:spcPct val="100000"/>
              </a:lnSpc>
              <a:spcBef>
                <a:spcPts val="420"/>
              </a:spcBef>
            </a:pPr>
            <a:r>
              <a:rPr sz="1600" spc="-35" dirty="0">
                <a:latin typeface="Trebuchet MS"/>
                <a:cs typeface="Trebuchet MS"/>
              </a:rPr>
              <a:t>Granny is </a:t>
            </a:r>
            <a:r>
              <a:rPr sz="1600" spc="-85" dirty="0">
                <a:latin typeface="Trebuchet MS"/>
                <a:cs typeface="Trebuchet MS"/>
              </a:rPr>
              <a:t>sitting 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b="1" spc="-95" dirty="0">
                <a:latin typeface="Trebuchet MS"/>
                <a:cs typeface="Trebuchet MS"/>
              </a:rPr>
              <a:t>the</a:t>
            </a:r>
            <a:r>
              <a:rPr sz="1600" b="1" spc="-204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garden.</a:t>
            </a:r>
            <a:endParaRPr sz="1600">
              <a:latin typeface="Trebuchet MS"/>
              <a:cs typeface="Trebuchet MS"/>
            </a:endParaRPr>
          </a:p>
          <a:p>
            <a:pPr marL="179070">
              <a:lnSpc>
                <a:spcPct val="100000"/>
              </a:lnSpc>
            </a:pPr>
            <a:r>
              <a:rPr sz="1600" b="1" spc="-110" dirty="0">
                <a:latin typeface="Trebuchet MS"/>
                <a:cs typeface="Trebuchet MS"/>
              </a:rPr>
              <a:t>The </a:t>
            </a:r>
            <a:r>
              <a:rPr sz="1600" spc="-100" dirty="0">
                <a:latin typeface="Trebuchet MS"/>
                <a:cs typeface="Trebuchet MS"/>
              </a:rPr>
              <a:t>street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80" dirty="0">
                <a:latin typeface="Trebuchet MS"/>
                <a:cs typeface="Trebuchet MS"/>
              </a:rPr>
              <a:t>very </a:t>
            </a:r>
            <a:r>
              <a:rPr sz="1600" spc="-10" dirty="0">
                <a:latin typeface="Trebuchet MS"/>
                <a:cs typeface="Trebuchet MS"/>
              </a:rPr>
              <a:t>busy</a:t>
            </a:r>
            <a:r>
              <a:rPr sz="1600" spc="-120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today.</a:t>
            </a:r>
            <a:endParaRPr sz="1600">
              <a:latin typeface="Trebuchet MS"/>
              <a:cs typeface="Trebuchet MS"/>
            </a:endParaRPr>
          </a:p>
          <a:p>
            <a:pPr marL="179070">
              <a:lnSpc>
                <a:spcPct val="100000"/>
              </a:lnSpc>
            </a:pPr>
            <a:r>
              <a:rPr sz="1600" b="1" spc="-110" dirty="0">
                <a:latin typeface="Trebuchet MS"/>
                <a:cs typeface="Trebuchet MS"/>
              </a:rPr>
              <a:t>The </a:t>
            </a:r>
            <a:r>
              <a:rPr sz="1600" spc="-30" dirty="0">
                <a:latin typeface="Trebuchet MS"/>
                <a:cs typeface="Trebuchet MS"/>
              </a:rPr>
              <a:t>sky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65" dirty="0">
                <a:latin typeface="Trebuchet MS"/>
                <a:cs typeface="Trebuchet MS"/>
              </a:rPr>
              <a:t>getting</a:t>
            </a:r>
            <a:r>
              <a:rPr sz="1600" spc="-185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dark.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37589" y="2906750"/>
            <a:ext cx="225488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120" dirty="0">
                <a:latin typeface="Trebuchet MS"/>
                <a:cs typeface="Trebuchet MS"/>
              </a:rPr>
              <a:t>The </a:t>
            </a:r>
            <a:r>
              <a:rPr sz="1700" spc="-65" dirty="0">
                <a:latin typeface="Trebuchet MS"/>
                <a:cs typeface="Trebuchet MS"/>
              </a:rPr>
              <a:t>telephone </a:t>
            </a:r>
            <a:r>
              <a:rPr sz="1700" spc="-40" dirty="0">
                <a:latin typeface="Trebuchet MS"/>
                <a:cs typeface="Trebuchet MS"/>
              </a:rPr>
              <a:t>is</a:t>
            </a:r>
            <a:r>
              <a:rPr sz="1700" spc="-95" dirty="0">
                <a:latin typeface="Trebuchet MS"/>
                <a:cs typeface="Trebuchet MS"/>
              </a:rPr>
              <a:t> </a:t>
            </a:r>
            <a:r>
              <a:rPr sz="1700" spc="-60" dirty="0">
                <a:latin typeface="Trebuchet MS"/>
                <a:cs typeface="Trebuchet MS"/>
              </a:rPr>
              <a:t>ringing.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797300" y="4728565"/>
            <a:ext cx="252920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85" dirty="0">
                <a:latin typeface="Trebuchet MS"/>
                <a:cs typeface="Trebuchet MS"/>
              </a:rPr>
              <a:t>Where’s </a:t>
            </a:r>
            <a:r>
              <a:rPr sz="1700" b="1" spc="-100" dirty="0">
                <a:latin typeface="Trebuchet MS"/>
                <a:cs typeface="Trebuchet MS"/>
              </a:rPr>
              <a:t>the</a:t>
            </a:r>
            <a:r>
              <a:rPr sz="1700" b="1" spc="-105" dirty="0">
                <a:latin typeface="Trebuchet MS"/>
                <a:cs typeface="Trebuchet MS"/>
              </a:rPr>
              <a:t> </a:t>
            </a:r>
            <a:r>
              <a:rPr sz="1700" spc="-35" dirty="0">
                <a:latin typeface="Trebuchet MS"/>
                <a:cs typeface="Trebuchet MS"/>
              </a:rPr>
              <a:t>cat?</a:t>
            </a:r>
            <a:endParaRPr sz="1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700" spc="-130" dirty="0">
                <a:latin typeface="Trebuchet MS"/>
                <a:cs typeface="Trebuchet MS"/>
              </a:rPr>
              <a:t>I </a:t>
            </a:r>
            <a:r>
              <a:rPr sz="1700" spc="-95" dirty="0">
                <a:latin typeface="Trebuchet MS"/>
                <a:cs typeface="Trebuchet MS"/>
              </a:rPr>
              <a:t>think </a:t>
            </a:r>
            <a:r>
              <a:rPr sz="1700" dirty="0">
                <a:latin typeface="Trebuchet MS"/>
                <a:cs typeface="Trebuchet MS"/>
              </a:rPr>
              <a:t>she </a:t>
            </a:r>
            <a:r>
              <a:rPr sz="1700" spc="-40" dirty="0">
                <a:latin typeface="Trebuchet MS"/>
                <a:cs typeface="Trebuchet MS"/>
              </a:rPr>
              <a:t>is under </a:t>
            </a:r>
            <a:r>
              <a:rPr sz="1700" b="1" spc="-100" dirty="0">
                <a:latin typeface="Trebuchet MS"/>
                <a:cs typeface="Trebuchet MS"/>
              </a:rPr>
              <a:t>the</a:t>
            </a:r>
            <a:r>
              <a:rPr sz="1700" b="1" spc="-290" dirty="0">
                <a:latin typeface="Trebuchet MS"/>
                <a:cs typeface="Trebuchet MS"/>
              </a:rPr>
              <a:t> </a:t>
            </a:r>
            <a:r>
              <a:rPr sz="1700" spc="-65" dirty="0">
                <a:latin typeface="Trebuchet MS"/>
                <a:cs typeface="Trebuchet MS"/>
              </a:rPr>
              <a:t>bed.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142559" y="5164175"/>
            <a:ext cx="2088514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30" dirty="0">
                <a:latin typeface="Trebuchet MS"/>
                <a:cs typeface="Trebuchet MS"/>
              </a:rPr>
              <a:t>Tom </a:t>
            </a:r>
            <a:r>
              <a:rPr sz="1700" spc="30" dirty="0">
                <a:latin typeface="Trebuchet MS"/>
                <a:cs typeface="Trebuchet MS"/>
              </a:rPr>
              <a:t>has </a:t>
            </a:r>
            <a:r>
              <a:rPr sz="1700" spc="-10" dirty="0">
                <a:latin typeface="Trebuchet MS"/>
                <a:cs typeface="Trebuchet MS"/>
              </a:rPr>
              <a:t>won </a:t>
            </a:r>
            <a:r>
              <a:rPr sz="1700" b="1" spc="-100" dirty="0">
                <a:latin typeface="Trebuchet MS"/>
                <a:cs typeface="Trebuchet MS"/>
              </a:rPr>
              <a:t>the</a:t>
            </a:r>
            <a:r>
              <a:rPr sz="1700" b="1" spc="-290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race.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203700" y="6204305"/>
            <a:ext cx="164592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120" dirty="0">
                <a:latin typeface="Trebuchet MS"/>
                <a:cs typeface="Trebuchet MS"/>
              </a:rPr>
              <a:t>The </a:t>
            </a:r>
            <a:r>
              <a:rPr sz="1700" spc="-90" dirty="0">
                <a:latin typeface="Trebuchet MS"/>
                <a:cs typeface="Trebuchet MS"/>
              </a:rPr>
              <a:t>ice </a:t>
            </a:r>
            <a:r>
              <a:rPr sz="1700" spc="-40" dirty="0">
                <a:latin typeface="Trebuchet MS"/>
                <a:cs typeface="Trebuchet MS"/>
              </a:rPr>
              <a:t>is</a:t>
            </a:r>
            <a:r>
              <a:rPr sz="1700" spc="-100" dirty="0">
                <a:latin typeface="Trebuchet MS"/>
                <a:cs typeface="Trebuchet MS"/>
              </a:rPr>
              <a:t> </a:t>
            </a:r>
            <a:r>
              <a:rPr sz="1700" spc="-90" dirty="0">
                <a:latin typeface="Trebuchet MS"/>
                <a:cs typeface="Trebuchet MS"/>
              </a:rPr>
              <a:t>melting.</a:t>
            </a:r>
            <a:endParaRPr sz="1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9752" y="3013075"/>
            <a:ext cx="5760085" cy="2462530"/>
            <a:chOff x="539752" y="3013075"/>
            <a:chExt cx="5760085" cy="2462530"/>
          </a:xfrm>
        </p:grpSpPr>
        <p:sp>
          <p:nvSpPr>
            <p:cNvPr id="3" name="object 3"/>
            <p:cNvSpPr/>
            <p:nvPr/>
          </p:nvSpPr>
          <p:spPr>
            <a:xfrm>
              <a:off x="2267587" y="3013075"/>
              <a:ext cx="2055492" cy="11842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9752" y="3124838"/>
              <a:ext cx="1760558" cy="17856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99815" y="4156709"/>
              <a:ext cx="2700020" cy="1318895"/>
            </a:xfrm>
            <a:custGeom>
              <a:avLst/>
              <a:gdLst/>
              <a:ahLst/>
              <a:cxnLst/>
              <a:rect l="l" t="t" r="r" b="b"/>
              <a:pathLst>
                <a:path w="2700020" h="1318895">
                  <a:moveTo>
                    <a:pt x="2700020" y="1318895"/>
                  </a:moveTo>
                  <a:lnTo>
                    <a:pt x="0" y="1318895"/>
                  </a:lnTo>
                  <a:lnTo>
                    <a:pt x="0" y="0"/>
                  </a:lnTo>
                  <a:lnTo>
                    <a:pt x="2700020" y="0"/>
                  </a:lnTo>
                  <a:lnTo>
                    <a:pt x="2700020" y="1318895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587627" y="4156709"/>
              <a:ext cx="712470" cy="64769"/>
            </a:xfrm>
            <a:custGeom>
              <a:avLst/>
              <a:gdLst/>
              <a:ahLst/>
              <a:cxnLst/>
              <a:rect l="l" t="t" r="r" b="b"/>
              <a:pathLst>
                <a:path w="712470" h="64770">
                  <a:moveTo>
                    <a:pt x="593322" y="64161"/>
                  </a:moveTo>
                  <a:lnTo>
                    <a:pt x="518327" y="63331"/>
                  </a:lnTo>
                  <a:lnTo>
                    <a:pt x="445347" y="60891"/>
                  </a:lnTo>
                  <a:lnTo>
                    <a:pt x="374711" y="56918"/>
                  </a:lnTo>
                  <a:lnTo>
                    <a:pt x="306745" y="51487"/>
                  </a:lnTo>
                  <a:lnTo>
                    <a:pt x="241774" y="44674"/>
                  </a:lnTo>
                  <a:lnTo>
                    <a:pt x="180125" y="36555"/>
                  </a:lnTo>
                  <a:lnTo>
                    <a:pt x="122124" y="27207"/>
                  </a:lnTo>
                  <a:lnTo>
                    <a:pt x="68099" y="16705"/>
                  </a:lnTo>
                  <a:lnTo>
                    <a:pt x="18375" y="5126"/>
                  </a:lnTo>
                  <a:lnTo>
                    <a:pt x="0" y="0"/>
                  </a:lnTo>
                  <a:lnTo>
                    <a:pt x="712208" y="0"/>
                  </a:lnTo>
                  <a:lnTo>
                    <a:pt x="712208" y="61864"/>
                  </a:lnTo>
                  <a:lnTo>
                    <a:pt x="668325" y="63331"/>
                  </a:lnTo>
                  <a:lnTo>
                    <a:pt x="593322" y="641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39621" y="5363889"/>
            <a:ext cx="5954395" cy="3455670"/>
            <a:chOff x="339621" y="5363889"/>
            <a:chExt cx="5954395" cy="3455670"/>
          </a:xfrm>
        </p:grpSpPr>
        <p:sp>
          <p:nvSpPr>
            <p:cNvPr id="8" name="object 8"/>
            <p:cNvSpPr/>
            <p:nvPr/>
          </p:nvSpPr>
          <p:spPr>
            <a:xfrm>
              <a:off x="553521" y="5716326"/>
              <a:ext cx="5732145" cy="3094355"/>
            </a:xfrm>
            <a:custGeom>
              <a:avLst/>
              <a:gdLst/>
              <a:ahLst/>
              <a:cxnLst/>
              <a:rect l="l" t="t" r="r" b="b"/>
              <a:pathLst>
                <a:path w="5732145" h="3094354">
                  <a:moveTo>
                    <a:pt x="3818422" y="3093843"/>
                  </a:moveTo>
                  <a:lnTo>
                    <a:pt x="3783690" y="3085312"/>
                  </a:lnTo>
                  <a:lnTo>
                    <a:pt x="3702322" y="3047777"/>
                  </a:lnTo>
                  <a:lnTo>
                    <a:pt x="3667594" y="3039246"/>
                  </a:lnTo>
                  <a:lnTo>
                    <a:pt x="3632862" y="3044934"/>
                  </a:lnTo>
                  <a:lnTo>
                    <a:pt x="3551491" y="3069961"/>
                  </a:lnTo>
                  <a:lnTo>
                    <a:pt x="3516759" y="3075649"/>
                  </a:lnTo>
                  <a:lnTo>
                    <a:pt x="3482027" y="3069961"/>
                  </a:lnTo>
                  <a:lnTo>
                    <a:pt x="3400659" y="3044934"/>
                  </a:lnTo>
                  <a:lnTo>
                    <a:pt x="3365931" y="3039246"/>
                  </a:lnTo>
                  <a:lnTo>
                    <a:pt x="3332438" y="3044934"/>
                  </a:lnTo>
                  <a:lnTo>
                    <a:pt x="3256523" y="3069961"/>
                  </a:lnTo>
                  <a:lnTo>
                    <a:pt x="3223031" y="3075649"/>
                  </a:lnTo>
                  <a:lnTo>
                    <a:pt x="3188303" y="3067117"/>
                  </a:lnTo>
                  <a:lnTo>
                    <a:pt x="3106935" y="3029576"/>
                  </a:lnTo>
                  <a:lnTo>
                    <a:pt x="3072203" y="3021044"/>
                  </a:lnTo>
                  <a:lnTo>
                    <a:pt x="3038712" y="3029576"/>
                  </a:lnTo>
                  <a:lnTo>
                    <a:pt x="2962802" y="3067117"/>
                  </a:lnTo>
                  <a:lnTo>
                    <a:pt x="2929311" y="3075649"/>
                  </a:lnTo>
                  <a:lnTo>
                    <a:pt x="2897060" y="3067117"/>
                  </a:lnTo>
                  <a:lnTo>
                    <a:pt x="2826606" y="3029576"/>
                  </a:lnTo>
                  <a:lnTo>
                    <a:pt x="2794355" y="3021044"/>
                  </a:lnTo>
                  <a:lnTo>
                    <a:pt x="2758382" y="3029576"/>
                  </a:lnTo>
                  <a:lnTo>
                    <a:pt x="2671555" y="3067117"/>
                  </a:lnTo>
                  <a:lnTo>
                    <a:pt x="2635583" y="3075649"/>
                  </a:lnTo>
                  <a:lnTo>
                    <a:pt x="2602092" y="3069961"/>
                  </a:lnTo>
                  <a:lnTo>
                    <a:pt x="2526182" y="3044934"/>
                  </a:lnTo>
                  <a:lnTo>
                    <a:pt x="2492691" y="3039246"/>
                  </a:lnTo>
                  <a:lnTo>
                    <a:pt x="2457959" y="3044934"/>
                  </a:lnTo>
                  <a:lnTo>
                    <a:pt x="2376588" y="3069961"/>
                  </a:lnTo>
                  <a:lnTo>
                    <a:pt x="2341855" y="3075649"/>
                  </a:lnTo>
                  <a:lnTo>
                    <a:pt x="2307127" y="3067117"/>
                  </a:lnTo>
                  <a:lnTo>
                    <a:pt x="2225759" y="3029576"/>
                  </a:lnTo>
                  <a:lnTo>
                    <a:pt x="2191027" y="3021044"/>
                  </a:lnTo>
                  <a:lnTo>
                    <a:pt x="2157536" y="3029576"/>
                  </a:lnTo>
                  <a:lnTo>
                    <a:pt x="2081626" y="3067117"/>
                  </a:lnTo>
                  <a:lnTo>
                    <a:pt x="2048135" y="3075649"/>
                  </a:lnTo>
                  <a:lnTo>
                    <a:pt x="2013403" y="3067117"/>
                  </a:lnTo>
                  <a:lnTo>
                    <a:pt x="1932032" y="3029576"/>
                  </a:lnTo>
                  <a:lnTo>
                    <a:pt x="1897300" y="3021044"/>
                  </a:lnTo>
                  <a:lnTo>
                    <a:pt x="1862572" y="3029576"/>
                  </a:lnTo>
                  <a:lnTo>
                    <a:pt x="1781204" y="3067117"/>
                  </a:lnTo>
                  <a:lnTo>
                    <a:pt x="1746471" y="3075649"/>
                  </a:lnTo>
                  <a:lnTo>
                    <a:pt x="1711739" y="3067117"/>
                  </a:lnTo>
                  <a:lnTo>
                    <a:pt x="1630368" y="3029576"/>
                  </a:lnTo>
                  <a:lnTo>
                    <a:pt x="1595636" y="3021044"/>
                  </a:lnTo>
                  <a:lnTo>
                    <a:pt x="1560907" y="3029576"/>
                  </a:lnTo>
                  <a:lnTo>
                    <a:pt x="1479537" y="3067117"/>
                  </a:lnTo>
                  <a:lnTo>
                    <a:pt x="1444808" y="3075649"/>
                  </a:lnTo>
                  <a:lnTo>
                    <a:pt x="1411316" y="3069961"/>
                  </a:lnTo>
                  <a:lnTo>
                    <a:pt x="1335404" y="3044934"/>
                  </a:lnTo>
                  <a:lnTo>
                    <a:pt x="1301916" y="3039246"/>
                  </a:lnTo>
                  <a:lnTo>
                    <a:pt x="1267183" y="3047777"/>
                  </a:lnTo>
                  <a:lnTo>
                    <a:pt x="1185812" y="3085312"/>
                  </a:lnTo>
                  <a:lnTo>
                    <a:pt x="1151080" y="3093843"/>
                  </a:lnTo>
                  <a:lnTo>
                    <a:pt x="1116351" y="3085312"/>
                  </a:lnTo>
                  <a:lnTo>
                    <a:pt x="1034981" y="3047777"/>
                  </a:lnTo>
                  <a:lnTo>
                    <a:pt x="1000252" y="3039246"/>
                  </a:lnTo>
                  <a:lnTo>
                    <a:pt x="964280" y="3047777"/>
                  </a:lnTo>
                  <a:lnTo>
                    <a:pt x="877453" y="3085312"/>
                  </a:lnTo>
                  <a:lnTo>
                    <a:pt x="841480" y="3093843"/>
                  </a:lnTo>
                  <a:lnTo>
                    <a:pt x="809229" y="3085312"/>
                  </a:lnTo>
                  <a:lnTo>
                    <a:pt x="738775" y="3047777"/>
                  </a:lnTo>
                  <a:lnTo>
                    <a:pt x="706524" y="3039246"/>
                  </a:lnTo>
                  <a:lnTo>
                    <a:pt x="670552" y="3047777"/>
                  </a:lnTo>
                  <a:lnTo>
                    <a:pt x="583725" y="3085312"/>
                  </a:lnTo>
                  <a:lnTo>
                    <a:pt x="547753" y="3093843"/>
                  </a:lnTo>
                  <a:lnTo>
                    <a:pt x="514265" y="3085312"/>
                  </a:lnTo>
                  <a:lnTo>
                    <a:pt x="438353" y="3047777"/>
                  </a:lnTo>
                  <a:lnTo>
                    <a:pt x="404861" y="3039246"/>
                  </a:lnTo>
                  <a:lnTo>
                    <a:pt x="371370" y="3047777"/>
                  </a:lnTo>
                  <a:lnTo>
                    <a:pt x="295459" y="3085312"/>
                  </a:lnTo>
                  <a:lnTo>
                    <a:pt x="261968" y="3093843"/>
                  </a:lnTo>
                  <a:lnTo>
                    <a:pt x="228390" y="3086162"/>
                  </a:lnTo>
                  <a:lnTo>
                    <a:pt x="184392" y="3069345"/>
                  </a:lnTo>
                  <a:lnTo>
                    <a:pt x="136494" y="3052727"/>
                  </a:lnTo>
                  <a:lnTo>
                    <a:pt x="91209" y="3045644"/>
                  </a:lnTo>
                  <a:lnTo>
                    <a:pt x="55056" y="3057430"/>
                  </a:lnTo>
                  <a:lnTo>
                    <a:pt x="30903" y="3026032"/>
                  </a:lnTo>
                  <a:lnTo>
                    <a:pt x="13706" y="2991611"/>
                  </a:lnTo>
                  <a:lnTo>
                    <a:pt x="3419" y="2955981"/>
                  </a:lnTo>
                  <a:lnTo>
                    <a:pt x="0" y="2920956"/>
                  </a:lnTo>
                  <a:lnTo>
                    <a:pt x="7442" y="2879722"/>
                  </a:lnTo>
                  <a:lnTo>
                    <a:pt x="40188" y="2780196"/>
                  </a:lnTo>
                  <a:lnTo>
                    <a:pt x="47630" y="2738963"/>
                  </a:lnTo>
                  <a:lnTo>
                    <a:pt x="40188" y="2700573"/>
                  </a:lnTo>
                  <a:lnTo>
                    <a:pt x="7442" y="2613558"/>
                  </a:lnTo>
                  <a:lnTo>
                    <a:pt x="0" y="2575173"/>
                  </a:lnTo>
                  <a:lnTo>
                    <a:pt x="7442" y="2533940"/>
                  </a:lnTo>
                  <a:lnTo>
                    <a:pt x="40188" y="2434414"/>
                  </a:lnTo>
                  <a:lnTo>
                    <a:pt x="47630" y="2393180"/>
                  </a:lnTo>
                  <a:lnTo>
                    <a:pt x="42668" y="2354790"/>
                  </a:lnTo>
                  <a:lnTo>
                    <a:pt x="20834" y="2267776"/>
                  </a:lnTo>
                  <a:lnTo>
                    <a:pt x="15871" y="2229390"/>
                  </a:lnTo>
                  <a:lnTo>
                    <a:pt x="20834" y="2189578"/>
                  </a:lnTo>
                  <a:lnTo>
                    <a:pt x="42668" y="2096306"/>
                  </a:lnTo>
                  <a:lnTo>
                    <a:pt x="47630" y="2056494"/>
                  </a:lnTo>
                  <a:lnTo>
                    <a:pt x="42668" y="2019530"/>
                  </a:lnTo>
                  <a:lnTo>
                    <a:pt x="20834" y="1938770"/>
                  </a:lnTo>
                  <a:lnTo>
                    <a:pt x="15871" y="1901800"/>
                  </a:lnTo>
                  <a:lnTo>
                    <a:pt x="23314" y="1857728"/>
                  </a:lnTo>
                  <a:lnTo>
                    <a:pt x="56060" y="1745692"/>
                  </a:lnTo>
                  <a:lnTo>
                    <a:pt x="63502" y="1701615"/>
                  </a:lnTo>
                  <a:lnTo>
                    <a:pt x="56060" y="1663226"/>
                  </a:lnTo>
                  <a:lnTo>
                    <a:pt x="23314" y="1576214"/>
                  </a:lnTo>
                  <a:lnTo>
                    <a:pt x="15871" y="1537824"/>
                  </a:lnTo>
                  <a:lnTo>
                    <a:pt x="23314" y="1496591"/>
                  </a:lnTo>
                  <a:lnTo>
                    <a:pt x="56060" y="1397065"/>
                  </a:lnTo>
                  <a:lnTo>
                    <a:pt x="63502" y="1355832"/>
                  </a:lnTo>
                  <a:lnTo>
                    <a:pt x="56060" y="1318864"/>
                  </a:lnTo>
                  <a:lnTo>
                    <a:pt x="23314" y="1238106"/>
                  </a:lnTo>
                  <a:lnTo>
                    <a:pt x="15871" y="1201138"/>
                  </a:lnTo>
                  <a:lnTo>
                    <a:pt x="23314" y="1162749"/>
                  </a:lnTo>
                  <a:lnTo>
                    <a:pt x="56060" y="1075737"/>
                  </a:lnTo>
                  <a:lnTo>
                    <a:pt x="63502" y="1037348"/>
                  </a:lnTo>
                  <a:lnTo>
                    <a:pt x="58541" y="997536"/>
                  </a:lnTo>
                  <a:lnTo>
                    <a:pt x="36712" y="904264"/>
                  </a:lnTo>
                  <a:lnTo>
                    <a:pt x="31751" y="864452"/>
                  </a:lnTo>
                  <a:lnTo>
                    <a:pt x="39193" y="823223"/>
                  </a:lnTo>
                  <a:lnTo>
                    <a:pt x="71939" y="723698"/>
                  </a:lnTo>
                  <a:lnTo>
                    <a:pt x="79382" y="682468"/>
                  </a:lnTo>
                  <a:lnTo>
                    <a:pt x="71939" y="644078"/>
                  </a:lnTo>
                  <a:lnTo>
                    <a:pt x="39193" y="557060"/>
                  </a:lnTo>
                  <a:lnTo>
                    <a:pt x="31751" y="518669"/>
                  </a:lnTo>
                  <a:lnTo>
                    <a:pt x="39193" y="477440"/>
                  </a:lnTo>
                  <a:lnTo>
                    <a:pt x="71939" y="377915"/>
                  </a:lnTo>
                  <a:lnTo>
                    <a:pt x="79382" y="336686"/>
                  </a:lnTo>
                  <a:lnTo>
                    <a:pt x="71939" y="298295"/>
                  </a:lnTo>
                  <a:lnTo>
                    <a:pt x="39193" y="211277"/>
                  </a:lnTo>
                  <a:lnTo>
                    <a:pt x="31751" y="172887"/>
                  </a:lnTo>
                  <a:lnTo>
                    <a:pt x="39575" y="135245"/>
                  </a:lnTo>
                  <a:lnTo>
                    <a:pt x="58315" y="92278"/>
                  </a:lnTo>
                  <a:lnTo>
                    <a:pt x="80876" y="46565"/>
                  </a:lnTo>
                  <a:lnTo>
                    <a:pt x="100159" y="687"/>
                  </a:lnTo>
                  <a:lnTo>
                    <a:pt x="129834" y="16902"/>
                  </a:lnTo>
                  <a:lnTo>
                    <a:pt x="160710" y="34567"/>
                  </a:lnTo>
                  <a:lnTo>
                    <a:pt x="191839" y="48770"/>
                  </a:lnTo>
                  <a:lnTo>
                    <a:pt x="222274" y="54596"/>
                  </a:lnTo>
                  <a:lnTo>
                    <a:pt x="255766" y="46066"/>
                  </a:lnTo>
                  <a:lnTo>
                    <a:pt x="331678" y="8530"/>
                  </a:lnTo>
                  <a:lnTo>
                    <a:pt x="365166" y="0"/>
                  </a:lnTo>
                  <a:lnTo>
                    <a:pt x="399898" y="8530"/>
                  </a:lnTo>
                  <a:lnTo>
                    <a:pt x="481269" y="46066"/>
                  </a:lnTo>
                  <a:lnTo>
                    <a:pt x="516001" y="54596"/>
                  </a:lnTo>
                  <a:lnTo>
                    <a:pt x="550730" y="46066"/>
                  </a:lnTo>
                  <a:lnTo>
                    <a:pt x="632101" y="8530"/>
                  </a:lnTo>
                  <a:lnTo>
                    <a:pt x="666829" y="0"/>
                  </a:lnTo>
                  <a:lnTo>
                    <a:pt x="701562" y="8530"/>
                  </a:lnTo>
                  <a:lnTo>
                    <a:pt x="782933" y="46066"/>
                  </a:lnTo>
                  <a:lnTo>
                    <a:pt x="817665" y="54596"/>
                  </a:lnTo>
                  <a:lnTo>
                    <a:pt x="851153" y="46066"/>
                  </a:lnTo>
                  <a:lnTo>
                    <a:pt x="927065" y="8530"/>
                  </a:lnTo>
                  <a:lnTo>
                    <a:pt x="960557" y="0"/>
                  </a:lnTo>
                  <a:lnTo>
                    <a:pt x="995289" y="8530"/>
                  </a:lnTo>
                  <a:lnTo>
                    <a:pt x="1076661" y="46066"/>
                  </a:lnTo>
                  <a:lnTo>
                    <a:pt x="1111393" y="54596"/>
                  </a:lnTo>
                  <a:lnTo>
                    <a:pt x="1146121" y="46066"/>
                  </a:lnTo>
                  <a:lnTo>
                    <a:pt x="1227489" y="8530"/>
                  </a:lnTo>
                  <a:lnTo>
                    <a:pt x="1262221" y="0"/>
                  </a:lnTo>
                  <a:lnTo>
                    <a:pt x="1295712" y="8530"/>
                  </a:lnTo>
                  <a:lnTo>
                    <a:pt x="1371622" y="46066"/>
                  </a:lnTo>
                  <a:lnTo>
                    <a:pt x="1405113" y="54596"/>
                  </a:lnTo>
                  <a:lnTo>
                    <a:pt x="1439845" y="46066"/>
                  </a:lnTo>
                  <a:lnTo>
                    <a:pt x="1521216" y="8530"/>
                  </a:lnTo>
                  <a:lnTo>
                    <a:pt x="1555949" y="0"/>
                  </a:lnTo>
                  <a:lnTo>
                    <a:pt x="1590676" y="8530"/>
                  </a:lnTo>
                  <a:lnTo>
                    <a:pt x="1672045" y="46066"/>
                  </a:lnTo>
                  <a:lnTo>
                    <a:pt x="1706777" y="54596"/>
                  </a:lnTo>
                  <a:lnTo>
                    <a:pt x="1741509" y="46066"/>
                  </a:lnTo>
                  <a:lnTo>
                    <a:pt x="1822880" y="8530"/>
                  </a:lnTo>
                  <a:lnTo>
                    <a:pt x="1857612" y="0"/>
                  </a:lnTo>
                  <a:lnTo>
                    <a:pt x="1892340" y="8530"/>
                  </a:lnTo>
                  <a:lnTo>
                    <a:pt x="1973708" y="46066"/>
                  </a:lnTo>
                  <a:lnTo>
                    <a:pt x="2008440" y="54596"/>
                  </a:lnTo>
                  <a:lnTo>
                    <a:pt x="2041931" y="46066"/>
                  </a:lnTo>
                  <a:lnTo>
                    <a:pt x="2117841" y="8530"/>
                  </a:lnTo>
                  <a:lnTo>
                    <a:pt x="2151332" y="0"/>
                  </a:lnTo>
                  <a:lnTo>
                    <a:pt x="2187305" y="8530"/>
                  </a:lnTo>
                  <a:lnTo>
                    <a:pt x="2274132" y="46066"/>
                  </a:lnTo>
                  <a:lnTo>
                    <a:pt x="2310104" y="54596"/>
                  </a:lnTo>
                  <a:lnTo>
                    <a:pt x="2343595" y="46066"/>
                  </a:lnTo>
                  <a:lnTo>
                    <a:pt x="2419505" y="8530"/>
                  </a:lnTo>
                  <a:lnTo>
                    <a:pt x="2452996" y="0"/>
                  </a:lnTo>
                  <a:lnTo>
                    <a:pt x="2487728" y="8530"/>
                  </a:lnTo>
                  <a:lnTo>
                    <a:pt x="2569100" y="46066"/>
                  </a:lnTo>
                  <a:lnTo>
                    <a:pt x="2603832" y="54596"/>
                  </a:lnTo>
                  <a:lnTo>
                    <a:pt x="2638563" y="46066"/>
                  </a:lnTo>
                  <a:lnTo>
                    <a:pt x="2719929" y="8530"/>
                  </a:lnTo>
                  <a:lnTo>
                    <a:pt x="2754660" y="0"/>
                  </a:lnTo>
                  <a:lnTo>
                    <a:pt x="2789392" y="8530"/>
                  </a:lnTo>
                  <a:lnTo>
                    <a:pt x="2870763" y="46066"/>
                  </a:lnTo>
                  <a:lnTo>
                    <a:pt x="2905495" y="54596"/>
                  </a:lnTo>
                  <a:lnTo>
                    <a:pt x="2938983" y="46066"/>
                  </a:lnTo>
                  <a:lnTo>
                    <a:pt x="3014895" y="8530"/>
                  </a:lnTo>
                  <a:lnTo>
                    <a:pt x="3048388" y="0"/>
                  </a:lnTo>
                  <a:lnTo>
                    <a:pt x="3084360" y="8530"/>
                  </a:lnTo>
                  <a:lnTo>
                    <a:pt x="3171187" y="46066"/>
                  </a:lnTo>
                  <a:lnTo>
                    <a:pt x="3207159" y="54596"/>
                  </a:lnTo>
                  <a:lnTo>
                    <a:pt x="3240650" y="46066"/>
                  </a:lnTo>
                  <a:lnTo>
                    <a:pt x="3316560" y="8530"/>
                  </a:lnTo>
                  <a:lnTo>
                    <a:pt x="3350051" y="0"/>
                  </a:lnTo>
                  <a:lnTo>
                    <a:pt x="3384783" y="8530"/>
                  </a:lnTo>
                  <a:lnTo>
                    <a:pt x="3466151" y="46066"/>
                  </a:lnTo>
                  <a:lnTo>
                    <a:pt x="3500879" y="54596"/>
                  </a:lnTo>
                  <a:lnTo>
                    <a:pt x="3535612" y="48910"/>
                  </a:lnTo>
                  <a:lnTo>
                    <a:pt x="3616983" y="23888"/>
                  </a:lnTo>
                  <a:lnTo>
                    <a:pt x="3651715" y="18201"/>
                  </a:lnTo>
                  <a:lnTo>
                    <a:pt x="3686447" y="23888"/>
                  </a:lnTo>
                  <a:lnTo>
                    <a:pt x="3767815" y="48910"/>
                  </a:lnTo>
                  <a:lnTo>
                    <a:pt x="3802543" y="54596"/>
                  </a:lnTo>
                  <a:lnTo>
                    <a:pt x="3837275" y="48910"/>
                  </a:lnTo>
                  <a:lnTo>
                    <a:pt x="3918646" y="23888"/>
                  </a:lnTo>
                  <a:lnTo>
                    <a:pt x="3953379" y="18201"/>
                  </a:lnTo>
                  <a:lnTo>
                    <a:pt x="3988111" y="23888"/>
                  </a:lnTo>
                  <a:lnTo>
                    <a:pt x="4069479" y="48910"/>
                  </a:lnTo>
                  <a:lnTo>
                    <a:pt x="4104207" y="54596"/>
                  </a:lnTo>
                  <a:lnTo>
                    <a:pt x="4138939" y="48910"/>
                  </a:lnTo>
                  <a:lnTo>
                    <a:pt x="4220310" y="23888"/>
                  </a:lnTo>
                  <a:lnTo>
                    <a:pt x="4255042" y="18201"/>
                  </a:lnTo>
                  <a:lnTo>
                    <a:pt x="4289771" y="23888"/>
                  </a:lnTo>
                  <a:lnTo>
                    <a:pt x="4371141" y="48910"/>
                  </a:lnTo>
                  <a:lnTo>
                    <a:pt x="4405870" y="54596"/>
                  </a:lnTo>
                  <a:lnTo>
                    <a:pt x="4440603" y="46066"/>
                  </a:lnTo>
                  <a:lnTo>
                    <a:pt x="4521974" y="8530"/>
                  </a:lnTo>
                  <a:lnTo>
                    <a:pt x="4556706" y="0"/>
                  </a:lnTo>
                  <a:lnTo>
                    <a:pt x="4591435" y="8530"/>
                  </a:lnTo>
                  <a:lnTo>
                    <a:pt x="4672808" y="46066"/>
                  </a:lnTo>
                  <a:lnTo>
                    <a:pt x="4707542" y="54596"/>
                  </a:lnTo>
                  <a:lnTo>
                    <a:pt x="4742269" y="46066"/>
                  </a:lnTo>
                  <a:lnTo>
                    <a:pt x="4823638" y="8530"/>
                  </a:lnTo>
                  <a:lnTo>
                    <a:pt x="4858370" y="0"/>
                  </a:lnTo>
                  <a:lnTo>
                    <a:pt x="4891861" y="8530"/>
                  </a:lnTo>
                  <a:lnTo>
                    <a:pt x="4967771" y="46066"/>
                  </a:lnTo>
                  <a:lnTo>
                    <a:pt x="5001262" y="54596"/>
                  </a:lnTo>
                  <a:lnTo>
                    <a:pt x="5035994" y="46066"/>
                  </a:lnTo>
                  <a:lnTo>
                    <a:pt x="5117365" y="8530"/>
                  </a:lnTo>
                  <a:lnTo>
                    <a:pt x="5152097" y="0"/>
                  </a:lnTo>
                  <a:lnTo>
                    <a:pt x="5186825" y="8530"/>
                  </a:lnTo>
                  <a:lnTo>
                    <a:pt x="5268193" y="46066"/>
                  </a:lnTo>
                  <a:lnTo>
                    <a:pt x="5302925" y="54596"/>
                  </a:lnTo>
                  <a:lnTo>
                    <a:pt x="5337658" y="46066"/>
                  </a:lnTo>
                  <a:lnTo>
                    <a:pt x="5419029" y="8530"/>
                  </a:lnTo>
                  <a:lnTo>
                    <a:pt x="5453761" y="0"/>
                  </a:lnTo>
                  <a:lnTo>
                    <a:pt x="5488489" y="8530"/>
                  </a:lnTo>
                  <a:lnTo>
                    <a:pt x="5569857" y="46066"/>
                  </a:lnTo>
                  <a:lnTo>
                    <a:pt x="5604589" y="54596"/>
                  </a:lnTo>
                  <a:lnTo>
                    <a:pt x="5629489" y="51844"/>
                  </a:lnTo>
                  <a:lnTo>
                    <a:pt x="5647236" y="44226"/>
                  </a:lnTo>
                  <a:lnTo>
                    <a:pt x="5661717" y="32706"/>
                  </a:lnTo>
                  <a:lnTo>
                    <a:pt x="5676815" y="18244"/>
                  </a:lnTo>
                  <a:lnTo>
                    <a:pt x="5701231" y="62155"/>
                  </a:lnTo>
                  <a:lnTo>
                    <a:pt x="5718305" y="105032"/>
                  </a:lnTo>
                  <a:lnTo>
                    <a:pt x="5728332" y="145452"/>
                  </a:lnTo>
                  <a:lnTo>
                    <a:pt x="5731609" y="181992"/>
                  </a:lnTo>
                  <a:lnTo>
                    <a:pt x="5724167" y="224643"/>
                  </a:lnTo>
                  <a:lnTo>
                    <a:pt x="5691421" y="330425"/>
                  </a:lnTo>
                  <a:lnTo>
                    <a:pt x="5683979" y="373081"/>
                  </a:lnTo>
                  <a:lnTo>
                    <a:pt x="5691421" y="411470"/>
                  </a:lnTo>
                  <a:lnTo>
                    <a:pt x="5724167" y="498482"/>
                  </a:lnTo>
                  <a:lnTo>
                    <a:pt x="5731609" y="536871"/>
                  </a:lnTo>
                  <a:lnTo>
                    <a:pt x="5724167" y="576683"/>
                  </a:lnTo>
                  <a:lnTo>
                    <a:pt x="5691421" y="669951"/>
                  </a:lnTo>
                  <a:lnTo>
                    <a:pt x="5683979" y="709758"/>
                  </a:lnTo>
                  <a:lnTo>
                    <a:pt x="5691421" y="746727"/>
                  </a:lnTo>
                  <a:lnTo>
                    <a:pt x="5724167" y="827488"/>
                  </a:lnTo>
                  <a:lnTo>
                    <a:pt x="5731609" y="864452"/>
                  </a:lnTo>
                  <a:lnTo>
                    <a:pt x="5724167" y="904264"/>
                  </a:lnTo>
                  <a:lnTo>
                    <a:pt x="5691421" y="997536"/>
                  </a:lnTo>
                  <a:lnTo>
                    <a:pt x="5683979" y="1037348"/>
                  </a:lnTo>
                  <a:lnTo>
                    <a:pt x="5691421" y="1078581"/>
                  </a:lnTo>
                  <a:lnTo>
                    <a:pt x="5724167" y="1178107"/>
                  </a:lnTo>
                  <a:lnTo>
                    <a:pt x="5731609" y="1219340"/>
                  </a:lnTo>
                  <a:lnTo>
                    <a:pt x="5724167" y="1259147"/>
                  </a:lnTo>
                  <a:lnTo>
                    <a:pt x="5691421" y="1352415"/>
                  </a:lnTo>
                  <a:lnTo>
                    <a:pt x="5683979" y="1392227"/>
                  </a:lnTo>
                  <a:lnTo>
                    <a:pt x="5688940" y="1432039"/>
                  </a:lnTo>
                  <a:lnTo>
                    <a:pt x="5710769" y="1525311"/>
                  </a:lnTo>
                  <a:lnTo>
                    <a:pt x="5715730" y="1565123"/>
                  </a:lnTo>
                  <a:lnTo>
                    <a:pt x="5708288" y="1604935"/>
                  </a:lnTo>
                  <a:lnTo>
                    <a:pt x="5675542" y="1698203"/>
                  </a:lnTo>
                  <a:lnTo>
                    <a:pt x="5668099" y="1738010"/>
                  </a:lnTo>
                  <a:lnTo>
                    <a:pt x="5675542" y="1773556"/>
                  </a:lnTo>
                  <a:lnTo>
                    <a:pt x="5708288" y="1848061"/>
                  </a:lnTo>
                  <a:lnTo>
                    <a:pt x="5715730" y="1883607"/>
                  </a:lnTo>
                  <a:lnTo>
                    <a:pt x="5708288" y="1926258"/>
                  </a:lnTo>
                  <a:lnTo>
                    <a:pt x="5675542" y="2032040"/>
                  </a:lnTo>
                  <a:lnTo>
                    <a:pt x="5668099" y="2074696"/>
                  </a:lnTo>
                  <a:lnTo>
                    <a:pt x="5675542" y="2113085"/>
                  </a:lnTo>
                  <a:lnTo>
                    <a:pt x="5708288" y="2200097"/>
                  </a:lnTo>
                  <a:lnTo>
                    <a:pt x="5715730" y="2238487"/>
                  </a:lnTo>
                  <a:lnTo>
                    <a:pt x="5708288" y="2279720"/>
                  </a:lnTo>
                  <a:lnTo>
                    <a:pt x="5675542" y="2379246"/>
                  </a:lnTo>
                  <a:lnTo>
                    <a:pt x="5668099" y="2420479"/>
                  </a:lnTo>
                  <a:lnTo>
                    <a:pt x="5675542" y="2458868"/>
                  </a:lnTo>
                  <a:lnTo>
                    <a:pt x="5708288" y="2545880"/>
                  </a:lnTo>
                  <a:lnTo>
                    <a:pt x="5715730" y="2584269"/>
                  </a:lnTo>
                  <a:lnTo>
                    <a:pt x="5705806" y="2625503"/>
                  </a:lnTo>
                  <a:lnTo>
                    <a:pt x="5662143" y="2725028"/>
                  </a:lnTo>
                  <a:lnTo>
                    <a:pt x="5652220" y="2766262"/>
                  </a:lnTo>
                  <a:lnTo>
                    <a:pt x="5659662" y="2803230"/>
                  </a:lnTo>
                  <a:lnTo>
                    <a:pt x="5692408" y="2883988"/>
                  </a:lnTo>
                  <a:lnTo>
                    <a:pt x="5699851" y="2920956"/>
                  </a:lnTo>
                  <a:lnTo>
                    <a:pt x="5693339" y="2986394"/>
                  </a:lnTo>
                  <a:lnTo>
                    <a:pt x="5674548" y="3034984"/>
                  </a:lnTo>
                  <a:lnTo>
                    <a:pt x="5644593" y="3065234"/>
                  </a:lnTo>
                  <a:lnTo>
                    <a:pt x="5604589" y="3075649"/>
                  </a:lnTo>
                  <a:lnTo>
                    <a:pt x="5572338" y="3067117"/>
                  </a:lnTo>
                  <a:lnTo>
                    <a:pt x="5501884" y="3029576"/>
                  </a:lnTo>
                  <a:lnTo>
                    <a:pt x="5469633" y="3021044"/>
                  </a:lnTo>
                  <a:lnTo>
                    <a:pt x="5436145" y="3029576"/>
                  </a:lnTo>
                  <a:lnTo>
                    <a:pt x="5360233" y="3067117"/>
                  </a:lnTo>
                  <a:lnTo>
                    <a:pt x="5326741" y="3075649"/>
                  </a:lnTo>
                  <a:lnTo>
                    <a:pt x="5292009" y="3067117"/>
                  </a:lnTo>
                  <a:lnTo>
                    <a:pt x="5210641" y="3029576"/>
                  </a:lnTo>
                  <a:lnTo>
                    <a:pt x="5175913" y="3021044"/>
                  </a:lnTo>
                  <a:lnTo>
                    <a:pt x="5139939" y="3029576"/>
                  </a:lnTo>
                  <a:lnTo>
                    <a:pt x="5053110" y="3067117"/>
                  </a:lnTo>
                  <a:lnTo>
                    <a:pt x="5017141" y="3075649"/>
                  </a:lnTo>
                  <a:lnTo>
                    <a:pt x="4982409" y="3067117"/>
                  </a:lnTo>
                  <a:lnTo>
                    <a:pt x="4901038" y="3029576"/>
                  </a:lnTo>
                  <a:lnTo>
                    <a:pt x="4866306" y="3021044"/>
                  </a:lnTo>
                  <a:lnTo>
                    <a:pt x="4832815" y="3029576"/>
                  </a:lnTo>
                  <a:lnTo>
                    <a:pt x="4756904" y="3067117"/>
                  </a:lnTo>
                  <a:lnTo>
                    <a:pt x="4723413" y="3075649"/>
                  </a:lnTo>
                  <a:lnTo>
                    <a:pt x="4688681" y="3067117"/>
                  </a:lnTo>
                  <a:lnTo>
                    <a:pt x="4607310" y="3029576"/>
                  </a:lnTo>
                  <a:lnTo>
                    <a:pt x="4572578" y="3021044"/>
                  </a:lnTo>
                  <a:lnTo>
                    <a:pt x="4537850" y="3029576"/>
                  </a:lnTo>
                  <a:lnTo>
                    <a:pt x="4456482" y="3067117"/>
                  </a:lnTo>
                  <a:lnTo>
                    <a:pt x="4421750" y="3075649"/>
                  </a:lnTo>
                  <a:lnTo>
                    <a:pt x="4387018" y="3069961"/>
                  </a:lnTo>
                  <a:lnTo>
                    <a:pt x="4305650" y="3044934"/>
                  </a:lnTo>
                  <a:lnTo>
                    <a:pt x="4270922" y="3039246"/>
                  </a:lnTo>
                  <a:lnTo>
                    <a:pt x="4236189" y="3044934"/>
                  </a:lnTo>
                  <a:lnTo>
                    <a:pt x="4154818" y="3069961"/>
                  </a:lnTo>
                  <a:lnTo>
                    <a:pt x="4120086" y="3075649"/>
                  </a:lnTo>
                  <a:lnTo>
                    <a:pt x="4085354" y="3069961"/>
                  </a:lnTo>
                  <a:lnTo>
                    <a:pt x="4003986" y="3044934"/>
                  </a:lnTo>
                  <a:lnTo>
                    <a:pt x="3969258" y="3039246"/>
                  </a:lnTo>
                  <a:lnTo>
                    <a:pt x="3934526" y="3047777"/>
                  </a:lnTo>
                  <a:lnTo>
                    <a:pt x="3853155" y="3085312"/>
                  </a:lnTo>
                  <a:lnTo>
                    <a:pt x="3818422" y="3093843"/>
                  </a:lnTo>
                  <a:close/>
                </a:path>
              </a:pathLst>
            </a:custGeom>
            <a:solidFill>
              <a:srgbClr val="BC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53521" y="5716326"/>
              <a:ext cx="5732145" cy="3094355"/>
            </a:xfrm>
            <a:custGeom>
              <a:avLst/>
              <a:gdLst/>
              <a:ahLst/>
              <a:cxnLst/>
              <a:rect l="l" t="t" r="r" b="b"/>
              <a:pathLst>
                <a:path w="5732145" h="3094354">
                  <a:moveTo>
                    <a:pt x="100159" y="687"/>
                  </a:moveTo>
                  <a:lnTo>
                    <a:pt x="129834" y="16902"/>
                  </a:lnTo>
                  <a:lnTo>
                    <a:pt x="160710" y="34567"/>
                  </a:lnTo>
                  <a:lnTo>
                    <a:pt x="191839" y="48770"/>
                  </a:lnTo>
                  <a:lnTo>
                    <a:pt x="222274" y="54596"/>
                  </a:lnTo>
                  <a:lnTo>
                    <a:pt x="255766" y="46066"/>
                  </a:lnTo>
                  <a:lnTo>
                    <a:pt x="293723" y="27298"/>
                  </a:lnTo>
                  <a:lnTo>
                    <a:pt x="331678" y="8530"/>
                  </a:lnTo>
                  <a:lnTo>
                    <a:pt x="365166" y="0"/>
                  </a:lnTo>
                  <a:lnTo>
                    <a:pt x="399898" y="8530"/>
                  </a:lnTo>
                  <a:lnTo>
                    <a:pt x="440584" y="27298"/>
                  </a:lnTo>
                  <a:lnTo>
                    <a:pt x="481269" y="46066"/>
                  </a:lnTo>
                  <a:lnTo>
                    <a:pt x="516001" y="54596"/>
                  </a:lnTo>
                  <a:lnTo>
                    <a:pt x="550730" y="46066"/>
                  </a:lnTo>
                  <a:lnTo>
                    <a:pt x="591415" y="27298"/>
                  </a:lnTo>
                  <a:lnTo>
                    <a:pt x="632101" y="8530"/>
                  </a:lnTo>
                  <a:lnTo>
                    <a:pt x="666829" y="0"/>
                  </a:lnTo>
                  <a:lnTo>
                    <a:pt x="701562" y="8530"/>
                  </a:lnTo>
                  <a:lnTo>
                    <a:pt x="742247" y="27298"/>
                  </a:lnTo>
                  <a:lnTo>
                    <a:pt x="782933" y="46066"/>
                  </a:lnTo>
                  <a:lnTo>
                    <a:pt x="817665" y="54596"/>
                  </a:lnTo>
                  <a:lnTo>
                    <a:pt x="851153" y="46066"/>
                  </a:lnTo>
                  <a:lnTo>
                    <a:pt x="889108" y="27298"/>
                  </a:lnTo>
                  <a:lnTo>
                    <a:pt x="927065" y="8530"/>
                  </a:lnTo>
                  <a:lnTo>
                    <a:pt x="960557" y="0"/>
                  </a:lnTo>
                  <a:lnTo>
                    <a:pt x="995289" y="8530"/>
                  </a:lnTo>
                  <a:lnTo>
                    <a:pt x="1035975" y="27298"/>
                  </a:lnTo>
                  <a:lnTo>
                    <a:pt x="1076661" y="46066"/>
                  </a:lnTo>
                  <a:lnTo>
                    <a:pt x="1111393" y="54596"/>
                  </a:lnTo>
                  <a:lnTo>
                    <a:pt x="1146121" y="46066"/>
                  </a:lnTo>
                  <a:lnTo>
                    <a:pt x="1186804" y="27298"/>
                  </a:lnTo>
                  <a:lnTo>
                    <a:pt x="1227489" y="8530"/>
                  </a:lnTo>
                  <a:lnTo>
                    <a:pt x="1262221" y="0"/>
                  </a:lnTo>
                  <a:lnTo>
                    <a:pt x="1295712" y="8530"/>
                  </a:lnTo>
                  <a:lnTo>
                    <a:pt x="1333667" y="27298"/>
                  </a:lnTo>
                  <a:lnTo>
                    <a:pt x="1371622" y="46066"/>
                  </a:lnTo>
                  <a:lnTo>
                    <a:pt x="1405113" y="54596"/>
                  </a:lnTo>
                  <a:lnTo>
                    <a:pt x="1439845" y="46066"/>
                  </a:lnTo>
                  <a:lnTo>
                    <a:pt x="1480531" y="27298"/>
                  </a:lnTo>
                  <a:lnTo>
                    <a:pt x="1521216" y="8530"/>
                  </a:lnTo>
                  <a:lnTo>
                    <a:pt x="1555949" y="0"/>
                  </a:lnTo>
                  <a:lnTo>
                    <a:pt x="1590676" y="8530"/>
                  </a:lnTo>
                  <a:lnTo>
                    <a:pt x="1631360" y="27298"/>
                  </a:lnTo>
                  <a:lnTo>
                    <a:pt x="1672045" y="46066"/>
                  </a:lnTo>
                  <a:lnTo>
                    <a:pt x="1706777" y="54596"/>
                  </a:lnTo>
                  <a:lnTo>
                    <a:pt x="1741509" y="46066"/>
                  </a:lnTo>
                  <a:lnTo>
                    <a:pt x="1782194" y="27298"/>
                  </a:lnTo>
                  <a:lnTo>
                    <a:pt x="1822880" y="8530"/>
                  </a:lnTo>
                  <a:lnTo>
                    <a:pt x="1857612" y="0"/>
                  </a:lnTo>
                  <a:lnTo>
                    <a:pt x="1892340" y="8530"/>
                  </a:lnTo>
                  <a:lnTo>
                    <a:pt x="1933023" y="27298"/>
                  </a:lnTo>
                  <a:lnTo>
                    <a:pt x="1973708" y="46066"/>
                  </a:lnTo>
                  <a:lnTo>
                    <a:pt x="2008440" y="54596"/>
                  </a:lnTo>
                  <a:lnTo>
                    <a:pt x="2041931" y="46066"/>
                  </a:lnTo>
                  <a:lnTo>
                    <a:pt x="2079886" y="27298"/>
                  </a:lnTo>
                  <a:lnTo>
                    <a:pt x="2117841" y="8530"/>
                  </a:lnTo>
                  <a:lnTo>
                    <a:pt x="2151332" y="0"/>
                  </a:lnTo>
                  <a:lnTo>
                    <a:pt x="2187305" y="8530"/>
                  </a:lnTo>
                  <a:lnTo>
                    <a:pt x="2230718" y="27298"/>
                  </a:lnTo>
                  <a:lnTo>
                    <a:pt x="2274132" y="46066"/>
                  </a:lnTo>
                  <a:lnTo>
                    <a:pt x="2310104" y="54596"/>
                  </a:lnTo>
                  <a:lnTo>
                    <a:pt x="2343595" y="46066"/>
                  </a:lnTo>
                  <a:lnTo>
                    <a:pt x="2381550" y="27298"/>
                  </a:lnTo>
                  <a:lnTo>
                    <a:pt x="2419505" y="8530"/>
                  </a:lnTo>
                  <a:lnTo>
                    <a:pt x="2452996" y="0"/>
                  </a:lnTo>
                  <a:lnTo>
                    <a:pt x="2487728" y="8530"/>
                  </a:lnTo>
                  <a:lnTo>
                    <a:pt x="2528414" y="27298"/>
                  </a:lnTo>
                  <a:lnTo>
                    <a:pt x="2569100" y="46066"/>
                  </a:lnTo>
                  <a:lnTo>
                    <a:pt x="2603832" y="54596"/>
                  </a:lnTo>
                  <a:lnTo>
                    <a:pt x="2638563" y="46066"/>
                  </a:lnTo>
                  <a:lnTo>
                    <a:pt x="2679246" y="27298"/>
                  </a:lnTo>
                  <a:lnTo>
                    <a:pt x="2719929" y="8530"/>
                  </a:lnTo>
                  <a:lnTo>
                    <a:pt x="2754660" y="0"/>
                  </a:lnTo>
                  <a:lnTo>
                    <a:pt x="2789392" y="8530"/>
                  </a:lnTo>
                  <a:lnTo>
                    <a:pt x="2830078" y="27298"/>
                  </a:lnTo>
                  <a:lnTo>
                    <a:pt x="2870763" y="46066"/>
                  </a:lnTo>
                  <a:lnTo>
                    <a:pt x="2905495" y="54596"/>
                  </a:lnTo>
                  <a:lnTo>
                    <a:pt x="2938983" y="46066"/>
                  </a:lnTo>
                  <a:lnTo>
                    <a:pt x="2976939" y="27298"/>
                  </a:lnTo>
                  <a:lnTo>
                    <a:pt x="3014895" y="8530"/>
                  </a:lnTo>
                  <a:lnTo>
                    <a:pt x="3048388" y="0"/>
                  </a:lnTo>
                  <a:lnTo>
                    <a:pt x="3084360" y="8530"/>
                  </a:lnTo>
                  <a:lnTo>
                    <a:pt x="3127773" y="27298"/>
                  </a:lnTo>
                  <a:lnTo>
                    <a:pt x="3171187" y="46066"/>
                  </a:lnTo>
                  <a:lnTo>
                    <a:pt x="3207159" y="54596"/>
                  </a:lnTo>
                  <a:lnTo>
                    <a:pt x="3240650" y="46066"/>
                  </a:lnTo>
                  <a:lnTo>
                    <a:pt x="3278605" y="27298"/>
                  </a:lnTo>
                  <a:lnTo>
                    <a:pt x="3316560" y="8530"/>
                  </a:lnTo>
                  <a:lnTo>
                    <a:pt x="3350051" y="0"/>
                  </a:lnTo>
                  <a:lnTo>
                    <a:pt x="3384783" y="8530"/>
                  </a:lnTo>
                  <a:lnTo>
                    <a:pt x="3425468" y="27298"/>
                  </a:lnTo>
                  <a:lnTo>
                    <a:pt x="3466151" y="46066"/>
                  </a:lnTo>
                  <a:lnTo>
                    <a:pt x="3500879" y="54596"/>
                  </a:lnTo>
                  <a:lnTo>
                    <a:pt x="3535612" y="48910"/>
                  </a:lnTo>
                  <a:lnTo>
                    <a:pt x="3576297" y="36399"/>
                  </a:lnTo>
                  <a:lnTo>
                    <a:pt x="3616983" y="23888"/>
                  </a:lnTo>
                  <a:lnTo>
                    <a:pt x="3651715" y="18201"/>
                  </a:lnTo>
                  <a:lnTo>
                    <a:pt x="3686447" y="23888"/>
                  </a:lnTo>
                  <a:lnTo>
                    <a:pt x="3727132" y="36399"/>
                  </a:lnTo>
                  <a:lnTo>
                    <a:pt x="3767815" y="48910"/>
                  </a:lnTo>
                  <a:lnTo>
                    <a:pt x="3802543" y="54596"/>
                  </a:lnTo>
                  <a:lnTo>
                    <a:pt x="3837275" y="48910"/>
                  </a:lnTo>
                  <a:lnTo>
                    <a:pt x="3877961" y="36399"/>
                  </a:lnTo>
                  <a:lnTo>
                    <a:pt x="3918646" y="23888"/>
                  </a:lnTo>
                  <a:lnTo>
                    <a:pt x="3953379" y="18201"/>
                  </a:lnTo>
                  <a:lnTo>
                    <a:pt x="3988111" y="23888"/>
                  </a:lnTo>
                  <a:lnTo>
                    <a:pt x="4028795" y="36399"/>
                  </a:lnTo>
                  <a:lnTo>
                    <a:pt x="4069479" y="48910"/>
                  </a:lnTo>
                  <a:lnTo>
                    <a:pt x="4104207" y="54596"/>
                  </a:lnTo>
                  <a:lnTo>
                    <a:pt x="4138939" y="48910"/>
                  </a:lnTo>
                  <a:lnTo>
                    <a:pt x="4179624" y="36399"/>
                  </a:lnTo>
                  <a:lnTo>
                    <a:pt x="4220310" y="23888"/>
                  </a:lnTo>
                  <a:lnTo>
                    <a:pt x="4255042" y="18201"/>
                  </a:lnTo>
                  <a:lnTo>
                    <a:pt x="4289771" y="23888"/>
                  </a:lnTo>
                  <a:lnTo>
                    <a:pt x="4330456" y="36399"/>
                  </a:lnTo>
                  <a:lnTo>
                    <a:pt x="4371141" y="48910"/>
                  </a:lnTo>
                  <a:lnTo>
                    <a:pt x="4405870" y="54596"/>
                  </a:lnTo>
                  <a:lnTo>
                    <a:pt x="4440603" y="46066"/>
                  </a:lnTo>
                  <a:lnTo>
                    <a:pt x="4481288" y="27298"/>
                  </a:lnTo>
                  <a:lnTo>
                    <a:pt x="4521974" y="8530"/>
                  </a:lnTo>
                  <a:lnTo>
                    <a:pt x="4556706" y="0"/>
                  </a:lnTo>
                  <a:lnTo>
                    <a:pt x="4591435" y="8530"/>
                  </a:lnTo>
                  <a:lnTo>
                    <a:pt x="4632121" y="27298"/>
                  </a:lnTo>
                  <a:lnTo>
                    <a:pt x="4672808" y="46066"/>
                  </a:lnTo>
                  <a:lnTo>
                    <a:pt x="4707542" y="54596"/>
                  </a:lnTo>
                  <a:lnTo>
                    <a:pt x="4742269" y="46066"/>
                  </a:lnTo>
                  <a:lnTo>
                    <a:pt x="4782953" y="27298"/>
                  </a:lnTo>
                  <a:lnTo>
                    <a:pt x="4823638" y="8530"/>
                  </a:lnTo>
                  <a:lnTo>
                    <a:pt x="4858370" y="0"/>
                  </a:lnTo>
                  <a:lnTo>
                    <a:pt x="4891861" y="8530"/>
                  </a:lnTo>
                  <a:lnTo>
                    <a:pt x="4929816" y="27298"/>
                  </a:lnTo>
                  <a:lnTo>
                    <a:pt x="4967771" y="46066"/>
                  </a:lnTo>
                  <a:lnTo>
                    <a:pt x="5001262" y="54596"/>
                  </a:lnTo>
                  <a:lnTo>
                    <a:pt x="5035994" y="46066"/>
                  </a:lnTo>
                  <a:lnTo>
                    <a:pt x="5076680" y="27298"/>
                  </a:lnTo>
                  <a:lnTo>
                    <a:pt x="5117365" y="8530"/>
                  </a:lnTo>
                  <a:lnTo>
                    <a:pt x="5152097" y="0"/>
                  </a:lnTo>
                  <a:lnTo>
                    <a:pt x="5186825" y="8530"/>
                  </a:lnTo>
                  <a:lnTo>
                    <a:pt x="5227509" y="27298"/>
                  </a:lnTo>
                  <a:lnTo>
                    <a:pt x="5268193" y="46066"/>
                  </a:lnTo>
                  <a:lnTo>
                    <a:pt x="5302925" y="54596"/>
                  </a:lnTo>
                  <a:lnTo>
                    <a:pt x="5337658" y="46066"/>
                  </a:lnTo>
                  <a:lnTo>
                    <a:pt x="5378343" y="27298"/>
                  </a:lnTo>
                  <a:lnTo>
                    <a:pt x="5419029" y="8530"/>
                  </a:lnTo>
                  <a:lnTo>
                    <a:pt x="5453761" y="0"/>
                  </a:lnTo>
                  <a:lnTo>
                    <a:pt x="5488489" y="8530"/>
                  </a:lnTo>
                  <a:lnTo>
                    <a:pt x="5529172" y="27298"/>
                  </a:lnTo>
                  <a:lnTo>
                    <a:pt x="5569857" y="46066"/>
                  </a:lnTo>
                  <a:lnTo>
                    <a:pt x="5604589" y="54596"/>
                  </a:lnTo>
                  <a:lnTo>
                    <a:pt x="5629489" y="51844"/>
                  </a:lnTo>
                  <a:lnTo>
                    <a:pt x="5647236" y="44226"/>
                  </a:lnTo>
                  <a:lnTo>
                    <a:pt x="5661717" y="32706"/>
                  </a:lnTo>
                  <a:lnTo>
                    <a:pt x="5676815" y="18244"/>
                  </a:lnTo>
                  <a:lnTo>
                    <a:pt x="5701231" y="62155"/>
                  </a:lnTo>
                  <a:lnTo>
                    <a:pt x="5718305" y="105032"/>
                  </a:lnTo>
                  <a:lnTo>
                    <a:pt x="5728332" y="145452"/>
                  </a:lnTo>
                  <a:lnTo>
                    <a:pt x="5731609" y="181992"/>
                  </a:lnTo>
                  <a:lnTo>
                    <a:pt x="5724167" y="224643"/>
                  </a:lnTo>
                  <a:lnTo>
                    <a:pt x="5707794" y="277533"/>
                  </a:lnTo>
                  <a:lnTo>
                    <a:pt x="5691421" y="330425"/>
                  </a:lnTo>
                  <a:lnTo>
                    <a:pt x="5683979" y="373081"/>
                  </a:lnTo>
                  <a:lnTo>
                    <a:pt x="5691421" y="411470"/>
                  </a:lnTo>
                  <a:lnTo>
                    <a:pt x="5707794" y="454976"/>
                  </a:lnTo>
                  <a:lnTo>
                    <a:pt x="5724167" y="498482"/>
                  </a:lnTo>
                  <a:lnTo>
                    <a:pt x="5731609" y="536871"/>
                  </a:lnTo>
                  <a:lnTo>
                    <a:pt x="5724167" y="576683"/>
                  </a:lnTo>
                  <a:lnTo>
                    <a:pt x="5707794" y="623318"/>
                  </a:lnTo>
                  <a:lnTo>
                    <a:pt x="5691421" y="669951"/>
                  </a:lnTo>
                  <a:lnTo>
                    <a:pt x="5683979" y="709758"/>
                  </a:lnTo>
                  <a:lnTo>
                    <a:pt x="5691421" y="746727"/>
                  </a:lnTo>
                  <a:lnTo>
                    <a:pt x="5707794" y="787108"/>
                  </a:lnTo>
                  <a:lnTo>
                    <a:pt x="5724167" y="827488"/>
                  </a:lnTo>
                  <a:lnTo>
                    <a:pt x="5731609" y="864452"/>
                  </a:lnTo>
                  <a:lnTo>
                    <a:pt x="5724167" y="904264"/>
                  </a:lnTo>
                  <a:lnTo>
                    <a:pt x="5707794" y="950900"/>
                  </a:lnTo>
                  <a:lnTo>
                    <a:pt x="5691421" y="997536"/>
                  </a:lnTo>
                  <a:lnTo>
                    <a:pt x="5683979" y="1037348"/>
                  </a:lnTo>
                  <a:lnTo>
                    <a:pt x="5691421" y="1078581"/>
                  </a:lnTo>
                  <a:lnTo>
                    <a:pt x="5707794" y="1128344"/>
                  </a:lnTo>
                  <a:lnTo>
                    <a:pt x="5724167" y="1178107"/>
                  </a:lnTo>
                  <a:lnTo>
                    <a:pt x="5731609" y="1219340"/>
                  </a:lnTo>
                  <a:lnTo>
                    <a:pt x="5724167" y="1259147"/>
                  </a:lnTo>
                  <a:lnTo>
                    <a:pt x="5707794" y="1305780"/>
                  </a:lnTo>
                  <a:lnTo>
                    <a:pt x="5691421" y="1352415"/>
                  </a:lnTo>
                  <a:lnTo>
                    <a:pt x="5683979" y="1392227"/>
                  </a:lnTo>
                  <a:lnTo>
                    <a:pt x="5688940" y="1432039"/>
                  </a:lnTo>
                  <a:lnTo>
                    <a:pt x="5699854" y="1478675"/>
                  </a:lnTo>
                  <a:lnTo>
                    <a:pt x="5710769" y="1525311"/>
                  </a:lnTo>
                  <a:lnTo>
                    <a:pt x="5715730" y="1565123"/>
                  </a:lnTo>
                  <a:lnTo>
                    <a:pt x="5708288" y="1604935"/>
                  </a:lnTo>
                  <a:lnTo>
                    <a:pt x="5691915" y="1651570"/>
                  </a:lnTo>
                  <a:lnTo>
                    <a:pt x="5675542" y="1698203"/>
                  </a:lnTo>
                  <a:lnTo>
                    <a:pt x="5668099" y="1738010"/>
                  </a:lnTo>
                  <a:lnTo>
                    <a:pt x="5675542" y="1773556"/>
                  </a:lnTo>
                  <a:lnTo>
                    <a:pt x="5691915" y="1810809"/>
                  </a:lnTo>
                  <a:lnTo>
                    <a:pt x="5708288" y="1848061"/>
                  </a:lnTo>
                  <a:lnTo>
                    <a:pt x="5715730" y="1883607"/>
                  </a:lnTo>
                  <a:lnTo>
                    <a:pt x="5708288" y="1926258"/>
                  </a:lnTo>
                  <a:lnTo>
                    <a:pt x="5691915" y="1979148"/>
                  </a:lnTo>
                  <a:lnTo>
                    <a:pt x="5675542" y="2032040"/>
                  </a:lnTo>
                  <a:lnTo>
                    <a:pt x="5668099" y="2074696"/>
                  </a:lnTo>
                  <a:lnTo>
                    <a:pt x="5675542" y="2113085"/>
                  </a:lnTo>
                  <a:lnTo>
                    <a:pt x="5691915" y="2156591"/>
                  </a:lnTo>
                  <a:lnTo>
                    <a:pt x="5708288" y="2200097"/>
                  </a:lnTo>
                  <a:lnTo>
                    <a:pt x="5715730" y="2238487"/>
                  </a:lnTo>
                  <a:lnTo>
                    <a:pt x="5708288" y="2279720"/>
                  </a:lnTo>
                  <a:lnTo>
                    <a:pt x="5691915" y="2329483"/>
                  </a:lnTo>
                  <a:lnTo>
                    <a:pt x="5675542" y="2379246"/>
                  </a:lnTo>
                  <a:lnTo>
                    <a:pt x="5668099" y="2420479"/>
                  </a:lnTo>
                  <a:lnTo>
                    <a:pt x="5675542" y="2458868"/>
                  </a:lnTo>
                  <a:lnTo>
                    <a:pt x="5691915" y="2502374"/>
                  </a:lnTo>
                  <a:lnTo>
                    <a:pt x="5708288" y="2545880"/>
                  </a:lnTo>
                  <a:lnTo>
                    <a:pt x="5715730" y="2584269"/>
                  </a:lnTo>
                  <a:lnTo>
                    <a:pt x="5705806" y="2625503"/>
                  </a:lnTo>
                  <a:lnTo>
                    <a:pt x="5683975" y="2675266"/>
                  </a:lnTo>
                  <a:lnTo>
                    <a:pt x="5662143" y="2725028"/>
                  </a:lnTo>
                  <a:lnTo>
                    <a:pt x="5652220" y="2766262"/>
                  </a:lnTo>
                  <a:lnTo>
                    <a:pt x="5659662" y="2803230"/>
                  </a:lnTo>
                  <a:lnTo>
                    <a:pt x="5676035" y="2843609"/>
                  </a:lnTo>
                  <a:lnTo>
                    <a:pt x="5692408" y="2883988"/>
                  </a:lnTo>
                  <a:lnTo>
                    <a:pt x="5699851" y="2920956"/>
                  </a:lnTo>
                  <a:lnTo>
                    <a:pt x="5693339" y="2986394"/>
                  </a:lnTo>
                  <a:lnTo>
                    <a:pt x="5674548" y="3034984"/>
                  </a:lnTo>
                  <a:lnTo>
                    <a:pt x="5644593" y="3065234"/>
                  </a:lnTo>
                  <a:lnTo>
                    <a:pt x="5604589" y="3075649"/>
                  </a:lnTo>
                  <a:lnTo>
                    <a:pt x="5572338" y="3067117"/>
                  </a:lnTo>
                  <a:lnTo>
                    <a:pt x="5537111" y="3048347"/>
                  </a:lnTo>
                  <a:lnTo>
                    <a:pt x="5501884" y="3029576"/>
                  </a:lnTo>
                  <a:lnTo>
                    <a:pt x="5469633" y="3021044"/>
                  </a:lnTo>
                  <a:lnTo>
                    <a:pt x="5436145" y="3029576"/>
                  </a:lnTo>
                  <a:lnTo>
                    <a:pt x="5398190" y="3048347"/>
                  </a:lnTo>
                  <a:lnTo>
                    <a:pt x="5360233" y="3067117"/>
                  </a:lnTo>
                  <a:lnTo>
                    <a:pt x="5326741" y="3075649"/>
                  </a:lnTo>
                  <a:lnTo>
                    <a:pt x="5292009" y="3067117"/>
                  </a:lnTo>
                  <a:lnTo>
                    <a:pt x="5251324" y="3048347"/>
                  </a:lnTo>
                  <a:lnTo>
                    <a:pt x="5210641" y="3029576"/>
                  </a:lnTo>
                  <a:lnTo>
                    <a:pt x="5175913" y="3021044"/>
                  </a:lnTo>
                  <a:lnTo>
                    <a:pt x="5139939" y="3029576"/>
                  </a:lnTo>
                  <a:lnTo>
                    <a:pt x="5096524" y="3048347"/>
                  </a:lnTo>
                  <a:lnTo>
                    <a:pt x="5053110" y="3067117"/>
                  </a:lnTo>
                  <a:lnTo>
                    <a:pt x="5017141" y="3075649"/>
                  </a:lnTo>
                  <a:lnTo>
                    <a:pt x="4982409" y="3067117"/>
                  </a:lnTo>
                  <a:lnTo>
                    <a:pt x="4941723" y="3048347"/>
                  </a:lnTo>
                  <a:lnTo>
                    <a:pt x="4901038" y="3029576"/>
                  </a:lnTo>
                  <a:lnTo>
                    <a:pt x="4866306" y="3021044"/>
                  </a:lnTo>
                  <a:lnTo>
                    <a:pt x="4832815" y="3029576"/>
                  </a:lnTo>
                  <a:lnTo>
                    <a:pt x="4794859" y="3048347"/>
                  </a:lnTo>
                  <a:lnTo>
                    <a:pt x="4756904" y="3067117"/>
                  </a:lnTo>
                  <a:lnTo>
                    <a:pt x="4723413" y="3075649"/>
                  </a:lnTo>
                  <a:lnTo>
                    <a:pt x="4688681" y="3067117"/>
                  </a:lnTo>
                  <a:lnTo>
                    <a:pt x="4647996" y="3048347"/>
                  </a:lnTo>
                  <a:lnTo>
                    <a:pt x="4607310" y="3029576"/>
                  </a:lnTo>
                  <a:lnTo>
                    <a:pt x="4572578" y="3021044"/>
                  </a:lnTo>
                  <a:lnTo>
                    <a:pt x="4537850" y="3029576"/>
                  </a:lnTo>
                  <a:lnTo>
                    <a:pt x="4497167" y="3048347"/>
                  </a:lnTo>
                  <a:lnTo>
                    <a:pt x="4456482" y="3067117"/>
                  </a:lnTo>
                  <a:lnTo>
                    <a:pt x="4421750" y="3075649"/>
                  </a:lnTo>
                  <a:lnTo>
                    <a:pt x="4387018" y="3069961"/>
                  </a:lnTo>
                  <a:lnTo>
                    <a:pt x="4346333" y="3057448"/>
                  </a:lnTo>
                  <a:lnTo>
                    <a:pt x="4305650" y="3044934"/>
                  </a:lnTo>
                  <a:lnTo>
                    <a:pt x="4270922" y="3039246"/>
                  </a:lnTo>
                  <a:lnTo>
                    <a:pt x="4236189" y="3044934"/>
                  </a:lnTo>
                  <a:lnTo>
                    <a:pt x="4195504" y="3057448"/>
                  </a:lnTo>
                  <a:lnTo>
                    <a:pt x="4154818" y="3069961"/>
                  </a:lnTo>
                  <a:lnTo>
                    <a:pt x="4120086" y="3075649"/>
                  </a:lnTo>
                  <a:lnTo>
                    <a:pt x="4085354" y="3069961"/>
                  </a:lnTo>
                  <a:lnTo>
                    <a:pt x="4044669" y="3057448"/>
                  </a:lnTo>
                  <a:lnTo>
                    <a:pt x="4003986" y="3044934"/>
                  </a:lnTo>
                  <a:lnTo>
                    <a:pt x="3969258" y="3039246"/>
                  </a:lnTo>
                  <a:lnTo>
                    <a:pt x="3934526" y="3047777"/>
                  </a:lnTo>
                  <a:lnTo>
                    <a:pt x="3893840" y="3066544"/>
                  </a:lnTo>
                  <a:lnTo>
                    <a:pt x="3853155" y="3085312"/>
                  </a:lnTo>
                  <a:lnTo>
                    <a:pt x="3818422" y="3093843"/>
                  </a:lnTo>
                  <a:lnTo>
                    <a:pt x="3783690" y="3085312"/>
                  </a:lnTo>
                  <a:lnTo>
                    <a:pt x="3743006" y="3066544"/>
                  </a:lnTo>
                  <a:lnTo>
                    <a:pt x="3702322" y="3047777"/>
                  </a:lnTo>
                  <a:lnTo>
                    <a:pt x="3667594" y="3039246"/>
                  </a:lnTo>
                  <a:lnTo>
                    <a:pt x="3632862" y="3044934"/>
                  </a:lnTo>
                  <a:lnTo>
                    <a:pt x="3592177" y="3057448"/>
                  </a:lnTo>
                  <a:lnTo>
                    <a:pt x="3551491" y="3069961"/>
                  </a:lnTo>
                  <a:lnTo>
                    <a:pt x="3516759" y="3075649"/>
                  </a:lnTo>
                  <a:lnTo>
                    <a:pt x="3482027" y="3069961"/>
                  </a:lnTo>
                  <a:lnTo>
                    <a:pt x="3441342" y="3057448"/>
                  </a:lnTo>
                  <a:lnTo>
                    <a:pt x="3400659" y="3044934"/>
                  </a:lnTo>
                  <a:lnTo>
                    <a:pt x="3365931" y="3039246"/>
                  </a:lnTo>
                  <a:lnTo>
                    <a:pt x="3332438" y="3044934"/>
                  </a:lnTo>
                  <a:lnTo>
                    <a:pt x="3294481" y="3057448"/>
                  </a:lnTo>
                  <a:lnTo>
                    <a:pt x="3256523" y="3069961"/>
                  </a:lnTo>
                  <a:lnTo>
                    <a:pt x="3223031" y="3075649"/>
                  </a:lnTo>
                  <a:lnTo>
                    <a:pt x="3188303" y="3067117"/>
                  </a:lnTo>
                  <a:lnTo>
                    <a:pt x="3147620" y="3048347"/>
                  </a:lnTo>
                  <a:lnTo>
                    <a:pt x="3106935" y="3029576"/>
                  </a:lnTo>
                  <a:lnTo>
                    <a:pt x="3072203" y="3021044"/>
                  </a:lnTo>
                  <a:lnTo>
                    <a:pt x="3038712" y="3029576"/>
                  </a:lnTo>
                  <a:lnTo>
                    <a:pt x="3000757" y="3048347"/>
                  </a:lnTo>
                  <a:lnTo>
                    <a:pt x="2962802" y="3067117"/>
                  </a:lnTo>
                  <a:lnTo>
                    <a:pt x="2929311" y="3075649"/>
                  </a:lnTo>
                  <a:lnTo>
                    <a:pt x="2897060" y="3067117"/>
                  </a:lnTo>
                  <a:lnTo>
                    <a:pt x="2861833" y="3048347"/>
                  </a:lnTo>
                  <a:lnTo>
                    <a:pt x="2826606" y="3029576"/>
                  </a:lnTo>
                  <a:lnTo>
                    <a:pt x="2794355" y="3021044"/>
                  </a:lnTo>
                  <a:lnTo>
                    <a:pt x="2758382" y="3029576"/>
                  </a:lnTo>
                  <a:lnTo>
                    <a:pt x="2714969" y="3048347"/>
                  </a:lnTo>
                  <a:lnTo>
                    <a:pt x="2671555" y="3067117"/>
                  </a:lnTo>
                  <a:lnTo>
                    <a:pt x="2635583" y="3075649"/>
                  </a:lnTo>
                  <a:lnTo>
                    <a:pt x="2602092" y="3069961"/>
                  </a:lnTo>
                  <a:lnTo>
                    <a:pt x="2564137" y="3057448"/>
                  </a:lnTo>
                  <a:lnTo>
                    <a:pt x="2526182" y="3044934"/>
                  </a:lnTo>
                  <a:lnTo>
                    <a:pt x="2492691" y="3039246"/>
                  </a:lnTo>
                  <a:lnTo>
                    <a:pt x="2457959" y="3044934"/>
                  </a:lnTo>
                  <a:lnTo>
                    <a:pt x="2417273" y="3057448"/>
                  </a:lnTo>
                  <a:lnTo>
                    <a:pt x="2376588" y="3069961"/>
                  </a:lnTo>
                  <a:lnTo>
                    <a:pt x="2341855" y="3075649"/>
                  </a:lnTo>
                  <a:lnTo>
                    <a:pt x="2307127" y="3067117"/>
                  </a:lnTo>
                  <a:lnTo>
                    <a:pt x="2266444" y="3048347"/>
                  </a:lnTo>
                  <a:lnTo>
                    <a:pt x="2225759" y="3029576"/>
                  </a:lnTo>
                  <a:lnTo>
                    <a:pt x="2191027" y="3021044"/>
                  </a:lnTo>
                  <a:lnTo>
                    <a:pt x="2157536" y="3029576"/>
                  </a:lnTo>
                  <a:lnTo>
                    <a:pt x="2119581" y="3048347"/>
                  </a:lnTo>
                  <a:lnTo>
                    <a:pt x="2081626" y="3067117"/>
                  </a:lnTo>
                  <a:lnTo>
                    <a:pt x="2048135" y="3075649"/>
                  </a:lnTo>
                  <a:lnTo>
                    <a:pt x="2013403" y="3067117"/>
                  </a:lnTo>
                  <a:lnTo>
                    <a:pt x="1972717" y="3048347"/>
                  </a:lnTo>
                  <a:lnTo>
                    <a:pt x="1932032" y="3029576"/>
                  </a:lnTo>
                  <a:lnTo>
                    <a:pt x="1897300" y="3021044"/>
                  </a:lnTo>
                  <a:lnTo>
                    <a:pt x="1862572" y="3029576"/>
                  </a:lnTo>
                  <a:lnTo>
                    <a:pt x="1821888" y="3048347"/>
                  </a:lnTo>
                  <a:lnTo>
                    <a:pt x="1781204" y="3067117"/>
                  </a:lnTo>
                  <a:lnTo>
                    <a:pt x="1746471" y="3075649"/>
                  </a:lnTo>
                  <a:lnTo>
                    <a:pt x="1711739" y="3067117"/>
                  </a:lnTo>
                  <a:lnTo>
                    <a:pt x="1671054" y="3048347"/>
                  </a:lnTo>
                  <a:lnTo>
                    <a:pt x="1630368" y="3029576"/>
                  </a:lnTo>
                  <a:lnTo>
                    <a:pt x="1595636" y="3021044"/>
                  </a:lnTo>
                  <a:lnTo>
                    <a:pt x="1560907" y="3029576"/>
                  </a:lnTo>
                  <a:lnTo>
                    <a:pt x="1520222" y="3048347"/>
                  </a:lnTo>
                  <a:lnTo>
                    <a:pt x="1479537" y="3067117"/>
                  </a:lnTo>
                  <a:lnTo>
                    <a:pt x="1444808" y="3075649"/>
                  </a:lnTo>
                  <a:lnTo>
                    <a:pt x="1411316" y="3069961"/>
                  </a:lnTo>
                  <a:lnTo>
                    <a:pt x="1373359" y="3057448"/>
                  </a:lnTo>
                  <a:lnTo>
                    <a:pt x="1335404" y="3044934"/>
                  </a:lnTo>
                  <a:lnTo>
                    <a:pt x="1301916" y="3039246"/>
                  </a:lnTo>
                  <a:lnTo>
                    <a:pt x="1267183" y="3047777"/>
                  </a:lnTo>
                  <a:lnTo>
                    <a:pt x="1226498" y="3066544"/>
                  </a:lnTo>
                  <a:lnTo>
                    <a:pt x="1185812" y="3085312"/>
                  </a:lnTo>
                  <a:lnTo>
                    <a:pt x="1151080" y="3093843"/>
                  </a:lnTo>
                  <a:lnTo>
                    <a:pt x="1116351" y="3085312"/>
                  </a:lnTo>
                  <a:lnTo>
                    <a:pt x="1075666" y="3066544"/>
                  </a:lnTo>
                  <a:lnTo>
                    <a:pt x="1034981" y="3047777"/>
                  </a:lnTo>
                  <a:lnTo>
                    <a:pt x="1000252" y="3039246"/>
                  </a:lnTo>
                  <a:lnTo>
                    <a:pt x="964280" y="3047777"/>
                  </a:lnTo>
                  <a:lnTo>
                    <a:pt x="920866" y="3066544"/>
                  </a:lnTo>
                  <a:lnTo>
                    <a:pt x="877453" y="3085312"/>
                  </a:lnTo>
                  <a:lnTo>
                    <a:pt x="841480" y="3093843"/>
                  </a:lnTo>
                  <a:lnTo>
                    <a:pt x="809229" y="3085312"/>
                  </a:lnTo>
                  <a:lnTo>
                    <a:pt x="774002" y="3066544"/>
                  </a:lnTo>
                  <a:lnTo>
                    <a:pt x="738775" y="3047777"/>
                  </a:lnTo>
                  <a:lnTo>
                    <a:pt x="706524" y="3039246"/>
                  </a:lnTo>
                  <a:lnTo>
                    <a:pt x="670552" y="3047777"/>
                  </a:lnTo>
                  <a:lnTo>
                    <a:pt x="627138" y="3066544"/>
                  </a:lnTo>
                  <a:lnTo>
                    <a:pt x="583725" y="3085312"/>
                  </a:lnTo>
                  <a:lnTo>
                    <a:pt x="547753" y="3093843"/>
                  </a:lnTo>
                  <a:lnTo>
                    <a:pt x="514265" y="3085312"/>
                  </a:lnTo>
                  <a:lnTo>
                    <a:pt x="476309" y="3066544"/>
                  </a:lnTo>
                  <a:lnTo>
                    <a:pt x="438353" y="3047777"/>
                  </a:lnTo>
                  <a:lnTo>
                    <a:pt x="404861" y="3039246"/>
                  </a:lnTo>
                  <a:lnTo>
                    <a:pt x="371370" y="3047777"/>
                  </a:lnTo>
                  <a:lnTo>
                    <a:pt x="333414" y="3066544"/>
                  </a:lnTo>
                  <a:lnTo>
                    <a:pt x="295459" y="3085312"/>
                  </a:lnTo>
                  <a:lnTo>
                    <a:pt x="261968" y="3093843"/>
                  </a:lnTo>
                  <a:lnTo>
                    <a:pt x="228390" y="3086162"/>
                  </a:lnTo>
                  <a:lnTo>
                    <a:pt x="184392" y="3069345"/>
                  </a:lnTo>
                  <a:lnTo>
                    <a:pt x="136494" y="3052727"/>
                  </a:lnTo>
                  <a:lnTo>
                    <a:pt x="91209" y="3045644"/>
                  </a:lnTo>
                  <a:lnTo>
                    <a:pt x="55056" y="3057430"/>
                  </a:lnTo>
                  <a:lnTo>
                    <a:pt x="30903" y="3026032"/>
                  </a:lnTo>
                  <a:lnTo>
                    <a:pt x="13706" y="2991611"/>
                  </a:lnTo>
                  <a:lnTo>
                    <a:pt x="3419" y="2955981"/>
                  </a:lnTo>
                  <a:lnTo>
                    <a:pt x="0" y="2920956"/>
                  </a:lnTo>
                  <a:lnTo>
                    <a:pt x="7442" y="2879722"/>
                  </a:lnTo>
                  <a:lnTo>
                    <a:pt x="23815" y="2829959"/>
                  </a:lnTo>
                  <a:lnTo>
                    <a:pt x="40188" y="2780196"/>
                  </a:lnTo>
                  <a:lnTo>
                    <a:pt x="47630" y="2738963"/>
                  </a:lnTo>
                  <a:lnTo>
                    <a:pt x="40188" y="2700573"/>
                  </a:lnTo>
                  <a:lnTo>
                    <a:pt x="23815" y="2657065"/>
                  </a:lnTo>
                  <a:lnTo>
                    <a:pt x="7442" y="2613558"/>
                  </a:lnTo>
                  <a:lnTo>
                    <a:pt x="0" y="2575173"/>
                  </a:lnTo>
                  <a:lnTo>
                    <a:pt x="7442" y="2533940"/>
                  </a:lnTo>
                  <a:lnTo>
                    <a:pt x="23815" y="2484177"/>
                  </a:lnTo>
                  <a:lnTo>
                    <a:pt x="40188" y="2434414"/>
                  </a:lnTo>
                  <a:lnTo>
                    <a:pt x="47630" y="2393180"/>
                  </a:lnTo>
                  <a:lnTo>
                    <a:pt x="42668" y="2354790"/>
                  </a:lnTo>
                  <a:lnTo>
                    <a:pt x="31751" y="2311282"/>
                  </a:lnTo>
                  <a:lnTo>
                    <a:pt x="20834" y="2267776"/>
                  </a:lnTo>
                  <a:lnTo>
                    <a:pt x="15871" y="2229390"/>
                  </a:lnTo>
                  <a:lnTo>
                    <a:pt x="20834" y="2189578"/>
                  </a:lnTo>
                  <a:lnTo>
                    <a:pt x="31751" y="2142942"/>
                  </a:lnTo>
                  <a:lnTo>
                    <a:pt x="42668" y="2096306"/>
                  </a:lnTo>
                  <a:lnTo>
                    <a:pt x="47630" y="2056494"/>
                  </a:lnTo>
                  <a:lnTo>
                    <a:pt x="42668" y="2019530"/>
                  </a:lnTo>
                  <a:lnTo>
                    <a:pt x="31751" y="1979151"/>
                  </a:lnTo>
                  <a:lnTo>
                    <a:pt x="20834" y="1938770"/>
                  </a:lnTo>
                  <a:lnTo>
                    <a:pt x="15871" y="1901800"/>
                  </a:lnTo>
                  <a:lnTo>
                    <a:pt x="23314" y="1857728"/>
                  </a:lnTo>
                  <a:lnTo>
                    <a:pt x="39687" y="1801711"/>
                  </a:lnTo>
                  <a:lnTo>
                    <a:pt x="56060" y="1745692"/>
                  </a:lnTo>
                  <a:lnTo>
                    <a:pt x="63502" y="1701615"/>
                  </a:lnTo>
                  <a:lnTo>
                    <a:pt x="56060" y="1663226"/>
                  </a:lnTo>
                  <a:lnTo>
                    <a:pt x="39687" y="1619720"/>
                  </a:lnTo>
                  <a:lnTo>
                    <a:pt x="23314" y="1576214"/>
                  </a:lnTo>
                  <a:lnTo>
                    <a:pt x="15871" y="1537824"/>
                  </a:lnTo>
                  <a:lnTo>
                    <a:pt x="23314" y="1496591"/>
                  </a:lnTo>
                  <a:lnTo>
                    <a:pt x="39687" y="1446828"/>
                  </a:lnTo>
                  <a:lnTo>
                    <a:pt x="56060" y="1397065"/>
                  </a:lnTo>
                  <a:lnTo>
                    <a:pt x="63502" y="1355832"/>
                  </a:lnTo>
                  <a:lnTo>
                    <a:pt x="56060" y="1318864"/>
                  </a:lnTo>
                  <a:lnTo>
                    <a:pt x="39687" y="1278485"/>
                  </a:lnTo>
                  <a:lnTo>
                    <a:pt x="23314" y="1238106"/>
                  </a:lnTo>
                  <a:lnTo>
                    <a:pt x="15871" y="1201138"/>
                  </a:lnTo>
                  <a:lnTo>
                    <a:pt x="23314" y="1162749"/>
                  </a:lnTo>
                  <a:lnTo>
                    <a:pt x="39687" y="1119243"/>
                  </a:lnTo>
                  <a:lnTo>
                    <a:pt x="56060" y="1075737"/>
                  </a:lnTo>
                  <a:lnTo>
                    <a:pt x="63502" y="1037348"/>
                  </a:lnTo>
                  <a:lnTo>
                    <a:pt x="58541" y="997536"/>
                  </a:lnTo>
                  <a:lnTo>
                    <a:pt x="47626" y="950900"/>
                  </a:lnTo>
                  <a:lnTo>
                    <a:pt x="36712" y="904264"/>
                  </a:lnTo>
                  <a:lnTo>
                    <a:pt x="31751" y="864452"/>
                  </a:lnTo>
                  <a:lnTo>
                    <a:pt x="39193" y="823223"/>
                  </a:lnTo>
                  <a:lnTo>
                    <a:pt x="55566" y="773460"/>
                  </a:lnTo>
                  <a:lnTo>
                    <a:pt x="71939" y="723698"/>
                  </a:lnTo>
                  <a:lnTo>
                    <a:pt x="79382" y="682468"/>
                  </a:lnTo>
                  <a:lnTo>
                    <a:pt x="71939" y="644078"/>
                  </a:lnTo>
                  <a:lnTo>
                    <a:pt x="55566" y="600569"/>
                  </a:lnTo>
                  <a:lnTo>
                    <a:pt x="39193" y="557060"/>
                  </a:lnTo>
                  <a:lnTo>
                    <a:pt x="31751" y="518669"/>
                  </a:lnTo>
                  <a:lnTo>
                    <a:pt x="39193" y="477440"/>
                  </a:lnTo>
                  <a:lnTo>
                    <a:pt x="55566" y="427678"/>
                  </a:lnTo>
                  <a:lnTo>
                    <a:pt x="71939" y="377915"/>
                  </a:lnTo>
                  <a:lnTo>
                    <a:pt x="79382" y="336686"/>
                  </a:lnTo>
                  <a:lnTo>
                    <a:pt x="71939" y="298295"/>
                  </a:lnTo>
                  <a:lnTo>
                    <a:pt x="55566" y="254786"/>
                  </a:lnTo>
                  <a:lnTo>
                    <a:pt x="39193" y="211277"/>
                  </a:lnTo>
                  <a:lnTo>
                    <a:pt x="31751" y="172887"/>
                  </a:lnTo>
                  <a:lnTo>
                    <a:pt x="39575" y="135245"/>
                  </a:lnTo>
                  <a:lnTo>
                    <a:pt x="58315" y="92278"/>
                  </a:lnTo>
                  <a:lnTo>
                    <a:pt x="80876" y="46565"/>
                  </a:lnTo>
                  <a:lnTo>
                    <a:pt x="100159" y="687"/>
                  </a:lnTo>
                  <a:close/>
                </a:path>
              </a:pathLst>
            </a:custGeom>
            <a:ln w="17677">
              <a:solidFill>
                <a:srgbClr val="BCBD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01152" y="5771073"/>
              <a:ext cx="5636895" cy="2984500"/>
            </a:xfrm>
            <a:custGeom>
              <a:avLst/>
              <a:gdLst/>
              <a:ahLst/>
              <a:cxnLst/>
              <a:rect l="l" t="t" r="r" b="b"/>
              <a:pathLst>
                <a:path w="5636895" h="2984500">
                  <a:moveTo>
                    <a:pt x="468371" y="63500"/>
                  </a:moveTo>
                  <a:lnTo>
                    <a:pt x="166707" y="63500"/>
                  </a:lnTo>
                  <a:lnTo>
                    <a:pt x="202676" y="50800"/>
                  </a:lnTo>
                  <a:lnTo>
                    <a:pt x="289505" y="12700"/>
                  </a:lnTo>
                  <a:lnTo>
                    <a:pt x="325479" y="0"/>
                  </a:lnTo>
                  <a:lnTo>
                    <a:pt x="358966" y="12700"/>
                  </a:lnTo>
                  <a:lnTo>
                    <a:pt x="434879" y="50800"/>
                  </a:lnTo>
                  <a:lnTo>
                    <a:pt x="468371" y="63500"/>
                  </a:lnTo>
                  <a:close/>
                </a:path>
                <a:path w="5636895" h="2984500">
                  <a:moveTo>
                    <a:pt x="762091" y="63500"/>
                  </a:moveTo>
                  <a:lnTo>
                    <a:pt x="468371" y="63500"/>
                  </a:lnTo>
                  <a:lnTo>
                    <a:pt x="503100" y="50800"/>
                  </a:lnTo>
                  <a:lnTo>
                    <a:pt x="584470" y="12700"/>
                  </a:lnTo>
                  <a:lnTo>
                    <a:pt x="619199" y="0"/>
                  </a:lnTo>
                  <a:lnTo>
                    <a:pt x="652691" y="12700"/>
                  </a:lnTo>
                  <a:lnTo>
                    <a:pt x="728603" y="50800"/>
                  </a:lnTo>
                  <a:lnTo>
                    <a:pt x="762091" y="63500"/>
                  </a:lnTo>
                  <a:close/>
                </a:path>
                <a:path w="5636895" h="2984500">
                  <a:moveTo>
                    <a:pt x="1071698" y="63500"/>
                  </a:moveTo>
                  <a:lnTo>
                    <a:pt x="762091" y="63500"/>
                  </a:lnTo>
                  <a:lnTo>
                    <a:pt x="795583" y="50800"/>
                  </a:lnTo>
                  <a:lnTo>
                    <a:pt x="871498" y="12700"/>
                  </a:lnTo>
                  <a:lnTo>
                    <a:pt x="904991" y="0"/>
                  </a:lnTo>
                  <a:lnTo>
                    <a:pt x="942200" y="12700"/>
                  </a:lnTo>
                  <a:lnTo>
                    <a:pt x="1034485" y="50800"/>
                  </a:lnTo>
                  <a:lnTo>
                    <a:pt x="1071698" y="63500"/>
                  </a:lnTo>
                  <a:close/>
                </a:path>
                <a:path w="5636895" h="2984500">
                  <a:moveTo>
                    <a:pt x="1357482" y="63500"/>
                  </a:moveTo>
                  <a:lnTo>
                    <a:pt x="1071698" y="63500"/>
                  </a:lnTo>
                  <a:lnTo>
                    <a:pt x="1105186" y="50800"/>
                  </a:lnTo>
                  <a:lnTo>
                    <a:pt x="1181098" y="12700"/>
                  </a:lnTo>
                  <a:lnTo>
                    <a:pt x="1214590" y="0"/>
                  </a:lnTo>
                  <a:lnTo>
                    <a:pt x="1248081" y="12700"/>
                  </a:lnTo>
                  <a:lnTo>
                    <a:pt x="1323991" y="50800"/>
                  </a:lnTo>
                  <a:lnTo>
                    <a:pt x="1357482" y="63500"/>
                  </a:lnTo>
                  <a:close/>
                </a:path>
                <a:path w="5636895" h="2984500">
                  <a:moveTo>
                    <a:pt x="1659146" y="63500"/>
                  </a:moveTo>
                  <a:lnTo>
                    <a:pt x="1357482" y="63500"/>
                  </a:lnTo>
                  <a:lnTo>
                    <a:pt x="1392215" y="50800"/>
                  </a:lnTo>
                  <a:lnTo>
                    <a:pt x="1473586" y="12700"/>
                  </a:lnTo>
                  <a:lnTo>
                    <a:pt x="1508318" y="0"/>
                  </a:lnTo>
                  <a:lnTo>
                    <a:pt x="1543046" y="12700"/>
                  </a:lnTo>
                  <a:lnTo>
                    <a:pt x="1624414" y="50800"/>
                  </a:lnTo>
                  <a:lnTo>
                    <a:pt x="1659146" y="63500"/>
                  </a:lnTo>
                  <a:close/>
                </a:path>
                <a:path w="5636895" h="2984500">
                  <a:moveTo>
                    <a:pt x="1960810" y="63500"/>
                  </a:moveTo>
                  <a:lnTo>
                    <a:pt x="1659146" y="63500"/>
                  </a:lnTo>
                  <a:lnTo>
                    <a:pt x="1693878" y="50800"/>
                  </a:lnTo>
                  <a:lnTo>
                    <a:pt x="1775249" y="12700"/>
                  </a:lnTo>
                  <a:lnTo>
                    <a:pt x="1809982" y="0"/>
                  </a:lnTo>
                  <a:lnTo>
                    <a:pt x="1844710" y="12700"/>
                  </a:lnTo>
                  <a:lnTo>
                    <a:pt x="1926078" y="50800"/>
                  </a:lnTo>
                  <a:lnTo>
                    <a:pt x="1960810" y="63500"/>
                  </a:lnTo>
                  <a:close/>
                </a:path>
                <a:path w="5636895" h="2984500">
                  <a:moveTo>
                    <a:pt x="2262473" y="63500"/>
                  </a:moveTo>
                  <a:lnTo>
                    <a:pt x="1960810" y="63500"/>
                  </a:lnTo>
                  <a:lnTo>
                    <a:pt x="1995542" y="50800"/>
                  </a:lnTo>
                  <a:lnTo>
                    <a:pt x="2076913" y="12700"/>
                  </a:lnTo>
                  <a:lnTo>
                    <a:pt x="2111645" y="0"/>
                  </a:lnTo>
                  <a:lnTo>
                    <a:pt x="2146373" y="12700"/>
                  </a:lnTo>
                  <a:lnTo>
                    <a:pt x="2227741" y="50800"/>
                  </a:lnTo>
                  <a:lnTo>
                    <a:pt x="2262473" y="63500"/>
                  </a:lnTo>
                  <a:close/>
                </a:path>
                <a:path w="5636895" h="2984500">
                  <a:moveTo>
                    <a:pt x="2556201" y="63500"/>
                  </a:moveTo>
                  <a:lnTo>
                    <a:pt x="2262473" y="63500"/>
                  </a:lnTo>
                  <a:lnTo>
                    <a:pt x="2297206" y="50800"/>
                  </a:lnTo>
                  <a:lnTo>
                    <a:pt x="2378577" y="12700"/>
                  </a:lnTo>
                  <a:lnTo>
                    <a:pt x="2413309" y="0"/>
                  </a:lnTo>
                  <a:lnTo>
                    <a:pt x="2446797" y="12700"/>
                  </a:lnTo>
                  <a:lnTo>
                    <a:pt x="2522709" y="50800"/>
                  </a:lnTo>
                  <a:lnTo>
                    <a:pt x="2556201" y="63500"/>
                  </a:lnTo>
                  <a:close/>
                </a:path>
                <a:path w="5636895" h="2984500">
                  <a:moveTo>
                    <a:pt x="2857865" y="63500"/>
                  </a:moveTo>
                  <a:lnTo>
                    <a:pt x="2556201" y="63500"/>
                  </a:lnTo>
                  <a:lnTo>
                    <a:pt x="2590932" y="50800"/>
                  </a:lnTo>
                  <a:lnTo>
                    <a:pt x="2672298" y="12700"/>
                  </a:lnTo>
                  <a:lnTo>
                    <a:pt x="2707029" y="0"/>
                  </a:lnTo>
                  <a:lnTo>
                    <a:pt x="2741761" y="12700"/>
                  </a:lnTo>
                  <a:lnTo>
                    <a:pt x="2823133" y="50800"/>
                  </a:lnTo>
                  <a:lnTo>
                    <a:pt x="2857865" y="63500"/>
                  </a:lnTo>
                  <a:close/>
                </a:path>
                <a:path w="5636895" h="2984500">
                  <a:moveTo>
                    <a:pt x="3159529" y="63500"/>
                  </a:moveTo>
                  <a:lnTo>
                    <a:pt x="2857865" y="63500"/>
                  </a:lnTo>
                  <a:lnTo>
                    <a:pt x="2892593" y="50800"/>
                  </a:lnTo>
                  <a:lnTo>
                    <a:pt x="2973961" y="12700"/>
                  </a:lnTo>
                  <a:lnTo>
                    <a:pt x="3008693" y="0"/>
                  </a:lnTo>
                  <a:lnTo>
                    <a:pt x="3043425" y="12700"/>
                  </a:lnTo>
                  <a:lnTo>
                    <a:pt x="3124796" y="50800"/>
                  </a:lnTo>
                  <a:lnTo>
                    <a:pt x="3159529" y="63500"/>
                  </a:lnTo>
                  <a:close/>
                </a:path>
                <a:path w="5636895" h="2984500">
                  <a:moveTo>
                    <a:pt x="3453249" y="63500"/>
                  </a:moveTo>
                  <a:lnTo>
                    <a:pt x="3159529" y="63500"/>
                  </a:lnTo>
                  <a:lnTo>
                    <a:pt x="3193020" y="50800"/>
                  </a:lnTo>
                  <a:lnTo>
                    <a:pt x="3268930" y="12700"/>
                  </a:lnTo>
                  <a:lnTo>
                    <a:pt x="3302421" y="0"/>
                  </a:lnTo>
                  <a:lnTo>
                    <a:pt x="3337153" y="12700"/>
                  </a:lnTo>
                  <a:lnTo>
                    <a:pt x="3418521" y="50800"/>
                  </a:lnTo>
                  <a:lnTo>
                    <a:pt x="3453249" y="63500"/>
                  </a:lnTo>
                  <a:close/>
                </a:path>
                <a:path w="5636895" h="2984500">
                  <a:moveTo>
                    <a:pt x="3762856" y="63500"/>
                  </a:moveTo>
                  <a:lnTo>
                    <a:pt x="3453249" y="63500"/>
                  </a:lnTo>
                  <a:lnTo>
                    <a:pt x="3487981" y="50800"/>
                  </a:lnTo>
                  <a:lnTo>
                    <a:pt x="3569352" y="12700"/>
                  </a:lnTo>
                  <a:lnTo>
                    <a:pt x="3604084" y="0"/>
                  </a:lnTo>
                  <a:lnTo>
                    <a:pt x="3640057" y="12700"/>
                  </a:lnTo>
                  <a:lnTo>
                    <a:pt x="3726884" y="50800"/>
                  </a:lnTo>
                  <a:lnTo>
                    <a:pt x="3762856" y="63500"/>
                  </a:lnTo>
                  <a:close/>
                </a:path>
                <a:path w="5636895" h="2984500">
                  <a:moveTo>
                    <a:pt x="4056576" y="63500"/>
                  </a:moveTo>
                  <a:lnTo>
                    <a:pt x="3762856" y="63500"/>
                  </a:lnTo>
                  <a:lnTo>
                    <a:pt x="3795104" y="50800"/>
                  </a:lnTo>
                  <a:lnTo>
                    <a:pt x="3865560" y="12700"/>
                  </a:lnTo>
                  <a:lnTo>
                    <a:pt x="3897812" y="0"/>
                  </a:lnTo>
                  <a:lnTo>
                    <a:pt x="3933781" y="12700"/>
                  </a:lnTo>
                  <a:lnTo>
                    <a:pt x="4020607" y="50800"/>
                  </a:lnTo>
                  <a:lnTo>
                    <a:pt x="4056576" y="63500"/>
                  </a:lnTo>
                  <a:close/>
                </a:path>
                <a:path w="5636895" h="2984500">
                  <a:moveTo>
                    <a:pt x="4350304" y="63500"/>
                  </a:moveTo>
                  <a:lnTo>
                    <a:pt x="4056576" y="63500"/>
                  </a:lnTo>
                  <a:lnTo>
                    <a:pt x="4090068" y="50800"/>
                  </a:lnTo>
                  <a:lnTo>
                    <a:pt x="4165984" y="12700"/>
                  </a:lnTo>
                  <a:lnTo>
                    <a:pt x="4199476" y="0"/>
                  </a:lnTo>
                  <a:lnTo>
                    <a:pt x="4234204" y="12700"/>
                  </a:lnTo>
                  <a:lnTo>
                    <a:pt x="4315572" y="50800"/>
                  </a:lnTo>
                  <a:lnTo>
                    <a:pt x="4350304" y="63500"/>
                  </a:lnTo>
                  <a:close/>
                </a:path>
                <a:path w="5636895" h="2984500">
                  <a:moveTo>
                    <a:pt x="4961575" y="63500"/>
                  </a:moveTo>
                  <a:lnTo>
                    <a:pt x="4350304" y="63500"/>
                  </a:lnTo>
                  <a:lnTo>
                    <a:pt x="4385036" y="50800"/>
                  </a:lnTo>
                  <a:lnTo>
                    <a:pt x="4466404" y="12700"/>
                  </a:lnTo>
                  <a:lnTo>
                    <a:pt x="4501132" y="0"/>
                  </a:lnTo>
                  <a:lnTo>
                    <a:pt x="4537105" y="12700"/>
                  </a:lnTo>
                  <a:lnTo>
                    <a:pt x="4623938" y="38100"/>
                  </a:lnTo>
                  <a:lnTo>
                    <a:pt x="4896657" y="38100"/>
                  </a:lnTo>
                  <a:lnTo>
                    <a:pt x="4925601" y="50800"/>
                  </a:lnTo>
                  <a:lnTo>
                    <a:pt x="4961575" y="63500"/>
                  </a:lnTo>
                  <a:close/>
                </a:path>
                <a:path w="5636895" h="2984500">
                  <a:moveTo>
                    <a:pt x="4896657" y="38100"/>
                  </a:moveTo>
                  <a:lnTo>
                    <a:pt x="4693399" y="38100"/>
                  </a:lnTo>
                  <a:lnTo>
                    <a:pt x="4769308" y="12700"/>
                  </a:lnTo>
                  <a:lnTo>
                    <a:pt x="4802796" y="0"/>
                  </a:lnTo>
                  <a:lnTo>
                    <a:pt x="4838769" y="12700"/>
                  </a:lnTo>
                  <a:lnTo>
                    <a:pt x="4896657" y="38100"/>
                  </a:lnTo>
                  <a:close/>
                </a:path>
                <a:path w="5636895" h="2984500">
                  <a:moveTo>
                    <a:pt x="5263231" y="63500"/>
                  </a:moveTo>
                  <a:lnTo>
                    <a:pt x="4961575" y="63500"/>
                  </a:lnTo>
                  <a:lnTo>
                    <a:pt x="4996303" y="50800"/>
                  </a:lnTo>
                  <a:lnTo>
                    <a:pt x="5077671" y="12700"/>
                  </a:lnTo>
                  <a:lnTo>
                    <a:pt x="5112403" y="0"/>
                  </a:lnTo>
                  <a:lnTo>
                    <a:pt x="5147135" y="12700"/>
                  </a:lnTo>
                  <a:lnTo>
                    <a:pt x="5228503" y="50800"/>
                  </a:lnTo>
                  <a:lnTo>
                    <a:pt x="5263231" y="63500"/>
                  </a:lnTo>
                  <a:close/>
                </a:path>
                <a:path w="5636895" h="2984500">
                  <a:moveTo>
                    <a:pt x="5606185" y="51549"/>
                  </a:moveTo>
                  <a:lnTo>
                    <a:pt x="5598739" y="38100"/>
                  </a:lnTo>
                  <a:lnTo>
                    <a:pt x="5605897" y="50800"/>
                  </a:lnTo>
                  <a:lnTo>
                    <a:pt x="5606185" y="51549"/>
                  </a:lnTo>
                  <a:close/>
                </a:path>
                <a:path w="5636895" h="2984500">
                  <a:moveTo>
                    <a:pt x="5635268" y="126623"/>
                  </a:moveTo>
                  <a:lnTo>
                    <a:pt x="5618628" y="76200"/>
                  </a:lnTo>
                  <a:lnTo>
                    <a:pt x="5610773" y="63500"/>
                  </a:lnTo>
                  <a:lnTo>
                    <a:pt x="5606185" y="51549"/>
                  </a:lnTo>
                  <a:lnTo>
                    <a:pt x="5612802" y="63500"/>
                  </a:lnTo>
                  <a:lnTo>
                    <a:pt x="5624820" y="76200"/>
                  </a:lnTo>
                  <a:lnTo>
                    <a:pt x="5633201" y="101600"/>
                  </a:lnTo>
                  <a:lnTo>
                    <a:pt x="5635268" y="126623"/>
                  </a:lnTo>
                  <a:close/>
                </a:path>
                <a:path w="5636895" h="2984500">
                  <a:moveTo>
                    <a:pt x="5636348" y="139700"/>
                  </a:moveTo>
                  <a:lnTo>
                    <a:pt x="5635268" y="126623"/>
                  </a:lnTo>
                  <a:lnTo>
                    <a:pt x="5635392" y="127000"/>
                  </a:lnTo>
                  <a:lnTo>
                    <a:pt x="5636348" y="139700"/>
                  </a:lnTo>
                  <a:close/>
                </a:path>
                <a:path w="5636895" h="2984500">
                  <a:moveTo>
                    <a:pt x="2367" y="2858080"/>
                  </a:moveTo>
                  <a:lnTo>
                    <a:pt x="2129" y="2857500"/>
                  </a:lnTo>
                  <a:lnTo>
                    <a:pt x="7442" y="2832100"/>
                  </a:lnTo>
                  <a:lnTo>
                    <a:pt x="2367" y="2858080"/>
                  </a:lnTo>
                  <a:close/>
                </a:path>
                <a:path w="5636895" h="2984500">
                  <a:moveTo>
                    <a:pt x="127624" y="2959100"/>
                  </a:moveTo>
                  <a:lnTo>
                    <a:pt x="20777" y="2933700"/>
                  </a:lnTo>
                  <a:lnTo>
                    <a:pt x="651" y="2895600"/>
                  </a:lnTo>
                  <a:lnTo>
                    <a:pt x="0" y="2870200"/>
                  </a:lnTo>
                  <a:lnTo>
                    <a:pt x="2367" y="2858080"/>
                  </a:lnTo>
                  <a:lnTo>
                    <a:pt x="17750" y="2895600"/>
                  </a:lnTo>
                  <a:lnTo>
                    <a:pt x="31621" y="2933700"/>
                  </a:lnTo>
                  <a:lnTo>
                    <a:pt x="127624" y="2959100"/>
                  </a:lnTo>
                  <a:close/>
                </a:path>
                <a:path w="5636895" h="2984500">
                  <a:moveTo>
                    <a:pt x="3210133" y="2971800"/>
                  </a:moveTo>
                  <a:lnTo>
                    <a:pt x="3175400" y="2971800"/>
                  </a:lnTo>
                  <a:lnTo>
                    <a:pt x="3140673" y="2959100"/>
                  </a:lnTo>
                  <a:lnTo>
                    <a:pt x="3059304" y="2921000"/>
                  </a:lnTo>
                  <a:lnTo>
                    <a:pt x="4524947" y="2921000"/>
                  </a:lnTo>
                  <a:lnTo>
                    <a:pt x="4490219" y="2933700"/>
                  </a:lnTo>
                  <a:lnTo>
                    <a:pt x="3326236" y="2933700"/>
                  </a:lnTo>
                  <a:lnTo>
                    <a:pt x="3291504" y="2946400"/>
                  </a:lnTo>
                  <a:lnTo>
                    <a:pt x="3210133" y="2971800"/>
                  </a:lnTo>
                  <a:close/>
                </a:path>
                <a:path w="5636895" h="2984500">
                  <a:moveTo>
                    <a:pt x="4667847" y="2971800"/>
                  </a:moveTo>
                  <a:lnTo>
                    <a:pt x="4634355" y="2959100"/>
                  </a:lnTo>
                  <a:lnTo>
                    <a:pt x="4558440" y="2921000"/>
                  </a:lnTo>
                  <a:lnTo>
                    <a:pt x="4790645" y="2921000"/>
                  </a:lnTo>
                  <a:lnTo>
                    <a:pt x="4703816" y="2959100"/>
                  </a:lnTo>
                  <a:lnTo>
                    <a:pt x="4667847" y="2971800"/>
                  </a:lnTo>
                  <a:close/>
                </a:path>
                <a:path w="5636895" h="2984500">
                  <a:moveTo>
                    <a:pt x="4977447" y="2971800"/>
                  </a:moveTo>
                  <a:lnTo>
                    <a:pt x="4942715" y="2959100"/>
                  </a:lnTo>
                  <a:lnTo>
                    <a:pt x="4861346" y="2921000"/>
                  </a:lnTo>
                  <a:lnTo>
                    <a:pt x="5086851" y="2921000"/>
                  </a:lnTo>
                  <a:lnTo>
                    <a:pt x="5010939" y="2959100"/>
                  </a:lnTo>
                  <a:lnTo>
                    <a:pt x="4977447" y="2971800"/>
                  </a:lnTo>
                  <a:close/>
                </a:path>
                <a:path w="5636895" h="2984500">
                  <a:moveTo>
                    <a:pt x="5279110" y="2971800"/>
                  </a:moveTo>
                  <a:lnTo>
                    <a:pt x="5243138" y="2959100"/>
                  </a:lnTo>
                  <a:lnTo>
                    <a:pt x="5156311" y="2921000"/>
                  </a:lnTo>
                  <a:lnTo>
                    <a:pt x="5388515" y="2921000"/>
                  </a:lnTo>
                  <a:lnTo>
                    <a:pt x="5312602" y="2959100"/>
                  </a:lnTo>
                  <a:lnTo>
                    <a:pt x="5279110" y="2971800"/>
                  </a:lnTo>
                  <a:close/>
                </a:path>
                <a:path w="5636895" h="2984500">
                  <a:moveTo>
                    <a:pt x="5585657" y="2971800"/>
                  </a:moveTo>
                  <a:lnTo>
                    <a:pt x="5536005" y="2959100"/>
                  </a:lnTo>
                  <a:lnTo>
                    <a:pt x="5492348" y="2933700"/>
                  </a:lnTo>
                  <a:lnTo>
                    <a:pt x="5454432" y="2921000"/>
                  </a:lnTo>
                  <a:lnTo>
                    <a:pt x="5596268" y="2921000"/>
                  </a:lnTo>
                  <a:lnTo>
                    <a:pt x="5589903" y="2946400"/>
                  </a:lnTo>
                  <a:lnTo>
                    <a:pt x="5585657" y="2971800"/>
                  </a:lnTo>
                  <a:close/>
                </a:path>
                <a:path w="5636895" h="2984500">
                  <a:moveTo>
                    <a:pt x="536094" y="2984500"/>
                  </a:moveTo>
                  <a:lnTo>
                    <a:pt x="466634" y="2984500"/>
                  </a:lnTo>
                  <a:lnTo>
                    <a:pt x="390722" y="2946400"/>
                  </a:lnTo>
                  <a:lnTo>
                    <a:pt x="357230" y="2933700"/>
                  </a:lnTo>
                  <a:lnTo>
                    <a:pt x="658894" y="2933700"/>
                  </a:lnTo>
                  <a:lnTo>
                    <a:pt x="622921" y="2946400"/>
                  </a:lnTo>
                  <a:lnTo>
                    <a:pt x="536094" y="2984500"/>
                  </a:lnTo>
                  <a:close/>
                </a:path>
                <a:path w="5636895" h="2984500">
                  <a:moveTo>
                    <a:pt x="829822" y="2984500"/>
                  </a:moveTo>
                  <a:lnTo>
                    <a:pt x="761599" y="2984500"/>
                  </a:lnTo>
                  <a:lnTo>
                    <a:pt x="691145" y="2946400"/>
                  </a:lnTo>
                  <a:lnTo>
                    <a:pt x="658894" y="2933700"/>
                  </a:lnTo>
                  <a:lnTo>
                    <a:pt x="952621" y="2933700"/>
                  </a:lnTo>
                  <a:lnTo>
                    <a:pt x="916649" y="2946400"/>
                  </a:lnTo>
                  <a:lnTo>
                    <a:pt x="829822" y="2984500"/>
                  </a:lnTo>
                  <a:close/>
                </a:path>
                <a:path w="5636895" h="2984500">
                  <a:moveTo>
                    <a:pt x="1131486" y="2984500"/>
                  </a:moveTo>
                  <a:lnTo>
                    <a:pt x="1062021" y="2984500"/>
                  </a:lnTo>
                  <a:lnTo>
                    <a:pt x="986109" y="2946400"/>
                  </a:lnTo>
                  <a:lnTo>
                    <a:pt x="952621" y="2933700"/>
                  </a:lnTo>
                  <a:lnTo>
                    <a:pt x="1254285" y="2933700"/>
                  </a:lnTo>
                  <a:lnTo>
                    <a:pt x="1218313" y="2946400"/>
                  </a:lnTo>
                  <a:lnTo>
                    <a:pt x="1131486" y="2984500"/>
                  </a:lnTo>
                  <a:close/>
                </a:path>
                <a:path w="5636895" h="2984500">
                  <a:moveTo>
                    <a:pt x="1438605" y="2984500"/>
                  </a:moveTo>
                  <a:lnTo>
                    <a:pt x="1370384" y="2984500"/>
                  </a:lnTo>
                  <a:lnTo>
                    <a:pt x="1289014" y="2946400"/>
                  </a:lnTo>
                  <a:lnTo>
                    <a:pt x="1254285" y="2933700"/>
                  </a:lnTo>
                  <a:lnTo>
                    <a:pt x="1548005" y="2933700"/>
                  </a:lnTo>
                  <a:lnTo>
                    <a:pt x="1514517" y="2946400"/>
                  </a:lnTo>
                  <a:lnTo>
                    <a:pt x="1438605" y="2984500"/>
                  </a:lnTo>
                  <a:close/>
                </a:path>
                <a:path w="5636895" h="2984500">
                  <a:moveTo>
                    <a:pt x="1726871" y="2971800"/>
                  </a:moveTo>
                  <a:lnTo>
                    <a:pt x="1657409" y="2971800"/>
                  </a:lnTo>
                  <a:lnTo>
                    <a:pt x="1581497" y="2946400"/>
                  </a:lnTo>
                  <a:lnTo>
                    <a:pt x="1548005" y="2933700"/>
                  </a:lnTo>
                  <a:lnTo>
                    <a:pt x="1849669" y="2933700"/>
                  </a:lnTo>
                  <a:lnTo>
                    <a:pt x="1813700" y="2946400"/>
                  </a:lnTo>
                  <a:lnTo>
                    <a:pt x="1726871" y="2971800"/>
                  </a:lnTo>
                  <a:close/>
                </a:path>
                <a:path w="5636895" h="2984500">
                  <a:moveTo>
                    <a:pt x="2033996" y="2971800"/>
                  </a:moveTo>
                  <a:lnTo>
                    <a:pt x="1965772" y="2971800"/>
                  </a:lnTo>
                  <a:lnTo>
                    <a:pt x="1884401" y="2946400"/>
                  </a:lnTo>
                  <a:lnTo>
                    <a:pt x="1849669" y="2933700"/>
                  </a:lnTo>
                  <a:lnTo>
                    <a:pt x="2143397" y="2933700"/>
                  </a:lnTo>
                  <a:lnTo>
                    <a:pt x="2109906" y="2946400"/>
                  </a:lnTo>
                  <a:lnTo>
                    <a:pt x="2033996" y="2971800"/>
                  </a:lnTo>
                  <a:close/>
                </a:path>
                <a:path w="5636895" h="2984500">
                  <a:moveTo>
                    <a:pt x="2334416" y="2971800"/>
                  </a:moveTo>
                  <a:lnTo>
                    <a:pt x="2266196" y="2971800"/>
                  </a:lnTo>
                  <a:lnTo>
                    <a:pt x="2179369" y="2946400"/>
                  </a:lnTo>
                  <a:lnTo>
                    <a:pt x="2143397" y="2933700"/>
                  </a:lnTo>
                  <a:lnTo>
                    <a:pt x="2437117" y="2933700"/>
                  </a:lnTo>
                  <a:lnTo>
                    <a:pt x="2404869" y="2946400"/>
                  </a:lnTo>
                  <a:lnTo>
                    <a:pt x="2334416" y="2971800"/>
                  </a:lnTo>
                  <a:close/>
                </a:path>
                <a:path w="5636895" h="2984500">
                  <a:moveTo>
                    <a:pt x="2629384" y="2984500"/>
                  </a:moveTo>
                  <a:lnTo>
                    <a:pt x="2559923" y="2984500"/>
                  </a:lnTo>
                  <a:lnTo>
                    <a:pt x="2473090" y="2946400"/>
                  </a:lnTo>
                  <a:lnTo>
                    <a:pt x="2437117" y="2933700"/>
                  </a:lnTo>
                  <a:lnTo>
                    <a:pt x="2738788" y="2933700"/>
                  </a:lnTo>
                  <a:lnTo>
                    <a:pt x="2705296" y="2946400"/>
                  </a:lnTo>
                  <a:lnTo>
                    <a:pt x="2629384" y="2984500"/>
                  </a:lnTo>
                  <a:close/>
                </a:path>
                <a:path w="5636895" h="2984500">
                  <a:moveTo>
                    <a:pt x="2881680" y="2971800"/>
                  </a:moveTo>
                  <a:lnTo>
                    <a:pt x="2848188" y="2971800"/>
                  </a:lnTo>
                  <a:lnTo>
                    <a:pt x="2772276" y="2946400"/>
                  </a:lnTo>
                  <a:lnTo>
                    <a:pt x="2738788" y="2933700"/>
                  </a:lnTo>
                  <a:lnTo>
                    <a:pt x="2965778" y="2933700"/>
                  </a:lnTo>
                  <a:lnTo>
                    <a:pt x="2915171" y="2959100"/>
                  </a:lnTo>
                  <a:lnTo>
                    <a:pt x="2881680" y="2971800"/>
                  </a:lnTo>
                  <a:close/>
                </a:path>
                <a:path w="5636895" h="2984500">
                  <a:moveTo>
                    <a:pt x="3497161" y="2984500"/>
                  </a:moveTo>
                  <a:lnTo>
                    <a:pt x="3428941" y="2984500"/>
                  </a:lnTo>
                  <a:lnTo>
                    <a:pt x="3358487" y="2946400"/>
                  </a:lnTo>
                  <a:lnTo>
                    <a:pt x="3326236" y="2933700"/>
                  </a:lnTo>
                  <a:lnTo>
                    <a:pt x="3619964" y="2933700"/>
                  </a:lnTo>
                  <a:lnTo>
                    <a:pt x="3583991" y="2946400"/>
                  </a:lnTo>
                  <a:lnTo>
                    <a:pt x="3497161" y="2984500"/>
                  </a:lnTo>
                  <a:close/>
                </a:path>
                <a:path w="5636895" h="2984500">
                  <a:moveTo>
                    <a:pt x="3812220" y="2984500"/>
                  </a:moveTo>
                  <a:lnTo>
                    <a:pt x="3742759" y="2984500"/>
                  </a:lnTo>
                  <a:lnTo>
                    <a:pt x="3655933" y="2946400"/>
                  </a:lnTo>
                  <a:lnTo>
                    <a:pt x="3619964" y="2933700"/>
                  </a:lnTo>
                  <a:lnTo>
                    <a:pt x="3921627" y="2933700"/>
                  </a:lnTo>
                  <a:lnTo>
                    <a:pt x="3888135" y="2946400"/>
                  </a:lnTo>
                  <a:lnTo>
                    <a:pt x="3812220" y="2984500"/>
                  </a:lnTo>
                  <a:close/>
                </a:path>
                <a:path w="5636895" h="2984500">
                  <a:moveTo>
                    <a:pt x="4107188" y="2984500"/>
                  </a:moveTo>
                  <a:lnTo>
                    <a:pt x="4037723" y="2984500"/>
                  </a:lnTo>
                  <a:lnTo>
                    <a:pt x="3956355" y="2946400"/>
                  </a:lnTo>
                  <a:lnTo>
                    <a:pt x="3921627" y="2933700"/>
                  </a:lnTo>
                  <a:lnTo>
                    <a:pt x="4223291" y="2933700"/>
                  </a:lnTo>
                  <a:lnTo>
                    <a:pt x="4188559" y="2946400"/>
                  </a:lnTo>
                  <a:lnTo>
                    <a:pt x="4107188" y="2984500"/>
                  </a:lnTo>
                  <a:close/>
                </a:path>
                <a:path w="5636895" h="2984500">
                  <a:moveTo>
                    <a:pt x="4408851" y="2984500"/>
                  </a:moveTo>
                  <a:lnTo>
                    <a:pt x="4339387" y="2984500"/>
                  </a:lnTo>
                  <a:lnTo>
                    <a:pt x="4258019" y="2946400"/>
                  </a:lnTo>
                  <a:lnTo>
                    <a:pt x="4223291" y="2933700"/>
                  </a:lnTo>
                  <a:lnTo>
                    <a:pt x="4490219" y="2933700"/>
                  </a:lnTo>
                  <a:lnTo>
                    <a:pt x="4408851" y="2984500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3383" y="5771073"/>
              <a:ext cx="5634355" cy="2984500"/>
            </a:xfrm>
            <a:custGeom>
              <a:avLst/>
              <a:gdLst/>
              <a:ahLst/>
              <a:cxnLst/>
              <a:rect l="l" t="t" r="r" b="b"/>
              <a:pathLst>
                <a:path w="5634355" h="2984500">
                  <a:moveTo>
                    <a:pt x="466139" y="63500"/>
                  </a:moveTo>
                  <a:lnTo>
                    <a:pt x="164475" y="63500"/>
                  </a:lnTo>
                  <a:lnTo>
                    <a:pt x="200444" y="50800"/>
                  </a:lnTo>
                  <a:lnTo>
                    <a:pt x="287274" y="12700"/>
                  </a:lnTo>
                  <a:lnTo>
                    <a:pt x="323247" y="0"/>
                  </a:lnTo>
                  <a:lnTo>
                    <a:pt x="356735" y="12700"/>
                  </a:lnTo>
                  <a:lnTo>
                    <a:pt x="432647" y="50800"/>
                  </a:lnTo>
                  <a:lnTo>
                    <a:pt x="466139" y="63500"/>
                  </a:lnTo>
                  <a:close/>
                </a:path>
                <a:path w="5634355" h="2984500">
                  <a:moveTo>
                    <a:pt x="759859" y="63500"/>
                  </a:moveTo>
                  <a:lnTo>
                    <a:pt x="466139" y="63500"/>
                  </a:lnTo>
                  <a:lnTo>
                    <a:pt x="500868" y="50800"/>
                  </a:lnTo>
                  <a:lnTo>
                    <a:pt x="582238" y="12700"/>
                  </a:lnTo>
                  <a:lnTo>
                    <a:pt x="616967" y="0"/>
                  </a:lnTo>
                  <a:lnTo>
                    <a:pt x="650459" y="12700"/>
                  </a:lnTo>
                  <a:lnTo>
                    <a:pt x="726371" y="50800"/>
                  </a:lnTo>
                  <a:lnTo>
                    <a:pt x="759859" y="63500"/>
                  </a:lnTo>
                  <a:close/>
                </a:path>
                <a:path w="5634355" h="2984500">
                  <a:moveTo>
                    <a:pt x="1069466" y="63500"/>
                  </a:moveTo>
                  <a:lnTo>
                    <a:pt x="759859" y="63500"/>
                  </a:lnTo>
                  <a:lnTo>
                    <a:pt x="793352" y="50800"/>
                  </a:lnTo>
                  <a:lnTo>
                    <a:pt x="869267" y="12700"/>
                  </a:lnTo>
                  <a:lnTo>
                    <a:pt x="902759" y="0"/>
                  </a:lnTo>
                  <a:lnTo>
                    <a:pt x="939968" y="12700"/>
                  </a:lnTo>
                  <a:lnTo>
                    <a:pt x="1032253" y="50800"/>
                  </a:lnTo>
                  <a:lnTo>
                    <a:pt x="1069466" y="63500"/>
                  </a:lnTo>
                  <a:close/>
                </a:path>
                <a:path w="5634355" h="2984500">
                  <a:moveTo>
                    <a:pt x="1355251" y="63500"/>
                  </a:moveTo>
                  <a:lnTo>
                    <a:pt x="1069466" y="63500"/>
                  </a:lnTo>
                  <a:lnTo>
                    <a:pt x="1102954" y="50800"/>
                  </a:lnTo>
                  <a:lnTo>
                    <a:pt x="1178866" y="12700"/>
                  </a:lnTo>
                  <a:lnTo>
                    <a:pt x="1212359" y="0"/>
                  </a:lnTo>
                  <a:lnTo>
                    <a:pt x="1245850" y="12700"/>
                  </a:lnTo>
                  <a:lnTo>
                    <a:pt x="1321760" y="50800"/>
                  </a:lnTo>
                  <a:lnTo>
                    <a:pt x="1355251" y="63500"/>
                  </a:lnTo>
                  <a:close/>
                </a:path>
                <a:path w="5634355" h="2984500">
                  <a:moveTo>
                    <a:pt x="1656914" y="63500"/>
                  </a:moveTo>
                  <a:lnTo>
                    <a:pt x="1355251" y="63500"/>
                  </a:lnTo>
                  <a:lnTo>
                    <a:pt x="1389983" y="50800"/>
                  </a:lnTo>
                  <a:lnTo>
                    <a:pt x="1471354" y="12700"/>
                  </a:lnTo>
                  <a:lnTo>
                    <a:pt x="1506086" y="0"/>
                  </a:lnTo>
                  <a:lnTo>
                    <a:pt x="1540814" y="12700"/>
                  </a:lnTo>
                  <a:lnTo>
                    <a:pt x="1622182" y="50800"/>
                  </a:lnTo>
                  <a:lnTo>
                    <a:pt x="1656914" y="63500"/>
                  </a:lnTo>
                  <a:close/>
                </a:path>
                <a:path w="5634355" h="2984500">
                  <a:moveTo>
                    <a:pt x="1958578" y="63500"/>
                  </a:moveTo>
                  <a:lnTo>
                    <a:pt x="1656914" y="63500"/>
                  </a:lnTo>
                  <a:lnTo>
                    <a:pt x="1691647" y="50800"/>
                  </a:lnTo>
                  <a:lnTo>
                    <a:pt x="1773018" y="12700"/>
                  </a:lnTo>
                  <a:lnTo>
                    <a:pt x="1807750" y="0"/>
                  </a:lnTo>
                  <a:lnTo>
                    <a:pt x="1842478" y="12700"/>
                  </a:lnTo>
                  <a:lnTo>
                    <a:pt x="1923846" y="50800"/>
                  </a:lnTo>
                  <a:lnTo>
                    <a:pt x="1958578" y="63500"/>
                  </a:lnTo>
                  <a:close/>
                </a:path>
                <a:path w="5634355" h="2984500">
                  <a:moveTo>
                    <a:pt x="2260242" y="63500"/>
                  </a:moveTo>
                  <a:lnTo>
                    <a:pt x="1958578" y="63500"/>
                  </a:lnTo>
                  <a:lnTo>
                    <a:pt x="1993310" y="50800"/>
                  </a:lnTo>
                  <a:lnTo>
                    <a:pt x="2074681" y="12700"/>
                  </a:lnTo>
                  <a:lnTo>
                    <a:pt x="2109414" y="0"/>
                  </a:lnTo>
                  <a:lnTo>
                    <a:pt x="2144142" y="12700"/>
                  </a:lnTo>
                  <a:lnTo>
                    <a:pt x="2225510" y="50800"/>
                  </a:lnTo>
                  <a:lnTo>
                    <a:pt x="2260242" y="63500"/>
                  </a:lnTo>
                  <a:close/>
                </a:path>
                <a:path w="5634355" h="2984500">
                  <a:moveTo>
                    <a:pt x="2553970" y="63500"/>
                  </a:moveTo>
                  <a:lnTo>
                    <a:pt x="2260242" y="63500"/>
                  </a:lnTo>
                  <a:lnTo>
                    <a:pt x="2294974" y="50800"/>
                  </a:lnTo>
                  <a:lnTo>
                    <a:pt x="2376345" y="12700"/>
                  </a:lnTo>
                  <a:lnTo>
                    <a:pt x="2411077" y="0"/>
                  </a:lnTo>
                  <a:lnTo>
                    <a:pt x="2444565" y="12700"/>
                  </a:lnTo>
                  <a:lnTo>
                    <a:pt x="2520477" y="50800"/>
                  </a:lnTo>
                  <a:lnTo>
                    <a:pt x="2553970" y="63500"/>
                  </a:lnTo>
                  <a:close/>
                </a:path>
                <a:path w="5634355" h="2984500">
                  <a:moveTo>
                    <a:pt x="2855633" y="63500"/>
                  </a:moveTo>
                  <a:lnTo>
                    <a:pt x="2553970" y="63500"/>
                  </a:lnTo>
                  <a:lnTo>
                    <a:pt x="2588701" y="50800"/>
                  </a:lnTo>
                  <a:lnTo>
                    <a:pt x="2670067" y="12700"/>
                  </a:lnTo>
                  <a:lnTo>
                    <a:pt x="2704798" y="0"/>
                  </a:lnTo>
                  <a:lnTo>
                    <a:pt x="2739530" y="12700"/>
                  </a:lnTo>
                  <a:lnTo>
                    <a:pt x="2820901" y="50800"/>
                  </a:lnTo>
                  <a:lnTo>
                    <a:pt x="2855633" y="63500"/>
                  </a:lnTo>
                  <a:close/>
                </a:path>
                <a:path w="5634355" h="2984500">
                  <a:moveTo>
                    <a:pt x="3157297" y="63500"/>
                  </a:moveTo>
                  <a:lnTo>
                    <a:pt x="2855633" y="63500"/>
                  </a:lnTo>
                  <a:lnTo>
                    <a:pt x="2890361" y="50800"/>
                  </a:lnTo>
                  <a:lnTo>
                    <a:pt x="2971729" y="12700"/>
                  </a:lnTo>
                  <a:lnTo>
                    <a:pt x="3006461" y="0"/>
                  </a:lnTo>
                  <a:lnTo>
                    <a:pt x="3041194" y="12700"/>
                  </a:lnTo>
                  <a:lnTo>
                    <a:pt x="3122565" y="50800"/>
                  </a:lnTo>
                  <a:lnTo>
                    <a:pt x="3157297" y="63500"/>
                  </a:lnTo>
                  <a:close/>
                </a:path>
                <a:path w="5634355" h="2984500">
                  <a:moveTo>
                    <a:pt x="3451017" y="63500"/>
                  </a:moveTo>
                  <a:lnTo>
                    <a:pt x="3157297" y="63500"/>
                  </a:lnTo>
                  <a:lnTo>
                    <a:pt x="3190788" y="50800"/>
                  </a:lnTo>
                  <a:lnTo>
                    <a:pt x="3266698" y="12700"/>
                  </a:lnTo>
                  <a:lnTo>
                    <a:pt x="3300189" y="0"/>
                  </a:lnTo>
                  <a:lnTo>
                    <a:pt x="3334921" y="12700"/>
                  </a:lnTo>
                  <a:lnTo>
                    <a:pt x="3416289" y="50800"/>
                  </a:lnTo>
                  <a:lnTo>
                    <a:pt x="3451017" y="63500"/>
                  </a:lnTo>
                  <a:close/>
                </a:path>
                <a:path w="5634355" h="2984500">
                  <a:moveTo>
                    <a:pt x="3760624" y="63500"/>
                  </a:moveTo>
                  <a:lnTo>
                    <a:pt x="3451017" y="63500"/>
                  </a:lnTo>
                  <a:lnTo>
                    <a:pt x="3485749" y="50800"/>
                  </a:lnTo>
                  <a:lnTo>
                    <a:pt x="3567121" y="12700"/>
                  </a:lnTo>
                  <a:lnTo>
                    <a:pt x="3601853" y="0"/>
                  </a:lnTo>
                  <a:lnTo>
                    <a:pt x="3637825" y="12700"/>
                  </a:lnTo>
                  <a:lnTo>
                    <a:pt x="3724652" y="50800"/>
                  </a:lnTo>
                  <a:lnTo>
                    <a:pt x="3760624" y="63500"/>
                  </a:lnTo>
                  <a:close/>
                </a:path>
                <a:path w="5634355" h="2984500">
                  <a:moveTo>
                    <a:pt x="4054345" y="63500"/>
                  </a:moveTo>
                  <a:lnTo>
                    <a:pt x="3760624" y="63500"/>
                  </a:lnTo>
                  <a:lnTo>
                    <a:pt x="3792872" y="50800"/>
                  </a:lnTo>
                  <a:lnTo>
                    <a:pt x="3863328" y="12700"/>
                  </a:lnTo>
                  <a:lnTo>
                    <a:pt x="3895580" y="0"/>
                  </a:lnTo>
                  <a:lnTo>
                    <a:pt x="3931549" y="12700"/>
                  </a:lnTo>
                  <a:lnTo>
                    <a:pt x="4018376" y="50800"/>
                  </a:lnTo>
                  <a:lnTo>
                    <a:pt x="4054345" y="63500"/>
                  </a:lnTo>
                  <a:close/>
                </a:path>
                <a:path w="5634355" h="2984500">
                  <a:moveTo>
                    <a:pt x="4348072" y="63500"/>
                  </a:moveTo>
                  <a:lnTo>
                    <a:pt x="4054345" y="63500"/>
                  </a:lnTo>
                  <a:lnTo>
                    <a:pt x="4087837" y="50800"/>
                  </a:lnTo>
                  <a:lnTo>
                    <a:pt x="4163752" y="12700"/>
                  </a:lnTo>
                  <a:lnTo>
                    <a:pt x="4197244" y="0"/>
                  </a:lnTo>
                  <a:lnTo>
                    <a:pt x="4231972" y="12700"/>
                  </a:lnTo>
                  <a:lnTo>
                    <a:pt x="4313340" y="50800"/>
                  </a:lnTo>
                  <a:lnTo>
                    <a:pt x="4348072" y="63500"/>
                  </a:lnTo>
                  <a:close/>
                </a:path>
                <a:path w="5634355" h="2984500">
                  <a:moveTo>
                    <a:pt x="4959343" y="63500"/>
                  </a:moveTo>
                  <a:lnTo>
                    <a:pt x="4348072" y="63500"/>
                  </a:lnTo>
                  <a:lnTo>
                    <a:pt x="4382804" y="50800"/>
                  </a:lnTo>
                  <a:lnTo>
                    <a:pt x="4464172" y="12700"/>
                  </a:lnTo>
                  <a:lnTo>
                    <a:pt x="4498900" y="0"/>
                  </a:lnTo>
                  <a:lnTo>
                    <a:pt x="4534874" y="12700"/>
                  </a:lnTo>
                  <a:lnTo>
                    <a:pt x="4621706" y="38100"/>
                  </a:lnTo>
                  <a:lnTo>
                    <a:pt x="4894426" y="38100"/>
                  </a:lnTo>
                  <a:lnTo>
                    <a:pt x="4923370" y="50800"/>
                  </a:lnTo>
                  <a:lnTo>
                    <a:pt x="4959343" y="63500"/>
                  </a:lnTo>
                  <a:close/>
                </a:path>
                <a:path w="5634355" h="2984500">
                  <a:moveTo>
                    <a:pt x="4894426" y="38100"/>
                  </a:moveTo>
                  <a:lnTo>
                    <a:pt x="4691167" y="38100"/>
                  </a:lnTo>
                  <a:lnTo>
                    <a:pt x="4767076" y="12700"/>
                  </a:lnTo>
                  <a:lnTo>
                    <a:pt x="4800564" y="0"/>
                  </a:lnTo>
                  <a:lnTo>
                    <a:pt x="4836537" y="12700"/>
                  </a:lnTo>
                  <a:lnTo>
                    <a:pt x="4894426" y="38100"/>
                  </a:lnTo>
                  <a:close/>
                </a:path>
                <a:path w="5634355" h="2984500">
                  <a:moveTo>
                    <a:pt x="5260999" y="63500"/>
                  </a:moveTo>
                  <a:lnTo>
                    <a:pt x="4959343" y="63500"/>
                  </a:lnTo>
                  <a:lnTo>
                    <a:pt x="4994071" y="50800"/>
                  </a:lnTo>
                  <a:lnTo>
                    <a:pt x="5075439" y="12700"/>
                  </a:lnTo>
                  <a:lnTo>
                    <a:pt x="5110171" y="0"/>
                  </a:lnTo>
                  <a:lnTo>
                    <a:pt x="5144903" y="12700"/>
                  </a:lnTo>
                  <a:lnTo>
                    <a:pt x="5226271" y="50800"/>
                  </a:lnTo>
                  <a:lnTo>
                    <a:pt x="5260999" y="63500"/>
                  </a:lnTo>
                  <a:close/>
                </a:path>
                <a:path w="5634355" h="2984500">
                  <a:moveTo>
                    <a:pt x="36961" y="165100"/>
                  </a:moveTo>
                  <a:lnTo>
                    <a:pt x="29519" y="127000"/>
                  </a:lnTo>
                  <a:lnTo>
                    <a:pt x="32450" y="101600"/>
                  </a:lnTo>
                  <a:lnTo>
                    <a:pt x="40434" y="76200"/>
                  </a:lnTo>
                  <a:lnTo>
                    <a:pt x="66701" y="25400"/>
                  </a:lnTo>
                  <a:lnTo>
                    <a:pt x="77822" y="30906"/>
                  </a:lnTo>
                  <a:lnTo>
                    <a:pt x="74474" y="38100"/>
                  </a:lnTo>
                  <a:lnTo>
                    <a:pt x="57037" y="88900"/>
                  </a:lnTo>
                  <a:lnTo>
                    <a:pt x="40127" y="127000"/>
                  </a:lnTo>
                  <a:lnTo>
                    <a:pt x="34263" y="139700"/>
                  </a:lnTo>
                  <a:lnTo>
                    <a:pt x="36961" y="165100"/>
                  </a:lnTo>
                  <a:close/>
                </a:path>
                <a:path w="5634355" h="2984500">
                  <a:moveTo>
                    <a:pt x="92348" y="38100"/>
                  </a:moveTo>
                  <a:lnTo>
                    <a:pt x="77822" y="30906"/>
                  </a:lnTo>
                  <a:lnTo>
                    <a:pt x="80384" y="25400"/>
                  </a:lnTo>
                  <a:lnTo>
                    <a:pt x="92348" y="38100"/>
                  </a:lnTo>
                  <a:close/>
                </a:path>
                <a:path w="5634355" h="2984500">
                  <a:moveTo>
                    <a:pt x="5593922" y="279400"/>
                  </a:moveTo>
                  <a:lnTo>
                    <a:pt x="5617438" y="203200"/>
                  </a:lnTo>
                  <a:lnTo>
                    <a:pt x="5608167" y="177800"/>
                  </a:lnTo>
                  <a:lnTo>
                    <a:pt x="5591788" y="127000"/>
                  </a:lnTo>
                  <a:lnTo>
                    <a:pt x="5574877" y="88900"/>
                  </a:lnTo>
                  <a:lnTo>
                    <a:pt x="5564114" y="63500"/>
                  </a:lnTo>
                  <a:lnTo>
                    <a:pt x="5557440" y="38100"/>
                  </a:lnTo>
                  <a:lnTo>
                    <a:pt x="5596507" y="38100"/>
                  </a:lnTo>
                  <a:lnTo>
                    <a:pt x="5604692" y="50800"/>
                  </a:lnTo>
                  <a:lnTo>
                    <a:pt x="5608843" y="63500"/>
                  </a:lnTo>
                  <a:lnTo>
                    <a:pt x="5616696" y="76200"/>
                  </a:lnTo>
                  <a:lnTo>
                    <a:pt x="5633076" y="127000"/>
                  </a:lnTo>
                  <a:lnTo>
                    <a:pt x="5634117" y="139700"/>
                  </a:lnTo>
                  <a:lnTo>
                    <a:pt x="5626673" y="177800"/>
                  </a:lnTo>
                  <a:lnTo>
                    <a:pt x="5593922" y="279400"/>
                  </a:lnTo>
                  <a:close/>
                </a:path>
                <a:path w="5634355" h="2984500">
                  <a:moveTo>
                    <a:pt x="19055" y="2783775"/>
                  </a:moveTo>
                  <a:lnTo>
                    <a:pt x="17919" y="2781300"/>
                  </a:lnTo>
                  <a:lnTo>
                    <a:pt x="37956" y="2717800"/>
                  </a:lnTo>
                  <a:lnTo>
                    <a:pt x="19055" y="2783775"/>
                  </a:lnTo>
                  <a:close/>
                </a:path>
                <a:path w="5634355" h="2984500">
                  <a:moveTo>
                    <a:pt x="125393" y="2959100"/>
                  </a:moveTo>
                  <a:lnTo>
                    <a:pt x="29720" y="2933700"/>
                  </a:lnTo>
                  <a:lnTo>
                    <a:pt x="15818" y="2895600"/>
                  </a:lnTo>
                  <a:lnTo>
                    <a:pt x="0" y="2857500"/>
                  </a:lnTo>
                  <a:lnTo>
                    <a:pt x="5210" y="2832100"/>
                  </a:lnTo>
                  <a:lnTo>
                    <a:pt x="19055" y="2783775"/>
                  </a:lnTo>
                  <a:lnTo>
                    <a:pt x="23747" y="2794000"/>
                  </a:lnTo>
                  <a:lnTo>
                    <a:pt x="40127" y="2844800"/>
                  </a:lnTo>
                  <a:lnTo>
                    <a:pt x="57037" y="2882900"/>
                  </a:lnTo>
                  <a:lnTo>
                    <a:pt x="74474" y="2933700"/>
                  </a:lnTo>
                  <a:lnTo>
                    <a:pt x="78654" y="2946400"/>
                  </a:lnTo>
                  <a:lnTo>
                    <a:pt x="125393" y="2959100"/>
                  </a:lnTo>
                  <a:close/>
                </a:path>
                <a:path w="5634355" h="2984500">
                  <a:moveTo>
                    <a:pt x="5597461" y="2832431"/>
                  </a:moveTo>
                  <a:lnTo>
                    <a:pt x="5597397" y="2832100"/>
                  </a:lnTo>
                  <a:lnTo>
                    <a:pt x="5597613" y="2832100"/>
                  </a:lnTo>
                  <a:lnTo>
                    <a:pt x="5597461" y="2832431"/>
                  </a:lnTo>
                  <a:close/>
                </a:path>
                <a:path w="5634355" h="2984500">
                  <a:moveTo>
                    <a:pt x="5583425" y="2971800"/>
                  </a:moveTo>
                  <a:lnTo>
                    <a:pt x="5533773" y="2959100"/>
                  </a:lnTo>
                  <a:lnTo>
                    <a:pt x="5547291" y="2959100"/>
                  </a:lnTo>
                  <a:lnTo>
                    <a:pt x="5557440" y="2933700"/>
                  </a:lnTo>
                  <a:lnTo>
                    <a:pt x="5564069" y="2921000"/>
                  </a:lnTo>
                  <a:lnTo>
                    <a:pt x="5574877" y="2882900"/>
                  </a:lnTo>
                  <a:lnTo>
                    <a:pt x="5591788" y="2844800"/>
                  </a:lnTo>
                  <a:lnTo>
                    <a:pt x="5597461" y="2832431"/>
                  </a:lnTo>
                  <a:lnTo>
                    <a:pt x="5602358" y="2857500"/>
                  </a:lnTo>
                  <a:lnTo>
                    <a:pt x="5599829" y="2895600"/>
                  </a:lnTo>
                  <a:lnTo>
                    <a:pt x="5594036" y="2921000"/>
                  </a:lnTo>
                  <a:lnTo>
                    <a:pt x="5587672" y="2946400"/>
                  </a:lnTo>
                  <a:lnTo>
                    <a:pt x="5583425" y="2971800"/>
                  </a:lnTo>
                  <a:close/>
                </a:path>
                <a:path w="5634355" h="2984500">
                  <a:moveTo>
                    <a:pt x="3207901" y="2971800"/>
                  </a:moveTo>
                  <a:lnTo>
                    <a:pt x="3173169" y="2971800"/>
                  </a:lnTo>
                  <a:lnTo>
                    <a:pt x="3138441" y="2959100"/>
                  </a:lnTo>
                  <a:lnTo>
                    <a:pt x="3057073" y="2921000"/>
                  </a:lnTo>
                  <a:lnTo>
                    <a:pt x="4522716" y="2921000"/>
                  </a:lnTo>
                  <a:lnTo>
                    <a:pt x="4487988" y="2933700"/>
                  </a:lnTo>
                  <a:lnTo>
                    <a:pt x="3324004" y="2933700"/>
                  </a:lnTo>
                  <a:lnTo>
                    <a:pt x="3289272" y="2946400"/>
                  </a:lnTo>
                  <a:lnTo>
                    <a:pt x="3207901" y="2971800"/>
                  </a:lnTo>
                  <a:close/>
                </a:path>
                <a:path w="5634355" h="2984500">
                  <a:moveTo>
                    <a:pt x="4665615" y="2971800"/>
                  </a:moveTo>
                  <a:lnTo>
                    <a:pt x="4632123" y="2959100"/>
                  </a:lnTo>
                  <a:lnTo>
                    <a:pt x="4556208" y="2921000"/>
                  </a:lnTo>
                  <a:lnTo>
                    <a:pt x="4788414" y="2921000"/>
                  </a:lnTo>
                  <a:lnTo>
                    <a:pt x="4701584" y="2959100"/>
                  </a:lnTo>
                  <a:lnTo>
                    <a:pt x="4665615" y="2971800"/>
                  </a:lnTo>
                  <a:close/>
                </a:path>
                <a:path w="5634355" h="2984500">
                  <a:moveTo>
                    <a:pt x="4975215" y="2971800"/>
                  </a:moveTo>
                  <a:lnTo>
                    <a:pt x="4940483" y="2959100"/>
                  </a:lnTo>
                  <a:lnTo>
                    <a:pt x="4859115" y="2921000"/>
                  </a:lnTo>
                  <a:lnTo>
                    <a:pt x="5084619" y="2921000"/>
                  </a:lnTo>
                  <a:lnTo>
                    <a:pt x="5008707" y="2959100"/>
                  </a:lnTo>
                  <a:lnTo>
                    <a:pt x="4975215" y="2971800"/>
                  </a:lnTo>
                  <a:close/>
                </a:path>
                <a:path w="5634355" h="2984500">
                  <a:moveTo>
                    <a:pt x="5276879" y="2971800"/>
                  </a:moveTo>
                  <a:lnTo>
                    <a:pt x="5240906" y="2959100"/>
                  </a:lnTo>
                  <a:lnTo>
                    <a:pt x="5154079" y="2921000"/>
                  </a:lnTo>
                  <a:lnTo>
                    <a:pt x="5386283" y="2921000"/>
                  </a:lnTo>
                  <a:lnTo>
                    <a:pt x="5310371" y="2959100"/>
                  </a:lnTo>
                  <a:lnTo>
                    <a:pt x="5276879" y="2971800"/>
                  </a:lnTo>
                  <a:close/>
                </a:path>
                <a:path w="5634355" h="2984500">
                  <a:moveTo>
                    <a:pt x="533863" y="2984500"/>
                  </a:moveTo>
                  <a:lnTo>
                    <a:pt x="464402" y="2984500"/>
                  </a:lnTo>
                  <a:lnTo>
                    <a:pt x="388490" y="2946400"/>
                  </a:lnTo>
                  <a:lnTo>
                    <a:pt x="354998" y="2933700"/>
                  </a:lnTo>
                  <a:lnTo>
                    <a:pt x="656662" y="2933700"/>
                  </a:lnTo>
                  <a:lnTo>
                    <a:pt x="620690" y="2946400"/>
                  </a:lnTo>
                  <a:lnTo>
                    <a:pt x="533863" y="2984500"/>
                  </a:lnTo>
                  <a:close/>
                </a:path>
                <a:path w="5634355" h="2984500">
                  <a:moveTo>
                    <a:pt x="827590" y="2984500"/>
                  </a:moveTo>
                  <a:lnTo>
                    <a:pt x="759367" y="2984500"/>
                  </a:lnTo>
                  <a:lnTo>
                    <a:pt x="688913" y="2946400"/>
                  </a:lnTo>
                  <a:lnTo>
                    <a:pt x="656662" y="2933700"/>
                  </a:lnTo>
                  <a:lnTo>
                    <a:pt x="950390" y="2933700"/>
                  </a:lnTo>
                  <a:lnTo>
                    <a:pt x="914417" y="2946400"/>
                  </a:lnTo>
                  <a:lnTo>
                    <a:pt x="827590" y="2984500"/>
                  </a:lnTo>
                  <a:close/>
                </a:path>
                <a:path w="5634355" h="2984500">
                  <a:moveTo>
                    <a:pt x="1129254" y="2984500"/>
                  </a:moveTo>
                  <a:lnTo>
                    <a:pt x="1059790" y="2984500"/>
                  </a:lnTo>
                  <a:lnTo>
                    <a:pt x="983878" y="2946400"/>
                  </a:lnTo>
                  <a:lnTo>
                    <a:pt x="950390" y="2933700"/>
                  </a:lnTo>
                  <a:lnTo>
                    <a:pt x="1252053" y="2933700"/>
                  </a:lnTo>
                  <a:lnTo>
                    <a:pt x="1216081" y="2946400"/>
                  </a:lnTo>
                  <a:lnTo>
                    <a:pt x="1129254" y="2984500"/>
                  </a:lnTo>
                  <a:close/>
                </a:path>
                <a:path w="5634355" h="2984500">
                  <a:moveTo>
                    <a:pt x="1436374" y="2984500"/>
                  </a:moveTo>
                  <a:lnTo>
                    <a:pt x="1368153" y="2984500"/>
                  </a:lnTo>
                  <a:lnTo>
                    <a:pt x="1286782" y="2946400"/>
                  </a:lnTo>
                  <a:lnTo>
                    <a:pt x="1252053" y="2933700"/>
                  </a:lnTo>
                  <a:lnTo>
                    <a:pt x="1545774" y="2933700"/>
                  </a:lnTo>
                  <a:lnTo>
                    <a:pt x="1512286" y="2946400"/>
                  </a:lnTo>
                  <a:lnTo>
                    <a:pt x="1436374" y="2984500"/>
                  </a:lnTo>
                  <a:close/>
                </a:path>
                <a:path w="5634355" h="2984500">
                  <a:moveTo>
                    <a:pt x="1724639" y="2971800"/>
                  </a:moveTo>
                  <a:lnTo>
                    <a:pt x="1655178" y="2971800"/>
                  </a:lnTo>
                  <a:lnTo>
                    <a:pt x="1579266" y="2946400"/>
                  </a:lnTo>
                  <a:lnTo>
                    <a:pt x="1545774" y="2933700"/>
                  </a:lnTo>
                  <a:lnTo>
                    <a:pt x="1847437" y="2933700"/>
                  </a:lnTo>
                  <a:lnTo>
                    <a:pt x="1811468" y="2946400"/>
                  </a:lnTo>
                  <a:lnTo>
                    <a:pt x="1724639" y="2971800"/>
                  </a:lnTo>
                  <a:close/>
                </a:path>
                <a:path w="5634355" h="2984500">
                  <a:moveTo>
                    <a:pt x="2031764" y="2971800"/>
                  </a:moveTo>
                  <a:lnTo>
                    <a:pt x="1963541" y="2971800"/>
                  </a:lnTo>
                  <a:lnTo>
                    <a:pt x="1882169" y="2946400"/>
                  </a:lnTo>
                  <a:lnTo>
                    <a:pt x="1847437" y="2933700"/>
                  </a:lnTo>
                  <a:lnTo>
                    <a:pt x="2141165" y="2933700"/>
                  </a:lnTo>
                  <a:lnTo>
                    <a:pt x="2107674" y="2946400"/>
                  </a:lnTo>
                  <a:lnTo>
                    <a:pt x="2031764" y="2971800"/>
                  </a:lnTo>
                  <a:close/>
                </a:path>
                <a:path w="5634355" h="2984500">
                  <a:moveTo>
                    <a:pt x="2332184" y="2971800"/>
                  </a:moveTo>
                  <a:lnTo>
                    <a:pt x="2263964" y="2971800"/>
                  </a:lnTo>
                  <a:lnTo>
                    <a:pt x="2177137" y="2946400"/>
                  </a:lnTo>
                  <a:lnTo>
                    <a:pt x="2141165" y="2933700"/>
                  </a:lnTo>
                  <a:lnTo>
                    <a:pt x="2434885" y="2933700"/>
                  </a:lnTo>
                  <a:lnTo>
                    <a:pt x="2402637" y="2946400"/>
                  </a:lnTo>
                  <a:lnTo>
                    <a:pt x="2332184" y="2971800"/>
                  </a:lnTo>
                  <a:close/>
                </a:path>
                <a:path w="5634355" h="2984500">
                  <a:moveTo>
                    <a:pt x="2627152" y="2984500"/>
                  </a:moveTo>
                  <a:lnTo>
                    <a:pt x="2557691" y="2984500"/>
                  </a:lnTo>
                  <a:lnTo>
                    <a:pt x="2470859" y="2946400"/>
                  </a:lnTo>
                  <a:lnTo>
                    <a:pt x="2434885" y="2933700"/>
                  </a:lnTo>
                  <a:lnTo>
                    <a:pt x="2736556" y="2933700"/>
                  </a:lnTo>
                  <a:lnTo>
                    <a:pt x="2703064" y="2946400"/>
                  </a:lnTo>
                  <a:lnTo>
                    <a:pt x="2627152" y="2984500"/>
                  </a:lnTo>
                  <a:close/>
                </a:path>
                <a:path w="5634355" h="2984500">
                  <a:moveTo>
                    <a:pt x="2879449" y="2971800"/>
                  </a:moveTo>
                  <a:lnTo>
                    <a:pt x="2845956" y="2971800"/>
                  </a:lnTo>
                  <a:lnTo>
                    <a:pt x="2770044" y="2946400"/>
                  </a:lnTo>
                  <a:lnTo>
                    <a:pt x="2736556" y="2933700"/>
                  </a:lnTo>
                  <a:lnTo>
                    <a:pt x="2963546" y="2933700"/>
                  </a:lnTo>
                  <a:lnTo>
                    <a:pt x="2912940" y="2959100"/>
                  </a:lnTo>
                  <a:lnTo>
                    <a:pt x="2879449" y="2971800"/>
                  </a:lnTo>
                  <a:close/>
                </a:path>
                <a:path w="5634355" h="2984500">
                  <a:moveTo>
                    <a:pt x="3494930" y="2984500"/>
                  </a:moveTo>
                  <a:lnTo>
                    <a:pt x="3426710" y="2984500"/>
                  </a:lnTo>
                  <a:lnTo>
                    <a:pt x="3356255" y="2946400"/>
                  </a:lnTo>
                  <a:lnTo>
                    <a:pt x="3324004" y="2933700"/>
                  </a:lnTo>
                  <a:lnTo>
                    <a:pt x="3617732" y="2933700"/>
                  </a:lnTo>
                  <a:lnTo>
                    <a:pt x="3581759" y="2946400"/>
                  </a:lnTo>
                  <a:lnTo>
                    <a:pt x="3494930" y="2984500"/>
                  </a:lnTo>
                  <a:close/>
                </a:path>
                <a:path w="5634355" h="2984500">
                  <a:moveTo>
                    <a:pt x="3809988" y="2984500"/>
                  </a:moveTo>
                  <a:lnTo>
                    <a:pt x="3740527" y="2984500"/>
                  </a:lnTo>
                  <a:lnTo>
                    <a:pt x="3653701" y="2946400"/>
                  </a:lnTo>
                  <a:lnTo>
                    <a:pt x="3617732" y="2933700"/>
                  </a:lnTo>
                  <a:lnTo>
                    <a:pt x="3919396" y="2933700"/>
                  </a:lnTo>
                  <a:lnTo>
                    <a:pt x="3885904" y="2946400"/>
                  </a:lnTo>
                  <a:lnTo>
                    <a:pt x="3809988" y="2984500"/>
                  </a:lnTo>
                  <a:close/>
                </a:path>
                <a:path w="5634355" h="2984500">
                  <a:moveTo>
                    <a:pt x="4104956" y="2984500"/>
                  </a:moveTo>
                  <a:lnTo>
                    <a:pt x="4035492" y="2984500"/>
                  </a:lnTo>
                  <a:lnTo>
                    <a:pt x="3954124" y="2946400"/>
                  </a:lnTo>
                  <a:lnTo>
                    <a:pt x="3919396" y="2933700"/>
                  </a:lnTo>
                  <a:lnTo>
                    <a:pt x="4221060" y="2933700"/>
                  </a:lnTo>
                  <a:lnTo>
                    <a:pt x="4186327" y="2946400"/>
                  </a:lnTo>
                  <a:lnTo>
                    <a:pt x="4104956" y="2984500"/>
                  </a:lnTo>
                  <a:close/>
                </a:path>
                <a:path w="5634355" h="2984500">
                  <a:moveTo>
                    <a:pt x="4406620" y="2984500"/>
                  </a:moveTo>
                  <a:lnTo>
                    <a:pt x="4337156" y="2984500"/>
                  </a:lnTo>
                  <a:lnTo>
                    <a:pt x="4255787" y="2946400"/>
                  </a:lnTo>
                  <a:lnTo>
                    <a:pt x="4221060" y="2933700"/>
                  </a:lnTo>
                  <a:lnTo>
                    <a:pt x="4487988" y="2933700"/>
                  </a:lnTo>
                  <a:lnTo>
                    <a:pt x="4406620" y="2984500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21441" y="5771073"/>
              <a:ext cx="5600065" cy="2984500"/>
            </a:xfrm>
            <a:custGeom>
              <a:avLst/>
              <a:gdLst/>
              <a:ahLst/>
              <a:cxnLst/>
              <a:rect l="l" t="t" r="r" b="b"/>
              <a:pathLst>
                <a:path w="5600065" h="2984500">
                  <a:moveTo>
                    <a:pt x="448082" y="63500"/>
                  </a:moveTo>
                  <a:lnTo>
                    <a:pt x="146418" y="63500"/>
                  </a:lnTo>
                  <a:lnTo>
                    <a:pt x="182387" y="50800"/>
                  </a:lnTo>
                  <a:lnTo>
                    <a:pt x="269216" y="12700"/>
                  </a:lnTo>
                  <a:lnTo>
                    <a:pt x="305190" y="0"/>
                  </a:lnTo>
                  <a:lnTo>
                    <a:pt x="338677" y="12700"/>
                  </a:lnTo>
                  <a:lnTo>
                    <a:pt x="414590" y="50800"/>
                  </a:lnTo>
                  <a:lnTo>
                    <a:pt x="448082" y="63500"/>
                  </a:lnTo>
                  <a:close/>
                </a:path>
                <a:path w="5600065" h="2984500">
                  <a:moveTo>
                    <a:pt x="741802" y="63500"/>
                  </a:moveTo>
                  <a:lnTo>
                    <a:pt x="448082" y="63500"/>
                  </a:lnTo>
                  <a:lnTo>
                    <a:pt x="482811" y="50800"/>
                  </a:lnTo>
                  <a:lnTo>
                    <a:pt x="564181" y="12700"/>
                  </a:lnTo>
                  <a:lnTo>
                    <a:pt x="598910" y="0"/>
                  </a:lnTo>
                  <a:lnTo>
                    <a:pt x="632402" y="12700"/>
                  </a:lnTo>
                  <a:lnTo>
                    <a:pt x="708314" y="50800"/>
                  </a:lnTo>
                  <a:lnTo>
                    <a:pt x="741802" y="63500"/>
                  </a:lnTo>
                  <a:close/>
                </a:path>
                <a:path w="5600065" h="2984500">
                  <a:moveTo>
                    <a:pt x="1051409" y="63500"/>
                  </a:moveTo>
                  <a:lnTo>
                    <a:pt x="741802" y="63500"/>
                  </a:lnTo>
                  <a:lnTo>
                    <a:pt x="775294" y="50800"/>
                  </a:lnTo>
                  <a:lnTo>
                    <a:pt x="851209" y="12700"/>
                  </a:lnTo>
                  <a:lnTo>
                    <a:pt x="884702" y="0"/>
                  </a:lnTo>
                  <a:lnTo>
                    <a:pt x="921911" y="12700"/>
                  </a:lnTo>
                  <a:lnTo>
                    <a:pt x="1014196" y="50800"/>
                  </a:lnTo>
                  <a:lnTo>
                    <a:pt x="1051409" y="63500"/>
                  </a:lnTo>
                  <a:close/>
                </a:path>
                <a:path w="5600065" h="2984500">
                  <a:moveTo>
                    <a:pt x="1337193" y="63500"/>
                  </a:moveTo>
                  <a:lnTo>
                    <a:pt x="1051409" y="63500"/>
                  </a:lnTo>
                  <a:lnTo>
                    <a:pt x="1084897" y="50800"/>
                  </a:lnTo>
                  <a:lnTo>
                    <a:pt x="1160809" y="12700"/>
                  </a:lnTo>
                  <a:lnTo>
                    <a:pt x="1194301" y="0"/>
                  </a:lnTo>
                  <a:lnTo>
                    <a:pt x="1227792" y="12700"/>
                  </a:lnTo>
                  <a:lnTo>
                    <a:pt x="1303702" y="50800"/>
                  </a:lnTo>
                  <a:lnTo>
                    <a:pt x="1337193" y="63500"/>
                  </a:lnTo>
                  <a:close/>
                </a:path>
                <a:path w="5600065" h="2984500">
                  <a:moveTo>
                    <a:pt x="1638857" y="63500"/>
                  </a:moveTo>
                  <a:lnTo>
                    <a:pt x="1337193" y="63500"/>
                  </a:lnTo>
                  <a:lnTo>
                    <a:pt x="1371926" y="50800"/>
                  </a:lnTo>
                  <a:lnTo>
                    <a:pt x="1453297" y="12700"/>
                  </a:lnTo>
                  <a:lnTo>
                    <a:pt x="1488029" y="0"/>
                  </a:lnTo>
                  <a:lnTo>
                    <a:pt x="1522757" y="12700"/>
                  </a:lnTo>
                  <a:lnTo>
                    <a:pt x="1604125" y="50800"/>
                  </a:lnTo>
                  <a:lnTo>
                    <a:pt x="1638857" y="63500"/>
                  </a:lnTo>
                  <a:close/>
                </a:path>
                <a:path w="5600065" h="2984500">
                  <a:moveTo>
                    <a:pt x="1940521" y="63500"/>
                  </a:moveTo>
                  <a:lnTo>
                    <a:pt x="1638857" y="63500"/>
                  </a:lnTo>
                  <a:lnTo>
                    <a:pt x="1673589" y="50800"/>
                  </a:lnTo>
                  <a:lnTo>
                    <a:pt x="1754960" y="12700"/>
                  </a:lnTo>
                  <a:lnTo>
                    <a:pt x="1789693" y="0"/>
                  </a:lnTo>
                  <a:lnTo>
                    <a:pt x="1824421" y="12700"/>
                  </a:lnTo>
                  <a:lnTo>
                    <a:pt x="1905789" y="50800"/>
                  </a:lnTo>
                  <a:lnTo>
                    <a:pt x="1940521" y="63500"/>
                  </a:lnTo>
                  <a:close/>
                </a:path>
                <a:path w="5600065" h="2984500">
                  <a:moveTo>
                    <a:pt x="2242184" y="63500"/>
                  </a:moveTo>
                  <a:lnTo>
                    <a:pt x="1940521" y="63500"/>
                  </a:lnTo>
                  <a:lnTo>
                    <a:pt x="1975253" y="50800"/>
                  </a:lnTo>
                  <a:lnTo>
                    <a:pt x="2056624" y="12700"/>
                  </a:lnTo>
                  <a:lnTo>
                    <a:pt x="2091356" y="0"/>
                  </a:lnTo>
                  <a:lnTo>
                    <a:pt x="2126084" y="12700"/>
                  </a:lnTo>
                  <a:lnTo>
                    <a:pt x="2207452" y="50800"/>
                  </a:lnTo>
                  <a:lnTo>
                    <a:pt x="2242184" y="63500"/>
                  </a:lnTo>
                  <a:close/>
                </a:path>
                <a:path w="5600065" h="2984500">
                  <a:moveTo>
                    <a:pt x="2535912" y="63500"/>
                  </a:moveTo>
                  <a:lnTo>
                    <a:pt x="2242184" y="63500"/>
                  </a:lnTo>
                  <a:lnTo>
                    <a:pt x="2276917" y="50800"/>
                  </a:lnTo>
                  <a:lnTo>
                    <a:pt x="2358288" y="12700"/>
                  </a:lnTo>
                  <a:lnTo>
                    <a:pt x="2393020" y="0"/>
                  </a:lnTo>
                  <a:lnTo>
                    <a:pt x="2426508" y="12700"/>
                  </a:lnTo>
                  <a:lnTo>
                    <a:pt x="2502420" y="50800"/>
                  </a:lnTo>
                  <a:lnTo>
                    <a:pt x="2535912" y="63500"/>
                  </a:lnTo>
                  <a:close/>
                </a:path>
                <a:path w="5600065" h="2984500">
                  <a:moveTo>
                    <a:pt x="2837576" y="63500"/>
                  </a:moveTo>
                  <a:lnTo>
                    <a:pt x="2535912" y="63500"/>
                  </a:lnTo>
                  <a:lnTo>
                    <a:pt x="2570643" y="50800"/>
                  </a:lnTo>
                  <a:lnTo>
                    <a:pt x="2652009" y="12700"/>
                  </a:lnTo>
                  <a:lnTo>
                    <a:pt x="2686740" y="0"/>
                  </a:lnTo>
                  <a:lnTo>
                    <a:pt x="2721472" y="12700"/>
                  </a:lnTo>
                  <a:lnTo>
                    <a:pt x="2802844" y="50800"/>
                  </a:lnTo>
                  <a:lnTo>
                    <a:pt x="2837576" y="63500"/>
                  </a:lnTo>
                  <a:close/>
                </a:path>
                <a:path w="5600065" h="2984500">
                  <a:moveTo>
                    <a:pt x="3139240" y="63500"/>
                  </a:moveTo>
                  <a:lnTo>
                    <a:pt x="2837576" y="63500"/>
                  </a:lnTo>
                  <a:lnTo>
                    <a:pt x="2872304" y="50800"/>
                  </a:lnTo>
                  <a:lnTo>
                    <a:pt x="2953672" y="12700"/>
                  </a:lnTo>
                  <a:lnTo>
                    <a:pt x="2988404" y="0"/>
                  </a:lnTo>
                  <a:lnTo>
                    <a:pt x="3023136" y="12700"/>
                  </a:lnTo>
                  <a:lnTo>
                    <a:pt x="3104507" y="50800"/>
                  </a:lnTo>
                  <a:lnTo>
                    <a:pt x="3139240" y="63500"/>
                  </a:lnTo>
                  <a:close/>
                </a:path>
                <a:path w="5600065" h="2984500">
                  <a:moveTo>
                    <a:pt x="3432960" y="63500"/>
                  </a:moveTo>
                  <a:lnTo>
                    <a:pt x="3139240" y="63500"/>
                  </a:lnTo>
                  <a:lnTo>
                    <a:pt x="3172731" y="50800"/>
                  </a:lnTo>
                  <a:lnTo>
                    <a:pt x="3248641" y="12700"/>
                  </a:lnTo>
                  <a:lnTo>
                    <a:pt x="3282132" y="0"/>
                  </a:lnTo>
                  <a:lnTo>
                    <a:pt x="3316864" y="12700"/>
                  </a:lnTo>
                  <a:lnTo>
                    <a:pt x="3398232" y="50800"/>
                  </a:lnTo>
                  <a:lnTo>
                    <a:pt x="3432960" y="63500"/>
                  </a:lnTo>
                  <a:close/>
                </a:path>
                <a:path w="5600065" h="2984500">
                  <a:moveTo>
                    <a:pt x="3742567" y="63500"/>
                  </a:moveTo>
                  <a:lnTo>
                    <a:pt x="3432960" y="63500"/>
                  </a:lnTo>
                  <a:lnTo>
                    <a:pt x="3467692" y="50800"/>
                  </a:lnTo>
                  <a:lnTo>
                    <a:pt x="3549063" y="12700"/>
                  </a:lnTo>
                  <a:lnTo>
                    <a:pt x="3583795" y="0"/>
                  </a:lnTo>
                  <a:lnTo>
                    <a:pt x="3619768" y="12700"/>
                  </a:lnTo>
                  <a:lnTo>
                    <a:pt x="3706595" y="50800"/>
                  </a:lnTo>
                  <a:lnTo>
                    <a:pt x="3742567" y="63500"/>
                  </a:lnTo>
                  <a:close/>
                </a:path>
                <a:path w="5600065" h="2984500">
                  <a:moveTo>
                    <a:pt x="4036287" y="63500"/>
                  </a:moveTo>
                  <a:lnTo>
                    <a:pt x="3742567" y="63500"/>
                  </a:lnTo>
                  <a:lnTo>
                    <a:pt x="3774815" y="50800"/>
                  </a:lnTo>
                  <a:lnTo>
                    <a:pt x="3845271" y="12700"/>
                  </a:lnTo>
                  <a:lnTo>
                    <a:pt x="3877523" y="0"/>
                  </a:lnTo>
                  <a:lnTo>
                    <a:pt x="3913492" y="12700"/>
                  </a:lnTo>
                  <a:lnTo>
                    <a:pt x="4000318" y="50800"/>
                  </a:lnTo>
                  <a:lnTo>
                    <a:pt x="4036287" y="63500"/>
                  </a:lnTo>
                  <a:close/>
                </a:path>
                <a:path w="5600065" h="2984500">
                  <a:moveTo>
                    <a:pt x="4330015" y="63500"/>
                  </a:moveTo>
                  <a:lnTo>
                    <a:pt x="4036287" y="63500"/>
                  </a:lnTo>
                  <a:lnTo>
                    <a:pt x="4069779" y="50800"/>
                  </a:lnTo>
                  <a:lnTo>
                    <a:pt x="4145695" y="12700"/>
                  </a:lnTo>
                  <a:lnTo>
                    <a:pt x="4179187" y="0"/>
                  </a:lnTo>
                  <a:lnTo>
                    <a:pt x="4213915" y="12700"/>
                  </a:lnTo>
                  <a:lnTo>
                    <a:pt x="4295283" y="50800"/>
                  </a:lnTo>
                  <a:lnTo>
                    <a:pt x="4330015" y="63500"/>
                  </a:lnTo>
                  <a:close/>
                </a:path>
                <a:path w="5600065" h="2984500">
                  <a:moveTo>
                    <a:pt x="4941286" y="63500"/>
                  </a:moveTo>
                  <a:lnTo>
                    <a:pt x="4330015" y="63500"/>
                  </a:lnTo>
                  <a:lnTo>
                    <a:pt x="4364747" y="50800"/>
                  </a:lnTo>
                  <a:lnTo>
                    <a:pt x="4446115" y="12700"/>
                  </a:lnTo>
                  <a:lnTo>
                    <a:pt x="4480843" y="0"/>
                  </a:lnTo>
                  <a:lnTo>
                    <a:pt x="4516816" y="12700"/>
                  </a:lnTo>
                  <a:lnTo>
                    <a:pt x="4603649" y="38100"/>
                  </a:lnTo>
                  <a:lnTo>
                    <a:pt x="4876368" y="38100"/>
                  </a:lnTo>
                  <a:lnTo>
                    <a:pt x="4905312" y="50800"/>
                  </a:lnTo>
                  <a:lnTo>
                    <a:pt x="4941286" y="63500"/>
                  </a:lnTo>
                  <a:close/>
                </a:path>
                <a:path w="5600065" h="2984500">
                  <a:moveTo>
                    <a:pt x="4876368" y="38100"/>
                  </a:moveTo>
                  <a:lnTo>
                    <a:pt x="4673110" y="38100"/>
                  </a:lnTo>
                  <a:lnTo>
                    <a:pt x="4749019" y="12700"/>
                  </a:lnTo>
                  <a:lnTo>
                    <a:pt x="4782507" y="0"/>
                  </a:lnTo>
                  <a:lnTo>
                    <a:pt x="4818480" y="12700"/>
                  </a:lnTo>
                  <a:lnTo>
                    <a:pt x="4876368" y="38100"/>
                  </a:lnTo>
                  <a:close/>
                </a:path>
                <a:path w="5600065" h="2984500">
                  <a:moveTo>
                    <a:pt x="5242942" y="63500"/>
                  </a:moveTo>
                  <a:lnTo>
                    <a:pt x="4941286" y="63500"/>
                  </a:lnTo>
                  <a:lnTo>
                    <a:pt x="4976014" y="50800"/>
                  </a:lnTo>
                  <a:lnTo>
                    <a:pt x="5057382" y="12700"/>
                  </a:lnTo>
                  <a:lnTo>
                    <a:pt x="5092114" y="0"/>
                  </a:lnTo>
                  <a:lnTo>
                    <a:pt x="5126846" y="12700"/>
                  </a:lnTo>
                  <a:lnTo>
                    <a:pt x="5208214" y="50800"/>
                  </a:lnTo>
                  <a:lnTo>
                    <a:pt x="5242942" y="63500"/>
                  </a:lnTo>
                  <a:close/>
                </a:path>
                <a:path w="5600065" h="2984500">
                  <a:moveTo>
                    <a:pt x="51650" y="254000"/>
                  </a:moveTo>
                  <a:lnTo>
                    <a:pt x="18904" y="165100"/>
                  </a:lnTo>
                  <a:lnTo>
                    <a:pt x="16312" y="139700"/>
                  </a:lnTo>
                  <a:lnTo>
                    <a:pt x="22375" y="127000"/>
                  </a:lnTo>
                  <a:lnTo>
                    <a:pt x="39286" y="88900"/>
                  </a:lnTo>
                  <a:lnTo>
                    <a:pt x="56723" y="38100"/>
                  </a:lnTo>
                  <a:lnTo>
                    <a:pt x="62582" y="25400"/>
                  </a:lnTo>
                  <a:lnTo>
                    <a:pt x="74291" y="38100"/>
                  </a:lnTo>
                  <a:lnTo>
                    <a:pt x="98519" y="51648"/>
                  </a:lnTo>
                  <a:lnTo>
                    <a:pt x="85107" y="76200"/>
                  </a:lnTo>
                  <a:lnTo>
                    <a:pt x="67840" y="127000"/>
                  </a:lnTo>
                  <a:lnTo>
                    <a:pt x="51114" y="165100"/>
                  </a:lnTo>
                  <a:lnTo>
                    <a:pt x="37164" y="203200"/>
                  </a:lnTo>
                  <a:lnTo>
                    <a:pt x="51650" y="254000"/>
                  </a:lnTo>
                  <a:close/>
                </a:path>
                <a:path w="5600065" h="2984500">
                  <a:moveTo>
                    <a:pt x="5488432" y="28452"/>
                  </a:moveTo>
                  <a:lnTo>
                    <a:pt x="5475403" y="25400"/>
                  </a:lnTo>
                  <a:lnTo>
                    <a:pt x="5487021" y="25400"/>
                  </a:lnTo>
                  <a:lnTo>
                    <a:pt x="5488432" y="28452"/>
                  </a:lnTo>
                  <a:close/>
                </a:path>
                <a:path w="5600065" h="2984500">
                  <a:moveTo>
                    <a:pt x="5575864" y="279400"/>
                  </a:moveTo>
                  <a:lnTo>
                    <a:pt x="5578294" y="266700"/>
                  </a:lnTo>
                  <a:lnTo>
                    <a:pt x="5576497" y="254000"/>
                  </a:lnTo>
                  <a:lnTo>
                    <a:pt x="5560867" y="215900"/>
                  </a:lnTo>
                  <a:lnTo>
                    <a:pt x="5544686" y="165100"/>
                  </a:lnTo>
                  <a:lnTo>
                    <a:pt x="5527960" y="127000"/>
                  </a:lnTo>
                  <a:lnTo>
                    <a:pt x="5510694" y="76200"/>
                  </a:lnTo>
                  <a:lnTo>
                    <a:pt x="5501489" y="63500"/>
                  </a:lnTo>
                  <a:lnTo>
                    <a:pt x="5492891" y="38100"/>
                  </a:lnTo>
                  <a:lnTo>
                    <a:pt x="5488432" y="28452"/>
                  </a:lnTo>
                  <a:lnTo>
                    <a:pt x="5529607" y="38100"/>
                  </a:lnTo>
                  <a:lnTo>
                    <a:pt x="5539683" y="38100"/>
                  </a:lnTo>
                  <a:lnTo>
                    <a:pt x="5546356" y="63500"/>
                  </a:lnTo>
                  <a:lnTo>
                    <a:pt x="5557120" y="88900"/>
                  </a:lnTo>
                  <a:lnTo>
                    <a:pt x="5574030" y="127000"/>
                  </a:lnTo>
                  <a:lnTo>
                    <a:pt x="5590410" y="177800"/>
                  </a:lnTo>
                  <a:lnTo>
                    <a:pt x="5599524" y="203200"/>
                  </a:lnTo>
                  <a:lnTo>
                    <a:pt x="5575864" y="279400"/>
                  </a:lnTo>
                  <a:close/>
                </a:path>
                <a:path w="5600065" h="2984500">
                  <a:moveTo>
                    <a:pt x="119712" y="63500"/>
                  </a:moveTo>
                  <a:lnTo>
                    <a:pt x="98519" y="51648"/>
                  </a:lnTo>
                  <a:lnTo>
                    <a:pt x="98982" y="50800"/>
                  </a:lnTo>
                  <a:lnTo>
                    <a:pt x="119712" y="63500"/>
                  </a:lnTo>
                  <a:close/>
                </a:path>
                <a:path w="5600065" h="2984500">
                  <a:moveTo>
                    <a:pt x="19768" y="2718218"/>
                  </a:moveTo>
                  <a:lnTo>
                    <a:pt x="19599" y="2717800"/>
                  </a:lnTo>
                  <a:lnTo>
                    <a:pt x="19899" y="2717800"/>
                  </a:lnTo>
                  <a:lnTo>
                    <a:pt x="19768" y="2718218"/>
                  </a:lnTo>
                  <a:close/>
                </a:path>
                <a:path w="5600065" h="2984500">
                  <a:moveTo>
                    <a:pt x="156416" y="2984500"/>
                  </a:moveTo>
                  <a:lnTo>
                    <a:pt x="107335" y="2959100"/>
                  </a:lnTo>
                  <a:lnTo>
                    <a:pt x="60937" y="2946400"/>
                  </a:lnTo>
                  <a:lnTo>
                    <a:pt x="56723" y="2933700"/>
                  </a:lnTo>
                  <a:lnTo>
                    <a:pt x="39286" y="2882900"/>
                  </a:lnTo>
                  <a:lnTo>
                    <a:pt x="22375" y="2844800"/>
                  </a:lnTo>
                  <a:lnTo>
                    <a:pt x="5996" y="2794000"/>
                  </a:lnTo>
                  <a:lnTo>
                    <a:pt x="0" y="2781300"/>
                  </a:lnTo>
                  <a:lnTo>
                    <a:pt x="19768" y="2718218"/>
                  </a:lnTo>
                  <a:lnTo>
                    <a:pt x="34933" y="2755900"/>
                  </a:lnTo>
                  <a:lnTo>
                    <a:pt x="51114" y="2806700"/>
                  </a:lnTo>
                  <a:lnTo>
                    <a:pt x="67840" y="2844800"/>
                  </a:lnTo>
                  <a:lnTo>
                    <a:pt x="85107" y="2895600"/>
                  </a:lnTo>
                  <a:lnTo>
                    <a:pt x="102909" y="2933700"/>
                  </a:lnTo>
                  <a:lnTo>
                    <a:pt x="110693" y="2959100"/>
                  </a:lnTo>
                  <a:lnTo>
                    <a:pt x="156416" y="2984500"/>
                  </a:lnTo>
                  <a:close/>
                </a:path>
                <a:path w="5600065" h="2984500">
                  <a:moveTo>
                    <a:pt x="5560732" y="2756322"/>
                  </a:moveTo>
                  <a:lnTo>
                    <a:pt x="5557510" y="2743200"/>
                  </a:lnTo>
                  <a:lnTo>
                    <a:pt x="5561814" y="2755900"/>
                  </a:lnTo>
                  <a:lnTo>
                    <a:pt x="5560867" y="2755900"/>
                  </a:lnTo>
                  <a:lnTo>
                    <a:pt x="5560732" y="2756322"/>
                  </a:lnTo>
                  <a:close/>
                </a:path>
                <a:path w="5600065" h="2984500">
                  <a:moveTo>
                    <a:pt x="5529504" y="2959100"/>
                  </a:moveTo>
                  <a:lnTo>
                    <a:pt x="5515716" y="2959100"/>
                  </a:lnTo>
                  <a:lnTo>
                    <a:pt x="5472059" y="2933700"/>
                  </a:lnTo>
                  <a:lnTo>
                    <a:pt x="5492891" y="2933700"/>
                  </a:lnTo>
                  <a:lnTo>
                    <a:pt x="5501443" y="2921000"/>
                  </a:lnTo>
                  <a:lnTo>
                    <a:pt x="5510694" y="2895600"/>
                  </a:lnTo>
                  <a:lnTo>
                    <a:pt x="5527960" y="2844800"/>
                  </a:lnTo>
                  <a:lnTo>
                    <a:pt x="5544686" y="2806700"/>
                  </a:lnTo>
                  <a:lnTo>
                    <a:pt x="5560732" y="2756322"/>
                  </a:lnTo>
                  <a:lnTo>
                    <a:pt x="5579339" y="2832100"/>
                  </a:lnTo>
                  <a:lnTo>
                    <a:pt x="5579660" y="2832100"/>
                  </a:lnTo>
                  <a:lnTo>
                    <a:pt x="5557120" y="2882900"/>
                  </a:lnTo>
                  <a:lnTo>
                    <a:pt x="5546311" y="2921000"/>
                  </a:lnTo>
                  <a:lnTo>
                    <a:pt x="5539683" y="2933700"/>
                  </a:lnTo>
                  <a:lnTo>
                    <a:pt x="5529504" y="2959100"/>
                  </a:lnTo>
                  <a:close/>
                </a:path>
                <a:path w="5600065" h="2984500">
                  <a:moveTo>
                    <a:pt x="3189844" y="2971800"/>
                  </a:moveTo>
                  <a:lnTo>
                    <a:pt x="3155111" y="2971800"/>
                  </a:lnTo>
                  <a:lnTo>
                    <a:pt x="3120384" y="2959100"/>
                  </a:lnTo>
                  <a:lnTo>
                    <a:pt x="3039015" y="2921000"/>
                  </a:lnTo>
                  <a:lnTo>
                    <a:pt x="4504658" y="2921000"/>
                  </a:lnTo>
                  <a:lnTo>
                    <a:pt x="4469930" y="2933700"/>
                  </a:lnTo>
                  <a:lnTo>
                    <a:pt x="3305947" y="2933700"/>
                  </a:lnTo>
                  <a:lnTo>
                    <a:pt x="3271215" y="2946400"/>
                  </a:lnTo>
                  <a:lnTo>
                    <a:pt x="3189844" y="2971800"/>
                  </a:lnTo>
                  <a:close/>
                </a:path>
                <a:path w="5600065" h="2984500">
                  <a:moveTo>
                    <a:pt x="4647558" y="2971800"/>
                  </a:moveTo>
                  <a:lnTo>
                    <a:pt x="4614066" y="2959100"/>
                  </a:lnTo>
                  <a:lnTo>
                    <a:pt x="4538151" y="2921000"/>
                  </a:lnTo>
                  <a:lnTo>
                    <a:pt x="4770356" y="2921000"/>
                  </a:lnTo>
                  <a:lnTo>
                    <a:pt x="4683527" y="2959100"/>
                  </a:lnTo>
                  <a:lnTo>
                    <a:pt x="4647558" y="2971800"/>
                  </a:lnTo>
                  <a:close/>
                </a:path>
                <a:path w="5600065" h="2984500">
                  <a:moveTo>
                    <a:pt x="4957158" y="2971800"/>
                  </a:moveTo>
                  <a:lnTo>
                    <a:pt x="4922426" y="2959100"/>
                  </a:lnTo>
                  <a:lnTo>
                    <a:pt x="4841057" y="2921000"/>
                  </a:lnTo>
                  <a:lnTo>
                    <a:pt x="5066562" y="2921000"/>
                  </a:lnTo>
                  <a:lnTo>
                    <a:pt x="4990650" y="2959100"/>
                  </a:lnTo>
                  <a:lnTo>
                    <a:pt x="4957158" y="2971800"/>
                  </a:lnTo>
                  <a:close/>
                </a:path>
                <a:path w="5600065" h="2984500">
                  <a:moveTo>
                    <a:pt x="5258821" y="2971800"/>
                  </a:moveTo>
                  <a:lnTo>
                    <a:pt x="5222849" y="2959100"/>
                  </a:lnTo>
                  <a:lnTo>
                    <a:pt x="5136022" y="2921000"/>
                  </a:lnTo>
                  <a:lnTo>
                    <a:pt x="5368226" y="2921000"/>
                  </a:lnTo>
                  <a:lnTo>
                    <a:pt x="5292313" y="2959100"/>
                  </a:lnTo>
                  <a:lnTo>
                    <a:pt x="5258821" y="2971800"/>
                  </a:lnTo>
                  <a:close/>
                </a:path>
                <a:path w="5600065" h="2984500">
                  <a:moveTo>
                    <a:pt x="515805" y="2984500"/>
                  </a:moveTo>
                  <a:lnTo>
                    <a:pt x="446345" y="2984500"/>
                  </a:lnTo>
                  <a:lnTo>
                    <a:pt x="370433" y="2946400"/>
                  </a:lnTo>
                  <a:lnTo>
                    <a:pt x="336941" y="2933700"/>
                  </a:lnTo>
                  <a:lnTo>
                    <a:pt x="638605" y="2933700"/>
                  </a:lnTo>
                  <a:lnTo>
                    <a:pt x="602632" y="2946400"/>
                  </a:lnTo>
                  <a:lnTo>
                    <a:pt x="515805" y="2984500"/>
                  </a:lnTo>
                  <a:close/>
                </a:path>
                <a:path w="5600065" h="2984500">
                  <a:moveTo>
                    <a:pt x="809533" y="2984500"/>
                  </a:moveTo>
                  <a:lnTo>
                    <a:pt x="741310" y="2984500"/>
                  </a:lnTo>
                  <a:lnTo>
                    <a:pt x="670856" y="2946400"/>
                  </a:lnTo>
                  <a:lnTo>
                    <a:pt x="638605" y="2933700"/>
                  </a:lnTo>
                  <a:lnTo>
                    <a:pt x="932332" y="2933700"/>
                  </a:lnTo>
                  <a:lnTo>
                    <a:pt x="896360" y="2946400"/>
                  </a:lnTo>
                  <a:lnTo>
                    <a:pt x="809533" y="2984500"/>
                  </a:lnTo>
                  <a:close/>
                </a:path>
                <a:path w="5600065" h="2984500">
                  <a:moveTo>
                    <a:pt x="1111197" y="2984500"/>
                  </a:moveTo>
                  <a:lnTo>
                    <a:pt x="1041732" y="2984500"/>
                  </a:lnTo>
                  <a:lnTo>
                    <a:pt x="965820" y="2946400"/>
                  </a:lnTo>
                  <a:lnTo>
                    <a:pt x="932332" y="2933700"/>
                  </a:lnTo>
                  <a:lnTo>
                    <a:pt x="1233996" y="2933700"/>
                  </a:lnTo>
                  <a:lnTo>
                    <a:pt x="1198024" y="2946400"/>
                  </a:lnTo>
                  <a:lnTo>
                    <a:pt x="1111197" y="2984500"/>
                  </a:lnTo>
                  <a:close/>
                </a:path>
                <a:path w="5600065" h="2984500">
                  <a:moveTo>
                    <a:pt x="1418316" y="2984500"/>
                  </a:moveTo>
                  <a:lnTo>
                    <a:pt x="1350095" y="2984500"/>
                  </a:lnTo>
                  <a:lnTo>
                    <a:pt x="1268725" y="2946400"/>
                  </a:lnTo>
                  <a:lnTo>
                    <a:pt x="1233996" y="2933700"/>
                  </a:lnTo>
                  <a:lnTo>
                    <a:pt x="1527716" y="2933700"/>
                  </a:lnTo>
                  <a:lnTo>
                    <a:pt x="1494228" y="2946400"/>
                  </a:lnTo>
                  <a:lnTo>
                    <a:pt x="1418316" y="2984500"/>
                  </a:lnTo>
                  <a:close/>
                </a:path>
                <a:path w="5600065" h="2984500">
                  <a:moveTo>
                    <a:pt x="1706582" y="2971800"/>
                  </a:moveTo>
                  <a:lnTo>
                    <a:pt x="1637120" y="2971800"/>
                  </a:lnTo>
                  <a:lnTo>
                    <a:pt x="1561208" y="2946400"/>
                  </a:lnTo>
                  <a:lnTo>
                    <a:pt x="1527716" y="2933700"/>
                  </a:lnTo>
                  <a:lnTo>
                    <a:pt x="1829380" y="2933700"/>
                  </a:lnTo>
                  <a:lnTo>
                    <a:pt x="1793411" y="2946400"/>
                  </a:lnTo>
                  <a:lnTo>
                    <a:pt x="1706582" y="2971800"/>
                  </a:lnTo>
                  <a:close/>
                </a:path>
                <a:path w="5600065" h="2984500">
                  <a:moveTo>
                    <a:pt x="2013707" y="2971800"/>
                  </a:moveTo>
                  <a:lnTo>
                    <a:pt x="1945483" y="2971800"/>
                  </a:lnTo>
                  <a:lnTo>
                    <a:pt x="1864112" y="2946400"/>
                  </a:lnTo>
                  <a:lnTo>
                    <a:pt x="1829380" y="2933700"/>
                  </a:lnTo>
                  <a:lnTo>
                    <a:pt x="2123108" y="2933700"/>
                  </a:lnTo>
                  <a:lnTo>
                    <a:pt x="2089617" y="2946400"/>
                  </a:lnTo>
                  <a:lnTo>
                    <a:pt x="2013707" y="2971800"/>
                  </a:lnTo>
                  <a:close/>
                </a:path>
                <a:path w="5600065" h="2984500">
                  <a:moveTo>
                    <a:pt x="2314127" y="2971800"/>
                  </a:moveTo>
                  <a:lnTo>
                    <a:pt x="2245907" y="2971800"/>
                  </a:lnTo>
                  <a:lnTo>
                    <a:pt x="2159080" y="2946400"/>
                  </a:lnTo>
                  <a:lnTo>
                    <a:pt x="2123108" y="2933700"/>
                  </a:lnTo>
                  <a:lnTo>
                    <a:pt x="2416828" y="2933700"/>
                  </a:lnTo>
                  <a:lnTo>
                    <a:pt x="2384580" y="2946400"/>
                  </a:lnTo>
                  <a:lnTo>
                    <a:pt x="2314127" y="2971800"/>
                  </a:lnTo>
                  <a:close/>
                </a:path>
                <a:path w="5600065" h="2984500">
                  <a:moveTo>
                    <a:pt x="2609095" y="2984500"/>
                  </a:moveTo>
                  <a:lnTo>
                    <a:pt x="2539634" y="2984500"/>
                  </a:lnTo>
                  <a:lnTo>
                    <a:pt x="2452801" y="2946400"/>
                  </a:lnTo>
                  <a:lnTo>
                    <a:pt x="2416828" y="2933700"/>
                  </a:lnTo>
                  <a:lnTo>
                    <a:pt x="2718499" y="2933700"/>
                  </a:lnTo>
                  <a:lnTo>
                    <a:pt x="2685007" y="2946400"/>
                  </a:lnTo>
                  <a:lnTo>
                    <a:pt x="2609095" y="2984500"/>
                  </a:lnTo>
                  <a:close/>
                </a:path>
                <a:path w="5600065" h="2984500">
                  <a:moveTo>
                    <a:pt x="2861391" y="2971800"/>
                  </a:moveTo>
                  <a:lnTo>
                    <a:pt x="2827899" y="2971800"/>
                  </a:lnTo>
                  <a:lnTo>
                    <a:pt x="2751987" y="2946400"/>
                  </a:lnTo>
                  <a:lnTo>
                    <a:pt x="2718499" y="2933700"/>
                  </a:lnTo>
                  <a:lnTo>
                    <a:pt x="2945489" y="2933700"/>
                  </a:lnTo>
                  <a:lnTo>
                    <a:pt x="2894882" y="2959100"/>
                  </a:lnTo>
                  <a:lnTo>
                    <a:pt x="2861391" y="2971800"/>
                  </a:lnTo>
                  <a:close/>
                </a:path>
                <a:path w="5600065" h="2984500">
                  <a:moveTo>
                    <a:pt x="3476872" y="2984500"/>
                  </a:moveTo>
                  <a:lnTo>
                    <a:pt x="3408652" y="2984500"/>
                  </a:lnTo>
                  <a:lnTo>
                    <a:pt x="3338198" y="2946400"/>
                  </a:lnTo>
                  <a:lnTo>
                    <a:pt x="3305947" y="2933700"/>
                  </a:lnTo>
                  <a:lnTo>
                    <a:pt x="3599675" y="2933700"/>
                  </a:lnTo>
                  <a:lnTo>
                    <a:pt x="3563702" y="2946400"/>
                  </a:lnTo>
                  <a:lnTo>
                    <a:pt x="3476872" y="2984500"/>
                  </a:lnTo>
                  <a:close/>
                </a:path>
                <a:path w="5600065" h="2984500">
                  <a:moveTo>
                    <a:pt x="3791931" y="2984500"/>
                  </a:moveTo>
                  <a:lnTo>
                    <a:pt x="3722470" y="2984500"/>
                  </a:lnTo>
                  <a:lnTo>
                    <a:pt x="3635644" y="2946400"/>
                  </a:lnTo>
                  <a:lnTo>
                    <a:pt x="3599675" y="2933700"/>
                  </a:lnTo>
                  <a:lnTo>
                    <a:pt x="3901338" y="2933700"/>
                  </a:lnTo>
                  <a:lnTo>
                    <a:pt x="3867846" y="2946400"/>
                  </a:lnTo>
                  <a:lnTo>
                    <a:pt x="3791931" y="2984500"/>
                  </a:lnTo>
                  <a:close/>
                </a:path>
                <a:path w="5600065" h="2984500">
                  <a:moveTo>
                    <a:pt x="4086899" y="2984500"/>
                  </a:moveTo>
                  <a:lnTo>
                    <a:pt x="4017434" y="2984500"/>
                  </a:lnTo>
                  <a:lnTo>
                    <a:pt x="3936066" y="2946400"/>
                  </a:lnTo>
                  <a:lnTo>
                    <a:pt x="3901338" y="2933700"/>
                  </a:lnTo>
                  <a:lnTo>
                    <a:pt x="4203002" y="2933700"/>
                  </a:lnTo>
                  <a:lnTo>
                    <a:pt x="4168270" y="2946400"/>
                  </a:lnTo>
                  <a:lnTo>
                    <a:pt x="4086899" y="2984500"/>
                  </a:lnTo>
                  <a:close/>
                </a:path>
                <a:path w="5600065" h="2984500">
                  <a:moveTo>
                    <a:pt x="4388562" y="2984500"/>
                  </a:moveTo>
                  <a:lnTo>
                    <a:pt x="4319098" y="2984500"/>
                  </a:lnTo>
                  <a:lnTo>
                    <a:pt x="4237730" y="2946400"/>
                  </a:lnTo>
                  <a:lnTo>
                    <a:pt x="4203002" y="2933700"/>
                  </a:lnTo>
                  <a:lnTo>
                    <a:pt x="4469930" y="2933700"/>
                  </a:lnTo>
                  <a:lnTo>
                    <a:pt x="4388562" y="2984500"/>
                  </a:lnTo>
                  <a:close/>
                </a:path>
              </a:pathLst>
            </a:custGeom>
            <a:solidFill>
              <a:srgbClr val="AE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9621" y="5363889"/>
              <a:ext cx="5906775" cy="34005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 rot="17700000">
            <a:off x="423367" y="5747822"/>
            <a:ext cx="272818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200" dirty="0">
                <a:solidFill>
                  <a:srgbClr val="00ADEF"/>
                </a:solidFill>
                <a:latin typeface="Trebuchet MS"/>
                <a:cs typeface="Trebuchet MS"/>
              </a:rPr>
              <a:t>G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 rot="18600000">
            <a:off x="525652" y="5615527"/>
            <a:ext cx="227755" cy="214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9"/>
              </a:lnSpc>
            </a:pPr>
            <a:r>
              <a:rPr sz="1650" spc="-5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 rot="19380000">
            <a:off x="606530" y="5525646"/>
            <a:ext cx="251999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114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 rot="20340000">
            <a:off x="750453" y="5433651"/>
            <a:ext cx="2823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25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 rot="21360000">
            <a:off x="957092" y="5386935"/>
            <a:ext cx="281347" cy="219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5"/>
              </a:lnSpc>
            </a:pPr>
            <a:r>
              <a:rPr sz="1700" spc="-30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 rot="600000">
            <a:off x="1151155" y="5397319"/>
            <a:ext cx="254185" cy="218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0"/>
              </a:lnSpc>
            </a:pPr>
            <a:r>
              <a:rPr sz="1700" spc="105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 rot="1200000">
            <a:off x="1279322" y="5431145"/>
            <a:ext cx="2317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8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 rot="2220000">
            <a:off x="1434114" y="5525087"/>
            <a:ext cx="255306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-55" dirty="0">
                <a:solidFill>
                  <a:srgbClr val="00ADEF"/>
                </a:solidFill>
                <a:latin typeface="Trebuchet MS"/>
                <a:cs typeface="Trebuchet MS"/>
              </a:rPr>
              <a:t>H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 rot="3240000">
            <a:off x="1552077" y="5646934"/>
            <a:ext cx="250808" cy="213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5"/>
              </a:lnSpc>
            </a:pPr>
            <a:r>
              <a:rPr sz="1650" spc="125" dirty="0">
                <a:solidFill>
                  <a:srgbClr val="00ADEF"/>
                </a:solidFill>
                <a:latin typeface="Trebuchet MS"/>
                <a:cs typeface="Trebuchet MS"/>
              </a:rPr>
              <a:t>e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 rot="3900000">
            <a:off x="1623963" y="5744902"/>
            <a:ext cx="217990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-145" dirty="0">
                <a:solidFill>
                  <a:srgbClr val="00ADEF"/>
                </a:solidFill>
                <a:latin typeface="Trebuchet MS"/>
                <a:cs typeface="Trebuchet MS"/>
              </a:rPr>
              <a:t>l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 rot="4740000">
            <a:off x="1642906" y="5853214"/>
            <a:ext cx="247318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650" spc="75" dirty="0">
                <a:solidFill>
                  <a:srgbClr val="00ADEF"/>
                </a:solidFill>
                <a:latin typeface="Trebuchet MS"/>
                <a:cs typeface="Trebuchet MS"/>
              </a:rPr>
              <a:t>p</a:t>
            </a:r>
            <a:endParaRPr sz="1650">
              <a:latin typeface="Trebuchet MS"/>
              <a:cs typeface="Trebuchet M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44242" y="540145"/>
            <a:ext cx="2407285" cy="454659"/>
            <a:chOff x="544242" y="540145"/>
            <a:chExt cx="2407285" cy="454659"/>
          </a:xfrm>
        </p:grpSpPr>
        <p:sp>
          <p:nvSpPr>
            <p:cNvPr id="26" name="object 26"/>
            <p:cNvSpPr/>
            <p:nvPr/>
          </p:nvSpPr>
          <p:spPr>
            <a:xfrm>
              <a:off x="594309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60" y="0"/>
                  </a:moveTo>
                  <a:lnTo>
                    <a:pt x="0" y="0"/>
                  </a:lnTo>
                  <a:lnTo>
                    <a:pt x="0" y="16421"/>
                  </a:lnTo>
                  <a:lnTo>
                    <a:pt x="0" y="37592"/>
                  </a:lnTo>
                  <a:lnTo>
                    <a:pt x="0" y="413791"/>
                  </a:lnTo>
                  <a:lnTo>
                    <a:pt x="371360" y="413791"/>
                  </a:lnTo>
                  <a:lnTo>
                    <a:pt x="371360" y="37592"/>
                  </a:lnTo>
                  <a:lnTo>
                    <a:pt x="371360" y="16421"/>
                  </a:lnTo>
                  <a:lnTo>
                    <a:pt x="371360" y="0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94311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0" y="0"/>
                  </a:moveTo>
                  <a:lnTo>
                    <a:pt x="371370" y="0"/>
                  </a:lnTo>
                  <a:lnTo>
                    <a:pt x="371370" y="413788"/>
                  </a:lnTo>
                  <a:lnTo>
                    <a:pt x="0" y="413788"/>
                  </a:lnTo>
                  <a:lnTo>
                    <a:pt x="0" y="0"/>
                  </a:lnTo>
                  <a:close/>
                </a:path>
              </a:pathLst>
            </a:custGeom>
            <a:ln w="5887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68375" y="559510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3" y="0"/>
                  </a:moveTo>
                  <a:lnTo>
                    <a:pt x="0" y="0"/>
                  </a:lnTo>
                  <a:lnTo>
                    <a:pt x="0" y="21170"/>
                  </a:lnTo>
                  <a:lnTo>
                    <a:pt x="0" y="413791"/>
                  </a:lnTo>
                  <a:lnTo>
                    <a:pt x="371373" y="413791"/>
                  </a:lnTo>
                  <a:lnTo>
                    <a:pt x="371373" y="21170"/>
                  </a:lnTo>
                  <a:lnTo>
                    <a:pt x="371373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15612" y="917820"/>
              <a:ext cx="2035810" cy="0"/>
            </a:xfrm>
            <a:custGeom>
              <a:avLst/>
              <a:gdLst/>
              <a:ahLst/>
              <a:cxnLst/>
              <a:rect l="l" t="t" r="r" b="b"/>
              <a:pathLst>
                <a:path w="2035810">
                  <a:moveTo>
                    <a:pt x="0" y="0"/>
                  </a:moveTo>
                  <a:lnTo>
                    <a:pt x="2035705" y="0"/>
                  </a:lnTo>
                </a:path>
              </a:pathLst>
            </a:custGeom>
            <a:ln w="5929">
              <a:solidFill>
                <a:srgbClr val="AAE0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15612" y="932425"/>
              <a:ext cx="1837055" cy="0"/>
            </a:xfrm>
            <a:custGeom>
              <a:avLst/>
              <a:gdLst/>
              <a:ahLst/>
              <a:cxnLst/>
              <a:rect l="l" t="t" r="r" b="b"/>
              <a:pathLst>
                <a:path w="1837055">
                  <a:moveTo>
                    <a:pt x="0" y="0"/>
                  </a:moveTo>
                  <a:lnTo>
                    <a:pt x="1836692" y="0"/>
                  </a:lnTo>
                </a:path>
              </a:pathLst>
            </a:custGeom>
            <a:ln w="5929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44242" y="580676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0" y="413788"/>
                  </a:moveTo>
                  <a:lnTo>
                    <a:pt x="0" y="413788"/>
                  </a:lnTo>
                  <a:lnTo>
                    <a:pt x="0" y="0"/>
                  </a:lnTo>
                  <a:lnTo>
                    <a:pt x="371370" y="0"/>
                  </a:lnTo>
                  <a:lnTo>
                    <a:pt x="371370" y="413788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527050" y="460667"/>
            <a:ext cx="40246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Verdana"/>
                <a:cs typeface="Verdana"/>
              </a:rPr>
              <a:t>Demonstrative</a:t>
            </a:r>
            <a:r>
              <a:rPr sz="2400" spc="-305" dirty="0">
                <a:latin typeface="Verdana"/>
                <a:cs typeface="Verdana"/>
              </a:rPr>
              <a:t> </a:t>
            </a:r>
            <a:r>
              <a:rPr sz="2400" spc="-75" dirty="0">
                <a:latin typeface="Verdana"/>
                <a:cs typeface="Verdana"/>
              </a:rPr>
              <a:t>Determiners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46100" y="1183005"/>
            <a:ext cx="5755005" cy="1456690"/>
          </a:xfrm>
          <a:custGeom>
            <a:avLst/>
            <a:gdLst/>
            <a:ahLst/>
            <a:cxnLst/>
            <a:rect l="l" t="t" r="r" b="b"/>
            <a:pathLst>
              <a:path w="5755005" h="1456689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1342390"/>
                </a:lnTo>
                <a:lnTo>
                  <a:pt x="1785" y="1408469"/>
                </a:lnTo>
                <a:lnTo>
                  <a:pt x="14287" y="1442402"/>
                </a:lnTo>
                <a:lnTo>
                  <a:pt x="48220" y="1454904"/>
                </a:lnTo>
                <a:lnTo>
                  <a:pt x="114300" y="1456690"/>
                </a:lnTo>
                <a:lnTo>
                  <a:pt x="5640705" y="1456690"/>
                </a:lnTo>
                <a:lnTo>
                  <a:pt x="5706784" y="1454904"/>
                </a:lnTo>
                <a:lnTo>
                  <a:pt x="5740717" y="1442402"/>
                </a:lnTo>
                <a:lnTo>
                  <a:pt x="5753219" y="1408469"/>
                </a:lnTo>
                <a:lnTo>
                  <a:pt x="5755005" y="1342390"/>
                </a:lnTo>
                <a:lnTo>
                  <a:pt x="5755005" y="114300"/>
                </a:lnTo>
                <a:lnTo>
                  <a:pt x="5753219" y="48220"/>
                </a:lnTo>
                <a:lnTo>
                  <a:pt x="5740717" y="14287"/>
                </a:lnTo>
                <a:lnTo>
                  <a:pt x="5706784" y="1785"/>
                </a:lnTo>
                <a:lnTo>
                  <a:pt x="5640705" y="0"/>
                </a:lnTo>
                <a:lnTo>
                  <a:pt x="114300" y="0"/>
                </a:lnTo>
                <a:close/>
              </a:path>
            </a:pathLst>
          </a:custGeom>
          <a:ln w="12699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59593" y="1187602"/>
            <a:ext cx="572833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marR="266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15" dirty="0">
                <a:latin typeface="Trebuchet MS"/>
                <a:cs typeface="Trebuchet MS"/>
              </a:rPr>
              <a:t>words </a:t>
            </a:r>
            <a:r>
              <a:rPr sz="1800" b="1" spc="-125" dirty="0">
                <a:latin typeface="Trebuchet MS"/>
                <a:cs typeface="Trebuchet MS"/>
              </a:rPr>
              <a:t>this</a:t>
            </a:r>
            <a:r>
              <a:rPr sz="1800" spc="-125" dirty="0">
                <a:latin typeface="Trebuchet MS"/>
                <a:cs typeface="Trebuchet MS"/>
              </a:rPr>
              <a:t>, </a:t>
            </a:r>
            <a:r>
              <a:rPr sz="1800" b="1" spc="-114" dirty="0">
                <a:latin typeface="Trebuchet MS"/>
                <a:cs typeface="Trebuchet MS"/>
              </a:rPr>
              <a:t>that</a:t>
            </a:r>
            <a:r>
              <a:rPr sz="1800" spc="-114" dirty="0">
                <a:latin typeface="Trebuchet MS"/>
                <a:cs typeface="Trebuchet MS"/>
              </a:rPr>
              <a:t>, </a:t>
            </a:r>
            <a:r>
              <a:rPr sz="1800" b="1" spc="-80" dirty="0">
                <a:latin typeface="Trebuchet MS"/>
                <a:cs typeface="Trebuchet MS"/>
              </a:rPr>
              <a:t>these </a:t>
            </a:r>
            <a:r>
              <a:rPr sz="1800" spc="10" dirty="0">
                <a:latin typeface="Trebuchet MS"/>
                <a:cs typeface="Trebuchet MS"/>
              </a:rPr>
              <a:t>and </a:t>
            </a:r>
            <a:r>
              <a:rPr sz="1800" b="1" spc="-70" dirty="0">
                <a:latin typeface="Trebuchet MS"/>
                <a:cs typeface="Trebuchet MS"/>
              </a:rPr>
              <a:t>those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spc="-80" dirty="0">
                <a:latin typeface="Trebuchet MS"/>
                <a:cs typeface="Trebuchet MS"/>
              </a:rPr>
              <a:t>determiners.  </a:t>
            </a:r>
            <a:r>
              <a:rPr sz="1800" spc="-100" dirty="0">
                <a:latin typeface="Trebuchet MS"/>
                <a:cs typeface="Trebuchet MS"/>
              </a:rPr>
              <a:t>They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dirty="0">
                <a:latin typeface="Trebuchet MS"/>
                <a:cs typeface="Trebuchet MS"/>
              </a:rPr>
              <a:t>used </a:t>
            </a:r>
            <a:r>
              <a:rPr sz="1800" spc="-125" dirty="0">
                <a:latin typeface="Trebuchet MS"/>
                <a:cs typeface="Trebuchet MS"/>
              </a:rPr>
              <a:t>to </a:t>
            </a:r>
            <a:r>
              <a:rPr sz="1800" spc="-155" dirty="0">
                <a:latin typeface="Trebuchet MS"/>
                <a:cs typeface="Trebuchet MS"/>
              </a:rPr>
              <a:t>tell </a:t>
            </a:r>
            <a:r>
              <a:rPr sz="1800" spc="-55" dirty="0">
                <a:latin typeface="Trebuchet MS"/>
                <a:cs typeface="Trebuchet MS"/>
              </a:rPr>
              <a:t>which </a:t>
            </a:r>
            <a:r>
              <a:rPr sz="1800" spc="-65" dirty="0">
                <a:latin typeface="Trebuchet MS"/>
                <a:cs typeface="Trebuchet MS"/>
              </a:rPr>
              <a:t>thing </a:t>
            </a:r>
            <a:r>
              <a:rPr sz="1800" spc="-70" dirty="0">
                <a:latin typeface="Trebuchet MS"/>
                <a:cs typeface="Trebuchet MS"/>
              </a:rPr>
              <a:t>or </a:t>
            </a:r>
            <a:r>
              <a:rPr sz="1800" spc="-25" dirty="0">
                <a:latin typeface="Trebuchet MS"/>
                <a:cs typeface="Trebuchet MS"/>
              </a:rPr>
              <a:t>person </a:t>
            </a:r>
            <a:r>
              <a:rPr sz="1800" spc="-35" dirty="0">
                <a:latin typeface="Trebuchet MS"/>
                <a:cs typeface="Trebuchet MS"/>
              </a:rPr>
              <a:t>you </a:t>
            </a:r>
            <a:r>
              <a:rPr sz="1800" spc="-45" dirty="0">
                <a:latin typeface="Trebuchet MS"/>
                <a:cs typeface="Trebuchet MS"/>
              </a:rPr>
              <a:t>mean.  </a:t>
            </a:r>
            <a:r>
              <a:rPr sz="1800" spc="-60" dirty="0">
                <a:latin typeface="Trebuchet MS"/>
                <a:cs typeface="Trebuchet MS"/>
              </a:rPr>
              <a:t>These </a:t>
            </a:r>
            <a:r>
              <a:rPr sz="1800" spc="-15" dirty="0">
                <a:latin typeface="Trebuchet MS"/>
                <a:cs typeface="Trebuchet MS"/>
              </a:rPr>
              <a:t>words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spc="-70" dirty="0">
                <a:latin typeface="Trebuchet MS"/>
                <a:cs typeface="Trebuchet MS"/>
              </a:rPr>
              <a:t>called </a:t>
            </a:r>
            <a:r>
              <a:rPr sz="1800" b="1" spc="-75" dirty="0">
                <a:latin typeface="Trebuchet MS"/>
                <a:cs typeface="Trebuchet MS"/>
              </a:rPr>
              <a:t>demonstrative </a:t>
            </a:r>
            <a:r>
              <a:rPr sz="1800" b="1" spc="-100" dirty="0">
                <a:latin typeface="Trebuchet MS"/>
                <a:cs typeface="Trebuchet MS"/>
              </a:rPr>
              <a:t>determiners</a:t>
            </a:r>
            <a:r>
              <a:rPr sz="1800" spc="-100" dirty="0">
                <a:latin typeface="Trebuchet MS"/>
                <a:cs typeface="Trebuchet MS"/>
              </a:rPr>
              <a:t>,</a:t>
            </a:r>
            <a:r>
              <a:rPr sz="1800" spc="-245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or  </a:t>
            </a:r>
            <a:r>
              <a:rPr sz="1800" b="1" spc="-75" dirty="0">
                <a:latin typeface="Trebuchet MS"/>
                <a:cs typeface="Trebuchet MS"/>
              </a:rPr>
              <a:t>demonstrative</a:t>
            </a:r>
            <a:r>
              <a:rPr sz="1800" b="1" spc="-65" dirty="0">
                <a:latin typeface="Trebuchet MS"/>
                <a:cs typeface="Trebuchet MS"/>
              </a:rPr>
              <a:t> </a:t>
            </a:r>
            <a:r>
              <a:rPr sz="1800" b="1" spc="-100" dirty="0">
                <a:latin typeface="Trebuchet MS"/>
                <a:cs typeface="Trebuchet MS"/>
              </a:rPr>
              <a:t>adjectives</a:t>
            </a:r>
            <a:r>
              <a:rPr sz="1800" spc="-100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96082" y="4905095"/>
            <a:ext cx="231267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20" dirty="0">
                <a:latin typeface="Trebuchet MS"/>
                <a:cs typeface="Trebuchet MS"/>
              </a:rPr>
              <a:t>James </a:t>
            </a:r>
            <a:r>
              <a:rPr sz="1700" spc="-80" dirty="0">
                <a:latin typeface="Trebuchet MS"/>
                <a:cs typeface="Trebuchet MS"/>
              </a:rPr>
              <a:t>lives in </a:t>
            </a:r>
            <a:r>
              <a:rPr sz="1700" b="1" spc="-95" dirty="0">
                <a:latin typeface="Trebuchet MS"/>
                <a:cs typeface="Trebuchet MS"/>
              </a:rPr>
              <a:t>this</a:t>
            </a:r>
            <a:r>
              <a:rPr sz="1700" b="1" spc="-229" dirty="0">
                <a:latin typeface="Trebuchet MS"/>
                <a:cs typeface="Trebuchet MS"/>
              </a:rPr>
              <a:t> </a:t>
            </a:r>
            <a:r>
              <a:rPr sz="1700" spc="-35" dirty="0">
                <a:latin typeface="Trebuchet MS"/>
                <a:cs typeface="Trebuchet MS"/>
              </a:rPr>
              <a:t>house.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951604" y="2946755"/>
            <a:ext cx="242062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700" spc="-130" dirty="0">
                <a:latin typeface="Trebuchet MS"/>
                <a:cs typeface="Trebuchet MS"/>
              </a:rPr>
              <a:t>I </a:t>
            </a:r>
            <a:r>
              <a:rPr sz="1700" spc="25" dirty="0">
                <a:latin typeface="Trebuchet MS"/>
                <a:cs typeface="Trebuchet MS"/>
              </a:rPr>
              <a:t>am </a:t>
            </a:r>
            <a:r>
              <a:rPr sz="1700" spc="-35" dirty="0">
                <a:latin typeface="Trebuchet MS"/>
                <a:cs typeface="Trebuchet MS"/>
              </a:rPr>
              <a:t>keeping </a:t>
            </a:r>
            <a:r>
              <a:rPr sz="1700" b="1" spc="-75" dirty="0">
                <a:latin typeface="Trebuchet MS"/>
                <a:cs typeface="Trebuchet MS"/>
              </a:rPr>
              <a:t>these</a:t>
            </a:r>
            <a:r>
              <a:rPr sz="1700" b="1" spc="-270" dirty="0">
                <a:latin typeface="Trebuchet MS"/>
                <a:cs typeface="Trebuchet MS"/>
              </a:rPr>
              <a:t> </a:t>
            </a:r>
            <a:r>
              <a:rPr sz="1700" spc="-35" dirty="0">
                <a:latin typeface="Trebuchet MS"/>
                <a:cs typeface="Trebuchet MS"/>
              </a:rPr>
              <a:t>books.  </a:t>
            </a:r>
            <a:r>
              <a:rPr sz="1700" dirty="0">
                <a:latin typeface="Trebuchet MS"/>
                <a:cs typeface="Trebuchet MS"/>
              </a:rPr>
              <a:t> </a:t>
            </a:r>
            <a:r>
              <a:rPr sz="1700" spc="-130" dirty="0">
                <a:latin typeface="Trebuchet MS"/>
                <a:cs typeface="Trebuchet MS"/>
              </a:rPr>
              <a:t>I </a:t>
            </a:r>
            <a:r>
              <a:rPr sz="1700" spc="25" dirty="0">
                <a:latin typeface="Trebuchet MS"/>
                <a:cs typeface="Trebuchet MS"/>
              </a:rPr>
              <a:t>am </a:t>
            </a:r>
            <a:r>
              <a:rPr sz="1700" spc="-50" dirty="0">
                <a:latin typeface="Trebuchet MS"/>
                <a:cs typeface="Trebuchet MS"/>
              </a:rPr>
              <a:t>selling </a:t>
            </a:r>
            <a:r>
              <a:rPr sz="1700" b="1" spc="-65" dirty="0">
                <a:latin typeface="Trebuchet MS"/>
                <a:cs typeface="Trebuchet MS"/>
              </a:rPr>
              <a:t>those</a:t>
            </a:r>
            <a:r>
              <a:rPr sz="1700" b="1" spc="-250" dirty="0">
                <a:latin typeface="Trebuchet MS"/>
                <a:cs typeface="Trebuchet MS"/>
              </a:rPr>
              <a:t> </a:t>
            </a:r>
            <a:r>
              <a:rPr sz="1700" spc="-35" dirty="0">
                <a:latin typeface="Trebuchet MS"/>
                <a:cs typeface="Trebuchet MS"/>
              </a:rPr>
              <a:t>books.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893184" y="4185208"/>
            <a:ext cx="227520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spc="-100" dirty="0">
                <a:latin typeface="Trebuchet MS"/>
                <a:cs typeface="Trebuchet MS"/>
              </a:rPr>
              <a:t>This </a:t>
            </a:r>
            <a:r>
              <a:rPr sz="1600" spc="-85" dirty="0">
                <a:latin typeface="Trebuchet MS"/>
                <a:cs typeface="Trebuchet MS"/>
              </a:rPr>
              <a:t>ice </a:t>
            </a:r>
            <a:r>
              <a:rPr sz="1600" spc="-40" dirty="0">
                <a:latin typeface="Trebuchet MS"/>
                <a:cs typeface="Trebuchet MS"/>
              </a:rPr>
              <a:t>cream </a:t>
            </a:r>
            <a:r>
              <a:rPr sz="1600" spc="-35" dirty="0">
                <a:latin typeface="Trebuchet MS"/>
                <a:cs typeface="Trebuchet MS"/>
              </a:rPr>
              <a:t>is</a:t>
            </a:r>
            <a:r>
              <a:rPr sz="1600" spc="-160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delicious.  </a:t>
            </a:r>
            <a:r>
              <a:rPr sz="1600" spc="5" dirty="0">
                <a:latin typeface="Trebuchet MS"/>
                <a:cs typeface="Trebuchet MS"/>
              </a:rPr>
              <a:t>How </a:t>
            </a:r>
            <a:r>
              <a:rPr sz="1600" spc="-30" dirty="0">
                <a:latin typeface="Trebuchet MS"/>
                <a:cs typeface="Trebuchet MS"/>
              </a:rPr>
              <a:t>much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95" dirty="0">
                <a:latin typeface="Trebuchet MS"/>
                <a:cs typeface="Trebuchet MS"/>
              </a:rPr>
              <a:t>t</a:t>
            </a:r>
            <a:r>
              <a:rPr sz="1600" b="1" spc="-95" dirty="0">
                <a:latin typeface="Trebuchet MS"/>
                <a:cs typeface="Trebuchet MS"/>
              </a:rPr>
              <a:t>hat </a:t>
            </a:r>
            <a:r>
              <a:rPr sz="1600" spc="-55" dirty="0">
                <a:latin typeface="Trebuchet MS"/>
                <a:cs typeface="Trebuchet MS"/>
              </a:rPr>
              <a:t>racket?  What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b="1" spc="-80" dirty="0">
                <a:latin typeface="Trebuchet MS"/>
                <a:cs typeface="Trebuchet MS"/>
              </a:rPr>
              <a:t>that</a:t>
            </a:r>
            <a:r>
              <a:rPr sz="1600" b="1" spc="-185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animal?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600" spc="-45" dirty="0">
                <a:latin typeface="Trebuchet MS"/>
                <a:cs typeface="Trebuchet MS"/>
              </a:rPr>
              <a:t>Bring </a:t>
            </a:r>
            <a:r>
              <a:rPr sz="1600" spc="-20" dirty="0">
                <a:latin typeface="Trebuchet MS"/>
                <a:cs typeface="Trebuchet MS"/>
              </a:rPr>
              <a:t>me </a:t>
            </a:r>
            <a:r>
              <a:rPr sz="1600" b="1" spc="-80" dirty="0">
                <a:latin typeface="Trebuchet MS"/>
                <a:cs typeface="Trebuchet MS"/>
              </a:rPr>
              <a:t>that</a:t>
            </a:r>
            <a:r>
              <a:rPr sz="1600" b="1" spc="-204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ball.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909292" y="7891852"/>
            <a:ext cx="1864360" cy="287020"/>
            <a:chOff x="1909292" y="7891852"/>
            <a:chExt cx="1864360" cy="287020"/>
          </a:xfrm>
        </p:grpSpPr>
        <p:sp>
          <p:nvSpPr>
            <p:cNvPr id="39" name="object 39"/>
            <p:cNvSpPr/>
            <p:nvPr/>
          </p:nvSpPr>
          <p:spPr>
            <a:xfrm>
              <a:off x="1909292" y="7891852"/>
              <a:ext cx="833927" cy="28639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939296" y="7891852"/>
              <a:ext cx="833911" cy="28639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995044" y="5160568"/>
            <a:ext cx="5401945" cy="2688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0840">
              <a:lnSpc>
                <a:spcPct val="100000"/>
              </a:lnSpc>
              <a:spcBef>
                <a:spcPts val="100"/>
              </a:spcBef>
            </a:pPr>
            <a:r>
              <a:rPr sz="1600" spc="-45" dirty="0">
                <a:latin typeface="Trebuchet MS"/>
                <a:cs typeface="Trebuchet MS"/>
              </a:rPr>
              <a:t>Would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-100" dirty="0">
                <a:latin typeface="Trebuchet MS"/>
                <a:cs typeface="Trebuchet MS"/>
              </a:rPr>
              <a:t>like </a:t>
            </a:r>
            <a:r>
              <a:rPr sz="1600" b="1" spc="-70" dirty="0">
                <a:latin typeface="Trebuchet MS"/>
                <a:cs typeface="Trebuchet MS"/>
              </a:rPr>
              <a:t>these</a:t>
            </a:r>
            <a:r>
              <a:rPr sz="1600" b="1" spc="-225" dirty="0">
                <a:latin typeface="Trebuchet MS"/>
                <a:cs typeface="Trebuchet MS"/>
              </a:rPr>
              <a:t> </a:t>
            </a:r>
            <a:r>
              <a:rPr sz="1600" spc="5" dirty="0">
                <a:latin typeface="Trebuchet MS"/>
                <a:cs typeface="Trebuchet MS"/>
              </a:rPr>
              <a:t>apples?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Trebuchet MS"/>
              <a:cs typeface="Trebuchet MS"/>
            </a:endParaRPr>
          </a:p>
          <a:p>
            <a:pPr marL="998855" marR="697865">
              <a:lnSpc>
                <a:spcPct val="100000"/>
              </a:lnSpc>
            </a:pPr>
            <a:r>
              <a:rPr sz="1600" spc="-85" dirty="0">
                <a:latin typeface="Trebuchet MS"/>
                <a:cs typeface="Trebuchet MS"/>
              </a:rPr>
              <a:t>You </a:t>
            </a:r>
            <a:r>
              <a:rPr sz="1600" dirty="0">
                <a:latin typeface="Trebuchet MS"/>
                <a:cs typeface="Trebuchet MS"/>
              </a:rPr>
              <a:t>use </a:t>
            </a:r>
            <a:r>
              <a:rPr sz="1600" b="1" spc="-90" dirty="0">
                <a:latin typeface="Trebuchet MS"/>
                <a:cs typeface="Trebuchet MS"/>
              </a:rPr>
              <a:t>this </a:t>
            </a:r>
            <a:r>
              <a:rPr sz="1600" spc="10" dirty="0">
                <a:latin typeface="Trebuchet MS"/>
                <a:cs typeface="Trebuchet MS"/>
              </a:rPr>
              <a:t>and </a:t>
            </a:r>
            <a:r>
              <a:rPr sz="1600" b="1" spc="-70" dirty="0">
                <a:latin typeface="Trebuchet MS"/>
                <a:cs typeface="Trebuchet MS"/>
              </a:rPr>
              <a:t>these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75" dirty="0">
                <a:latin typeface="Trebuchet MS"/>
                <a:cs typeface="Trebuchet MS"/>
              </a:rPr>
              <a:t>point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40" dirty="0">
                <a:latin typeface="Trebuchet MS"/>
                <a:cs typeface="Trebuchet MS"/>
              </a:rPr>
              <a:t>people</a:t>
            </a:r>
            <a:r>
              <a:rPr sz="1600" spc="-265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or  </a:t>
            </a:r>
            <a:r>
              <a:rPr sz="1600" spc="-40" dirty="0">
                <a:latin typeface="Trebuchet MS"/>
                <a:cs typeface="Trebuchet MS"/>
              </a:rPr>
              <a:t>things </a:t>
            </a:r>
            <a:r>
              <a:rPr sz="1600" b="1" spc="-50" dirty="0">
                <a:latin typeface="Trebuchet MS"/>
                <a:cs typeface="Trebuchet MS"/>
              </a:rPr>
              <a:t>near</a:t>
            </a:r>
            <a:r>
              <a:rPr sz="1600" b="1" spc="-105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you.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600" spc="-85" dirty="0">
                <a:latin typeface="Trebuchet MS"/>
                <a:cs typeface="Trebuchet MS"/>
              </a:rPr>
              <a:t>You </a:t>
            </a:r>
            <a:r>
              <a:rPr sz="1600" dirty="0">
                <a:latin typeface="Trebuchet MS"/>
                <a:cs typeface="Trebuchet MS"/>
              </a:rPr>
              <a:t>use </a:t>
            </a:r>
            <a:r>
              <a:rPr sz="1600" b="1" spc="-80" dirty="0">
                <a:latin typeface="Trebuchet MS"/>
                <a:cs typeface="Trebuchet MS"/>
              </a:rPr>
              <a:t>that </a:t>
            </a:r>
            <a:r>
              <a:rPr sz="1600" spc="10" dirty="0">
                <a:latin typeface="Trebuchet MS"/>
                <a:cs typeface="Trebuchet MS"/>
              </a:rPr>
              <a:t>and </a:t>
            </a:r>
            <a:r>
              <a:rPr sz="1600" b="1" spc="-65" dirty="0">
                <a:latin typeface="Trebuchet MS"/>
                <a:cs typeface="Trebuchet MS"/>
              </a:rPr>
              <a:t>those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75" dirty="0">
                <a:latin typeface="Trebuchet MS"/>
                <a:cs typeface="Trebuchet MS"/>
              </a:rPr>
              <a:t>point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40" dirty="0">
                <a:latin typeface="Trebuchet MS"/>
                <a:cs typeface="Trebuchet MS"/>
              </a:rPr>
              <a:t>people </a:t>
            </a:r>
            <a:r>
              <a:rPr sz="1600" spc="-60" dirty="0">
                <a:latin typeface="Trebuchet MS"/>
                <a:cs typeface="Trebuchet MS"/>
              </a:rPr>
              <a:t>or </a:t>
            </a:r>
            <a:r>
              <a:rPr sz="1600" spc="-40" dirty="0">
                <a:latin typeface="Trebuchet MS"/>
                <a:cs typeface="Trebuchet MS"/>
              </a:rPr>
              <a:t>things </a:t>
            </a:r>
            <a:r>
              <a:rPr sz="1600" spc="-105" dirty="0">
                <a:latin typeface="Trebuchet MS"/>
                <a:cs typeface="Trebuchet MS"/>
              </a:rPr>
              <a:t>that</a:t>
            </a:r>
            <a:r>
              <a:rPr sz="1600" spc="-350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are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600" b="1" spc="-95" dirty="0">
                <a:latin typeface="Trebuchet MS"/>
                <a:cs typeface="Trebuchet MS"/>
              </a:rPr>
              <a:t>farther </a:t>
            </a:r>
            <a:r>
              <a:rPr sz="1600" spc="-75" dirty="0">
                <a:latin typeface="Trebuchet MS"/>
                <a:cs typeface="Trebuchet MS"/>
              </a:rPr>
              <a:t>from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you.</a:t>
            </a:r>
            <a:endParaRPr sz="1600">
              <a:latin typeface="Trebuchet MS"/>
              <a:cs typeface="Trebuchet MS"/>
            </a:endParaRPr>
          </a:p>
          <a:p>
            <a:pPr marL="12700" marR="1509395">
              <a:lnSpc>
                <a:spcPct val="100000"/>
              </a:lnSpc>
              <a:spcBef>
                <a:spcPts val="565"/>
              </a:spcBef>
            </a:pPr>
            <a:r>
              <a:rPr sz="1600" spc="-85" dirty="0">
                <a:latin typeface="Trebuchet MS"/>
                <a:cs typeface="Trebuchet MS"/>
              </a:rPr>
              <a:t>You </a:t>
            </a:r>
            <a:r>
              <a:rPr sz="1600" dirty="0">
                <a:latin typeface="Trebuchet MS"/>
                <a:cs typeface="Trebuchet MS"/>
              </a:rPr>
              <a:t>use </a:t>
            </a:r>
            <a:r>
              <a:rPr sz="1600" b="1" spc="-90" dirty="0">
                <a:latin typeface="Trebuchet MS"/>
                <a:cs typeface="Trebuchet MS"/>
              </a:rPr>
              <a:t>this </a:t>
            </a:r>
            <a:r>
              <a:rPr sz="1600" spc="10" dirty="0">
                <a:latin typeface="Trebuchet MS"/>
                <a:cs typeface="Trebuchet MS"/>
              </a:rPr>
              <a:t>and </a:t>
            </a:r>
            <a:r>
              <a:rPr sz="1600" b="1" spc="-80" dirty="0">
                <a:latin typeface="Trebuchet MS"/>
                <a:cs typeface="Trebuchet MS"/>
              </a:rPr>
              <a:t>that </a:t>
            </a:r>
            <a:r>
              <a:rPr sz="1600" spc="-65" dirty="0">
                <a:latin typeface="Trebuchet MS"/>
                <a:cs typeface="Trebuchet MS"/>
              </a:rPr>
              <a:t>before </a:t>
            </a:r>
            <a:r>
              <a:rPr sz="1600" spc="-30" dirty="0">
                <a:latin typeface="Trebuchet MS"/>
                <a:cs typeface="Trebuchet MS"/>
              </a:rPr>
              <a:t>singular nouns.  </a:t>
            </a:r>
            <a:r>
              <a:rPr sz="1600" spc="-85" dirty="0">
                <a:latin typeface="Trebuchet MS"/>
                <a:cs typeface="Trebuchet MS"/>
              </a:rPr>
              <a:t>You </a:t>
            </a:r>
            <a:r>
              <a:rPr sz="1600" dirty="0">
                <a:latin typeface="Trebuchet MS"/>
                <a:cs typeface="Trebuchet MS"/>
              </a:rPr>
              <a:t>use </a:t>
            </a:r>
            <a:r>
              <a:rPr sz="1600" b="1" spc="-70" dirty="0">
                <a:latin typeface="Trebuchet MS"/>
                <a:cs typeface="Trebuchet MS"/>
              </a:rPr>
              <a:t>these </a:t>
            </a:r>
            <a:r>
              <a:rPr sz="1600" spc="10" dirty="0">
                <a:latin typeface="Trebuchet MS"/>
                <a:cs typeface="Trebuchet MS"/>
              </a:rPr>
              <a:t>and </a:t>
            </a:r>
            <a:r>
              <a:rPr sz="1600" b="1" spc="-65" dirty="0">
                <a:latin typeface="Trebuchet MS"/>
                <a:cs typeface="Trebuchet MS"/>
              </a:rPr>
              <a:t>those </a:t>
            </a:r>
            <a:r>
              <a:rPr sz="1600" spc="-65" dirty="0">
                <a:latin typeface="Trebuchet MS"/>
                <a:cs typeface="Trebuchet MS"/>
              </a:rPr>
              <a:t>before plural</a:t>
            </a:r>
            <a:r>
              <a:rPr sz="1600" spc="-330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nouns.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600" spc="-80" dirty="0">
                <a:latin typeface="Trebuchet MS"/>
                <a:cs typeface="Trebuchet MS"/>
              </a:rPr>
              <a:t>Here’s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75" dirty="0">
                <a:latin typeface="Trebuchet MS"/>
                <a:cs typeface="Trebuchet MS"/>
              </a:rPr>
              <a:t>table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55" dirty="0">
                <a:latin typeface="Trebuchet MS"/>
                <a:cs typeface="Trebuchet MS"/>
              </a:rPr>
              <a:t>help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-45" dirty="0">
                <a:latin typeface="Trebuchet MS"/>
                <a:cs typeface="Trebuchet MS"/>
              </a:rPr>
              <a:t>remember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335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rules: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pc="10" dirty="0"/>
              <a:t>73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1967153" y="7895512"/>
            <a:ext cx="7518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35" dirty="0">
                <a:solidFill>
                  <a:srgbClr val="00ADEF"/>
                </a:solidFill>
                <a:latin typeface="Trebuchet MS"/>
                <a:cs typeface="Trebuchet MS"/>
              </a:rPr>
              <a:t>Singular</a:t>
            </a:r>
            <a:endParaRPr sz="1600">
              <a:latin typeface="Trebuchet MS"/>
              <a:cs typeface="Trebuchet MS"/>
            </a:endParaRPr>
          </a:p>
          <a:p>
            <a:pPr marL="12700" marR="403225">
              <a:lnSpc>
                <a:spcPct val="100000"/>
              </a:lnSpc>
            </a:pPr>
            <a:r>
              <a:rPr sz="1600" spc="-75" dirty="0">
                <a:latin typeface="Trebuchet MS"/>
                <a:cs typeface="Trebuchet MS"/>
              </a:rPr>
              <a:t>this  </a:t>
            </a:r>
            <a:r>
              <a:rPr sz="1600" spc="-105" dirty="0">
                <a:latin typeface="Trebuchet MS"/>
                <a:cs typeface="Trebuchet MS"/>
              </a:rPr>
              <a:t>that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119094" y="7895512"/>
            <a:ext cx="5264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600" b="1" spc="-65" dirty="0">
                <a:solidFill>
                  <a:srgbClr val="00ADEF"/>
                </a:solidFill>
                <a:latin typeface="Trebuchet MS"/>
                <a:cs typeface="Trebuchet MS"/>
              </a:rPr>
              <a:t>Plural  </a:t>
            </a:r>
            <a:r>
              <a:rPr sz="1600" spc="-55" dirty="0">
                <a:latin typeface="Trebuchet MS"/>
                <a:cs typeface="Trebuchet MS"/>
              </a:rPr>
              <a:t>these  </a:t>
            </a:r>
            <a:r>
              <a:rPr sz="1600" spc="-45" dirty="0">
                <a:latin typeface="Trebuchet MS"/>
                <a:cs typeface="Trebuchet MS"/>
              </a:rPr>
              <a:t>those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09047" y="2451102"/>
            <a:ext cx="1906590" cy="20339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69691" y="2636528"/>
            <a:ext cx="2072253" cy="1776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39750" y="5238115"/>
            <a:ext cx="6059170" cy="3697604"/>
            <a:chOff x="539750" y="5238115"/>
            <a:chExt cx="6059170" cy="3697604"/>
          </a:xfrm>
        </p:grpSpPr>
        <p:sp>
          <p:nvSpPr>
            <p:cNvPr id="5" name="object 5"/>
            <p:cNvSpPr/>
            <p:nvPr/>
          </p:nvSpPr>
          <p:spPr>
            <a:xfrm>
              <a:off x="539750" y="5238115"/>
              <a:ext cx="4626610" cy="3582035"/>
            </a:xfrm>
            <a:custGeom>
              <a:avLst/>
              <a:gdLst/>
              <a:ahLst/>
              <a:cxnLst/>
              <a:rect l="l" t="t" r="r" b="b"/>
              <a:pathLst>
                <a:path w="4626610" h="3582034">
                  <a:moveTo>
                    <a:pt x="4626609" y="3582034"/>
                  </a:moveTo>
                  <a:lnTo>
                    <a:pt x="0" y="3582034"/>
                  </a:lnTo>
                  <a:lnTo>
                    <a:pt x="0" y="0"/>
                  </a:lnTo>
                  <a:lnTo>
                    <a:pt x="4626609" y="0"/>
                  </a:lnTo>
                  <a:lnTo>
                    <a:pt x="4626609" y="3582034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85032" y="5238127"/>
              <a:ext cx="3007995" cy="3691254"/>
            </a:xfrm>
            <a:custGeom>
              <a:avLst/>
              <a:gdLst/>
              <a:ahLst/>
              <a:cxnLst/>
              <a:rect l="l" t="t" r="r" b="b"/>
              <a:pathLst>
                <a:path w="3007995" h="3691254">
                  <a:moveTo>
                    <a:pt x="1581327" y="131445"/>
                  </a:moveTo>
                  <a:lnTo>
                    <a:pt x="0" y="0"/>
                  </a:lnTo>
                  <a:lnTo>
                    <a:pt x="18491" y="4279"/>
                  </a:lnTo>
                  <a:lnTo>
                    <a:pt x="67983" y="14986"/>
                  </a:lnTo>
                  <a:lnTo>
                    <a:pt x="119037" y="25311"/>
                  </a:lnTo>
                  <a:lnTo>
                    <a:pt x="171602" y="35229"/>
                  </a:lnTo>
                  <a:lnTo>
                    <a:pt x="225628" y="44742"/>
                  </a:lnTo>
                  <a:lnTo>
                    <a:pt x="281089" y="53822"/>
                  </a:lnTo>
                  <a:lnTo>
                    <a:pt x="337908" y="62471"/>
                  </a:lnTo>
                  <a:lnTo>
                    <a:pt x="396074" y="70675"/>
                  </a:lnTo>
                  <a:lnTo>
                    <a:pt x="455523" y="78422"/>
                  </a:lnTo>
                  <a:lnTo>
                    <a:pt x="516216" y="85712"/>
                  </a:lnTo>
                  <a:lnTo>
                    <a:pt x="578116" y="92532"/>
                  </a:lnTo>
                  <a:lnTo>
                    <a:pt x="641159" y="98856"/>
                  </a:lnTo>
                  <a:lnTo>
                    <a:pt x="705307" y="104686"/>
                  </a:lnTo>
                  <a:lnTo>
                    <a:pt x="770534" y="110007"/>
                  </a:lnTo>
                  <a:lnTo>
                    <a:pt x="836764" y="114820"/>
                  </a:lnTo>
                  <a:lnTo>
                    <a:pt x="903973" y="119100"/>
                  </a:lnTo>
                  <a:lnTo>
                    <a:pt x="972108" y="122847"/>
                  </a:lnTo>
                  <a:lnTo>
                    <a:pt x="1041133" y="126047"/>
                  </a:lnTo>
                  <a:lnTo>
                    <a:pt x="1110996" y="128676"/>
                  </a:lnTo>
                  <a:lnTo>
                    <a:pt x="1181658" y="130746"/>
                  </a:lnTo>
                  <a:lnTo>
                    <a:pt x="1253058" y="132245"/>
                  </a:lnTo>
                  <a:lnTo>
                    <a:pt x="1325181" y="133146"/>
                  </a:lnTo>
                  <a:lnTo>
                    <a:pt x="1397952" y="133451"/>
                  </a:lnTo>
                  <a:lnTo>
                    <a:pt x="1470723" y="133146"/>
                  </a:lnTo>
                  <a:lnTo>
                    <a:pt x="1542834" y="132245"/>
                  </a:lnTo>
                  <a:lnTo>
                    <a:pt x="1581327" y="131445"/>
                  </a:lnTo>
                  <a:close/>
                </a:path>
                <a:path w="3007995" h="3691254">
                  <a:moveTo>
                    <a:pt x="3007537" y="2849549"/>
                  </a:moveTo>
                  <a:lnTo>
                    <a:pt x="3006179" y="2801797"/>
                  </a:lnTo>
                  <a:lnTo>
                    <a:pt x="3002178" y="2754731"/>
                  </a:lnTo>
                  <a:lnTo>
                    <a:pt x="2995612" y="2708440"/>
                  </a:lnTo>
                  <a:lnTo>
                    <a:pt x="2986519" y="2662986"/>
                  </a:lnTo>
                  <a:lnTo>
                    <a:pt x="2975000" y="2618448"/>
                  </a:lnTo>
                  <a:lnTo>
                    <a:pt x="2961119" y="2574887"/>
                  </a:lnTo>
                  <a:lnTo>
                    <a:pt x="2944952" y="2532380"/>
                  </a:lnTo>
                  <a:lnTo>
                    <a:pt x="2926562" y="2491003"/>
                  </a:lnTo>
                  <a:lnTo>
                    <a:pt x="2906026" y="2450820"/>
                  </a:lnTo>
                  <a:lnTo>
                    <a:pt x="2883420" y="2411907"/>
                  </a:lnTo>
                  <a:lnTo>
                    <a:pt x="2858808" y="2374328"/>
                  </a:lnTo>
                  <a:lnTo>
                    <a:pt x="2832265" y="2338171"/>
                  </a:lnTo>
                  <a:lnTo>
                    <a:pt x="2803868" y="2303488"/>
                  </a:lnTo>
                  <a:lnTo>
                    <a:pt x="2773680" y="2270353"/>
                  </a:lnTo>
                  <a:lnTo>
                    <a:pt x="2741777" y="2238845"/>
                  </a:lnTo>
                  <a:lnTo>
                    <a:pt x="2708224" y="2209025"/>
                  </a:lnTo>
                  <a:lnTo>
                    <a:pt x="2673108" y="2180971"/>
                  </a:lnTo>
                  <a:lnTo>
                    <a:pt x="2636494" y="2154758"/>
                  </a:lnTo>
                  <a:lnTo>
                    <a:pt x="2598458" y="2130450"/>
                  </a:lnTo>
                  <a:lnTo>
                    <a:pt x="2559050" y="2108111"/>
                  </a:lnTo>
                  <a:lnTo>
                    <a:pt x="2518372" y="2087829"/>
                  </a:lnTo>
                  <a:lnTo>
                    <a:pt x="2476474" y="2069668"/>
                  </a:lnTo>
                  <a:lnTo>
                    <a:pt x="2433447" y="2053704"/>
                  </a:lnTo>
                  <a:lnTo>
                    <a:pt x="2389352" y="2039988"/>
                  </a:lnTo>
                  <a:lnTo>
                    <a:pt x="2344255" y="2028609"/>
                  </a:lnTo>
                  <a:lnTo>
                    <a:pt x="2298242" y="2019642"/>
                  </a:lnTo>
                  <a:lnTo>
                    <a:pt x="2251367" y="2013140"/>
                  </a:lnTo>
                  <a:lnTo>
                    <a:pt x="2203716" y="2009190"/>
                  </a:lnTo>
                  <a:lnTo>
                    <a:pt x="2155367" y="2007857"/>
                  </a:lnTo>
                  <a:lnTo>
                    <a:pt x="2107006" y="2009190"/>
                  </a:lnTo>
                  <a:lnTo>
                    <a:pt x="2059355" y="2013140"/>
                  </a:lnTo>
                  <a:lnTo>
                    <a:pt x="2012480" y="2019642"/>
                  </a:lnTo>
                  <a:lnTo>
                    <a:pt x="1966468" y="2028609"/>
                  </a:lnTo>
                  <a:lnTo>
                    <a:pt x="1921370" y="2039988"/>
                  </a:lnTo>
                  <a:lnTo>
                    <a:pt x="1877275" y="2053704"/>
                  </a:lnTo>
                  <a:lnTo>
                    <a:pt x="1834248" y="2069668"/>
                  </a:lnTo>
                  <a:lnTo>
                    <a:pt x="1792351" y="2087829"/>
                  </a:lnTo>
                  <a:lnTo>
                    <a:pt x="1751672" y="2108111"/>
                  </a:lnTo>
                  <a:lnTo>
                    <a:pt x="1712264" y="2130450"/>
                  </a:lnTo>
                  <a:lnTo>
                    <a:pt x="1674228" y="2154758"/>
                  </a:lnTo>
                  <a:lnTo>
                    <a:pt x="1637614" y="2180971"/>
                  </a:lnTo>
                  <a:lnTo>
                    <a:pt x="1602498" y="2209025"/>
                  </a:lnTo>
                  <a:lnTo>
                    <a:pt x="1568945" y="2238845"/>
                  </a:lnTo>
                  <a:lnTo>
                    <a:pt x="1537042" y="2270353"/>
                  </a:lnTo>
                  <a:lnTo>
                    <a:pt x="1506855" y="2303488"/>
                  </a:lnTo>
                  <a:lnTo>
                    <a:pt x="1478457" y="2338171"/>
                  </a:lnTo>
                  <a:lnTo>
                    <a:pt x="1451914" y="2374328"/>
                  </a:lnTo>
                  <a:lnTo>
                    <a:pt x="1427302" y="2411907"/>
                  </a:lnTo>
                  <a:lnTo>
                    <a:pt x="1404696" y="2450820"/>
                  </a:lnTo>
                  <a:lnTo>
                    <a:pt x="1384160" y="2491003"/>
                  </a:lnTo>
                  <a:lnTo>
                    <a:pt x="1365770" y="2532380"/>
                  </a:lnTo>
                  <a:lnTo>
                    <a:pt x="1349603" y="2574887"/>
                  </a:lnTo>
                  <a:lnTo>
                    <a:pt x="1335722" y="2618448"/>
                  </a:lnTo>
                  <a:lnTo>
                    <a:pt x="1324203" y="2662986"/>
                  </a:lnTo>
                  <a:lnTo>
                    <a:pt x="1315110" y="2708440"/>
                  </a:lnTo>
                  <a:lnTo>
                    <a:pt x="1308544" y="2754731"/>
                  </a:lnTo>
                  <a:lnTo>
                    <a:pt x="1304544" y="2801797"/>
                  </a:lnTo>
                  <a:lnTo>
                    <a:pt x="1303197" y="2849549"/>
                  </a:lnTo>
                  <a:lnTo>
                    <a:pt x="1304544" y="2897314"/>
                  </a:lnTo>
                  <a:lnTo>
                    <a:pt x="1308544" y="2944380"/>
                  </a:lnTo>
                  <a:lnTo>
                    <a:pt x="1315110" y="2990672"/>
                  </a:lnTo>
                  <a:lnTo>
                    <a:pt x="1324203" y="3036125"/>
                  </a:lnTo>
                  <a:lnTo>
                    <a:pt x="1335722" y="3080664"/>
                  </a:lnTo>
                  <a:lnTo>
                    <a:pt x="1349603" y="3124225"/>
                  </a:lnTo>
                  <a:lnTo>
                    <a:pt x="1365770" y="3166732"/>
                  </a:lnTo>
                  <a:lnTo>
                    <a:pt x="1384160" y="3208109"/>
                  </a:lnTo>
                  <a:lnTo>
                    <a:pt x="1404696" y="3248291"/>
                  </a:lnTo>
                  <a:lnTo>
                    <a:pt x="1427302" y="3287204"/>
                  </a:lnTo>
                  <a:lnTo>
                    <a:pt x="1451914" y="3324783"/>
                  </a:lnTo>
                  <a:lnTo>
                    <a:pt x="1478457" y="3360940"/>
                  </a:lnTo>
                  <a:lnTo>
                    <a:pt x="1506855" y="3395624"/>
                  </a:lnTo>
                  <a:lnTo>
                    <a:pt x="1537042" y="3428758"/>
                  </a:lnTo>
                  <a:lnTo>
                    <a:pt x="1568945" y="3460267"/>
                  </a:lnTo>
                  <a:lnTo>
                    <a:pt x="1602498" y="3490087"/>
                  </a:lnTo>
                  <a:lnTo>
                    <a:pt x="1637614" y="3518141"/>
                  </a:lnTo>
                  <a:lnTo>
                    <a:pt x="1674228" y="3544354"/>
                  </a:lnTo>
                  <a:lnTo>
                    <a:pt x="1712264" y="3568662"/>
                  </a:lnTo>
                  <a:lnTo>
                    <a:pt x="1751672" y="3591001"/>
                  </a:lnTo>
                  <a:lnTo>
                    <a:pt x="1792351" y="3611283"/>
                  </a:lnTo>
                  <a:lnTo>
                    <a:pt x="1834248" y="3629444"/>
                  </a:lnTo>
                  <a:lnTo>
                    <a:pt x="1877275" y="3645408"/>
                  </a:lnTo>
                  <a:lnTo>
                    <a:pt x="1921370" y="3659124"/>
                  </a:lnTo>
                  <a:lnTo>
                    <a:pt x="1966468" y="3670503"/>
                  </a:lnTo>
                  <a:lnTo>
                    <a:pt x="2012480" y="3679469"/>
                  </a:lnTo>
                  <a:lnTo>
                    <a:pt x="2059355" y="3685971"/>
                  </a:lnTo>
                  <a:lnTo>
                    <a:pt x="2107006" y="3689921"/>
                  </a:lnTo>
                  <a:lnTo>
                    <a:pt x="2155367" y="3691242"/>
                  </a:lnTo>
                  <a:lnTo>
                    <a:pt x="2203716" y="3689921"/>
                  </a:lnTo>
                  <a:lnTo>
                    <a:pt x="2251367" y="3685971"/>
                  </a:lnTo>
                  <a:lnTo>
                    <a:pt x="2298242" y="3679469"/>
                  </a:lnTo>
                  <a:lnTo>
                    <a:pt x="2344255" y="3670503"/>
                  </a:lnTo>
                  <a:lnTo>
                    <a:pt x="2389352" y="3659124"/>
                  </a:lnTo>
                  <a:lnTo>
                    <a:pt x="2433447" y="3645408"/>
                  </a:lnTo>
                  <a:lnTo>
                    <a:pt x="2476474" y="3629444"/>
                  </a:lnTo>
                  <a:lnTo>
                    <a:pt x="2518372" y="3611283"/>
                  </a:lnTo>
                  <a:lnTo>
                    <a:pt x="2559050" y="3591001"/>
                  </a:lnTo>
                  <a:lnTo>
                    <a:pt x="2598458" y="3568662"/>
                  </a:lnTo>
                  <a:lnTo>
                    <a:pt x="2636494" y="3544354"/>
                  </a:lnTo>
                  <a:lnTo>
                    <a:pt x="2673108" y="3518141"/>
                  </a:lnTo>
                  <a:lnTo>
                    <a:pt x="2708224" y="3490087"/>
                  </a:lnTo>
                  <a:lnTo>
                    <a:pt x="2741777" y="3460267"/>
                  </a:lnTo>
                  <a:lnTo>
                    <a:pt x="2773680" y="3428758"/>
                  </a:lnTo>
                  <a:lnTo>
                    <a:pt x="2803868" y="3395624"/>
                  </a:lnTo>
                  <a:lnTo>
                    <a:pt x="2832265" y="3360940"/>
                  </a:lnTo>
                  <a:lnTo>
                    <a:pt x="2858808" y="3324783"/>
                  </a:lnTo>
                  <a:lnTo>
                    <a:pt x="2883420" y="3287204"/>
                  </a:lnTo>
                  <a:lnTo>
                    <a:pt x="2906026" y="3248291"/>
                  </a:lnTo>
                  <a:lnTo>
                    <a:pt x="2926562" y="3208109"/>
                  </a:lnTo>
                  <a:lnTo>
                    <a:pt x="2944952" y="3166732"/>
                  </a:lnTo>
                  <a:lnTo>
                    <a:pt x="2961119" y="3124225"/>
                  </a:lnTo>
                  <a:lnTo>
                    <a:pt x="2975000" y="3080664"/>
                  </a:lnTo>
                  <a:lnTo>
                    <a:pt x="2986519" y="3036125"/>
                  </a:lnTo>
                  <a:lnTo>
                    <a:pt x="2995612" y="2990672"/>
                  </a:lnTo>
                  <a:lnTo>
                    <a:pt x="3002178" y="2944380"/>
                  </a:lnTo>
                  <a:lnTo>
                    <a:pt x="3006179" y="2897314"/>
                  </a:lnTo>
                  <a:lnTo>
                    <a:pt x="3007537" y="28495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88230" y="7245985"/>
              <a:ext cx="1704339" cy="1683385"/>
            </a:xfrm>
            <a:custGeom>
              <a:avLst/>
              <a:gdLst/>
              <a:ahLst/>
              <a:cxnLst/>
              <a:rect l="l" t="t" r="r" b="b"/>
              <a:pathLst>
                <a:path w="1704340" h="1683384">
                  <a:moveTo>
                    <a:pt x="852170" y="1683385"/>
                  </a:moveTo>
                  <a:lnTo>
                    <a:pt x="900526" y="1682052"/>
                  </a:lnTo>
                  <a:lnTo>
                    <a:pt x="948175" y="1678102"/>
                  </a:lnTo>
                  <a:lnTo>
                    <a:pt x="995045" y="1671606"/>
                  </a:lnTo>
                  <a:lnTo>
                    <a:pt x="1041063" y="1662635"/>
                  </a:lnTo>
                  <a:lnTo>
                    <a:pt x="1086157" y="1651259"/>
                  </a:lnTo>
                  <a:lnTo>
                    <a:pt x="1130256" y="1637550"/>
                  </a:lnTo>
                  <a:lnTo>
                    <a:pt x="1173288" y="1621579"/>
                  </a:lnTo>
                  <a:lnTo>
                    <a:pt x="1215181" y="1603416"/>
                  </a:lnTo>
                  <a:lnTo>
                    <a:pt x="1255862" y="1583134"/>
                  </a:lnTo>
                  <a:lnTo>
                    <a:pt x="1295260" y="1560803"/>
                  </a:lnTo>
                  <a:lnTo>
                    <a:pt x="1333303" y="1536493"/>
                  </a:lnTo>
                  <a:lnTo>
                    <a:pt x="1369919" y="1510277"/>
                  </a:lnTo>
                  <a:lnTo>
                    <a:pt x="1405036" y="1482225"/>
                  </a:lnTo>
                  <a:lnTo>
                    <a:pt x="1438582" y="1452408"/>
                  </a:lnTo>
                  <a:lnTo>
                    <a:pt x="1470485" y="1420897"/>
                  </a:lnTo>
                  <a:lnTo>
                    <a:pt x="1500673" y="1387764"/>
                  </a:lnTo>
                  <a:lnTo>
                    <a:pt x="1529075" y="1353079"/>
                  </a:lnTo>
                  <a:lnTo>
                    <a:pt x="1555618" y="1316913"/>
                  </a:lnTo>
                  <a:lnTo>
                    <a:pt x="1580230" y="1279338"/>
                  </a:lnTo>
                  <a:lnTo>
                    <a:pt x="1602839" y="1240424"/>
                  </a:lnTo>
                  <a:lnTo>
                    <a:pt x="1623375" y="1200243"/>
                  </a:lnTo>
                  <a:lnTo>
                    <a:pt x="1641763" y="1158866"/>
                  </a:lnTo>
                  <a:lnTo>
                    <a:pt x="1657933" y="1116363"/>
                  </a:lnTo>
                  <a:lnTo>
                    <a:pt x="1671813" y="1072806"/>
                  </a:lnTo>
                  <a:lnTo>
                    <a:pt x="1683331" y="1028265"/>
                  </a:lnTo>
                  <a:lnTo>
                    <a:pt x="1692414" y="982813"/>
                  </a:lnTo>
                  <a:lnTo>
                    <a:pt x="1698991" y="936519"/>
                  </a:lnTo>
                  <a:lnTo>
                    <a:pt x="1702990" y="889455"/>
                  </a:lnTo>
                  <a:lnTo>
                    <a:pt x="1704340" y="841692"/>
                  </a:lnTo>
                  <a:lnTo>
                    <a:pt x="1702990" y="793929"/>
                  </a:lnTo>
                  <a:lnTo>
                    <a:pt x="1698991" y="746865"/>
                  </a:lnTo>
                  <a:lnTo>
                    <a:pt x="1692414" y="700571"/>
                  </a:lnTo>
                  <a:lnTo>
                    <a:pt x="1683331" y="655119"/>
                  </a:lnTo>
                  <a:lnTo>
                    <a:pt x="1671813" y="610578"/>
                  </a:lnTo>
                  <a:lnTo>
                    <a:pt x="1657933" y="567021"/>
                  </a:lnTo>
                  <a:lnTo>
                    <a:pt x="1641763" y="524518"/>
                  </a:lnTo>
                  <a:lnTo>
                    <a:pt x="1623375" y="483141"/>
                  </a:lnTo>
                  <a:lnTo>
                    <a:pt x="1602839" y="442960"/>
                  </a:lnTo>
                  <a:lnTo>
                    <a:pt x="1580230" y="404046"/>
                  </a:lnTo>
                  <a:lnTo>
                    <a:pt x="1555618" y="366471"/>
                  </a:lnTo>
                  <a:lnTo>
                    <a:pt x="1529075" y="330305"/>
                  </a:lnTo>
                  <a:lnTo>
                    <a:pt x="1500673" y="295620"/>
                  </a:lnTo>
                  <a:lnTo>
                    <a:pt x="1470485" y="262487"/>
                  </a:lnTo>
                  <a:lnTo>
                    <a:pt x="1438582" y="230976"/>
                  </a:lnTo>
                  <a:lnTo>
                    <a:pt x="1405036" y="201159"/>
                  </a:lnTo>
                  <a:lnTo>
                    <a:pt x="1369919" y="173107"/>
                  </a:lnTo>
                  <a:lnTo>
                    <a:pt x="1333303" y="146891"/>
                  </a:lnTo>
                  <a:lnTo>
                    <a:pt x="1295260" y="122581"/>
                  </a:lnTo>
                  <a:lnTo>
                    <a:pt x="1255862" y="100250"/>
                  </a:lnTo>
                  <a:lnTo>
                    <a:pt x="1215181" y="79968"/>
                  </a:lnTo>
                  <a:lnTo>
                    <a:pt x="1173288" y="61805"/>
                  </a:lnTo>
                  <a:lnTo>
                    <a:pt x="1130256" y="45834"/>
                  </a:lnTo>
                  <a:lnTo>
                    <a:pt x="1086157" y="32125"/>
                  </a:lnTo>
                  <a:lnTo>
                    <a:pt x="1041063" y="20749"/>
                  </a:lnTo>
                  <a:lnTo>
                    <a:pt x="995045" y="11778"/>
                  </a:lnTo>
                  <a:lnTo>
                    <a:pt x="948175" y="5282"/>
                  </a:lnTo>
                  <a:lnTo>
                    <a:pt x="900526" y="1332"/>
                  </a:lnTo>
                  <a:lnTo>
                    <a:pt x="852170" y="0"/>
                  </a:lnTo>
                  <a:lnTo>
                    <a:pt x="803813" y="1332"/>
                  </a:lnTo>
                  <a:lnTo>
                    <a:pt x="756164" y="5282"/>
                  </a:lnTo>
                  <a:lnTo>
                    <a:pt x="709294" y="11778"/>
                  </a:lnTo>
                  <a:lnTo>
                    <a:pt x="663276" y="20749"/>
                  </a:lnTo>
                  <a:lnTo>
                    <a:pt x="618182" y="32125"/>
                  </a:lnTo>
                  <a:lnTo>
                    <a:pt x="574083" y="45834"/>
                  </a:lnTo>
                  <a:lnTo>
                    <a:pt x="531051" y="61805"/>
                  </a:lnTo>
                  <a:lnTo>
                    <a:pt x="489158" y="79968"/>
                  </a:lnTo>
                  <a:lnTo>
                    <a:pt x="448477" y="100250"/>
                  </a:lnTo>
                  <a:lnTo>
                    <a:pt x="409079" y="122581"/>
                  </a:lnTo>
                  <a:lnTo>
                    <a:pt x="371036" y="146891"/>
                  </a:lnTo>
                  <a:lnTo>
                    <a:pt x="334420" y="173107"/>
                  </a:lnTo>
                  <a:lnTo>
                    <a:pt x="299303" y="201159"/>
                  </a:lnTo>
                  <a:lnTo>
                    <a:pt x="265757" y="230976"/>
                  </a:lnTo>
                  <a:lnTo>
                    <a:pt x="233854" y="262487"/>
                  </a:lnTo>
                  <a:lnTo>
                    <a:pt x="203666" y="295620"/>
                  </a:lnTo>
                  <a:lnTo>
                    <a:pt x="175264" y="330305"/>
                  </a:lnTo>
                  <a:lnTo>
                    <a:pt x="148721" y="366471"/>
                  </a:lnTo>
                  <a:lnTo>
                    <a:pt x="124109" y="404046"/>
                  </a:lnTo>
                  <a:lnTo>
                    <a:pt x="101500" y="442960"/>
                  </a:lnTo>
                  <a:lnTo>
                    <a:pt x="80964" y="483141"/>
                  </a:lnTo>
                  <a:lnTo>
                    <a:pt x="62576" y="524518"/>
                  </a:lnTo>
                  <a:lnTo>
                    <a:pt x="46406" y="567021"/>
                  </a:lnTo>
                  <a:lnTo>
                    <a:pt x="32526" y="610578"/>
                  </a:lnTo>
                  <a:lnTo>
                    <a:pt x="21008" y="655119"/>
                  </a:lnTo>
                  <a:lnTo>
                    <a:pt x="11925" y="700571"/>
                  </a:lnTo>
                  <a:lnTo>
                    <a:pt x="5348" y="746865"/>
                  </a:lnTo>
                  <a:lnTo>
                    <a:pt x="1349" y="793929"/>
                  </a:lnTo>
                  <a:lnTo>
                    <a:pt x="0" y="841692"/>
                  </a:lnTo>
                  <a:lnTo>
                    <a:pt x="1349" y="889455"/>
                  </a:lnTo>
                  <a:lnTo>
                    <a:pt x="5348" y="936519"/>
                  </a:lnTo>
                  <a:lnTo>
                    <a:pt x="11925" y="982813"/>
                  </a:lnTo>
                  <a:lnTo>
                    <a:pt x="21008" y="1028265"/>
                  </a:lnTo>
                  <a:lnTo>
                    <a:pt x="32526" y="1072806"/>
                  </a:lnTo>
                  <a:lnTo>
                    <a:pt x="46406" y="1116363"/>
                  </a:lnTo>
                  <a:lnTo>
                    <a:pt x="62576" y="1158866"/>
                  </a:lnTo>
                  <a:lnTo>
                    <a:pt x="80964" y="1200243"/>
                  </a:lnTo>
                  <a:lnTo>
                    <a:pt x="101500" y="1240424"/>
                  </a:lnTo>
                  <a:lnTo>
                    <a:pt x="124109" y="1279338"/>
                  </a:lnTo>
                  <a:lnTo>
                    <a:pt x="148721" y="1316913"/>
                  </a:lnTo>
                  <a:lnTo>
                    <a:pt x="175264" y="1353079"/>
                  </a:lnTo>
                  <a:lnTo>
                    <a:pt x="203666" y="1387764"/>
                  </a:lnTo>
                  <a:lnTo>
                    <a:pt x="233854" y="1420897"/>
                  </a:lnTo>
                  <a:lnTo>
                    <a:pt x="265757" y="1452408"/>
                  </a:lnTo>
                  <a:lnTo>
                    <a:pt x="299303" y="1482225"/>
                  </a:lnTo>
                  <a:lnTo>
                    <a:pt x="334420" y="1510277"/>
                  </a:lnTo>
                  <a:lnTo>
                    <a:pt x="371036" y="1536493"/>
                  </a:lnTo>
                  <a:lnTo>
                    <a:pt x="409079" y="1560803"/>
                  </a:lnTo>
                  <a:lnTo>
                    <a:pt x="448477" y="1583134"/>
                  </a:lnTo>
                  <a:lnTo>
                    <a:pt x="489158" y="1603416"/>
                  </a:lnTo>
                  <a:lnTo>
                    <a:pt x="531051" y="1621579"/>
                  </a:lnTo>
                  <a:lnTo>
                    <a:pt x="574083" y="1637550"/>
                  </a:lnTo>
                  <a:lnTo>
                    <a:pt x="618182" y="1651259"/>
                  </a:lnTo>
                  <a:lnTo>
                    <a:pt x="663276" y="1662635"/>
                  </a:lnTo>
                  <a:lnTo>
                    <a:pt x="709294" y="1671606"/>
                  </a:lnTo>
                  <a:lnTo>
                    <a:pt x="756164" y="1678102"/>
                  </a:lnTo>
                  <a:lnTo>
                    <a:pt x="803813" y="1682052"/>
                  </a:lnTo>
                  <a:lnTo>
                    <a:pt x="852170" y="168338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544321" y="540145"/>
            <a:ext cx="2407285" cy="454659"/>
            <a:chOff x="544321" y="540145"/>
            <a:chExt cx="2407285" cy="454659"/>
          </a:xfrm>
        </p:grpSpPr>
        <p:sp>
          <p:nvSpPr>
            <p:cNvPr id="9" name="object 9"/>
            <p:cNvSpPr/>
            <p:nvPr/>
          </p:nvSpPr>
          <p:spPr>
            <a:xfrm>
              <a:off x="594360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3" y="0"/>
                  </a:moveTo>
                  <a:lnTo>
                    <a:pt x="0" y="0"/>
                  </a:lnTo>
                  <a:lnTo>
                    <a:pt x="0" y="16421"/>
                  </a:lnTo>
                  <a:lnTo>
                    <a:pt x="0" y="37592"/>
                  </a:lnTo>
                  <a:lnTo>
                    <a:pt x="0" y="413791"/>
                  </a:lnTo>
                  <a:lnTo>
                    <a:pt x="371373" y="413791"/>
                  </a:lnTo>
                  <a:lnTo>
                    <a:pt x="371373" y="37592"/>
                  </a:lnTo>
                  <a:lnTo>
                    <a:pt x="371373" y="16421"/>
                  </a:lnTo>
                  <a:lnTo>
                    <a:pt x="371373" y="0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94367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0" y="0"/>
                  </a:moveTo>
                  <a:lnTo>
                    <a:pt x="371393" y="0"/>
                  </a:lnTo>
                  <a:lnTo>
                    <a:pt x="371393" y="413788"/>
                  </a:lnTo>
                  <a:lnTo>
                    <a:pt x="0" y="413788"/>
                  </a:lnTo>
                  <a:lnTo>
                    <a:pt x="0" y="0"/>
                  </a:lnTo>
                  <a:close/>
                </a:path>
              </a:pathLst>
            </a:custGeom>
            <a:ln w="5887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68426" y="559510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3" y="0"/>
                  </a:moveTo>
                  <a:lnTo>
                    <a:pt x="0" y="0"/>
                  </a:lnTo>
                  <a:lnTo>
                    <a:pt x="0" y="21170"/>
                  </a:lnTo>
                  <a:lnTo>
                    <a:pt x="0" y="413791"/>
                  </a:lnTo>
                  <a:lnTo>
                    <a:pt x="371373" y="413791"/>
                  </a:lnTo>
                  <a:lnTo>
                    <a:pt x="371373" y="21170"/>
                  </a:lnTo>
                  <a:lnTo>
                    <a:pt x="371373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15691" y="917820"/>
              <a:ext cx="2035810" cy="0"/>
            </a:xfrm>
            <a:custGeom>
              <a:avLst/>
              <a:gdLst/>
              <a:ahLst/>
              <a:cxnLst/>
              <a:rect l="l" t="t" r="r" b="b"/>
              <a:pathLst>
                <a:path w="2035810">
                  <a:moveTo>
                    <a:pt x="0" y="0"/>
                  </a:moveTo>
                  <a:lnTo>
                    <a:pt x="2035682" y="0"/>
                  </a:lnTo>
                </a:path>
              </a:pathLst>
            </a:custGeom>
            <a:ln w="5929">
              <a:solidFill>
                <a:srgbClr val="AAE0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15691" y="932425"/>
              <a:ext cx="1837055" cy="0"/>
            </a:xfrm>
            <a:custGeom>
              <a:avLst/>
              <a:gdLst/>
              <a:ahLst/>
              <a:cxnLst/>
              <a:rect l="l" t="t" r="r" b="b"/>
              <a:pathLst>
                <a:path w="1837055">
                  <a:moveTo>
                    <a:pt x="0" y="0"/>
                  </a:moveTo>
                  <a:lnTo>
                    <a:pt x="1836669" y="0"/>
                  </a:lnTo>
                </a:path>
              </a:pathLst>
            </a:custGeom>
            <a:ln w="5929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4321" y="580676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0" y="413788"/>
                  </a:moveTo>
                  <a:lnTo>
                    <a:pt x="0" y="413788"/>
                  </a:lnTo>
                  <a:lnTo>
                    <a:pt x="0" y="0"/>
                  </a:lnTo>
                  <a:lnTo>
                    <a:pt x="371370" y="0"/>
                  </a:lnTo>
                  <a:lnTo>
                    <a:pt x="371370" y="413788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59593" y="1180617"/>
            <a:ext cx="572833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marR="278130" algn="just">
              <a:lnSpc>
                <a:spcPct val="100000"/>
              </a:lnSpc>
              <a:spcBef>
                <a:spcPts val="100"/>
              </a:spcBef>
            </a:pPr>
            <a:r>
              <a:rPr sz="1800" spc="20" dirty="0">
                <a:latin typeface="Trebuchet MS"/>
                <a:cs typeface="Trebuchet MS"/>
              </a:rPr>
              <a:t>Use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15" dirty="0">
                <a:latin typeface="Trebuchet MS"/>
                <a:cs typeface="Trebuchet MS"/>
              </a:rPr>
              <a:t>words </a:t>
            </a:r>
            <a:r>
              <a:rPr sz="1800" b="1" spc="-80" dirty="0">
                <a:latin typeface="Trebuchet MS"/>
                <a:cs typeface="Trebuchet MS"/>
              </a:rPr>
              <a:t>what</a:t>
            </a:r>
            <a:r>
              <a:rPr sz="1800" spc="-80" dirty="0">
                <a:latin typeface="Trebuchet MS"/>
                <a:cs typeface="Trebuchet MS"/>
              </a:rPr>
              <a:t>, </a:t>
            </a:r>
            <a:r>
              <a:rPr sz="1800" b="1" spc="-75" dirty="0">
                <a:latin typeface="Trebuchet MS"/>
                <a:cs typeface="Trebuchet MS"/>
              </a:rPr>
              <a:t>which </a:t>
            </a:r>
            <a:r>
              <a:rPr sz="1800" spc="10" dirty="0">
                <a:latin typeface="Trebuchet MS"/>
                <a:cs typeface="Trebuchet MS"/>
              </a:rPr>
              <a:t>and </a:t>
            </a:r>
            <a:r>
              <a:rPr sz="1800" b="1" spc="-35" dirty="0">
                <a:latin typeface="Trebuchet MS"/>
                <a:cs typeface="Trebuchet MS"/>
              </a:rPr>
              <a:t>whose </a:t>
            </a:r>
            <a:r>
              <a:rPr sz="1800" spc="-75" dirty="0">
                <a:latin typeface="Trebuchet MS"/>
                <a:cs typeface="Trebuchet MS"/>
              </a:rPr>
              <a:t>before </a:t>
            </a:r>
            <a:r>
              <a:rPr sz="1800" spc="5" dirty="0">
                <a:latin typeface="Trebuchet MS"/>
                <a:cs typeface="Trebuchet MS"/>
              </a:rPr>
              <a:t>nouns  </a:t>
            </a:r>
            <a:r>
              <a:rPr sz="1800" spc="-125" dirty="0">
                <a:latin typeface="Trebuchet MS"/>
                <a:cs typeface="Trebuchet MS"/>
              </a:rPr>
              <a:t>to </a:t>
            </a:r>
            <a:r>
              <a:rPr sz="1800" spc="15" dirty="0">
                <a:latin typeface="Trebuchet MS"/>
                <a:cs typeface="Trebuchet MS"/>
              </a:rPr>
              <a:t>ask </a:t>
            </a:r>
            <a:r>
              <a:rPr sz="1800" spc="-45" dirty="0">
                <a:latin typeface="Trebuchet MS"/>
                <a:cs typeface="Trebuchet MS"/>
              </a:rPr>
              <a:t>about people </a:t>
            </a:r>
            <a:r>
              <a:rPr sz="1800" spc="-70" dirty="0">
                <a:latin typeface="Trebuchet MS"/>
                <a:cs typeface="Trebuchet MS"/>
              </a:rPr>
              <a:t>or things. </a:t>
            </a:r>
            <a:r>
              <a:rPr sz="1800" spc="-60" dirty="0">
                <a:latin typeface="Trebuchet MS"/>
                <a:cs typeface="Trebuchet MS"/>
              </a:rPr>
              <a:t>These </a:t>
            </a:r>
            <a:r>
              <a:rPr sz="1800" spc="-15" dirty="0">
                <a:latin typeface="Trebuchet MS"/>
                <a:cs typeface="Trebuchet MS"/>
              </a:rPr>
              <a:t>words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spc="-70" dirty="0">
                <a:latin typeface="Trebuchet MS"/>
                <a:cs typeface="Trebuchet MS"/>
              </a:rPr>
              <a:t>called  </a:t>
            </a:r>
            <a:r>
              <a:rPr sz="1800" b="1" spc="-90" dirty="0">
                <a:latin typeface="Trebuchet MS"/>
                <a:cs typeface="Trebuchet MS"/>
              </a:rPr>
              <a:t>interrogative </a:t>
            </a:r>
            <a:r>
              <a:rPr sz="1800" b="1" spc="-85" dirty="0">
                <a:latin typeface="Trebuchet MS"/>
                <a:cs typeface="Trebuchet MS"/>
              </a:rPr>
              <a:t>determiners </a:t>
            </a:r>
            <a:r>
              <a:rPr sz="1800" spc="-70" dirty="0">
                <a:latin typeface="Trebuchet MS"/>
                <a:cs typeface="Trebuchet MS"/>
              </a:rPr>
              <a:t>or </a:t>
            </a:r>
            <a:r>
              <a:rPr sz="1800" b="1" spc="-95" dirty="0">
                <a:latin typeface="Trebuchet MS"/>
                <a:cs typeface="Trebuchet MS"/>
              </a:rPr>
              <a:t>interrrogative</a:t>
            </a:r>
            <a:r>
              <a:rPr sz="1800" b="1" spc="-114" dirty="0">
                <a:latin typeface="Trebuchet MS"/>
                <a:cs typeface="Trebuchet MS"/>
              </a:rPr>
              <a:t> </a:t>
            </a:r>
            <a:r>
              <a:rPr sz="1800" b="1" spc="-100" dirty="0">
                <a:latin typeface="Trebuchet MS"/>
                <a:cs typeface="Trebuchet MS"/>
              </a:rPr>
              <a:t>adjectives</a:t>
            </a:r>
            <a:r>
              <a:rPr sz="1800" spc="-100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527050" y="460667"/>
            <a:ext cx="3769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85" dirty="0">
                <a:latin typeface="Verdana"/>
                <a:cs typeface="Verdana"/>
              </a:rPr>
              <a:t>Interrogative</a:t>
            </a:r>
            <a:r>
              <a:rPr sz="2400" spc="-280" dirty="0">
                <a:latin typeface="Verdana"/>
                <a:cs typeface="Verdana"/>
              </a:rPr>
              <a:t> </a:t>
            </a:r>
            <a:r>
              <a:rPr sz="2400" spc="-75" dirty="0">
                <a:latin typeface="Verdana"/>
                <a:cs typeface="Verdana"/>
              </a:rPr>
              <a:t>Determiners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5634" y="5224703"/>
            <a:ext cx="4374515" cy="3496945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sz="1600" b="1" spc="-30" dirty="0">
                <a:latin typeface="Trebuchet MS"/>
                <a:cs typeface="Trebuchet MS"/>
              </a:rPr>
              <a:t>What </a:t>
            </a:r>
            <a:r>
              <a:rPr sz="1600" spc="-100" dirty="0">
                <a:latin typeface="Trebuchet MS"/>
                <a:cs typeface="Trebuchet MS"/>
              </a:rPr>
              <a:t>time </a:t>
            </a:r>
            <a:r>
              <a:rPr sz="1600" spc="-35" dirty="0">
                <a:latin typeface="Trebuchet MS"/>
                <a:cs typeface="Trebuchet MS"/>
              </a:rPr>
              <a:t>is</a:t>
            </a:r>
            <a:r>
              <a:rPr sz="1600" spc="-130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it?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600" b="1" spc="-30" dirty="0">
                <a:latin typeface="Trebuchet MS"/>
                <a:cs typeface="Trebuchet MS"/>
              </a:rPr>
              <a:t>What </a:t>
            </a:r>
            <a:r>
              <a:rPr sz="1600" spc="-70" dirty="0">
                <a:latin typeface="Trebuchet MS"/>
                <a:cs typeface="Trebuchet MS"/>
              </a:rPr>
              <a:t>color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60" dirty="0">
                <a:latin typeface="Trebuchet MS"/>
                <a:cs typeface="Trebuchet MS"/>
              </a:rPr>
              <a:t>her</a:t>
            </a:r>
            <a:r>
              <a:rPr sz="1600" spc="-210" dirty="0">
                <a:latin typeface="Trebuchet MS"/>
                <a:cs typeface="Trebuchet MS"/>
              </a:rPr>
              <a:t> </a:t>
            </a:r>
            <a:r>
              <a:rPr sz="1600" spc="-20" dirty="0">
                <a:latin typeface="Trebuchet MS"/>
                <a:cs typeface="Trebuchet MS"/>
              </a:rPr>
              <a:t>hair?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600" b="1" spc="-30" dirty="0">
                <a:latin typeface="Trebuchet MS"/>
                <a:cs typeface="Trebuchet MS"/>
              </a:rPr>
              <a:t>What </a:t>
            </a:r>
            <a:r>
              <a:rPr sz="1600" spc="-55" dirty="0">
                <a:latin typeface="Trebuchet MS"/>
                <a:cs typeface="Trebuchet MS"/>
              </a:rPr>
              <a:t>kind </a:t>
            </a:r>
            <a:r>
              <a:rPr sz="1600" spc="-90" dirty="0">
                <a:latin typeface="Trebuchet MS"/>
                <a:cs typeface="Trebuchet MS"/>
              </a:rPr>
              <a:t>of </a:t>
            </a:r>
            <a:r>
              <a:rPr sz="1600" spc="-65" dirty="0">
                <a:latin typeface="Trebuchet MS"/>
                <a:cs typeface="Trebuchet MS"/>
              </a:rPr>
              <a:t>clothes </a:t>
            </a:r>
            <a:r>
              <a:rPr sz="1600" dirty="0">
                <a:latin typeface="Trebuchet MS"/>
                <a:cs typeface="Trebuchet MS"/>
              </a:rPr>
              <a:t>do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-100" dirty="0">
                <a:latin typeface="Trebuchet MS"/>
                <a:cs typeface="Trebuchet MS"/>
              </a:rPr>
              <a:t>like </a:t>
            </a:r>
            <a:r>
              <a:rPr sz="1600" spc="-110" dirty="0">
                <a:latin typeface="Trebuchet MS"/>
                <a:cs typeface="Trebuchet MS"/>
              </a:rPr>
              <a:t>to</a:t>
            </a:r>
            <a:r>
              <a:rPr sz="1600" spc="-320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wear?</a:t>
            </a:r>
            <a:endParaRPr sz="1600">
              <a:latin typeface="Trebuchet MS"/>
              <a:cs typeface="Trebuchet MS"/>
            </a:endParaRPr>
          </a:p>
          <a:p>
            <a:pPr marL="12700" marR="1858645">
              <a:lnSpc>
                <a:spcPct val="129400"/>
              </a:lnSpc>
            </a:pPr>
            <a:r>
              <a:rPr sz="1600" b="1" spc="-60" dirty="0">
                <a:latin typeface="Trebuchet MS"/>
                <a:cs typeface="Trebuchet MS"/>
              </a:rPr>
              <a:t>Which </a:t>
            </a:r>
            <a:r>
              <a:rPr sz="1600" spc="-30" dirty="0">
                <a:latin typeface="Trebuchet MS"/>
                <a:cs typeface="Trebuchet MS"/>
              </a:rPr>
              <a:t>school </a:t>
            </a:r>
            <a:r>
              <a:rPr sz="1600" dirty="0">
                <a:latin typeface="Trebuchet MS"/>
                <a:cs typeface="Trebuchet MS"/>
              </a:rPr>
              <a:t>do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40" dirty="0">
                <a:latin typeface="Trebuchet MS"/>
                <a:cs typeface="Trebuchet MS"/>
              </a:rPr>
              <a:t>go </a:t>
            </a:r>
            <a:r>
              <a:rPr sz="1600" spc="-35" dirty="0">
                <a:latin typeface="Trebuchet MS"/>
                <a:cs typeface="Trebuchet MS"/>
              </a:rPr>
              <a:t>to?  </a:t>
            </a:r>
            <a:r>
              <a:rPr sz="1600" b="1" spc="-60" dirty="0">
                <a:latin typeface="Trebuchet MS"/>
                <a:cs typeface="Trebuchet MS"/>
              </a:rPr>
              <a:t>Which </a:t>
            </a:r>
            <a:r>
              <a:rPr sz="1600" spc="-75" dirty="0">
                <a:latin typeface="Trebuchet MS"/>
                <a:cs typeface="Trebuchet MS"/>
              </a:rPr>
              <a:t>doll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55" dirty="0">
                <a:latin typeface="Trebuchet MS"/>
                <a:cs typeface="Trebuchet MS"/>
              </a:rPr>
              <a:t>your </a:t>
            </a:r>
            <a:r>
              <a:rPr sz="1600" spc="-70" dirty="0">
                <a:latin typeface="Trebuchet MS"/>
                <a:cs typeface="Trebuchet MS"/>
              </a:rPr>
              <a:t>favorite?  </a:t>
            </a:r>
            <a:r>
              <a:rPr sz="1600" b="1" spc="-60" dirty="0">
                <a:latin typeface="Trebuchet MS"/>
                <a:cs typeface="Trebuchet MS"/>
              </a:rPr>
              <a:t>Which </a:t>
            </a:r>
            <a:r>
              <a:rPr sz="1600" spc="-20" dirty="0">
                <a:latin typeface="Trebuchet MS"/>
                <a:cs typeface="Trebuchet MS"/>
              </a:rPr>
              <a:t>road leads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225" dirty="0">
                <a:latin typeface="Trebuchet MS"/>
                <a:cs typeface="Trebuchet MS"/>
              </a:rPr>
              <a:t> </a:t>
            </a:r>
            <a:r>
              <a:rPr sz="1600" spc="15" dirty="0">
                <a:latin typeface="Trebuchet MS"/>
                <a:cs typeface="Trebuchet MS"/>
              </a:rPr>
              <a:t>zoo?  </a:t>
            </a:r>
            <a:r>
              <a:rPr sz="1600" b="1" spc="-60" dirty="0">
                <a:latin typeface="Trebuchet MS"/>
                <a:cs typeface="Trebuchet MS"/>
              </a:rPr>
              <a:t>Which </a:t>
            </a:r>
            <a:r>
              <a:rPr sz="1600" spc="-55" dirty="0">
                <a:latin typeface="Trebuchet MS"/>
                <a:cs typeface="Trebuchet MS"/>
              </a:rPr>
              <a:t>runner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215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winner?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600" spc="10" dirty="0">
                <a:latin typeface="Trebuchet MS"/>
                <a:cs typeface="Trebuchet MS"/>
              </a:rPr>
              <a:t>Do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-25" dirty="0">
                <a:latin typeface="Trebuchet MS"/>
                <a:cs typeface="Trebuchet MS"/>
              </a:rPr>
              <a:t>know </a:t>
            </a:r>
            <a:r>
              <a:rPr sz="1600" b="1" spc="-70" dirty="0">
                <a:latin typeface="Trebuchet MS"/>
                <a:cs typeface="Trebuchet MS"/>
              </a:rPr>
              <a:t>which </a:t>
            </a:r>
            <a:r>
              <a:rPr sz="1600" spc="-80" dirty="0">
                <a:latin typeface="Trebuchet MS"/>
                <a:cs typeface="Trebuchet MS"/>
              </a:rPr>
              <a:t>girl </a:t>
            </a:r>
            <a:r>
              <a:rPr sz="1600" spc="-5" dirty="0">
                <a:latin typeface="Trebuchet MS"/>
                <a:cs typeface="Trebuchet MS"/>
              </a:rPr>
              <a:t>won</a:t>
            </a:r>
            <a:r>
              <a:rPr sz="1600" spc="-305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40" dirty="0">
                <a:latin typeface="Trebuchet MS"/>
                <a:cs typeface="Trebuchet MS"/>
              </a:rPr>
              <a:t>prize?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600" b="1" spc="-25" dirty="0">
                <a:latin typeface="Trebuchet MS"/>
                <a:cs typeface="Trebuchet MS"/>
              </a:rPr>
              <a:t>Whose </a:t>
            </a:r>
            <a:r>
              <a:rPr sz="1600" spc="-85" dirty="0">
                <a:latin typeface="Trebuchet MS"/>
                <a:cs typeface="Trebuchet MS"/>
              </a:rPr>
              <a:t>footprints </a:t>
            </a:r>
            <a:r>
              <a:rPr sz="1600" spc="-40" dirty="0">
                <a:latin typeface="Trebuchet MS"/>
                <a:cs typeface="Trebuchet MS"/>
              </a:rPr>
              <a:t>are</a:t>
            </a:r>
            <a:r>
              <a:rPr sz="1600" spc="-150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these?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600" b="1" spc="-25" dirty="0">
                <a:latin typeface="Trebuchet MS"/>
                <a:cs typeface="Trebuchet MS"/>
              </a:rPr>
              <a:t>Whose </a:t>
            </a:r>
            <a:r>
              <a:rPr sz="1600" spc="-10" dirty="0">
                <a:latin typeface="Trebuchet MS"/>
                <a:cs typeface="Trebuchet MS"/>
              </a:rPr>
              <a:t>baby </a:t>
            </a:r>
            <a:r>
              <a:rPr sz="1600" spc="-35" dirty="0">
                <a:latin typeface="Trebuchet MS"/>
                <a:cs typeface="Trebuchet MS"/>
              </a:rPr>
              <a:t>is</a:t>
            </a:r>
            <a:r>
              <a:rPr sz="1600" spc="-225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this?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600" b="1" spc="-25" dirty="0">
                <a:latin typeface="Trebuchet MS"/>
                <a:cs typeface="Trebuchet MS"/>
              </a:rPr>
              <a:t>Whose </a:t>
            </a:r>
            <a:r>
              <a:rPr sz="1600" spc="25" dirty="0">
                <a:latin typeface="Trebuchet MS"/>
                <a:cs typeface="Trebuchet MS"/>
              </a:rPr>
              <a:t>dog </a:t>
            </a:r>
            <a:r>
              <a:rPr sz="1600" spc="35" dirty="0">
                <a:latin typeface="Trebuchet MS"/>
                <a:cs typeface="Trebuchet MS"/>
              </a:rPr>
              <a:t>was</a:t>
            </a:r>
            <a:r>
              <a:rPr sz="1600" spc="-305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barking 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55" dirty="0">
                <a:latin typeface="Trebuchet MS"/>
                <a:cs typeface="Trebuchet MS"/>
              </a:rPr>
              <a:t>middle </a:t>
            </a:r>
            <a:r>
              <a:rPr sz="1600" spc="-90" dirty="0">
                <a:latin typeface="Trebuchet MS"/>
                <a:cs typeface="Trebuchet MS"/>
              </a:rPr>
              <a:t>of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30" dirty="0">
                <a:latin typeface="Trebuchet MS"/>
                <a:cs typeface="Trebuchet MS"/>
              </a:rPr>
              <a:t>night?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46100" y="1183005"/>
            <a:ext cx="5755005" cy="959485"/>
          </a:xfrm>
          <a:custGeom>
            <a:avLst/>
            <a:gdLst/>
            <a:ahLst/>
            <a:cxnLst/>
            <a:rect l="l" t="t" r="r" b="b"/>
            <a:pathLst>
              <a:path w="5755005" h="959485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845185"/>
                </a:lnTo>
                <a:lnTo>
                  <a:pt x="1785" y="911264"/>
                </a:lnTo>
                <a:lnTo>
                  <a:pt x="14287" y="945197"/>
                </a:lnTo>
                <a:lnTo>
                  <a:pt x="48220" y="957699"/>
                </a:lnTo>
                <a:lnTo>
                  <a:pt x="114300" y="959485"/>
                </a:lnTo>
                <a:lnTo>
                  <a:pt x="5640705" y="959485"/>
                </a:lnTo>
                <a:lnTo>
                  <a:pt x="5706784" y="957699"/>
                </a:lnTo>
                <a:lnTo>
                  <a:pt x="5740717" y="945197"/>
                </a:lnTo>
                <a:lnTo>
                  <a:pt x="5753219" y="911264"/>
                </a:lnTo>
                <a:lnTo>
                  <a:pt x="5755005" y="845185"/>
                </a:lnTo>
                <a:lnTo>
                  <a:pt x="5755005" y="114300"/>
                </a:lnTo>
                <a:lnTo>
                  <a:pt x="5753219" y="48220"/>
                </a:lnTo>
                <a:lnTo>
                  <a:pt x="5740717" y="14287"/>
                </a:lnTo>
                <a:lnTo>
                  <a:pt x="5706784" y="1785"/>
                </a:lnTo>
                <a:lnTo>
                  <a:pt x="5640705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28533" y="4570450"/>
            <a:ext cx="501015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34310" algn="l"/>
              </a:tabLst>
            </a:pPr>
            <a:r>
              <a:rPr sz="1700" b="1" spc="-35" dirty="0">
                <a:latin typeface="Trebuchet MS"/>
                <a:cs typeface="Trebuchet MS"/>
              </a:rPr>
              <a:t>What </a:t>
            </a:r>
            <a:r>
              <a:rPr sz="1700" spc="-45" dirty="0">
                <a:latin typeface="Trebuchet MS"/>
                <a:cs typeface="Trebuchet MS"/>
              </a:rPr>
              <a:t>size </a:t>
            </a:r>
            <a:r>
              <a:rPr sz="1700" dirty="0">
                <a:latin typeface="Trebuchet MS"/>
                <a:cs typeface="Trebuchet MS"/>
              </a:rPr>
              <a:t>do</a:t>
            </a:r>
            <a:r>
              <a:rPr sz="1700" spc="-170" dirty="0">
                <a:latin typeface="Trebuchet MS"/>
                <a:cs typeface="Trebuchet MS"/>
              </a:rPr>
              <a:t> </a:t>
            </a:r>
            <a:r>
              <a:rPr sz="1700" spc="-35" dirty="0">
                <a:latin typeface="Trebuchet MS"/>
                <a:cs typeface="Trebuchet MS"/>
              </a:rPr>
              <a:t>you</a:t>
            </a:r>
            <a:r>
              <a:rPr sz="1700" spc="-80" dirty="0">
                <a:latin typeface="Trebuchet MS"/>
                <a:cs typeface="Trebuchet MS"/>
              </a:rPr>
              <a:t> </a:t>
            </a:r>
            <a:r>
              <a:rPr sz="1700" dirty="0">
                <a:latin typeface="Trebuchet MS"/>
                <a:cs typeface="Trebuchet MS"/>
              </a:rPr>
              <a:t>wear?	</a:t>
            </a:r>
            <a:r>
              <a:rPr sz="1700" b="1" spc="-35" dirty="0">
                <a:latin typeface="Trebuchet MS"/>
                <a:cs typeface="Trebuchet MS"/>
              </a:rPr>
              <a:t>What </a:t>
            </a:r>
            <a:r>
              <a:rPr sz="1700" spc="-60" dirty="0">
                <a:latin typeface="Trebuchet MS"/>
                <a:cs typeface="Trebuchet MS"/>
              </a:rPr>
              <a:t>kind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70" dirty="0">
                <a:latin typeface="Trebuchet MS"/>
                <a:cs typeface="Trebuchet MS"/>
              </a:rPr>
              <a:t>bird </a:t>
            </a:r>
            <a:r>
              <a:rPr sz="1700" spc="-40" dirty="0">
                <a:latin typeface="Trebuchet MS"/>
                <a:cs typeface="Trebuchet MS"/>
              </a:rPr>
              <a:t>is</a:t>
            </a:r>
            <a:r>
              <a:rPr sz="1700" spc="-225" dirty="0">
                <a:latin typeface="Trebuchet MS"/>
                <a:cs typeface="Trebuchet MS"/>
              </a:rPr>
              <a:t> </a:t>
            </a:r>
            <a:r>
              <a:rPr sz="1700" spc="-60" dirty="0">
                <a:latin typeface="Trebuchet MS"/>
                <a:cs typeface="Trebuchet MS"/>
              </a:rPr>
              <a:t>that?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040629" y="8204200"/>
            <a:ext cx="536575" cy="245745"/>
          </a:xfrm>
          <a:custGeom>
            <a:avLst/>
            <a:gdLst/>
            <a:ahLst/>
            <a:cxnLst/>
            <a:rect l="l" t="t" r="r" b="b"/>
            <a:pathLst>
              <a:path w="536575" h="245745">
                <a:moveTo>
                  <a:pt x="0" y="0"/>
                </a:moveTo>
                <a:lnTo>
                  <a:pt x="0" y="245744"/>
                </a:lnTo>
                <a:lnTo>
                  <a:pt x="536575" y="245744"/>
                </a:lnTo>
                <a:lnTo>
                  <a:pt x="536575" y="0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043804" y="8199729"/>
            <a:ext cx="5302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">
              <a:lnSpc>
                <a:spcPct val="100000"/>
              </a:lnSpc>
              <a:spcBef>
                <a:spcPts val="100"/>
              </a:spcBef>
            </a:pPr>
            <a:r>
              <a:rPr sz="1400" b="1" spc="-30" dirty="0">
                <a:solidFill>
                  <a:srgbClr val="00ADEF"/>
                </a:solidFill>
                <a:latin typeface="Trebuchet MS"/>
                <a:cs typeface="Trebuchet MS"/>
              </a:rPr>
              <a:t>whose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040629" y="7930515"/>
            <a:ext cx="536575" cy="245745"/>
          </a:xfrm>
          <a:custGeom>
            <a:avLst/>
            <a:gdLst/>
            <a:ahLst/>
            <a:cxnLst/>
            <a:rect l="l" t="t" r="r" b="b"/>
            <a:pathLst>
              <a:path w="536575" h="245745">
                <a:moveTo>
                  <a:pt x="0" y="0"/>
                </a:moveTo>
                <a:lnTo>
                  <a:pt x="0" y="245744"/>
                </a:lnTo>
                <a:lnTo>
                  <a:pt x="536575" y="245744"/>
                </a:lnTo>
                <a:lnTo>
                  <a:pt x="536575" y="0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043804" y="7926044"/>
            <a:ext cx="5302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100"/>
              </a:spcBef>
            </a:pPr>
            <a:r>
              <a:rPr sz="1400" b="1" spc="-60" dirty="0">
                <a:solidFill>
                  <a:srgbClr val="00ADEF"/>
                </a:solidFill>
                <a:latin typeface="Trebuchet MS"/>
                <a:cs typeface="Trebuchet MS"/>
              </a:rPr>
              <a:t>which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040629" y="7656830"/>
            <a:ext cx="536575" cy="245745"/>
          </a:xfrm>
          <a:custGeom>
            <a:avLst/>
            <a:gdLst/>
            <a:ahLst/>
            <a:cxnLst/>
            <a:rect l="l" t="t" r="r" b="b"/>
            <a:pathLst>
              <a:path w="536575" h="245745">
                <a:moveTo>
                  <a:pt x="0" y="0"/>
                </a:moveTo>
                <a:lnTo>
                  <a:pt x="0" y="245745"/>
                </a:lnTo>
                <a:lnTo>
                  <a:pt x="536575" y="245745"/>
                </a:lnTo>
                <a:lnTo>
                  <a:pt x="536575" y="0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043804" y="7652359"/>
            <a:ext cx="5302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230">
              <a:lnSpc>
                <a:spcPct val="100000"/>
              </a:lnSpc>
              <a:spcBef>
                <a:spcPts val="100"/>
              </a:spcBef>
            </a:pPr>
            <a:r>
              <a:rPr sz="1400" b="1" spc="-40" dirty="0">
                <a:solidFill>
                  <a:srgbClr val="00ADEF"/>
                </a:solidFill>
                <a:latin typeface="Trebuchet MS"/>
                <a:cs typeface="Trebuchet MS"/>
              </a:rPr>
              <a:t>what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591175" y="7372350"/>
            <a:ext cx="852715" cy="13138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pc="10" dirty="0"/>
              <a:t>74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9621" y="6083973"/>
            <a:ext cx="5953125" cy="3096260"/>
            <a:chOff x="339621" y="6083973"/>
            <a:chExt cx="5953125" cy="3096260"/>
          </a:xfrm>
        </p:grpSpPr>
        <p:sp>
          <p:nvSpPr>
            <p:cNvPr id="3" name="object 3"/>
            <p:cNvSpPr/>
            <p:nvPr/>
          </p:nvSpPr>
          <p:spPr>
            <a:xfrm>
              <a:off x="553521" y="6432583"/>
              <a:ext cx="5732145" cy="2408555"/>
            </a:xfrm>
            <a:custGeom>
              <a:avLst/>
              <a:gdLst/>
              <a:ahLst/>
              <a:cxnLst/>
              <a:rect l="l" t="t" r="r" b="b"/>
              <a:pathLst>
                <a:path w="5732145" h="2408554">
                  <a:moveTo>
                    <a:pt x="3818422" y="2408320"/>
                  </a:moveTo>
                  <a:lnTo>
                    <a:pt x="3783690" y="2401680"/>
                  </a:lnTo>
                  <a:lnTo>
                    <a:pt x="3702322" y="2372462"/>
                  </a:lnTo>
                  <a:lnTo>
                    <a:pt x="3667594" y="2365821"/>
                  </a:lnTo>
                  <a:lnTo>
                    <a:pt x="3632862" y="2370248"/>
                  </a:lnTo>
                  <a:lnTo>
                    <a:pt x="3551491" y="2389725"/>
                  </a:lnTo>
                  <a:lnTo>
                    <a:pt x="3516759" y="2394152"/>
                  </a:lnTo>
                  <a:lnTo>
                    <a:pt x="3482027" y="2389725"/>
                  </a:lnTo>
                  <a:lnTo>
                    <a:pt x="3400659" y="2370248"/>
                  </a:lnTo>
                  <a:lnTo>
                    <a:pt x="3365931" y="2365821"/>
                  </a:lnTo>
                  <a:lnTo>
                    <a:pt x="3332438" y="2370248"/>
                  </a:lnTo>
                  <a:lnTo>
                    <a:pt x="3256523" y="2389725"/>
                  </a:lnTo>
                  <a:lnTo>
                    <a:pt x="3223031" y="2394152"/>
                  </a:lnTo>
                  <a:lnTo>
                    <a:pt x="3188303" y="2387511"/>
                  </a:lnTo>
                  <a:lnTo>
                    <a:pt x="3106935" y="2358293"/>
                  </a:lnTo>
                  <a:lnTo>
                    <a:pt x="3072203" y="2351652"/>
                  </a:lnTo>
                  <a:lnTo>
                    <a:pt x="3038712" y="2358293"/>
                  </a:lnTo>
                  <a:lnTo>
                    <a:pt x="2962802" y="2387511"/>
                  </a:lnTo>
                  <a:lnTo>
                    <a:pt x="2929311" y="2394152"/>
                  </a:lnTo>
                  <a:lnTo>
                    <a:pt x="2897060" y="2387511"/>
                  </a:lnTo>
                  <a:lnTo>
                    <a:pt x="2826606" y="2358293"/>
                  </a:lnTo>
                  <a:lnTo>
                    <a:pt x="2794355" y="2351652"/>
                  </a:lnTo>
                  <a:lnTo>
                    <a:pt x="2758382" y="2358293"/>
                  </a:lnTo>
                  <a:lnTo>
                    <a:pt x="2671555" y="2387511"/>
                  </a:lnTo>
                  <a:lnTo>
                    <a:pt x="2635583" y="2394152"/>
                  </a:lnTo>
                  <a:lnTo>
                    <a:pt x="2602092" y="2389725"/>
                  </a:lnTo>
                  <a:lnTo>
                    <a:pt x="2526182" y="2370248"/>
                  </a:lnTo>
                  <a:lnTo>
                    <a:pt x="2492691" y="2365821"/>
                  </a:lnTo>
                  <a:lnTo>
                    <a:pt x="2457959" y="2370248"/>
                  </a:lnTo>
                  <a:lnTo>
                    <a:pt x="2376588" y="2389725"/>
                  </a:lnTo>
                  <a:lnTo>
                    <a:pt x="2341855" y="2394152"/>
                  </a:lnTo>
                  <a:lnTo>
                    <a:pt x="2307127" y="2387511"/>
                  </a:lnTo>
                  <a:lnTo>
                    <a:pt x="2225759" y="2358293"/>
                  </a:lnTo>
                  <a:lnTo>
                    <a:pt x="2191027" y="2351652"/>
                  </a:lnTo>
                  <a:lnTo>
                    <a:pt x="2157536" y="2358293"/>
                  </a:lnTo>
                  <a:lnTo>
                    <a:pt x="2081626" y="2387511"/>
                  </a:lnTo>
                  <a:lnTo>
                    <a:pt x="2048135" y="2394152"/>
                  </a:lnTo>
                  <a:lnTo>
                    <a:pt x="2013403" y="2387511"/>
                  </a:lnTo>
                  <a:lnTo>
                    <a:pt x="1932032" y="2358293"/>
                  </a:lnTo>
                  <a:lnTo>
                    <a:pt x="1897300" y="2351652"/>
                  </a:lnTo>
                  <a:lnTo>
                    <a:pt x="1862572" y="2358293"/>
                  </a:lnTo>
                  <a:lnTo>
                    <a:pt x="1781204" y="2387511"/>
                  </a:lnTo>
                  <a:lnTo>
                    <a:pt x="1746471" y="2394152"/>
                  </a:lnTo>
                  <a:lnTo>
                    <a:pt x="1711739" y="2387511"/>
                  </a:lnTo>
                  <a:lnTo>
                    <a:pt x="1630368" y="2358293"/>
                  </a:lnTo>
                  <a:lnTo>
                    <a:pt x="1595636" y="2351652"/>
                  </a:lnTo>
                  <a:lnTo>
                    <a:pt x="1560907" y="2358293"/>
                  </a:lnTo>
                  <a:lnTo>
                    <a:pt x="1479537" y="2387511"/>
                  </a:lnTo>
                  <a:lnTo>
                    <a:pt x="1444808" y="2394152"/>
                  </a:lnTo>
                  <a:lnTo>
                    <a:pt x="1411316" y="2389725"/>
                  </a:lnTo>
                  <a:lnTo>
                    <a:pt x="1335404" y="2370248"/>
                  </a:lnTo>
                  <a:lnTo>
                    <a:pt x="1301916" y="2365821"/>
                  </a:lnTo>
                  <a:lnTo>
                    <a:pt x="1267183" y="2372462"/>
                  </a:lnTo>
                  <a:lnTo>
                    <a:pt x="1185812" y="2401680"/>
                  </a:lnTo>
                  <a:lnTo>
                    <a:pt x="1151080" y="2408320"/>
                  </a:lnTo>
                  <a:lnTo>
                    <a:pt x="1116351" y="2401680"/>
                  </a:lnTo>
                  <a:lnTo>
                    <a:pt x="1034981" y="2372462"/>
                  </a:lnTo>
                  <a:lnTo>
                    <a:pt x="1000252" y="2365821"/>
                  </a:lnTo>
                  <a:lnTo>
                    <a:pt x="964280" y="2372462"/>
                  </a:lnTo>
                  <a:lnTo>
                    <a:pt x="877453" y="2401680"/>
                  </a:lnTo>
                  <a:lnTo>
                    <a:pt x="841480" y="2408320"/>
                  </a:lnTo>
                  <a:lnTo>
                    <a:pt x="809229" y="2401680"/>
                  </a:lnTo>
                  <a:lnTo>
                    <a:pt x="738775" y="2372462"/>
                  </a:lnTo>
                  <a:lnTo>
                    <a:pt x="706524" y="2365821"/>
                  </a:lnTo>
                  <a:lnTo>
                    <a:pt x="670552" y="2372462"/>
                  </a:lnTo>
                  <a:lnTo>
                    <a:pt x="583725" y="2401680"/>
                  </a:lnTo>
                  <a:lnTo>
                    <a:pt x="547753" y="2408320"/>
                  </a:lnTo>
                  <a:lnTo>
                    <a:pt x="514265" y="2401680"/>
                  </a:lnTo>
                  <a:lnTo>
                    <a:pt x="438353" y="2372462"/>
                  </a:lnTo>
                  <a:lnTo>
                    <a:pt x="404861" y="2365821"/>
                  </a:lnTo>
                  <a:lnTo>
                    <a:pt x="371370" y="2372462"/>
                  </a:lnTo>
                  <a:lnTo>
                    <a:pt x="295459" y="2401680"/>
                  </a:lnTo>
                  <a:lnTo>
                    <a:pt x="261968" y="2408320"/>
                  </a:lnTo>
                  <a:lnTo>
                    <a:pt x="228390" y="2402341"/>
                  </a:lnTo>
                  <a:lnTo>
                    <a:pt x="184392" y="2389249"/>
                  </a:lnTo>
                  <a:lnTo>
                    <a:pt x="136494" y="2376311"/>
                  </a:lnTo>
                  <a:lnTo>
                    <a:pt x="91209" y="2370795"/>
                  </a:lnTo>
                  <a:lnTo>
                    <a:pt x="55056" y="2379970"/>
                  </a:lnTo>
                  <a:lnTo>
                    <a:pt x="30903" y="2355530"/>
                  </a:lnTo>
                  <a:lnTo>
                    <a:pt x="13706" y="2328737"/>
                  </a:lnTo>
                  <a:lnTo>
                    <a:pt x="3419" y="2301002"/>
                  </a:lnTo>
                  <a:lnTo>
                    <a:pt x="0" y="2273735"/>
                  </a:lnTo>
                  <a:lnTo>
                    <a:pt x="7442" y="2241638"/>
                  </a:lnTo>
                  <a:lnTo>
                    <a:pt x="40188" y="2164165"/>
                  </a:lnTo>
                  <a:lnTo>
                    <a:pt x="47630" y="2132068"/>
                  </a:lnTo>
                  <a:lnTo>
                    <a:pt x="40188" y="2102188"/>
                  </a:lnTo>
                  <a:lnTo>
                    <a:pt x="7442" y="2034454"/>
                  </a:lnTo>
                  <a:lnTo>
                    <a:pt x="0" y="2004570"/>
                  </a:lnTo>
                  <a:lnTo>
                    <a:pt x="7442" y="1972473"/>
                  </a:lnTo>
                  <a:lnTo>
                    <a:pt x="40188" y="1895000"/>
                  </a:lnTo>
                  <a:lnTo>
                    <a:pt x="47630" y="1862903"/>
                  </a:lnTo>
                  <a:lnTo>
                    <a:pt x="42668" y="1833023"/>
                  </a:lnTo>
                  <a:lnTo>
                    <a:pt x="20834" y="1765289"/>
                  </a:lnTo>
                  <a:lnTo>
                    <a:pt x="15871" y="1735405"/>
                  </a:lnTo>
                  <a:lnTo>
                    <a:pt x="20834" y="1704415"/>
                  </a:lnTo>
                  <a:lnTo>
                    <a:pt x="42668" y="1631813"/>
                  </a:lnTo>
                  <a:lnTo>
                    <a:pt x="47630" y="1600826"/>
                  </a:lnTo>
                  <a:lnTo>
                    <a:pt x="42668" y="1572049"/>
                  </a:lnTo>
                  <a:lnTo>
                    <a:pt x="20834" y="1509183"/>
                  </a:lnTo>
                  <a:lnTo>
                    <a:pt x="15871" y="1480409"/>
                  </a:lnTo>
                  <a:lnTo>
                    <a:pt x="23314" y="1446098"/>
                  </a:lnTo>
                  <a:lnTo>
                    <a:pt x="56060" y="1358884"/>
                  </a:lnTo>
                  <a:lnTo>
                    <a:pt x="63502" y="1324574"/>
                  </a:lnTo>
                  <a:lnTo>
                    <a:pt x="56060" y="1294694"/>
                  </a:lnTo>
                  <a:lnTo>
                    <a:pt x="23314" y="1226960"/>
                  </a:lnTo>
                  <a:lnTo>
                    <a:pt x="15871" y="1197076"/>
                  </a:lnTo>
                  <a:lnTo>
                    <a:pt x="23314" y="1164979"/>
                  </a:lnTo>
                  <a:lnTo>
                    <a:pt x="56060" y="1087506"/>
                  </a:lnTo>
                  <a:lnTo>
                    <a:pt x="63502" y="1055409"/>
                  </a:lnTo>
                  <a:lnTo>
                    <a:pt x="56060" y="1026635"/>
                  </a:lnTo>
                  <a:lnTo>
                    <a:pt x="23314" y="963772"/>
                  </a:lnTo>
                  <a:lnTo>
                    <a:pt x="15871" y="934999"/>
                  </a:lnTo>
                  <a:lnTo>
                    <a:pt x="23314" y="905115"/>
                  </a:lnTo>
                  <a:lnTo>
                    <a:pt x="56060" y="837378"/>
                  </a:lnTo>
                  <a:lnTo>
                    <a:pt x="63502" y="807494"/>
                  </a:lnTo>
                  <a:lnTo>
                    <a:pt x="58541" y="776507"/>
                  </a:lnTo>
                  <a:lnTo>
                    <a:pt x="36712" y="703905"/>
                  </a:lnTo>
                  <a:lnTo>
                    <a:pt x="31751" y="672915"/>
                  </a:lnTo>
                  <a:lnTo>
                    <a:pt x="39193" y="640818"/>
                  </a:lnTo>
                  <a:lnTo>
                    <a:pt x="71939" y="563345"/>
                  </a:lnTo>
                  <a:lnTo>
                    <a:pt x="79382" y="531248"/>
                  </a:lnTo>
                  <a:lnTo>
                    <a:pt x="71939" y="501364"/>
                  </a:lnTo>
                  <a:lnTo>
                    <a:pt x="39193" y="433630"/>
                  </a:lnTo>
                  <a:lnTo>
                    <a:pt x="31751" y="403750"/>
                  </a:lnTo>
                  <a:lnTo>
                    <a:pt x="39193" y="371653"/>
                  </a:lnTo>
                  <a:lnTo>
                    <a:pt x="71939" y="294180"/>
                  </a:lnTo>
                  <a:lnTo>
                    <a:pt x="79382" y="262083"/>
                  </a:lnTo>
                  <a:lnTo>
                    <a:pt x="71939" y="232200"/>
                  </a:lnTo>
                  <a:lnTo>
                    <a:pt x="39193" y="164468"/>
                  </a:lnTo>
                  <a:lnTo>
                    <a:pt x="31751" y="134585"/>
                  </a:lnTo>
                  <a:lnTo>
                    <a:pt x="39575" y="105280"/>
                  </a:lnTo>
                  <a:lnTo>
                    <a:pt x="58315" y="71833"/>
                  </a:lnTo>
                  <a:lnTo>
                    <a:pt x="80876" y="36250"/>
                  </a:lnTo>
                  <a:lnTo>
                    <a:pt x="100159" y="542"/>
                  </a:lnTo>
                  <a:lnTo>
                    <a:pt x="129834" y="13162"/>
                  </a:lnTo>
                  <a:lnTo>
                    <a:pt x="160710" y="26911"/>
                  </a:lnTo>
                  <a:lnTo>
                    <a:pt x="191839" y="37965"/>
                  </a:lnTo>
                  <a:lnTo>
                    <a:pt x="222274" y="42499"/>
                  </a:lnTo>
                  <a:lnTo>
                    <a:pt x="255766" y="35858"/>
                  </a:lnTo>
                  <a:lnTo>
                    <a:pt x="331678" y="6640"/>
                  </a:lnTo>
                  <a:lnTo>
                    <a:pt x="365166" y="0"/>
                  </a:lnTo>
                  <a:lnTo>
                    <a:pt x="399898" y="6640"/>
                  </a:lnTo>
                  <a:lnTo>
                    <a:pt x="481269" y="35858"/>
                  </a:lnTo>
                  <a:lnTo>
                    <a:pt x="516001" y="42499"/>
                  </a:lnTo>
                  <a:lnTo>
                    <a:pt x="550730" y="35858"/>
                  </a:lnTo>
                  <a:lnTo>
                    <a:pt x="632101" y="6640"/>
                  </a:lnTo>
                  <a:lnTo>
                    <a:pt x="666829" y="0"/>
                  </a:lnTo>
                  <a:lnTo>
                    <a:pt x="701562" y="6640"/>
                  </a:lnTo>
                  <a:lnTo>
                    <a:pt x="782933" y="35858"/>
                  </a:lnTo>
                  <a:lnTo>
                    <a:pt x="817665" y="42499"/>
                  </a:lnTo>
                  <a:lnTo>
                    <a:pt x="851153" y="35858"/>
                  </a:lnTo>
                  <a:lnTo>
                    <a:pt x="927065" y="6640"/>
                  </a:lnTo>
                  <a:lnTo>
                    <a:pt x="960557" y="0"/>
                  </a:lnTo>
                  <a:lnTo>
                    <a:pt x="995289" y="6640"/>
                  </a:lnTo>
                  <a:lnTo>
                    <a:pt x="1076661" y="35858"/>
                  </a:lnTo>
                  <a:lnTo>
                    <a:pt x="1111393" y="42499"/>
                  </a:lnTo>
                  <a:lnTo>
                    <a:pt x="1146121" y="35858"/>
                  </a:lnTo>
                  <a:lnTo>
                    <a:pt x="1227489" y="6640"/>
                  </a:lnTo>
                  <a:lnTo>
                    <a:pt x="1262221" y="0"/>
                  </a:lnTo>
                  <a:lnTo>
                    <a:pt x="1295712" y="6640"/>
                  </a:lnTo>
                  <a:lnTo>
                    <a:pt x="1371622" y="35858"/>
                  </a:lnTo>
                  <a:lnTo>
                    <a:pt x="1405113" y="42499"/>
                  </a:lnTo>
                  <a:lnTo>
                    <a:pt x="1439845" y="35858"/>
                  </a:lnTo>
                  <a:lnTo>
                    <a:pt x="1521216" y="6640"/>
                  </a:lnTo>
                  <a:lnTo>
                    <a:pt x="1555949" y="0"/>
                  </a:lnTo>
                  <a:lnTo>
                    <a:pt x="1590676" y="6640"/>
                  </a:lnTo>
                  <a:lnTo>
                    <a:pt x="1672045" y="35858"/>
                  </a:lnTo>
                  <a:lnTo>
                    <a:pt x="1706777" y="42499"/>
                  </a:lnTo>
                  <a:lnTo>
                    <a:pt x="1741509" y="35858"/>
                  </a:lnTo>
                  <a:lnTo>
                    <a:pt x="1822880" y="6640"/>
                  </a:lnTo>
                  <a:lnTo>
                    <a:pt x="1857612" y="0"/>
                  </a:lnTo>
                  <a:lnTo>
                    <a:pt x="1892340" y="6640"/>
                  </a:lnTo>
                  <a:lnTo>
                    <a:pt x="1973708" y="35858"/>
                  </a:lnTo>
                  <a:lnTo>
                    <a:pt x="2008440" y="42499"/>
                  </a:lnTo>
                  <a:lnTo>
                    <a:pt x="2041931" y="35858"/>
                  </a:lnTo>
                  <a:lnTo>
                    <a:pt x="2117841" y="6640"/>
                  </a:lnTo>
                  <a:lnTo>
                    <a:pt x="2151332" y="0"/>
                  </a:lnTo>
                  <a:lnTo>
                    <a:pt x="2187305" y="6640"/>
                  </a:lnTo>
                  <a:lnTo>
                    <a:pt x="2274132" y="35858"/>
                  </a:lnTo>
                  <a:lnTo>
                    <a:pt x="2310104" y="42499"/>
                  </a:lnTo>
                  <a:lnTo>
                    <a:pt x="2343595" y="35858"/>
                  </a:lnTo>
                  <a:lnTo>
                    <a:pt x="2419505" y="6640"/>
                  </a:lnTo>
                  <a:lnTo>
                    <a:pt x="2452996" y="0"/>
                  </a:lnTo>
                  <a:lnTo>
                    <a:pt x="2487728" y="6640"/>
                  </a:lnTo>
                  <a:lnTo>
                    <a:pt x="2569100" y="35858"/>
                  </a:lnTo>
                  <a:lnTo>
                    <a:pt x="2603832" y="42499"/>
                  </a:lnTo>
                  <a:lnTo>
                    <a:pt x="2638563" y="35858"/>
                  </a:lnTo>
                  <a:lnTo>
                    <a:pt x="2719929" y="6640"/>
                  </a:lnTo>
                  <a:lnTo>
                    <a:pt x="2754660" y="0"/>
                  </a:lnTo>
                  <a:lnTo>
                    <a:pt x="2789392" y="6640"/>
                  </a:lnTo>
                  <a:lnTo>
                    <a:pt x="2870763" y="35858"/>
                  </a:lnTo>
                  <a:lnTo>
                    <a:pt x="2905495" y="42499"/>
                  </a:lnTo>
                  <a:lnTo>
                    <a:pt x="2938983" y="35858"/>
                  </a:lnTo>
                  <a:lnTo>
                    <a:pt x="3014895" y="6640"/>
                  </a:lnTo>
                  <a:lnTo>
                    <a:pt x="3048388" y="0"/>
                  </a:lnTo>
                  <a:lnTo>
                    <a:pt x="3084360" y="6640"/>
                  </a:lnTo>
                  <a:lnTo>
                    <a:pt x="3171187" y="35858"/>
                  </a:lnTo>
                  <a:lnTo>
                    <a:pt x="3207159" y="42499"/>
                  </a:lnTo>
                  <a:lnTo>
                    <a:pt x="3240650" y="35858"/>
                  </a:lnTo>
                  <a:lnTo>
                    <a:pt x="3316560" y="6640"/>
                  </a:lnTo>
                  <a:lnTo>
                    <a:pt x="3350051" y="0"/>
                  </a:lnTo>
                  <a:lnTo>
                    <a:pt x="3384783" y="6640"/>
                  </a:lnTo>
                  <a:lnTo>
                    <a:pt x="3466151" y="35858"/>
                  </a:lnTo>
                  <a:lnTo>
                    <a:pt x="3500879" y="42499"/>
                  </a:lnTo>
                  <a:lnTo>
                    <a:pt x="3535612" y="38072"/>
                  </a:lnTo>
                  <a:lnTo>
                    <a:pt x="3616983" y="18595"/>
                  </a:lnTo>
                  <a:lnTo>
                    <a:pt x="3651715" y="14168"/>
                  </a:lnTo>
                  <a:lnTo>
                    <a:pt x="3686447" y="18595"/>
                  </a:lnTo>
                  <a:lnTo>
                    <a:pt x="3767815" y="38072"/>
                  </a:lnTo>
                  <a:lnTo>
                    <a:pt x="3802543" y="42499"/>
                  </a:lnTo>
                  <a:lnTo>
                    <a:pt x="3837275" y="38072"/>
                  </a:lnTo>
                  <a:lnTo>
                    <a:pt x="3918646" y="18595"/>
                  </a:lnTo>
                  <a:lnTo>
                    <a:pt x="3953379" y="14168"/>
                  </a:lnTo>
                  <a:lnTo>
                    <a:pt x="3988111" y="18595"/>
                  </a:lnTo>
                  <a:lnTo>
                    <a:pt x="4069479" y="38072"/>
                  </a:lnTo>
                  <a:lnTo>
                    <a:pt x="4104207" y="42499"/>
                  </a:lnTo>
                  <a:lnTo>
                    <a:pt x="4138939" y="38072"/>
                  </a:lnTo>
                  <a:lnTo>
                    <a:pt x="4220310" y="18595"/>
                  </a:lnTo>
                  <a:lnTo>
                    <a:pt x="4255042" y="14168"/>
                  </a:lnTo>
                  <a:lnTo>
                    <a:pt x="4289771" y="18595"/>
                  </a:lnTo>
                  <a:lnTo>
                    <a:pt x="4371141" y="38072"/>
                  </a:lnTo>
                  <a:lnTo>
                    <a:pt x="4405870" y="42499"/>
                  </a:lnTo>
                  <a:lnTo>
                    <a:pt x="4440603" y="35858"/>
                  </a:lnTo>
                  <a:lnTo>
                    <a:pt x="4521974" y="6640"/>
                  </a:lnTo>
                  <a:lnTo>
                    <a:pt x="4556706" y="0"/>
                  </a:lnTo>
                  <a:lnTo>
                    <a:pt x="4591435" y="6640"/>
                  </a:lnTo>
                  <a:lnTo>
                    <a:pt x="4672808" y="35858"/>
                  </a:lnTo>
                  <a:lnTo>
                    <a:pt x="4707542" y="42499"/>
                  </a:lnTo>
                  <a:lnTo>
                    <a:pt x="4742269" y="35858"/>
                  </a:lnTo>
                  <a:lnTo>
                    <a:pt x="4823638" y="6640"/>
                  </a:lnTo>
                  <a:lnTo>
                    <a:pt x="4858370" y="0"/>
                  </a:lnTo>
                  <a:lnTo>
                    <a:pt x="4891861" y="6640"/>
                  </a:lnTo>
                  <a:lnTo>
                    <a:pt x="4967771" y="35858"/>
                  </a:lnTo>
                  <a:lnTo>
                    <a:pt x="5001262" y="42499"/>
                  </a:lnTo>
                  <a:lnTo>
                    <a:pt x="5035994" y="35858"/>
                  </a:lnTo>
                  <a:lnTo>
                    <a:pt x="5117365" y="6640"/>
                  </a:lnTo>
                  <a:lnTo>
                    <a:pt x="5152097" y="0"/>
                  </a:lnTo>
                  <a:lnTo>
                    <a:pt x="5186825" y="6640"/>
                  </a:lnTo>
                  <a:lnTo>
                    <a:pt x="5268193" y="35858"/>
                  </a:lnTo>
                  <a:lnTo>
                    <a:pt x="5302925" y="42499"/>
                  </a:lnTo>
                  <a:lnTo>
                    <a:pt x="5337658" y="35858"/>
                  </a:lnTo>
                  <a:lnTo>
                    <a:pt x="5419029" y="6640"/>
                  </a:lnTo>
                  <a:lnTo>
                    <a:pt x="5453761" y="0"/>
                  </a:lnTo>
                  <a:lnTo>
                    <a:pt x="5488489" y="6640"/>
                  </a:lnTo>
                  <a:lnTo>
                    <a:pt x="5569857" y="35858"/>
                  </a:lnTo>
                  <a:lnTo>
                    <a:pt x="5604589" y="42499"/>
                  </a:lnTo>
                  <a:lnTo>
                    <a:pt x="5629489" y="40357"/>
                  </a:lnTo>
                  <a:lnTo>
                    <a:pt x="5647236" y="34429"/>
                  </a:lnTo>
                  <a:lnTo>
                    <a:pt x="5661717" y="25462"/>
                  </a:lnTo>
                  <a:lnTo>
                    <a:pt x="5676815" y="14202"/>
                  </a:lnTo>
                  <a:lnTo>
                    <a:pt x="5701231" y="48383"/>
                  </a:lnTo>
                  <a:lnTo>
                    <a:pt x="5718305" y="81761"/>
                  </a:lnTo>
                  <a:lnTo>
                    <a:pt x="5728332" y="113226"/>
                  </a:lnTo>
                  <a:lnTo>
                    <a:pt x="5731609" y="141666"/>
                  </a:lnTo>
                  <a:lnTo>
                    <a:pt x="5724167" y="174870"/>
                  </a:lnTo>
                  <a:lnTo>
                    <a:pt x="5691421" y="257214"/>
                  </a:lnTo>
                  <a:lnTo>
                    <a:pt x="5683979" y="290414"/>
                  </a:lnTo>
                  <a:lnTo>
                    <a:pt x="5691421" y="320298"/>
                  </a:lnTo>
                  <a:lnTo>
                    <a:pt x="5724167" y="388032"/>
                  </a:lnTo>
                  <a:lnTo>
                    <a:pt x="5731609" y="417912"/>
                  </a:lnTo>
                  <a:lnTo>
                    <a:pt x="5724167" y="448902"/>
                  </a:lnTo>
                  <a:lnTo>
                    <a:pt x="5691421" y="521507"/>
                  </a:lnTo>
                  <a:lnTo>
                    <a:pt x="5683979" y="552498"/>
                  </a:lnTo>
                  <a:lnTo>
                    <a:pt x="5691421" y="581274"/>
                  </a:lnTo>
                  <a:lnTo>
                    <a:pt x="5724167" y="644138"/>
                  </a:lnTo>
                  <a:lnTo>
                    <a:pt x="5731609" y="672915"/>
                  </a:lnTo>
                  <a:lnTo>
                    <a:pt x="5724167" y="703905"/>
                  </a:lnTo>
                  <a:lnTo>
                    <a:pt x="5691421" y="776507"/>
                  </a:lnTo>
                  <a:lnTo>
                    <a:pt x="5683979" y="807494"/>
                  </a:lnTo>
                  <a:lnTo>
                    <a:pt x="5691421" y="839591"/>
                  </a:lnTo>
                  <a:lnTo>
                    <a:pt x="5724167" y="917064"/>
                  </a:lnTo>
                  <a:lnTo>
                    <a:pt x="5731609" y="949161"/>
                  </a:lnTo>
                  <a:lnTo>
                    <a:pt x="5724167" y="980151"/>
                  </a:lnTo>
                  <a:lnTo>
                    <a:pt x="5691421" y="1052756"/>
                  </a:lnTo>
                  <a:lnTo>
                    <a:pt x="5683979" y="1083746"/>
                  </a:lnTo>
                  <a:lnTo>
                    <a:pt x="5688940" y="1114734"/>
                  </a:lnTo>
                  <a:lnTo>
                    <a:pt x="5710769" y="1187338"/>
                  </a:lnTo>
                  <a:lnTo>
                    <a:pt x="5715730" y="1218325"/>
                  </a:lnTo>
                  <a:lnTo>
                    <a:pt x="5708288" y="1249316"/>
                  </a:lnTo>
                  <a:lnTo>
                    <a:pt x="5675542" y="1321921"/>
                  </a:lnTo>
                  <a:lnTo>
                    <a:pt x="5668099" y="1352911"/>
                  </a:lnTo>
                  <a:lnTo>
                    <a:pt x="5675542" y="1380577"/>
                  </a:lnTo>
                  <a:lnTo>
                    <a:pt x="5708288" y="1438570"/>
                  </a:lnTo>
                  <a:lnTo>
                    <a:pt x="5715730" y="1466240"/>
                  </a:lnTo>
                  <a:lnTo>
                    <a:pt x="5708288" y="1499445"/>
                  </a:lnTo>
                  <a:lnTo>
                    <a:pt x="5675542" y="1581788"/>
                  </a:lnTo>
                  <a:lnTo>
                    <a:pt x="5668099" y="1614988"/>
                  </a:lnTo>
                  <a:lnTo>
                    <a:pt x="5675542" y="1644872"/>
                  </a:lnTo>
                  <a:lnTo>
                    <a:pt x="5708288" y="1712606"/>
                  </a:lnTo>
                  <a:lnTo>
                    <a:pt x="5715730" y="1742486"/>
                  </a:lnTo>
                  <a:lnTo>
                    <a:pt x="5708288" y="1774584"/>
                  </a:lnTo>
                  <a:lnTo>
                    <a:pt x="5675542" y="1852059"/>
                  </a:lnTo>
                  <a:lnTo>
                    <a:pt x="5668099" y="1884153"/>
                  </a:lnTo>
                  <a:lnTo>
                    <a:pt x="5675542" y="1914037"/>
                  </a:lnTo>
                  <a:lnTo>
                    <a:pt x="5708288" y="1981771"/>
                  </a:lnTo>
                  <a:lnTo>
                    <a:pt x="5715730" y="2011651"/>
                  </a:lnTo>
                  <a:lnTo>
                    <a:pt x="5705806" y="2043749"/>
                  </a:lnTo>
                  <a:lnTo>
                    <a:pt x="5662143" y="2121224"/>
                  </a:lnTo>
                  <a:lnTo>
                    <a:pt x="5652220" y="2153318"/>
                  </a:lnTo>
                  <a:lnTo>
                    <a:pt x="5659662" y="2182094"/>
                  </a:lnTo>
                  <a:lnTo>
                    <a:pt x="5692408" y="2244958"/>
                  </a:lnTo>
                  <a:lnTo>
                    <a:pt x="5699851" y="2273735"/>
                  </a:lnTo>
                  <a:lnTo>
                    <a:pt x="5693339" y="2324673"/>
                  </a:lnTo>
                  <a:lnTo>
                    <a:pt x="5674548" y="2362497"/>
                  </a:lnTo>
                  <a:lnTo>
                    <a:pt x="5644593" y="2386044"/>
                  </a:lnTo>
                  <a:lnTo>
                    <a:pt x="5604589" y="2394152"/>
                  </a:lnTo>
                  <a:lnTo>
                    <a:pt x="5572338" y="2387511"/>
                  </a:lnTo>
                  <a:lnTo>
                    <a:pt x="5501884" y="2358293"/>
                  </a:lnTo>
                  <a:lnTo>
                    <a:pt x="5469633" y="2351652"/>
                  </a:lnTo>
                  <a:lnTo>
                    <a:pt x="5436145" y="2358293"/>
                  </a:lnTo>
                  <a:lnTo>
                    <a:pt x="5360233" y="2387511"/>
                  </a:lnTo>
                  <a:lnTo>
                    <a:pt x="5326741" y="2394152"/>
                  </a:lnTo>
                  <a:lnTo>
                    <a:pt x="5292009" y="2387511"/>
                  </a:lnTo>
                  <a:lnTo>
                    <a:pt x="5210641" y="2358293"/>
                  </a:lnTo>
                  <a:lnTo>
                    <a:pt x="5175913" y="2351652"/>
                  </a:lnTo>
                  <a:lnTo>
                    <a:pt x="5139939" y="2358293"/>
                  </a:lnTo>
                  <a:lnTo>
                    <a:pt x="5053110" y="2387511"/>
                  </a:lnTo>
                  <a:lnTo>
                    <a:pt x="5017141" y="2394152"/>
                  </a:lnTo>
                  <a:lnTo>
                    <a:pt x="4982409" y="2387511"/>
                  </a:lnTo>
                  <a:lnTo>
                    <a:pt x="4901038" y="2358293"/>
                  </a:lnTo>
                  <a:lnTo>
                    <a:pt x="4866306" y="2351652"/>
                  </a:lnTo>
                  <a:lnTo>
                    <a:pt x="4832815" y="2358293"/>
                  </a:lnTo>
                  <a:lnTo>
                    <a:pt x="4756904" y="2387511"/>
                  </a:lnTo>
                  <a:lnTo>
                    <a:pt x="4723413" y="2394152"/>
                  </a:lnTo>
                  <a:lnTo>
                    <a:pt x="4688681" y="2387511"/>
                  </a:lnTo>
                  <a:lnTo>
                    <a:pt x="4607310" y="2358293"/>
                  </a:lnTo>
                  <a:lnTo>
                    <a:pt x="4572578" y="2351652"/>
                  </a:lnTo>
                  <a:lnTo>
                    <a:pt x="4537850" y="2358293"/>
                  </a:lnTo>
                  <a:lnTo>
                    <a:pt x="4456482" y="2387511"/>
                  </a:lnTo>
                  <a:lnTo>
                    <a:pt x="4421750" y="2394152"/>
                  </a:lnTo>
                  <a:lnTo>
                    <a:pt x="4387018" y="2389725"/>
                  </a:lnTo>
                  <a:lnTo>
                    <a:pt x="4305650" y="2370248"/>
                  </a:lnTo>
                  <a:lnTo>
                    <a:pt x="4270922" y="2365821"/>
                  </a:lnTo>
                  <a:lnTo>
                    <a:pt x="4236189" y="2370248"/>
                  </a:lnTo>
                  <a:lnTo>
                    <a:pt x="4154818" y="2389725"/>
                  </a:lnTo>
                  <a:lnTo>
                    <a:pt x="4120086" y="2394152"/>
                  </a:lnTo>
                  <a:lnTo>
                    <a:pt x="4085354" y="2389725"/>
                  </a:lnTo>
                  <a:lnTo>
                    <a:pt x="4003986" y="2370248"/>
                  </a:lnTo>
                  <a:lnTo>
                    <a:pt x="3969258" y="2365821"/>
                  </a:lnTo>
                  <a:lnTo>
                    <a:pt x="3934526" y="2372462"/>
                  </a:lnTo>
                  <a:lnTo>
                    <a:pt x="3853155" y="2401680"/>
                  </a:lnTo>
                  <a:lnTo>
                    <a:pt x="3818422" y="2408320"/>
                  </a:lnTo>
                  <a:close/>
                </a:path>
              </a:pathLst>
            </a:custGeom>
            <a:solidFill>
              <a:srgbClr val="BC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53521" y="6432583"/>
              <a:ext cx="5732145" cy="2408555"/>
            </a:xfrm>
            <a:custGeom>
              <a:avLst/>
              <a:gdLst/>
              <a:ahLst/>
              <a:cxnLst/>
              <a:rect l="l" t="t" r="r" b="b"/>
              <a:pathLst>
                <a:path w="5732145" h="2408554">
                  <a:moveTo>
                    <a:pt x="100159" y="542"/>
                  </a:moveTo>
                  <a:lnTo>
                    <a:pt x="129834" y="13162"/>
                  </a:lnTo>
                  <a:lnTo>
                    <a:pt x="160710" y="26911"/>
                  </a:lnTo>
                  <a:lnTo>
                    <a:pt x="191839" y="37965"/>
                  </a:lnTo>
                  <a:lnTo>
                    <a:pt x="222274" y="42499"/>
                  </a:lnTo>
                  <a:lnTo>
                    <a:pt x="255766" y="35858"/>
                  </a:lnTo>
                  <a:lnTo>
                    <a:pt x="293723" y="21249"/>
                  </a:lnTo>
                  <a:lnTo>
                    <a:pt x="331678" y="6640"/>
                  </a:lnTo>
                  <a:lnTo>
                    <a:pt x="365166" y="0"/>
                  </a:lnTo>
                  <a:lnTo>
                    <a:pt x="399898" y="6640"/>
                  </a:lnTo>
                  <a:lnTo>
                    <a:pt x="440584" y="21249"/>
                  </a:lnTo>
                  <a:lnTo>
                    <a:pt x="481269" y="35858"/>
                  </a:lnTo>
                  <a:lnTo>
                    <a:pt x="516001" y="42499"/>
                  </a:lnTo>
                  <a:lnTo>
                    <a:pt x="550730" y="35858"/>
                  </a:lnTo>
                  <a:lnTo>
                    <a:pt x="591415" y="21249"/>
                  </a:lnTo>
                  <a:lnTo>
                    <a:pt x="632101" y="6640"/>
                  </a:lnTo>
                  <a:lnTo>
                    <a:pt x="666829" y="0"/>
                  </a:lnTo>
                  <a:lnTo>
                    <a:pt x="701562" y="6640"/>
                  </a:lnTo>
                  <a:lnTo>
                    <a:pt x="742247" y="21249"/>
                  </a:lnTo>
                  <a:lnTo>
                    <a:pt x="782933" y="35858"/>
                  </a:lnTo>
                  <a:lnTo>
                    <a:pt x="817665" y="42499"/>
                  </a:lnTo>
                  <a:lnTo>
                    <a:pt x="851153" y="35858"/>
                  </a:lnTo>
                  <a:lnTo>
                    <a:pt x="889108" y="21249"/>
                  </a:lnTo>
                  <a:lnTo>
                    <a:pt x="927065" y="6640"/>
                  </a:lnTo>
                  <a:lnTo>
                    <a:pt x="960557" y="0"/>
                  </a:lnTo>
                  <a:lnTo>
                    <a:pt x="995289" y="6640"/>
                  </a:lnTo>
                  <a:lnTo>
                    <a:pt x="1035975" y="21249"/>
                  </a:lnTo>
                  <a:lnTo>
                    <a:pt x="1076661" y="35858"/>
                  </a:lnTo>
                  <a:lnTo>
                    <a:pt x="1111393" y="42499"/>
                  </a:lnTo>
                  <a:lnTo>
                    <a:pt x="1146121" y="35858"/>
                  </a:lnTo>
                  <a:lnTo>
                    <a:pt x="1186804" y="21249"/>
                  </a:lnTo>
                  <a:lnTo>
                    <a:pt x="1227489" y="6640"/>
                  </a:lnTo>
                  <a:lnTo>
                    <a:pt x="1262221" y="0"/>
                  </a:lnTo>
                  <a:lnTo>
                    <a:pt x="1295712" y="6640"/>
                  </a:lnTo>
                  <a:lnTo>
                    <a:pt x="1333667" y="21249"/>
                  </a:lnTo>
                  <a:lnTo>
                    <a:pt x="1371622" y="35858"/>
                  </a:lnTo>
                  <a:lnTo>
                    <a:pt x="1405113" y="42499"/>
                  </a:lnTo>
                  <a:lnTo>
                    <a:pt x="1439845" y="35858"/>
                  </a:lnTo>
                  <a:lnTo>
                    <a:pt x="1480531" y="21249"/>
                  </a:lnTo>
                  <a:lnTo>
                    <a:pt x="1521216" y="6640"/>
                  </a:lnTo>
                  <a:lnTo>
                    <a:pt x="1555949" y="0"/>
                  </a:lnTo>
                  <a:lnTo>
                    <a:pt x="1590676" y="6640"/>
                  </a:lnTo>
                  <a:lnTo>
                    <a:pt x="1631360" y="21249"/>
                  </a:lnTo>
                  <a:lnTo>
                    <a:pt x="1672045" y="35858"/>
                  </a:lnTo>
                  <a:lnTo>
                    <a:pt x="1706777" y="42499"/>
                  </a:lnTo>
                  <a:lnTo>
                    <a:pt x="1741509" y="35858"/>
                  </a:lnTo>
                  <a:lnTo>
                    <a:pt x="1782194" y="21249"/>
                  </a:lnTo>
                  <a:lnTo>
                    <a:pt x="1822880" y="6640"/>
                  </a:lnTo>
                  <a:lnTo>
                    <a:pt x="1857612" y="0"/>
                  </a:lnTo>
                  <a:lnTo>
                    <a:pt x="1892340" y="6640"/>
                  </a:lnTo>
                  <a:lnTo>
                    <a:pt x="1933023" y="21249"/>
                  </a:lnTo>
                  <a:lnTo>
                    <a:pt x="1973708" y="35858"/>
                  </a:lnTo>
                  <a:lnTo>
                    <a:pt x="2008440" y="42499"/>
                  </a:lnTo>
                  <a:lnTo>
                    <a:pt x="2041931" y="35858"/>
                  </a:lnTo>
                  <a:lnTo>
                    <a:pt x="2079886" y="21249"/>
                  </a:lnTo>
                  <a:lnTo>
                    <a:pt x="2117841" y="6640"/>
                  </a:lnTo>
                  <a:lnTo>
                    <a:pt x="2151332" y="0"/>
                  </a:lnTo>
                  <a:lnTo>
                    <a:pt x="2187305" y="6640"/>
                  </a:lnTo>
                  <a:lnTo>
                    <a:pt x="2230718" y="21249"/>
                  </a:lnTo>
                  <a:lnTo>
                    <a:pt x="2274132" y="35858"/>
                  </a:lnTo>
                  <a:lnTo>
                    <a:pt x="2310104" y="42499"/>
                  </a:lnTo>
                  <a:lnTo>
                    <a:pt x="2343595" y="35858"/>
                  </a:lnTo>
                  <a:lnTo>
                    <a:pt x="2381550" y="21249"/>
                  </a:lnTo>
                  <a:lnTo>
                    <a:pt x="2419505" y="6640"/>
                  </a:lnTo>
                  <a:lnTo>
                    <a:pt x="2452996" y="0"/>
                  </a:lnTo>
                  <a:lnTo>
                    <a:pt x="2487728" y="6640"/>
                  </a:lnTo>
                  <a:lnTo>
                    <a:pt x="2528414" y="21249"/>
                  </a:lnTo>
                  <a:lnTo>
                    <a:pt x="2569100" y="35858"/>
                  </a:lnTo>
                  <a:lnTo>
                    <a:pt x="2603832" y="42499"/>
                  </a:lnTo>
                  <a:lnTo>
                    <a:pt x="2638563" y="35858"/>
                  </a:lnTo>
                  <a:lnTo>
                    <a:pt x="2679246" y="21249"/>
                  </a:lnTo>
                  <a:lnTo>
                    <a:pt x="2719929" y="6640"/>
                  </a:lnTo>
                  <a:lnTo>
                    <a:pt x="2754660" y="0"/>
                  </a:lnTo>
                  <a:lnTo>
                    <a:pt x="2789392" y="6640"/>
                  </a:lnTo>
                  <a:lnTo>
                    <a:pt x="2830078" y="21249"/>
                  </a:lnTo>
                  <a:lnTo>
                    <a:pt x="2870763" y="35858"/>
                  </a:lnTo>
                  <a:lnTo>
                    <a:pt x="2905495" y="42499"/>
                  </a:lnTo>
                  <a:lnTo>
                    <a:pt x="2938983" y="35858"/>
                  </a:lnTo>
                  <a:lnTo>
                    <a:pt x="2976939" y="21249"/>
                  </a:lnTo>
                  <a:lnTo>
                    <a:pt x="3014895" y="6640"/>
                  </a:lnTo>
                  <a:lnTo>
                    <a:pt x="3048388" y="0"/>
                  </a:lnTo>
                  <a:lnTo>
                    <a:pt x="3084360" y="6640"/>
                  </a:lnTo>
                  <a:lnTo>
                    <a:pt x="3127773" y="21249"/>
                  </a:lnTo>
                  <a:lnTo>
                    <a:pt x="3171187" y="35858"/>
                  </a:lnTo>
                  <a:lnTo>
                    <a:pt x="3207159" y="42499"/>
                  </a:lnTo>
                  <a:lnTo>
                    <a:pt x="3240650" y="35858"/>
                  </a:lnTo>
                  <a:lnTo>
                    <a:pt x="3278605" y="21249"/>
                  </a:lnTo>
                  <a:lnTo>
                    <a:pt x="3316560" y="6640"/>
                  </a:lnTo>
                  <a:lnTo>
                    <a:pt x="3350051" y="0"/>
                  </a:lnTo>
                  <a:lnTo>
                    <a:pt x="3384783" y="6640"/>
                  </a:lnTo>
                  <a:lnTo>
                    <a:pt x="3425468" y="21249"/>
                  </a:lnTo>
                  <a:lnTo>
                    <a:pt x="3466151" y="35858"/>
                  </a:lnTo>
                  <a:lnTo>
                    <a:pt x="3500879" y="42499"/>
                  </a:lnTo>
                  <a:lnTo>
                    <a:pt x="3535612" y="38072"/>
                  </a:lnTo>
                  <a:lnTo>
                    <a:pt x="3576297" y="28334"/>
                  </a:lnTo>
                  <a:lnTo>
                    <a:pt x="3616983" y="18595"/>
                  </a:lnTo>
                  <a:lnTo>
                    <a:pt x="3651715" y="14168"/>
                  </a:lnTo>
                  <a:lnTo>
                    <a:pt x="3686447" y="18595"/>
                  </a:lnTo>
                  <a:lnTo>
                    <a:pt x="3727132" y="28334"/>
                  </a:lnTo>
                  <a:lnTo>
                    <a:pt x="3767815" y="38072"/>
                  </a:lnTo>
                  <a:lnTo>
                    <a:pt x="3802543" y="42499"/>
                  </a:lnTo>
                  <a:lnTo>
                    <a:pt x="3837275" y="38072"/>
                  </a:lnTo>
                  <a:lnTo>
                    <a:pt x="3877961" y="28334"/>
                  </a:lnTo>
                  <a:lnTo>
                    <a:pt x="3918646" y="18595"/>
                  </a:lnTo>
                  <a:lnTo>
                    <a:pt x="3953379" y="14168"/>
                  </a:lnTo>
                  <a:lnTo>
                    <a:pt x="3988111" y="18595"/>
                  </a:lnTo>
                  <a:lnTo>
                    <a:pt x="4028795" y="28334"/>
                  </a:lnTo>
                  <a:lnTo>
                    <a:pt x="4069479" y="38072"/>
                  </a:lnTo>
                  <a:lnTo>
                    <a:pt x="4104207" y="42499"/>
                  </a:lnTo>
                  <a:lnTo>
                    <a:pt x="4138939" y="38072"/>
                  </a:lnTo>
                  <a:lnTo>
                    <a:pt x="4179624" y="28334"/>
                  </a:lnTo>
                  <a:lnTo>
                    <a:pt x="4220310" y="18595"/>
                  </a:lnTo>
                  <a:lnTo>
                    <a:pt x="4255042" y="14168"/>
                  </a:lnTo>
                  <a:lnTo>
                    <a:pt x="4289771" y="18595"/>
                  </a:lnTo>
                  <a:lnTo>
                    <a:pt x="4330456" y="28334"/>
                  </a:lnTo>
                  <a:lnTo>
                    <a:pt x="4371141" y="38072"/>
                  </a:lnTo>
                  <a:lnTo>
                    <a:pt x="4405870" y="42499"/>
                  </a:lnTo>
                  <a:lnTo>
                    <a:pt x="4440603" y="35858"/>
                  </a:lnTo>
                  <a:lnTo>
                    <a:pt x="4481288" y="21249"/>
                  </a:lnTo>
                  <a:lnTo>
                    <a:pt x="4521974" y="6640"/>
                  </a:lnTo>
                  <a:lnTo>
                    <a:pt x="4556706" y="0"/>
                  </a:lnTo>
                  <a:lnTo>
                    <a:pt x="4591435" y="6640"/>
                  </a:lnTo>
                  <a:lnTo>
                    <a:pt x="4632121" y="21249"/>
                  </a:lnTo>
                  <a:lnTo>
                    <a:pt x="4672808" y="35858"/>
                  </a:lnTo>
                  <a:lnTo>
                    <a:pt x="4707542" y="42499"/>
                  </a:lnTo>
                  <a:lnTo>
                    <a:pt x="4742269" y="35858"/>
                  </a:lnTo>
                  <a:lnTo>
                    <a:pt x="4782953" y="21249"/>
                  </a:lnTo>
                  <a:lnTo>
                    <a:pt x="4823638" y="6640"/>
                  </a:lnTo>
                  <a:lnTo>
                    <a:pt x="4858370" y="0"/>
                  </a:lnTo>
                  <a:lnTo>
                    <a:pt x="4891861" y="6640"/>
                  </a:lnTo>
                  <a:lnTo>
                    <a:pt x="4929816" y="21249"/>
                  </a:lnTo>
                  <a:lnTo>
                    <a:pt x="4967771" y="35858"/>
                  </a:lnTo>
                  <a:lnTo>
                    <a:pt x="5001262" y="42499"/>
                  </a:lnTo>
                  <a:lnTo>
                    <a:pt x="5035994" y="35858"/>
                  </a:lnTo>
                  <a:lnTo>
                    <a:pt x="5076680" y="21249"/>
                  </a:lnTo>
                  <a:lnTo>
                    <a:pt x="5117365" y="6640"/>
                  </a:lnTo>
                  <a:lnTo>
                    <a:pt x="5152097" y="0"/>
                  </a:lnTo>
                  <a:lnTo>
                    <a:pt x="5186825" y="6640"/>
                  </a:lnTo>
                  <a:lnTo>
                    <a:pt x="5227509" y="21249"/>
                  </a:lnTo>
                  <a:lnTo>
                    <a:pt x="5268193" y="35858"/>
                  </a:lnTo>
                  <a:lnTo>
                    <a:pt x="5302925" y="42499"/>
                  </a:lnTo>
                  <a:lnTo>
                    <a:pt x="5337658" y="35858"/>
                  </a:lnTo>
                  <a:lnTo>
                    <a:pt x="5378343" y="21249"/>
                  </a:lnTo>
                  <a:lnTo>
                    <a:pt x="5419029" y="6640"/>
                  </a:lnTo>
                  <a:lnTo>
                    <a:pt x="5453761" y="0"/>
                  </a:lnTo>
                  <a:lnTo>
                    <a:pt x="5488489" y="6640"/>
                  </a:lnTo>
                  <a:lnTo>
                    <a:pt x="5529172" y="21249"/>
                  </a:lnTo>
                  <a:lnTo>
                    <a:pt x="5569857" y="35858"/>
                  </a:lnTo>
                  <a:lnTo>
                    <a:pt x="5604589" y="42499"/>
                  </a:lnTo>
                  <a:lnTo>
                    <a:pt x="5629489" y="40357"/>
                  </a:lnTo>
                  <a:lnTo>
                    <a:pt x="5647236" y="34429"/>
                  </a:lnTo>
                  <a:lnTo>
                    <a:pt x="5661717" y="25462"/>
                  </a:lnTo>
                  <a:lnTo>
                    <a:pt x="5676815" y="14202"/>
                  </a:lnTo>
                  <a:lnTo>
                    <a:pt x="5701231" y="48383"/>
                  </a:lnTo>
                  <a:lnTo>
                    <a:pt x="5718305" y="81761"/>
                  </a:lnTo>
                  <a:lnTo>
                    <a:pt x="5728332" y="113226"/>
                  </a:lnTo>
                  <a:lnTo>
                    <a:pt x="5731609" y="141666"/>
                  </a:lnTo>
                  <a:lnTo>
                    <a:pt x="5724167" y="174870"/>
                  </a:lnTo>
                  <a:lnTo>
                    <a:pt x="5707794" y="216043"/>
                  </a:lnTo>
                  <a:lnTo>
                    <a:pt x="5691421" y="257214"/>
                  </a:lnTo>
                  <a:lnTo>
                    <a:pt x="5683979" y="290414"/>
                  </a:lnTo>
                  <a:lnTo>
                    <a:pt x="5691421" y="320298"/>
                  </a:lnTo>
                  <a:lnTo>
                    <a:pt x="5707794" y="354165"/>
                  </a:lnTo>
                  <a:lnTo>
                    <a:pt x="5724167" y="388032"/>
                  </a:lnTo>
                  <a:lnTo>
                    <a:pt x="5731609" y="417912"/>
                  </a:lnTo>
                  <a:lnTo>
                    <a:pt x="5724167" y="448902"/>
                  </a:lnTo>
                  <a:lnTo>
                    <a:pt x="5707794" y="485205"/>
                  </a:lnTo>
                  <a:lnTo>
                    <a:pt x="5691421" y="521507"/>
                  </a:lnTo>
                  <a:lnTo>
                    <a:pt x="5683979" y="552498"/>
                  </a:lnTo>
                  <a:lnTo>
                    <a:pt x="5691421" y="581274"/>
                  </a:lnTo>
                  <a:lnTo>
                    <a:pt x="5707794" y="612706"/>
                  </a:lnTo>
                  <a:lnTo>
                    <a:pt x="5724167" y="644138"/>
                  </a:lnTo>
                  <a:lnTo>
                    <a:pt x="5731609" y="672915"/>
                  </a:lnTo>
                  <a:lnTo>
                    <a:pt x="5724167" y="703905"/>
                  </a:lnTo>
                  <a:lnTo>
                    <a:pt x="5707794" y="740207"/>
                  </a:lnTo>
                  <a:lnTo>
                    <a:pt x="5691421" y="776507"/>
                  </a:lnTo>
                  <a:lnTo>
                    <a:pt x="5683979" y="807494"/>
                  </a:lnTo>
                  <a:lnTo>
                    <a:pt x="5691421" y="839591"/>
                  </a:lnTo>
                  <a:lnTo>
                    <a:pt x="5707794" y="878327"/>
                  </a:lnTo>
                  <a:lnTo>
                    <a:pt x="5724167" y="917064"/>
                  </a:lnTo>
                  <a:lnTo>
                    <a:pt x="5731609" y="949161"/>
                  </a:lnTo>
                  <a:lnTo>
                    <a:pt x="5724167" y="980151"/>
                  </a:lnTo>
                  <a:lnTo>
                    <a:pt x="5707794" y="1016453"/>
                  </a:lnTo>
                  <a:lnTo>
                    <a:pt x="5691421" y="1052756"/>
                  </a:lnTo>
                  <a:lnTo>
                    <a:pt x="5683979" y="1083746"/>
                  </a:lnTo>
                  <a:lnTo>
                    <a:pt x="5688940" y="1114734"/>
                  </a:lnTo>
                  <a:lnTo>
                    <a:pt x="5699854" y="1151036"/>
                  </a:lnTo>
                  <a:lnTo>
                    <a:pt x="5710769" y="1187338"/>
                  </a:lnTo>
                  <a:lnTo>
                    <a:pt x="5715730" y="1218325"/>
                  </a:lnTo>
                  <a:lnTo>
                    <a:pt x="5708288" y="1249316"/>
                  </a:lnTo>
                  <a:lnTo>
                    <a:pt x="5691915" y="1285618"/>
                  </a:lnTo>
                  <a:lnTo>
                    <a:pt x="5675542" y="1321921"/>
                  </a:lnTo>
                  <a:lnTo>
                    <a:pt x="5668099" y="1352911"/>
                  </a:lnTo>
                  <a:lnTo>
                    <a:pt x="5675542" y="1380577"/>
                  </a:lnTo>
                  <a:lnTo>
                    <a:pt x="5691915" y="1409573"/>
                  </a:lnTo>
                  <a:lnTo>
                    <a:pt x="5708288" y="1438570"/>
                  </a:lnTo>
                  <a:lnTo>
                    <a:pt x="5715730" y="1466240"/>
                  </a:lnTo>
                  <a:lnTo>
                    <a:pt x="5708288" y="1499445"/>
                  </a:lnTo>
                  <a:lnTo>
                    <a:pt x="5691915" y="1540617"/>
                  </a:lnTo>
                  <a:lnTo>
                    <a:pt x="5675542" y="1581788"/>
                  </a:lnTo>
                  <a:lnTo>
                    <a:pt x="5668099" y="1614988"/>
                  </a:lnTo>
                  <a:lnTo>
                    <a:pt x="5675542" y="1644872"/>
                  </a:lnTo>
                  <a:lnTo>
                    <a:pt x="5691915" y="1678740"/>
                  </a:lnTo>
                  <a:lnTo>
                    <a:pt x="5708288" y="1712606"/>
                  </a:lnTo>
                  <a:lnTo>
                    <a:pt x="5715730" y="1742486"/>
                  </a:lnTo>
                  <a:lnTo>
                    <a:pt x="5708288" y="1774584"/>
                  </a:lnTo>
                  <a:lnTo>
                    <a:pt x="5691915" y="1813322"/>
                  </a:lnTo>
                  <a:lnTo>
                    <a:pt x="5675542" y="1852059"/>
                  </a:lnTo>
                  <a:lnTo>
                    <a:pt x="5668099" y="1884153"/>
                  </a:lnTo>
                  <a:lnTo>
                    <a:pt x="5675542" y="1914037"/>
                  </a:lnTo>
                  <a:lnTo>
                    <a:pt x="5691915" y="1947904"/>
                  </a:lnTo>
                  <a:lnTo>
                    <a:pt x="5708288" y="1981771"/>
                  </a:lnTo>
                  <a:lnTo>
                    <a:pt x="5715730" y="2011651"/>
                  </a:lnTo>
                  <a:lnTo>
                    <a:pt x="5705806" y="2043749"/>
                  </a:lnTo>
                  <a:lnTo>
                    <a:pt x="5683975" y="2082487"/>
                  </a:lnTo>
                  <a:lnTo>
                    <a:pt x="5662143" y="2121224"/>
                  </a:lnTo>
                  <a:lnTo>
                    <a:pt x="5652220" y="2153318"/>
                  </a:lnTo>
                  <a:lnTo>
                    <a:pt x="5659662" y="2182094"/>
                  </a:lnTo>
                  <a:lnTo>
                    <a:pt x="5676035" y="2213526"/>
                  </a:lnTo>
                  <a:lnTo>
                    <a:pt x="5692408" y="2244958"/>
                  </a:lnTo>
                  <a:lnTo>
                    <a:pt x="5699851" y="2273735"/>
                  </a:lnTo>
                  <a:lnTo>
                    <a:pt x="5693339" y="2324673"/>
                  </a:lnTo>
                  <a:lnTo>
                    <a:pt x="5674548" y="2362497"/>
                  </a:lnTo>
                  <a:lnTo>
                    <a:pt x="5644593" y="2386044"/>
                  </a:lnTo>
                  <a:lnTo>
                    <a:pt x="5604589" y="2394152"/>
                  </a:lnTo>
                  <a:lnTo>
                    <a:pt x="5572338" y="2387511"/>
                  </a:lnTo>
                  <a:lnTo>
                    <a:pt x="5537111" y="2372902"/>
                  </a:lnTo>
                  <a:lnTo>
                    <a:pt x="5501884" y="2358293"/>
                  </a:lnTo>
                  <a:lnTo>
                    <a:pt x="5469633" y="2351652"/>
                  </a:lnTo>
                  <a:lnTo>
                    <a:pt x="5436145" y="2358293"/>
                  </a:lnTo>
                  <a:lnTo>
                    <a:pt x="5398190" y="2372902"/>
                  </a:lnTo>
                  <a:lnTo>
                    <a:pt x="5360233" y="2387511"/>
                  </a:lnTo>
                  <a:lnTo>
                    <a:pt x="5326741" y="2394152"/>
                  </a:lnTo>
                  <a:lnTo>
                    <a:pt x="5292009" y="2387511"/>
                  </a:lnTo>
                  <a:lnTo>
                    <a:pt x="5251324" y="2372902"/>
                  </a:lnTo>
                  <a:lnTo>
                    <a:pt x="5210641" y="2358293"/>
                  </a:lnTo>
                  <a:lnTo>
                    <a:pt x="5175913" y="2351652"/>
                  </a:lnTo>
                  <a:lnTo>
                    <a:pt x="5139939" y="2358293"/>
                  </a:lnTo>
                  <a:lnTo>
                    <a:pt x="5096524" y="2372902"/>
                  </a:lnTo>
                  <a:lnTo>
                    <a:pt x="5053110" y="2387511"/>
                  </a:lnTo>
                  <a:lnTo>
                    <a:pt x="5017141" y="2394152"/>
                  </a:lnTo>
                  <a:lnTo>
                    <a:pt x="4982409" y="2387511"/>
                  </a:lnTo>
                  <a:lnTo>
                    <a:pt x="4941723" y="2372902"/>
                  </a:lnTo>
                  <a:lnTo>
                    <a:pt x="4901038" y="2358293"/>
                  </a:lnTo>
                  <a:lnTo>
                    <a:pt x="4866306" y="2351652"/>
                  </a:lnTo>
                  <a:lnTo>
                    <a:pt x="4832815" y="2358293"/>
                  </a:lnTo>
                  <a:lnTo>
                    <a:pt x="4794859" y="2372902"/>
                  </a:lnTo>
                  <a:lnTo>
                    <a:pt x="4756904" y="2387511"/>
                  </a:lnTo>
                  <a:lnTo>
                    <a:pt x="4723413" y="2394152"/>
                  </a:lnTo>
                  <a:lnTo>
                    <a:pt x="4688681" y="2387511"/>
                  </a:lnTo>
                  <a:lnTo>
                    <a:pt x="4647996" y="2372902"/>
                  </a:lnTo>
                  <a:lnTo>
                    <a:pt x="4607310" y="2358293"/>
                  </a:lnTo>
                  <a:lnTo>
                    <a:pt x="4572578" y="2351652"/>
                  </a:lnTo>
                  <a:lnTo>
                    <a:pt x="4537850" y="2358293"/>
                  </a:lnTo>
                  <a:lnTo>
                    <a:pt x="4497167" y="2372902"/>
                  </a:lnTo>
                  <a:lnTo>
                    <a:pt x="4456482" y="2387511"/>
                  </a:lnTo>
                  <a:lnTo>
                    <a:pt x="4421750" y="2394152"/>
                  </a:lnTo>
                  <a:lnTo>
                    <a:pt x="4387018" y="2389725"/>
                  </a:lnTo>
                  <a:lnTo>
                    <a:pt x="4346333" y="2379986"/>
                  </a:lnTo>
                  <a:lnTo>
                    <a:pt x="4305650" y="2370248"/>
                  </a:lnTo>
                  <a:lnTo>
                    <a:pt x="4270922" y="2365821"/>
                  </a:lnTo>
                  <a:lnTo>
                    <a:pt x="4236189" y="2370248"/>
                  </a:lnTo>
                  <a:lnTo>
                    <a:pt x="4195504" y="2379986"/>
                  </a:lnTo>
                  <a:lnTo>
                    <a:pt x="4154818" y="2389725"/>
                  </a:lnTo>
                  <a:lnTo>
                    <a:pt x="4120086" y="2394152"/>
                  </a:lnTo>
                  <a:lnTo>
                    <a:pt x="4085354" y="2389725"/>
                  </a:lnTo>
                  <a:lnTo>
                    <a:pt x="4044669" y="2379986"/>
                  </a:lnTo>
                  <a:lnTo>
                    <a:pt x="4003986" y="2370248"/>
                  </a:lnTo>
                  <a:lnTo>
                    <a:pt x="3969258" y="2365821"/>
                  </a:lnTo>
                  <a:lnTo>
                    <a:pt x="3934526" y="2372462"/>
                  </a:lnTo>
                  <a:lnTo>
                    <a:pt x="3893840" y="2387071"/>
                  </a:lnTo>
                  <a:lnTo>
                    <a:pt x="3853155" y="2401680"/>
                  </a:lnTo>
                  <a:lnTo>
                    <a:pt x="3818422" y="2408320"/>
                  </a:lnTo>
                  <a:lnTo>
                    <a:pt x="3783690" y="2401680"/>
                  </a:lnTo>
                  <a:lnTo>
                    <a:pt x="3743006" y="2387071"/>
                  </a:lnTo>
                  <a:lnTo>
                    <a:pt x="3702322" y="2372462"/>
                  </a:lnTo>
                  <a:lnTo>
                    <a:pt x="3667594" y="2365821"/>
                  </a:lnTo>
                  <a:lnTo>
                    <a:pt x="3632862" y="2370248"/>
                  </a:lnTo>
                  <a:lnTo>
                    <a:pt x="3592177" y="2379986"/>
                  </a:lnTo>
                  <a:lnTo>
                    <a:pt x="3551491" y="2389725"/>
                  </a:lnTo>
                  <a:lnTo>
                    <a:pt x="3516759" y="2394152"/>
                  </a:lnTo>
                  <a:lnTo>
                    <a:pt x="3482027" y="2389725"/>
                  </a:lnTo>
                  <a:lnTo>
                    <a:pt x="3441342" y="2379986"/>
                  </a:lnTo>
                  <a:lnTo>
                    <a:pt x="3400659" y="2370248"/>
                  </a:lnTo>
                  <a:lnTo>
                    <a:pt x="3365931" y="2365821"/>
                  </a:lnTo>
                  <a:lnTo>
                    <a:pt x="3332438" y="2370248"/>
                  </a:lnTo>
                  <a:lnTo>
                    <a:pt x="3294481" y="2379986"/>
                  </a:lnTo>
                  <a:lnTo>
                    <a:pt x="3256523" y="2389725"/>
                  </a:lnTo>
                  <a:lnTo>
                    <a:pt x="3223031" y="2394152"/>
                  </a:lnTo>
                  <a:lnTo>
                    <a:pt x="3188303" y="2387511"/>
                  </a:lnTo>
                  <a:lnTo>
                    <a:pt x="3147620" y="2372902"/>
                  </a:lnTo>
                  <a:lnTo>
                    <a:pt x="3106935" y="2358293"/>
                  </a:lnTo>
                  <a:lnTo>
                    <a:pt x="3072203" y="2351652"/>
                  </a:lnTo>
                  <a:lnTo>
                    <a:pt x="3038712" y="2358293"/>
                  </a:lnTo>
                  <a:lnTo>
                    <a:pt x="3000757" y="2372902"/>
                  </a:lnTo>
                  <a:lnTo>
                    <a:pt x="2962802" y="2387511"/>
                  </a:lnTo>
                  <a:lnTo>
                    <a:pt x="2929311" y="2394152"/>
                  </a:lnTo>
                  <a:lnTo>
                    <a:pt x="2897060" y="2387511"/>
                  </a:lnTo>
                  <a:lnTo>
                    <a:pt x="2861833" y="2372902"/>
                  </a:lnTo>
                  <a:lnTo>
                    <a:pt x="2826606" y="2358293"/>
                  </a:lnTo>
                  <a:lnTo>
                    <a:pt x="2794355" y="2351652"/>
                  </a:lnTo>
                  <a:lnTo>
                    <a:pt x="2758382" y="2358293"/>
                  </a:lnTo>
                  <a:lnTo>
                    <a:pt x="2714969" y="2372902"/>
                  </a:lnTo>
                  <a:lnTo>
                    <a:pt x="2671555" y="2387511"/>
                  </a:lnTo>
                  <a:lnTo>
                    <a:pt x="2635583" y="2394152"/>
                  </a:lnTo>
                  <a:lnTo>
                    <a:pt x="2602092" y="2389725"/>
                  </a:lnTo>
                  <a:lnTo>
                    <a:pt x="2564137" y="2379986"/>
                  </a:lnTo>
                  <a:lnTo>
                    <a:pt x="2526182" y="2370248"/>
                  </a:lnTo>
                  <a:lnTo>
                    <a:pt x="2492691" y="2365821"/>
                  </a:lnTo>
                  <a:lnTo>
                    <a:pt x="2457959" y="2370248"/>
                  </a:lnTo>
                  <a:lnTo>
                    <a:pt x="2417273" y="2379986"/>
                  </a:lnTo>
                  <a:lnTo>
                    <a:pt x="2376588" y="2389725"/>
                  </a:lnTo>
                  <a:lnTo>
                    <a:pt x="2341855" y="2394152"/>
                  </a:lnTo>
                  <a:lnTo>
                    <a:pt x="2307127" y="2387511"/>
                  </a:lnTo>
                  <a:lnTo>
                    <a:pt x="2266444" y="2372902"/>
                  </a:lnTo>
                  <a:lnTo>
                    <a:pt x="2225759" y="2358293"/>
                  </a:lnTo>
                  <a:lnTo>
                    <a:pt x="2191027" y="2351652"/>
                  </a:lnTo>
                  <a:lnTo>
                    <a:pt x="2157536" y="2358293"/>
                  </a:lnTo>
                  <a:lnTo>
                    <a:pt x="2119581" y="2372902"/>
                  </a:lnTo>
                  <a:lnTo>
                    <a:pt x="2081626" y="2387511"/>
                  </a:lnTo>
                  <a:lnTo>
                    <a:pt x="2048135" y="2394152"/>
                  </a:lnTo>
                  <a:lnTo>
                    <a:pt x="2013403" y="2387511"/>
                  </a:lnTo>
                  <a:lnTo>
                    <a:pt x="1972717" y="2372902"/>
                  </a:lnTo>
                  <a:lnTo>
                    <a:pt x="1932032" y="2358293"/>
                  </a:lnTo>
                  <a:lnTo>
                    <a:pt x="1897300" y="2351652"/>
                  </a:lnTo>
                  <a:lnTo>
                    <a:pt x="1862572" y="2358293"/>
                  </a:lnTo>
                  <a:lnTo>
                    <a:pt x="1821888" y="2372902"/>
                  </a:lnTo>
                  <a:lnTo>
                    <a:pt x="1781204" y="2387511"/>
                  </a:lnTo>
                  <a:lnTo>
                    <a:pt x="1746471" y="2394152"/>
                  </a:lnTo>
                  <a:lnTo>
                    <a:pt x="1711739" y="2387511"/>
                  </a:lnTo>
                  <a:lnTo>
                    <a:pt x="1671054" y="2372902"/>
                  </a:lnTo>
                  <a:lnTo>
                    <a:pt x="1630368" y="2358293"/>
                  </a:lnTo>
                  <a:lnTo>
                    <a:pt x="1595636" y="2351652"/>
                  </a:lnTo>
                  <a:lnTo>
                    <a:pt x="1560907" y="2358293"/>
                  </a:lnTo>
                  <a:lnTo>
                    <a:pt x="1520222" y="2372902"/>
                  </a:lnTo>
                  <a:lnTo>
                    <a:pt x="1479537" y="2387511"/>
                  </a:lnTo>
                  <a:lnTo>
                    <a:pt x="1444808" y="2394152"/>
                  </a:lnTo>
                  <a:lnTo>
                    <a:pt x="1411316" y="2389725"/>
                  </a:lnTo>
                  <a:lnTo>
                    <a:pt x="1373359" y="2379986"/>
                  </a:lnTo>
                  <a:lnTo>
                    <a:pt x="1335404" y="2370248"/>
                  </a:lnTo>
                  <a:lnTo>
                    <a:pt x="1301916" y="2365821"/>
                  </a:lnTo>
                  <a:lnTo>
                    <a:pt x="1267183" y="2372462"/>
                  </a:lnTo>
                  <a:lnTo>
                    <a:pt x="1226498" y="2387071"/>
                  </a:lnTo>
                  <a:lnTo>
                    <a:pt x="1185812" y="2401680"/>
                  </a:lnTo>
                  <a:lnTo>
                    <a:pt x="1151080" y="2408320"/>
                  </a:lnTo>
                  <a:lnTo>
                    <a:pt x="1116351" y="2401680"/>
                  </a:lnTo>
                  <a:lnTo>
                    <a:pt x="1075666" y="2387071"/>
                  </a:lnTo>
                  <a:lnTo>
                    <a:pt x="1034981" y="2372462"/>
                  </a:lnTo>
                  <a:lnTo>
                    <a:pt x="1000252" y="2365821"/>
                  </a:lnTo>
                  <a:lnTo>
                    <a:pt x="964280" y="2372462"/>
                  </a:lnTo>
                  <a:lnTo>
                    <a:pt x="920866" y="2387071"/>
                  </a:lnTo>
                  <a:lnTo>
                    <a:pt x="877453" y="2401680"/>
                  </a:lnTo>
                  <a:lnTo>
                    <a:pt x="841480" y="2408320"/>
                  </a:lnTo>
                  <a:lnTo>
                    <a:pt x="809229" y="2401680"/>
                  </a:lnTo>
                  <a:lnTo>
                    <a:pt x="774002" y="2387071"/>
                  </a:lnTo>
                  <a:lnTo>
                    <a:pt x="738775" y="2372462"/>
                  </a:lnTo>
                  <a:lnTo>
                    <a:pt x="706524" y="2365821"/>
                  </a:lnTo>
                  <a:lnTo>
                    <a:pt x="670552" y="2372462"/>
                  </a:lnTo>
                  <a:lnTo>
                    <a:pt x="627138" y="2387071"/>
                  </a:lnTo>
                  <a:lnTo>
                    <a:pt x="583725" y="2401680"/>
                  </a:lnTo>
                  <a:lnTo>
                    <a:pt x="547753" y="2408320"/>
                  </a:lnTo>
                  <a:lnTo>
                    <a:pt x="514265" y="2401680"/>
                  </a:lnTo>
                  <a:lnTo>
                    <a:pt x="476309" y="2387071"/>
                  </a:lnTo>
                  <a:lnTo>
                    <a:pt x="438353" y="2372462"/>
                  </a:lnTo>
                  <a:lnTo>
                    <a:pt x="404861" y="2365821"/>
                  </a:lnTo>
                  <a:lnTo>
                    <a:pt x="371370" y="2372462"/>
                  </a:lnTo>
                  <a:lnTo>
                    <a:pt x="333414" y="2387071"/>
                  </a:lnTo>
                  <a:lnTo>
                    <a:pt x="295459" y="2401680"/>
                  </a:lnTo>
                  <a:lnTo>
                    <a:pt x="261968" y="2408320"/>
                  </a:lnTo>
                  <a:lnTo>
                    <a:pt x="228390" y="2402341"/>
                  </a:lnTo>
                  <a:lnTo>
                    <a:pt x="184392" y="2389249"/>
                  </a:lnTo>
                  <a:lnTo>
                    <a:pt x="136494" y="2376311"/>
                  </a:lnTo>
                  <a:lnTo>
                    <a:pt x="91209" y="2370795"/>
                  </a:lnTo>
                  <a:lnTo>
                    <a:pt x="55056" y="2379970"/>
                  </a:lnTo>
                  <a:lnTo>
                    <a:pt x="30903" y="2355530"/>
                  </a:lnTo>
                  <a:lnTo>
                    <a:pt x="13706" y="2328737"/>
                  </a:lnTo>
                  <a:lnTo>
                    <a:pt x="3419" y="2301002"/>
                  </a:lnTo>
                  <a:lnTo>
                    <a:pt x="0" y="2273735"/>
                  </a:lnTo>
                  <a:lnTo>
                    <a:pt x="7442" y="2241638"/>
                  </a:lnTo>
                  <a:lnTo>
                    <a:pt x="23815" y="2202901"/>
                  </a:lnTo>
                  <a:lnTo>
                    <a:pt x="40188" y="2164165"/>
                  </a:lnTo>
                  <a:lnTo>
                    <a:pt x="47630" y="2132068"/>
                  </a:lnTo>
                  <a:lnTo>
                    <a:pt x="40188" y="2102188"/>
                  </a:lnTo>
                  <a:lnTo>
                    <a:pt x="23815" y="2068321"/>
                  </a:lnTo>
                  <a:lnTo>
                    <a:pt x="7442" y="2034454"/>
                  </a:lnTo>
                  <a:lnTo>
                    <a:pt x="0" y="2004570"/>
                  </a:lnTo>
                  <a:lnTo>
                    <a:pt x="7442" y="1972473"/>
                  </a:lnTo>
                  <a:lnTo>
                    <a:pt x="23815" y="1933737"/>
                  </a:lnTo>
                  <a:lnTo>
                    <a:pt x="40188" y="1895000"/>
                  </a:lnTo>
                  <a:lnTo>
                    <a:pt x="47630" y="1862903"/>
                  </a:lnTo>
                  <a:lnTo>
                    <a:pt x="42668" y="1833023"/>
                  </a:lnTo>
                  <a:lnTo>
                    <a:pt x="31751" y="1799157"/>
                  </a:lnTo>
                  <a:lnTo>
                    <a:pt x="20834" y="1765289"/>
                  </a:lnTo>
                  <a:lnTo>
                    <a:pt x="15871" y="1735405"/>
                  </a:lnTo>
                  <a:lnTo>
                    <a:pt x="20834" y="1704415"/>
                  </a:lnTo>
                  <a:lnTo>
                    <a:pt x="31751" y="1668113"/>
                  </a:lnTo>
                  <a:lnTo>
                    <a:pt x="42668" y="1631813"/>
                  </a:lnTo>
                  <a:lnTo>
                    <a:pt x="47630" y="1600826"/>
                  </a:lnTo>
                  <a:lnTo>
                    <a:pt x="42668" y="1572049"/>
                  </a:lnTo>
                  <a:lnTo>
                    <a:pt x="31751" y="1540615"/>
                  </a:lnTo>
                  <a:lnTo>
                    <a:pt x="20834" y="1509183"/>
                  </a:lnTo>
                  <a:lnTo>
                    <a:pt x="15871" y="1480409"/>
                  </a:lnTo>
                  <a:lnTo>
                    <a:pt x="23314" y="1446098"/>
                  </a:lnTo>
                  <a:lnTo>
                    <a:pt x="39687" y="1402491"/>
                  </a:lnTo>
                  <a:lnTo>
                    <a:pt x="56060" y="1358884"/>
                  </a:lnTo>
                  <a:lnTo>
                    <a:pt x="63502" y="1324574"/>
                  </a:lnTo>
                  <a:lnTo>
                    <a:pt x="56060" y="1294694"/>
                  </a:lnTo>
                  <a:lnTo>
                    <a:pt x="39687" y="1260827"/>
                  </a:lnTo>
                  <a:lnTo>
                    <a:pt x="23314" y="1226960"/>
                  </a:lnTo>
                  <a:lnTo>
                    <a:pt x="15871" y="1197076"/>
                  </a:lnTo>
                  <a:lnTo>
                    <a:pt x="23314" y="1164979"/>
                  </a:lnTo>
                  <a:lnTo>
                    <a:pt x="39687" y="1126242"/>
                  </a:lnTo>
                  <a:lnTo>
                    <a:pt x="56060" y="1087506"/>
                  </a:lnTo>
                  <a:lnTo>
                    <a:pt x="63502" y="1055409"/>
                  </a:lnTo>
                  <a:lnTo>
                    <a:pt x="56060" y="1026635"/>
                  </a:lnTo>
                  <a:lnTo>
                    <a:pt x="39687" y="995204"/>
                  </a:lnTo>
                  <a:lnTo>
                    <a:pt x="23314" y="963772"/>
                  </a:lnTo>
                  <a:lnTo>
                    <a:pt x="15871" y="934999"/>
                  </a:lnTo>
                  <a:lnTo>
                    <a:pt x="23314" y="905115"/>
                  </a:lnTo>
                  <a:lnTo>
                    <a:pt x="39687" y="871246"/>
                  </a:lnTo>
                  <a:lnTo>
                    <a:pt x="56060" y="837378"/>
                  </a:lnTo>
                  <a:lnTo>
                    <a:pt x="63502" y="807494"/>
                  </a:lnTo>
                  <a:lnTo>
                    <a:pt x="58541" y="776507"/>
                  </a:lnTo>
                  <a:lnTo>
                    <a:pt x="47626" y="740207"/>
                  </a:lnTo>
                  <a:lnTo>
                    <a:pt x="36712" y="703905"/>
                  </a:lnTo>
                  <a:lnTo>
                    <a:pt x="31751" y="672915"/>
                  </a:lnTo>
                  <a:lnTo>
                    <a:pt x="39193" y="640818"/>
                  </a:lnTo>
                  <a:lnTo>
                    <a:pt x="55566" y="602081"/>
                  </a:lnTo>
                  <a:lnTo>
                    <a:pt x="71939" y="563345"/>
                  </a:lnTo>
                  <a:lnTo>
                    <a:pt x="79382" y="531248"/>
                  </a:lnTo>
                  <a:lnTo>
                    <a:pt x="71939" y="501364"/>
                  </a:lnTo>
                  <a:lnTo>
                    <a:pt x="55566" y="467497"/>
                  </a:lnTo>
                  <a:lnTo>
                    <a:pt x="39193" y="433630"/>
                  </a:lnTo>
                  <a:lnTo>
                    <a:pt x="31751" y="403750"/>
                  </a:lnTo>
                  <a:lnTo>
                    <a:pt x="39193" y="371653"/>
                  </a:lnTo>
                  <a:lnTo>
                    <a:pt x="55566" y="332917"/>
                  </a:lnTo>
                  <a:lnTo>
                    <a:pt x="71939" y="294180"/>
                  </a:lnTo>
                  <a:lnTo>
                    <a:pt x="79382" y="262083"/>
                  </a:lnTo>
                  <a:lnTo>
                    <a:pt x="71939" y="232200"/>
                  </a:lnTo>
                  <a:lnTo>
                    <a:pt x="55566" y="198334"/>
                  </a:lnTo>
                  <a:lnTo>
                    <a:pt x="39193" y="164468"/>
                  </a:lnTo>
                  <a:lnTo>
                    <a:pt x="31751" y="134585"/>
                  </a:lnTo>
                  <a:lnTo>
                    <a:pt x="39575" y="105280"/>
                  </a:lnTo>
                  <a:lnTo>
                    <a:pt x="58315" y="71833"/>
                  </a:lnTo>
                  <a:lnTo>
                    <a:pt x="80876" y="36250"/>
                  </a:lnTo>
                  <a:lnTo>
                    <a:pt x="100159" y="542"/>
                  </a:lnTo>
                  <a:close/>
                </a:path>
              </a:pathLst>
            </a:custGeom>
            <a:ln w="14425">
              <a:solidFill>
                <a:srgbClr val="BCBD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1152" y="6487004"/>
              <a:ext cx="5636895" cy="2311400"/>
            </a:xfrm>
            <a:custGeom>
              <a:avLst/>
              <a:gdLst/>
              <a:ahLst/>
              <a:cxnLst/>
              <a:rect l="l" t="t" r="r" b="b"/>
              <a:pathLst>
                <a:path w="5636895" h="2311400">
                  <a:moveTo>
                    <a:pt x="468371" y="38099"/>
                  </a:moveTo>
                  <a:lnTo>
                    <a:pt x="166707" y="38099"/>
                  </a:lnTo>
                  <a:lnTo>
                    <a:pt x="202676" y="25399"/>
                  </a:lnTo>
                  <a:lnTo>
                    <a:pt x="289505" y="0"/>
                  </a:lnTo>
                  <a:lnTo>
                    <a:pt x="358966" y="0"/>
                  </a:lnTo>
                  <a:lnTo>
                    <a:pt x="434879" y="25399"/>
                  </a:lnTo>
                  <a:lnTo>
                    <a:pt x="468371" y="38099"/>
                  </a:lnTo>
                  <a:close/>
                </a:path>
                <a:path w="5636895" h="2311400">
                  <a:moveTo>
                    <a:pt x="762091" y="38099"/>
                  </a:moveTo>
                  <a:lnTo>
                    <a:pt x="468371" y="38099"/>
                  </a:lnTo>
                  <a:lnTo>
                    <a:pt x="503100" y="25399"/>
                  </a:lnTo>
                  <a:lnTo>
                    <a:pt x="584470" y="0"/>
                  </a:lnTo>
                  <a:lnTo>
                    <a:pt x="652691" y="0"/>
                  </a:lnTo>
                  <a:lnTo>
                    <a:pt x="728603" y="25399"/>
                  </a:lnTo>
                  <a:lnTo>
                    <a:pt x="762091" y="38099"/>
                  </a:lnTo>
                  <a:close/>
                </a:path>
                <a:path w="5636895" h="2311400">
                  <a:moveTo>
                    <a:pt x="1071698" y="38099"/>
                  </a:moveTo>
                  <a:lnTo>
                    <a:pt x="762091" y="38099"/>
                  </a:lnTo>
                  <a:lnTo>
                    <a:pt x="795583" y="25399"/>
                  </a:lnTo>
                  <a:lnTo>
                    <a:pt x="871498" y="0"/>
                  </a:lnTo>
                  <a:lnTo>
                    <a:pt x="942200" y="0"/>
                  </a:lnTo>
                  <a:lnTo>
                    <a:pt x="1034485" y="25399"/>
                  </a:lnTo>
                  <a:lnTo>
                    <a:pt x="1071698" y="38099"/>
                  </a:lnTo>
                  <a:close/>
                </a:path>
                <a:path w="5636895" h="2311400">
                  <a:moveTo>
                    <a:pt x="1357482" y="38099"/>
                  </a:moveTo>
                  <a:lnTo>
                    <a:pt x="1071698" y="38099"/>
                  </a:lnTo>
                  <a:lnTo>
                    <a:pt x="1105186" y="25399"/>
                  </a:lnTo>
                  <a:lnTo>
                    <a:pt x="1181098" y="0"/>
                  </a:lnTo>
                  <a:lnTo>
                    <a:pt x="1248081" y="0"/>
                  </a:lnTo>
                  <a:lnTo>
                    <a:pt x="1323991" y="25399"/>
                  </a:lnTo>
                  <a:lnTo>
                    <a:pt x="1357482" y="38099"/>
                  </a:lnTo>
                  <a:close/>
                </a:path>
                <a:path w="5636895" h="2311400">
                  <a:moveTo>
                    <a:pt x="1659146" y="38099"/>
                  </a:moveTo>
                  <a:lnTo>
                    <a:pt x="1357482" y="38099"/>
                  </a:lnTo>
                  <a:lnTo>
                    <a:pt x="1392215" y="25399"/>
                  </a:lnTo>
                  <a:lnTo>
                    <a:pt x="1473586" y="0"/>
                  </a:lnTo>
                  <a:lnTo>
                    <a:pt x="1543046" y="0"/>
                  </a:lnTo>
                  <a:lnTo>
                    <a:pt x="1624414" y="25399"/>
                  </a:lnTo>
                  <a:lnTo>
                    <a:pt x="1659146" y="38099"/>
                  </a:lnTo>
                  <a:close/>
                </a:path>
                <a:path w="5636895" h="2311400">
                  <a:moveTo>
                    <a:pt x="1960810" y="38099"/>
                  </a:moveTo>
                  <a:lnTo>
                    <a:pt x="1659146" y="38099"/>
                  </a:lnTo>
                  <a:lnTo>
                    <a:pt x="1693878" y="25399"/>
                  </a:lnTo>
                  <a:lnTo>
                    <a:pt x="1775249" y="0"/>
                  </a:lnTo>
                  <a:lnTo>
                    <a:pt x="1844710" y="0"/>
                  </a:lnTo>
                  <a:lnTo>
                    <a:pt x="1926078" y="25399"/>
                  </a:lnTo>
                  <a:lnTo>
                    <a:pt x="1960810" y="38099"/>
                  </a:lnTo>
                  <a:close/>
                </a:path>
                <a:path w="5636895" h="2311400">
                  <a:moveTo>
                    <a:pt x="2262473" y="38099"/>
                  </a:moveTo>
                  <a:lnTo>
                    <a:pt x="1960810" y="38099"/>
                  </a:lnTo>
                  <a:lnTo>
                    <a:pt x="1995542" y="25399"/>
                  </a:lnTo>
                  <a:lnTo>
                    <a:pt x="2076913" y="0"/>
                  </a:lnTo>
                  <a:lnTo>
                    <a:pt x="2146373" y="0"/>
                  </a:lnTo>
                  <a:lnTo>
                    <a:pt x="2227741" y="25399"/>
                  </a:lnTo>
                  <a:lnTo>
                    <a:pt x="2262473" y="38099"/>
                  </a:lnTo>
                  <a:close/>
                </a:path>
                <a:path w="5636895" h="2311400">
                  <a:moveTo>
                    <a:pt x="2556201" y="38099"/>
                  </a:moveTo>
                  <a:lnTo>
                    <a:pt x="2262473" y="38099"/>
                  </a:lnTo>
                  <a:lnTo>
                    <a:pt x="2297206" y="25399"/>
                  </a:lnTo>
                  <a:lnTo>
                    <a:pt x="2378577" y="0"/>
                  </a:lnTo>
                  <a:lnTo>
                    <a:pt x="2446797" y="0"/>
                  </a:lnTo>
                  <a:lnTo>
                    <a:pt x="2522709" y="25399"/>
                  </a:lnTo>
                  <a:lnTo>
                    <a:pt x="2556201" y="38099"/>
                  </a:lnTo>
                  <a:close/>
                </a:path>
                <a:path w="5636895" h="2311400">
                  <a:moveTo>
                    <a:pt x="2857865" y="38099"/>
                  </a:moveTo>
                  <a:lnTo>
                    <a:pt x="2556201" y="38099"/>
                  </a:lnTo>
                  <a:lnTo>
                    <a:pt x="2590932" y="25399"/>
                  </a:lnTo>
                  <a:lnTo>
                    <a:pt x="2672298" y="0"/>
                  </a:lnTo>
                  <a:lnTo>
                    <a:pt x="2741761" y="0"/>
                  </a:lnTo>
                  <a:lnTo>
                    <a:pt x="2823133" y="25399"/>
                  </a:lnTo>
                  <a:lnTo>
                    <a:pt x="2857865" y="38099"/>
                  </a:lnTo>
                  <a:close/>
                </a:path>
                <a:path w="5636895" h="2311400">
                  <a:moveTo>
                    <a:pt x="3159529" y="38099"/>
                  </a:moveTo>
                  <a:lnTo>
                    <a:pt x="2857865" y="38099"/>
                  </a:lnTo>
                  <a:lnTo>
                    <a:pt x="2892593" y="25399"/>
                  </a:lnTo>
                  <a:lnTo>
                    <a:pt x="2973961" y="0"/>
                  </a:lnTo>
                  <a:lnTo>
                    <a:pt x="3043425" y="0"/>
                  </a:lnTo>
                  <a:lnTo>
                    <a:pt x="3124796" y="25399"/>
                  </a:lnTo>
                  <a:lnTo>
                    <a:pt x="3159529" y="38099"/>
                  </a:lnTo>
                  <a:close/>
                </a:path>
                <a:path w="5636895" h="2311400">
                  <a:moveTo>
                    <a:pt x="3453249" y="38099"/>
                  </a:moveTo>
                  <a:lnTo>
                    <a:pt x="3159529" y="38099"/>
                  </a:lnTo>
                  <a:lnTo>
                    <a:pt x="3193020" y="25399"/>
                  </a:lnTo>
                  <a:lnTo>
                    <a:pt x="3268930" y="0"/>
                  </a:lnTo>
                  <a:lnTo>
                    <a:pt x="3337153" y="0"/>
                  </a:lnTo>
                  <a:lnTo>
                    <a:pt x="3418521" y="25399"/>
                  </a:lnTo>
                  <a:lnTo>
                    <a:pt x="3453249" y="38099"/>
                  </a:lnTo>
                  <a:close/>
                </a:path>
                <a:path w="5636895" h="2311400">
                  <a:moveTo>
                    <a:pt x="3762856" y="38099"/>
                  </a:moveTo>
                  <a:lnTo>
                    <a:pt x="3453249" y="38099"/>
                  </a:lnTo>
                  <a:lnTo>
                    <a:pt x="3487981" y="25399"/>
                  </a:lnTo>
                  <a:lnTo>
                    <a:pt x="3569352" y="0"/>
                  </a:lnTo>
                  <a:lnTo>
                    <a:pt x="3640057" y="0"/>
                  </a:lnTo>
                  <a:lnTo>
                    <a:pt x="3726884" y="25399"/>
                  </a:lnTo>
                  <a:lnTo>
                    <a:pt x="3762856" y="38099"/>
                  </a:lnTo>
                  <a:close/>
                </a:path>
                <a:path w="5636895" h="2311400">
                  <a:moveTo>
                    <a:pt x="4056576" y="38099"/>
                  </a:moveTo>
                  <a:lnTo>
                    <a:pt x="3762856" y="38099"/>
                  </a:lnTo>
                  <a:lnTo>
                    <a:pt x="3795104" y="25399"/>
                  </a:lnTo>
                  <a:lnTo>
                    <a:pt x="3865560" y="0"/>
                  </a:lnTo>
                  <a:lnTo>
                    <a:pt x="3933781" y="0"/>
                  </a:lnTo>
                  <a:lnTo>
                    <a:pt x="4020607" y="25399"/>
                  </a:lnTo>
                  <a:lnTo>
                    <a:pt x="4056576" y="38099"/>
                  </a:lnTo>
                  <a:close/>
                </a:path>
                <a:path w="5636895" h="2311400">
                  <a:moveTo>
                    <a:pt x="4350304" y="38099"/>
                  </a:moveTo>
                  <a:lnTo>
                    <a:pt x="4056576" y="38099"/>
                  </a:lnTo>
                  <a:lnTo>
                    <a:pt x="4090068" y="25399"/>
                  </a:lnTo>
                  <a:lnTo>
                    <a:pt x="4165984" y="0"/>
                  </a:lnTo>
                  <a:lnTo>
                    <a:pt x="4234204" y="0"/>
                  </a:lnTo>
                  <a:lnTo>
                    <a:pt x="4315572" y="25399"/>
                  </a:lnTo>
                  <a:lnTo>
                    <a:pt x="4350304" y="38099"/>
                  </a:lnTo>
                  <a:close/>
                </a:path>
                <a:path w="5636895" h="2311400">
                  <a:moveTo>
                    <a:pt x="4961575" y="38099"/>
                  </a:moveTo>
                  <a:lnTo>
                    <a:pt x="4350304" y="38099"/>
                  </a:lnTo>
                  <a:lnTo>
                    <a:pt x="4385036" y="25399"/>
                  </a:lnTo>
                  <a:lnTo>
                    <a:pt x="4466404" y="0"/>
                  </a:lnTo>
                  <a:lnTo>
                    <a:pt x="4537105" y="0"/>
                  </a:lnTo>
                  <a:lnTo>
                    <a:pt x="4623938" y="12699"/>
                  </a:lnTo>
                  <a:lnTo>
                    <a:pt x="4659911" y="25399"/>
                  </a:lnTo>
                  <a:lnTo>
                    <a:pt x="4925601" y="25399"/>
                  </a:lnTo>
                  <a:lnTo>
                    <a:pt x="4961575" y="38099"/>
                  </a:lnTo>
                  <a:close/>
                </a:path>
                <a:path w="5636895" h="2311400">
                  <a:moveTo>
                    <a:pt x="4925601" y="25399"/>
                  </a:moveTo>
                  <a:lnTo>
                    <a:pt x="4659911" y="25399"/>
                  </a:lnTo>
                  <a:lnTo>
                    <a:pt x="4693399" y="12699"/>
                  </a:lnTo>
                  <a:lnTo>
                    <a:pt x="4769308" y="0"/>
                  </a:lnTo>
                  <a:lnTo>
                    <a:pt x="4838769" y="0"/>
                  </a:lnTo>
                  <a:lnTo>
                    <a:pt x="4925601" y="25399"/>
                  </a:lnTo>
                  <a:close/>
                </a:path>
                <a:path w="5636895" h="2311400">
                  <a:moveTo>
                    <a:pt x="5263231" y="38099"/>
                  </a:moveTo>
                  <a:lnTo>
                    <a:pt x="4961575" y="38099"/>
                  </a:lnTo>
                  <a:lnTo>
                    <a:pt x="4996303" y="25399"/>
                  </a:lnTo>
                  <a:lnTo>
                    <a:pt x="5077671" y="0"/>
                  </a:lnTo>
                  <a:lnTo>
                    <a:pt x="5147135" y="0"/>
                  </a:lnTo>
                  <a:lnTo>
                    <a:pt x="5228503" y="25399"/>
                  </a:lnTo>
                  <a:lnTo>
                    <a:pt x="5263231" y="38099"/>
                  </a:lnTo>
                  <a:close/>
                </a:path>
                <a:path w="5636895" h="2311400">
                  <a:moveTo>
                    <a:pt x="5610881" y="36365"/>
                  </a:moveTo>
                  <a:lnTo>
                    <a:pt x="5598739" y="25399"/>
                  </a:lnTo>
                  <a:lnTo>
                    <a:pt x="5609607" y="25399"/>
                  </a:lnTo>
                  <a:lnTo>
                    <a:pt x="5610881" y="36365"/>
                  </a:lnTo>
                  <a:close/>
                </a:path>
                <a:path w="5636895" h="2311400">
                  <a:moveTo>
                    <a:pt x="5628905" y="126999"/>
                  </a:moveTo>
                  <a:lnTo>
                    <a:pt x="5636178" y="88899"/>
                  </a:lnTo>
                  <a:lnTo>
                    <a:pt x="5630765" y="76199"/>
                  </a:lnTo>
                  <a:lnTo>
                    <a:pt x="5611496" y="38099"/>
                  </a:lnTo>
                  <a:lnTo>
                    <a:pt x="5611082" y="38099"/>
                  </a:lnTo>
                  <a:lnTo>
                    <a:pt x="5610881" y="36365"/>
                  </a:lnTo>
                  <a:lnTo>
                    <a:pt x="5612802" y="38099"/>
                  </a:lnTo>
                  <a:lnTo>
                    <a:pt x="5624820" y="50799"/>
                  </a:lnTo>
                  <a:lnTo>
                    <a:pt x="5633201" y="76199"/>
                  </a:lnTo>
                  <a:lnTo>
                    <a:pt x="5636348" y="88899"/>
                  </a:lnTo>
                  <a:lnTo>
                    <a:pt x="5628905" y="126999"/>
                  </a:lnTo>
                  <a:close/>
                </a:path>
                <a:path w="5636895" h="2311400">
                  <a:moveTo>
                    <a:pt x="3721" y="2209799"/>
                  </a:moveTo>
                  <a:lnTo>
                    <a:pt x="2378" y="2209799"/>
                  </a:lnTo>
                  <a:lnTo>
                    <a:pt x="7442" y="2197099"/>
                  </a:lnTo>
                  <a:lnTo>
                    <a:pt x="3721" y="2209799"/>
                  </a:lnTo>
                  <a:close/>
                </a:path>
                <a:path w="5636895" h="2311400">
                  <a:moveTo>
                    <a:pt x="5454432" y="2260599"/>
                  </a:moveTo>
                  <a:lnTo>
                    <a:pt x="3469" y="2260599"/>
                  </a:lnTo>
                  <a:lnTo>
                    <a:pt x="651" y="2247899"/>
                  </a:lnTo>
                  <a:lnTo>
                    <a:pt x="0" y="2222499"/>
                  </a:lnTo>
                  <a:lnTo>
                    <a:pt x="3721" y="2209799"/>
                  </a:lnTo>
                  <a:lnTo>
                    <a:pt x="5612" y="2209799"/>
                  </a:lnTo>
                  <a:lnTo>
                    <a:pt x="24882" y="2247899"/>
                  </a:lnTo>
                  <a:lnTo>
                    <a:pt x="5454432" y="2260599"/>
                  </a:lnTo>
                  <a:close/>
                </a:path>
                <a:path w="5636895" h="2311400">
                  <a:moveTo>
                    <a:pt x="127624" y="2298699"/>
                  </a:moveTo>
                  <a:lnTo>
                    <a:pt x="20777" y="2273299"/>
                  </a:lnTo>
                  <a:lnTo>
                    <a:pt x="9746" y="2260599"/>
                  </a:lnTo>
                  <a:lnTo>
                    <a:pt x="24883" y="2260599"/>
                  </a:lnTo>
                  <a:lnTo>
                    <a:pt x="32843" y="2273299"/>
                  </a:lnTo>
                  <a:lnTo>
                    <a:pt x="127624" y="2298699"/>
                  </a:lnTo>
                  <a:close/>
                </a:path>
                <a:path w="5636895" h="2311400">
                  <a:moveTo>
                    <a:pt x="3210133" y="2298699"/>
                  </a:moveTo>
                  <a:lnTo>
                    <a:pt x="3140673" y="2298699"/>
                  </a:lnTo>
                  <a:lnTo>
                    <a:pt x="3059304" y="2273299"/>
                  </a:lnTo>
                  <a:lnTo>
                    <a:pt x="3024572" y="2260599"/>
                  </a:lnTo>
                  <a:lnTo>
                    <a:pt x="4524947" y="2260599"/>
                  </a:lnTo>
                  <a:lnTo>
                    <a:pt x="4490219" y="2273299"/>
                  </a:lnTo>
                  <a:lnTo>
                    <a:pt x="3326236" y="2273299"/>
                  </a:lnTo>
                  <a:lnTo>
                    <a:pt x="3291504" y="2285999"/>
                  </a:lnTo>
                  <a:lnTo>
                    <a:pt x="3210133" y="2298699"/>
                  </a:lnTo>
                  <a:close/>
                </a:path>
                <a:path w="5636895" h="2311400">
                  <a:moveTo>
                    <a:pt x="4703816" y="2298699"/>
                  </a:moveTo>
                  <a:lnTo>
                    <a:pt x="4634355" y="2298699"/>
                  </a:lnTo>
                  <a:lnTo>
                    <a:pt x="4558440" y="2273299"/>
                  </a:lnTo>
                  <a:lnTo>
                    <a:pt x="4524947" y="2260599"/>
                  </a:lnTo>
                  <a:lnTo>
                    <a:pt x="4826619" y="2260599"/>
                  </a:lnTo>
                  <a:lnTo>
                    <a:pt x="4790645" y="2273299"/>
                  </a:lnTo>
                  <a:lnTo>
                    <a:pt x="4703816" y="2298699"/>
                  </a:lnTo>
                  <a:close/>
                </a:path>
                <a:path w="5636895" h="2311400">
                  <a:moveTo>
                    <a:pt x="5010939" y="2298699"/>
                  </a:moveTo>
                  <a:lnTo>
                    <a:pt x="4942715" y="2298699"/>
                  </a:lnTo>
                  <a:lnTo>
                    <a:pt x="4861346" y="2273299"/>
                  </a:lnTo>
                  <a:lnTo>
                    <a:pt x="4826619" y="2260599"/>
                  </a:lnTo>
                  <a:lnTo>
                    <a:pt x="5120339" y="2260599"/>
                  </a:lnTo>
                  <a:lnTo>
                    <a:pt x="5086851" y="2273299"/>
                  </a:lnTo>
                  <a:lnTo>
                    <a:pt x="5010939" y="2298699"/>
                  </a:lnTo>
                  <a:close/>
                </a:path>
                <a:path w="5636895" h="2311400">
                  <a:moveTo>
                    <a:pt x="5312602" y="2298699"/>
                  </a:moveTo>
                  <a:lnTo>
                    <a:pt x="5243138" y="2298699"/>
                  </a:lnTo>
                  <a:lnTo>
                    <a:pt x="5156311" y="2273299"/>
                  </a:lnTo>
                  <a:lnTo>
                    <a:pt x="5120339" y="2260599"/>
                  </a:lnTo>
                  <a:lnTo>
                    <a:pt x="5422002" y="2260599"/>
                  </a:lnTo>
                  <a:lnTo>
                    <a:pt x="5388515" y="2273299"/>
                  </a:lnTo>
                  <a:lnTo>
                    <a:pt x="5312602" y="2298699"/>
                  </a:lnTo>
                  <a:close/>
                </a:path>
                <a:path w="5636895" h="2311400">
                  <a:moveTo>
                    <a:pt x="536094" y="2311399"/>
                  </a:moveTo>
                  <a:lnTo>
                    <a:pt x="466634" y="2311399"/>
                  </a:lnTo>
                  <a:lnTo>
                    <a:pt x="390722" y="2285999"/>
                  </a:lnTo>
                  <a:lnTo>
                    <a:pt x="357230" y="2273299"/>
                  </a:lnTo>
                  <a:lnTo>
                    <a:pt x="658894" y="2273299"/>
                  </a:lnTo>
                  <a:lnTo>
                    <a:pt x="622921" y="2285999"/>
                  </a:lnTo>
                  <a:lnTo>
                    <a:pt x="536094" y="2311399"/>
                  </a:lnTo>
                  <a:close/>
                </a:path>
                <a:path w="5636895" h="2311400">
                  <a:moveTo>
                    <a:pt x="829822" y="2311399"/>
                  </a:moveTo>
                  <a:lnTo>
                    <a:pt x="761599" y="2311399"/>
                  </a:lnTo>
                  <a:lnTo>
                    <a:pt x="691145" y="2285999"/>
                  </a:lnTo>
                  <a:lnTo>
                    <a:pt x="658894" y="2273299"/>
                  </a:lnTo>
                  <a:lnTo>
                    <a:pt x="952621" y="2273299"/>
                  </a:lnTo>
                  <a:lnTo>
                    <a:pt x="916649" y="2285999"/>
                  </a:lnTo>
                  <a:lnTo>
                    <a:pt x="829822" y="2311399"/>
                  </a:lnTo>
                  <a:close/>
                </a:path>
                <a:path w="5636895" h="2311400">
                  <a:moveTo>
                    <a:pt x="1131486" y="2311399"/>
                  </a:moveTo>
                  <a:lnTo>
                    <a:pt x="1062021" y="2311399"/>
                  </a:lnTo>
                  <a:lnTo>
                    <a:pt x="986109" y="2285999"/>
                  </a:lnTo>
                  <a:lnTo>
                    <a:pt x="952621" y="2273299"/>
                  </a:lnTo>
                  <a:lnTo>
                    <a:pt x="1254285" y="2273299"/>
                  </a:lnTo>
                  <a:lnTo>
                    <a:pt x="1218313" y="2285999"/>
                  </a:lnTo>
                  <a:lnTo>
                    <a:pt x="1131486" y="2311399"/>
                  </a:lnTo>
                  <a:close/>
                </a:path>
                <a:path w="5636895" h="2311400">
                  <a:moveTo>
                    <a:pt x="1438605" y="2311399"/>
                  </a:moveTo>
                  <a:lnTo>
                    <a:pt x="1370384" y="2311399"/>
                  </a:lnTo>
                  <a:lnTo>
                    <a:pt x="1289014" y="2285999"/>
                  </a:lnTo>
                  <a:lnTo>
                    <a:pt x="1254285" y="2273299"/>
                  </a:lnTo>
                  <a:lnTo>
                    <a:pt x="1548005" y="2273299"/>
                  </a:lnTo>
                  <a:lnTo>
                    <a:pt x="1514517" y="2285999"/>
                  </a:lnTo>
                  <a:lnTo>
                    <a:pt x="1438605" y="2311399"/>
                  </a:lnTo>
                  <a:close/>
                </a:path>
                <a:path w="5636895" h="2311400">
                  <a:moveTo>
                    <a:pt x="1726871" y="2298699"/>
                  </a:moveTo>
                  <a:lnTo>
                    <a:pt x="1657409" y="2298699"/>
                  </a:lnTo>
                  <a:lnTo>
                    <a:pt x="1581497" y="2285999"/>
                  </a:lnTo>
                  <a:lnTo>
                    <a:pt x="1548005" y="2273299"/>
                  </a:lnTo>
                  <a:lnTo>
                    <a:pt x="1849669" y="2273299"/>
                  </a:lnTo>
                  <a:lnTo>
                    <a:pt x="1813700" y="2285999"/>
                  </a:lnTo>
                  <a:lnTo>
                    <a:pt x="1726871" y="2298699"/>
                  </a:lnTo>
                  <a:close/>
                </a:path>
                <a:path w="5636895" h="2311400">
                  <a:moveTo>
                    <a:pt x="2033996" y="2298699"/>
                  </a:moveTo>
                  <a:lnTo>
                    <a:pt x="1965772" y="2298699"/>
                  </a:lnTo>
                  <a:lnTo>
                    <a:pt x="1884401" y="2285999"/>
                  </a:lnTo>
                  <a:lnTo>
                    <a:pt x="1849669" y="2273299"/>
                  </a:lnTo>
                  <a:lnTo>
                    <a:pt x="2143397" y="2273299"/>
                  </a:lnTo>
                  <a:lnTo>
                    <a:pt x="2109906" y="2285999"/>
                  </a:lnTo>
                  <a:lnTo>
                    <a:pt x="2033996" y="2298699"/>
                  </a:lnTo>
                  <a:close/>
                </a:path>
                <a:path w="5636895" h="2311400">
                  <a:moveTo>
                    <a:pt x="2334416" y="2298699"/>
                  </a:moveTo>
                  <a:lnTo>
                    <a:pt x="2266196" y="2298699"/>
                  </a:lnTo>
                  <a:lnTo>
                    <a:pt x="2179369" y="2285999"/>
                  </a:lnTo>
                  <a:lnTo>
                    <a:pt x="2143397" y="2273299"/>
                  </a:lnTo>
                  <a:lnTo>
                    <a:pt x="2437117" y="2273299"/>
                  </a:lnTo>
                  <a:lnTo>
                    <a:pt x="2404869" y="2285999"/>
                  </a:lnTo>
                  <a:lnTo>
                    <a:pt x="2334416" y="2298699"/>
                  </a:lnTo>
                  <a:close/>
                </a:path>
                <a:path w="5636895" h="2311400">
                  <a:moveTo>
                    <a:pt x="2629384" y="2311399"/>
                  </a:moveTo>
                  <a:lnTo>
                    <a:pt x="2559923" y="2311399"/>
                  </a:lnTo>
                  <a:lnTo>
                    <a:pt x="2473090" y="2285999"/>
                  </a:lnTo>
                  <a:lnTo>
                    <a:pt x="2437117" y="2273299"/>
                  </a:lnTo>
                  <a:lnTo>
                    <a:pt x="2738788" y="2273299"/>
                  </a:lnTo>
                  <a:lnTo>
                    <a:pt x="2705296" y="2285999"/>
                  </a:lnTo>
                  <a:lnTo>
                    <a:pt x="2629384" y="2311399"/>
                  </a:lnTo>
                  <a:close/>
                </a:path>
                <a:path w="5636895" h="2311400">
                  <a:moveTo>
                    <a:pt x="2915171" y="2298699"/>
                  </a:moveTo>
                  <a:lnTo>
                    <a:pt x="2848188" y="2298699"/>
                  </a:lnTo>
                  <a:lnTo>
                    <a:pt x="2772276" y="2285999"/>
                  </a:lnTo>
                  <a:lnTo>
                    <a:pt x="2738788" y="2273299"/>
                  </a:lnTo>
                  <a:lnTo>
                    <a:pt x="2991081" y="2273299"/>
                  </a:lnTo>
                  <a:lnTo>
                    <a:pt x="2915171" y="2298699"/>
                  </a:lnTo>
                  <a:close/>
                </a:path>
                <a:path w="5636895" h="2311400">
                  <a:moveTo>
                    <a:pt x="3497161" y="2311399"/>
                  </a:moveTo>
                  <a:lnTo>
                    <a:pt x="3428941" y="2311399"/>
                  </a:lnTo>
                  <a:lnTo>
                    <a:pt x="3358487" y="2285999"/>
                  </a:lnTo>
                  <a:lnTo>
                    <a:pt x="3326236" y="2273299"/>
                  </a:lnTo>
                  <a:lnTo>
                    <a:pt x="3619964" y="2273299"/>
                  </a:lnTo>
                  <a:lnTo>
                    <a:pt x="3583991" y="2285999"/>
                  </a:lnTo>
                  <a:lnTo>
                    <a:pt x="3497161" y="2311399"/>
                  </a:lnTo>
                  <a:close/>
                </a:path>
                <a:path w="5636895" h="2311400">
                  <a:moveTo>
                    <a:pt x="3812220" y="2311399"/>
                  </a:moveTo>
                  <a:lnTo>
                    <a:pt x="3742759" y="2311399"/>
                  </a:lnTo>
                  <a:lnTo>
                    <a:pt x="3655933" y="2285999"/>
                  </a:lnTo>
                  <a:lnTo>
                    <a:pt x="3619964" y="2273299"/>
                  </a:lnTo>
                  <a:lnTo>
                    <a:pt x="3921627" y="2273299"/>
                  </a:lnTo>
                  <a:lnTo>
                    <a:pt x="3888135" y="2285999"/>
                  </a:lnTo>
                  <a:lnTo>
                    <a:pt x="3812220" y="2311399"/>
                  </a:lnTo>
                  <a:close/>
                </a:path>
                <a:path w="5636895" h="2311400">
                  <a:moveTo>
                    <a:pt x="4107188" y="2311399"/>
                  </a:moveTo>
                  <a:lnTo>
                    <a:pt x="4037723" y="2311399"/>
                  </a:lnTo>
                  <a:lnTo>
                    <a:pt x="3956355" y="2285999"/>
                  </a:lnTo>
                  <a:lnTo>
                    <a:pt x="3921627" y="2273299"/>
                  </a:lnTo>
                  <a:lnTo>
                    <a:pt x="4223291" y="2273299"/>
                  </a:lnTo>
                  <a:lnTo>
                    <a:pt x="4188559" y="2285999"/>
                  </a:lnTo>
                  <a:lnTo>
                    <a:pt x="4107188" y="2311399"/>
                  </a:lnTo>
                  <a:close/>
                </a:path>
                <a:path w="5636895" h="2311400">
                  <a:moveTo>
                    <a:pt x="4408851" y="2311399"/>
                  </a:moveTo>
                  <a:lnTo>
                    <a:pt x="4339387" y="2311399"/>
                  </a:lnTo>
                  <a:lnTo>
                    <a:pt x="4258019" y="2285999"/>
                  </a:lnTo>
                  <a:lnTo>
                    <a:pt x="4223291" y="2273299"/>
                  </a:lnTo>
                  <a:lnTo>
                    <a:pt x="4490219" y="2273299"/>
                  </a:lnTo>
                  <a:lnTo>
                    <a:pt x="4408851" y="2311399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3645" y="6487004"/>
              <a:ext cx="5634355" cy="2311400"/>
            </a:xfrm>
            <a:custGeom>
              <a:avLst/>
              <a:gdLst/>
              <a:ahLst/>
              <a:cxnLst/>
              <a:rect l="l" t="t" r="r" b="b"/>
              <a:pathLst>
                <a:path w="5634355" h="2311400">
                  <a:moveTo>
                    <a:pt x="465877" y="38099"/>
                  </a:moveTo>
                  <a:lnTo>
                    <a:pt x="164213" y="38099"/>
                  </a:lnTo>
                  <a:lnTo>
                    <a:pt x="200182" y="25399"/>
                  </a:lnTo>
                  <a:lnTo>
                    <a:pt x="287011" y="0"/>
                  </a:lnTo>
                  <a:lnTo>
                    <a:pt x="356473" y="0"/>
                  </a:lnTo>
                  <a:lnTo>
                    <a:pt x="432385" y="25399"/>
                  </a:lnTo>
                  <a:lnTo>
                    <a:pt x="465877" y="38099"/>
                  </a:lnTo>
                  <a:close/>
                </a:path>
                <a:path w="5634355" h="2311400">
                  <a:moveTo>
                    <a:pt x="759597" y="38099"/>
                  </a:moveTo>
                  <a:lnTo>
                    <a:pt x="465877" y="38099"/>
                  </a:lnTo>
                  <a:lnTo>
                    <a:pt x="500606" y="25399"/>
                  </a:lnTo>
                  <a:lnTo>
                    <a:pt x="581976" y="0"/>
                  </a:lnTo>
                  <a:lnTo>
                    <a:pt x="650197" y="0"/>
                  </a:lnTo>
                  <a:lnTo>
                    <a:pt x="726109" y="25399"/>
                  </a:lnTo>
                  <a:lnTo>
                    <a:pt x="759597" y="38099"/>
                  </a:lnTo>
                  <a:close/>
                </a:path>
                <a:path w="5634355" h="2311400">
                  <a:moveTo>
                    <a:pt x="1069204" y="38099"/>
                  </a:moveTo>
                  <a:lnTo>
                    <a:pt x="759597" y="38099"/>
                  </a:lnTo>
                  <a:lnTo>
                    <a:pt x="793089" y="25399"/>
                  </a:lnTo>
                  <a:lnTo>
                    <a:pt x="869005" y="0"/>
                  </a:lnTo>
                  <a:lnTo>
                    <a:pt x="939706" y="0"/>
                  </a:lnTo>
                  <a:lnTo>
                    <a:pt x="1031991" y="25399"/>
                  </a:lnTo>
                  <a:lnTo>
                    <a:pt x="1069204" y="38099"/>
                  </a:lnTo>
                  <a:close/>
                </a:path>
                <a:path w="5634355" h="2311400">
                  <a:moveTo>
                    <a:pt x="1354989" y="38099"/>
                  </a:moveTo>
                  <a:lnTo>
                    <a:pt x="1069204" y="38099"/>
                  </a:lnTo>
                  <a:lnTo>
                    <a:pt x="1102692" y="25399"/>
                  </a:lnTo>
                  <a:lnTo>
                    <a:pt x="1178604" y="0"/>
                  </a:lnTo>
                  <a:lnTo>
                    <a:pt x="1245587" y="0"/>
                  </a:lnTo>
                  <a:lnTo>
                    <a:pt x="1321498" y="25399"/>
                  </a:lnTo>
                  <a:lnTo>
                    <a:pt x="1354989" y="38099"/>
                  </a:lnTo>
                  <a:close/>
                </a:path>
                <a:path w="5634355" h="2311400">
                  <a:moveTo>
                    <a:pt x="1656652" y="38099"/>
                  </a:moveTo>
                  <a:lnTo>
                    <a:pt x="1354989" y="38099"/>
                  </a:lnTo>
                  <a:lnTo>
                    <a:pt x="1389721" y="25399"/>
                  </a:lnTo>
                  <a:lnTo>
                    <a:pt x="1471092" y="0"/>
                  </a:lnTo>
                  <a:lnTo>
                    <a:pt x="1540552" y="0"/>
                  </a:lnTo>
                  <a:lnTo>
                    <a:pt x="1621920" y="25399"/>
                  </a:lnTo>
                  <a:lnTo>
                    <a:pt x="1656652" y="38099"/>
                  </a:lnTo>
                  <a:close/>
                </a:path>
                <a:path w="5634355" h="2311400">
                  <a:moveTo>
                    <a:pt x="1958316" y="38099"/>
                  </a:moveTo>
                  <a:lnTo>
                    <a:pt x="1656652" y="38099"/>
                  </a:lnTo>
                  <a:lnTo>
                    <a:pt x="1691384" y="25399"/>
                  </a:lnTo>
                  <a:lnTo>
                    <a:pt x="1772756" y="0"/>
                  </a:lnTo>
                  <a:lnTo>
                    <a:pt x="1842216" y="0"/>
                  </a:lnTo>
                  <a:lnTo>
                    <a:pt x="1923584" y="25399"/>
                  </a:lnTo>
                  <a:lnTo>
                    <a:pt x="1958316" y="38099"/>
                  </a:lnTo>
                  <a:close/>
                </a:path>
                <a:path w="5634355" h="2311400">
                  <a:moveTo>
                    <a:pt x="2259980" y="38099"/>
                  </a:moveTo>
                  <a:lnTo>
                    <a:pt x="1958316" y="38099"/>
                  </a:lnTo>
                  <a:lnTo>
                    <a:pt x="1993048" y="25399"/>
                  </a:lnTo>
                  <a:lnTo>
                    <a:pt x="2074419" y="0"/>
                  </a:lnTo>
                  <a:lnTo>
                    <a:pt x="2143879" y="0"/>
                  </a:lnTo>
                  <a:lnTo>
                    <a:pt x="2225248" y="25399"/>
                  </a:lnTo>
                  <a:lnTo>
                    <a:pt x="2259980" y="38099"/>
                  </a:lnTo>
                  <a:close/>
                </a:path>
                <a:path w="5634355" h="2311400">
                  <a:moveTo>
                    <a:pt x="2553707" y="38099"/>
                  </a:moveTo>
                  <a:lnTo>
                    <a:pt x="2259980" y="38099"/>
                  </a:lnTo>
                  <a:lnTo>
                    <a:pt x="2294712" y="25399"/>
                  </a:lnTo>
                  <a:lnTo>
                    <a:pt x="2376083" y="0"/>
                  </a:lnTo>
                  <a:lnTo>
                    <a:pt x="2444303" y="0"/>
                  </a:lnTo>
                  <a:lnTo>
                    <a:pt x="2520215" y="25399"/>
                  </a:lnTo>
                  <a:lnTo>
                    <a:pt x="2553707" y="38099"/>
                  </a:lnTo>
                  <a:close/>
                </a:path>
                <a:path w="5634355" h="2311400">
                  <a:moveTo>
                    <a:pt x="2855371" y="38099"/>
                  </a:moveTo>
                  <a:lnTo>
                    <a:pt x="2553707" y="38099"/>
                  </a:lnTo>
                  <a:lnTo>
                    <a:pt x="2588438" y="25399"/>
                  </a:lnTo>
                  <a:lnTo>
                    <a:pt x="2669804" y="0"/>
                  </a:lnTo>
                  <a:lnTo>
                    <a:pt x="2739268" y="0"/>
                  </a:lnTo>
                  <a:lnTo>
                    <a:pt x="2820639" y="25399"/>
                  </a:lnTo>
                  <a:lnTo>
                    <a:pt x="2855371" y="38099"/>
                  </a:lnTo>
                  <a:close/>
                </a:path>
                <a:path w="5634355" h="2311400">
                  <a:moveTo>
                    <a:pt x="3157035" y="38099"/>
                  </a:moveTo>
                  <a:lnTo>
                    <a:pt x="2855371" y="38099"/>
                  </a:lnTo>
                  <a:lnTo>
                    <a:pt x="2890099" y="25399"/>
                  </a:lnTo>
                  <a:lnTo>
                    <a:pt x="2971467" y="0"/>
                  </a:lnTo>
                  <a:lnTo>
                    <a:pt x="3040931" y="0"/>
                  </a:lnTo>
                  <a:lnTo>
                    <a:pt x="3122303" y="25399"/>
                  </a:lnTo>
                  <a:lnTo>
                    <a:pt x="3157035" y="38099"/>
                  </a:lnTo>
                  <a:close/>
                </a:path>
                <a:path w="5634355" h="2311400">
                  <a:moveTo>
                    <a:pt x="3450755" y="38099"/>
                  </a:moveTo>
                  <a:lnTo>
                    <a:pt x="3157035" y="38099"/>
                  </a:lnTo>
                  <a:lnTo>
                    <a:pt x="3190526" y="25399"/>
                  </a:lnTo>
                  <a:lnTo>
                    <a:pt x="3266436" y="0"/>
                  </a:lnTo>
                  <a:lnTo>
                    <a:pt x="3334659" y="0"/>
                  </a:lnTo>
                  <a:lnTo>
                    <a:pt x="3416027" y="25399"/>
                  </a:lnTo>
                  <a:lnTo>
                    <a:pt x="3450755" y="38099"/>
                  </a:lnTo>
                  <a:close/>
                </a:path>
                <a:path w="5634355" h="2311400">
                  <a:moveTo>
                    <a:pt x="3760362" y="38099"/>
                  </a:moveTo>
                  <a:lnTo>
                    <a:pt x="3450755" y="38099"/>
                  </a:lnTo>
                  <a:lnTo>
                    <a:pt x="3485487" y="25399"/>
                  </a:lnTo>
                  <a:lnTo>
                    <a:pt x="3566858" y="0"/>
                  </a:lnTo>
                  <a:lnTo>
                    <a:pt x="3637563" y="0"/>
                  </a:lnTo>
                  <a:lnTo>
                    <a:pt x="3724390" y="25399"/>
                  </a:lnTo>
                  <a:lnTo>
                    <a:pt x="3760362" y="38099"/>
                  </a:lnTo>
                  <a:close/>
                </a:path>
                <a:path w="5634355" h="2311400">
                  <a:moveTo>
                    <a:pt x="4054082" y="38099"/>
                  </a:moveTo>
                  <a:lnTo>
                    <a:pt x="3760362" y="38099"/>
                  </a:lnTo>
                  <a:lnTo>
                    <a:pt x="3792610" y="25399"/>
                  </a:lnTo>
                  <a:lnTo>
                    <a:pt x="3863066" y="0"/>
                  </a:lnTo>
                  <a:lnTo>
                    <a:pt x="3931287" y="0"/>
                  </a:lnTo>
                  <a:lnTo>
                    <a:pt x="4018113" y="25399"/>
                  </a:lnTo>
                  <a:lnTo>
                    <a:pt x="4054082" y="38099"/>
                  </a:lnTo>
                  <a:close/>
                </a:path>
                <a:path w="5634355" h="2311400">
                  <a:moveTo>
                    <a:pt x="4347810" y="38099"/>
                  </a:moveTo>
                  <a:lnTo>
                    <a:pt x="4054082" y="38099"/>
                  </a:lnTo>
                  <a:lnTo>
                    <a:pt x="4087575" y="25399"/>
                  </a:lnTo>
                  <a:lnTo>
                    <a:pt x="4163490" y="0"/>
                  </a:lnTo>
                  <a:lnTo>
                    <a:pt x="4231710" y="0"/>
                  </a:lnTo>
                  <a:lnTo>
                    <a:pt x="4313078" y="25399"/>
                  </a:lnTo>
                  <a:lnTo>
                    <a:pt x="4347810" y="38099"/>
                  </a:lnTo>
                  <a:close/>
                </a:path>
                <a:path w="5634355" h="2311400">
                  <a:moveTo>
                    <a:pt x="4959081" y="38099"/>
                  </a:moveTo>
                  <a:lnTo>
                    <a:pt x="4347810" y="38099"/>
                  </a:lnTo>
                  <a:lnTo>
                    <a:pt x="4382542" y="25399"/>
                  </a:lnTo>
                  <a:lnTo>
                    <a:pt x="4463910" y="0"/>
                  </a:lnTo>
                  <a:lnTo>
                    <a:pt x="4534612" y="0"/>
                  </a:lnTo>
                  <a:lnTo>
                    <a:pt x="4621444" y="12699"/>
                  </a:lnTo>
                  <a:lnTo>
                    <a:pt x="4657417" y="25399"/>
                  </a:lnTo>
                  <a:lnTo>
                    <a:pt x="4923108" y="25399"/>
                  </a:lnTo>
                  <a:lnTo>
                    <a:pt x="4959081" y="38099"/>
                  </a:lnTo>
                  <a:close/>
                </a:path>
                <a:path w="5634355" h="2311400">
                  <a:moveTo>
                    <a:pt x="4923108" y="25399"/>
                  </a:moveTo>
                  <a:lnTo>
                    <a:pt x="4657417" y="25399"/>
                  </a:lnTo>
                  <a:lnTo>
                    <a:pt x="4690905" y="12699"/>
                  </a:lnTo>
                  <a:lnTo>
                    <a:pt x="4766814" y="0"/>
                  </a:lnTo>
                  <a:lnTo>
                    <a:pt x="4836275" y="0"/>
                  </a:lnTo>
                  <a:lnTo>
                    <a:pt x="4923108" y="25399"/>
                  </a:lnTo>
                  <a:close/>
                </a:path>
                <a:path w="5634355" h="2311400">
                  <a:moveTo>
                    <a:pt x="5260737" y="38099"/>
                  </a:moveTo>
                  <a:lnTo>
                    <a:pt x="4959081" y="38099"/>
                  </a:lnTo>
                  <a:lnTo>
                    <a:pt x="4993809" y="25399"/>
                  </a:lnTo>
                  <a:lnTo>
                    <a:pt x="5075177" y="0"/>
                  </a:lnTo>
                  <a:lnTo>
                    <a:pt x="5144641" y="0"/>
                  </a:lnTo>
                  <a:lnTo>
                    <a:pt x="5226009" y="25399"/>
                  </a:lnTo>
                  <a:lnTo>
                    <a:pt x="5260737" y="38099"/>
                  </a:lnTo>
                  <a:close/>
                </a:path>
                <a:path w="5634355" h="2311400">
                  <a:moveTo>
                    <a:pt x="36699" y="114299"/>
                  </a:moveTo>
                  <a:lnTo>
                    <a:pt x="29257" y="88899"/>
                  </a:lnTo>
                  <a:lnTo>
                    <a:pt x="32188" y="63499"/>
                  </a:lnTo>
                  <a:lnTo>
                    <a:pt x="40172" y="50799"/>
                  </a:lnTo>
                  <a:lnTo>
                    <a:pt x="66439" y="12699"/>
                  </a:lnTo>
                  <a:lnTo>
                    <a:pt x="75307" y="17091"/>
                  </a:lnTo>
                  <a:lnTo>
                    <a:pt x="64539" y="38099"/>
                  </a:lnTo>
                  <a:lnTo>
                    <a:pt x="45156" y="76199"/>
                  </a:lnTo>
                  <a:lnTo>
                    <a:pt x="34168" y="101599"/>
                  </a:lnTo>
                  <a:lnTo>
                    <a:pt x="36699" y="114299"/>
                  </a:lnTo>
                  <a:close/>
                </a:path>
                <a:path w="5634355" h="2311400">
                  <a:moveTo>
                    <a:pt x="92086" y="25399"/>
                  </a:moveTo>
                  <a:lnTo>
                    <a:pt x="75307" y="17091"/>
                  </a:lnTo>
                  <a:lnTo>
                    <a:pt x="77557" y="12699"/>
                  </a:lnTo>
                  <a:lnTo>
                    <a:pt x="92086" y="25399"/>
                  </a:lnTo>
                  <a:close/>
                </a:path>
                <a:path w="5634355" h="2311400">
                  <a:moveTo>
                    <a:pt x="5608888" y="38099"/>
                  </a:moveTo>
                  <a:lnTo>
                    <a:pt x="5564120" y="38099"/>
                  </a:lnTo>
                  <a:lnTo>
                    <a:pt x="5557553" y="25399"/>
                  </a:lnTo>
                  <a:lnTo>
                    <a:pt x="5607671" y="25399"/>
                  </a:lnTo>
                  <a:lnTo>
                    <a:pt x="5608888" y="38099"/>
                  </a:lnTo>
                  <a:close/>
                </a:path>
                <a:path w="5634355" h="2311400">
                  <a:moveTo>
                    <a:pt x="5593660" y="203199"/>
                  </a:moveTo>
                  <a:lnTo>
                    <a:pt x="5617078" y="139699"/>
                  </a:lnTo>
                  <a:lnTo>
                    <a:pt x="5604937" y="114299"/>
                  </a:lnTo>
                  <a:lnTo>
                    <a:pt x="5586233" y="76199"/>
                  </a:lnTo>
                  <a:lnTo>
                    <a:pt x="5566851" y="38099"/>
                  </a:lnTo>
                  <a:lnTo>
                    <a:pt x="5609302" y="38099"/>
                  </a:lnTo>
                  <a:lnTo>
                    <a:pt x="5628571" y="76199"/>
                  </a:lnTo>
                  <a:lnTo>
                    <a:pt x="5633773" y="88899"/>
                  </a:lnTo>
                  <a:lnTo>
                    <a:pt x="5626411" y="126999"/>
                  </a:lnTo>
                  <a:lnTo>
                    <a:pt x="5593660" y="203199"/>
                  </a:lnTo>
                  <a:close/>
                </a:path>
                <a:path w="5634355" h="2311400">
                  <a:moveTo>
                    <a:pt x="18823" y="2159430"/>
                  </a:moveTo>
                  <a:lnTo>
                    <a:pt x="18556" y="2158999"/>
                  </a:lnTo>
                  <a:lnTo>
                    <a:pt x="37694" y="2108199"/>
                  </a:lnTo>
                  <a:lnTo>
                    <a:pt x="18823" y="2159430"/>
                  </a:lnTo>
                  <a:close/>
                </a:path>
                <a:path w="5634355" h="2311400">
                  <a:moveTo>
                    <a:pt x="125131" y="2298699"/>
                  </a:moveTo>
                  <a:lnTo>
                    <a:pt x="30691" y="2273299"/>
                  </a:lnTo>
                  <a:lnTo>
                    <a:pt x="22689" y="2260599"/>
                  </a:lnTo>
                  <a:lnTo>
                    <a:pt x="3418" y="2209799"/>
                  </a:lnTo>
                  <a:lnTo>
                    <a:pt x="0" y="2209799"/>
                  </a:lnTo>
                  <a:lnTo>
                    <a:pt x="4948" y="2197099"/>
                  </a:lnTo>
                  <a:lnTo>
                    <a:pt x="18823" y="2159430"/>
                  </a:lnTo>
                  <a:lnTo>
                    <a:pt x="26453" y="2171699"/>
                  </a:lnTo>
                  <a:lnTo>
                    <a:pt x="45156" y="2209799"/>
                  </a:lnTo>
                  <a:lnTo>
                    <a:pt x="64539" y="2247899"/>
                  </a:lnTo>
                  <a:lnTo>
                    <a:pt x="66852" y="2260599"/>
                  </a:lnTo>
                  <a:lnTo>
                    <a:pt x="81147" y="2285999"/>
                  </a:lnTo>
                  <a:lnTo>
                    <a:pt x="125131" y="2298699"/>
                  </a:lnTo>
                  <a:close/>
                </a:path>
                <a:path w="5634355" h="2311400">
                  <a:moveTo>
                    <a:pt x="5597349" y="2186044"/>
                  </a:moveTo>
                  <a:lnTo>
                    <a:pt x="5597134" y="2184399"/>
                  </a:lnTo>
                  <a:lnTo>
                    <a:pt x="5598118" y="2184399"/>
                  </a:lnTo>
                  <a:lnTo>
                    <a:pt x="5597349" y="2186044"/>
                  </a:lnTo>
                  <a:close/>
                </a:path>
                <a:path w="5634355" h="2311400">
                  <a:moveTo>
                    <a:pt x="5583163" y="2298699"/>
                  </a:moveTo>
                  <a:lnTo>
                    <a:pt x="5533511" y="2285999"/>
                  </a:lnTo>
                  <a:lnTo>
                    <a:pt x="5549313" y="2285999"/>
                  </a:lnTo>
                  <a:lnTo>
                    <a:pt x="5566851" y="2247899"/>
                  </a:lnTo>
                  <a:lnTo>
                    <a:pt x="5586233" y="2209799"/>
                  </a:lnTo>
                  <a:lnTo>
                    <a:pt x="5597349" y="2186044"/>
                  </a:lnTo>
                  <a:lnTo>
                    <a:pt x="5602096" y="2222499"/>
                  </a:lnTo>
                  <a:lnTo>
                    <a:pt x="5599567" y="2247899"/>
                  </a:lnTo>
                  <a:lnTo>
                    <a:pt x="5593774" y="2260599"/>
                  </a:lnTo>
                  <a:lnTo>
                    <a:pt x="5587409" y="2285999"/>
                  </a:lnTo>
                  <a:lnTo>
                    <a:pt x="5583163" y="2298699"/>
                  </a:lnTo>
                  <a:close/>
                </a:path>
                <a:path w="5634355" h="2311400">
                  <a:moveTo>
                    <a:pt x="3207639" y="2298699"/>
                  </a:moveTo>
                  <a:lnTo>
                    <a:pt x="3138179" y="2298699"/>
                  </a:lnTo>
                  <a:lnTo>
                    <a:pt x="3056811" y="2273299"/>
                  </a:lnTo>
                  <a:lnTo>
                    <a:pt x="3022079" y="2260599"/>
                  </a:lnTo>
                  <a:lnTo>
                    <a:pt x="4522454" y="2260599"/>
                  </a:lnTo>
                  <a:lnTo>
                    <a:pt x="4487726" y="2273299"/>
                  </a:lnTo>
                  <a:lnTo>
                    <a:pt x="3323742" y="2273299"/>
                  </a:lnTo>
                  <a:lnTo>
                    <a:pt x="3289010" y="2285999"/>
                  </a:lnTo>
                  <a:lnTo>
                    <a:pt x="3207639" y="2298699"/>
                  </a:lnTo>
                  <a:close/>
                </a:path>
                <a:path w="5634355" h="2311400">
                  <a:moveTo>
                    <a:pt x="4701322" y="2298699"/>
                  </a:moveTo>
                  <a:lnTo>
                    <a:pt x="4631861" y="2298699"/>
                  </a:lnTo>
                  <a:lnTo>
                    <a:pt x="4555946" y="2273299"/>
                  </a:lnTo>
                  <a:lnTo>
                    <a:pt x="4522454" y="2260599"/>
                  </a:lnTo>
                  <a:lnTo>
                    <a:pt x="4824125" y="2260599"/>
                  </a:lnTo>
                  <a:lnTo>
                    <a:pt x="4788151" y="2273299"/>
                  </a:lnTo>
                  <a:lnTo>
                    <a:pt x="4701322" y="2298699"/>
                  </a:lnTo>
                  <a:close/>
                </a:path>
                <a:path w="5634355" h="2311400">
                  <a:moveTo>
                    <a:pt x="5008445" y="2298699"/>
                  </a:moveTo>
                  <a:lnTo>
                    <a:pt x="4940221" y="2298699"/>
                  </a:lnTo>
                  <a:lnTo>
                    <a:pt x="4858853" y="2273299"/>
                  </a:lnTo>
                  <a:lnTo>
                    <a:pt x="4824125" y="2260599"/>
                  </a:lnTo>
                  <a:lnTo>
                    <a:pt x="5117845" y="2260599"/>
                  </a:lnTo>
                  <a:lnTo>
                    <a:pt x="5084357" y="2273299"/>
                  </a:lnTo>
                  <a:lnTo>
                    <a:pt x="5008445" y="2298699"/>
                  </a:lnTo>
                  <a:close/>
                </a:path>
                <a:path w="5634355" h="2311400">
                  <a:moveTo>
                    <a:pt x="5310109" y="2298699"/>
                  </a:moveTo>
                  <a:lnTo>
                    <a:pt x="5240644" y="2298699"/>
                  </a:lnTo>
                  <a:lnTo>
                    <a:pt x="5153817" y="2273299"/>
                  </a:lnTo>
                  <a:lnTo>
                    <a:pt x="5117845" y="2260599"/>
                  </a:lnTo>
                  <a:lnTo>
                    <a:pt x="5419509" y="2260599"/>
                  </a:lnTo>
                  <a:lnTo>
                    <a:pt x="5386021" y="2273299"/>
                  </a:lnTo>
                  <a:lnTo>
                    <a:pt x="5310109" y="2298699"/>
                  </a:lnTo>
                  <a:close/>
                </a:path>
                <a:path w="5634355" h="2311400">
                  <a:moveTo>
                    <a:pt x="533600" y="2311399"/>
                  </a:moveTo>
                  <a:lnTo>
                    <a:pt x="464140" y="2311399"/>
                  </a:lnTo>
                  <a:lnTo>
                    <a:pt x="388228" y="2285999"/>
                  </a:lnTo>
                  <a:lnTo>
                    <a:pt x="354736" y="2273299"/>
                  </a:lnTo>
                  <a:lnTo>
                    <a:pt x="656400" y="2273299"/>
                  </a:lnTo>
                  <a:lnTo>
                    <a:pt x="620428" y="2285999"/>
                  </a:lnTo>
                  <a:lnTo>
                    <a:pt x="533600" y="2311399"/>
                  </a:lnTo>
                  <a:close/>
                </a:path>
                <a:path w="5634355" h="2311400">
                  <a:moveTo>
                    <a:pt x="827328" y="2311399"/>
                  </a:moveTo>
                  <a:lnTo>
                    <a:pt x="759105" y="2311399"/>
                  </a:lnTo>
                  <a:lnTo>
                    <a:pt x="688651" y="2285999"/>
                  </a:lnTo>
                  <a:lnTo>
                    <a:pt x="656400" y="2273299"/>
                  </a:lnTo>
                  <a:lnTo>
                    <a:pt x="950127" y="2273299"/>
                  </a:lnTo>
                  <a:lnTo>
                    <a:pt x="914155" y="2285999"/>
                  </a:lnTo>
                  <a:lnTo>
                    <a:pt x="827328" y="2311399"/>
                  </a:lnTo>
                  <a:close/>
                </a:path>
                <a:path w="5634355" h="2311400">
                  <a:moveTo>
                    <a:pt x="1128992" y="2311399"/>
                  </a:moveTo>
                  <a:lnTo>
                    <a:pt x="1059528" y="2311399"/>
                  </a:lnTo>
                  <a:lnTo>
                    <a:pt x="983615" y="2285999"/>
                  </a:lnTo>
                  <a:lnTo>
                    <a:pt x="950127" y="2273299"/>
                  </a:lnTo>
                  <a:lnTo>
                    <a:pt x="1251791" y="2273299"/>
                  </a:lnTo>
                  <a:lnTo>
                    <a:pt x="1215819" y="2285999"/>
                  </a:lnTo>
                  <a:lnTo>
                    <a:pt x="1128992" y="2311399"/>
                  </a:lnTo>
                  <a:close/>
                </a:path>
                <a:path w="5634355" h="2311400">
                  <a:moveTo>
                    <a:pt x="1436111" y="2311399"/>
                  </a:moveTo>
                  <a:lnTo>
                    <a:pt x="1367890" y="2311399"/>
                  </a:lnTo>
                  <a:lnTo>
                    <a:pt x="1286520" y="2285999"/>
                  </a:lnTo>
                  <a:lnTo>
                    <a:pt x="1251791" y="2273299"/>
                  </a:lnTo>
                  <a:lnTo>
                    <a:pt x="1545511" y="2273299"/>
                  </a:lnTo>
                  <a:lnTo>
                    <a:pt x="1512024" y="2285999"/>
                  </a:lnTo>
                  <a:lnTo>
                    <a:pt x="1436111" y="2311399"/>
                  </a:lnTo>
                  <a:close/>
                </a:path>
                <a:path w="5634355" h="2311400">
                  <a:moveTo>
                    <a:pt x="1724377" y="2298699"/>
                  </a:moveTo>
                  <a:lnTo>
                    <a:pt x="1654916" y="2298699"/>
                  </a:lnTo>
                  <a:lnTo>
                    <a:pt x="1579004" y="2285999"/>
                  </a:lnTo>
                  <a:lnTo>
                    <a:pt x="1545511" y="2273299"/>
                  </a:lnTo>
                  <a:lnTo>
                    <a:pt x="1847175" y="2273299"/>
                  </a:lnTo>
                  <a:lnTo>
                    <a:pt x="1811206" y="2285999"/>
                  </a:lnTo>
                  <a:lnTo>
                    <a:pt x="1724377" y="2298699"/>
                  </a:lnTo>
                  <a:close/>
                </a:path>
                <a:path w="5634355" h="2311400">
                  <a:moveTo>
                    <a:pt x="2031502" y="2298699"/>
                  </a:moveTo>
                  <a:lnTo>
                    <a:pt x="1963278" y="2298699"/>
                  </a:lnTo>
                  <a:lnTo>
                    <a:pt x="1881907" y="2285999"/>
                  </a:lnTo>
                  <a:lnTo>
                    <a:pt x="1847175" y="2273299"/>
                  </a:lnTo>
                  <a:lnTo>
                    <a:pt x="2140903" y="2273299"/>
                  </a:lnTo>
                  <a:lnTo>
                    <a:pt x="2107412" y="2285999"/>
                  </a:lnTo>
                  <a:lnTo>
                    <a:pt x="2031502" y="2298699"/>
                  </a:lnTo>
                  <a:close/>
                </a:path>
                <a:path w="5634355" h="2311400">
                  <a:moveTo>
                    <a:pt x="2331922" y="2298699"/>
                  </a:moveTo>
                  <a:lnTo>
                    <a:pt x="2263702" y="2298699"/>
                  </a:lnTo>
                  <a:lnTo>
                    <a:pt x="2176875" y="2285999"/>
                  </a:lnTo>
                  <a:lnTo>
                    <a:pt x="2140903" y="2273299"/>
                  </a:lnTo>
                  <a:lnTo>
                    <a:pt x="2434623" y="2273299"/>
                  </a:lnTo>
                  <a:lnTo>
                    <a:pt x="2402375" y="2285999"/>
                  </a:lnTo>
                  <a:lnTo>
                    <a:pt x="2331922" y="2298699"/>
                  </a:lnTo>
                  <a:close/>
                </a:path>
                <a:path w="5634355" h="2311400">
                  <a:moveTo>
                    <a:pt x="2626890" y="2311399"/>
                  </a:moveTo>
                  <a:lnTo>
                    <a:pt x="2557429" y="2311399"/>
                  </a:lnTo>
                  <a:lnTo>
                    <a:pt x="2470596" y="2285999"/>
                  </a:lnTo>
                  <a:lnTo>
                    <a:pt x="2434623" y="2273299"/>
                  </a:lnTo>
                  <a:lnTo>
                    <a:pt x="2736294" y="2273299"/>
                  </a:lnTo>
                  <a:lnTo>
                    <a:pt x="2702802" y="2285999"/>
                  </a:lnTo>
                  <a:lnTo>
                    <a:pt x="2626890" y="2311399"/>
                  </a:lnTo>
                  <a:close/>
                </a:path>
                <a:path w="5634355" h="2311400">
                  <a:moveTo>
                    <a:pt x="2912677" y="2298699"/>
                  </a:moveTo>
                  <a:lnTo>
                    <a:pt x="2845694" y="2298699"/>
                  </a:lnTo>
                  <a:lnTo>
                    <a:pt x="2769782" y="2285999"/>
                  </a:lnTo>
                  <a:lnTo>
                    <a:pt x="2736294" y="2273299"/>
                  </a:lnTo>
                  <a:lnTo>
                    <a:pt x="2988588" y="2273299"/>
                  </a:lnTo>
                  <a:lnTo>
                    <a:pt x="2912677" y="2298699"/>
                  </a:lnTo>
                  <a:close/>
                </a:path>
                <a:path w="5634355" h="2311400">
                  <a:moveTo>
                    <a:pt x="3494667" y="2311399"/>
                  </a:moveTo>
                  <a:lnTo>
                    <a:pt x="3426447" y="2311399"/>
                  </a:lnTo>
                  <a:lnTo>
                    <a:pt x="3355993" y="2285999"/>
                  </a:lnTo>
                  <a:lnTo>
                    <a:pt x="3323742" y="2273299"/>
                  </a:lnTo>
                  <a:lnTo>
                    <a:pt x="3617470" y="2273299"/>
                  </a:lnTo>
                  <a:lnTo>
                    <a:pt x="3581497" y="2285999"/>
                  </a:lnTo>
                  <a:lnTo>
                    <a:pt x="3494667" y="2311399"/>
                  </a:lnTo>
                  <a:close/>
                </a:path>
                <a:path w="5634355" h="2311400">
                  <a:moveTo>
                    <a:pt x="3809726" y="2311399"/>
                  </a:moveTo>
                  <a:lnTo>
                    <a:pt x="3740265" y="2311399"/>
                  </a:lnTo>
                  <a:lnTo>
                    <a:pt x="3653439" y="2285999"/>
                  </a:lnTo>
                  <a:lnTo>
                    <a:pt x="3617470" y="2273299"/>
                  </a:lnTo>
                  <a:lnTo>
                    <a:pt x="3919134" y="2273299"/>
                  </a:lnTo>
                  <a:lnTo>
                    <a:pt x="3885641" y="2285999"/>
                  </a:lnTo>
                  <a:lnTo>
                    <a:pt x="3809726" y="2311399"/>
                  </a:lnTo>
                  <a:close/>
                </a:path>
                <a:path w="5634355" h="2311400">
                  <a:moveTo>
                    <a:pt x="4104694" y="2311399"/>
                  </a:moveTo>
                  <a:lnTo>
                    <a:pt x="4035230" y="2311399"/>
                  </a:lnTo>
                  <a:lnTo>
                    <a:pt x="3953862" y="2285999"/>
                  </a:lnTo>
                  <a:lnTo>
                    <a:pt x="3919134" y="2273299"/>
                  </a:lnTo>
                  <a:lnTo>
                    <a:pt x="4220797" y="2273299"/>
                  </a:lnTo>
                  <a:lnTo>
                    <a:pt x="4186065" y="2285999"/>
                  </a:lnTo>
                  <a:lnTo>
                    <a:pt x="4104694" y="2311399"/>
                  </a:lnTo>
                  <a:close/>
                </a:path>
                <a:path w="5634355" h="2311400">
                  <a:moveTo>
                    <a:pt x="4406358" y="2311399"/>
                  </a:moveTo>
                  <a:lnTo>
                    <a:pt x="4336893" y="2311399"/>
                  </a:lnTo>
                  <a:lnTo>
                    <a:pt x="4255525" y="2285999"/>
                  </a:lnTo>
                  <a:lnTo>
                    <a:pt x="4220797" y="2273299"/>
                  </a:lnTo>
                  <a:lnTo>
                    <a:pt x="4487726" y="2273299"/>
                  </a:lnTo>
                  <a:lnTo>
                    <a:pt x="4406358" y="2311399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22339" y="6487004"/>
              <a:ext cx="5598795" cy="2311400"/>
            </a:xfrm>
            <a:custGeom>
              <a:avLst/>
              <a:gdLst/>
              <a:ahLst/>
              <a:cxnLst/>
              <a:rect l="l" t="t" r="r" b="b"/>
              <a:pathLst>
                <a:path w="5598795" h="2311400">
                  <a:moveTo>
                    <a:pt x="447183" y="38099"/>
                  </a:moveTo>
                  <a:lnTo>
                    <a:pt x="145520" y="38099"/>
                  </a:lnTo>
                  <a:lnTo>
                    <a:pt x="181489" y="25399"/>
                  </a:lnTo>
                  <a:lnTo>
                    <a:pt x="268318" y="0"/>
                  </a:lnTo>
                  <a:lnTo>
                    <a:pt x="337779" y="0"/>
                  </a:lnTo>
                  <a:lnTo>
                    <a:pt x="413691" y="25399"/>
                  </a:lnTo>
                  <a:lnTo>
                    <a:pt x="447183" y="38099"/>
                  </a:lnTo>
                  <a:close/>
                </a:path>
                <a:path w="5598795" h="2311400">
                  <a:moveTo>
                    <a:pt x="740903" y="38099"/>
                  </a:moveTo>
                  <a:lnTo>
                    <a:pt x="447183" y="38099"/>
                  </a:lnTo>
                  <a:lnTo>
                    <a:pt x="481912" y="25399"/>
                  </a:lnTo>
                  <a:lnTo>
                    <a:pt x="563282" y="0"/>
                  </a:lnTo>
                  <a:lnTo>
                    <a:pt x="631503" y="0"/>
                  </a:lnTo>
                  <a:lnTo>
                    <a:pt x="707416" y="25399"/>
                  </a:lnTo>
                  <a:lnTo>
                    <a:pt x="740903" y="38099"/>
                  </a:lnTo>
                  <a:close/>
                </a:path>
                <a:path w="5598795" h="2311400">
                  <a:moveTo>
                    <a:pt x="1050511" y="38099"/>
                  </a:moveTo>
                  <a:lnTo>
                    <a:pt x="740903" y="38099"/>
                  </a:lnTo>
                  <a:lnTo>
                    <a:pt x="774396" y="25399"/>
                  </a:lnTo>
                  <a:lnTo>
                    <a:pt x="850311" y="0"/>
                  </a:lnTo>
                  <a:lnTo>
                    <a:pt x="921012" y="0"/>
                  </a:lnTo>
                  <a:lnTo>
                    <a:pt x="1013297" y="25399"/>
                  </a:lnTo>
                  <a:lnTo>
                    <a:pt x="1050511" y="38099"/>
                  </a:lnTo>
                  <a:close/>
                </a:path>
                <a:path w="5598795" h="2311400">
                  <a:moveTo>
                    <a:pt x="1336295" y="38099"/>
                  </a:moveTo>
                  <a:lnTo>
                    <a:pt x="1050511" y="38099"/>
                  </a:lnTo>
                  <a:lnTo>
                    <a:pt x="1083998" y="25399"/>
                  </a:lnTo>
                  <a:lnTo>
                    <a:pt x="1159911" y="0"/>
                  </a:lnTo>
                  <a:lnTo>
                    <a:pt x="1226894" y="0"/>
                  </a:lnTo>
                  <a:lnTo>
                    <a:pt x="1302804" y="25399"/>
                  </a:lnTo>
                  <a:lnTo>
                    <a:pt x="1336295" y="38099"/>
                  </a:lnTo>
                  <a:close/>
                </a:path>
                <a:path w="5598795" h="2311400">
                  <a:moveTo>
                    <a:pt x="1637959" y="38099"/>
                  </a:moveTo>
                  <a:lnTo>
                    <a:pt x="1336295" y="38099"/>
                  </a:lnTo>
                  <a:lnTo>
                    <a:pt x="1371027" y="25399"/>
                  </a:lnTo>
                  <a:lnTo>
                    <a:pt x="1452398" y="0"/>
                  </a:lnTo>
                  <a:lnTo>
                    <a:pt x="1521858" y="0"/>
                  </a:lnTo>
                  <a:lnTo>
                    <a:pt x="1603226" y="25399"/>
                  </a:lnTo>
                  <a:lnTo>
                    <a:pt x="1637959" y="38099"/>
                  </a:lnTo>
                  <a:close/>
                </a:path>
                <a:path w="5598795" h="2311400">
                  <a:moveTo>
                    <a:pt x="1939622" y="38099"/>
                  </a:moveTo>
                  <a:lnTo>
                    <a:pt x="1637959" y="38099"/>
                  </a:lnTo>
                  <a:lnTo>
                    <a:pt x="1672691" y="25399"/>
                  </a:lnTo>
                  <a:lnTo>
                    <a:pt x="1754062" y="0"/>
                  </a:lnTo>
                  <a:lnTo>
                    <a:pt x="1823522" y="0"/>
                  </a:lnTo>
                  <a:lnTo>
                    <a:pt x="1904890" y="25399"/>
                  </a:lnTo>
                  <a:lnTo>
                    <a:pt x="1939622" y="38099"/>
                  </a:lnTo>
                  <a:close/>
                </a:path>
                <a:path w="5598795" h="2311400">
                  <a:moveTo>
                    <a:pt x="2241286" y="38099"/>
                  </a:moveTo>
                  <a:lnTo>
                    <a:pt x="1939622" y="38099"/>
                  </a:lnTo>
                  <a:lnTo>
                    <a:pt x="1974354" y="25399"/>
                  </a:lnTo>
                  <a:lnTo>
                    <a:pt x="2055726" y="0"/>
                  </a:lnTo>
                  <a:lnTo>
                    <a:pt x="2125186" y="0"/>
                  </a:lnTo>
                  <a:lnTo>
                    <a:pt x="2206554" y="25399"/>
                  </a:lnTo>
                  <a:lnTo>
                    <a:pt x="2241286" y="38099"/>
                  </a:lnTo>
                  <a:close/>
                </a:path>
                <a:path w="5598795" h="2311400">
                  <a:moveTo>
                    <a:pt x="2535014" y="38099"/>
                  </a:moveTo>
                  <a:lnTo>
                    <a:pt x="2241286" y="38099"/>
                  </a:lnTo>
                  <a:lnTo>
                    <a:pt x="2276018" y="25399"/>
                  </a:lnTo>
                  <a:lnTo>
                    <a:pt x="2357389" y="0"/>
                  </a:lnTo>
                  <a:lnTo>
                    <a:pt x="2425609" y="0"/>
                  </a:lnTo>
                  <a:lnTo>
                    <a:pt x="2501522" y="25399"/>
                  </a:lnTo>
                  <a:lnTo>
                    <a:pt x="2535014" y="38099"/>
                  </a:lnTo>
                  <a:close/>
                </a:path>
                <a:path w="5598795" h="2311400">
                  <a:moveTo>
                    <a:pt x="2836677" y="38099"/>
                  </a:moveTo>
                  <a:lnTo>
                    <a:pt x="2535014" y="38099"/>
                  </a:lnTo>
                  <a:lnTo>
                    <a:pt x="2569745" y="25399"/>
                  </a:lnTo>
                  <a:lnTo>
                    <a:pt x="2651111" y="0"/>
                  </a:lnTo>
                  <a:lnTo>
                    <a:pt x="2720574" y="0"/>
                  </a:lnTo>
                  <a:lnTo>
                    <a:pt x="2801945" y="25399"/>
                  </a:lnTo>
                  <a:lnTo>
                    <a:pt x="2836677" y="38099"/>
                  </a:lnTo>
                  <a:close/>
                </a:path>
                <a:path w="5598795" h="2311400">
                  <a:moveTo>
                    <a:pt x="3138341" y="38099"/>
                  </a:moveTo>
                  <a:lnTo>
                    <a:pt x="2836677" y="38099"/>
                  </a:lnTo>
                  <a:lnTo>
                    <a:pt x="2871405" y="25399"/>
                  </a:lnTo>
                  <a:lnTo>
                    <a:pt x="2952773" y="0"/>
                  </a:lnTo>
                  <a:lnTo>
                    <a:pt x="3022238" y="0"/>
                  </a:lnTo>
                  <a:lnTo>
                    <a:pt x="3103609" y="25399"/>
                  </a:lnTo>
                  <a:lnTo>
                    <a:pt x="3138341" y="38099"/>
                  </a:lnTo>
                  <a:close/>
                </a:path>
                <a:path w="5598795" h="2311400">
                  <a:moveTo>
                    <a:pt x="3432061" y="38099"/>
                  </a:moveTo>
                  <a:lnTo>
                    <a:pt x="3138341" y="38099"/>
                  </a:lnTo>
                  <a:lnTo>
                    <a:pt x="3171832" y="25399"/>
                  </a:lnTo>
                  <a:lnTo>
                    <a:pt x="3247742" y="0"/>
                  </a:lnTo>
                  <a:lnTo>
                    <a:pt x="3315965" y="0"/>
                  </a:lnTo>
                  <a:lnTo>
                    <a:pt x="3397333" y="25399"/>
                  </a:lnTo>
                  <a:lnTo>
                    <a:pt x="3432061" y="38099"/>
                  </a:lnTo>
                  <a:close/>
                </a:path>
                <a:path w="5598795" h="2311400">
                  <a:moveTo>
                    <a:pt x="3741668" y="38099"/>
                  </a:moveTo>
                  <a:lnTo>
                    <a:pt x="3432061" y="38099"/>
                  </a:lnTo>
                  <a:lnTo>
                    <a:pt x="3466794" y="25399"/>
                  </a:lnTo>
                  <a:lnTo>
                    <a:pt x="3548165" y="0"/>
                  </a:lnTo>
                  <a:lnTo>
                    <a:pt x="3618869" y="0"/>
                  </a:lnTo>
                  <a:lnTo>
                    <a:pt x="3705696" y="25399"/>
                  </a:lnTo>
                  <a:lnTo>
                    <a:pt x="3741668" y="38099"/>
                  </a:lnTo>
                  <a:close/>
                </a:path>
                <a:path w="5598795" h="2311400">
                  <a:moveTo>
                    <a:pt x="4035389" y="38099"/>
                  </a:moveTo>
                  <a:lnTo>
                    <a:pt x="3741668" y="38099"/>
                  </a:lnTo>
                  <a:lnTo>
                    <a:pt x="3773916" y="25399"/>
                  </a:lnTo>
                  <a:lnTo>
                    <a:pt x="3844373" y="0"/>
                  </a:lnTo>
                  <a:lnTo>
                    <a:pt x="3912594" y="0"/>
                  </a:lnTo>
                  <a:lnTo>
                    <a:pt x="3999420" y="25399"/>
                  </a:lnTo>
                  <a:lnTo>
                    <a:pt x="4035389" y="38099"/>
                  </a:lnTo>
                  <a:close/>
                </a:path>
                <a:path w="5598795" h="2311400">
                  <a:moveTo>
                    <a:pt x="4329116" y="38099"/>
                  </a:moveTo>
                  <a:lnTo>
                    <a:pt x="4035389" y="38099"/>
                  </a:lnTo>
                  <a:lnTo>
                    <a:pt x="4068881" y="25399"/>
                  </a:lnTo>
                  <a:lnTo>
                    <a:pt x="4144796" y="0"/>
                  </a:lnTo>
                  <a:lnTo>
                    <a:pt x="4213016" y="0"/>
                  </a:lnTo>
                  <a:lnTo>
                    <a:pt x="4294384" y="25399"/>
                  </a:lnTo>
                  <a:lnTo>
                    <a:pt x="4329116" y="38099"/>
                  </a:lnTo>
                  <a:close/>
                </a:path>
                <a:path w="5598795" h="2311400">
                  <a:moveTo>
                    <a:pt x="4940387" y="38099"/>
                  </a:moveTo>
                  <a:lnTo>
                    <a:pt x="4329116" y="38099"/>
                  </a:lnTo>
                  <a:lnTo>
                    <a:pt x="4363849" y="25399"/>
                  </a:lnTo>
                  <a:lnTo>
                    <a:pt x="4445217" y="0"/>
                  </a:lnTo>
                  <a:lnTo>
                    <a:pt x="4515918" y="0"/>
                  </a:lnTo>
                  <a:lnTo>
                    <a:pt x="4602750" y="12699"/>
                  </a:lnTo>
                  <a:lnTo>
                    <a:pt x="4638724" y="25399"/>
                  </a:lnTo>
                  <a:lnTo>
                    <a:pt x="4904414" y="25399"/>
                  </a:lnTo>
                  <a:lnTo>
                    <a:pt x="4940387" y="38099"/>
                  </a:lnTo>
                  <a:close/>
                </a:path>
                <a:path w="5598795" h="2311400">
                  <a:moveTo>
                    <a:pt x="4904414" y="25399"/>
                  </a:moveTo>
                  <a:lnTo>
                    <a:pt x="4638724" y="25399"/>
                  </a:lnTo>
                  <a:lnTo>
                    <a:pt x="4672211" y="12699"/>
                  </a:lnTo>
                  <a:lnTo>
                    <a:pt x="4748120" y="0"/>
                  </a:lnTo>
                  <a:lnTo>
                    <a:pt x="4817582" y="0"/>
                  </a:lnTo>
                  <a:lnTo>
                    <a:pt x="4904414" y="25399"/>
                  </a:lnTo>
                  <a:close/>
                </a:path>
                <a:path w="5598795" h="2311400">
                  <a:moveTo>
                    <a:pt x="5242043" y="38099"/>
                  </a:moveTo>
                  <a:lnTo>
                    <a:pt x="4940387" y="38099"/>
                  </a:lnTo>
                  <a:lnTo>
                    <a:pt x="4975115" y="25399"/>
                  </a:lnTo>
                  <a:lnTo>
                    <a:pt x="5056483" y="0"/>
                  </a:lnTo>
                  <a:lnTo>
                    <a:pt x="5125947" y="0"/>
                  </a:lnTo>
                  <a:lnTo>
                    <a:pt x="5207316" y="25399"/>
                  </a:lnTo>
                  <a:lnTo>
                    <a:pt x="5242043" y="38099"/>
                  </a:lnTo>
                  <a:close/>
                </a:path>
                <a:path w="5598795" h="2311400">
                  <a:moveTo>
                    <a:pt x="50752" y="177799"/>
                  </a:moveTo>
                  <a:lnTo>
                    <a:pt x="18006" y="114299"/>
                  </a:lnTo>
                  <a:lnTo>
                    <a:pt x="15591" y="101599"/>
                  </a:lnTo>
                  <a:lnTo>
                    <a:pt x="26769" y="76199"/>
                  </a:lnTo>
                  <a:lnTo>
                    <a:pt x="59107" y="12699"/>
                  </a:lnTo>
                  <a:lnTo>
                    <a:pt x="73392" y="25399"/>
                  </a:lnTo>
                  <a:lnTo>
                    <a:pt x="93414" y="25399"/>
                  </a:lnTo>
                  <a:lnTo>
                    <a:pt x="73533" y="76199"/>
                  </a:lnTo>
                  <a:lnTo>
                    <a:pt x="54346" y="114299"/>
                  </a:lnTo>
                  <a:lnTo>
                    <a:pt x="37616" y="139699"/>
                  </a:lnTo>
                  <a:lnTo>
                    <a:pt x="50752" y="177799"/>
                  </a:lnTo>
                  <a:close/>
                </a:path>
                <a:path w="5598795" h="2311400">
                  <a:moveTo>
                    <a:pt x="5491096" y="16587"/>
                  </a:moveTo>
                  <a:lnTo>
                    <a:pt x="5474505" y="12699"/>
                  </a:lnTo>
                  <a:lnTo>
                    <a:pt x="5489322" y="12699"/>
                  </a:lnTo>
                  <a:lnTo>
                    <a:pt x="5491096" y="16587"/>
                  </a:lnTo>
                  <a:close/>
                </a:path>
                <a:path w="5598795" h="2311400">
                  <a:moveTo>
                    <a:pt x="5574966" y="203199"/>
                  </a:moveTo>
                  <a:lnTo>
                    <a:pt x="5576912" y="190499"/>
                  </a:lnTo>
                  <a:lnTo>
                    <a:pt x="5575919" y="190499"/>
                  </a:lnTo>
                  <a:lnTo>
                    <a:pt x="5558142" y="152399"/>
                  </a:lnTo>
                  <a:lnTo>
                    <a:pt x="5539657" y="114299"/>
                  </a:lnTo>
                  <a:lnTo>
                    <a:pt x="5520471" y="76199"/>
                  </a:lnTo>
                  <a:lnTo>
                    <a:pt x="5500910" y="38099"/>
                  </a:lnTo>
                  <a:lnTo>
                    <a:pt x="5491096" y="16587"/>
                  </a:lnTo>
                  <a:lnTo>
                    <a:pt x="5528709" y="25399"/>
                  </a:lnTo>
                  <a:lnTo>
                    <a:pt x="5539160" y="25399"/>
                  </a:lnTo>
                  <a:lnTo>
                    <a:pt x="5545727" y="38099"/>
                  </a:lnTo>
                  <a:lnTo>
                    <a:pt x="5548457" y="38099"/>
                  </a:lnTo>
                  <a:lnTo>
                    <a:pt x="5567840" y="76199"/>
                  </a:lnTo>
                  <a:lnTo>
                    <a:pt x="5586543" y="114299"/>
                  </a:lnTo>
                  <a:lnTo>
                    <a:pt x="5598531" y="139699"/>
                  </a:lnTo>
                  <a:lnTo>
                    <a:pt x="5574966" y="203199"/>
                  </a:lnTo>
                  <a:close/>
                </a:path>
                <a:path w="5598795" h="2311400">
                  <a:moveTo>
                    <a:pt x="118813" y="38099"/>
                  </a:moveTo>
                  <a:lnTo>
                    <a:pt x="95926" y="25399"/>
                  </a:lnTo>
                  <a:lnTo>
                    <a:pt x="98920" y="25399"/>
                  </a:lnTo>
                  <a:lnTo>
                    <a:pt x="118813" y="38099"/>
                  </a:lnTo>
                  <a:close/>
                </a:path>
                <a:path w="5598795" h="2311400">
                  <a:moveTo>
                    <a:pt x="21421" y="2099938"/>
                  </a:moveTo>
                  <a:lnTo>
                    <a:pt x="19517" y="2095499"/>
                  </a:lnTo>
                  <a:lnTo>
                    <a:pt x="26443" y="2082799"/>
                  </a:lnTo>
                  <a:lnTo>
                    <a:pt x="21421" y="2099938"/>
                  </a:lnTo>
                  <a:close/>
                </a:path>
                <a:path w="5598795" h="2311400">
                  <a:moveTo>
                    <a:pt x="155517" y="2311399"/>
                  </a:moveTo>
                  <a:lnTo>
                    <a:pt x="106437" y="2298699"/>
                  </a:lnTo>
                  <a:lnTo>
                    <a:pt x="62802" y="2285999"/>
                  </a:lnTo>
                  <a:lnTo>
                    <a:pt x="48465" y="2260599"/>
                  </a:lnTo>
                  <a:lnTo>
                    <a:pt x="46151" y="2247899"/>
                  </a:lnTo>
                  <a:lnTo>
                    <a:pt x="26769" y="2209799"/>
                  </a:lnTo>
                  <a:lnTo>
                    <a:pt x="8066" y="2171699"/>
                  </a:lnTo>
                  <a:lnTo>
                    <a:pt x="0" y="2158999"/>
                  </a:lnTo>
                  <a:lnTo>
                    <a:pt x="19000" y="2108199"/>
                  </a:lnTo>
                  <a:lnTo>
                    <a:pt x="21421" y="2099938"/>
                  </a:lnTo>
                  <a:lnTo>
                    <a:pt x="35861" y="2133599"/>
                  </a:lnTo>
                  <a:lnTo>
                    <a:pt x="54346" y="2171699"/>
                  </a:lnTo>
                  <a:lnTo>
                    <a:pt x="73533" y="2222499"/>
                  </a:lnTo>
                  <a:lnTo>
                    <a:pt x="92682" y="2260599"/>
                  </a:lnTo>
                  <a:lnTo>
                    <a:pt x="93414" y="2260599"/>
                  </a:lnTo>
                  <a:lnTo>
                    <a:pt x="113820" y="2298699"/>
                  </a:lnTo>
                  <a:lnTo>
                    <a:pt x="155517" y="2311399"/>
                  </a:lnTo>
                  <a:close/>
                </a:path>
                <a:path w="5598795" h="2311400">
                  <a:moveTo>
                    <a:pt x="5561633" y="2133599"/>
                  </a:moveTo>
                  <a:lnTo>
                    <a:pt x="5560978" y="2133599"/>
                  </a:lnTo>
                  <a:lnTo>
                    <a:pt x="5556612" y="2120899"/>
                  </a:lnTo>
                  <a:lnTo>
                    <a:pt x="5561633" y="2133599"/>
                  </a:lnTo>
                  <a:close/>
                </a:path>
                <a:path w="5598795" h="2311400">
                  <a:moveTo>
                    <a:pt x="5530885" y="2285999"/>
                  </a:moveTo>
                  <a:lnTo>
                    <a:pt x="5514817" y="2285999"/>
                  </a:lnTo>
                  <a:lnTo>
                    <a:pt x="5471160" y="2273299"/>
                  </a:lnTo>
                  <a:lnTo>
                    <a:pt x="5491503" y="2273299"/>
                  </a:lnTo>
                  <a:lnTo>
                    <a:pt x="5500590" y="2260599"/>
                  </a:lnTo>
                  <a:lnTo>
                    <a:pt x="5520471" y="2222499"/>
                  </a:lnTo>
                  <a:lnTo>
                    <a:pt x="5539657" y="2171699"/>
                  </a:lnTo>
                  <a:lnTo>
                    <a:pt x="5558142" y="2133599"/>
                  </a:lnTo>
                  <a:lnTo>
                    <a:pt x="5560978" y="2133599"/>
                  </a:lnTo>
                  <a:lnTo>
                    <a:pt x="5578441" y="2184399"/>
                  </a:lnTo>
                  <a:lnTo>
                    <a:pt x="5579489" y="2184399"/>
                  </a:lnTo>
                  <a:lnTo>
                    <a:pt x="5567840" y="2209799"/>
                  </a:lnTo>
                  <a:lnTo>
                    <a:pt x="5548457" y="2247899"/>
                  </a:lnTo>
                  <a:lnTo>
                    <a:pt x="5530885" y="2285999"/>
                  </a:lnTo>
                  <a:close/>
                </a:path>
                <a:path w="5598795" h="2311400">
                  <a:moveTo>
                    <a:pt x="3188945" y="2298699"/>
                  </a:moveTo>
                  <a:lnTo>
                    <a:pt x="3119485" y="2298699"/>
                  </a:lnTo>
                  <a:lnTo>
                    <a:pt x="3038117" y="2273299"/>
                  </a:lnTo>
                  <a:lnTo>
                    <a:pt x="3003385" y="2260599"/>
                  </a:lnTo>
                  <a:lnTo>
                    <a:pt x="4503760" y="2260599"/>
                  </a:lnTo>
                  <a:lnTo>
                    <a:pt x="4469032" y="2273299"/>
                  </a:lnTo>
                  <a:lnTo>
                    <a:pt x="3305049" y="2273299"/>
                  </a:lnTo>
                  <a:lnTo>
                    <a:pt x="3270316" y="2285999"/>
                  </a:lnTo>
                  <a:lnTo>
                    <a:pt x="3188945" y="2298699"/>
                  </a:lnTo>
                  <a:close/>
                </a:path>
                <a:path w="5598795" h="2311400">
                  <a:moveTo>
                    <a:pt x="4682629" y="2298699"/>
                  </a:moveTo>
                  <a:lnTo>
                    <a:pt x="4613167" y="2298699"/>
                  </a:lnTo>
                  <a:lnTo>
                    <a:pt x="4537252" y="2273299"/>
                  </a:lnTo>
                  <a:lnTo>
                    <a:pt x="4503760" y="2260599"/>
                  </a:lnTo>
                  <a:lnTo>
                    <a:pt x="4805431" y="2260599"/>
                  </a:lnTo>
                  <a:lnTo>
                    <a:pt x="4769458" y="2273299"/>
                  </a:lnTo>
                  <a:lnTo>
                    <a:pt x="4682629" y="2298699"/>
                  </a:lnTo>
                  <a:close/>
                </a:path>
                <a:path w="5598795" h="2311400">
                  <a:moveTo>
                    <a:pt x="4989751" y="2298699"/>
                  </a:moveTo>
                  <a:lnTo>
                    <a:pt x="4921527" y="2298699"/>
                  </a:lnTo>
                  <a:lnTo>
                    <a:pt x="4840159" y="2273299"/>
                  </a:lnTo>
                  <a:lnTo>
                    <a:pt x="4805431" y="2260599"/>
                  </a:lnTo>
                  <a:lnTo>
                    <a:pt x="5099151" y="2260599"/>
                  </a:lnTo>
                  <a:lnTo>
                    <a:pt x="5065663" y="2273299"/>
                  </a:lnTo>
                  <a:lnTo>
                    <a:pt x="4989751" y="2298699"/>
                  </a:lnTo>
                  <a:close/>
                </a:path>
                <a:path w="5598795" h="2311400">
                  <a:moveTo>
                    <a:pt x="5291415" y="2298699"/>
                  </a:moveTo>
                  <a:lnTo>
                    <a:pt x="5221951" y="2298699"/>
                  </a:lnTo>
                  <a:lnTo>
                    <a:pt x="5135124" y="2273299"/>
                  </a:lnTo>
                  <a:lnTo>
                    <a:pt x="5099151" y="2260599"/>
                  </a:lnTo>
                  <a:lnTo>
                    <a:pt x="5400815" y="2260599"/>
                  </a:lnTo>
                  <a:lnTo>
                    <a:pt x="5367327" y="2273299"/>
                  </a:lnTo>
                  <a:lnTo>
                    <a:pt x="5291415" y="2298699"/>
                  </a:lnTo>
                  <a:close/>
                </a:path>
                <a:path w="5598795" h="2311400">
                  <a:moveTo>
                    <a:pt x="514907" y="2311399"/>
                  </a:moveTo>
                  <a:lnTo>
                    <a:pt x="445447" y="2311399"/>
                  </a:lnTo>
                  <a:lnTo>
                    <a:pt x="369534" y="2285999"/>
                  </a:lnTo>
                  <a:lnTo>
                    <a:pt x="336042" y="2273299"/>
                  </a:lnTo>
                  <a:lnTo>
                    <a:pt x="637706" y="2273299"/>
                  </a:lnTo>
                  <a:lnTo>
                    <a:pt x="601734" y="2285999"/>
                  </a:lnTo>
                  <a:lnTo>
                    <a:pt x="514907" y="2311399"/>
                  </a:lnTo>
                  <a:close/>
                </a:path>
                <a:path w="5598795" h="2311400">
                  <a:moveTo>
                    <a:pt x="808634" y="2311399"/>
                  </a:moveTo>
                  <a:lnTo>
                    <a:pt x="740411" y="2311399"/>
                  </a:lnTo>
                  <a:lnTo>
                    <a:pt x="669957" y="2285999"/>
                  </a:lnTo>
                  <a:lnTo>
                    <a:pt x="637706" y="2273299"/>
                  </a:lnTo>
                  <a:lnTo>
                    <a:pt x="931434" y="2273299"/>
                  </a:lnTo>
                  <a:lnTo>
                    <a:pt x="895462" y="2285999"/>
                  </a:lnTo>
                  <a:lnTo>
                    <a:pt x="808634" y="2311399"/>
                  </a:lnTo>
                  <a:close/>
                </a:path>
                <a:path w="5598795" h="2311400">
                  <a:moveTo>
                    <a:pt x="1110298" y="2311399"/>
                  </a:moveTo>
                  <a:lnTo>
                    <a:pt x="1040834" y="2311399"/>
                  </a:lnTo>
                  <a:lnTo>
                    <a:pt x="964922" y="2285999"/>
                  </a:lnTo>
                  <a:lnTo>
                    <a:pt x="931434" y="2273299"/>
                  </a:lnTo>
                  <a:lnTo>
                    <a:pt x="1233098" y="2273299"/>
                  </a:lnTo>
                  <a:lnTo>
                    <a:pt x="1197125" y="2285999"/>
                  </a:lnTo>
                  <a:lnTo>
                    <a:pt x="1110298" y="2311399"/>
                  </a:lnTo>
                  <a:close/>
                </a:path>
                <a:path w="5598795" h="2311400">
                  <a:moveTo>
                    <a:pt x="1417418" y="2311399"/>
                  </a:moveTo>
                  <a:lnTo>
                    <a:pt x="1349197" y="2311399"/>
                  </a:lnTo>
                  <a:lnTo>
                    <a:pt x="1267826" y="2285999"/>
                  </a:lnTo>
                  <a:lnTo>
                    <a:pt x="1233098" y="2273299"/>
                  </a:lnTo>
                  <a:lnTo>
                    <a:pt x="1526818" y="2273299"/>
                  </a:lnTo>
                  <a:lnTo>
                    <a:pt x="1493330" y="2285999"/>
                  </a:lnTo>
                  <a:lnTo>
                    <a:pt x="1417418" y="2311399"/>
                  </a:lnTo>
                  <a:close/>
                </a:path>
                <a:path w="5598795" h="2311400">
                  <a:moveTo>
                    <a:pt x="1705683" y="2298699"/>
                  </a:moveTo>
                  <a:lnTo>
                    <a:pt x="1636222" y="2298699"/>
                  </a:lnTo>
                  <a:lnTo>
                    <a:pt x="1560310" y="2285999"/>
                  </a:lnTo>
                  <a:lnTo>
                    <a:pt x="1526818" y="2273299"/>
                  </a:lnTo>
                  <a:lnTo>
                    <a:pt x="1828481" y="2273299"/>
                  </a:lnTo>
                  <a:lnTo>
                    <a:pt x="1792512" y="2285999"/>
                  </a:lnTo>
                  <a:lnTo>
                    <a:pt x="1705683" y="2298699"/>
                  </a:lnTo>
                  <a:close/>
                </a:path>
                <a:path w="5598795" h="2311400">
                  <a:moveTo>
                    <a:pt x="2012808" y="2298699"/>
                  </a:moveTo>
                  <a:lnTo>
                    <a:pt x="1944585" y="2298699"/>
                  </a:lnTo>
                  <a:lnTo>
                    <a:pt x="1863214" y="2285999"/>
                  </a:lnTo>
                  <a:lnTo>
                    <a:pt x="1828481" y="2273299"/>
                  </a:lnTo>
                  <a:lnTo>
                    <a:pt x="2122209" y="2273299"/>
                  </a:lnTo>
                  <a:lnTo>
                    <a:pt x="2088718" y="2285999"/>
                  </a:lnTo>
                  <a:lnTo>
                    <a:pt x="2012808" y="2298699"/>
                  </a:lnTo>
                  <a:close/>
                </a:path>
                <a:path w="5598795" h="2311400">
                  <a:moveTo>
                    <a:pt x="2313228" y="2298699"/>
                  </a:moveTo>
                  <a:lnTo>
                    <a:pt x="2245009" y="2298699"/>
                  </a:lnTo>
                  <a:lnTo>
                    <a:pt x="2158181" y="2285999"/>
                  </a:lnTo>
                  <a:lnTo>
                    <a:pt x="2122209" y="2273299"/>
                  </a:lnTo>
                  <a:lnTo>
                    <a:pt x="2415929" y="2273299"/>
                  </a:lnTo>
                  <a:lnTo>
                    <a:pt x="2383682" y="2285999"/>
                  </a:lnTo>
                  <a:lnTo>
                    <a:pt x="2313228" y="2298699"/>
                  </a:lnTo>
                  <a:close/>
                </a:path>
                <a:path w="5598795" h="2311400">
                  <a:moveTo>
                    <a:pt x="2608196" y="2311399"/>
                  </a:moveTo>
                  <a:lnTo>
                    <a:pt x="2538735" y="2311399"/>
                  </a:lnTo>
                  <a:lnTo>
                    <a:pt x="2451903" y="2285999"/>
                  </a:lnTo>
                  <a:lnTo>
                    <a:pt x="2415929" y="2273299"/>
                  </a:lnTo>
                  <a:lnTo>
                    <a:pt x="2717601" y="2273299"/>
                  </a:lnTo>
                  <a:lnTo>
                    <a:pt x="2684108" y="2285999"/>
                  </a:lnTo>
                  <a:lnTo>
                    <a:pt x="2608196" y="2311399"/>
                  </a:lnTo>
                  <a:close/>
                </a:path>
                <a:path w="5598795" h="2311400">
                  <a:moveTo>
                    <a:pt x="2893984" y="2298699"/>
                  </a:moveTo>
                  <a:lnTo>
                    <a:pt x="2827001" y="2298699"/>
                  </a:lnTo>
                  <a:lnTo>
                    <a:pt x="2751088" y="2285999"/>
                  </a:lnTo>
                  <a:lnTo>
                    <a:pt x="2717601" y="2273299"/>
                  </a:lnTo>
                  <a:lnTo>
                    <a:pt x="2969894" y="2273299"/>
                  </a:lnTo>
                  <a:lnTo>
                    <a:pt x="2893984" y="2298699"/>
                  </a:lnTo>
                  <a:close/>
                </a:path>
                <a:path w="5598795" h="2311400">
                  <a:moveTo>
                    <a:pt x="3475974" y="2311399"/>
                  </a:moveTo>
                  <a:lnTo>
                    <a:pt x="3407754" y="2311399"/>
                  </a:lnTo>
                  <a:lnTo>
                    <a:pt x="3337300" y="2285999"/>
                  </a:lnTo>
                  <a:lnTo>
                    <a:pt x="3305049" y="2273299"/>
                  </a:lnTo>
                  <a:lnTo>
                    <a:pt x="3598776" y="2273299"/>
                  </a:lnTo>
                  <a:lnTo>
                    <a:pt x="3562803" y="2285999"/>
                  </a:lnTo>
                  <a:lnTo>
                    <a:pt x="3475974" y="2311399"/>
                  </a:lnTo>
                  <a:close/>
                </a:path>
                <a:path w="5598795" h="2311400">
                  <a:moveTo>
                    <a:pt x="3791033" y="2311399"/>
                  </a:moveTo>
                  <a:lnTo>
                    <a:pt x="3721571" y="2311399"/>
                  </a:lnTo>
                  <a:lnTo>
                    <a:pt x="3634745" y="2285999"/>
                  </a:lnTo>
                  <a:lnTo>
                    <a:pt x="3598776" y="2273299"/>
                  </a:lnTo>
                  <a:lnTo>
                    <a:pt x="3900440" y="2273299"/>
                  </a:lnTo>
                  <a:lnTo>
                    <a:pt x="3866948" y="2285999"/>
                  </a:lnTo>
                  <a:lnTo>
                    <a:pt x="3791033" y="2311399"/>
                  </a:lnTo>
                  <a:close/>
                </a:path>
                <a:path w="5598795" h="2311400">
                  <a:moveTo>
                    <a:pt x="4086000" y="2311399"/>
                  </a:moveTo>
                  <a:lnTo>
                    <a:pt x="4016536" y="2311399"/>
                  </a:lnTo>
                  <a:lnTo>
                    <a:pt x="3935168" y="2285999"/>
                  </a:lnTo>
                  <a:lnTo>
                    <a:pt x="3900440" y="2273299"/>
                  </a:lnTo>
                  <a:lnTo>
                    <a:pt x="4202104" y="2273299"/>
                  </a:lnTo>
                  <a:lnTo>
                    <a:pt x="4167371" y="2285999"/>
                  </a:lnTo>
                  <a:lnTo>
                    <a:pt x="4086000" y="2311399"/>
                  </a:lnTo>
                  <a:close/>
                </a:path>
                <a:path w="5598795" h="2311400">
                  <a:moveTo>
                    <a:pt x="4387664" y="2311399"/>
                  </a:moveTo>
                  <a:lnTo>
                    <a:pt x="4318200" y="2311399"/>
                  </a:lnTo>
                  <a:lnTo>
                    <a:pt x="4236832" y="2285999"/>
                  </a:lnTo>
                  <a:lnTo>
                    <a:pt x="4202104" y="2273299"/>
                  </a:lnTo>
                  <a:lnTo>
                    <a:pt x="4469032" y="2273299"/>
                  </a:lnTo>
                  <a:lnTo>
                    <a:pt x="4387664" y="2311399"/>
                  </a:lnTo>
                  <a:close/>
                </a:path>
              </a:pathLst>
            </a:custGeom>
            <a:solidFill>
              <a:srgbClr val="AE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39621" y="6083973"/>
              <a:ext cx="5905114" cy="272166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169680" y="2694319"/>
            <a:ext cx="2138034" cy="14204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539750" y="2671445"/>
            <a:ext cx="5701665" cy="3315335"/>
            <a:chOff x="539750" y="2671445"/>
            <a:chExt cx="5701665" cy="3315335"/>
          </a:xfrm>
        </p:grpSpPr>
        <p:sp>
          <p:nvSpPr>
            <p:cNvPr id="11" name="object 11"/>
            <p:cNvSpPr/>
            <p:nvPr/>
          </p:nvSpPr>
          <p:spPr>
            <a:xfrm>
              <a:off x="4013880" y="2671445"/>
              <a:ext cx="2227299" cy="196494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9750" y="4492625"/>
              <a:ext cx="3970020" cy="1494155"/>
            </a:xfrm>
            <a:custGeom>
              <a:avLst/>
              <a:gdLst/>
              <a:ahLst/>
              <a:cxnLst/>
              <a:rect l="l" t="t" r="r" b="b"/>
              <a:pathLst>
                <a:path w="3970020" h="1494154">
                  <a:moveTo>
                    <a:pt x="3970019" y="1494155"/>
                  </a:moveTo>
                  <a:lnTo>
                    <a:pt x="0" y="1494155"/>
                  </a:lnTo>
                  <a:lnTo>
                    <a:pt x="0" y="0"/>
                  </a:lnTo>
                  <a:lnTo>
                    <a:pt x="3970019" y="0"/>
                  </a:lnTo>
                  <a:lnTo>
                    <a:pt x="3970019" y="1494155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55346" y="4492625"/>
              <a:ext cx="1154430" cy="70485"/>
            </a:xfrm>
            <a:custGeom>
              <a:avLst/>
              <a:gdLst/>
              <a:ahLst/>
              <a:cxnLst/>
              <a:rect l="l" t="t" r="r" b="b"/>
              <a:pathLst>
                <a:path w="1154429" h="70485">
                  <a:moveTo>
                    <a:pt x="849670" y="70461"/>
                  </a:moveTo>
                  <a:lnTo>
                    <a:pt x="776054" y="70000"/>
                  </a:lnTo>
                  <a:lnTo>
                    <a:pt x="703475" y="68632"/>
                  </a:lnTo>
                  <a:lnTo>
                    <a:pt x="632037" y="66382"/>
                  </a:lnTo>
                  <a:lnTo>
                    <a:pt x="561841" y="63274"/>
                  </a:lnTo>
                  <a:lnTo>
                    <a:pt x="492990" y="59330"/>
                  </a:lnTo>
                  <a:lnTo>
                    <a:pt x="425585" y="54575"/>
                  </a:lnTo>
                  <a:lnTo>
                    <a:pt x="359730" y="49033"/>
                  </a:lnTo>
                  <a:lnTo>
                    <a:pt x="295527" y="42726"/>
                  </a:lnTo>
                  <a:lnTo>
                    <a:pt x="233078" y="35680"/>
                  </a:lnTo>
                  <a:lnTo>
                    <a:pt x="172485" y="27918"/>
                  </a:lnTo>
                  <a:lnTo>
                    <a:pt x="113850" y="19463"/>
                  </a:lnTo>
                  <a:lnTo>
                    <a:pt x="57276" y="10339"/>
                  </a:lnTo>
                  <a:lnTo>
                    <a:pt x="0" y="0"/>
                  </a:lnTo>
                  <a:lnTo>
                    <a:pt x="1154423" y="62304"/>
                  </a:lnTo>
                  <a:lnTo>
                    <a:pt x="1067301" y="66382"/>
                  </a:lnTo>
                  <a:lnTo>
                    <a:pt x="995863" y="68632"/>
                  </a:lnTo>
                  <a:lnTo>
                    <a:pt x="923286" y="70000"/>
                  </a:lnTo>
                  <a:lnTo>
                    <a:pt x="849670" y="704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 rot="17700000">
            <a:off x="423368" y="6467916"/>
            <a:ext cx="272818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200" dirty="0">
                <a:solidFill>
                  <a:srgbClr val="00ADEF"/>
                </a:solidFill>
                <a:latin typeface="Trebuchet MS"/>
                <a:cs typeface="Trebuchet MS"/>
              </a:rPr>
              <a:t>G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 rot="18600000">
            <a:off x="525655" y="6335627"/>
            <a:ext cx="227755" cy="214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9"/>
              </a:lnSpc>
            </a:pPr>
            <a:r>
              <a:rPr sz="1650" spc="-5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 rot="19380000">
            <a:off x="606535" y="6245749"/>
            <a:ext cx="251999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114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 rot="20340000">
            <a:off x="750461" y="6153760"/>
            <a:ext cx="2823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25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 rot="21360000">
            <a:off x="957103" y="6107050"/>
            <a:ext cx="281347" cy="219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5"/>
              </a:lnSpc>
            </a:pPr>
            <a:r>
              <a:rPr sz="1700" spc="-30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 rot="600000">
            <a:off x="1151170" y="6117439"/>
            <a:ext cx="254185" cy="218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0"/>
              </a:lnSpc>
            </a:pPr>
            <a:r>
              <a:rPr sz="1700" spc="105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 rot="1200000">
            <a:off x="1279341" y="6151268"/>
            <a:ext cx="2317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8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 rot="2220000">
            <a:off x="1434139" y="6245213"/>
            <a:ext cx="255306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-55" dirty="0">
                <a:solidFill>
                  <a:srgbClr val="00ADEF"/>
                </a:solidFill>
                <a:latin typeface="Trebuchet MS"/>
                <a:cs typeface="Trebuchet MS"/>
              </a:rPr>
              <a:t>H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 rot="3180000">
            <a:off x="1550932" y="6367185"/>
            <a:ext cx="253155" cy="213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5"/>
              </a:lnSpc>
            </a:pPr>
            <a:r>
              <a:rPr sz="1650" spc="125" dirty="0">
                <a:solidFill>
                  <a:srgbClr val="00ADEF"/>
                </a:solidFill>
                <a:latin typeface="Trebuchet MS"/>
                <a:cs typeface="Trebuchet MS"/>
              </a:rPr>
              <a:t>e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 rot="3900000">
            <a:off x="1623996" y="6465036"/>
            <a:ext cx="217990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-145" dirty="0">
                <a:solidFill>
                  <a:srgbClr val="00ADEF"/>
                </a:solidFill>
                <a:latin typeface="Trebuchet MS"/>
                <a:cs typeface="Trebuchet MS"/>
              </a:rPr>
              <a:t>l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 rot="4740000">
            <a:off x="1642943" y="6573351"/>
            <a:ext cx="247318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650" spc="75" dirty="0">
                <a:solidFill>
                  <a:srgbClr val="00ADEF"/>
                </a:solidFill>
                <a:latin typeface="Trebuchet MS"/>
                <a:cs typeface="Trebuchet MS"/>
              </a:rPr>
              <a:t>p</a:t>
            </a:r>
            <a:endParaRPr sz="1650">
              <a:latin typeface="Trebuchet MS"/>
              <a:cs typeface="Trebuchet M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44242" y="540145"/>
            <a:ext cx="2407285" cy="454659"/>
            <a:chOff x="544242" y="540145"/>
            <a:chExt cx="2407285" cy="454659"/>
          </a:xfrm>
        </p:grpSpPr>
        <p:sp>
          <p:nvSpPr>
            <p:cNvPr id="26" name="object 26"/>
            <p:cNvSpPr/>
            <p:nvPr/>
          </p:nvSpPr>
          <p:spPr>
            <a:xfrm>
              <a:off x="594309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60" y="0"/>
                  </a:moveTo>
                  <a:lnTo>
                    <a:pt x="0" y="0"/>
                  </a:lnTo>
                  <a:lnTo>
                    <a:pt x="0" y="16421"/>
                  </a:lnTo>
                  <a:lnTo>
                    <a:pt x="0" y="37592"/>
                  </a:lnTo>
                  <a:lnTo>
                    <a:pt x="0" y="413791"/>
                  </a:lnTo>
                  <a:lnTo>
                    <a:pt x="371360" y="413791"/>
                  </a:lnTo>
                  <a:lnTo>
                    <a:pt x="371360" y="37592"/>
                  </a:lnTo>
                  <a:lnTo>
                    <a:pt x="371360" y="16421"/>
                  </a:lnTo>
                  <a:lnTo>
                    <a:pt x="371360" y="0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94311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0" y="0"/>
                  </a:moveTo>
                  <a:lnTo>
                    <a:pt x="371370" y="0"/>
                  </a:lnTo>
                  <a:lnTo>
                    <a:pt x="371370" y="413788"/>
                  </a:lnTo>
                  <a:lnTo>
                    <a:pt x="0" y="413788"/>
                  </a:lnTo>
                  <a:lnTo>
                    <a:pt x="0" y="0"/>
                  </a:lnTo>
                  <a:close/>
                </a:path>
              </a:pathLst>
            </a:custGeom>
            <a:ln w="5887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68375" y="559510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3" y="0"/>
                  </a:moveTo>
                  <a:lnTo>
                    <a:pt x="0" y="0"/>
                  </a:lnTo>
                  <a:lnTo>
                    <a:pt x="0" y="21170"/>
                  </a:lnTo>
                  <a:lnTo>
                    <a:pt x="0" y="413791"/>
                  </a:lnTo>
                  <a:lnTo>
                    <a:pt x="371373" y="413791"/>
                  </a:lnTo>
                  <a:lnTo>
                    <a:pt x="371373" y="21170"/>
                  </a:lnTo>
                  <a:lnTo>
                    <a:pt x="371373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15612" y="917820"/>
              <a:ext cx="2035810" cy="0"/>
            </a:xfrm>
            <a:custGeom>
              <a:avLst/>
              <a:gdLst/>
              <a:ahLst/>
              <a:cxnLst/>
              <a:rect l="l" t="t" r="r" b="b"/>
              <a:pathLst>
                <a:path w="2035810">
                  <a:moveTo>
                    <a:pt x="0" y="0"/>
                  </a:moveTo>
                  <a:lnTo>
                    <a:pt x="2035705" y="0"/>
                  </a:lnTo>
                </a:path>
              </a:pathLst>
            </a:custGeom>
            <a:ln w="5929">
              <a:solidFill>
                <a:srgbClr val="AAE0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15612" y="932425"/>
              <a:ext cx="1837055" cy="0"/>
            </a:xfrm>
            <a:custGeom>
              <a:avLst/>
              <a:gdLst/>
              <a:ahLst/>
              <a:cxnLst/>
              <a:rect l="l" t="t" r="r" b="b"/>
              <a:pathLst>
                <a:path w="1837055">
                  <a:moveTo>
                    <a:pt x="0" y="0"/>
                  </a:moveTo>
                  <a:lnTo>
                    <a:pt x="1836692" y="0"/>
                  </a:lnTo>
                </a:path>
              </a:pathLst>
            </a:custGeom>
            <a:ln w="5929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44242" y="580676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0" y="413788"/>
                  </a:moveTo>
                  <a:lnTo>
                    <a:pt x="0" y="413788"/>
                  </a:lnTo>
                  <a:lnTo>
                    <a:pt x="0" y="0"/>
                  </a:lnTo>
                  <a:lnTo>
                    <a:pt x="371370" y="0"/>
                  </a:lnTo>
                  <a:lnTo>
                    <a:pt x="371370" y="413788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527050" y="460667"/>
            <a:ext cx="34099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95" dirty="0">
                <a:latin typeface="Verdana"/>
                <a:cs typeface="Verdana"/>
              </a:rPr>
              <a:t>Possessive</a:t>
            </a:r>
            <a:r>
              <a:rPr sz="2400" spc="-290" dirty="0">
                <a:latin typeface="Verdana"/>
                <a:cs typeface="Verdana"/>
              </a:rPr>
              <a:t> </a:t>
            </a:r>
            <a:r>
              <a:rPr sz="2400" spc="-75" dirty="0">
                <a:latin typeface="Verdana"/>
                <a:cs typeface="Verdana"/>
              </a:rPr>
              <a:t>Determiners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59593" y="1180617"/>
            <a:ext cx="572833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marR="427355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15" dirty="0">
                <a:latin typeface="Trebuchet MS"/>
                <a:cs typeface="Trebuchet MS"/>
              </a:rPr>
              <a:t>words </a:t>
            </a:r>
            <a:r>
              <a:rPr sz="1800" b="1" spc="-110" dirty="0">
                <a:latin typeface="Trebuchet MS"/>
                <a:cs typeface="Trebuchet MS"/>
              </a:rPr>
              <a:t>my</a:t>
            </a:r>
            <a:r>
              <a:rPr sz="1800" spc="-110" dirty="0">
                <a:latin typeface="Trebuchet MS"/>
                <a:cs typeface="Trebuchet MS"/>
              </a:rPr>
              <a:t>, </a:t>
            </a:r>
            <a:r>
              <a:rPr sz="1800" b="1" spc="-114" dirty="0">
                <a:latin typeface="Trebuchet MS"/>
                <a:cs typeface="Trebuchet MS"/>
              </a:rPr>
              <a:t>your</a:t>
            </a:r>
            <a:r>
              <a:rPr sz="1800" spc="-114" dirty="0">
                <a:latin typeface="Trebuchet MS"/>
                <a:cs typeface="Trebuchet MS"/>
              </a:rPr>
              <a:t>, </a:t>
            </a:r>
            <a:r>
              <a:rPr sz="1800" b="1" spc="-110" dirty="0">
                <a:latin typeface="Trebuchet MS"/>
                <a:cs typeface="Trebuchet MS"/>
              </a:rPr>
              <a:t>his</a:t>
            </a:r>
            <a:r>
              <a:rPr sz="1800" spc="-110" dirty="0">
                <a:latin typeface="Trebuchet MS"/>
                <a:cs typeface="Trebuchet MS"/>
              </a:rPr>
              <a:t>, </a:t>
            </a:r>
            <a:r>
              <a:rPr sz="1800" b="1" spc="-130" dirty="0">
                <a:latin typeface="Trebuchet MS"/>
                <a:cs typeface="Trebuchet MS"/>
              </a:rPr>
              <a:t>her</a:t>
            </a:r>
            <a:r>
              <a:rPr sz="1800" spc="-130" dirty="0">
                <a:latin typeface="Trebuchet MS"/>
                <a:cs typeface="Trebuchet MS"/>
              </a:rPr>
              <a:t>, </a:t>
            </a:r>
            <a:r>
              <a:rPr sz="1800" b="1" spc="-135" dirty="0">
                <a:latin typeface="Trebuchet MS"/>
                <a:cs typeface="Trebuchet MS"/>
              </a:rPr>
              <a:t>its</a:t>
            </a:r>
            <a:r>
              <a:rPr sz="1800" spc="-135" dirty="0">
                <a:latin typeface="Trebuchet MS"/>
                <a:cs typeface="Trebuchet MS"/>
              </a:rPr>
              <a:t>, </a:t>
            </a:r>
            <a:r>
              <a:rPr sz="1800" b="1" spc="-120" dirty="0">
                <a:latin typeface="Trebuchet MS"/>
                <a:cs typeface="Trebuchet MS"/>
              </a:rPr>
              <a:t>our</a:t>
            </a:r>
            <a:r>
              <a:rPr sz="1800" spc="-120" dirty="0">
                <a:latin typeface="Trebuchet MS"/>
                <a:cs typeface="Trebuchet MS"/>
              </a:rPr>
              <a:t>, </a:t>
            </a:r>
            <a:r>
              <a:rPr sz="1800" b="1" spc="-125" dirty="0">
                <a:latin typeface="Trebuchet MS"/>
                <a:cs typeface="Trebuchet MS"/>
              </a:rPr>
              <a:t>their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spc="-70" dirty="0">
                <a:latin typeface="Trebuchet MS"/>
                <a:cs typeface="Trebuchet MS"/>
              </a:rPr>
              <a:t>called  </a:t>
            </a:r>
            <a:r>
              <a:rPr sz="1800" b="1" spc="-50" dirty="0">
                <a:latin typeface="Trebuchet MS"/>
                <a:cs typeface="Trebuchet MS"/>
              </a:rPr>
              <a:t>possessive </a:t>
            </a:r>
            <a:r>
              <a:rPr sz="1800" b="1" spc="-85" dirty="0">
                <a:latin typeface="Trebuchet MS"/>
                <a:cs typeface="Trebuchet MS"/>
              </a:rPr>
              <a:t>determiners </a:t>
            </a:r>
            <a:r>
              <a:rPr sz="1800" spc="-70" dirty="0">
                <a:latin typeface="Trebuchet MS"/>
                <a:cs typeface="Trebuchet MS"/>
              </a:rPr>
              <a:t>or </a:t>
            </a:r>
            <a:r>
              <a:rPr sz="1800" b="1" spc="-50" dirty="0">
                <a:latin typeface="Trebuchet MS"/>
                <a:cs typeface="Trebuchet MS"/>
              </a:rPr>
              <a:t>posessive </a:t>
            </a:r>
            <a:r>
              <a:rPr sz="1800" b="1" spc="-100" dirty="0">
                <a:latin typeface="Trebuchet MS"/>
                <a:cs typeface="Trebuchet MS"/>
              </a:rPr>
              <a:t>adjectives</a:t>
            </a:r>
            <a:r>
              <a:rPr sz="1800" spc="-100" dirty="0">
                <a:latin typeface="Trebuchet MS"/>
                <a:cs typeface="Trebuchet MS"/>
              </a:rPr>
              <a:t>.</a:t>
            </a:r>
            <a:r>
              <a:rPr sz="1800" spc="-204" dirty="0">
                <a:latin typeface="Trebuchet MS"/>
                <a:cs typeface="Trebuchet MS"/>
              </a:rPr>
              <a:t> </a:t>
            </a:r>
            <a:r>
              <a:rPr sz="1800" spc="20" dirty="0">
                <a:latin typeface="Trebuchet MS"/>
                <a:cs typeface="Trebuchet MS"/>
              </a:rPr>
              <a:t>Use  </a:t>
            </a:r>
            <a:r>
              <a:rPr sz="1800" spc="-60" dirty="0">
                <a:latin typeface="Trebuchet MS"/>
                <a:cs typeface="Trebuchet MS"/>
              </a:rPr>
              <a:t>these </a:t>
            </a:r>
            <a:r>
              <a:rPr sz="1800" spc="-15" dirty="0">
                <a:latin typeface="Trebuchet MS"/>
                <a:cs typeface="Trebuchet MS"/>
              </a:rPr>
              <a:t>words </a:t>
            </a:r>
            <a:r>
              <a:rPr sz="1800" spc="-75" dirty="0">
                <a:latin typeface="Trebuchet MS"/>
                <a:cs typeface="Trebuchet MS"/>
              </a:rPr>
              <a:t>before </a:t>
            </a:r>
            <a:r>
              <a:rPr sz="1800" spc="5" dirty="0">
                <a:latin typeface="Trebuchet MS"/>
                <a:cs typeface="Trebuchet MS"/>
              </a:rPr>
              <a:t>nouns </a:t>
            </a:r>
            <a:r>
              <a:rPr sz="1800" spc="-125" dirty="0">
                <a:latin typeface="Trebuchet MS"/>
                <a:cs typeface="Trebuchet MS"/>
              </a:rPr>
              <a:t>to </a:t>
            </a:r>
            <a:r>
              <a:rPr sz="1800" spc="10" dirty="0">
                <a:latin typeface="Trebuchet MS"/>
                <a:cs typeface="Trebuchet MS"/>
              </a:rPr>
              <a:t>say </a:t>
            </a:r>
            <a:r>
              <a:rPr sz="1800" spc="-10" dirty="0">
                <a:latin typeface="Trebuchet MS"/>
                <a:cs typeface="Trebuchet MS"/>
              </a:rPr>
              <a:t>who </a:t>
            </a:r>
            <a:r>
              <a:rPr sz="1800" spc="-35" dirty="0">
                <a:latin typeface="Trebuchet MS"/>
                <a:cs typeface="Trebuchet MS"/>
              </a:rPr>
              <a:t>something  </a:t>
            </a:r>
            <a:r>
              <a:rPr sz="1800" spc="-10" dirty="0">
                <a:latin typeface="Trebuchet MS"/>
                <a:cs typeface="Trebuchet MS"/>
              </a:rPr>
              <a:t>belongs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-155" dirty="0">
                <a:latin typeface="Trebuchet MS"/>
                <a:cs typeface="Trebuchet MS"/>
              </a:rPr>
              <a:t>to.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208596" y="4084040"/>
            <a:ext cx="231711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30" dirty="0">
                <a:latin typeface="Trebuchet MS"/>
                <a:cs typeface="Trebuchet MS"/>
              </a:rPr>
              <a:t>I </a:t>
            </a:r>
            <a:r>
              <a:rPr sz="1700" spc="-114" dirty="0">
                <a:latin typeface="Trebuchet MS"/>
                <a:cs typeface="Trebuchet MS"/>
              </a:rPr>
              <a:t>lent </a:t>
            </a:r>
            <a:r>
              <a:rPr sz="1700" spc="-15" dirty="0">
                <a:latin typeface="Trebuchet MS"/>
                <a:cs typeface="Trebuchet MS"/>
              </a:rPr>
              <a:t>Margaret </a:t>
            </a:r>
            <a:r>
              <a:rPr sz="1700" b="1" spc="-55" dirty="0">
                <a:latin typeface="Trebuchet MS"/>
                <a:cs typeface="Trebuchet MS"/>
              </a:rPr>
              <a:t>my</a:t>
            </a:r>
            <a:r>
              <a:rPr sz="1700" b="1" spc="-135" dirty="0">
                <a:latin typeface="Trebuchet MS"/>
                <a:cs typeface="Trebuchet MS"/>
              </a:rPr>
              <a:t> </a:t>
            </a:r>
            <a:r>
              <a:rPr sz="1700" spc="-95" dirty="0">
                <a:latin typeface="Trebuchet MS"/>
                <a:cs typeface="Trebuchet MS"/>
              </a:rPr>
              <a:t>guitar.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552188" y="4739360"/>
            <a:ext cx="1713230" cy="802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700" spc="-100" dirty="0">
                <a:latin typeface="Trebuchet MS"/>
                <a:cs typeface="Trebuchet MS"/>
              </a:rPr>
              <a:t>The </a:t>
            </a:r>
            <a:r>
              <a:rPr sz="1700" spc="-85" dirty="0">
                <a:latin typeface="Trebuchet MS"/>
                <a:cs typeface="Trebuchet MS"/>
              </a:rPr>
              <a:t>dentist </a:t>
            </a:r>
            <a:r>
              <a:rPr sz="1700" dirty="0">
                <a:latin typeface="Trebuchet MS"/>
                <a:cs typeface="Trebuchet MS"/>
              </a:rPr>
              <a:t>asked  </a:t>
            </a:r>
            <a:r>
              <a:rPr sz="1700" b="1" spc="-70" dirty="0">
                <a:latin typeface="Trebuchet MS"/>
                <a:cs typeface="Trebuchet MS"/>
              </a:rPr>
              <a:t>his </a:t>
            </a:r>
            <a:r>
              <a:rPr sz="1700" spc="-90" dirty="0">
                <a:latin typeface="Trebuchet MS"/>
                <a:cs typeface="Trebuchet MS"/>
              </a:rPr>
              <a:t>patient </a:t>
            </a:r>
            <a:r>
              <a:rPr sz="1700" spc="-114" dirty="0">
                <a:latin typeface="Trebuchet MS"/>
                <a:cs typeface="Trebuchet MS"/>
              </a:rPr>
              <a:t>to</a:t>
            </a:r>
            <a:r>
              <a:rPr sz="1700" spc="-150" dirty="0">
                <a:latin typeface="Trebuchet MS"/>
                <a:cs typeface="Trebuchet MS"/>
              </a:rPr>
              <a:t> </a:t>
            </a:r>
            <a:r>
              <a:rPr sz="1700" spc="-15" dirty="0">
                <a:latin typeface="Trebuchet MS"/>
                <a:cs typeface="Trebuchet MS"/>
              </a:rPr>
              <a:t>open  </a:t>
            </a:r>
            <a:r>
              <a:rPr sz="1700" b="1" spc="-100" dirty="0">
                <a:latin typeface="Trebuchet MS"/>
                <a:cs typeface="Trebuchet MS"/>
              </a:rPr>
              <a:t>her </a:t>
            </a:r>
            <a:r>
              <a:rPr sz="1700" spc="-80" dirty="0">
                <a:latin typeface="Trebuchet MS"/>
                <a:cs typeface="Trebuchet MS"/>
              </a:rPr>
              <a:t>mouth.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46100" y="1183005"/>
            <a:ext cx="5755005" cy="1193165"/>
          </a:xfrm>
          <a:custGeom>
            <a:avLst/>
            <a:gdLst/>
            <a:ahLst/>
            <a:cxnLst/>
            <a:rect l="l" t="t" r="r" b="b"/>
            <a:pathLst>
              <a:path w="5755005" h="1193164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1078865"/>
                </a:lnTo>
                <a:lnTo>
                  <a:pt x="1785" y="1144944"/>
                </a:lnTo>
                <a:lnTo>
                  <a:pt x="14287" y="1178877"/>
                </a:lnTo>
                <a:lnTo>
                  <a:pt x="48220" y="1191379"/>
                </a:lnTo>
                <a:lnTo>
                  <a:pt x="114300" y="1193165"/>
                </a:lnTo>
                <a:lnTo>
                  <a:pt x="5640705" y="1193165"/>
                </a:lnTo>
                <a:lnTo>
                  <a:pt x="5706784" y="1191379"/>
                </a:lnTo>
                <a:lnTo>
                  <a:pt x="5740717" y="1178877"/>
                </a:lnTo>
                <a:lnTo>
                  <a:pt x="5753219" y="1144944"/>
                </a:lnTo>
                <a:lnTo>
                  <a:pt x="5755005" y="1078865"/>
                </a:lnTo>
                <a:lnTo>
                  <a:pt x="5755005" y="114300"/>
                </a:lnTo>
                <a:lnTo>
                  <a:pt x="5753219" y="48220"/>
                </a:lnTo>
                <a:lnTo>
                  <a:pt x="5740717" y="14287"/>
                </a:lnTo>
                <a:lnTo>
                  <a:pt x="5706784" y="1785"/>
                </a:lnTo>
                <a:lnTo>
                  <a:pt x="5640705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108208" y="7164766"/>
            <a:ext cx="833911" cy="2863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443646" y="7164766"/>
            <a:ext cx="833911" cy="2863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981200" y="6567728"/>
            <a:ext cx="35312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600" spc="-45" dirty="0">
                <a:latin typeface="Trebuchet MS"/>
                <a:cs typeface="Trebuchet MS"/>
              </a:rPr>
              <a:t>Here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315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table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55" dirty="0">
                <a:latin typeface="Trebuchet MS"/>
                <a:cs typeface="Trebuchet MS"/>
              </a:rPr>
              <a:t>help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-45" dirty="0">
                <a:latin typeface="Trebuchet MS"/>
                <a:cs typeface="Trebuchet MS"/>
              </a:rPr>
              <a:t>remember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600" b="1" spc="-45" dirty="0">
                <a:latin typeface="Trebuchet MS"/>
                <a:cs typeface="Trebuchet MS"/>
              </a:rPr>
              <a:t>possessive</a:t>
            </a:r>
            <a:r>
              <a:rPr sz="1600" b="1" spc="-60" dirty="0">
                <a:latin typeface="Trebuchet MS"/>
                <a:cs typeface="Trebuchet MS"/>
              </a:rPr>
              <a:t> </a:t>
            </a:r>
            <a:r>
              <a:rPr sz="1600" b="1" spc="-85" dirty="0">
                <a:latin typeface="Trebuchet MS"/>
                <a:cs typeface="Trebuchet MS"/>
              </a:rPr>
              <a:t>determiners</a:t>
            </a:r>
            <a:r>
              <a:rPr sz="1600" spc="-85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256991" y="8908974"/>
            <a:ext cx="293370" cy="21018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z="1200" spc="-60" dirty="0">
                <a:latin typeface="Trebuchet MS"/>
                <a:cs typeface="Trebuchet MS"/>
              </a:rPr>
              <a:t>75</a:t>
            </a:r>
            <a:endParaRPr sz="1200">
              <a:latin typeface="Trebuchet MS"/>
              <a:cs typeface="Trebuchet MS"/>
            </a:endParaRPr>
          </a:p>
        </p:txBody>
      </p:sp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716716" y="7156704"/>
          <a:ext cx="5469255" cy="20034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7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42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17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432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spc="-35" dirty="0">
                          <a:solidFill>
                            <a:srgbClr val="00ADEF"/>
                          </a:solidFill>
                          <a:latin typeface="Trebuchet MS"/>
                          <a:cs typeface="Trebuchet MS"/>
                        </a:rPr>
                        <a:t>Singular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623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spc="-75" dirty="0">
                          <a:solidFill>
                            <a:srgbClr val="00ADEF"/>
                          </a:solidFill>
                          <a:latin typeface="Trebuchet MS"/>
                          <a:cs typeface="Trebuchet MS"/>
                        </a:rPr>
                        <a:t>Plural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507365">
                        <a:lnSpc>
                          <a:spcPts val="1750"/>
                        </a:lnSpc>
                      </a:pPr>
                      <a:r>
                        <a:rPr sz="1600" b="1" spc="-135" dirty="0">
                          <a:latin typeface="Trebuchet MS"/>
                          <a:cs typeface="Trebuchet MS"/>
                        </a:rPr>
                        <a:t>First</a:t>
                      </a:r>
                      <a:r>
                        <a:rPr sz="160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b="1" spc="-55" dirty="0">
                          <a:latin typeface="Trebuchet MS"/>
                          <a:cs typeface="Trebuchet MS"/>
                        </a:rPr>
                        <a:t>person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4325">
                        <a:lnSpc>
                          <a:spcPts val="1750"/>
                        </a:lnSpc>
                      </a:pPr>
                      <a:r>
                        <a:rPr sz="1600" spc="-40" dirty="0">
                          <a:latin typeface="Trebuchet MS"/>
                          <a:cs typeface="Trebuchet MS"/>
                        </a:rPr>
                        <a:t>my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6235">
                        <a:lnSpc>
                          <a:spcPts val="1750"/>
                        </a:lnSpc>
                      </a:pPr>
                      <a:r>
                        <a:rPr sz="1600" spc="-45" dirty="0">
                          <a:latin typeface="Trebuchet MS"/>
                          <a:cs typeface="Trebuchet MS"/>
                        </a:rPr>
                        <a:t>our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38">
                <a:tc>
                  <a:txBody>
                    <a:bodyPr/>
                    <a:lstStyle/>
                    <a:p>
                      <a:pPr marL="507365">
                        <a:lnSpc>
                          <a:spcPts val="1820"/>
                        </a:lnSpc>
                      </a:pPr>
                      <a:r>
                        <a:rPr sz="1600" b="1" spc="-30" dirty="0">
                          <a:latin typeface="Trebuchet MS"/>
                          <a:cs typeface="Trebuchet MS"/>
                        </a:rPr>
                        <a:t>Second</a:t>
                      </a:r>
                      <a:r>
                        <a:rPr sz="1600" b="1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b="1" spc="-55" dirty="0">
                          <a:latin typeface="Trebuchet MS"/>
                          <a:cs typeface="Trebuchet MS"/>
                        </a:rPr>
                        <a:t>person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4325">
                        <a:lnSpc>
                          <a:spcPts val="1820"/>
                        </a:lnSpc>
                      </a:pPr>
                      <a:r>
                        <a:rPr sz="1600" spc="-55" dirty="0">
                          <a:latin typeface="Trebuchet MS"/>
                          <a:cs typeface="Trebuchet MS"/>
                        </a:rPr>
                        <a:t>your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6235">
                        <a:lnSpc>
                          <a:spcPts val="1820"/>
                        </a:lnSpc>
                      </a:pPr>
                      <a:r>
                        <a:rPr sz="1600" spc="-55" dirty="0">
                          <a:latin typeface="Trebuchet MS"/>
                          <a:cs typeface="Trebuchet MS"/>
                        </a:rPr>
                        <a:t>your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4126">
                <a:tc>
                  <a:txBody>
                    <a:bodyPr/>
                    <a:lstStyle/>
                    <a:p>
                      <a:pPr marL="507365">
                        <a:lnSpc>
                          <a:spcPts val="1814"/>
                        </a:lnSpc>
                      </a:pPr>
                      <a:r>
                        <a:rPr sz="1600" b="1" spc="-120" dirty="0">
                          <a:latin typeface="Trebuchet MS"/>
                          <a:cs typeface="Trebuchet MS"/>
                        </a:rPr>
                        <a:t>Third</a:t>
                      </a:r>
                      <a:r>
                        <a:rPr sz="1600" b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b="1" spc="-55" dirty="0">
                          <a:latin typeface="Trebuchet MS"/>
                          <a:cs typeface="Trebuchet MS"/>
                        </a:rPr>
                        <a:t>person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3175">
                      <a:solidFill>
                        <a:srgbClr val="00ADE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14325">
                        <a:lnSpc>
                          <a:spcPts val="1814"/>
                        </a:lnSpc>
                      </a:pPr>
                      <a:r>
                        <a:rPr sz="1600" spc="-30" dirty="0">
                          <a:latin typeface="Trebuchet MS"/>
                          <a:cs typeface="Trebuchet MS"/>
                        </a:rPr>
                        <a:t>his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  <a:p>
                      <a:pPr marL="314325" marR="79565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her  </a:t>
                      </a:r>
                      <a:r>
                        <a:rPr sz="1600" spc="-100" dirty="0">
                          <a:latin typeface="Trebuchet MS"/>
                          <a:cs typeface="Trebuchet MS"/>
                        </a:rPr>
                        <a:t>its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3175">
                      <a:solidFill>
                        <a:srgbClr val="00ADE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56235">
                        <a:lnSpc>
                          <a:spcPts val="1814"/>
                        </a:lnSpc>
                      </a:pPr>
                      <a:r>
                        <a:rPr sz="1600" spc="-105" dirty="0">
                          <a:latin typeface="Trebuchet MS"/>
                          <a:cs typeface="Trebuchet MS"/>
                        </a:rPr>
                        <a:t>their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  <a:p>
                      <a:pPr marL="356235" marR="119570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their  their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3175">
                      <a:solidFill>
                        <a:srgbClr val="00ADE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1" name="object 41"/>
          <p:cNvSpPr txBox="1"/>
          <p:nvPr/>
        </p:nvSpPr>
        <p:spPr>
          <a:xfrm>
            <a:off x="539750" y="4492625"/>
            <a:ext cx="3970020" cy="1494155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07314">
              <a:lnSpc>
                <a:spcPct val="100000"/>
              </a:lnSpc>
              <a:spcBef>
                <a:spcPts val="450"/>
              </a:spcBef>
            </a:pPr>
            <a:r>
              <a:rPr sz="1600" spc="-30" dirty="0">
                <a:latin typeface="Trebuchet MS"/>
                <a:cs typeface="Trebuchet MS"/>
              </a:rPr>
              <a:t>Is </a:t>
            </a:r>
            <a:r>
              <a:rPr sz="1600" spc="-75" dirty="0">
                <a:latin typeface="Trebuchet MS"/>
                <a:cs typeface="Trebuchet MS"/>
              </a:rPr>
              <a:t>this </a:t>
            </a:r>
            <a:r>
              <a:rPr sz="1600" b="1" spc="-80" dirty="0">
                <a:latin typeface="Trebuchet MS"/>
                <a:cs typeface="Trebuchet MS"/>
              </a:rPr>
              <a:t>your</a:t>
            </a:r>
            <a:r>
              <a:rPr sz="1600" b="1" spc="-160" dirty="0">
                <a:latin typeface="Trebuchet MS"/>
                <a:cs typeface="Trebuchet MS"/>
              </a:rPr>
              <a:t> </a:t>
            </a:r>
            <a:r>
              <a:rPr sz="1600" spc="20" dirty="0">
                <a:latin typeface="Trebuchet MS"/>
                <a:cs typeface="Trebuchet MS"/>
              </a:rPr>
              <a:t>house?</a:t>
            </a:r>
            <a:endParaRPr sz="1600">
              <a:latin typeface="Trebuchet MS"/>
              <a:cs typeface="Trebuchet MS"/>
            </a:endParaRPr>
          </a:p>
          <a:p>
            <a:pPr marL="107314" marR="69215">
              <a:lnSpc>
                <a:spcPct val="114799"/>
              </a:lnSpc>
            </a:pPr>
            <a:r>
              <a:rPr sz="1600" spc="-95" dirty="0">
                <a:latin typeface="Trebuchet MS"/>
                <a:cs typeface="Trebuchet MS"/>
              </a:rPr>
              <a:t>Robert, </a:t>
            </a:r>
            <a:r>
              <a:rPr sz="1600" b="1" spc="-80" dirty="0">
                <a:latin typeface="Trebuchet MS"/>
                <a:cs typeface="Trebuchet MS"/>
              </a:rPr>
              <a:t>your </a:t>
            </a:r>
            <a:r>
              <a:rPr sz="1600" spc="-50" dirty="0">
                <a:latin typeface="Trebuchet MS"/>
                <a:cs typeface="Trebuchet MS"/>
              </a:rPr>
              <a:t>handwriting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120" dirty="0">
                <a:latin typeface="Trebuchet MS"/>
                <a:cs typeface="Trebuchet MS"/>
              </a:rPr>
              <a:t>difficult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60" dirty="0">
                <a:latin typeface="Trebuchet MS"/>
                <a:cs typeface="Trebuchet MS"/>
              </a:rPr>
              <a:t>read.  </a:t>
            </a:r>
            <a:r>
              <a:rPr sz="1600" spc="-25" dirty="0">
                <a:latin typeface="Trebuchet MS"/>
                <a:cs typeface="Trebuchet MS"/>
              </a:rPr>
              <a:t>Michael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5" dirty="0">
                <a:latin typeface="Trebuchet MS"/>
                <a:cs typeface="Trebuchet MS"/>
              </a:rPr>
              <a:t>showing </a:t>
            </a:r>
            <a:r>
              <a:rPr sz="1600" b="1" spc="-65" dirty="0">
                <a:latin typeface="Trebuchet MS"/>
                <a:cs typeface="Trebuchet MS"/>
              </a:rPr>
              <a:t>his </a:t>
            </a:r>
            <a:r>
              <a:rPr sz="1600" spc="-85" dirty="0">
                <a:latin typeface="Trebuchet MS"/>
                <a:cs typeface="Trebuchet MS"/>
              </a:rPr>
              <a:t>tortoise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b="1" spc="-65" dirty="0">
                <a:latin typeface="Trebuchet MS"/>
                <a:cs typeface="Trebuchet MS"/>
              </a:rPr>
              <a:t>his</a:t>
            </a:r>
            <a:r>
              <a:rPr sz="1600" b="1" spc="-260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friends.  </a:t>
            </a:r>
            <a:r>
              <a:rPr sz="1600" spc="60" dirty="0">
                <a:latin typeface="Trebuchet MS"/>
                <a:cs typeface="Trebuchet MS"/>
              </a:rPr>
              <a:t>My </a:t>
            </a:r>
            <a:r>
              <a:rPr sz="1600" spc="-65" dirty="0">
                <a:latin typeface="Trebuchet MS"/>
                <a:cs typeface="Trebuchet MS"/>
              </a:rPr>
              <a:t>sister </a:t>
            </a:r>
            <a:r>
              <a:rPr sz="1600" spc="-75" dirty="0">
                <a:latin typeface="Trebuchet MS"/>
                <a:cs typeface="Trebuchet MS"/>
              </a:rPr>
              <a:t>lost </a:t>
            </a:r>
            <a:r>
              <a:rPr sz="1600" b="1" spc="-90" dirty="0">
                <a:latin typeface="Trebuchet MS"/>
                <a:cs typeface="Trebuchet MS"/>
              </a:rPr>
              <a:t>her </a:t>
            </a:r>
            <a:r>
              <a:rPr sz="1600" spc="-15" dirty="0">
                <a:latin typeface="Trebuchet MS"/>
                <a:cs typeface="Trebuchet MS"/>
              </a:rPr>
              <a:t>way 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350" dirty="0">
                <a:latin typeface="Trebuchet MS"/>
                <a:cs typeface="Trebuchet MS"/>
              </a:rPr>
              <a:t> </a:t>
            </a:r>
            <a:r>
              <a:rPr sz="1600" spc="-165" dirty="0">
                <a:latin typeface="Trebuchet MS"/>
                <a:cs typeface="Trebuchet MS"/>
              </a:rPr>
              <a:t>city.</a:t>
            </a:r>
            <a:endParaRPr sz="1600">
              <a:latin typeface="Trebuchet MS"/>
              <a:cs typeface="Trebuchet MS"/>
            </a:endParaRPr>
          </a:p>
          <a:p>
            <a:pPr marL="107314">
              <a:lnSpc>
                <a:spcPct val="100000"/>
              </a:lnSpc>
              <a:spcBef>
                <a:spcPts val="285"/>
              </a:spcBef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75" dirty="0">
                <a:latin typeface="Trebuchet MS"/>
                <a:cs typeface="Trebuchet MS"/>
              </a:rPr>
              <a:t>lion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10" dirty="0">
                <a:latin typeface="Trebuchet MS"/>
                <a:cs typeface="Trebuchet MS"/>
              </a:rPr>
              <a:t>chasing </a:t>
            </a:r>
            <a:r>
              <a:rPr sz="1600" b="1" spc="-100" dirty="0">
                <a:latin typeface="Trebuchet MS"/>
                <a:cs typeface="Trebuchet MS"/>
              </a:rPr>
              <a:t>its</a:t>
            </a:r>
            <a:r>
              <a:rPr sz="1600" b="1" spc="-215" dirty="0">
                <a:latin typeface="Trebuchet MS"/>
                <a:cs typeface="Trebuchet MS"/>
              </a:rPr>
              <a:t> </a:t>
            </a:r>
            <a:r>
              <a:rPr sz="1600" spc="-110" dirty="0">
                <a:latin typeface="Trebuchet MS"/>
                <a:cs typeface="Trebuchet MS"/>
              </a:rPr>
              <a:t>prey.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1738" y="545329"/>
            <a:ext cx="5749290" cy="8259445"/>
            <a:chOff x="541738" y="545329"/>
            <a:chExt cx="5749290" cy="8259445"/>
          </a:xfrm>
        </p:grpSpPr>
        <p:sp>
          <p:nvSpPr>
            <p:cNvPr id="3" name="object 3"/>
            <p:cNvSpPr/>
            <p:nvPr/>
          </p:nvSpPr>
          <p:spPr>
            <a:xfrm>
              <a:off x="541738" y="545329"/>
              <a:ext cx="5744845" cy="8259445"/>
            </a:xfrm>
            <a:custGeom>
              <a:avLst/>
              <a:gdLst/>
              <a:ahLst/>
              <a:cxnLst/>
              <a:rect l="l" t="t" r="r" b="b"/>
              <a:pathLst>
                <a:path w="5744845" h="8259445">
                  <a:moveTo>
                    <a:pt x="5744672" y="8259359"/>
                  </a:moveTo>
                  <a:lnTo>
                    <a:pt x="28702" y="8259359"/>
                  </a:lnTo>
                  <a:lnTo>
                    <a:pt x="19135" y="6984859"/>
                  </a:lnTo>
                  <a:lnTo>
                    <a:pt x="3189" y="4172413"/>
                  </a:lnTo>
                  <a:lnTo>
                    <a:pt x="0" y="1338600"/>
                  </a:lnTo>
                  <a:lnTo>
                    <a:pt x="28702" y="0"/>
                  </a:lnTo>
                  <a:lnTo>
                    <a:pt x="4818851" y="0"/>
                  </a:lnTo>
                  <a:lnTo>
                    <a:pt x="5744672" y="1022237"/>
                  </a:lnTo>
                  <a:lnTo>
                    <a:pt x="5744672" y="8259359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414563" y="631456"/>
              <a:ext cx="870585" cy="1092835"/>
            </a:xfrm>
            <a:custGeom>
              <a:avLst/>
              <a:gdLst/>
              <a:ahLst/>
              <a:cxnLst/>
              <a:rect l="l" t="t" r="r" b="b"/>
              <a:pathLst>
                <a:path w="870585" h="1092835">
                  <a:moveTo>
                    <a:pt x="156381" y="1092214"/>
                  </a:moveTo>
                  <a:lnTo>
                    <a:pt x="175054" y="711223"/>
                  </a:lnTo>
                  <a:lnTo>
                    <a:pt x="164988" y="470454"/>
                  </a:lnTo>
                  <a:lnTo>
                    <a:pt x="111524" y="267511"/>
                  </a:lnTo>
                  <a:lnTo>
                    <a:pt x="0" y="0"/>
                  </a:lnTo>
                  <a:lnTo>
                    <a:pt x="870525" y="940508"/>
                  </a:lnTo>
                  <a:lnTo>
                    <a:pt x="805933" y="931112"/>
                  </a:lnTo>
                  <a:lnTo>
                    <a:pt x="638767" y="928095"/>
                  </a:lnTo>
                  <a:lnTo>
                    <a:pt x="408944" y="969210"/>
                  </a:lnTo>
                  <a:lnTo>
                    <a:pt x="156381" y="1092214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71039" y="547608"/>
              <a:ext cx="220561" cy="24545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99922" y="616889"/>
              <a:ext cx="302260" cy="299085"/>
            </a:xfrm>
            <a:custGeom>
              <a:avLst/>
              <a:gdLst/>
              <a:ahLst/>
              <a:cxnLst/>
              <a:rect l="l" t="t" r="r" b="b"/>
              <a:pathLst>
                <a:path w="302260" h="299084">
                  <a:moveTo>
                    <a:pt x="301970" y="298913"/>
                  </a:moveTo>
                  <a:lnTo>
                    <a:pt x="14809" y="35522"/>
                  </a:lnTo>
                  <a:lnTo>
                    <a:pt x="0" y="0"/>
                  </a:lnTo>
                  <a:lnTo>
                    <a:pt x="189829" y="174115"/>
                  </a:lnTo>
                  <a:lnTo>
                    <a:pt x="301970" y="298913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14471" y="651787"/>
              <a:ext cx="398145" cy="386715"/>
            </a:xfrm>
            <a:custGeom>
              <a:avLst/>
              <a:gdLst/>
              <a:ahLst/>
              <a:cxnLst/>
              <a:rect l="l" t="t" r="r" b="b"/>
              <a:pathLst>
                <a:path w="398145" h="386715">
                  <a:moveTo>
                    <a:pt x="397583" y="386610"/>
                  </a:moveTo>
                  <a:lnTo>
                    <a:pt x="14808" y="35520"/>
                  </a:lnTo>
                  <a:lnTo>
                    <a:pt x="0" y="0"/>
                  </a:lnTo>
                  <a:lnTo>
                    <a:pt x="285475" y="261849"/>
                  </a:lnTo>
                  <a:lnTo>
                    <a:pt x="397583" y="386610"/>
                  </a:lnTo>
                  <a:close/>
                </a:path>
              </a:pathLst>
            </a:custGeom>
            <a:solidFill>
              <a:srgbClr val="1FC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29019" y="686683"/>
              <a:ext cx="493395" cy="474980"/>
            </a:xfrm>
            <a:custGeom>
              <a:avLst/>
              <a:gdLst/>
              <a:ahLst/>
              <a:cxnLst/>
              <a:rect l="l" t="t" r="r" b="b"/>
              <a:pathLst>
                <a:path w="493395" h="474980">
                  <a:moveTo>
                    <a:pt x="493313" y="474438"/>
                  </a:moveTo>
                  <a:lnTo>
                    <a:pt x="14817" y="35542"/>
                  </a:lnTo>
                  <a:lnTo>
                    <a:pt x="0" y="0"/>
                  </a:lnTo>
                  <a:lnTo>
                    <a:pt x="381100" y="349560"/>
                  </a:lnTo>
                  <a:lnTo>
                    <a:pt x="493313" y="474438"/>
                  </a:lnTo>
                  <a:close/>
                </a:path>
              </a:pathLst>
            </a:custGeom>
            <a:solidFill>
              <a:srgbClr val="2DC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43586" y="721625"/>
              <a:ext cx="589280" cy="562610"/>
            </a:xfrm>
            <a:custGeom>
              <a:avLst/>
              <a:gdLst/>
              <a:ahLst/>
              <a:cxnLst/>
              <a:rect l="l" t="t" r="r" b="b"/>
              <a:pathLst>
                <a:path w="589279" h="562610">
                  <a:moveTo>
                    <a:pt x="588919" y="562103"/>
                  </a:moveTo>
                  <a:lnTo>
                    <a:pt x="14798" y="35497"/>
                  </a:lnTo>
                  <a:lnTo>
                    <a:pt x="0" y="0"/>
                  </a:lnTo>
                  <a:lnTo>
                    <a:pt x="476803" y="437334"/>
                  </a:lnTo>
                  <a:lnTo>
                    <a:pt x="588919" y="562103"/>
                  </a:lnTo>
                  <a:close/>
                </a:path>
              </a:pathLst>
            </a:custGeom>
            <a:solidFill>
              <a:srgbClr val="39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58135" y="756524"/>
              <a:ext cx="685165" cy="650240"/>
            </a:xfrm>
            <a:custGeom>
              <a:avLst/>
              <a:gdLst/>
              <a:ahLst/>
              <a:cxnLst/>
              <a:rect l="l" t="t" r="r" b="b"/>
              <a:pathLst>
                <a:path w="685164" h="650240">
                  <a:moveTo>
                    <a:pt x="684557" y="649827"/>
                  </a:moveTo>
                  <a:lnTo>
                    <a:pt x="14807" y="35518"/>
                  </a:lnTo>
                  <a:lnTo>
                    <a:pt x="0" y="0"/>
                  </a:lnTo>
                  <a:lnTo>
                    <a:pt x="572481" y="525102"/>
                  </a:lnTo>
                  <a:lnTo>
                    <a:pt x="684557" y="649827"/>
                  </a:lnTo>
                  <a:close/>
                </a:path>
              </a:pathLst>
            </a:custGeom>
            <a:solidFill>
              <a:srgbClr val="42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72692" y="791440"/>
              <a:ext cx="780415" cy="737870"/>
            </a:xfrm>
            <a:custGeom>
              <a:avLst/>
              <a:gdLst/>
              <a:ahLst/>
              <a:cxnLst/>
              <a:rect l="l" t="t" r="r" b="b"/>
              <a:pathLst>
                <a:path w="780414" h="737869">
                  <a:moveTo>
                    <a:pt x="780311" y="737672"/>
                  </a:moveTo>
                  <a:lnTo>
                    <a:pt x="12412" y="33325"/>
                  </a:lnTo>
                  <a:lnTo>
                    <a:pt x="9871" y="23678"/>
                  </a:lnTo>
                  <a:lnTo>
                    <a:pt x="0" y="0"/>
                  </a:lnTo>
                  <a:lnTo>
                    <a:pt x="668159" y="612862"/>
                  </a:lnTo>
                  <a:lnTo>
                    <a:pt x="780311" y="737672"/>
                  </a:lnTo>
                  <a:close/>
                </a:path>
              </a:pathLst>
            </a:custGeom>
            <a:solidFill>
              <a:srgbClr val="4C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84970" y="824255"/>
              <a:ext cx="805815" cy="747395"/>
            </a:xfrm>
            <a:custGeom>
              <a:avLst/>
              <a:gdLst/>
              <a:ahLst/>
              <a:cxnLst/>
              <a:rect l="l" t="t" r="r" b="b"/>
              <a:pathLst>
                <a:path w="805814" h="747394">
                  <a:moveTo>
                    <a:pt x="805491" y="746844"/>
                  </a:moveTo>
                  <a:lnTo>
                    <a:pt x="782578" y="739751"/>
                  </a:lnTo>
                  <a:lnTo>
                    <a:pt x="7621" y="28930"/>
                  </a:lnTo>
                  <a:lnTo>
                    <a:pt x="0" y="0"/>
                  </a:lnTo>
                  <a:lnTo>
                    <a:pt x="766054" y="702655"/>
                  </a:lnTo>
                  <a:lnTo>
                    <a:pt x="805587" y="746650"/>
                  </a:lnTo>
                  <a:lnTo>
                    <a:pt x="805491" y="746844"/>
                  </a:lnTo>
                  <a:close/>
                </a:path>
              </a:pathLst>
            </a:custGeom>
            <a:solidFill>
              <a:srgbClr val="53C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92462" y="852694"/>
              <a:ext cx="775970" cy="711835"/>
            </a:xfrm>
            <a:custGeom>
              <a:avLst/>
              <a:gdLst/>
              <a:ahLst/>
              <a:cxnLst/>
              <a:rect l="l" t="t" r="r" b="b"/>
              <a:pathLst>
                <a:path w="775970" h="711835">
                  <a:moveTo>
                    <a:pt x="775722" y="711509"/>
                  </a:moveTo>
                  <a:lnTo>
                    <a:pt x="739618" y="700332"/>
                  </a:lnTo>
                  <a:lnTo>
                    <a:pt x="7616" y="28911"/>
                  </a:lnTo>
                  <a:lnTo>
                    <a:pt x="0" y="0"/>
                  </a:lnTo>
                  <a:lnTo>
                    <a:pt x="775722" y="711509"/>
                  </a:lnTo>
                  <a:close/>
                </a:path>
              </a:pathLst>
            </a:custGeom>
            <a:solidFill>
              <a:srgbClr val="59CB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99955" y="881134"/>
              <a:ext cx="732790" cy="672465"/>
            </a:xfrm>
            <a:custGeom>
              <a:avLst/>
              <a:gdLst/>
              <a:ahLst/>
              <a:cxnLst/>
              <a:rect l="l" t="t" r="r" b="b"/>
              <a:pathLst>
                <a:path w="732789" h="672465">
                  <a:moveTo>
                    <a:pt x="732713" y="672073"/>
                  </a:moveTo>
                  <a:lnTo>
                    <a:pt x="718590" y="667701"/>
                  </a:lnTo>
                  <a:lnTo>
                    <a:pt x="700699" y="664632"/>
                  </a:lnTo>
                  <a:lnTo>
                    <a:pt x="7620" y="28925"/>
                  </a:lnTo>
                  <a:lnTo>
                    <a:pt x="0" y="0"/>
                  </a:lnTo>
                  <a:lnTo>
                    <a:pt x="732713" y="672073"/>
                  </a:lnTo>
                  <a:close/>
                </a:path>
              </a:pathLst>
            </a:custGeom>
            <a:solidFill>
              <a:srgbClr val="60C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07442" y="909554"/>
              <a:ext cx="694055" cy="636905"/>
            </a:xfrm>
            <a:custGeom>
              <a:avLst/>
              <a:gdLst/>
              <a:ahLst/>
              <a:cxnLst/>
              <a:rect l="l" t="t" r="r" b="b"/>
              <a:pathLst>
                <a:path w="694054" h="636905">
                  <a:moveTo>
                    <a:pt x="693709" y="636297"/>
                  </a:moveTo>
                  <a:lnTo>
                    <a:pt x="664287" y="631250"/>
                  </a:lnTo>
                  <a:lnTo>
                    <a:pt x="7621" y="28930"/>
                  </a:lnTo>
                  <a:lnTo>
                    <a:pt x="0" y="0"/>
                  </a:lnTo>
                  <a:lnTo>
                    <a:pt x="693709" y="636297"/>
                  </a:lnTo>
                  <a:close/>
                </a:path>
              </a:pathLst>
            </a:custGeom>
            <a:solidFill>
              <a:srgbClr val="66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14935" y="937996"/>
              <a:ext cx="657860" cy="603250"/>
            </a:xfrm>
            <a:custGeom>
              <a:avLst/>
              <a:gdLst/>
              <a:ahLst/>
              <a:cxnLst/>
              <a:rect l="l" t="t" r="r" b="b"/>
              <a:pathLst>
                <a:path w="657860" h="603250">
                  <a:moveTo>
                    <a:pt x="657297" y="602894"/>
                  </a:moveTo>
                  <a:lnTo>
                    <a:pt x="627875" y="597847"/>
                  </a:lnTo>
                  <a:lnTo>
                    <a:pt x="7620" y="28924"/>
                  </a:lnTo>
                  <a:lnTo>
                    <a:pt x="0" y="0"/>
                  </a:lnTo>
                  <a:lnTo>
                    <a:pt x="657297" y="602894"/>
                  </a:lnTo>
                  <a:close/>
                </a:path>
              </a:pathLst>
            </a:custGeom>
            <a:solidFill>
              <a:srgbClr val="6B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22427" y="966433"/>
              <a:ext cx="621030" cy="569595"/>
            </a:xfrm>
            <a:custGeom>
              <a:avLst/>
              <a:gdLst/>
              <a:ahLst/>
              <a:cxnLst/>
              <a:rect l="l" t="t" r="r" b="b"/>
              <a:pathLst>
                <a:path w="621029" h="569594">
                  <a:moveTo>
                    <a:pt x="620879" y="569495"/>
                  </a:moveTo>
                  <a:lnTo>
                    <a:pt x="591478" y="564451"/>
                  </a:lnTo>
                  <a:lnTo>
                    <a:pt x="7620" y="28924"/>
                  </a:lnTo>
                  <a:lnTo>
                    <a:pt x="0" y="0"/>
                  </a:lnTo>
                  <a:lnTo>
                    <a:pt x="620879" y="569495"/>
                  </a:lnTo>
                  <a:close/>
                </a:path>
              </a:pathLst>
            </a:custGeom>
            <a:solidFill>
              <a:srgbClr val="71D0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529915" y="994853"/>
              <a:ext cx="584835" cy="536575"/>
            </a:xfrm>
            <a:custGeom>
              <a:avLst/>
              <a:gdLst/>
              <a:ahLst/>
              <a:cxnLst/>
              <a:rect l="l" t="t" r="r" b="b"/>
              <a:pathLst>
                <a:path w="584835" h="536575">
                  <a:moveTo>
                    <a:pt x="584489" y="536116"/>
                  </a:moveTo>
                  <a:lnTo>
                    <a:pt x="555067" y="531069"/>
                  </a:lnTo>
                  <a:lnTo>
                    <a:pt x="6303" y="27720"/>
                  </a:lnTo>
                  <a:lnTo>
                    <a:pt x="6114" y="23208"/>
                  </a:lnTo>
                  <a:lnTo>
                    <a:pt x="0" y="0"/>
                  </a:lnTo>
                  <a:lnTo>
                    <a:pt x="584489" y="536116"/>
                  </a:lnTo>
                  <a:close/>
                </a:path>
              </a:pathLst>
            </a:custGeom>
            <a:solidFill>
              <a:srgbClr val="77D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536201" y="1022175"/>
              <a:ext cx="549910" cy="504190"/>
            </a:xfrm>
            <a:custGeom>
              <a:avLst/>
              <a:gdLst/>
              <a:ahLst/>
              <a:cxnLst/>
              <a:rect l="l" t="t" r="r" b="b"/>
              <a:pathLst>
                <a:path w="549910" h="504190">
                  <a:moveTo>
                    <a:pt x="549286" y="503834"/>
                  </a:moveTo>
                  <a:lnTo>
                    <a:pt x="519862" y="498786"/>
                  </a:lnTo>
                  <a:lnTo>
                    <a:pt x="954" y="22823"/>
                  </a:lnTo>
                  <a:lnTo>
                    <a:pt x="0" y="0"/>
                  </a:lnTo>
                  <a:lnTo>
                    <a:pt x="549286" y="503834"/>
                  </a:lnTo>
                  <a:close/>
                </a:path>
              </a:pathLst>
            </a:custGeom>
            <a:solidFill>
              <a:srgbClr val="7C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37139" y="1044609"/>
              <a:ext cx="520065" cy="476884"/>
            </a:xfrm>
            <a:custGeom>
              <a:avLst/>
              <a:gdLst/>
              <a:ahLst/>
              <a:cxnLst/>
              <a:rect l="l" t="t" r="r" b="b"/>
              <a:pathLst>
                <a:path w="520064" h="476884">
                  <a:moveTo>
                    <a:pt x="491694" y="472928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515299" y="472643"/>
                  </a:lnTo>
                  <a:lnTo>
                    <a:pt x="497304" y="472643"/>
                  </a:lnTo>
                  <a:lnTo>
                    <a:pt x="491694" y="472928"/>
                  </a:lnTo>
                  <a:close/>
                </a:path>
                <a:path w="520064" h="476884">
                  <a:moveTo>
                    <a:pt x="519439" y="476440"/>
                  </a:moveTo>
                  <a:lnTo>
                    <a:pt x="497304" y="472643"/>
                  </a:lnTo>
                  <a:lnTo>
                    <a:pt x="515299" y="472643"/>
                  </a:lnTo>
                  <a:lnTo>
                    <a:pt x="519439" y="476440"/>
                  </a:lnTo>
                  <a:close/>
                </a:path>
              </a:pathLst>
            </a:custGeom>
            <a:solidFill>
              <a:srgbClr val="81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38077" y="1067027"/>
              <a:ext cx="491490" cy="452120"/>
            </a:xfrm>
            <a:custGeom>
              <a:avLst/>
              <a:gdLst/>
              <a:ahLst/>
              <a:cxnLst/>
              <a:rect l="l" t="t" r="r" b="b"/>
              <a:pathLst>
                <a:path w="491489" h="452119">
                  <a:moveTo>
                    <a:pt x="468481" y="451644"/>
                  </a:moveTo>
                  <a:lnTo>
                    <a:pt x="954" y="22812"/>
                  </a:lnTo>
                  <a:lnTo>
                    <a:pt x="0" y="0"/>
                  </a:lnTo>
                  <a:lnTo>
                    <a:pt x="491138" y="450492"/>
                  </a:lnTo>
                  <a:lnTo>
                    <a:pt x="468481" y="451644"/>
                  </a:lnTo>
                  <a:close/>
                </a:path>
              </a:pathLst>
            </a:custGeom>
            <a:solidFill>
              <a:srgbClr val="8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539015" y="1089451"/>
              <a:ext cx="467995" cy="430530"/>
            </a:xfrm>
            <a:custGeom>
              <a:avLst/>
              <a:gdLst/>
              <a:ahLst/>
              <a:cxnLst/>
              <a:rect l="l" t="t" r="r" b="b"/>
              <a:pathLst>
                <a:path w="467995" h="430530">
                  <a:moveTo>
                    <a:pt x="445263" y="430353"/>
                  </a:moveTo>
                  <a:lnTo>
                    <a:pt x="954" y="22814"/>
                  </a:lnTo>
                  <a:lnTo>
                    <a:pt x="0" y="0"/>
                  </a:lnTo>
                  <a:lnTo>
                    <a:pt x="467926" y="429200"/>
                  </a:lnTo>
                  <a:lnTo>
                    <a:pt x="445263" y="430353"/>
                  </a:lnTo>
                  <a:close/>
                </a:path>
              </a:pathLst>
            </a:custGeom>
            <a:solidFill>
              <a:srgbClr val="8BD7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539952" y="1111876"/>
              <a:ext cx="445134" cy="409575"/>
            </a:xfrm>
            <a:custGeom>
              <a:avLst/>
              <a:gdLst/>
              <a:ahLst/>
              <a:cxnLst/>
              <a:rect l="l" t="t" r="r" b="b"/>
              <a:pathLst>
                <a:path w="445135" h="409575">
                  <a:moveTo>
                    <a:pt x="422063" y="409060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444721" y="407908"/>
                  </a:lnTo>
                  <a:lnTo>
                    <a:pt x="422063" y="409060"/>
                  </a:lnTo>
                  <a:close/>
                </a:path>
              </a:pathLst>
            </a:custGeom>
            <a:solidFill>
              <a:srgbClr val="90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540890" y="1134288"/>
              <a:ext cx="421640" cy="387985"/>
            </a:xfrm>
            <a:custGeom>
              <a:avLst/>
              <a:gdLst/>
              <a:ahLst/>
              <a:cxnLst/>
              <a:rect l="l" t="t" r="r" b="b"/>
              <a:pathLst>
                <a:path w="421639" h="387984">
                  <a:moveTo>
                    <a:pt x="398854" y="387781"/>
                  </a:moveTo>
                  <a:lnTo>
                    <a:pt x="953" y="22806"/>
                  </a:lnTo>
                  <a:lnTo>
                    <a:pt x="0" y="0"/>
                  </a:lnTo>
                  <a:lnTo>
                    <a:pt x="421521" y="386628"/>
                  </a:lnTo>
                  <a:lnTo>
                    <a:pt x="398854" y="387781"/>
                  </a:lnTo>
                  <a:close/>
                </a:path>
              </a:pathLst>
            </a:custGeom>
            <a:solidFill>
              <a:srgbClr val="96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541828" y="1156718"/>
              <a:ext cx="398780" cy="367030"/>
            </a:xfrm>
            <a:custGeom>
              <a:avLst/>
              <a:gdLst/>
              <a:ahLst/>
              <a:cxnLst/>
              <a:rect l="l" t="t" r="r" b="b"/>
              <a:pathLst>
                <a:path w="398779" h="367030">
                  <a:moveTo>
                    <a:pt x="375645" y="366483"/>
                  </a:moveTo>
                  <a:lnTo>
                    <a:pt x="953" y="22808"/>
                  </a:lnTo>
                  <a:lnTo>
                    <a:pt x="0" y="0"/>
                  </a:lnTo>
                  <a:lnTo>
                    <a:pt x="398294" y="365331"/>
                  </a:lnTo>
                  <a:lnTo>
                    <a:pt x="375645" y="366483"/>
                  </a:lnTo>
                  <a:close/>
                </a:path>
              </a:pathLst>
            </a:custGeom>
            <a:solidFill>
              <a:srgbClr val="9ADB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542765" y="1179130"/>
              <a:ext cx="375285" cy="345440"/>
            </a:xfrm>
            <a:custGeom>
              <a:avLst/>
              <a:gdLst/>
              <a:ahLst/>
              <a:cxnLst/>
              <a:rect l="l" t="t" r="r" b="b"/>
              <a:pathLst>
                <a:path w="375285" h="345440">
                  <a:moveTo>
                    <a:pt x="352432" y="345204"/>
                  </a:moveTo>
                  <a:lnTo>
                    <a:pt x="954" y="22814"/>
                  </a:lnTo>
                  <a:lnTo>
                    <a:pt x="0" y="0"/>
                  </a:lnTo>
                  <a:lnTo>
                    <a:pt x="375095" y="344052"/>
                  </a:lnTo>
                  <a:lnTo>
                    <a:pt x="352432" y="345204"/>
                  </a:lnTo>
                  <a:close/>
                </a:path>
              </a:pathLst>
            </a:custGeom>
            <a:solidFill>
              <a:srgbClr val="9FDD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43703" y="1201567"/>
              <a:ext cx="352425" cy="324485"/>
            </a:xfrm>
            <a:custGeom>
              <a:avLst/>
              <a:gdLst/>
              <a:ahLst/>
              <a:cxnLst/>
              <a:rect l="l" t="t" r="r" b="b"/>
              <a:pathLst>
                <a:path w="352425" h="324484">
                  <a:moveTo>
                    <a:pt x="329219" y="323901"/>
                  </a:moveTo>
                  <a:lnTo>
                    <a:pt x="953" y="22802"/>
                  </a:lnTo>
                  <a:lnTo>
                    <a:pt x="0" y="0"/>
                  </a:lnTo>
                  <a:lnTo>
                    <a:pt x="351876" y="322748"/>
                  </a:lnTo>
                  <a:lnTo>
                    <a:pt x="329219" y="323901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44641" y="1223985"/>
              <a:ext cx="328930" cy="302895"/>
            </a:xfrm>
            <a:custGeom>
              <a:avLst/>
              <a:gdLst/>
              <a:ahLst/>
              <a:cxnLst/>
              <a:rect l="l" t="t" r="r" b="b"/>
              <a:pathLst>
                <a:path w="328929" h="302894">
                  <a:moveTo>
                    <a:pt x="306013" y="302615"/>
                  </a:moveTo>
                  <a:lnTo>
                    <a:pt x="953" y="22807"/>
                  </a:lnTo>
                  <a:lnTo>
                    <a:pt x="0" y="0"/>
                  </a:lnTo>
                  <a:lnTo>
                    <a:pt x="328663" y="301463"/>
                  </a:lnTo>
                  <a:lnTo>
                    <a:pt x="306013" y="302615"/>
                  </a:lnTo>
                  <a:close/>
                </a:path>
              </a:pathLst>
            </a:custGeom>
            <a:solidFill>
              <a:srgbClr val="A8E0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545578" y="1246397"/>
              <a:ext cx="306070" cy="281940"/>
            </a:xfrm>
            <a:custGeom>
              <a:avLst/>
              <a:gdLst/>
              <a:ahLst/>
              <a:cxnLst/>
              <a:rect l="l" t="t" r="r" b="b"/>
              <a:pathLst>
                <a:path w="306070" h="281940">
                  <a:moveTo>
                    <a:pt x="282801" y="281336"/>
                  </a:moveTo>
                  <a:lnTo>
                    <a:pt x="51" y="21987"/>
                  </a:lnTo>
                  <a:lnTo>
                    <a:pt x="520" y="12434"/>
                  </a:lnTo>
                  <a:lnTo>
                    <a:pt x="0" y="0"/>
                  </a:lnTo>
                  <a:lnTo>
                    <a:pt x="305463" y="280183"/>
                  </a:lnTo>
                  <a:lnTo>
                    <a:pt x="282801" y="281336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544619" y="1268025"/>
              <a:ext cx="284480" cy="260985"/>
            </a:xfrm>
            <a:custGeom>
              <a:avLst/>
              <a:gdLst/>
              <a:ahLst/>
              <a:cxnLst/>
              <a:rect l="l" t="t" r="r" b="b"/>
              <a:pathLst>
                <a:path w="284479" h="260984">
                  <a:moveTo>
                    <a:pt x="261485" y="260840"/>
                  </a:moveTo>
                  <a:lnTo>
                    <a:pt x="0" y="20995"/>
                  </a:lnTo>
                  <a:lnTo>
                    <a:pt x="1028" y="0"/>
                  </a:lnTo>
                  <a:lnTo>
                    <a:pt x="284147" y="259688"/>
                  </a:lnTo>
                  <a:lnTo>
                    <a:pt x="261485" y="260840"/>
                  </a:lnTo>
                  <a:close/>
                </a:path>
              </a:pathLst>
            </a:custGeom>
            <a:solidFill>
              <a:srgbClr val="B1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543609" y="1288661"/>
              <a:ext cx="262890" cy="242570"/>
            </a:xfrm>
            <a:custGeom>
              <a:avLst/>
              <a:gdLst/>
              <a:ahLst/>
              <a:cxnLst/>
              <a:rect l="l" t="t" r="r" b="b"/>
              <a:pathLst>
                <a:path w="262889" h="242569">
                  <a:moveTo>
                    <a:pt x="241300" y="242315"/>
                  </a:moveTo>
                  <a:lnTo>
                    <a:pt x="0" y="20985"/>
                  </a:lnTo>
                  <a:lnTo>
                    <a:pt x="1028" y="0"/>
                  </a:lnTo>
                  <a:lnTo>
                    <a:pt x="262889" y="240184"/>
                  </a:lnTo>
                  <a:lnTo>
                    <a:pt x="244078" y="241141"/>
                  </a:lnTo>
                  <a:lnTo>
                    <a:pt x="241300" y="242315"/>
                  </a:lnTo>
                  <a:close/>
                </a:path>
              </a:pathLst>
            </a:custGeom>
            <a:solidFill>
              <a:srgbClr val="B6E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527434" y="1309298"/>
              <a:ext cx="257745" cy="3305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87094" y="648474"/>
            <a:ext cx="3001010" cy="564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60"/>
              </a:lnSpc>
              <a:spcBef>
                <a:spcPts val="100"/>
              </a:spcBef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r>
              <a:rPr sz="2000" spc="-11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00ADEF"/>
                </a:solidFill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ts val="1880"/>
              </a:lnSpc>
            </a:pPr>
            <a:r>
              <a:rPr sz="1600" b="1" spc="-145" dirty="0">
                <a:latin typeface="Trebuchet MS"/>
                <a:cs typeface="Trebuchet MS"/>
              </a:rPr>
              <a:t>Fill </a:t>
            </a:r>
            <a:r>
              <a:rPr sz="1600" b="1" spc="-90" dirty="0">
                <a:latin typeface="Trebuchet MS"/>
                <a:cs typeface="Trebuchet MS"/>
              </a:rPr>
              <a:t>in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35" dirty="0">
                <a:latin typeface="Trebuchet MS"/>
                <a:cs typeface="Trebuchet MS"/>
              </a:rPr>
              <a:t>blanks </a:t>
            </a:r>
            <a:r>
              <a:rPr sz="1600" b="1" spc="-90" dirty="0">
                <a:latin typeface="Trebuchet MS"/>
                <a:cs typeface="Trebuchet MS"/>
              </a:rPr>
              <a:t>with </a:t>
            </a:r>
            <a:r>
              <a:rPr sz="1600" b="1" i="1" spc="-100" dirty="0">
                <a:latin typeface="Trebuchet MS"/>
                <a:cs typeface="Trebuchet MS"/>
              </a:rPr>
              <a:t>a</a:t>
            </a:r>
            <a:r>
              <a:rPr sz="1600" b="1" spc="-100" dirty="0">
                <a:latin typeface="Trebuchet MS"/>
                <a:cs typeface="Trebuchet MS"/>
              </a:rPr>
              <a:t>, </a:t>
            </a:r>
            <a:r>
              <a:rPr sz="1600" b="1" i="1" spc="-20" dirty="0">
                <a:latin typeface="Trebuchet MS"/>
                <a:cs typeface="Trebuchet MS"/>
              </a:rPr>
              <a:t>an </a:t>
            </a:r>
            <a:r>
              <a:rPr sz="1600" b="1" spc="-85" dirty="0">
                <a:latin typeface="Trebuchet MS"/>
                <a:cs typeface="Trebuchet MS"/>
              </a:rPr>
              <a:t>or</a:t>
            </a:r>
            <a:r>
              <a:rPr sz="1600" b="1" spc="70" dirty="0">
                <a:latin typeface="Trebuchet MS"/>
                <a:cs typeface="Trebuchet MS"/>
              </a:rPr>
              <a:t> </a:t>
            </a:r>
            <a:r>
              <a:rPr sz="1600" b="1" i="1" spc="-105" dirty="0">
                <a:latin typeface="Trebuchet MS"/>
                <a:cs typeface="Trebuchet MS"/>
              </a:rPr>
              <a:t>the</a:t>
            </a:r>
            <a:r>
              <a:rPr sz="1600" b="1" spc="-105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256991" y="8908974"/>
            <a:ext cx="293370" cy="21018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z="1200" spc="-60" dirty="0">
                <a:latin typeface="Trebuchet MS"/>
                <a:cs typeface="Trebuchet MS"/>
              </a:rPr>
              <a:t>76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173746" y="1366583"/>
            <a:ext cx="2071370" cy="2209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675" indent="-180975">
              <a:lnSpc>
                <a:spcPct val="100000"/>
              </a:lnSpc>
              <a:spcBef>
                <a:spcPts val="100"/>
              </a:spcBef>
              <a:buAutoNum type="arabicPlain"/>
              <a:tabLst>
                <a:tab pos="194310" algn="l"/>
                <a:tab pos="1209675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owl</a:t>
            </a:r>
            <a:endParaRPr sz="1600">
              <a:latin typeface="Trebuchet MS"/>
              <a:cs typeface="Trebuchet MS"/>
            </a:endParaRPr>
          </a:p>
          <a:p>
            <a:pPr marL="178435" indent="-165735">
              <a:lnSpc>
                <a:spcPct val="100000"/>
              </a:lnSpc>
              <a:spcBef>
                <a:spcPts val="1135"/>
              </a:spcBef>
              <a:buAutoNum type="arabicPlain"/>
              <a:tabLst>
                <a:tab pos="179070" algn="l"/>
                <a:tab pos="1194435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rocket</a:t>
            </a:r>
            <a:endParaRPr sz="1600">
              <a:latin typeface="Trebuchet MS"/>
              <a:cs typeface="Trebuchet MS"/>
            </a:endParaRPr>
          </a:p>
          <a:p>
            <a:pPr marL="177800" indent="-165735">
              <a:lnSpc>
                <a:spcPct val="100000"/>
              </a:lnSpc>
              <a:spcBef>
                <a:spcPts val="1130"/>
              </a:spcBef>
              <a:buAutoNum type="arabicPlain"/>
              <a:tabLst>
                <a:tab pos="178435" algn="l"/>
                <a:tab pos="1193800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20" dirty="0">
                <a:latin typeface="Trebuchet MS"/>
                <a:cs typeface="Trebuchet MS"/>
              </a:rPr>
              <a:t>apron</a:t>
            </a:r>
            <a:endParaRPr sz="1600">
              <a:latin typeface="Trebuchet MS"/>
              <a:cs typeface="Trebuchet MS"/>
            </a:endParaRPr>
          </a:p>
          <a:p>
            <a:pPr marL="177800" indent="-165735">
              <a:lnSpc>
                <a:spcPct val="100000"/>
              </a:lnSpc>
              <a:spcBef>
                <a:spcPts val="1135"/>
              </a:spcBef>
              <a:buAutoNum type="arabicPlain"/>
              <a:tabLst>
                <a:tab pos="178435" algn="l"/>
                <a:tab pos="1193800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10" dirty="0">
                <a:latin typeface="Trebuchet MS"/>
                <a:cs typeface="Trebuchet MS"/>
              </a:rPr>
              <a:t>sun</a:t>
            </a:r>
            <a:endParaRPr sz="1600">
              <a:latin typeface="Trebuchet MS"/>
              <a:cs typeface="Trebuchet MS"/>
            </a:endParaRPr>
          </a:p>
          <a:p>
            <a:pPr marL="177800" indent="-165735">
              <a:lnSpc>
                <a:spcPct val="100000"/>
              </a:lnSpc>
              <a:spcBef>
                <a:spcPts val="1135"/>
              </a:spcBef>
              <a:buAutoNum type="arabicPlain"/>
              <a:tabLst>
                <a:tab pos="178435" algn="l"/>
                <a:tab pos="1193800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20" dirty="0">
                <a:latin typeface="Trebuchet MS"/>
                <a:cs typeface="Trebuchet MS"/>
              </a:rPr>
              <a:t>page</a:t>
            </a:r>
            <a:endParaRPr sz="1600">
              <a:latin typeface="Trebuchet MS"/>
              <a:cs typeface="Trebuchet MS"/>
            </a:endParaRPr>
          </a:p>
          <a:p>
            <a:pPr marL="177165" indent="-165100">
              <a:lnSpc>
                <a:spcPct val="100000"/>
              </a:lnSpc>
              <a:spcBef>
                <a:spcPts val="1135"/>
              </a:spcBef>
              <a:buAutoNum type="arabicPlain"/>
              <a:tabLst>
                <a:tab pos="177800" algn="l"/>
                <a:tab pos="1193165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computer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478034" y="1366583"/>
            <a:ext cx="2510790" cy="2209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1620" indent="-177165">
              <a:lnSpc>
                <a:spcPct val="100000"/>
              </a:lnSpc>
              <a:spcBef>
                <a:spcPts val="100"/>
              </a:spcBef>
              <a:buAutoNum type="arabicPlain" startAt="7"/>
              <a:tabLst>
                <a:tab pos="262255" algn="l"/>
                <a:tab pos="1277620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5" dirty="0">
                <a:latin typeface="Trebuchet MS"/>
                <a:cs typeface="Trebuchet MS"/>
              </a:rPr>
              <a:t>moon</a:t>
            </a:r>
            <a:endParaRPr sz="1600">
              <a:latin typeface="Trebuchet MS"/>
              <a:cs typeface="Trebuchet MS"/>
            </a:endParaRPr>
          </a:p>
          <a:p>
            <a:pPr marL="84455" marR="5080">
              <a:lnSpc>
                <a:spcPct val="159100"/>
              </a:lnSpc>
              <a:buAutoNum type="arabicPlain" startAt="7"/>
              <a:tabLst>
                <a:tab pos="262255" algn="l"/>
                <a:tab pos="1276985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u="sng" spc="-48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Missouri</a:t>
            </a:r>
            <a:r>
              <a:rPr sz="1600" spc="-160" dirty="0">
                <a:latin typeface="Trebuchet MS"/>
                <a:cs typeface="Trebuchet MS"/>
              </a:rPr>
              <a:t> </a:t>
            </a:r>
            <a:r>
              <a:rPr sz="1600" spc="-100" dirty="0">
                <a:latin typeface="Trebuchet MS"/>
                <a:cs typeface="Trebuchet MS"/>
              </a:rPr>
              <a:t>River  </a:t>
            </a:r>
            <a:r>
              <a:rPr sz="1600" spc="15" dirty="0">
                <a:latin typeface="Trebuchet MS"/>
                <a:cs typeface="Trebuchet MS"/>
              </a:rPr>
              <a:t>9</a:t>
            </a:r>
            <a:r>
              <a:rPr sz="1600" u="sng" spc="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	</a:t>
            </a:r>
            <a:r>
              <a:rPr sz="1600" spc="25" dirty="0">
                <a:latin typeface="Trebuchet MS"/>
                <a:cs typeface="Trebuchet MS"/>
              </a:rPr>
              <a:t>mango</a:t>
            </a:r>
            <a:endParaRPr sz="1600">
              <a:latin typeface="Trebuchet MS"/>
              <a:cs typeface="Trebuchet MS"/>
            </a:endParaRPr>
          </a:p>
          <a:p>
            <a:pPr marL="260985" indent="-248920">
              <a:lnSpc>
                <a:spcPct val="100000"/>
              </a:lnSpc>
              <a:spcBef>
                <a:spcPts val="1135"/>
              </a:spcBef>
              <a:buAutoNum type="arabicPlain" startAt="10"/>
              <a:tabLst>
                <a:tab pos="261620" algn="l"/>
                <a:tab pos="1276985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animal</a:t>
            </a:r>
            <a:endParaRPr sz="1600">
              <a:latin typeface="Trebuchet MS"/>
              <a:cs typeface="Trebuchet MS"/>
            </a:endParaRPr>
          </a:p>
          <a:p>
            <a:pPr marL="12700" marR="695960">
              <a:lnSpc>
                <a:spcPct val="159100"/>
              </a:lnSpc>
              <a:buAutoNum type="arabicPlain" startAt="10"/>
              <a:tabLst>
                <a:tab pos="261620" algn="l"/>
                <a:tab pos="1276350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u="sng" spc="-48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20" dirty="0">
                <a:latin typeface="Trebuchet MS"/>
                <a:cs typeface="Trebuchet MS"/>
              </a:rPr>
              <a:t>eagle  </a:t>
            </a:r>
            <a:r>
              <a:rPr sz="1600" spc="-130" dirty="0">
                <a:latin typeface="Trebuchet MS"/>
                <a:cs typeface="Trebuchet MS"/>
              </a:rPr>
              <a:t>12</a:t>
            </a:r>
            <a:r>
              <a:rPr sz="1600" u="sng" spc="-13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	</a:t>
            </a:r>
            <a:r>
              <a:rPr sz="1600" spc="-10" dirty="0">
                <a:latin typeface="Trebuchet MS"/>
                <a:cs typeface="Trebuchet MS"/>
              </a:rPr>
              <a:t>baby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87094" y="3740924"/>
            <a:ext cx="5085080" cy="4682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60"/>
              </a:lnSpc>
              <a:spcBef>
                <a:spcPts val="100"/>
              </a:spcBef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r>
              <a:rPr sz="2000" spc="-11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00ADEF"/>
                </a:solidFill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  <a:p>
            <a:pPr marL="20320" marR="901700" indent="-8255">
              <a:lnSpc>
                <a:spcPts val="1920"/>
              </a:lnSpc>
              <a:spcBef>
                <a:spcPts val="20"/>
              </a:spcBef>
            </a:pPr>
            <a:r>
              <a:rPr sz="1600" b="1" spc="-105" dirty="0">
                <a:latin typeface="Trebuchet MS"/>
                <a:cs typeface="Trebuchet MS"/>
              </a:rPr>
              <a:t>Write </a:t>
            </a:r>
            <a:r>
              <a:rPr sz="1600" b="1" i="1" spc="-95" dirty="0">
                <a:latin typeface="Trebuchet MS"/>
                <a:cs typeface="Trebuchet MS"/>
              </a:rPr>
              <a:t>a</a:t>
            </a:r>
            <a:r>
              <a:rPr sz="1600" b="1" spc="-95" dirty="0">
                <a:latin typeface="Trebuchet MS"/>
                <a:cs typeface="Trebuchet MS"/>
              </a:rPr>
              <a:t>, </a:t>
            </a:r>
            <a:r>
              <a:rPr sz="1600" b="1" i="1" spc="-20" dirty="0">
                <a:latin typeface="Trebuchet MS"/>
                <a:cs typeface="Trebuchet MS"/>
              </a:rPr>
              <a:t>an </a:t>
            </a:r>
            <a:r>
              <a:rPr sz="1600" b="1" spc="-85" dirty="0">
                <a:latin typeface="Trebuchet MS"/>
                <a:cs typeface="Trebuchet MS"/>
              </a:rPr>
              <a:t>or </a:t>
            </a:r>
            <a:r>
              <a:rPr sz="1600" b="1" i="1" spc="-90" dirty="0">
                <a:latin typeface="Trebuchet MS"/>
                <a:cs typeface="Trebuchet MS"/>
              </a:rPr>
              <a:t>the </a:t>
            </a:r>
            <a:r>
              <a:rPr sz="1600" b="1" spc="-90" dirty="0">
                <a:latin typeface="Trebuchet MS"/>
                <a:cs typeface="Trebuchet MS"/>
              </a:rPr>
              <a:t>in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35" dirty="0">
                <a:latin typeface="Trebuchet MS"/>
                <a:cs typeface="Trebuchet MS"/>
              </a:rPr>
              <a:t>blanks </a:t>
            </a:r>
            <a:r>
              <a:rPr sz="1600" b="1" spc="-90" dirty="0">
                <a:latin typeface="Trebuchet MS"/>
                <a:cs typeface="Trebuchet MS"/>
              </a:rPr>
              <a:t>to </a:t>
            </a:r>
            <a:r>
              <a:rPr sz="1600" b="1" spc="-65" dirty="0">
                <a:latin typeface="Trebuchet MS"/>
                <a:cs typeface="Trebuchet MS"/>
              </a:rPr>
              <a:t>complete </a:t>
            </a:r>
            <a:r>
              <a:rPr sz="1600" b="1" spc="-95" dirty="0">
                <a:latin typeface="Trebuchet MS"/>
                <a:cs typeface="Trebuchet MS"/>
              </a:rPr>
              <a:t>the  </a:t>
            </a:r>
            <a:r>
              <a:rPr sz="1600" b="1" spc="-75" dirty="0">
                <a:latin typeface="Trebuchet MS"/>
                <a:cs typeface="Trebuchet MS"/>
              </a:rPr>
              <a:t>sentences.</a:t>
            </a:r>
            <a:endParaRPr sz="1600">
              <a:latin typeface="Trebuchet MS"/>
              <a:cs typeface="Trebuchet MS"/>
            </a:endParaRPr>
          </a:p>
          <a:p>
            <a:pPr marL="552450" indent="-197485">
              <a:lnSpc>
                <a:spcPct val="100000"/>
              </a:lnSpc>
              <a:spcBef>
                <a:spcPts val="1040"/>
              </a:spcBef>
              <a:buAutoNum type="arabicPlain"/>
              <a:tabLst>
                <a:tab pos="553085" algn="l"/>
                <a:tab pos="2073275" algn="l"/>
                <a:tab pos="3890010" algn="l"/>
              </a:tabLst>
            </a:pPr>
            <a:r>
              <a:rPr sz="1600" spc="-90" dirty="0">
                <a:latin typeface="Trebuchet MS"/>
                <a:cs typeface="Trebuchet MS"/>
              </a:rPr>
              <a:t>There</a:t>
            </a:r>
            <a:r>
              <a:rPr sz="1600" spc="-65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is</a:t>
            </a:r>
            <a:r>
              <a:rPr sz="1600" u="sng" spc="-3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35" dirty="0">
                <a:latin typeface="Trebuchet MS"/>
                <a:cs typeface="Trebuchet MS"/>
              </a:rPr>
              <a:t>rainbow</a:t>
            </a:r>
            <a:r>
              <a:rPr sz="1600" spc="-75" dirty="0">
                <a:latin typeface="Trebuchet MS"/>
                <a:cs typeface="Trebuchet MS"/>
              </a:rPr>
              <a:t> in</a:t>
            </a:r>
            <a:r>
              <a:rPr sz="1600" u="sng" spc="-7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100" dirty="0">
                <a:latin typeface="Trebuchet MS"/>
                <a:cs typeface="Trebuchet MS"/>
              </a:rPr>
              <a:t>sky.</a:t>
            </a:r>
            <a:endParaRPr sz="1600">
              <a:latin typeface="Trebuchet MS"/>
              <a:cs typeface="Trebuchet MS"/>
            </a:endParaRPr>
          </a:p>
          <a:p>
            <a:pPr marL="552450" indent="-234950">
              <a:lnSpc>
                <a:spcPct val="100000"/>
              </a:lnSpc>
              <a:spcBef>
                <a:spcPts val="1135"/>
              </a:spcBef>
              <a:buAutoNum type="arabicPlain"/>
              <a:tabLst>
                <a:tab pos="553085" algn="l"/>
                <a:tab pos="1986280" algn="l"/>
                <a:tab pos="3761740" algn="l"/>
              </a:tabLst>
            </a:pPr>
            <a:r>
              <a:rPr sz="1600" spc="-15" dirty="0">
                <a:latin typeface="Trebuchet MS"/>
                <a:cs typeface="Trebuchet MS"/>
              </a:rPr>
              <a:t>Who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is</a:t>
            </a:r>
            <a:r>
              <a:rPr sz="1600" u="sng" spc="-3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10" dirty="0">
                <a:latin typeface="Trebuchet MS"/>
                <a:cs typeface="Trebuchet MS"/>
              </a:rPr>
              <a:t>man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outside</a:t>
            </a:r>
            <a:r>
              <a:rPr sz="1600" u="sng" spc="-5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5" dirty="0">
                <a:latin typeface="Trebuchet MS"/>
                <a:cs typeface="Trebuchet MS"/>
              </a:rPr>
              <a:t>gate?</a:t>
            </a:r>
            <a:endParaRPr sz="1600">
              <a:latin typeface="Trebuchet MS"/>
              <a:cs typeface="Trebuchet MS"/>
            </a:endParaRPr>
          </a:p>
          <a:p>
            <a:pPr marL="552450" indent="-234950">
              <a:lnSpc>
                <a:spcPct val="100000"/>
              </a:lnSpc>
              <a:spcBef>
                <a:spcPts val="1130"/>
              </a:spcBef>
              <a:buAutoNum type="arabicPlain"/>
              <a:tabLst>
                <a:tab pos="553085" algn="l"/>
                <a:tab pos="1365250" algn="l"/>
                <a:tab pos="3740785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doctor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-5" dirty="0">
                <a:latin typeface="Trebuchet MS"/>
                <a:cs typeface="Trebuchet MS"/>
              </a:rPr>
              <a:t>gave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Jane</a:t>
            </a:r>
            <a:r>
              <a:rPr sz="1600" u="sng" spc="-4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110" dirty="0">
                <a:latin typeface="Trebuchet MS"/>
                <a:cs typeface="Trebuchet MS"/>
              </a:rPr>
              <a:t>injection.</a:t>
            </a:r>
            <a:endParaRPr sz="1600">
              <a:latin typeface="Trebuchet MS"/>
              <a:cs typeface="Trebuchet MS"/>
            </a:endParaRPr>
          </a:p>
          <a:p>
            <a:pPr marL="552450" indent="-234950">
              <a:lnSpc>
                <a:spcPct val="100000"/>
              </a:lnSpc>
              <a:spcBef>
                <a:spcPts val="1135"/>
              </a:spcBef>
              <a:buAutoNum type="arabicPlain"/>
              <a:tabLst>
                <a:tab pos="553085" algn="l"/>
                <a:tab pos="2491740" algn="l"/>
                <a:tab pos="4265295" algn="l"/>
              </a:tabLst>
            </a:pPr>
            <a:r>
              <a:rPr sz="1600" spc="-45" dirty="0">
                <a:latin typeface="Trebuchet MS"/>
                <a:cs typeface="Trebuchet MS"/>
              </a:rPr>
              <a:t>Paul</a:t>
            </a:r>
            <a:r>
              <a:rPr sz="1600" spc="-55" dirty="0">
                <a:latin typeface="Trebuchet MS"/>
                <a:cs typeface="Trebuchet MS"/>
              </a:rPr>
              <a:t> </a:t>
            </a:r>
            <a:r>
              <a:rPr sz="1600" spc="-20" dirty="0">
                <a:latin typeface="Trebuchet MS"/>
                <a:cs typeface="Trebuchet MS"/>
              </a:rPr>
              <a:t>opened</a:t>
            </a:r>
            <a:r>
              <a:rPr sz="1600" u="sng" spc="-2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30" dirty="0">
                <a:latin typeface="Trebuchet MS"/>
                <a:cs typeface="Trebuchet MS"/>
              </a:rPr>
              <a:t>door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110" dirty="0">
                <a:latin typeface="Trebuchet MS"/>
                <a:cs typeface="Trebuchet MS"/>
              </a:rPr>
              <a:t>to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-135" dirty="0">
                <a:latin typeface="Trebuchet MS"/>
                <a:cs typeface="Trebuchet MS"/>
              </a:rPr>
              <a:t>let</a:t>
            </a:r>
            <a:r>
              <a:rPr sz="1600" u="sng" spc="-13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25" dirty="0">
                <a:latin typeface="Trebuchet MS"/>
                <a:cs typeface="Trebuchet MS"/>
              </a:rPr>
              <a:t>dog</a:t>
            </a:r>
            <a:r>
              <a:rPr sz="1600" spc="-100" dirty="0">
                <a:latin typeface="Trebuchet MS"/>
                <a:cs typeface="Trebuchet MS"/>
              </a:rPr>
              <a:t> </a:t>
            </a:r>
            <a:r>
              <a:rPr sz="1600" spc="-114" dirty="0">
                <a:latin typeface="Trebuchet MS"/>
                <a:cs typeface="Trebuchet MS"/>
              </a:rPr>
              <a:t>in.</a:t>
            </a:r>
            <a:endParaRPr sz="1600">
              <a:latin typeface="Trebuchet MS"/>
              <a:cs typeface="Trebuchet MS"/>
            </a:endParaRPr>
          </a:p>
          <a:p>
            <a:pPr marL="552450" indent="-234950">
              <a:lnSpc>
                <a:spcPct val="100000"/>
              </a:lnSpc>
              <a:spcBef>
                <a:spcPts val="1135"/>
              </a:spcBef>
              <a:buAutoNum type="arabicPlain"/>
              <a:tabLst>
                <a:tab pos="553085" algn="l"/>
                <a:tab pos="2038985" algn="l"/>
                <a:tab pos="3900804" algn="l"/>
              </a:tabLst>
            </a:pPr>
            <a:r>
              <a:rPr sz="1600" spc="15" dirty="0">
                <a:latin typeface="Trebuchet MS"/>
                <a:cs typeface="Trebuchet MS"/>
              </a:rPr>
              <a:t>Mark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is</a:t>
            </a:r>
            <a:r>
              <a:rPr sz="1600" u="sng" spc="-3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60" dirty="0">
                <a:latin typeface="Trebuchet MS"/>
                <a:cs typeface="Trebuchet MS"/>
              </a:rPr>
              <a:t>only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child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in</a:t>
            </a:r>
            <a:r>
              <a:rPr sz="1600" u="sng" spc="-7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114" dirty="0">
                <a:latin typeface="Trebuchet MS"/>
                <a:cs typeface="Trebuchet MS"/>
              </a:rPr>
              <a:t>family.</a:t>
            </a:r>
            <a:endParaRPr sz="1600">
              <a:latin typeface="Trebuchet MS"/>
              <a:cs typeface="Trebuchet MS"/>
            </a:endParaRPr>
          </a:p>
          <a:p>
            <a:pPr marL="552450" indent="-234950">
              <a:lnSpc>
                <a:spcPct val="100000"/>
              </a:lnSpc>
              <a:spcBef>
                <a:spcPts val="1135"/>
              </a:spcBef>
              <a:buAutoNum type="arabicPlain"/>
              <a:tabLst>
                <a:tab pos="553085" algn="l"/>
                <a:tab pos="1828800" algn="l"/>
                <a:tab pos="4163060" algn="l"/>
              </a:tabLst>
            </a:pPr>
            <a:r>
              <a:rPr sz="1600" spc="-85" dirty="0">
                <a:latin typeface="Trebuchet MS"/>
                <a:cs typeface="Trebuchet MS"/>
              </a:rPr>
              <a:t>What’s</a:t>
            </a: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50" dirty="0">
                <a:latin typeface="Trebuchet MS"/>
                <a:cs typeface="Trebuchet MS"/>
              </a:rPr>
              <a:t>largest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animal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in</a:t>
            </a:r>
            <a:r>
              <a:rPr sz="1600" u="sng" spc="-7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25" dirty="0">
                <a:latin typeface="Trebuchet MS"/>
                <a:cs typeface="Trebuchet MS"/>
              </a:rPr>
              <a:t>world?</a:t>
            </a:r>
            <a:endParaRPr sz="1600">
              <a:latin typeface="Trebuchet MS"/>
              <a:cs typeface="Trebuchet MS"/>
            </a:endParaRPr>
          </a:p>
          <a:p>
            <a:pPr marL="552450" indent="-227329">
              <a:lnSpc>
                <a:spcPct val="100000"/>
              </a:lnSpc>
              <a:spcBef>
                <a:spcPts val="1135"/>
              </a:spcBef>
              <a:buAutoNum type="arabicPlain"/>
              <a:tabLst>
                <a:tab pos="553085" algn="l"/>
                <a:tab pos="2011045" algn="l"/>
                <a:tab pos="3485515" algn="l"/>
              </a:tabLst>
            </a:pPr>
            <a:r>
              <a:rPr sz="1600" spc="-105" dirty="0">
                <a:latin typeface="Trebuchet MS"/>
                <a:cs typeface="Trebuchet MS"/>
              </a:rPr>
              <a:t>There’s</a:t>
            </a:r>
            <a:r>
              <a:rPr sz="1600" u="sng" spc="-10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55" dirty="0">
                <a:latin typeface="Trebuchet MS"/>
                <a:cs typeface="Trebuchet MS"/>
              </a:rPr>
              <a:t>nest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in</a:t>
            </a:r>
            <a:r>
              <a:rPr sz="1600" u="sng" spc="-7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125" dirty="0">
                <a:latin typeface="Trebuchet MS"/>
                <a:cs typeface="Trebuchet MS"/>
              </a:rPr>
              <a:t>tree.</a:t>
            </a:r>
            <a:endParaRPr sz="1600">
              <a:latin typeface="Trebuchet MS"/>
              <a:cs typeface="Trebuchet MS"/>
            </a:endParaRPr>
          </a:p>
          <a:p>
            <a:pPr marL="552450" indent="-234950">
              <a:lnSpc>
                <a:spcPct val="100000"/>
              </a:lnSpc>
              <a:spcBef>
                <a:spcPts val="1135"/>
              </a:spcBef>
              <a:buAutoNum type="arabicPlain"/>
              <a:tabLst>
                <a:tab pos="553085" algn="l"/>
                <a:tab pos="2534920" algn="l"/>
              </a:tabLst>
            </a:pPr>
            <a:r>
              <a:rPr sz="1600" spc="-20" dirty="0">
                <a:latin typeface="Trebuchet MS"/>
                <a:cs typeface="Trebuchet MS"/>
              </a:rPr>
              <a:t>Sue</a:t>
            </a:r>
            <a:r>
              <a:rPr sz="1600" spc="-65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is</a:t>
            </a:r>
            <a:r>
              <a:rPr sz="1600" spc="-65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writing</a:t>
            </a:r>
            <a:r>
              <a:rPr sz="1600" u="sng" spc="-8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135" dirty="0">
                <a:latin typeface="Trebuchet MS"/>
                <a:cs typeface="Trebuchet MS"/>
              </a:rPr>
              <a:t>letter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60" dirty="0">
                <a:latin typeface="Trebuchet MS"/>
                <a:cs typeface="Trebuchet MS"/>
              </a:rPr>
              <a:t>her</a:t>
            </a:r>
            <a:r>
              <a:rPr sz="1600" spc="-15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grandfather.</a:t>
            </a:r>
            <a:endParaRPr sz="1600">
              <a:latin typeface="Trebuchet MS"/>
              <a:cs typeface="Trebuchet MS"/>
            </a:endParaRPr>
          </a:p>
          <a:p>
            <a:pPr marL="552450" indent="-234950">
              <a:lnSpc>
                <a:spcPct val="100000"/>
              </a:lnSpc>
              <a:spcBef>
                <a:spcPts val="1135"/>
              </a:spcBef>
              <a:buAutoNum type="arabicPlain"/>
              <a:tabLst>
                <a:tab pos="553085" algn="l"/>
                <a:tab pos="2151380" algn="l"/>
                <a:tab pos="4070350" algn="l"/>
              </a:tabLst>
            </a:pPr>
            <a:r>
              <a:rPr sz="1600" spc="-70" dirty="0">
                <a:latin typeface="Trebuchet MS"/>
                <a:cs typeface="Trebuchet MS"/>
              </a:rPr>
              <a:t>Jack </a:t>
            </a:r>
            <a:r>
              <a:rPr sz="1600" spc="30" dirty="0">
                <a:latin typeface="Trebuchet MS"/>
                <a:cs typeface="Trebuchet MS"/>
              </a:rPr>
              <a:t>has</a:t>
            </a:r>
            <a:r>
              <a:rPr sz="1600" u="sng" spc="3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75" dirty="0">
                <a:latin typeface="Trebuchet MS"/>
                <a:cs typeface="Trebuchet MS"/>
              </a:rPr>
              <a:t>brother </a:t>
            </a:r>
            <a:r>
              <a:rPr sz="1600" spc="10" dirty="0">
                <a:latin typeface="Trebuchet MS"/>
                <a:cs typeface="Trebuchet MS"/>
              </a:rPr>
              <a:t>and</a:t>
            </a:r>
            <a:r>
              <a:rPr sz="1600" u="sng" spc="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95" dirty="0">
                <a:latin typeface="Trebuchet MS"/>
                <a:cs typeface="Trebuchet MS"/>
              </a:rPr>
              <a:t>sister.</a:t>
            </a:r>
            <a:endParaRPr sz="1600">
              <a:latin typeface="Trebuchet MS"/>
              <a:cs typeface="Trebuchet MS"/>
            </a:endParaRPr>
          </a:p>
          <a:p>
            <a:pPr marL="552450" indent="-306070">
              <a:lnSpc>
                <a:spcPct val="100000"/>
              </a:lnSpc>
              <a:spcBef>
                <a:spcPts val="1135"/>
              </a:spcBef>
              <a:buAutoNum type="arabicPlain"/>
              <a:tabLst>
                <a:tab pos="553085" algn="l"/>
                <a:tab pos="2439035" algn="l"/>
                <a:tab pos="3638550" algn="l"/>
              </a:tabLst>
            </a:pPr>
            <a:r>
              <a:rPr sz="1600" spc="-50" dirty="0">
                <a:latin typeface="Trebuchet MS"/>
                <a:cs typeface="Trebuchet MS"/>
              </a:rPr>
              <a:t>We</a:t>
            </a:r>
            <a:r>
              <a:rPr sz="1600" spc="-60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reached</a:t>
            </a:r>
            <a:r>
              <a:rPr sz="1600" u="sng" spc="-4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75" dirty="0">
                <a:latin typeface="Trebuchet MS"/>
                <a:cs typeface="Trebuchet MS"/>
              </a:rPr>
              <a:t>top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of</a:t>
            </a:r>
            <a:r>
              <a:rPr sz="1600" u="sng" spc="-9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110" dirty="0">
                <a:latin typeface="Trebuchet MS"/>
                <a:cs typeface="Trebuchet MS"/>
              </a:rPr>
              <a:t>hill </a:t>
            </a:r>
            <a:r>
              <a:rPr sz="1600" spc="-75" dirty="0">
                <a:latin typeface="Trebuchet MS"/>
                <a:cs typeface="Trebuchet MS"/>
              </a:rPr>
              <a:t>in two</a:t>
            </a:r>
            <a:r>
              <a:rPr sz="1600" spc="-140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hours.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1086" y="545329"/>
            <a:ext cx="5749290" cy="8259445"/>
            <a:chOff x="541086" y="545329"/>
            <a:chExt cx="5749290" cy="8259445"/>
          </a:xfrm>
        </p:grpSpPr>
        <p:sp>
          <p:nvSpPr>
            <p:cNvPr id="3" name="object 3"/>
            <p:cNvSpPr/>
            <p:nvPr/>
          </p:nvSpPr>
          <p:spPr>
            <a:xfrm>
              <a:off x="541086" y="545329"/>
              <a:ext cx="5744845" cy="8259445"/>
            </a:xfrm>
            <a:custGeom>
              <a:avLst/>
              <a:gdLst/>
              <a:ahLst/>
              <a:cxnLst/>
              <a:rect l="l" t="t" r="r" b="b"/>
              <a:pathLst>
                <a:path w="5744845" h="8259445">
                  <a:moveTo>
                    <a:pt x="5744666" y="8259359"/>
                  </a:moveTo>
                  <a:lnTo>
                    <a:pt x="28697" y="8259359"/>
                  </a:lnTo>
                  <a:lnTo>
                    <a:pt x="19131" y="6984859"/>
                  </a:lnTo>
                  <a:lnTo>
                    <a:pt x="3188" y="4172413"/>
                  </a:lnTo>
                  <a:lnTo>
                    <a:pt x="0" y="1338600"/>
                  </a:lnTo>
                  <a:lnTo>
                    <a:pt x="28697" y="0"/>
                  </a:lnTo>
                  <a:lnTo>
                    <a:pt x="4818858" y="0"/>
                  </a:lnTo>
                  <a:lnTo>
                    <a:pt x="5744666" y="1022237"/>
                  </a:lnTo>
                  <a:lnTo>
                    <a:pt x="5744666" y="8259359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413905" y="631456"/>
              <a:ext cx="870585" cy="1092835"/>
            </a:xfrm>
            <a:custGeom>
              <a:avLst/>
              <a:gdLst/>
              <a:ahLst/>
              <a:cxnLst/>
              <a:rect l="l" t="t" r="r" b="b"/>
              <a:pathLst>
                <a:path w="870585" h="1092835">
                  <a:moveTo>
                    <a:pt x="156394" y="1092214"/>
                  </a:moveTo>
                  <a:lnTo>
                    <a:pt x="175066" y="711223"/>
                  </a:lnTo>
                  <a:lnTo>
                    <a:pt x="165000" y="470454"/>
                  </a:lnTo>
                  <a:lnTo>
                    <a:pt x="111531" y="267511"/>
                  </a:lnTo>
                  <a:lnTo>
                    <a:pt x="0" y="0"/>
                  </a:lnTo>
                  <a:lnTo>
                    <a:pt x="870525" y="940508"/>
                  </a:lnTo>
                  <a:lnTo>
                    <a:pt x="805935" y="931112"/>
                  </a:lnTo>
                  <a:lnTo>
                    <a:pt x="638773" y="928095"/>
                  </a:lnTo>
                  <a:lnTo>
                    <a:pt x="408955" y="969210"/>
                  </a:lnTo>
                  <a:lnTo>
                    <a:pt x="156394" y="1092214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70393" y="547608"/>
              <a:ext cx="220603" cy="2455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99276" y="616889"/>
              <a:ext cx="302260" cy="299085"/>
            </a:xfrm>
            <a:custGeom>
              <a:avLst/>
              <a:gdLst/>
              <a:ahLst/>
              <a:cxnLst/>
              <a:rect l="l" t="t" r="r" b="b"/>
              <a:pathLst>
                <a:path w="302260" h="299084">
                  <a:moveTo>
                    <a:pt x="301943" y="298887"/>
                  </a:moveTo>
                  <a:lnTo>
                    <a:pt x="14809" y="35522"/>
                  </a:lnTo>
                  <a:lnTo>
                    <a:pt x="0" y="0"/>
                  </a:lnTo>
                  <a:lnTo>
                    <a:pt x="189811" y="174098"/>
                  </a:lnTo>
                  <a:lnTo>
                    <a:pt x="301943" y="298887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13833" y="651806"/>
              <a:ext cx="398145" cy="386715"/>
            </a:xfrm>
            <a:custGeom>
              <a:avLst/>
              <a:gdLst/>
              <a:ahLst/>
              <a:cxnLst/>
              <a:rect l="l" t="t" r="r" b="b"/>
              <a:pathLst>
                <a:path w="398145" h="386715">
                  <a:moveTo>
                    <a:pt x="397600" y="386626"/>
                  </a:moveTo>
                  <a:lnTo>
                    <a:pt x="14808" y="35520"/>
                  </a:lnTo>
                  <a:lnTo>
                    <a:pt x="0" y="0"/>
                  </a:lnTo>
                  <a:lnTo>
                    <a:pt x="285501" y="261873"/>
                  </a:lnTo>
                  <a:lnTo>
                    <a:pt x="397600" y="386626"/>
                  </a:lnTo>
                  <a:close/>
                </a:path>
              </a:pathLst>
            </a:custGeom>
            <a:solidFill>
              <a:srgbClr val="1FC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28381" y="686702"/>
              <a:ext cx="493395" cy="474980"/>
            </a:xfrm>
            <a:custGeom>
              <a:avLst/>
              <a:gdLst/>
              <a:ahLst/>
              <a:cxnLst/>
              <a:rect l="l" t="t" r="r" b="b"/>
              <a:pathLst>
                <a:path w="493395" h="474980">
                  <a:moveTo>
                    <a:pt x="493260" y="474377"/>
                  </a:moveTo>
                  <a:lnTo>
                    <a:pt x="14809" y="35523"/>
                  </a:lnTo>
                  <a:lnTo>
                    <a:pt x="0" y="0"/>
                  </a:lnTo>
                  <a:lnTo>
                    <a:pt x="381117" y="349575"/>
                  </a:lnTo>
                  <a:lnTo>
                    <a:pt x="493260" y="474377"/>
                  </a:lnTo>
                  <a:close/>
                </a:path>
              </a:pathLst>
            </a:custGeom>
            <a:solidFill>
              <a:srgbClr val="2DC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42940" y="721624"/>
              <a:ext cx="589280" cy="562610"/>
            </a:xfrm>
            <a:custGeom>
              <a:avLst/>
              <a:gdLst/>
              <a:ahLst/>
              <a:cxnLst/>
              <a:rect l="l" t="t" r="r" b="b"/>
              <a:pathLst>
                <a:path w="589279" h="562610">
                  <a:moveTo>
                    <a:pt x="588865" y="562054"/>
                  </a:moveTo>
                  <a:lnTo>
                    <a:pt x="14798" y="35497"/>
                  </a:lnTo>
                  <a:lnTo>
                    <a:pt x="0" y="0"/>
                  </a:lnTo>
                  <a:lnTo>
                    <a:pt x="476758" y="437293"/>
                  </a:lnTo>
                  <a:lnTo>
                    <a:pt x="588865" y="562054"/>
                  </a:lnTo>
                  <a:close/>
                </a:path>
              </a:pathLst>
            </a:custGeom>
            <a:solidFill>
              <a:srgbClr val="39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57498" y="756543"/>
              <a:ext cx="685165" cy="650240"/>
            </a:xfrm>
            <a:custGeom>
              <a:avLst/>
              <a:gdLst/>
              <a:ahLst/>
              <a:cxnLst/>
              <a:rect l="l" t="t" r="r" b="b"/>
              <a:pathLst>
                <a:path w="685164" h="650240">
                  <a:moveTo>
                    <a:pt x="684547" y="649818"/>
                  </a:moveTo>
                  <a:lnTo>
                    <a:pt x="14807" y="35518"/>
                  </a:lnTo>
                  <a:lnTo>
                    <a:pt x="0" y="0"/>
                  </a:lnTo>
                  <a:lnTo>
                    <a:pt x="572480" y="525102"/>
                  </a:lnTo>
                  <a:lnTo>
                    <a:pt x="684547" y="649818"/>
                  </a:lnTo>
                  <a:close/>
                </a:path>
              </a:pathLst>
            </a:custGeom>
            <a:solidFill>
              <a:srgbClr val="42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72046" y="791440"/>
              <a:ext cx="780415" cy="737870"/>
            </a:xfrm>
            <a:custGeom>
              <a:avLst/>
              <a:gdLst/>
              <a:ahLst/>
              <a:cxnLst/>
              <a:rect l="l" t="t" r="r" b="b"/>
              <a:pathLst>
                <a:path w="780414" h="737869">
                  <a:moveTo>
                    <a:pt x="780239" y="737606"/>
                  </a:moveTo>
                  <a:lnTo>
                    <a:pt x="12412" y="33325"/>
                  </a:lnTo>
                  <a:lnTo>
                    <a:pt x="9871" y="23679"/>
                  </a:lnTo>
                  <a:lnTo>
                    <a:pt x="0" y="0"/>
                  </a:lnTo>
                  <a:lnTo>
                    <a:pt x="668096" y="612804"/>
                  </a:lnTo>
                  <a:lnTo>
                    <a:pt x="780239" y="737606"/>
                  </a:lnTo>
                  <a:close/>
                </a:path>
              </a:pathLst>
            </a:custGeom>
            <a:solidFill>
              <a:srgbClr val="4C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84325" y="824257"/>
              <a:ext cx="805815" cy="747395"/>
            </a:xfrm>
            <a:custGeom>
              <a:avLst/>
              <a:gdLst/>
              <a:ahLst/>
              <a:cxnLst/>
              <a:rect l="l" t="t" r="r" b="b"/>
              <a:pathLst>
                <a:path w="805814" h="747394">
                  <a:moveTo>
                    <a:pt x="805478" y="746842"/>
                  </a:moveTo>
                  <a:lnTo>
                    <a:pt x="782564" y="739748"/>
                  </a:lnTo>
                  <a:lnTo>
                    <a:pt x="7625" y="28943"/>
                  </a:lnTo>
                  <a:lnTo>
                    <a:pt x="0" y="0"/>
                  </a:lnTo>
                  <a:lnTo>
                    <a:pt x="766040" y="702651"/>
                  </a:lnTo>
                  <a:lnTo>
                    <a:pt x="805574" y="746648"/>
                  </a:lnTo>
                  <a:lnTo>
                    <a:pt x="805478" y="746842"/>
                  </a:lnTo>
                  <a:close/>
                </a:path>
              </a:pathLst>
            </a:custGeom>
            <a:solidFill>
              <a:srgbClr val="53C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91820" y="852709"/>
              <a:ext cx="775970" cy="711835"/>
            </a:xfrm>
            <a:custGeom>
              <a:avLst/>
              <a:gdLst/>
              <a:ahLst/>
              <a:cxnLst/>
              <a:rect l="l" t="t" r="r" b="b"/>
              <a:pathLst>
                <a:path w="775970" h="711835">
                  <a:moveTo>
                    <a:pt x="775706" y="711494"/>
                  </a:moveTo>
                  <a:lnTo>
                    <a:pt x="739601" y="700316"/>
                  </a:lnTo>
                  <a:lnTo>
                    <a:pt x="7616" y="28911"/>
                  </a:lnTo>
                  <a:lnTo>
                    <a:pt x="0" y="0"/>
                  </a:lnTo>
                  <a:lnTo>
                    <a:pt x="775706" y="711494"/>
                  </a:lnTo>
                  <a:close/>
                </a:path>
              </a:pathLst>
            </a:custGeom>
            <a:solidFill>
              <a:srgbClr val="59CB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99309" y="881133"/>
              <a:ext cx="732790" cy="672465"/>
            </a:xfrm>
            <a:custGeom>
              <a:avLst/>
              <a:gdLst/>
              <a:ahLst/>
              <a:cxnLst/>
              <a:rect l="l" t="t" r="r" b="b"/>
              <a:pathLst>
                <a:path w="732789" h="672465">
                  <a:moveTo>
                    <a:pt x="732720" y="672080"/>
                  </a:moveTo>
                  <a:lnTo>
                    <a:pt x="718580" y="667702"/>
                  </a:lnTo>
                  <a:lnTo>
                    <a:pt x="700703" y="664635"/>
                  </a:lnTo>
                  <a:lnTo>
                    <a:pt x="7620" y="28925"/>
                  </a:lnTo>
                  <a:lnTo>
                    <a:pt x="0" y="0"/>
                  </a:lnTo>
                  <a:lnTo>
                    <a:pt x="732720" y="672080"/>
                  </a:lnTo>
                  <a:close/>
                </a:path>
              </a:pathLst>
            </a:custGeom>
            <a:solidFill>
              <a:srgbClr val="60C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06800" y="909569"/>
              <a:ext cx="694055" cy="636905"/>
            </a:xfrm>
            <a:custGeom>
              <a:avLst/>
              <a:gdLst/>
              <a:ahLst/>
              <a:cxnLst/>
              <a:rect l="l" t="t" r="r" b="b"/>
              <a:pathLst>
                <a:path w="694054" h="636905">
                  <a:moveTo>
                    <a:pt x="693693" y="636282"/>
                  </a:moveTo>
                  <a:lnTo>
                    <a:pt x="664271" y="631235"/>
                  </a:lnTo>
                  <a:lnTo>
                    <a:pt x="7621" y="28930"/>
                  </a:lnTo>
                  <a:lnTo>
                    <a:pt x="0" y="0"/>
                  </a:lnTo>
                  <a:lnTo>
                    <a:pt x="693693" y="636282"/>
                  </a:lnTo>
                  <a:close/>
                </a:path>
              </a:pathLst>
            </a:custGeom>
            <a:solidFill>
              <a:srgbClr val="66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14292" y="938006"/>
              <a:ext cx="657860" cy="603250"/>
            </a:xfrm>
            <a:custGeom>
              <a:avLst/>
              <a:gdLst/>
              <a:ahLst/>
              <a:cxnLst/>
              <a:rect l="l" t="t" r="r" b="b"/>
              <a:pathLst>
                <a:path w="657860" h="603250">
                  <a:moveTo>
                    <a:pt x="657296" y="602886"/>
                  </a:moveTo>
                  <a:lnTo>
                    <a:pt x="627876" y="597839"/>
                  </a:lnTo>
                  <a:lnTo>
                    <a:pt x="7616" y="28912"/>
                  </a:lnTo>
                  <a:lnTo>
                    <a:pt x="0" y="0"/>
                  </a:lnTo>
                  <a:lnTo>
                    <a:pt x="657296" y="602886"/>
                  </a:lnTo>
                  <a:close/>
                </a:path>
              </a:pathLst>
            </a:custGeom>
            <a:solidFill>
              <a:srgbClr val="6B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21780" y="966432"/>
              <a:ext cx="621030" cy="569595"/>
            </a:xfrm>
            <a:custGeom>
              <a:avLst/>
              <a:gdLst/>
              <a:ahLst/>
              <a:cxnLst/>
              <a:rect l="l" t="t" r="r" b="b"/>
              <a:pathLst>
                <a:path w="621029" h="569594">
                  <a:moveTo>
                    <a:pt x="620883" y="569499"/>
                  </a:moveTo>
                  <a:lnTo>
                    <a:pt x="591468" y="564452"/>
                  </a:lnTo>
                  <a:lnTo>
                    <a:pt x="7621" y="28928"/>
                  </a:lnTo>
                  <a:lnTo>
                    <a:pt x="0" y="0"/>
                  </a:lnTo>
                  <a:lnTo>
                    <a:pt x="620883" y="569499"/>
                  </a:lnTo>
                  <a:close/>
                </a:path>
              </a:pathLst>
            </a:custGeom>
            <a:solidFill>
              <a:srgbClr val="71D0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529272" y="994867"/>
              <a:ext cx="584835" cy="536575"/>
            </a:xfrm>
            <a:custGeom>
              <a:avLst/>
              <a:gdLst/>
              <a:ahLst/>
              <a:cxnLst/>
              <a:rect l="l" t="t" r="r" b="b"/>
              <a:pathLst>
                <a:path w="584835" h="536575">
                  <a:moveTo>
                    <a:pt x="584473" y="536102"/>
                  </a:moveTo>
                  <a:lnTo>
                    <a:pt x="555051" y="531054"/>
                  </a:lnTo>
                  <a:lnTo>
                    <a:pt x="6299" y="27717"/>
                  </a:lnTo>
                  <a:lnTo>
                    <a:pt x="6110" y="23194"/>
                  </a:lnTo>
                  <a:lnTo>
                    <a:pt x="0" y="0"/>
                  </a:lnTo>
                  <a:lnTo>
                    <a:pt x="584473" y="536102"/>
                  </a:lnTo>
                  <a:close/>
                </a:path>
              </a:pathLst>
            </a:custGeom>
            <a:solidFill>
              <a:srgbClr val="77D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535554" y="1022182"/>
              <a:ext cx="549910" cy="504190"/>
            </a:xfrm>
            <a:custGeom>
              <a:avLst/>
              <a:gdLst/>
              <a:ahLst/>
              <a:cxnLst/>
              <a:rect l="l" t="t" r="r" b="b"/>
              <a:pathLst>
                <a:path w="549910" h="504190">
                  <a:moveTo>
                    <a:pt x="549288" y="503828"/>
                  </a:moveTo>
                  <a:lnTo>
                    <a:pt x="519866" y="498781"/>
                  </a:lnTo>
                  <a:lnTo>
                    <a:pt x="953" y="22814"/>
                  </a:lnTo>
                  <a:lnTo>
                    <a:pt x="0" y="0"/>
                  </a:lnTo>
                  <a:lnTo>
                    <a:pt x="549288" y="503828"/>
                  </a:lnTo>
                  <a:close/>
                </a:path>
              </a:pathLst>
            </a:custGeom>
            <a:solidFill>
              <a:srgbClr val="7C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36492" y="1044620"/>
              <a:ext cx="519430" cy="476884"/>
            </a:xfrm>
            <a:custGeom>
              <a:avLst/>
              <a:gdLst/>
              <a:ahLst/>
              <a:cxnLst/>
              <a:rect l="l" t="t" r="r" b="b"/>
              <a:pathLst>
                <a:path w="519429" h="476884">
                  <a:moveTo>
                    <a:pt x="491683" y="472918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515288" y="472633"/>
                  </a:lnTo>
                  <a:lnTo>
                    <a:pt x="497298" y="472633"/>
                  </a:lnTo>
                  <a:lnTo>
                    <a:pt x="491683" y="472918"/>
                  </a:lnTo>
                  <a:close/>
                </a:path>
                <a:path w="519429" h="476884">
                  <a:moveTo>
                    <a:pt x="519427" y="476429"/>
                  </a:moveTo>
                  <a:lnTo>
                    <a:pt x="497298" y="472633"/>
                  </a:lnTo>
                  <a:lnTo>
                    <a:pt x="515288" y="472633"/>
                  </a:lnTo>
                  <a:lnTo>
                    <a:pt x="519427" y="476429"/>
                  </a:lnTo>
                  <a:close/>
                </a:path>
              </a:pathLst>
            </a:custGeom>
            <a:solidFill>
              <a:srgbClr val="81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37430" y="1067037"/>
              <a:ext cx="491490" cy="452120"/>
            </a:xfrm>
            <a:custGeom>
              <a:avLst/>
              <a:gdLst/>
              <a:ahLst/>
              <a:cxnLst/>
              <a:rect l="l" t="t" r="r" b="b"/>
              <a:pathLst>
                <a:path w="491489" h="452119">
                  <a:moveTo>
                    <a:pt x="468480" y="451634"/>
                  </a:moveTo>
                  <a:lnTo>
                    <a:pt x="953" y="22808"/>
                  </a:lnTo>
                  <a:lnTo>
                    <a:pt x="0" y="0"/>
                  </a:lnTo>
                  <a:lnTo>
                    <a:pt x="491128" y="450482"/>
                  </a:lnTo>
                  <a:lnTo>
                    <a:pt x="468480" y="451634"/>
                  </a:lnTo>
                  <a:close/>
                </a:path>
              </a:pathLst>
            </a:custGeom>
            <a:solidFill>
              <a:srgbClr val="8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538366" y="1089448"/>
              <a:ext cx="467995" cy="430530"/>
            </a:xfrm>
            <a:custGeom>
              <a:avLst/>
              <a:gdLst/>
              <a:ahLst/>
              <a:cxnLst/>
              <a:rect l="l" t="t" r="r" b="b"/>
              <a:pathLst>
                <a:path w="467995" h="430530">
                  <a:moveTo>
                    <a:pt x="445266" y="430355"/>
                  </a:moveTo>
                  <a:lnTo>
                    <a:pt x="953" y="22814"/>
                  </a:lnTo>
                  <a:lnTo>
                    <a:pt x="0" y="0"/>
                  </a:lnTo>
                  <a:lnTo>
                    <a:pt x="467928" y="429203"/>
                  </a:lnTo>
                  <a:lnTo>
                    <a:pt x="445266" y="430355"/>
                  </a:lnTo>
                  <a:close/>
                </a:path>
              </a:pathLst>
            </a:custGeom>
            <a:solidFill>
              <a:srgbClr val="8BD7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539304" y="1111885"/>
              <a:ext cx="445134" cy="409575"/>
            </a:xfrm>
            <a:custGeom>
              <a:avLst/>
              <a:gdLst/>
              <a:ahLst/>
              <a:cxnLst/>
              <a:rect l="l" t="t" r="r" b="b"/>
              <a:pathLst>
                <a:path w="445135" h="409575">
                  <a:moveTo>
                    <a:pt x="422053" y="409051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444711" y="407899"/>
                  </a:lnTo>
                  <a:lnTo>
                    <a:pt x="422053" y="409051"/>
                  </a:lnTo>
                  <a:close/>
                </a:path>
              </a:pathLst>
            </a:custGeom>
            <a:solidFill>
              <a:srgbClr val="90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540241" y="1134297"/>
              <a:ext cx="421640" cy="387985"/>
            </a:xfrm>
            <a:custGeom>
              <a:avLst/>
              <a:gdLst/>
              <a:ahLst/>
              <a:cxnLst/>
              <a:rect l="l" t="t" r="r" b="b"/>
              <a:pathLst>
                <a:path w="421639" h="387984">
                  <a:moveTo>
                    <a:pt x="398854" y="387772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421512" y="386620"/>
                  </a:lnTo>
                  <a:lnTo>
                    <a:pt x="398854" y="387772"/>
                  </a:lnTo>
                  <a:close/>
                </a:path>
              </a:pathLst>
            </a:custGeom>
            <a:solidFill>
              <a:srgbClr val="96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541179" y="1156718"/>
              <a:ext cx="398780" cy="367030"/>
            </a:xfrm>
            <a:custGeom>
              <a:avLst/>
              <a:gdLst/>
              <a:ahLst/>
              <a:cxnLst/>
              <a:rect l="l" t="t" r="r" b="b"/>
              <a:pathLst>
                <a:path w="398779" h="367030">
                  <a:moveTo>
                    <a:pt x="375637" y="366483"/>
                  </a:moveTo>
                  <a:lnTo>
                    <a:pt x="953" y="22816"/>
                  </a:lnTo>
                  <a:lnTo>
                    <a:pt x="0" y="0"/>
                  </a:lnTo>
                  <a:lnTo>
                    <a:pt x="398289" y="365331"/>
                  </a:lnTo>
                  <a:lnTo>
                    <a:pt x="375637" y="366483"/>
                  </a:lnTo>
                  <a:close/>
                </a:path>
              </a:pathLst>
            </a:custGeom>
            <a:solidFill>
              <a:srgbClr val="9ADB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542116" y="1179138"/>
              <a:ext cx="375285" cy="345440"/>
            </a:xfrm>
            <a:custGeom>
              <a:avLst/>
              <a:gdLst/>
              <a:ahLst/>
              <a:cxnLst/>
              <a:rect l="l" t="t" r="r" b="b"/>
              <a:pathLst>
                <a:path w="375285" h="345440">
                  <a:moveTo>
                    <a:pt x="352424" y="345196"/>
                  </a:moveTo>
                  <a:lnTo>
                    <a:pt x="953" y="22814"/>
                  </a:lnTo>
                  <a:lnTo>
                    <a:pt x="0" y="0"/>
                  </a:lnTo>
                  <a:lnTo>
                    <a:pt x="375086" y="344044"/>
                  </a:lnTo>
                  <a:lnTo>
                    <a:pt x="352424" y="345196"/>
                  </a:lnTo>
                  <a:close/>
                </a:path>
              </a:pathLst>
            </a:custGeom>
            <a:solidFill>
              <a:srgbClr val="9FDD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43053" y="1201562"/>
              <a:ext cx="352425" cy="324485"/>
            </a:xfrm>
            <a:custGeom>
              <a:avLst/>
              <a:gdLst/>
              <a:ahLst/>
              <a:cxnLst/>
              <a:rect l="l" t="t" r="r" b="b"/>
              <a:pathLst>
                <a:path w="352425" h="324484">
                  <a:moveTo>
                    <a:pt x="329224" y="323905"/>
                  </a:moveTo>
                  <a:lnTo>
                    <a:pt x="953" y="22802"/>
                  </a:lnTo>
                  <a:lnTo>
                    <a:pt x="0" y="0"/>
                  </a:lnTo>
                  <a:lnTo>
                    <a:pt x="351881" y="322752"/>
                  </a:lnTo>
                  <a:lnTo>
                    <a:pt x="329224" y="323905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43991" y="1223985"/>
              <a:ext cx="328930" cy="302895"/>
            </a:xfrm>
            <a:custGeom>
              <a:avLst/>
              <a:gdLst/>
              <a:ahLst/>
              <a:cxnLst/>
              <a:rect l="l" t="t" r="r" b="b"/>
              <a:pathLst>
                <a:path w="328929" h="302894">
                  <a:moveTo>
                    <a:pt x="306005" y="302615"/>
                  </a:moveTo>
                  <a:lnTo>
                    <a:pt x="953" y="22815"/>
                  </a:lnTo>
                  <a:lnTo>
                    <a:pt x="0" y="0"/>
                  </a:lnTo>
                  <a:lnTo>
                    <a:pt x="328659" y="301463"/>
                  </a:lnTo>
                  <a:lnTo>
                    <a:pt x="306005" y="302615"/>
                  </a:lnTo>
                  <a:close/>
                </a:path>
              </a:pathLst>
            </a:custGeom>
            <a:solidFill>
              <a:srgbClr val="A8E0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544928" y="1246404"/>
              <a:ext cx="306070" cy="281940"/>
            </a:xfrm>
            <a:custGeom>
              <a:avLst/>
              <a:gdLst/>
              <a:ahLst/>
              <a:cxnLst/>
              <a:rect l="l" t="t" r="r" b="b"/>
              <a:pathLst>
                <a:path w="306070" h="281940">
                  <a:moveTo>
                    <a:pt x="282793" y="281329"/>
                  </a:moveTo>
                  <a:lnTo>
                    <a:pt x="50" y="21986"/>
                  </a:lnTo>
                  <a:lnTo>
                    <a:pt x="519" y="12426"/>
                  </a:lnTo>
                  <a:lnTo>
                    <a:pt x="0" y="0"/>
                  </a:lnTo>
                  <a:lnTo>
                    <a:pt x="305456" y="280176"/>
                  </a:lnTo>
                  <a:lnTo>
                    <a:pt x="282793" y="281329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543968" y="1268020"/>
              <a:ext cx="284480" cy="260985"/>
            </a:xfrm>
            <a:custGeom>
              <a:avLst/>
              <a:gdLst/>
              <a:ahLst/>
              <a:cxnLst/>
              <a:rect l="l" t="t" r="r" b="b"/>
              <a:pathLst>
                <a:path w="284479" h="260984">
                  <a:moveTo>
                    <a:pt x="261491" y="260845"/>
                  </a:moveTo>
                  <a:lnTo>
                    <a:pt x="0" y="20995"/>
                  </a:lnTo>
                  <a:lnTo>
                    <a:pt x="1029" y="0"/>
                  </a:lnTo>
                  <a:lnTo>
                    <a:pt x="284153" y="259693"/>
                  </a:lnTo>
                  <a:lnTo>
                    <a:pt x="261491" y="260845"/>
                  </a:lnTo>
                  <a:close/>
                </a:path>
              </a:pathLst>
            </a:custGeom>
            <a:solidFill>
              <a:srgbClr val="B1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542957" y="1288667"/>
              <a:ext cx="262890" cy="242570"/>
            </a:xfrm>
            <a:custGeom>
              <a:avLst/>
              <a:gdLst/>
              <a:ahLst/>
              <a:cxnLst/>
              <a:rect l="l" t="t" r="r" b="b"/>
              <a:pathLst>
                <a:path w="262889" h="242569">
                  <a:moveTo>
                    <a:pt x="241296" y="242311"/>
                  </a:moveTo>
                  <a:lnTo>
                    <a:pt x="0" y="20985"/>
                  </a:lnTo>
                  <a:lnTo>
                    <a:pt x="1028" y="0"/>
                  </a:lnTo>
                  <a:lnTo>
                    <a:pt x="262883" y="240179"/>
                  </a:lnTo>
                  <a:lnTo>
                    <a:pt x="244077" y="241135"/>
                  </a:lnTo>
                  <a:lnTo>
                    <a:pt x="241296" y="242311"/>
                  </a:lnTo>
                  <a:close/>
                </a:path>
              </a:pathLst>
            </a:custGeom>
            <a:solidFill>
              <a:srgbClr val="B6E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526776" y="1309299"/>
              <a:ext cx="257753" cy="3305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87094" y="648474"/>
            <a:ext cx="4776470" cy="4620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60"/>
              </a:lnSpc>
              <a:spcBef>
                <a:spcPts val="100"/>
              </a:spcBef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r>
              <a:rPr sz="2000" spc="-11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00ADEF"/>
                </a:solidFill>
                <a:latin typeface="Trebuchet MS"/>
                <a:cs typeface="Trebuchet MS"/>
              </a:rPr>
              <a:t>3</a:t>
            </a:r>
            <a:endParaRPr sz="2000">
              <a:latin typeface="Trebuchet MS"/>
              <a:cs typeface="Trebuchet MS"/>
            </a:endParaRPr>
          </a:p>
          <a:p>
            <a:pPr marL="12700" marR="604520">
              <a:lnSpc>
                <a:spcPts val="1920"/>
              </a:lnSpc>
              <a:spcBef>
                <a:spcPts val="25"/>
              </a:spcBef>
            </a:pPr>
            <a:r>
              <a:rPr sz="1600" b="1" spc="-145" dirty="0">
                <a:latin typeface="Trebuchet MS"/>
                <a:cs typeface="Trebuchet MS"/>
              </a:rPr>
              <a:t>Fill </a:t>
            </a:r>
            <a:r>
              <a:rPr sz="1600" b="1" spc="-90" dirty="0">
                <a:latin typeface="Trebuchet MS"/>
                <a:cs typeface="Trebuchet MS"/>
              </a:rPr>
              <a:t>in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35" dirty="0">
                <a:latin typeface="Trebuchet MS"/>
                <a:cs typeface="Trebuchet MS"/>
              </a:rPr>
              <a:t>blanks </a:t>
            </a:r>
            <a:r>
              <a:rPr sz="1600" b="1" spc="-90" dirty="0">
                <a:latin typeface="Trebuchet MS"/>
                <a:cs typeface="Trebuchet MS"/>
              </a:rPr>
              <a:t>with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105" dirty="0">
                <a:latin typeface="Trebuchet MS"/>
                <a:cs typeface="Trebuchet MS"/>
              </a:rPr>
              <a:t>correct </a:t>
            </a:r>
            <a:r>
              <a:rPr sz="1600" b="1" i="1" spc="-90" dirty="0">
                <a:latin typeface="Trebuchet MS"/>
                <a:cs typeface="Trebuchet MS"/>
              </a:rPr>
              <a:t>demonstrative  </a:t>
            </a:r>
            <a:r>
              <a:rPr sz="1600" b="1" i="1" spc="-110" dirty="0">
                <a:latin typeface="Trebuchet MS"/>
                <a:cs typeface="Trebuchet MS"/>
              </a:rPr>
              <a:t>adjectives</a:t>
            </a:r>
            <a:r>
              <a:rPr sz="1600" b="1" spc="-110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1350"/>
              </a:spcBef>
              <a:buAutoNum type="arabicPlain"/>
              <a:tabLst>
                <a:tab pos="551815" algn="l"/>
                <a:tab pos="552450" algn="l"/>
                <a:tab pos="2927985" algn="l"/>
              </a:tabLst>
            </a:pPr>
            <a:r>
              <a:rPr sz="1600" spc="-15" dirty="0">
                <a:latin typeface="Trebuchet MS"/>
                <a:cs typeface="Trebuchet MS"/>
              </a:rPr>
              <a:t>Come </a:t>
            </a:r>
            <a:r>
              <a:rPr sz="1600" spc="10" dirty="0">
                <a:latin typeface="Trebuchet MS"/>
                <a:cs typeface="Trebuchet MS"/>
              </a:rPr>
              <a:t>and</a:t>
            </a:r>
            <a:r>
              <a:rPr sz="1600" spc="-135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look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at</a:t>
            </a: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70" dirty="0">
                <a:latin typeface="Trebuchet MS"/>
                <a:cs typeface="Trebuchet MS"/>
              </a:rPr>
              <a:t>insects.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51815" algn="l"/>
                <a:tab pos="552450" algn="l"/>
                <a:tab pos="1788160" algn="l"/>
              </a:tabLst>
            </a:pPr>
            <a:r>
              <a:rPr sz="1600" spc="-55" dirty="0">
                <a:latin typeface="Trebuchet MS"/>
                <a:cs typeface="Trebuchet MS"/>
              </a:rPr>
              <a:t>Stop</a:t>
            </a:r>
            <a:r>
              <a:rPr sz="1600" u="sng" spc="-5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20" dirty="0">
                <a:latin typeface="Trebuchet MS"/>
                <a:cs typeface="Trebuchet MS"/>
              </a:rPr>
              <a:t>man!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560"/>
              </a:spcBef>
              <a:buAutoNum type="arabicPlain"/>
              <a:tabLst>
                <a:tab pos="551815" algn="l"/>
                <a:tab pos="552450" algn="l"/>
              </a:tabLst>
            </a:pPr>
            <a:r>
              <a:rPr sz="1600" spc="-120" dirty="0">
                <a:latin typeface="Trebuchet MS"/>
                <a:cs typeface="Trebuchet MS"/>
              </a:rPr>
              <a:t>I </a:t>
            </a:r>
            <a:r>
              <a:rPr sz="1600" spc="35" dirty="0">
                <a:latin typeface="Trebuchet MS"/>
                <a:cs typeface="Trebuchet MS"/>
              </a:rPr>
              <a:t>was 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spc="-145" dirty="0">
                <a:latin typeface="Trebuchet MS"/>
                <a:cs typeface="Trebuchet MS"/>
              </a:rPr>
              <a:t>fifth </a:t>
            </a:r>
            <a:r>
              <a:rPr sz="1600" spc="-5" dirty="0">
                <a:latin typeface="Trebuchet MS"/>
                <a:cs typeface="Trebuchet MS"/>
              </a:rPr>
              <a:t>grade </a:t>
            </a:r>
            <a:r>
              <a:rPr sz="1600" spc="-65" dirty="0">
                <a:latin typeface="Trebuchet MS"/>
                <a:cs typeface="Trebuchet MS"/>
              </a:rPr>
              <a:t>last </a:t>
            </a:r>
            <a:r>
              <a:rPr sz="1600" spc="-95" dirty="0">
                <a:latin typeface="Trebuchet MS"/>
                <a:cs typeface="Trebuchet MS"/>
              </a:rPr>
              <a:t>year. </a:t>
            </a:r>
            <a:r>
              <a:rPr sz="1600" spc="-120" dirty="0">
                <a:latin typeface="Trebuchet MS"/>
                <a:cs typeface="Trebuchet MS"/>
              </a:rPr>
              <a:t>I </a:t>
            </a:r>
            <a:r>
              <a:rPr sz="1600" spc="25" dirty="0">
                <a:latin typeface="Trebuchet MS"/>
                <a:cs typeface="Trebuchet MS"/>
              </a:rPr>
              <a:t>am </a:t>
            </a:r>
            <a:r>
              <a:rPr sz="1600" spc="-75" dirty="0">
                <a:latin typeface="Trebuchet MS"/>
                <a:cs typeface="Trebuchet MS"/>
              </a:rPr>
              <a:t>in sixth</a:t>
            </a:r>
            <a:r>
              <a:rPr sz="1600" spc="-320" dirty="0">
                <a:latin typeface="Trebuchet MS"/>
                <a:cs typeface="Trebuchet MS"/>
              </a:rPr>
              <a:t> </a:t>
            </a:r>
            <a:r>
              <a:rPr sz="1600" spc="-5" dirty="0">
                <a:latin typeface="Trebuchet MS"/>
                <a:cs typeface="Trebuchet MS"/>
              </a:rPr>
              <a:t>grade</a:t>
            </a:r>
            <a:endParaRPr sz="1600">
              <a:latin typeface="Trebuchet MS"/>
              <a:cs typeface="Trebuchet MS"/>
            </a:endParaRPr>
          </a:p>
          <a:p>
            <a:pPr marL="551815">
              <a:lnSpc>
                <a:spcPct val="100000"/>
              </a:lnSpc>
              <a:spcBef>
                <a:spcPts val="565"/>
              </a:spcBef>
              <a:tabLst>
                <a:tab pos="1364615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year.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565"/>
              </a:spcBef>
              <a:buAutoNum type="arabicPlain" startAt="4"/>
              <a:tabLst>
                <a:tab pos="551815" algn="l"/>
                <a:tab pos="552450" algn="l"/>
                <a:tab pos="1852295" algn="l"/>
              </a:tabLst>
            </a:pPr>
            <a:r>
              <a:rPr sz="1600" spc="-45" dirty="0">
                <a:latin typeface="Trebuchet MS"/>
                <a:cs typeface="Trebuchet MS"/>
              </a:rPr>
              <a:t>Bring</a:t>
            </a:r>
            <a:r>
              <a:rPr sz="1600" u="sng" spc="-4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40" dirty="0">
                <a:latin typeface="Trebuchet MS"/>
                <a:cs typeface="Trebuchet MS"/>
              </a:rPr>
              <a:t>chairs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here.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565"/>
              </a:spcBef>
              <a:buAutoNum type="arabicPlain" startAt="4"/>
              <a:tabLst>
                <a:tab pos="551815" algn="l"/>
                <a:tab pos="552450" algn="l"/>
                <a:tab pos="1364615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 ice </a:t>
            </a:r>
            <a:r>
              <a:rPr sz="1600" spc="-40" dirty="0">
                <a:latin typeface="Trebuchet MS"/>
                <a:cs typeface="Trebuchet MS"/>
              </a:rPr>
              <a:t>cream </a:t>
            </a:r>
            <a:r>
              <a:rPr sz="1600" spc="-35" dirty="0">
                <a:latin typeface="Trebuchet MS"/>
                <a:cs typeface="Trebuchet MS"/>
              </a:rPr>
              <a:t>is</a:t>
            </a:r>
            <a:r>
              <a:rPr sz="1600" spc="-135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delicious.</a:t>
            </a:r>
            <a:endParaRPr sz="1600">
              <a:latin typeface="Trebuchet MS"/>
              <a:cs typeface="Trebuchet MS"/>
            </a:endParaRPr>
          </a:p>
          <a:p>
            <a:pPr marL="602615" indent="-339090">
              <a:lnSpc>
                <a:spcPct val="100000"/>
              </a:lnSpc>
              <a:spcBef>
                <a:spcPts val="565"/>
              </a:spcBef>
              <a:buAutoNum type="arabicPlain" startAt="4"/>
              <a:tabLst>
                <a:tab pos="602615" algn="l"/>
                <a:tab pos="603250" algn="l"/>
                <a:tab pos="2520950" algn="l"/>
              </a:tabLst>
            </a:pPr>
            <a:r>
              <a:rPr sz="1600" spc="5" dirty="0">
                <a:latin typeface="Trebuchet MS"/>
                <a:cs typeface="Trebuchet MS"/>
              </a:rPr>
              <a:t>Can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you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see</a:t>
            </a:r>
            <a:r>
              <a:rPr sz="1600" u="sng" spc="-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35" dirty="0">
                <a:latin typeface="Trebuchet MS"/>
                <a:cs typeface="Trebuchet MS"/>
              </a:rPr>
              <a:t>stars 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155" dirty="0">
                <a:latin typeface="Trebuchet MS"/>
                <a:cs typeface="Trebuchet MS"/>
              </a:rPr>
              <a:t> </a:t>
            </a:r>
            <a:r>
              <a:rPr sz="1600" spc="10" dirty="0">
                <a:latin typeface="Trebuchet MS"/>
                <a:cs typeface="Trebuchet MS"/>
              </a:rPr>
              <a:t>sky?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00">
              <a:latin typeface="Trebuchet MS"/>
              <a:cs typeface="Trebuchet MS"/>
            </a:endParaRPr>
          </a:p>
          <a:p>
            <a:pPr marL="12700">
              <a:lnSpc>
                <a:spcPts val="2360"/>
              </a:lnSpc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r>
              <a:rPr sz="2000" spc="-11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00ADEF"/>
                </a:solidFill>
                <a:latin typeface="Trebuchet MS"/>
                <a:cs typeface="Trebuchet MS"/>
              </a:rPr>
              <a:t>4</a:t>
            </a:r>
            <a:endParaRPr sz="2000">
              <a:latin typeface="Trebuchet MS"/>
              <a:cs typeface="Trebuchet MS"/>
            </a:endParaRPr>
          </a:p>
          <a:p>
            <a:pPr marL="20955" marR="5080">
              <a:lnSpc>
                <a:spcPts val="1920"/>
              </a:lnSpc>
              <a:spcBef>
                <a:spcPts val="25"/>
              </a:spcBef>
            </a:pPr>
            <a:r>
              <a:rPr sz="1600" b="1" spc="-85" dirty="0">
                <a:latin typeface="Trebuchet MS"/>
                <a:cs typeface="Trebuchet MS"/>
              </a:rPr>
              <a:t>Are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70" dirty="0">
                <a:latin typeface="Trebuchet MS"/>
                <a:cs typeface="Trebuchet MS"/>
              </a:rPr>
              <a:t>underlined </a:t>
            </a:r>
            <a:r>
              <a:rPr sz="1600" b="1" spc="-45" dirty="0">
                <a:latin typeface="Trebuchet MS"/>
                <a:cs typeface="Trebuchet MS"/>
              </a:rPr>
              <a:t>words </a:t>
            </a:r>
            <a:r>
              <a:rPr sz="1600" b="1" i="1" spc="-90" dirty="0">
                <a:latin typeface="Trebuchet MS"/>
                <a:cs typeface="Trebuchet MS"/>
              </a:rPr>
              <a:t>demonstrative </a:t>
            </a:r>
            <a:r>
              <a:rPr sz="1600" b="1" i="1" spc="-105" dirty="0">
                <a:latin typeface="Trebuchet MS"/>
                <a:cs typeface="Trebuchet MS"/>
              </a:rPr>
              <a:t>adjectives </a:t>
            </a:r>
            <a:r>
              <a:rPr sz="1600" b="1" spc="-85" dirty="0">
                <a:latin typeface="Trebuchet MS"/>
                <a:cs typeface="Trebuchet MS"/>
              </a:rPr>
              <a:t>or  </a:t>
            </a:r>
            <a:r>
              <a:rPr sz="1600" b="1" i="1" spc="-90" dirty="0">
                <a:latin typeface="Trebuchet MS"/>
                <a:cs typeface="Trebuchet MS"/>
              </a:rPr>
              <a:t>demonstrative </a:t>
            </a:r>
            <a:r>
              <a:rPr sz="1600" b="1" i="1" spc="-35" dirty="0">
                <a:latin typeface="Trebuchet MS"/>
                <a:cs typeface="Trebuchet MS"/>
              </a:rPr>
              <a:t>pronouns</a:t>
            </a:r>
            <a:r>
              <a:rPr sz="1600" b="1" spc="-35" dirty="0">
                <a:latin typeface="Trebuchet MS"/>
                <a:cs typeface="Trebuchet MS"/>
              </a:rPr>
              <a:t>? </a:t>
            </a:r>
            <a:r>
              <a:rPr sz="1600" b="1" spc="-105" dirty="0">
                <a:latin typeface="Trebuchet MS"/>
                <a:cs typeface="Trebuchet MS"/>
              </a:rPr>
              <a:t>Write </a:t>
            </a:r>
            <a:r>
              <a:rPr sz="1600" b="1" i="1" spc="40" dirty="0">
                <a:latin typeface="Trebuchet MS"/>
                <a:cs typeface="Trebuchet MS"/>
              </a:rPr>
              <a:t>DA </a:t>
            </a:r>
            <a:r>
              <a:rPr sz="1600" b="1" spc="-125" dirty="0">
                <a:latin typeface="Trebuchet MS"/>
                <a:cs typeface="Trebuchet MS"/>
              </a:rPr>
              <a:t>(for </a:t>
            </a:r>
            <a:r>
              <a:rPr sz="1600" b="1" spc="-70" dirty="0">
                <a:latin typeface="Trebuchet MS"/>
                <a:cs typeface="Trebuchet MS"/>
              </a:rPr>
              <a:t>demonstrative  </a:t>
            </a:r>
            <a:r>
              <a:rPr sz="1600" b="1" spc="-90" dirty="0">
                <a:latin typeface="Trebuchet MS"/>
                <a:cs typeface="Trebuchet MS"/>
              </a:rPr>
              <a:t>adjectives) </a:t>
            </a:r>
            <a:r>
              <a:rPr sz="1600" b="1" spc="-85" dirty="0">
                <a:latin typeface="Trebuchet MS"/>
                <a:cs typeface="Trebuchet MS"/>
              </a:rPr>
              <a:t>or </a:t>
            </a:r>
            <a:r>
              <a:rPr sz="1600" b="1" i="1" spc="5" dirty="0">
                <a:latin typeface="Trebuchet MS"/>
                <a:cs typeface="Trebuchet MS"/>
              </a:rPr>
              <a:t>DP </a:t>
            </a:r>
            <a:r>
              <a:rPr sz="1600" b="1" spc="-125" dirty="0">
                <a:latin typeface="Trebuchet MS"/>
                <a:cs typeface="Trebuchet MS"/>
              </a:rPr>
              <a:t>(for </a:t>
            </a:r>
            <a:r>
              <a:rPr sz="1600" b="1" spc="-70" dirty="0">
                <a:latin typeface="Trebuchet MS"/>
                <a:cs typeface="Trebuchet MS"/>
              </a:rPr>
              <a:t>demonstrative pronouns) </a:t>
            </a:r>
            <a:r>
              <a:rPr sz="1600" b="1" spc="-90" dirty="0">
                <a:latin typeface="Trebuchet MS"/>
                <a:cs typeface="Trebuchet MS"/>
              </a:rPr>
              <a:t>in </a:t>
            </a:r>
            <a:r>
              <a:rPr sz="1600" b="1" spc="-95" dirty="0">
                <a:latin typeface="Trebuchet MS"/>
                <a:cs typeface="Trebuchet MS"/>
              </a:rPr>
              <a:t>the  </a:t>
            </a:r>
            <a:r>
              <a:rPr sz="1600" b="1" spc="-55" dirty="0">
                <a:latin typeface="Trebuchet MS"/>
                <a:cs typeface="Trebuchet MS"/>
              </a:rPr>
              <a:t>blanks.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256991" y="8908974"/>
            <a:ext cx="293370" cy="21018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z="1200" spc="-60" dirty="0">
                <a:latin typeface="Trebuchet MS"/>
                <a:cs typeface="Trebuchet MS"/>
              </a:rPr>
              <a:t>77</a:t>
            </a:r>
            <a:endParaRPr sz="1200">
              <a:latin typeface="Trebuchet MS"/>
              <a:cs typeface="Trebuchet MS"/>
            </a:endParaRPr>
          </a:p>
        </p:txBody>
      </p:sp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1047750" y="5452148"/>
          <a:ext cx="4554854" cy="30716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92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2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481">
                <a:tc>
                  <a:txBody>
                    <a:bodyPr/>
                    <a:lstStyle/>
                    <a:p>
                      <a:pPr marL="144145">
                        <a:lnSpc>
                          <a:spcPts val="1795"/>
                        </a:lnSpc>
                        <a:tabLst>
                          <a:tab pos="391160" algn="l"/>
                        </a:tabLst>
                      </a:pPr>
                      <a:r>
                        <a:rPr sz="1600" spc="-280" dirty="0">
                          <a:latin typeface="Trebuchet MS"/>
                          <a:cs typeface="Trebuchet MS"/>
                        </a:rPr>
                        <a:t>1	</a:t>
                      </a:r>
                      <a:r>
                        <a:rPr sz="1600" u="sng" spc="-75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This</a:t>
                      </a:r>
                      <a:r>
                        <a:rPr sz="1600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5" dirty="0">
                          <a:latin typeface="Trebuchet MS"/>
                          <a:cs typeface="Trebuchet MS"/>
                        </a:rPr>
                        <a:t>house </a:t>
                      </a:r>
                      <a:r>
                        <a:rPr sz="1600" spc="30" dirty="0">
                          <a:latin typeface="Trebuchet MS"/>
                          <a:cs typeface="Trebuchet MS"/>
                        </a:rPr>
                        <a:t>has </a:t>
                      </a:r>
                      <a:r>
                        <a:rPr sz="1600" spc="-114" dirty="0">
                          <a:latin typeface="Trebuchet MS"/>
                          <a:cs typeface="Trebuchet MS"/>
                        </a:rPr>
                        <a:t>five</a:t>
                      </a:r>
                      <a:r>
                        <a:rPr sz="1600" spc="-3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35" dirty="0">
                          <a:latin typeface="Trebuchet MS"/>
                          <a:cs typeface="Trebuchet MS"/>
                        </a:rPr>
                        <a:t>bedrooms.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795"/>
                        </a:lnSpc>
                        <a:tabLst>
                          <a:tab pos="71056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595"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4"/>
                        </a:spcBef>
                        <a:tabLst>
                          <a:tab pos="391160" algn="l"/>
                        </a:tabLst>
                      </a:pPr>
                      <a:r>
                        <a:rPr sz="1600" spc="15" dirty="0">
                          <a:latin typeface="Trebuchet MS"/>
                          <a:cs typeface="Trebuchet MS"/>
                        </a:rPr>
                        <a:t>2	</a:t>
                      </a:r>
                      <a:r>
                        <a:rPr sz="1600" spc="-15" dirty="0">
                          <a:latin typeface="Trebuchet MS"/>
                          <a:cs typeface="Trebuchet MS"/>
                        </a:rPr>
                        <a:t>Who </a:t>
                      </a:r>
                      <a:r>
                        <a:rPr sz="1600" spc="-35" dirty="0">
                          <a:latin typeface="Trebuchet MS"/>
                          <a:cs typeface="Trebuchet MS"/>
                        </a:rPr>
                        <a:t>is </a:t>
                      </a:r>
                      <a:r>
                        <a:rPr sz="1600" u="sng" spc="-105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that</a:t>
                      </a:r>
                      <a:r>
                        <a:rPr sz="1600" spc="-21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40" dirty="0">
                          <a:latin typeface="Trebuchet MS"/>
                          <a:cs typeface="Trebuchet MS"/>
                        </a:rPr>
                        <a:t>man?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6034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204"/>
                        </a:spcBef>
                        <a:tabLst>
                          <a:tab pos="71056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6034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594"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4"/>
                        </a:spcBef>
                        <a:tabLst>
                          <a:tab pos="391160" algn="l"/>
                        </a:tabLst>
                      </a:pPr>
                      <a:r>
                        <a:rPr sz="1600" spc="15" dirty="0">
                          <a:latin typeface="Trebuchet MS"/>
                          <a:cs typeface="Trebuchet MS"/>
                        </a:rPr>
                        <a:t>3	</a:t>
                      </a:r>
                      <a:r>
                        <a:rPr sz="1600" u="sng" spc="-75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This</a:t>
                      </a:r>
                      <a:r>
                        <a:rPr sz="1600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35" dirty="0">
                          <a:latin typeface="Trebuchet MS"/>
                          <a:cs typeface="Trebuchet MS"/>
                        </a:rPr>
                        <a:t>is </a:t>
                      </a:r>
                      <a:r>
                        <a:rPr sz="1600" spc="-45" dirty="0">
                          <a:latin typeface="Trebuchet MS"/>
                          <a:cs typeface="Trebuchet MS"/>
                        </a:rPr>
                        <a:t>our</a:t>
                      </a:r>
                      <a:r>
                        <a:rPr sz="1600" spc="-1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55" dirty="0">
                          <a:latin typeface="Trebuchet MS"/>
                          <a:cs typeface="Trebuchet MS"/>
                        </a:rPr>
                        <a:t>school.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6034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204"/>
                        </a:spcBef>
                        <a:tabLst>
                          <a:tab pos="71056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6034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595"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4"/>
                        </a:spcBef>
                        <a:tabLst>
                          <a:tab pos="391160" algn="l"/>
                        </a:tabLst>
                      </a:pPr>
                      <a:r>
                        <a:rPr sz="1600" spc="15" dirty="0">
                          <a:latin typeface="Trebuchet MS"/>
                          <a:cs typeface="Trebuchet MS"/>
                        </a:rPr>
                        <a:t>4	</a:t>
                      </a:r>
                      <a:r>
                        <a:rPr sz="1600" u="sng" spc="-55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These</a:t>
                      </a:r>
                      <a:r>
                        <a:rPr sz="16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40" dirty="0">
                          <a:latin typeface="Trebuchet MS"/>
                          <a:cs typeface="Trebuchet MS"/>
                        </a:rPr>
                        <a:t>are </a:t>
                      </a:r>
                      <a:r>
                        <a:rPr sz="1600" spc="-75" dirty="0">
                          <a:latin typeface="Trebuchet MS"/>
                          <a:cs typeface="Trebuchet MS"/>
                        </a:rPr>
                        <a:t>wild</a:t>
                      </a:r>
                      <a:r>
                        <a:rPr sz="1600" spc="-1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40" dirty="0">
                          <a:latin typeface="Trebuchet MS"/>
                          <a:cs typeface="Trebuchet MS"/>
                        </a:rPr>
                        <a:t>animals.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6034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204"/>
                        </a:spcBef>
                        <a:tabLst>
                          <a:tab pos="71056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6034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595"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4"/>
                        </a:spcBef>
                        <a:tabLst>
                          <a:tab pos="391160" algn="l"/>
                        </a:tabLst>
                      </a:pPr>
                      <a:r>
                        <a:rPr sz="1600" spc="15" dirty="0">
                          <a:latin typeface="Trebuchet MS"/>
                          <a:cs typeface="Trebuchet MS"/>
                        </a:rPr>
                        <a:t>5	</a:t>
                      </a:r>
                      <a:r>
                        <a:rPr sz="1600" u="sng" spc="-105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That</a:t>
                      </a:r>
                      <a:r>
                        <a:rPr sz="1600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35" dirty="0">
                          <a:latin typeface="Trebuchet MS"/>
                          <a:cs typeface="Trebuchet MS"/>
                        </a:rPr>
                        <a:t>is</a:t>
                      </a:r>
                      <a:r>
                        <a:rPr sz="1600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100" dirty="0">
                          <a:latin typeface="Trebuchet MS"/>
                          <a:cs typeface="Trebuchet MS"/>
                        </a:rPr>
                        <a:t>right.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6034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204"/>
                        </a:spcBef>
                        <a:tabLst>
                          <a:tab pos="71056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6034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5594"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4"/>
                        </a:spcBef>
                        <a:tabLst>
                          <a:tab pos="391160" algn="l"/>
                        </a:tabLst>
                      </a:pPr>
                      <a:r>
                        <a:rPr sz="1600" spc="15" dirty="0">
                          <a:latin typeface="Trebuchet MS"/>
                          <a:cs typeface="Trebuchet MS"/>
                        </a:rPr>
                        <a:t>6	</a:t>
                      </a:r>
                      <a:r>
                        <a:rPr sz="1600" spc="-85" dirty="0">
                          <a:latin typeface="Trebuchet MS"/>
                          <a:cs typeface="Trebuchet MS"/>
                        </a:rPr>
                        <a:t>What’s </a:t>
                      </a:r>
                      <a:r>
                        <a:rPr sz="1600" u="sng" spc="-105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that</a:t>
                      </a:r>
                      <a:r>
                        <a:rPr sz="16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dirty="0">
                          <a:latin typeface="Trebuchet MS"/>
                          <a:cs typeface="Trebuchet MS"/>
                        </a:rPr>
                        <a:t>noise?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6034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204"/>
                        </a:spcBef>
                        <a:tabLst>
                          <a:tab pos="71056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6034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5595"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204"/>
                        </a:spcBef>
                        <a:tabLst>
                          <a:tab pos="391160" algn="l"/>
                        </a:tabLst>
                      </a:pPr>
                      <a:r>
                        <a:rPr sz="1600" spc="-40" dirty="0">
                          <a:latin typeface="Trebuchet MS"/>
                          <a:cs typeface="Trebuchet MS"/>
                        </a:rPr>
                        <a:t>7	</a:t>
                      </a:r>
                      <a:r>
                        <a:rPr sz="1600" u="sng" spc="-55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These</a:t>
                      </a:r>
                      <a:r>
                        <a:rPr sz="16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5" dirty="0">
                          <a:latin typeface="Trebuchet MS"/>
                          <a:cs typeface="Trebuchet MS"/>
                        </a:rPr>
                        <a:t>books </a:t>
                      </a:r>
                      <a:r>
                        <a:rPr sz="1600" spc="-40" dirty="0">
                          <a:latin typeface="Trebuchet MS"/>
                          <a:cs typeface="Trebuchet MS"/>
                        </a:rPr>
                        <a:t>are</a:t>
                      </a:r>
                      <a:r>
                        <a:rPr sz="1600" spc="-2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95" dirty="0">
                          <a:latin typeface="Trebuchet MS"/>
                          <a:cs typeface="Trebuchet MS"/>
                        </a:rPr>
                        <a:t>Jane’s.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6034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204"/>
                        </a:spcBef>
                        <a:tabLst>
                          <a:tab pos="71056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6034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5594"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4"/>
                        </a:spcBef>
                        <a:tabLst>
                          <a:tab pos="391160" algn="l"/>
                        </a:tabLst>
                      </a:pPr>
                      <a:r>
                        <a:rPr sz="1600" spc="15" dirty="0">
                          <a:latin typeface="Trebuchet MS"/>
                          <a:cs typeface="Trebuchet MS"/>
                        </a:rPr>
                        <a:t>8	</a:t>
                      </a:r>
                      <a:r>
                        <a:rPr sz="1600" u="sng" spc="-45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Those</a:t>
                      </a:r>
                      <a:r>
                        <a:rPr sz="1600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5" dirty="0">
                          <a:latin typeface="Trebuchet MS"/>
                          <a:cs typeface="Trebuchet MS"/>
                        </a:rPr>
                        <a:t>books </a:t>
                      </a:r>
                      <a:r>
                        <a:rPr sz="1600" spc="-20" dirty="0">
                          <a:latin typeface="Trebuchet MS"/>
                          <a:cs typeface="Trebuchet MS"/>
                        </a:rPr>
                        <a:t>belong </a:t>
                      </a:r>
                      <a:r>
                        <a:rPr sz="1600" spc="-110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1600" spc="-2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75" dirty="0">
                          <a:latin typeface="Trebuchet MS"/>
                          <a:cs typeface="Trebuchet MS"/>
                        </a:rPr>
                        <a:t>me.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6034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204"/>
                        </a:spcBef>
                        <a:tabLst>
                          <a:tab pos="71056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6034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5611"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4"/>
                        </a:spcBef>
                        <a:tabLst>
                          <a:tab pos="391160" algn="l"/>
                        </a:tabLst>
                      </a:pPr>
                      <a:r>
                        <a:rPr sz="1600" spc="15" dirty="0">
                          <a:latin typeface="Trebuchet MS"/>
                          <a:cs typeface="Trebuchet MS"/>
                        </a:rPr>
                        <a:t>9	</a:t>
                      </a:r>
                      <a:r>
                        <a:rPr sz="1600" u="sng" spc="-55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These</a:t>
                      </a:r>
                      <a:r>
                        <a:rPr sz="1600" spc="-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40" dirty="0">
                          <a:latin typeface="Trebuchet MS"/>
                          <a:cs typeface="Trebuchet MS"/>
                        </a:rPr>
                        <a:t>are</a:t>
                      </a:r>
                      <a:r>
                        <a:rPr sz="1600" spc="-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45" dirty="0">
                          <a:latin typeface="Trebuchet MS"/>
                          <a:cs typeface="Trebuchet MS"/>
                        </a:rPr>
                        <a:t>donkeys.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6034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204"/>
                        </a:spcBef>
                        <a:tabLst>
                          <a:tab pos="71056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6034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3418">
                <a:tc>
                  <a:txBody>
                    <a:bodyPr/>
                    <a:lstStyle/>
                    <a:p>
                      <a:pPr marL="31750">
                        <a:lnSpc>
                          <a:spcPts val="1845"/>
                        </a:lnSpc>
                        <a:spcBef>
                          <a:spcPts val="204"/>
                        </a:spcBef>
                        <a:tabLst>
                          <a:tab pos="391160" algn="l"/>
                        </a:tabLst>
                      </a:pPr>
                      <a:r>
                        <a:rPr sz="1600" spc="-130" dirty="0">
                          <a:latin typeface="Trebuchet MS"/>
                          <a:cs typeface="Trebuchet MS"/>
                        </a:rPr>
                        <a:t>10	</a:t>
                      </a:r>
                      <a:r>
                        <a:rPr sz="1600" u="sng" spc="-45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Those</a:t>
                      </a:r>
                      <a:r>
                        <a:rPr sz="1600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40" dirty="0">
                          <a:latin typeface="Trebuchet MS"/>
                          <a:cs typeface="Trebuchet MS"/>
                        </a:rPr>
                        <a:t>are</a:t>
                      </a:r>
                      <a:r>
                        <a:rPr sz="1600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35" dirty="0">
                          <a:latin typeface="Trebuchet MS"/>
                          <a:cs typeface="Trebuchet MS"/>
                        </a:rPr>
                        <a:t>horses.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6034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45"/>
                        </a:lnSpc>
                        <a:spcBef>
                          <a:spcPts val="204"/>
                        </a:spcBef>
                        <a:tabLst>
                          <a:tab pos="71056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26034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1738" y="545329"/>
            <a:ext cx="5749290" cy="8259445"/>
            <a:chOff x="541738" y="545329"/>
            <a:chExt cx="5749290" cy="8259445"/>
          </a:xfrm>
        </p:grpSpPr>
        <p:sp>
          <p:nvSpPr>
            <p:cNvPr id="3" name="object 3"/>
            <p:cNvSpPr/>
            <p:nvPr/>
          </p:nvSpPr>
          <p:spPr>
            <a:xfrm>
              <a:off x="541738" y="545329"/>
              <a:ext cx="5744845" cy="8259445"/>
            </a:xfrm>
            <a:custGeom>
              <a:avLst/>
              <a:gdLst/>
              <a:ahLst/>
              <a:cxnLst/>
              <a:rect l="l" t="t" r="r" b="b"/>
              <a:pathLst>
                <a:path w="5744845" h="8259445">
                  <a:moveTo>
                    <a:pt x="5744672" y="8259359"/>
                  </a:moveTo>
                  <a:lnTo>
                    <a:pt x="28702" y="8259359"/>
                  </a:lnTo>
                  <a:lnTo>
                    <a:pt x="19135" y="6984859"/>
                  </a:lnTo>
                  <a:lnTo>
                    <a:pt x="3189" y="4172413"/>
                  </a:lnTo>
                  <a:lnTo>
                    <a:pt x="0" y="1338600"/>
                  </a:lnTo>
                  <a:lnTo>
                    <a:pt x="28702" y="0"/>
                  </a:lnTo>
                  <a:lnTo>
                    <a:pt x="4818851" y="0"/>
                  </a:lnTo>
                  <a:lnTo>
                    <a:pt x="5744672" y="1022237"/>
                  </a:lnTo>
                  <a:lnTo>
                    <a:pt x="5744672" y="8259359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414563" y="631456"/>
              <a:ext cx="870585" cy="1092835"/>
            </a:xfrm>
            <a:custGeom>
              <a:avLst/>
              <a:gdLst/>
              <a:ahLst/>
              <a:cxnLst/>
              <a:rect l="l" t="t" r="r" b="b"/>
              <a:pathLst>
                <a:path w="870585" h="1092835">
                  <a:moveTo>
                    <a:pt x="156381" y="1092214"/>
                  </a:moveTo>
                  <a:lnTo>
                    <a:pt x="175054" y="711223"/>
                  </a:lnTo>
                  <a:lnTo>
                    <a:pt x="164988" y="470454"/>
                  </a:lnTo>
                  <a:lnTo>
                    <a:pt x="111524" y="267511"/>
                  </a:lnTo>
                  <a:lnTo>
                    <a:pt x="0" y="0"/>
                  </a:lnTo>
                  <a:lnTo>
                    <a:pt x="870525" y="940508"/>
                  </a:lnTo>
                  <a:lnTo>
                    <a:pt x="805933" y="931112"/>
                  </a:lnTo>
                  <a:lnTo>
                    <a:pt x="638767" y="928095"/>
                  </a:lnTo>
                  <a:lnTo>
                    <a:pt x="408944" y="969210"/>
                  </a:lnTo>
                  <a:lnTo>
                    <a:pt x="156381" y="1092214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71039" y="547608"/>
              <a:ext cx="220561" cy="24545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99922" y="616889"/>
              <a:ext cx="302260" cy="299085"/>
            </a:xfrm>
            <a:custGeom>
              <a:avLst/>
              <a:gdLst/>
              <a:ahLst/>
              <a:cxnLst/>
              <a:rect l="l" t="t" r="r" b="b"/>
              <a:pathLst>
                <a:path w="302260" h="299084">
                  <a:moveTo>
                    <a:pt x="301970" y="298913"/>
                  </a:moveTo>
                  <a:lnTo>
                    <a:pt x="14809" y="35522"/>
                  </a:lnTo>
                  <a:lnTo>
                    <a:pt x="0" y="0"/>
                  </a:lnTo>
                  <a:lnTo>
                    <a:pt x="189829" y="174115"/>
                  </a:lnTo>
                  <a:lnTo>
                    <a:pt x="301970" y="298913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14471" y="651787"/>
              <a:ext cx="398145" cy="386715"/>
            </a:xfrm>
            <a:custGeom>
              <a:avLst/>
              <a:gdLst/>
              <a:ahLst/>
              <a:cxnLst/>
              <a:rect l="l" t="t" r="r" b="b"/>
              <a:pathLst>
                <a:path w="398145" h="386715">
                  <a:moveTo>
                    <a:pt x="397583" y="386610"/>
                  </a:moveTo>
                  <a:lnTo>
                    <a:pt x="14808" y="35520"/>
                  </a:lnTo>
                  <a:lnTo>
                    <a:pt x="0" y="0"/>
                  </a:lnTo>
                  <a:lnTo>
                    <a:pt x="285475" y="261849"/>
                  </a:lnTo>
                  <a:lnTo>
                    <a:pt x="397583" y="386610"/>
                  </a:lnTo>
                  <a:close/>
                </a:path>
              </a:pathLst>
            </a:custGeom>
            <a:solidFill>
              <a:srgbClr val="1FC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29019" y="686683"/>
              <a:ext cx="493395" cy="474980"/>
            </a:xfrm>
            <a:custGeom>
              <a:avLst/>
              <a:gdLst/>
              <a:ahLst/>
              <a:cxnLst/>
              <a:rect l="l" t="t" r="r" b="b"/>
              <a:pathLst>
                <a:path w="493395" h="474980">
                  <a:moveTo>
                    <a:pt x="493313" y="474438"/>
                  </a:moveTo>
                  <a:lnTo>
                    <a:pt x="14817" y="35542"/>
                  </a:lnTo>
                  <a:lnTo>
                    <a:pt x="0" y="0"/>
                  </a:lnTo>
                  <a:lnTo>
                    <a:pt x="381100" y="349560"/>
                  </a:lnTo>
                  <a:lnTo>
                    <a:pt x="493313" y="474438"/>
                  </a:lnTo>
                  <a:close/>
                </a:path>
              </a:pathLst>
            </a:custGeom>
            <a:solidFill>
              <a:srgbClr val="2DC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43586" y="721625"/>
              <a:ext cx="589280" cy="562610"/>
            </a:xfrm>
            <a:custGeom>
              <a:avLst/>
              <a:gdLst/>
              <a:ahLst/>
              <a:cxnLst/>
              <a:rect l="l" t="t" r="r" b="b"/>
              <a:pathLst>
                <a:path w="589279" h="562610">
                  <a:moveTo>
                    <a:pt x="588919" y="562103"/>
                  </a:moveTo>
                  <a:lnTo>
                    <a:pt x="14798" y="35497"/>
                  </a:lnTo>
                  <a:lnTo>
                    <a:pt x="0" y="0"/>
                  </a:lnTo>
                  <a:lnTo>
                    <a:pt x="476803" y="437334"/>
                  </a:lnTo>
                  <a:lnTo>
                    <a:pt x="588919" y="562103"/>
                  </a:lnTo>
                  <a:close/>
                </a:path>
              </a:pathLst>
            </a:custGeom>
            <a:solidFill>
              <a:srgbClr val="39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58135" y="756524"/>
              <a:ext cx="685165" cy="650240"/>
            </a:xfrm>
            <a:custGeom>
              <a:avLst/>
              <a:gdLst/>
              <a:ahLst/>
              <a:cxnLst/>
              <a:rect l="l" t="t" r="r" b="b"/>
              <a:pathLst>
                <a:path w="685164" h="650240">
                  <a:moveTo>
                    <a:pt x="684557" y="649827"/>
                  </a:moveTo>
                  <a:lnTo>
                    <a:pt x="14807" y="35518"/>
                  </a:lnTo>
                  <a:lnTo>
                    <a:pt x="0" y="0"/>
                  </a:lnTo>
                  <a:lnTo>
                    <a:pt x="572481" y="525102"/>
                  </a:lnTo>
                  <a:lnTo>
                    <a:pt x="684557" y="649827"/>
                  </a:lnTo>
                  <a:close/>
                </a:path>
              </a:pathLst>
            </a:custGeom>
            <a:solidFill>
              <a:srgbClr val="42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72692" y="791440"/>
              <a:ext cx="780415" cy="737870"/>
            </a:xfrm>
            <a:custGeom>
              <a:avLst/>
              <a:gdLst/>
              <a:ahLst/>
              <a:cxnLst/>
              <a:rect l="l" t="t" r="r" b="b"/>
              <a:pathLst>
                <a:path w="780414" h="737869">
                  <a:moveTo>
                    <a:pt x="780311" y="737672"/>
                  </a:moveTo>
                  <a:lnTo>
                    <a:pt x="12412" y="33325"/>
                  </a:lnTo>
                  <a:lnTo>
                    <a:pt x="9871" y="23678"/>
                  </a:lnTo>
                  <a:lnTo>
                    <a:pt x="0" y="0"/>
                  </a:lnTo>
                  <a:lnTo>
                    <a:pt x="668159" y="612862"/>
                  </a:lnTo>
                  <a:lnTo>
                    <a:pt x="780311" y="737672"/>
                  </a:lnTo>
                  <a:close/>
                </a:path>
              </a:pathLst>
            </a:custGeom>
            <a:solidFill>
              <a:srgbClr val="4C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84970" y="824255"/>
              <a:ext cx="805815" cy="747395"/>
            </a:xfrm>
            <a:custGeom>
              <a:avLst/>
              <a:gdLst/>
              <a:ahLst/>
              <a:cxnLst/>
              <a:rect l="l" t="t" r="r" b="b"/>
              <a:pathLst>
                <a:path w="805814" h="747394">
                  <a:moveTo>
                    <a:pt x="805491" y="746844"/>
                  </a:moveTo>
                  <a:lnTo>
                    <a:pt x="782578" y="739751"/>
                  </a:lnTo>
                  <a:lnTo>
                    <a:pt x="7621" y="28930"/>
                  </a:lnTo>
                  <a:lnTo>
                    <a:pt x="0" y="0"/>
                  </a:lnTo>
                  <a:lnTo>
                    <a:pt x="766054" y="702655"/>
                  </a:lnTo>
                  <a:lnTo>
                    <a:pt x="805587" y="746650"/>
                  </a:lnTo>
                  <a:lnTo>
                    <a:pt x="805491" y="746844"/>
                  </a:lnTo>
                  <a:close/>
                </a:path>
              </a:pathLst>
            </a:custGeom>
            <a:solidFill>
              <a:srgbClr val="53C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92462" y="852694"/>
              <a:ext cx="775970" cy="711835"/>
            </a:xfrm>
            <a:custGeom>
              <a:avLst/>
              <a:gdLst/>
              <a:ahLst/>
              <a:cxnLst/>
              <a:rect l="l" t="t" r="r" b="b"/>
              <a:pathLst>
                <a:path w="775970" h="711835">
                  <a:moveTo>
                    <a:pt x="775722" y="711509"/>
                  </a:moveTo>
                  <a:lnTo>
                    <a:pt x="739618" y="700332"/>
                  </a:lnTo>
                  <a:lnTo>
                    <a:pt x="7616" y="28911"/>
                  </a:lnTo>
                  <a:lnTo>
                    <a:pt x="0" y="0"/>
                  </a:lnTo>
                  <a:lnTo>
                    <a:pt x="775722" y="711509"/>
                  </a:lnTo>
                  <a:close/>
                </a:path>
              </a:pathLst>
            </a:custGeom>
            <a:solidFill>
              <a:srgbClr val="59CB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99955" y="881134"/>
              <a:ext cx="732790" cy="672465"/>
            </a:xfrm>
            <a:custGeom>
              <a:avLst/>
              <a:gdLst/>
              <a:ahLst/>
              <a:cxnLst/>
              <a:rect l="l" t="t" r="r" b="b"/>
              <a:pathLst>
                <a:path w="732789" h="672465">
                  <a:moveTo>
                    <a:pt x="732713" y="672073"/>
                  </a:moveTo>
                  <a:lnTo>
                    <a:pt x="718590" y="667701"/>
                  </a:lnTo>
                  <a:lnTo>
                    <a:pt x="700699" y="664632"/>
                  </a:lnTo>
                  <a:lnTo>
                    <a:pt x="7620" y="28925"/>
                  </a:lnTo>
                  <a:lnTo>
                    <a:pt x="0" y="0"/>
                  </a:lnTo>
                  <a:lnTo>
                    <a:pt x="732713" y="672073"/>
                  </a:lnTo>
                  <a:close/>
                </a:path>
              </a:pathLst>
            </a:custGeom>
            <a:solidFill>
              <a:srgbClr val="60C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07442" y="909554"/>
              <a:ext cx="694055" cy="636905"/>
            </a:xfrm>
            <a:custGeom>
              <a:avLst/>
              <a:gdLst/>
              <a:ahLst/>
              <a:cxnLst/>
              <a:rect l="l" t="t" r="r" b="b"/>
              <a:pathLst>
                <a:path w="694054" h="636905">
                  <a:moveTo>
                    <a:pt x="693709" y="636297"/>
                  </a:moveTo>
                  <a:lnTo>
                    <a:pt x="664287" y="631250"/>
                  </a:lnTo>
                  <a:lnTo>
                    <a:pt x="7621" y="28930"/>
                  </a:lnTo>
                  <a:lnTo>
                    <a:pt x="0" y="0"/>
                  </a:lnTo>
                  <a:lnTo>
                    <a:pt x="693709" y="636297"/>
                  </a:lnTo>
                  <a:close/>
                </a:path>
              </a:pathLst>
            </a:custGeom>
            <a:solidFill>
              <a:srgbClr val="66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14935" y="937996"/>
              <a:ext cx="657860" cy="603250"/>
            </a:xfrm>
            <a:custGeom>
              <a:avLst/>
              <a:gdLst/>
              <a:ahLst/>
              <a:cxnLst/>
              <a:rect l="l" t="t" r="r" b="b"/>
              <a:pathLst>
                <a:path w="657860" h="603250">
                  <a:moveTo>
                    <a:pt x="657297" y="602894"/>
                  </a:moveTo>
                  <a:lnTo>
                    <a:pt x="627875" y="597847"/>
                  </a:lnTo>
                  <a:lnTo>
                    <a:pt x="7620" y="28924"/>
                  </a:lnTo>
                  <a:lnTo>
                    <a:pt x="0" y="0"/>
                  </a:lnTo>
                  <a:lnTo>
                    <a:pt x="657297" y="602894"/>
                  </a:lnTo>
                  <a:close/>
                </a:path>
              </a:pathLst>
            </a:custGeom>
            <a:solidFill>
              <a:srgbClr val="6B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22427" y="966433"/>
              <a:ext cx="621030" cy="569595"/>
            </a:xfrm>
            <a:custGeom>
              <a:avLst/>
              <a:gdLst/>
              <a:ahLst/>
              <a:cxnLst/>
              <a:rect l="l" t="t" r="r" b="b"/>
              <a:pathLst>
                <a:path w="621029" h="569594">
                  <a:moveTo>
                    <a:pt x="620879" y="569495"/>
                  </a:moveTo>
                  <a:lnTo>
                    <a:pt x="591478" y="564451"/>
                  </a:lnTo>
                  <a:lnTo>
                    <a:pt x="7620" y="28924"/>
                  </a:lnTo>
                  <a:lnTo>
                    <a:pt x="0" y="0"/>
                  </a:lnTo>
                  <a:lnTo>
                    <a:pt x="620879" y="569495"/>
                  </a:lnTo>
                  <a:close/>
                </a:path>
              </a:pathLst>
            </a:custGeom>
            <a:solidFill>
              <a:srgbClr val="71D0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529915" y="994853"/>
              <a:ext cx="584835" cy="536575"/>
            </a:xfrm>
            <a:custGeom>
              <a:avLst/>
              <a:gdLst/>
              <a:ahLst/>
              <a:cxnLst/>
              <a:rect l="l" t="t" r="r" b="b"/>
              <a:pathLst>
                <a:path w="584835" h="536575">
                  <a:moveTo>
                    <a:pt x="584489" y="536116"/>
                  </a:moveTo>
                  <a:lnTo>
                    <a:pt x="555067" y="531069"/>
                  </a:lnTo>
                  <a:lnTo>
                    <a:pt x="6303" y="27720"/>
                  </a:lnTo>
                  <a:lnTo>
                    <a:pt x="6114" y="23208"/>
                  </a:lnTo>
                  <a:lnTo>
                    <a:pt x="0" y="0"/>
                  </a:lnTo>
                  <a:lnTo>
                    <a:pt x="584489" y="536116"/>
                  </a:lnTo>
                  <a:close/>
                </a:path>
              </a:pathLst>
            </a:custGeom>
            <a:solidFill>
              <a:srgbClr val="77D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536201" y="1022175"/>
              <a:ext cx="549910" cy="504190"/>
            </a:xfrm>
            <a:custGeom>
              <a:avLst/>
              <a:gdLst/>
              <a:ahLst/>
              <a:cxnLst/>
              <a:rect l="l" t="t" r="r" b="b"/>
              <a:pathLst>
                <a:path w="549910" h="504190">
                  <a:moveTo>
                    <a:pt x="549286" y="503834"/>
                  </a:moveTo>
                  <a:lnTo>
                    <a:pt x="519862" y="498786"/>
                  </a:lnTo>
                  <a:lnTo>
                    <a:pt x="954" y="22823"/>
                  </a:lnTo>
                  <a:lnTo>
                    <a:pt x="0" y="0"/>
                  </a:lnTo>
                  <a:lnTo>
                    <a:pt x="549286" y="503834"/>
                  </a:lnTo>
                  <a:close/>
                </a:path>
              </a:pathLst>
            </a:custGeom>
            <a:solidFill>
              <a:srgbClr val="7C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37139" y="1044609"/>
              <a:ext cx="520065" cy="476884"/>
            </a:xfrm>
            <a:custGeom>
              <a:avLst/>
              <a:gdLst/>
              <a:ahLst/>
              <a:cxnLst/>
              <a:rect l="l" t="t" r="r" b="b"/>
              <a:pathLst>
                <a:path w="520064" h="476884">
                  <a:moveTo>
                    <a:pt x="491694" y="472928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515299" y="472643"/>
                  </a:lnTo>
                  <a:lnTo>
                    <a:pt x="497304" y="472643"/>
                  </a:lnTo>
                  <a:lnTo>
                    <a:pt x="491694" y="472928"/>
                  </a:lnTo>
                  <a:close/>
                </a:path>
                <a:path w="520064" h="476884">
                  <a:moveTo>
                    <a:pt x="519439" y="476440"/>
                  </a:moveTo>
                  <a:lnTo>
                    <a:pt x="497304" y="472643"/>
                  </a:lnTo>
                  <a:lnTo>
                    <a:pt x="515299" y="472643"/>
                  </a:lnTo>
                  <a:lnTo>
                    <a:pt x="519439" y="476440"/>
                  </a:lnTo>
                  <a:close/>
                </a:path>
              </a:pathLst>
            </a:custGeom>
            <a:solidFill>
              <a:srgbClr val="81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38077" y="1067027"/>
              <a:ext cx="491490" cy="452120"/>
            </a:xfrm>
            <a:custGeom>
              <a:avLst/>
              <a:gdLst/>
              <a:ahLst/>
              <a:cxnLst/>
              <a:rect l="l" t="t" r="r" b="b"/>
              <a:pathLst>
                <a:path w="491489" h="452119">
                  <a:moveTo>
                    <a:pt x="468481" y="451644"/>
                  </a:moveTo>
                  <a:lnTo>
                    <a:pt x="954" y="22812"/>
                  </a:lnTo>
                  <a:lnTo>
                    <a:pt x="0" y="0"/>
                  </a:lnTo>
                  <a:lnTo>
                    <a:pt x="491138" y="450492"/>
                  </a:lnTo>
                  <a:lnTo>
                    <a:pt x="468481" y="451644"/>
                  </a:lnTo>
                  <a:close/>
                </a:path>
              </a:pathLst>
            </a:custGeom>
            <a:solidFill>
              <a:srgbClr val="8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539015" y="1089451"/>
              <a:ext cx="467995" cy="430530"/>
            </a:xfrm>
            <a:custGeom>
              <a:avLst/>
              <a:gdLst/>
              <a:ahLst/>
              <a:cxnLst/>
              <a:rect l="l" t="t" r="r" b="b"/>
              <a:pathLst>
                <a:path w="467995" h="430530">
                  <a:moveTo>
                    <a:pt x="445263" y="430353"/>
                  </a:moveTo>
                  <a:lnTo>
                    <a:pt x="954" y="22814"/>
                  </a:lnTo>
                  <a:lnTo>
                    <a:pt x="0" y="0"/>
                  </a:lnTo>
                  <a:lnTo>
                    <a:pt x="467926" y="429200"/>
                  </a:lnTo>
                  <a:lnTo>
                    <a:pt x="445263" y="430353"/>
                  </a:lnTo>
                  <a:close/>
                </a:path>
              </a:pathLst>
            </a:custGeom>
            <a:solidFill>
              <a:srgbClr val="8BD7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539952" y="1111876"/>
              <a:ext cx="445134" cy="409575"/>
            </a:xfrm>
            <a:custGeom>
              <a:avLst/>
              <a:gdLst/>
              <a:ahLst/>
              <a:cxnLst/>
              <a:rect l="l" t="t" r="r" b="b"/>
              <a:pathLst>
                <a:path w="445135" h="409575">
                  <a:moveTo>
                    <a:pt x="422063" y="409060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444721" y="407908"/>
                  </a:lnTo>
                  <a:lnTo>
                    <a:pt x="422063" y="409060"/>
                  </a:lnTo>
                  <a:close/>
                </a:path>
              </a:pathLst>
            </a:custGeom>
            <a:solidFill>
              <a:srgbClr val="90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540890" y="1134288"/>
              <a:ext cx="421640" cy="387985"/>
            </a:xfrm>
            <a:custGeom>
              <a:avLst/>
              <a:gdLst/>
              <a:ahLst/>
              <a:cxnLst/>
              <a:rect l="l" t="t" r="r" b="b"/>
              <a:pathLst>
                <a:path w="421639" h="387984">
                  <a:moveTo>
                    <a:pt x="398854" y="387781"/>
                  </a:moveTo>
                  <a:lnTo>
                    <a:pt x="953" y="22806"/>
                  </a:lnTo>
                  <a:lnTo>
                    <a:pt x="0" y="0"/>
                  </a:lnTo>
                  <a:lnTo>
                    <a:pt x="421521" y="386628"/>
                  </a:lnTo>
                  <a:lnTo>
                    <a:pt x="398854" y="387781"/>
                  </a:lnTo>
                  <a:close/>
                </a:path>
              </a:pathLst>
            </a:custGeom>
            <a:solidFill>
              <a:srgbClr val="96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541828" y="1156718"/>
              <a:ext cx="398780" cy="367030"/>
            </a:xfrm>
            <a:custGeom>
              <a:avLst/>
              <a:gdLst/>
              <a:ahLst/>
              <a:cxnLst/>
              <a:rect l="l" t="t" r="r" b="b"/>
              <a:pathLst>
                <a:path w="398779" h="367030">
                  <a:moveTo>
                    <a:pt x="375645" y="366483"/>
                  </a:moveTo>
                  <a:lnTo>
                    <a:pt x="953" y="22808"/>
                  </a:lnTo>
                  <a:lnTo>
                    <a:pt x="0" y="0"/>
                  </a:lnTo>
                  <a:lnTo>
                    <a:pt x="398294" y="365331"/>
                  </a:lnTo>
                  <a:lnTo>
                    <a:pt x="375645" y="366483"/>
                  </a:lnTo>
                  <a:close/>
                </a:path>
              </a:pathLst>
            </a:custGeom>
            <a:solidFill>
              <a:srgbClr val="9ADB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542765" y="1179130"/>
              <a:ext cx="375285" cy="345440"/>
            </a:xfrm>
            <a:custGeom>
              <a:avLst/>
              <a:gdLst/>
              <a:ahLst/>
              <a:cxnLst/>
              <a:rect l="l" t="t" r="r" b="b"/>
              <a:pathLst>
                <a:path w="375285" h="345440">
                  <a:moveTo>
                    <a:pt x="352432" y="345204"/>
                  </a:moveTo>
                  <a:lnTo>
                    <a:pt x="954" y="22814"/>
                  </a:lnTo>
                  <a:lnTo>
                    <a:pt x="0" y="0"/>
                  </a:lnTo>
                  <a:lnTo>
                    <a:pt x="375095" y="344052"/>
                  </a:lnTo>
                  <a:lnTo>
                    <a:pt x="352432" y="345204"/>
                  </a:lnTo>
                  <a:close/>
                </a:path>
              </a:pathLst>
            </a:custGeom>
            <a:solidFill>
              <a:srgbClr val="9FDD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43703" y="1201567"/>
              <a:ext cx="352425" cy="324485"/>
            </a:xfrm>
            <a:custGeom>
              <a:avLst/>
              <a:gdLst/>
              <a:ahLst/>
              <a:cxnLst/>
              <a:rect l="l" t="t" r="r" b="b"/>
              <a:pathLst>
                <a:path w="352425" h="324484">
                  <a:moveTo>
                    <a:pt x="329219" y="323901"/>
                  </a:moveTo>
                  <a:lnTo>
                    <a:pt x="953" y="22802"/>
                  </a:lnTo>
                  <a:lnTo>
                    <a:pt x="0" y="0"/>
                  </a:lnTo>
                  <a:lnTo>
                    <a:pt x="351876" y="322748"/>
                  </a:lnTo>
                  <a:lnTo>
                    <a:pt x="329219" y="323901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44641" y="1223985"/>
              <a:ext cx="328930" cy="302895"/>
            </a:xfrm>
            <a:custGeom>
              <a:avLst/>
              <a:gdLst/>
              <a:ahLst/>
              <a:cxnLst/>
              <a:rect l="l" t="t" r="r" b="b"/>
              <a:pathLst>
                <a:path w="328929" h="302894">
                  <a:moveTo>
                    <a:pt x="306013" y="302615"/>
                  </a:moveTo>
                  <a:lnTo>
                    <a:pt x="953" y="22807"/>
                  </a:lnTo>
                  <a:lnTo>
                    <a:pt x="0" y="0"/>
                  </a:lnTo>
                  <a:lnTo>
                    <a:pt x="328663" y="301463"/>
                  </a:lnTo>
                  <a:lnTo>
                    <a:pt x="306013" y="302615"/>
                  </a:lnTo>
                  <a:close/>
                </a:path>
              </a:pathLst>
            </a:custGeom>
            <a:solidFill>
              <a:srgbClr val="A8E0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545578" y="1246397"/>
              <a:ext cx="306070" cy="281940"/>
            </a:xfrm>
            <a:custGeom>
              <a:avLst/>
              <a:gdLst/>
              <a:ahLst/>
              <a:cxnLst/>
              <a:rect l="l" t="t" r="r" b="b"/>
              <a:pathLst>
                <a:path w="306070" h="281940">
                  <a:moveTo>
                    <a:pt x="282801" y="281336"/>
                  </a:moveTo>
                  <a:lnTo>
                    <a:pt x="51" y="21987"/>
                  </a:lnTo>
                  <a:lnTo>
                    <a:pt x="520" y="12434"/>
                  </a:lnTo>
                  <a:lnTo>
                    <a:pt x="0" y="0"/>
                  </a:lnTo>
                  <a:lnTo>
                    <a:pt x="305463" y="280183"/>
                  </a:lnTo>
                  <a:lnTo>
                    <a:pt x="282801" y="281336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544619" y="1268025"/>
              <a:ext cx="284480" cy="260985"/>
            </a:xfrm>
            <a:custGeom>
              <a:avLst/>
              <a:gdLst/>
              <a:ahLst/>
              <a:cxnLst/>
              <a:rect l="l" t="t" r="r" b="b"/>
              <a:pathLst>
                <a:path w="284479" h="260984">
                  <a:moveTo>
                    <a:pt x="261485" y="260840"/>
                  </a:moveTo>
                  <a:lnTo>
                    <a:pt x="0" y="20995"/>
                  </a:lnTo>
                  <a:lnTo>
                    <a:pt x="1028" y="0"/>
                  </a:lnTo>
                  <a:lnTo>
                    <a:pt x="284147" y="259688"/>
                  </a:lnTo>
                  <a:lnTo>
                    <a:pt x="261485" y="260840"/>
                  </a:lnTo>
                  <a:close/>
                </a:path>
              </a:pathLst>
            </a:custGeom>
            <a:solidFill>
              <a:srgbClr val="B1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543609" y="1288661"/>
              <a:ext cx="262890" cy="242570"/>
            </a:xfrm>
            <a:custGeom>
              <a:avLst/>
              <a:gdLst/>
              <a:ahLst/>
              <a:cxnLst/>
              <a:rect l="l" t="t" r="r" b="b"/>
              <a:pathLst>
                <a:path w="262889" h="242569">
                  <a:moveTo>
                    <a:pt x="241300" y="242315"/>
                  </a:moveTo>
                  <a:lnTo>
                    <a:pt x="0" y="20985"/>
                  </a:lnTo>
                  <a:lnTo>
                    <a:pt x="1028" y="0"/>
                  </a:lnTo>
                  <a:lnTo>
                    <a:pt x="262889" y="240184"/>
                  </a:lnTo>
                  <a:lnTo>
                    <a:pt x="244078" y="241141"/>
                  </a:lnTo>
                  <a:lnTo>
                    <a:pt x="241300" y="242315"/>
                  </a:lnTo>
                  <a:close/>
                </a:path>
              </a:pathLst>
            </a:custGeom>
            <a:solidFill>
              <a:srgbClr val="B6E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527434" y="1309298"/>
              <a:ext cx="257745" cy="3305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13333" y="2057534"/>
              <a:ext cx="702945" cy="56515"/>
            </a:xfrm>
            <a:custGeom>
              <a:avLst/>
              <a:gdLst/>
              <a:ahLst/>
              <a:cxnLst/>
              <a:rect l="l" t="t" r="r" b="b"/>
              <a:pathLst>
                <a:path w="702944" h="56514">
                  <a:moveTo>
                    <a:pt x="702664" y="56395"/>
                  </a:moveTo>
                  <a:lnTo>
                    <a:pt x="663523" y="56395"/>
                  </a:lnTo>
                  <a:lnTo>
                    <a:pt x="1913" y="3294"/>
                  </a:lnTo>
                  <a:lnTo>
                    <a:pt x="0" y="0"/>
                  </a:lnTo>
                  <a:lnTo>
                    <a:pt x="702664" y="56395"/>
                  </a:lnTo>
                  <a:close/>
                </a:path>
              </a:pathLst>
            </a:custGeom>
            <a:solidFill>
              <a:srgbClr val="5FA4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11402" y="2054210"/>
              <a:ext cx="744220" cy="60325"/>
            </a:xfrm>
            <a:custGeom>
              <a:avLst/>
              <a:gdLst/>
              <a:ahLst/>
              <a:cxnLst/>
              <a:rect l="l" t="t" r="r" b="b"/>
              <a:pathLst>
                <a:path w="744219" h="60325">
                  <a:moveTo>
                    <a:pt x="744087" y="59720"/>
                  </a:moveTo>
                  <a:lnTo>
                    <a:pt x="704921" y="59720"/>
                  </a:lnTo>
                  <a:lnTo>
                    <a:pt x="1914" y="3297"/>
                  </a:lnTo>
                  <a:lnTo>
                    <a:pt x="0" y="0"/>
                  </a:lnTo>
                  <a:lnTo>
                    <a:pt x="744087" y="59720"/>
                  </a:lnTo>
                  <a:close/>
                </a:path>
              </a:pathLst>
            </a:custGeom>
            <a:solidFill>
              <a:srgbClr val="56A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09472" y="2050885"/>
              <a:ext cx="785495" cy="63500"/>
            </a:xfrm>
            <a:custGeom>
              <a:avLst/>
              <a:gdLst/>
              <a:ahLst/>
              <a:cxnLst/>
              <a:rect l="l" t="t" r="r" b="b"/>
              <a:pathLst>
                <a:path w="785494" h="63500">
                  <a:moveTo>
                    <a:pt x="785501" y="63044"/>
                  </a:moveTo>
                  <a:lnTo>
                    <a:pt x="746344" y="63044"/>
                  </a:lnTo>
                  <a:lnTo>
                    <a:pt x="1914" y="3296"/>
                  </a:lnTo>
                  <a:lnTo>
                    <a:pt x="0" y="0"/>
                  </a:lnTo>
                  <a:lnTo>
                    <a:pt x="785501" y="63044"/>
                  </a:lnTo>
                  <a:close/>
                </a:path>
              </a:pathLst>
            </a:custGeom>
            <a:solidFill>
              <a:srgbClr val="4EA6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08521" y="2047642"/>
              <a:ext cx="826135" cy="66675"/>
            </a:xfrm>
            <a:custGeom>
              <a:avLst/>
              <a:gdLst/>
              <a:ahLst/>
              <a:cxnLst/>
              <a:rect l="l" t="t" r="r" b="b"/>
              <a:pathLst>
                <a:path w="826135" h="66675">
                  <a:moveTo>
                    <a:pt x="825919" y="66288"/>
                  </a:moveTo>
                  <a:lnTo>
                    <a:pt x="786786" y="66288"/>
                  </a:lnTo>
                  <a:lnTo>
                    <a:pt x="934" y="3215"/>
                  </a:lnTo>
                  <a:lnTo>
                    <a:pt x="0" y="1606"/>
                  </a:lnTo>
                  <a:lnTo>
                    <a:pt x="0" y="0"/>
                  </a:lnTo>
                  <a:lnTo>
                    <a:pt x="825919" y="66288"/>
                  </a:lnTo>
                  <a:close/>
                </a:path>
              </a:pathLst>
            </a:custGeom>
            <a:solidFill>
              <a:srgbClr val="43A6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08521" y="2044472"/>
              <a:ext cx="865505" cy="69850"/>
            </a:xfrm>
            <a:custGeom>
              <a:avLst/>
              <a:gdLst/>
              <a:ahLst/>
              <a:cxnLst/>
              <a:rect l="l" t="t" r="r" b="b"/>
              <a:pathLst>
                <a:path w="865505" h="69850">
                  <a:moveTo>
                    <a:pt x="865413" y="69457"/>
                  </a:moveTo>
                  <a:lnTo>
                    <a:pt x="826276" y="69457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865413" y="69457"/>
                  </a:lnTo>
                  <a:close/>
                </a:path>
              </a:pathLst>
            </a:custGeom>
            <a:solidFill>
              <a:srgbClr val="36A7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08521" y="2041303"/>
              <a:ext cx="905510" cy="73025"/>
            </a:xfrm>
            <a:custGeom>
              <a:avLst/>
              <a:gdLst/>
              <a:ahLst/>
              <a:cxnLst/>
              <a:rect l="l" t="t" r="r" b="b"/>
              <a:pathLst>
                <a:path w="905510" h="73025">
                  <a:moveTo>
                    <a:pt x="904904" y="72627"/>
                  </a:moveTo>
                  <a:lnTo>
                    <a:pt x="865769" y="72627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904904" y="72627"/>
                  </a:lnTo>
                  <a:close/>
                </a:path>
              </a:pathLst>
            </a:custGeom>
            <a:solidFill>
              <a:srgbClr val="23A7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08521" y="2038133"/>
              <a:ext cx="944880" cy="76200"/>
            </a:xfrm>
            <a:custGeom>
              <a:avLst/>
              <a:gdLst/>
              <a:ahLst/>
              <a:cxnLst/>
              <a:rect l="l" t="t" r="r" b="b"/>
              <a:pathLst>
                <a:path w="944880" h="76200">
                  <a:moveTo>
                    <a:pt x="944392" y="75797"/>
                  </a:moveTo>
                  <a:lnTo>
                    <a:pt x="905230" y="75797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944392" y="75797"/>
                  </a:lnTo>
                  <a:close/>
                </a:path>
              </a:pathLst>
            </a:custGeom>
            <a:solidFill>
              <a:srgbClr val="00A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08521" y="2034966"/>
              <a:ext cx="984250" cy="79375"/>
            </a:xfrm>
            <a:custGeom>
              <a:avLst/>
              <a:gdLst/>
              <a:ahLst/>
              <a:cxnLst/>
              <a:rect l="l" t="t" r="r" b="b"/>
              <a:pathLst>
                <a:path w="984250" h="79375">
                  <a:moveTo>
                    <a:pt x="983857" y="78964"/>
                  </a:moveTo>
                  <a:lnTo>
                    <a:pt x="944728" y="78964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983857" y="78964"/>
                  </a:lnTo>
                  <a:close/>
                </a:path>
              </a:pathLst>
            </a:custGeom>
            <a:solidFill>
              <a:srgbClr val="00A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08521" y="2031796"/>
              <a:ext cx="1023619" cy="82550"/>
            </a:xfrm>
            <a:custGeom>
              <a:avLst/>
              <a:gdLst/>
              <a:ahLst/>
              <a:cxnLst/>
              <a:rect l="l" t="t" r="r" b="b"/>
              <a:pathLst>
                <a:path w="1023619" h="82550">
                  <a:moveTo>
                    <a:pt x="1023348" y="82133"/>
                  </a:moveTo>
                  <a:lnTo>
                    <a:pt x="984212" y="82133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1023348" y="82133"/>
                  </a:lnTo>
                  <a:close/>
                </a:path>
              </a:pathLst>
            </a:custGeom>
            <a:solidFill>
              <a:srgbClr val="00A9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08521" y="2028626"/>
              <a:ext cx="1062990" cy="85725"/>
            </a:xfrm>
            <a:custGeom>
              <a:avLst/>
              <a:gdLst/>
              <a:ahLst/>
              <a:cxnLst/>
              <a:rect l="l" t="t" r="r" b="b"/>
              <a:pathLst>
                <a:path w="1062989" h="85725">
                  <a:moveTo>
                    <a:pt x="1062846" y="85303"/>
                  </a:moveTo>
                  <a:lnTo>
                    <a:pt x="1023703" y="85303"/>
                  </a:lnTo>
                  <a:lnTo>
                    <a:pt x="0" y="3141"/>
                  </a:lnTo>
                  <a:lnTo>
                    <a:pt x="0" y="0"/>
                  </a:lnTo>
                  <a:lnTo>
                    <a:pt x="1062846" y="85303"/>
                  </a:lnTo>
                  <a:close/>
                </a:path>
              </a:pathLst>
            </a:custGeom>
            <a:solidFill>
              <a:srgbClr val="00A9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08521" y="2025457"/>
              <a:ext cx="1102360" cy="88900"/>
            </a:xfrm>
            <a:custGeom>
              <a:avLst/>
              <a:gdLst/>
              <a:ahLst/>
              <a:cxnLst/>
              <a:rect l="l" t="t" r="r" b="b"/>
              <a:pathLst>
                <a:path w="1102360" h="88900">
                  <a:moveTo>
                    <a:pt x="1102329" y="88473"/>
                  </a:moveTo>
                  <a:lnTo>
                    <a:pt x="1063172" y="88473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1102329" y="88473"/>
                  </a:lnTo>
                  <a:close/>
                </a:path>
              </a:pathLst>
            </a:custGeom>
            <a:solidFill>
              <a:srgbClr val="00A9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08521" y="2022287"/>
              <a:ext cx="1142365" cy="92075"/>
            </a:xfrm>
            <a:custGeom>
              <a:avLst/>
              <a:gdLst/>
              <a:ahLst/>
              <a:cxnLst/>
              <a:rect l="l" t="t" r="r" b="b"/>
              <a:pathLst>
                <a:path w="1142364" h="92075">
                  <a:moveTo>
                    <a:pt x="1141820" y="91642"/>
                  </a:moveTo>
                  <a:lnTo>
                    <a:pt x="1102666" y="91642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1141820" y="91642"/>
                  </a:lnTo>
                  <a:close/>
                </a:path>
              </a:pathLst>
            </a:custGeom>
            <a:solidFill>
              <a:srgbClr val="00A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08521" y="2019120"/>
              <a:ext cx="1181735" cy="95250"/>
            </a:xfrm>
            <a:custGeom>
              <a:avLst/>
              <a:gdLst/>
              <a:ahLst/>
              <a:cxnLst/>
              <a:rect l="l" t="t" r="r" b="b"/>
              <a:pathLst>
                <a:path w="1181735" h="95250">
                  <a:moveTo>
                    <a:pt x="1181290" y="94810"/>
                  </a:moveTo>
                  <a:lnTo>
                    <a:pt x="1142153" y="94810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1181290" y="94810"/>
                  </a:lnTo>
                  <a:close/>
                </a:path>
              </a:pathLst>
            </a:custGeom>
            <a:solidFill>
              <a:srgbClr val="00A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08521" y="2015950"/>
              <a:ext cx="1221105" cy="98425"/>
            </a:xfrm>
            <a:custGeom>
              <a:avLst/>
              <a:gdLst/>
              <a:ahLst/>
              <a:cxnLst/>
              <a:rect l="l" t="t" r="r" b="b"/>
              <a:pathLst>
                <a:path w="1221105" h="98425">
                  <a:moveTo>
                    <a:pt x="1220784" y="97979"/>
                  </a:moveTo>
                  <a:lnTo>
                    <a:pt x="1181643" y="97979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1220784" y="97979"/>
                  </a:lnTo>
                  <a:close/>
                </a:path>
              </a:pathLst>
            </a:custGeom>
            <a:solidFill>
              <a:srgbClr val="00AB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08521" y="2012780"/>
              <a:ext cx="1260475" cy="101600"/>
            </a:xfrm>
            <a:custGeom>
              <a:avLst/>
              <a:gdLst/>
              <a:ahLst/>
              <a:cxnLst/>
              <a:rect l="l" t="t" r="r" b="b"/>
              <a:pathLst>
                <a:path w="1260475" h="101600">
                  <a:moveTo>
                    <a:pt x="1260269" y="101149"/>
                  </a:moveTo>
                  <a:lnTo>
                    <a:pt x="1221110" y="101149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1260269" y="101149"/>
                  </a:lnTo>
                  <a:close/>
                </a:path>
              </a:pathLst>
            </a:custGeom>
            <a:solidFill>
              <a:srgbClr val="00AB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08519" y="2008009"/>
              <a:ext cx="1320165" cy="106045"/>
            </a:xfrm>
            <a:custGeom>
              <a:avLst/>
              <a:gdLst/>
              <a:ahLst/>
              <a:cxnLst/>
              <a:rect l="l" t="t" r="r" b="b"/>
              <a:pathLst>
                <a:path w="1320164" h="106044">
                  <a:moveTo>
                    <a:pt x="1319872" y="105930"/>
                  </a:moveTo>
                  <a:lnTo>
                    <a:pt x="0" y="0"/>
                  </a:lnTo>
                  <a:lnTo>
                    <a:pt x="0" y="1612"/>
                  </a:lnTo>
                  <a:lnTo>
                    <a:pt x="0" y="3136"/>
                  </a:lnTo>
                  <a:lnTo>
                    <a:pt x="0" y="4749"/>
                  </a:lnTo>
                  <a:lnTo>
                    <a:pt x="1260602" y="105930"/>
                  </a:lnTo>
                  <a:lnTo>
                    <a:pt x="1280718" y="105930"/>
                  </a:lnTo>
                  <a:lnTo>
                    <a:pt x="1299756" y="105930"/>
                  </a:lnTo>
                  <a:lnTo>
                    <a:pt x="1319872" y="105930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08521" y="2004787"/>
              <a:ext cx="1360170" cy="109220"/>
            </a:xfrm>
            <a:custGeom>
              <a:avLst/>
              <a:gdLst/>
              <a:ahLst/>
              <a:cxnLst/>
              <a:rect l="l" t="t" r="r" b="b"/>
              <a:pathLst>
                <a:path w="1360170" h="109219">
                  <a:moveTo>
                    <a:pt x="1359873" y="109143"/>
                  </a:moveTo>
                  <a:lnTo>
                    <a:pt x="1320728" y="109143"/>
                  </a:lnTo>
                  <a:lnTo>
                    <a:pt x="0" y="3141"/>
                  </a:lnTo>
                  <a:lnTo>
                    <a:pt x="0" y="0"/>
                  </a:lnTo>
                  <a:lnTo>
                    <a:pt x="1359873" y="109143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08521" y="2001575"/>
              <a:ext cx="1400175" cy="112395"/>
            </a:xfrm>
            <a:custGeom>
              <a:avLst/>
              <a:gdLst/>
              <a:ahLst/>
              <a:cxnLst/>
              <a:rect l="l" t="t" r="r" b="b"/>
              <a:pathLst>
                <a:path w="1400175" h="112394">
                  <a:moveTo>
                    <a:pt x="1399892" y="112355"/>
                  </a:moveTo>
                  <a:lnTo>
                    <a:pt x="1360747" y="112355"/>
                  </a:lnTo>
                  <a:lnTo>
                    <a:pt x="0" y="3141"/>
                  </a:lnTo>
                  <a:lnTo>
                    <a:pt x="0" y="0"/>
                  </a:lnTo>
                  <a:lnTo>
                    <a:pt x="1399892" y="112355"/>
                  </a:lnTo>
                  <a:close/>
                </a:path>
              </a:pathLst>
            </a:custGeom>
            <a:solidFill>
              <a:srgbClr val="00B3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08521" y="1998363"/>
              <a:ext cx="1440180" cy="115570"/>
            </a:xfrm>
            <a:custGeom>
              <a:avLst/>
              <a:gdLst/>
              <a:ahLst/>
              <a:cxnLst/>
              <a:rect l="l" t="t" r="r" b="b"/>
              <a:pathLst>
                <a:path w="1440180" h="115569">
                  <a:moveTo>
                    <a:pt x="1439901" y="115566"/>
                  </a:moveTo>
                  <a:lnTo>
                    <a:pt x="1400747" y="115566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1439901" y="115566"/>
                  </a:lnTo>
                  <a:close/>
                </a:path>
              </a:pathLst>
            </a:custGeom>
            <a:solidFill>
              <a:srgbClr val="00B5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08521" y="1995153"/>
              <a:ext cx="1480185" cy="119380"/>
            </a:xfrm>
            <a:custGeom>
              <a:avLst/>
              <a:gdLst/>
              <a:ahLst/>
              <a:cxnLst/>
              <a:rect l="l" t="t" r="r" b="b"/>
              <a:pathLst>
                <a:path w="1480185" h="119380">
                  <a:moveTo>
                    <a:pt x="1479901" y="118776"/>
                  </a:moveTo>
                  <a:lnTo>
                    <a:pt x="1440756" y="118776"/>
                  </a:lnTo>
                  <a:lnTo>
                    <a:pt x="0" y="3141"/>
                  </a:lnTo>
                  <a:lnTo>
                    <a:pt x="0" y="0"/>
                  </a:lnTo>
                  <a:lnTo>
                    <a:pt x="1479901" y="118776"/>
                  </a:lnTo>
                  <a:close/>
                </a:path>
              </a:pathLst>
            </a:custGeom>
            <a:solidFill>
              <a:srgbClr val="00B9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08521" y="1991942"/>
              <a:ext cx="1520190" cy="122555"/>
            </a:xfrm>
            <a:custGeom>
              <a:avLst/>
              <a:gdLst/>
              <a:ahLst/>
              <a:cxnLst/>
              <a:rect l="l" t="t" r="r" b="b"/>
              <a:pathLst>
                <a:path w="1520189" h="122555">
                  <a:moveTo>
                    <a:pt x="1519907" y="121988"/>
                  </a:moveTo>
                  <a:lnTo>
                    <a:pt x="1480750" y="121988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1519907" y="121988"/>
                  </a:lnTo>
                  <a:close/>
                </a:path>
              </a:pathLst>
            </a:custGeom>
            <a:solidFill>
              <a:srgbClr val="00BC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08521" y="1988732"/>
              <a:ext cx="1560195" cy="125730"/>
            </a:xfrm>
            <a:custGeom>
              <a:avLst/>
              <a:gdLst/>
              <a:ahLst/>
              <a:cxnLst/>
              <a:rect l="l" t="t" r="r" b="b"/>
              <a:pathLst>
                <a:path w="1560195" h="125730">
                  <a:moveTo>
                    <a:pt x="1559905" y="125197"/>
                  </a:moveTo>
                  <a:lnTo>
                    <a:pt x="1520761" y="125197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1559905" y="125197"/>
                  </a:lnTo>
                  <a:close/>
                </a:path>
              </a:pathLst>
            </a:custGeom>
            <a:solidFill>
              <a:srgbClr val="00BF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08521" y="1985521"/>
              <a:ext cx="1600200" cy="128905"/>
            </a:xfrm>
            <a:custGeom>
              <a:avLst/>
              <a:gdLst/>
              <a:ahLst/>
              <a:cxnLst/>
              <a:rect l="l" t="t" r="r" b="b"/>
              <a:pathLst>
                <a:path w="1600200" h="128905">
                  <a:moveTo>
                    <a:pt x="1599910" y="128409"/>
                  </a:moveTo>
                  <a:lnTo>
                    <a:pt x="1560781" y="128409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1599910" y="128409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08521" y="1982308"/>
              <a:ext cx="1640205" cy="132080"/>
            </a:xfrm>
            <a:custGeom>
              <a:avLst/>
              <a:gdLst/>
              <a:ahLst/>
              <a:cxnLst/>
              <a:rect l="l" t="t" r="r" b="b"/>
              <a:pathLst>
                <a:path w="1640205" h="132080">
                  <a:moveTo>
                    <a:pt x="1639935" y="131621"/>
                  </a:moveTo>
                  <a:lnTo>
                    <a:pt x="1600779" y="131621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1639935" y="131621"/>
                  </a:lnTo>
                  <a:close/>
                </a:path>
              </a:pathLst>
            </a:custGeom>
            <a:solidFill>
              <a:srgbClr val="39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08521" y="1979099"/>
              <a:ext cx="1680210" cy="135255"/>
            </a:xfrm>
            <a:custGeom>
              <a:avLst/>
              <a:gdLst/>
              <a:ahLst/>
              <a:cxnLst/>
              <a:rect l="l" t="t" r="r" b="b"/>
              <a:pathLst>
                <a:path w="1680210" h="135255">
                  <a:moveTo>
                    <a:pt x="1679934" y="134830"/>
                  </a:moveTo>
                  <a:lnTo>
                    <a:pt x="1640789" y="134830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1679934" y="134830"/>
                  </a:lnTo>
                  <a:close/>
                </a:path>
              </a:pathLst>
            </a:custGeom>
            <a:solidFill>
              <a:srgbClr val="51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908521" y="1975887"/>
              <a:ext cx="1720214" cy="138430"/>
            </a:xfrm>
            <a:custGeom>
              <a:avLst/>
              <a:gdLst/>
              <a:ahLst/>
              <a:cxnLst/>
              <a:rect l="l" t="t" r="r" b="b"/>
              <a:pathLst>
                <a:path w="1720214" h="138430">
                  <a:moveTo>
                    <a:pt x="1719938" y="138042"/>
                  </a:moveTo>
                  <a:lnTo>
                    <a:pt x="1680788" y="138042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1719938" y="138042"/>
                  </a:lnTo>
                  <a:close/>
                </a:path>
              </a:pathLst>
            </a:custGeom>
            <a:solidFill>
              <a:srgbClr val="64CD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908521" y="1972678"/>
              <a:ext cx="1760220" cy="141605"/>
            </a:xfrm>
            <a:custGeom>
              <a:avLst/>
              <a:gdLst/>
              <a:ahLst/>
              <a:cxnLst/>
              <a:rect l="l" t="t" r="r" b="b"/>
              <a:pathLst>
                <a:path w="1760220" h="141605">
                  <a:moveTo>
                    <a:pt x="1759939" y="141252"/>
                  </a:moveTo>
                  <a:lnTo>
                    <a:pt x="1720792" y="141252"/>
                  </a:lnTo>
                  <a:lnTo>
                    <a:pt x="0" y="3141"/>
                  </a:lnTo>
                  <a:lnTo>
                    <a:pt x="0" y="0"/>
                  </a:lnTo>
                  <a:lnTo>
                    <a:pt x="1759939" y="141252"/>
                  </a:lnTo>
                  <a:close/>
                </a:path>
              </a:pathLst>
            </a:custGeom>
            <a:solidFill>
              <a:srgbClr val="76D1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908521" y="1969466"/>
              <a:ext cx="1800225" cy="144780"/>
            </a:xfrm>
            <a:custGeom>
              <a:avLst/>
              <a:gdLst/>
              <a:ahLst/>
              <a:cxnLst/>
              <a:rect l="l" t="t" r="r" b="b"/>
              <a:pathLst>
                <a:path w="1800225" h="144780">
                  <a:moveTo>
                    <a:pt x="1799962" y="144464"/>
                  </a:moveTo>
                  <a:lnTo>
                    <a:pt x="1760817" y="144464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1799962" y="144464"/>
                  </a:lnTo>
                  <a:close/>
                </a:path>
              </a:pathLst>
            </a:custGeom>
            <a:solidFill>
              <a:srgbClr val="85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908521" y="1966254"/>
              <a:ext cx="1840230" cy="147955"/>
            </a:xfrm>
            <a:custGeom>
              <a:avLst/>
              <a:gdLst/>
              <a:ahLst/>
              <a:cxnLst/>
              <a:rect l="l" t="t" r="r" b="b"/>
              <a:pathLst>
                <a:path w="1840230" h="147955">
                  <a:moveTo>
                    <a:pt x="1839966" y="147676"/>
                  </a:moveTo>
                  <a:lnTo>
                    <a:pt x="1800813" y="147676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1839966" y="147676"/>
                  </a:lnTo>
                  <a:close/>
                </a:path>
              </a:pathLst>
            </a:custGeom>
            <a:solidFill>
              <a:srgbClr val="93D9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908521" y="1963044"/>
              <a:ext cx="1880235" cy="151130"/>
            </a:xfrm>
            <a:custGeom>
              <a:avLst/>
              <a:gdLst/>
              <a:ahLst/>
              <a:cxnLst/>
              <a:rect l="l" t="t" r="r" b="b"/>
              <a:pathLst>
                <a:path w="1880235" h="151130">
                  <a:moveTo>
                    <a:pt x="1879968" y="150885"/>
                  </a:moveTo>
                  <a:lnTo>
                    <a:pt x="1840820" y="150885"/>
                  </a:lnTo>
                  <a:lnTo>
                    <a:pt x="0" y="3141"/>
                  </a:lnTo>
                  <a:lnTo>
                    <a:pt x="0" y="0"/>
                  </a:lnTo>
                  <a:lnTo>
                    <a:pt x="1879968" y="150885"/>
                  </a:lnTo>
                  <a:close/>
                </a:path>
              </a:pathLst>
            </a:custGeom>
            <a:solidFill>
              <a:srgbClr val="A1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908521" y="1959832"/>
              <a:ext cx="1920239" cy="154305"/>
            </a:xfrm>
            <a:custGeom>
              <a:avLst/>
              <a:gdLst/>
              <a:ahLst/>
              <a:cxnLst/>
              <a:rect l="l" t="t" r="r" b="b"/>
              <a:pathLst>
                <a:path w="1920239" h="154305">
                  <a:moveTo>
                    <a:pt x="1919970" y="154097"/>
                  </a:moveTo>
                  <a:lnTo>
                    <a:pt x="1880817" y="154097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1919970" y="154097"/>
                  </a:lnTo>
                  <a:close/>
                </a:path>
              </a:pathLst>
            </a:custGeom>
            <a:solidFill>
              <a:srgbClr val="AF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908521" y="1956623"/>
              <a:ext cx="1960245" cy="157480"/>
            </a:xfrm>
            <a:custGeom>
              <a:avLst/>
              <a:gdLst/>
              <a:ahLst/>
              <a:cxnLst/>
              <a:rect l="l" t="t" r="r" b="b"/>
              <a:pathLst>
                <a:path w="1960245" h="157480">
                  <a:moveTo>
                    <a:pt x="1959972" y="157306"/>
                  </a:moveTo>
                  <a:lnTo>
                    <a:pt x="1920825" y="157306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1959972" y="157306"/>
                  </a:lnTo>
                  <a:close/>
                </a:path>
              </a:pathLst>
            </a:custGeom>
            <a:solidFill>
              <a:srgbClr val="BCE6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908521" y="1953411"/>
              <a:ext cx="2000250" cy="160655"/>
            </a:xfrm>
            <a:custGeom>
              <a:avLst/>
              <a:gdLst/>
              <a:ahLst/>
              <a:cxnLst/>
              <a:rect l="l" t="t" r="r" b="b"/>
              <a:pathLst>
                <a:path w="2000250" h="160655">
                  <a:moveTo>
                    <a:pt x="1999979" y="160519"/>
                  </a:moveTo>
                  <a:lnTo>
                    <a:pt x="1960827" y="160519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1999979" y="160519"/>
                  </a:lnTo>
                  <a:close/>
                </a:path>
              </a:pathLst>
            </a:custGeom>
            <a:solidFill>
              <a:srgbClr val="C9E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908521" y="1950199"/>
              <a:ext cx="2040255" cy="163830"/>
            </a:xfrm>
            <a:custGeom>
              <a:avLst/>
              <a:gdLst/>
              <a:ahLst/>
              <a:cxnLst/>
              <a:rect l="l" t="t" r="r" b="b"/>
              <a:pathLst>
                <a:path w="2040255" h="163830">
                  <a:moveTo>
                    <a:pt x="2039998" y="163731"/>
                  </a:moveTo>
                  <a:lnTo>
                    <a:pt x="2000846" y="163731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2039998" y="163731"/>
                  </a:lnTo>
                  <a:close/>
                </a:path>
              </a:pathLst>
            </a:custGeom>
            <a:solidFill>
              <a:srgbClr val="D6F0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908521" y="1946990"/>
              <a:ext cx="2080260" cy="167005"/>
            </a:xfrm>
            <a:custGeom>
              <a:avLst/>
              <a:gdLst/>
              <a:ahLst/>
              <a:cxnLst/>
              <a:rect l="l" t="t" r="r" b="b"/>
              <a:pathLst>
                <a:path w="2080260" h="167005">
                  <a:moveTo>
                    <a:pt x="2080001" y="166940"/>
                  </a:moveTo>
                  <a:lnTo>
                    <a:pt x="2040853" y="166940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2080001" y="166940"/>
                  </a:lnTo>
                  <a:close/>
                </a:path>
              </a:pathLst>
            </a:custGeom>
            <a:solidFill>
              <a:srgbClr val="E3F4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908521" y="1943778"/>
              <a:ext cx="2120265" cy="170180"/>
            </a:xfrm>
            <a:custGeom>
              <a:avLst/>
              <a:gdLst/>
              <a:ahLst/>
              <a:cxnLst/>
              <a:rect l="l" t="t" r="r" b="b"/>
              <a:pathLst>
                <a:path w="2120265" h="170180">
                  <a:moveTo>
                    <a:pt x="2120002" y="170151"/>
                  </a:moveTo>
                  <a:lnTo>
                    <a:pt x="2080851" y="170151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2120002" y="170151"/>
                  </a:lnTo>
                  <a:close/>
                </a:path>
              </a:pathLst>
            </a:custGeom>
            <a:solidFill>
              <a:srgbClr val="EF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908519" y="1939010"/>
              <a:ext cx="2179955" cy="175260"/>
            </a:xfrm>
            <a:custGeom>
              <a:avLst/>
              <a:gdLst/>
              <a:ahLst/>
              <a:cxnLst/>
              <a:rect l="l" t="t" r="r" b="b"/>
              <a:pathLst>
                <a:path w="2179955" h="175260">
                  <a:moveTo>
                    <a:pt x="2179523" y="174929"/>
                  </a:moveTo>
                  <a:lnTo>
                    <a:pt x="0" y="0"/>
                  </a:lnTo>
                  <a:lnTo>
                    <a:pt x="0" y="1562"/>
                  </a:lnTo>
                  <a:lnTo>
                    <a:pt x="0" y="3136"/>
                  </a:lnTo>
                  <a:lnTo>
                    <a:pt x="0" y="4711"/>
                  </a:lnTo>
                  <a:lnTo>
                    <a:pt x="2120874" y="174929"/>
                  </a:lnTo>
                  <a:lnTo>
                    <a:pt x="2140381" y="174929"/>
                  </a:lnTo>
                  <a:lnTo>
                    <a:pt x="2160003" y="174929"/>
                  </a:lnTo>
                  <a:lnTo>
                    <a:pt x="2179523" y="1749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908521" y="1935840"/>
              <a:ext cx="2219325" cy="178435"/>
            </a:xfrm>
            <a:custGeom>
              <a:avLst/>
              <a:gdLst/>
              <a:ahLst/>
              <a:cxnLst/>
              <a:rect l="l" t="t" r="r" b="b"/>
              <a:pathLst>
                <a:path w="2219325" h="178435">
                  <a:moveTo>
                    <a:pt x="2218902" y="178089"/>
                  </a:moveTo>
                  <a:lnTo>
                    <a:pt x="2179756" y="178089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2218902" y="178089"/>
                  </a:lnTo>
                  <a:close/>
                </a:path>
              </a:pathLst>
            </a:custGeom>
            <a:solidFill>
              <a:srgbClr val="F7FC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908521" y="1932683"/>
              <a:ext cx="2258695" cy="181610"/>
            </a:xfrm>
            <a:custGeom>
              <a:avLst/>
              <a:gdLst/>
              <a:ahLst/>
              <a:cxnLst/>
              <a:rect l="l" t="t" r="r" b="b"/>
              <a:pathLst>
                <a:path w="2258695" h="181610">
                  <a:moveTo>
                    <a:pt x="2258258" y="181246"/>
                  </a:moveTo>
                  <a:lnTo>
                    <a:pt x="2219108" y="181246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2258258" y="181246"/>
                  </a:lnTo>
                  <a:close/>
                </a:path>
              </a:pathLst>
            </a:custGeom>
            <a:solidFill>
              <a:srgbClr val="F3FA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908521" y="1929523"/>
              <a:ext cx="2298065" cy="184785"/>
            </a:xfrm>
            <a:custGeom>
              <a:avLst/>
              <a:gdLst/>
              <a:ahLst/>
              <a:cxnLst/>
              <a:rect l="l" t="t" r="r" b="b"/>
              <a:pathLst>
                <a:path w="2298065" h="184785">
                  <a:moveTo>
                    <a:pt x="2297609" y="184407"/>
                  </a:moveTo>
                  <a:lnTo>
                    <a:pt x="2258459" y="184407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2297609" y="184407"/>
                  </a:lnTo>
                  <a:close/>
                </a:path>
              </a:pathLst>
            </a:custGeom>
            <a:solidFill>
              <a:srgbClr val="EDF8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908521" y="1926363"/>
              <a:ext cx="2337435" cy="187960"/>
            </a:xfrm>
            <a:custGeom>
              <a:avLst/>
              <a:gdLst/>
              <a:ahLst/>
              <a:cxnLst/>
              <a:rect l="l" t="t" r="r" b="b"/>
              <a:pathLst>
                <a:path w="2337435" h="187960">
                  <a:moveTo>
                    <a:pt x="2336980" y="187566"/>
                  </a:moveTo>
                  <a:lnTo>
                    <a:pt x="2297830" y="187566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2336980" y="187566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908521" y="1923206"/>
              <a:ext cx="2376805" cy="191135"/>
            </a:xfrm>
            <a:custGeom>
              <a:avLst/>
              <a:gdLst/>
              <a:ahLst/>
              <a:cxnLst/>
              <a:rect l="l" t="t" r="r" b="b"/>
              <a:pathLst>
                <a:path w="2376804" h="191135">
                  <a:moveTo>
                    <a:pt x="2376337" y="190723"/>
                  </a:moveTo>
                  <a:lnTo>
                    <a:pt x="2337186" y="190723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2376337" y="190723"/>
                  </a:lnTo>
                  <a:close/>
                </a:path>
              </a:pathLst>
            </a:custGeom>
            <a:solidFill>
              <a:srgbClr val="E4F5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908521" y="1920046"/>
              <a:ext cx="2416175" cy="194310"/>
            </a:xfrm>
            <a:custGeom>
              <a:avLst/>
              <a:gdLst/>
              <a:ahLst/>
              <a:cxnLst/>
              <a:rect l="l" t="t" r="r" b="b"/>
              <a:pathLst>
                <a:path w="2416175" h="194310">
                  <a:moveTo>
                    <a:pt x="2415687" y="193884"/>
                  </a:moveTo>
                  <a:lnTo>
                    <a:pt x="2376539" y="193884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2415687" y="193884"/>
                  </a:lnTo>
                  <a:close/>
                </a:path>
              </a:pathLst>
            </a:custGeom>
            <a:solidFill>
              <a:srgbClr val="DF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908521" y="1916886"/>
              <a:ext cx="2455545" cy="197485"/>
            </a:xfrm>
            <a:custGeom>
              <a:avLst/>
              <a:gdLst/>
              <a:ahLst/>
              <a:cxnLst/>
              <a:rect l="l" t="t" r="r" b="b"/>
              <a:pathLst>
                <a:path w="2455545" h="197485">
                  <a:moveTo>
                    <a:pt x="2455058" y="197043"/>
                  </a:moveTo>
                  <a:lnTo>
                    <a:pt x="2415909" y="197043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2455058" y="197043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908521" y="1913729"/>
              <a:ext cx="2494915" cy="200660"/>
            </a:xfrm>
            <a:custGeom>
              <a:avLst/>
              <a:gdLst/>
              <a:ahLst/>
              <a:cxnLst/>
              <a:rect l="l" t="t" r="r" b="b"/>
              <a:pathLst>
                <a:path w="2494915" h="200660">
                  <a:moveTo>
                    <a:pt x="2494411" y="200200"/>
                  </a:moveTo>
                  <a:lnTo>
                    <a:pt x="2455260" y="200200"/>
                  </a:lnTo>
                  <a:lnTo>
                    <a:pt x="0" y="3141"/>
                  </a:lnTo>
                  <a:lnTo>
                    <a:pt x="0" y="0"/>
                  </a:lnTo>
                  <a:lnTo>
                    <a:pt x="2494411" y="200200"/>
                  </a:lnTo>
                  <a:close/>
                </a:path>
              </a:pathLst>
            </a:custGeom>
            <a:solidFill>
              <a:srgbClr val="D5EF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908521" y="1910570"/>
              <a:ext cx="2534285" cy="203835"/>
            </a:xfrm>
            <a:custGeom>
              <a:avLst/>
              <a:gdLst/>
              <a:ahLst/>
              <a:cxnLst/>
              <a:rect l="l" t="t" r="r" b="b"/>
              <a:pathLst>
                <a:path w="2534285" h="203835">
                  <a:moveTo>
                    <a:pt x="2533761" y="203360"/>
                  </a:moveTo>
                  <a:lnTo>
                    <a:pt x="2494618" y="203360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2533761" y="203360"/>
                  </a:lnTo>
                  <a:close/>
                </a:path>
              </a:pathLst>
            </a:custGeom>
            <a:solidFill>
              <a:srgbClr val="D0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908521" y="1907412"/>
              <a:ext cx="2573655" cy="207010"/>
            </a:xfrm>
            <a:custGeom>
              <a:avLst/>
              <a:gdLst/>
              <a:ahLst/>
              <a:cxnLst/>
              <a:rect l="l" t="t" r="r" b="b"/>
              <a:pathLst>
                <a:path w="2573654" h="207010">
                  <a:moveTo>
                    <a:pt x="2573114" y="206517"/>
                  </a:moveTo>
                  <a:lnTo>
                    <a:pt x="2533988" y="206517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2573114" y="206517"/>
                  </a:lnTo>
                  <a:close/>
                </a:path>
              </a:pathLst>
            </a:custGeom>
            <a:solidFill>
              <a:srgbClr val="CC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908521" y="1904252"/>
              <a:ext cx="2613025" cy="210185"/>
            </a:xfrm>
            <a:custGeom>
              <a:avLst/>
              <a:gdLst/>
              <a:ahLst/>
              <a:cxnLst/>
              <a:rect l="l" t="t" r="r" b="b"/>
              <a:pathLst>
                <a:path w="2613025" h="210185">
                  <a:moveTo>
                    <a:pt x="2612490" y="209677"/>
                  </a:moveTo>
                  <a:lnTo>
                    <a:pt x="2573338" y="209677"/>
                  </a:lnTo>
                  <a:lnTo>
                    <a:pt x="0" y="3141"/>
                  </a:lnTo>
                  <a:lnTo>
                    <a:pt x="0" y="0"/>
                  </a:lnTo>
                  <a:lnTo>
                    <a:pt x="2612490" y="209677"/>
                  </a:lnTo>
                  <a:close/>
                </a:path>
              </a:pathLst>
            </a:custGeom>
            <a:solidFill>
              <a:srgbClr val="C7EA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908521" y="1901093"/>
              <a:ext cx="2652395" cy="213360"/>
            </a:xfrm>
            <a:custGeom>
              <a:avLst/>
              <a:gdLst/>
              <a:ahLst/>
              <a:cxnLst/>
              <a:rect l="l" t="t" r="r" b="b"/>
              <a:pathLst>
                <a:path w="2652395" h="213360">
                  <a:moveTo>
                    <a:pt x="2651839" y="212837"/>
                  </a:moveTo>
                  <a:lnTo>
                    <a:pt x="2612697" y="212837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2651839" y="212837"/>
                  </a:lnTo>
                  <a:close/>
                </a:path>
              </a:pathLst>
            </a:custGeom>
            <a:solidFill>
              <a:srgbClr val="C1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908521" y="1897935"/>
              <a:ext cx="2691765" cy="216535"/>
            </a:xfrm>
            <a:custGeom>
              <a:avLst/>
              <a:gdLst/>
              <a:ahLst/>
              <a:cxnLst/>
              <a:rect l="l" t="t" r="r" b="b"/>
              <a:pathLst>
                <a:path w="2691765" h="216535">
                  <a:moveTo>
                    <a:pt x="2691199" y="215994"/>
                  </a:moveTo>
                  <a:lnTo>
                    <a:pt x="2652067" y="215994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2691199" y="215994"/>
                  </a:lnTo>
                  <a:close/>
                </a:path>
              </a:pathLst>
            </a:custGeom>
            <a:solidFill>
              <a:srgbClr val="BD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908521" y="1894775"/>
              <a:ext cx="2731135" cy="219710"/>
            </a:xfrm>
            <a:custGeom>
              <a:avLst/>
              <a:gdLst/>
              <a:ahLst/>
              <a:cxnLst/>
              <a:rect l="l" t="t" r="r" b="b"/>
              <a:pathLst>
                <a:path w="2731135" h="219710">
                  <a:moveTo>
                    <a:pt x="2730569" y="219154"/>
                  </a:moveTo>
                  <a:lnTo>
                    <a:pt x="2691416" y="219154"/>
                  </a:lnTo>
                  <a:lnTo>
                    <a:pt x="0" y="3141"/>
                  </a:lnTo>
                  <a:lnTo>
                    <a:pt x="0" y="0"/>
                  </a:lnTo>
                  <a:lnTo>
                    <a:pt x="2730569" y="219154"/>
                  </a:lnTo>
                  <a:close/>
                </a:path>
              </a:pathLst>
            </a:custGeom>
            <a:solidFill>
              <a:srgbClr val="B7E5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908521" y="1891616"/>
              <a:ext cx="2770505" cy="222885"/>
            </a:xfrm>
            <a:custGeom>
              <a:avLst/>
              <a:gdLst/>
              <a:ahLst/>
              <a:cxnLst/>
              <a:rect l="l" t="t" r="r" b="b"/>
              <a:pathLst>
                <a:path w="2770504" h="222885">
                  <a:moveTo>
                    <a:pt x="2769918" y="222314"/>
                  </a:moveTo>
                  <a:lnTo>
                    <a:pt x="2730771" y="222314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2769918" y="222314"/>
                  </a:lnTo>
                  <a:close/>
                </a:path>
              </a:pathLst>
            </a:custGeom>
            <a:solidFill>
              <a:srgbClr val="B2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908521" y="1888458"/>
              <a:ext cx="2809875" cy="226060"/>
            </a:xfrm>
            <a:custGeom>
              <a:avLst/>
              <a:gdLst/>
              <a:ahLst/>
              <a:cxnLst/>
              <a:rect l="l" t="t" r="r" b="b"/>
              <a:pathLst>
                <a:path w="2809875" h="226060">
                  <a:moveTo>
                    <a:pt x="2809272" y="225471"/>
                  </a:moveTo>
                  <a:lnTo>
                    <a:pt x="2770143" y="225471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2809272" y="225471"/>
                  </a:lnTo>
                  <a:close/>
                </a:path>
              </a:pathLst>
            </a:custGeom>
            <a:solidFill>
              <a:srgbClr val="AE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908521" y="1885298"/>
              <a:ext cx="2849245" cy="229235"/>
            </a:xfrm>
            <a:custGeom>
              <a:avLst/>
              <a:gdLst/>
              <a:ahLst/>
              <a:cxnLst/>
              <a:rect l="l" t="t" r="r" b="b"/>
              <a:pathLst>
                <a:path w="2849245" h="229235">
                  <a:moveTo>
                    <a:pt x="2848648" y="228631"/>
                  </a:moveTo>
                  <a:lnTo>
                    <a:pt x="2809495" y="228631"/>
                  </a:lnTo>
                  <a:lnTo>
                    <a:pt x="0" y="3141"/>
                  </a:lnTo>
                  <a:lnTo>
                    <a:pt x="0" y="0"/>
                  </a:lnTo>
                  <a:lnTo>
                    <a:pt x="2848648" y="228631"/>
                  </a:lnTo>
                  <a:close/>
                </a:path>
              </a:pathLst>
            </a:custGeom>
            <a:solidFill>
              <a:srgbClr val="A8E0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908521" y="1882139"/>
              <a:ext cx="2888615" cy="232410"/>
            </a:xfrm>
            <a:custGeom>
              <a:avLst/>
              <a:gdLst/>
              <a:ahLst/>
              <a:cxnLst/>
              <a:rect l="l" t="t" r="r" b="b"/>
              <a:pathLst>
                <a:path w="2888615" h="232410">
                  <a:moveTo>
                    <a:pt x="2887996" y="231791"/>
                  </a:moveTo>
                  <a:lnTo>
                    <a:pt x="2848850" y="231791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2887996" y="231791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908521" y="1878981"/>
              <a:ext cx="2927350" cy="234950"/>
            </a:xfrm>
            <a:custGeom>
              <a:avLst/>
              <a:gdLst/>
              <a:ahLst/>
              <a:cxnLst/>
              <a:rect l="l" t="t" r="r" b="b"/>
              <a:pathLst>
                <a:path w="2927350" h="234950">
                  <a:moveTo>
                    <a:pt x="2927351" y="234948"/>
                  </a:moveTo>
                  <a:lnTo>
                    <a:pt x="2888222" y="234948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2927351" y="234948"/>
                  </a:lnTo>
                  <a:close/>
                </a:path>
              </a:pathLst>
            </a:custGeom>
            <a:solidFill>
              <a:srgbClr val="9EDC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908521" y="1875822"/>
              <a:ext cx="2966720" cy="238125"/>
            </a:xfrm>
            <a:custGeom>
              <a:avLst/>
              <a:gdLst/>
              <a:ahLst/>
              <a:cxnLst/>
              <a:rect l="l" t="t" r="r" b="b"/>
              <a:pathLst>
                <a:path w="2966720" h="238125">
                  <a:moveTo>
                    <a:pt x="2966724" y="238108"/>
                  </a:moveTo>
                  <a:lnTo>
                    <a:pt x="2927573" y="238108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2966724" y="238108"/>
                  </a:lnTo>
                  <a:close/>
                </a:path>
              </a:pathLst>
            </a:custGeom>
            <a:solidFill>
              <a:srgbClr val="98DB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908521" y="1872662"/>
              <a:ext cx="3006090" cy="241300"/>
            </a:xfrm>
            <a:custGeom>
              <a:avLst/>
              <a:gdLst/>
              <a:ahLst/>
              <a:cxnLst/>
              <a:rect l="l" t="t" r="r" b="b"/>
              <a:pathLst>
                <a:path w="3006090" h="241300">
                  <a:moveTo>
                    <a:pt x="3006074" y="241268"/>
                  </a:moveTo>
                  <a:lnTo>
                    <a:pt x="2966929" y="241268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3006074" y="241268"/>
                  </a:lnTo>
                  <a:close/>
                </a:path>
              </a:pathLst>
            </a:custGeom>
            <a:solidFill>
              <a:srgbClr val="93D9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908521" y="1869504"/>
              <a:ext cx="3045460" cy="244475"/>
            </a:xfrm>
            <a:custGeom>
              <a:avLst/>
              <a:gdLst/>
              <a:ahLst/>
              <a:cxnLst/>
              <a:rect l="l" t="t" r="r" b="b"/>
              <a:pathLst>
                <a:path w="3045460" h="244475">
                  <a:moveTo>
                    <a:pt x="3045430" y="244425"/>
                  </a:moveTo>
                  <a:lnTo>
                    <a:pt x="3006301" y="244425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3045430" y="244425"/>
                  </a:lnTo>
                  <a:close/>
                </a:path>
              </a:pathLst>
            </a:custGeom>
            <a:solidFill>
              <a:srgbClr val="8E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908521" y="1866345"/>
              <a:ext cx="3084830" cy="247650"/>
            </a:xfrm>
            <a:custGeom>
              <a:avLst/>
              <a:gdLst/>
              <a:ahLst/>
              <a:cxnLst/>
              <a:rect l="l" t="t" r="r" b="b"/>
              <a:pathLst>
                <a:path w="3084829" h="247650">
                  <a:moveTo>
                    <a:pt x="3084803" y="247585"/>
                  </a:moveTo>
                  <a:lnTo>
                    <a:pt x="3045646" y="247585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3084803" y="247585"/>
                  </a:lnTo>
                  <a:close/>
                </a:path>
              </a:pathLst>
            </a:custGeom>
            <a:solidFill>
              <a:srgbClr val="88D6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908521" y="1863185"/>
              <a:ext cx="3124200" cy="250825"/>
            </a:xfrm>
            <a:custGeom>
              <a:avLst/>
              <a:gdLst/>
              <a:ahLst/>
              <a:cxnLst/>
              <a:rect l="l" t="t" r="r" b="b"/>
              <a:pathLst>
                <a:path w="3124200" h="250825">
                  <a:moveTo>
                    <a:pt x="3124153" y="250745"/>
                  </a:moveTo>
                  <a:lnTo>
                    <a:pt x="3085008" y="250745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3124153" y="250745"/>
                  </a:lnTo>
                  <a:close/>
                </a:path>
              </a:pathLst>
            </a:custGeom>
            <a:solidFill>
              <a:srgbClr val="83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908521" y="1860027"/>
              <a:ext cx="3163570" cy="254000"/>
            </a:xfrm>
            <a:custGeom>
              <a:avLst/>
              <a:gdLst/>
              <a:ahLst/>
              <a:cxnLst/>
              <a:rect l="l" t="t" r="r" b="b"/>
              <a:pathLst>
                <a:path w="3163570" h="254000">
                  <a:moveTo>
                    <a:pt x="3163509" y="253902"/>
                  </a:moveTo>
                  <a:lnTo>
                    <a:pt x="3124380" y="253902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3163509" y="253902"/>
                  </a:lnTo>
                  <a:close/>
                </a:path>
              </a:pathLst>
            </a:custGeom>
            <a:solidFill>
              <a:srgbClr val="7C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908521" y="1856868"/>
              <a:ext cx="3202940" cy="257175"/>
            </a:xfrm>
            <a:custGeom>
              <a:avLst/>
              <a:gdLst/>
              <a:ahLst/>
              <a:cxnLst/>
              <a:rect l="l" t="t" r="r" b="b"/>
              <a:pathLst>
                <a:path w="3202940" h="257175">
                  <a:moveTo>
                    <a:pt x="3202882" y="257062"/>
                  </a:moveTo>
                  <a:lnTo>
                    <a:pt x="3163724" y="257062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3202882" y="257062"/>
                  </a:lnTo>
                  <a:close/>
                </a:path>
              </a:pathLst>
            </a:custGeom>
            <a:solidFill>
              <a:srgbClr val="76D1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908521" y="1853708"/>
              <a:ext cx="3242310" cy="260350"/>
            </a:xfrm>
            <a:custGeom>
              <a:avLst/>
              <a:gdLst/>
              <a:ahLst/>
              <a:cxnLst/>
              <a:rect l="l" t="t" r="r" b="b"/>
              <a:pathLst>
                <a:path w="3242310" h="260350">
                  <a:moveTo>
                    <a:pt x="3242225" y="260222"/>
                  </a:moveTo>
                  <a:lnTo>
                    <a:pt x="3203084" y="260222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3242225" y="260222"/>
                  </a:lnTo>
                  <a:close/>
                </a:path>
              </a:pathLst>
            </a:custGeom>
            <a:solidFill>
              <a:srgbClr val="71D0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908521" y="1850551"/>
              <a:ext cx="3281679" cy="263525"/>
            </a:xfrm>
            <a:custGeom>
              <a:avLst/>
              <a:gdLst/>
              <a:ahLst/>
              <a:cxnLst/>
              <a:rect l="l" t="t" r="r" b="b"/>
              <a:pathLst>
                <a:path w="3281679" h="263525">
                  <a:moveTo>
                    <a:pt x="3281586" y="263378"/>
                  </a:moveTo>
                  <a:lnTo>
                    <a:pt x="3242453" y="263378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3281586" y="263378"/>
                  </a:lnTo>
                  <a:close/>
                </a:path>
              </a:pathLst>
            </a:custGeom>
            <a:solidFill>
              <a:srgbClr val="6A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908521" y="1847391"/>
              <a:ext cx="3321050" cy="266700"/>
            </a:xfrm>
            <a:custGeom>
              <a:avLst/>
              <a:gdLst/>
              <a:ahLst/>
              <a:cxnLst/>
              <a:rect l="l" t="t" r="r" b="b"/>
              <a:pathLst>
                <a:path w="3321050" h="266700">
                  <a:moveTo>
                    <a:pt x="3320961" y="266539"/>
                  </a:moveTo>
                  <a:lnTo>
                    <a:pt x="3281802" y="266539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3320961" y="266539"/>
                  </a:lnTo>
                  <a:close/>
                </a:path>
              </a:pathLst>
            </a:custGeom>
            <a:solidFill>
              <a:srgbClr val="64CD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908521" y="1844231"/>
              <a:ext cx="3360420" cy="269875"/>
            </a:xfrm>
            <a:custGeom>
              <a:avLst/>
              <a:gdLst/>
              <a:ahLst/>
              <a:cxnLst/>
              <a:rect l="l" t="t" r="r" b="b"/>
              <a:pathLst>
                <a:path w="3360420" h="269875">
                  <a:moveTo>
                    <a:pt x="3360303" y="269699"/>
                  </a:moveTo>
                  <a:lnTo>
                    <a:pt x="3321163" y="269699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3360303" y="269699"/>
                  </a:lnTo>
                  <a:close/>
                </a:path>
              </a:pathLst>
            </a:custGeom>
            <a:solidFill>
              <a:srgbClr val="5DC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908521" y="1841074"/>
              <a:ext cx="3399790" cy="273050"/>
            </a:xfrm>
            <a:custGeom>
              <a:avLst/>
              <a:gdLst/>
              <a:ahLst/>
              <a:cxnLst/>
              <a:rect l="l" t="t" r="r" b="b"/>
              <a:pathLst>
                <a:path w="3399790" h="273050">
                  <a:moveTo>
                    <a:pt x="3399665" y="272855"/>
                  </a:moveTo>
                  <a:lnTo>
                    <a:pt x="3360532" y="272855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3399665" y="272855"/>
                  </a:lnTo>
                  <a:close/>
                </a:path>
              </a:pathLst>
            </a:custGeom>
            <a:solidFill>
              <a:srgbClr val="54C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908521" y="1837914"/>
              <a:ext cx="3439160" cy="276225"/>
            </a:xfrm>
            <a:custGeom>
              <a:avLst/>
              <a:gdLst/>
              <a:ahLst/>
              <a:cxnLst/>
              <a:rect l="l" t="t" r="r" b="b"/>
              <a:pathLst>
                <a:path w="3439160" h="276225">
                  <a:moveTo>
                    <a:pt x="3439040" y="276016"/>
                  </a:moveTo>
                  <a:lnTo>
                    <a:pt x="3399880" y="276016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3439040" y="276016"/>
                  </a:lnTo>
                  <a:close/>
                </a:path>
              </a:pathLst>
            </a:custGeom>
            <a:solidFill>
              <a:srgbClr val="4E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908521" y="1834754"/>
              <a:ext cx="3478529" cy="279400"/>
            </a:xfrm>
            <a:custGeom>
              <a:avLst/>
              <a:gdLst/>
              <a:ahLst/>
              <a:cxnLst/>
              <a:rect l="l" t="t" r="r" b="b"/>
              <a:pathLst>
                <a:path w="3478529" h="279400">
                  <a:moveTo>
                    <a:pt x="3478381" y="279176"/>
                  </a:moveTo>
                  <a:lnTo>
                    <a:pt x="3439242" y="279176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3478381" y="279176"/>
                  </a:lnTo>
                  <a:close/>
                </a:path>
              </a:pathLst>
            </a:custGeom>
            <a:solidFill>
              <a:srgbClr val="44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908521" y="1831597"/>
              <a:ext cx="3517900" cy="282575"/>
            </a:xfrm>
            <a:custGeom>
              <a:avLst/>
              <a:gdLst/>
              <a:ahLst/>
              <a:cxnLst/>
              <a:rect l="l" t="t" r="r" b="b"/>
              <a:pathLst>
                <a:path w="3517900" h="282575">
                  <a:moveTo>
                    <a:pt x="3517744" y="282332"/>
                  </a:moveTo>
                  <a:lnTo>
                    <a:pt x="3478583" y="282332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3517744" y="282332"/>
                  </a:lnTo>
                  <a:close/>
                </a:path>
              </a:pathLst>
            </a:custGeom>
            <a:solidFill>
              <a:srgbClr val="39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908521" y="1828437"/>
              <a:ext cx="3557270" cy="285750"/>
            </a:xfrm>
            <a:custGeom>
              <a:avLst/>
              <a:gdLst/>
              <a:ahLst/>
              <a:cxnLst/>
              <a:rect l="l" t="t" r="r" b="b"/>
              <a:pathLst>
                <a:path w="3557270" h="285750">
                  <a:moveTo>
                    <a:pt x="3557119" y="285493"/>
                  </a:moveTo>
                  <a:lnTo>
                    <a:pt x="3517958" y="285493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3557119" y="285493"/>
                  </a:lnTo>
                  <a:close/>
                </a:path>
              </a:pathLst>
            </a:custGeom>
            <a:solidFill>
              <a:srgbClr val="2DC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908521" y="1825277"/>
              <a:ext cx="3596640" cy="288925"/>
            </a:xfrm>
            <a:custGeom>
              <a:avLst/>
              <a:gdLst/>
              <a:ahLst/>
              <a:cxnLst/>
              <a:rect l="l" t="t" r="r" b="b"/>
              <a:pathLst>
                <a:path w="3596640" h="288925">
                  <a:moveTo>
                    <a:pt x="3596459" y="288653"/>
                  </a:moveTo>
                  <a:lnTo>
                    <a:pt x="3557321" y="288653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3596459" y="288653"/>
                  </a:lnTo>
                  <a:close/>
                </a:path>
              </a:pathLst>
            </a:custGeom>
            <a:solidFill>
              <a:srgbClr val="1AC3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908521" y="1822120"/>
              <a:ext cx="3636010" cy="292100"/>
            </a:xfrm>
            <a:custGeom>
              <a:avLst/>
              <a:gdLst/>
              <a:ahLst/>
              <a:cxnLst/>
              <a:rect l="l" t="t" r="r" b="b"/>
              <a:pathLst>
                <a:path w="3636010" h="292100">
                  <a:moveTo>
                    <a:pt x="3635823" y="291809"/>
                  </a:moveTo>
                  <a:lnTo>
                    <a:pt x="3596661" y="291809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3635823" y="291809"/>
                  </a:lnTo>
                  <a:close/>
                </a:path>
              </a:pathLst>
            </a:custGeom>
            <a:solidFill>
              <a:srgbClr val="00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908521" y="1818960"/>
              <a:ext cx="3675379" cy="295275"/>
            </a:xfrm>
            <a:custGeom>
              <a:avLst/>
              <a:gdLst/>
              <a:ahLst/>
              <a:cxnLst/>
              <a:rect l="l" t="t" r="r" b="b"/>
              <a:pathLst>
                <a:path w="3675379" h="295275">
                  <a:moveTo>
                    <a:pt x="3675192" y="294970"/>
                  </a:moveTo>
                  <a:lnTo>
                    <a:pt x="3636034" y="294970"/>
                  </a:lnTo>
                  <a:lnTo>
                    <a:pt x="0" y="3141"/>
                  </a:lnTo>
                  <a:lnTo>
                    <a:pt x="0" y="0"/>
                  </a:lnTo>
                  <a:lnTo>
                    <a:pt x="3675192" y="294970"/>
                  </a:lnTo>
                  <a:close/>
                </a:path>
              </a:pathLst>
            </a:custGeom>
            <a:solidFill>
              <a:srgbClr val="00C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908521" y="1815800"/>
              <a:ext cx="3714750" cy="298450"/>
            </a:xfrm>
            <a:custGeom>
              <a:avLst/>
              <a:gdLst/>
              <a:ahLst/>
              <a:cxnLst/>
              <a:rect l="l" t="t" r="r" b="b"/>
              <a:pathLst>
                <a:path w="3714750" h="298450">
                  <a:moveTo>
                    <a:pt x="3714535" y="298129"/>
                  </a:moveTo>
                  <a:lnTo>
                    <a:pt x="3675393" y="298129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3714535" y="298129"/>
                  </a:lnTo>
                  <a:close/>
                </a:path>
              </a:pathLst>
            </a:custGeom>
            <a:solidFill>
              <a:srgbClr val="00BF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908521" y="1812643"/>
              <a:ext cx="3754120" cy="301625"/>
            </a:xfrm>
            <a:custGeom>
              <a:avLst/>
              <a:gdLst/>
              <a:ahLst/>
              <a:cxnLst/>
              <a:rect l="l" t="t" r="r" b="b"/>
              <a:pathLst>
                <a:path w="3754120" h="301625">
                  <a:moveTo>
                    <a:pt x="3753895" y="301286"/>
                  </a:moveTo>
                  <a:lnTo>
                    <a:pt x="3714737" y="301286"/>
                  </a:lnTo>
                  <a:lnTo>
                    <a:pt x="0" y="3141"/>
                  </a:lnTo>
                  <a:lnTo>
                    <a:pt x="0" y="0"/>
                  </a:lnTo>
                  <a:lnTo>
                    <a:pt x="3753895" y="301286"/>
                  </a:lnTo>
                  <a:close/>
                </a:path>
              </a:pathLst>
            </a:custGeom>
            <a:solidFill>
              <a:srgbClr val="00BE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908521" y="1809483"/>
              <a:ext cx="3793490" cy="304800"/>
            </a:xfrm>
            <a:custGeom>
              <a:avLst/>
              <a:gdLst/>
              <a:ahLst/>
              <a:cxnLst/>
              <a:rect l="l" t="t" r="r" b="b"/>
              <a:pathLst>
                <a:path w="3793490" h="304800">
                  <a:moveTo>
                    <a:pt x="3793271" y="304447"/>
                  </a:moveTo>
                  <a:lnTo>
                    <a:pt x="3754112" y="304447"/>
                  </a:lnTo>
                  <a:lnTo>
                    <a:pt x="0" y="3141"/>
                  </a:lnTo>
                  <a:lnTo>
                    <a:pt x="0" y="0"/>
                  </a:lnTo>
                  <a:lnTo>
                    <a:pt x="3793271" y="304447"/>
                  </a:lnTo>
                  <a:close/>
                </a:path>
              </a:pathLst>
            </a:custGeom>
            <a:solidFill>
              <a:srgbClr val="00BD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908521" y="1806323"/>
              <a:ext cx="3832860" cy="307975"/>
            </a:xfrm>
            <a:custGeom>
              <a:avLst/>
              <a:gdLst/>
              <a:ahLst/>
              <a:cxnLst/>
              <a:rect l="l" t="t" r="r" b="b"/>
              <a:pathLst>
                <a:path w="3832860" h="307975">
                  <a:moveTo>
                    <a:pt x="3832613" y="307606"/>
                  </a:moveTo>
                  <a:lnTo>
                    <a:pt x="3793479" y="307606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3832613" y="307606"/>
                  </a:lnTo>
                  <a:close/>
                </a:path>
              </a:pathLst>
            </a:custGeom>
            <a:solidFill>
              <a:srgbClr val="00BC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908521" y="1803166"/>
              <a:ext cx="3872229" cy="311150"/>
            </a:xfrm>
            <a:custGeom>
              <a:avLst/>
              <a:gdLst/>
              <a:ahLst/>
              <a:cxnLst/>
              <a:rect l="l" t="t" r="r" b="b"/>
              <a:pathLst>
                <a:path w="3872229" h="311150">
                  <a:moveTo>
                    <a:pt x="3871974" y="310763"/>
                  </a:moveTo>
                  <a:lnTo>
                    <a:pt x="3832817" y="310763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3871974" y="310763"/>
                  </a:lnTo>
                  <a:close/>
                </a:path>
              </a:pathLst>
            </a:custGeom>
            <a:solidFill>
              <a:srgbClr val="00BB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908521" y="1800006"/>
              <a:ext cx="3911600" cy="314325"/>
            </a:xfrm>
            <a:custGeom>
              <a:avLst/>
              <a:gdLst/>
              <a:ahLst/>
              <a:cxnLst/>
              <a:rect l="l" t="t" r="r" b="b"/>
              <a:pathLst>
                <a:path w="3911600" h="314325">
                  <a:moveTo>
                    <a:pt x="3911318" y="313924"/>
                  </a:moveTo>
                  <a:lnTo>
                    <a:pt x="3872183" y="313924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3911318" y="313924"/>
                  </a:lnTo>
                  <a:close/>
                </a:path>
              </a:pathLst>
            </a:custGeom>
            <a:solidFill>
              <a:srgbClr val="00B9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908521" y="1796846"/>
              <a:ext cx="3950970" cy="317500"/>
            </a:xfrm>
            <a:custGeom>
              <a:avLst/>
              <a:gdLst/>
              <a:ahLst/>
              <a:cxnLst/>
              <a:rect l="l" t="t" r="r" b="b"/>
              <a:pathLst>
                <a:path w="3950970" h="317500">
                  <a:moveTo>
                    <a:pt x="3950692" y="317083"/>
                  </a:moveTo>
                  <a:lnTo>
                    <a:pt x="3911551" y="317083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3950692" y="317083"/>
                  </a:lnTo>
                  <a:close/>
                </a:path>
              </a:pathLst>
            </a:custGeom>
            <a:solidFill>
              <a:srgbClr val="00B8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908521" y="1793689"/>
              <a:ext cx="3990340" cy="320675"/>
            </a:xfrm>
            <a:custGeom>
              <a:avLst/>
              <a:gdLst/>
              <a:ahLst/>
              <a:cxnLst/>
              <a:rect l="l" t="t" r="r" b="b"/>
              <a:pathLst>
                <a:path w="3990340" h="320675">
                  <a:moveTo>
                    <a:pt x="3990053" y="320240"/>
                  </a:moveTo>
                  <a:lnTo>
                    <a:pt x="3950893" y="320240"/>
                  </a:lnTo>
                  <a:lnTo>
                    <a:pt x="0" y="3141"/>
                  </a:lnTo>
                  <a:lnTo>
                    <a:pt x="0" y="0"/>
                  </a:lnTo>
                  <a:lnTo>
                    <a:pt x="3990053" y="320240"/>
                  </a:lnTo>
                  <a:close/>
                </a:path>
              </a:pathLst>
            </a:custGeom>
            <a:solidFill>
              <a:srgbClr val="00B7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908521" y="1790529"/>
              <a:ext cx="4029710" cy="323850"/>
            </a:xfrm>
            <a:custGeom>
              <a:avLst/>
              <a:gdLst/>
              <a:ahLst/>
              <a:cxnLst/>
              <a:rect l="l" t="t" r="r" b="b"/>
              <a:pathLst>
                <a:path w="4029710" h="323850">
                  <a:moveTo>
                    <a:pt x="4029396" y="323401"/>
                  </a:moveTo>
                  <a:lnTo>
                    <a:pt x="3990269" y="323401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4029396" y="323401"/>
                  </a:lnTo>
                  <a:close/>
                </a:path>
              </a:pathLst>
            </a:custGeom>
            <a:solidFill>
              <a:srgbClr val="00B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908521" y="1787369"/>
              <a:ext cx="4069079" cy="327025"/>
            </a:xfrm>
            <a:custGeom>
              <a:avLst/>
              <a:gdLst/>
              <a:ahLst/>
              <a:cxnLst/>
              <a:rect l="l" t="t" r="r" b="b"/>
              <a:pathLst>
                <a:path w="4069079" h="327025">
                  <a:moveTo>
                    <a:pt x="4068770" y="326560"/>
                  </a:moveTo>
                  <a:lnTo>
                    <a:pt x="4029630" y="326560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4068770" y="326560"/>
                  </a:lnTo>
                  <a:close/>
                </a:path>
              </a:pathLst>
            </a:custGeom>
            <a:solidFill>
              <a:srgbClr val="00B5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908521" y="1784212"/>
              <a:ext cx="4108450" cy="330200"/>
            </a:xfrm>
            <a:custGeom>
              <a:avLst/>
              <a:gdLst/>
              <a:ahLst/>
              <a:cxnLst/>
              <a:rect l="l" t="t" r="r" b="b"/>
              <a:pathLst>
                <a:path w="4108450" h="330200">
                  <a:moveTo>
                    <a:pt x="4108132" y="329717"/>
                  </a:moveTo>
                  <a:lnTo>
                    <a:pt x="4068972" y="329717"/>
                  </a:lnTo>
                  <a:lnTo>
                    <a:pt x="0" y="3141"/>
                  </a:lnTo>
                  <a:lnTo>
                    <a:pt x="0" y="0"/>
                  </a:lnTo>
                  <a:lnTo>
                    <a:pt x="4108132" y="329717"/>
                  </a:lnTo>
                  <a:close/>
                </a:path>
              </a:pathLst>
            </a:custGeom>
            <a:solidFill>
              <a:srgbClr val="00B4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908519" y="1777898"/>
              <a:ext cx="4187190" cy="336550"/>
            </a:xfrm>
            <a:custGeom>
              <a:avLst/>
              <a:gdLst/>
              <a:ahLst/>
              <a:cxnLst/>
              <a:rect l="l" t="t" r="r" b="b"/>
              <a:pathLst>
                <a:path w="4187190" h="336550">
                  <a:moveTo>
                    <a:pt x="4147502" y="336042"/>
                  </a:moveTo>
                  <a:lnTo>
                    <a:pt x="0" y="3162"/>
                  </a:lnTo>
                  <a:lnTo>
                    <a:pt x="0" y="6299"/>
                  </a:lnTo>
                  <a:lnTo>
                    <a:pt x="4108348" y="336042"/>
                  </a:lnTo>
                  <a:lnTo>
                    <a:pt x="4147502" y="336042"/>
                  </a:lnTo>
                  <a:close/>
                </a:path>
                <a:path w="4187190" h="336550">
                  <a:moveTo>
                    <a:pt x="4186834" y="336042"/>
                  </a:moveTo>
                  <a:lnTo>
                    <a:pt x="0" y="0"/>
                  </a:lnTo>
                  <a:lnTo>
                    <a:pt x="0" y="3149"/>
                  </a:lnTo>
                  <a:lnTo>
                    <a:pt x="4147705" y="336042"/>
                  </a:lnTo>
                  <a:lnTo>
                    <a:pt x="4186834" y="336042"/>
                  </a:lnTo>
                  <a:close/>
                </a:path>
              </a:pathLst>
            </a:custGeom>
            <a:solidFill>
              <a:srgbClr val="00B2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908521" y="1774735"/>
              <a:ext cx="4226560" cy="339725"/>
            </a:xfrm>
            <a:custGeom>
              <a:avLst/>
              <a:gdLst/>
              <a:ahLst/>
              <a:cxnLst/>
              <a:rect l="l" t="t" r="r" b="b"/>
              <a:pathLst>
                <a:path w="4226560" h="339725">
                  <a:moveTo>
                    <a:pt x="4226211" y="339194"/>
                  </a:moveTo>
                  <a:lnTo>
                    <a:pt x="4187050" y="339194"/>
                  </a:lnTo>
                  <a:lnTo>
                    <a:pt x="0" y="3141"/>
                  </a:lnTo>
                  <a:lnTo>
                    <a:pt x="0" y="0"/>
                  </a:lnTo>
                  <a:lnTo>
                    <a:pt x="4226211" y="339194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908521" y="1771576"/>
              <a:ext cx="4265930" cy="342900"/>
            </a:xfrm>
            <a:custGeom>
              <a:avLst/>
              <a:gdLst/>
              <a:ahLst/>
              <a:cxnLst/>
              <a:rect l="l" t="t" r="r" b="b"/>
              <a:pathLst>
                <a:path w="4265930" h="342900">
                  <a:moveTo>
                    <a:pt x="4265551" y="342354"/>
                  </a:moveTo>
                  <a:lnTo>
                    <a:pt x="4226413" y="342354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4265551" y="342354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908521" y="1768415"/>
              <a:ext cx="4305300" cy="346075"/>
            </a:xfrm>
            <a:custGeom>
              <a:avLst/>
              <a:gdLst/>
              <a:ahLst/>
              <a:cxnLst/>
              <a:rect l="l" t="t" r="r" b="b"/>
              <a:pathLst>
                <a:path w="4305300" h="346075">
                  <a:moveTo>
                    <a:pt x="4304926" y="345514"/>
                  </a:moveTo>
                  <a:lnTo>
                    <a:pt x="4265788" y="345514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4304926" y="345514"/>
                  </a:lnTo>
                  <a:close/>
                </a:path>
              </a:pathLst>
            </a:custGeom>
            <a:solidFill>
              <a:srgbClr val="00AE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908519" y="1763699"/>
              <a:ext cx="4364355" cy="350520"/>
            </a:xfrm>
            <a:custGeom>
              <a:avLst/>
              <a:gdLst/>
              <a:ahLst/>
              <a:cxnLst/>
              <a:rect l="l" t="t" r="r" b="b"/>
              <a:pathLst>
                <a:path w="4364355" h="350519">
                  <a:moveTo>
                    <a:pt x="4363745" y="350240"/>
                  </a:moveTo>
                  <a:lnTo>
                    <a:pt x="0" y="0"/>
                  </a:lnTo>
                  <a:lnTo>
                    <a:pt x="0" y="1562"/>
                  </a:lnTo>
                  <a:lnTo>
                    <a:pt x="0" y="3149"/>
                  </a:lnTo>
                  <a:lnTo>
                    <a:pt x="0" y="4711"/>
                  </a:lnTo>
                  <a:lnTo>
                    <a:pt x="4305122" y="350240"/>
                  </a:lnTo>
                  <a:lnTo>
                    <a:pt x="4324578" y="350240"/>
                  </a:lnTo>
                  <a:lnTo>
                    <a:pt x="4344289" y="350240"/>
                  </a:lnTo>
                  <a:lnTo>
                    <a:pt x="4363745" y="350240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908521" y="1760539"/>
              <a:ext cx="4403090" cy="353695"/>
            </a:xfrm>
            <a:custGeom>
              <a:avLst/>
              <a:gdLst/>
              <a:ahLst/>
              <a:cxnLst/>
              <a:rect l="l" t="t" r="r" b="b"/>
              <a:pathLst>
                <a:path w="4403090" h="353694">
                  <a:moveTo>
                    <a:pt x="4403049" y="353390"/>
                  </a:moveTo>
                  <a:lnTo>
                    <a:pt x="4363919" y="353390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4403049" y="353390"/>
                  </a:lnTo>
                  <a:close/>
                </a:path>
              </a:pathLst>
            </a:custGeom>
            <a:solidFill>
              <a:srgbClr val="00A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908521" y="1757386"/>
              <a:ext cx="4442460" cy="356870"/>
            </a:xfrm>
            <a:custGeom>
              <a:avLst/>
              <a:gdLst/>
              <a:ahLst/>
              <a:cxnLst/>
              <a:rect l="l" t="t" r="r" b="b"/>
              <a:pathLst>
                <a:path w="4442460" h="356869">
                  <a:moveTo>
                    <a:pt x="4442374" y="356544"/>
                  </a:moveTo>
                  <a:lnTo>
                    <a:pt x="4403247" y="356544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4442374" y="356544"/>
                  </a:lnTo>
                  <a:close/>
                </a:path>
              </a:pathLst>
            </a:custGeom>
            <a:solidFill>
              <a:srgbClr val="00AD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908521" y="1754229"/>
              <a:ext cx="4481830" cy="360045"/>
            </a:xfrm>
            <a:custGeom>
              <a:avLst/>
              <a:gdLst/>
              <a:ahLst/>
              <a:cxnLst/>
              <a:rect l="l" t="t" r="r" b="b"/>
              <a:pathLst>
                <a:path w="4481830" h="360044">
                  <a:moveTo>
                    <a:pt x="4481710" y="359700"/>
                  </a:moveTo>
                  <a:lnTo>
                    <a:pt x="4442540" y="359700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4481710" y="359700"/>
                  </a:lnTo>
                  <a:close/>
                </a:path>
              </a:pathLst>
            </a:custGeom>
            <a:solidFill>
              <a:srgbClr val="00AC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908521" y="1751072"/>
              <a:ext cx="4521200" cy="363220"/>
            </a:xfrm>
            <a:custGeom>
              <a:avLst/>
              <a:gdLst/>
              <a:ahLst/>
              <a:cxnLst/>
              <a:rect l="l" t="t" r="r" b="b"/>
              <a:pathLst>
                <a:path w="4521200" h="363219">
                  <a:moveTo>
                    <a:pt x="4521039" y="362857"/>
                  </a:moveTo>
                  <a:lnTo>
                    <a:pt x="4481876" y="362857"/>
                  </a:lnTo>
                  <a:lnTo>
                    <a:pt x="0" y="3141"/>
                  </a:lnTo>
                  <a:lnTo>
                    <a:pt x="0" y="0"/>
                  </a:lnTo>
                  <a:lnTo>
                    <a:pt x="4521039" y="362857"/>
                  </a:lnTo>
                  <a:close/>
                </a:path>
              </a:pathLst>
            </a:custGeom>
            <a:solidFill>
              <a:srgbClr val="00A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908521" y="1747916"/>
              <a:ext cx="4560570" cy="366395"/>
            </a:xfrm>
            <a:custGeom>
              <a:avLst/>
              <a:gdLst/>
              <a:ahLst/>
              <a:cxnLst/>
              <a:rect l="l" t="t" r="r" b="b"/>
              <a:pathLst>
                <a:path w="4560570" h="366394">
                  <a:moveTo>
                    <a:pt x="4560339" y="366014"/>
                  </a:moveTo>
                  <a:lnTo>
                    <a:pt x="4521202" y="366014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4560339" y="366014"/>
                  </a:lnTo>
                  <a:close/>
                </a:path>
              </a:pathLst>
            </a:custGeom>
            <a:solidFill>
              <a:srgbClr val="00AD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908521" y="1744762"/>
              <a:ext cx="4599940" cy="369570"/>
            </a:xfrm>
            <a:custGeom>
              <a:avLst/>
              <a:gdLst/>
              <a:ahLst/>
              <a:cxnLst/>
              <a:rect l="l" t="t" r="r" b="b"/>
              <a:pathLst>
                <a:path w="4599940" h="369569">
                  <a:moveTo>
                    <a:pt x="4599665" y="369168"/>
                  </a:moveTo>
                  <a:lnTo>
                    <a:pt x="4560502" y="369168"/>
                  </a:lnTo>
                  <a:lnTo>
                    <a:pt x="0" y="3141"/>
                  </a:lnTo>
                  <a:lnTo>
                    <a:pt x="0" y="0"/>
                  </a:lnTo>
                  <a:lnTo>
                    <a:pt x="4599665" y="369168"/>
                  </a:lnTo>
                  <a:close/>
                </a:path>
              </a:pathLst>
            </a:custGeom>
            <a:solidFill>
              <a:srgbClr val="00AD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908521" y="1741605"/>
              <a:ext cx="4639310" cy="372745"/>
            </a:xfrm>
            <a:custGeom>
              <a:avLst/>
              <a:gdLst/>
              <a:ahLst/>
              <a:cxnLst/>
              <a:rect l="l" t="t" r="r" b="b"/>
              <a:pathLst>
                <a:path w="4639310" h="372744">
                  <a:moveTo>
                    <a:pt x="4638993" y="372324"/>
                  </a:moveTo>
                  <a:lnTo>
                    <a:pt x="4599830" y="372324"/>
                  </a:lnTo>
                  <a:lnTo>
                    <a:pt x="0" y="3140"/>
                  </a:lnTo>
                  <a:lnTo>
                    <a:pt x="0" y="0"/>
                  </a:lnTo>
                  <a:lnTo>
                    <a:pt x="4638993" y="372324"/>
                  </a:lnTo>
                  <a:close/>
                </a:path>
              </a:pathLst>
            </a:custGeom>
            <a:solidFill>
              <a:srgbClr val="00AD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908521" y="1738449"/>
              <a:ext cx="4678680" cy="375920"/>
            </a:xfrm>
            <a:custGeom>
              <a:avLst/>
              <a:gdLst/>
              <a:ahLst/>
              <a:cxnLst/>
              <a:rect l="l" t="t" r="r" b="b"/>
              <a:pathLst>
                <a:path w="4678680" h="375919">
                  <a:moveTo>
                    <a:pt x="4678293" y="375481"/>
                  </a:moveTo>
                  <a:lnTo>
                    <a:pt x="4639156" y="375481"/>
                  </a:lnTo>
                  <a:lnTo>
                    <a:pt x="0" y="3143"/>
                  </a:lnTo>
                  <a:lnTo>
                    <a:pt x="0" y="0"/>
                  </a:lnTo>
                  <a:lnTo>
                    <a:pt x="4678293" y="375481"/>
                  </a:lnTo>
                  <a:close/>
                </a:path>
              </a:pathLst>
            </a:custGeom>
            <a:solidFill>
              <a:srgbClr val="00AE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908521" y="1735292"/>
              <a:ext cx="4712335" cy="379095"/>
            </a:xfrm>
            <a:custGeom>
              <a:avLst/>
              <a:gdLst/>
              <a:ahLst/>
              <a:cxnLst/>
              <a:rect l="l" t="t" r="r" b="b"/>
              <a:pathLst>
                <a:path w="4712335" h="379094">
                  <a:moveTo>
                    <a:pt x="4705755" y="378638"/>
                  </a:moveTo>
                  <a:lnTo>
                    <a:pt x="4678493" y="378638"/>
                  </a:lnTo>
                  <a:lnTo>
                    <a:pt x="0" y="3144"/>
                  </a:lnTo>
                  <a:lnTo>
                    <a:pt x="0" y="0"/>
                  </a:lnTo>
                  <a:lnTo>
                    <a:pt x="4712085" y="378193"/>
                  </a:lnTo>
                  <a:lnTo>
                    <a:pt x="4705755" y="378638"/>
                  </a:lnTo>
                  <a:close/>
                </a:path>
              </a:pathLst>
            </a:custGeom>
            <a:solidFill>
              <a:srgbClr val="00AE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908521" y="1732138"/>
              <a:ext cx="4733290" cy="381635"/>
            </a:xfrm>
            <a:custGeom>
              <a:avLst/>
              <a:gdLst/>
              <a:ahLst/>
              <a:cxnLst/>
              <a:rect l="l" t="t" r="r" b="b"/>
              <a:pathLst>
                <a:path w="4733290" h="381635">
                  <a:moveTo>
                    <a:pt x="4712172" y="381341"/>
                  </a:moveTo>
                  <a:lnTo>
                    <a:pt x="0" y="3140"/>
                  </a:lnTo>
                  <a:lnTo>
                    <a:pt x="0" y="0"/>
                  </a:lnTo>
                  <a:lnTo>
                    <a:pt x="4733069" y="379874"/>
                  </a:lnTo>
                  <a:lnTo>
                    <a:pt x="4712172" y="381341"/>
                  </a:lnTo>
                  <a:close/>
                </a:path>
              </a:pathLst>
            </a:custGeom>
            <a:solidFill>
              <a:srgbClr val="00AF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908521" y="1728981"/>
              <a:ext cx="4754245" cy="383540"/>
            </a:xfrm>
            <a:custGeom>
              <a:avLst/>
              <a:gdLst/>
              <a:ahLst/>
              <a:cxnLst/>
              <a:rect l="l" t="t" r="r" b="b"/>
              <a:pathLst>
                <a:path w="4754245" h="383539">
                  <a:moveTo>
                    <a:pt x="4733156" y="383025"/>
                  </a:moveTo>
                  <a:lnTo>
                    <a:pt x="0" y="3144"/>
                  </a:lnTo>
                  <a:lnTo>
                    <a:pt x="0" y="0"/>
                  </a:lnTo>
                  <a:lnTo>
                    <a:pt x="4754030" y="381560"/>
                  </a:lnTo>
                  <a:lnTo>
                    <a:pt x="4733156" y="383025"/>
                  </a:lnTo>
                  <a:close/>
                </a:path>
              </a:pathLst>
            </a:custGeom>
            <a:solidFill>
              <a:srgbClr val="00AF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908521" y="1725825"/>
              <a:ext cx="4775200" cy="384810"/>
            </a:xfrm>
            <a:custGeom>
              <a:avLst/>
              <a:gdLst/>
              <a:ahLst/>
              <a:cxnLst/>
              <a:rect l="l" t="t" r="r" b="b"/>
              <a:pathLst>
                <a:path w="4775200" h="384810">
                  <a:moveTo>
                    <a:pt x="4754137" y="384709"/>
                  </a:moveTo>
                  <a:lnTo>
                    <a:pt x="0" y="3143"/>
                  </a:lnTo>
                  <a:lnTo>
                    <a:pt x="0" y="0"/>
                  </a:lnTo>
                  <a:lnTo>
                    <a:pt x="4775014" y="383243"/>
                  </a:lnTo>
                  <a:lnTo>
                    <a:pt x="4754137" y="384709"/>
                  </a:lnTo>
                  <a:close/>
                </a:path>
              </a:pathLst>
            </a:custGeom>
            <a:solidFill>
              <a:srgbClr val="00B0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908521" y="1722671"/>
              <a:ext cx="4787265" cy="386715"/>
            </a:xfrm>
            <a:custGeom>
              <a:avLst/>
              <a:gdLst/>
              <a:ahLst/>
              <a:cxnLst/>
              <a:rect l="l" t="t" r="r" b="b"/>
              <a:pathLst>
                <a:path w="4787265" h="386714">
                  <a:moveTo>
                    <a:pt x="4775102" y="386391"/>
                  </a:moveTo>
                  <a:lnTo>
                    <a:pt x="0" y="3141"/>
                  </a:lnTo>
                  <a:lnTo>
                    <a:pt x="0" y="0"/>
                  </a:lnTo>
                  <a:lnTo>
                    <a:pt x="4786694" y="384179"/>
                  </a:lnTo>
                  <a:lnTo>
                    <a:pt x="4778172" y="386176"/>
                  </a:lnTo>
                  <a:lnTo>
                    <a:pt x="4775102" y="386391"/>
                  </a:lnTo>
                  <a:close/>
                </a:path>
              </a:pathLst>
            </a:custGeom>
            <a:solidFill>
              <a:srgbClr val="00B0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908521" y="1719514"/>
              <a:ext cx="4796790" cy="387350"/>
            </a:xfrm>
            <a:custGeom>
              <a:avLst/>
              <a:gdLst/>
              <a:ahLst/>
              <a:cxnLst/>
              <a:rect l="l" t="t" r="r" b="b"/>
              <a:pathLst>
                <a:path w="4796790" h="387350">
                  <a:moveTo>
                    <a:pt x="4786736" y="387325"/>
                  </a:moveTo>
                  <a:lnTo>
                    <a:pt x="0" y="3140"/>
                  </a:lnTo>
                  <a:lnTo>
                    <a:pt x="0" y="0"/>
                  </a:lnTo>
                  <a:lnTo>
                    <a:pt x="4796725" y="384984"/>
                  </a:lnTo>
                  <a:lnTo>
                    <a:pt x="4786736" y="387325"/>
                  </a:lnTo>
                  <a:close/>
                </a:path>
              </a:pathLst>
            </a:custGeom>
            <a:solidFill>
              <a:srgbClr val="00B1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908521" y="1716358"/>
              <a:ext cx="4806950" cy="388620"/>
            </a:xfrm>
            <a:custGeom>
              <a:avLst/>
              <a:gdLst/>
              <a:ahLst/>
              <a:cxnLst/>
              <a:rect l="l" t="t" r="r" b="b"/>
              <a:pathLst>
                <a:path w="4806950" h="388619">
                  <a:moveTo>
                    <a:pt x="4796767" y="388130"/>
                  </a:moveTo>
                  <a:lnTo>
                    <a:pt x="0" y="3143"/>
                  </a:lnTo>
                  <a:lnTo>
                    <a:pt x="0" y="0"/>
                  </a:lnTo>
                  <a:lnTo>
                    <a:pt x="4806749" y="385791"/>
                  </a:lnTo>
                  <a:lnTo>
                    <a:pt x="4796767" y="388130"/>
                  </a:lnTo>
                  <a:close/>
                </a:path>
              </a:pathLst>
            </a:custGeom>
            <a:solidFill>
              <a:srgbClr val="00B1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908521" y="1713204"/>
              <a:ext cx="4817110" cy="389255"/>
            </a:xfrm>
            <a:custGeom>
              <a:avLst/>
              <a:gdLst/>
              <a:ahLst/>
              <a:cxnLst/>
              <a:rect l="l" t="t" r="r" b="b"/>
              <a:pathLst>
                <a:path w="4817110" h="389255">
                  <a:moveTo>
                    <a:pt x="4806801" y="388933"/>
                  </a:moveTo>
                  <a:lnTo>
                    <a:pt x="0" y="3140"/>
                  </a:lnTo>
                  <a:lnTo>
                    <a:pt x="0" y="0"/>
                  </a:lnTo>
                  <a:lnTo>
                    <a:pt x="4816781" y="386593"/>
                  </a:lnTo>
                  <a:lnTo>
                    <a:pt x="4806801" y="388933"/>
                  </a:lnTo>
                  <a:close/>
                </a:path>
              </a:pathLst>
            </a:custGeom>
            <a:solidFill>
              <a:srgbClr val="00B2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908521" y="1710047"/>
              <a:ext cx="4827270" cy="389890"/>
            </a:xfrm>
            <a:custGeom>
              <a:avLst/>
              <a:gdLst/>
              <a:ahLst/>
              <a:cxnLst/>
              <a:rect l="l" t="t" r="r" b="b"/>
              <a:pathLst>
                <a:path w="4827270" h="389889">
                  <a:moveTo>
                    <a:pt x="4816822" y="389740"/>
                  </a:moveTo>
                  <a:lnTo>
                    <a:pt x="0" y="3140"/>
                  </a:lnTo>
                  <a:lnTo>
                    <a:pt x="0" y="0"/>
                  </a:lnTo>
                  <a:lnTo>
                    <a:pt x="4826814" y="387398"/>
                  </a:lnTo>
                  <a:lnTo>
                    <a:pt x="4816822" y="389740"/>
                  </a:lnTo>
                  <a:close/>
                </a:path>
              </a:pathLst>
            </a:custGeom>
            <a:solidFill>
              <a:srgbClr val="16B2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908521" y="1706890"/>
              <a:ext cx="4837430" cy="391160"/>
            </a:xfrm>
            <a:custGeom>
              <a:avLst/>
              <a:gdLst/>
              <a:ahLst/>
              <a:cxnLst/>
              <a:rect l="l" t="t" r="r" b="b"/>
              <a:pathLst>
                <a:path w="4837430" h="391160">
                  <a:moveTo>
                    <a:pt x="4826856" y="390545"/>
                  </a:moveTo>
                  <a:lnTo>
                    <a:pt x="0" y="3144"/>
                  </a:lnTo>
                  <a:lnTo>
                    <a:pt x="0" y="0"/>
                  </a:lnTo>
                  <a:lnTo>
                    <a:pt x="4836836" y="388206"/>
                  </a:lnTo>
                  <a:lnTo>
                    <a:pt x="4826856" y="390545"/>
                  </a:lnTo>
                  <a:close/>
                </a:path>
              </a:pathLst>
            </a:custGeom>
            <a:solidFill>
              <a:srgbClr val="28B2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908521" y="1703734"/>
              <a:ext cx="4842510" cy="391795"/>
            </a:xfrm>
            <a:custGeom>
              <a:avLst/>
              <a:gdLst/>
              <a:ahLst/>
              <a:cxnLst/>
              <a:rect l="l" t="t" r="r" b="b"/>
              <a:pathLst>
                <a:path w="4842510" h="391794">
                  <a:moveTo>
                    <a:pt x="4836887" y="391350"/>
                  </a:moveTo>
                  <a:lnTo>
                    <a:pt x="0" y="3143"/>
                  </a:lnTo>
                  <a:lnTo>
                    <a:pt x="0" y="0"/>
                  </a:lnTo>
                  <a:lnTo>
                    <a:pt x="4842357" y="388649"/>
                  </a:lnTo>
                  <a:lnTo>
                    <a:pt x="4837310" y="391251"/>
                  </a:lnTo>
                  <a:lnTo>
                    <a:pt x="4836887" y="391350"/>
                  </a:lnTo>
                  <a:close/>
                </a:path>
              </a:pathLst>
            </a:custGeom>
            <a:solidFill>
              <a:srgbClr val="34B3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908521" y="1700580"/>
              <a:ext cx="4848225" cy="391795"/>
            </a:xfrm>
            <a:custGeom>
              <a:avLst/>
              <a:gdLst/>
              <a:ahLst/>
              <a:cxnLst/>
              <a:rect l="l" t="t" r="r" b="b"/>
              <a:pathLst>
                <a:path w="4848225" h="391794">
                  <a:moveTo>
                    <a:pt x="4842378" y="391791"/>
                  </a:moveTo>
                  <a:lnTo>
                    <a:pt x="0" y="3140"/>
                  </a:lnTo>
                  <a:lnTo>
                    <a:pt x="0" y="0"/>
                  </a:lnTo>
                  <a:lnTo>
                    <a:pt x="4847655" y="389071"/>
                  </a:lnTo>
                  <a:lnTo>
                    <a:pt x="4842378" y="391791"/>
                  </a:lnTo>
                  <a:close/>
                </a:path>
              </a:pathLst>
            </a:custGeom>
            <a:solidFill>
              <a:srgbClr val="3EB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908521" y="1697423"/>
              <a:ext cx="4853305" cy="392430"/>
            </a:xfrm>
            <a:custGeom>
              <a:avLst/>
              <a:gdLst/>
              <a:ahLst/>
              <a:cxnLst/>
              <a:rect l="l" t="t" r="r" b="b"/>
              <a:pathLst>
                <a:path w="4853305" h="392430">
                  <a:moveTo>
                    <a:pt x="4847677" y="392216"/>
                  </a:moveTo>
                  <a:lnTo>
                    <a:pt x="0" y="3141"/>
                  </a:lnTo>
                  <a:lnTo>
                    <a:pt x="0" y="0"/>
                  </a:lnTo>
                  <a:lnTo>
                    <a:pt x="4852952" y="389496"/>
                  </a:lnTo>
                  <a:lnTo>
                    <a:pt x="4847677" y="392216"/>
                  </a:lnTo>
                  <a:close/>
                </a:path>
              </a:pathLst>
            </a:custGeom>
            <a:solidFill>
              <a:srgbClr val="46B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908521" y="1694267"/>
              <a:ext cx="4858385" cy="393065"/>
            </a:xfrm>
            <a:custGeom>
              <a:avLst/>
              <a:gdLst/>
              <a:ahLst/>
              <a:cxnLst/>
              <a:rect l="l" t="t" r="r" b="b"/>
              <a:pathLst>
                <a:path w="4858385" h="393064">
                  <a:moveTo>
                    <a:pt x="4852974" y="392641"/>
                  </a:moveTo>
                  <a:lnTo>
                    <a:pt x="0" y="3143"/>
                  </a:lnTo>
                  <a:lnTo>
                    <a:pt x="0" y="0"/>
                  </a:lnTo>
                  <a:lnTo>
                    <a:pt x="4858244" y="389924"/>
                  </a:lnTo>
                  <a:lnTo>
                    <a:pt x="4852974" y="392641"/>
                  </a:lnTo>
                  <a:close/>
                </a:path>
              </a:pathLst>
            </a:custGeom>
            <a:solidFill>
              <a:srgbClr val="4DB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908521" y="1691109"/>
              <a:ext cx="4864100" cy="393065"/>
            </a:xfrm>
            <a:custGeom>
              <a:avLst/>
              <a:gdLst/>
              <a:ahLst/>
              <a:cxnLst/>
              <a:rect l="l" t="t" r="r" b="b"/>
              <a:pathLst>
                <a:path w="4864100" h="393064">
                  <a:moveTo>
                    <a:pt x="4858272" y="393067"/>
                  </a:moveTo>
                  <a:lnTo>
                    <a:pt x="0" y="3144"/>
                  </a:lnTo>
                  <a:lnTo>
                    <a:pt x="0" y="0"/>
                  </a:lnTo>
                  <a:lnTo>
                    <a:pt x="4863541" y="390349"/>
                  </a:lnTo>
                  <a:lnTo>
                    <a:pt x="4858272" y="393067"/>
                  </a:lnTo>
                  <a:close/>
                </a:path>
              </a:pathLst>
            </a:custGeom>
            <a:solidFill>
              <a:srgbClr val="54B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908521" y="1687956"/>
              <a:ext cx="4869180" cy="393700"/>
            </a:xfrm>
            <a:custGeom>
              <a:avLst/>
              <a:gdLst/>
              <a:ahLst/>
              <a:cxnLst/>
              <a:rect l="l" t="t" r="r" b="b"/>
              <a:pathLst>
                <a:path w="4869180" h="393700">
                  <a:moveTo>
                    <a:pt x="4863563" y="393491"/>
                  </a:moveTo>
                  <a:lnTo>
                    <a:pt x="0" y="3140"/>
                  </a:lnTo>
                  <a:lnTo>
                    <a:pt x="0" y="0"/>
                  </a:lnTo>
                  <a:lnTo>
                    <a:pt x="4868840" y="390771"/>
                  </a:lnTo>
                  <a:lnTo>
                    <a:pt x="4863563" y="393491"/>
                  </a:lnTo>
                  <a:close/>
                </a:path>
              </a:pathLst>
            </a:custGeom>
            <a:solidFill>
              <a:srgbClr val="5AB4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908521" y="1684800"/>
              <a:ext cx="4874260" cy="394335"/>
            </a:xfrm>
            <a:custGeom>
              <a:avLst/>
              <a:gdLst/>
              <a:ahLst/>
              <a:cxnLst/>
              <a:rect l="l" t="t" r="r" b="b"/>
              <a:pathLst>
                <a:path w="4874260" h="394335">
                  <a:moveTo>
                    <a:pt x="4868860" y="393917"/>
                  </a:moveTo>
                  <a:lnTo>
                    <a:pt x="0" y="3143"/>
                  </a:lnTo>
                  <a:lnTo>
                    <a:pt x="0" y="0"/>
                  </a:lnTo>
                  <a:lnTo>
                    <a:pt x="4874131" y="391199"/>
                  </a:lnTo>
                  <a:lnTo>
                    <a:pt x="4868860" y="393917"/>
                  </a:lnTo>
                  <a:close/>
                </a:path>
              </a:pathLst>
            </a:custGeom>
            <a:solidFill>
              <a:srgbClr val="5FB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908521" y="1681642"/>
              <a:ext cx="4878070" cy="394970"/>
            </a:xfrm>
            <a:custGeom>
              <a:avLst/>
              <a:gdLst/>
              <a:ahLst/>
              <a:cxnLst/>
              <a:rect l="l" t="t" r="r" b="b"/>
              <a:pathLst>
                <a:path w="4878070" h="394969">
                  <a:moveTo>
                    <a:pt x="4874158" y="394342"/>
                  </a:moveTo>
                  <a:lnTo>
                    <a:pt x="0" y="3143"/>
                  </a:lnTo>
                  <a:lnTo>
                    <a:pt x="0" y="0"/>
                  </a:lnTo>
                  <a:lnTo>
                    <a:pt x="4877924" y="391504"/>
                  </a:lnTo>
                  <a:lnTo>
                    <a:pt x="4877182" y="392783"/>
                  </a:lnTo>
                  <a:lnTo>
                    <a:pt x="4874158" y="394342"/>
                  </a:lnTo>
                  <a:close/>
                </a:path>
              </a:pathLst>
            </a:custGeom>
            <a:solidFill>
              <a:srgbClr val="66B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908521" y="1678489"/>
              <a:ext cx="4879975" cy="394970"/>
            </a:xfrm>
            <a:custGeom>
              <a:avLst/>
              <a:gdLst/>
              <a:ahLst/>
              <a:cxnLst/>
              <a:rect l="l" t="t" r="r" b="b"/>
              <a:pathLst>
                <a:path w="4879975" h="394969">
                  <a:moveTo>
                    <a:pt x="4877932" y="394645"/>
                  </a:moveTo>
                  <a:lnTo>
                    <a:pt x="0" y="3140"/>
                  </a:lnTo>
                  <a:lnTo>
                    <a:pt x="0" y="0"/>
                  </a:lnTo>
                  <a:lnTo>
                    <a:pt x="4879676" y="391641"/>
                  </a:lnTo>
                  <a:lnTo>
                    <a:pt x="4877932" y="394645"/>
                  </a:lnTo>
                  <a:close/>
                </a:path>
              </a:pathLst>
            </a:custGeom>
            <a:solidFill>
              <a:srgbClr val="6BB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908521" y="1675332"/>
              <a:ext cx="4881880" cy="394970"/>
            </a:xfrm>
            <a:custGeom>
              <a:avLst/>
              <a:gdLst/>
              <a:ahLst/>
              <a:cxnLst/>
              <a:rect l="l" t="t" r="r" b="b"/>
              <a:pathLst>
                <a:path w="4881880" h="394969">
                  <a:moveTo>
                    <a:pt x="4879684" y="394785"/>
                  </a:moveTo>
                  <a:lnTo>
                    <a:pt x="0" y="3140"/>
                  </a:lnTo>
                  <a:lnTo>
                    <a:pt x="0" y="0"/>
                  </a:lnTo>
                  <a:lnTo>
                    <a:pt x="4881428" y="391782"/>
                  </a:lnTo>
                  <a:lnTo>
                    <a:pt x="4879684" y="394785"/>
                  </a:lnTo>
                  <a:close/>
                </a:path>
              </a:pathLst>
            </a:custGeom>
            <a:solidFill>
              <a:srgbClr val="6FB6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908521" y="1672175"/>
              <a:ext cx="4883785" cy="394970"/>
            </a:xfrm>
            <a:custGeom>
              <a:avLst/>
              <a:gdLst/>
              <a:ahLst/>
              <a:cxnLst/>
              <a:rect l="l" t="t" r="r" b="b"/>
              <a:pathLst>
                <a:path w="4883785" h="394969">
                  <a:moveTo>
                    <a:pt x="4881435" y="394926"/>
                  </a:moveTo>
                  <a:lnTo>
                    <a:pt x="0" y="3143"/>
                  </a:lnTo>
                  <a:lnTo>
                    <a:pt x="0" y="0"/>
                  </a:lnTo>
                  <a:lnTo>
                    <a:pt x="4883178" y="391925"/>
                  </a:lnTo>
                  <a:lnTo>
                    <a:pt x="4881435" y="394926"/>
                  </a:lnTo>
                  <a:close/>
                </a:path>
              </a:pathLst>
            </a:custGeom>
            <a:solidFill>
              <a:srgbClr val="74B7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908521" y="1669022"/>
              <a:ext cx="4885055" cy="395605"/>
            </a:xfrm>
            <a:custGeom>
              <a:avLst/>
              <a:gdLst/>
              <a:ahLst/>
              <a:cxnLst/>
              <a:rect l="l" t="t" r="r" b="b"/>
              <a:pathLst>
                <a:path w="4885055" h="395605">
                  <a:moveTo>
                    <a:pt x="4883185" y="395066"/>
                  </a:moveTo>
                  <a:lnTo>
                    <a:pt x="0" y="3140"/>
                  </a:lnTo>
                  <a:lnTo>
                    <a:pt x="0" y="0"/>
                  </a:lnTo>
                  <a:lnTo>
                    <a:pt x="4884929" y="392062"/>
                  </a:lnTo>
                  <a:lnTo>
                    <a:pt x="4883185" y="395066"/>
                  </a:lnTo>
                  <a:close/>
                </a:path>
              </a:pathLst>
            </a:custGeom>
            <a:solidFill>
              <a:srgbClr val="78B7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908521" y="1665865"/>
              <a:ext cx="4886960" cy="395605"/>
            </a:xfrm>
            <a:custGeom>
              <a:avLst/>
              <a:gdLst/>
              <a:ahLst/>
              <a:cxnLst/>
              <a:rect l="l" t="t" r="r" b="b"/>
              <a:pathLst>
                <a:path w="4886960" h="395605">
                  <a:moveTo>
                    <a:pt x="4884936" y="395207"/>
                  </a:moveTo>
                  <a:lnTo>
                    <a:pt x="0" y="3140"/>
                  </a:lnTo>
                  <a:lnTo>
                    <a:pt x="0" y="0"/>
                  </a:lnTo>
                  <a:lnTo>
                    <a:pt x="4886681" y="392203"/>
                  </a:lnTo>
                  <a:lnTo>
                    <a:pt x="4884936" y="395207"/>
                  </a:lnTo>
                  <a:close/>
                </a:path>
              </a:pathLst>
            </a:custGeom>
            <a:solidFill>
              <a:srgbClr val="7DB8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908521" y="1662708"/>
              <a:ext cx="4888865" cy="395605"/>
            </a:xfrm>
            <a:custGeom>
              <a:avLst/>
              <a:gdLst/>
              <a:ahLst/>
              <a:cxnLst/>
              <a:rect l="l" t="t" r="r" b="b"/>
              <a:pathLst>
                <a:path w="4888865" h="395605">
                  <a:moveTo>
                    <a:pt x="4886688" y="395347"/>
                  </a:moveTo>
                  <a:lnTo>
                    <a:pt x="0" y="3143"/>
                  </a:lnTo>
                  <a:lnTo>
                    <a:pt x="0" y="0"/>
                  </a:lnTo>
                  <a:lnTo>
                    <a:pt x="4888430" y="392346"/>
                  </a:lnTo>
                  <a:lnTo>
                    <a:pt x="4886688" y="395347"/>
                  </a:lnTo>
                  <a:close/>
                </a:path>
              </a:pathLst>
            </a:custGeom>
            <a:solidFill>
              <a:srgbClr val="81B8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908521" y="1659554"/>
              <a:ext cx="4890770" cy="395605"/>
            </a:xfrm>
            <a:custGeom>
              <a:avLst/>
              <a:gdLst/>
              <a:ahLst/>
              <a:cxnLst/>
              <a:rect l="l" t="t" r="r" b="b"/>
              <a:pathLst>
                <a:path w="4890770" h="395605">
                  <a:moveTo>
                    <a:pt x="4888439" y="395485"/>
                  </a:moveTo>
                  <a:lnTo>
                    <a:pt x="0" y="3140"/>
                  </a:lnTo>
                  <a:lnTo>
                    <a:pt x="0" y="0"/>
                  </a:lnTo>
                  <a:lnTo>
                    <a:pt x="4890182" y="392484"/>
                  </a:lnTo>
                  <a:lnTo>
                    <a:pt x="4888439" y="395485"/>
                  </a:lnTo>
                  <a:close/>
                </a:path>
              </a:pathLst>
            </a:custGeom>
            <a:solidFill>
              <a:srgbClr val="85B9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908521" y="1656398"/>
              <a:ext cx="4892040" cy="396240"/>
            </a:xfrm>
            <a:custGeom>
              <a:avLst/>
              <a:gdLst/>
              <a:ahLst/>
              <a:cxnLst/>
              <a:rect l="l" t="t" r="r" b="b"/>
              <a:pathLst>
                <a:path w="4892040" h="396239">
                  <a:moveTo>
                    <a:pt x="4890189" y="395628"/>
                  </a:moveTo>
                  <a:lnTo>
                    <a:pt x="0" y="3140"/>
                  </a:lnTo>
                  <a:lnTo>
                    <a:pt x="0" y="0"/>
                  </a:lnTo>
                  <a:lnTo>
                    <a:pt x="4891802" y="392614"/>
                  </a:lnTo>
                  <a:lnTo>
                    <a:pt x="4891802" y="392850"/>
                  </a:lnTo>
                  <a:lnTo>
                    <a:pt x="4890189" y="395628"/>
                  </a:lnTo>
                  <a:close/>
                </a:path>
              </a:pathLst>
            </a:custGeom>
            <a:solidFill>
              <a:srgbClr val="89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908521" y="1653241"/>
              <a:ext cx="4892040" cy="396240"/>
            </a:xfrm>
            <a:custGeom>
              <a:avLst/>
              <a:gdLst/>
              <a:ahLst/>
              <a:cxnLst/>
              <a:rect l="l" t="t" r="r" b="b"/>
              <a:pathLst>
                <a:path w="4892040" h="396239">
                  <a:moveTo>
                    <a:pt x="4891802" y="395758"/>
                  </a:moveTo>
                  <a:lnTo>
                    <a:pt x="0" y="3144"/>
                  </a:lnTo>
                  <a:lnTo>
                    <a:pt x="0" y="0"/>
                  </a:lnTo>
                  <a:lnTo>
                    <a:pt x="4891802" y="392618"/>
                  </a:lnTo>
                  <a:lnTo>
                    <a:pt x="4891802" y="395758"/>
                  </a:lnTo>
                  <a:close/>
                </a:path>
              </a:pathLst>
            </a:custGeom>
            <a:solidFill>
              <a:srgbClr val="8CB9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908521" y="1650084"/>
              <a:ext cx="4892040" cy="396240"/>
            </a:xfrm>
            <a:custGeom>
              <a:avLst/>
              <a:gdLst/>
              <a:ahLst/>
              <a:cxnLst/>
              <a:rect l="l" t="t" r="r" b="b"/>
              <a:pathLst>
                <a:path w="4892040" h="396239">
                  <a:moveTo>
                    <a:pt x="4891802" y="395758"/>
                  </a:moveTo>
                  <a:lnTo>
                    <a:pt x="0" y="3143"/>
                  </a:lnTo>
                  <a:lnTo>
                    <a:pt x="0" y="0"/>
                  </a:lnTo>
                  <a:lnTo>
                    <a:pt x="4891802" y="392617"/>
                  </a:lnTo>
                  <a:lnTo>
                    <a:pt x="4891802" y="395758"/>
                  </a:lnTo>
                  <a:close/>
                </a:path>
              </a:pathLst>
            </a:custGeom>
            <a:solidFill>
              <a:srgbClr val="91BA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908521" y="1646931"/>
              <a:ext cx="4892040" cy="396240"/>
            </a:xfrm>
            <a:custGeom>
              <a:avLst/>
              <a:gdLst/>
              <a:ahLst/>
              <a:cxnLst/>
              <a:rect l="l" t="t" r="r" b="b"/>
              <a:pathLst>
                <a:path w="4892040" h="396239">
                  <a:moveTo>
                    <a:pt x="4891802" y="395754"/>
                  </a:moveTo>
                  <a:lnTo>
                    <a:pt x="0" y="3140"/>
                  </a:lnTo>
                  <a:lnTo>
                    <a:pt x="0" y="0"/>
                  </a:lnTo>
                  <a:lnTo>
                    <a:pt x="4891802" y="392614"/>
                  </a:lnTo>
                  <a:lnTo>
                    <a:pt x="4891802" y="395754"/>
                  </a:lnTo>
                  <a:close/>
                </a:path>
              </a:pathLst>
            </a:custGeom>
            <a:solidFill>
              <a:srgbClr val="94BA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908521" y="1643774"/>
              <a:ext cx="4892040" cy="396240"/>
            </a:xfrm>
            <a:custGeom>
              <a:avLst/>
              <a:gdLst/>
              <a:ahLst/>
              <a:cxnLst/>
              <a:rect l="l" t="t" r="r" b="b"/>
              <a:pathLst>
                <a:path w="4892040" h="396239">
                  <a:moveTo>
                    <a:pt x="4891802" y="395758"/>
                  </a:moveTo>
                  <a:lnTo>
                    <a:pt x="0" y="3140"/>
                  </a:lnTo>
                  <a:lnTo>
                    <a:pt x="0" y="0"/>
                  </a:lnTo>
                  <a:lnTo>
                    <a:pt x="4891802" y="392615"/>
                  </a:lnTo>
                  <a:lnTo>
                    <a:pt x="4891802" y="395758"/>
                  </a:lnTo>
                  <a:close/>
                </a:path>
              </a:pathLst>
            </a:custGeom>
            <a:solidFill>
              <a:srgbClr val="98BB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908521" y="1640617"/>
              <a:ext cx="4892040" cy="396240"/>
            </a:xfrm>
            <a:custGeom>
              <a:avLst/>
              <a:gdLst/>
              <a:ahLst/>
              <a:cxnLst/>
              <a:rect l="l" t="t" r="r" b="b"/>
              <a:pathLst>
                <a:path w="4892040" h="396239">
                  <a:moveTo>
                    <a:pt x="4891802" y="395758"/>
                  </a:moveTo>
                  <a:lnTo>
                    <a:pt x="0" y="3143"/>
                  </a:lnTo>
                  <a:lnTo>
                    <a:pt x="0" y="0"/>
                  </a:lnTo>
                  <a:lnTo>
                    <a:pt x="4891802" y="392617"/>
                  </a:lnTo>
                  <a:lnTo>
                    <a:pt x="4891802" y="395758"/>
                  </a:lnTo>
                  <a:close/>
                </a:path>
              </a:pathLst>
            </a:custGeom>
            <a:solidFill>
              <a:srgbClr val="9BB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908521" y="1637463"/>
              <a:ext cx="4892040" cy="396240"/>
            </a:xfrm>
            <a:custGeom>
              <a:avLst/>
              <a:gdLst/>
              <a:ahLst/>
              <a:cxnLst/>
              <a:rect l="l" t="t" r="r" b="b"/>
              <a:pathLst>
                <a:path w="4892040" h="396239">
                  <a:moveTo>
                    <a:pt x="4891802" y="395755"/>
                  </a:moveTo>
                  <a:lnTo>
                    <a:pt x="0" y="3140"/>
                  </a:lnTo>
                  <a:lnTo>
                    <a:pt x="0" y="0"/>
                  </a:lnTo>
                  <a:lnTo>
                    <a:pt x="4891802" y="392615"/>
                  </a:lnTo>
                  <a:lnTo>
                    <a:pt x="4891802" y="395755"/>
                  </a:lnTo>
                  <a:close/>
                </a:path>
              </a:pathLst>
            </a:custGeom>
            <a:solidFill>
              <a:srgbClr val="9EBB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908521" y="1634307"/>
              <a:ext cx="4892040" cy="396240"/>
            </a:xfrm>
            <a:custGeom>
              <a:avLst/>
              <a:gdLst/>
              <a:ahLst/>
              <a:cxnLst/>
              <a:rect l="l" t="t" r="r" b="b"/>
              <a:pathLst>
                <a:path w="4892040" h="396239">
                  <a:moveTo>
                    <a:pt x="4891802" y="395758"/>
                  </a:moveTo>
                  <a:lnTo>
                    <a:pt x="0" y="3140"/>
                  </a:lnTo>
                  <a:lnTo>
                    <a:pt x="0" y="0"/>
                  </a:lnTo>
                  <a:lnTo>
                    <a:pt x="4891802" y="392614"/>
                  </a:lnTo>
                  <a:lnTo>
                    <a:pt x="4891802" y="395758"/>
                  </a:lnTo>
                  <a:close/>
                </a:path>
              </a:pathLst>
            </a:custGeom>
            <a:solidFill>
              <a:srgbClr val="A1BB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908521" y="1631150"/>
              <a:ext cx="4892040" cy="396240"/>
            </a:xfrm>
            <a:custGeom>
              <a:avLst/>
              <a:gdLst/>
              <a:ahLst/>
              <a:cxnLst/>
              <a:rect l="l" t="t" r="r" b="b"/>
              <a:pathLst>
                <a:path w="4892040" h="396239">
                  <a:moveTo>
                    <a:pt x="4891802" y="395757"/>
                  </a:moveTo>
                  <a:lnTo>
                    <a:pt x="0" y="3143"/>
                  </a:lnTo>
                  <a:lnTo>
                    <a:pt x="0" y="0"/>
                  </a:lnTo>
                  <a:lnTo>
                    <a:pt x="4891802" y="392614"/>
                  </a:lnTo>
                  <a:lnTo>
                    <a:pt x="4891802" y="395757"/>
                  </a:lnTo>
                  <a:close/>
                </a:path>
              </a:pathLst>
            </a:custGeom>
            <a:solidFill>
              <a:srgbClr val="A4BC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908521" y="1627993"/>
              <a:ext cx="4892040" cy="396240"/>
            </a:xfrm>
            <a:custGeom>
              <a:avLst/>
              <a:gdLst/>
              <a:ahLst/>
              <a:cxnLst/>
              <a:rect l="l" t="t" r="r" b="b"/>
              <a:pathLst>
                <a:path w="4892040" h="396239">
                  <a:moveTo>
                    <a:pt x="4891802" y="395758"/>
                  </a:moveTo>
                  <a:lnTo>
                    <a:pt x="0" y="3144"/>
                  </a:lnTo>
                  <a:lnTo>
                    <a:pt x="0" y="0"/>
                  </a:lnTo>
                  <a:lnTo>
                    <a:pt x="4891802" y="392618"/>
                  </a:lnTo>
                  <a:lnTo>
                    <a:pt x="4891802" y="395758"/>
                  </a:lnTo>
                  <a:close/>
                </a:path>
              </a:pathLst>
            </a:custGeom>
            <a:solidFill>
              <a:srgbClr val="A7BC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908521" y="1624840"/>
              <a:ext cx="4892040" cy="396240"/>
            </a:xfrm>
            <a:custGeom>
              <a:avLst/>
              <a:gdLst/>
              <a:ahLst/>
              <a:cxnLst/>
              <a:rect l="l" t="t" r="r" b="b"/>
              <a:pathLst>
                <a:path w="4892040" h="396239">
                  <a:moveTo>
                    <a:pt x="4891802" y="395758"/>
                  </a:moveTo>
                  <a:lnTo>
                    <a:pt x="0" y="3140"/>
                  </a:lnTo>
                  <a:lnTo>
                    <a:pt x="0" y="0"/>
                  </a:lnTo>
                  <a:lnTo>
                    <a:pt x="4891802" y="392614"/>
                  </a:lnTo>
                  <a:lnTo>
                    <a:pt x="4891802" y="395758"/>
                  </a:lnTo>
                  <a:close/>
                </a:path>
              </a:pathLst>
            </a:custGeom>
            <a:solidFill>
              <a:srgbClr val="AABC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908521" y="1621683"/>
              <a:ext cx="4892040" cy="396240"/>
            </a:xfrm>
            <a:custGeom>
              <a:avLst/>
              <a:gdLst/>
              <a:ahLst/>
              <a:cxnLst/>
              <a:rect l="l" t="t" r="r" b="b"/>
              <a:pathLst>
                <a:path w="4892040" h="396239">
                  <a:moveTo>
                    <a:pt x="4891802" y="395758"/>
                  </a:moveTo>
                  <a:lnTo>
                    <a:pt x="0" y="3140"/>
                  </a:lnTo>
                  <a:lnTo>
                    <a:pt x="0" y="0"/>
                  </a:lnTo>
                  <a:lnTo>
                    <a:pt x="4891802" y="392615"/>
                  </a:lnTo>
                  <a:lnTo>
                    <a:pt x="4891802" y="395758"/>
                  </a:lnTo>
                  <a:close/>
                </a:path>
              </a:pathLst>
            </a:custGeom>
            <a:solidFill>
              <a:srgbClr val="ACBC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908521" y="1618526"/>
              <a:ext cx="4892040" cy="396240"/>
            </a:xfrm>
            <a:custGeom>
              <a:avLst/>
              <a:gdLst/>
              <a:ahLst/>
              <a:cxnLst/>
              <a:rect l="l" t="t" r="r" b="b"/>
              <a:pathLst>
                <a:path w="4892040" h="396239">
                  <a:moveTo>
                    <a:pt x="4891802" y="395758"/>
                  </a:moveTo>
                  <a:lnTo>
                    <a:pt x="0" y="3143"/>
                  </a:lnTo>
                  <a:lnTo>
                    <a:pt x="0" y="0"/>
                  </a:lnTo>
                  <a:lnTo>
                    <a:pt x="4891802" y="392617"/>
                  </a:lnTo>
                  <a:lnTo>
                    <a:pt x="4891802" y="395758"/>
                  </a:lnTo>
                  <a:close/>
                </a:path>
              </a:pathLst>
            </a:custGeom>
            <a:solidFill>
              <a:srgbClr val="B0B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908521" y="1615373"/>
              <a:ext cx="4892040" cy="396240"/>
            </a:xfrm>
            <a:custGeom>
              <a:avLst/>
              <a:gdLst/>
              <a:ahLst/>
              <a:cxnLst/>
              <a:rect l="l" t="t" r="r" b="b"/>
              <a:pathLst>
                <a:path w="4892040" h="396239">
                  <a:moveTo>
                    <a:pt x="4891802" y="395757"/>
                  </a:moveTo>
                  <a:lnTo>
                    <a:pt x="0" y="3140"/>
                  </a:lnTo>
                  <a:lnTo>
                    <a:pt x="0" y="0"/>
                  </a:lnTo>
                  <a:lnTo>
                    <a:pt x="4891802" y="392614"/>
                  </a:lnTo>
                  <a:lnTo>
                    <a:pt x="4891802" y="395757"/>
                  </a:lnTo>
                  <a:close/>
                </a:path>
              </a:pathLst>
            </a:custGeom>
            <a:solidFill>
              <a:srgbClr val="B2B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908521" y="1612216"/>
              <a:ext cx="4892040" cy="396240"/>
            </a:xfrm>
            <a:custGeom>
              <a:avLst/>
              <a:gdLst/>
              <a:ahLst/>
              <a:cxnLst/>
              <a:rect l="l" t="t" r="r" b="b"/>
              <a:pathLst>
                <a:path w="4892040" h="396239">
                  <a:moveTo>
                    <a:pt x="4891802" y="395758"/>
                  </a:moveTo>
                  <a:lnTo>
                    <a:pt x="0" y="3140"/>
                  </a:lnTo>
                  <a:lnTo>
                    <a:pt x="0" y="0"/>
                  </a:lnTo>
                  <a:lnTo>
                    <a:pt x="4891802" y="392614"/>
                  </a:lnTo>
                  <a:lnTo>
                    <a:pt x="4891802" y="395758"/>
                  </a:lnTo>
                  <a:close/>
                </a:path>
              </a:pathLst>
            </a:custGeom>
            <a:solidFill>
              <a:srgbClr val="B5B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908521" y="1609096"/>
              <a:ext cx="4892040" cy="396240"/>
            </a:xfrm>
            <a:custGeom>
              <a:avLst/>
              <a:gdLst/>
              <a:ahLst/>
              <a:cxnLst/>
              <a:rect l="l" t="t" r="r" b="b"/>
              <a:pathLst>
                <a:path w="4892040" h="396239">
                  <a:moveTo>
                    <a:pt x="4891802" y="395721"/>
                  </a:moveTo>
                  <a:lnTo>
                    <a:pt x="0" y="3106"/>
                  </a:lnTo>
                  <a:lnTo>
                    <a:pt x="0" y="792"/>
                  </a:lnTo>
                  <a:lnTo>
                    <a:pt x="460" y="0"/>
                  </a:lnTo>
                  <a:lnTo>
                    <a:pt x="4891802" y="392580"/>
                  </a:lnTo>
                  <a:lnTo>
                    <a:pt x="4891802" y="395721"/>
                  </a:lnTo>
                  <a:close/>
                </a:path>
              </a:pathLst>
            </a:custGeom>
            <a:solidFill>
              <a:srgbClr val="B8B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908977" y="1604593"/>
              <a:ext cx="4891405" cy="397510"/>
            </a:xfrm>
            <a:custGeom>
              <a:avLst/>
              <a:gdLst/>
              <a:ahLst/>
              <a:cxnLst/>
              <a:rect l="l" t="t" r="r" b="b"/>
              <a:pathLst>
                <a:path w="4891405" h="397510">
                  <a:moveTo>
                    <a:pt x="4891341" y="392366"/>
                  </a:moveTo>
                  <a:lnTo>
                    <a:pt x="2616" y="0"/>
                  </a:lnTo>
                  <a:lnTo>
                    <a:pt x="1752" y="1485"/>
                  </a:lnTo>
                  <a:lnTo>
                    <a:pt x="876" y="2997"/>
                  </a:lnTo>
                  <a:lnTo>
                    <a:pt x="0" y="4495"/>
                  </a:lnTo>
                  <a:lnTo>
                    <a:pt x="4891341" y="397078"/>
                  </a:lnTo>
                  <a:lnTo>
                    <a:pt x="4891341" y="395516"/>
                  </a:lnTo>
                  <a:lnTo>
                    <a:pt x="4891341" y="393928"/>
                  </a:lnTo>
                  <a:lnTo>
                    <a:pt x="4891341" y="392366"/>
                  </a:lnTo>
                  <a:close/>
                </a:path>
              </a:pathLst>
            </a:custGeom>
            <a:solidFill>
              <a:srgbClr val="BC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911609" y="1601568"/>
              <a:ext cx="4888865" cy="395605"/>
            </a:xfrm>
            <a:custGeom>
              <a:avLst/>
              <a:gdLst/>
              <a:ahLst/>
              <a:cxnLst/>
              <a:rect l="l" t="t" r="r" b="b"/>
              <a:pathLst>
                <a:path w="4888865" h="395605">
                  <a:moveTo>
                    <a:pt x="4888715" y="395370"/>
                  </a:moveTo>
                  <a:lnTo>
                    <a:pt x="0" y="3003"/>
                  </a:lnTo>
                  <a:lnTo>
                    <a:pt x="1743" y="0"/>
                  </a:lnTo>
                  <a:lnTo>
                    <a:pt x="4888715" y="392229"/>
                  </a:lnTo>
                  <a:lnTo>
                    <a:pt x="4888715" y="395370"/>
                  </a:lnTo>
                  <a:close/>
                </a:path>
              </a:pathLst>
            </a:custGeom>
            <a:solidFill>
              <a:srgbClr val="B8B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913362" y="1598551"/>
              <a:ext cx="4886960" cy="395605"/>
            </a:xfrm>
            <a:custGeom>
              <a:avLst/>
              <a:gdLst/>
              <a:ahLst/>
              <a:cxnLst/>
              <a:rect l="l" t="t" r="r" b="b"/>
              <a:pathLst>
                <a:path w="4886960" h="395605">
                  <a:moveTo>
                    <a:pt x="4886962" y="395230"/>
                  </a:moveTo>
                  <a:lnTo>
                    <a:pt x="0" y="3001"/>
                  </a:lnTo>
                  <a:lnTo>
                    <a:pt x="1742" y="0"/>
                  </a:lnTo>
                  <a:lnTo>
                    <a:pt x="4886962" y="392086"/>
                  </a:lnTo>
                  <a:lnTo>
                    <a:pt x="4886962" y="395230"/>
                  </a:lnTo>
                  <a:close/>
                </a:path>
              </a:pathLst>
            </a:custGeom>
            <a:solidFill>
              <a:srgbClr val="B5B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915113" y="1595532"/>
              <a:ext cx="4885690" cy="395605"/>
            </a:xfrm>
            <a:custGeom>
              <a:avLst/>
              <a:gdLst/>
              <a:ahLst/>
              <a:cxnLst/>
              <a:rect l="l" t="t" r="r" b="b"/>
              <a:pathLst>
                <a:path w="4885690" h="395605">
                  <a:moveTo>
                    <a:pt x="4885211" y="395089"/>
                  </a:moveTo>
                  <a:lnTo>
                    <a:pt x="0" y="3003"/>
                  </a:lnTo>
                  <a:lnTo>
                    <a:pt x="1743" y="0"/>
                  </a:lnTo>
                  <a:lnTo>
                    <a:pt x="4885211" y="391948"/>
                  </a:lnTo>
                  <a:lnTo>
                    <a:pt x="4885211" y="395089"/>
                  </a:lnTo>
                  <a:close/>
                </a:path>
              </a:pathLst>
            </a:custGeom>
            <a:solidFill>
              <a:srgbClr val="B3B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916866" y="1592516"/>
              <a:ext cx="4883785" cy="394970"/>
            </a:xfrm>
            <a:custGeom>
              <a:avLst/>
              <a:gdLst/>
              <a:ahLst/>
              <a:cxnLst/>
              <a:rect l="l" t="t" r="r" b="b"/>
              <a:pathLst>
                <a:path w="4883785" h="394969">
                  <a:moveTo>
                    <a:pt x="4883458" y="394948"/>
                  </a:moveTo>
                  <a:lnTo>
                    <a:pt x="0" y="3001"/>
                  </a:lnTo>
                  <a:lnTo>
                    <a:pt x="1742" y="0"/>
                  </a:lnTo>
                  <a:lnTo>
                    <a:pt x="4883458" y="391805"/>
                  </a:lnTo>
                  <a:lnTo>
                    <a:pt x="4883458" y="394948"/>
                  </a:lnTo>
                  <a:close/>
                </a:path>
              </a:pathLst>
            </a:custGeom>
            <a:solidFill>
              <a:srgbClr val="B0BC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918617" y="1589497"/>
              <a:ext cx="4881880" cy="394970"/>
            </a:xfrm>
            <a:custGeom>
              <a:avLst/>
              <a:gdLst/>
              <a:ahLst/>
              <a:cxnLst/>
              <a:rect l="l" t="t" r="r" b="b"/>
              <a:pathLst>
                <a:path w="4881880" h="394969">
                  <a:moveTo>
                    <a:pt x="4881706" y="394808"/>
                  </a:moveTo>
                  <a:lnTo>
                    <a:pt x="0" y="3003"/>
                  </a:lnTo>
                  <a:lnTo>
                    <a:pt x="1743" y="0"/>
                  </a:lnTo>
                  <a:lnTo>
                    <a:pt x="4881706" y="391667"/>
                  </a:lnTo>
                  <a:lnTo>
                    <a:pt x="4881706" y="394808"/>
                  </a:lnTo>
                  <a:close/>
                </a:path>
              </a:pathLst>
            </a:custGeom>
            <a:solidFill>
              <a:srgbClr val="AEBC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920369" y="1586480"/>
              <a:ext cx="4879975" cy="394970"/>
            </a:xfrm>
            <a:custGeom>
              <a:avLst/>
              <a:gdLst/>
              <a:ahLst/>
              <a:cxnLst/>
              <a:rect l="l" t="t" r="r" b="b"/>
              <a:pathLst>
                <a:path w="4879975" h="394969">
                  <a:moveTo>
                    <a:pt x="4879955" y="394667"/>
                  </a:moveTo>
                  <a:lnTo>
                    <a:pt x="0" y="3003"/>
                  </a:lnTo>
                  <a:lnTo>
                    <a:pt x="1743" y="0"/>
                  </a:lnTo>
                  <a:lnTo>
                    <a:pt x="4879955" y="391527"/>
                  </a:lnTo>
                  <a:lnTo>
                    <a:pt x="4879955" y="394667"/>
                  </a:lnTo>
                  <a:close/>
                </a:path>
              </a:pathLst>
            </a:custGeom>
            <a:solidFill>
              <a:srgbClr val="ACBC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922122" y="1583573"/>
              <a:ext cx="4878705" cy="394970"/>
            </a:xfrm>
            <a:custGeom>
              <a:avLst/>
              <a:gdLst/>
              <a:ahLst/>
              <a:cxnLst/>
              <a:rect l="l" t="t" r="r" b="b"/>
              <a:pathLst>
                <a:path w="4878705" h="394969">
                  <a:moveTo>
                    <a:pt x="4878202" y="394417"/>
                  </a:moveTo>
                  <a:lnTo>
                    <a:pt x="0" y="2891"/>
                  </a:lnTo>
                  <a:lnTo>
                    <a:pt x="1020" y="1134"/>
                  </a:lnTo>
                  <a:lnTo>
                    <a:pt x="3220" y="0"/>
                  </a:lnTo>
                  <a:lnTo>
                    <a:pt x="4878202" y="391274"/>
                  </a:lnTo>
                  <a:lnTo>
                    <a:pt x="4878202" y="394417"/>
                  </a:lnTo>
                  <a:close/>
                </a:path>
              </a:pathLst>
            </a:custGeom>
            <a:solidFill>
              <a:srgbClr val="A9BC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925344" y="1580836"/>
              <a:ext cx="4875530" cy="394335"/>
            </a:xfrm>
            <a:custGeom>
              <a:avLst/>
              <a:gdLst/>
              <a:ahLst/>
              <a:cxnLst/>
              <a:rect l="l" t="t" r="r" b="b"/>
              <a:pathLst>
                <a:path w="4875530" h="394335">
                  <a:moveTo>
                    <a:pt x="4874980" y="393994"/>
                  </a:moveTo>
                  <a:lnTo>
                    <a:pt x="0" y="2736"/>
                  </a:lnTo>
                  <a:lnTo>
                    <a:pt x="5306" y="0"/>
                  </a:lnTo>
                  <a:lnTo>
                    <a:pt x="4874980" y="390853"/>
                  </a:lnTo>
                  <a:lnTo>
                    <a:pt x="4874980" y="393994"/>
                  </a:lnTo>
                  <a:close/>
                </a:path>
              </a:pathLst>
            </a:custGeom>
            <a:solidFill>
              <a:srgbClr val="A7BC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930651" y="1578126"/>
              <a:ext cx="4869815" cy="393700"/>
            </a:xfrm>
            <a:custGeom>
              <a:avLst/>
              <a:gdLst/>
              <a:ahLst/>
              <a:cxnLst/>
              <a:rect l="l" t="t" r="r" b="b"/>
              <a:pathLst>
                <a:path w="4869815" h="393700">
                  <a:moveTo>
                    <a:pt x="4869673" y="393548"/>
                  </a:moveTo>
                  <a:lnTo>
                    <a:pt x="0" y="2709"/>
                  </a:lnTo>
                  <a:lnTo>
                    <a:pt x="5255" y="0"/>
                  </a:lnTo>
                  <a:lnTo>
                    <a:pt x="4869673" y="390404"/>
                  </a:lnTo>
                  <a:lnTo>
                    <a:pt x="4869673" y="393548"/>
                  </a:lnTo>
                  <a:close/>
                </a:path>
              </a:pathLst>
            </a:custGeom>
            <a:solidFill>
              <a:srgbClr val="A3BC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935960" y="1575389"/>
              <a:ext cx="4864735" cy="393700"/>
            </a:xfrm>
            <a:custGeom>
              <a:avLst/>
              <a:gdLst/>
              <a:ahLst/>
              <a:cxnLst/>
              <a:rect l="l" t="t" r="r" b="b"/>
              <a:pathLst>
                <a:path w="4864735" h="393700">
                  <a:moveTo>
                    <a:pt x="4864364" y="393125"/>
                  </a:moveTo>
                  <a:lnTo>
                    <a:pt x="0" y="2709"/>
                  </a:lnTo>
                  <a:lnTo>
                    <a:pt x="5254" y="0"/>
                  </a:lnTo>
                  <a:lnTo>
                    <a:pt x="4864364" y="389984"/>
                  </a:lnTo>
                  <a:lnTo>
                    <a:pt x="4864364" y="393125"/>
                  </a:lnTo>
                  <a:close/>
                </a:path>
              </a:pathLst>
            </a:custGeom>
            <a:solidFill>
              <a:srgbClr val="A1BB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941267" y="1572652"/>
              <a:ext cx="4859655" cy="393065"/>
            </a:xfrm>
            <a:custGeom>
              <a:avLst/>
              <a:gdLst/>
              <a:ahLst/>
              <a:cxnLst/>
              <a:rect l="l" t="t" r="r" b="b"/>
              <a:pathLst>
                <a:path w="4859655" h="393064">
                  <a:moveTo>
                    <a:pt x="4859057" y="392705"/>
                  </a:moveTo>
                  <a:lnTo>
                    <a:pt x="0" y="2709"/>
                  </a:lnTo>
                  <a:lnTo>
                    <a:pt x="5255" y="0"/>
                  </a:lnTo>
                  <a:lnTo>
                    <a:pt x="4859057" y="389562"/>
                  </a:lnTo>
                  <a:lnTo>
                    <a:pt x="4859057" y="392705"/>
                  </a:lnTo>
                  <a:close/>
                </a:path>
              </a:pathLst>
            </a:custGeom>
            <a:solidFill>
              <a:srgbClr val="9EBB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946576" y="1569915"/>
              <a:ext cx="4853940" cy="392430"/>
            </a:xfrm>
            <a:custGeom>
              <a:avLst/>
              <a:gdLst/>
              <a:ahLst/>
              <a:cxnLst/>
              <a:rect l="l" t="t" r="r" b="b"/>
              <a:pathLst>
                <a:path w="4853940" h="392430">
                  <a:moveTo>
                    <a:pt x="4853748" y="392281"/>
                  </a:moveTo>
                  <a:lnTo>
                    <a:pt x="0" y="2709"/>
                  </a:lnTo>
                  <a:lnTo>
                    <a:pt x="5254" y="0"/>
                  </a:lnTo>
                  <a:lnTo>
                    <a:pt x="4853748" y="389141"/>
                  </a:lnTo>
                  <a:lnTo>
                    <a:pt x="4853748" y="392281"/>
                  </a:lnTo>
                  <a:close/>
                </a:path>
              </a:pathLst>
            </a:custGeom>
            <a:solidFill>
              <a:srgbClr val="9BB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951833" y="1567178"/>
              <a:ext cx="4848860" cy="392430"/>
            </a:xfrm>
            <a:custGeom>
              <a:avLst/>
              <a:gdLst/>
              <a:ahLst/>
              <a:cxnLst/>
              <a:rect l="l" t="t" r="r" b="b"/>
              <a:pathLst>
                <a:path w="4848860" h="392430">
                  <a:moveTo>
                    <a:pt x="4848491" y="391862"/>
                  </a:moveTo>
                  <a:lnTo>
                    <a:pt x="0" y="2735"/>
                  </a:lnTo>
                  <a:lnTo>
                    <a:pt x="5306" y="0"/>
                  </a:lnTo>
                  <a:lnTo>
                    <a:pt x="4848491" y="388721"/>
                  </a:lnTo>
                  <a:lnTo>
                    <a:pt x="4848491" y="391862"/>
                  </a:lnTo>
                  <a:close/>
                </a:path>
              </a:pathLst>
            </a:custGeom>
            <a:solidFill>
              <a:srgbClr val="99BB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957140" y="1564441"/>
              <a:ext cx="4843780" cy="391795"/>
            </a:xfrm>
            <a:custGeom>
              <a:avLst/>
              <a:gdLst/>
              <a:ahLst/>
              <a:cxnLst/>
              <a:rect l="l" t="t" r="r" b="b"/>
              <a:pathLst>
                <a:path w="4843780" h="391794">
                  <a:moveTo>
                    <a:pt x="4843184" y="391442"/>
                  </a:moveTo>
                  <a:lnTo>
                    <a:pt x="0" y="2736"/>
                  </a:lnTo>
                  <a:lnTo>
                    <a:pt x="5307" y="0"/>
                  </a:lnTo>
                  <a:lnTo>
                    <a:pt x="4843184" y="388299"/>
                  </a:lnTo>
                  <a:lnTo>
                    <a:pt x="4843184" y="391442"/>
                  </a:lnTo>
                  <a:close/>
                </a:path>
              </a:pathLst>
            </a:custGeom>
            <a:solidFill>
              <a:srgbClr val="95BA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962449" y="1562067"/>
              <a:ext cx="4838065" cy="391160"/>
            </a:xfrm>
            <a:custGeom>
              <a:avLst/>
              <a:gdLst/>
              <a:ahLst/>
              <a:cxnLst/>
              <a:rect l="l" t="t" r="r" b="b"/>
              <a:pathLst>
                <a:path w="4838065" h="391160">
                  <a:moveTo>
                    <a:pt x="4837875" y="390656"/>
                  </a:moveTo>
                  <a:lnTo>
                    <a:pt x="0" y="2372"/>
                  </a:lnTo>
                  <a:lnTo>
                    <a:pt x="565" y="2081"/>
                  </a:lnTo>
                  <a:lnTo>
                    <a:pt x="9446" y="0"/>
                  </a:lnTo>
                  <a:lnTo>
                    <a:pt x="4837875" y="387515"/>
                  </a:lnTo>
                  <a:lnTo>
                    <a:pt x="4837875" y="390656"/>
                  </a:lnTo>
                  <a:close/>
                </a:path>
              </a:pathLst>
            </a:custGeom>
            <a:solidFill>
              <a:srgbClr val="91BA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971995" y="1559711"/>
              <a:ext cx="4828540" cy="389890"/>
            </a:xfrm>
            <a:custGeom>
              <a:avLst/>
              <a:gdLst/>
              <a:ahLst/>
              <a:cxnLst/>
              <a:rect l="l" t="t" r="r" b="b"/>
              <a:pathLst>
                <a:path w="4828540" h="389889">
                  <a:moveTo>
                    <a:pt x="4828328" y="389855"/>
                  </a:moveTo>
                  <a:lnTo>
                    <a:pt x="0" y="2332"/>
                  </a:lnTo>
                  <a:lnTo>
                    <a:pt x="9954" y="0"/>
                  </a:lnTo>
                  <a:lnTo>
                    <a:pt x="4828328" y="386712"/>
                  </a:lnTo>
                  <a:lnTo>
                    <a:pt x="4828328" y="389855"/>
                  </a:lnTo>
                  <a:close/>
                </a:path>
              </a:pathLst>
            </a:custGeom>
            <a:solidFill>
              <a:srgbClr val="8FBA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982050" y="1557355"/>
              <a:ext cx="4818380" cy="389255"/>
            </a:xfrm>
            <a:custGeom>
              <a:avLst/>
              <a:gdLst/>
              <a:ahLst/>
              <a:cxnLst/>
              <a:rect l="l" t="t" r="r" b="b"/>
              <a:pathLst>
                <a:path w="4818380" h="389255">
                  <a:moveTo>
                    <a:pt x="4818274" y="389051"/>
                  </a:moveTo>
                  <a:lnTo>
                    <a:pt x="0" y="2332"/>
                  </a:lnTo>
                  <a:lnTo>
                    <a:pt x="9951" y="0"/>
                  </a:lnTo>
                  <a:lnTo>
                    <a:pt x="4818274" y="385911"/>
                  </a:lnTo>
                  <a:lnTo>
                    <a:pt x="4818274" y="389051"/>
                  </a:lnTo>
                  <a:close/>
                </a:path>
              </a:pathLst>
            </a:custGeom>
            <a:solidFill>
              <a:srgbClr val="8B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992104" y="1554998"/>
              <a:ext cx="4808220" cy="388620"/>
            </a:xfrm>
            <a:custGeom>
              <a:avLst/>
              <a:gdLst/>
              <a:ahLst/>
              <a:cxnLst/>
              <a:rect l="l" t="t" r="r" b="b"/>
              <a:pathLst>
                <a:path w="4808220" h="388619">
                  <a:moveTo>
                    <a:pt x="4808220" y="388251"/>
                  </a:moveTo>
                  <a:lnTo>
                    <a:pt x="0" y="2332"/>
                  </a:lnTo>
                  <a:lnTo>
                    <a:pt x="9952" y="0"/>
                  </a:lnTo>
                  <a:lnTo>
                    <a:pt x="4808220" y="385107"/>
                  </a:lnTo>
                  <a:lnTo>
                    <a:pt x="4808220" y="388251"/>
                  </a:lnTo>
                  <a:close/>
                </a:path>
              </a:pathLst>
            </a:custGeom>
            <a:solidFill>
              <a:srgbClr val="88B9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002059" y="1552643"/>
              <a:ext cx="4798695" cy="387985"/>
            </a:xfrm>
            <a:custGeom>
              <a:avLst/>
              <a:gdLst/>
              <a:ahLst/>
              <a:cxnLst/>
              <a:rect l="l" t="t" r="r" b="b"/>
              <a:pathLst>
                <a:path w="4798695" h="387985">
                  <a:moveTo>
                    <a:pt x="4798265" y="387450"/>
                  </a:moveTo>
                  <a:lnTo>
                    <a:pt x="0" y="2355"/>
                  </a:lnTo>
                  <a:lnTo>
                    <a:pt x="10049" y="0"/>
                  </a:lnTo>
                  <a:lnTo>
                    <a:pt x="4798265" y="384306"/>
                  </a:lnTo>
                  <a:lnTo>
                    <a:pt x="4798265" y="387450"/>
                  </a:lnTo>
                  <a:close/>
                </a:path>
              </a:pathLst>
            </a:custGeom>
            <a:solidFill>
              <a:srgbClr val="84B9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012113" y="1550289"/>
              <a:ext cx="4788535" cy="386715"/>
            </a:xfrm>
            <a:custGeom>
              <a:avLst/>
              <a:gdLst/>
              <a:ahLst/>
              <a:cxnLst/>
              <a:rect l="l" t="t" r="r" b="b"/>
              <a:pathLst>
                <a:path w="4788535" h="386714">
                  <a:moveTo>
                    <a:pt x="4788210" y="386644"/>
                  </a:moveTo>
                  <a:lnTo>
                    <a:pt x="0" y="2352"/>
                  </a:lnTo>
                  <a:lnTo>
                    <a:pt x="10037" y="0"/>
                  </a:lnTo>
                  <a:lnTo>
                    <a:pt x="4788210" y="383502"/>
                  </a:lnTo>
                  <a:lnTo>
                    <a:pt x="4788210" y="386644"/>
                  </a:lnTo>
                  <a:close/>
                </a:path>
              </a:pathLst>
            </a:custGeom>
            <a:solidFill>
              <a:srgbClr val="80B8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022181" y="1548812"/>
              <a:ext cx="4778375" cy="385445"/>
            </a:xfrm>
            <a:custGeom>
              <a:avLst/>
              <a:gdLst/>
              <a:ahLst/>
              <a:cxnLst/>
              <a:rect l="l" t="t" r="r" b="b"/>
              <a:pathLst>
                <a:path w="4778375" h="385444">
                  <a:moveTo>
                    <a:pt x="4778143" y="384964"/>
                  </a:moveTo>
                  <a:lnTo>
                    <a:pt x="0" y="1475"/>
                  </a:lnTo>
                  <a:lnTo>
                    <a:pt x="21021" y="0"/>
                  </a:lnTo>
                  <a:lnTo>
                    <a:pt x="4778143" y="381820"/>
                  </a:lnTo>
                  <a:lnTo>
                    <a:pt x="4778143" y="384964"/>
                  </a:lnTo>
                  <a:close/>
                </a:path>
              </a:pathLst>
            </a:custGeom>
            <a:solidFill>
              <a:srgbClr val="7DB8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043209" y="1547351"/>
              <a:ext cx="4757420" cy="383540"/>
            </a:xfrm>
            <a:custGeom>
              <a:avLst/>
              <a:gdLst/>
              <a:ahLst/>
              <a:cxnLst/>
              <a:rect l="l" t="t" r="r" b="b"/>
              <a:pathLst>
                <a:path w="4757420" h="383539">
                  <a:moveTo>
                    <a:pt x="4757115" y="383265"/>
                  </a:moveTo>
                  <a:lnTo>
                    <a:pt x="0" y="1460"/>
                  </a:lnTo>
                  <a:lnTo>
                    <a:pt x="20814" y="0"/>
                  </a:lnTo>
                  <a:lnTo>
                    <a:pt x="4757115" y="380124"/>
                  </a:lnTo>
                  <a:lnTo>
                    <a:pt x="4757115" y="383265"/>
                  </a:lnTo>
                  <a:close/>
                </a:path>
              </a:pathLst>
            </a:custGeom>
            <a:solidFill>
              <a:srgbClr val="78B7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064232" y="1545875"/>
              <a:ext cx="4736465" cy="381635"/>
            </a:xfrm>
            <a:custGeom>
              <a:avLst/>
              <a:gdLst/>
              <a:ahLst/>
              <a:cxnLst/>
              <a:rect l="l" t="t" r="r" b="b"/>
              <a:pathLst>
                <a:path w="4736465" h="381635">
                  <a:moveTo>
                    <a:pt x="4736091" y="381583"/>
                  </a:moveTo>
                  <a:lnTo>
                    <a:pt x="0" y="1460"/>
                  </a:lnTo>
                  <a:lnTo>
                    <a:pt x="20820" y="0"/>
                  </a:lnTo>
                  <a:lnTo>
                    <a:pt x="4736091" y="378440"/>
                  </a:lnTo>
                  <a:lnTo>
                    <a:pt x="4736091" y="381583"/>
                  </a:lnTo>
                  <a:close/>
                </a:path>
              </a:pathLst>
            </a:custGeom>
            <a:solidFill>
              <a:srgbClr val="74B6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085260" y="1545207"/>
              <a:ext cx="4715510" cy="379095"/>
            </a:xfrm>
            <a:custGeom>
              <a:avLst/>
              <a:gdLst/>
              <a:ahLst/>
              <a:cxnLst/>
              <a:rect l="l" t="t" r="r" b="b"/>
              <a:pathLst>
                <a:path w="4715510" h="379094">
                  <a:moveTo>
                    <a:pt x="4715064" y="379092"/>
                  </a:moveTo>
                  <a:lnTo>
                    <a:pt x="0" y="653"/>
                  </a:lnTo>
                  <a:lnTo>
                    <a:pt x="9308" y="0"/>
                  </a:lnTo>
                  <a:lnTo>
                    <a:pt x="30875" y="0"/>
                  </a:lnTo>
                  <a:lnTo>
                    <a:pt x="4715064" y="375951"/>
                  </a:lnTo>
                  <a:lnTo>
                    <a:pt x="4715064" y="379092"/>
                  </a:lnTo>
                  <a:close/>
                </a:path>
              </a:pathLst>
            </a:custGeom>
            <a:solidFill>
              <a:srgbClr val="71B7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1116160" y="1545207"/>
              <a:ext cx="4684395" cy="376555"/>
            </a:xfrm>
            <a:custGeom>
              <a:avLst/>
              <a:gdLst/>
              <a:ahLst/>
              <a:cxnLst/>
              <a:rect l="l" t="t" r="r" b="b"/>
              <a:pathLst>
                <a:path w="4684395" h="376555">
                  <a:moveTo>
                    <a:pt x="4684164" y="375935"/>
                  </a:moveTo>
                  <a:lnTo>
                    <a:pt x="0" y="0"/>
                  </a:lnTo>
                  <a:lnTo>
                    <a:pt x="39388" y="0"/>
                  </a:lnTo>
                  <a:lnTo>
                    <a:pt x="4684164" y="372790"/>
                  </a:lnTo>
                  <a:lnTo>
                    <a:pt x="4684164" y="375935"/>
                  </a:lnTo>
                  <a:close/>
                </a:path>
              </a:pathLst>
            </a:custGeom>
            <a:solidFill>
              <a:srgbClr val="6CB6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1155563" y="1545207"/>
              <a:ext cx="4645025" cy="373380"/>
            </a:xfrm>
            <a:custGeom>
              <a:avLst/>
              <a:gdLst/>
              <a:ahLst/>
              <a:cxnLst/>
              <a:rect l="l" t="t" r="r" b="b"/>
              <a:pathLst>
                <a:path w="4645025" h="373380">
                  <a:moveTo>
                    <a:pt x="4644760" y="372778"/>
                  </a:moveTo>
                  <a:lnTo>
                    <a:pt x="0" y="0"/>
                  </a:lnTo>
                  <a:lnTo>
                    <a:pt x="39394" y="0"/>
                  </a:lnTo>
                  <a:lnTo>
                    <a:pt x="4644760" y="369634"/>
                  </a:lnTo>
                  <a:lnTo>
                    <a:pt x="4644760" y="372778"/>
                  </a:lnTo>
                  <a:close/>
                </a:path>
              </a:pathLst>
            </a:custGeom>
            <a:solidFill>
              <a:srgbClr val="67B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194976" y="1545207"/>
              <a:ext cx="4605655" cy="370205"/>
            </a:xfrm>
            <a:custGeom>
              <a:avLst/>
              <a:gdLst/>
              <a:ahLst/>
              <a:cxnLst/>
              <a:rect l="l" t="t" r="r" b="b"/>
              <a:pathLst>
                <a:path w="4605655" h="370205">
                  <a:moveTo>
                    <a:pt x="4605348" y="369618"/>
                  </a:moveTo>
                  <a:lnTo>
                    <a:pt x="0" y="0"/>
                  </a:lnTo>
                  <a:lnTo>
                    <a:pt x="39382" y="0"/>
                  </a:lnTo>
                  <a:lnTo>
                    <a:pt x="4605348" y="366477"/>
                  </a:lnTo>
                  <a:lnTo>
                    <a:pt x="4605348" y="369618"/>
                  </a:lnTo>
                  <a:close/>
                </a:path>
              </a:pathLst>
            </a:custGeom>
            <a:solidFill>
              <a:srgbClr val="63B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234378" y="1545207"/>
              <a:ext cx="4566285" cy="367030"/>
            </a:xfrm>
            <a:custGeom>
              <a:avLst/>
              <a:gdLst/>
              <a:ahLst/>
              <a:cxnLst/>
              <a:rect l="l" t="t" r="r" b="b"/>
              <a:pathLst>
                <a:path w="4566285" h="367030">
                  <a:moveTo>
                    <a:pt x="4565946" y="366461"/>
                  </a:moveTo>
                  <a:lnTo>
                    <a:pt x="0" y="0"/>
                  </a:lnTo>
                  <a:lnTo>
                    <a:pt x="39028" y="0"/>
                  </a:lnTo>
                  <a:lnTo>
                    <a:pt x="4565946" y="363318"/>
                  </a:lnTo>
                  <a:lnTo>
                    <a:pt x="4565946" y="366461"/>
                  </a:lnTo>
                  <a:close/>
                </a:path>
              </a:pathLst>
            </a:custGeom>
            <a:solidFill>
              <a:srgbClr val="5DB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273789" y="1545207"/>
              <a:ext cx="4526915" cy="363855"/>
            </a:xfrm>
            <a:custGeom>
              <a:avLst/>
              <a:gdLst/>
              <a:ahLst/>
              <a:cxnLst/>
              <a:rect l="l" t="t" r="r" b="b"/>
              <a:pathLst>
                <a:path w="4526915" h="363855">
                  <a:moveTo>
                    <a:pt x="4526534" y="363301"/>
                  </a:moveTo>
                  <a:lnTo>
                    <a:pt x="0" y="0"/>
                  </a:lnTo>
                  <a:lnTo>
                    <a:pt x="39018" y="0"/>
                  </a:lnTo>
                  <a:lnTo>
                    <a:pt x="4526534" y="360160"/>
                  </a:lnTo>
                  <a:lnTo>
                    <a:pt x="4526534" y="363301"/>
                  </a:lnTo>
                  <a:close/>
                </a:path>
              </a:pathLst>
            </a:custGeom>
            <a:solidFill>
              <a:srgbClr val="59B5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1313198" y="1545207"/>
              <a:ext cx="4487545" cy="360680"/>
            </a:xfrm>
            <a:custGeom>
              <a:avLst/>
              <a:gdLst/>
              <a:ahLst/>
              <a:cxnLst/>
              <a:rect l="l" t="t" r="r" b="b"/>
              <a:pathLst>
                <a:path w="4487545" h="360680">
                  <a:moveTo>
                    <a:pt x="4487126" y="360144"/>
                  </a:moveTo>
                  <a:lnTo>
                    <a:pt x="0" y="0"/>
                  </a:lnTo>
                  <a:lnTo>
                    <a:pt x="39021" y="0"/>
                  </a:lnTo>
                  <a:lnTo>
                    <a:pt x="4487126" y="357001"/>
                  </a:lnTo>
                  <a:lnTo>
                    <a:pt x="4487126" y="360144"/>
                  </a:lnTo>
                  <a:close/>
                </a:path>
              </a:pathLst>
            </a:custGeom>
            <a:solidFill>
              <a:srgbClr val="53B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352600" y="1545207"/>
              <a:ext cx="4448175" cy="357505"/>
            </a:xfrm>
            <a:custGeom>
              <a:avLst/>
              <a:gdLst/>
              <a:ahLst/>
              <a:cxnLst/>
              <a:rect l="l" t="t" r="r" b="b"/>
              <a:pathLst>
                <a:path w="4448175" h="357505">
                  <a:moveTo>
                    <a:pt x="4447724" y="356983"/>
                  </a:moveTo>
                  <a:lnTo>
                    <a:pt x="0" y="0"/>
                  </a:lnTo>
                  <a:lnTo>
                    <a:pt x="39027" y="0"/>
                  </a:lnTo>
                  <a:lnTo>
                    <a:pt x="4447724" y="353843"/>
                  </a:lnTo>
                  <a:lnTo>
                    <a:pt x="4447724" y="356983"/>
                  </a:lnTo>
                  <a:close/>
                </a:path>
              </a:pathLst>
            </a:custGeom>
            <a:solidFill>
              <a:srgbClr val="4CB4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391652" y="1545207"/>
              <a:ext cx="4408805" cy="354330"/>
            </a:xfrm>
            <a:custGeom>
              <a:avLst/>
              <a:gdLst/>
              <a:ahLst/>
              <a:cxnLst/>
              <a:rect l="l" t="t" r="r" b="b"/>
              <a:pathLst>
                <a:path w="4408805" h="354330">
                  <a:moveTo>
                    <a:pt x="4408671" y="353827"/>
                  </a:moveTo>
                  <a:lnTo>
                    <a:pt x="0" y="0"/>
                  </a:lnTo>
                  <a:lnTo>
                    <a:pt x="39373" y="0"/>
                  </a:lnTo>
                  <a:lnTo>
                    <a:pt x="4408671" y="350686"/>
                  </a:lnTo>
                  <a:lnTo>
                    <a:pt x="4408671" y="353827"/>
                  </a:lnTo>
                  <a:close/>
                </a:path>
              </a:pathLst>
            </a:custGeom>
            <a:solidFill>
              <a:srgbClr val="46B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431052" y="1545207"/>
              <a:ext cx="4369435" cy="351155"/>
            </a:xfrm>
            <a:custGeom>
              <a:avLst/>
              <a:gdLst/>
              <a:ahLst/>
              <a:cxnLst/>
              <a:rect l="l" t="t" r="r" b="b"/>
              <a:pathLst>
                <a:path w="4369435" h="351155">
                  <a:moveTo>
                    <a:pt x="4369271" y="350670"/>
                  </a:moveTo>
                  <a:lnTo>
                    <a:pt x="0" y="0"/>
                  </a:lnTo>
                  <a:lnTo>
                    <a:pt x="39381" y="0"/>
                  </a:lnTo>
                  <a:lnTo>
                    <a:pt x="4369271" y="347526"/>
                  </a:lnTo>
                  <a:lnTo>
                    <a:pt x="4369271" y="350670"/>
                  </a:lnTo>
                  <a:close/>
                </a:path>
              </a:pathLst>
            </a:custGeom>
            <a:solidFill>
              <a:srgbClr val="3EB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1470462" y="1545207"/>
              <a:ext cx="4330065" cy="347980"/>
            </a:xfrm>
            <a:custGeom>
              <a:avLst/>
              <a:gdLst/>
              <a:ahLst/>
              <a:cxnLst/>
              <a:rect l="l" t="t" r="r" b="b"/>
              <a:pathLst>
                <a:path w="4330065" h="347980">
                  <a:moveTo>
                    <a:pt x="4329861" y="347511"/>
                  </a:moveTo>
                  <a:lnTo>
                    <a:pt x="0" y="0"/>
                  </a:lnTo>
                  <a:lnTo>
                    <a:pt x="39368" y="0"/>
                  </a:lnTo>
                  <a:lnTo>
                    <a:pt x="4329861" y="344369"/>
                  </a:lnTo>
                  <a:lnTo>
                    <a:pt x="4329861" y="347511"/>
                  </a:lnTo>
                  <a:close/>
                </a:path>
              </a:pathLst>
            </a:custGeom>
            <a:solidFill>
              <a:srgbClr val="34B3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1509860" y="1545207"/>
              <a:ext cx="4290695" cy="344805"/>
            </a:xfrm>
            <a:custGeom>
              <a:avLst/>
              <a:gdLst/>
              <a:ahLst/>
              <a:cxnLst/>
              <a:rect l="l" t="t" r="r" b="b"/>
              <a:pathLst>
                <a:path w="4290695" h="344805">
                  <a:moveTo>
                    <a:pt x="4290463" y="344353"/>
                  </a:moveTo>
                  <a:lnTo>
                    <a:pt x="0" y="0"/>
                  </a:lnTo>
                  <a:lnTo>
                    <a:pt x="39036" y="0"/>
                  </a:lnTo>
                  <a:lnTo>
                    <a:pt x="4290463" y="341210"/>
                  </a:lnTo>
                  <a:lnTo>
                    <a:pt x="4290463" y="344353"/>
                  </a:lnTo>
                  <a:close/>
                </a:path>
              </a:pathLst>
            </a:custGeom>
            <a:solidFill>
              <a:srgbClr val="2BB2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1549269" y="1545207"/>
              <a:ext cx="4251325" cy="341630"/>
            </a:xfrm>
            <a:custGeom>
              <a:avLst/>
              <a:gdLst/>
              <a:ahLst/>
              <a:cxnLst/>
              <a:rect l="l" t="t" r="r" b="b"/>
              <a:pathLst>
                <a:path w="4251325" h="341630">
                  <a:moveTo>
                    <a:pt x="4251055" y="341194"/>
                  </a:moveTo>
                  <a:lnTo>
                    <a:pt x="0" y="0"/>
                  </a:lnTo>
                  <a:lnTo>
                    <a:pt x="39025" y="0"/>
                  </a:lnTo>
                  <a:lnTo>
                    <a:pt x="4251055" y="338053"/>
                  </a:lnTo>
                  <a:lnTo>
                    <a:pt x="4251055" y="341194"/>
                  </a:lnTo>
                  <a:close/>
                </a:path>
              </a:pathLst>
            </a:custGeom>
            <a:solidFill>
              <a:srgbClr val="1BB2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1588665" y="1545207"/>
              <a:ext cx="4211955" cy="338455"/>
            </a:xfrm>
            <a:custGeom>
              <a:avLst/>
              <a:gdLst/>
              <a:ahLst/>
              <a:cxnLst/>
              <a:rect l="l" t="t" r="r" b="b"/>
              <a:pathLst>
                <a:path w="4211955" h="338455">
                  <a:moveTo>
                    <a:pt x="4211659" y="338036"/>
                  </a:moveTo>
                  <a:lnTo>
                    <a:pt x="0" y="0"/>
                  </a:lnTo>
                  <a:lnTo>
                    <a:pt x="39037" y="0"/>
                  </a:lnTo>
                  <a:lnTo>
                    <a:pt x="4211659" y="334893"/>
                  </a:lnTo>
                  <a:lnTo>
                    <a:pt x="4211659" y="338036"/>
                  </a:lnTo>
                  <a:close/>
                </a:path>
              </a:pathLst>
            </a:custGeom>
            <a:solidFill>
              <a:srgbClr val="00B1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1628073" y="1545207"/>
              <a:ext cx="4172585" cy="335280"/>
            </a:xfrm>
            <a:custGeom>
              <a:avLst/>
              <a:gdLst/>
              <a:ahLst/>
              <a:cxnLst/>
              <a:rect l="l" t="t" r="r" b="b"/>
              <a:pathLst>
                <a:path w="4172585" h="335280">
                  <a:moveTo>
                    <a:pt x="4172251" y="334876"/>
                  </a:moveTo>
                  <a:lnTo>
                    <a:pt x="0" y="0"/>
                  </a:lnTo>
                  <a:lnTo>
                    <a:pt x="39025" y="0"/>
                  </a:lnTo>
                  <a:lnTo>
                    <a:pt x="4172251" y="331736"/>
                  </a:lnTo>
                  <a:lnTo>
                    <a:pt x="4172251" y="334876"/>
                  </a:lnTo>
                  <a:close/>
                </a:path>
              </a:pathLst>
            </a:custGeom>
            <a:solidFill>
              <a:srgbClr val="00B1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1667141" y="1545207"/>
              <a:ext cx="4133215" cy="332105"/>
            </a:xfrm>
            <a:custGeom>
              <a:avLst/>
              <a:gdLst/>
              <a:ahLst/>
              <a:cxnLst/>
              <a:rect l="l" t="t" r="r" b="b"/>
              <a:pathLst>
                <a:path w="4133215" h="332105">
                  <a:moveTo>
                    <a:pt x="4133183" y="331720"/>
                  </a:moveTo>
                  <a:lnTo>
                    <a:pt x="0" y="0"/>
                  </a:lnTo>
                  <a:lnTo>
                    <a:pt x="39358" y="0"/>
                  </a:lnTo>
                  <a:lnTo>
                    <a:pt x="4133183" y="328579"/>
                  </a:lnTo>
                  <a:lnTo>
                    <a:pt x="4133183" y="331720"/>
                  </a:lnTo>
                  <a:close/>
                </a:path>
              </a:pathLst>
            </a:custGeom>
            <a:solidFill>
              <a:srgbClr val="00B1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1706537" y="1545207"/>
              <a:ext cx="4093845" cy="328930"/>
            </a:xfrm>
            <a:custGeom>
              <a:avLst/>
              <a:gdLst/>
              <a:ahLst/>
              <a:cxnLst/>
              <a:rect l="l" t="t" r="r" b="b"/>
              <a:pathLst>
                <a:path w="4093845" h="328930">
                  <a:moveTo>
                    <a:pt x="4093787" y="328563"/>
                  </a:moveTo>
                  <a:lnTo>
                    <a:pt x="0" y="0"/>
                  </a:lnTo>
                  <a:lnTo>
                    <a:pt x="39042" y="0"/>
                  </a:lnTo>
                  <a:lnTo>
                    <a:pt x="4093787" y="325420"/>
                  </a:lnTo>
                  <a:lnTo>
                    <a:pt x="4093787" y="328563"/>
                  </a:lnTo>
                  <a:close/>
                </a:path>
              </a:pathLst>
            </a:custGeom>
            <a:solidFill>
              <a:srgbClr val="00B0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1745932" y="1545208"/>
              <a:ext cx="4054475" cy="325755"/>
            </a:xfrm>
            <a:custGeom>
              <a:avLst/>
              <a:gdLst/>
              <a:ahLst/>
              <a:cxnLst/>
              <a:rect l="l" t="t" r="r" b="b"/>
              <a:pathLst>
                <a:path w="4054475" h="325755">
                  <a:moveTo>
                    <a:pt x="4054386" y="322262"/>
                  </a:moveTo>
                  <a:lnTo>
                    <a:pt x="39039" y="0"/>
                  </a:lnTo>
                  <a:lnTo>
                    <a:pt x="0" y="0"/>
                  </a:lnTo>
                  <a:lnTo>
                    <a:pt x="4054386" y="325412"/>
                  </a:lnTo>
                  <a:lnTo>
                    <a:pt x="4054386" y="322262"/>
                  </a:lnTo>
                  <a:close/>
                </a:path>
                <a:path w="4054475" h="325755">
                  <a:moveTo>
                    <a:pt x="4054386" y="319112"/>
                  </a:moveTo>
                  <a:lnTo>
                    <a:pt x="78447" y="0"/>
                  </a:lnTo>
                  <a:lnTo>
                    <a:pt x="39395" y="0"/>
                  </a:lnTo>
                  <a:lnTo>
                    <a:pt x="4054386" y="322249"/>
                  </a:lnTo>
                  <a:lnTo>
                    <a:pt x="4054386" y="319112"/>
                  </a:lnTo>
                  <a:close/>
                </a:path>
              </a:pathLst>
            </a:custGeom>
            <a:solidFill>
              <a:srgbClr val="00B0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1824745" y="1545207"/>
              <a:ext cx="3975735" cy="319405"/>
            </a:xfrm>
            <a:custGeom>
              <a:avLst/>
              <a:gdLst/>
              <a:ahLst/>
              <a:cxnLst/>
              <a:rect l="l" t="t" r="r" b="b"/>
              <a:pathLst>
                <a:path w="3975735" h="319405">
                  <a:moveTo>
                    <a:pt x="3975578" y="319086"/>
                  </a:moveTo>
                  <a:lnTo>
                    <a:pt x="0" y="0"/>
                  </a:lnTo>
                  <a:lnTo>
                    <a:pt x="39030" y="0"/>
                  </a:lnTo>
                  <a:lnTo>
                    <a:pt x="3975578" y="315945"/>
                  </a:lnTo>
                  <a:lnTo>
                    <a:pt x="3975578" y="319086"/>
                  </a:lnTo>
                  <a:close/>
                </a:path>
              </a:pathLst>
            </a:custGeom>
            <a:solidFill>
              <a:srgbClr val="00AF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1864144" y="1545207"/>
              <a:ext cx="3936365" cy="316230"/>
            </a:xfrm>
            <a:custGeom>
              <a:avLst/>
              <a:gdLst/>
              <a:ahLst/>
              <a:cxnLst/>
              <a:rect l="l" t="t" r="r" b="b"/>
              <a:pathLst>
                <a:path w="3936365" h="316230">
                  <a:moveTo>
                    <a:pt x="3936180" y="315929"/>
                  </a:moveTo>
                  <a:lnTo>
                    <a:pt x="0" y="0"/>
                  </a:lnTo>
                  <a:lnTo>
                    <a:pt x="39039" y="0"/>
                  </a:lnTo>
                  <a:lnTo>
                    <a:pt x="3936180" y="312785"/>
                  </a:lnTo>
                  <a:lnTo>
                    <a:pt x="3936180" y="315929"/>
                  </a:lnTo>
                  <a:close/>
                </a:path>
              </a:pathLst>
            </a:custGeom>
            <a:solidFill>
              <a:srgbClr val="00AF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1903227" y="1545207"/>
              <a:ext cx="3897629" cy="313055"/>
            </a:xfrm>
            <a:custGeom>
              <a:avLst/>
              <a:gdLst/>
              <a:ahLst/>
              <a:cxnLst/>
              <a:rect l="l" t="t" r="r" b="b"/>
              <a:pathLst>
                <a:path w="3897629" h="313055">
                  <a:moveTo>
                    <a:pt x="3897097" y="312769"/>
                  </a:moveTo>
                  <a:lnTo>
                    <a:pt x="0" y="0"/>
                  </a:lnTo>
                  <a:lnTo>
                    <a:pt x="39352" y="0"/>
                  </a:lnTo>
                  <a:lnTo>
                    <a:pt x="3897097" y="309628"/>
                  </a:lnTo>
                  <a:lnTo>
                    <a:pt x="3897097" y="312769"/>
                  </a:lnTo>
                  <a:close/>
                </a:path>
              </a:pathLst>
            </a:custGeom>
            <a:solidFill>
              <a:srgbClr val="00AE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1942626" y="1545207"/>
              <a:ext cx="3858260" cy="309880"/>
            </a:xfrm>
            <a:custGeom>
              <a:avLst/>
              <a:gdLst/>
              <a:ahLst/>
              <a:cxnLst/>
              <a:rect l="l" t="t" r="r" b="b"/>
              <a:pathLst>
                <a:path w="3858260" h="309880">
                  <a:moveTo>
                    <a:pt x="3857698" y="309613"/>
                  </a:moveTo>
                  <a:lnTo>
                    <a:pt x="0" y="0"/>
                  </a:lnTo>
                  <a:lnTo>
                    <a:pt x="39344" y="0"/>
                  </a:lnTo>
                  <a:lnTo>
                    <a:pt x="3857698" y="306471"/>
                  </a:lnTo>
                  <a:lnTo>
                    <a:pt x="3857698" y="309613"/>
                  </a:lnTo>
                  <a:close/>
                </a:path>
              </a:pathLst>
            </a:custGeom>
            <a:solidFill>
              <a:srgbClr val="00AE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1982018" y="1545207"/>
              <a:ext cx="3818890" cy="306705"/>
            </a:xfrm>
            <a:custGeom>
              <a:avLst/>
              <a:gdLst/>
              <a:ahLst/>
              <a:cxnLst/>
              <a:rect l="l" t="t" r="r" b="b"/>
              <a:pathLst>
                <a:path w="3818890" h="306705">
                  <a:moveTo>
                    <a:pt x="3818306" y="306455"/>
                  </a:moveTo>
                  <a:lnTo>
                    <a:pt x="0" y="0"/>
                  </a:lnTo>
                  <a:lnTo>
                    <a:pt x="39049" y="0"/>
                  </a:lnTo>
                  <a:lnTo>
                    <a:pt x="3818306" y="303312"/>
                  </a:lnTo>
                  <a:lnTo>
                    <a:pt x="3818306" y="306455"/>
                  </a:lnTo>
                  <a:close/>
                </a:path>
              </a:pathLst>
            </a:custGeom>
            <a:solidFill>
              <a:srgbClr val="00AE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2021424" y="1545207"/>
              <a:ext cx="3779520" cy="303530"/>
            </a:xfrm>
            <a:custGeom>
              <a:avLst/>
              <a:gdLst/>
              <a:ahLst/>
              <a:cxnLst/>
              <a:rect l="l" t="t" r="r" b="b"/>
              <a:pathLst>
                <a:path w="3779520" h="303530">
                  <a:moveTo>
                    <a:pt x="3778900" y="303295"/>
                  </a:moveTo>
                  <a:lnTo>
                    <a:pt x="0" y="0"/>
                  </a:lnTo>
                  <a:lnTo>
                    <a:pt x="39035" y="0"/>
                  </a:lnTo>
                  <a:lnTo>
                    <a:pt x="3778900" y="300155"/>
                  </a:lnTo>
                  <a:lnTo>
                    <a:pt x="3778900" y="303295"/>
                  </a:lnTo>
                  <a:close/>
                </a:path>
              </a:pathLst>
            </a:custGeom>
            <a:solidFill>
              <a:srgbClr val="00AD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2060812" y="1545207"/>
              <a:ext cx="3739515" cy="300355"/>
            </a:xfrm>
            <a:custGeom>
              <a:avLst/>
              <a:gdLst/>
              <a:ahLst/>
              <a:cxnLst/>
              <a:rect l="l" t="t" r="r" b="b"/>
              <a:pathLst>
                <a:path w="3739515" h="300355">
                  <a:moveTo>
                    <a:pt x="3739511" y="300138"/>
                  </a:moveTo>
                  <a:lnTo>
                    <a:pt x="0" y="0"/>
                  </a:lnTo>
                  <a:lnTo>
                    <a:pt x="39050" y="0"/>
                  </a:lnTo>
                  <a:lnTo>
                    <a:pt x="3739511" y="296995"/>
                  </a:lnTo>
                  <a:lnTo>
                    <a:pt x="3739511" y="300138"/>
                  </a:lnTo>
                  <a:close/>
                </a:path>
              </a:pathLst>
            </a:custGeom>
            <a:solidFill>
              <a:srgbClr val="00AD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2100211" y="1545208"/>
              <a:ext cx="3700145" cy="297180"/>
            </a:xfrm>
            <a:custGeom>
              <a:avLst/>
              <a:gdLst/>
              <a:ahLst/>
              <a:cxnLst/>
              <a:rect l="l" t="t" r="r" b="b"/>
              <a:pathLst>
                <a:path w="3700145" h="297180">
                  <a:moveTo>
                    <a:pt x="3700107" y="293839"/>
                  </a:moveTo>
                  <a:lnTo>
                    <a:pt x="39039" y="0"/>
                  </a:lnTo>
                  <a:lnTo>
                    <a:pt x="0" y="0"/>
                  </a:lnTo>
                  <a:lnTo>
                    <a:pt x="3700107" y="296989"/>
                  </a:lnTo>
                  <a:lnTo>
                    <a:pt x="3700107" y="293839"/>
                  </a:lnTo>
                  <a:close/>
                </a:path>
                <a:path w="3700145" h="297180">
                  <a:moveTo>
                    <a:pt x="3700107" y="290690"/>
                  </a:moveTo>
                  <a:lnTo>
                    <a:pt x="78435" y="0"/>
                  </a:lnTo>
                  <a:lnTo>
                    <a:pt x="39090" y="0"/>
                  </a:lnTo>
                  <a:lnTo>
                    <a:pt x="3700107" y="293827"/>
                  </a:lnTo>
                  <a:lnTo>
                    <a:pt x="3700107" y="290690"/>
                  </a:lnTo>
                  <a:close/>
                </a:path>
              </a:pathLst>
            </a:custGeom>
            <a:solidFill>
              <a:srgbClr val="00A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2178703" y="1545207"/>
              <a:ext cx="3622040" cy="290830"/>
            </a:xfrm>
            <a:custGeom>
              <a:avLst/>
              <a:gdLst/>
              <a:ahLst/>
              <a:cxnLst/>
              <a:rect l="l" t="t" r="r" b="b"/>
              <a:pathLst>
                <a:path w="3622040" h="290830">
                  <a:moveTo>
                    <a:pt x="3621620" y="290665"/>
                  </a:moveTo>
                  <a:lnTo>
                    <a:pt x="0" y="0"/>
                  </a:lnTo>
                  <a:lnTo>
                    <a:pt x="39346" y="0"/>
                  </a:lnTo>
                  <a:lnTo>
                    <a:pt x="3621620" y="287521"/>
                  </a:lnTo>
                  <a:lnTo>
                    <a:pt x="3621620" y="290665"/>
                  </a:lnTo>
                  <a:close/>
                </a:path>
              </a:pathLst>
            </a:custGeom>
            <a:solidFill>
              <a:srgbClr val="00A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2218106" y="1545207"/>
              <a:ext cx="3582670" cy="287655"/>
            </a:xfrm>
            <a:custGeom>
              <a:avLst/>
              <a:gdLst/>
              <a:ahLst/>
              <a:cxnLst/>
              <a:rect l="l" t="t" r="r" b="b"/>
              <a:pathLst>
                <a:path w="3582670" h="287655">
                  <a:moveTo>
                    <a:pt x="3582217" y="287505"/>
                  </a:moveTo>
                  <a:lnTo>
                    <a:pt x="0" y="0"/>
                  </a:lnTo>
                  <a:lnTo>
                    <a:pt x="39330" y="0"/>
                  </a:lnTo>
                  <a:lnTo>
                    <a:pt x="3582217" y="284364"/>
                  </a:lnTo>
                  <a:lnTo>
                    <a:pt x="3582217" y="287505"/>
                  </a:lnTo>
                  <a:close/>
                </a:path>
              </a:pathLst>
            </a:custGeom>
            <a:solidFill>
              <a:srgbClr val="00A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2257495" y="1545207"/>
              <a:ext cx="3543300" cy="284480"/>
            </a:xfrm>
            <a:custGeom>
              <a:avLst/>
              <a:gdLst/>
              <a:ahLst/>
              <a:cxnLst/>
              <a:rect l="l" t="t" r="r" b="b"/>
              <a:pathLst>
                <a:path w="3543300" h="284480">
                  <a:moveTo>
                    <a:pt x="3542829" y="284348"/>
                  </a:moveTo>
                  <a:lnTo>
                    <a:pt x="0" y="0"/>
                  </a:lnTo>
                  <a:lnTo>
                    <a:pt x="39056" y="0"/>
                  </a:lnTo>
                  <a:lnTo>
                    <a:pt x="3542829" y="281205"/>
                  </a:lnTo>
                  <a:lnTo>
                    <a:pt x="3542829" y="284348"/>
                  </a:lnTo>
                  <a:close/>
                </a:path>
              </a:pathLst>
            </a:custGeom>
            <a:solidFill>
              <a:srgbClr val="00AD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2296896" y="1545208"/>
              <a:ext cx="3503929" cy="281305"/>
            </a:xfrm>
            <a:custGeom>
              <a:avLst/>
              <a:gdLst/>
              <a:ahLst/>
              <a:cxnLst/>
              <a:rect l="l" t="t" r="r" b="b"/>
              <a:pathLst>
                <a:path w="3503929" h="281305">
                  <a:moveTo>
                    <a:pt x="3503422" y="276453"/>
                  </a:moveTo>
                  <a:lnTo>
                    <a:pt x="58940" y="0"/>
                  </a:lnTo>
                  <a:lnTo>
                    <a:pt x="39039" y="0"/>
                  </a:lnTo>
                  <a:lnTo>
                    <a:pt x="19875" y="0"/>
                  </a:lnTo>
                  <a:lnTo>
                    <a:pt x="0" y="0"/>
                  </a:lnTo>
                  <a:lnTo>
                    <a:pt x="3503422" y="281190"/>
                  </a:lnTo>
                  <a:lnTo>
                    <a:pt x="3503422" y="279603"/>
                  </a:lnTo>
                  <a:lnTo>
                    <a:pt x="3503422" y="278053"/>
                  </a:lnTo>
                  <a:lnTo>
                    <a:pt x="3503422" y="276453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2356241" y="1545207"/>
              <a:ext cx="3444240" cy="276860"/>
            </a:xfrm>
            <a:custGeom>
              <a:avLst/>
              <a:gdLst/>
              <a:ahLst/>
              <a:cxnLst/>
              <a:rect l="l" t="t" r="r" b="b"/>
              <a:pathLst>
                <a:path w="3444240" h="276860">
                  <a:moveTo>
                    <a:pt x="3444082" y="276420"/>
                  </a:moveTo>
                  <a:lnTo>
                    <a:pt x="0" y="0"/>
                  </a:lnTo>
                  <a:lnTo>
                    <a:pt x="39049" y="0"/>
                  </a:lnTo>
                  <a:lnTo>
                    <a:pt x="3444082" y="273280"/>
                  </a:lnTo>
                  <a:lnTo>
                    <a:pt x="3444082" y="276420"/>
                  </a:lnTo>
                  <a:close/>
                </a:path>
              </a:pathLst>
            </a:custGeom>
            <a:solidFill>
              <a:srgbClr val="00AE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2395707" y="1545207"/>
              <a:ext cx="3404870" cy="273685"/>
            </a:xfrm>
            <a:custGeom>
              <a:avLst/>
              <a:gdLst/>
              <a:ahLst/>
              <a:cxnLst/>
              <a:rect l="l" t="t" r="r" b="b"/>
              <a:pathLst>
                <a:path w="3404870" h="273685">
                  <a:moveTo>
                    <a:pt x="3404616" y="273244"/>
                  </a:moveTo>
                  <a:lnTo>
                    <a:pt x="0" y="0"/>
                  </a:lnTo>
                  <a:lnTo>
                    <a:pt x="39326" y="0"/>
                  </a:lnTo>
                  <a:lnTo>
                    <a:pt x="3404616" y="270103"/>
                  </a:lnTo>
                  <a:lnTo>
                    <a:pt x="3404616" y="273244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2435451" y="1545207"/>
              <a:ext cx="3365500" cy="270510"/>
            </a:xfrm>
            <a:custGeom>
              <a:avLst/>
              <a:gdLst/>
              <a:ahLst/>
              <a:cxnLst/>
              <a:rect l="l" t="t" r="r" b="b"/>
              <a:pathLst>
                <a:path w="3365500" h="270510">
                  <a:moveTo>
                    <a:pt x="3364873" y="270067"/>
                  </a:moveTo>
                  <a:lnTo>
                    <a:pt x="0" y="0"/>
                  </a:lnTo>
                  <a:lnTo>
                    <a:pt x="39050" y="0"/>
                  </a:lnTo>
                  <a:lnTo>
                    <a:pt x="3364873" y="266927"/>
                  </a:lnTo>
                  <a:lnTo>
                    <a:pt x="3364873" y="270067"/>
                  </a:lnTo>
                  <a:close/>
                </a:path>
              </a:pathLst>
            </a:custGeom>
            <a:solidFill>
              <a:srgbClr val="00B1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2474916" y="1545207"/>
              <a:ext cx="3325495" cy="267335"/>
            </a:xfrm>
            <a:custGeom>
              <a:avLst/>
              <a:gdLst/>
              <a:ahLst/>
              <a:cxnLst/>
              <a:rect l="l" t="t" r="r" b="b"/>
              <a:pathLst>
                <a:path w="3325495" h="267335">
                  <a:moveTo>
                    <a:pt x="3325407" y="266892"/>
                  </a:moveTo>
                  <a:lnTo>
                    <a:pt x="0" y="0"/>
                  </a:lnTo>
                  <a:lnTo>
                    <a:pt x="39318" y="0"/>
                  </a:lnTo>
                  <a:lnTo>
                    <a:pt x="3325407" y="263750"/>
                  </a:lnTo>
                  <a:lnTo>
                    <a:pt x="3325407" y="266892"/>
                  </a:lnTo>
                  <a:close/>
                </a:path>
              </a:pathLst>
            </a:custGeom>
            <a:solidFill>
              <a:srgbClr val="00B2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2514656" y="1545207"/>
              <a:ext cx="3286125" cy="264160"/>
            </a:xfrm>
            <a:custGeom>
              <a:avLst/>
              <a:gdLst/>
              <a:ahLst/>
              <a:cxnLst/>
              <a:rect l="l" t="t" r="r" b="b"/>
              <a:pathLst>
                <a:path w="3286125" h="264160">
                  <a:moveTo>
                    <a:pt x="3285668" y="263715"/>
                  </a:moveTo>
                  <a:lnTo>
                    <a:pt x="0" y="0"/>
                  </a:lnTo>
                  <a:lnTo>
                    <a:pt x="39047" y="0"/>
                  </a:lnTo>
                  <a:lnTo>
                    <a:pt x="3285668" y="260574"/>
                  </a:lnTo>
                  <a:lnTo>
                    <a:pt x="3285668" y="263715"/>
                  </a:lnTo>
                  <a:close/>
                </a:path>
              </a:pathLst>
            </a:custGeom>
            <a:solidFill>
              <a:srgbClr val="00B3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2554113" y="1545207"/>
              <a:ext cx="3246755" cy="260985"/>
            </a:xfrm>
            <a:custGeom>
              <a:avLst/>
              <a:gdLst/>
              <a:ahLst/>
              <a:cxnLst/>
              <a:rect l="l" t="t" r="r" b="b"/>
              <a:pathLst>
                <a:path w="3246754" h="260985">
                  <a:moveTo>
                    <a:pt x="3246210" y="260542"/>
                  </a:moveTo>
                  <a:lnTo>
                    <a:pt x="0" y="0"/>
                  </a:lnTo>
                  <a:lnTo>
                    <a:pt x="39061" y="0"/>
                  </a:lnTo>
                  <a:lnTo>
                    <a:pt x="3246210" y="257398"/>
                  </a:lnTo>
                  <a:lnTo>
                    <a:pt x="3246210" y="260542"/>
                  </a:lnTo>
                  <a:close/>
                </a:path>
              </a:pathLst>
            </a:custGeom>
            <a:solidFill>
              <a:srgbClr val="00B5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2593579" y="1545207"/>
              <a:ext cx="3206750" cy="257810"/>
            </a:xfrm>
            <a:custGeom>
              <a:avLst/>
              <a:gdLst/>
              <a:ahLst/>
              <a:cxnLst/>
              <a:rect l="l" t="t" r="r" b="b"/>
              <a:pathLst>
                <a:path w="3206750" h="257810">
                  <a:moveTo>
                    <a:pt x="3206745" y="257366"/>
                  </a:moveTo>
                  <a:lnTo>
                    <a:pt x="0" y="0"/>
                  </a:lnTo>
                  <a:lnTo>
                    <a:pt x="39328" y="0"/>
                  </a:lnTo>
                  <a:lnTo>
                    <a:pt x="3206745" y="254222"/>
                  </a:lnTo>
                  <a:lnTo>
                    <a:pt x="3206745" y="257366"/>
                  </a:lnTo>
                  <a:close/>
                </a:path>
              </a:pathLst>
            </a:custGeom>
            <a:solidFill>
              <a:srgbClr val="00B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2633313" y="1545207"/>
              <a:ext cx="3167380" cy="254635"/>
            </a:xfrm>
            <a:custGeom>
              <a:avLst/>
              <a:gdLst/>
              <a:ahLst/>
              <a:cxnLst/>
              <a:rect l="l" t="t" r="r" b="b"/>
              <a:pathLst>
                <a:path w="3167379" h="254635">
                  <a:moveTo>
                    <a:pt x="3167010" y="254189"/>
                  </a:moveTo>
                  <a:lnTo>
                    <a:pt x="0" y="0"/>
                  </a:lnTo>
                  <a:lnTo>
                    <a:pt x="39066" y="0"/>
                  </a:lnTo>
                  <a:lnTo>
                    <a:pt x="3167010" y="251046"/>
                  </a:lnTo>
                  <a:lnTo>
                    <a:pt x="3167010" y="254189"/>
                  </a:lnTo>
                  <a:close/>
                </a:path>
              </a:pathLst>
            </a:custGeom>
            <a:solidFill>
              <a:srgbClr val="00B7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2672787" y="1545207"/>
              <a:ext cx="3128010" cy="251460"/>
            </a:xfrm>
            <a:custGeom>
              <a:avLst/>
              <a:gdLst/>
              <a:ahLst/>
              <a:cxnLst/>
              <a:rect l="l" t="t" r="r" b="b"/>
              <a:pathLst>
                <a:path w="3128010" h="251460">
                  <a:moveTo>
                    <a:pt x="3127537" y="251013"/>
                  </a:moveTo>
                  <a:lnTo>
                    <a:pt x="0" y="0"/>
                  </a:lnTo>
                  <a:lnTo>
                    <a:pt x="39323" y="0"/>
                  </a:lnTo>
                  <a:lnTo>
                    <a:pt x="3127537" y="247869"/>
                  </a:lnTo>
                  <a:lnTo>
                    <a:pt x="3127537" y="251013"/>
                  </a:lnTo>
                  <a:close/>
                </a:path>
              </a:pathLst>
            </a:custGeom>
            <a:solidFill>
              <a:srgbClr val="00B9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2712514" y="1545207"/>
              <a:ext cx="3088005" cy="248285"/>
            </a:xfrm>
            <a:custGeom>
              <a:avLst/>
              <a:gdLst/>
              <a:ahLst/>
              <a:cxnLst/>
              <a:rect l="l" t="t" r="r" b="b"/>
              <a:pathLst>
                <a:path w="3088004" h="248285">
                  <a:moveTo>
                    <a:pt x="3087810" y="247836"/>
                  </a:moveTo>
                  <a:lnTo>
                    <a:pt x="0" y="0"/>
                  </a:lnTo>
                  <a:lnTo>
                    <a:pt x="39052" y="0"/>
                  </a:lnTo>
                  <a:lnTo>
                    <a:pt x="3087810" y="244696"/>
                  </a:lnTo>
                  <a:lnTo>
                    <a:pt x="3087810" y="247836"/>
                  </a:lnTo>
                  <a:close/>
                </a:path>
              </a:pathLst>
            </a:custGeom>
            <a:solidFill>
              <a:srgbClr val="00BA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2751992" y="1545207"/>
              <a:ext cx="3048635" cy="245110"/>
            </a:xfrm>
            <a:custGeom>
              <a:avLst/>
              <a:gdLst/>
              <a:ahLst/>
              <a:cxnLst/>
              <a:rect l="l" t="t" r="r" b="b"/>
              <a:pathLst>
                <a:path w="3048635" h="245110">
                  <a:moveTo>
                    <a:pt x="3048331" y="244659"/>
                  </a:moveTo>
                  <a:lnTo>
                    <a:pt x="0" y="0"/>
                  </a:lnTo>
                  <a:lnTo>
                    <a:pt x="39051" y="0"/>
                  </a:lnTo>
                  <a:lnTo>
                    <a:pt x="3048331" y="241519"/>
                  </a:lnTo>
                  <a:lnTo>
                    <a:pt x="3048331" y="244659"/>
                  </a:lnTo>
                  <a:close/>
                </a:path>
              </a:pathLst>
            </a:custGeom>
            <a:solidFill>
              <a:srgbClr val="00BB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2791467" y="1545207"/>
              <a:ext cx="3009265" cy="241935"/>
            </a:xfrm>
            <a:custGeom>
              <a:avLst/>
              <a:gdLst/>
              <a:ahLst/>
              <a:cxnLst/>
              <a:rect l="l" t="t" r="r" b="b"/>
              <a:pathLst>
                <a:path w="3009265" h="241935">
                  <a:moveTo>
                    <a:pt x="3008857" y="241484"/>
                  </a:moveTo>
                  <a:lnTo>
                    <a:pt x="0" y="0"/>
                  </a:lnTo>
                  <a:lnTo>
                    <a:pt x="39302" y="0"/>
                  </a:lnTo>
                  <a:lnTo>
                    <a:pt x="3008857" y="238342"/>
                  </a:lnTo>
                  <a:lnTo>
                    <a:pt x="3008857" y="241484"/>
                  </a:lnTo>
                  <a:close/>
                </a:path>
              </a:pathLst>
            </a:custGeom>
            <a:solidFill>
              <a:srgbClr val="00BD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2831192" y="1545207"/>
              <a:ext cx="2969260" cy="238760"/>
            </a:xfrm>
            <a:custGeom>
              <a:avLst/>
              <a:gdLst/>
              <a:ahLst/>
              <a:cxnLst/>
              <a:rect l="l" t="t" r="r" b="b"/>
              <a:pathLst>
                <a:path w="2969260" h="238760">
                  <a:moveTo>
                    <a:pt x="2969131" y="238307"/>
                  </a:moveTo>
                  <a:lnTo>
                    <a:pt x="0" y="0"/>
                  </a:lnTo>
                  <a:lnTo>
                    <a:pt x="39052" y="0"/>
                  </a:lnTo>
                  <a:lnTo>
                    <a:pt x="2969131" y="235167"/>
                  </a:lnTo>
                  <a:lnTo>
                    <a:pt x="2969131" y="238307"/>
                  </a:lnTo>
                  <a:close/>
                </a:path>
              </a:pathLst>
            </a:custGeom>
            <a:solidFill>
              <a:srgbClr val="00BE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2870672" y="1545207"/>
              <a:ext cx="2929890" cy="235585"/>
            </a:xfrm>
            <a:custGeom>
              <a:avLst/>
              <a:gdLst/>
              <a:ahLst/>
              <a:cxnLst/>
              <a:rect l="l" t="t" r="r" b="b"/>
              <a:pathLst>
                <a:path w="2929890" h="235585">
                  <a:moveTo>
                    <a:pt x="2929652" y="235131"/>
                  </a:moveTo>
                  <a:lnTo>
                    <a:pt x="0" y="0"/>
                  </a:lnTo>
                  <a:lnTo>
                    <a:pt x="39294" y="0"/>
                  </a:lnTo>
                  <a:lnTo>
                    <a:pt x="2929652" y="231990"/>
                  </a:lnTo>
                  <a:lnTo>
                    <a:pt x="2929652" y="235131"/>
                  </a:lnTo>
                  <a:close/>
                </a:path>
              </a:pathLst>
            </a:custGeom>
            <a:solidFill>
              <a:srgbClr val="00BF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2910373" y="1545207"/>
              <a:ext cx="2890520" cy="232410"/>
            </a:xfrm>
            <a:custGeom>
              <a:avLst/>
              <a:gdLst/>
              <a:ahLst/>
              <a:cxnLst/>
              <a:rect l="l" t="t" r="r" b="b"/>
              <a:pathLst>
                <a:path w="2890520" h="232410">
                  <a:moveTo>
                    <a:pt x="2889951" y="231957"/>
                  </a:moveTo>
                  <a:lnTo>
                    <a:pt x="0" y="0"/>
                  </a:lnTo>
                  <a:lnTo>
                    <a:pt x="39073" y="0"/>
                  </a:lnTo>
                  <a:lnTo>
                    <a:pt x="2889951" y="228814"/>
                  </a:lnTo>
                  <a:lnTo>
                    <a:pt x="2889951" y="231957"/>
                  </a:lnTo>
                  <a:close/>
                </a:path>
              </a:pathLst>
            </a:custGeom>
            <a:solidFill>
              <a:srgbClr val="00C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2949854" y="1545207"/>
              <a:ext cx="2850515" cy="229235"/>
            </a:xfrm>
            <a:custGeom>
              <a:avLst/>
              <a:gdLst/>
              <a:ahLst/>
              <a:cxnLst/>
              <a:rect l="l" t="t" r="r" b="b"/>
              <a:pathLst>
                <a:path w="2850515" h="229235">
                  <a:moveTo>
                    <a:pt x="2850470" y="228781"/>
                  </a:moveTo>
                  <a:lnTo>
                    <a:pt x="0" y="0"/>
                  </a:lnTo>
                  <a:lnTo>
                    <a:pt x="39070" y="0"/>
                  </a:lnTo>
                  <a:lnTo>
                    <a:pt x="2850470" y="225638"/>
                  </a:lnTo>
                  <a:lnTo>
                    <a:pt x="2850470" y="228781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2989337" y="1545207"/>
              <a:ext cx="2811145" cy="226060"/>
            </a:xfrm>
            <a:custGeom>
              <a:avLst/>
              <a:gdLst/>
              <a:ahLst/>
              <a:cxnLst/>
              <a:rect l="l" t="t" r="r" b="b"/>
              <a:pathLst>
                <a:path w="2811145" h="226060">
                  <a:moveTo>
                    <a:pt x="2810987" y="225605"/>
                  </a:moveTo>
                  <a:lnTo>
                    <a:pt x="0" y="0"/>
                  </a:lnTo>
                  <a:lnTo>
                    <a:pt x="39304" y="0"/>
                  </a:lnTo>
                  <a:lnTo>
                    <a:pt x="2810987" y="222461"/>
                  </a:lnTo>
                  <a:lnTo>
                    <a:pt x="2810987" y="225605"/>
                  </a:lnTo>
                  <a:close/>
                </a:path>
              </a:pathLst>
            </a:custGeom>
            <a:solidFill>
              <a:srgbClr val="23C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3029050" y="1545207"/>
              <a:ext cx="2771775" cy="222885"/>
            </a:xfrm>
            <a:custGeom>
              <a:avLst/>
              <a:gdLst/>
              <a:ahLst/>
              <a:cxnLst/>
              <a:rect l="l" t="t" r="r" b="b"/>
              <a:pathLst>
                <a:path w="2771775" h="222885">
                  <a:moveTo>
                    <a:pt x="2771274" y="222428"/>
                  </a:moveTo>
                  <a:lnTo>
                    <a:pt x="0" y="0"/>
                  </a:lnTo>
                  <a:lnTo>
                    <a:pt x="39075" y="0"/>
                  </a:lnTo>
                  <a:lnTo>
                    <a:pt x="2771274" y="219285"/>
                  </a:lnTo>
                  <a:lnTo>
                    <a:pt x="2771274" y="222428"/>
                  </a:lnTo>
                  <a:close/>
                </a:path>
              </a:pathLst>
            </a:custGeom>
            <a:solidFill>
              <a:srgbClr val="36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3068551" y="1545207"/>
              <a:ext cx="2731770" cy="219710"/>
            </a:xfrm>
            <a:custGeom>
              <a:avLst/>
              <a:gdLst/>
              <a:ahLst/>
              <a:cxnLst/>
              <a:rect l="l" t="t" r="r" b="b"/>
              <a:pathLst>
                <a:path w="2731770" h="219710">
                  <a:moveTo>
                    <a:pt x="2731773" y="219249"/>
                  </a:moveTo>
                  <a:lnTo>
                    <a:pt x="0" y="0"/>
                  </a:lnTo>
                  <a:lnTo>
                    <a:pt x="39062" y="0"/>
                  </a:lnTo>
                  <a:lnTo>
                    <a:pt x="2731773" y="216109"/>
                  </a:lnTo>
                  <a:lnTo>
                    <a:pt x="2731773" y="219249"/>
                  </a:lnTo>
                  <a:close/>
                </a:path>
              </a:pathLst>
            </a:custGeom>
            <a:solidFill>
              <a:srgbClr val="42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3108247" y="1545207"/>
              <a:ext cx="2692400" cy="216535"/>
            </a:xfrm>
            <a:custGeom>
              <a:avLst/>
              <a:gdLst/>
              <a:ahLst/>
              <a:cxnLst/>
              <a:rect l="l" t="t" r="r" b="b"/>
              <a:pathLst>
                <a:path w="2692400" h="216535">
                  <a:moveTo>
                    <a:pt x="2692076" y="216075"/>
                  </a:moveTo>
                  <a:lnTo>
                    <a:pt x="0" y="0"/>
                  </a:lnTo>
                  <a:lnTo>
                    <a:pt x="39077" y="0"/>
                  </a:lnTo>
                  <a:lnTo>
                    <a:pt x="2692076" y="212932"/>
                  </a:lnTo>
                  <a:lnTo>
                    <a:pt x="2692076" y="216075"/>
                  </a:lnTo>
                  <a:close/>
                </a:path>
              </a:pathLst>
            </a:custGeom>
            <a:solidFill>
              <a:srgbClr val="4C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3147745" y="1545207"/>
              <a:ext cx="2653030" cy="213360"/>
            </a:xfrm>
            <a:custGeom>
              <a:avLst/>
              <a:gdLst/>
              <a:ahLst/>
              <a:cxnLst/>
              <a:rect l="l" t="t" r="r" b="b"/>
              <a:pathLst>
                <a:path w="2653029" h="213360">
                  <a:moveTo>
                    <a:pt x="2652579" y="212896"/>
                  </a:moveTo>
                  <a:lnTo>
                    <a:pt x="0" y="0"/>
                  </a:lnTo>
                  <a:lnTo>
                    <a:pt x="39065" y="0"/>
                  </a:lnTo>
                  <a:lnTo>
                    <a:pt x="2652579" y="209756"/>
                  </a:lnTo>
                  <a:lnTo>
                    <a:pt x="2652579" y="212896"/>
                  </a:lnTo>
                  <a:close/>
                </a:path>
              </a:pathLst>
            </a:custGeom>
            <a:solidFill>
              <a:srgbClr val="56C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3187218" y="1545207"/>
              <a:ext cx="2613660" cy="210185"/>
            </a:xfrm>
            <a:custGeom>
              <a:avLst/>
              <a:gdLst/>
              <a:ahLst/>
              <a:cxnLst/>
              <a:rect l="l" t="t" r="r" b="b"/>
              <a:pathLst>
                <a:path w="2613660" h="210185">
                  <a:moveTo>
                    <a:pt x="2613106" y="209723"/>
                  </a:moveTo>
                  <a:lnTo>
                    <a:pt x="0" y="0"/>
                  </a:lnTo>
                  <a:lnTo>
                    <a:pt x="39300" y="0"/>
                  </a:lnTo>
                  <a:lnTo>
                    <a:pt x="2613106" y="206579"/>
                  </a:lnTo>
                  <a:lnTo>
                    <a:pt x="2613106" y="209723"/>
                  </a:lnTo>
                  <a:close/>
                </a:path>
              </a:pathLst>
            </a:custGeom>
            <a:solidFill>
              <a:srgbClr val="5EC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3226942" y="1545207"/>
              <a:ext cx="2573655" cy="207010"/>
            </a:xfrm>
            <a:custGeom>
              <a:avLst/>
              <a:gdLst/>
              <a:ahLst/>
              <a:cxnLst/>
              <a:rect l="l" t="t" r="r" b="b"/>
              <a:pathLst>
                <a:path w="2573654" h="207010">
                  <a:moveTo>
                    <a:pt x="2573381" y="206543"/>
                  </a:moveTo>
                  <a:lnTo>
                    <a:pt x="0" y="0"/>
                  </a:lnTo>
                  <a:lnTo>
                    <a:pt x="39066" y="0"/>
                  </a:lnTo>
                  <a:lnTo>
                    <a:pt x="2573381" y="203403"/>
                  </a:lnTo>
                  <a:lnTo>
                    <a:pt x="2573381" y="206543"/>
                  </a:lnTo>
                  <a:close/>
                </a:path>
              </a:pathLst>
            </a:custGeom>
            <a:solidFill>
              <a:srgbClr val="66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3266416" y="1545207"/>
              <a:ext cx="2534285" cy="203835"/>
            </a:xfrm>
            <a:custGeom>
              <a:avLst/>
              <a:gdLst/>
              <a:ahLst/>
              <a:cxnLst/>
              <a:rect l="l" t="t" r="r" b="b"/>
              <a:pathLst>
                <a:path w="2534285" h="203835">
                  <a:moveTo>
                    <a:pt x="2533907" y="203370"/>
                  </a:moveTo>
                  <a:lnTo>
                    <a:pt x="0" y="0"/>
                  </a:lnTo>
                  <a:lnTo>
                    <a:pt x="39085" y="0"/>
                  </a:lnTo>
                  <a:lnTo>
                    <a:pt x="2533907" y="200227"/>
                  </a:lnTo>
                  <a:lnTo>
                    <a:pt x="2533907" y="203370"/>
                  </a:lnTo>
                  <a:close/>
                </a:path>
              </a:pathLst>
            </a:custGeom>
            <a:solidFill>
              <a:srgbClr val="6C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3306133" y="1545207"/>
              <a:ext cx="2494280" cy="200660"/>
            </a:xfrm>
            <a:custGeom>
              <a:avLst/>
              <a:gdLst/>
              <a:ahLst/>
              <a:cxnLst/>
              <a:rect l="l" t="t" r="r" b="b"/>
              <a:pathLst>
                <a:path w="2494279" h="200660">
                  <a:moveTo>
                    <a:pt x="2494190" y="200191"/>
                  </a:moveTo>
                  <a:lnTo>
                    <a:pt x="0" y="0"/>
                  </a:lnTo>
                  <a:lnTo>
                    <a:pt x="39066" y="0"/>
                  </a:lnTo>
                  <a:lnTo>
                    <a:pt x="2494190" y="197050"/>
                  </a:lnTo>
                  <a:lnTo>
                    <a:pt x="2494190" y="200191"/>
                  </a:lnTo>
                  <a:close/>
                </a:path>
              </a:pathLst>
            </a:custGeom>
            <a:solidFill>
              <a:srgbClr val="75D1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3345626" y="1545207"/>
              <a:ext cx="2454910" cy="197485"/>
            </a:xfrm>
            <a:custGeom>
              <a:avLst/>
              <a:gdLst/>
              <a:ahLst/>
              <a:cxnLst/>
              <a:rect l="l" t="t" r="r" b="b"/>
              <a:pathLst>
                <a:path w="2454910" h="197485">
                  <a:moveTo>
                    <a:pt x="2454698" y="197015"/>
                  </a:moveTo>
                  <a:lnTo>
                    <a:pt x="0" y="0"/>
                  </a:lnTo>
                  <a:lnTo>
                    <a:pt x="39068" y="0"/>
                  </a:lnTo>
                  <a:lnTo>
                    <a:pt x="2454698" y="193874"/>
                  </a:lnTo>
                  <a:lnTo>
                    <a:pt x="2454698" y="197015"/>
                  </a:lnTo>
                  <a:close/>
                </a:path>
              </a:pathLst>
            </a:custGeom>
            <a:solidFill>
              <a:srgbClr val="7B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3385121" y="1545207"/>
              <a:ext cx="2415540" cy="194310"/>
            </a:xfrm>
            <a:custGeom>
              <a:avLst/>
              <a:gdLst/>
              <a:ahLst/>
              <a:cxnLst/>
              <a:rect l="l" t="t" r="r" b="b"/>
              <a:pathLst>
                <a:path w="2415540" h="194310">
                  <a:moveTo>
                    <a:pt x="2415202" y="193839"/>
                  </a:moveTo>
                  <a:lnTo>
                    <a:pt x="0" y="0"/>
                  </a:lnTo>
                  <a:lnTo>
                    <a:pt x="39272" y="0"/>
                  </a:lnTo>
                  <a:lnTo>
                    <a:pt x="2415202" y="190697"/>
                  </a:lnTo>
                  <a:lnTo>
                    <a:pt x="2415202" y="193839"/>
                  </a:lnTo>
                  <a:close/>
                </a:path>
              </a:pathLst>
            </a:custGeom>
            <a:solidFill>
              <a:srgbClr val="81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3424820" y="1545207"/>
              <a:ext cx="2375535" cy="191135"/>
            </a:xfrm>
            <a:custGeom>
              <a:avLst/>
              <a:gdLst/>
              <a:ahLst/>
              <a:cxnLst/>
              <a:rect l="l" t="t" r="r" b="b"/>
              <a:pathLst>
                <a:path w="2375535" h="191135">
                  <a:moveTo>
                    <a:pt x="2375503" y="190661"/>
                  </a:moveTo>
                  <a:lnTo>
                    <a:pt x="0" y="0"/>
                  </a:lnTo>
                  <a:lnTo>
                    <a:pt x="39070" y="0"/>
                  </a:lnTo>
                  <a:lnTo>
                    <a:pt x="2375503" y="187521"/>
                  </a:lnTo>
                  <a:lnTo>
                    <a:pt x="2375503" y="190661"/>
                  </a:lnTo>
                  <a:close/>
                </a:path>
              </a:pathLst>
            </a:custGeom>
            <a:solidFill>
              <a:srgbClr val="89D6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3464313" y="1545207"/>
              <a:ext cx="2336165" cy="187960"/>
            </a:xfrm>
            <a:custGeom>
              <a:avLst/>
              <a:gdLst/>
              <a:ahLst/>
              <a:cxnLst/>
              <a:rect l="l" t="t" r="r" b="b"/>
              <a:pathLst>
                <a:path w="2336165" h="187960">
                  <a:moveTo>
                    <a:pt x="2336011" y="187485"/>
                  </a:moveTo>
                  <a:lnTo>
                    <a:pt x="0" y="0"/>
                  </a:lnTo>
                  <a:lnTo>
                    <a:pt x="39072" y="0"/>
                  </a:lnTo>
                  <a:lnTo>
                    <a:pt x="2336011" y="184346"/>
                  </a:lnTo>
                  <a:lnTo>
                    <a:pt x="2336011" y="187485"/>
                  </a:lnTo>
                  <a:close/>
                </a:path>
              </a:pathLst>
            </a:custGeom>
            <a:solidFill>
              <a:srgbClr val="8F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3503812" y="1545207"/>
              <a:ext cx="2296795" cy="184785"/>
            </a:xfrm>
            <a:custGeom>
              <a:avLst/>
              <a:gdLst/>
              <a:ahLst/>
              <a:cxnLst/>
              <a:rect l="l" t="t" r="r" b="b"/>
              <a:pathLst>
                <a:path w="2296795" h="184785">
                  <a:moveTo>
                    <a:pt x="2296512" y="184310"/>
                  </a:moveTo>
                  <a:lnTo>
                    <a:pt x="0" y="0"/>
                  </a:lnTo>
                  <a:lnTo>
                    <a:pt x="39267" y="0"/>
                  </a:lnTo>
                  <a:lnTo>
                    <a:pt x="2296512" y="181168"/>
                  </a:lnTo>
                  <a:lnTo>
                    <a:pt x="2296512" y="184310"/>
                  </a:lnTo>
                  <a:close/>
                </a:path>
              </a:pathLst>
            </a:custGeom>
            <a:solidFill>
              <a:srgbClr val="95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3543507" y="1545207"/>
              <a:ext cx="2257425" cy="181610"/>
            </a:xfrm>
            <a:custGeom>
              <a:avLst/>
              <a:gdLst/>
              <a:ahLst/>
              <a:cxnLst/>
              <a:rect l="l" t="t" r="r" b="b"/>
              <a:pathLst>
                <a:path w="2257425" h="181610">
                  <a:moveTo>
                    <a:pt x="2256817" y="181132"/>
                  </a:moveTo>
                  <a:lnTo>
                    <a:pt x="0" y="0"/>
                  </a:lnTo>
                  <a:lnTo>
                    <a:pt x="39073" y="0"/>
                  </a:lnTo>
                  <a:lnTo>
                    <a:pt x="2256817" y="177992"/>
                  </a:lnTo>
                  <a:lnTo>
                    <a:pt x="2256817" y="181132"/>
                  </a:lnTo>
                  <a:close/>
                </a:path>
              </a:pathLst>
            </a:custGeom>
            <a:solidFill>
              <a:srgbClr val="9CDC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3583007" y="1545207"/>
              <a:ext cx="2217420" cy="178435"/>
            </a:xfrm>
            <a:custGeom>
              <a:avLst/>
              <a:gdLst/>
              <a:ahLst/>
              <a:cxnLst/>
              <a:rect l="l" t="t" r="r" b="b"/>
              <a:pathLst>
                <a:path w="2217420" h="178435">
                  <a:moveTo>
                    <a:pt x="2217316" y="177956"/>
                  </a:moveTo>
                  <a:lnTo>
                    <a:pt x="0" y="0"/>
                  </a:lnTo>
                  <a:lnTo>
                    <a:pt x="39258" y="0"/>
                  </a:lnTo>
                  <a:lnTo>
                    <a:pt x="2217316" y="174815"/>
                  </a:lnTo>
                  <a:lnTo>
                    <a:pt x="2217316" y="177956"/>
                  </a:lnTo>
                  <a:close/>
                </a:path>
              </a:pathLst>
            </a:custGeom>
            <a:solidFill>
              <a:srgbClr val="A1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3622693" y="1545207"/>
              <a:ext cx="2178050" cy="175260"/>
            </a:xfrm>
            <a:custGeom>
              <a:avLst/>
              <a:gdLst/>
              <a:ahLst/>
              <a:cxnLst/>
              <a:rect l="l" t="t" r="r" b="b"/>
              <a:pathLst>
                <a:path w="2178050" h="175260">
                  <a:moveTo>
                    <a:pt x="2177630" y="174780"/>
                  </a:moveTo>
                  <a:lnTo>
                    <a:pt x="0" y="0"/>
                  </a:lnTo>
                  <a:lnTo>
                    <a:pt x="39074" y="0"/>
                  </a:lnTo>
                  <a:lnTo>
                    <a:pt x="2177630" y="171639"/>
                  </a:lnTo>
                  <a:lnTo>
                    <a:pt x="2177630" y="174780"/>
                  </a:lnTo>
                  <a:close/>
                </a:path>
              </a:pathLst>
            </a:custGeom>
            <a:solidFill>
              <a:srgbClr val="A7DF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3662196" y="1545207"/>
              <a:ext cx="2138680" cy="172085"/>
            </a:xfrm>
            <a:custGeom>
              <a:avLst/>
              <a:gdLst/>
              <a:ahLst/>
              <a:cxnLst/>
              <a:rect l="l" t="t" r="r" b="b"/>
              <a:pathLst>
                <a:path w="2138679" h="172085">
                  <a:moveTo>
                    <a:pt x="2138128" y="171604"/>
                  </a:moveTo>
                  <a:lnTo>
                    <a:pt x="0" y="0"/>
                  </a:lnTo>
                  <a:lnTo>
                    <a:pt x="39258" y="0"/>
                  </a:lnTo>
                  <a:lnTo>
                    <a:pt x="2138128" y="168462"/>
                  </a:lnTo>
                  <a:lnTo>
                    <a:pt x="2138128" y="171604"/>
                  </a:lnTo>
                  <a:close/>
                </a:path>
              </a:pathLst>
            </a:custGeom>
            <a:solidFill>
              <a:srgbClr val="AE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3701882" y="1545207"/>
              <a:ext cx="2098675" cy="168910"/>
            </a:xfrm>
            <a:custGeom>
              <a:avLst/>
              <a:gdLst/>
              <a:ahLst/>
              <a:cxnLst/>
              <a:rect l="l" t="t" r="r" b="b"/>
              <a:pathLst>
                <a:path w="2098675" h="168910">
                  <a:moveTo>
                    <a:pt x="2098441" y="168427"/>
                  </a:moveTo>
                  <a:lnTo>
                    <a:pt x="0" y="0"/>
                  </a:lnTo>
                  <a:lnTo>
                    <a:pt x="39076" y="0"/>
                  </a:lnTo>
                  <a:lnTo>
                    <a:pt x="2098441" y="165286"/>
                  </a:lnTo>
                  <a:lnTo>
                    <a:pt x="2098441" y="168427"/>
                  </a:lnTo>
                  <a:close/>
                </a:path>
              </a:pathLst>
            </a:custGeom>
            <a:solidFill>
              <a:srgbClr val="B3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3741383" y="1545207"/>
              <a:ext cx="2059305" cy="165735"/>
            </a:xfrm>
            <a:custGeom>
              <a:avLst/>
              <a:gdLst/>
              <a:ahLst/>
              <a:cxnLst/>
              <a:rect l="l" t="t" r="r" b="b"/>
              <a:pathLst>
                <a:path w="2059304" h="165735">
                  <a:moveTo>
                    <a:pt x="2058941" y="165251"/>
                  </a:moveTo>
                  <a:lnTo>
                    <a:pt x="0" y="0"/>
                  </a:lnTo>
                  <a:lnTo>
                    <a:pt x="39077" y="0"/>
                  </a:lnTo>
                  <a:lnTo>
                    <a:pt x="2058941" y="162111"/>
                  </a:lnTo>
                  <a:lnTo>
                    <a:pt x="2058941" y="165251"/>
                  </a:lnTo>
                  <a:close/>
                </a:path>
              </a:pathLst>
            </a:custGeom>
            <a:solidFill>
              <a:srgbClr val="B9E5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3780890" y="1545207"/>
              <a:ext cx="2019935" cy="162560"/>
            </a:xfrm>
            <a:custGeom>
              <a:avLst/>
              <a:gdLst/>
              <a:ahLst/>
              <a:cxnLst/>
              <a:rect l="l" t="t" r="r" b="b"/>
              <a:pathLst>
                <a:path w="2019935" h="162560">
                  <a:moveTo>
                    <a:pt x="2019434" y="162075"/>
                  </a:moveTo>
                  <a:lnTo>
                    <a:pt x="0" y="0"/>
                  </a:lnTo>
                  <a:lnTo>
                    <a:pt x="39251" y="0"/>
                  </a:lnTo>
                  <a:lnTo>
                    <a:pt x="2019434" y="158934"/>
                  </a:lnTo>
                  <a:lnTo>
                    <a:pt x="2019434" y="162075"/>
                  </a:lnTo>
                  <a:close/>
                </a:path>
              </a:pathLst>
            </a:custGeom>
            <a:solidFill>
              <a:srgbClr val="BF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3820571" y="1545207"/>
              <a:ext cx="1979930" cy="159385"/>
            </a:xfrm>
            <a:custGeom>
              <a:avLst/>
              <a:gdLst/>
              <a:ahLst/>
              <a:cxnLst/>
              <a:rect l="l" t="t" r="r" b="b"/>
              <a:pathLst>
                <a:path w="1979929" h="159385">
                  <a:moveTo>
                    <a:pt x="1979752" y="158897"/>
                  </a:moveTo>
                  <a:lnTo>
                    <a:pt x="0" y="0"/>
                  </a:lnTo>
                  <a:lnTo>
                    <a:pt x="39078" y="0"/>
                  </a:lnTo>
                  <a:lnTo>
                    <a:pt x="1979752" y="155758"/>
                  </a:lnTo>
                  <a:lnTo>
                    <a:pt x="1979752" y="158897"/>
                  </a:lnTo>
                  <a:close/>
                </a:path>
              </a:pathLst>
            </a:custGeom>
            <a:solidFill>
              <a:srgbClr val="C4E9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3860080" y="1545207"/>
              <a:ext cx="1940560" cy="156210"/>
            </a:xfrm>
            <a:custGeom>
              <a:avLst/>
              <a:gdLst/>
              <a:ahLst/>
              <a:cxnLst/>
              <a:rect l="l" t="t" r="r" b="b"/>
              <a:pathLst>
                <a:path w="1940560" h="156210">
                  <a:moveTo>
                    <a:pt x="1940244" y="155722"/>
                  </a:moveTo>
                  <a:lnTo>
                    <a:pt x="0" y="0"/>
                  </a:lnTo>
                  <a:lnTo>
                    <a:pt x="39076" y="0"/>
                  </a:lnTo>
                  <a:lnTo>
                    <a:pt x="1940244" y="152582"/>
                  </a:lnTo>
                  <a:lnTo>
                    <a:pt x="1940244" y="155722"/>
                  </a:lnTo>
                  <a:close/>
                </a:path>
              </a:pathLst>
            </a:custGeom>
            <a:solidFill>
              <a:srgbClr val="CAEB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3899591" y="1545207"/>
              <a:ext cx="1901189" cy="153035"/>
            </a:xfrm>
            <a:custGeom>
              <a:avLst/>
              <a:gdLst/>
              <a:ahLst/>
              <a:cxnLst/>
              <a:rect l="l" t="t" r="r" b="b"/>
              <a:pathLst>
                <a:path w="1901189" h="153035">
                  <a:moveTo>
                    <a:pt x="1900733" y="152546"/>
                  </a:moveTo>
                  <a:lnTo>
                    <a:pt x="0" y="0"/>
                  </a:lnTo>
                  <a:lnTo>
                    <a:pt x="39242" y="0"/>
                  </a:lnTo>
                  <a:lnTo>
                    <a:pt x="1900733" y="149404"/>
                  </a:lnTo>
                  <a:lnTo>
                    <a:pt x="1900733" y="152546"/>
                  </a:lnTo>
                  <a:close/>
                </a:path>
              </a:pathLst>
            </a:custGeom>
            <a:solidFill>
              <a:srgbClr val="CF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3939263" y="1545207"/>
              <a:ext cx="1861185" cy="149860"/>
            </a:xfrm>
            <a:custGeom>
              <a:avLst/>
              <a:gdLst/>
              <a:ahLst/>
              <a:cxnLst/>
              <a:rect l="l" t="t" r="r" b="b"/>
              <a:pathLst>
                <a:path w="1861185" h="149860">
                  <a:moveTo>
                    <a:pt x="1861061" y="149369"/>
                  </a:moveTo>
                  <a:lnTo>
                    <a:pt x="0" y="0"/>
                  </a:lnTo>
                  <a:lnTo>
                    <a:pt x="39082" y="0"/>
                  </a:lnTo>
                  <a:lnTo>
                    <a:pt x="1861061" y="146229"/>
                  </a:lnTo>
                  <a:lnTo>
                    <a:pt x="1861061" y="149369"/>
                  </a:lnTo>
                  <a:close/>
                </a:path>
              </a:pathLst>
            </a:custGeom>
            <a:solidFill>
              <a:srgbClr val="D5EF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3978776" y="1545207"/>
              <a:ext cx="1821814" cy="146685"/>
            </a:xfrm>
            <a:custGeom>
              <a:avLst/>
              <a:gdLst/>
              <a:ahLst/>
              <a:cxnLst/>
              <a:rect l="l" t="t" r="r" b="b"/>
              <a:pathLst>
                <a:path w="1821814" h="146685">
                  <a:moveTo>
                    <a:pt x="1821548" y="146193"/>
                  </a:moveTo>
                  <a:lnTo>
                    <a:pt x="0" y="0"/>
                  </a:lnTo>
                  <a:lnTo>
                    <a:pt x="39242" y="0"/>
                  </a:lnTo>
                  <a:lnTo>
                    <a:pt x="1821548" y="143051"/>
                  </a:lnTo>
                  <a:lnTo>
                    <a:pt x="1821548" y="146193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4018448" y="1545207"/>
              <a:ext cx="1782445" cy="143510"/>
            </a:xfrm>
            <a:custGeom>
              <a:avLst/>
              <a:gdLst/>
              <a:ahLst/>
              <a:cxnLst/>
              <a:rect l="l" t="t" r="r" b="b"/>
              <a:pathLst>
                <a:path w="1782445" h="143510">
                  <a:moveTo>
                    <a:pt x="1781875" y="143016"/>
                  </a:moveTo>
                  <a:lnTo>
                    <a:pt x="0" y="0"/>
                  </a:lnTo>
                  <a:lnTo>
                    <a:pt x="39078" y="0"/>
                  </a:lnTo>
                  <a:lnTo>
                    <a:pt x="1781875" y="139876"/>
                  </a:lnTo>
                  <a:lnTo>
                    <a:pt x="1781875" y="143016"/>
                  </a:lnTo>
                  <a:close/>
                </a:path>
              </a:pathLst>
            </a:custGeom>
            <a:solidFill>
              <a:srgbClr val="E0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4057963" y="1545207"/>
              <a:ext cx="1742439" cy="140335"/>
            </a:xfrm>
            <a:custGeom>
              <a:avLst/>
              <a:gdLst/>
              <a:ahLst/>
              <a:cxnLst/>
              <a:rect l="l" t="t" r="r" b="b"/>
              <a:pathLst>
                <a:path w="1742439" h="140335">
                  <a:moveTo>
                    <a:pt x="1742361" y="139840"/>
                  </a:moveTo>
                  <a:lnTo>
                    <a:pt x="0" y="0"/>
                  </a:lnTo>
                  <a:lnTo>
                    <a:pt x="39238" y="0"/>
                  </a:lnTo>
                  <a:lnTo>
                    <a:pt x="1742361" y="136698"/>
                  </a:lnTo>
                  <a:lnTo>
                    <a:pt x="1742361" y="139840"/>
                  </a:lnTo>
                  <a:close/>
                </a:path>
              </a:pathLst>
            </a:custGeom>
            <a:solidFill>
              <a:srgbClr val="E6F5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4097628" y="1545207"/>
              <a:ext cx="1703070" cy="137160"/>
            </a:xfrm>
            <a:custGeom>
              <a:avLst/>
              <a:gdLst/>
              <a:ahLst/>
              <a:cxnLst/>
              <a:rect l="l" t="t" r="r" b="b"/>
              <a:pathLst>
                <a:path w="1703070" h="137160">
                  <a:moveTo>
                    <a:pt x="1702696" y="136663"/>
                  </a:moveTo>
                  <a:lnTo>
                    <a:pt x="0" y="0"/>
                  </a:lnTo>
                  <a:lnTo>
                    <a:pt x="39083" y="0"/>
                  </a:lnTo>
                  <a:lnTo>
                    <a:pt x="1702696" y="133523"/>
                  </a:lnTo>
                  <a:lnTo>
                    <a:pt x="1702696" y="136663"/>
                  </a:lnTo>
                  <a:close/>
                </a:path>
              </a:pathLst>
            </a:custGeom>
            <a:solidFill>
              <a:srgbClr val="EBF7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4137144" y="1545207"/>
              <a:ext cx="1663700" cy="133985"/>
            </a:xfrm>
            <a:custGeom>
              <a:avLst/>
              <a:gdLst/>
              <a:ahLst/>
              <a:cxnLst/>
              <a:rect l="l" t="t" r="r" b="b"/>
              <a:pathLst>
                <a:path w="1663700" h="133985">
                  <a:moveTo>
                    <a:pt x="1663179" y="133487"/>
                  </a:moveTo>
                  <a:lnTo>
                    <a:pt x="0" y="0"/>
                  </a:lnTo>
                  <a:lnTo>
                    <a:pt x="39082" y="0"/>
                  </a:lnTo>
                  <a:lnTo>
                    <a:pt x="1663179" y="130347"/>
                  </a:lnTo>
                  <a:lnTo>
                    <a:pt x="1663179" y="133487"/>
                  </a:lnTo>
                  <a:close/>
                </a:path>
              </a:pathLst>
            </a:custGeom>
            <a:solidFill>
              <a:srgbClr val="F0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4176663" y="1545207"/>
              <a:ext cx="1623695" cy="130810"/>
            </a:xfrm>
            <a:custGeom>
              <a:avLst/>
              <a:gdLst/>
              <a:ahLst/>
              <a:cxnLst/>
              <a:rect l="l" t="t" r="r" b="b"/>
              <a:pathLst>
                <a:path w="1623695" h="130810">
                  <a:moveTo>
                    <a:pt x="1623661" y="130311"/>
                  </a:moveTo>
                  <a:lnTo>
                    <a:pt x="0" y="0"/>
                  </a:lnTo>
                  <a:lnTo>
                    <a:pt x="39230" y="0"/>
                  </a:lnTo>
                  <a:lnTo>
                    <a:pt x="1623661" y="127170"/>
                  </a:lnTo>
                  <a:lnTo>
                    <a:pt x="1623661" y="130311"/>
                  </a:lnTo>
                  <a:close/>
                </a:path>
              </a:pathLst>
            </a:custGeom>
            <a:solidFill>
              <a:srgbClr val="F7FC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4216311" y="1545208"/>
              <a:ext cx="1584325" cy="127635"/>
            </a:xfrm>
            <a:custGeom>
              <a:avLst/>
              <a:gdLst/>
              <a:ahLst/>
              <a:cxnLst/>
              <a:rect l="l" t="t" r="r" b="b"/>
              <a:pathLst>
                <a:path w="1584325" h="127635">
                  <a:moveTo>
                    <a:pt x="1584007" y="122428"/>
                  </a:moveTo>
                  <a:lnTo>
                    <a:pt x="58648" y="0"/>
                  </a:lnTo>
                  <a:lnTo>
                    <a:pt x="39090" y="0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1584007" y="127139"/>
                  </a:lnTo>
                  <a:lnTo>
                    <a:pt x="1584007" y="125564"/>
                  </a:lnTo>
                  <a:lnTo>
                    <a:pt x="1584007" y="124002"/>
                  </a:lnTo>
                  <a:lnTo>
                    <a:pt x="1584007" y="1224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4275239" y="1545207"/>
              <a:ext cx="1525270" cy="122555"/>
            </a:xfrm>
            <a:custGeom>
              <a:avLst/>
              <a:gdLst/>
              <a:ahLst/>
              <a:cxnLst/>
              <a:rect l="l" t="t" r="r" b="b"/>
              <a:pathLst>
                <a:path w="1525270" h="122555">
                  <a:moveTo>
                    <a:pt x="1525084" y="122405"/>
                  </a:moveTo>
                  <a:lnTo>
                    <a:pt x="0" y="0"/>
                  </a:lnTo>
                  <a:lnTo>
                    <a:pt x="39115" y="0"/>
                  </a:lnTo>
                  <a:lnTo>
                    <a:pt x="1525084" y="119262"/>
                  </a:lnTo>
                  <a:lnTo>
                    <a:pt x="1525084" y="122405"/>
                  </a:lnTo>
                  <a:close/>
                </a:path>
              </a:pathLst>
            </a:custGeom>
            <a:solidFill>
              <a:srgbClr val="EDF8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4314624" y="1545207"/>
              <a:ext cx="1485900" cy="119380"/>
            </a:xfrm>
            <a:custGeom>
              <a:avLst/>
              <a:gdLst/>
              <a:ahLst/>
              <a:cxnLst/>
              <a:rect l="l" t="t" r="r" b="b"/>
              <a:pathLst>
                <a:path w="1485900" h="119380">
                  <a:moveTo>
                    <a:pt x="1485699" y="119245"/>
                  </a:moveTo>
                  <a:lnTo>
                    <a:pt x="0" y="0"/>
                  </a:lnTo>
                  <a:lnTo>
                    <a:pt x="39113" y="0"/>
                  </a:lnTo>
                  <a:lnTo>
                    <a:pt x="1485699" y="116102"/>
                  </a:lnTo>
                  <a:lnTo>
                    <a:pt x="1485699" y="119245"/>
                  </a:lnTo>
                  <a:close/>
                </a:path>
              </a:pathLst>
            </a:custGeom>
            <a:solidFill>
              <a:srgbClr val="DF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4354012" y="1545207"/>
              <a:ext cx="1446530" cy="116205"/>
            </a:xfrm>
            <a:custGeom>
              <a:avLst/>
              <a:gdLst/>
              <a:ahLst/>
              <a:cxnLst/>
              <a:rect l="l" t="t" r="r" b="b"/>
              <a:pathLst>
                <a:path w="1446529" h="116205">
                  <a:moveTo>
                    <a:pt x="1446312" y="116085"/>
                  </a:moveTo>
                  <a:lnTo>
                    <a:pt x="0" y="0"/>
                  </a:lnTo>
                  <a:lnTo>
                    <a:pt x="39088" y="0"/>
                  </a:lnTo>
                  <a:lnTo>
                    <a:pt x="1446312" y="112945"/>
                  </a:lnTo>
                  <a:lnTo>
                    <a:pt x="1446312" y="116085"/>
                  </a:lnTo>
                  <a:close/>
                </a:path>
              </a:pathLst>
            </a:custGeom>
            <a:solidFill>
              <a:srgbClr val="CF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4393263" y="1545207"/>
              <a:ext cx="1407160" cy="113030"/>
            </a:xfrm>
            <a:custGeom>
              <a:avLst/>
              <a:gdLst/>
              <a:ahLst/>
              <a:cxnLst/>
              <a:rect l="l" t="t" r="r" b="b"/>
              <a:pathLst>
                <a:path w="1407160" h="113030">
                  <a:moveTo>
                    <a:pt x="1407060" y="112926"/>
                  </a:moveTo>
                  <a:lnTo>
                    <a:pt x="0" y="0"/>
                  </a:lnTo>
                  <a:lnTo>
                    <a:pt x="39222" y="0"/>
                  </a:lnTo>
                  <a:lnTo>
                    <a:pt x="1407060" y="109784"/>
                  </a:lnTo>
                  <a:lnTo>
                    <a:pt x="1407060" y="112926"/>
                  </a:lnTo>
                  <a:close/>
                </a:path>
              </a:pathLst>
            </a:custGeom>
            <a:solidFill>
              <a:srgbClr val="C0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4432624" y="1545207"/>
              <a:ext cx="1367790" cy="109855"/>
            </a:xfrm>
            <a:custGeom>
              <a:avLst/>
              <a:gdLst/>
              <a:ahLst/>
              <a:cxnLst/>
              <a:rect l="l" t="t" r="r" b="b"/>
              <a:pathLst>
                <a:path w="1367789" h="109855">
                  <a:moveTo>
                    <a:pt x="1367700" y="109769"/>
                  </a:moveTo>
                  <a:lnTo>
                    <a:pt x="0" y="0"/>
                  </a:lnTo>
                  <a:lnTo>
                    <a:pt x="39242" y="0"/>
                  </a:lnTo>
                  <a:lnTo>
                    <a:pt x="1367700" y="106625"/>
                  </a:lnTo>
                  <a:lnTo>
                    <a:pt x="1367700" y="109769"/>
                  </a:lnTo>
                  <a:close/>
                </a:path>
              </a:pathLst>
            </a:custGeom>
            <a:solidFill>
              <a:srgbClr val="B1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4472013" y="1545207"/>
              <a:ext cx="1328420" cy="106680"/>
            </a:xfrm>
            <a:custGeom>
              <a:avLst/>
              <a:gdLst/>
              <a:ahLst/>
              <a:cxnLst/>
              <a:rect l="l" t="t" r="r" b="b"/>
              <a:pathLst>
                <a:path w="1328420" h="106680">
                  <a:moveTo>
                    <a:pt x="1328311" y="106608"/>
                  </a:moveTo>
                  <a:lnTo>
                    <a:pt x="0" y="0"/>
                  </a:lnTo>
                  <a:lnTo>
                    <a:pt x="39240" y="0"/>
                  </a:lnTo>
                  <a:lnTo>
                    <a:pt x="1328311" y="103464"/>
                  </a:lnTo>
                  <a:lnTo>
                    <a:pt x="1328311" y="106608"/>
                  </a:lnTo>
                  <a:close/>
                </a:path>
              </a:pathLst>
            </a:custGeom>
            <a:solidFill>
              <a:srgbClr val="A1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4511394" y="1545207"/>
              <a:ext cx="1289050" cy="103505"/>
            </a:xfrm>
            <a:custGeom>
              <a:avLst/>
              <a:gdLst/>
              <a:ahLst/>
              <a:cxnLst/>
              <a:rect l="l" t="t" r="r" b="b"/>
              <a:pathLst>
                <a:path w="1289050" h="103505">
                  <a:moveTo>
                    <a:pt x="1288929" y="103449"/>
                  </a:moveTo>
                  <a:lnTo>
                    <a:pt x="0" y="0"/>
                  </a:lnTo>
                  <a:lnTo>
                    <a:pt x="39096" y="0"/>
                  </a:lnTo>
                  <a:lnTo>
                    <a:pt x="1288929" y="100308"/>
                  </a:lnTo>
                  <a:lnTo>
                    <a:pt x="1288929" y="103449"/>
                  </a:lnTo>
                  <a:close/>
                </a:path>
              </a:pathLst>
            </a:custGeom>
            <a:solidFill>
              <a:srgbClr val="91D9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4550779" y="1545207"/>
              <a:ext cx="1249680" cy="100330"/>
            </a:xfrm>
            <a:custGeom>
              <a:avLst/>
              <a:gdLst/>
              <a:ahLst/>
              <a:cxnLst/>
              <a:rect l="l" t="t" r="r" b="b"/>
              <a:pathLst>
                <a:path w="1249679" h="100330">
                  <a:moveTo>
                    <a:pt x="1249545" y="100288"/>
                  </a:moveTo>
                  <a:lnTo>
                    <a:pt x="0" y="0"/>
                  </a:lnTo>
                  <a:lnTo>
                    <a:pt x="39094" y="0"/>
                  </a:lnTo>
                  <a:lnTo>
                    <a:pt x="1249545" y="97149"/>
                  </a:lnTo>
                  <a:lnTo>
                    <a:pt x="1249545" y="100288"/>
                  </a:lnTo>
                  <a:close/>
                </a:path>
              </a:pathLst>
            </a:custGeom>
            <a:solidFill>
              <a:srgbClr val="80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4590166" y="1545207"/>
              <a:ext cx="1210310" cy="97155"/>
            </a:xfrm>
            <a:custGeom>
              <a:avLst/>
              <a:gdLst/>
              <a:ahLst/>
              <a:cxnLst/>
              <a:rect l="l" t="t" r="r" b="b"/>
              <a:pathLst>
                <a:path w="1210310" h="97155">
                  <a:moveTo>
                    <a:pt x="1210158" y="97128"/>
                  </a:moveTo>
                  <a:lnTo>
                    <a:pt x="0" y="0"/>
                  </a:lnTo>
                  <a:lnTo>
                    <a:pt x="39092" y="0"/>
                  </a:lnTo>
                  <a:lnTo>
                    <a:pt x="1210158" y="93988"/>
                  </a:lnTo>
                  <a:lnTo>
                    <a:pt x="1210158" y="97128"/>
                  </a:lnTo>
                  <a:close/>
                </a:path>
              </a:pathLst>
            </a:custGeom>
            <a:solidFill>
              <a:srgbClr val="6C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4629518" y="1545207"/>
              <a:ext cx="1170940" cy="93980"/>
            </a:xfrm>
            <a:custGeom>
              <a:avLst/>
              <a:gdLst/>
              <a:ahLst/>
              <a:cxnLst/>
              <a:rect l="l" t="t" r="r" b="b"/>
              <a:pathLst>
                <a:path w="1170939" h="93980">
                  <a:moveTo>
                    <a:pt x="1170806" y="93971"/>
                  </a:moveTo>
                  <a:lnTo>
                    <a:pt x="0" y="0"/>
                  </a:lnTo>
                  <a:lnTo>
                    <a:pt x="39126" y="0"/>
                  </a:lnTo>
                  <a:lnTo>
                    <a:pt x="1170806" y="90828"/>
                  </a:lnTo>
                  <a:lnTo>
                    <a:pt x="1170806" y="93971"/>
                  </a:lnTo>
                  <a:close/>
                </a:path>
              </a:pathLst>
            </a:custGeom>
            <a:solidFill>
              <a:srgbClr val="58CB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4668901" y="1545207"/>
              <a:ext cx="1131570" cy="90805"/>
            </a:xfrm>
            <a:custGeom>
              <a:avLst/>
              <a:gdLst/>
              <a:ahLst/>
              <a:cxnLst/>
              <a:rect l="l" t="t" r="r" b="b"/>
              <a:pathLst>
                <a:path w="1131570" h="90805">
                  <a:moveTo>
                    <a:pt x="1131423" y="90811"/>
                  </a:moveTo>
                  <a:lnTo>
                    <a:pt x="0" y="0"/>
                  </a:lnTo>
                  <a:lnTo>
                    <a:pt x="39123" y="0"/>
                  </a:lnTo>
                  <a:lnTo>
                    <a:pt x="1131423" y="87668"/>
                  </a:lnTo>
                  <a:lnTo>
                    <a:pt x="1131423" y="90811"/>
                  </a:lnTo>
                  <a:close/>
                </a:path>
              </a:pathLst>
            </a:custGeom>
            <a:solidFill>
              <a:srgbClr val="3D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4708179" y="1545207"/>
              <a:ext cx="1092200" cy="88265"/>
            </a:xfrm>
            <a:custGeom>
              <a:avLst/>
              <a:gdLst/>
              <a:ahLst/>
              <a:cxnLst/>
              <a:rect l="l" t="t" r="r" b="b"/>
              <a:pathLst>
                <a:path w="1092200" h="88264">
                  <a:moveTo>
                    <a:pt x="1092145" y="87652"/>
                  </a:moveTo>
                  <a:lnTo>
                    <a:pt x="0" y="0"/>
                  </a:lnTo>
                  <a:lnTo>
                    <a:pt x="39199" y="0"/>
                  </a:lnTo>
                  <a:lnTo>
                    <a:pt x="1092145" y="84510"/>
                  </a:lnTo>
                  <a:lnTo>
                    <a:pt x="1092145" y="87652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4747560" y="1545207"/>
              <a:ext cx="1052830" cy="85090"/>
            </a:xfrm>
            <a:custGeom>
              <a:avLst/>
              <a:gdLst/>
              <a:ahLst/>
              <a:cxnLst/>
              <a:rect l="l" t="t" r="r" b="b"/>
              <a:pathLst>
                <a:path w="1052829" h="85089">
                  <a:moveTo>
                    <a:pt x="1052764" y="84492"/>
                  </a:moveTo>
                  <a:lnTo>
                    <a:pt x="0" y="0"/>
                  </a:lnTo>
                  <a:lnTo>
                    <a:pt x="39204" y="0"/>
                  </a:lnTo>
                  <a:lnTo>
                    <a:pt x="1052764" y="81350"/>
                  </a:lnTo>
                  <a:lnTo>
                    <a:pt x="1052764" y="84492"/>
                  </a:lnTo>
                  <a:close/>
                </a:path>
              </a:pathLst>
            </a:custGeom>
            <a:solidFill>
              <a:srgbClr val="00BF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4786915" y="1545207"/>
              <a:ext cx="1013460" cy="81915"/>
            </a:xfrm>
            <a:custGeom>
              <a:avLst/>
              <a:gdLst/>
              <a:ahLst/>
              <a:cxnLst/>
              <a:rect l="l" t="t" r="r" b="b"/>
              <a:pathLst>
                <a:path w="1013460" h="81914">
                  <a:moveTo>
                    <a:pt x="1013408" y="81335"/>
                  </a:moveTo>
                  <a:lnTo>
                    <a:pt x="0" y="0"/>
                  </a:lnTo>
                  <a:lnTo>
                    <a:pt x="39225" y="0"/>
                  </a:lnTo>
                  <a:lnTo>
                    <a:pt x="1013408" y="78190"/>
                  </a:lnTo>
                  <a:lnTo>
                    <a:pt x="1013408" y="81335"/>
                  </a:lnTo>
                  <a:close/>
                </a:path>
              </a:pathLst>
            </a:custGeom>
            <a:solidFill>
              <a:srgbClr val="00BB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4826301" y="1545207"/>
              <a:ext cx="974090" cy="78740"/>
            </a:xfrm>
            <a:custGeom>
              <a:avLst/>
              <a:gdLst/>
              <a:ahLst/>
              <a:cxnLst/>
              <a:rect l="l" t="t" r="r" b="b"/>
              <a:pathLst>
                <a:path w="974089" h="78740">
                  <a:moveTo>
                    <a:pt x="974023" y="78174"/>
                  </a:moveTo>
                  <a:lnTo>
                    <a:pt x="0" y="0"/>
                  </a:lnTo>
                  <a:lnTo>
                    <a:pt x="39126" y="0"/>
                  </a:lnTo>
                  <a:lnTo>
                    <a:pt x="974023" y="75032"/>
                  </a:lnTo>
                  <a:lnTo>
                    <a:pt x="974023" y="78174"/>
                  </a:lnTo>
                  <a:close/>
                </a:path>
              </a:pathLst>
            </a:custGeom>
            <a:solidFill>
              <a:srgbClr val="00B7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4865679" y="1545207"/>
              <a:ext cx="934719" cy="75565"/>
            </a:xfrm>
            <a:custGeom>
              <a:avLst/>
              <a:gdLst/>
              <a:ahLst/>
              <a:cxnLst/>
              <a:rect l="l" t="t" r="r" b="b"/>
              <a:pathLst>
                <a:path w="934720" h="75565">
                  <a:moveTo>
                    <a:pt x="934645" y="75014"/>
                  </a:moveTo>
                  <a:lnTo>
                    <a:pt x="0" y="0"/>
                  </a:lnTo>
                  <a:lnTo>
                    <a:pt x="39134" y="0"/>
                  </a:lnTo>
                  <a:lnTo>
                    <a:pt x="934645" y="71871"/>
                  </a:lnTo>
                  <a:lnTo>
                    <a:pt x="934645" y="75014"/>
                  </a:lnTo>
                  <a:close/>
                </a:path>
              </a:pathLst>
            </a:custGeom>
            <a:solidFill>
              <a:srgbClr val="00B4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4905061" y="1545207"/>
              <a:ext cx="895350" cy="72390"/>
            </a:xfrm>
            <a:custGeom>
              <a:avLst/>
              <a:gdLst/>
              <a:ahLst/>
              <a:cxnLst/>
              <a:rect l="l" t="t" r="r" b="b"/>
              <a:pathLst>
                <a:path w="895350" h="72390">
                  <a:moveTo>
                    <a:pt x="895262" y="71854"/>
                  </a:moveTo>
                  <a:lnTo>
                    <a:pt x="0" y="0"/>
                  </a:lnTo>
                  <a:lnTo>
                    <a:pt x="39101" y="0"/>
                  </a:lnTo>
                  <a:lnTo>
                    <a:pt x="895262" y="68714"/>
                  </a:lnTo>
                  <a:lnTo>
                    <a:pt x="895262" y="71854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4944440" y="1545208"/>
              <a:ext cx="855980" cy="69215"/>
            </a:xfrm>
            <a:custGeom>
              <a:avLst/>
              <a:gdLst/>
              <a:ahLst/>
              <a:cxnLst/>
              <a:rect l="l" t="t" r="r" b="b"/>
              <a:pathLst>
                <a:path w="855979" h="69215">
                  <a:moveTo>
                    <a:pt x="855878" y="64681"/>
                  </a:moveTo>
                  <a:lnTo>
                    <a:pt x="855421" y="63893"/>
                  </a:lnTo>
                  <a:lnTo>
                    <a:pt x="59347" y="0"/>
                  </a:lnTo>
                  <a:lnTo>
                    <a:pt x="39103" y="0"/>
                  </a:lnTo>
                  <a:lnTo>
                    <a:pt x="20256" y="0"/>
                  </a:lnTo>
                  <a:lnTo>
                    <a:pt x="0" y="0"/>
                  </a:lnTo>
                  <a:lnTo>
                    <a:pt x="855878" y="68694"/>
                  </a:lnTo>
                  <a:lnTo>
                    <a:pt x="855878" y="67081"/>
                  </a:lnTo>
                  <a:lnTo>
                    <a:pt x="855878" y="65557"/>
                  </a:lnTo>
                  <a:lnTo>
                    <a:pt x="855878" y="64681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5004706" y="1545207"/>
              <a:ext cx="795655" cy="64135"/>
            </a:xfrm>
            <a:custGeom>
              <a:avLst/>
              <a:gdLst/>
              <a:ahLst/>
              <a:cxnLst/>
              <a:rect l="l" t="t" r="r" b="b"/>
              <a:pathLst>
                <a:path w="795654" h="64134">
                  <a:moveTo>
                    <a:pt x="795115" y="63815"/>
                  </a:moveTo>
                  <a:lnTo>
                    <a:pt x="0" y="0"/>
                  </a:lnTo>
                  <a:lnTo>
                    <a:pt x="39220" y="0"/>
                  </a:lnTo>
                  <a:lnTo>
                    <a:pt x="793200" y="60516"/>
                  </a:lnTo>
                  <a:lnTo>
                    <a:pt x="795115" y="63815"/>
                  </a:lnTo>
                  <a:close/>
                </a:path>
              </a:pathLst>
            </a:custGeom>
            <a:solidFill>
              <a:srgbClr val="00AB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5044834" y="1545207"/>
              <a:ext cx="753110" cy="60960"/>
            </a:xfrm>
            <a:custGeom>
              <a:avLst/>
              <a:gdLst/>
              <a:ahLst/>
              <a:cxnLst/>
              <a:rect l="l" t="t" r="r" b="b"/>
              <a:pathLst>
                <a:path w="753110" h="60959">
                  <a:moveTo>
                    <a:pt x="753027" y="60438"/>
                  </a:moveTo>
                  <a:lnTo>
                    <a:pt x="0" y="0"/>
                  </a:lnTo>
                  <a:lnTo>
                    <a:pt x="39103" y="0"/>
                  </a:lnTo>
                  <a:lnTo>
                    <a:pt x="751114" y="57145"/>
                  </a:lnTo>
                  <a:lnTo>
                    <a:pt x="753027" y="60438"/>
                  </a:lnTo>
                  <a:close/>
                </a:path>
              </a:pathLst>
            </a:custGeom>
            <a:solidFill>
              <a:srgbClr val="00A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5084851" y="1545208"/>
              <a:ext cx="711200" cy="57150"/>
            </a:xfrm>
            <a:custGeom>
              <a:avLst/>
              <a:gdLst/>
              <a:ahLst/>
              <a:cxnLst/>
              <a:rect l="l" t="t" r="r" b="b"/>
              <a:pathLst>
                <a:path w="711200" h="57150">
                  <a:moveTo>
                    <a:pt x="711047" y="0"/>
                  </a:moveTo>
                  <a:lnTo>
                    <a:pt x="0" y="0"/>
                  </a:lnTo>
                  <a:lnTo>
                    <a:pt x="0" y="40017"/>
                  </a:lnTo>
                  <a:lnTo>
                    <a:pt x="0" y="57073"/>
                  </a:lnTo>
                  <a:lnTo>
                    <a:pt x="711047" y="57073"/>
                  </a:lnTo>
                  <a:lnTo>
                    <a:pt x="711047" y="40017"/>
                  </a:lnTo>
                  <a:lnTo>
                    <a:pt x="711047" y="0"/>
                  </a:lnTo>
                  <a:close/>
                </a:path>
              </a:pathLst>
            </a:custGeom>
            <a:solidFill>
              <a:srgbClr val="00A9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5124932" y="1545208"/>
              <a:ext cx="669290" cy="53975"/>
            </a:xfrm>
            <a:custGeom>
              <a:avLst/>
              <a:gdLst/>
              <a:ahLst/>
              <a:cxnLst/>
              <a:rect l="l" t="t" r="r" b="b"/>
              <a:pathLst>
                <a:path w="669289" h="53975">
                  <a:moveTo>
                    <a:pt x="669010" y="0"/>
                  </a:moveTo>
                  <a:lnTo>
                    <a:pt x="0" y="0"/>
                  </a:lnTo>
                  <a:lnTo>
                    <a:pt x="0" y="40017"/>
                  </a:lnTo>
                  <a:lnTo>
                    <a:pt x="0" y="53695"/>
                  </a:lnTo>
                  <a:lnTo>
                    <a:pt x="669010" y="53695"/>
                  </a:lnTo>
                  <a:lnTo>
                    <a:pt x="669010" y="40017"/>
                  </a:lnTo>
                  <a:lnTo>
                    <a:pt x="669010" y="0"/>
                  </a:lnTo>
                  <a:close/>
                </a:path>
              </a:pathLst>
            </a:custGeom>
            <a:solidFill>
              <a:srgbClr val="00A9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5165064" y="1545208"/>
              <a:ext cx="627380" cy="50800"/>
            </a:xfrm>
            <a:custGeom>
              <a:avLst/>
              <a:gdLst/>
              <a:ahLst/>
              <a:cxnLst/>
              <a:rect l="l" t="t" r="r" b="b"/>
              <a:pathLst>
                <a:path w="627379" h="50800">
                  <a:moveTo>
                    <a:pt x="626910" y="0"/>
                  </a:moveTo>
                  <a:lnTo>
                    <a:pt x="0" y="0"/>
                  </a:lnTo>
                  <a:lnTo>
                    <a:pt x="0" y="40017"/>
                  </a:lnTo>
                  <a:lnTo>
                    <a:pt x="0" y="50317"/>
                  </a:lnTo>
                  <a:lnTo>
                    <a:pt x="626910" y="50317"/>
                  </a:lnTo>
                  <a:lnTo>
                    <a:pt x="626910" y="40017"/>
                  </a:lnTo>
                  <a:lnTo>
                    <a:pt x="626910" y="0"/>
                  </a:lnTo>
                  <a:close/>
                </a:path>
              </a:pathLst>
            </a:custGeom>
            <a:solidFill>
              <a:srgbClr val="00A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5205082" y="1545208"/>
              <a:ext cx="585470" cy="46990"/>
            </a:xfrm>
            <a:custGeom>
              <a:avLst/>
              <a:gdLst/>
              <a:ahLst/>
              <a:cxnLst/>
              <a:rect l="l" t="t" r="r" b="b"/>
              <a:pathLst>
                <a:path w="585470" h="46990">
                  <a:moveTo>
                    <a:pt x="584936" y="0"/>
                  </a:moveTo>
                  <a:lnTo>
                    <a:pt x="0" y="0"/>
                  </a:lnTo>
                  <a:lnTo>
                    <a:pt x="0" y="40017"/>
                  </a:lnTo>
                  <a:lnTo>
                    <a:pt x="0" y="46951"/>
                  </a:lnTo>
                  <a:lnTo>
                    <a:pt x="584936" y="46951"/>
                  </a:lnTo>
                  <a:lnTo>
                    <a:pt x="584936" y="40017"/>
                  </a:lnTo>
                  <a:lnTo>
                    <a:pt x="584936" y="0"/>
                  </a:lnTo>
                  <a:close/>
                </a:path>
              </a:pathLst>
            </a:custGeom>
            <a:solidFill>
              <a:srgbClr val="2FA7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5245189" y="1545208"/>
              <a:ext cx="542925" cy="43815"/>
            </a:xfrm>
            <a:custGeom>
              <a:avLst/>
              <a:gdLst/>
              <a:ahLst/>
              <a:cxnLst/>
              <a:rect l="l" t="t" r="r" b="b"/>
              <a:pathLst>
                <a:path w="542925" h="43815">
                  <a:moveTo>
                    <a:pt x="542874" y="0"/>
                  </a:moveTo>
                  <a:lnTo>
                    <a:pt x="0" y="0"/>
                  </a:lnTo>
                  <a:lnTo>
                    <a:pt x="0" y="40017"/>
                  </a:lnTo>
                  <a:lnTo>
                    <a:pt x="0" y="43573"/>
                  </a:lnTo>
                  <a:lnTo>
                    <a:pt x="542874" y="43573"/>
                  </a:lnTo>
                  <a:lnTo>
                    <a:pt x="542874" y="40017"/>
                  </a:lnTo>
                  <a:lnTo>
                    <a:pt x="542874" y="0"/>
                  </a:lnTo>
                  <a:close/>
                </a:path>
              </a:pathLst>
            </a:custGeom>
            <a:solidFill>
              <a:srgbClr val="47A6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5285306" y="1545207"/>
              <a:ext cx="501015" cy="40640"/>
            </a:xfrm>
            <a:custGeom>
              <a:avLst/>
              <a:gdLst/>
              <a:ahLst/>
              <a:cxnLst/>
              <a:rect l="l" t="t" r="r" b="b"/>
              <a:pathLst>
                <a:path w="501014" h="40640">
                  <a:moveTo>
                    <a:pt x="500801" y="40195"/>
                  </a:moveTo>
                  <a:lnTo>
                    <a:pt x="0" y="0"/>
                  </a:lnTo>
                  <a:lnTo>
                    <a:pt x="39114" y="0"/>
                  </a:lnTo>
                  <a:lnTo>
                    <a:pt x="494707" y="36566"/>
                  </a:lnTo>
                  <a:lnTo>
                    <a:pt x="500397" y="39500"/>
                  </a:lnTo>
                  <a:lnTo>
                    <a:pt x="500801" y="40195"/>
                  </a:lnTo>
                  <a:close/>
                </a:path>
              </a:pathLst>
            </a:custGeom>
            <a:solidFill>
              <a:srgbClr val="56A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5325334" y="1545207"/>
              <a:ext cx="454659" cy="36830"/>
            </a:xfrm>
            <a:custGeom>
              <a:avLst/>
              <a:gdLst/>
              <a:ahLst/>
              <a:cxnLst/>
              <a:rect l="l" t="t" r="r" b="b"/>
              <a:pathLst>
                <a:path w="454660" h="36830">
                  <a:moveTo>
                    <a:pt x="454508" y="36478"/>
                  </a:moveTo>
                  <a:lnTo>
                    <a:pt x="0" y="0"/>
                  </a:lnTo>
                  <a:lnTo>
                    <a:pt x="39201" y="0"/>
                  </a:lnTo>
                  <a:lnTo>
                    <a:pt x="447286" y="32753"/>
                  </a:lnTo>
                  <a:lnTo>
                    <a:pt x="454508" y="36478"/>
                  </a:lnTo>
                  <a:close/>
                </a:path>
              </a:pathLst>
            </a:custGeom>
            <a:solidFill>
              <a:srgbClr val="63A3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5365457" y="1545207"/>
              <a:ext cx="407034" cy="33020"/>
            </a:xfrm>
            <a:custGeom>
              <a:avLst/>
              <a:gdLst/>
              <a:ahLst/>
              <a:cxnLst/>
              <a:rect l="l" t="t" r="r" b="b"/>
              <a:pathLst>
                <a:path w="407035" h="33019">
                  <a:moveTo>
                    <a:pt x="406990" y="32665"/>
                  </a:moveTo>
                  <a:lnTo>
                    <a:pt x="0" y="0"/>
                  </a:lnTo>
                  <a:lnTo>
                    <a:pt x="39110" y="0"/>
                  </a:lnTo>
                  <a:lnTo>
                    <a:pt x="399779" y="28946"/>
                  </a:lnTo>
                  <a:lnTo>
                    <a:pt x="406990" y="32665"/>
                  </a:lnTo>
                  <a:close/>
                </a:path>
              </a:pathLst>
            </a:custGeom>
            <a:solidFill>
              <a:srgbClr val="6EA2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5405545" y="1545207"/>
              <a:ext cx="360045" cy="29209"/>
            </a:xfrm>
            <a:custGeom>
              <a:avLst/>
              <a:gdLst/>
              <a:ahLst/>
              <a:cxnLst/>
              <a:rect l="l" t="t" r="r" b="b"/>
              <a:pathLst>
                <a:path w="360045" h="29209">
                  <a:moveTo>
                    <a:pt x="359514" y="28855"/>
                  </a:moveTo>
                  <a:lnTo>
                    <a:pt x="0" y="0"/>
                  </a:lnTo>
                  <a:lnTo>
                    <a:pt x="39143" y="0"/>
                  </a:lnTo>
                  <a:lnTo>
                    <a:pt x="352296" y="25133"/>
                  </a:lnTo>
                  <a:lnTo>
                    <a:pt x="359514" y="28855"/>
                  </a:lnTo>
                  <a:close/>
                </a:path>
              </a:pathLst>
            </a:custGeom>
            <a:solidFill>
              <a:srgbClr val="77A0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5445572" y="1545207"/>
              <a:ext cx="312420" cy="25400"/>
            </a:xfrm>
            <a:custGeom>
              <a:avLst/>
              <a:gdLst/>
              <a:ahLst/>
              <a:cxnLst/>
              <a:rect l="l" t="t" r="r" b="b"/>
              <a:pathLst>
                <a:path w="312420" h="25400">
                  <a:moveTo>
                    <a:pt x="312105" y="25049"/>
                  </a:moveTo>
                  <a:lnTo>
                    <a:pt x="0" y="0"/>
                  </a:lnTo>
                  <a:lnTo>
                    <a:pt x="39153" y="0"/>
                  </a:lnTo>
                  <a:lnTo>
                    <a:pt x="304886" y="21326"/>
                  </a:lnTo>
                  <a:lnTo>
                    <a:pt x="312105" y="25049"/>
                  </a:lnTo>
                  <a:close/>
                </a:path>
              </a:pathLst>
            </a:custGeom>
            <a:solidFill>
              <a:srgbClr val="7E9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5485691" y="1545207"/>
              <a:ext cx="264795" cy="21590"/>
            </a:xfrm>
            <a:custGeom>
              <a:avLst/>
              <a:gdLst/>
              <a:ahLst/>
              <a:cxnLst/>
              <a:rect l="l" t="t" r="r" b="b"/>
              <a:pathLst>
                <a:path w="264795" h="21590">
                  <a:moveTo>
                    <a:pt x="264591" y="21236"/>
                  </a:moveTo>
                  <a:lnTo>
                    <a:pt x="0" y="0"/>
                  </a:lnTo>
                  <a:lnTo>
                    <a:pt x="39113" y="0"/>
                  </a:lnTo>
                  <a:lnTo>
                    <a:pt x="252342" y="17113"/>
                  </a:lnTo>
                  <a:lnTo>
                    <a:pt x="260140" y="18940"/>
                  </a:lnTo>
                  <a:lnTo>
                    <a:pt x="264591" y="21236"/>
                  </a:lnTo>
                  <a:close/>
                </a:path>
              </a:pathLst>
            </a:custGeom>
            <a:solidFill>
              <a:srgbClr val="849C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5525730" y="1545207"/>
              <a:ext cx="212090" cy="17145"/>
            </a:xfrm>
            <a:custGeom>
              <a:avLst/>
              <a:gdLst/>
              <a:ahLst/>
              <a:cxnLst/>
              <a:rect l="l" t="t" r="r" b="b"/>
              <a:pathLst>
                <a:path w="212089" h="17144">
                  <a:moveTo>
                    <a:pt x="211818" y="16999"/>
                  </a:moveTo>
                  <a:lnTo>
                    <a:pt x="0" y="0"/>
                  </a:lnTo>
                  <a:lnTo>
                    <a:pt x="39191" y="0"/>
                  </a:lnTo>
                  <a:lnTo>
                    <a:pt x="191411" y="12217"/>
                  </a:lnTo>
                  <a:lnTo>
                    <a:pt x="211818" y="16999"/>
                  </a:lnTo>
                  <a:close/>
                </a:path>
              </a:pathLst>
            </a:custGeom>
            <a:solidFill>
              <a:srgbClr val="899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5565842" y="1545207"/>
              <a:ext cx="151130" cy="12700"/>
            </a:xfrm>
            <a:custGeom>
              <a:avLst/>
              <a:gdLst/>
              <a:ahLst/>
              <a:cxnLst/>
              <a:rect l="l" t="t" r="r" b="b"/>
              <a:pathLst>
                <a:path w="151129" h="12700">
                  <a:moveTo>
                    <a:pt x="150818" y="12104"/>
                  </a:moveTo>
                  <a:lnTo>
                    <a:pt x="0" y="0"/>
                  </a:lnTo>
                  <a:lnTo>
                    <a:pt x="39122" y="0"/>
                  </a:lnTo>
                  <a:lnTo>
                    <a:pt x="130441" y="7329"/>
                  </a:lnTo>
                  <a:lnTo>
                    <a:pt x="150818" y="12104"/>
                  </a:lnTo>
                  <a:close/>
                </a:path>
              </a:pathLst>
            </a:custGeom>
            <a:solidFill>
              <a:srgbClr val="8E97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5605925" y="1545207"/>
              <a:ext cx="90170" cy="7620"/>
            </a:xfrm>
            <a:custGeom>
              <a:avLst/>
              <a:gdLst/>
              <a:ahLst/>
              <a:cxnLst/>
              <a:rect l="l" t="t" r="r" b="b"/>
              <a:pathLst>
                <a:path w="90170" h="7619">
                  <a:moveTo>
                    <a:pt x="89861" y="7212"/>
                  </a:moveTo>
                  <a:lnTo>
                    <a:pt x="0" y="0"/>
                  </a:lnTo>
                  <a:lnTo>
                    <a:pt x="8351" y="0"/>
                  </a:lnTo>
                  <a:lnTo>
                    <a:pt x="80768" y="5081"/>
                  </a:lnTo>
                  <a:lnTo>
                    <a:pt x="89861" y="7212"/>
                  </a:lnTo>
                  <a:close/>
                </a:path>
              </a:pathLst>
            </a:custGeom>
            <a:solidFill>
              <a:srgbClr val="939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022447" y="1585219"/>
              <a:ext cx="4664075" cy="488950"/>
            </a:xfrm>
            <a:custGeom>
              <a:avLst/>
              <a:gdLst/>
              <a:ahLst/>
              <a:cxnLst/>
              <a:rect l="l" t="t" r="r" b="b"/>
              <a:pathLst>
                <a:path w="4664075" h="488950">
                  <a:moveTo>
                    <a:pt x="4663950" y="488699"/>
                  </a:moveTo>
                  <a:lnTo>
                    <a:pt x="0" y="488699"/>
                  </a:lnTo>
                  <a:lnTo>
                    <a:pt x="0" y="0"/>
                  </a:lnTo>
                  <a:lnTo>
                    <a:pt x="4663950" y="0"/>
                  </a:lnTo>
                  <a:lnTo>
                    <a:pt x="4663950" y="488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022447" y="1585219"/>
              <a:ext cx="4664075" cy="488950"/>
            </a:xfrm>
            <a:custGeom>
              <a:avLst/>
              <a:gdLst/>
              <a:ahLst/>
              <a:cxnLst/>
              <a:rect l="l" t="t" r="r" b="b"/>
              <a:pathLst>
                <a:path w="4664075" h="488950">
                  <a:moveTo>
                    <a:pt x="0" y="0"/>
                  </a:moveTo>
                  <a:lnTo>
                    <a:pt x="4663950" y="0"/>
                  </a:lnTo>
                  <a:lnTo>
                    <a:pt x="4663950" y="488699"/>
                  </a:lnTo>
                  <a:lnTo>
                    <a:pt x="0" y="488699"/>
                  </a:lnTo>
                  <a:lnTo>
                    <a:pt x="0" y="0"/>
                  </a:lnTo>
                  <a:close/>
                </a:path>
              </a:pathLst>
            </a:custGeom>
            <a:ln w="7048">
              <a:solidFill>
                <a:srgbClr val="9D9F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529321" y="6077799"/>
              <a:ext cx="613410" cy="56515"/>
            </a:xfrm>
            <a:custGeom>
              <a:avLst/>
              <a:gdLst/>
              <a:ahLst/>
              <a:cxnLst/>
              <a:rect l="l" t="t" r="r" b="b"/>
              <a:pathLst>
                <a:path w="613410" h="56514">
                  <a:moveTo>
                    <a:pt x="613143" y="56218"/>
                  </a:moveTo>
                  <a:lnTo>
                    <a:pt x="584096" y="56218"/>
                  </a:lnTo>
                  <a:lnTo>
                    <a:pt x="693" y="2726"/>
                  </a:lnTo>
                  <a:lnTo>
                    <a:pt x="0" y="1362"/>
                  </a:lnTo>
                  <a:lnTo>
                    <a:pt x="0" y="0"/>
                  </a:lnTo>
                  <a:lnTo>
                    <a:pt x="613143" y="56218"/>
                  </a:lnTo>
                  <a:close/>
                </a:path>
              </a:pathLst>
            </a:custGeom>
            <a:solidFill>
              <a:srgbClr val="43A6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529321" y="6075110"/>
              <a:ext cx="642620" cy="59055"/>
            </a:xfrm>
            <a:custGeom>
              <a:avLst/>
              <a:gdLst/>
              <a:ahLst/>
              <a:cxnLst/>
              <a:rect l="l" t="t" r="r" b="b"/>
              <a:pathLst>
                <a:path w="642619" h="59054">
                  <a:moveTo>
                    <a:pt x="642466" y="58907"/>
                  </a:moveTo>
                  <a:lnTo>
                    <a:pt x="613408" y="58907"/>
                  </a:lnTo>
                  <a:lnTo>
                    <a:pt x="0" y="2663"/>
                  </a:lnTo>
                  <a:lnTo>
                    <a:pt x="0" y="0"/>
                  </a:lnTo>
                  <a:lnTo>
                    <a:pt x="642466" y="58907"/>
                  </a:lnTo>
                  <a:close/>
                </a:path>
              </a:pathLst>
            </a:custGeom>
            <a:solidFill>
              <a:srgbClr val="36A7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529321" y="6072422"/>
              <a:ext cx="671830" cy="61594"/>
            </a:xfrm>
            <a:custGeom>
              <a:avLst/>
              <a:gdLst/>
              <a:ahLst/>
              <a:cxnLst/>
              <a:rect l="l" t="t" r="r" b="b"/>
              <a:pathLst>
                <a:path w="671830" h="61595">
                  <a:moveTo>
                    <a:pt x="671783" y="61595"/>
                  </a:moveTo>
                  <a:lnTo>
                    <a:pt x="642725" y="61595"/>
                  </a:lnTo>
                  <a:lnTo>
                    <a:pt x="0" y="2663"/>
                  </a:lnTo>
                  <a:lnTo>
                    <a:pt x="0" y="0"/>
                  </a:lnTo>
                  <a:lnTo>
                    <a:pt x="671783" y="61595"/>
                  </a:lnTo>
                  <a:close/>
                </a:path>
              </a:pathLst>
            </a:custGeom>
            <a:solidFill>
              <a:srgbClr val="23A7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529321" y="6069734"/>
              <a:ext cx="701675" cy="64769"/>
            </a:xfrm>
            <a:custGeom>
              <a:avLst/>
              <a:gdLst/>
              <a:ahLst/>
              <a:cxnLst/>
              <a:rect l="l" t="t" r="r" b="b"/>
              <a:pathLst>
                <a:path w="701675" h="64770">
                  <a:moveTo>
                    <a:pt x="701095" y="64283"/>
                  </a:moveTo>
                  <a:lnTo>
                    <a:pt x="672025" y="64283"/>
                  </a:lnTo>
                  <a:lnTo>
                    <a:pt x="0" y="2665"/>
                  </a:lnTo>
                  <a:lnTo>
                    <a:pt x="0" y="0"/>
                  </a:lnTo>
                  <a:lnTo>
                    <a:pt x="701095" y="64283"/>
                  </a:lnTo>
                  <a:close/>
                </a:path>
              </a:pathLst>
            </a:custGeom>
            <a:solidFill>
              <a:srgbClr val="00A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529321" y="6067048"/>
              <a:ext cx="730885" cy="67310"/>
            </a:xfrm>
            <a:custGeom>
              <a:avLst/>
              <a:gdLst/>
              <a:ahLst/>
              <a:cxnLst/>
              <a:rect l="l" t="t" r="r" b="b"/>
              <a:pathLst>
                <a:path w="730885" h="67310">
                  <a:moveTo>
                    <a:pt x="730395" y="66969"/>
                  </a:moveTo>
                  <a:lnTo>
                    <a:pt x="701344" y="66969"/>
                  </a:lnTo>
                  <a:lnTo>
                    <a:pt x="0" y="2663"/>
                  </a:lnTo>
                  <a:lnTo>
                    <a:pt x="0" y="0"/>
                  </a:lnTo>
                  <a:lnTo>
                    <a:pt x="730395" y="66969"/>
                  </a:lnTo>
                  <a:close/>
                </a:path>
              </a:pathLst>
            </a:custGeom>
            <a:solidFill>
              <a:srgbClr val="00A8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529321" y="6064360"/>
              <a:ext cx="760095" cy="69850"/>
            </a:xfrm>
            <a:custGeom>
              <a:avLst/>
              <a:gdLst/>
              <a:ahLst/>
              <a:cxnLst/>
              <a:rect l="l" t="t" r="r" b="b"/>
              <a:pathLst>
                <a:path w="760094" h="69850">
                  <a:moveTo>
                    <a:pt x="759714" y="69657"/>
                  </a:moveTo>
                  <a:lnTo>
                    <a:pt x="730659" y="69657"/>
                  </a:lnTo>
                  <a:lnTo>
                    <a:pt x="0" y="2663"/>
                  </a:lnTo>
                  <a:lnTo>
                    <a:pt x="0" y="0"/>
                  </a:lnTo>
                  <a:lnTo>
                    <a:pt x="759714" y="69657"/>
                  </a:lnTo>
                  <a:close/>
                </a:path>
              </a:pathLst>
            </a:custGeom>
            <a:solidFill>
              <a:srgbClr val="00A9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1529321" y="6061671"/>
              <a:ext cx="789305" cy="72390"/>
            </a:xfrm>
            <a:custGeom>
              <a:avLst/>
              <a:gdLst/>
              <a:ahLst/>
              <a:cxnLst/>
              <a:rect l="l" t="t" r="r" b="b"/>
              <a:pathLst>
                <a:path w="789305" h="72389">
                  <a:moveTo>
                    <a:pt x="789032" y="72345"/>
                  </a:moveTo>
                  <a:lnTo>
                    <a:pt x="759976" y="72345"/>
                  </a:lnTo>
                  <a:lnTo>
                    <a:pt x="0" y="2663"/>
                  </a:lnTo>
                  <a:lnTo>
                    <a:pt x="0" y="0"/>
                  </a:lnTo>
                  <a:lnTo>
                    <a:pt x="789032" y="72345"/>
                  </a:lnTo>
                  <a:close/>
                </a:path>
              </a:pathLst>
            </a:custGeom>
            <a:solidFill>
              <a:srgbClr val="00A9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1529321" y="6058983"/>
              <a:ext cx="818515" cy="75565"/>
            </a:xfrm>
            <a:custGeom>
              <a:avLst/>
              <a:gdLst/>
              <a:ahLst/>
              <a:cxnLst/>
              <a:rect l="l" t="t" r="r" b="b"/>
              <a:pathLst>
                <a:path w="818514" h="75564">
                  <a:moveTo>
                    <a:pt x="818346" y="75034"/>
                  </a:moveTo>
                  <a:lnTo>
                    <a:pt x="789274" y="75034"/>
                  </a:lnTo>
                  <a:lnTo>
                    <a:pt x="0" y="2666"/>
                  </a:lnTo>
                  <a:lnTo>
                    <a:pt x="0" y="0"/>
                  </a:lnTo>
                  <a:lnTo>
                    <a:pt x="818346" y="75034"/>
                  </a:lnTo>
                  <a:close/>
                </a:path>
              </a:pathLst>
            </a:custGeom>
            <a:solidFill>
              <a:srgbClr val="00A9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1529321" y="6056297"/>
              <a:ext cx="847725" cy="78105"/>
            </a:xfrm>
            <a:custGeom>
              <a:avLst/>
              <a:gdLst/>
              <a:ahLst/>
              <a:cxnLst/>
              <a:rect l="l" t="t" r="r" b="b"/>
              <a:pathLst>
                <a:path w="847725" h="78104">
                  <a:moveTo>
                    <a:pt x="847642" y="77719"/>
                  </a:moveTo>
                  <a:lnTo>
                    <a:pt x="818596" y="77719"/>
                  </a:lnTo>
                  <a:lnTo>
                    <a:pt x="0" y="2663"/>
                  </a:lnTo>
                  <a:lnTo>
                    <a:pt x="0" y="0"/>
                  </a:lnTo>
                  <a:lnTo>
                    <a:pt x="847642" y="77719"/>
                  </a:lnTo>
                  <a:close/>
                </a:path>
              </a:pathLst>
            </a:custGeom>
            <a:solidFill>
              <a:srgbClr val="00A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1529321" y="6053609"/>
              <a:ext cx="877569" cy="80645"/>
            </a:xfrm>
            <a:custGeom>
              <a:avLst/>
              <a:gdLst/>
              <a:ahLst/>
              <a:cxnLst/>
              <a:rect l="l" t="t" r="r" b="b"/>
              <a:pathLst>
                <a:path w="877569" h="80645">
                  <a:moveTo>
                    <a:pt x="876961" y="80408"/>
                  </a:moveTo>
                  <a:lnTo>
                    <a:pt x="847907" y="80408"/>
                  </a:lnTo>
                  <a:lnTo>
                    <a:pt x="0" y="2663"/>
                  </a:lnTo>
                  <a:lnTo>
                    <a:pt x="0" y="0"/>
                  </a:lnTo>
                  <a:lnTo>
                    <a:pt x="876961" y="80408"/>
                  </a:lnTo>
                  <a:close/>
                </a:path>
              </a:pathLst>
            </a:custGeom>
            <a:solidFill>
              <a:srgbClr val="00AA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1529321" y="6050921"/>
              <a:ext cx="906780" cy="83185"/>
            </a:xfrm>
            <a:custGeom>
              <a:avLst/>
              <a:gdLst/>
              <a:ahLst/>
              <a:cxnLst/>
              <a:rect l="l" t="t" r="r" b="b"/>
              <a:pathLst>
                <a:path w="906780" h="83185">
                  <a:moveTo>
                    <a:pt x="906283" y="83096"/>
                  </a:moveTo>
                  <a:lnTo>
                    <a:pt x="877224" y="83096"/>
                  </a:lnTo>
                  <a:lnTo>
                    <a:pt x="0" y="2663"/>
                  </a:lnTo>
                  <a:lnTo>
                    <a:pt x="0" y="0"/>
                  </a:lnTo>
                  <a:lnTo>
                    <a:pt x="906283" y="83096"/>
                  </a:lnTo>
                  <a:close/>
                </a:path>
              </a:pathLst>
            </a:custGeom>
            <a:solidFill>
              <a:srgbClr val="00AB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1529321" y="6048233"/>
              <a:ext cx="935990" cy="86360"/>
            </a:xfrm>
            <a:custGeom>
              <a:avLst/>
              <a:gdLst/>
              <a:ahLst/>
              <a:cxnLst/>
              <a:rect l="l" t="t" r="r" b="b"/>
              <a:pathLst>
                <a:path w="935989" h="86360">
                  <a:moveTo>
                    <a:pt x="935594" y="85784"/>
                  </a:moveTo>
                  <a:lnTo>
                    <a:pt x="906526" y="85784"/>
                  </a:lnTo>
                  <a:lnTo>
                    <a:pt x="0" y="2665"/>
                  </a:lnTo>
                  <a:lnTo>
                    <a:pt x="0" y="0"/>
                  </a:lnTo>
                  <a:lnTo>
                    <a:pt x="935594" y="85784"/>
                  </a:lnTo>
                  <a:close/>
                </a:path>
              </a:pathLst>
            </a:custGeom>
            <a:solidFill>
              <a:srgbClr val="00AB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1529308" y="6044183"/>
              <a:ext cx="980440" cy="90170"/>
            </a:xfrm>
            <a:custGeom>
              <a:avLst/>
              <a:gdLst/>
              <a:ahLst/>
              <a:cxnLst/>
              <a:rect l="l" t="t" r="r" b="b"/>
              <a:pathLst>
                <a:path w="980439" h="90170">
                  <a:moveTo>
                    <a:pt x="979855" y="89839"/>
                  </a:moveTo>
                  <a:lnTo>
                    <a:pt x="0" y="0"/>
                  </a:lnTo>
                  <a:lnTo>
                    <a:pt x="0" y="1371"/>
                  </a:lnTo>
                  <a:lnTo>
                    <a:pt x="0" y="2667"/>
                  </a:lnTo>
                  <a:lnTo>
                    <a:pt x="0" y="4038"/>
                  </a:lnTo>
                  <a:lnTo>
                    <a:pt x="935850" y="89839"/>
                  </a:lnTo>
                  <a:lnTo>
                    <a:pt x="950785" y="89839"/>
                  </a:lnTo>
                  <a:lnTo>
                    <a:pt x="964920" y="89839"/>
                  </a:lnTo>
                  <a:lnTo>
                    <a:pt x="979855" y="89839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1529321" y="6041454"/>
              <a:ext cx="1009650" cy="92710"/>
            </a:xfrm>
            <a:custGeom>
              <a:avLst/>
              <a:gdLst/>
              <a:ahLst/>
              <a:cxnLst/>
              <a:rect l="l" t="t" r="r" b="b"/>
              <a:pathLst>
                <a:path w="1009650" h="92710">
                  <a:moveTo>
                    <a:pt x="1009537" y="92563"/>
                  </a:moveTo>
                  <a:lnTo>
                    <a:pt x="980479" y="92563"/>
                  </a:lnTo>
                  <a:lnTo>
                    <a:pt x="0" y="2663"/>
                  </a:lnTo>
                  <a:lnTo>
                    <a:pt x="0" y="0"/>
                  </a:lnTo>
                  <a:lnTo>
                    <a:pt x="1009537" y="92563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1529321" y="6038729"/>
              <a:ext cx="1039494" cy="95885"/>
            </a:xfrm>
            <a:custGeom>
              <a:avLst/>
              <a:gdLst/>
              <a:ahLst/>
              <a:cxnLst/>
              <a:rect l="l" t="t" r="r" b="b"/>
              <a:pathLst>
                <a:path w="1039494" h="95885">
                  <a:moveTo>
                    <a:pt x="1039246" y="95287"/>
                  </a:moveTo>
                  <a:lnTo>
                    <a:pt x="1010191" y="95287"/>
                  </a:lnTo>
                  <a:lnTo>
                    <a:pt x="0" y="2663"/>
                  </a:lnTo>
                  <a:lnTo>
                    <a:pt x="0" y="0"/>
                  </a:lnTo>
                  <a:lnTo>
                    <a:pt x="1039246" y="95287"/>
                  </a:lnTo>
                  <a:close/>
                </a:path>
              </a:pathLst>
            </a:custGeom>
            <a:solidFill>
              <a:srgbClr val="00B3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1529321" y="6036005"/>
              <a:ext cx="1069340" cy="98425"/>
            </a:xfrm>
            <a:custGeom>
              <a:avLst/>
              <a:gdLst/>
              <a:ahLst/>
              <a:cxnLst/>
              <a:rect l="l" t="t" r="r" b="b"/>
              <a:pathLst>
                <a:path w="1069339" h="98425">
                  <a:moveTo>
                    <a:pt x="1068950" y="98012"/>
                  </a:moveTo>
                  <a:lnTo>
                    <a:pt x="1039881" y="98012"/>
                  </a:lnTo>
                  <a:lnTo>
                    <a:pt x="0" y="2666"/>
                  </a:lnTo>
                  <a:lnTo>
                    <a:pt x="0" y="0"/>
                  </a:lnTo>
                  <a:lnTo>
                    <a:pt x="1068950" y="98012"/>
                  </a:lnTo>
                  <a:close/>
                </a:path>
              </a:pathLst>
            </a:custGeom>
            <a:solidFill>
              <a:srgbClr val="00B5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1529321" y="6033284"/>
              <a:ext cx="1099185" cy="100965"/>
            </a:xfrm>
            <a:custGeom>
              <a:avLst/>
              <a:gdLst/>
              <a:ahLst/>
              <a:cxnLst/>
              <a:rect l="l" t="t" r="r" b="b"/>
              <a:pathLst>
                <a:path w="1099185" h="100964">
                  <a:moveTo>
                    <a:pt x="1098643" y="100733"/>
                  </a:moveTo>
                  <a:lnTo>
                    <a:pt x="1069585" y="100733"/>
                  </a:lnTo>
                  <a:lnTo>
                    <a:pt x="0" y="2663"/>
                  </a:lnTo>
                  <a:lnTo>
                    <a:pt x="0" y="0"/>
                  </a:lnTo>
                  <a:lnTo>
                    <a:pt x="1098643" y="100733"/>
                  </a:lnTo>
                  <a:close/>
                </a:path>
              </a:pathLst>
            </a:custGeom>
            <a:solidFill>
              <a:srgbClr val="00B9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1529321" y="6030560"/>
              <a:ext cx="1128395" cy="103505"/>
            </a:xfrm>
            <a:custGeom>
              <a:avLst/>
              <a:gdLst/>
              <a:ahLst/>
              <a:cxnLst/>
              <a:rect l="l" t="t" r="r" b="b"/>
              <a:pathLst>
                <a:path w="1128395" h="103504">
                  <a:moveTo>
                    <a:pt x="1128342" y="103457"/>
                  </a:moveTo>
                  <a:lnTo>
                    <a:pt x="1099275" y="103457"/>
                  </a:lnTo>
                  <a:lnTo>
                    <a:pt x="0" y="2665"/>
                  </a:lnTo>
                  <a:lnTo>
                    <a:pt x="0" y="0"/>
                  </a:lnTo>
                  <a:lnTo>
                    <a:pt x="1128342" y="103457"/>
                  </a:lnTo>
                  <a:close/>
                </a:path>
              </a:pathLst>
            </a:custGeom>
            <a:solidFill>
              <a:srgbClr val="00BC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1529321" y="6027837"/>
              <a:ext cx="1158240" cy="106680"/>
            </a:xfrm>
            <a:custGeom>
              <a:avLst/>
              <a:gdLst/>
              <a:ahLst/>
              <a:cxnLst/>
              <a:rect l="l" t="t" r="r" b="b"/>
              <a:pathLst>
                <a:path w="1158239" h="106679">
                  <a:moveTo>
                    <a:pt x="1158037" y="106179"/>
                  </a:moveTo>
                  <a:lnTo>
                    <a:pt x="1128977" y="106179"/>
                  </a:lnTo>
                  <a:lnTo>
                    <a:pt x="0" y="2663"/>
                  </a:lnTo>
                  <a:lnTo>
                    <a:pt x="0" y="0"/>
                  </a:lnTo>
                  <a:lnTo>
                    <a:pt x="1158037" y="106179"/>
                  </a:lnTo>
                  <a:close/>
                </a:path>
              </a:pathLst>
            </a:custGeom>
            <a:solidFill>
              <a:srgbClr val="00BF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1529321" y="6025114"/>
              <a:ext cx="1188085" cy="109220"/>
            </a:xfrm>
            <a:custGeom>
              <a:avLst/>
              <a:gdLst/>
              <a:ahLst/>
              <a:cxnLst/>
              <a:rect l="l" t="t" r="r" b="b"/>
              <a:pathLst>
                <a:path w="1188085" h="109220">
                  <a:moveTo>
                    <a:pt x="1187736" y="108903"/>
                  </a:moveTo>
                  <a:lnTo>
                    <a:pt x="1158686" y="108903"/>
                  </a:lnTo>
                  <a:lnTo>
                    <a:pt x="0" y="2663"/>
                  </a:lnTo>
                  <a:lnTo>
                    <a:pt x="0" y="0"/>
                  </a:lnTo>
                  <a:lnTo>
                    <a:pt x="1187736" y="108903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1529321" y="6022390"/>
              <a:ext cx="1217930" cy="111760"/>
            </a:xfrm>
            <a:custGeom>
              <a:avLst/>
              <a:gdLst/>
              <a:ahLst/>
              <a:cxnLst/>
              <a:rect l="l" t="t" r="r" b="b"/>
              <a:pathLst>
                <a:path w="1217930" h="111760">
                  <a:moveTo>
                    <a:pt x="1217448" y="111627"/>
                  </a:moveTo>
                  <a:lnTo>
                    <a:pt x="1188381" y="111627"/>
                  </a:lnTo>
                  <a:lnTo>
                    <a:pt x="0" y="2665"/>
                  </a:lnTo>
                  <a:lnTo>
                    <a:pt x="0" y="0"/>
                  </a:lnTo>
                  <a:lnTo>
                    <a:pt x="1217448" y="111627"/>
                  </a:lnTo>
                  <a:close/>
                </a:path>
              </a:pathLst>
            </a:custGeom>
            <a:solidFill>
              <a:srgbClr val="39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1529321" y="6019667"/>
              <a:ext cx="1247140" cy="114935"/>
            </a:xfrm>
            <a:custGeom>
              <a:avLst/>
              <a:gdLst/>
              <a:ahLst/>
              <a:cxnLst/>
              <a:rect l="l" t="t" r="r" b="b"/>
              <a:pathLst>
                <a:path w="1247139" h="114935">
                  <a:moveTo>
                    <a:pt x="1247143" y="114350"/>
                  </a:moveTo>
                  <a:lnTo>
                    <a:pt x="1218082" y="114350"/>
                  </a:lnTo>
                  <a:lnTo>
                    <a:pt x="0" y="2663"/>
                  </a:lnTo>
                  <a:lnTo>
                    <a:pt x="0" y="0"/>
                  </a:lnTo>
                  <a:lnTo>
                    <a:pt x="1247143" y="114350"/>
                  </a:lnTo>
                  <a:close/>
                </a:path>
              </a:pathLst>
            </a:custGeom>
            <a:solidFill>
              <a:srgbClr val="51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1529321" y="6016943"/>
              <a:ext cx="1276985" cy="117475"/>
            </a:xfrm>
            <a:custGeom>
              <a:avLst/>
              <a:gdLst/>
              <a:ahLst/>
              <a:cxnLst/>
              <a:rect l="l" t="t" r="r" b="b"/>
              <a:pathLst>
                <a:path w="1276985" h="117475">
                  <a:moveTo>
                    <a:pt x="1276841" y="117073"/>
                  </a:moveTo>
                  <a:lnTo>
                    <a:pt x="1247774" y="117073"/>
                  </a:lnTo>
                  <a:lnTo>
                    <a:pt x="0" y="2666"/>
                  </a:lnTo>
                  <a:lnTo>
                    <a:pt x="0" y="0"/>
                  </a:lnTo>
                  <a:lnTo>
                    <a:pt x="1276841" y="117073"/>
                  </a:lnTo>
                  <a:close/>
                </a:path>
              </a:pathLst>
            </a:custGeom>
            <a:solidFill>
              <a:srgbClr val="64CD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1529321" y="6014222"/>
              <a:ext cx="1306830" cy="120014"/>
            </a:xfrm>
            <a:custGeom>
              <a:avLst/>
              <a:gdLst/>
              <a:ahLst/>
              <a:cxnLst/>
              <a:rect l="l" t="t" r="r" b="b"/>
              <a:pathLst>
                <a:path w="1306830" h="120014">
                  <a:moveTo>
                    <a:pt x="1306536" y="119795"/>
                  </a:moveTo>
                  <a:lnTo>
                    <a:pt x="1277476" y="119795"/>
                  </a:lnTo>
                  <a:lnTo>
                    <a:pt x="0" y="2663"/>
                  </a:lnTo>
                  <a:lnTo>
                    <a:pt x="0" y="0"/>
                  </a:lnTo>
                  <a:lnTo>
                    <a:pt x="1306536" y="119795"/>
                  </a:lnTo>
                  <a:close/>
                </a:path>
              </a:pathLst>
            </a:custGeom>
            <a:solidFill>
              <a:srgbClr val="76D1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1529321" y="6011497"/>
              <a:ext cx="1336675" cy="122555"/>
            </a:xfrm>
            <a:custGeom>
              <a:avLst/>
              <a:gdLst/>
              <a:ahLst/>
              <a:cxnLst/>
              <a:rect l="l" t="t" r="r" b="b"/>
              <a:pathLst>
                <a:path w="1336675" h="122554">
                  <a:moveTo>
                    <a:pt x="1336249" y="122520"/>
                  </a:moveTo>
                  <a:lnTo>
                    <a:pt x="1307188" y="122520"/>
                  </a:lnTo>
                  <a:lnTo>
                    <a:pt x="0" y="2663"/>
                  </a:lnTo>
                  <a:lnTo>
                    <a:pt x="0" y="0"/>
                  </a:lnTo>
                  <a:lnTo>
                    <a:pt x="1336249" y="122520"/>
                  </a:lnTo>
                  <a:close/>
                </a:path>
              </a:pathLst>
            </a:custGeom>
            <a:solidFill>
              <a:srgbClr val="85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1529321" y="6008773"/>
              <a:ext cx="1366520" cy="125730"/>
            </a:xfrm>
            <a:custGeom>
              <a:avLst/>
              <a:gdLst/>
              <a:ahLst/>
              <a:cxnLst/>
              <a:rect l="l" t="t" r="r" b="b"/>
              <a:pathLst>
                <a:path w="1366520" h="125729">
                  <a:moveTo>
                    <a:pt x="1365947" y="125244"/>
                  </a:moveTo>
                  <a:lnTo>
                    <a:pt x="1336880" y="125244"/>
                  </a:lnTo>
                  <a:lnTo>
                    <a:pt x="0" y="2666"/>
                  </a:lnTo>
                  <a:lnTo>
                    <a:pt x="0" y="0"/>
                  </a:lnTo>
                  <a:lnTo>
                    <a:pt x="1365947" y="125244"/>
                  </a:lnTo>
                  <a:close/>
                </a:path>
              </a:pathLst>
            </a:custGeom>
            <a:solidFill>
              <a:srgbClr val="93D9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1529321" y="6006052"/>
              <a:ext cx="1395730" cy="128270"/>
            </a:xfrm>
            <a:custGeom>
              <a:avLst/>
              <a:gdLst/>
              <a:ahLst/>
              <a:cxnLst/>
              <a:rect l="l" t="t" r="r" b="b"/>
              <a:pathLst>
                <a:path w="1395730" h="128270">
                  <a:moveTo>
                    <a:pt x="1395642" y="127965"/>
                  </a:moveTo>
                  <a:lnTo>
                    <a:pt x="1366581" y="127965"/>
                  </a:lnTo>
                  <a:lnTo>
                    <a:pt x="0" y="2663"/>
                  </a:lnTo>
                  <a:lnTo>
                    <a:pt x="0" y="0"/>
                  </a:lnTo>
                  <a:lnTo>
                    <a:pt x="1395642" y="127965"/>
                  </a:lnTo>
                  <a:close/>
                </a:path>
              </a:pathLst>
            </a:custGeom>
            <a:solidFill>
              <a:srgbClr val="A1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1529321" y="6003328"/>
              <a:ext cx="1425575" cy="130810"/>
            </a:xfrm>
            <a:custGeom>
              <a:avLst/>
              <a:gdLst/>
              <a:ahLst/>
              <a:cxnLst/>
              <a:rect l="l" t="t" r="r" b="b"/>
              <a:pathLst>
                <a:path w="1425575" h="130810">
                  <a:moveTo>
                    <a:pt x="1425339" y="130689"/>
                  </a:moveTo>
                  <a:lnTo>
                    <a:pt x="1396277" y="130689"/>
                  </a:lnTo>
                  <a:lnTo>
                    <a:pt x="0" y="2665"/>
                  </a:lnTo>
                  <a:lnTo>
                    <a:pt x="0" y="0"/>
                  </a:lnTo>
                  <a:lnTo>
                    <a:pt x="1425339" y="130689"/>
                  </a:lnTo>
                  <a:close/>
                </a:path>
              </a:pathLst>
            </a:custGeom>
            <a:solidFill>
              <a:srgbClr val="AF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1529321" y="6000606"/>
              <a:ext cx="1455420" cy="133985"/>
            </a:xfrm>
            <a:custGeom>
              <a:avLst/>
              <a:gdLst/>
              <a:ahLst/>
              <a:cxnLst/>
              <a:rect l="l" t="t" r="r" b="b"/>
              <a:pathLst>
                <a:path w="1455420" h="133985">
                  <a:moveTo>
                    <a:pt x="1455036" y="133411"/>
                  </a:moveTo>
                  <a:lnTo>
                    <a:pt x="1425974" y="133411"/>
                  </a:lnTo>
                  <a:lnTo>
                    <a:pt x="0" y="2663"/>
                  </a:lnTo>
                  <a:lnTo>
                    <a:pt x="0" y="0"/>
                  </a:lnTo>
                  <a:lnTo>
                    <a:pt x="1455036" y="133411"/>
                  </a:lnTo>
                  <a:close/>
                </a:path>
              </a:pathLst>
            </a:custGeom>
            <a:solidFill>
              <a:srgbClr val="BCE6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1529321" y="5997882"/>
              <a:ext cx="1485265" cy="136525"/>
            </a:xfrm>
            <a:custGeom>
              <a:avLst/>
              <a:gdLst/>
              <a:ahLst/>
              <a:cxnLst/>
              <a:rect l="l" t="t" r="r" b="b"/>
              <a:pathLst>
                <a:path w="1485264" h="136525">
                  <a:moveTo>
                    <a:pt x="1484736" y="136135"/>
                  </a:moveTo>
                  <a:lnTo>
                    <a:pt x="1455671" y="136135"/>
                  </a:lnTo>
                  <a:lnTo>
                    <a:pt x="0" y="2665"/>
                  </a:lnTo>
                  <a:lnTo>
                    <a:pt x="0" y="0"/>
                  </a:lnTo>
                  <a:lnTo>
                    <a:pt x="1484736" y="136135"/>
                  </a:lnTo>
                  <a:close/>
                </a:path>
              </a:pathLst>
            </a:custGeom>
            <a:solidFill>
              <a:srgbClr val="C9E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1529321" y="5995158"/>
              <a:ext cx="1514475" cy="139065"/>
            </a:xfrm>
            <a:custGeom>
              <a:avLst/>
              <a:gdLst/>
              <a:ahLst/>
              <a:cxnLst/>
              <a:rect l="l" t="t" r="r" b="b"/>
              <a:pathLst>
                <a:path w="1514475" h="139064">
                  <a:moveTo>
                    <a:pt x="1514445" y="138859"/>
                  </a:moveTo>
                  <a:lnTo>
                    <a:pt x="1485383" y="138859"/>
                  </a:lnTo>
                  <a:lnTo>
                    <a:pt x="0" y="2665"/>
                  </a:lnTo>
                  <a:lnTo>
                    <a:pt x="0" y="0"/>
                  </a:lnTo>
                  <a:lnTo>
                    <a:pt x="1514445" y="138859"/>
                  </a:lnTo>
                  <a:close/>
                </a:path>
              </a:pathLst>
            </a:custGeom>
            <a:solidFill>
              <a:srgbClr val="D6F0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1529321" y="5992436"/>
              <a:ext cx="1544320" cy="141605"/>
            </a:xfrm>
            <a:custGeom>
              <a:avLst/>
              <a:gdLst/>
              <a:ahLst/>
              <a:cxnLst/>
              <a:rect l="l" t="t" r="r" b="b"/>
              <a:pathLst>
                <a:path w="1544320" h="141604">
                  <a:moveTo>
                    <a:pt x="1544142" y="141581"/>
                  </a:moveTo>
                  <a:lnTo>
                    <a:pt x="1515079" y="141581"/>
                  </a:lnTo>
                  <a:lnTo>
                    <a:pt x="0" y="2663"/>
                  </a:lnTo>
                  <a:lnTo>
                    <a:pt x="0" y="0"/>
                  </a:lnTo>
                  <a:lnTo>
                    <a:pt x="1544142" y="141581"/>
                  </a:lnTo>
                  <a:close/>
                </a:path>
              </a:pathLst>
            </a:custGeom>
            <a:solidFill>
              <a:srgbClr val="E3F4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1529321" y="5989712"/>
              <a:ext cx="1574165" cy="144780"/>
            </a:xfrm>
            <a:custGeom>
              <a:avLst/>
              <a:gdLst/>
              <a:ahLst/>
              <a:cxnLst/>
              <a:rect l="l" t="t" r="r" b="b"/>
              <a:pathLst>
                <a:path w="1574164" h="144779">
                  <a:moveTo>
                    <a:pt x="1573838" y="144305"/>
                  </a:moveTo>
                  <a:lnTo>
                    <a:pt x="1544773" y="144305"/>
                  </a:lnTo>
                  <a:lnTo>
                    <a:pt x="0" y="2666"/>
                  </a:lnTo>
                  <a:lnTo>
                    <a:pt x="0" y="0"/>
                  </a:lnTo>
                  <a:lnTo>
                    <a:pt x="1573838" y="144305"/>
                  </a:lnTo>
                  <a:close/>
                </a:path>
              </a:pathLst>
            </a:custGeom>
            <a:solidFill>
              <a:srgbClr val="EF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1529308" y="5985662"/>
              <a:ext cx="1618615" cy="148590"/>
            </a:xfrm>
            <a:custGeom>
              <a:avLst/>
              <a:gdLst/>
              <a:ahLst/>
              <a:cxnLst/>
              <a:rect l="l" t="t" r="r" b="b"/>
              <a:pathLst>
                <a:path w="1618614" h="148589">
                  <a:moveTo>
                    <a:pt x="1618030" y="148361"/>
                  </a:moveTo>
                  <a:lnTo>
                    <a:pt x="0" y="0"/>
                  </a:lnTo>
                  <a:lnTo>
                    <a:pt x="0" y="1333"/>
                  </a:lnTo>
                  <a:lnTo>
                    <a:pt x="0" y="2667"/>
                  </a:lnTo>
                  <a:lnTo>
                    <a:pt x="0" y="4000"/>
                  </a:lnTo>
                  <a:lnTo>
                    <a:pt x="1574482" y="148361"/>
                  </a:lnTo>
                  <a:lnTo>
                    <a:pt x="1588973" y="148361"/>
                  </a:lnTo>
                  <a:lnTo>
                    <a:pt x="1603540" y="148361"/>
                  </a:lnTo>
                  <a:lnTo>
                    <a:pt x="1618030" y="1483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1529321" y="5982982"/>
              <a:ext cx="1647825" cy="151130"/>
            </a:xfrm>
            <a:custGeom>
              <a:avLst/>
              <a:gdLst/>
              <a:ahLst/>
              <a:cxnLst/>
              <a:rect l="l" t="t" r="r" b="b"/>
              <a:pathLst>
                <a:path w="1647825" h="151129">
                  <a:moveTo>
                    <a:pt x="1647244" y="151035"/>
                  </a:moveTo>
                  <a:lnTo>
                    <a:pt x="1618197" y="151035"/>
                  </a:lnTo>
                  <a:lnTo>
                    <a:pt x="0" y="2663"/>
                  </a:lnTo>
                  <a:lnTo>
                    <a:pt x="0" y="0"/>
                  </a:lnTo>
                  <a:lnTo>
                    <a:pt x="1647244" y="151035"/>
                  </a:lnTo>
                  <a:close/>
                </a:path>
              </a:pathLst>
            </a:custGeom>
            <a:solidFill>
              <a:srgbClr val="F7FC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1529321" y="5980303"/>
              <a:ext cx="1677035" cy="154305"/>
            </a:xfrm>
            <a:custGeom>
              <a:avLst/>
              <a:gdLst/>
              <a:ahLst/>
              <a:cxnLst/>
              <a:rect l="l" t="t" r="r" b="b"/>
              <a:pathLst>
                <a:path w="1677035" h="154304">
                  <a:moveTo>
                    <a:pt x="1676472" y="153714"/>
                  </a:moveTo>
                  <a:lnTo>
                    <a:pt x="1647411" y="153714"/>
                  </a:lnTo>
                  <a:lnTo>
                    <a:pt x="0" y="2663"/>
                  </a:lnTo>
                  <a:lnTo>
                    <a:pt x="0" y="0"/>
                  </a:lnTo>
                  <a:lnTo>
                    <a:pt x="1676472" y="153714"/>
                  </a:lnTo>
                  <a:close/>
                </a:path>
              </a:pathLst>
            </a:custGeom>
            <a:solidFill>
              <a:srgbClr val="F3FA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1529321" y="5977623"/>
              <a:ext cx="1706245" cy="156845"/>
            </a:xfrm>
            <a:custGeom>
              <a:avLst/>
              <a:gdLst/>
              <a:ahLst/>
              <a:cxnLst/>
              <a:rect l="l" t="t" r="r" b="b"/>
              <a:pathLst>
                <a:path w="1706245" h="156845">
                  <a:moveTo>
                    <a:pt x="1705689" y="156394"/>
                  </a:moveTo>
                  <a:lnTo>
                    <a:pt x="1676625" y="156394"/>
                  </a:lnTo>
                  <a:lnTo>
                    <a:pt x="0" y="2665"/>
                  </a:lnTo>
                  <a:lnTo>
                    <a:pt x="0" y="0"/>
                  </a:lnTo>
                  <a:lnTo>
                    <a:pt x="1705689" y="156394"/>
                  </a:lnTo>
                  <a:close/>
                </a:path>
              </a:pathLst>
            </a:custGeom>
            <a:solidFill>
              <a:srgbClr val="EDF8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1529321" y="5974943"/>
              <a:ext cx="1735455" cy="159385"/>
            </a:xfrm>
            <a:custGeom>
              <a:avLst/>
              <a:gdLst/>
              <a:ahLst/>
              <a:cxnLst/>
              <a:rect l="l" t="t" r="r" b="b"/>
              <a:pathLst>
                <a:path w="1735454" h="159385">
                  <a:moveTo>
                    <a:pt x="1734916" y="159074"/>
                  </a:moveTo>
                  <a:lnTo>
                    <a:pt x="1705853" y="159074"/>
                  </a:lnTo>
                  <a:lnTo>
                    <a:pt x="0" y="2666"/>
                  </a:lnTo>
                  <a:lnTo>
                    <a:pt x="0" y="0"/>
                  </a:lnTo>
                  <a:lnTo>
                    <a:pt x="1734916" y="159074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1529321" y="5972265"/>
              <a:ext cx="1764664" cy="161925"/>
            </a:xfrm>
            <a:custGeom>
              <a:avLst/>
              <a:gdLst/>
              <a:ahLst/>
              <a:cxnLst/>
              <a:rect l="l" t="t" r="r" b="b"/>
              <a:pathLst>
                <a:path w="1764664" h="161925">
                  <a:moveTo>
                    <a:pt x="1764134" y="161752"/>
                  </a:moveTo>
                  <a:lnTo>
                    <a:pt x="1735070" y="161752"/>
                  </a:lnTo>
                  <a:lnTo>
                    <a:pt x="0" y="2663"/>
                  </a:lnTo>
                  <a:lnTo>
                    <a:pt x="0" y="0"/>
                  </a:lnTo>
                  <a:lnTo>
                    <a:pt x="1764134" y="161752"/>
                  </a:lnTo>
                  <a:close/>
                </a:path>
              </a:pathLst>
            </a:custGeom>
            <a:solidFill>
              <a:srgbClr val="E4F5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1529321" y="5969585"/>
              <a:ext cx="1793875" cy="164465"/>
            </a:xfrm>
            <a:custGeom>
              <a:avLst/>
              <a:gdLst/>
              <a:ahLst/>
              <a:cxnLst/>
              <a:rect l="l" t="t" r="r" b="b"/>
              <a:pathLst>
                <a:path w="1793875" h="164464">
                  <a:moveTo>
                    <a:pt x="1793347" y="164432"/>
                  </a:moveTo>
                  <a:lnTo>
                    <a:pt x="1764284" y="164432"/>
                  </a:lnTo>
                  <a:lnTo>
                    <a:pt x="0" y="2665"/>
                  </a:lnTo>
                  <a:lnTo>
                    <a:pt x="0" y="0"/>
                  </a:lnTo>
                  <a:lnTo>
                    <a:pt x="1793347" y="164432"/>
                  </a:lnTo>
                  <a:close/>
                </a:path>
              </a:pathLst>
            </a:custGeom>
            <a:solidFill>
              <a:srgbClr val="DF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1529321" y="5966905"/>
              <a:ext cx="1823085" cy="167640"/>
            </a:xfrm>
            <a:custGeom>
              <a:avLst/>
              <a:gdLst/>
              <a:ahLst/>
              <a:cxnLst/>
              <a:rect l="l" t="t" r="r" b="b"/>
              <a:pathLst>
                <a:path w="1823085" h="167639">
                  <a:moveTo>
                    <a:pt x="1822574" y="167112"/>
                  </a:moveTo>
                  <a:lnTo>
                    <a:pt x="1793512" y="167112"/>
                  </a:lnTo>
                  <a:lnTo>
                    <a:pt x="0" y="2666"/>
                  </a:lnTo>
                  <a:lnTo>
                    <a:pt x="0" y="0"/>
                  </a:lnTo>
                  <a:lnTo>
                    <a:pt x="1822574" y="167112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1529321" y="5964228"/>
              <a:ext cx="1852295" cy="170180"/>
            </a:xfrm>
            <a:custGeom>
              <a:avLst/>
              <a:gdLst/>
              <a:ahLst/>
              <a:cxnLst/>
              <a:rect l="l" t="t" r="r" b="b"/>
              <a:pathLst>
                <a:path w="1852295" h="170179">
                  <a:moveTo>
                    <a:pt x="1851789" y="169789"/>
                  </a:moveTo>
                  <a:lnTo>
                    <a:pt x="1822724" y="169789"/>
                  </a:lnTo>
                  <a:lnTo>
                    <a:pt x="0" y="2663"/>
                  </a:lnTo>
                  <a:lnTo>
                    <a:pt x="0" y="0"/>
                  </a:lnTo>
                  <a:lnTo>
                    <a:pt x="1851789" y="169789"/>
                  </a:lnTo>
                  <a:close/>
                </a:path>
              </a:pathLst>
            </a:custGeom>
            <a:solidFill>
              <a:srgbClr val="D5EF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1529321" y="5961548"/>
              <a:ext cx="1881505" cy="172720"/>
            </a:xfrm>
            <a:custGeom>
              <a:avLst/>
              <a:gdLst/>
              <a:ahLst/>
              <a:cxnLst/>
              <a:rect l="l" t="t" r="r" b="b"/>
              <a:pathLst>
                <a:path w="1881504" h="172720">
                  <a:moveTo>
                    <a:pt x="1881001" y="172469"/>
                  </a:moveTo>
                  <a:lnTo>
                    <a:pt x="1851939" y="172469"/>
                  </a:lnTo>
                  <a:lnTo>
                    <a:pt x="0" y="2666"/>
                  </a:lnTo>
                  <a:lnTo>
                    <a:pt x="0" y="0"/>
                  </a:lnTo>
                  <a:lnTo>
                    <a:pt x="1881001" y="172469"/>
                  </a:lnTo>
                  <a:close/>
                </a:path>
              </a:pathLst>
            </a:custGeom>
            <a:solidFill>
              <a:srgbClr val="D0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1529321" y="5958871"/>
              <a:ext cx="1910714" cy="175260"/>
            </a:xfrm>
            <a:custGeom>
              <a:avLst/>
              <a:gdLst/>
              <a:ahLst/>
              <a:cxnLst/>
              <a:rect l="l" t="t" r="r" b="b"/>
              <a:pathLst>
                <a:path w="1910714" h="175260">
                  <a:moveTo>
                    <a:pt x="1910217" y="175146"/>
                  </a:moveTo>
                  <a:lnTo>
                    <a:pt x="1881155" y="175146"/>
                  </a:lnTo>
                  <a:lnTo>
                    <a:pt x="0" y="2663"/>
                  </a:lnTo>
                  <a:lnTo>
                    <a:pt x="0" y="0"/>
                  </a:lnTo>
                  <a:lnTo>
                    <a:pt x="1910217" y="175146"/>
                  </a:lnTo>
                  <a:close/>
                </a:path>
              </a:pathLst>
            </a:custGeom>
            <a:solidFill>
              <a:srgbClr val="CC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1529321" y="5956191"/>
              <a:ext cx="1939925" cy="178435"/>
            </a:xfrm>
            <a:custGeom>
              <a:avLst/>
              <a:gdLst/>
              <a:ahLst/>
              <a:cxnLst/>
              <a:rect l="l" t="t" r="r" b="b"/>
              <a:pathLst>
                <a:path w="1939925" h="178435">
                  <a:moveTo>
                    <a:pt x="1939448" y="177826"/>
                  </a:moveTo>
                  <a:lnTo>
                    <a:pt x="1910382" y="177826"/>
                  </a:lnTo>
                  <a:lnTo>
                    <a:pt x="0" y="2663"/>
                  </a:lnTo>
                  <a:lnTo>
                    <a:pt x="0" y="0"/>
                  </a:lnTo>
                  <a:lnTo>
                    <a:pt x="1939448" y="177826"/>
                  </a:lnTo>
                  <a:close/>
                </a:path>
              </a:pathLst>
            </a:custGeom>
            <a:solidFill>
              <a:srgbClr val="C7EA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1529321" y="5953511"/>
              <a:ext cx="1969135" cy="180975"/>
            </a:xfrm>
            <a:custGeom>
              <a:avLst/>
              <a:gdLst/>
              <a:ahLst/>
              <a:cxnLst/>
              <a:rect l="l" t="t" r="r" b="b"/>
              <a:pathLst>
                <a:path w="1969135" h="180975">
                  <a:moveTo>
                    <a:pt x="1968659" y="180506"/>
                  </a:moveTo>
                  <a:lnTo>
                    <a:pt x="1939598" y="180506"/>
                  </a:lnTo>
                  <a:lnTo>
                    <a:pt x="0" y="2666"/>
                  </a:lnTo>
                  <a:lnTo>
                    <a:pt x="0" y="0"/>
                  </a:lnTo>
                  <a:lnTo>
                    <a:pt x="1968659" y="180506"/>
                  </a:lnTo>
                  <a:close/>
                </a:path>
              </a:pathLst>
            </a:custGeom>
            <a:solidFill>
              <a:srgbClr val="C1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1529321" y="5950833"/>
              <a:ext cx="1998345" cy="183515"/>
            </a:xfrm>
            <a:custGeom>
              <a:avLst/>
              <a:gdLst/>
              <a:ahLst/>
              <a:cxnLst/>
              <a:rect l="l" t="t" r="r" b="b"/>
              <a:pathLst>
                <a:path w="1998345" h="183514">
                  <a:moveTo>
                    <a:pt x="1997878" y="183184"/>
                  </a:moveTo>
                  <a:lnTo>
                    <a:pt x="1968813" y="183184"/>
                  </a:lnTo>
                  <a:lnTo>
                    <a:pt x="0" y="2663"/>
                  </a:lnTo>
                  <a:lnTo>
                    <a:pt x="0" y="0"/>
                  </a:lnTo>
                  <a:lnTo>
                    <a:pt x="1997878" y="183184"/>
                  </a:lnTo>
                  <a:close/>
                </a:path>
              </a:pathLst>
            </a:custGeom>
            <a:solidFill>
              <a:srgbClr val="BD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1529321" y="5948153"/>
              <a:ext cx="2027555" cy="186055"/>
            </a:xfrm>
            <a:custGeom>
              <a:avLst/>
              <a:gdLst/>
              <a:ahLst/>
              <a:cxnLst/>
              <a:rect l="l" t="t" r="r" b="b"/>
              <a:pathLst>
                <a:path w="2027554" h="186054">
                  <a:moveTo>
                    <a:pt x="2027107" y="185864"/>
                  </a:moveTo>
                  <a:lnTo>
                    <a:pt x="1998040" y="185864"/>
                  </a:lnTo>
                  <a:lnTo>
                    <a:pt x="0" y="2663"/>
                  </a:lnTo>
                  <a:lnTo>
                    <a:pt x="0" y="0"/>
                  </a:lnTo>
                  <a:lnTo>
                    <a:pt x="2027107" y="185864"/>
                  </a:lnTo>
                  <a:close/>
                </a:path>
              </a:pathLst>
            </a:custGeom>
            <a:solidFill>
              <a:srgbClr val="B7E5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1529321" y="5945473"/>
              <a:ext cx="2056764" cy="188595"/>
            </a:xfrm>
            <a:custGeom>
              <a:avLst/>
              <a:gdLst/>
              <a:ahLst/>
              <a:cxnLst/>
              <a:rect l="l" t="t" r="r" b="b"/>
              <a:pathLst>
                <a:path w="2056764" h="188595">
                  <a:moveTo>
                    <a:pt x="2056317" y="188544"/>
                  </a:moveTo>
                  <a:lnTo>
                    <a:pt x="2027257" y="188544"/>
                  </a:lnTo>
                  <a:lnTo>
                    <a:pt x="0" y="2666"/>
                  </a:lnTo>
                  <a:lnTo>
                    <a:pt x="0" y="0"/>
                  </a:lnTo>
                  <a:lnTo>
                    <a:pt x="2056317" y="188544"/>
                  </a:lnTo>
                  <a:close/>
                </a:path>
              </a:pathLst>
            </a:custGeom>
            <a:solidFill>
              <a:srgbClr val="B2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1529321" y="5942796"/>
              <a:ext cx="2085975" cy="191770"/>
            </a:xfrm>
            <a:custGeom>
              <a:avLst/>
              <a:gdLst/>
              <a:ahLst/>
              <a:cxnLst/>
              <a:rect l="l" t="t" r="r" b="b"/>
              <a:pathLst>
                <a:path w="2085975" h="191770">
                  <a:moveTo>
                    <a:pt x="2085535" y="191221"/>
                  </a:moveTo>
                  <a:lnTo>
                    <a:pt x="2056484" y="191221"/>
                  </a:lnTo>
                  <a:lnTo>
                    <a:pt x="0" y="2663"/>
                  </a:lnTo>
                  <a:lnTo>
                    <a:pt x="0" y="0"/>
                  </a:lnTo>
                  <a:lnTo>
                    <a:pt x="2085535" y="191221"/>
                  </a:lnTo>
                  <a:close/>
                </a:path>
              </a:pathLst>
            </a:custGeom>
            <a:solidFill>
              <a:srgbClr val="AE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1529321" y="5940116"/>
              <a:ext cx="2115185" cy="194310"/>
            </a:xfrm>
            <a:custGeom>
              <a:avLst/>
              <a:gdLst/>
              <a:ahLst/>
              <a:cxnLst/>
              <a:rect l="l" t="t" r="r" b="b"/>
              <a:pathLst>
                <a:path w="2115185" h="194310">
                  <a:moveTo>
                    <a:pt x="2114766" y="193901"/>
                  </a:moveTo>
                  <a:lnTo>
                    <a:pt x="2085698" y="193901"/>
                  </a:lnTo>
                  <a:lnTo>
                    <a:pt x="0" y="2663"/>
                  </a:lnTo>
                  <a:lnTo>
                    <a:pt x="0" y="0"/>
                  </a:lnTo>
                  <a:lnTo>
                    <a:pt x="2114766" y="193901"/>
                  </a:lnTo>
                  <a:close/>
                </a:path>
              </a:pathLst>
            </a:custGeom>
            <a:solidFill>
              <a:srgbClr val="A8E0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1529321" y="5937436"/>
              <a:ext cx="2144395" cy="196850"/>
            </a:xfrm>
            <a:custGeom>
              <a:avLst/>
              <a:gdLst/>
              <a:ahLst/>
              <a:cxnLst/>
              <a:rect l="l" t="t" r="r" b="b"/>
              <a:pathLst>
                <a:path w="2144395" h="196850">
                  <a:moveTo>
                    <a:pt x="2143975" y="196581"/>
                  </a:moveTo>
                  <a:lnTo>
                    <a:pt x="2114916" y="196581"/>
                  </a:lnTo>
                  <a:lnTo>
                    <a:pt x="0" y="2666"/>
                  </a:lnTo>
                  <a:lnTo>
                    <a:pt x="0" y="0"/>
                  </a:lnTo>
                  <a:lnTo>
                    <a:pt x="2143975" y="196581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1529321" y="5934756"/>
              <a:ext cx="2173605" cy="199390"/>
            </a:xfrm>
            <a:custGeom>
              <a:avLst/>
              <a:gdLst/>
              <a:ahLst/>
              <a:cxnLst/>
              <a:rect l="l" t="t" r="r" b="b"/>
              <a:pathLst>
                <a:path w="2173604" h="199389">
                  <a:moveTo>
                    <a:pt x="2173204" y="199261"/>
                  </a:moveTo>
                  <a:lnTo>
                    <a:pt x="2144143" y="199261"/>
                  </a:lnTo>
                  <a:lnTo>
                    <a:pt x="0" y="2665"/>
                  </a:lnTo>
                  <a:lnTo>
                    <a:pt x="0" y="0"/>
                  </a:lnTo>
                  <a:lnTo>
                    <a:pt x="2173204" y="199261"/>
                  </a:lnTo>
                  <a:close/>
                </a:path>
              </a:pathLst>
            </a:custGeom>
            <a:solidFill>
              <a:srgbClr val="9EDC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1529321" y="5932078"/>
              <a:ext cx="2202815" cy="202565"/>
            </a:xfrm>
            <a:custGeom>
              <a:avLst/>
              <a:gdLst/>
              <a:ahLst/>
              <a:cxnLst/>
              <a:rect l="l" t="t" r="r" b="b"/>
              <a:pathLst>
                <a:path w="2202815" h="202564">
                  <a:moveTo>
                    <a:pt x="2202421" y="201939"/>
                  </a:moveTo>
                  <a:lnTo>
                    <a:pt x="2173354" y="201939"/>
                  </a:lnTo>
                  <a:lnTo>
                    <a:pt x="0" y="2663"/>
                  </a:lnTo>
                  <a:lnTo>
                    <a:pt x="0" y="0"/>
                  </a:lnTo>
                  <a:lnTo>
                    <a:pt x="2202421" y="201939"/>
                  </a:lnTo>
                  <a:close/>
                </a:path>
              </a:pathLst>
            </a:custGeom>
            <a:solidFill>
              <a:srgbClr val="98DB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1529321" y="5929399"/>
              <a:ext cx="2232025" cy="205104"/>
            </a:xfrm>
            <a:custGeom>
              <a:avLst/>
              <a:gdLst/>
              <a:ahLst/>
              <a:cxnLst/>
              <a:rect l="l" t="t" r="r" b="b"/>
              <a:pathLst>
                <a:path w="2232025" h="205104">
                  <a:moveTo>
                    <a:pt x="2231631" y="204618"/>
                  </a:moveTo>
                  <a:lnTo>
                    <a:pt x="2202575" y="204618"/>
                  </a:lnTo>
                  <a:lnTo>
                    <a:pt x="0" y="2665"/>
                  </a:lnTo>
                  <a:lnTo>
                    <a:pt x="0" y="0"/>
                  </a:lnTo>
                  <a:lnTo>
                    <a:pt x="2231631" y="204618"/>
                  </a:lnTo>
                  <a:close/>
                </a:path>
              </a:pathLst>
            </a:custGeom>
            <a:solidFill>
              <a:srgbClr val="93D9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1529321" y="5926721"/>
              <a:ext cx="2261235" cy="207645"/>
            </a:xfrm>
            <a:custGeom>
              <a:avLst/>
              <a:gdLst/>
              <a:ahLst/>
              <a:cxnLst/>
              <a:rect l="l" t="t" r="r" b="b"/>
              <a:pathLst>
                <a:path w="2261235" h="207645">
                  <a:moveTo>
                    <a:pt x="2260852" y="207296"/>
                  </a:moveTo>
                  <a:lnTo>
                    <a:pt x="2231802" y="207296"/>
                  </a:lnTo>
                  <a:lnTo>
                    <a:pt x="0" y="2663"/>
                  </a:lnTo>
                  <a:lnTo>
                    <a:pt x="0" y="0"/>
                  </a:lnTo>
                  <a:lnTo>
                    <a:pt x="2260852" y="207296"/>
                  </a:lnTo>
                  <a:close/>
                </a:path>
              </a:pathLst>
            </a:custGeom>
            <a:solidFill>
              <a:srgbClr val="8E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1529321" y="5924041"/>
              <a:ext cx="2290445" cy="210185"/>
            </a:xfrm>
            <a:custGeom>
              <a:avLst/>
              <a:gdLst/>
              <a:ahLst/>
              <a:cxnLst/>
              <a:rect l="l" t="t" r="r" b="b"/>
              <a:pathLst>
                <a:path w="2290445" h="210185">
                  <a:moveTo>
                    <a:pt x="2290079" y="209976"/>
                  </a:moveTo>
                  <a:lnTo>
                    <a:pt x="2261012" y="209976"/>
                  </a:lnTo>
                  <a:lnTo>
                    <a:pt x="0" y="2663"/>
                  </a:lnTo>
                  <a:lnTo>
                    <a:pt x="0" y="0"/>
                  </a:lnTo>
                  <a:lnTo>
                    <a:pt x="2290079" y="209976"/>
                  </a:lnTo>
                  <a:close/>
                </a:path>
              </a:pathLst>
            </a:custGeom>
            <a:solidFill>
              <a:srgbClr val="88D6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1529321" y="5921361"/>
              <a:ext cx="2319655" cy="212725"/>
            </a:xfrm>
            <a:custGeom>
              <a:avLst/>
              <a:gdLst/>
              <a:ahLst/>
              <a:cxnLst/>
              <a:rect l="l" t="t" r="r" b="b"/>
              <a:pathLst>
                <a:path w="2319654" h="212725">
                  <a:moveTo>
                    <a:pt x="2319289" y="212655"/>
                  </a:moveTo>
                  <a:lnTo>
                    <a:pt x="2290233" y="212655"/>
                  </a:lnTo>
                  <a:lnTo>
                    <a:pt x="0" y="2665"/>
                  </a:lnTo>
                  <a:lnTo>
                    <a:pt x="0" y="0"/>
                  </a:lnTo>
                  <a:lnTo>
                    <a:pt x="2319289" y="212655"/>
                  </a:lnTo>
                  <a:close/>
                </a:path>
              </a:pathLst>
            </a:custGeom>
            <a:solidFill>
              <a:srgbClr val="83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1529321" y="5918684"/>
              <a:ext cx="2348865" cy="215900"/>
            </a:xfrm>
            <a:custGeom>
              <a:avLst/>
              <a:gdLst/>
              <a:ahLst/>
              <a:cxnLst/>
              <a:rect l="l" t="t" r="r" b="b"/>
              <a:pathLst>
                <a:path w="2348865" h="215900">
                  <a:moveTo>
                    <a:pt x="2348511" y="215333"/>
                  </a:moveTo>
                  <a:lnTo>
                    <a:pt x="2319460" y="215333"/>
                  </a:lnTo>
                  <a:lnTo>
                    <a:pt x="0" y="2663"/>
                  </a:lnTo>
                  <a:lnTo>
                    <a:pt x="0" y="0"/>
                  </a:lnTo>
                  <a:lnTo>
                    <a:pt x="2348511" y="215333"/>
                  </a:lnTo>
                  <a:close/>
                </a:path>
              </a:pathLst>
            </a:custGeom>
            <a:solidFill>
              <a:srgbClr val="7C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1529321" y="5916004"/>
              <a:ext cx="2378075" cy="218440"/>
            </a:xfrm>
            <a:custGeom>
              <a:avLst/>
              <a:gdLst/>
              <a:ahLst/>
              <a:cxnLst/>
              <a:rect l="l" t="t" r="r" b="b"/>
              <a:pathLst>
                <a:path w="2378075" h="218439">
                  <a:moveTo>
                    <a:pt x="2377738" y="218013"/>
                  </a:moveTo>
                  <a:lnTo>
                    <a:pt x="2348670" y="218013"/>
                  </a:lnTo>
                  <a:lnTo>
                    <a:pt x="0" y="2663"/>
                  </a:lnTo>
                  <a:lnTo>
                    <a:pt x="0" y="0"/>
                  </a:lnTo>
                  <a:lnTo>
                    <a:pt x="2377738" y="218013"/>
                  </a:lnTo>
                  <a:close/>
                </a:path>
              </a:pathLst>
            </a:custGeom>
            <a:solidFill>
              <a:srgbClr val="76D1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1529321" y="5913324"/>
              <a:ext cx="2407285" cy="220979"/>
            </a:xfrm>
            <a:custGeom>
              <a:avLst/>
              <a:gdLst/>
              <a:ahLst/>
              <a:cxnLst/>
              <a:rect l="l" t="t" r="r" b="b"/>
              <a:pathLst>
                <a:path w="2407285" h="220979">
                  <a:moveTo>
                    <a:pt x="2406947" y="220693"/>
                  </a:moveTo>
                  <a:lnTo>
                    <a:pt x="2377888" y="220693"/>
                  </a:lnTo>
                  <a:lnTo>
                    <a:pt x="0" y="2665"/>
                  </a:lnTo>
                  <a:lnTo>
                    <a:pt x="0" y="0"/>
                  </a:lnTo>
                  <a:lnTo>
                    <a:pt x="2406947" y="220693"/>
                  </a:lnTo>
                  <a:close/>
                </a:path>
              </a:pathLst>
            </a:custGeom>
            <a:solidFill>
              <a:srgbClr val="71D0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1529321" y="5910646"/>
              <a:ext cx="2436495" cy="223520"/>
            </a:xfrm>
            <a:custGeom>
              <a:avLst/>
              <a:gdLst/>
              <a:ahLst/>
              <a:cxnLst/>
              <a:rect l="l" t="t" r="r" b="b"/>
              <a:pathLst>
                <a:path w="2436495" h="223520">
                  <a:moveTo>
                    <a:pt x="2436165" y="223370"/>
                  </a:moveTo>
                  <a:lnTo>
                    <a:pt x="2407117" y="223370"/>
                  </a:lnTo>
                  <a:lnTo>
                    <a:pt x="0" y="2663"/>
                  </a:lnTo>
                  <a:lnTo>
                    <a:pt x="0" y="0"/>
                  </a:lnTo>
                  <a:lnTo>
                    <a:pt x="2436165" y="223370"/>
                  </a:lnTo>
                  <a:close/>
                </a:path>
              </a:pathLst>
            </a:custGeom>
            <a:solidFill>
              <a:srgbClr val="6A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1529321" y="5907966"/>
              <a:ext cx="2465705" cy="226060"/>
            </a:xfrm>
            <a:custGeom>
              <a:avLst/>
              <a:gdLst/>
              <a:ahLst/>
              <a:cxnLst/>
              <a:rect l="l" t="t" r="r" b="b"/>
              <a:pathLst>
                <a:path w="2465704" h="226060">
                  <a:moveTo>
                    <a:pt x="2465397" y="226051"/>
                  </a:moveTo>
                  <a:lnTo>
                    <a:pt x="2436328" y="226051"/>
                  </a:lnTo>
                  <a:lnTo>
                    <a:pt x="0" y="2663"/>
                  </a:lnTo>
                  <a:lnTo>
                    <a:pt x="0" y="0"/>
                  </a:lnTo>
                  <a:lnTo>
                    <a:pt x="2465397" y="226051"/>
                  </a:lnTo>
                  <a:close/>
                </a:path>
              </a:pathLst>
            </a:custGeom>
            <a:solidFill>
              <a:srgbClr val="64CD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1529321" y="5905287"/>
              <a:ext cx="2494915" cy="229235"/>
            </a:xfrm>
            <a:custGeom>
              <a:avLst/>
              <a:gdLst/>
              <a:ahLst/>
              <a:cxnLst/>
              <a:rect l="l" t="t" r="r" b="b"/>
              <a:pathLst>
                <a:path w="2494915" h="229235">
                  <a:moveTo>
                    <a:pt x="2494606" y="228730"/>
                  </a:moveTo>
                  <a:lnTo>
                    <a:pt x="2465546" y="228730"/>
                  </a:lnTo>
                  <a:lnTo>
                    <a:pt x="0" y="2665"/>
                  </a:lnTo>
                  <a:lnTo>
                    <a:pt x="0" y="0"/>
                  </a:lnTo>
                  <a:lnTo>
                    <a:pt x="2494606" y="228730"/>
                  </a:lnTo>
                  <a:close/>
                </a:path>
              </a:pathLst>
            </a:custGeom>
            <a:solidFill>
              <a:srgbClr val="5DC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1529321" y="5902609"/>
              <a:ext cx="2524125" cy="231775"/>
            </a:xfrm>
            <a:custGeom>
              <a:avLst/>
              <a:gdLst/>
              <a:ahLst/>
              <a:cxnLst/>
              <a:rect l="l" t="t" r="r" b="b"/>
              <a:pathLst>
                <a:path w="2524125" h="231775">
                  <a:moveTo>
                    <a:pt x="2523824" y="231408"/>
                  </a:moveTo>
                  <a:lnTo>
                    <a:pt x="2494776" y="231408"/>
                  </a:lnTo>
                  <a:lnTo>
                    <a:pt x="0" y="2663"/>
                  </a:lnTo>
                  <a:lnTo>
                    <a:pt x="0" y="0"/>
                  </a:lnTo>
                  <a:lnTo>
                    <a:pt x="2523824" y="231408"/>
                  </a:lnTo>
                  <a:close/>
                </a:path>
              </a:pathLst>
            </a:custGeom>
            <a:solidFill>
              <a:srgbClr val="54C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1529321" y="5899929"/>
              <a:ext cx="2553335" cy="234315"/>
            </a:xfrm>
            <a:custGeom>
              <a:avLst/>
              <a:gdLst/>
              <a:ahLst/>
              <a:cxnLst/>
              <a:rect l="l" t="t" r="r" b="b"/>
              <a:pathLst>
                <a:path w="2553335" h="234314">
                  <a:moveTo>
                    <a:pt x="2553053" y="234087"/>
                  </a:moveTo>
                  <a:lnTo>
                    <a:pt x="2523987" y="234087"/>
                  </a:lnTo>
                  <a:lnTo>
                    <a:pt x="0" y="2663"/>
                  </a:lnTo>
                  <a:lnTo>
                    <a:pt x="0" y="0"/>
                  </a:lnTo>
                  <a:lnTo>
                    <a:pt x="2553053" y="234087"/>
                  </a:lnTo>
                  <a:close/>
                </a:path>
              </a:pathLst>
            </a:custGeom>
            <a:solidFill>
              <a:srgbClr val="4E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1529321" y="5897249"/>
              <a:ext cx="2582545" cy="236854"/>
            </a:xfrm>
            <a:custGeom>
              <a:avLst/>
              <a:gdLst/>
              <a:ahLst/>
              <a:cxnLst/>
              <a:rect l="l" t="t" r="r" b="b"/>
              <a:pathLst>
                <a:path w="2582545" h="236854">
                  <a:moveTo>
                    <a:pt x="2582264" y="236768"/>
                  </a:moveTo>
                  <a:lnTo>
                    <a:pt x="2553205" y="236768"/>
                  </a:lnTo>
                  <a:lnTo>
                    <a:pt x="0" y="2665"/>
                  </a:lnTo>
                  <a:lnTo>
                    <a:pt x="0" y="0"/>
                  </a:lnTo>
                  <a:lnTo>
                    <a:pt x="2582264" y="236768"/>
                  </a:lnTo>
                  <a:close/>
                </a:path>
              </a:pathLst>
            </a:custGeom>
            <a:solidFill>
              <a:srgbClr val="44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1529321" y="5894572"/>
              <a:ext cx="2611755" cy="240029"/>
            </a:xfrm>
            <a:custGeom>
              <a:avLst/>
              <a:gdLst/>
              <a:ahLst/>
              <a:cxnLst/>
              <a:rect l="l" t="t" r="r" b="b"/>
              <a:pathLst>
                <a:path w="2611754" h="240029">
                  <a:moveTo>
                    <a:pt x="2611483" y="239445"/>
                  </a:moveTo>
                  <a:lnTo>
                    <a:pt x="2582414" y="239445"/>
                  </a:lnTo>
                  <a:lnTo>
                    <a:pt x="0" y="2663"/>
                  </a:lnTo>
                  <a:lnTo>
                    <a:pt x="0" y="0"/>
                  </a:lnTo>
                  <a:lnTo>
                    <a:pt x="2611483" y="239445"/>
                  </a:lnTo>
                  <a:close/>
                </a:path>
              </a:pathLst>
            </a:custGeom>
            <a:solidFill>
              <a:srgbClr val="39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1529321" y="5891892"/>
              <a:ext cx="2640965" cy="242570"/>
            </a:xfrm>
            <a:custGeom>
              <a:avLst/>
              <a:gdLst/>
              <a:ahLst/>
              <a:cxnLst/>
              <a:rect l="l" t="t" r="r" b="b"/>
              <a:pathLst>
                <a:path w="2640965" h="242570">
                  <a:moveTo>
                    <a:pt x="2640712" y="242125"/>
                  </a:moveTo>
                  <a:lnTo>
                    <a:pt x="2611645" y="242125"/>
                  </a:lnTo>
                  <a:lnTo>
                    <a:pt x="0" y="2663"/>
                  </a:lnTo>
                  <a:lnTo>
                    <a:pt x="0" y="0"/>
                  </a:lnTo>
                  <a:lnTo>
                    <a:pt x="2640712" y="242125"/>
                  </a:lnTo>
                  <a:close/>
                </a:path>
              </a:pathLst>
            </a:custGeom>
            <a:solidFill>
              <a:srgbClr val="2DC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1529321" y="5889212"/>
              <a:ext cx="2670175" cy="245110"/>
            </a:xfrm>
            <a:custGeom>
              <a:avLst/>
              <a:gdLst/>
              <a:ahLst/>
              <a:cxnLst/>
              <a:rect l="l" t="t" r="r" b="b"/>
              <a:pathLst>
                <a:path w="2670175" h="245110">
                  <a:moveTo>
                    <a:pt x="2669922" y="244805"/>
                  </a:moveTo>
                  <a:lnTo>
                    <a:pt x="2640864" y="244805"/>
                  </a:lnTo>
                  <a:lnTo>
                    <a:pt x="0" y="2665"/>
                  </a:lnTo>
                  <a:lnTo>
                    <a:pt x="0" y="0"/>
                  </a:lnTo>
                  <a:lnTo>
                    <a:pt x="2669922" y="244805"/>
                  </a:lnTo>
                  <a:close/>
                </a:path>
              </a:pathLst>
            </a:custGeom>
            <a:solidFill>
              <a:srgbClr val="1AC3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1529321" y="5886534"/>
              <a:ext cx="2699385" cy="247650"/>
            </a:xfrm>
            <a:custGeom>
              <a:avLst/>
              <a:gdLst/>
              <a:ahLst/>
              <a:cxnLst/>
              <a:rect l="l" t="t" r="r" b="b"/>
              <a:pathLst>
                <a:path w="2699385" h="247650">
                  <a:moveTo>
                    <a:pt x="2699141" y="247483"/>
                  </a:moveTo>
                  <a:lnTo>
                    <a:pt x="2670072" y="247483"/>
                  </a:lnTo>
                  <a:lnTo>
                    <a:pt x="0" y="2663"/>
                  </a:lnTo>
                  <a:lnTo>
                    <a:pt x="0" y="0"/>
                  </a:lnTo>
                  <a:lnTo>
                    <a:pt x="2699141" y="247483"/>
                  </a:lnTo>
                  <a:close/>
                </a:path>
              </a:pathLst>
            </a:custGeom>
            <a:solidFill>
              <a:srgbClr val="00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1529321" y="5883855"/>
              <a:ext cx="2728595" cy="250190"/>
            </a:xfrm>
            <a:custGeom>
              <a:avLst/>
              <a:gdLst/>
              <a:ahLst/>
              <a:cxnLst/>
              <a:rect l="l" t="t" r="r" b="b"/>
              <a:pathLst>
                <a:path w="2728595" h="250189">
                  <a:moveTo>
                    <a:pt x="2728371" y="250162"/>
                  </a:moveTo>
                  <a:lnTo>
                    <a:pt x="2699298" y="250162"/>
                  </a:lnTo>
                  <a:lnTo>
                    <a:pt x="0" y="2663"/>
                  </a:lnTo>
                  <a:lnTo>
                    <a:pt x="0" y="0"/>
                  </a:lnTo>
                  <a:lnTo>
                    <a:pt x="2728371" y="250162"/>
                  </a:lnTo>
                  <a:close/>
                </a:path>
              </a:pathLst>
            </a:custGeom>
            <a:solidFill>
              <a:srgbClr val="00C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1529321" y="5881175"/>
              <a:ext cx="2757805" cy="253365"/>
            </a:xfrm>
            <a:custGeom>
              <a:avLst/>
              <a:gdLst/>
              <a:ahLst/>
              <a:cxnLst/>
              <a:rect l="l" t="t" r="r" b="b"/>
              <a:pathLst>
                <a:path w="2757804" h="253364">
                  <a:moveTo>
                    <a:pt x="2757575" y="252842"/>
                  </a:moveTo>
                  <a:lnTo>
                    <a:pt x="2728521" y="252842"/>
                  </a:lnTo>
                  <a:lnTo>
                    <a:pt x="0" y="2666"/>
                  </a:lnTo>
                  <a:lnTo>
                    <a:pt x="0" y="0"/>
                  </a:lnTo>
                  <a:lnTo>
                    <a:pt x="2757575" y="252842"/>
                  </a:lnTo>
                  <a:close/>
                </a:path>
              </a:pathLst>
            </a:custGeom>
            <a:solidFill>
              <a:srgbClr val="00BF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1529321" y="5878498"/>
              <a:ext cx="2787015" cy="255904"/>
            </a:xfrm>
            <a:custGeom>
              <a:avLst/>
              <a:gdLst/>
              <a:ahLst/>
              <a:cxnLst/>
              <a:rect l="l" t="t" r="r" b="b"/>
              <a:pathLst>
                <a:path w="2787015" h="255904">
                  <a:moveTo>
                    <a:pt x="2786799" y="255519"/>
                  </a:moveTo>
                  <a:lnTo>
                    <a:pt x="2757730" y="255519"/>
                  </a:lnTo>
                  <a:lnTo>
                    <a:pt x="0" y="2663"/>
                  </a:lnTo>
                  <a:lnTo>
                    <a:pt x="0" y="0"/>
                  </a:lnTo>
                  <a:lnTo>
                    <a:pt x="2786799" y="255519"/>
                  </a:lnTo>
                  <a:close/>
                </a:path>
              </a:pathLst>
            </a:custGeom>
            <a:solidFill>
              <a:srgbClr val="00BE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1529321" y="5875817"/>
              <a:ext cx="2816225" cy="258445"/>
            </a:xfrm>
            <a:custGeom>
              <a:avLst/>
              <a:gdLst/>
              <a:ahLst/>
              <a:cxnLst/>
              <a:rect l="l" t="t" r="r" b="b"/>
              <a:pathLst>
                <a:path w="2816225" h="258445">
                  <a:moveTo>
                    <a:pt x="2816030" y="258200"/>
                  </a:moveTo>
                  <a:lnTo>
                    <a:pt x="2786956" y="258200"/>
                  </a:lnTo>
                  <a:lnTo>
                    <a:pt x="0" y="2663"/>
                  </a:lnTo>
                  <a:lnTo>
                    <a:pt x="0" y="0"/>
                  </a:lnTo>
                  <a:lnTo>
                    <a:pt x="2816030" y="258200"/>
                  </a:lnTo>
                  <a:close/>
                </a:path>
              </a:pathLst>
            </a:custGeom>
            <a:solidFill>
              <a:srgbClr val="00BD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1529321" y="5873137"/>
              <a:ext cx="2845435" cy="260985"/>
            </a:xfrm>
            <a:custGeom>
              <a:avLst/>
              <a:gdLst/>
              <a:ahLst/>
              <a:cxnLst/>
              <a:rect l="l" t="t" r="r" b="b"/>
              <a:pathLst>
                <a:path w="2845435" h="260985">
                  <a:moveTo>
                    <a:pt x="2845233" y="260880"/>
                  </a:moveTo>
                  <a:lnTo>
                    <a:pt x="2816180" y="260880"/>
                  </a:lnTo>
                  <a:lnTo>
                    <a:pt x="0" y="2666"/>
                  </a:lnTo>
                  <a:lnTo>
                    <a:pt x="0" y="0"/>
                  </a:lnTo>
                  <a:lnTo>
                    <a:pt x="2845233" y="260880"/>
                  </a:lnTo>
                  <a:close/>
                </a:path>
              </a:pathLst>
            </a:custGeom>
            <a:solidFill>
              <a:srgbClr val="00BC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1529321" y="5870460"/>
              <a:ext cx="2874645" cy="264160"/>
            </a:xfrm>
            <a:custGeom>
              <a:avLst/>
              <a:gdLst/>
              <a:ahLst/>
              <a:cxnLst/>
              <a:rect l="l" t="t" r="r" b="b"/>
              <a:pathLst>
                <a:path w="2874645" h="264160">
                  <a:moveTo>
                    <a:pt x="2874457" y="263557"/>
                  </a:moveTo>
                  <a:lnTo>
                    <a:pt x="2845388" y="263557"/>
                  </a:lnTo>
                  <a:lnTo>
                    <a:pt x="0" y="2663"/>
                  </a:lnTo>
                  <a:lnTo>
                    <a:pt x="0" y="0"/>
                  </a:lnTo>
                  <a:lnTo>
                    <a:pt x="2874457" y="263557"/>
                  </a:lnTo>
                  <a:close/>
                </a:path>
              </a:pathLst>
            </a:custGeom>
            <a:solidFill>
              <a:srgbClr val="00BB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1529321" y="5867780"/>
              <a:ext cx="2903855" cy="266700"/>
            </a:xfrm>
            <a:custGeom>
              <a:avLst/>
              <a:gdLst/>
              <a:ahLst/>
              <a:cxnLst/>
              <a:rect l="l" t="t" r="r" b="b"/>
              <a:pathLst>
                <a:path w="2903854" h="266700">
                  <a:moveTo>
                    <a:pt x="2903665" y="266237"/>
                  </a:moveTo>
                  <a:lnTo>
                    <a:pt x="2874608" y="266237"/>
                  </a:lnTo>
                  <a:lnTo>
                    <a:pt x="0" y="2665"/>
                  </a:lnTo>
                  <a:lnTo>
                    <a:pt x="0" y="0"/>
                  </a:lnTo>
                  <a:lnTo>
                    <a:pt x="2903665" y="266237"/>
                  </a:lnTo>
                  <a:close/>
                </a:path>
              </a:pathLst>
            </a:custGeom>
            <a:solidFill>
              <a:srgbClr val="00B9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1529321" y="5865100"/>
              <a:ext cx="2933065" cy="269240"/>
            </a:xfrm>
            <a:custGeom>
              <a:avLst/>
              <a:gdLst/>
              <a:ahLst/>
              <a:cxnLst/>
              <a:rect l="l" t="t" r="r" b="b"/>
              <a:pathLst>
                <a:path w="2933065" h="269239">
                  <a:moveTo>
                    <a:pt x="2932891" y="268917"/>
                  </a:moveTo>
                  <a:lnTo>
                    <a:pt x="2903839" y="268917"/>
                  </a:lnTo>
                  <a:lnTo>
                    <a:pt x="0" y="2666"/>
                  </a:lnTo>
                  <a:lnTo>
                    <a:pt x="0" y="0"/>
                  </a:lnTo>
                  <a:lnTo>
                    <a:pt x="2932891" y="268917"/>
                  </a:lnTo>
                  <a:close/>
                </a:path>
              </a:pathLst>
            </a:custGeom>
            <a:solidFill>
              <a:srgbClr val="00B8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1529321" y="5862423"/>
              <a:ext cx="2962275" cy="271780"/>
            </a:xfrm>
            <a:custGeom>
              <a:avLst/>
              <a:gdLst/>
              <a:ahLst/>
              <a:cxnLst/>
              <a:rect l="l" t="t" r="r" b="b"/>
              <a:pathLst>
                <a:path w="2962275" h="271779">
                  <a:moveTo>
                    <a:pt x="2962116" y="271594"/>
                  </a:moveTo>
                  <a:lnTo>
                    <a:pt x="2933041" y="271594"/>
                  </a:lnTo>
                  <a:lnTo>
                    <a:pt x="0" y="2663"/>
                  </a:lnTo>
                  <a:lnTo>
                    <a:pt x="0" y="0"/>
                  </a:lnTo>
                  <a:lnTo>
                    <a:pt x="2962116" y="271594"/>
                  </a:lnTo>
                  <a:close/>
                </a:path>
              </a:pathLst>
            </a:custGeom>
            <a:solidFill>
              <a:srgbClr val="00B7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1529321" y="5859743"/>
              <a:ext cx="2991485" cy="274320"/>
            </a:xfrm>
            <a:custGeom>
              <a:avLst/>
              <a:gdLst/>
              <a:ahLst/>
              <a:cxnLst/>
              <a:rect l="l" t="t" r="r" b="b"/>
              <a:pathLst>
                <a:path w="2991485" h="274320">
                  <a:moveTo>
                    <a:pt x="2991323" y="274274"/>
                  </a:moveTo>
                  <a:lnTo>
                    <a:pt x="2962267" y="274274"/>
                  </a:lnTo>
                  <a:lnTo>
                    <a:pt x="0" y="2665"/>
                  </a:lnTo>
                  <a:lnTo>
                    <a:pt x="0" y="0"/>
                  </a:lnTo>
                  <a:lnTo>
                    <a:pt x="2991323" y="274274"/>
                  </a:lnTo>
                  <a:close/>
                </a:path>
              </a:pathLst>
            </a:custGeom>
            <a:solidFill>
              <a:srgbClr val="00B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1529321" y="5857063"/>
              <a:ext cx="3020695" cy="277495"/>
            </a:xfrm>
            <a:custGeom>
              <a:avLst/>
              <a:gdLst/>
              <a:ahLst/>
              <a:cxnLst/>
              <a:rect l="l" t="t" r="r" b="b"/>
              <a:pathLst>
                <a:path w="3020695" h="277495">
                  <a:moveTo>
                    <a:pt x="3020549" y="276955"/>
                  </a:moveTo>
                  <a:lnTo>
                    <a:pt x="2991497" y="276955"/>
                  </a:lnTo>
                  <a:lnTo>
                    <a:pt x="0" y="2666"/>
                  </a:lnTo>
                  <a:lnTo>
                    <a:pt x="0" y="0"/>
                  </a:lnTo>
                  <a:lnTo>
                    <a:pt x="3020549" y="276955"/>
                  </a:lnTo>
                  <a:close/>
                </a:path>
              </a:pathLst>
            </a:custGeom>
            <a:solidFill>
              <a:srgbClr val="00B5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1529321" y="5854385"/>
              <a:ext cx="3049905" cy="280035"/>
            </a:xfrm>
            <a:custGeom>
              <a:avLst/>
              <a:gdLst/>
              <a:ahLst/>
              <a:cxnLst/>
              <a:rect l="l" t="t" r="r" b="b"/>
              <a:pathLst>
                <a:path w="3049904" h="280035">
                  <a:moveTo>
                    <a:pt x="3049775" y="279632"/>
                  </a:moveTo>
                  <a:lnTo>
                    <a:pt x="3020699" y="279632"/>
                  </a:lnTo>
                  <a:lnTo>
                    <a:pt x="0" y="2663"/>
                  </a:lnTo>
                  <a:lnTo>
                    <a:pt x="0" y="0"/>
                  </a:lnTo>
                  <a:lnTo>
                    <a:pt x="3049775" y="279632"/>
                  </a:lnTo>
                  <a:close/>
                </a:path>
              </a:pathLst>
            </a:custGeom>
            <a:solidFill>
              <a:srgbClr val="00B4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1529308" y="5849035"/>
              <a:ext cx="3108325" cy="285115"/>
            </a:xfrm>
            <a:custGeom>
              <a:avLst/>
              <a:gdLst/>
              <a:ahLst/>
              <a:cxnLst/>
              <a:rect l="l" t="t" r="r" b="b"/>
              <a:pathLst>
                <a:path w="3108325" h="285114">
                  <a:moveTo>
                    <a:pt x="3079013" y="284988"/>
                  </a:moveTo>
                  <a:lnTo>
                    <a:pt x="0" y="2679"/>
                  </a:lnTo>
                  <a:lnTo>
                    <a:pt x="0" y="5334"/>
                  </a:lnTo>
                  <a:lnTo>
                    <a:pt x="3049930" y="284988"/>
                  </a:lnTo>
                  <a:lnTo>
                    <a:pt x="3079013" y="284988"/>
                  </a:lnTo>
                  <a:close/>
                </a:path>
                <a:path w="3108325" h="285114">
                  <a:moveTo>
                    <a:pt x="3108210" y="284988"/>
                  </a:moveTo>
                  <a:lnTo>
                    <a:pt x="0" y="0"/>
                  </a:lnTo>
                  <a:lnTo>
                    <a:pt x="0" y="2667"/>
                  </a:lnTo>
                  <a:lnTo>
                    <a:pt x="3079165" y="284988"/>
                  </a:lnTo>
                  <a:lnTo>
                    <a:pt x="3108210" y="284988"/>
                  </a:lnTo>
                  <a:close/>
                </a:path>
              </a:pathLst>
            </a:custGeom>
            <a:solidFill>
              <a:srgbClr val="00B2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1529321" y="5846348"/>
              <a:ext cx="3137535" cy="288290"/>
            </a:xfrm>
            <a:custGeom>
              <a:avLst/>
              <a:gdLst/>
              <a:ahLst/>
              <a:cxnLst/>
              <a:rect l="l" t="t" r="r" b="b"/>
              <a:pathLst>
                <a:path w="3137535" h="288289">
                  <a:moveTo>
                    <a:pt x="3137434" y="287669"/>
                  </a:moveTo>
                  <a:lnTo>
                    <a:pt x="3108357" y="287669"/>
                  </a:lnTo>
                  <a:lnTo>
                    <a:pt x="0" y="2663"/>
                  </a:lnTo>
                  <a:lnTo>
                    <a:pt x="0" y="0"/>
                  </a:lnTo>
                  <a:lnTo>
                    <a:pt x="3137434" y="287669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1529321" y="5843668"/>
              <a:ext cx="3166745" cy="290830"/>
            </a:xfrm>
            <a:custGeom>
              <a:avLst/>
              <a:gdLst/>
              <a:ahLst/>
              <a:cxnLst/>
              <a:rect l="l" t="t" r="r" b="b"/>
              <a:pathLst>
                <a:path w="3166745" h="290829">
                  <a:moveTo>
                    <a:pt x="3166634" y="290349"/>
                  </a:moveTo>
                  <a:lnTo>
                    <a:pt x="3137584" y="290349"/>
                  </a:lnTo>
                  <a:lnTo>
                    <a:pt x="0" y="2666"/>
                  </a:lnTo>
                  <a:lnTo>
                    <a:pt x="0" y="0"/>
                  </a:lnTo>
                  <a:lnTo>
                    <a:pt x="3166634" y="290349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1529321" y="5840988"/>
              <a:ext cx="3195955" cy="293370"/>
            </a:xfrm>
            <a:custGeom>
              <a:avLst/>
              <a:gdLst/>
              <a:ahLst/>
              <a:cxnLst/>
              <a:rect l="l" t="t" r="r" b="b"/>
              <a:pathLst>
                <a:path w="3195954" h="293370">
                  <a:moveTo>
                    <a:pt x="3195864" y="293029"/>
                  </a:moveTo>
                  <a:lnTo>
                    <a:pt x="3166815" y="293029"/>
                  </a:lnTo>
                  <a:lnTo>
                    <a:pt x="0" y="2665"/>
                  </a:lnTo>
                  <a:lnTo>
                    <a:pt x="0" y="0"/>
                  </a:lnTo>
                  <a:lnTo>
                    <a:pt x="3195864" y="293029"/>
                  </a:lnTo>
                  <a:close/>
                </a:path>
              </a:pathLst>
            </a:custGeom>
            <a:solidFill>
              <a:srgbClr val="00AE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1529308" y="5836996"/>
              <a:ext cx="3239770" cy="297180"/>
            </a:xfrm>
            <a:custGeom>
              <a:avLst/>
              <a:gdLst/>
              <a:ahLst/>
              <a:cxnLst/>
              <a:rect l="l" t="t" r="r" b="b"/>
              <a:pathLst>
                <a:path w="3239770" h="297179">
                  <a:moveTo>
                    <a:pt x="3239541" y="297027"/>
                  </a:moveTo>
                  <a:lnTo>
                    <a:pt x="0" y="0"/>
                  </a:lnTo>
                  <a:lnTo>
                    <a:pt x="0" y="1320"/>
                  </a:lnTo>
                  <a:lnTo>
                    <a:pt x="0" y="2654"/>
                  </a:lnTo>
                  <a:lnTo>
                    <a:pt x="0" y="3987"/>
                  </a:lnTo>
                  <a:lnTo>
                    <a:pt x="3196018" y="297027"/>
                  </a:lnTo>
                  <a:lnTo>
                    <a:pt x="3210471" y="297027"/>
                  </a:lnTo>
                  <a:lnTo>
                    <a:pt x="3225101" y="297027"/>
                  </a:lnTo>
                  <a:lnTo>
                    <a:pt x="3239541" y="297027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1529321" y="5834308"/>
              <a:ext cx="3268979" cy="299720"/>
            </a:xfrm>
            <a:custGeom>
              <a:avLst/>
              <a:gdLst/>
              <a:ahLst/>
              <a:cxnLst/>
              <a:rect l="l" t="t" r="r" b="b"/>
              <a:pathLst>
                <a:path w="3268979" h="299720">
                  <a:moveTo>
                    <a:pt x="3268714" y="299708"/>
                  </a:moveTo>
                  <a:lnTo>
                    <a:pt x="3239659" y="299708"/>
                  </a:lnTo>
                  <a:lnTo>
                    <a:pt x="0" y="2665"/>
                  </a:lnTo>
                  <a:lnTo>
                    <a:pt x="0" y="0"/>
                  </a:lnTo>
                  <a:lnTo>
                    <a:pt x="3268714" y="299708"/>
                  </a:lnTo>
                  <a:close/>
                </a:path>
              </a:pathLst>
            </a:custGeom>
            <a:solidFill>
              <a:srgbClr val="00A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1529321" y="5831632"/>
              <a:ext cx="3298190" cy="302895"/>
            </a:xfrm>
            <a:custGeom>
              <a:avLst/>
              <a:gdLst/>
              <a:ahLst/>
              <a:cxnLst/>
              <a:rect l="l" t="t" r="r" b="b"/>
              <a:pathLst>
                <a:path w="3298190" h="302895">
                  <a:moveTo>
                    <a:pt x="3297910" y="302385"/>
                  </a:moveTo>
                  <a:lnTo>
                    <a:pt x="3268862" y="302385"/>
                  </a:lnTo>
                  <a:lnTo>
                    <a:pt x="0" y="2665"/>
                  </a:lnTo>
                  <a:lnTo>
                    <a:pt x="0" y="0"/>
                  </a:lnTo>
                  <a:lnTo>
                    <a:pt x="3297910" y="302385"/>
                  </a:lnTo>
                  <a:close/>
                </a:path>
              </a:pathLst>
            </a:custGeom>
            <a:solidFill>
              <a:srgbClr val="00AD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1529321" y="5828956"/>
              <a:ext cx="3327400" cy="305435"/>
            </a:xfrm>
            <a:custGeom>
              <a:avLst/>
              <a:gdLst/>
              <a:ahLst/>
              <a:cxnLst/>
              <a:rect l="l" t="t" r="r" b="b"/>
              <a:pathLst>
                <a:path w="3327400" h="305435">
                  <a:moveTo>
                    <a:pt x="3327104" y="305060"/>
                  </a:moveTo>
                  <a:lnTo>
                    <a:pt x="3298031" y="305060"/>
                  </a:lnTo>
                  <a:lnTo>
                    <a:pt x="0" y="2663"/>
                  </a:lnTo>
                  <a:lnTo>
                    <a:pt x="0" y="0"/>
                  </a:lnTo>
                  <a:lnTo>
                    <a:pt x="3327104" y="305060"/>
                  </a:lnTo>
                  <a:close/>
                </a:path>
              </a:pathLst>
            </a:custGeom>
            <a:solidFill>
              <a:srgbClr val="00AC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1529321" y="5826280"/>
              <a:ext cx="3356610" cy="307975"/>
            </a:xfrm>
            <a:custGeom>
              <a:avLst/>
              <a:gdLst/>
              <a:ahLst/>
              <a:cxnLst/>
              <a:rect l="l" t="t" r="r" b="b"/>
              <a:pathLst>
                <a:path w="3356610" h="307975">
                  <a:moveTo>
                    <a:pt x="3356280" y="307737"/>
                  </a:moveTo>
                  <a:lnTo>
                    <a:pt x="3327228" y="307737"/>
                  </a:lnTo>
                  <a:lnTo>
                    <a:pt x="0" y="2663"/>
                  </a:lnTo>
                  <a:lnTo>
                    <a:pt x="0" y="0"/>
                  </a:lnTo>
                  <a:lnTo>
                    <a:pt x="3356280" y="307737"/>
                  </a:lnTo>
                  <a:close/>
                </a:path>
              </a:pathLst>
            </a:custGeom>
            <a:solidFill>
              <a:srgbClr val="00A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1529321" y="5823602"/>
              <a:ext cx="3385820" cy="310515"/>
            </a:xfrm>
            <a:custGeom>
              <a:avLst/>
              <a:gdLst/>
              <a:ahLst/>
              <a:cxnLst/>
              <a:rect l="l" t="t" r="r" b="b"/>
              <a:pathLst>
                <a:path w="3385820" h="310514">
                  <a:moveTo>
                    <a:pt x="3385476" y="310415"/>
                  </a:moveTo>
                  <a:lnTo>
                    <a:pt x="3356428" y="310415"/>
                  </a:lnTo>
                  <a:lnTo>
                    <a:pt x="0" y="2666"/>
                  </a:lnTo>
                  <a:lnTo>
                    <a:pt x="0" y="0"/>
                  </a:lnTo>
                  <a:lnTo>
                    <a:pt x="3385476" y="310415"/>
                  </a:lnTo>
                  <a:close/>
                </a:path>
              </a:pathLst>
            </a:custGeom>
            <a:solidFill>
              <a:srgbClr val="00AD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1529321" y="5820928"/>
              <a:ext cx="3415029" cy="313690"/>
            </a:xfrm>
            <a:custGeom>
              <a:avLst/>
              <a:gdLst/>
              <a:ahLst/>
              <a:cxnLst/>
              <a:rect l="l" t="t" r="r" b="b"/>
              <a:pathLst>
                <a:path w="3415029" h="313689">
                  <a:moveTo>
                    <a:pt x="3414677" y="313089"/>
                  </a:moveTo>
                  <a:lnTo>
                    <a:pt x="3385597" y="313089"/>
                  </a:lnTo>
                  <a:lnTo>
                    <a:pt x="0" y="2663"/>
                  </a:lnTo>
                  <a:lnTo>
                    <a:pt x="0" y="0"/>
                  </a:lnTo>
                  <a:lnTo>
                    <a:pt x="3414677" y="313089"/>
                  </a:lnTo>
                  <a:close/>
                </a:path>
              </a:pathLst>
            </a:custGeom>
            <a:solidFill>
              <a:srgbClr val="00AD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1529321" y="5818251"/>
              <a:ext cx="3444240" cy="316230"/>
            </a:xfrm>
            <a:custGeom>
              <a:avLst/>
              <a:gdLst/>
              <a:ahLst/>
              <a:cxnLst/>
              <a:rect l="l" t="t" r="r" b="b"/>
              <a:pathLst>
                <a:path w="3444240" h="316229">
                  <a:moveTo>
                    <a:pt x="3443873" y="315766"/>
                  </a:moveTo>
                  <a:lnTo>
                    <a:pt x="3414799" y="315766"/>
                  </a:lnTo>
                  <a:lnTo>
                    <a:pt x="0" y="2663"/>
                  </a:lnTo>
                  <a:lnTo>
                    <a:pt x="0" y="0"/>
                  </a:lnTo>
                  <a:lnTo>
                    <a:pt x="3443873" y="315766"/>
                  </a:lnTo>
                  <a:close/>
                </a:path>
              </a:pathLst>
            </a:custGeom>
            <a:solidFill>
              <a:srgbClr val="00AD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1529321" y="5815573"/>
              <a:ext cx="3473450" cy="318770"/>
            </a:xfrm>
            <a:custGeom>
              <a:avLst/>
              <a:gdLst/>
              <a:ahLst/>
              <a:cxnLst/>
              <a:rect l="l" t="t" r="r" b="b"/>
              <a:pathLst>
                <a:path w="3473450" h="318770">
                  <a:moveTo>
                    <a:pt x="3473042" y="318444"/>
                  </a:moveTo>
                  <a:lnTo>
                    <a:pt x="3443994" y="318444"/>
                  </a:lnTo>
                  <a:lnTo>
                    <a:pt x="0" y="2666"/>
                  </a:lnTo>
                  <a:lnTo>
                    <a:pt x="0" y="0"/>
                  </a:lnTo>
                  <a:lnTo>
                    <a:pt x="3473042" y="318444"/>
                  </a:lnTo>
                  <a:close/>
                </a:path>
              </a:pathLst>
            </a:custGeom>
            <a:solidFill>
              <a:srgbClr val="00AE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1529321" y="5812896"/>
              <a:ext cx="3498215" cy="321310"/>
            </a:xfrm>
            <a:custGeom>
              <a:avLst/>
              <a:gdLst/>
              <a:ahLst/>
              <a:cxnLst/>
              <a:rect l="l" t="t" r="r" b="b"/>
              <a:pathLst>
                <a:path w="3498215" h="321310">
                  <a:moveTo>
                    <a:pt x="3493427" y="321121"/>
                  </a:moveTo>
                  <a:lnTo>
                    <a:pt x="3473197" y="321121"/>
                  </a:lnTo>
                  <a:lnTo>
                    <a:pt x="0" y="2665"/>
                  </a:lnTo>
                  <a:lnTo>
                    <a:pt x="0" y="0"/>
                  </a:lnTo>
                  <a:lnTo>
                    <a:pt x="3498131" y="320744"/>
                  </a:lnTo>
                  <a:lnTo>
                    <a:pt x="3493427" y="321121"/>
                  </a:lnTo>
                  <a:close/>
                </a:path>
              </a:pathLst>
            </a:custGeom>
            <a:solidFill>
              <a:srgbClr val="00AE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1529321" y="5810221"/>
              <a:ext cx="3514090" cy="323850"/>
            </a:xfrm>
            <a:custGeom>
              <a:avLst/>
              <a:gdLst/>
              <a:ahLst/>
              <a:cxnLst/>
              <a:rect l="l" t="t" r="r" b="b"/>
              <a:pathLst>
                <a:path w="3514090" h="323850">
                  <a:moveTo>
                    <a:pt x="3498196" y="323413"/>
                  </a:moveTo>
                  <a:lnTo>
                    <a:pt x="0" y="2663"/>
                  </a:lnTo>
                  <a:lnTo>
                    <a:pt x="0" y="0"/>
                  </a:lnTo>
                  <a:lnTo>
                    <a:pt x="3513706" y="322170"/>
                  </a:lnTo>
                  <a:lnTo>
                    <a:pt x="3498196" y="323413"/>
                  </a:lnTo>
                  <a:close/>
                </a:path>
              </a:pathLst>
            </a:custGeom>
            <a:solidFill>
              <a:srgbClr val="00AF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1529321" y="5807544"/>
              <a:ext cx="3529329" cy="325120"/>
            </a:xfrm>
            <a:custGeom>
              <a:avLst/>
              <a:gdLst/>
              <a:ahLst/>
              <a:cxnLst/>
              <a:rect l="l" t="t" r="r" b="b"/>
              <a:pathLst>
                <a:path w="3529329" h="325120">
                  <a:moveTo>
                    <a:pt x="3513771" y="324841"/>
                  </a:moveTo>
                  <a:lnTo>
                    <a:pt x="0" y="2665"/>
                  </a:lnTo>
                  <a:lnTo>
                    <a:pt x="0" y="0"/>
                  </a:lnTo>
                  <a:lnTo>
                    <a:pt x="3529270" y="323599"/>
                  </a:lnTo>
                  <a:lnTo>
                    <a:pt x="3513771" y="324841"/>
                  </a:lnTo>
                  <a:close/>
                </a:path>
              </a:pathLst>
            </a:custGeom>
            <a:solidFill>
              <a:srgbClr val="00AF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1529321" y="5804867"/>
              <a:ext cx="3545204" cy="326390"/>
            </a:xfrm>
            <a:custGeom>
              <a:avLst/>
              <a:gdLst/>
              <a:ahLst/>
              <a:cxnLst/>
              <a:rect l="l" t="t" r="r" b="b"/>
              <a:pathLst>
                <a:path w="3545204" h="326389">
                  <a:moveTo>
                    <a:pt x="3529350" y="326269"/>
                  </a:moveTo>
                  <a:lnTo>
                    <a:pt x="0" y="2665"/>
                  </a:lnTo>
                  <a:lnTo>
                    <a:pt x="0" y="0"/>
                  </a:lnTo>
                  <a:lnTo>
                    <a:pt x="3544846" y="325027"/>
                  </a:lnTo>
                  <a:lnTo>
                    <a:pt x="3529350" y="326269"/>
                  </a:lnTo>
                  <a:close/>
                </a:path>
              </a:pathLst>
            </a:custGeom>
            <a:solidFill>
              <a:srgbClr val="00B0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1529321" y="5802192"/>
              <a:ext cx="3554095" cy="328295"/>
            </a:xfrm>
            <a:custGeom>
              <a:avLst/>
              <a:gdLst/>
              <a:ahLst/>
              <a:cxnLst/>
              <a:rect l="l" t="t" r="r" b="b"/>
              <a:pathLst>
                <a:path w="3554095" h="328295">
                  <a:moveTo>
                    <a:pt x="3544910" y="327697"/>
                  </a:moveTo>
                  <a:lnTo>
                    <a:pt x="0" y="2663"/>
                  </a:lnTo>
                  <a:lnTo>
                    <a:pt x="0" y="0"/>
                  </a:lnTo>
                  <a:lnTo>
                    <a:pt x="3553518" y="325819"/>
                  </a:lnTo>
                  <a:lnTo>
                    <a:pt x="3547191" y="327514"/>
                  </a:lnTo>
                  <a:lnTo>
                    <a:pt x="3544910" y="327697"/>
                  </a:lnTo>
                  <a:close/>
                </a:path>
              </a:pathLst>
            </a:custGeom>
            <a:solidFill>
              <a:srgbClr val="00B0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1529321" y="5799515"/>
              <a:ext cx="3561079" cy="328930"/>
            </a:xfrm>
            <a:custGeom>
              <a:avLst/>
              <a:gdLst/>
              <a:ahLst/>
              <a:cxnLst/>
              <a:rect l="l" t="t" r="r" b="b"/>
              <a:pathLst>
                <a:path w="3561079" h="328929">
                  <a:moveTo>
                    <a:pt x="3553549" y="328488"/>
                  </a:moveTo>
                  <a:lnTo>
                    <a:pt x="0" y="2663"/>
                  </a:lnTo>
                  <a:lnTo>
                    <a:pt x="0" y="0"/>
                  </a:lnTo>
                  <a:lnTo>
                    <a:pt x="3560965" y="326502"/>
                  </a:lnTo>
                  <a:lnTo>
                    <a:pt x="3553549" y="328488"/>
                  </a:lnTo>
                  <a:close/>
                </a:path>
              </a:pathLst>
            </a:custGeom>
            <a:solidFill>
              <a:srgbClr val="00B1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1529321" y="5796838"/>
              <a:ext cx="3568700" cy="329565"/>
            </a:xfrm>
            <a:custGeom>
              <a:avLst/>
              <a:gdLst/>
              <a:ahLst/>
              <a:cxnLst/>
              <a:rect l="l" t="t" r="r" b="b"/>
              <a:pathLst>
                <a:path w="3568700" h="329564">
                  <a:moveTo>
                    <a:pt x="3560996" y="329172"/>
                  </a:moveTo>
                  <a:lnTo>
                    <a:pt x="0" y="2666"/>
                  </a:lnTo>
                  <a:lnTo>
                    <a:pt x="0" y="0"/>
                  </a:lnTo>
                  <a:lnTo>
                    <a:pt x="3568405" y="327188"/>
                  </a:lnTo>
                  <a:lnTo>
                    <a:pt x="3560996" y="329172"/>
                  </a:lnTo>
                  <a:close/>
                </a:path>
              </a:pathLst>
            </a:custGeom>
            <a:solidFill>
              <a:srgbClr val="00B1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1529321" y="5794163"/>
              <a:ext cx="3576320" cy="330200"/>
            </a:xfrm>
            <a:custGeom>
              <a:avLst/>
              <a:gdLst/>
              <a:ahLst/>
              <a:cxnLst/>
              <a:rect l="l" t="t" r="r" b="b"/>
              <a:pathLst>
                <a:path w="3576320" h="330200">
                  <a:moveTo>
                    <a:pt x="3568436" y="329854"/>
                  </a:moveTo>
                  <a:lnTo>
                    <a:pt x="0" y="2663"/>
                  </a:lnTo>
                  <a:lnTo>
                    <a:pt x="0" y="0"/>
                  </a:lnTo>
                  <a:lnTo>
                    <a:pt x="3575854" y="327867"/>
                  </a:lnTo>
                  <a:lnTo>
                    <a:pt x="3568436" y="329854"/>
                  </a:lnTo>
                  <a:close/>
                </a:path>
              </a:pathLst>
            </a:custGeom>
            <a:solidFill>
              <a:srgbClr val="00B2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1529321" y="5791486"/>
              <a:ext cx="3583304" cy="330835"/>
            </a:xfrm>
            <a:custGeom>
              <a:avLst/>
              <a:gdLst/>
              <a:ahLst/>
              <a:cxnLst/>
              <a:rect l="l" t="t" r="r" b="b"/>
              <a:pathLst>
                <a:path w="3583304" h="330835">
                  <a:moveTo>
                    <a:pt x="3575885" y="330537"/>
                  </a:moveTo>
                  <a:lnTo>
                    <a:pt x="0" y="2663"/>
                  </a:lnTo>
                  <a:lnTo>
                    <a:pt x="0" y="0"/>
                  </a:lnTo>
                  <a:lnTo>
                    <a:pt x="3583301" y="328551"/>
                  </a:lnTo>
                  <a:lnTo>
                    <a:pt x="3575885" y="330537"/>
                  </a:lnTo>
                  <a:close/>
                </a:path>
              </a:pathLst>
            </a:custGeom>
            <a:solidFill>
              <a:srgbClr val="16B2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1529321" y="5788809"/>
              <a:ext cx="3590925" cy="331470"/>
            </a:xfrm>
            <a:custGeom>
              <a:avLst/>
              <a:gdLst/>
              <a:ahLst/>
              <a:cxnLst/>
              <a:rect l="l" t="t" r="r" b="b"/>
              <a:pathLst>
                <a:path w="3590925" h="331470">
                  <a:moveTo>
                    <a:pt x="3583332" y="331219"/>
                  </a:moveTo>
                  <a:lnTo>
                    <a:pt x="0" y="2665"/>
                  </a:lnTo>
                  <a:lnTo>
                    <a:pt x="0" y="0"/>
                  </a:lnTo>
                  <a:lnTo>
                    <a:pt x="3590742" y="329235"/>
                  </a:lnTo>
                  <a:lnTo>
                    <a:pt x="3583332" y="331219"/>
                  </a:lnTo>
                  <a:close/>
                </a:path>
              </a:pathLst>
            </a:custGeom>
            <a:solidFill>
              <a:srgbClr val="28B2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1529321" y="5786132"/>
              <a:ext cx="3595370" cy="332105"/>
            </a:xfrm>
            <a:custGeom>
              <a:avLst/>
              <a:gdLst/>
              <a:ahLst/>
              <a:cxnLst/>
              <a:rect l="l" t="t" r="r" b="b"/>
              <a:pathLst>
                <a:path w="3595370" h="332104">
                  <a:moveTo>
                    <a:pt x="3590780" y="331902"/>
                  </a:moveTo>
                  <a:lnTo>
                    <a:pt x="0" y="2665"/>
                  </a:lnTo>
                  <a:lnTo>
                    <a:pt x="0" y="0"/>
                  </a:lnTo>
                  <a:lnTo>
                    <a:pt x="3594840" y="329611"/>
                  </a:lnTo>
                  <a:lnTo>
                    <a:pt x="3591092" y="331818"/>
                  </a:lnTo>
                  <a:lnTo>
                    <a:pt x="3590780" y="331902"/>
                  </a:lnTo>
                  <a:close/>
                </a:path>
              </a:pathLst>
            </a:custGeom>
            <a:solidFill>
              <a:srgbClr val="34B3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1529321" y="5783457"/>
              <a:ext cx="3599179" cy="332740"/>
            </a:xfrm>
            <a:custGeom>
              <a:avLst/>
              <a:gdLst/>
              <a:ahLst/>
              <a:cxnLst/>
              <a:rect l="l" t="t" r="r" b="b"/>
              <a:pathLst>
                <a:path w="3599179" h="332739">
                  <a:moveTo>
                    <a:pt x="3594856" y="332276"/>
                  </a:moveTo>
                  <a:lnTo>
                    <a:pt x="0" y="2663"/>
                  </a:lnTo>
                  <a:lnTo>
                    <a:pt x="0" y="0"/>
                  </a:lnTo>
                  <a:lnTo>
                    <a:pt x="3598772" y="329969"/>
                  </a:lnTo>
                  <a:lnTo>
                    <a:pt x="3594856" y="332276"/>
                  </a:lnTo>
                  <a:close/>
                </a:path>
              </a:pathLst>
            </a:custGeom>
            <a:solidFill>
              <a:srgbClr val="3EB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1529321" y="5780780"/>
              <a:ext cx="3602990" cy="332740"/>
            </a:xfrm>
            <a:custGeom>
              <a:avLst/>
              <a:gdLst/>
              <a:ahLst/>
              <a:cxnLst/>
              <a:rect l="l" t="t" r="r" b="b"/>
              <a:pathLst>
                <a:path w="3602990" h="332739">
                  <a:moveTo>
                    <a:pt x="3598788" y="332637"/>
                  </a:moveTo>
                  <a:lnTo>
                    <a:pt x="0" y="2663"/>
                  </a:lnTo>
                  <a:lnTo>
                    <a:pt x="0" y="0"/>
                  </a:lnTo>
                  <a:lnTo>
                    <a:pt x="3602701" y="330332"/>
                  </a:lnTo>
                  <a:lnTo>
                    <a:pt x="3598788" y="332637"/>
                  </a:lnTo>
                  <a:close/>
                </a:path>
              </a:pathLst>
            </a:custGeom>
            <a:solidFill>
              <a:srgbClr val="46B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1529321" y="5778103"/>
              <a:ext cx="3606800" cy="333375"/>
            </a:xfrm>
            <a:custGeom>
              <a:avLst/>
              <a:gdLst/>
              <a:ahLst/>
              <a:cxnLst/>
              <a:rect l="l" t="t" r="r" b="b"/>
              <a:pathLst>
                <a:path w="3606800" h="333375">
                  <a:moveTo>
                    <a:pt x="3602721" y="332997"/>
                  </a:moveTo>
                  <a:lnTo>
                    <a:pt x="0" y="2666"/>
                  </a:lnTo>
                  <a:lnTo>
                    <a:pt x="0" y="0"/>
                  </a:lnTo>
                  <a:lnTo>
                    <a:pt x="3606633" y="330693"/>
                  </a:lnTo>
                  <a:lnTo>
                    <a:pt x="3602721" y="332997"/>
                  </a:lnTo>
                  <a:close/>
                </a:path>
              </a:pathLst>
            </a:custGeom>
            <a:solidFill>
              <a:srgbClr val="4DB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1529321" y="5775428"/>
              <a:ext cx="3610610" cy="333375"/>
            </a:xfrm>
            <a:custGeom>
              <a:avLst/>
              <a:gdLst/>
              <a:ahLst/>
              <a:cxnLst/>
              <a:rect l="l" t="t" r="r" b="b"/>
              <a:pathLst>
                <a:path w="3610610" h="333375">
                  <a:moveTo>
                    <a:pt x="3606653" y="333355"/>
                  </a:moveTo>
                  <a:lnTo>
                    <a:pt x="0" y="2663"/>
                  </a:lnTo>
                  <a:lnTo>
                    <a:pt x="0" y="0"/>
                  </a:lnTo>
                  <a:lnTo>
                    <a:pt x="3610566" y="331050"/>
                  </a:lnTo>
                  <a:lnTo>
                    <a:pt x="3606653" y="333355"/>
                  </a:lnTo>
                  <a:close/>
                </a:path>
              </a:pathLst>
            </a:custGeom>
            <a:solidFill>
              <a:srgbClr val="54B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1529321" y="5772751"/>
              <a:ext cx="3615054" cy="334010"/>
            </a:xfrm>
            <a:custGeom>
              <a:avLst/>
              <a:gdLst/>
              <a:ahLst/>
              <a:cxnLst/>
              <a:rect l="l" t="t" r="r" b="b"/>
              <a:pathLst>
                <a:path w="3615054" h="334010">
                  <a:moveTo>
                    <a:pt x="3610582" y="333718"/>
                  </a:moveTo>
                  <a:lnTo>
                    <a:pt x="0" y="2663"/>
                  </a:lnTo>
                  <a:lnTo>
                    <a:pt x="0" y="0"/>
                  </a:lnTo>
                  <a:lnTo>
                    <a:pt x="3614498" y="331411"/>
                  </a:lnTo>
                  <a:lnTo>
                    <a:pt x="3610582" y="333718"/>
                  </a:lnTo>
                  <a:close/>
                </a:path>
              </a:pathLst>
            </a:custGeom>
            <a:solidFill>
              <a:srgbClr val="5AB4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1529321" y="5770074"/>
              <a:ext cx="3618865" cy="334645"/>
            </a:xfrm>
            <a:custGeom>
              <a:avLst/>
              <a:gdLst/>
              <a:ahLst/>
              <a:cxnLst/>
              <a:rect l="l" t="t" r="r" b="b"/>
              <a:pathLst>
                <a:path w="3618865" h="334645">
                  <a:moveTo>
                    <a:pt x="3614514" y="334079"/>
                  </a:moveTo>
                  <a:lnTo>
                    <a:pt x="0" y="2666"/>
                  </a:lnTo>
                  <a:lnTo>
                    <a:pt x="0" y="0"/>
                  </a:lnTo>
                  <a:lnTo>
                    <a:pt x="3618426" y="331774"/>
                  </a:lnTo>
                  <a:lnTo>
                    <a:pt x="3614514" y="334079"/>
                  </a:lnTo>
                  <a:close/>
                </a:path>
              </a:pathLst>
            </a:custGeom>
            <a:solidFill>
              <a:srgbClr val="5FB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1529321" y="5767397"/>
              <a:ext cx="3621404" cy="334645"/>
            </a:xfrm>
            <a:custGeom>
              <a:avLst/>
              <a:gdLst/>
              <a:ahLst/>
              <a:cxnLst/>
              <a:rect l="l" t="t" r="r" b="b"/>
              <a:pathLst>
                <a:path w="3621404" h="334645">
                  <a:moveTo>
                    <a:pt x="3618448" y="334439"/>
                  </a:moveTo>
                  <a:lnTo>
                    <a:pt x="0" y="2665"/>
                  </a:lnTo>
                  <a:lnTo>
                    <a:pt x="0" y="0"/>
                  </a:lnTo>
                  <a:lnTo>
                    <a:pt x="3621242" y="332032"/>
                  </a:lnTo>
                  <a:lnTo>
                    <a:pt x="3620691" y="333117"/>
                  </a:lnTo>
                  <a:lnTo>
                    <a:pt x="3618448" y="334439"/>
                  </a:lnTo>
                  <a:close/>
                </a:path>
              </a:pathLst>
            </a:custGeom>
            <a:solidFill>
              <a:srgbClr val="66B5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1529321" y="5764722"/>
              <a:ext cx="3622675" cy="335280"/>
            </a:xfrm>
            <a:custGeom>
              <a:avLst/>
              <a:gdLst/>
              <a:ahLst/>
              <a:cxnLst/>
              <a:rect l="l" t="t" r="r" b="b"/>
              <a:pathLst>
                <a:path w="3622675" h="335279">
                  <a:moveTo>
                    <a:pt x="3621248" y="334696"/>
                  </a:moveTo>
                  <a:lnTo>
                    <a:pt x="0" y="2663"/>
                  </a:lnTo>
                  <a:lnTo>
                    <a:pt x="0" y="0"/>
                  </a:lnTo>
                  <a:lnTo>
                    <a:pt x="3622543" y="332149"/>
                  </a:lnTo>
                  <a:lnTo>
                    <a:pt x="3621248" y="334696"/>
                  </a:lnTo>
                  <a:close/>
                </a:path>
              </a:pathLst>
            </a:custGeom>
            <a:solidFill>
              <a:srgbClr val="6BB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1529321" y="5762045"/>
              <a:ext cx="3623945" cy="335280"/>
            </a:xfrm>
            <a:custGeom>
              <a:avLst/>
              <a:gdLst/>
              <a:ahLst/>
              <a:cxnLst/>
              <a:rect l="l" t="t" r="r" b="b"/>
              <a:pathLst>
                <a:path w="3623945" h="335279">
                  <a:moveTo>
                    <a:pt x="3622548" y="334815"/>
                  </a:moveTo>
                  <a:lnTo>
                    <a:pt x="0" y="2663"/>
                  </a:lnTo>
                  <a:lnTo>
                    <a:pt x="0" y="0"/>
                  </a:lnTo>
                  <a:lnTo>
                    <a:pt x="3623843" y="332267"/>
                  </a:lnTo>
                  <a:lnTo>
                    <a:pt x="3622548" y="334815"/>
                  </a:lnTo>
                  <a:close/>
                </a:path>
              </a:pathLst>
            </a:custGeom>
            <a:solidFill>
              <a:srgbClr val="6FB6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1529321" y="5759367"/>
              <a:ext cx="3625215" cy="335280"/>
            </a:xfrm>
            <a:custGeom>
              <a:avLst/>
              <a:gdLst/>
              <a:ahLst/>
              <a:cxnLst/>
              <a:rect l="l" t="t" r="r" b="b"/>
              <a:pathLst>
                <a:path w="3625215" h="335279">
                  <a:moveTo>
                    <a:pt x="3623848" y="334934"/>
                  </a:moveTo>
                  <a:lnTo>
                    <a:pt x="0" y="2666"/>
                  </a:lnTo>
                  <a:lnTo>
                    <a:pt x="0" y="0"/>
                  </a:lnTo>
                  <a:lnTo>
                    <a:pt x="3625142" y="332390"/>
                  </a:lnTo>
                  <a:lnTo>
                    <a:pt x="3623848" y="334934"/>
                  </a:lnTo>
                  <a:close/>
                </a:path>
              </a:pathLst>
            </a:custGeom>
            <a:solidFill>
              <a:srgbClr val="74B7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1529321" y="5756693"/>
              <a:ext cx="3626485" cy="335280"/>
            </a:xfrm>
            <a:custGeom>
              <a:avLst/>
              <a:gdLst/>
              <a:ahLst/>
              <a:cxnLst/>
              <a:rect l="l" t="t" r="r" b="b"/>
              <a:pathLst>
                <a:path w="3626485" h="335279">
                  <a:moveTo>
                    <a:pt x="3625147" y="335054"/>
                  </a:moveTo>
                  <a:lnTo>
                    <a:pt x="0" y="2663"/>
                  </a:lnTo>
                  <a:lnTo>
                    <a:pt x="0" y="0"/>
                  </a:lnTo>
                  <a:lnTo>
                    <a:pt x="3626442" y="332506"/>
                  </a:lnTo>
                  <a:lnTo>
                    <a:pt x="3625147" y="335054"/>
                  </a:lnTo>
                  <a:close/>
                </a:path>
              </a:pathLst>
            </a:custGeom>
            <a:solidFill>
              <a:srgbClr val="78B7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1529321" y="5754016"/>
              <a:ext cx="3627754" cy="335280"/>
            </a:xfrm>
            <a:custGeom>
              <a:avLst/>
              <a:gdLst/>
              <a:ahLst/>
              <a:cxnLst/>
              <a:rect l="l" t="t" r="r" b="b"/>
              <a:pathLst>
                <a:path w="3627754" h="335279">
                  <a:moveTo>
                    <a:pt x="3626447" y="335172"/>
                  </a:moveTo>
                  <a:lnTo>
                    <a:pt x="0" y="2663"/>
                  </a:lnTo>
                  <a:lnTo>
                    <a:pt x="0" y="0"/>
                  </a:lnTo>
                  <a:lnTo>
                    <a:pt x="3627742" y="332625"/>
                  </a:lnTo>
                  <a:lnTo>
                    <a:pt x="3626447" y="335172"/>
                  </a:lnTo>
                  <a:close/>
                </a:path>
              </a:pathLst>
            </a:custGeom>
            <a:solidFill>
              <a:srgbClr val="7DB8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1529321" y="5751338"/>
              <a:ext cx="3629660" cy="335915"/>
            </a:xfrm>
            <a:custGeom>
              <a:avLst/>
              <a:gdLst/>
              <a:ahLst/>
              <a:cxnLst/>
              <a:rect l="l" t="t" r="r" b="b"/>
              <a:pathLst>
                <a:path w="3629660" h="335914">
                  <a:moveTo>
                    <a:pt x="3627748" y="335292"/>
                  </a:moveTo>
                  <a:lnTo>
                    <a:pt x="0" y="2666"/>
                  </a:lnTo>
                  <a:lnTo>
                    <a:pt x="0" y="0"/>
                  </a:lnTo>
                  <a:lnTo>
                    <a:pt x="3629041" y="332747"/>
                  </a:lnTo>
                  <a:lnTo>
                    <a:pt x="3627748" y="335292"/>
                  </a:lnTo>
                  <a:close/>
                </a:path>
              </a:pathLst>
            </a:custGeom>
            <a:solidFill>
              <a:srgbClr val="81B8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1529321" y="5748664"/>
              <a:ext cx="3630929" cy="335915"/>
            </a:xfrm>
            <a:custGeom>
              <a:avLst/>
              <a:gdLst/>
              <a:ahLst/>
              <a:cxnLst/>
              <a:rect l="l" t="t" r="r" b="b"/>
              <a:pathLst>
                <a:path w="3630929" h="335914">
                  <a:moveTo>
                    <a:pt x="3629048" y="335409"/>
                  </a:moveTo>
                  <a:lnTo>
                    <a:pt x="0" y="2663"/>
                  </a:lnTo>
                  <a:lnTo>
                    <a:pt x="0" y="0"/>
                  </a:lnTo>
                  <a:lnTo>
                    <a:pt x="3630341" y="332863"/>
                  </a:lnTo>
                  <a:lnTo>
                    <a:pt x="3629048" y="335409"/>
                  </a:lnTo>
                  <a:close/>
                </a:path>
              </a:pathLst>
            </a:custGeom>
            <a:solidFill>
              <a:srgbClr val="85B9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1529321" y="5745986"/>
              <a:ext cx="3631565" cy="335915"/>
            </a:xfrm>
            <a:custGeom>
              <a:avLst/>
              <a:gdLst/>
              <a:ahLst/>
              <a:cxnLst/>
              <a:rect l="l" t="t" r="r" b="b"/>
              <a:pathLst>
                <a:path w="3631565" h="335914">
                  <a:moveTo>
                    <a:pt x="3630347" y="335530"/>
                  </a:moveTo>
                  <a:lnTo>
                    <a:pt x="0" y="2663"/>
                  </a:lnTo>
                  <a:lnTo>
                    <a:pt x="0" y="0"/>
                  </a:lnTo>
                  <a:lnTo>
                    <a:pt x="3631544" y="332974"/>
                  </a:lnTo>
                  <a:lnTo>
                    <a:pt x="3631544" y="333175"/>
                  </a:lnTo>
                  <a:lnTo>
                    <a:pt x="3630347" y="335530"/>
                  </a:lnTo>
                  <a:close/>
                </a:path>
              </a:pathLst>
            </a:custGeom>
            <a:solidFill>
              <a:srgbClr val="89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1529321" y="5743309"/>
              <a:ext cx="3631565" cy="335915"/>
            </a:xfrm>
            <a:custGeom>
              <a:avLst/>
              <a:gdLst/>
              <a:ahLst/>
              <a:cxnLst/>
              <a:rect l="l" t="t" r="r" b="b"/>
              <a:pathLst>
                <a:path w="3631565" h="335914">
                  <a:moveTo>
                    <a:pt x="3631544" y="335640"/>
                  </a:moveTo>
                  <a:lnTo>
                    <a:pt x="0" y="2665"/>
                  </a:lnTo>
                  <a:lnTo>
                    <a:pt x="0" y="0"/>
                  </a:lnTo>
                  <a:lnTo>
                    <a:pt x="3631544" y="332976"/>
                  </a:lnTo>
                  <a:lnTo>
                    <a:pt x="3631544" y="335640"/>
                  </a:lnTo>
                  <a:close/>
                </a:path>
              </a:pathLst>
            </a:custGeom>
            <a:solidFill>
              <a:srgbClr val="8CB9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1529321" y="5740632"/>
              <a:ext cx="3631565" cy="335915"/>
            </a:xfrm>
            <a:custGeom>
              <a:avLst/>
              <a:gdLst/>
              <a:ahLst/>
              <a:cxnLst/>
              <a:rect l="l" t="t" r="r" b="b"/>
              <a:pathLst>
                <a:path w="3631565" h="335914">
                  <a:moveTo>
                    <a:pt x="3631544" y="335640"/>
                  </a:moveTo>
                  <a:lnTo>
                    <a:pt x="0" y="2666"/>
                  </a:lnTo>
                  <a:lnTo>
                    <a:pt x="0" y="0"/>
                  </a:lnTo>
                  <a:lnTo>
                    <a:pt x="3631544" y="332977"/>
                  </a:lnTo>
                  <a:lnTo>
                    <a:pt x="3631544" y="335640"/>
                  </a:lnTo>
                  <a:close/>
                </a:path>
              </a:pathLst>
            </a:custGeom>
            <a:solidFill>
              <a:srgbClr val="91BA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1529321" y="5737957"/>
              <a:ext cx="3631565" cy="335915"/>
            </a:xfrm>
            <a:custGeom>
              <a:avLst/>
              <a:gdLst/>
              <a:ahLst/>
              <a:cxnLst/>
              <a:rect l="l" t="t" r="r" b="b"/>
              <a:pathLst>
                <a:path w="3631565" h="335914">
                  <a:moveTo>
                    <a:pt x="3631544" y="335637"/>
                  </a:moveTo>
                  <a:lnTo>
                    <a:pt x="0" y="2663"/>
                  </a:lnTo>
                  <a:lnTo>
                    <a:pt x="0" y="0"/>
                  </a:lnTo>
                  <a:lnTo>
                    <a:pt x="3631544" y="332974"/>
                  </a:lnTo>
                  <a:lnTo>
                    <a:pt x="3631544" y="335637"/>
                  </a:lnTo>
                  <a:close/>
                </a:path>
              </a:pathLst>
            </a:custGeom>
            <a:solidFill>
              <a:srgbClr val="94BA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1529321" y="5735280"/>
              <a:ext cx="3631565" cy="335915"/>
            </a:xfrm>
            <a:custGeom>
              <a:avLst/>
              <a:gdLst/>
              <a:ahLst/>
              <a:cxnLst/>
              <a:rect l="l" t="t" r="r" b="b"/>
              <a:pathLst>
                <a:path w="3631565" h="335914">
                  <a:moveTo>
                    <a:pt x="3631544" y="335640"/>
                  </a:moveTo>
                  <a:lnTo>
                    <a:pt x="0" y="2663"/>
                  </a:lnTo>
                  <a:lnTo>
                    <a:pt x="0" y="0"/>
                  </a:lnTo>
                  <a:lnTo>
                    <a:pt x="3631544" y="332974"/>
                  </a:lnTo>
                  <a:lnTo>
                    <a:pt x="3631544" y="335640"/>
                  </a:lnTo>
                  <a:close/>
                </a:path>
              </a:pathLst>
            </a:custGeom>
            <a:solidFill>
              <a:srgbClr val="98BB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1529321" y="5732603"/>
              <a:ext cx="3631565" cy="335915"/>
            </a:xfrm>
            <a:custGeom>
              <a:avLst/>
              <a:gdLst/>
              <a:ahLst/>
              <a:cxnLst/>
              <a:rect l="l" t="t" r="r" b="b"/>
              <a:pathLst>
                <a:path w="3631565" h="335914">
                  <a:moveTo>
                    <a:pt x="3631544" y="335640"/>
                  </a:moveTo>
                  <a:lnTo>
                    <a:pt x="0" y="2666"/>
                  </a:lnTo>
                  <a:lnTo>
                    <a:pt x="0" y="0"/>
                  </a:lnTo>
                  <a:lnTo>
                    <a:pt x="3631544" y="332977"/>
                  </a:lnTo>
                  <a:lnTo>
                    <a:pt x="3631544" y="335640"/>
                  </a:lnTo>
                  <a:close/>
                </a:path>
              </a:pathLst>
            </a:custGeom>
            <a:solidFill>
              <a:srgbClr val="9BB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1529321" y="5729928"/>
              <a:ext cx="3631565" cy="335915"/>
            </a:xfrm>
            <a:custGeom>
              <a:avLst/>
              <a:gdLst/>
              <a:ahLst/>
              <a:cxnLst/>
              <a:rect l="l" t="t" r="r" b="b"/>
              <a:pathLst>
                <a:path w="3631565" h="335914">
                  <a:moveTo>
                    <a:pt x="3631544" y="335637"/>
                  </a:moveTo>
                  <a:lnTo>
                    <a:pt x="0" y="2663"/>
                  </a:lnTo>
                  <a:lnTo>
                    <a:pt x="0" y="0"/>
                  </a:lnTo>
                  <a:lnTo>
                    <a:pt x="3631544" y="332974"/>
                  </a:lnTo>
                  <a:lnTo>
                    <a:pt x="3631544" y="335637"/>
                  </a:lnTo>
                  <a:close/>
                </a:path>
              </a:pathLst>
            </a:custGeom>
            <a:solidFill>
              <a:srgbClr val="9EBB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1529321" y="5727251"/>
              <a:ext cx="3631565" cy="335915"/>
            </a:xfrm>
            <a:custGeom>
              <a:avLst/>
              <a:gdLst/>
              <a:ahLst/>
              <a:cxnLst/>
              <a:rect l="l" t="t" r="r" b="b"/>
              <a:pathLst>
                <a:path w="3631565" h="335914">
                  <a:moveTo>
                    <a:pt x="3631544" y="335640"/>
                  </a:moveTo>
                  <a:lnTo>
                    <a:pt x="0" y="2663"/>
                  </a:lnTo>
                  <a:lnTo>
                    <a:pt x="0" y="0"/>
                  </a:lnTo>
                  <a:lnTo>
                    <a:pt x="3631544" y="332974"/>
                  </a:lnTo>
                  <a:lnTo>
                    <a:pt x="3631544" y="335640"/>
                  </a:lnTo>
                  <a:close/>
                </a:path>
              </a:pathLst>
            </a:custGeom>
            <a:solidFill>
              <a:srgbClr val="A1BB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1529321" y="5724574"/>
              <a:ext cx="3631565" cy="335915"/>
            </a:xfrm>
            <a:custGeom>
              <a:avLst/>
              <a:gdLst/>
              <a:ahLst/>
              <a:cxnLst/>
              <a:rect l="l" t="t" r="r" b="b"/>
              <a:pathLst>
                <a:path w="3631565" h="335914">
                  <a:moveTo>
                    <a:pt x="3631544" y="335640"/>
                  </a:moveTo>
                  <a:lnTo>
                    <a:pt x="0" y="2666"/>
                  </a:lnTo>
                  <a:lnTo>
                    <a:pt x="0" y="0"/>
                  </a:lnTo>
                  <a:lnTo>
                    <a:pt x="3631544" y="332974"/>
                  </a:lnTo>
                  <a:lnTo>
                    <a:pt x="3631544" y="335640"/>
                  </a:lnTo>
                  <a:close/>
                </a:path>
              </a:pathLst>
            </a:custGeom>
            <a:solidFill>
              <a:srgbClr val="A4BC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1529321" y="5721897"/>
              <a:ext cx="3631565" cy="335915"/>
            </a:xfrm>
            <a:custGeom>
              <a:avLst/>
              <a:gdLst/>
              <a:ahLst/>
              <a:cxnLst/>
              <a:rect l="l" t="t" r="r" b="b"/>
              <a:pathLst>
                <a:path w="3631565" h="335914">
                  <a:moveTo>
                    <a:pt x="3631544" y="335640"/>
                  </a:moveTo>
                  <a:lnTo>
                    <a:pt x="0" y="2665"/>
                  </a:lnTo>
                  <a:lnTo>
                    <a:pt x="0" y="0"/>
                  </a:lnTo>
                  <a:lnTo>
                    <a:pt x="3631544" y="332976"/>
                  </a:lnTo>
                  <a:lnTo>
                    <a:pt x="3631544" y="335640"/>
                  </a:lnTo>
                  <a:close/>
                </a:path>
              </a:pathLst>
            </a:custGeom>
            <a:solidFill>
              <a:srgbClr val="A7BC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1529321" y="5719222"/>
              <a:ext cx="3631565" cy="335915"/>
            </a:xfrm>
            <a:custGeom>
              <a:avLst/>
              <a:gdLst/>
              <a:ahLst/>
              <a:cxnLst/>
              <a:rect l="l" t="t" r="r" b="b"/>
              <a:pathLst>
                <a:path w="3631565" h="335914">
                  <a:moveTo>
                    <a:pt x="3631544" y="335640"/>
                  </a:moveTo>
                  <a:lnTo>
                    <a:pt x="0" y="2663"/>
                  </a:lnTo>
                  <a:lnTo>
                    <a:pt x="0" y="0"/>
                  </a:lnTo>
                  <a:lnTo>
                    <a:pt x="3631544" y="332974"/>
                  </a:lnTo>
                  <a:lnTo>
                    <a:pt x="3631544" y="335640"/>
                  </a:lnTo>
                  <a:close/>
                </a:path>
              </a:pathLst>
            </a:custGeom>
            <a:solidFill>
              <a:srgbClr val="AABC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1529321" y="5716545"/>
              <a:ext cx="3631565" cy="335915"/>
            </a:xfrm>
            <a:custGeom>
              <a:avLst/>
              <a:gdLst/>
              <a:ahLst/>
              <a:cxnLst/>
              <a:rect l="l" t="t" r="r" b="b"/>
              <a:pathLst>
                <a:path w="3631565" h="335914">
                  <a:moveTo>
                    <a:pt x="3631544" y="335640"/>
                  </a:moveTo>
                  <a:lnTo>
                    <a:pt x="0" y="2663"/>
                  </a:lnTo>
                  <a:lnTo>
                    <a:pt x="0" y="0"/>
                  </a:lnTo>
                  <a:lnTo>
                    <a:pt x="3631544" y="332974"/>
                  </a:lnTo>
                  <a:lnTo>
                    <a:pt x="3631544" y="335640"/>
                  </a:lnTo>
                  <a:close/>
                </a:path>
              </a:pathLst>
            </a:custGeom>
            <a:solidFill>
              <a:srgbClr val="ACBC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1529321" y="5713867"/>
              <a:ext cx="3631565" cy="335915"/>
            </a:xfrm>
            <a:custGeom>
              <a:avLst/>
              <a:gdLst/>
              <a:ahLst/>
              <a:cxnLst/>
              <a:rect l="l" t="t" r="r" b="b"/>
              <a:pathLst>
                <a:path w="3631565" h="335914">
                  <a:moveTo>
                    <a:pt x="3631544" y="335640"/>
                  </a:moveTo>
                  <a:lnTo>
                    <a:pt x="0" y="2666"/>
                  </a:lnTo>
                  <a:lnTo>
                    <a:pt x="0" y="0"/>
                  </a:lnTo>
                  <a:lnTo>
                    <a:pt x="3631544" y="332977"/>
                  </a:lnTo>
                  <a:lnTo>
                    <a:pt x="3631544" y="335640"/>
                  </a:lnTo>
                  <a:close/>
                </a:path>
              </a:pathLst>
            </a:custGeom>
            <a:solidFill>
              <a:srgbClr val="B0BD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1529321" y="5711193"/>
              <a:ext cx="3631565" cy="335915"/>
            </a:xfrm>
            <a:custGeom>
              <a:avLst/>
              <a:gdLst/>
              <a:ahLst/>
              <a:cxnLst/>
              <a:rect l="l" t="t" r="r" b="b"/>
              <a:pathLst>
                <a:path w="3631565" h="335914">
                  <a:moveTo>
                    <a:pt x="3631544" y="335640"/>
                  </a:moveTo>
                  <a:lnTo>
                    <a:pt x="0" y="2663"/>
                  </a:lnTo>
                  <a:lnTo>
                    <a:pt x="0" y="0"/>
                  </a:lnTo>
                  <a:lnTo>
                    <a:pt x="3631544" y="332974"/>
                  </a:lnTo>
                  <a:lnTo>
                    <a:pt x="3631544" y="335640"/>
                  </a:lnTo>
                  <a:close/>
                </a:path>
              </a:pathLst>
            </a:custGeom>
            <a:solidFill>
              <a:srgbClr val="B2B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1529321" y="5708515"/>
              <a:ext cx="3631565" cy="335915"/>
            </a:xfrm>
            <a:custGeom>
              <a:avLst/>
              <a:gdLst/>
              <a:ahLst/>
              <a:cxnLst/>
              <a:rect l="l" t="t" r="r" b="b"/>
              <a:pathLst>
                <a:path w="3631565" h="335914">
                  <a:moveTo>
                    <a:pt x="3631544" y="335640"/>
                  </a:moveTo>
                  <a:lnTo>
                    <a:pt x="0" y="2663"/>
                  </a:lnTo>
                  <a:lnTo>
                    <a:pt x="0" y="0"/>
                  </a:lnTo>
                  <a:lnTo>
                    <a:pt x="3631544" y="332974"/>
                  </a:lnTo>
                  <a:lnTo>
                    <a:pt x="3631544" y="335640"/>
                  </a:lnTo>
                  <a:close/>
                </a:path>
              </a:pathLst>
            </a:custGeom>
            <a:solidFill>
              <a:srgbClr val="B5BD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1529321" y="5705870"/>
              <a:ext cx="3631565" cy="335915"/>
            </a:xfrm>
            <a:custGeom>
              <a:avLst/>
              <a:gdLst/>
              <a:ahLst/>
              <a:cxnLst/>
              <a:rect l="l" t="t" r="r" b="b"/>
              <a:pathLst>
                <a:path w="3631565" h="335914">
                  <a:moveTo>
                    <a:pt x="3631544" y="335609"/>
                  </a:moveTo>
                  <a:lnTo>
                    <a:pt x="0" y="2635"/>
                  </a:lnTo>
                  <a:lnTo>
                    <a:pt x="0" y="672"/>
                  </a:lnTo>
                  <a:lnTo>
                    <a:pt x="342" y="0"/>
                  </a:lnTo>
                  <a:lnTo>
                    <a:pt x="3631544" y="332945"/>
                  </a:lnTo>
                  <a:lnTo>
                    <a:pt x="3631544" y="335609"/>
                  </a:lnTo>
                  <a:close/>
                </a:path>
              </a:pathLst>
            </a:custGeom>
            <a:solidFill>
              <a:srgbClr val="B8B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1529664" y="5702058"/>
              <a:ext cx="3631565" cy="337185"/>
            </a:xfrm>
            <a:custGeom>
              <a:avLst/>
              <a:gdLst/>
              <a:ahLst/>
              <a:cxnLst/>
              <a:rect l="l" t="t" r="r" b="b"/>
              <a:pathLst>
                <a:path w="3631565" h="337185">
                  <a:moveTo>
                    <a:pt x="3631196" y="332752"/>
                  </a:moveTo>
                  <a:lnTo>
                    <a:pt x="1930" y="0"/>
                  </a:lnTo>
                  <a:lnTo>
                    <a:pt x="1295" y="1257"/>
                  </a:lnTo>
                  <a:lnTo>
                    <a:pt x="647" y="2540"/>
                  </a:lnTo>
                  <a:lnTo>
                    <a:pt x="0" y="3810"/>
                  </a:lnTo>
                  <a:lnTo>
                    <a:pt x="3631196" y="336753"/>
                  </a:lnTo>
                  <a:lnTo>
                    <a:pt x="3631196" y="335419"/>
                  </a:lnTo>
                  <a:lnTo>
                    <a:pt x="3631196" y="334086"/>
                  </a:lnTo>
                  <a:lnTo>
                    <a:pt x="3631196" y="332752"/>
                  </a:lnTo>
                  <a:close/>
                </a:path>
              </a:pathLst>
            </a:custGeom>
            <a:solidFill>
              <a:srgbClr val="BC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1531613" y="5699485"/>
              <a:ext cx="3629660" cy="335915"/>
            </a:xfrm>
            <a:custGeom>
              <a:avLst/>
              <a:gdLst/>
              <a:ahLst/>
              <a:cxnLst/>
              <a:rect l="l" t="t" r="r" b="b"/>
              <a:pathLst>
                <a:path w="3629660" h="335914">
                  <a:moveTo>
                    <a:pt x="3629251" y="335311"/>
                  </a:moveTo>
                  <a:lnTo>
                    <a:pt x="0" y="2547"/>
                  </a:lnTo>
                  <a:lnTo>
                    <a:pt x="1295" y="0"/>
                  </a:lnTo>
                  <a:lnTo>
                    <a:pt x="3629251" y="332648"/>
                  </a:lnTo>
                  <a:lnTo>
                    <a:pt x="3629251" y="335311"/>
                  </a:lnTo>
                  <a:close/>
                </a:path>
              </a:pathLst>
            </a:custGeom>
            <a:solidFill>
              <a:srgbClr val="B8B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1532915" y="5696927"/>
              <a:ext cx="3628390" cy="335280"/>
            </a:xfrm>
            <a:custGeom>
              <a:avLst/>
              <a:gdLst/>
              <a:ahLst/>
              <a:cxnLst/>
              <a:rect l="l" t="t" r="r" b="b"/>
              <a:pathLst>
                <a:path w="3628390" h="335279">
                  <a:moveTo>
                    <a:pt x="3627950" y="335192"/>
                  </a:moveTo>
                  <a:lnTo>
                    <a:pt x="0" y="2544"/>
                  </a:lnTo>
                  <a:lnTo>
                    <a:pt x="1293" y="0"/>
                  </a:lnTo>
                  <a:lnTo>
                    <a:pt x="3627950" y="332525"/>
                  </a:lnTo>
                  <a:lnTo>
                    <a:pt x="3627950" y="335192"/>
                  </a:lnTo>
                  <a:close/>
                </a:path>
              </a:pathLst>
            </a:custGeom>
            <a:solidFill>
              <a:srgbClr val="B5BD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1534215" y="5694367"/>
              <a:ext cx="3627120" cy="335280"/>
            </a:xfrm>
            <a:custGeom>
              <a:avLst/>
              <a:gdLst/>
              <a:ahLst/>
              <a:cxnLst/>
              <a:rect l="l" t="t" r="r" b="b"/>
              <a:pathLst>
                <a:path w="3627120" h="335279">
                  <a:moveTo>
                    <a:pt x="3626649" y="335073"/>
                  </a:moveTo>
                  <a:lnTo>
                    <a:pt x="0" y="2547"/>
                  </a:lnTo>
                  <a:lnTo>
                    <a:pt x="1295" y="0"/>
                  </a:lnTo>
                  <a:lnTo>
                    <a:pt x="3626649" y="332409"/>
                  </a:lnTo>
                  <a:lnTo>
                    <a:pt x="3626649" y="335073"/>
                  </a:lnTo>
                  <a:close/>
                </a:path>
              </a:pathLst>
            </a:custGeom>
            <a:solidFill>
              <a:srgbClr val="B3BD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1535517" y="5691809"/>
              <a:ext cx="3625850" cy="335280"/>
            </a:xfrm>
            <a:custGeom>
              <a:avLst/>
              <a:gdLst/>
              <a:ahLst/>
              <a:cxnLst/>
              <a:rect l="l" t="t" r="r" b="b"/>
              <a:pathLst>
                <a:path w="3625850" h="335279">
                  <a:moveTo>
                    <a:pt x="3625348" y="334953"/>
                  </a:moveTo>
                  <a:lnTo>
                    <a:pt x="0" y="2544"/>
                  </a:lnTo>
                  <a:lnTo>
                    <a:pt x="1293" y="0"/>
                  </a:lnTo>
                  <a:lnTo>
                    <a:pt x="3625348" y="332287"/>
                  </a:lnTo>
                  <a:lnTo>
                    <a:pt x="3625348" y="334953"/>
                  </a:lnTo>
                  <a:close/>
                </a:path>
              </a:pathLst>
            </a:custGeom>
            <a:solidFill>
              <a:srgbClr val="B0BC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1536817" y="5689248"/>
              <a:ext cx="3624579" cy="335280"/>
            </a:xfrm>
            <a:custGeom>
              <a:avLst/>
              <a:gdLst/>
              <a:ahLst/>
              <a:cxnLst/>
              <a:rect l="l" t="t" r="r" b="b"/>
              <a:pathLst>
                <a:path w="3624579" h="335279">
                  <a:moveTo>
                    <a:pt x="3624047" y="334834"/>
                  </a:moveTo>
                  <a:lnTo>
                    <a:pt x="0" y="2547"/>
                  </a:lnTo>
                  <a:lnTo>
                    <a:pt x="1295" y="0"/>
                  </a:lnTo>
                  <a:lnTo>
                    <a:pt x="3624047" y="332171"/>
                  </a:lnTo>
                  <a:lnTo>
                    <a:pt x="3624047" y="334834"/>
                  </a:lnTo>
                  <a:close/>
                </a:path>
              </a:pathLst>
            </a:custGeom>
            <a:solidFill>
              <a:srgbClr val="AEBC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1538118" y="5686690"/>
              <a:ext cx="3623310" cy="335280"/>
            </a:xfrm>
            <a:custGeom>
              <a:avLst/>
              <a:gdLst/>
              <a:ahLst/>
              <a:cxnLst/>
              <a:rect l="l" t="t" r="r" b="b"/>
              <a:pathLst>
                <a:path w="3623310" h="335279">
                  <a:moveTo>
                    <a:pt x="3622747" y="334714"/>
                  </a:moveTo>
                  <a:lnTo>
                    <a:pt x="0" y="2547"/>
                  </a:lnTo>
                  <a:lnTo>
                    <a:pt x="1294" y="0"/>
                  </a:lnTo>
                  <a:lnTo>
                    <a:pt x="3622747" y="332051"/>
                  </a:lnTo>
                  <a:lnTo>
                    <a:pt x="3622747" y="334714"/>
                  </a:lnTo>
                  <a:close/>
                </a:path>
              </a:pathLst>
            </a:custGeom>
            <a:solidFill>
              <a:srgbClr val="ACBC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1539419" y="5684232"/>
              <a:ext cx="3622040" cy="334645"/>
            </a:xfrm>
            <a:custGeom>
              <a:avLst/>
              <a:gdLst/>
              <a:ahLst/>
              <a:cxnLst/>
              <a:rect l="l" t="t" r="r" b="b"/>
              <a:pathLst>
                <a:path w="3622040" h="334645">
                  <a:moveTo>
                    <a:pt x="3621445" y="334496"/>
                  </a:moveTo>
                  <a:lnTo>
                    <a:pt x="0" y="2444"/>
                  </a:lnTo>
                  <a:lnTo>
                    <a:pt x="755" y="958"/>
                  </a:lnTo>
                  <a:lnTo>
                    <a:pt x="2383" y="0"/>
                  </a:lnTo>
                  <a:lnTo>
                    <a:pt x="3621445" y="331829"/>
                  </a:lnTo>
                  <a:lnTo>
                    <a:pt x="3621445" y="334496"/>
                  </a:lnTo>
                  <a:close/>
                </a:path>
              </a:pathLst>
            </a:custGeom>
            <a:solidFill>
              <a:srgbClr val="A9BC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1541823" y="5681913"/>
              <a:ext cx="3619500" cy="334645"/>
            </a:xfrm>
            <a:custGeom>
              <a:avLst/>
              <a:gdLst/>
              <a:ahLst/>
              <a:cxnLst/>
              <a:rect l="l" t="t" r="r" b="b"/>
              <a:pathLst>
                <a:path w="3619500" h="334645">
                  <a:moveTo>
                    <a:pt x="3619042" y="334135"/>
                  </a:moveTo>
                  <a:lnTo>
                    <a:pt x="0" y="2307"/>
                  </a:lnTo>
                  <a:lnTo>
                    <a:pt x="3917" y="0"/>
                  </a:lnTo>
                  <a:lnTo>
                    <a:pt x="3619042" y="331471"/>
                  </a:lnTo>
                  <a:lnTo>
                    <a:pt x="3619042" y="334135"/>
                  </a:lnTo>
                  <a:close/>
                </a:path>
              </a:pathLst>
            </a:custGeom>
            <a:solidFill>
              <a:srgbClr val="A7BC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1545760" y="5679596"/>
              <a:ext cx="3615690" cy="334010"/>
            </a:xfrm>
            <a:custGeom>
              <a:avLst/>
              <a:gdLst/>
              <a:ahLst/>
              <a:cxnLst/>
              <a:rect l="l" t="t" r="r" b="b"/>
              <a:pathLst>
                <a:path w="3615690" h="334010">
                  <a:moveTo>
                    <a:pt x="3615104" y="333774"/>
                  </a:moveTo>
                  <a:lnTo>
                    <a:pt x="0" y="2304"/>
                  </a:lnTo>
                  <a:lnTo>
                    <a:pt x="3912" y="0"/>
                  </a:lnTo>
                  <a:lnTo>
                    <a:pt x="3615104" y="331108"/>
                  </a:lnTo>
                  <a:lnTo>
                    <a:pt x="3615104" y="333774"/>
                  </a:lnTo>
                  <a:close/>
                </a:path>
              </a:pathLst>
            </a:custGeom>
            <a:solidFill>
              <a:srgbClr val="A3BC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1549693" y="5677277"/>
              <a:ext cx="3611245" cy="334010"/>
            </a:xfrm>
            <a:custGeom>
              <a:avLst/>
              <a:gdLst/>
              <a:ahLst/>
              <a:cxnLst/>
              <a:rect l="l" t="t" r="r" b="b"/>
              <a:pathLst>
                <a:path w="3611245" h="334010">
                  <a:moveTo>
                    <a:pt x="3611172" y="333413"/>
                  </a:moveTo>
                  <a:lnTo>
                    <a:pt x="0" y="2307"/>
                  </a:lnTo>
                  <a:lnTo>
                    <a:pt x="3917" y="0"/>
                  </a:lnTo>
                  <a:lnTo>
                    <a:pt x="3611172" y="330750"/>
                  </a:lnTo>
                  <a:lnTo>
                    <a:pt x="3611172" y="333413"/>
                  </a:lnTo>
                  <a:close/>
                </a:path>
              </a:pathLst>
            </a:custGeom>
            <a:solidFill>
              <a:srgbClr val="A1BB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1553630" y="5674960"/>
              <a:ext cx="3607435" cy="333375"/>
            </a:xfrm>
            <a:custGeom>
              <a:avLst/>
              <a:gdLst/>
              <a:ahLst/>
              <a:cxnLst/>
              <a:rect l="l" t="t" r="r" b="b"/>
              <a:pathLst>
                <a:path w="3607435" h="333375">
                  <a:moveTo>
                    <a:pt x="3607235" y="333052"/>
                  </a:moveTo>
                  <a:lnTo>
                    <a:pt x="0" y="2304"/>
                  </a:lnTo>
                  <a:lnTo>
                    <a:pt x="3912" y="0"/>
                  </a:lnTo>
                  <a:lnTo>
                    <a:pt x="3607235" y="330386"/>
                  </a:lnTo>
                  <a:lnTo>
                    <a:pt x="3607235" y="333052"/>
                  </a:lnTo>
                  <a:close/>
                </a:path>
              </a:pathLst>
            </a:custGeom>
            <a:solidFill>
              <a:srgbClr val="9EBB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1557563" y="5672644"/>
              <a:ext cx="3603625" cy="332740"/>
            </a:xfrm>
            <a:custGeom>
              <a:avLst/>
              <a:gdLst/>
              <a:ahLst/>
              <a:cxnLst/>
              <a:rect l="l" t="t" r="r" b="b"/>
              <a:pathLst>
                <a:path w="3603625" h="332739">
                  <a:moveTo>
                    <a:pt x="3603301" y="332689"/>
                  </a:moveTo>
                  <a:lnTo>
                    <a:pt x="0" y="2304"/>
                  </a:lnTo>
                  <a:lnTo>
                    <a:pt x="3912" y="0"/>
                  </a:lnTo>
                  <a:lnTo>
                    <a:pt x="3603301" y="330025"/>
                  </a:lnTo>
                  <a:lnTo>
                    <a:pt x="3603301" y="332689"/>
                  </a:lnTo>
                  <a:close/>
                </a:path>
              </a:pathLst>
            </a:custGeom>
            <a:solidFill>
              <a:srgbClr val="9BB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1561496" y="5670324"/>
              <a:ext cx="3599815" cy="332740"/>
            </a:xfrm>
            <a:custGeom>
              <a:avLst/>
              <a:gdLst/>
              <a:ahLst/>
              <a:cxnLst/>
              <a:rect l="l" t="t" r="r" b="b"/>
              <a:pathLst>
                <a:path w="3599815" h="332739">
                  <a:moveTo>
                    <a:pt x="3599369" y="332331"/>
                  </a:moveTo>
                  <a:lnTo>
                    <a:pt x="0" y="2307"/>
                  </a:lnTo>
                  <a:lnTo>
                    <a:pt x="3917" y="0"/>
                  </a:lnTo>
                  <a:lnTo>
                    <a:pt x="3599369" y="329667"/>
                  </a:lnTo>
                  <a:lnTo>
                    <a:pt x="3599369" y="332331"/>
                  </a:lnTo>
                  <a:close/>
                </a:path>
              </a:pathLst>
            </a:custGeom>
            <a:solidFill>
              <a:srgbClr val="99BB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1565433" y="5668008"/>
              <a:ext cx="3596004" cy="332105"/>
            </a:xfrm>
            <a:custGeom>
              <a:avLst/>
              <a:gdLst/>
              <a:ahLst/>
              <a:cxnLst/>
              <a:rect l="l" t="t" r="r" b="b"/>
              <a:pathLst>
                <a:path w="3596004" h="332104">
                  <a:moveTo>
                    <a:pt x="3595431" y="331970"/>
                  </a:moveTo>
                  <a:lnTo>
                    <a:pt x="0" y="2304"/>
                  </a:lnTo>
                  <a:lnTo>
                    <a:pt x="3912" y="0"/>
                  </a:lnTo>
                  <a:lnTo>
                    <a:pt x="3595431" y="329304"/>
                  </a:lnTo>
                  <a:lnTo>
                    <a:pt x="3595431" y="331970"/>
                  </a:lnTo>
                  <a:close/>
                </a:path>
              </a:pathLst>
            </a:custGeom>
            <a:solidFill>
              <a:srgbClr val="95BA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1569366" y="5665977"/>
              <a:ext cx="3591560" cy="331470"/>
            </a:xfrm>
            <a:custGeom>
              <a:avLst/>
              <a:gdLst/>
              <a:ahLst/>
              <a:cxnLst/>
              <a:rect l="l" t="t" r="r" b="b"/>
              <a:pathLst>
                <a:path w="3591560" h="331470">
                  <a:moveTo>
                    <a:pt x="3591499" y="331322"/>
                  </a:moveTo>
                  <a:lnTo>
                    <a:pt x="0" y="2019"/>
                  </a:lnTo>
                  <a:lnTo>
                    <a:pt x="409" y="1778"/>
                  </a:lnTo>
                  <a:lnTo>
                    <a:pt x="7052" y="0"/>
                  </a:lnTo>
                  <a:lnTo>
                    <a:pt x="3591499" y="328658"/>
                  </a:lnTo>
                  <a:lnTo>
                    <a:pt x="3591499" y="331322"/>
                  </a:lnTo>
                  <a:close/>
                </a:path>
              </a:pathLst>
            </a:custGeom>
            <a:solidFill>
              <a:srgbClr val="91BA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1576456" y="5663982"/>
              <a:ext cx="3584575" cy="330835"/>
            </a:xfrm>
            <a:custGeom>
              <a:avLst/>
              <a:gdLst/>
              <a:ahLst/>
              <a:cxnLst/>
              <a:rect l="l" t="t" r="r" b="b"/>
              <a:pathLst>
                <a:path w="3584575" h="330835">
                  <a:moveTo>
                    <a:pt x="3584408" y="330639"/>
                  </a:moveTo>
                  <a:lnTo>
                    <a:pt x="0" y="1983"/>
                  </a:lnTo>
                  <a:lnTo>
                    <a:pt x="7409" y="0"/>
                  </a:lnTo>
                  <a:lnTo>
                    <a:pt x="3584408" y="327972"/>
                  </a:lnTo>
                  <a:lnTo>
                    <a:pt x="3584408" y="330639"/>
                  </a:lnTo>
                  <a:close/>
                </a:path>
              </a:pathLst>
            </a:custGeom>
            <a:solidFill>
              <a:srgbClr val="8FBA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1583906" y="5661986"/>
              <a:ext cx="3576954" cy="330200"/>
            </a:xfrm>
            <a:custGeom>
              <a:avLst/>
              <a:gdLst/>
              <a:ahLst/>
              <a:cxnLst/>
              <a:rect l="l" t="t" r="r" b="b"/>
              <a:pathLst>
                <a:path w="3576954" h="330200">
                  <a:moveTo>
                    <a:pt x="3576959" y="329955"/>
                  </a:moveTo>
                  <a:lnTo>
                    <a:pt x="0" y="1985"/>
                  </a:lnTo>
                  <a:lnTo>
                    <a:pt x="7416" y="0"/>
                  </a:lnTo>
                  <a:lnTo>
                    <a:pt x="3576959" y="327292"/>
                  </a:lnTo>
                  <a:lnTo>
                    <a:pt x="3576959" y="329955"/>
                  </a:lnTo>
                  <a:close/>
                </a:path>
              </a:pathLst>
            </a:custGeom>
            <a:solidFill>
              <a:srgbClr val="8BB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1591361" y="5659991"/>
              <a:ext cx="3569970" cy="329565"/>
            </a:xfrm>
            <a:custGeom>
              <a:avLst/>
              <a:gdLst/>
              <a:ahLst/>
              <a:cxnLst/>
              <a:rect l="l" t="t" r="r" b="b"/>
              <a:pathLst>
                <a:path w="3569970" h="329564">
                  <a:moveTo>
                    <a:pt x="3569504" y="329272"/>
                  </a:moveTo>
                  <a:lnTo>
                    <a:pt x="0" y="1984"/>
                  </a:lnTo>
                  <a:lnTo>
                    <a:pt x="7411" y="0"/>
                  </a:lnTo>
                  <a:lnTo>
                    <a:pt x="3569504" y="326606"/>
                  </a:lnTo>
                  <a:lnTo>
                    <a:pt x="3569504" y="329272"/>
                  </a:lnTo>
                  <a:close/>
                </a:path>
              </a:pathLst>
            </a:custGeom>
            <a:solidFill>
              <a:srgbClr val="88B9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1598810" y="5657997"/>
              <a:ext cx="3562350" cy="328930"/>
            </a:xfrm>
            <a:custGeom>
              <a:avLst/>
              <a:gdLst/>
              <a:ahLst/>
              <a:cxnLst/>
              <a:rect l="l" t="t" r="r" b="b"/>
              <a:pathLst>
                <a:path w="3562350" h="328929">
                  <a:moveTo>
                    <a:pt x="3562054" y="328589"/>
                  </a:moveTo>
                  <a:lnTo>
                    <a:pt x="0" y="1983"/>
                  </a:lnTo>
                  <a:lnTo>
                    <a:pt x="7409" y="0"/>
                  </a:lnTo>
                  <a:lnTo>
                    <a:pt x="3562054" y="325923"/>
                  </a:lnTo>
                  <a:lnTo>
                    <a:pt x="3562054" y="328589"/>
                  </a:lnTo>
                  <a:close/>
                </a:path>
              </a:pathLst>
            </a:custGeom>
            <a:solidFill>
              <a:srgbClr val="84B9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1606258" y="5656001"/>
              <a:ext cx="3554729" cy="328295"/>
            </a:xfrm>
            <a:custGeom>
              <a:avLst/>
              <a:gdLst/>
              <a:ahLst/>
              <a:cxnLst/>
              <a:rect l="l" t="t" r="r" b="b"/>
              <a:pathLst>
                <a:path w="3554729" h="328295">
                  <a:moveTo>
                    <a:pt x="3554606" y="327905"/>
                  </a:moveTo>
                  <a:lnTo>
                    <a:pt x="0" y="1985"/>
                  </a:lnTo>
                  <a:lnTo>
                    <a:pt x="7416" y="0"/>
                  </a:lnTo>
                  <a:lnTo>
                    <a:pt x="3554606" y="325242"/>
                  </a:lnTo>
                  <a:lnTo>
                    <a:pt x="3554606" y="327905"/>
                  </a:lnTo>
                  <a:close/>
                </a:path>
              </a:pathLst>
            </a:custGeom>
            <a:solidFill>
              <a:srgbClr val="80B8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1613753" y="5654752"/>
              <a:ext cx="3547110" cy="327025"/>
            </a:xfrm>
            <a:custGeom>
              <a:avLst/>
              <a:gdLst/>
              <a:ahLst/>
              <a:cxnLst/>
              <a:rect l="l" t="t" r="r" b="b"/>
              <a:pathLst>
                <a:path w="3547110" h="327025">
                  <a:moveTo>
                    <a:pt x="3547111" y="326478"/>
                  </a:moveTo>
                  <a:lnTo>
                    <a:pt x="0" y="1242"/>
                  </a:lnTo>
                  <a:lnTo>
                    <a:pt x="15496" y="0"/>
                  </a:lnTo>
                  <a:lnTo>
                    <a:pt x="3547111" y="323811"/>
                  </a:lnTo>
                  <a:lnTo>
                    <a:pt x="3547111" y="326478"/>
                  </a:lnTo>
                  <a:close/>
                </a:path>
              </a:pathLst>
            </a:custGeom>
            <a:solidFill>
              <a:srgbClr val="7DB8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1629330" y="5653501"/>
              <a:ext cx="3531870" cy="325120"/>
            </a:xfrm>
            <a:custGeom>
              <a:avLst/>
              <a:gdLst/>
              <a:ahLst/>
              <a:cxnLst/>
              <a:rect l="l" t="t" r="r" b="b"/>
              <a:pathLst>
                <a:path w="3531870" h="325120">
                  <a:moveTo>
                    <a:pt x="3531534" y="325048"/>
                  </a:moveTo>
                  <a:lnTo>
                    <a:pt x="0" y="1243"/>
                  </a:lnTo>
                  <a:lnTo>
                    <a:pt x="15514" y="0"/>
                  </a:lnTo>
                  <a:lnTo>
                    <a:pt x="3531534" y="322384"/>
                  </a:lnTo>
                  <a:lnTo>
                    <a:pt x="3531534" y="325048"/>
                  </a:lnTo>
                  <a:close/>
                </a:path>
              </a:pathLst>
            </a:custGeom>
            <a:solidFill>
              <a:srgbClr val="78B7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1644925" y="5652253"/>
              <a:ext cx="3515995" cy="323850"/>
            </a:xfrm>
            <a:custGeom>
              <a:avLst/>
              <a:gdLst/>
              <a:ahLst/>
              <a:cxnLst/>
              <a:rect l="l" t="t" r="r" b="b"/>
              <a:pathLst>
                <a:path w="3515995" h="323850">
                  <a:moveTo>
                    <a:pt x="3515939" y="323619"/>
                  </a:moveTo>
                  <a:lnTo>
                    <a:pt x="0" y="1242"/>
                  </a:lnTo>
                  <a:lnTo>
                    <a:pt x="15496" y="0"/>
                  </a:lnTo>
                  <a:lnTo>
                    <a:pt x="3515939" y="320953"/>
                  </a:lnTo>
                  <a:lnTo>
                    <a:pt x="3515939" y="323619"/>
                  </a:lnTo>
                  <a:close/>
                </a:path>
              </a:pathLst>
            </a:custGeom>
            <a:solidFill>
              <a:srgbClr val="74B6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1660502" y="5651689"/>
              <a:ext cx="3500754" cy="321945"/>
            </a:xfrm>
            <a:custGeom>
              <a:avLst/>
              <a:gdLst/>
              <a:ahLst/>
              <a:cxnLst/>
              <a:rect l="l" t="t" r="r" b="b"/>
              <a:pathLst>
                <a:path w="3500754" h="321945">
                  <a:moveTo>
                    <a:pt x="3500363" y="321502"/>
                  </a:moveTo>
                  <a:lnTo>
                    <a:pt x="0" y="556"/>
                  </a:lnTo>
                  <a:lnTo>
                    <a:pt x="6941" y="0"/>
                  </a:lnTo>
                  <a:lnTo>
                    <a:pt x="22982" y="0"/>
                  </a:lnTo>
                  <a:lnTo>
                    <a:pt x="3500363" y="318839"/>
                  </a:lnTo>
                  <a:lnTo>
                    <a:pt x="3500363" y="321502"/>
                  </a:lnTo>
                  <a:close/>
                </a:path>
              </a:pathLst>
            </a:custGeom>
            <a:solidFill>
              <a:srgbClr val="71B7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1683635" y="5651689"/>
              <a:ext cx="3477260" cy="319405"/>
            </a:xfrm>
            <a:custGeom>
              <a:avLst/>
              <a:gdLst/>
              <a:ahLst/>
              <a:cxnLst/>
              <a:rect l="l" t="t" r="r" b="b"/>
              <a:pathLst>
                <a:path w="3477260" h="319404">
                  <a:moveTo>
                    <a:pt x="3477230" y="318825"/>
                  </a:moveTo>
                  <a:lnTo>
                    <a:pt x="0" y="0"/>
                  </a:lnTo>
                  <a:lnTo>
                    <a:pt x="29073" y="0"/>
                  </a:lnTo>
                  <a:lnTo>
                    <a:pt x="3477230" y="316161"/>
                  </a:lnTo>
                  <a:lnTo>
                    <a:pt x="3477230" y="318825"/>
                  </a:lnTo>
                  <a:close/>
                </a:path>
              </a:pathLst>
            </a:custGeom>
            <a:solidFill>
              <a:srgbClr val="6CB6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1712865" y="5651689"/>
              <a:ext cx="3448050" cy="316230"/>
            </a:xfrm>
            <a:custGeom>
              <a:avLst/>
              <a:gdLst/>
              <a:ahLst/>
              <a:cxnLst/>
              <a:rect l="l" t="t" r="r" b="b"/>
              <a:pathLst>
                <a:path w="3448050" h="316229">
                  <a:moveTo>
                    <a:pt x="3448000" y="316148"/>
                  </a:moveTo>
                  <a:lnTo>
                    <a:pt x="0" y="0"/>
                  </a:lnTo>
                  <a:lnTo>
                    <a:pt x="29047" y="0"/>
                  </a:lnTo>
                  <a:lnTo>
                    <a:pt x="3448000" y="313481"/>
                  </a:lnTo>
                  <a:lnTo>
                    <a:pt x="3448000" y="316148"/>
                  </a:lnTo>
                  <a:close/>
                </a:path>
              </a:pathLst>
            </a:custGeom>
            <a:solidFill>
              <a:srgbClr val="67B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1742062" y="5651689"/>
              <a:ext cx="3418840" cy="313690"/>
            </a:xfrm>
            <a:custGeom>
              <a:avLst/>
              <a:gdLst/>
              <a:ahLst/>
              <a:cxnLst/>
              <a:rect l="l" t="t" r="r" b="b"/>
              <a:pathLst>
                <a:path w="3418840" h="313689">
                  <a:moveTo>
                    <a:pt x="3418802" y="313467"/>
                  </a:moveTo>
                  <a:lnTo>
                    <a:pt x="0" y="0"/>
                  </a:lnTo>
                  <a:lnTo>
                    <a:pt x="29079" y="0"/>
                  </a:lnTo>
                  <a:lnTo>
                    <a:pt x="3418802" y="310804"/>
                  </a:lnTo>
                  <a:lnTo>
                    <a:pt x="3418802" y="313467"/>
                  </a:lnTo>
                  <a:close/>
                </a:path>
              </a:pathLst>
            </a:custGeom>
            <a:solidFill>
              <a:srgbClr val="63B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1771292" y="5651689"/>
              <a:ext cx="3389629" cy="311150"/>
            </a:xfrm>
            <a:custGeom>
              <a:avLst/>
              <a:gdLst/>
              <a:ahLst/>
              <a:cxnLst/>
              <a:rect l="l" t="t" r="r" b="b"/>
              <a:pathLst>
                <a:path w="3389629" h="311150">
                  <a:moveTo>
                    <a:pt x="3389573" y="310790"/>
                  </a:moveTo>
                  <a:lnTo>
                    <a:pt x="0" y="0"/>
                  </a:lnTo>
                  <a:lnTo>
                    <a:pt x="29048" y="0"/>
                  </a:lnTo>
                  <a:lnTo>
                    <a:pt x="3389573" y="308124"/>
                  </a:lnTo>
                  <a:lnTo>
                    <a:pt x="3389573" y="310790"/>
                  </a:lnTo>
                  <a:close/>
                </a:path>
              </a:pathLst>
            </a:custGeom>
            <a:solidFill>
              <a:srgbClr val="5DB5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1800490" y="5651689"/>
              <a:ext cx="3360420" cy="308610"/>
            </a:xfrm>
            <a:custGeom>
              <a:avLst/>
              <a:gdLst/>
              <a:ahLst/>
              <a:cxnLst/>
              <a:rect l="l" t="t" r="r" b="b"/>
              <a:pathLst>
                <a:path w="3360420" h="308610">
                  <a:moveTo>
                    <a:pt x="3360375" y="308110"/>
                  </a:moveTo>
                  <a:lnTo>
                    <a:pt x="0" y="0"/>
                  </a:lnTo>
                  <a:lnTo>
                    <a:pt x="29079" y="0"/>
                  </a:lnTo>
                  <a:lnTo>
                    <a:pt x="3360375" y="305447"/>
                  </a:lnTo>
                  <a:lnTo>
                    <a:pt x="3360375" y="308110"/>
                  </a:lnTo>
                  <a:close/>
                </a:path>
              </a:pathLst>
            </a:custGeom>
            <a:solidFill>
              <a:srgbClr val="59B5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1829719" y="5651689"/>
              <a:ext cx="3331210" cy="305435"/>
            </a:xfrm>
            <a:custGeom>
              <a:avLst/>
              <a:gdLst/>
              <a:ahLst/>
              <a:cxnLst/>
              <a:rect l="l" t="t" r="r" b="b"/>
              <a:pathLst>
                <a:path w="3331210" h="305435">
                  <a:moveTo>
                    <a:pt x="3331145" y="305433"/>
                  </a:moveTo>
                  <a:lnTo>
                    <a:pt x="0" y="0"/>
                  </a:lnTo>
                  <a:lnTo>
                    <a:pt x="29048" y="0"/>
                  </a:lnTo>
                  <a:lnTo>
                    <a:pt x="3331145" y="302767"/>
                  </a:lnTo>
                  <a:lnTo>
                    <a:pt x="3331145" y="305433"/>
                  </a:lnTo>
                  <a:close/>
                </a:path>
              </a:pathLst>
            </a:custGeom>
            <a:solidFill>
              <a:srgbClr val="53B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1858923" y="5651689"/>
              <a:ext cx="3302000" cy="302895"/>
            </a:xfrm>
            <a:custGeom>
              <a:avLst/>
              <a:gdLst/>
              <a:ahLst/>
              <a:cxnLst/>
              <a:rect l="l" t="t" r="r" b="b"/>
              <a:pathLst>
                <a:path w="3302000" h="302895">
                  <a:moveTo>
                    <a:pt x="3301941" y="302753"/>
                  </a:moveTo>
                  <a:lnTo>
                    <a:pt x="0" y="0"/>
                  </a:lnTo>
                  <a:lnTo>
                    <a:pt x="29046" y="0"/>
                  </a:lnTo>
                  <a:lnTo>
                    <a:pt x="3301941" y="300089"/>
                  </a:lnTo>
                  <a:lnTo>
                    <a:pt x="3301941" y="302753"/>
                  </a:lnTo>
                  <a:close/>
                </a:path>
              </a:pathLst>
            </a:custGeom>
            <a:solidFill>
              <a:srgbClr val="4CB4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1888120" y="5651689"/>
              <a:ext cx="3272790" cy="300355"/>
            </a:xfrm>
            <a:custGeom>
              <a:avLst/>
              <a:gdLst/>
              <a:ahLst/>
              <a:cxnLst/>
              <a:rect l="l" t="t" r="r" b="b"/>
              <a:pathLst>
                <a:path w="3272790" h="300354">
                  <a:moveTo>
                    <a:pt x="3272744" y="300075"/>
                  </a:moveTo>
                  <a:lnTo>
                    <a:pt x="0" y="0"/>
                  </a:lnTo>
                  <a:lnTo>
                    <a:pt x="29078" y="0"/>
                  </a:lnTo>
                  <a:lnTo>
                    <a:pt x="3272744" y="297412"/>
                  </a:lnTo>
                  <a:lnTo>
                    <a:pt x="3272744" y="300075"/>
                  </a:lnTo>
                  <a:close/>
                </a:path>
              </a:pathLst>
            </a:custGeom>
            <a:solidFill>
              <a:srgbClr val="46B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1917348" y="5651689"/>
              <a:ext cx="3243580" cy="297815"/>
            </a:xfrm>
            <a:custGeom>
              <a:avLst/>
              <a:gdLst/>
              <a:ahLst/>
              <a:cxnLst/>
              <a:rect l="l" t="t" r="r" b="b"/>
              <a:pathLst>
                <a:path w="3243579" h="297814">
                  <a:moveTo>
                    <a:pt x="3243516" y="297398"/>
                  </a:moveTo>
                  <a:lnTo>
                    <a:pt x="0" y="0"/>
                  </a:lnTo>
                  <a:lnTo>
                    <a:pt x="29049" y="0"/>
                  </a:lnTo>
                  <a:lnTo>
                    <a:pt x="3243516" y="294732"/>
                  </a:lnTo>
                  <a:lnTo>
                    <a:pt x="3243516" y="297398"/>
                  </a:lnTo>
                  <a:close/>
                </a:path>
              </a:pathLst>
            </a:custGeom>
            <a:solidFill>
              <a:srgbClr val="3EB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1946547" y="5651689"/>
              <a:ext cx="3214370" cy="295275"/>
            </a:xfrm>
            <a:custGeom>
              <a:avLst/>
              <a:gdLst/>
              <a:ahLst/>
              <a:cxnLst/>
              <a:rect l="l" t="t" r="r" b="b"/>
              <a:pathLst>
                <a:path w="3214370" h="295275">
                  <a:moveTo>
                    <a:pt x="3214317" y="294718"/>
                  </a:moveTo>
                  <a:lnTo>
                    <a:pt x="0" y="0"/>
                  </a:lnTo>
                  <a:lnTo>
                    <a:pt x="29077" y="0"/>
                  </a:lnTo>
                  <a:lnTo>
                    <a:pt x="3214317" y="292055"/>
                  </a:lnTo>
                  <a:lnTo>
                    <a:pt x="3214317" y="294718"/>
                  </a:lnTo>
                  <a:close/>
                </a:path>
              </a:pathLst>
            </a:custGeom>
            <a:solidFill>
              <a:srgbClr val="34B3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1975775" y="5651689"/>
              <a:ext cx="3185160" cy="292100"/>
            </a:xfrm>
            <a:custGeom>
              <a:avLst/>
              <a:gdLst/>
              <a:ahLst/>
              <a:cxnLst/>
              <a:rect l="l" t="t" r="r" b="b"/>
              <a:pathLst>
                <a:path w="3185160" h="292100">
                  <a:moveTo>
                    <a:pt x="3185089" y="292041"/>
                  </a:moveTo>
                  <a:lnTo>
                    <a:pt x="0" y="0"/>
                  </a:lnTo>
                  <a:lnTo>
                    <a:pt x="29050" y="0"/>
                  </a:lnTo>
                  <a:lnTo>
                    <a:pt x="3185089" y="289375"/>
                  </a:lnTo>
                  <a:lnTo>
                    <a:pt x="3185089" y="292041"/>
                  </a:lnTo>
                  <a:close/>
                </a:path>
              </a:pathLst>
            </a:custGeom>
            <a:solidFill>
              <a:srgbClr val="2BB2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2004975" y="5651689"/>
              <a:ext cx="3155950" cy="289560"/>
            </a:xfrm>
            <a:custGeom>
              <a:avLst/>
              <a:gdLst/>
              <a:ahLst/>
              <a:cxnLst/>
              <a:rect l="l" t="t" r="r" b="b"/>
              <a:pathLst>
                <a:path w="3155950" h="289560">
                  <a:moveTo>
                    <a:pt x="3155890" y="289361"/>
                  </a:moveTo>
                  <a:lnTo>
                    <a:pt x="0" y="0"/>
                  </a:lnTo>
                  <a:lnTo>
                    <a:pt x="29077" y="0"/>
                  </a:lnTo>
                  <a:lnTo>
                    <a:pt x="3155890" y="286698"/>
                  </a:lnTo>
                  <a:lnTo>
                    <a:pt x="3155890" y="289361"/>
                  </a:lnTo>
                  <a:close/>
                </a:path>
              </a:pathLst>
            </a:custGeom>
            <a:solidFill>
              <a:srgbClr val="1BB2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2034202" y="5651689"/>
              <a:ext cx="3126740" cy="287020"/>
            </a:xfrm>
            <a:custGeom>
              <a:avLst/>
              <a:gdLst/>
              <a:ahLst/>
              <a:cxnLst/>
              <a:rect l="l" t="t" r="r" b="b"/>
              <a:pathLst>
                <a:path w="3126740" h="287020">
                  <a:moveTo>
                    <a:pt x="3126662" y="286684"/>
                  </a:moveTo>
                  <a:lnTo>
                    <a:pt x="0" y="0"/>
                  </a:lnTo>
                  <a:lnTo>
                    <a:pt x="29050" y="0"/>
                  </a:lnTo>
                  <a:lnTo>
                    <a:pt x="3126662" y="284018"/>
                  </a:lnTo>
                  <a:lnTo>
                    <a:pt x="3126662" y="286684"/>
                  </a:lnTo>
                  <a:close/>
                </a:path>
              </a:pathLst>
            </a:custGeom>
            <a:solidFill>
              <a:srgbClr val="00B1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2063404" y="5651689"/>
              <a:ext cx="3097530" cy="284480"/>
            </a:xfrm>
            <a:custGeom>
              <a:avLst/>
              <a:gdLst/>
              <a:ahLst/>
              <a:cxnLst/>
              <a:rect l="l" t="t" r="r" b="b"/>
              <a:pathLst>
                <a:path w="3097529" h="284479">
                  <a:moveTo>
                    <a:pt x="3097460" y="284006"/>
                  </a:moveTo>
                  <a:lnTo>
                    <a:pt x="0" y="0"/>
                  </a:lnTo>
                  <a:lnTo>
                    <a:pt x="29050" y="0"/>
                  </a:lnTo>
                  <a:lnTo>
                    <a:pt x="3097460" y="281340"/>
                  </a:lnTo>
                  <a:lnTo>
                    <a:pt x="3097460" y="284006"/>
                  </a:lnTo>
                  <a:close/>
                </a:path>
              </a:pathLst>
            </a:custGeom>
            <a:solidFill>
              <a:srgbClr val="00B1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2092605" y="5651689"/>
              <a:ext cx="3068320" cy="281940"/>
            </a:xfrm>
            <a:custGeom>
              <a:avLst/>
              <a:gdLst/>
              <a:ahLst/>
              <a:cxnLst/>
              <a:rect l="l" t="t" r="r" b="b"/>
              <a:pathLst>
                <a:path w="3068320" h="281939">
                  <a:moveTo>
                    <a:pt x="3068259" y="281326"/>
                  </a:moveTo>
                  <a:lnTo>
                    <a:pt x="0" y="0"/>
                  </a:lnTo>
                  <a:lnTo>
                    <a:pt x="29076" y="0"/>
                  </a:lnTo>
                  <a:lnTo>
                    <a:pt x="3068259" y="278663"/>
                  </a:lnTo>
                  <a:lnTo>
                    <a:pt x="3068259" y="281326"/>
                  </a:lnTo>
                  <a:close/>
                </a:path>
              </a:pathLst>
            </a:custGeom>
            <a:solidFill>
              <a:srgbClr val="00B1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2121831" y="5651689"/>
              <a:ext cx="3039110" cy="278765"/>
            </a:xfrm>
            <a:custGeom>
              <a:avLst/>
              <a:gdLst/>
              <a:ahLst/>
              <a:cxnLst/>
              <a:rect l="l" t="t" r="r" b="b"/>
              <a:pathLst>
                <a:path w="3039110" h="278764">
                  <a:moveTo>
                    <a:pt x="3039033" y="278649"/>
                  </a:moveTo>
                  <a:lnTo>
                    <a:pt x="0" y="0"/>
                  </a:lnTo>
                  <a:lnTo>
                    <a:pt x="29051" y="0"/>
                  </a:lnTo>
                  <a:lnTo>
                    <a:pt x="3039033" y="275983"/>
                  </a:lnTo>
                  <a:lnTo>
                    <a:pt x="3039033" y="278649"/>
                  </a:lnTo>
                  <a:close/>
                </a:path>
              </a:pathLst>
            </a:custGeom>
            <a:solidFill>
              <a:srgbClr val="00B0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2151024" y="5651690"/>
              <a:ext cx="3009900" cy="276225"/>
            </a:xfrm>
            <a:custGeom>
              <a:avLst/>
              <a:gdLst/>
              <a:ahLst/>
              <a:cxnLst/>
              <a:rect l="l" t="t" r="r" b="b"/>
              <a:pathLst>
                <a:path w="3009900" h="276225">
                  <a:moveTo>
                    <a:pt x="3009836" y="273316"/>
                  </a:moveTo>
                  <a:lnTo>
                    <a:pt x="29083" y="0"/>
                  </a:lnTo>
                  <a:lnTo>
                    <a:pt x="0" y="0"/>
                  </a:lnTo>
                  <a:lnTo>
                    <a:pt x="3009836" y="275971"/>
                  </a:lnTo>
                  <a:lnTo>
                    <a:pt x="3009836" y="273316"/>
                  </a:lnTo>
                  <a:close/>
                </a:path>
                <a:path w="3009900" h="276225">
                  <a:moveTo>
                    <a:pt x="3009836" y="270637"/>
                  </a:moveTo>
                  <a:lnTo>
                    <a:pt x="58280" y="0"/>
                  </a:lnTo>
                  <a:lnTo>
                    <a:pt x="29222" y="0"/>
                  </a:lnTo>
                  <a:lnTo>
                    <a:pt x="3009836" y="273304"/>
                  </a:lnTo>
                  <a:lnTo>
                    <a:pt x="3009836" y="270637"/>
                  </a:lnTo>
                  <a:close/>
                </a:path>
              </a:pathLst>
            </a:custGeom>
            <a:solidFill>
              <a:srgbClr val="00B0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2209466" y="5651689"/>
              <a:ext cx="2951480" cy="271145"/>
            </a:xfrm>
            <a:custGeom>
              <a:avLst/>
              <a:gdLst/>
              <a:ahLst/>
              <a:cxnLst/>
              <a:rect l="l" t="t" r="r" b="b"/>
              <a:pathLst>
                <a:path w="2951479" h="271145">
                  <a:moveTo>
                    <a:pt x="2951399" y="270612"/>
                  </a:moveTo>
                  <a:lnTo>
                    <a:pt x="0" y="0"/>
                  </a:lnTo>
                  <a:lnTo>
                    <a:pt x="29069" y="0"/>
                  </a:lnTo>
                  <a:lnTo>
                    <a:pt x="2951399" y="267949"/>
                  </a:lnTo>
                  <a:lnTo>
                    <a:pt x="2951399" y="270612"/>
                  </a:lnTo>
                  <a:close/>
                </a:path>
              </a:pathLst>
            </a:custGeom>
            <a:solidFill>
              <a:srgbClr val="00AF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2238686" y="5651689"/>
              <a:ext cx="2922270" cy="267970"/>
            </a:xfrm>
            <a:custGeom>
              <a:avLst/>
              <a:gdLst/>
              <a:ahLst/>
              <a:cxnLst/>
              <a:rect l="l" t="t" r="r" b="b"/>
              <a:pathLst>
                <a:path w="2922270" h="267970">
                  <a:moveTo>
                    <a:pt x="2922178" y="267934"/>
                  </a:moveTo>
                  <a:lnTo>
                    <a:pt x="0" y="0"/>
                  </a:lnTo>
                  <a:lnTo>
                    <a:pt x="29056" y="0"/>
                  </a:lnTo>
                  <a:lnTo>
                    <a:pt x="2922178" y="265269"/>
                  </a:lnTo>
                  <a:lnTo>
                    <a:pt x="2922178" y="267934"/>
                  </a:lnTo>
                  <a:close/>
                </a:path>
              </a:pathLst>
            </a:custGeom>
            <a:solidFill>
              <a:srgbClr val="00AF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2267893" y="5651689"/>
              <a:ext cx="2893060" cy="265430"/>
            </a:xfrm>
            <a:custGeom>
              <a:avLst/>
              <a:gdLst/>
              <a:ahLst/>
              <a:cxnLst/>
              <a:rect l="l" t="t" r="r" b="b"/>
              <a:pathLst>
                <a:path w="2893060" h="265429">
                  <a:moveTo>
                    <a:pt x="2892972" y="265255"/>
                  </a:moveTo>
                  <a:lnTo>
                    <a:pt x="0" y="0"/>
                  </a:lnTo>
                  <a:lnTo>
                    <a:pt x="29047" y="0"/>
                  </a:lnTo>
                  <a:lnTo>
                    <a:pt x="2892972" y="262591"/>
                  </a:lnTo>
                  <a:lnTo>
                    <a:pt x="2892972" y="265255"/>
                  </a:lnTo>
                  <a:close/>
                </a:path>
              </a:pathLst>
            </a:custGeom>
            <a:solidFill>
              <a:srgbClr val="00AE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2297090" y="5651689"/>
              <a:ext cx="2863850" cy="262890"/>
            </a:xfrm>
            <a:custGeom>
              <a:avLst/>
              <a:gdLst/>
              <a:ahLst/>
              <a:cxnLst/>
              <a:rect l="l" t="t" r="r" b="b"/>
              <a:pathLst>
                <a:path w="2863850" h="262889">
                  <a:moveTo>
                    <a:pt x="2863774" y="262577"/>
                  </a:moveTo>
                  <a:lnTo>
                    <a:pt x="0" y="0"/>
                  </a:lnTo>
                  <a:lnTo>
                    <a:pt x="29074" y="0"/>
                  </a:lnTo>
                  <a:lnTo>
                    <a:pt x="2863774" y="259914"/>
                  </a:lnTo>
                  <a:lnTo>
                    <a:pt x="2863774" y="262577"/>
                  </a:lnTo>
                  <a:close/>
                </a:path>
              </a:pathLst>
            </a:custGeom>
            <a:solidFill>
              <a:srgbClr val="00AE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2326315" y="5651689"/>
              <a:ext cx="2834640" cy="260350"/>
            </a:xfrm>
            <a:custGeom>
              <a:avLst/>
              <a:gdLst/>
              <a:ahLst/>
              <a:cxnLst/>
              <a:rect l="l" t="t" r="r" b="b"/>
              <a:pathLst>
                <a:path w="2834640" h="260350">
                  <a:moveTo>
                    <a:pt x="2834550" y="259900"/>
                  </a:moveTo>
                  <a:lnTo>
                    <a:pt x="0" y="0"/>
                  </a:lnTo>
                  <a:lnTo>
                    <a:pt x="29053" y="0"/>
                  </a:lnTo>
                  <a:lnTo>
                    <a:pt x="2834550" y="257234"/>
                  </a:lnTo>
                  <a:lnTo>
                    <a:pt x="2834550" y="259900"/>
                  </a:lnTo>
                  <a:close/>
                </a:path>
              </a:pathLst>
            </a:custGeom>
            <a:solidFill>
              <a:srgbClr val="00AE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2355518" y="5651689"/>
              <a:ext cx="2805430" cy="257810"/>
            </a:xfrm>
            <a:custGeom>
              <a:avLst/>
              <a:gdLst/>
              <a:ahLst/>
              <a:cxnLst/>
              <a:rect l="l" t="t" r="r" b="b"/>
              <a:pathLst>
                <a:path w="2805429" h="257810">
                  <a:moveTo>
                    <a:pt x="2805347" y="257220"/>
                  </a:moveTo>
                  <a:lnTo>
                    <a:pt x="0" y="0"/>
                  </a:lnTo>
                  <a:lnTo>
                    <a:pt x="29073" y="0"/>
                  </a:lnTo>
                  <a:lnTo>
                    <a:pt x="2805347" y="254557"/>
                  </a:lnTo>
                  <a:lnTo>
                    <a:pt x="2805347" y="257220"/>
                  </a:lnTo>
                  <a:close/>
                </a:path>
              </a:pathLst>
            </a:custGeom>
            <a:solidFill>
              <a:srgbClr val="00AD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2384741" y="5651689"/>
              <a:ext cx="2776220" cy="254635"/>
            </a:xfrm>
            <a:custGeom>
              <a:avLst/>
              <a:gdLst/>
              <a:ahLst/>
              <a:cxnLst/>
              <a:rect l="l" t="t" r="r" b="b"/>
              <a:pathLst>
                <a:path w="2776220" h="254635">
                  <a:moveTo>
                    <a:pt x="2776123" y="254543"/>
                  </a:moveTo>
                  <a:lnTo>
                    <a:pt x="0" y="0"/>
                  </a:lnTo>
                  <a:lnTo>
                    <a:pt x="29053" y="0"/>
                  </a:lnTo>
                  <a:lnTo>
                    <a:pt x="2776123" y="251877"/>
                  </a:lnTo>
                  <a:lnTo>
                    <a:pt x="2776123" y="254543"/>
                  </a:lnTo>
                  <a:close/>
                </a:path>
              </a:pathLst>
            </a:custGeom>
            <a:solidFill>
              <a:srgbClr val="00AD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2413940" y="5651690"/>
              <a:ext cx="2747010" cy="252095"/>
            </a:xfrm>
            <a:custGeom>
              <a:avLst/>
              <a:gdLst/>
              <a:ahLst/>
              <a:cxnLst/>
              <a:rect l="l" t="t" r="r" b="b"/>
              <a:pathLst>
                <a:path w="2747010" h="252095">
                  <a:moveTo>
                    <a:pt x="2746921" y="249212"/>
                  </a:moveTo>
                  <a:lnTo>
                    <a:pt x="29044" y="0"/>
                  </a:lnTo>
                  <a:lnTo>
                    <a:pt x="0" y="0"/>
                  </a:lnTo>
                  <a:lnTo>
                    <a:pt x="2746921" y="251866"/>
                  </a:lnTo>
                  <a:lnTo>
                    <a:pt x="2746921" y="249212"/>
                  </a:lnTo>
                  <a:close/>
                </a:path>
                <a:path w="2747010" h="252095">
                  <a:moveTo>
                    <a:pt x="2746921" y="246519"/>
                  </a:moveTo>
                  <a:lnTo>
                    <a:pt x="58280" y="0"/>
                  </a:lnTo>
                  <a:lnTo>
                    <a:pt x="29197" y="0"/>
                  </a:lnTo>
                  <a:lnTo>
                    <a:pt x="2746921" y="249186"/>
                  </a:lnTo>
                  <a:lnTo>
                    <a:pt x="2746921" y="246519"/>
                  </a:lnTo>
                  <a:close/>
                </a:path>
              </a:pathLst>
            </a:custGeom>
            <a:solidFill>
              <a:srgbClr val="00A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2472371" y="5651689"/>
              <a:ext cx="2688590" cy="247015"/>
            </a:xfrm>
            <a:custGeom>
              <a:avLst/>
              <a:gdLst/>
              <a:ahLst/>
              <a:cxnLst/>
              <a:rect l="l" t="t" r="r" b="b"/>
              <a:pathLst>
                <a:path w="2688590" h="247014">
                  <a:moveTo>
                    <a:pt x="2688494" y="246508"/>
                  </a:moveTo>
                  <a:lnTo>
                    <a:pt x="0" y="0"/>
                  </a:lnTo>
                  <a:lnTo>
                    <a:pt x="29054" y="0"/>
                  </a:lnTo>
                  <a:lnTo>
                    <a:pt x="2688494" y="243842"/>
                  </a:lnTo>
                  <a:lnTo>
                    <a:pt x="2688494" y="246508"/>
                  </a:lnTo>
                  <a:close/>
                </a:path>
              </a:pathLst>
            </a:custGeom>
            <a:solidFill>
              <a:srgbClr val="00A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2501575" y="5651689"/>
              <a:ext cx="2659380" cy="243840"/>
            </a:xfrm>
            <a:custGeom>
              <a:avLst/>
              <a:gdLst/>
              <a:ahLst/>
              <a:cxnLst/>
              <a:rect l="l" t="t" r="r" b="b"/>
              <a:pathLst>
                <a:path w="2659379" h="243839">
                  <a:moveTo>
                    <a:pt x="2659289" y="243828"/>
                  </a:moveTo>
                  <a:lnTo>
                    <a:pt x="0" y="0"/>
                  </a:lnTo>
                  <a:lnTo>
                    <a:pt x="29072" y="0"/>
                  </a:lnTo>
                  <a:lnTo>
                    <a:pt x="2659289" y="241165"/>
                  </a:lnTo>
                  <a:lnTo>
                    <a:pt x="2659289" y="243828"/>
                  </a:lnTo>
                  <a:close/>
                </a:path>
              </a:pathLst>
            </a:custGeom>
            <a:solidFill>
              <a:srgbClr val="00A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2530798" y="5651689"/>
              <a:ext cx="2630170" cy="241300"/>
            </a:xfrm>
            <a:custGeom>
              <a:avLst/>
              <a:gdLst/>
              <a:ahLst/>
              <a:cxnLst/>
              <a:rect l="l" t="t" r="r" b="b"/>
              <a:pathLst>
                <a:path w="2630170" h="241300">
                  <a:moveTo>
                    <a:pt x="2630067" y="241151"/>
                  </a:moveTo>
                  <a:lnTo>
                    <a:pt x="0" y="0"/>
                  </a:lnTo>
                  <a:lnTo>
                    <a:pt x="29055" y="0"/>
                  </a:lnTo>
                  <a:lnTo>
                    <a:pt x="2630067" y="238485"/>
                  </a:lnTo>
                  <a:lnTo>
                    <a:pt x="2630067" y="241151"/>
                  </a:lnTo>
                  <a:close/>
                </a:path>
              </a:pathLst>
            </a:custGeom>
            <a:solidFill>
              <a:srgbClr val="00AD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2560002" y="5651690"/>
              <a:ext cx="2600960" cy="238760"/>
            </a:xfrm>
            <a:custGeom>
              <a:avLst/>
              <a:gdLst/>
              <a:ahLst/>
              <a:cxnLst/>
              <a:rect l="l" t="t" r="r" b="b"/>
              <a:pathLst>
                <a:path w="2600960" h="238760">
                  <a:moveTo>
                    <a:pt x="2600858" y="234467"/>
                  </a:moveTo>
                  <a:lnTo>
                    <a:pt x="43802" y="0"/>
                  </a:lnTo>
                  <a:lnTo>
                    <a:pt x="29070" y="0"/>
                  </a:lnTo>
                  <a:lnTo>
                    <a:pt x="14732" y="0"/>
                  </a:lnTo>
                  <a:lnTo>
                    <a:pt x="0" y="0"/>
                  </a:lnTo>
                  <a:lnTo>
                    <a:pt x="2600858" y="238480"/>
                  </a:lnTo>
                  <a:lnTo>
                    <a:pt x="2600858" y="237121"/>
                  </a:lnTo>
                  <a:lnTo>
                    <a:pt x="2600858" y="235813"/>
                  </a:lnTo>
                  <a:lnTo>
                    <a:pt x="2600858" y="234467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2604105" y="5651689"/>
              <a:ext cx="2557145" cy="234950"/>
            </a:xfrm>
            <a:custGeom>
              <a:avLst/>
              <a:gdLst/>
              <a:ahLst/>
              <a:cxnLst/>
              <a:rect l="l" t="t" r="r" b="b"/>
              <a:pathLst>
                <a:path w="2557145" h="234950">
                  <a:moveTo>
                    <a:pt x="2556760" y="234428"/>
                  </a:moveTo>
                  <a:lnTo>
                    <a:pt x="0" y="0"/>
                  </a:lnTo>
                  <a:lnTo>
                    <a:pt x="29068" y="0"/>
                  </a:lnTo>
                  <a:lnTo>
                    <a:pt x="2556760" y="231764"/>
                  </a:lnTo>
                  <a:lnTo>
                    <a:pt x="2556760" y="234428"/>
                  </a:lnTo>
                  <a:close/>
                </a:path>
              </a:pathLst>
            </a:custGeom>
            <a:solidFill>
              <a:srgbClr val="00AE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2633486" y="5651689"/>
              <a:ext cx="2527935" cy="231775"/>
            </a:xfrm>
            <a:custGeom>
              <a:avLst/>
              <a:gdLst/>
              <a:ahLst/>
              <a:cxnLst/>
              <a:rect l="l" t="t" r="r" b="b"/>
              <a:pathLst>
                <a:path w="2527935" h="231775">
                  <a:moveTo>
                    <a:pt x="2527379" y="231734"/>
                  </a:moveTo>
                  <a:lnTo>
                    <a:pt x="0" y="0"/>
                  </a:lnTo>
                  <a:lnTo>
                    <a:pt x="29068" y="0"/>
                  </a:lnTo>
                  <a:lnTo>
                    <a:pt x="2527379" y="229070"/>
                  </a:lnTo>
                  <a:lnTo>
                    <a:pt x="2527379" y="231734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2662867" y="5651689"/>
              <a:ext cx="2498090" cy="229235"/>
            </a:xfrm>
            <a:custGeom>
              <a:avLst/>
              <a:gdLst/>
              <a:ahLst/>
              <a:cxnLst/>
              <a:rect l="l" t="t" r="r" b="b"/>
              <a:pathLst>
                <a:path w="2498090" h="229235">
                  <a:moveTo>
                    <a:pt x="2497997" y="229040"/>
                  </a:moveTo>
                  <a:lnTo>
                    <a:pt x="0" y="0"/>
                  </a:lnTo>
                  <a:lnTo>
                    <a:pt x="29068" y="0"/>
                  </a:lnTo>
                  <a:lnTo>
                    <a:pt x="2497997" y="226376"/>
                  </a:lnTo>
                  <a:lnTo>
                    <a:pt x="2497997" y="229040"/>
                  </a:lnTo>
                  <a:close/>
                </a:path>
              </a:pathLst>
            </a:custGeom>
            <a:solidFill>
              <a:srgbClr val="00B1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2692243" y="5651689"/>
              <a:ext cx="2468880" cy="226695"/>
            </a:xfrm>
            <a:custGeom>
              <a:avLst/>
              <a:gdLst/>
              <a:ahLst/>
              <a:cxnLst/>
              <a:rect l="l" t="t" r="r" b="b"/>
              <a:pathLst>
                <a:path w="2468879" h="226695">
                  <a:moveTo>
                    <a:pt x="2468621" y="226346"/>
                  </a:moveTo>
                  <a:lnTo>
                    <a:pt x="0" y="0"/>
                  </a:lnTo>
                  <a:lnTo>
                    <a:pt x="29070" y="0"/>
                  </a:lnTo>
                  <a:lnTo>
                    <a:pt x="2468621" y="223683"/>
                  </a:lnTo>
                  <a:lnTo>
                    <a:pt x="2468621" y="226346"/>
                  </a:lnTo>
                  <a:close/>
                </a:path>
              </a:pathLst>
            </a:custGeom>
            <a:solidFill>
              <a:srgbClr val="00B2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2721625" y="5651689"/>
              <a:ext cx="2439670" cy="224154"/>
            </a:xfrm>
            <a:custGeom>
              <a:avLst/>
              <a:gdLst/>
              <a:ahLst/>
              <a:cxnLst/>
              <a:rect l="l" t="t" r="r" b="b"/>
              <a:pathLst>
                <a:path w="2439670" h="224154">
                  <a:moveTo>
                    <a:pt x="2439240" y="223652"/>
                  </a:moveTo>
                  <a:lnTo>
                    <a:pt x="0" y="0"/>
                  </a:lnTo>
                  <a:lnTo>
                    <a:pt x="29070" y="0"/>
                  </a:lnTo>
                  <a:lnTo>
                    <a:pt x="2439240" y="220989"/>
                  </a:lnTo>
                  <a:lnTo>
                    <a:pt x="2439240" y="223652"/>
                  </a:lnTo>
                  <a:close/>
                </a:path>
              </a:pathLst>
            </a:custGeom>
            <a:solidFill>
              <a:srgbClr val="00B3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2750997" y="5651689"/>
              <a:ext cx="2410460" cy="220979"/>
            </a:xfrm>
            <a:custGeom>
              <a:avLst/>
              <a:gdLst/>
              <a:ahLst/>
              <a:cxnLst/>
              <a:rect l="l" t="t" r="r" b="b"/>
              <a:pathLst>
                <a:path w="2410460" h="220979">
                  <a:moveTo>
                    <a:pt x="2409868" y="220961"/>
                  </a:moveTo>
                  <a:lnTo>
                    <a:pt x="0" y="0"/>
                  </a:lnTo>
                  <a:lnTo>
                    <a:pt x="29059" y="0"/>
                  </a:lnTo>
                  <a:lnTo>
                    <a:pt x="2409868" y="218295"/>
                  </a:lnTo>
                  <a:lnTo>
                    <a:pt x="2409868" y="220961"/>
                  </a:lnTo>
                  <a:close/>
                </a:path>
              </a:pathLst>
            </a:custGeom>
            <a:solidFill>
              <a:srgbClr val="00B5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2780376" y="5651689"/>
              <a:ext cx="2380615" cy="218440"/>
            </a:xfrm>
            <a:custGeom>
              <a:avLst/>
              <a:gdLst/>
              <a:ahLst/>
              <a:cxnLst/>
              <a:rect l="l" t="t" r="r" b="b"/>
              <a:pathLst>
                <a:path w="2380615" h="218439">
                  <a:moveTo>
                    <a:pt x="2380489" y="218267"/>
                  </a:moveTo>
                  <a:lnTo>
                    <a:pt x="0" y="0"/>
                  </a:lnTo>
                  <a:lnTo>
                    <a:pt x="29057" y="0"/>
                  </a:lnTo>
                  <a:lnTo>
                    <a:pt x="2380489" y="215601"/>
                  </a:lnTo>
                  <a:lnTo>
                    <a:pt x="2380489" y="218267"/>
                  </a:lnTo>
                  <a:close/>
                </a:path>
              </a:pathLst>
            </a:custGeom>
            <a:solidFill>
              <a:srgbClr val="00B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2809759" y="5651689"/>
              <a:ext cx="2351405" cy="215900"/>
            </a:xfrm>
            <a:custGeom>
              <a:avLst/>
              <a:gdLst/>
              <a:ahLst/>
              <a:cxnLst/>
              <a:rect l="l" t="t" r="r" b="b"/>
              <a:pathLst>
                <a:path w="2351404" h="215900">
                  <a:moveTo>
                    <a:pt x="2351106" y="215573"/>
                  </a:moveTo>
                  <a:lnTo>
                    <a:pt x="0" y="0"/>
                  </a:lnTo>
                  <a:lnTo>
                    <a:pt x="29055" y="0"/>
                  </a:lnTo>
                  <a:lnTo>
                    <a:pt x="2351106" y="212907"/>
                  </a:lnTo>
                  <a:lnTo>
                    <a:pt x="2351106" y="215573"/>
                  </a:lnTo>
                  <a:close/>
                </a:path>
              </a:pathLst>
            </a:custGeom>
            <a:solidFill>
              <a:srgbClr val="00B7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2839138" y="5651689"/>
              <a:ext cx="2322195" cy="213360"/>
            </a:xfrm>
            <a:custGeom>
              <a:avLst/>
              <a:gdLst/>
              <a:ahLst/>
              <a:cxnLst/>
              <a:rect l="l" t="t" r="r" b="b"/>
              <a:pathLst>
                <a:path w="2322195" h="213360">
                  <a:moveTo>
                    <a:pt x="2321727" y="212879"/>
                  </a:moveTo>
                  <a:lnTo>
                    <a:pt x="0" y="0"/>
                  </a:lnTo>
                  <a:lnTo>
                    <a:pt x="29058" y="0"/>
                  </a:lnTo>
                  <a:lnTo>
                    <a:pt x="2321727" y="210213"/>
                  </a:lnTo>
                  <a:lnTo>
                    <a:pt x="2321727" y="212879"/>
                  </a:lnTo>
                  <a:close/>
                </a:path>
              </a:pathLst>
            </a:custGeom>
            <a:solidFill>
              <a:srgbClr val="00B9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2868495" y="5651689"/>
              <a:ext cx="2292985" cy="210185"/>
            </a:xfrm>
            <a:custGeom>
              <a:avLst/>
              <a:gdLst/>
              <a:ahLst/>
              <a:cxnLst/>
              <a:rect l="l" t="t" r="r" b="b"/>
              <a:pathLst>
                <a:path w="2292985" h="210185">
                  <a:moveTo>
                    <a:pt x="2292369" y="210185"/>
                  </a:moveTo>
                  <a:lnTo>
                    <a:pt x="0" y="0"/>
                  </a:lnTo>
                  <a:lnTo>
                    <a:pt x="29069" y="0"/>
                  </a:lnTo>
                  <a:lnTo>
                    <a:pt x="2292369" y="207522"/>
                  </a:lnTo>
                  <a:lnTo>
                    <a:pt x="2292369" y="210185"/>
                  </a:lnTo>
                  <a:close/>
                </a:path>
              </a:pathLst>
            </a:custGeom>
            <a:solidFill>
              <a:srgbClr val="00BA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2897876" y="5651689"/>
              <a:ext cx="2263140" cy="207645"/>
            </a:xfrm>
            <a:custGeom>
              <a:avLst/>
              <a:gdLst/>
              <a:ahLst/>
              <a:cxnLst/>
              <a:rect l="l" t="t" r="r" b="b"/>
              <a:pathLst>
                <a:path w="2263140" h="207645">
                  <a:moveTo>
                    <a:pt x="2262988" y="207492"/>
                  </a:moveTo>
                  <a:lnTo>
                    <a:pt x="0" y="0"/>
                  </a:lnTo>
                  <a:lnTo>
                    <a:pt x="29071" y="0"/>
                  </a:lnTo>
                  <a:lnTo>
                    <a:pt x="2262988" y="204828"/>
                  </a:lnTo>
                  <a:lnTo>
                    <a:pt x="2262988" y="207492"/>
                  </a:lnTo>
                  <a:close/>
                </a:path>
              </a:pathLst>
            </a:custGeom>
            <a:solidFill>
              <a:srgbClr val="00BB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2927257" y="5651689"/>
              <a:ext cx="2233930" cy="205104"/>
            </a:xfrm>
            <a:custGeom>
              <a:avLst/>
              <a:gdLst/>
              <a:ahLst/>
              <a:cxnLst/>
              <a:rect l="l" t="t" r="r" b="b"/>
              <a:pathLst>
                <a:path w="2233929" h="205104">
                  <a:moveTo>
                    <a:pt x="2233607" y="204798"/>
                  </a:moveTo>
                  <a:lnTo>
                    <a:pt x="0" y="0"/>
                  </a:lnTo>
                  <a:lnTo>
                    <a:pt x="29068" y="0"/>
                  </a:lnTo>
                  <a:lnTo>
                    <a:pt x="2233607" y="202134"/>
                  </a:lnTo>
                  <a:lnTo>
                    <a:pt x="2233607" y="204798"/>
                  </a:lnTo>
                  <a:close/>
                </a:path>
              </a:pathLst>
            </a:custGeom>
            <a:solidFill>
              <a:srgbClr val="00BD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2956639" y="5651689"/>
              <a:ext cx="2204720" cy="202565"/>
            </a:xfrm>
            <a:custGeom>
              <a:avLst/>
              <a:gdLst/>
              <a:ahLst/>
              <a:cxnLst/>
              <a:rect l="l" t="t" r="r" b="b"/>
              <a:pathLst>
                <a:path w="2204720" h="202564">
                  <a:moveTo>
                    <a:pt x="2204226" y="202104"/>
                  </a:moveTo>
                  <a:lnTo>
                    <a:pt x="0" y="0"/>
                  </a:lnTo>
                  <a:lnTo>
                    <a:pt x="29064" y="0"/>
                  </a:lnTo>
                  <a:lnTo>
                    <a:pt x="2204226" y="199440"/>
                  </a:lnTo>
                  <a:lnTo>
                    <a:pt x="2204226" y="202104"/>
                  </a:lnTo>
                  <a:close/>
                </a:path>
              </a:pathLst>
            </a:custGeom>
            <a:solidFill>
              <a:srgbClr val="00BE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2986020" y="5651689"/>
              <a:ext cx="2174875" cy="200025"/>
            </a:xfrm>
            <a:custGeom>
              <a:avLst/>
              <a:gdLst/>
              <a:ahLst/>
              <a:cxnLst/>
              <a:rect l="l" t="t" r="r" b="b"/>
              <a:pathLst>
                <a:path w="2174875" h="200025">
                  <a:moveTo>
                    <a:pt x="2174845" y="199410"/>
                  </a:moveTo>
                  <a:lnTo>
                    <a:pt x="0" y="0"/>
                  </a:lnTo>
                  <a:lnTo>
                    <a:pt x="29064" y="0"/>
                  </a:lnTo>
                  <a:lnTo>
                    <a:pt x="2174845" y="196746"/>
                  </a:lnTo>
                  <a:lnTo>
                    <a:pt x="2174845" y="199410"/>
                  </a:lnTo>
                  <a:close/>
                </a:path>
              </a:pathLst>
            </a:custGeom>
            <a:solidFill>
              <a:srgbClr val="00BF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3015388" y="5651689"/>
              <a:ext cx="2145665" cy="196850"/>
            </a:xfrm>
            <a:custGeom>
              <a:avLst/>
              <a:gdLst/>
              <a:ahLst/>
              <a:cxnLst/>
              <a:rect l="l" t="t" r="r" b="b"/>
              <a:pathLst>
                <a:path w="2145665" h="196850">
                  <a:moveTo>
                    <a:pt x="2145477" y="196719"/>
                  </a:moveTo>
                  <a:lnTo>
                    <a:pt x="0" y="0"/>
                  </a:lnTo>
                  <a:lnTo>
                    <a:pt x="29059" y="0"/>
                  </a:lnTo>
                  <a:lnTo>
                    <a:pt x="2145477" y="194053"/>
                  </a:lnTo>
                  <a:lnTo>
                    <a:pt x="2145477" y="196719"/>
                  </a:lnTo>
                  <a:close/>
                </a:path>
              </a:pathLst>
            </a:custGeom>
            <a:solidFill>
              <a:srgbClr val="00C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3044768" y="5651689"/>
              <a:ext cx="2116455" cy="194310"/>
            </a:xfrm>
            <a:custGeom>
              <a:avLst/>
              <a:gdLst/>
              <a:ahLst/>
              <a:cxnLst/>
              <a:rect l="l" t="t" r="r" b="b"/>
              <a:pathLst>
                <a:path w="2116454" h="194310">
                  <a:moveTo>
                    <a:pt x="2116096" y="194025"/>
                  </a:moveTo>
                  <a:lnTo>
                    <a:pt x="0" y="0"/>
                  </a:lnTo>
                  <a:lnTo>
                    <a:pt x="29059" y="0"/>
                  </a:lnTo>
                  <a:lnTo>
                    <a:pt x="2116096" y="191359"/>
                  </a:lnTo>
                  <a:lnTo>
                    <a:pt x="2116096" y="194025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3074149" y="5651689"/>
              <a:ext cx="2087245" cy="191770"/>
            </a:xfrm>
            <a:custGeom>
              <a:avLst/>
              <a:gdLst/>
              <a:ahLst/>
              <a:cxnLst/>
              <a:rect l="l" t="t" r="r" b="b"/>
              <a:pathLst>
                <a:path w="2087245" h="191770">
                  <a:moveTo>
                    <a:pt x="2086715" y="191331"/>
                  </a:moveTo>
                  <a:lnTo>
                    <a:pt x="0" y="0"/>
                  </a:lnTo>
                  <a:lnTo>
                    <a:pt x="29060" y="0"/>
                  </a:lnTo>
                  <a:lnTo>
                    <a:pt x="2086715" y="188665"/>
                  </a:lnTo>
                  <a:lnTo>
                    <a:pt x="2086715" y="191331"/>
                  </a:lnTo>
                  <a:close/>
                </a:path>
              </a:pathLst>
            </a:custGeom>
            <a:solidFill>
              <a:srgbClr val="23C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3103526" y="5651689"/>
              <a:ext cx="2057400" cy="189230"/>
            </a:xfrm>
            <a:custGeom>
              <a:avLst/>
              <a:gdLst/>
              <a:ahLst/>
              <a:cxnLst/>
              <a:rect l="l" t="t" r="r" b="b"/>
              <a:pathLst>
                <a:path w="2057400" h="189229">
                  <a:moveTo>
                    <a:pt x="2057338" y="188637"/>
                  </a:moveTo>
                  <a:lnTo>
                    <a:pt x="0" y="0"/>
                  </a:lnTo>
                  <a:lnTo>
                    <a:pt x="29061" y="0"/>
                  </a:lnTo>
                  <a:lnTo>
                    <a:pt x="2057338" y="185971"/>
                  </a:lnTo>
                  <a:lnTo>
                    <a:pt x="2057338" y="188637"/>
                  </a:lnTo>
                  <a:close/>
                </a:path>
              </a:pathLst>
            </a:custGeom>
            <a:solidFill>
              <a:srgbClr val="36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3132907" y="5651689"/>
              <a:ext cx="2028189" cy="186055"/>
            </a:xfrm>
            <a:custGeom>
              <a:avLst/>
              <a:gdLst/>
              <a:ahLst/>
              <a:cxnLst/>
              <a:rect l="l" t="t" r="r" b="b"/>
              <a:pathLst>
                <a:path w="2028189" h="186054">
                  <a:moveTo>
                    <a:pt x="2027957" y="185943"/>
                  </a:moveTo>
                  <a:lnTo>
                    <a:pt x="0" y="0"/>
                  </a:lnTo>
                  <a:lnTo>
                    <a:pt x="29061" y="0"/>
                  </a:lnTo>
                  <a:lnTo>
                    <a:pt x="2027957" y="183277"/>
                  </a:lnTo>
                  <a:lnTo>
                    <a:pt x="2027957" y="185943"/>
                  </a:lnTo>
                  <a:close/>
                </a:path>
              </a:pathLst>
            </a:custGeom>
            <a:solidFill>
              <a:srgbClr val="42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3162288" y="5651689"/>
              <a:ext cx="1998980" cy="183515"/>
            </a:xfrm>
            <a:custGeom>
              <a:avLst/>
              <a:gdLst/>
              <a:ahLst/>
              <a:cxnLst/>
              <a:rect l="l" t="t" r="r" b="b"/>
              <a:pathLst>
                <a:path w="1998979" h="183514">
                  <a:moveTo>
                    <a:pt x="1998576" y="183249"/>
                  </a:moveTo>
                  <a:lnTo>
                    <a:pt x="0" y="0"/>
                  </a:lnTo>
                  <a:lnTo>
                    <a:pt x="29062" y="0"/>
                  </a:lnTo>
                  <a:lnTo>
                    <a:pt x="1998576" y="180583"/>
                  </a:lnTo>
                  <a:lnTo>
                    <a:pt x="1998576" y="183249"/>
                  </a:lnTo>
                  <a:close/>
                </a:path>
              </a:pathLst>
            </a:custGeom>
            <a:solidFill>
              <a:srgbClr val="4C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3191666" y="5651689"/>
              <a:ext cx="1969770" cy="180975"/>
            </a:xfrm>
            <a:custGeom>
              <a:avLst/>
              <a:gdLst/>
              <a:ahLst/>
              <a:cxnLst/>
              <a:rect l="l" t="t" r="r" b="b"/>
              <a:pathLst>
                <a:path w="1969770" h="180975">
                  <a:moveTo>
                    <a:pt x="1969198" y="180556"/>
                  </a:moveTo>
                  <a:lnTo>
                    <a:pt x="0" y="0"/>
                  </a:lnTo>
                  <a:lnTo>
                    <a:pt x="29061" y="0"/>
                  </a:lnTo>
                  <a:lnTo>
                    <a:pt x="1969198" y="177890"/>
                  </a:lnTo>
                  <a:lnTo>
                    <a:pt x="1969198" y="180556"/>
                  </a:lnTo>
                  <a:close/>
                </a:path>
              </a:pathLst>
            </a:custGeom>
            <a:solidFill>
              <a:srgbClr val="56C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3221047" y="5651689"/>
              <a:ext cx="1939925" cy="178435"/>
            </a:xfrm>
            <a:custGeom>
              <a:avLst/>
              <a:gdLst/>
              <a:ahLst/>
              <a:cxnLst/>
              <a:rect l="l" t="t" r="r" b="b"/>
              <a:pathLst>
                <a:path w="1939925" h="178435">
                  <a:moveTo>
                    <a:pt x="1939817" y="177862"/>
                  </a:moveTo>
                  <a:lnTo>
                    <a:pt x="0" y="0"/>
                  </a:lnTo>
                  <a:lnTo>
                    <a:pt x="29061" y="0"/>
                  </a:lnTo>
                  <a:lnTo>
                    <a:pt x="1939817" y="175196"/>
                  </a:lnTo>
                  <a:lnTo>
                    <a:pt x="1939817" y="177862"/>
                  </a:lnTo>
                  <a:close/>
                </a:path>
              </a:pathLst>
            </a:custGeom>
            <a:solidFill>
              <a:srgbClr val="5EC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3250441" y="5651689"/>
              <a:ext cx="1910714" cy="175260"/>
            </a:xfrm>
            <a:custGeom>
              <a:avLst/>
              <a:gdLst/>
              <a:ahLst/>
              <a:cxnLst/>
              <a:rect l="l" t="t" r="r" b="b"/>
              <a:pathLst>
                <a:path w="1910714" h="175260">
                  <a:moveTo>
                    <a:pt x="1910424" y="175165"/>
                  </a:moveTo>
                  <a:lnTo>
                    <a:pt x="0" y="0"/>
                  </a:lnTo>
                  <a:lnTo>
                    <a:pt x="29049" y="0"/>
                  </a:lnTo>
                  <a:lnTo>
                    <a:pt x="1910424" y="172502"/>
                  </a:lnTo>
                  <a:lnTo>
                    <a:pt x="1910424" y="175165"/>
                  </a:lnTo>
                  <a:close/>
                </a:path>
              </a:pathLst>
            </a:custGeom>
            <a:solidFill>
              <a:srgbClr val="66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3279809" y="5651689"/>
              <a:ext cx="1881505" cy="172720"/>
            </a:xfrm>
            <a:custGeom>
              <a:avLst/>
              <a:gdLst/>
              <a:ahLst/>
              <a:cxnLst/>
              <a:rect l="l" t="t" r="r" b="b"/>
              <a:pathLst>
                <a:path w="1881504" h="172720">
                  <a:moveTo>
                    <a:pt x="1881055" y="172474"/>
                  </a:moveTo>
                  <a:lnTo>
                    <a:pt x="0" y="0"/>
                  </a:lnTo>
                  <a:lnTo>
                    <a:pt x="29062" y="0"/>
                  </a:lnTo>
                  <a:lnTo>
                    <a:pt x="1881055" y="169808"/>
                  </a:lnTo>
                  <a:lnTo>
                    <a:pt x="1881055" y="172474"/>
                  </a:lnTo>
                  <a:close/>
                </a:path>
              </a:pathLst>
            </a:custGeom>
            <a:solidFill>
              <a:srgbClr val="6C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3309199" y="5651689"/>
              <a:ext cx="1851660" cy="170180"/>
            </a:xfrm>
            <a:custGeom>
              <a:avLst/>
              <a:gdLst/>
              <a:ahLst/>
              <a:cxnLst/>
              <a:rect l="l" t="t" r="r" b="b"/>
              <a:pathLst>
                <a:path w="1851660" h="170179">
                  <a:moveTo>
                    <a:pt x="1851665" y="169778"/>
                  </a:moveTo>
                  <a:lnTo>
                    <a:pt x="0" y="0"/>
                  </a:lnTo>
                  <a:lnTo>
                    <a:pt x="29049" y="0"/>
                  </a:lnTo>
                  <a:lnTo>
                    <a:pt x="1851665" y="167114"/>
                  </a:lnTo>
                  <a:lnTo>
                    <a:pt x="1851665" y="169778"/>
                  </a:lnTo>
                  <a:close/>
                </a:path>
              </a:pathLst>
            </a:custGeom>
            <a:solidFill>
              <a:srgbClr val="75D1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3338581" y="5651689"/>
              <a:ext cx="1822450" cy="167640"/>
            </a:xfrm>
            <a:custGeom>
              <a:avLst/>
              <a:gdLst/>
              <a:ahLst/>
              <a:cxnLst/>
              <a:rect l="l" t="t" r="r" b="b"/>
              <a:pathLst>
                <a:path w="1822450" h="167639">
                  <a:moveTo>
                    <a:pt x="1822284" y="167084"/>
                  </a:moveTo>
                  <a:lnTo>
                    <a:pt x="0" y="0"/>
                  </a:lnTo>
                  <a:lnTo>
                    <a:pt x="29049" y="0"/>
                  </a:lnTo>
                  <a:lnTo>
                    <a:pt x="1822284" y="164420"/>
                  </a:lnTo>
                  <a:lnTo>
                    <a:pt x="1822284" y="167084"/>
                  </a:lnTo>
                  <a:close/>
                </a:path>
              </a:pathLst>
            </a:custGeom>
            <a:solidFill>
              <a:srgbClr val="7B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3367962" y="5651689"/>
              <a:ext cx="1793239" cy="164465"/>
            </a:xfrm>
            <a:custGeom>
              <a:avLst/>
              <a:gdLst/>
              <a:ahLst/>
              <a:cxnLst/>
              <a:rect l="l" t="t" r="r" b="b"/>
              <a:pathLst>
                <a:path w="1793239" h="164464">
                  <a:moveTo>
                    <a:pt x="1792903" y="164390"/>
                  </a:moveTo>
                  <a:lnTo>
                    <a:pt x="0" y="0"/>
                  </a:lnTo>
                  <a:lnTo>
                    <a:pt x="29049" y="0"/>
                  </a:lnTo>
                  <a:lnTo>
                    <a:pt x="1792903" y="161726"/>
                  </a:lnTo>
                  <a:lnTo>
                    <a:pt x="1792903" y="164390"/>
                  </a:lnTo>
                  <a:close/>
                </a:path>
              </a:pathLst>
            </a:custGeom>
            <a:solidFill>
              <a:srgbClr val="81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3397343" y="5651689"/>
              <a:ext cx="1764030" cy="161925"/>
            </a:xfrm>
            <a:custGeom>
              <a:avLst/>
              <a:gdLst/>
              <a:ahLst/>
              <a:cxnLst/>
              <a:rect l="l" t="t" r="r" b="b"/>
              <a:pathLst>
                <a:path w="1764029" h="161925">
                  <a:moveTo>
                    <a:pt x="1763522" y="161696"/>
                  </a:moveTo>
                  <a:lnTo>
                    <a:pt x="0" y="0"/>
                  </a:lnTo>
                  <a:lnTo>
                    <a:pt x="29064" y="0"/>
                  </a:lnTo>
                  <a:lnTo>
                    <a:pt x="1763522" y="159032"/>
                  </a:lnTo>
                  <a:lnTo>
                    <a:pt x="1763522" y="161696"/>
                  </a:lnTo>
                  <a:close/>
                </a:path>
              </a:pathLst>
            </a:custGeom>
            <a:solidFill>
              <a:srgbClr val="89D6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3426721" y="5651689"/>
              <a:ext cx="1734185" cy="159385"/>
            </a:xfrm>
            <a:custGeom>
              <a:avLst/>
              <a:gdLst/>
              <a:ahLst/>
              <a:cxnLst/>
              <a:rect l="l" t="t" r="r" b="b"/>
              <a:pathLst>
                <a:path w="1734185" h="159385">
                  <a:moveTo>
                    <a:pt x="1734144" y="159002"/>
                  </a:moveTo>
                  <a:lnTo>
                    <a:pt x="0" y="0"/>
                  </a:lnTo>
                  <a:lnTo>
                    <a:pt x="29049" y="0"/>
                  </a:lnTo>
                  <a:lnTo>
                    <a:pt x="1734144" y="156339"/>
                  </a:lnTo>
                  <a:lnTo>
                    <a:pt x="1734144" y="159002"/>
                  </a:lnTo>
                  <a:close/>
                </a:path>
              </a:pathLst>
            </a:custGeom>
            <a:solidFill>
              <a:srgbClr val="8F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3456102" y="5651689"/>
              <a:ext cx="1704975" cy="156845"/>
            </a:xfrm>
            <a:custGeom>
              <a:avLst/>
              <a:gdLst/>
              <a:ahLst/>
              <a:cxnLst/>
              <a:rect l="l" t="t" r="r" b="b"/>
              <a:pathLst>
                <a:path w="1704975" h="156845">
                  <a:moveTo>
                    <a:pt x="1704763" y="156308"/>
                  </a:moveTo>
                  <a:lnTo>
                    <a:pt x="0" y="0"/>
                  </a:lnTo>
                  <a:lnTo>
                    <a:pt x="29063" y="0"/>
                  </a:lnTo>
                  <a:lnTo>
                    <a:pt x="1704763" y="153645"/>
                  </a:lnTo>
                  <a:lnTo>
                    <a:pt x="1704763" y="156308"/>
                  </a:lnTo>
                  <a:close/>
                </a:path>
              </a:pathLst>
            </a:custGeom>
            <a:solidFill>
              <a:srgbClr val="95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3485483" y="5651689"/>
              <a:ext cx="1675764" cy="153670"/>
            </a:xfrm>
            <a:custGeom>
              <a:avLst/>
              <a:gdLst/>
              <a:ahLst/>
              <a:cxnLst/>
              <a:rect l="l" t="t" r="r" b="b"/>
              <a:pathLst>
                <a:path w="1675764" h="153670">
                  <a:moveTo>
                    <a:pt x="1675381" y="153615"/>
                  </a:moveTo>
                  <a:lnTo>
                    <a:pt x="0" y="0"/>
                  </a:lnTo>
                  <a:lnTo>
                    <a:pt x="29063" y="0"/>
                  </a:lnTo>
                  <a:lnTo>
                    <a:pt x="1675381" y="150951"/>
                  </a:lnTo>
                  <a:lnTo>
                    <a:pt x="1675381" y="153615"/>
                  </a:lnTo>
                  <a:close/>
                </a:path>
              </a:pathLst>
            </a:custGeom>
            <a:solidFill>
              <a:srgbClr val="9CDC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3514861" y="5651689"/>
              <a:ext cx="1646555" cy="151130"/>
            </a:xfrm>
            <a:custGeom>
              <a:avLst/>
              <a:gdLst/>
              <a:ahLst/>
              <a:cxnLst/>
              <a:rect l="l" t="t" r="r" b="b"/>
              <a:pathLst>
                <a:path w="1646554" h="151129">
                  <a:moveTo>
                    <a:pt x="1646004" y="150921"/>
                  </a:moveTo>
                  <a:lnTo>
                    <a:pt x="0" y="0"/>
                  </a:lnTo>
                  <a:lnTo>
                    <a:pt x="29063" y="0"/>
                  </a:lnTo>
                  <a:lnTo>
                    <a:pt x="1646004" y="148257"/>
                  </a:lnTo>
                  <a:lnTo>
                    <a:pt x="1646004" y="150921"/>
                  </a:lnTo>
                  <a:close/>
                </a:path>
              </a:pathLst>
            </a:custGeom>
            <a:solidFill>
              <a:srgbClr val="A1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3544242" y="5651689"/>
              <a:ext cx="1616710" cy="148590"/>
            </a:xfrm>
            <a:custGeom>
              <a:avLst/>
              <a:gdLst/>
              <a:ahLst/>
              <a:cxnLst/>
              <a:rect l="l" t="t" r="r" b="b"/>
              <a:pathLst>
                <a:path w="1616710" h="148589">
                  <a:moveTo>
                    <a:pt x="1616622" y="148227"/>
                  </a:moveTo>
                  <a:lnTo>
                    <a:pt x="0" y="0"/>
                  </a:lnTo>
                  <a:lnTo>
                    <a:pt x="29063" y="0"/>
                  </a:lnTo>
                  <a:lnTo>
                    <a:pt x="1616622" y="145563"/>
                  </a:lnTo>
                  <a:lnTo>
                    <a:pt x="1616622" y="148227"/>
                  </a:lnTo>
                  <a:close/>
                </a:path>
              </a:pathLst>
            </a:custGeom>
            <a:solidFill>
              <a:srgbClr val="A7DF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3573623" y="5651689"/>
              <a:ext cx="1587500" cy="146050"/>
            </a:xfrm>
            <a:custGeom>
              <a:avLst/>
              <a:gdLst/>
              <a:ahLst/>
              <a:cxnLst/>
              <a:rect l="l" t="t" r="r" b="b"/>
              <a:pathLst>
                <a:path w="1587500" h="146050">
                  <a:moveTo>
                    <a:pt x="1587241" y="145533"/>
                  </a:moveTo>
                  <a:lnTo>
                    <a:pt x="0" y="0"/>
                  </a:lnTo>
                  <a:lnTo>
                    <a:pt x="29062" y="0"/>
                  </a:lnTo>
                  <a:lnTo>
                    <a:pt x="1587241" y="142869"/>
                  </a:lnTo>
                  <a:lnTo>
                    <a:pt x="1587241" y="145533"/>
                  </a:lnTo>
                  <a:close/>
                </a:path>
              </a:pathLst>
            </a:custGeom>
            <a:solidFill>
              <a:srgbClr val="AE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3603004" y="5651689"/>
              <a:ext cx="1558290" cy="142875"/>
            </a:xfrm>
            <a:custGeom>
              <a:avLst/>
              <a:gdLst/>
              <a:ahLst/>
              <a:cxnLst/>
              <a:rect l="l" t="t" r="r" b="b"/>
              <a:pathLst>
                <a:path w="1558289" h="142875">
                  <a:moveTo>
                    <a:pt x="1557860" y="142839"/>
                  </a:moveTo>
                  <a:lnTo>
                    <a:pt x="0" y="0"/>
                  </a:lnTo>
                  <a:lnTo>
                    <a:pt x="29062" y="0"/>
                  </a:lnTo>
                  <a:lnTo>
                    <a:pt x="1557860" y="140175"/>
                  </a:lnTo>
                  <a:lnTo>
                    <a:pt x="1557860" y="142839"/>
                  </a:lnTo>
                  <a:close/>
                </a:path>
              </a:pathLst>
            </a:custGeom>
            <a:solidFill>
              <a:srgbClr val="B3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3632385" y="5651689"/>
              <a:ext cx="1529080" cy="140335"/>
            </a:xfrm>
            <a:custGeom>
              <a:avLst/>
              <a:gdLst/>
              <a:ahLst/>
              <a:cxnLst/>
              <a:rect l="l" t="t" r="r" b="b"/>
              <a:pathLst>
                <a:path w="1529079" h="140335">
                  <a:moveTo>
                    <a:pt x="1528479" y="140145"/>
                  </a:moveTo>
                  <a:lnTo>
                    <a:pt x="0" y="0"/>
                  </a:lnTo>
                  <a:lnTo>
                    <a:pt x="29046" y="0"/>
                  </a:lnTo>
                  <a:lnTo>
                    <a:pt x="1528479" y="137482"/>
                  </a:lnTo>
                  <a:lnTo>
                    <a:pt x="1528479" y="140145"/>
                  </a:lnTo>
                  <a:close/>
                </a:path>
              </a:pathLst>
            </a:custGeom>
            <a:solidFill>
              <a:srgbClr val="B9E5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3661763" y="5651689"/>
              <a:ext cx="1499235" cy="137795"/>
            </a:xfrm>
            <a:custGeom>
              <a:avLst/>
              <a:gdLst/>
              <a:ahLst/>
              <a:cxnLst/>
              <a:rect l="l" t="t" r="r" b="b"/>
              <a:pathLst>
                <a:path w="1499235" h="137795">
                  <a:moveTo>
                    <a:pt x="1499101" y="137451"/>
                  </a:moveTo>
                  <a:lnTo>
                    <a:pt x="0" y="0"/>
                  </a:lnTo>
                  <a:lnTo>
                    <a:pt x="29062" y="0"/>
                  </a:lnTo>
                  <a:lnTo>
                    <a:pt x="1499101" y="134788"/>
                  </a:lnTo>
                  <a:lnTo>
                    <a:pt x="1499101" y="137451"/>
                  </a:lnTo>
                  <a:close/>
                </a:path>
              </a:pathLst>
            </a:custGeom>
            <a:solidFill>
              <a:srgbClr val="BF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3691144" y="5651689"/>
              <a:ext cx="1470025" cy="135255"/>
            </a:xfrm>
            <a:custGeom>
              <a:avLst/>
              <a:gdLst/>
              <a:ahLst/>
              <a:cxnLst/>
              <a:rect l="l" t="t" r="r" b="b"/>
              <a:pathLst>
                <a:path w="1470025" h="135254">
                  <a:moveTo>
                    <a:pt x="1469720" y="134758"/>
                  </a:moveTo>
                  <a:lnTo>
                    <a:pt x="0" y="0"/>
                  </a:lnTo>
                  <a:lnTo>
                    <a:pt x="29062" y="0"/>
                  </a:lnTo>
                  <a:lnTo>
                    <a:pt x="1469720" y="132094"/>
                  </a:lnTo>
                  <a:lnTo>
                    <a:pt x="1469720" y="134758"/>
                  </a:lnTo>
                  <a:close/>
                </a:path>
              </a:pathLst>
            </a:custGeom>
            <a:solidFill>
              <a:srgbClr val="C4E9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3720522" y="5651689"/>
              <a:ext cx="1440815" cy="132080"/>
            </a:xfrm>
            <a:custGeom>
              <a:avLst/>
              <a:gdLst/>
              <a:ahLst/>
              <a:cxnLst/>
              <a:rect l="l" t="t" r="r" b="b"/>
              <a:pathLst>
                <a:path w="1440814" h="132079">
                  <a:moveTo>
                    <a:pt x="1440342" y="132064"/>
                  </a:moveTo>
                  <a:lnTo>
                    <a:pt x="0" y="0"/>
                  </a:lnTo>
                  <a:lnTo>
                    <a:pt x="29061" y="0"/>
                  </a:lnTo>
                  <a:lnTo>
                    <a:pt x="1440342" y="129400"/>
                  </a:lnTo>
                  <a:lnTo>
                    <a:pt x="1440342" y="132064"/>
                  </a:lnTo>
                  <a:close/>
                </a:path>
              </a:pathLst>
            </a:custGeom>
            <a:solidFill>
              <a:srgbClr val="CAEB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3749906" y="5651689"/>
              <a:ext cx="1410970" cy="129539"/>
            </a:xfrm>
            <a:custGeom>
              <a:avLst/>
              <a:gdLst/>
              <a:ahLst/>
              <a:cxnLst/>
              <a:rect l="l" t="t" r="r" b="b"/>
              <a:pathLst>
                <a:path w="1410970" h="129539">
                  <a:moveTo>
                    <a:pt x="1410958" y="129370"/>
                  </a:moveTo>
                  <a:lnTo>
                    <a:pt x="0" y="0"/>
                  </a:lnTo>
                  <a:lnTo>
                    <a:pt x="29062" y="0"/>
                  </a:lnTo>
                  <a:lnTo>
                    <a:pt x="1410958" y="126706"/>
                  </a:lnTo>
                  <a:lnTo>
                    <a:pt x="1410958" y="129370"/>
                  </a:lnTo>
                  <a:close/>
                </a:path>
              </a:pathLst>
            </a:custGeom>
            <a:solidFill>
              <a:srgbClr val="CF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3779285" y="5651689"/>
              <a:ext cx="1381760" cy="127000"/>
            </a:xfrm>
            <a:custGeom>
              <a:avLst/>
              <a:gdLst/>
              <a:ahLst/>
              <a:cxnLst/>
              <a:rect l="l" t="t" r="r" b="b"/>
              <a:pathLst>
                <a:path w="1381760" h="127000">
                  <a:moveTo>
                    <a:pt x="1381580" y="126676"/>
                  </a:moveTo>
                  <a:lnTo>
                    <a:pt x="0" y="0"/>
                  </a:lnTo>
                  <a:lnTo>
                    <a:pt x="29060" y="0"/>
                  </a:lnTo>
                  <a:lnTo>
                    <a:pt x="1381580" y="124012"/>
                  </a:lnTo>
                  <a:lnTo>
                    <a:pt x="1381580" y="126676"/>
                  </a:lnTo>
                  <a:close/>
                </a:path>
              </a:pathLst>
            </a:custGeom>
            <a:solidFill>
              <a:srgbClr val="D5EF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object 543"/>
            <p:cNvSpPr/>
            <p:nvPr/>
          </p:nvSpPr>
          <p:spPr>
            <a:xfrm>
              <a:off x="3808666" y="5651689"/>
              <a:ext cx="1352550" cy="124460"/>
            </a:xfrm>
            <a:custGeom>
              <a:avLst/>
              <a:gdLst/>
              <a:ahLst/>
              <a:cxnLst/>
              <a:rect l="l" t="t" r="r" b="b"/>
              <a:pathLst>
                <a:path w="1352550" h="124460">
                  <a:moveTo>
                    <a:pt x="1352199" y="123982"/>
                  </a:moveTo>
                  <a:lnTo>
                    <a:pt x="0" y="0"/>
                  </a:lnTo>
                  <a:lnTo>
                    <a:pt x="29060" y="0"/>
                  </a:lnTo>
                  <a:lnTo>
                    <a:pt x="1352199" y="121318"/>
                  </a:lnTo>
                  <a:lnTo>
                    <a:pt x="1352199" y="123982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4" name="object 544"/>
            <p:cNvSpPr/>
            <p:nvPr/>
          </p:nvSpPr>
          <p:spPr>
            <a:xfrm>
              <a:off x="3838047" y="5651689"/>
              <a:ext cx="1323340" cy="121285"/>
            </a:xfrm>
            <a:custGeom>
              <a:avLst/>
              <a:gdLst/>
              <a:ahLst/>
              <a:cxnLst/>
              <a:rect l="l" t="t" r="r" b="b"/>
              <a:pathLst>
                <a:path w="1323339" h="121285">
                  <a:moveTo>
                    <a:pt x="1322817" y="121288"/>
                  </a:moveTo>
                  <a:lnTo>
                    <a:pt x="0" y="0"/>
                  </a:lnTo>
                  <a:lnTo>
                    <a:pt x="29057" y="0"/>
                  </a:lnTo>
                  <a:lnTo>
                    <a:pt x="1322817" y="118625"/>
                  </a:lnTo>
                  <a:lnTo>
                    <a:pt x="1322817" y="121288"/>
                  </a:lnTo>
                  <a:close/>
                </a:path>
              </a:pathLst>
            </a:custGeom>
            <a:solidFill>
              <a:srgbClr val="E0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545"/>
            <p:cNvSpPr/>
            <p:nvPr/>
          </p:nvSpPr>
          <p:spPr>
            <a:xfrm>
              <a:off x="3867428" y="5651689"/>
              <a:ext cx="1293495" cy="118745"/>
            </a:xfrm>
            <a:custGeom>
              <a:avLst/>
              <a:gdLst/>
              <a:ahLst/>
              <a:cxnLst/>
              <a:rect l="l" t="t" r="r" b="b"/>
              <a:pathLst>
                <a:path w="1293495" h="118745">
                  <a:moveTo>
                    <a:pt x="1293436" y="118594"/>
                  </a:moveTo>
                  <a:lnTo>
                    <a:pt x="0" y="0"/>
                  </a:lnTo>
                  <a:lnTo>
                    <a:pt x="29057" y="0"/>
                  </a:lnTo>
                  <a:lnTo>
                    <a:pt x="1293436" y="115931"/>
                  </a:lnTo>
                  <a:lnTo>
                    <a:pt x="1293436" y="118594"/>
                  </a:lnTo>
                  <a:close/>
                </a:path>
              </a:pathLst>
            </a:custGeom>
            <a:solidFill>
              <a:srgbClr val="E6F5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object 546"/>
            <p:cNvSpPr/>
            <p:nvPr/>
          </p:nvSpPr>
          <p:spPr>
            <a:xfrm>
              <a:off x="3896805" y="5651689"/>
              <a:ext cx="1264285" cy="116205"/>
            </a:xfrm>
            <a:custGeom>
              <a:avLst/>
              <a:gdLst/>
              <a:ahLst/>
              <a:cxnLst/>
              <a:rect l="l" t="t" r="r" b="b"/>
              <a:pathLst>
                <a:path w="1264285" h="116204">
                  <a:moveTo>
                    <a:pt x="1264059" y="115901"/>
                  </a:moveTo>
                  <a:lnTo>
                    <a:pt x="0" y="0"/>
                  </a:lnTo>
                  <a:lnTo>
                    <a:pt x="29061" y="0"/>
                  </a:lnTo>
                  <a:lnTo>
                    <a:pt x="1264059" y="113237"/>
                  </a:lnTo>
                  <a:lnTo>
                    <a:pt x="1264059" y="115901"/>
                  </a:lnTo>
                  <a:close/>
                </a:path>
              </a:pathLst>
            </a:custGeom>
            <a:solidFill>
              <a:srgbClr val="EBF7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7" name="object 547"/>
            <p:cNvSpPr/>
            <p:nvPr/>
          </p:nvSpPr>
          <p:spPr>
            <a:xfrm>
              <a:off x="3926187" y="5651689"/>
              <a:ext cx="1235075" cy="113664"/>
            </a:xfrm>
            <a:custGeom>
              <a:avLst/>
              <a:gdLst/>
              <a:ahLst/>
              <a:cxnLst/>
              <a:rect l="l" t="t" r="r" b="b"/>
              <a:pathLst>
                <a:path w="1235075" h="113664">
                  <a:moveTo>
                    <a:pt x="1234678" y="113207"/>
                  </a:moveTo>
                  <a:lnTo>
                    <a:pt x="0" y="0"/>
                  </a:lnTo>
                  <a:lnTo>
                    <a:pt x="29061" y="0"/>
                  </a:lnTo>
                  <a:lnTo>
                    <a:pt x="1234678" y="110543"/>
                  </a:lnTo>
                  <a:lnTo>
                    <a:pt x="1234678" y="113207"/>
                  </a:lnTo>
                  <a:close/>
                </a:path>
              </a:pathLst>
            </a:custGeom>
            <a:solidFill>
              <a:srgbClr val="F0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8" name="object 548"/>
            <p:cNvSpPr/>
            <p:nvPr/>
          </p:nvSpPr>
          <p:spPr>
            <a:xfrm>
              <a:off x="3955568" y="5651689"/>
              <a:ext cx="1205865" cy="111125"/>
            </a:xfrm>
            <a:custGeom>
              <a:avLst/>
              <a:gdLst/>
              <a:ahLst/>
              <a:cxnLst/>
              <a:rect l="l" t="t" r="r" b="b"/>
              <a:pathLst>
                <a:path w="1205864" h="111125">
                  <a:moveTo>
                    <a:pt x="1205297" y="110513"/>
                  </a:moveTo>
                  <a:lnTo>
                    <a:pt x="0" y="0"/>
                  </a:lnTo>
                  <a:lnTo>
                    <a:pt x="29061" y="0"/>
                  </a:lnTo>
                  <a:lnTo>
                    <a:pt x="1205297" y="107849"/>
                  </a:lnTo>
                  <a:lnTo>
                    <a:pt x="1205297" y="110513"/>
                  </a:lnTo>
                  <a:close/>
                </a:path>
              </a:pathLst>
            </a:custGeom>
            <a:solidFill>
              <a:srgbClr val="F7FC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9" name="object 549"/>
            <p:cNvSpPr/>
            <p:nvPr/>
          </p:nvSpPr>
          <p:spPr>
            <a:xfrm>
              <a:off x="3984942" y="5651690"/>
              <a:ext cx="1176020" cy="107950"/>
            </a:xfrm>
            <a:custGeom>
              <a:avLst/>
              <a:gdLst/>
              <a:ahLst/>
              <a:cxnLst/>
              <a:rect l="l" t="t" r="r" b="b"/>
              <a:pathLst>
                <a:path w="1176020" h="107950">
                  <a:moveTo>
                    <a:pt x="1175918" y="103822"/>
                  </a:moveTo>
                  <a:lnTo>
                    <a:pt x="43586" y="0"/>
                  </a:lnTo>
                  <a:lnTo>
                    <a:pt x="29057" y="0"/>
                  </a:lnTo>
                  <a:lnTo>
                    <a:pt x="14541" y="0"/>
                  </a:lnTo>
                  <a:lnTo>
                    <a:pt x="0" y="0"/>
                  </a:lnTo>
                  <a:lnTo>
                    <a:pt x="1175918" y="107823"/>
                  </a:lnTo>
                  <a:lnTo>
                    <a:pt x="1175918" y="106489"/>
                  </a:lnTo>
                  <a:lnTo>
                    <a:pt x="1175918" y="105156"/>
                  </a:lnTo>
                  <a:lnTo>
                    <a:pt x="1175918" y="1038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0" name="object 550"/>
            <p:cNvSpPr/>
            <p:nvPr/>
          </p:nvSpPr>
          <p:spPr>
            <a:xfrm>
              <a:off x="4028697" y="5651689"/>
              <a:ext cx="1132205" cy="104139"/>
            </a:xfrm>
            <a:custGeom>
              <a:avLst/>
              <a:gdLst/>
              <a:ahLst/>
              <a:cxnLst/>
              <a:rect l="l" t="t" r="r" b="b"/>
              <a:pathLst>
                <a:path w="1132204" h="104139">
                  <a:moveTo>
                    <a:pt x="1132168" y="103808"/>
                  </a:moveTo>
                  <a:lnTo>
                    <a:pt x="0" y="0"/>
                  </a:lnTo>
                  <a:lnTo>
                    <a:pt x="29066" y="0"/>
                  </a:lnTo>
                  <a:lnTo>
                    <a:pt x="1132168" y="101142"/>
                  </a:lnTo>
                  <a:lnTo>
                    <a:pt x="1132168" y="103808"/>
                  </a:lnTo>
                  <a:close/>
                </a:path>
              </a:pathLst>
            </a:custGeom>
            <a:solidFill>
              <a:srgbClr val="EDF8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1" name="object 551"/>
            <p:cNvSpPr/>
            <p:nvPr/>
          </p:nvSpPr>
          <p:spPr>
            <a:xfrm>
              <a:off x="4057923" y="5651689"/>
              <a:ext cx="1102995" cy="101600"/>
            </a:xfrm>
            <a:custGeom>
              <a:avLst/>
              <a:gdLst/>
              <a:ahLst/>
              <a:cxnLst/>
              <a:rect l="l" t="t" r="r" b="b"/>
              <a:pathLst>
                <a:path w="1102995" h="101600">
                  <a:moveTo>
                    <a:pt x="1102941" y="101128"/>
                  </a:moveTo>
                  <a:lnTo>
                    <a:pt x="0" y="0"/>
                  </a:lnTo>
                  <a:lnTo>
                    <a:pt x="29069" y="0"/>
                  </a:lnTo>
                  <a:lnTo>
                    <a:pt x="1102941" y="98462"/>
                  </a:lnTo>
                  <a:lnTo>
                    <a:pt x="1102941" y="101128"/>
                  </a:lnTo>
                  <a:close/>
                </a:path>
              </a:pathLst>
            </a:custGeom>
            <a:solidFill>
              <a:srgbClr val="DF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2" name="object 552"/>
            <p:cNvSpPr/>
            <p:nvPr/>
          </p:nvSpPr>
          <p:spPr>
            <a:xfrm>
              <a:off x="4087145" y="5651689"/>
              <a:ext cx="1073785" cy="99060"/>
            </a:xfrm>
            <a:custGeom>
              <a:avLst/>
              <a:gdLst/>
              <a:ahLst/>
              <a:cxnLst/>
              <a:rect l="l" t="t" r="r" b="b"/>
              <a:pathLst>
                <a:path w="1073785" h="99060">
                  <a:moveTo>
                    <a:pt x="1073720" y="98448"/>
                  </a:moveTo>
                  <a:lnTo>
                    <a:pt x="0" y="0"/>
                  </a:lnTo>
                  <a:lnTo>
                    <a:pt x="29060" y="0"/>
                  </a:lnTo>
                  <a:lnTo>
                    <a:pt x="1073720" y="95784"/>
                  </a:lnTo>
                  <a:lnTo>
                    <a:pt x="1073720" y="98448"/>
                  </a:lnTo>
                  <a:close/>
                </a:path>
              </a:pathLst>
            </a:custGeom>
            <a:solidFill>
              <a:srgbClr val="CF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3" name="object 553"/>
            <p:cNvSpPr/>
            <p:nvPr/>
          </p:nvSpPr>
          <p:spPr>
            <a:xfrm>
              <a:off x="4116374" y="5651689"/>
              <a:ext cx="1044575" cy="95885"/>
            </a:xfrm>
            <a:custGeom>
              <a:avLst/>
              <a:gdLst/>
              <a:ahLst/>
              <a:cxnLst/>
              <a:rect l="l" t="t" r="r" b="b"/>
              <a:pathLst>
                <a:path w="1044575" h="95885">
                  <a:moveTo>
                    <a:pt x="1044491" y="95768"/>
                  </a:moveTo>
                  <a:lnTo>
                    <a:pt x="0" y="0"/>
                  </a:lnTo>
                  <a:lnTo>
                    <a:pt x="29057" y="0"/>
                  </a:lnTo>
                  <a:lnTo>
                    <a:pt x="1044491" y="93105"/>
                  </a:lnTo>
                  <a:lnTo>
                    <a:pt x="1044491" y="95768"/>
                  </a:lnTo>
                  <a:close/>
                </a:path>
              </a:pathLst>
            </a:custGeom>
            <a:solidFill>
              <a:srgbClr val="C0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4" name="object 554"/>
            <p:cNvSpPr/>
            <p:nvPr/>
          </p:nvSpPr>
          <p:spPr>
            <a:xfrm>
              <a:off x="4145582" y="5651689"/>
              <a:ext cx="1015365" cy="93345"/>
            </a:xfrm>
            <a:custGeom>
              <a:avLst/>
              <a:gdLst/>
              <a:ahLst/>
              <a:cxnLst/>
              <a:rect l="l" t="t" r="r" b="b"/>
              <a:pathLst>
                <a:path w="1015364" h="93345">
                  <a:moveTo>
                    <a:pt x="1015283" y="93091"/>
                  </a:moveTo>
                  <a:lnTo>
                    <a:pt x="0" y="0"/>
                  </a:lnTo>
                  <a:lnTo>
                    <a:pt x="29069" y="0"/>
                  </a:lnTo>
                  <a:lnTo>
                    <a:pt x="1015283" y="90425"/>
                  </a:lnTo>
                  <a:lnTo>
                    <a:pt x="1015283" y="93091"/>
                  </a:lnTo>
                  <a:close/>
                </a:path>
              </a:pathLst>
            </a:custGeom>
            <a:solidFill>
              <a:srgbClr val="B1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object 555"/>
            <p:cNvSpPr/>
            <p:nvPr/>
          </p:nvSpPr>
          <p:spPr>
            <a:xfrm>
              <a:off x="4174813" y="5651689"/>
              <a:ext cx="986155" cy="90805"/>
            </a:xfrm>
            <a:custGeom>
              <a:avLst/>
              <a:gdLst/>
              <a:ahLst/>
              <a:cxnLst/>
              <a:rect l="l" t="t" r="r" b="b"/>
              <a:pathLst>
                <a:path w="986154" h="90804">
                  <a:moveTo>
                    <a:pt x="986052" y="90411"/>
                  </a:moveTo>
                  <a:lnTo>
                    <a:pt x="0" y="0"/>
                  </a:lnTo>
                  <a:lnTo>
                    <a:pt x="29070" y="0"/>
                  </a:lnTo>
                  <a:lnTo>
                    <a:pt x="986052" y="87745"/>
                  </a:lnTo>
                  <a:lnTo>
                    <a:pt x="986052" y="90411"/>
                  </a:lnTo>
                  <a:close/>
                </a:path>
              </a:pathLst>
            </a:custGeom>
            <a:solidFill>
              <a:srgbClr val="A1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6" name="object 556"/>
            <p:cNvSpPr/>
            <p:nvPr/>
          </p:nvSpPr>
          <p:spPr>
            <a:xfrm>
              <a:off x="4204033" y="5651689"/>
              <a:ext cx="956944" cy="88265"/>
            </a:xfrm>
            <a:custGeom>
              <a:avLst/>
              <a:gdLst/>
              <a:ahLst/>
              <a:cxnLst/>
              <a:rect l="l" t="t" r="r" b="b"/>
              <a:pathLst>
                <a:path w="956945" h="88264">
                  <a:moveTo>
                    <a:pt x="956832" y="87731"/>
                  </a:moveTo>
                  <a:lnTo>
                    <a:pt x="0" y="0"/>
                  </a:lnTo>
                  <a:lnTo>
                    <a:pt x="29057" y="0"/>
                  </a:lnTo>
                  <a:lnTo>
                    <a:pt x="956832" y="85067"/>
                  </a:lnTo>
                  <a:lnTo>
                    <a:pt x="956832" y="87731"/>
                  </a:lnTo>
                  <a:close/>
                </a:path>
              </a:pathLst>
            </a:custGeom>
            <a:solidFill>
              <a:srgbClr val="91D9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7" name="object 557"/>
            <p:cNvSpPr/>
            <p:nvPr/>
          </p:nvSpPr>
          <p:spPr>
            <a:xfrm>
              <a:off x="4233260" y="5651689"/>
              <a:ext cx="927735" cy="85090"/>
            </a:xfrm>
            <a:custGeom>
              <a:avLst/>
              <a:gdLst/>
              <a:ahLst/>
              <a:cxnLst/>
              <a:rect l="l" t="t" r="r" b="b"/>
              <a:pathLst>
                <a:path w="927735" h="85089">
                  <a:moveTo>
                    <a:pt x="927605" y="85051"/>
                  </a:moveTo>
                  <a:lnTo>
                    <a:pt x="0" y="0"/>
                  </a:lnTo>
                  <a:lnTo>
                    <a:pt x="29059" y="0"/>
                  </a:lnTo>
                  <a:lnTo>
                    <a:pt x="927605" y="82387"/>
                  </a:lnTo>
                  <a:lnTo>
                    <a:pt x="927605" y="85051"/>
                  </a:lnTo>
                  <a:close/>
                </a:path>
              </a:pathLst>
            </a:custGeom>
            <a:solidFill>
              <a:srgbClr val="80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558"/>
            <p:cNvSpPr/>
            <p:nvPr/>
          </p:nvSpPr>
          <p:spPr>
            <a:xfrm>
              <a:off x="4262489" y="5651689"/>
              <a:ext cx="898525" cy="82550"/>
            </a:xfrm>
            <a:custGeom>
              <a:avLst/>
              <a:gdLst/>
              <a:ahLst/>
              <a:cxnLst/>
              <a:rect l="l" t="t" r="r" b="b"/>
              <a:pathLst>
                <a:path w="898525" h="82550">
                  <a:moveTo>
                    <a:pt x="898376" y="82371"/>
                  </a:moveTo>
                  <a:lnTo>
                    <a:pt x="0" y="0"/>
                  </a:lnTo>
                  <a:lnTo>
                    <a:pt x="29048" y="0"/>
                  </a:lnTo>
                  <a:lnTo>
                    <a:pt x="898376" y="79708"/>
                  </a:lnTo>
                  <a:lnTo>
                    <a:pt x="898376" y="82371"/>
                  </a:lnTo>
                  <a:close/>
                </a:path>
              </a:pathLst>
            </a:custGeom>
            <a:solidFill>
              <a:srgbClr val="6C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9" name="object 559"/>
            <p:cNvSpPr/>
            <p:nvPr/>
          </p:nvSpPr>
          <p:spPr>
            <a:xfrm>
              <a:off x="4291700" y="5651689"/>
              <a:ext cx="869315" cy="80010"/>
            </a:xfrm>
            <a:custGeom>
              <a:avLst/>
              <a:gdLst/>
              <a:ahLst/>
              <a:cxnLst/>
              <a:rect l="l" t="t" r="r" b="b"/>
              <a:pathLst>
                <a:path w="869314" h="80010">
                  <a:moveTo>
                    <a:pt x="869165" y="79693"/>
                  </a:moveTo>
                  <a:lnTo>
                    <a:pt x="0" y="0"/>
                  </a:lnTo>
                  <a:lnTo>
                    <a:pt x="29068" y="0"/>
                  </a:lnTo>
                  <a:lnTo>
                    <a:pt x="869165" y="77028"/>
                  </a:lnTo>
                  <a:lnTo>
                    <a:pt x="869165" y="79693"/>
                  </a:lnTo>
                  <a:close/>
                </a:path>
              </a:pathLst>
            </a:custGeom>
            <a:solidFill>
              <a:srgbClr val="58CB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object 560"/>
            <p:cNvSpPr/>
            <p:nvPr/>
          </p:nvSpPr>
          <p:spPr>
            <a:xfrm>
              <a:off x="4320926" y="5651689"/>
              <a:ext cx="840105" cy="77470"/>
            </a:xfrm>
            <a:custGeom>
              <a:avLst/>
              <a:gdLst/>
              <a:ahLst/>
              <a:cxnLst/>
              <a:rect l="l" t="t" r="r" b="b"/>
              <a:pathLst>
                <a:path w="840104" h="77470">
                  <a:moveTo>
                    <a:pt x="839938" y="77014"/>
                  </a:moveTo>
                  <a:lnTo>
                    <a:pt x="0" y="0"/>
                  </a:lnTo>
                  <a:lnTo>
                    <a:pt x="29071" y="0"/>
                  </a:lnTo>
                  <a:lnTo>
                    <a:pt x="839938" y="74347"/>
                  </a:lnTo>
                  <a:lnTo>
                    <a:pt x="839938" y="77014"/>
                  </a:lnTo>
                  <a:close/>
                </a:path>
              </a:pathLst>
            </a:custGeom>
            <a:solidFill>
              <a:srgbClr val="3D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4350149" y="5651689"/>
              <a:ext cx="810895" cy="74930"/>
            </a:xfrm>
            <a:custGeom>
              <a:avLst/>
              <a:gdLst/>
              <a:ahLst/>
              <a:cxnLst/>
              <a:rect l="l" t="t" r="r" b="b"/>
              <a:pathLst>
                <a:path w="810895" h="74929">
                  <a:moveTo>
                    <a:pt x="810715" y="74334"/>
                  </a:moveTo>
                  <a:lnTo>
                    <a:pt x="0" y="0"/>
                  </a:lnTo>
                  <a:lnTo>
                    <a:pt x="29053" y="0"/>
                  </a:lnTo>
                  <a:lnTo>
                    <a:pt x="810715" y="71670"/>
                  </a:lnTo>
                  <a:lnTo>
                    <a:pt x="810715" y="74334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4379379" y="5651689"/>
              <a:ext cx="781685" cy="71755"/>
            </a:xfrm>
            <a:custGeom>
              <a:avLst/>
              <a:gdLst/>
              <a:ahLst/>
              <a:cxnLst/>
              <a:rect l="l" t="t" r="r" b="b"/>
              <a:pathLst>
                <a:path w="781685" h="71754">
                  <a:moveTo>
                    <a:pt x="781485" y="71653"/>
                  </a:moveTo>
                  <a:lnTo>
                    <a:pt x="0" y="0"/>
                  </a:lnTo>
                  <a:lnTo>
                    <a:pt x="29055" y="0"/>
                  </a:lnTo>
                  <a:lnTo>
                    <a:pt x="781485" y="68990"/>
                  </a:lnTo>
                  <a:lnTo>
                    <a:pt x="781485" y="71653"/>
                  </a:lnTo>
                  <a:close/>
                </a:path>
              </a:pathLst>
            </a:custGeom>
            <a:solidFill>
              <a:srgbClr val="00BF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563"/>
            <p:cNvSpPr/>
            <p:nvPr/>
          </p:nvSpPr>
          <p:spPr>
            <a:xfrm>
              <a:off x="4408584" y="5651689"/>
              <a:ext cx="752475" cy="69215"/>
            </a:xfrm>
            <a:custGeom>
              <a:avLst/>
              <a:gdLst/>
              <a:ahLst/>
              <a:cxnLst/>
              <a:rect l="l" t="t" r="r" b="b"/>
              <a:pathLst>
                <a:path w="752475" h="69214">
                  <a:moveTo>
                    <a:pt x="752280" y="68976"/>
                  </a:moveTo>
                  <a:lnTo>
                    <a:pt x="0" y="0"/>
                  </a:lnTo>
                  <a:lnTo>
                    <a:pt x="29072" y="0"/>
                  </a:lnTo>
                  <a:lnTo>
                    <a:pt x="752280" y="66310"/>
                  </a:lnTo>
                  <a:lnTo>
                    <a:pt x="752280" y="68976"/>
                  </a:lnTo>
                  <a:close/>
                </a:path>
              </a:pathLst>
            </a:custGeom>
            <a:solidFill>
              <a:srgbClr val="00BB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object 564"/>
            <p:cNvSpPr/>
            <p:nvPr/>
          </p:nvSpPr>
          <p:spPr>
            <a:xfrm>
              <a:off x="4437815" y="5651689"/>
              <a:ext cx="723265" cy="66675"/>
            </a:xfrm>
            <a:custGeom>
              <a:avLst/>
              <a:gdLst/>
              <a:ahLst/>
              <a:cxnLst/>
              <a:rect l="l" t="t" r="r" b="b"/>
              <a:pathLst>
                <a:path w="723264" h="66675">
                  <a:moveTo>
                    <a:pt x="723049" y="66296"/>
                  </a:moveTo>
                  <a:lnTo>
                    <a:pt x="0" y="0"/>
                  </a:lnTo>
                  <a:lnTo>
                    <a:pt x="29072" y="0"/>
                  </a:lnTo>
                  <a:lnTo>
                    <a:pt x="723049" y="63630"/>
                  </a:lnTo>
                  <a:lnTo>
                    <a:pt x="723049" y="66296"/>
                  </a:lnTo>
                  <a:close/>
                </a:path>
              </a:pathLst>
            </a:custGeom>
            <a:solidFill>
              <a:srgbClr val="00B7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object 565"/>
            <p:cNvSpPr/>
            <p:nvPr/>
          </p:nvSpPr>
          <p:spPr>
            <a:xfrm>
              <a:off x="4467038" y="5651689"/>
              <a:ext cx="694055" cy="64135"/>
            </a:xfrm>
            <a:custGeom>
              <a:avLst/>
              <a:gdLst/>
              <a:ahLst/>
              <a:cxnLst/>
              <a:rect l="l" t="t" r="r" b="b"/>
              <a:pathLst>
                <a:path w="694054" h="64135">
                  <a:moveTo>
                    <a:pt x="693827" y="63616"/>
                  </a:moveTo>
                  <a:lnTo>
                    <a:pt x="0" y="0"/>
                  </a:lnTo>
                  <a:lnTo>
                    <a:pt x="29076" y="0"/>
                  </a:lnTo>
                  <a:lnTo>
                    <a:pt x="693827" y="60950"/>
                  </a:lnTo>
                  <a:lnTo>
                    <a:pt x="693827" y="63616"/>
                  </a:lnTo>
                  <a:close/>
                </a:path>
              </a:pathLst>
            </a:custGeom>
            <a:solidFill>
              <a:srgbClr val="00B4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566"/>
            <p:cNvSpPr/>
            <p:nvPr/>
          </p:nvSpPr>
          <p:spPr>
            <a:xfrm>
              <a:off x="4496264" y="5651689"/>
              <a:ext cx="664845" cy="60960"/>
            </a:xfrm>
            <a:custGeom>
              <a:avLst/>
              <a:gdLst/>
              <a:ahLst/>
              <a:cxnLst/>
              <a:rect l="l" t="t" r="r" b="b"/>
              <a:pathLst>
                <a:path w="664845" h="60960">
                  <a:moveTo>
                    <a:pt x="664600" y="60936"/>
                  </a:moveTo>
                  <a:lnTo>
                    <a:pt x="0" y="0"/>
                  </a:lnTo>
                  <a:lnTo>
                    <a:pt x="29057" y="0"/>
                  </a:lnTo>
                  <a:lnTo>
                    <a:pt x="664600" y="58272"/>
                  </a:lnTo>
                  <a:lnTo>
                    <a:pt x="664600" y="60936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object 567"/>
            <p:cNvSpPr/>
            <p:nvPr/>
          </p:nvSpPr>
          <p:spPr>
            <a:xfrm>
              <a:off x="4525492" y="5651690"/>
              <a:ext cx="635635" cy="58419"/>
            </a:xfrm>
            <a:custGeom>
              <a:avLst/>
              <a:gdLst/>
              <a:ahLst/>
              <a:cxnLst/>
              <a:rect l="l" t="t" r="r" b="b"/>
              <a:pathLst>
                <a:path w="635635" h="58420">
                  <a:moveTo>
                    <a:pt x="635368" y="0"/>
                  </a:moveTo>
                  <a:lnTo>
                    <a:pt x="29057" y="0"/>
                  </a:lnTo>
                  <a:lnTo>
                    <a:pt x="15024" y="0"/>
                  </a:lnTo>
                  <a:lnTo>
                    <a:pt x="0" y="0"/>
                  </a:lnTo>
                  <a:lnTo>
                    <a:pt x="15024" y="1384"/>
                  </a:lnTo>
                  <a:lnTo>
                    <a:pt x="15024" y="33934"/>
                  </a:lnTo>
                  <a:lnTo>
                    <a:pt x="15024" y="56883"/>
                  </a:lnTo>
                  <a:lnTo>
                    <a:pt x="620268" y="56883"/>
                  </a:lnTo>
                  <a:lnTo>
                    <a:pt x="635368" y="58267"/>
                  </a:lnTo>
                  <a:lnTo>
                    <a:pt x="635368" y="56883"/>
                  </a:lnTo>
                  <a:lnTo>
                    <a:pt x="635368" y="55600"/>
                  </a:lnTo>
                  <a:lnTo>
                    <a:pt x="635368" y="33934"/>
                  </a:lnTo>
                  <a:lnTo>
                    <a:pt x="635368" y="0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object 568"/>
            <p:cNvSpPr/>
            <p:nvPr/>
          </p:nvSpPr>
          <p:spPr>
            <a:xfrm>
              <a:off x="4570260" y="5651690"/>
              <a:ext cx="590550" cy="54610"/>
            </a:xfrm>
            <a:custGeom>
              <a:avLst/>
              <a:gdLst/>
              <a:ahLst/>
              <a:cxnLst/>
              <a:rect l="l" t="t" r="r" b="b"/>
              <a:pathLst>
                <a:path w="590550" h="54610">
                  <a:moveTo>
                    <a:pt x="590219" y="0"/>
                  </a:moveTo>
                  <a:lnTo>
                    <a:pt x="0" y="0"/>
                  </a:lnTo>
                  <a:lnTo>
                    <a:pt x="0" y="33934"/>
                  </a:lnTo>
                  <a:lnTo>
                    <a:pt x="0" y="54127"/>
                  </a:lnTo>
                  <a:lnTo>
                    <a:pt x="590219" y="54127"/>
                  </a:lnTo>
                  <a:lnTo>
                    <a:pt x="590219" y="33934"/>
                  </a:lnTo>
                  <a:lnTo>
                    <a:pt x="590219" y="0"/>
                  </a:lnTo>
                  <a:close/>
                </a:path>
              </a:pathLst>
            </a:custGeom>
            <a:solidFill>
              <a:srgbClr val="00AB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object 569"/>
            <p:cNvSpPr/>
            <p:nvPr/>
          </p:nvSpPr>
          <p:spPr>
            <a:xfrm>
              <a:off x="4600029" y="5651690"/>
              <a:ext cx="559435" cy="51435"/>
            </a:xfrm>
            <a:custGeom>
              <a:avLst/>
              <a:gdLst/>
              <a:ahLst/>
              <a:cxnLst/>
              <a:rect l="l" t="t" r="r" b="b"/>
              <a:pathLst>
                <a:path w="559435" h="51435">
                  <a:moveTo>
                    <a:pt x="559003" y="0"/>
                  </a:moveTo>
                  <a:lnTo>
                    <a:pt x="0" y="0"/>
                  </a:lnTo>
                  <a:lnTo>
                    <a:pt x="0" y="33934"/>
                  </a:lnTo>
                  <a:lnTo>
                    <a:pt x="0" y="51257"/>
                  </a:lnTo>
                  <a:lnTo>
                    <a:pt x="559003" y="51257"/>
                  </a:lnTo>
                  <a:lnTo>
                    <a:pt x="559003" y="33934"/>
                  </a:lnTo>
                  <a:lnTo>
                    <a:pt x="559003" y="0"/>
                  </a:lnTo>
                  <a:close/>
                </a:path>
              </a:pathLst>
            </a:custGeom>
            <a:solidFill>
              <a:srgbClr val="00AA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570"/>
            <p:cNvSpPr/>
            <p:nvPr/>
          </p:nvSpPr>
          <p:spPr>
            <a:xfrm>
              <a:off x="4629772" y="5651690"/>
              <a:ext cx="528320" cy="48895"/>
            </a:xfrm>
            <a:custGeom>
              <a:avLst/>
              <a:gdLst/>
              <a:ahLst/>
              <a:cxnLst/>
              <a:rect l="l" t="t" r="r" b="b"/>
              <a:pathLst>
                <a:path w="528320" h="48895">
                  <a:moveTo>
                    <a:pt x="527799" y="0"/>
                  </a:moveTo>
                  <a:lnTo>
                    <a:pt x="0" y="0"/>
                  </a:lnTo>
                  <a:lnTo>
                    <a:pt x="0" y="33934"/>
                  </a:lnTo>
                  <a:lnTo>
                    <a:pt x="0" y="48399"/>
                  </a:lnTo>
                  <a:lnTo>
                    <a:pt x="527799" y="48399"/>
                  </a:lnTo>
                  <a:lnTo>
                    <a:pt x="527799" y="33934"/>
                  </a:lnTo>
                  <a:lnTo>
                    <a:pt x="527799" y="0"/>
                  </a:lnTo>
                  <a:close/>
                </a:path>
              </a:pathLst>
            </a:custGeom>
            <a:solidFill>
              <a:srgbClr val="00A9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571"/>
            <p:cNvSpPr/>
            <p:nvPr/>
          </p:nvSpPr>
          <p:spPr>
            <a:xfrm>
              <a:off x="4659515" y="5651690"/>
              <a:ext cx="497205" cy="45720"/>
            </a:xfrm>
            <a:custGeom>
              <a:avLst/>
              <a:gdLst/>
              <a:ahLst/>
              <a:cxnLst/>
              <a:rect l="l" t="t" r="r" b="b"/>
              <a:pathLst>
                <a:path w="497204" h="45720">
                  <a:moveTo>
                    <a:pt x="496608" y="0"/>
                  </a:moveTo>
                  <a:lnTo>
                    <a:pt x="0" y="0"/>
                  </a:lnTo>
                  <a:lnTo>
                    <a:pt x="0" y="33934"/>
                  </a:lnTo>
                  <a:lnTo>
                    <a:pt x="0" y="45542"/>
                  </a:lnTo>
                  <a:lnTo>
                    <a:pt x="496608" y="45542"/>
                  </a:lnTo>
                  <a:lnTo>
                    <a:pt x="496608" y="33934"/>
                  </a:lnTo>
                  <a:lnTo>
                    <a:pt x="496608" y="0"/>
                  </a:lnTo>
                  <a:close/>
                </a:path>
              </a:pathLst>
            </a:custGeom>
            <a:solidFill>
              <a:srgbClr val="00A9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4689284" y="5651690"/>
              <a:ext cx="465455" cy="43180"/>
            </a:xfrm>
            <a:custGeom>
              <a:avLst/>
              <a:gdLst/>
              <a:ahLst/>
              <a:cxnLst/>
              <a:rect l="l" t="t" r="r" b="b"/>
              <a:pathLst>
                <a:path w="465454" h="43179">
                  <a:moveTo>
                    <a:pt x="465378" y="0"/>
                  </a:moveTo>
                  <a:lnTo>
                    <a:pt x="0" y="0"/>
                  </a:lnTo>
                  <a:lnTo>
                    <a:pt x="0" y="33934"/>
                  </a:lnTo>
                  <a:lnTo>
                    <a:pt x="0" y="42672"/>
                  </a:lnTo>
                  <a:lnTo>
                    <a:pt x="465378" y="42672"/>
                  </a:lnTo>
                  <a:lnTo>
                    <a:pt x="465378" y="33934"/>
                  </a:lnTo>
                  <a:lnTo>
                    <a:pt x="465378" y="0"/>
                  </a:lnTo>
                  <a:close/>
                </a:path>
              </a:pathLst>
            </a:custGeom>
            <a:solidFill>
              <a:srgbClr val="00A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4719028" y="5651690"/>
              <a:ext cx="434340" cy="40005"/>
            </a:xfrm>
            <a:custGeom>
              <a:avLst/>
              <a:gdLst/>
              <a:ahLst/>
              <a:cxnLst/>
              <a:rect l="l" t="t" r="r" b="b"/>
              <a:pathLst>
                <a:path w="434339" h="40004">
                  <a:moveTo>
                    <a:pt x="434187" y="0"/>
                  </a:moveTo>
                  <a:lnTo>
                    <a:pt x="0" y="0"/>
                  </a:lnTo>
                  <a:lnTo>
                    <a:pt x="0" y="33934"/>
                  </a:lnTo>
                  <a:lnTo>
                    <a:pt x="0" y="39814"/>
                  </a:lnTo>
                  <a:lnTo>
                    <a:pt x="434187" y="39814"/>
                  </a:lnTo>
                  <a:lnTo>
                    <a:pt x="434187" y="33934"/>
                  </a:lnTo>
                  <a:lnTo>
                    <a:pt x="434187" y="0"/>
                  </a:lnTo>
                  <a:close/>
                </a:path>
              </a:pathLst>
            </a:custGeom>
            <a:solidFill>
              <a:srgbClr val="2FA7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4748771" y="5651690"/>
              <a:ext cx="403225" cy="37465"/>
            </a:xfrm>
            <a:custGeom>
              <a:avLst/>
              <a:gdLst/>
              <a:ahLst/>
              <a:cxnLst/>
              <a:rect l="l" t="t" r="r" b="b"/>
              <a:pathLst>
                <a:path w="403225" h="37464">
                  <a:moveTo>
                    <a:pt x="402983" y="0"/>
                  </a:moveTo>
                  <a:lnTo>
                    <a:pt x="0" y="0"/>
                  </a:lnTo>
                  <a:lnTo>
                    <a:pt x="0" y="33934"/>
                  </a:lnTo>
                  <a:lnTo>
                    <a:pt x="0" y="36957"/>
                  </a:lnTo>
                  <a:lnTo>
                    <a:pt x="402983" y="36957"/>
                  </a:lnTo>
                  <a:lnTo>
                    <a:pt x="402983" y="33934"/>
                  </a:lnTo>
                  <a:lnTo>
                    <a:pt x="402983" y="0"/>
                  </a:lnTo>
                  <a:close/>
                </a:path>
              </a:pathLst>
            </a:custGeom>
            <a:solidFill>
              <a:srgbClr val="47A6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4778546" y="5651689"/>
              <a:ext cx="372110" cy="34290"/>
            </a:xfrm>
            <a:custGeom>
              <a:avLst/>
              <a:gdLst/>
              <a:ahLst/>
              <a:cxnLst/>
              <a:rect l="l" t="t" r="r" b="b"/>
              <a:pathLst>
                <a:path w="372110" h="34289">
                  <a:moveTo>
                    <a:pt x="371763" y="34086"/>
                  </a:moveTo>
                  <a:lnTo>
                    <a:pt x="0" y="0"/>
                  </a:lnTo>
                  <a:lnTo>
                    <a:pt x="29051" y="0"/>
                  </a:lnTo>
                  <a:lnTo>
                    <a:pt x="367233" y="31007"/>
                  </a:lnTo>
                  <a:lnTo>
                    <a:pt x="371465" y="33501"/>
                  </a:lnTo>
                  <a:lnTo>
                    <a:pt x="371763" y="34086"/>
                  </a:lnTo>
                  <a:close/>
                </a:path>
              </a:pathLst>
            </a:custGeom>
            <a:solidFill>
              <a:srgbClr val="56A5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4808295" y="5651689"/>
              <a:ext cx="337820" cy="31115"/>
            </a:xfrm>
            <a:custGeom>
              <a:avLst/>
              <a:gdLst/>
              <a:ahLst/>
              <a:cxnLst/>
              <a:rect l="l" t="t" r="r" b="b"/>
              <a:pathLst>
                <a:path w="337820" h="31114">
                  <a:moveTo>
                    <a:pt x="337355" y="30932"/>
                  </a:moveTo>
                  <a:lnTo>
                    <a:pt x="0" y="0"/>
                  </a:lnTo>
                  <a:lnTo>
                    <a:pt x="29070" y="0"/>
                  </a:lnTo>
                  <a:lnTo>
                    <a:pt x="331996" y="27775"/>
                  </a:lnTo>
                  <a:lnTo>
                    <a:pt x="337355" y="30932"/>
                  </a:lnTo>
                  <a:close/>
                </a:path>
              </a:pathLst>
            </a:custGeom>
            <a:solidFill>
              <a:srgbClr val="63A3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4838058" y="5651689"/>
              <a:ext cx="302260" cy="27940"/>
            </a:xfrm>
            <a:custGeom>
              <a:avLst/>
              <a:gdLst/>
              <a:ahLst/>
              <a:cxnLst/>
              <a:rect l="l" t="t" r="r" b="b"/>
              <a:pathLst>
                <a:path w="302260" h="27939">
                  <a:moveTo>
                    <a:pt x="302105" y="27699"/>
                  </a:moveTo>
                  <a:lnTo>
                    <a:pt x="0" y="0"/>
                  </a:lnTo>
                  <a:lnTo>
                    <a:pt x="29055" y="0"/>
                  </a:lnTo>
                  <a:lnTo>
                    <a:pt x="296749" y="24544"/>
                  </a:lnTo>
                  <a:lnTo>
                    <a:pt x="302105" y="27699"/>
                  </a:lnTo>
                  <a:close/>
                </a:path>
              </a:pathLst>
            </a:custGeom>
            <a:solidFill>
              <a:srgbClr val="6EA2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78"/>
            <p:cNvSpPr/>
            <p:nvPr/>
          </p:nvSpPr>
          <p:spPr>
            <a:xfrm>
              <a:off x="4867807" y="5651689"/>
              <a:ext cx="267335" cy="24765"/>
            </a:xfrm>
            <a:custGeom>
              <a:avLst/>
              <a:gdLst/>
              <a:ahLst/>
              <a:cxnLst/>
              <a:rect l="l" t="t" r="r" b="b"/>
              <a:pathLst>
                <a:path w="267335" h="24764">
                  <a:moveTo>
                    <a:pt x="266873" y="24469"/>
                  </a:moveTo>
                  <a:lnTo>
                    <a:pt x="0" y="0"/>
                  </a:lnTo>
                  <a:lnTo>
                    <a:pt x="29076" y="0"/>
                  </a:lnTo>
                  <a:lnTo>
                    <a:pt x="261512" y="21311"/>
                  </a:lnTo>
                  <a:lnTo>
                    <a:pt x="266873" y="24469"/>
                  </a:lnTo>
                  <a:close/>
                </a:path>
              </a:pathLst>
            </a:custGeom>
            <a:solidFill>
              <a:srgbClr val="77A0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9"/>
            <p:cNvSpPr/>
            <p:nvPr/>
          </p:nvSpPr>
          <p:spPr>
            <a:xfrm>
              <a:off x="4897551" y="5651689"/>
              <a:ext cx="231775" cy="21590"/>
            </a:xfrm>
            <a:custGeom>
              <a:avLst/>
              <a:gdLst/>
              <a:ahLst/>
              <a:cxnLst/>
              <a:rect l="l" t="t" r="r" b="b"/>
              <a:pathLst>
                <a:path w="231775" h="21589">
                  <a:moveTo>
                    <a:pt x="231646" y="21239"/>
                  </a:moveTo>
                  <a:lnTo>
                    <a:pt x="0" y="0"/>
                  </a:lnTo>
                  <a:lnTo>
                    <a:pt x="29071" y="0"/>
                  </a:lnTo>
                  <a:lnTo>
                    <a:pt x="226287" y="18082"/>
                  </a:lnTo>
                  <a:lnTo>
                    <a:pt x="231646" y="21239"/>
                  </a:lnTo>
                  <a:close/>
                </a:path>
              </a:pathLst>
            </a:custGeom>
            <a:solidFill>
              <a:srgbClr val="7E9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4927320" y="5651689"/>
              <a:ext cx="196850" cy="18415"/>
            </a:xfrm>
            <a:custGeom>
              <a:avLst/>
              <a:gdLst/>
              <a:ahLst/>
              <a:cxnLst/>
              <a:rect l="l" t="t" r="r" b="b"/>
              <a:pathLst>
                <a:path w="196850" h="18414">
                  <a:moveTo>
                    <a:pt x="196389" y="18006"/>
                  </a:moveTo>
                  <a:lnTo>
                    <a:pt x="0" y="0"/>
                  </a:lnTo>
                  <a:lnTo>
                    <a:pt x="29049" y="0"/>
                  </a:lnTo>
                  <a:lnTo>
                    <a:pt x="187276" y="14507"/>
                  </a:lnTo>
                  <a:lnTo>
                    <a:pt x="193093" y="16065"/>
                  </a:lnTo>
                  <a:lnTo>
                    <a:pt x="196389" y="18006"/>
                  </a:lnTo>
                  <a:close/>
                </a:path>
              </a:pathLst>
            </a:custGeom>
            <a:solidFill>
              <a:srgbClr val="849C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object 581"/>
            <p:cNvSpPr/>
            <p:nvPr/>
          </p:nvSpPr>
          <p:spPr>
            <a:xfrm>
              <a:off x="4957062" y="5651689"/>
              <a:ext cx="157480" cy="14604"/>
            </a:xfrm>
            <a:custGeom>
              <a:avLst/>
              <a:gdLst/>
              <a:ahLst/>
              <a:cxnLst/>
              <a:rect l="l" t="t" r="r" b="b"/>
              <a:pathLst>
                <a:path w="157479" h="14604">
                  <a:moveTo>
                    <a:pt x="157173" y="14411"/>
                  </a:moveTo>
                  <a:lnTo>
                    <a:pt x="0" y="0"/>
                  </a:lnTo>
                  <a:lnTo>
                    <a:pt x="29077" y="0"/>
                  </a:lnTo>
                  <a:lnTo>
                    <a:pt x="142030" y="10356"/>
                  </a:lnTo>
                  <a:lnTo>
                    <a:pt x="157173" y="14411"/>
                  </a:lnTo>
                  <a:close/>
                </a:path>
              </a:pathLst>
            </a:custGeom>
            <a:solidFill>
              <a:srgbClr val="8999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object 582"/>
            <p:cNvSpPr/>
            <p:nvPr/>
          </p:nvSpPr>
          <p:spPr>
            <a:xfrm>
              <a:off x="4986831" y="5651689"/>
              <a:ext cx="112395" cy="10795"/>
            </a:xfrm>
            <a:custGeom>
              <a:avLst/>
              <a:gdLst/>
              <a:ahLst/>
              <a:cxnLst/>
              <a:rect l="l" t="t" r="r" b="b"/>
              <a:pathLst>
                <a:path w="112395" h="10795">
                  <a:moveTo>
                    <a:pt x="111901" y="10260"/>
                  </a:moveTo>
                  <a:lnTo>
                    <a:pt x="0" y="0"/>
                  </a:lnTo>
                  <a:lnTo>
                    <a:pt x="29046" y="0"/>
                  </a:lnTo>
                  <a:lnTo>
                    <a:pt x="96774" y="6209"/>
                  </a:lnTo>
                  <a:lnTo>
                    <a:pt x="111901" y="10260"/>
                  </a:lnTo>
                  <a:close/>
                </a:path>
              </a:pathLst>
            </a:custGeom>
            <a:solidFill>
              <a:srgbClr val="8E97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object 583"/>
            <p:cNvSpPr/>
            <p:nvPr/>
          </p:nvSpPr>
          <p:spPr>
            <a:xfrm>
              <a:off x="5016576" y="5651689"/>
              <a:ext cx="66675" cy="6350"/>
            </a:xfrm>
            <a:custGeom>
              <a:avLst/>
              <a:gdLst/>
              <a:ahLst/>
              <a:cxnLst/>
              <a:rect l="l" t="t" r="r" b="b"/>
              <a:pathLst>
                <a:path w="66675" h="6350">
                  <a:moveTo>
                    <a:pt x="66666" y="6112"/>
                  </a:moveTo>
                  <a:lnTo>
                    <a:pt x="0" y="0"/>
                  </a:lnTo>
                  <a:lnTo>
                    <a:pt x="6172" y="0"/>
                  </a:lnTo>
                  <a:lnTo>
                    <a:pt x="59935" y="4310"/>
                  </a:lnTo>
                  <a:lnTo>
                    <a:pt x="66666" y="6112"/>
                  </a:lnTo>
                  <a:close/>
                </a:path>
              </a:pathLst>
            </a:custGeom>
            <a:solidFill>
              <a:srgbClr val="939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object 584"/>
            <p:cNvSpPr/>
            <p:nvPr/>
          </p:nvSpPr>
          <p:spPr>
            <a:xfrm>
              <a:off x="1613903" y="5685620"/>
              <a:ext cx="3462654" cy="414655"/>
            </a:xfrm>
            <a:custGeom>
              <a:avLst/>
              <a:gdLst/>
              <a:ahLst/>
              <a:cxnLst/>
              <a:rect l="l" t="t" r="r" b="b"/>
              <a:pathLst>
                <a:path w="3462654" h="414654">
                  <a:moveTo>
                    <a:pt x="3462393" y="414463"/>
                  </a:moveTo>
                  <a:lnTo>
                    <a:pt x="0" y="414463"/>
                  </a:lnTo>
                  <a:lnTo>
                    <a:pt x="0" y="0"/>
                  </a:lnTo>
                  <a:lnTo>
                    <a:pt x="3462393" y="0"/>
                  </a:lnTo>
                  <a:lnTo>
                    <a:pt x="3462393" y="4144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object 585"/>
            <p:cNvSpPr/>
            <p:nvPr/>
          </p:nvSpPr>
          <p:spPr>
            <a:xfrm>
              <a:off x="1613903" y="5685620"/>
              <a:ext cx="3462654" cy="414655"/>
            </a:xfrm>
            <a:custGeom>
              <a:avLst/>
              <a:gdLst/>
              <a:ahLst/>
              <a:cxnLst/>
              <a:rect l="l" t="t" r="r" b="b"/>
              <a:pathLst>
                <a:path w="3462654" h="414654">
                  <a:moveTo>
                    <a:pt x="0" y="0"/>
                  </a:moveTo>
                  <a:lnTo>
                    <a:pt x="3462386" y="0"/>
                  </a:lnTo>
                  <a:lnTo>
                    <a:pt x="3462386" y="414463"/>
                  </a:lnTo>
                  <a:lnTo>
                    <a:pt x="0" y="414463"/>
                  </a:lnTo>
                  <a:lnTo>
                    <a:pt x="0" y="0"/>
                  </a:lnTo>
                  <a:close/>
                </a:path>
              </a:pathLst>
            </a:custGeom>
            <a:ln w="5983">
              <a:solidFill>
                <a:srgbClr val="9D9F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6" name="object 586"/>
          <p:cNvSpPr txBox="1"/>
          <p:nvPr/>
        </p:nvSpPr>
        <p:spPr>
          <a:xfrm>
            <a:off x="887094" y="648474"/>
            <a:ext cx="4397375" cy="807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60"/>
              </a:lnSpc>
              <a:spcBef>
                <a:spcPts val="100"/>
              </a:spcBef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r>
              <a:rPr sz="2000" spc="-11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00ADEF"/>
                </a:solidFill>
                <a:latin typeface="Trebuchet MS"/>
                <a:cs typeface="Trebuchet MS"/>
              </a:rPr>
              <a:t>5</a:t>
            </a:r>
            <a:endParaRPr sz="2000">
              <a:latin typeface="Trebuchet MS"/>
              <a:cs typeface="Trebuchet MS"/>
            </a:endParaRPr>
          </a:p>
          <a:p>
            <a:pPr marL="12700" marR="5080">
              <a:lnSpc>
                <a:spcPts val="1920"/>
              </a:lnSpc>
              <a:spcBef>
                <a:spcPts val="25"/>
              </a:spcBef>
            </a:pPr>
            <a:r>
              <a:rPr sz="1600" b="1" spc="-30" dirty="0">
                <a:latin typeface="Trebuchet MS"/>
                <a:cs typeface="Trebuchet MS"/>
              </a:rPr>
              <a:t>Choose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105" dirty="0">
                <a:latin typeface="Trebuchet MS"/>
                <a:cs typeface="Trebuchet MS"/>
              </a:rPr>
              <a:t>correct </a:t>
            </a:r>
            <a:r>
              <a:rPr sz="1600" b="1" i="1" spc="-65" dirty="0">
                <a:latin typeface="Trebuchet MS"/>
                <a:cs typeface="Trebuchet MS"/>
              </a:rPr>
              <a:t>possessive </a:t>
            </a:r>
            <a:r>
              <a:rPr sz="1600" b="1" i="1" spc="-105" dirty="0">
                <a:latin typeface="Trebuchet MS"/>
                <a:cs typeface="Trebuchet MS"/>
              </a:rPr>
              <a:t>adjectives </a:t>
            </a:r>
            <a:r>
              <a:rPr sz="1600" b="1" spc="-85" dirty="0">
                <a:latin typeface="Trebuchet MS"/>
                <a:cs typeface="Trebuchet MS"/>
              </a:rPr>
              <a:t>from </a:t>
            </a:r>
            <a:r>
              <a:rPr sz="1600" b="1" spc="-95" dirty="0">
                <a:latin typeface="Trebuchet MS"/>
                <a:cs typeface="Trebuchet MS"/>
              </a:rPr>
              <a:t>the  </a:t>
            </a:r>
            <a:r>
              <a:rPr sz="1600" b="1" spc="-40" dirty="0">
                <a:latin typeface="Trebuchet MS"/>
                <a:cs typeface="Trebuchet MS"/>
              </a:rPr>
              <a:t>box </a:t>
            </a:r>
            <a:r>
              <a:rPr sz="1600" b="1" spc="-90" dirty="0">
                <a:latin typeface="Trebuchet MS"/>
                <a:cs typeface="Trebuchet MS"/>
              </a:rPr>
              <a:t>to </a:t>
            </a:r>
            <a:r>
              <a:rPr sz="1600" b="1" spc="-120" dirty="0">
                <a:latin typeface="Trebuchet MS"/>
                <a:cs typeface="Trebuchet MS"/>
              </a:rPr>
              <a:t>fill </a:t>
            </a:r>
            <a:r>
              <a:rPr sz="1600" b="1" spc="-90" dirty="0">
                <a:latin typeface="Trebuchet MS"/>
                <a:cs typeface="Trebuchet MS"/>
              </a:rPr>
              <a:t>in </a:t>
            </a:r>
            <a:r>
              <a:rPr sz="1600" b="1" spc="-95" dirty="0">
                <a:latin typeface="Trebuchet MS"/>
                <a:cs typeface="Trebuchet MS"/>
              </a:rPr>
              <a:t>the</a:t>
            </a:r>
            <a:r>
              <a:rPr sz="1600" b="1" spc="60" dirty="0">
                <a:latin typeface="Trebuchet MS"/>
                <a:cs typeface="Trebuchet MS"/>
              </a:rPr>
              <a:t> </a:t>
            </a:r>
            <a:r>
              <a:rPr sz="1600" b="1" spc="-55" dirty="0">
                <a:latin typeface="Trebuchet MS"/>
                <a:cs typeface="Trebuchet MS"/>
              </a:rPr>
              <a:t>blanks.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91" name="object 591"/>
          <p:cNvSpPr txBox="1"/>
          <p:nvPr/>
        </p:nvSpPr>
        <p:spPr>
          <a:xfrm>
            <a:off x="3256991" y="8908974"/>
            <a:ext cx="293370" cy="21018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z="1200" spc="-60" dirty="0">
                <a:latin typeface="Trebuchet MS"/>
                <a:cs typeface="Trebuchet MS"/>
              </a:rPr>
              <a:t>78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87" name="object 587"/>
          <p:cNvSpPr txBox="1"/>
          <p:nvPr/>
        </p:nvSpPr>
        <p:spPr>
          <a:xfrm>
            <a:off x="905510" y="2090242"/>
            <a:ext cx="5004435" cy="6560184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534035" indent="-288925">
              <a:lnSpc>
                <a:spcPct val="100000"/>
              </a:lnSpc>
              <a:spcBef>
                <a:spcPts val="665"/>
              </a:spcBef>
              <a:buAutoNum type="arabicPlain"/>
              <a:tabLst>
                <a:tab pos="533400" algn="l"/>
                <a:tab pos="534670" algn="l"/>
                <a:tab pos="3632200" algn="l"/>
              </a:tabLst>
            </a:pPr>
            <a:r>
              <a:rPr sz="1600" spc="-30" dirty="0">
                <a:latin typeface="Trebuchet MS"/>
                <a:cs typeface="Trebuchet MS"/>
              </a:rPr>
              <a:t>Is </a:t>
            </a:r>
            <a:r>
              <a:rPr sz="1600" spc="-75" dirty="0">
                <a:latin typeface="Trebuchet MS"/>
                <a:cs typeface="Trebuchet MS"/>
              </a:rPr>
              <a:t>this </a:t>
            </a:r>
            <a:r>
              <a:rPr sz="1600" spc="-80" dirty="0">
                <a:latin typeface="Trebuchet MS"/>
                <a:cs typeface="Trebuchet MS"/>
              </a:rPr>
              <a:t>Jane’s </a:t>
            </a:r>
            <a:r>
              <a:rPr sz="1600" spc="50" dirty="0">
                <a:latin typeface="Trebuchet MS"/>
                <a:cs typeface="Trebuchet MS"/>
              </a:rPr>
              <a:t>dog? </a:t>
            </a:r>
            <a:r>
              <a:rPr sz="1600" spc="-100" dirty="0">
                <a:latin typeface="Trebuchet MS"/>
                <a:cs typeface="Trebuchet MS"/>
              </a:rPr>
              <a:t>Yes,</a:t>
            </a:r>
            <a:r>
              <a:rPr sz="1600" spc="-254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this </a:t>
            </a:r>
            <a:r>
              <a:rPr sz="1600" spc="-35" dirty="0">
                <a:latin typeface="Trebuchet MS"/>
                <a:cs typeface="Trebuchet MS"/>
              </a:rPr>
              <a:t>is</a:t>
            </a:r>
            <a:r>
              <a:rPr sz="1600" u="sng" spc="-3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30" dirty="0">
                <a:latin typeface="Trebuchet MS"/>
                <a:cs typeface="Trebuchet MS"/>
              </a:rPr>
              <a:t>dog.</a:t>
            </a:r>
            <a:endParaRPr sz="1600">
              <a:latin typeface="Trebuchet MS"/>
              <a:cs typeface="Trebuchet MS"/>
            </a:endParaRPr>
          </a:p>
          <a:p>
            <a:pPr marL="534035" indent="-288925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33400" algn="l"/>
                <a:tab pos="534670" algn="l"/>
                <a:tab pos="2988310" algn="l"/>
              </a:tabLst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25" dirty="0">
                <a:latin typeface="Trebuchet MS"/>
                <a:cs typeface="Trebuchet MS"/>
              </a:rPr>
              <a:t>dog</a:t>
            </a:r>
            <a:r>
              <a:rPr sz="1600" spc="-40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is</a:t>
            </a:r>
            <a:r>
              <a:rPr sz="1600" spc="-65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chasing</a:t>
            </a:r>
            <a:r>
              <a:rPr sz="1600" u="sng" spc="-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5" dirty="0">
                <a:latin typeface="Trebuchet MS"/>
                <a:cs typeface="Trebuchet MS"/>
              </a:rPr>
              <a:t>own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130" dirty="0">
                <a:latin typeface="Trebuchet MS"/>
                <a:cs typeface="Trebuchet MS"/>
              </a:rPr>
              <a:t>tail.</a:t>
            </a:r>
            <a:endParaRPr sz="1600">
              <a:latin typeface="Trebuchet MS"/>
              <a:cs typeface="Trebuchet MS"/>
            </a:endParaRPr>
          </a:p>
          <a:p>
            <a:pPr marL="534035" indent="-288925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33400" algn="l"/>
                <a:tab pos="534670" algn="l"/>
                <a:tab pos="2052955" algn="l"/>
              </a:tabLst>
            </a:pPr>
            <a:r>
              <a:rPr sz="1600" spc="-130" dirty="0">
                <a:latin typeface="Trebuchet MS"/>
                <a:cs typeface="Trebuchet MS"/>
              </a:rPr>
              <a:t>Peter,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is</a:t>
            </a:r>
            <a:r>
              <a:rPr sz="1600" u="sng" spc="-3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90" dirty="0">
                <a:latin typeface="Trebuchet MS"/>
                <a:cs typeface="Trebuchet MS"/>
              </a:rPr>
              <a:t>father </a:t>
            </a:r>
            <a:r>
              <a:rPr sz="1600" spc="-85" dirty="0">
                <a:latin typeface="Trebuchet MS"/>
                <a:cs typeface="Trebuchet MS"/>
              </a:rPr>
              <a:t>at </a:t>
            </a:r>
            <a:r>
              <a:rPr sz="1600" spc="15" dirty="0">
                <a:latin typeface="Trebuchet MS"/>
                <a:cs typeface="Trebuchet MS"/>
              </a:rPr>
              <a:t>home?</a:t>
            </a:r>
            <a:endParaRPr sz="1600">
              <a:latin typeface="Trebuchet MS"/>
              <a:cs typeface="Trebuchet MS"/>
            </a:endParaRPr>
          </a:p>
          <a:p>
            <a:pPr marL="534035" indent="-288925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33400" algn="l"/>
                <a:tab pos="534670" algn="l"/>
                <a:tab pos="2771775" algn="l"/>
              </a:tabLst>
            </a:pPr>
            <a:r>
              <a:rPr sz="1600" spc="-50" dirty="0">
                <a:latin typeface="Trebuchet MS"/>
                <a:cs typeface="Trebuchet MS"/>
              </a:rPr>
              <a:t>Rudy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is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-5" dirty="0">
                <a:latin typeface="Trebuchet MS"/>
                <a:cs typeface="Trebuchet MS"/>
              </a:rPr>
              <a:t>showing</a:t>
            </a:r>
            <a:r>
              <a:rPr sz="1600" u="sng" spc="-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10" dirty="0">
                <a:latin typeface="Trebuchet MS"/>
                <a:cs typeface="Trebuchet MS"/>
              </a:rPr>
              <a:t>stamps </a:t>
            </a:r>
            <a:r>
              <a:rPr sz="1600" spc="-110" dirty="0">
                <a:latin typeface="Trebuchet MS"/>
                <a:cs typeface="Trebuchet MS"/>
              </a:rPr>
              <a:t>to</a:t>
            </a:r>
            <a:r>
              <a:rPr sz="1600" spc="-165" dirty="0">
                <a:latin typeface="Trebuchet MS"/>
                <a:cs typeface="Trebuchet MS"/>
              </a:rPr>
              <a:t> </a:t>
            </a:r>
            <a:r>
              <a:rPr sz="1600" spc="-110" dirty="0">
                <a:latin typeface="Trebuchet MS"/>
                <a:cs typeface="Trebuchet MS"/>
              </a:rPr>
              <a:t>Ali.</a:t>
            </a:r>
            <a:endParaRPr sz="1600">
              <a:latin typeface="Trebuchet MS"/>
              <a:cs typeface="Trebuchet MS"/>
            </a:endParaRPr>
          </a:p>
          <a:p>
            <a:pPr marL="534035" indent="-288925">
              <a:lnSpc>
                <a:spcPct val="100000"/>
              </a:lnSpc>
              <a:spcBef>
                <a:spcPts val="560"/>
              </a:spcBef>
              <a:buAutoNum type="arabicPlain"/>
              <a:tabLst>
                <a:tab pos="533400" algn="l"/>
                <a:tab pos="534670" algn="l"/>
                <a:tab pos="2521585" algn="l"/>
              </a:tabLst>
            </a:pPr>
            <a:r>
              <a:rPr sz="1600" spc="-120" dirty="0">
                <a:latin typeface="Trebuchet MS"/>
                <a:cs typeface="Trebuchet MS"/>
              </a:rPr>
              <a:t>I </a:t>
            </a:r>
            <a:r>
              <a:rPr sz="1600" spc="25" dirty="0">
                <a:latin typeface="Trebuchet MS"/>
                <a:cs typeface="Trebuchet MS"/>
              </a:rPr>
              <a:t>am</a:t>
            </a:r>
            <a:r>
              <a:rPr sz="1600" spc="-40" dirty="0">
                <a:latin typeface="Trebuchet MS"/>
                <a:cs typeface="Trebuchet MS"/>
              </a:rPr>
              <a:t> </a:t>
            </a:r>
            <a:r>
              <a:rPr sz="1600" spc="5" dirty="0">
                <a:latin typeface="Trebuchet MS"/>
                <a:cs typeface="Trebuchet MS"/>
              </a:rPr>
              <a:t>going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-110" dirty="0">
                <a:latin typeface="Trebuchet MS"/>
                <a:cs typeface="Trebuchet MS"/>
              </a:rPr>
              <a:t>to</a:t>
            </a:r>
            <a:r>
              <a:rPr sz="1600" u="sng" spc="-1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aunt’s </a:t>
            </a:r>
            <a:r>
              <a:rPr sz="1600" spc="-5" dirty="0">
                <a:latin typeface="Trebuchet MS"/>
                <a:cs typeface="Trebuchet MS"/>
              </a:rPr>
              <a:t>house </a:t>
            </a:r>
            <a:r>
              <a:rPr sz="1600" spc="-75" dirty="0">
                <a:latin typeface="Trebuchet MS"/>
                <a:cs typeface="Trebuchet MS"/>
              </a:rPr>
              <a:t>this</a:t>
            </a:r>
            <a:r>
              <a:rPr sz="1600" spc="-170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evening.</a:t>
            </a:r>
            <a:endParaRPr sz="1600">
              <a:latin typeface="Trebuchet MS"/>
              <a:cs typeface="Trebuchet MS"/>
            </a:endParaRPr>
          </a:p>
          <a:p>
            <a:pPr marL="534035" indent="-288925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33400" algn="l"/>
                <a:tab pos="534670" algn="l"/>
                <a:tab pos="2787650" algn="l"/>
              </a:tabLst>
            </a:pPr>
            <a:r>
              <a:rPr sz="1600" spc="-50" dirty="0">
                <a:latin typeface="Trebuchet MS"/>
                <a:cs typeface="Trebuchet MS"/>
              </a:rPr>
              <a:t>We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-15" dirty="0">
                <a:latin typeface="Trebuchet MS"/>
                <a:cs typeface="Trebuchet MS"/>
              </a:rPr>
              <a:t>always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keep</a:t>
            </a:r>
            <a:r>
              <a:rPr sz="1600" u="sng" spc="-4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20" dirty="0">
                <a:latin typeface="Trebuchet MS"/>
                <a:cs typeface="Trebuchet MS"/>
              </a:rPr>
              <a:t>classroom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clean.</a:t>
            </a:r>
            <a:endParaRPr sz="1600">
              <a:latin typeface="Trebuchet MS"/>
              <a:cs typeface="Trebuchet MS"/>
            </a:endParaRPr>
          </a:p>
          <a:p>
            <a:pPr marL="534035" indent="-288925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33400" algn="l"/>
                <a:tab pos="534670" algn="l"/>
                <a:tab pos="3938270" algn="l"/>
              </a:tabLst>
            </a:pPr>
            <a:r>
              <a:rPr sz="1600" spc="-75" dirty="0">
                <a:latin typeface="Trebuchet MS"/>
                <a:cs typeface="Trebuchet MS"/>
              </a:rPr>
              <a:t>Children,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have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you</a:t>
            </a:r>
            <a:r>
              <a:rPr sz="1600" spc="-85" dirty="0">
                <a:latin typeface="Trebuchet MS"/>
                <a:cs typeface="Trebuchet MS"/>
              </a:rPr>
              <a:t> all </a:t>
            </a:r>
            <a:r>
              <a:rPr sz="1600" spc="-60" dirty="0">
                <a:latin typeface="Trebuchet MS"/>
                <a:cs typeface="Trebuchet MS"/>
              </a:rPr>
              <a:t>finished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1600" u="sng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	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15" dirty="0">
                <a:latin typeface="Trebuchet MS"/>
                <a:cs typeface="Trebuchet MS"/>
              </a:rPr>
              <a:t>homework?</a:t>
            </a:r>
            <a:endParaRPr sz="1600">
              <a:latin typeface="Trebuchet MS"/>
              <a:cs typeface="Trebuchet MS"/>
            </a:endParaRPr>
          </a:p>
          <a:p>
            <a:pPr marL="534035" indent="-288925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33400" algn="l"/>
                <a:tab pos="534670" algn="l"/>
                <a:tab pos="3533140" algn="l"/>
              </a:tabLst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70" dirty="0">
                <a:latin typeface="Trebuchet MS"/>
                <a:cs typeface="Trebuchet MS"/>
              </a:rPr>
              <a:t>children </a:t>
            </a:r>
            <a:r>
              <a:rPr sz="1600" spc="-40" dirty="0">
                <a:latin typeface="Trebuchet MS"/>
                <a:cs typeface="Trebuchet MS"/>
              </a:rPr>
              <a:t>are</a:t>
            </a:r>
            <a:r>
              <a:rPr sz="1600" spc="-45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proud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of</a:t>
            </a:r>
            <a:r>
              <a:rPr sz="1600" u="sng" spc="-9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55" dirty="0">
                <a:latin typeface="Trebuchet MS"/>
                <a:cs typeface="Trebuchet MS"/>
              </a:rPr>
              <a:t>school.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ts val="2360"/>
              </a:lnSpc>
              <a:spcBef>
                <a:spcPts val="935"/>
              </a:spcBef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r>
              <a:rPr sz="2000" spc="-11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00ADEF"/>
                </a:solidFill>
                <a:latin typeface="Trebuchet MS"/>
                <a:cs typeface="Trebuchet MS"/>
              </a:rPr>
              <a:t>6</a:t>
            </a:r>
            <a:endParaRPr sz="2000">
              <a:latin typeface="Trebuchet MS"/>
              <a:cs typeface="Trebuchet MS"/>
            </a:endParaRPr>
          </a:p>
          <a:p>
            <a:pPr marL="20955" marR="37465">
              <a:lnSpc>
                <a:spcPts val="1920"/>
              </a:lnSpc>
              <a:spcBef>
                <a:spcPts val="25"/>
              </a:spcBef>
            </a:pPr>
            <a:r>
              <a:rPr sz="1600" b="1" spc="-30" dirty="0">
                <a:latin typeface="Trebuchet MS"/>
                <a:cs typeface="Trebuchet MS"/>
              </a:rPr>
              <a:t>Choose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105" dirty="0">
                <a:latin typeface="Trebuchet MS"/>
                <a:cs typeface="Trebuchet MS"/>
              </a:rPr>
              <a:t>correct </a:t>
            </a:r>
            <a:r>
              <a:rPr sz="1600" b="1" i="1" spc="-110" dirty="0">
                <a:latin typeface="Trebuchet MS"/>
                <a:cs typeface="Trebuchet MS"/>
              </a:rPr>
              <a:t>interrogative </a:t>
            </a:r>
            <a:r>
              <a:rPr sz="1600" b="1" i="1" spc="-105" dirty="0">
                <a:latin typeface="Trebuchet MS"/>
                <a:cs typeface="Trebuchet MS"/>
              </a:rPr>
              <a:t>adjectives </a:t>
            </a:r>
            <a:r>
              <a:rPr sz="1600" b="1" spc="-85" dirty="0">
                <a:latin typeface="Trebuchet MS"/>
                <a:cs typeface="Trebuchet MS"/>
              </a:rPr>
              <a:t>from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40" dirty="0">
                <a:latin typeface="Trebuchet MS"/>
                <a:cs typeface="Trebuchet MS"/>
              </a:rPr>
              <a:t>box  </a:t>
            </a:r>
            <a:r>
              <a:rPr sz="1600" b="1" spc="-90" dirty="0">
                <a:latin typeface="Trebuchet MS"/>
                <a:cs typeface="Trebuchet MS"/>
              </a:rPr>
              <a:t>to </a:t>
            </a:r>
            <a:r>
              <a:rPr sz="1600" b="1" spc="-120" dirty="0">
                <a:latin typeface="Trebuchet MS"/>
                <a:cs typeface="Trebuchet MS"/>
              </a:rPr>
              <a:t>fill </a:t>
            </a:r>
            <a:r>
              <a:rPr sz="1600" b="1" spc="-90" dirty="0">
                <a:latin typeface="Trebuchet MS"/>
                <a:cs typeface="Trebuchet MS"/>
              </a:rPr>
              <a:t>in </a:t>
            </a:r>
            <a:r>
              <a:rPr sz="1600" b="1" spc="-95" dirty="0">
                <a:latin typeface="Trebuchet MS"/>
                <a:cs typeface="Trebuchet MS"/>
              </a:rPr>
              <a:t>the</a:t>
            </a:r>
            <a:r>
              <a:rPr sz="1600" b="1" spc="75" dirty="0">
                <a:latin typeface="Trebuchet MS"/>
                <a:cs typeface="Trebuchet MS"/>
              </a:rPr>
              <a:t> </a:t>
            </a:r>
            <a:r>
              <a:rPr sz="1600" b="1" spc="-55" dirty="0">
                <a:latin typeface="Trebuchet MS"/>
                <a:cs typeface="Trebuchet MS"/>
              </a:rPr>
              <a:t>blanks.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00">
              <a:latin typeface="Trebuchet MS"/>
              <a:cs typeface="Trebuchet MS"/>
            </a:endParaRPr>
          </a:p>
          <a:p>
            <a:pPr marR="13970" algn="ctr">
              <a:lnSpc>
                <a:spcPct val="100000"/>
              </a:lnSpc>
              <a:tabLst>
                <a:tab pos="1187450" algn="l"/>
                <a:tab pos="2411095" algn="l"/>
              </a:tabLst>
            </a:pPr>
            <a:r>
              <a:rPr sz="1400" spc="-45" dirty="0">
                <a:latin typeface="Trebuchet MS"/>
                <a:cs typeface="Trebuchet MS"/>
              </a:rPr>
              <a:t>what	which	</a:t>
            </a:r>
            <a:r>
              <a:rPr sz="1400" dirty="0">
                <a:latin typeface="Trebuchet MS"/>
                <a:cs typeface="Trebuchet MS"/>
              </a:rPr>
              <a:t>whose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Trebuchet MS"/>
              <a:cs typeface="Trebuchet MS"/>
            </a:endParaRPr>
          </a:p>
          <a:p>
            <a:pPr marL="534035" indent="-288925">
              <a:lnSpc>
                <a:spcPct val="100000"/>
              </a:lnSpc>
              <a:buAutoNum type="arabicPlain"/>
              <a:tabLst>
                <a:tab pos="533400" algn="l"/>
                <a:tab pos="534670" algn="l"/>
                <a:tab pos="1346200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kind </a:t>
            </a:r>
            <a:r>
              <a:rPr sz="1600" spc="-90" dirty="0">
                <a:latin typeface="Trebuchet MS"/>
                <a:cs typeface="Trebuchet MS"/>
              </a:rPr>
              <a:t>of </a:t>
            </a:r>
            <a:r>
              <a:rPr sz="1600" spc="-35" dirty="0">
                <a:latin typeface="Trebuchet MS"/>
                <a:cs typeface="Trebuchet MS"/>
              </a:rPr>
              <a:t>animal is</a:t>
            </a:r>
            <a:r>
              <a:rPr sz="1600" spc="-165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that?</a:t>
            </a:r>
            <a:endParaRPr sz="1600">
              <a:latin typeface="Trebuchet MS"/>
              <a:cs typeface="Trebuchet MS"/>
            </a:endParaRPr>
          </a:p>
          <a:p>
            <a:pPr marL="534035" indent="-288925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33400" algn="l"/>
                <a:tab pos="534670" algn="l"/>
                <a:tab pos="1346200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runner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170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winner?</a:t>
            </a:r>
            <a:endParaRPr sz="1600">
              <a:latin typeface="Trebuchet MS"/>
              <a:cs typeface="Trebuchet MS"/>
            </a:endParaRPr>
          </a:p>
          <a:p>
            <a:pPr marL="534035" indent="-288925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33400" algn="l"/>
                <a:tab pos="534670" algn="l"/>
                <a:tab pos="1346200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140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matter?</a:t>
            </a:r>
            <a:endParaRPr sz="1600">
              <a:latin typeface="Trebuchet MS"/>
              <a:cs typeface="Trebuchet MS"/>
            </a:endParaRPr>
          </a:p>
          <a:p>
            <a:pPr marL="534035" indent="-288925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33400" algn="l"/>
                <a:tab pos="534670" algn="l"/>
                <a:tab pos="1346200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15" dirty="0">
                <a:latin typeface="Trebuchet MS"/>
                <a:cs typeface="Trebuchet MS"/>
              </a:rPr>
              <a:t>desk </a:t>
            </a:r>
            <a:r>
              <a:rPr sz="1600" spc="-35" dirty="0">
                <a:latin typeface="Trebuchet MS"/>
                <a:cs typeface="Trebuchet MS"/>
              </a:rPr>
              <a:t>is</a:t>
            </a:r>
            <a:r>
              <a:rPr sz="1600" spc="-160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this?</a:t>
            </a:r>
            <a:endParaRPr sz="1600">
              <a:latin typeface="Trebuchet MS"/>
              <a:cs typeface="Trebuchet MS"/>
            </a:endParaRPr>
          </a:p>
          <a:p>
            <a:pPr marL="534035" indent="-288925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33400" algn="l"/>
                <a:tab pos="534670" algn="l"/>
                <a:tab pos="1346200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handphone </a:t>
            </a:r>
            <a:r>
              <a:rPr sz="1600" spc="-35" dirty="0">
                <a:latin typeface="Trebuchet MS"/>
                <a:cs typeface="Trebuchet MS"/>
              </a:rPr>
              <a:t>is</a:t>
            </a:r>
            <a:r>
              <a:rPr sz="1600" spc="-165" dirty="0">
                <a:latin typeface="Trebuchet MS"/>
                <a:cs typeface="Trebuchet MS"/>
              </a:rPr>
              <a:t> </a:t>
            </a:r>
            <a:r>
              <a:rPr sz="1600" spc="-15" dirty="0">
                <a:latin typeface="Trebuchet MS"/>
                <a:cs typeface="Trebuchet MS"/>
              </a:rPr>
              <a:t>ringing?</a:t>
            </a:r>
            <a:endParaRPr sz="1600">
              <a:latin typeface="Trebuchet MS"/>
              <a:cs typeface="Trebuchet MS"/>
            </a:endParaRPr>
          </a:p>
          <a:p>
            <a:pPr marL="534035" indent="-288925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33400" algn="l"/>
                <a:tab pos="534670" algn="l"/>
                <a:tab pos="1346200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55" dirty="0">
                <a:latin typeface="Trebuchet MS"/>
                <a:cs typeface="Trebuchet MS"/>
              </a:rPr>
              <a:t>your</a:t>
            </a:r>
            <a:r>
              <a:rPr sz="1600" spc="-140" dirty="0">
                <a:latin typeface="Trebuchet MS"/>
                <a:cs typeface="Trebuchet MS"/>
              </a:rPr>
              <a:t> </a:t>
            </a:r>
            <a:r>
              <a:rPr sz="1600" spc="20" dirty="0">
                <a:latin typeface="Trebuchet MS"/>
                <a:cs typeface="Trebuchet MS"/>
              </a:rPr>
              <a:t>name?</a:t>
            </a:r>
            <a:endParaRPr sz="1600">
              <a:latin typeface="Trebuchet MS"/>
              <a:cs typeface="Trebuchet MS"/>
            </a:endParaRPr>
          </a:p>
          <a:p>
            <a:pPr marL="534035" indent="-288925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33400" algn="l"/>
                <a:tab pos="534670" algn="l"/>
                <a:tab pos="1346200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twin </a:t>
            </a:r>
            <a:r>
              <a:rPr sz="1600" spc="-35" dirty="0">
                <a:latin typeface="Trebuchet MS"/>
                <a:cs typeface="Trebuchet MS"/>
              </a:rPr>
              <a:t>is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taller?</a:t>
            </a:r>
            <a:endParaRPr sz="1600">
              <a:latin typeface="Trebuchet MS"/>
              <a:cs typeface="Trebuchet MS"/>
            </a:endParaRPr>
          </a:p>
          <a:p>
            <a:pPr marL="534035" indent="-288925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33400" algn="l"/>
                <a:tab pos="534670" algn="l"/>
                <a:tab pos="1346200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5" dirty="0">
                <a:latin typeface="Trebuchet MS"/>
                <a:cs typeface="Trebuchet MS"/>
              </a:rPr>
              <a:t>hand </a:t>
            </a:r>
            <a:r>
              <a:rPr sz="1600" spc="-35" dirty="0">
                <a:latin typeface="Trebuchet MS"/>
                <a:cs typeface="Trebuchet MS"/>
              </a:rPr>
              <a:t>is holding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280" dirty="0">
                <a:latin typeface="Trebuchet MS"/>
                <a:cs typeface="Trebuchet MS"/>
              </a:rPr>
              <a:t> </a:t>
            </a:r>
            <a:r>
              <a:rPr sz="1600" spc="-20" dirty="0">
                <a:latin typeface="Trebuchet MS"/>
                <a:cs typeface="Trebuchet MS"/>
              </a:rPr>
              <a:t>pebble?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88" name="object 588"/>
          <p:cNvSpPr txBox="1"/>
          <p:nvPr/>
        </p:nvSpPr>
        <p:spPr>
          <a:xfrm>
            <a:off x="1553235" y="1586560"/>
            <a:ext cx="25272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Trebuchet MS"/>
                <a:cs typeface="Trebuchet MS"/>
              </a:rPr>
              <a:t>my  </a:t>
            </a:r>
            <a:r>
              <a:rPr sz="1400" spc="-85" dirty="0">
                <a:latin typeface="Trebuchet MS"/>
                <a:cs typeface="Trebuchet MS"/>
              </a:rPr>
              <a:t>its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89" name="object 589"/>
          <p:cNvSpPr txBox="1"/>
          <p:nvPr/>
        </p:nvSpPr>
        <p:spPr>
          <a:xfrm>
            <a:off x="2669641" y="1586560"/>
            <a:ext cx="273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Trebuchet MS"/>
                <a:cs typeface="Trebuchet MS"/>
              </a:rPr>
              <a:t>his  </a:t>
            </a:r>
            <a:r>
              <a:rPr sz="1400" spc="-40" dirty="0">
                <a:latin typeface="Trebuchet MS"/>
                <a:cs typeface="Trebuchet MS"/>
              </a:rPr>
              <a:t>our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90" name="object 590"/>
          <p:cNvSpPr txBox="1"/>
          <p:nvPr/>
        </p:nvSpPr>
        <p:spPr>
          <a:xfrm>
            <a:off x="3785336" y="1586560"/>
            <a:ext cx="13862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29030" algn="l"/>
              </a:tabLst>
            </a:pPr>
            <a:r>
              <a:rPr sz="1400" spc="-50" dirty="0">
                <a:latin typeface="Trebuchet MS"/>
                <a:cs typeface="Trebuchet MS"/>
              </a:rPr>
              <a:t>your	</a:t>
            </a:r>
            <a:r>
              <a:rPr sz="1400" spc="-55" dirty="0">
                <a:latin typeface="Trebuchet MS"/>
                <a:cs typeface="Trebuchet MS"/>
              </a:rPr>
              <a:t>her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400" spc="-95" dirty="0">
                <a:latin typeface="Trebuchet MS"/>
                <a:cs typeface="Trebuchet MS"/>
              </a:rPr>
              <a:t>their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8335" y="2520952"/>
            <a:ext cx="5833110" cy="6353175"/>
            <a:chOff x="648335" y="2520952"/>
            <a:chExt cx="5833110" cy="6353175"/>
          </a:xfrm>
        </p:grpSpPr>
        <p:sp>
          <p:nvSpPr>
            <p:cNvPr id="3" name="object 3"/>
            <p:cNvSpPr/>
            <p:nvPr/>
          </p:nvSpPr>
          <p:spPr>
            <a:xfrm>
              <a:off x="648335" y="5345430"/>
              <a:ext cx="1269999" cy="124079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1722" y="6487798"/>
              <a:ext cx="2618533" cy="238621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01903" y="4747261"/>
              <a:ext cx="2044342" cy="199580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330705" y="2520952"/>
              <a:ext cx="2150740" cy="234898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32725" y="3030230"/>
              <a:ext cx="1560738" cy="16674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04217" y="3035305"/>
              <a:ext cx="1491612" cy="157971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546100" y="1697989"/>
            <a:ext cx="5762625" cy="653415"/>
          </a:xfrm>
          <a:custGeom>
            <a:avLst/>
            <a:gdLst/>
            <a:ahLst/>
            <a:cxnLst/>
            <a:rect l="l" t="t" r="r" b="b"/>
            <a:pathLst>
              <a:path w="5762625" h="653414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539114"/>
                </a:lnTo>
                <a:lnTo>
                  <a:pt x="1785" y="605194"/>
                </a:lnTo>
                <a:lnTo>
                  <a:pt x="14287" y="639127"/>
                </a:lnTo>
                <a:lnTo>
                  <a:pt x="48220" y="651629"/>
                </a:lnTo>
                <a:lnTo>
                  <a:pt x="114300" y="653414"/>
                </a:lnTo>
                <a:lnTo>
                  <a:pt x="5648325" y="653414"/>
                </a:lnTo>
                <a:lnTo>
                  <a:pt x="5714404" y="651629"/>
                </a:lnTo>
                <a:lnTo>
                  <a:pt x="5748337" y="639127"/>
                </a:lnTo>
                <a:lnTo>
                  <a:pt x="5760839" y="605194"/>
                </a:lnTo>
                <a:lnTo>
                  <a:pt x="5762625" y="539114"/>
                </a:lnTo>
                <a:lnTo>
                  <a:pt x="5762625" y="114300"/>
                </a:lnTo>
                <a:lnTo>
                  <a:pt x="5760839" y="48220"/>
                </a:lnTo>
                <a:lnTo>
                  <a:pt x="5748337" y="14287"/>
                </a:lnTo>
                <a:lnTo>
                  <a:pt x="5714404" y="1785"/>
                </a:lnTo>
                <a:lnTo>
                  <a:pt x="5648325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59593" y="1701952"/>
            <a:ext cx="57359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marR="15367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latin typeface="Trebuchet MS"/>
                <a:cs typeface="Trebuchet MS"/>
              </a:rPr>
              <a:t>Most </a:t>
            </a:r>
            <a:r>
              <a:rPr sz="1800" b="1" spc="-80" dirty="0">
                <a:latin typeface="Trebuchet MS"/>
                <a:cs typeface="Trebuchet MS"/>
              </a:rPr>
              <a:t>verbs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b="1" spc="-70" dirty="0">
                <a:latin typeface="Trebuchet MS"/>
                <a:cs typeface="Trebuchet MS"/>
              </a:rPr>
              <a:t>action </a:t>
            </a:r>
            <a:r>
              <a:rPr sz="1800" b="1" spc="-80" dirty="0">
                <a:latin typeface="Trebuchet MS"/>
                <a:cs typeface="Trebuchet MS"/>
              </a:rPr>
              <a:t>words</a:t>
            </a:r>
            <a:r>
              <a:rPr sz="1800" spc="-80" dirty="0">
                <a:latin typeface="Trebuchet MS"/>
                <a:cs typeface="Trebuchet MS"/>
              </a:rPr>
              <a:t>. </a:t>
            </a:r>
            <a:r>
              <a:rPr sz="1800" spc="-100" dirty="0">
                <a:latin typeface="Trebuchet MS"/>
                <a:cs typeface="Trebuchet MS"/>
              </a:rPr>
              <a:t>They </a:t>
            </a:r>
            <a:r>
              <a:rPr sz="1800" spc="-155" dirty="0">
                <a:latin typeface="Trebuchet MS"/>
                <a:cs typeface="Trebuchet MS"/>
              </a:rPr>
              <a:t>tell </a:t>
            </a:r>
            <a:r>
              <a:rPr sz="1800" spc="-35" dirty="0">
                <a:latin typeface="Trebuchet MS"/>
                <a:cs typeface="Trebuchet MS"/>
              </a:rPr>
              <a:t>you </a:t>
            </a:r>
            <a:r>
              <a:rPr sz="1800" spc="-55" dirty="0">
                <a:latin typeface="Trebuchet MS"/>
                <a:cs typeface="Trebuchet MS"/>
              </a:rPr>
              <a:t>what</a:t>
            </a:r>
            <a:r>
              <a:rPr sz="1800" spc="-254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people,  </a:t>
            </a:r>
            <a:r>
              <a:rPr sz="1800" spc="-20" dirty="0">
                <a:latin typeface="Trebuchet MS"/>
                <a:cs typeface="Trebuchet MS"/>
              </a:rPr>
              <a:t>animals </a:t>
            </a:r>
            <a:r>
              <a:rPr sz="1800" spc="-70" dirty="0">
                <a:latin typeface="Trebuchet MS"/>
                <a:cs typeface="Trebuchet MS"/>
              </a:rPr>
              <a:t>or </a:t>
            </a:r>
            <a:r>
              <a:rPr sz="1800" spc="-45" dirty="0">
                <a:latin typeface="Trebuchet MS"/>
                <a:cs typeface="Trebuchet MS"/>
              </a:rPr>
              <a:t>things are</a:t>
            </a:r>
            <a:r>
              <a:rPr sz="1800" spc="-250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doing.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640368" y="5354547"/>
            <a:ext cx="1642110" cy="3465829"/>
            <a:chOff x="4640368" y="5354547"/>
            <a:chExt cx="1642110" cy="3465829"/>
          </a:xfrm>
        </p:grpSpPr>
        <p:sp>
          <p:nvSpPr>
            <p:cNvPr id="12" name="object 12"/>
            <p:cNvSpPr/>
            <p:nvPr/>
          </p:nvSpPr>
          <p:spPr>
            <a:xfrm>
              <a:off x="4640368" y="5354547"/>
              <a:ext cx="1642110" cy="3465829"/>
            </a:xfrm>
            <a:custGeom>
              <a:avLst/>
              <a:gdLst/>
              <a:ahLst/>
              <a:cxnLst/>
              <a:rect l="l" t="t" r="r" b="b"/>
              <a:pathLst>
                <a:path w="1642110" h="3465829">
                  <a:moveTo>
                    <a:pt x="1641686" y="3465602"/>
                  </a:moveTo>
                  <a:lnTo>
                    <a:pt x="0" y="3465602"/>
                  </a:lnTo>
                  <a:lnTo>
                    <a:pt x="0" y="220001"/>
                  </a:lnTo>
                  <a:lnTo>
                    <a:pt x="5578" y="169553"/>
                  </a:lnTo>
                  <a:lnTo>
                    <a:pt x="21468" y="123245"/>
                  </a:lnTo>
                  <a:lnTo>
                    <a:pt x="46402" y="82397"/>
                  </a:lnTo>
                  <a:lnTo>
                    <a:pt x="79112" y="48328"/>
                  </a:lnTo>
                  <a:lnTo>
                    <a:pt x="118332" y="22359"/>
                  </a:lnTo>
                  <a:lnTo>
                    <a:pt x="162793" y="5809"/>
                  </a:lnTo>
                  <a:lnTo>
                    <a:pt x="211227" y="0"/>
                  </a:lnTo>
                  <a:lnTo>
                    <a:pt x="1126792" y="0"/>
                  </a:lnTo>
                  <a:lnTo>
                    <a:pt x="1175227" y="5809"/>
                  </a:lnTo>
                  <a:lnTo>
                    <a:pt x="1219690" y="22359"/>
                  </a:lnTo>
                  <a:lnTo>
                    <a:pt x="1258912" y="48328"/>
                  </a:lnTo>
                  <a:lnTo>
                    <a:pt x="1291625" y="82397"/>
                  </a:lnTo>
                  <a:lnTo>
                    <a:pt x="1316562" y="123245"/>
                  </a:lnTo>
                  <a:lnTo>
                    <a:pt x="1332453" y="169553"/>
                  </a:lnTo>
                  <a:lnTo>
                    <a:pt x="1338033" y="220001"/>
                  </a:lnTo>
                  <a:lnTo>
                    <a:pt x="1338033" y="311745"/>
                  </a:lnTo>
                  <a:lnTo>
                    <a:pt x="1337867" y="320396"/>
                  </a:lnTo>
                  <a:lnTo>
                    <a:pt x="1641686" y="320396"/>
                  </a:lnTo>
                  <a:lnTo>
                    <a:pt x="1641686" y="3465602"/>
                  </a:lnTo>
                  <a:close/>
                </a:path>
              </a:pathLst>
            </a:custGeom>
            <a:solidFill>
              <a:srgbClr val="F6F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44953" y="5358555"/>
              <a:ext cx="1637664" cy="3462020"/>
            </a:xfrm>
            <a:custGeom>
              <a:avLst/>
              <a:gdLst/>
              <a:ahLst/>
              <a:cxnLst/>
              <a:rect l="l" t="t" r="r" b="b"/>
              <a:pathLst>
                <a:path w="1637664" h="3462020">
                  <a:moveTo>
                    <a:pt x="1637101" y="3461595"/>
                  </a:moveTo>
                  <a:lnTo>
                    <a:pt x="0" y="3461595"/>
                  </a:lnTo>
                  <a:lnTo>
                    <a:pt x="0" y="220001"/>
                  </a:lnTo>
                  <a:lnTo>
                    <a:pt x="5579" y="169557"/>
                  </a:lnTo>
                  <a:lnTo>
                    <a:pt x="21470" y="123251"/>
                  </a:lnTo>
                  <a:lnTo>
                    <a:pt x="46407" y="82402"/>
                  </a:lnTo>
                  <a:lnTo>
                    <a:pt x="79120" y="48332"/>
                  </a:lnTo>
                  <a:lnTo>
                    <a:pt x="118342" y="22361"/>
                  </a:lnTo>
                  <a:lnTo>
                    <a:pt x="162805" y="5810"/>
                  </a:lnTo>
                  <a:lnTo>
                    <a:pt x="211240" y="0"/>
                  </a:lnTo>
                  <a:lnTo>
                    <a:pt x="1126805" y="0"/>
                  </a:lnTo>
                  <a:lnTo>
                    <a:pt x="1175239" y="5810"/>
                  </a:lnTo>
                  <a:lnTo>
                    <a:pt x="1219700" y="22361"/>
                  </a:lnTo>
                  <a:lnTo>
                    <a:pt x="1258920" y="48332"/>
                  </a:lnTo>
                  <a:lnTo>
                    <a:pt x="1291630" y="82402"/>
                  </a:lnTo>
                  <a:lnTo>
                    <a:pt x="1316564" y="123251"/>
                  </a:lnTo>
                  <a:lnTo>
                    <a:pt x="1332454" y="169557"/>
                  </a:lnTo>
                  <a:lnTo>
                    <a:pt x="1338033" y="220001"/>
                  </a:lnTo>
                  <a:lnTo>
                    <a:pt x="1338033" y="311745"/>
                  </a:lnTo>
                  <a:lnTo>
                    <a:pt x="1337880" y="320409"/>
                  </a:lnTo>
                  <a:lnTo>
                    <a:pt x="1637101" y="320409"/>
                  </a:lnTo>
                  <a:lnTo>
                    <a:pt x="1637101" y="3461595"/>
                  </a:lnTo>
                  <a:close/>
                </a:path>
              </a:pathLst>
            </a:custGeom>
            <a:solidFill>
              <a:srgbClr val="EE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649552" y="5362575"/>
              <a:ext cx="1632585" cy="3457575"/>
            </a:xfrm>
            <a:custGeom>
              <a:avLst/>
              <a:gdLst/>
              <a:ahLst/>
              <a:cxnLst/>
              <a:rect l="l" t="t" r="r" b="b"/>
              <a:pathLst>
                <a:path w="1632585" h="3457575">
                  <a:moveTo>
                    <a:pt x="1632503" y="3457574"/>
                  </a:moveTo>
                  <a:lnTo>
                    <a:pt x="0" y="3457574"/>
                  </a:lnTo>
                  <a:lnTo>
                    <a:pt x="0" y="220001"/>
                  </a:lnTo>
                  <a:lnTo>
                    <a:pt x="5579" y="169557"/>
                  </a:lnTo>
                  <a:lnTo>
                    <a:pt x="21470" y="123251"/>
                  </a:lnTo>
                  <a:lnTo>
                    <a:pt x="46407" y="82402"/>
                  </a:lnTo>
                  <a:lnTo>
                    <a:pt x="79120" y="48332"/>
                  </a:lnTo>
                  <a:lnTo>
                    <a:pt x="118342" y="22361"/>
                  </a:lnTo>
                  <a:lnTo>
                    <a:pt x="162805" y="5810"/>
                  </a:lnTo>
                  <a:lnTo>
                    <a:pt x="211240" y="0"/>
                  </a:lnTo>
                  <a:lnTo>
                    <a:pt x="1126792" y="0"/>
                  </a:lnTo>
                  <a:lnTo>
                    <a:pt x="1175227" y="5810"/>
                  </a:lnTo>
                  <a:lnTo>
                    <a:pt x="1219690" y="22361"/>
                  </a:lnTo>
                  <a:lnTo>
                    <a:pt x="1258912" y="48332"/>
                  </a:lnTo>
                  <a:lnTo>
                    <a:pt x="1291625" y="82402"/>
                  </a:lnTo>
                  <a:lnTo>
                    <a:pt x="1316562" y="123251"/>
                  </a:lnTo>
                  <a:lnTo>
                    <a:pt x="1332453" y="169557"/>
                  </a:lnTo>
                  <a:lnTo>
                    <a:pt x="1338033" y="220001"/>
                  </a:lnTo>
                  <a:lnTo>
                    <a:pt x="1338033" y="311745"/>
                  </a:lnTo>
                  <a:lnTo>
                    <a:pt x="1337867" y="320409"/>
                  </a:lnTo>
                  <a:lnTo>
                    <a:pt x="1632503" y="320409"/>
                  </a:lnTo>
                  <a:lnTo>
                    <a:pt x="1632503" y="3457574"/>
                  </a:lnTo>
                  <a:close/>
                </a:path>
                <a:path w="1632585" h="3457575">
                  <a:moveTo>
                    <a:pt x="1632503" y="320409"/>
                  </a:moveTo>
                  <a:lnTo>
                    <a:pt x="1337867" y="320409"/>
                  </a:lnTo>
                  <a:lnTo>
                    <a:pt x="1632503" y="320407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654150" y="5366596"/>
              <a:ext cx="1628139" cy="3453765"/>
            </a:xfrm>
            <a:custGeom>
              <a:avLst/>
              <a:gdLst/>
              <a:ahLst/>
              <a:cxnLst/>
              <a:rect l="l" t="t" r="r" b="b"/>
              <a:pathLst>
                <a:path w="1628139" h="3453765">
                  <a:moveTo>
                    <a:pt x="1627904" y="3453554"/>
                  </a:moveTo>
                  <a:lnTo>
                    <a:pt x="0" y="3453554"/>
                  </a:lnTo>
                  <a:lnTo>
                    <a:pt x="0" y="220001"/>
                  </a:lnTo>
                  <a:lnTo>
                    <a:pt x="5578" y="169557"/>
                  </a:lnTo>
                  <a:lnTo>
                    <a:pt x="21468" y="123251"/>
                  </a:lnTo>
                  <a:lnTo>
                    <a:pt x="46402" y="82402"/>
                  </a:lnTo>
                  <a:lnTo>
                    <a:pt x="79112" y="48332"/>
                  </a:lnTo>
                  <a:lnTo>
                    <a:pt x="118332" y="22361"/>
                  </a:lnTo>
                  <a:lnTo>
                    <a:pt x="162793" y="5810"/>
                  </a:lnTo>
                  <a:lnTo>
                    <a:pt x="211227" y="0"/>
                  </a:lnTo>
                  <a:lnTo>
                    <a:pt x="1126792" y="0"/>
                  </a:lnTo>
                  <a:lnTo>
                    <a:pt x="1175227" y="5810"/>
                  </a:lnTo>
                  <a:lnTo>
                    <a:pt x="1219690" y="22361"/>
                  </a:lnTo>
                  <a:lnTo>
                    <a:pt x="1258912" y="48332"/>
                  </a:lnTo>
                  <a:lnTo>
                    <a:pt x="1291625" y="82402"/>
                  </a:lnTo>
                  <a:lnTo>
                    <a:pt x="1316562" y="123251"/>
                  </a:lnTo>
                  <a:lnTo>
                    <a:pt x="1332453" y="169557"/>
                  </a:lnTo>
                  <a:lnTo>
                    <a:pt x="1338033" y="220001"/>
                  </a:lnTo>
                  <a:lnTo>
                    <a:pt x="1338033" y="311745"/>
                  </a:lnTo>
                  <a:lnTo>
                    <a:pt x="1337867" y="320396"/>
                  </a:lnTo>
                  <a:lnTo>
                    <a:pt x="1627904" y="320396"/>
                  </a:lnTo>
                  <a:lnTo>
                    <a:pt x="1627904" y="3453554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658735" y="5370603"/>
              <a:ext cx="1623695" cy="3449954"/>
            </a:xfrm>
            <a:custGeom>
              <a:avLst/>
              <a:gdLst/>
              <a:ahLst/>
              <a:cxnLst/>
              <a:rect l="l" t="t" r="r" b="b"/>
              <a:pathLst>
                <a:path w="1623695" h="3449954">
                  <a:moveTo>
                    <a:pt x="1623319" y="3449546"/>
                  </a:moveTo>
                  <a:lnTo>
                    <a:pt x="0" y="3449546"/>
                  </a:lnTo>
                  <a:lnTo>
                    <a:pt x="0" y="220014"/>
                  </a:lnTo>
                  <a:lnTo>
                    <a:pt x="5579" y="169565"/>
                  </a:lnTo>
                  <a:lnTo>
                    <a:pt x="21470" y="123255"/>
                  </a:lnTo>
                  <a:lnTo>
                    <a:pt x="46407" y="82404"/>
                  </a:lnTo>
                  <a:lnTo>
                    <a:pt x="79120" y="48333"/>
                  </a:lnTo>
                  <a:lnTo>
                    <a:pt x="118342" y="22361"/>
                  </a:lnTo>
                  <a:lnTo>
                    <a:pt x="162805" y="5810"/>
                  </a:lnTo>
                  <a:lnTo>
                    <a:pt x="211240" y="0"/>
                  </a:lnTo>
                  <a:lnTo>
                    <a:pt x="1126792" y="0"/>
                  </a:lnTo>
                  <a:lnTo>
                    <a:pt x="1175231" y="5810"/>
                  </a:lnTo>
                  <a:lnTo>
                    <a:pt x="1219695" y="22361"/>
                  </a:lnTo>
                  <a:lnTo>
                    <a:pt x="1258917" y="48333"/>
                  </a:lnTo>
                  <a:lnTo>
                    <a:pt x="1291629" y="82404"/>
                  </a:lnTo>
                  <a:lnTo>
                    <a:pt x="1316564" y="123255"/>
                  </a:lnTo>
                  <a:lnTo>
                    <a:pt x="1332454" y="169565"/>
                  </a:lnTo>
                  <a:lnTo>
                    <a:pt x="1338033" y="220014"/>
                  </a:lnTo>
                  <a:lnTo>
                    <a:pt x="1338033" y="311757"/>
                  </a:lnTo>
                  <a:lnTo>
                    <a:pt x="1337880" y="320409"/>
                  </a:lnTo>
                  <a:lnTo>
                    <a:pt x="1623319" y="320409"/>
                  </a:lnTo>
                  <a:lnTo>
                    <a:pt x="1623319" y="3449546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663334" y="5374624"/>
              <a:ext cx="1619250" cy="3446145"/>
            </a:xfrm>
            <a:custGeom>
              <a:avLst/>
              <a:gdLst/>
              <a:ahLst/>
              <a:cxnLst/>
              <a:rect l="l" t="t" r="r" b="b"/>
              <a:pathLst>
                <a:path w="1619250" h="3446145">
                  <a:moveTo>
                    <a:pt x="1618720" y="3445526"/>
                  </a:moveTo>
                  <a:lnTo>
                    <a:pt x="0" y="3445526"/>
                  </a:lnTo>
                  <a:lnTo>
                    <a:pt x="0" y="220001"/>
                  </a:lnTo>
                  <a:lnTo>
                    <a:pt x="5579" y="169557"/>
                  </a:lnTo>
                  <a:lnTo>
                    <a:pt x="21470" y="123251"/>
                  </a:lnTo>
                  <a:lnTo>
                    <a:pt x="46407" y="82402"/>
                  </a:lnTo>
                  <a:lnTo>
                    <a:pt x="79120" y="48332"/>
                  </a:lnTo>
                  <a:lnTo>
                    <a:pt x="118342" y="22361"/>
                  </a:lnTo>
                  <a:lnTo>
                    <a:pt x="162805" y="5810"/>
                  </a:lnTo>
                  <a:lnTo>
                    <a:pt x="211240" y="0"/>
                  </a:lnTo>
                  <a:lnTo>
                    <a:pt x="1126792" y="0"/>
                  </a:lnTo>
                  <a:lnTo>
                    <a:pt x="1175227" y="5810"/>
                  </a:lnTo>
                  <a:lnTo>
                    <a:pt x="1219690" y="22361"/>
                  </a:lnTo>
                  <a:lnTo>
                    <a:pt x="1258912" y="48332"/>
                  </a:lnTo>
                  <a:lnTo>
                    <a:pt x="1291625" y="82402"/>
                  </a:lnTo>
                  <a:lnTo>
                    <a:pt x="1316562" y="123251"/>
                  </a:lnTo>
                  <a:lnTo>
                    <a:pt x="1332453" y="169557"/>
                  </a:lnTo>
                  <a:lnTo>
                    <a:pt x="1338033" y="220001"/>
                  </a:lnTo>
                  <a:lnTo>
                    <a:pt x="1338033" y="311745"/>
                  </a:lnTo>
                  <a:lnTo>
                    <a:pt x="1337867" y="320409"/>
                  </a:lnTo>
                  <a:lnTo>
                    <a:pt x="1618720" y="320409"/>
                  </a:lnTo>
                  <a:lnTo>
                    <a:pt x="1618720" y="3445526"/>
                  </a:lnTo>
                  <a:close/>
                </a:path>
                <a:path w="1619250" h="3446145">
                  <a:moveTo>
                    <a:pt x="1618720" y="320409"/>
                  </a:moveTo>
                  <a:lnTo>
                    <a:pt x="1337867" y="320409"/>
                  </a:lnTo>
                  <a:lnTo>
                    <a:pt x="1618720" y="320407"/>
                  </a:lnTo>
                  <a:close/>
                </a:path>
              </a:pathLst>
            </a:custGeom>
            <a:solidFill>
              <a:srgbClr val="D4EF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667932" y="5378644"/>
              <a:ext cx="1614170" cy="3441700"/>
            </a:xfrm>
            <a:custGeom>
              <a:avLst/>
              <a:gdLst/>
              <a:ahLst/>
              <a:cxnLst/>
              <a:rect l="l" t="t" r="r" b="b"/>
              <a:pathLst>
                <a:path w="1614170" h="3441700">
                  <a:moveTo>
                    <a:pt x="1614122" y="3441505"/>
                  </a:moveTo>
                  <a:lnTo>
                    <a:pt x="0" y="3441505"/>
                  </a:lnTo>
                  <a:lnTo>
                    <a:pt x="0" y="220001"/>
                  </a:lnTo>
                  <a:lnTo>
                    <a:pt x="5578" y="169557"/>
                  </a:lnTo>
                  <a:lnTo>
                    <a:pt x="21468" y="123251"/>
                  </a:lnTo>
                  <a:lnTo>
                    <a:pt x="46402" y="82402"/>
                  </a:lnTo>
                  <a:lnTo>
                    <a:pt x="79112" y="48332"/>
                  </a:lnTo>
                  <a:lnTo>
                    <a:pt x="118332" y="22361"/>
                  </a:lnTo>
                  <a:lnTo>
                    <a:pt x="162793" y="5810"/>
                  </a:lnTo>
                  <a:lnTo>
                    <a:pt x="211227" y="0"/>
                  </a:lnTo>
                  <a:lnTo>
                    <a:pt x="1126792" y="0"/>
                  </a:lnTo>
                  <a:lnTo>
                    <a:pt x="1175227" y="5810"/>
                  </a:lnTo>
                  <a:lnTo>
                    <a:pt x="1219690" y="22361"/>
                  </a:lnTo>
                  <a:lnTo>
                    <a:pt x="1258912" y="48332"/>
                  </a:lnTo>
                  <a:lnTo>
                    <a:pt x="1291625" y="82402"/>
                  </a:lnTo>
                  <a:lnTo>
                    <a:pt x="1316562" y="123251"/>
                  </a:lnTo>
                  <a:lnTo>
                    <a:pt x="1332453" y="169557"/>
                  </a:lnTo>
                  <a:lnTo>
                    <a:pt x="1338033" y="220001"/>
                  </a:lnTo>
                  <a:lnTo>
                    <a:pt x="1338033" y="311745"/>
                  </a:lnTo>
                  <a:lnTo>
                    <a:pt x="1337867" y="320409"/>
                  </a:lnTo>
                  <a:lnTo>
                    <a:pt x="1614122" y="320409"/>
                  </a:lnTo>
                  <a:lnTo>
                    <a:pt x="1614122" y="3441505"/>
                  </a:lnTo>
                  <a:close/>
                </a:path>
                <a:path w="1614170" h="3441700">
                  <a:moveTo>
                    <a:pt x="1614122" y="320409"/>
                  </a:moveTo>
                  <a:lnTo>
                    <a:pt x="1337867" y="320409"/>
                  </a:lnTo>
                  <a:lnTo>
                    <a:pt x="1614122" y="320407"/>
                  </a:lnTo>
                  <a:close/>
                </a:path>
              </a:pathLst>
            </a:custGeom>
            <a:solidFill>
              <a:srgbClr val="CD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672517" y="5382664"/>
              <a:ext cx="1609725" cy="3437890"/>
            </a:xfrm>
            <a:custGeom>
              <a:avLst/>
              <a:gdLst/>
              <a:ahLst/>
              <a:cxnLst/>
              <a:rect l="l" t="t" r="r" b="b"/>
              <a:pathLst>
                <a:path w="1609725" h="3437890">
                  <a:moveTo>
                    <a:pt x="1609537" y="3437485"/>
                  </a:moveTo>
                  <a:lnTo>
                    <a:pt x="0" y="3437485"/>
                  </a:lnTo>
                  <a:lnTo>
                    <a:pt x="0" y="220001"/>
                  </a:lnTo>
                  <a:lnTo>
                    <a:pt x="5579" y="169553"/>
                  </a:lnTo>
                  <a:lnTo>
                    <a:pt x="21470" y="123245"/>
                  </a:lnTo>
                  <a:lnTo>
                    <a:pt x="46407" y="82397"/>
                  </a:lnTo>
                  <a:lnTo>
                    <a:pt x="79120" y="48328"/>
                  </a:lnTo>
                  <a:lnTo>
                    <a:pt x="118342" y="22359"/>
                  </a:lnTo>
                  <a:lnTo>
                    <a:pt x="162805" y="5809"/>
                  </a:lnTo>
                  <a:lnTo>
                    <a:pt x="211240" y="0"/>
                  </a:lnTo>
                  <a:lnTo>
                    <a:pt x="1126805" y="0"/>
                  </a:lnTo>
                  <a:lnTo>
                    <a:pt x="1175239" y="5809"/>
                  </a:lnTo>
                  <a:lnTo>
                    <a:pt x="1219700" y="22359"/>
                  </a:lnTo>
                  <a:lnTo>
                    <a:pt x="1258920" y="48328"/>
                  </a:lnTo>
                  <a:lnTo>
                    <a:pt x="1291630" y="82397"/>
                  </a:lnTo>
                  <a:lnTo>
                    <a:pt x="1316564" y="123245"/>
                  </a:lnTo>
                  <a:lnTo>
                    <a:pt x="1332454" y="169553"/>
                  </a:lnTo>
                  <a:lnTo>
                    <a:pt x="1338033" y="220001"/>
                  </a:lnTo>
                  <a:lnTo>
                    <a:pt x="1338033" y="311745"/>
                  </a:lnTo>
                  <a:lnTo>
                    <a:pt x="1337880" y="320396"/>
                  </a:lnTo>
                  <a:lnTo>
                    <a:pt x="1609537" y="320396"/>
                  </a:lnTo>
                  <a:lnTo>
                    <a:pt x="1609537" y="3437485"/>
                  </a:lnTo>
                  <a:close/>
                </a:path>
              </a:pathLst>
            </a:custGeom>
            <a:solidFill>
              <a:srgbClr val="C7EA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677116" y="5386672"/>
              <a:ext cx="1605280" cy="3434079"/>
            </a:xfrm>
            <a:custGeom>
              <a:avLst/>
              <a:gdLst/>
              <a:ahLst/>
              <a:cxnLst/>
              <a:rect l="l" t="t" r="r" b="b"/>
              <a:pathLst>
                <a:path w="1605279" h="3434079">
                  <a:moveTo>
                    <a:pt x="1604938" y="3433477"/>
                  </a:moveTo>
                  <a:lnTo>
                    <a:pt x="0" y="3433477"/>
                  </a:lnTo>
                  <a:lnTo>
                    <a:pt x="0" y="220001"/>
                  </a:lnTo>
                  <a:lnTo>
                    <a:pt x="5579" y="169557"/>
                  </a:lnTo>
                  <a:lnTo>
                    <a:pt x="21470" y="123251"/>
                  </a:lnTo>
                  <a:lnTo>
                    <a:pt x="46407" y="82402"/>
                  </a:lnTo>
                  <a:lnTo>
                    <a:pt x="79120" y="48332"/>
                  </a:lnTo>
                  <a:lnTo>
                    <a:pt x="118342" y="22361"/>
                  </a:lnTo>
                  <a:lnTo>
                    <a:pt x="162805" y="5810"/>
                  </a:lnTo>
                  <a:lnTo>
                    <a:pt x="211240" y="0"/>
                  </a:lnTo>
                  <a:lnTo>
                    <a:pt x="1126792" y="0"/>
                  </a:lnTo>
                  <a:lnTo>
                    <a:pt x="1175227" y="5810"/>
                  </a:lnTo>
                  <a:lnTo>
                    <a:pt x="1219690" y="22361"/>
                  </a:lnTo>
                  <a:lnTo>
                    <a:pt x="1258912" y="48332"/>
                  </a:lnTo>
                  <a:lnTo>
                    <a:pt x="1291625" y="82402"/>
                  </a:lnTo>
                  <a:lnTo>
                    <a:pt x="1316562" y="123251"/>
                  </a:lnTo>
                  <a:lnTo>
                    <a:pt x="1332453" y="169557"/>
                  </a:lnTo>
                  <a:lnTo>
                    <a:pt x="1338033" y="220001"/>
                  </a:lnTo>
                  <a:lnTo>
                    <a:pt x="1338033" y="311757"/>
                  </a:lnTo>
                  <a:lnTo>
                    <a:pt x="1337867" y="320409"/>
                  </a:lnTo>
                  <a:lnTo>
                    <a:pt x="1604938" y="320409"/>
                  </a:lnTo>
                  <a:lnTo>
                    <a:pt x="1604938" y="3433477"/>
                  </a:lnTo>
                  <a:close/>
                </a:path>
              </a:pathLst>
            </a:custGeom>
            <a:solidFill>
              <a:srgbClr val="C0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681714" y="5390692"/>
              <a:ext cx="1600835" cy="3429635"/>
            </a:xfrm>
            <a:custGeom>
              <a:avLst/>
              <a:gdLst/>
              <a:ahLst/>
              <a:cxnLst/>
              <a:rect l="l" t="t" r="r" b="b"/>
              <a:pathLst>
                <a:path w="1600835" h="3429634">
                  <a:moveTo>
                    <a:pt x="1600340" y="3429457"/>
                  </a:moveTo>
                  <a:lnTo>
                    <a:pt x="0" y="3429457"/>
                  </a:lnTo>
                  <a:lnTo>
                    <a:pt x="0" y="220001"/>
                  </a:lnTo>
                  <a:lnTo>
                    <a:pt x="5579" y="169557"/>
                  </a:lnTo>
                  <a:lnTo>
                    <a:pt x="21470" y="123251"/>
                  </a:lnTo>
                  <a:lnTo>
                    <a:pt x="46407" y="82402"/>
                  </a:lnTo>
                  <a:lnTo>
                    <a:pt x="79120" y="48332"/>
                  </a:lnTo>
                  <a:lnTo>
                    <a:pt x="118342" y="22361"/>
                  </a:lnTo>
                  <a:lnTo>
                    <a:pt x="162805" y="5810"/>
                  </a:lnTo>
                  <a:lnTo>
                    <a:pt x="211240" y="0"/>
                  </a:lnTo>
                  <a:lnTo>
                    <a:pt x="1126792" y="0"/>
                  </a:lnTo>
                  <a:lnTo>
                    <a:pt x="1175227" y="5810"/>
                  </a:lnTo>
                  <a:lnTo>
                    <a:pt x="1219690" y="22361"/>
                  </a:lnTo>
                  <a:lnTo>
                    <a:pt x="1258912" y="48332"/>
                  </a:lnTo>
                  <a:lnTo>
                    <a:pt x="1291625" y="82402"/>
                  </a:lnTo>
                  <a:lnTo>
                    <a:pt x="1316562" y="123251"/>
                  </a:lnTo>
                  <a:lnTo>
                    <a:pt x="1332453" y="169557"/>
                  </a:lnTo>
                  <a:lnTo>
                    <a:pt x="1338033" y="220001"/>
                  </a:lnTo>
                  <a:lnTo>
                    <a:pt x="1338033" y="311745"/>
                  </a:lnTo>
                  <a:lnTo>
                    <a:pt x="1337867" y="320409"/>
                  </a:lnTo>
                  <a:lnTo>
                    <a:pt x="1600340" y="320409"/>
                  </a:lnTo>
                  <a:lnTo>
                    <a:pt x="1600340" y="3429457"/>
                  </a:lnTo>
                  <a:close/>
                </a:path>
              </a:pathLst>
            </a:custGeom>
            <a:solidFill>
              <a:srgbClr val="B9E5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686300" y="5394713"/>
              <a:ext cx="1595755" cy="3425825"/>
            </a:xfrm>
            <a:custGeom>
              <a:avLst/>
              <a:gdLst/>
              <a:ahLst/>
              <a:cxnLst/>
              <a:rect l="l" t="t" r="r" b="b"/>
              <a:pathLst>
                <a:path w="1595754" h="3425825">
                  <a:moveTo>
                    <a:pt x="1595755" y="3425437"/>
                  </a:moveTo>
                  <a:lnTo>
                    <a:pt x="8" y="3425437"/>
                  </a:lnTo>
                  <a:lnTo>
                    <a:pt x="0" y="220001"/>
                  </a:lnTo>
                  <a:lnTo>
                    <a:pt x="5579" y="169557"/>
                  </a:lnTo>
                  <a:lnTo>
                    <a:pt x="21470" y="123251"/>
                  </a:lnTo>
                  <a:lnTo>
                    <a:pt x="46407" y="82402"/>
                  </a:lnTo>
                  <a:lnTo>
                    <a:pt x="79120" y="48332"/>
                  </a:lnTo>
                  <a:lnTo>
                    <a:pt x="118342" y="22361"/>
                  </a:lnTo>
                  <a:lnTo>
                    <a:pt x="162805" y="5810"/>
                  </a:lnTo>
                  <a:lnTo>
                    <a:pt x="211240" y="0"/>
                  </a:lnTo>
                  <a:lnTo>
                    <a:pt x="1126805" y="0"/>
                  </a:lnTo>
                  <a:lnTo>
                    <a:pt x="1175240" y="5810"/>
                  </a:lnTo>
                  <a:lnTo>
                    <a:pt x="1219703" y="22361"/>
                  </a:lnTo>
                  <a:lnTo>
                    <a:pt x="1258925" y="48332"/>
                  </a:lnTo>
                  <a:lnTo>
                    <a:pt x="1291638" y="82402"/>
                  </a:lnTo>
                  <a:lnTo>
                    <a:pt x="1316574" y="123251"/>
                  </a:lnTo>
                  <a:lnTo>
                    <a:pt x="1332466" y="169557"/>
                  </a:lnTo>
                  <a:lnTo>
                    <a:pt x="1338045" y="220001"/>
                  </a:lnTo>
                  <a:lnTo>
                    <a:pt x="1338045" y="311745"/>
                  </a:lnTo>
                  <a:lnTo>
                    <a:pt x="1337880" y="320409"/>
                  </a:lnTo>
                  <a:lnTo>
                    <a:pt x="1595755" y="320409"/>
                  </a:lnTo>
                  <a:lnTo>
                    <a:pt x="1595755" y="3425437"/>
                  </a:lnTo>
                  <a:close/>
                </a:path>
                <a:path w="1595754" h="3425825">
                  <a:moveTo>
                    <a:pt x="1595755" y="320409"/>
                  </a:moveTo>
                  <a:lnTo>
                    <a:pt x="1337880" y="320409"/>
                  </a:lnTo>
                  <a:lnTo>
                    <a:pt x="1595755" y="320407"/>
                  </a:lnTo>
                  <a:close/>
                </a:path>
              </a:pathLst>
            </a:custGeom>
            <a:solidFill>
              <a:srgbClr val="B2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690898" y="5398733"/>
              <a:ext cx="1591310" cy="3422015"/>
            </a:xfrm>
            <a:custGeom>
              <a:avLst/>
              <a:gdLst/>
              <a:ahLst/>
              <a:cxnLst/>
              <a:rect l="l" t="t" r="r" b="b"/>
              <a:pathLst>
                <a:path w="1591310" h="3422015">
                  <a:moveTo>
                    <a:pt x="1591156" y="3421416"/>
                  </a:moveTo>
                  <a:lnTo>
                    <a:pt x="0" y="3421416"/>
                  </a:lnTo>
                  <a:lnTo>
                    <a:pt x="0" y="220001"/>
                  </a:lnTo>
                  <a:lnTo>
                    <a:pt x="5579" y="169557"/>
                  </a:lnTo>
                  <a:lnTo>
                    <a:pt x="21470" y="123251"/>
                  </a:lnTo>
                  <a:lnTo>
                    <a:pt x="46407" y="82402"/>
                  </a:lnTo>
                  <a:lnTo>
                    <a:pt x="79120" y="48332"/>
                  </a:lnTo>
                  <a:lnTo>
                    <a:pt x="118342" y="22361"/>
                  </a:lnTo>
                  <a:lnTo>
                    <a:pt x="162805" y="5810"/>
                  </a:lnTo>
                  <a:lnTo>
                    <a:pt x="211240" y="0"/>
                  </a:lnTo>
                  <a:lnTo>
                    <a:pt x="1126792" y="0"/>
                  </a:lnTo>
                  <a:lnTo>
                    <a:pt x="1175227" y="5810"/>
                  </a:lnTo>
                  <a:lnTo>
                    <a:pt x="1219690" y="22361"/>
                  </a:lnTo>
                  <a:lnTo>
                    <a:pt x="1258912" y="48332"/>
                  </a:lnTo>
                  <a:lnTo>
                    <a:pt x="1291625" y="82402"/>
                  </a:lnTo>
                  <a:lnTo>
                    <a:pt x="1316562" y="123251"/>
                  </a:lnTo>
                  <a:lnTo>
                    <a:pt x="1332453" y="169557"/>
                  </a:lnTo>
                  <a:lnTo>
                    <a:pt x="1338033" y="220001"/>
                  </a:lnTo>
                  <a:lnTo>
                    <a:pt x="1338033" y="311745"/>
                  </a:lnTo>
                  <a:lnTo>
                    <a:pt x="1337867" y="320396"/>
                  </a:lnTo>
                  <a:lnTo>
                    <a:pt x="1591156" y="320396"/>
                  </a:lnTo>
                  <a:lnTo>
                    <a:pt x="1591156" y="3421416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695496" y="5402741"/>
              <a:ext cx="1586865" cy="3417570"/>
            </a:xfrm>
            <a:custGeom>
              <a:avLst/>
              <a:gdLst/>
              <a:ahLst/>
              <a:cxnLst/>
              <a:rect l="l" t="t" r="r" b="b"/>
              <a:pathLst>
                <a:path w="1586864" h="3417570">
                  <a:moveTo>
                    <a:pt x="1586558" y="3417409"/>
                  </a:moveTo>
                  <a:lnTo>
                    <a:pt x="0" y="3417409"/>
                  </a:lnTo>
                  <a:lnTo>
                    <a:pt x="0" y="220014"/>
                  </a:lnTo>
                  <a:lnTo>
                    <a:pt x="5578" y="169565"/>
                  </a:lnTo>
                  <a:lnTo>
                    <a:pt x="21468" y="123255"/>
                  </a:lnTo>
                  <a:lnTo>
                    <a:pt x="46403" y="82404"/>
                  </a:lnTo>
                  <a:lnTo>
                    <a:pt x="79115" y="48333"/>
                  </a:lnTo>
                  <a:lnTo>
                    <a:pt x="118337" y="22361"/>
                  </a:lnTo>
                  <a:lnTo>
                    <a:pt x="162801" y="5810"/>
                  </a:lnTo>
                  <a:lnTo>
                    <a:pt x="211240" y="0"/>
                  </a:lnTo>
                  <a:lnTo>
                    <a:pt x="1126792" y="0"/>
                  </a:lnTo>
                  <a:lnTo>
                    <a:pt x="1175227" y="5810"/>
                  </a:lnTo>
                  <a:lnTo>
                    <a:pt x="1219690" y="22361"/>
                  </a:lnTo>
                  <a:lnTo>
                    <a:pt x="1258912" y="48333"/>
                  </a:lnTo>
                  <a:lnTo>
                    <a:pt x="1291625" y="82404"/>
                  </a:lnTo>
                  <a:lnTo>
                    <a:pt x="1316562" y="123255"/>
                  </a:lnTo>
                  <a:lnTo>
                    <a:pt x="1332453" y="169565"/>
                  </a:lnTo>
                  <a:lnTo>
                    <a:pt x="1338033" y="220014"/>
                  </a:lnTo>
                  <a:lnTo>
                    <a:pt x="1338033" y="311745"/>
                  </a:lnTo>
                  <a:lnTo>
                    <a:pt x="1337867" y="320409"/>
                  </a:lnTo>
                  <a:lnTo>
                    <a:pt x="1586558" y="320409"/>
                  </a:lnTo>
                  <a:lnTo>
                    <a:pt x="1586558" y="3417409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700082" y="5406761"/>
              <a:ext cx="1582420" cy="3413760"/>
            </a:xfrm>
            <a:custGeom>
              <a:avLst/>
              <a:gdLst/>
              <a:ahLst/>
              <a:cxnLst/>
              <a:rect l="l" t="t" r="r" b="b"/>
              <a:pathLst>
                <a:path w="1582420" h="3413759">
                  <a:moveTo>
                    <a:pt x="1581973" y="3413388"/>
                  </a:moveTo>
                  <a:lnTo>
                    <a:pt x="8" y="3413388"/>
                  </a:lnTo>
                  <a:lnTo>
                    <a:pt x="0" y="220001"/>
                  </a:lnTo>
                  <a:lnTo>
                    <a:pt x="5579" y="169557"/>
                  </a:lnTo>
                  <a:lnTo>
                    <a:pt x="21470" y="123251"/>
                  </a:lnTo>
                  <a:lnTo>
                    <a:pt x="46407" y="82402"/>
                  </a:lnTo>
                  <a:lnTo>
                    <a:pt x="79120" y="48332"/>
                  </a:lnTo>
                  <a:lnTo>
                    <a:pt x="118342" y="22361"/>
                  </a:lnTo>
                  <a:lnTo>
                    <a:pt x="162805" y="5810"/>
                  </a:lnTo>
                  <a:lnTo>
                    <a:pt x="211240" y="0"/>
                  </a:lnTo>
                  <a:lnTo>
                    <a:pt x="1126805" y="0"/>
                  </a:lnTo>
                  <a:lnTo>
                    <a:pt x="1175239" y="5810"/>
                  </a:lnTo>
                  <a:lnTo>
                    <a:pt x="1219700" y="22361"/>
                  </a:lnTo>
                  <a:lnTo>
                    <a:pt x="1258920" y="48332"/>
                  </a:lnTo>
                  <a:lnTo>
                    <a:pt x="1291630" y="82402"/>
                  </a:lnTo>
                  <a:lnTo>
                    <a:pt x="1316564" y="123251"/>
                  </a:lnTo>
                  <a:lnTo>
                    <a:pt x="1332454" y="169557"/>
                  </a:lnTo>
                  <a:lnTo>
                    <a:pt x="1338033" y="220001"/>
                  </a:lnTo>
                  <a:lnTo>
                    <a:pt x="1338033" y="311745"/>
                  </a:lnTo>
                  <a:lnTo>
                    <a:pt x="1337880" y="320409"/>
                  </a:lnTo>
                  <a:lnTo>
                    <a:pt x="1581973" y="320409"/>
                  </a:lnTo>
                  <a:lnTo>
                    <a:pt x="1581973" y="3413388"/>
                  </a:lnTo>
                  <a:close/>
                </a:path>
              </a:pathLst>
            </a:custGeom>
            <a:solidFill>
              <a:srgbClr val="9DDC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704680" y="5410782"/>
              <a:ext cx="1577975" cy="3409950"/>
            </a:xfrm>
            <a:custGeom>
              <a:avLst/>
              <a:gdLst/>
              <a:ahLst/>
              <a:cxnLst/>
              <a:rect l="l" t="t" r="r" b="b"/>
              <a:pathLst>
                <a:path w="1577975" h="3409950">
                  <a:moveTo>
                    <a:pt x="1577374" y="3409368"/>
                  </a:moveTo>
                  <a:lnTo>
                    <a:pt x="0" y="3409368"/>
                  </a:lnTo>
                  <a:lnTo>
                    <a:pt x="0" y="220001"/>
                  </a:lnTo>
                  <a:lnTo>
                    <a:pt x="5579" y="169557"/>
                  </a:lnTo>
                  <a:lnTo>
                    <a:pt x="21470" y="123251"/>
                  </a:lnTo>
                  <a:lnTo>
                    <a:pt x="46407" y="82402"/>
                  </a:lnTo>
                  <a:lnTo>
                    <a:pt x="79120" y="48332"/>
                  </a:lnTo>
                  <a:lnTo>
                    <a:pt x="118342" y="22361"/>
                  </a:lnTo>
                  <a:lnTo>
                    <a:pt x="162805" y="5810"/>
                  </a:lnTo>
                  <a:lnTo>
                    <a:pt x="211240" y="0"/>
                  </a:lnTo>
                  <a:lnTo>
                    <a:pt x="1126792" y="0"/>
                  </a:lnTo>
                  <a:lnTo>
                    <a:pt x="1175231" y="5810"/>
                  </a:lnTo>
                  <a:lnTo>
                    <a:pt x="1219695" y="22361"/>
                  </a:lnTo>
                  <a:lnTo>
                    <a:pt x="1258917" y="48332"/>
                  </a:lnTo>
                  <a:lnTo>
                    <a:pt x="1291629" y="82402"/>
                  </a:lnTo>
                  <a:lnTo>
                    <a:pt x="1316564" y="123251"/>
                  </a:lnTo>
                  <a:lnTo>
                    <a:pt x="1332454" y="169557"/>
                  </a:lnTo>
                  <a:lnTo>
                    <a:pt x="1338033" y="220001"/>
                  </a:lnTo>
                  <a:lnTo>
                    <a:pt x="1338033" y="311745"/>
                  </a:lnTo>
                  <a:lnTo>
                    <a:pt x="1337867" y="320396"/>
                  </a:lnTo>
                  <a:lnTo>
                    <a:pt x="1577374" y="320396"/>
                  </a:lnTo>
                  <a:lnTo>
                    <a:pt x="1577374" y="3409368"/>
                  </a:lnTo>
                  <a:close/>
                </a:path>
              </a:pathLst>
            </a:custGeom>
            <a:solidFill>
              <a:srgbClr val="95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709278" y="5414802"/>
              <a:ext cx="1572895" cy="3405504"/>
            </a:xfrm>
            <a:custGeom>
              <a:avLst/>
              <a:gdLst/>
              <a:ahLst/>
              <a:cxnLst/>
              <a:rect l="l" t="t" r="r" b="b"/>
              <a:pathLst>
                <a:path w="1572895" h="3405504">
                  <a:moveTo>
                    <a:pt x="1572776" y="3405347"/>
                  </a:moveTo>
                  <a:lnTo>
                    <a:pt x="0" y="3405347"/>
                  </a:lnTo>
                  <a:lnTo>
                    <a:pt x="0" y="220001"/>
                  </a:lnTo>
                  <a:lnTo>
                    <a:pt x="5579" y="169553"/>
                  </a:lnTo>
                  <a:lnTo>
                    <a:pt x="21470" y="123245"/>
                  </a:lnTo>
                  <a:lnTo>
                    <a:pt x="46407" y="82397"/>
                  </a:lnTo>
                  <a:lnTo>
                    <a:pt x="79120" y="48328"/>
                  </a:lnTo>
                  <a:lnTo>
                    <a:pt x="118342" y="22359"/>
                  </a:lnTo>
                  <a:lnTo>
                    <a:pt x="162805" y="5809"/>
                  </a:lnTo>
                  <a:lnTo>
                    <a:pt x="211240" y="0"/>
                  </a:lnTo>
                  <a:lnTo>
                    <a:pt x="1126792" y="0"/>
                  </a:lnTo>
                  <a:lnTo>
                    <a:pt x="1175227" y="5809"/>
                  </a:lnTo>
                  <a:lnTo>
                    <a:pt x="1219690" y="22359"/>
                  </a:lnTo>
                  <a:lnTo>
                    <a:pt x="1258912" y="48328"/>
                  </a:lnTo>
                  <a:lnTo>
                    <a:pt x="1291625" y="82397"/>
                  </a:lnTo>
                  <a:lnTo>
                    <a:pt x="1316562" y="123245"/>
                  </a:lnTo>
                  <a:lnTo>
                    <a:pt x="1332453" y="169553"/>
                  </a:lnTo>
                  <a:lnTo>
                    <a:pt x="1338033" y="220001"/>
                  </a:lnTo>
                  <a:lnTo>
                    <a:pt x="1338033" y="311745"/>
                  </a:lnTo>
                  <a:lnTo>
                    <a:pt x="1337867" y="320396"/>
                  </a:lnTo>
                  <a:lnTo>
                    <a:pt x="1572776" y="320396"/>
                  </a:lnTo>
                  <a:lnTo>
                    <a:pt x="1572776" y="3405347"/>
                  </a:lnTo>
                  <a:close/>
                </a:path>
              </a:pathLst>
            </a:custGeom>
            <a:solidFill>
              <a:srgbClr val="8E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713876" y="5418810"/>
              <a:ext cx="1568450" cy="3401695"/>
            </a:xfrm>
            <a:custGeom>
              <a:avLst/>
              <a:gdLst/>
              <a:ahLst/>
              <a:cxnLst/>
              <a:rect l="l" t="t" r="r" b="b"/>
              <a:pathLst>
                <a:path w="1568450" h="3401695">
                  <a:moveTo>
                    <a:pt x="1568178" y="3401340"/>
                  </a:moveTo>
                  <a:lnTo>
                    <a:pt x="0" y="3401340"/>
                  </a:lnTo>
                  <a:lnTo>
                    <a:pt x="0" y="220001"/>
                  </a:lnTo>
                  <a:lnTo>
                    <a:pt x="5578" y="169557"/>
                  </a:lnTo>
                  <a:lnTo>
                    <a:pt x="21468" y="123251"/>
                  </a:lnTo>
                  <a:lnTo>
                    <a:pt x="46402" y="82402"/>
                  </a:lnTo>
                  <a:lnTo>
                    <a:pt x="79112" y="48332"/>
                  </a:lnTo>
                  <a:lnTo>
                    <a:pt x="118332" y="22361"/>
                  </a:lnTo>
                  <a:lnTo>
                    <a:pt x="162793" y="5810"/>
                  </a:lnTo>
                  <a:lnTo>
                    <a:pt x="211227" y="0"/>
                  </a:lnTo>
                  <a:lnTo>
                    <a:pt x="1126792" y="0"/>
                  </a:lnTo>
                  <a:lnTo>
                    <a:pt x="1175227" y="5810"/>
                  </a:lnTo>
                  <a:lnTo>
                    <a:pt x="1219690" y="22361"/>
                  </a:lnTo>
                  <a:lnTo>
                    <a:pt x="1258912" y="48332"/>
                  </a:lnTo>
                  <a:lnTo>
                    <a:pt x="1291625" y="82402"/>
                  </a:lnTo>
                  <a:lnTo>
                    <a:pt x="1316562" y="123251"/>
                  </a:lnTo>
                  <a:lnTo>
                    <a:pt x="1332453" y="169557"/>
                  </a:lnTo>
                  <a:lnTo>
                    <a:pt x="1338033" y="220001"/>
                  </a:lnTo>
                  <a:lnTo>
                    <a:pt x="1338033" y="311757"/>
                  </a:lnTo>
                  <a:lnTo>
                    <a:pt x="1337867" y="320409"/>
                  </a:lnTo>
                  <a:lnTo>
                    <a:pt x="1568178" y="320409"/>
                  </a:lnTo>
                  <a:lnTo>
                    <a:pt x="1568178" y="3401340"/>
                  </a:lnTo>
                  <a:close/>
                </a:path>
              </a:pathLst>
            </a:custGeom>
            <a:solidFill>
              <a:srgbClr val="8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718462" y="5422830"/>
              <a:ext cx="1564005" cy="3397885"/>
            </a:xfrm>
            <a:custGeom>
              <a:avLst/>
              <a:gdLst/>
              <a:ahLst/>
              <a:cxnLst/>
              <a:rect l="l" t="t" r="r" b="b"/>
              <a:pathLst>
                <a:path w="1564004" h="3397884">
                  <a:moveTo>
                    <a:pt x="1563592" y="3397319"/>
                  </a:moveTo>
                  <a:lnTo>
                    <a:pt x="0" y="3397319"/>
                  </a:lnTo>
                  <a:lnTo>
                    <a:pt x="0" y="220001"/>
                  </a:lnTo>
                  <a:lnTo>
                    <a:pt x="5579" y="169557"/>
                  </a:lnTo>
                  <a:lnTo>
                    <a:pt x="21470" y="123251"/>
                  </a:lnTo>
                  <a:lnTo>
                    <a:pt x="46407" y="82402"/>
                  </a:lnTo>
                  <a:lnTo>
                    <a:pt x="79120" y="48332"/>
                  </a:lnTo>
                  <a:lnTo>
                    <a:pt x="118342" y="22361"/>
                  </a:lnTo>
                  <a:lnTo>
                    <a:pt x="162805" y="5810"/>
                  </a:lnTo>
                  <a:lnTo>
                    <a:pt x="211240" y="0"/>
                  </a:lnTo>
                  <a:lnTo>
                    <a:pt x="1126805" y="0"/>
                  </a:lnTo>
                  <a:lnTo>
                    <a:pt x="1175235" y="5810"/>
                  </a:lnTo>
                  <a:lnTo>
                    <a:pt x="1219695" y="22361"/>
                  </a:lnTo>
                  <a:lnTo>
                    <a:pt x="1258914" y="48332"/>
                  </a:lnTo>
                  <a:lnTo>
                    <a:pt x="1291626" y="82402"/>
                  </a:lnTo>
                  <a:lnTo>
                    <a:pt x="1316562" y="123251"/>
                  </a:lnTo>
                  <a:lnTo>
                    <a:pt x="1332454" y="169557"/>
                  </a:lnTo>
                  <a:lnTo>
                    <a:pt x="1338033" y="220001"/>
                  </a:lnTo>
                  <a:lnTo>
                    <a:pt x="1338033" y="311745"/>
                  </a:lnTo>
                  <a:lnTo>
                    <a:pt x="1337880" y="320409"/>
                  </a:lnTo>
                  <a:lnTo>
                    <a:pt x="1563592" y="320409"/>
                  </a:lnTo>
                  <a:lnTo>
                    <a:pt x="1563592" y="3397319"/>
                  </a:lnTo>
                  <a:close/>
                </a:path>
              </a:pathLst>
            </a:custGeom>
            <a:solidFill>
              <a:srgbClr val="7E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723060" y="5426850"/>
              <a:ext cx="1559560" cy="3393440"/>
            </a:xfrm>
            <a:custGeom>
              <a:avLst/>
              <a:gdLst/>
              <a:ahLst/>
              <a:cxnLst/>
              <a:rect l="l" t="t" r="r" b="b"/>
              <a:pathLst>
                <a:path w="1559560" h="3393440">
                  <a:moveTo>
                    <a:pt x="1558994" y="3393299"/>
                  </a:moveTo>
                  <a:lnTo>
                    <a:pt x="0" y="3393299"/>
                  </a:lnTo>
                  <a:lnTo>
                    <a:pt x="0" y="220001"/>
                  </a:lnTo>
                  <a:lnTo>
                    <a:pt x="5579" y="169557"/>
                  </a:lnTo>
                  <a:lnTo>
                    <a:pt x="21470" y="123251"/>
                  </a:lnTo>
                  <a:lnTo>
                    <a:pt x="46407" y="82402"/>
                  </a:lnTo>
                  <a:lnTo>
                    <a:pt x="79120" y="48332"/>
                  </a:lnTo>
                  <a:lnTo>
                    <a:pt x="118342" y="22361"/>
                  </a:lnTo>
                  <a:lnTo>
                    <a:pt x="162805" y="5810"/>
                  </a:lnTo>
                  <a:lnTo>
                    <a:pt x="211240" y="0"/>
                  </a:lnTo>
                  <a:lnTo>
                    <a:pt x="1126792" y="0"/>
                  </a:lnTo>
                  <a:lnTo>
                    <a:pt x="1175227" y="5810"/>
                  </a:lnTo>
                  <a:lnTo>
                    <a:pt x="1219690" y="22361"/>
                  </a:lnTo>
                  <a:lnTo>
                    <a:pt x="1258912" y="48332"/>
                  </a:lnTo>
                  <a:lnTo>
                    <a:pt x="1291625" y="82402"/>
                  </a:lnTo>
                  <a:lnTo>
                    <a:pt x="1316562" y="123251"/>
                  </a:lnTo>
                  <a:lnTo>
                    <a:pt x="1332453" y="169557"/>
                  </a:lnTo>
                  <a:lnTo>
                    <a:pt x="1338033" y="220001"/>
                  </a:lnTo>
                  <a:lnTo>
                    <a:pt x="1338033" y="311745"/>
                  </a:lnTo>
                  <a:lnTo>
                    <a:pt x="1337867" y="320396"/>
                  </a:lnTo>
                  <a:lnTo>
                    <a:pt x="1558994" y="320396"/>
                  </a:lnTo>
                  <a:lnTo>
                    <a:pt x="1558994" y="3393299"/>
                  </a:lnTo>
                  <a:close/>
                </a:path>
              </a:pathLst>
            </a:custGeom>
            <a:solidFill>
              <a:srgbClr val="76D1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727638" y="5430875"/>
              <a:ext cx="1554480" cy="3389629"/>
            </a:xfrm>
            <a:custGeom>
              <a:avLst/>
              <a:gdLst/>
              <a:ahLst/>
              <a:cxnLst/>
              <a:rect l="l" t="t" r="r" b="b"/>
              <a:pathLst>
                <a:path w="1554479" h="3389629">
                  <a:moveTo>
                    <a:pt x="1554416" y="320395"/>
                  </a:moveTo>
                  <a:lnTo>
                    <a:pt x="1337881" y="320395"/>
                  </a:lnTo>
                  <a:lnTo>
                    <a:pt x="1338046" y="311746"/>
                  </a:lnTo>
                  <a:lnTo>
                    <a:pt x="1338046" y="220002"/>
                  </a:lnTo>
                  <a:lnTo>
                    <a:pt x="1332471" y="169557"/>
                  </a:lnTo>
                  <a:lnTo>
                    <a:pt x="1316570" y="123253"/>
                  </a:lnTo>
                  <a:lnTo>
                    <a:pt x="1291640" y="82397"/>
                  </a:lnTo>
                  <a:lnTo>
                    <a:pt x="1258925" y="48336"/>
                  </a:lnTo>
                  <a:lnTo>
                    <a:pt x="1219708" y="22364"/>
                  </a:lnTo>
                  <a:lnTo>
                    <a:pt x="1175245" y="5816"/>
                  </a:lnTo>
                  <a:lnTo>
                    <a:pt x="1126807" y="0"/>
                  </a:lnTo>
                  <a:lnTo>
                    <a:pt x="211239" y="0"/>
                  </a:lnTo>
                  <a:lnTo>
                    <a:pt x="162801" y="5816"/>
                  </a:lnTo>
                  <a:lnTo>
                    <a:pt x="118338" y="22364"/>
                  </a:lnTo>
                  <a:lnTo>
                    <a:pt x="79121" y="48336"/>
                  </a:lnTo>
                  <a:lnTo>
                    <a:pt x="46405" y="82397"/>
                  </a:lnTo>
                  <a:lnTo>
                    <a:pt x="21475" y="123253"/>
                  </a:lnTo>
                  <a:lnTo>
                    <a:pt x="5575" y="169557"/>
                  </a:lnTo>
                  <a:lnTo>
                    <a:pt x="0" y="220002"/>
                  </a:lnTo>
                  <a:lnTo>
                    <a:pt x="12" y="3389287"/>
                  </a:lnTo>
                  <a:lnTo>
                    <a:pt x="1554416" y="3389287"/>
                  </a:lnTo>
                  <a:lnTo>
                    <a:pt x="1554416" y="320395"/>
                  </a:lnTo>
                  <a:close/>
                </a:path>
              </a:pathLst>
            </a:custGeom>
            <a:solidFill>
              <a:srgbClr val="6C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727646" y="5430871"/>
              <a:ext cx="1554480" cy="3389629"/>
            </a:xfrm>
            <a:custGeom>
              <a:avLst/>
              <a:gdLst/>
              <a:ahLst/>
              <a:cxnLst/>
              <a:rect l="l" t="t" r="r" b="b"/>
              <a:pathLst>
                <a:path w="1554479" h="3389629">
                  <a:moveTo>
                    <a:pt x="1554408" y="3389279"/>
                  </a:moveTo>
                  <a:lnTo>
                    <a:pt x="8" y="3389279"/>
                  </a:lnTo>
                  <a:lnTo>
                    <a:pt x="0" y="220001"/>
                  </a:lnTo>
                  <a:lnTo>
                    <a:pt x="5579" y="169553"/>
                  </a:lnTo>
                  <a:lnTo>
                    <a:pt x="21470" y="123245"/>
                  </a:lnTo>
                  <a:lnTo>
                    <a:pt x="46407" y="82397"/>
                  </a:lnTo>
                  <a:lnTo>
                    <a:pt x="79120" y="48328"/>
                  </a:lnTo>
                  <a:lnTo>
                    <a:pt x="118342" y="22359"/>
                  </a:lnTo>
                  <a:lnTo>
                    <a:pt x="162805" y="5809"/>
                  </a:lnTo>
                  <a:lnTo>
                    <a:pt x="211240" y="0"/>
                  </a:lnTo>
                  <a:lnTo>
                    <a:pt x="1126805" y="0"/>
                  </a:lnTo>
                  <a:lnTo>
                    <a:pt x="1175240" y="5809"/>
                  </a:lnTo>
                  <a:lnTo>
                    <a:pt x="1219703" y="22359"/>
                  </a:lnTo>
                  <a:lnTo>
                    <a:pt x="1258925" y="48328"/>
                  </a:lnTo>
                  <a:lnTo>
                    <a:pt x="1291638" y="82397"/>
                  </a:lnTo>
                  <a:lnTo>
                    <a:pt x="1316574" y="123245"/>
                  </a:lnTo>
                  <a:lnTo>
                    <a:pt x="1332466" y="169553"/>
                  </a:lnTo>
                  <a:lnTo>
                    <a:pt x="1338045" y="220001"/>
                  </a:lnTo>
                  <a:lnTo>
                    <a:pt x="1338045" y="311745"/>
                  </a:lnTo>
                  <a:lnTo>
                    <a:pt x="1337880" y="320396"/>
                  </a:lnTo>
                  <a:lnTo>
                    <a:pt x="1554408" y="320396"/>
                  </a:lnTo>
                  <a:lnTo>
                    <a:pt x="1554408" y="3389279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4892205" y="5446064"/>
            <a:ext cx="9474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ADEF"/>
                </a:solidFill>
                <a:latin typeface="Trebuchet MS"/>
                <a:cs typeface="Trebuchet MS"/>
              </a:rPr>
              <a:t>Word</a:t>
            </a:r>
            <a:r>
              <a:rPr sz="1800" spc="-165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800" spc="-85" dirty="0">
                <a:solidFill>
                  <a:srgbClr val="00ADEF"/>
                </a:solidFill>
                <a:latin typeface="Trebuchet MS"/>
                <a:cs typeface="Trebuchet MS"/>
              </a:rPr>
              <a:t>File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901565" y="5765723"/>
            <a:ext cx="1224280" cy="295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32155" algn="l"/>
              </a:tabLst>
            </a:pPr>
            <a:r>
              <a:rPr sz="1600" spc="-85" dirty="0">
                <a:latin typeface="Trebuchet MS"/>
                <a:cs typeface="Trebuchet MS"/>
              </a:rPr>
              <a:t>act	</a:t>
            </a:r>
            <a:r>
              <a:rPr sz="1600" spc="-70" dirty="0">
                <a:latin typeface="Trebuchet MS"/>
                <a:cs typeface="Trebuchet MS"/>
              </a:rPr>
              <a:t>jump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tabLst>
                <a:tab pos="732155" algn="l"/>
              </a:tabLst>
            </a:pPr>
            <a:r>
              <a:rPr sz="1600" spc="-15" dirty="0">
                <a:latin typeface="Trebuchet MS"/>
                <a:cs typeface="Trebuchet MS"/>
              </a:rPr>
              <a:t>bake	</a:t>
            </a:r>
            <a:r>
              <a:rPr sz="1600" spc="-35" dirty="0">
                <a:latin typeface="Trebuchet MS"/>
                <a:cs typeface="Trebuchet MS"/>
              </a:rPr>
              <a:t>move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tabLst>
                <a:tab pos="732155" algn="l"/>
              </a:tabLst>
            </a:pPr>
            <a:r>
              <a:rPr sz="1600" spc="-15" dirty="0">
                <a:latin typeface="Trebuchet MS"/>
                <a:cs typeface="Trebuchet MS"/>
              </a:rPr>
              <a:t>bend	</a:t>
            </a:r>
            <a:r>
              <a:rPr sz="1600" spc="-80" dirty="0">
                <a:latin typeface="Trebuchet MS"/>
                <a:cs typeface="Trebuchet MS"/>
              </a:rPr>
              <a:t>pull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tabLst>
                <a:tab pos="732155" algn="l"/>
              </a:tabLst>
            </a:pPr>
            <a:r>
              <a:rPr sz="1600" spc="-35" dirty="0">
                <a:latin typeface="Trebuchet MS"/>
                <a:cs typeface="Trebuchet MS"/>
              </a:rPr>
              <a:t>buy	</a:t>
            </a:r>
            <a:r>
              <a:rPr sz="1600" spc="-50" dirty="0">
                <a:latin typeface="Trebuchet MS"/>
                <a:cs typeface="Trebuchet MS"/>
              </a:rPr>
              <a:t>run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tabLst>
                <a:tab pos="732155" algn="l"/>
              </a:tabLst>
            </a:pPr>
            <a:r>
              <a:rPr sz="1600" spc="-45" dirty="0">
                <a:latin typeface="Trebuchet MS"/>
                <a:cs typeface="Trebuchet MS"/>
              </a:rPr>
              <a:t>close	</a:t>
            </a:r>
            <a:r>
              <a:rPr sz="1600" spc="-40" dirty="0">
                <a:latin typeface="Trebuchet MS"/>
                <a:cs typeface="Trebuchet MS"/>
              </a:rPr>
              <a:t>shout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tabLst>
                <a:tab pos="732155" algn="l"/>
              </a:tabLst>
            </a:pPr>
            <a:r>
              <a:rPr sz="1600" spc="-40" dirty="0">
                <a:latin typeface="Trebuchet MS"/>
                <a:cs typeface="Trebuchet MS"/>
              </a:rPr>
              <a:t>cook	</a:t>
            </a:r>
            <a:r>
              <a:rPr sz="1600" dirty="0">
                <a:latin typeface="Trebuchet MS"/>
                <a:cs typeface="Trebuchet MS"/>
              </a:rPr>
              <a:t>sing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tabLst>
                <a:tab pos="732155" algn="l"/>
              </a:tabLst>
            </a:pPr>
            <a:r>
              <a:rPr sz="1600" spc="-15" dirty="0">
                <a:latin typeface="Trebuchet MS"/>
                <a:cs typeface="Trebuchet MS"/>
              </a:rPr>
              <a:t>cross	</a:t>
            </a:r>
            <a:r>
              <a:rPr sz="1600" spc="-100" dirty="0">
                <a:latin typeface="Trebuchet MS"/>
                <a:cs typeface="Trebuchet MS"/>
              </a:rPr>
              <a:t>sit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tabLst>
                <a:tab pos="732155" algn="l"/>
              </a:tabLst>
            </a:pPr>
            <a:r>
              <a:rPr sz="1600" spc="-105" dirty="0">
                <a:latin typeface="Trebuchet MS"/>
                <a:cs typeface="Trebuchet MS"/>
              </a:rPr>
              <a:t>fall	</a:t>
            </a:r>
            <a:r>
              <a:rPr sz="1600" spc="-55" dirty="0">
                <a:latin typeface="Trebuchet MS"/>
                <a:cs typeface="Trebuchet MS"/>
              </a:rPr>
              <a:t>slide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tabLst>
                <a:tab pos="732155" algn="l"/>
              </a:tabLst>
            </a:pPr>
            <a:r>
              <a:rPr sz="1600" spc="-135" dirty="0">
                <a:latin typeface="Trebuchet MS"/>
                <a:cs typeface="Trebuchet MS"/>
              </a:rPr>
              <a:t>fly	</a:t>
            </a:r>
            <a:r>
              <a:rPr sz="1600" spc="-25" dirty="0">
                <a:latin typeface="Trebuchet MS"/>
                <a:cs typeface="Trebuchet MS"/>
              </a:rPr>
              <a:t>stand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tabLst>
                <a:tab pos="732155" algn="l"/>
              </a:tabLst>
            </a:pPr>
            <a:r>
              <a:rPr sz="1600" spc="40" dirty="0">
                <a:latin typeface="Trebuchet MS"/>
                <a:cs typeface="Trebuchet MS"/>
              </a:rPr>
              <a:t>go	</a:t>
            </a:r>
            <a:r>
              <a:rPr sz="1600" spc="-90" dirty="0">
                <a:latin typeface="Trebuchet MS"/>
                <a:cs typeface="Trebuchet MS"/>
              </a:rPr>
              <a:t>start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tabLst>
                <a:tab pos="732155" algn="l"/>
              </a:tabLst>
            </a:pPr>
            <a:r>
              <a:rPr sz="1600" spc="-10" dirty="0">
                <a:latin typeface="Trebuchet MS"/>
                <a:cs typeface="Trebuchet MS"/>
              </a:rPr>
              <a:t>grow	</a:t>
            </a:r>
            <a:r>
              <a:rPr sz="1600" spc="-20" dirty="0">
                <a:latin typeface="Trebuchet MS"/>
                <a:cs typeface="Trebuchet MS"/>
              </a:rPr>
              <a:t>swim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tabLst>
                <a:tab pos="732155" algn="l"/>
              </a:tabLst>
            </a:pPr>
            <a:r>
              <a:rPr sz="1600" spc="-5" dirty="0">
                <a:latin typeface="Trebuchet MS"/>
                <a:cs typeface="Trebuchet MS"/>
              </a:rPr>
              <a:t>hop	</a:t>
            </a:r>
            <a:r>
              <a:rPr sz="1600" spc="-45" dirty="0">
                <a:latin typeface="Trebuchet MS"/>
                <a:cs typeface="Trebuchet MS"/>
              </a:rPr>
              <a:t>walk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21410" y="2741650"/>
            <a:ext cx="55372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0" dirty="0">
                <a:latin typeface="Trebuchet MS"/>
                <a:cs typeface="Trebuchet MS"/>
              </a:rPr>
              <a:t>knock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100704" y="2741650"/>
            <a:ext cx="48196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65" dirty="0">
                <a:latin typeface="Trebuchet MS"/>
                <a:cs typeface="Trebuchet MS"/>
              </a:rPr>
              <a:t>burst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648834" y="2993745"/>
            <a:ext cx="50990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75" dirty="0">
                <a:latin typeface="Trebuchet MS"/>
                <a:cs typeface="Trebuchet MS"/>
              </a:rPr>
              <a:t>climb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58850" y="4980660"/>
            <a:ext cx="19399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800"/>
              </a:lnSpc>
              <a:spcBef>
                <a:spcPts val="100"/>
              </a:spcBef>
            </a:pPr>
            <a:r>
              <a:rPr sz="1700" spc="-20" dirty="0">
                <a:latin typeface="Trebuchet MS"/>
                <a:cs typeface="Trebuchet MS"/>
              </a:rPr>
              <a:t>dig</a:t>
            </a:r>
            <a:endParaRPr sz="1700">
              <a:latin typeface="Trebuchet MS"/>
              <a:cs typeface="Trebuchet MS"/>
            </a:endParaRPr>
          </a:p>
          <a:p>
            <a:pPr marL="1506855">
              <a:lnSpc>
                <a:spcPts val="1800"/>
              </a:lnSpc>
            </a:pPr>
            <a:r>
              <a:rPr sz="1700" spc="-30" dirty="0">
                <a:latin typeface="Trebuchet MS"/>
                <a:cs typeface="Trebuchet MS"/>
              </a:rPr>
              <a:t>read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43939" y="7998814"/>
            <a:ext cx="45021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35" dirty="0">
                <a:latin typeface="Trebuchet MS"/>
                <a:cs typeface="Trebuchet MS"/>
              </a:rPr>
              <a:t>drop</a:t>
            </a:r>
            <a:endParaRPr sz="1700">
              <a:latin typeface="Trebuchet MS"/>
              <a:cs typeface="Trebuchet MS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535940" y="536498"/>
            <a:ext cx="5760720" cy="786765"/>
            <a:chOff x="535940" y="536498"/>
            <a:chExt cx="5760720" cy="786765"/>
          </a:xfrm>
        </p:grpSpPr>
        <p:sp>
          <p:nvSpPr>
            <p:cNvPr id="41" name="object 41"/>
            <p:cNvSpPr/>
            <p:nvPr/>
          </p:nvSpPr>
          <p:spPr>
            <a:xfrm>
              <a:off x="1255769" y="1130300"/>
              <a:ext cx="5041265" cy="7620"/>
            </a:xfrm>
            <a:custGeom>
              <a:avLst/>
              <a:gdLst/>
              <a:ahLst/>
              <a:cxnLst/>
              <a:rect l="l" t="t" r="r" b="b"/>
              <a:pathLst>
                <a:path w="5041265" h="7619">
                  <a:moveTo>
                    <a:pt x="0" y="7258"/>
                  </a:moveTo>
                  <a:lnTo>
                    <a:pt x="5040890" y="7258"/>
                  </a:lnTo>
                  <a:lnTo>
                    <a:pt x="5040890" y="0"/>
                  </a:lnTo>
                  <a:lnTo>
                    <a:pt x="0" y="0"/>
                  </a:lnTo>
                  <a:lnTo>
                    <a:pt x="0" y="7258"/>
                  </a:lnTo>
                  <a:close/>
                </a:path>
              </a:pathLst>
            </a:custGeom>
            <a:solidFill>
              <a:srgbClr val="BAE6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255769" y="1136896"/>
              <a:ext cx="5041265" cy="13335"/>
            </a:xfrm>
            <a:custGeom>
              <a:avLst/>
              <a:gdLst/>
              <a:ahLst/>
              <a:cxnLst/>
              <a:rect l="l" t="t" r="r" b="b"/>
              <a:pathLst>
                <a:path w="5041265" h="13334">
                  <a:moveTo>
                    <a:pt x="0" y="13229"/>
                  </a:moveTo>
                  <a:lnTo>
                    <a:pt x="5040890" y="13229"/>
                  </a:lnTo>
                  <a:lnTo>
                    <a:pt x="5040890" y="0"/>
                  </a:lnTo>
                  <a:lnTo>
                    <a:pt x="0" y="0"/>
                  </a:lnTo>
                  <a:lnTo>
                    <a:pt x="0" y="13229"/>
                  </a:lnTo>
                  <a:close/>
                </a:path>
              </a:pathLst>
            </a:custGeom>
            <a:solidFill>
              <a:srgbClr val="BD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255769" y="1149476"/>
              <a:ext cx="5041265" cy="13335"/>
            </a:xfrm>
            <a:custGeom>
              <a:avLst/>
              <a:gdLst/>
              <a:ahLst/>
              <a:cxnLst/>
              <a:rect l="l" t="t" r="r" b="b"/>
              <a:pathLst>
                <a:path w="5041265" h="13334">
                  <a:moveTo>
                    <a:pt x="0" y="13229"/>
                  </a:moveTo>
                  <a:lnTo>
                    <a:pt x="5040890" y="13229"/>
                  </a:lnTo>
                  <a:lnTo>
                    <a:pt x="5040890" y="0"/>
                  </a:lnTo>
                  <a:lnTo>
                    <a:pt x="0" y="0"/>
                  </a:lnTo>
                  <a:lnTo>
                    <a:pt x="0" y="13229"/>
                  </a:lnTo>
                  <a:close/>
                </a:path>
              </a:pathLst>
            </a:custGeom>
            <a:solidFill>
              <a:srgbClr val="C1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223873" y="1162049"/>
              <a:ext cx="5073015" cy="13335"/>
            </a:xfrm>
            <a:custGeom>
              <a:avLst/>
              <a:gdLst/>
              <a:ahLst/>
              <a:cxnLst/>
              <a:rect l="l" t="t" r="r" b="b"/>
              <a:pathLst>
                <a:path w="5073015" h="13334">
                  <a:moveTo>
                    <a:pt x="5072786" y="0"/>
                  </a:moveTo>
                  <a:lnTo>
                    <a:pt x="0" y="0"/>
                  </a:lnTo>
                  <a:lnTo>
                    <a:pt x="0" y="889"/>
                  </a:lnTo>
                  <a:lnTo>
                    <a:pt x="0" y="13233"/>
                  </a:lnTo>
                  <a:lnTo>
                    <a:pt x="5072786" y="13233"/>
                  </a:lnTo>
                  <a:lnTo>
                    <a:pt x="5072786" y="889"/>
                  </a:lnTo>
                  <a:lnTo>
                    <a:pt x="5072786" y="0"/>
                  </a:lnTo>
                  <a:close/>
                </a:path>
              </a:pathLst>
            </a:custGeom>
            <a:solidFill>
              <a:srgbClr val="C4E9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223876" y="1174612"/>
              <a:ext cx="5073015" cy="13335"/>
            </a:xfrm>
            <a:custGeom>
              <a:avLst/>
              <a:gdLst/>
              <a:ahLst/>
              <a:cxnLst/>
              <a:rect l="l" t="t" r="r" b="b"/>
              <a:pathLst>
                <a:path w="5073015" h="13334">
                  <a:moveTo>
                    <a:pt x="0" y="13229"/>
                  </a:moveTo>
                  <a:lnTo>
                    <a:pt x="5072783" y="13229"/>
                  </a:lnTo>
                  <a:lnTo>
                    <a:pt x="5072783" y="0"/>
                  </a:lnTo>
                  <a:lnTo>
                    <a:pt x="0" y="0"/>
                  </a:lnTo>
                  <a:lnTo>
                    <a:pt x="0" y="13229"/>
                  </a:lnTo>
                  <a:close/>
                </a:path>
              </a:pathLst>
            </a:custGeom>
            <a:solidFill>
              <a:srgbClr val="C9E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223876" y="1187180"/>
              <a:ext cx="5073015" cy="13335"/>
            </a:xfrm>
            <a:custGeom>
              <a:avLst/>
              <a:gdLst/>
              <a:ahLst/>
              <a:cxnLst/>
              <a:rect l="l" t="t" r="r" b="b"/>
              <a:pathLst>
                <a:path w="5073015" h="13334">
                  <a:moveTo>
                    <a:pt x="0" y="13229"/>
                  </a:moveTo>
                  <a:lnTo>
                    <a:pt x="5072783" y="13229"/>
                  </a:lnTo>
                  <a:lnTo>
                    <a:pt x="5072783" y="0"/>
                  </a:lnTo>
                  <a:lnTo>
                    <a:pt x="0" y="0"/>
                  </a:lnTo>
                  <a:lnTo>
                    <a:pt x="0" y="13229"/>
                  </a:lnTo>
                  <a:close/>
                </a:path>
              </a:pathLst>
            </a:custGeom>
            <a:solidFill>
              <a:srgbClr val="CC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35940" y="1199755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5760720" y="0"/>
                  </a:moveTo>
                  <a:lnTo>
                    <a:pt x="0" y="0"/>
                  </a:lnTo>
                  <a:lnTo>
                    <a:pt x="0" y="6565"/>
                  </a:lnTo>
                  <a:lnTo>
                    <a:pt x="0" y="13233"/>
                  </a:lnTo>
                  <a:lnTo>
                    <a:pt x="5760720" y="13233"/>
                  </a:lnTo>
                  <a:lnTo>
                    <a:pt x="5760720" y="6565"/>
                  </a:lnTo>
                  <a:lnTo>
                    <a:pt x="5760720" y="0"/>
                  </a:lnTo>
                  <a:close/>
                </a:path>
              </a:pathLst>
            </a:custGeom>
            <a:solidFill>
              <a:srgbClr val="D0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35940" y="1212328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E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35940" y="1224896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F0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35940" y="1237464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35940" y="1250032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F2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35940" y="1262612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F4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35940" y="1269766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35940" y="1283044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35940" y="1296323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35940" y="1309601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67135" y="539767"/>
              <a:ext cx="688975" cy="623570"/>
            </a:xfrm>
            <a:custGeom>
              <a:avLst/>
              <a:gdLst/>
              <a:ahLst/>
              <a:cxnLst/>
              <a:rect l="l" t="t" r="r" b="b"/>
              <a:pathLst>
                <a:path w="688975" h="623569">
                  <a:moveTo>
                    <a:pt x="688634" y="623164"/>
                  </a:moveTo>
                  <a:lnTo>
                    <a:pt x="0" y="623164"/>
                  </a:lnTo>
                  <a:lnTo>
                    <a:pt x="0" y="0"/>
                  </a:lnTo>
                  <a:lnTo>
                    <a:pt x="688634" y="0"/>
                  </a:lnTo>
                  <a:lnTo>
                    <a:pt x="688634" y="623164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67135" y="539767"/>
              <a:ext cx="688975" cy="623570"/>
            </a:xfrm>
            <a:custGeom>
              <a:avLst/>
              <a:gdLst/>
              <a:ahLst/>
              <a:cxnLst/>
              <a:rect l="l" t="t" r="r" b="b"/>
              <a:pathLst>
                <a:path w="688975" h="623569">
                  <a:moveTo>
                    <a:pt x="0" y="0"/>
                  </a:moveTo>
                  <a:lnTo>
                    <a:pt x="688634" y="0"/>
                  </a:lnTo>
                  <a:lnTo>
                    <a:pt x="688634" y="623157"/>
                  </a:lnTo>
                  <a:lnTo>
                    <a:pt x="0" y="623157"/>
                  </a:lnTo>
                  <a:lnTo>
                    <a:pt x="0" y="0"/>
                  </a:lnTo>
                  <a:close/>
                </a:path>
              </a:pathLst>
            </a:custGeom>
            <a:ln w="6537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38140" y="580290"/>
              <a:ext cx="678180" cy="620395"/>
            </a:xfrm>
            <a:custGeom>
              <a:avLst/>
              <a:gdLst/>
              <a:ahLst/>
              <a:cxnLst/>
              <a:rect l="l" t="t" r="r" b="b"/>
              <a:pathLst>
                <a:path w="678180" h="620394">
                  <a:moveTo>
                    <a:pt x="0" y="0"/>
                  </a:moveTo>
                  <a:lnTo>
                    <a:pt x="678178" y="0"/>
                  </a:lnTo>
                </a:path>
                <a:path w="678180" h="620394">
                  <a:moveTo>
                    <a:pt x="0" y="25857"/>
                  </a:moveTo>
                  <a:lnTo>
                    <a:pt x="678178" y="25857"/>
                  </a:lnTo>
                </a:path>
                <a:path w="678180" h="620394">
                  <a:moveTo>
                    <a:pt x="0" y="51688"/>
                  </a:moveTo>
                  <a:lnTo>
                    <a:pt x="678178" y="51688"/>
                  </a:lnTo>
                </a:path>
                <a:path w="678180" h="620394">
                  <a:moveTo>
                    <a:pt x="0" y="77545"/>
                  </a:moveTo>
                  <a:lnTo>
                    <a:pt x="678178" y="77545"/>
                  </a:lnTo>
                </a:path>
                <a:path w="678180" h="620394">
                  <a:moveTo>
                    <a:pt x="0" y="103376"/>
                  </a:moveTo>
                  <a:lnTo>
                    <a:pt x="678178" y="103376"/>
                  </a:lnTo>
                </a:path>
                <a:path w="678180" h="620394">
                  <a:moveTo>
                    <a:pt x="0" y="387682"/>
                  </a:moveTo>
                  <a:lnTo>
                    <a:pt x="678178" y="387682"/>
                  </a:lnTo>
                </a:path>
                <a:path w="678180" h="620394">
                  <a:moveTo>
                    <a:pt x="0" y="594416"/>
                  </a:moveTo>
                  <a:lnTo>
                    <a:pt x="678178" y="594416"/>
                  </a:lnTo>
                </a:path>
                <a:path w="678180" h="620394">
                  <a:moveTo>
                    <a:pt x="0" y="620273"/>
                  </a:moveTo>
                  <a:lnTo>
                    <a:pt x="678178" y="620273"/>
                  </a:lnTo>
                </a:path>
              </a:pathLst>
            </a:custGeom>
            <a:ln w="8765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00879" y="620683"/>
              <a:ext cx="549275" cy="541655"/>
            </a:xfrm>
            <a:custGeom>
              <a:avLst/>
              <a:gdLst/>
              <a:ahLst/>
              <a:cxnLst/>
              <a:rect l="l" t="t" r="r" b="b"/>
              <a:pathLst>
                <a:path w="549275" h="541655">
                  <a:moveTo>
                    <a:pt x="274548" y="541331"/>
                  </a:moveTo>
                  <a:lnTo>
                    <a:pt x="225191" y="536971"/>
                  </a:lnTo>
                  <a:lnTo>
                    <a:pt x="178739" y="524400"/>
                  </a:lnTo>
                  <a:lnTo>
                    <a:pt x="135967" y="504382"/>
                  </a:lnTo>
                  <a:lnTo>
                    <a:pt x="97650" y="477682"/>
                  </a:lnTo>
                  <a:lnTo>
                    <a:pt x="64562" y="445063"/>
                  </a:lnTo>
                  <a:lnTo>
                    <a:pt x="37478" y="407289"/>
                  </a:lnTo>
                  <a:lnTo>
                    <a:pt x="17173" y="365124"/>
                  </a:lnTo>
                  <a:lnTo>
                    <a:pt x="4422" y="319332"/>
                  </a:lnTo>
                  <a:lnTo>
                    <a:pt x="0" y="270678"/>
                  </a:lnTo>
                  <a:lnTo>
                    <a:pt x="4422" y="222022"/>
                  </a:lnTo>
                  <a:lnTo>
                    <a:pt x="17173" y="176227"/>
                  </a:lnTo>
                  <a:lnTo>
                    <a:pt x="37478" y="134058"/>
                  </a:lnTo>
                  <a:lnTo>
                    <a:pt x="64562" y="96280"/>
                  </a:lnTo>
                  <a:lnTo>
                    <a:pt x="97650" y="63657"/>
                  </a:lnTo>
                  <a:lnTo>
                    <a:pt x="135967" y="36954"/>
                  </a:lnTo>
                  <a:lnTo>
                    <a:pt x="178739" y="16933"/>
                  </a:lnTo>
                  <a:lnTo>
                    <a:pt x="225191" y="4360"/>
                  </a:lnTo>
                  <a:lnTo>
                    <a:pt x="274548" y="0"/>
                  </a:lnTo>
                  <a:lnTo>
                    <a:pt x="323896" y="4360"/>
                  </a:lnTo>
                  <a:lnTo>
                    <a:pt x="370342" y="16933"/>
                  </a:lnTo>
                  <a:lnTo>
                    <a:pt x="413111" y="36954"/>
                  </a:lnTo>
                  <a:lnTo>
                    <a:pt x="451427" y="63657"/>
                  </a:lnTo>
                  <a:lnTo>
                    <a:pt x="484516" y="96280"/>
                  </a:lnTo>
                  <a:lnTo>
                    <a:pt x="511601" y="134058"/>
                  </a:lnTo>
                  <a:lnTo>
                    <a:pt x="531908" y="176227"/>
                  </a:lnTo>
                  <a:lnTo>
                    <a:pt x="544660" y="222022"/>
                  </a:lnTo>
                  <a:lnTo>
                    <a:pt x="549083" y="270678"/>
                  </a:lnTo>
                  <a:lnTo>
                    <a:pt x="544660" y="319332"/>
                  </a:lnTo>
                  <a:lnTo>
                    <a:pt x="531908" y="365124"/>
                  </a:lnTo>
                  <a:lnTo>
                    <a:pt x="511601" y="407289"/>
                  </a:lnTo>
                  <a:lnTo>
                    <a:pt x="484516" y="445063"/>
                  </a:lnTo>
                  <a:lnTo>
                    <a:pt x="451427" y="477682"/>
                  </a:lnTo>
                  <a:lnTo>
                    <a:pt x="413111" y="504382"/>
                  </a:lnTo>
                  <a:lnTo>
                    <a:pt x="370342" y="524400"/>
                  </a:lnTo>
                  <a:lnTo>
                    <a:pt x="323896" y="536971"/>
                  </a:lnTo>
                  <a:lnTo>
                    <a:pt x="274548" y="5413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>
            <a:spLocks noGrp="1"/>
          </p:cNvSpPr>
          <p:nvPr>
            <p:ph type="title"/>
          </p:nvPr>
        </p:nvSpPr>
        <p:spPr>
          <a:xfrm>
            <a:off x="525440" y="500697"/>
            <a:ext cx="400557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u="dbl" strike="dblStrike" spc="382" baseline="-5401" dirty="0">
                <a:solidFill>
                  <a:srgbClr val="000000"/>
                </a:solidFill>
                <a:uFill>
                  <a:solidFill>
                    <a:srgbClr val="00ADEF"/>
                  </a:solidFill>
                </a:uFill>
                <a:latin typeface="Arial Black"/>
                <a:cs typeface="Arial Black"/>
              </a:rPr>
              <a:t> </a:t>
            </a:r>
            <a:r>
              <a:rPr sz="5400" u="dbl" strike="dblStrike" baseline="-5401" dirty="0">
                <a:solidFill>
                  <a:srgbClr val="000000"/>
                </a:solidFill>
                <a:uFill>
                  <a:solidFill>
                    <a:srgbClr val="00ADEF"/>
                  </a:solidFill>
                </a:uFill>
                <a:latin typeface="Arial Black"/>
                <a:cs typeface="Arial Black"/>
              </a:rPr>
              <a:t>7</a:t>
            </a:r>
            <a:r>
              <a:rPr sz="5400" strike="noStrike" baseline="-5401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2800" strike="noStrike" spc="135" dirty="0">
                <a:solidFill>
                  <a:srgbClr val="000000"/>
                </a:solidFill>
                <a:latin typeface="Arial"/>
                <a:cs typeface="Arial"/>
              </a:rPr>
              <a:t>Verbs </a:t>
            </a:r>
            <a:r>
              <a:rPr sz="2800" strike="noStrike" spc="254" dirty="0">
                <a:solidFill>
                  <a:srgbClr val="000000"/>
                </a:solidFill>
                <a:latin typeface="Arial"/>
                <a:cs typeface="Arial"/>
              </a:rPr>
              <a:t>and</a:t>
            </a:r>
            <a:r>
              <a:rPr sz="2800" strike="noStrike" spc="4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800" strike="noStrike" spc="35" dirty="0">
                <a:solidFill>
                  <a:srgbClr val="000000"/>
                </a:solidFill>
                <a:latin typeface="Arial"/>
                <a:cs typeface="Arial"/>
              </a:rPr>
              <a:t>Tenses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256991" y="8908974"/>
            <a:ext cx="293370" cy="21018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z="1200" spc="-60" dirty="0">
                <a:latin typeface="Trebuchet MS"/>
                <a:cs typeface="Trebuchet MS"/>
              </a:rPr>
              <a:t>79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92425" y="4165602"/>
            <a:ext cx="3508375" cy="2810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42719" y="3664596"/>
            <a:ext cx="1736610" cy="13068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809663" y="7935386"/>
            <a:ext cx="5490210" cy="885825"/>
            <a:chOff x="809663" y="7935386"/>
            <a:chExt cx="5490210" cy="885825"/>
          </a:xfrm>
        </p:grpSpPr>
        <p:sp>
          <p:nvSpPr>
            <p:cNvPr id="5" name="object 5"/>
            <p:cNvSpPr/>
            <p:nvPr/>
          </p:nvSpPr>
          <p:spPr>
            <a:xfrm>
              <a:off x="809663" y="7935386"/>
              <a:ext cx="5489829" cy="8853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6653" y="7960315"/>
              <a:ext cx="5276215" cy="835660"/>
            </a:xfrm>
            <a:custGeom>
              <a:avLst/>
              <a:gdLst/>
              <a:ahLst/>
              <a:cxnLst/>
              <a:rect l="l" t="t" r="r" b="b"/>
              <a:pathLst>
                <a:path w="5276215" h="835659">
                  <a:moveTo>
                    <a:pt x="5275850" y="835489"/>
                  </a:moveTo>
                  <a:lnTo>
                    <a:pt x="0" y="835489"/>
                  </a:lnTo>
                  <a:lnTo>
                    <a:pt x="0" y="0"/>
                  </a:lnTo>
                  <a:lnTo>
                    <a:pt x="5275850" y="0"/>
                  </a:lnTo>
                  <a:lnTo>
                    <a:pt x="5275850" y="8354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16653" y="7960315"/>
              <a:ext cx="5276215" cy="835660"/>
            </a:xfrm>
            <a:custGeom>
              <a:avLst/>
              <a:gdLst/>
              <a:ahLst/>
              <a:cxnLst/>
              <a:rect l="l" t="t" r="r" b="b"/>
              <a:pathLst>
                <a:path w="5276215" h="835659">
                  <a:moveTo>
                    <a:pt x="0" y="835480"/>
                  </a:moveTo>
                  <a:lnTo>
                    <a:pt x="0" y="0"/>
                  </a:lnTo>
                  <a:lnTo>
                    <a:pt x="5275850" y="0"/>
                  </a:lnTo>
                  <a:lnTo>
                    <a:pt x="5275850" y="835480"/>
                  </a:lnTo>
                  <a:lnTo>
                    <a:pt x="0" y="835480"/>
                  </a:lnTo>
                  <a:close/>
                </a:path>
              </a:pathLst>
            </a:custGeom>
            <a:ln w="4046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93057" y="7979040"/>
              <a:ext cx="5131090" cy="7980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93056" y="7979040"/>
              <a:ext cx="5131435" cy="798195"/>
            </a:xfrm>
            <a:custGeom>
              <a:avLst/>
              <a:gdLst/>
              <a:ahLst/>
              <a:cxnLst/>
              <a:rect l="l" t="t" r="r" b="b"/>
              <a:pathLst>
                <a:path w="5131435" h="798195">
                  <a:moveTo>
                    <a:pt x="0" y="798030"/>
                  </a:moveTo>
                  <a:lnTo>
                    <a:pt x="0" y="0"/>
                  </a:lnTo>
                  <a:lnTo>
                    <a:pt x="5131091" y="0"/>
                  </a:lnTo>
                  <a:lnTo>
                    <a:pt x="5131091" y="798030"/>
                  </a:lnTo>
                  <a:lnTo>
                    <a:pt x="0" y="798030"/>
                  </a:lnTo>
                  <a:close/>
                </a:path>
              </a:pathLst>
            </a:custGeom>
            <a:ln w="4036">
              <a:solidFill>
                <a:srgbClr val="44C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514078" y="4935876"/>
            <a:ext cx="2510155" cy="2776220"/>
            <a:chOff x="514078" y="4935876"/>
            <a:chExt cx="2510155" cy="2776220"/>
          </a:xfrm>
        </p:grpSpPr>
        <p:sp>
          <p:nvSpPr>
            <p:cNvPr id="11" name="object 11"/>
            <p:cNvSpPr/>
            <p:nvPr/>
          </p:nvSpPr>
          <p:spPr>
            <a:xfrm>
              <a:off x="514078" y="4935876"/>
              <a:ext cx="2510155" cy="2776220"/>
            </a:xfrm>
            <a:custGeom>
              <a:avLst/>
              <a:gdLst/>
              <a:ahLst/>
              <a:cxnLst/>
              <a:rect l="l" t="t" r="r" b="b"/>
              <a:pathLst>
                <a:path w="2510155" h="2776220">
                  <a:moveTo>
                    <a:pt x="2509791" y="2776198"/>
                  </a:moveTo>
                  <a:lnTo>
                    <a:pt x="0" y="2776198"/>
                  </a:lnTo>
                  <a:lnTo>
                    <a:pt x="0" y="220502"/>
                  </a:lnTo>
                  <a:lnTo>
                    <a:pt x="5601" y="169939"/>
                  </a:lnTo>
                  <a:lnTo>
                    <a:pt x="21558" y="123525"/>
                  </a:lnTo>
                  <a:lnTo>
                    <a:pt x="46595" y="82584"/>
                  </a:lnTo>
                  <a:lnTo>
                    <a:pt x="79441" y="48438"/>
                  </a:lnTo>
                  <a:lnTo>
                    <a:pt x="118822" y="22410"/>
                  </a:lnTo>
                  <a:lnTo>
                    <a:pt x="163465" y="5823"/>
                  </a:lnTo>
                  <a:lnTo>
                    <a:pt x="212097" y="0"/>
                  </a:lnTo>
                  <a:lnTo>
                    <a:pt x="1131365" y="0"/>
                  </a:lnTo>
                  <a:lnTo>
                    <a:pt x="1180001" y="5823"/>
                  </a:lnTo>
                  <a:lnTo>
                    <a:pt x="1224645" y="22410"/>
                  </a:lnTo>
                  <a:lnTo>
                    <a:pt x="1264026" y="48438"/>
                  </a:lnTo>
                  <a:lnTo>
                    <a:pt x="1296871" y="82584"/>
                  </a:lnTo>
                  <a:lnTo>
                    <a:pt x="1321907" y="123525"/>
                  </a:lnTo>
                  <a:lnTo>
                    <a:pt x="1337861" y="169939"/>
                  </a:lnTo>
                  <a:lnTo>
                    <a:pt x="1343462" y="220502"/>
                  </a:lnTo>
                  <a:lnTo>
                    <a:pt x="1343462" y="312454"/>
                  </a:lnTo>
                  <a:lnTo>
                    <a:pt x="1343296" y="321125"/>
                  </a:lnTo>
                  <a:lnTo>
                    <a:pt x="2509791" y="321125"/>
                  </a:lnTo>
                  <a:lnTo>
                    <a:pt x="2509791" y="27761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18695" y="4939893"/>
              <a:ext cx="2505710" cy="2772410"/>
            </a:xfrm>
            <a:custGeom>
              <a:avLst/>
              <a:gdLst/>
              <a:ahLst/>
              <a:cxnLst/>
              <a:rect l="l" t="t" r="r" b="b"/>
              <a:pathLst>
                <a:path w="2505710" h="2772409">
                  <a:moveTo>
                    <a:pt x="2505174" y="2772181"/>
                  </a:moveTo>
                  <a:lnTo>
                    <a:pt x="0" y="2772181"/>
                  </a:lnTo>
                  <a:lnTo>
                    <a:pt x="0" y="220502"/>
                  </a:lnTo>
                  <a:lnTo>
                    <a:pt x="5601" y="169943"/>
                  </a:lnTo>
                  <a:lnTo>
                    <a:pt x="21558" y="123531"/>
                  </a:lnTo>
                  <a:lnTo>
                    <a:pt x="46595" y="82589"/>
                  </a:lnTo>
                  <a:lnTo>
                    <a:pt x="79441" y="48442"/>
                  </a:lnTo>
                  <a:lnTo>
                    <a:pt x="118822" y="22412"/>
                  </a:lnTo>
                  <a:lnTo>
                    <a:pt x="163465" y="5823"/>
                  </a:lnTo>
                  <a:lnTo>
                    <a:pt x="212097" y="0"/>
                  </a:lnTo>
                  <a:lnTo>
                    <a:pt x="1131365" y="0"/>
                  </a:lnTo>
                  <a:lnTo>
                    <a:pt x="1179997" y="5823"/>
                  </a:lnTo>
                  <a:lnTo>
                    <a:pt x="1224639" y="22412"/>
                  </a:lnTo>
                  <a:lnTo>
                    <a:pt x="1264021" y="48442"/>
                  </a:lnTo>
                  <a:lnTo>
                    <a:pt x="1296867" y="82589"/>
                  </a:lnTo>
                  <a:lnTo>
                    <a:pt x="1321904" y="123531"/>
                  </a:lnTo>
                  <a:lnTo>
                    <a:pt x="1337861" y="169943"/>
                  </a:lnTo>
                  <a:lnTo>
                    <a:pt x="1343462" y="220502"/>
                  </a:lnTo>
                  <a:lnTo>
                    <a:pt x="1343462" y="312467"/>
                  </a:lnTo>
                  <a:lnTo>
                    <a:pt x="1343296" y="321138"/>
                  </a:lnTo>
                  <a:lnTo>
                    <a:pt x="2505174" y="321138"/>
                  </a:lnTo>
                  <a:lnTo>
                    <a:pt x="2505174" y="2772181"/>
                  </a:lnTo>
                  <a:close/>
                </a:path>
              </a:pathLst>
            </a:custGeom>
            <a:solidFill>
              <a:srgbClr val="F6F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23312" y="4943922"/>
              <a:ext cx="2500630" cy="2768600"/>
            </a:xfrm>
            <a:custGeom>
              <a:avLst/>
              <a:gdLst/>
              <a:ahLst/>
              <a:cxnLst/>
              <a:rect l="l" t="t" r="r" b="b"/>
              <a:pathLst>
                <a:path w="2500630" h="2768600">
                  <a:moveTo>
                    <a:pt x="2500557" y="2768152"/>
                  </a:moveTo>
                  <a:lnTo>
                    <a:pt x="0" y="2768152"/>
                  </a:lnTo>
                  <a:lnTo>
                    <a:pt x="0" y="220502"/>
                  </a:lnTo>
                  <a:lnTo>
                    <a:pt x="5600" y="169943"/>
                  </a:lnTo>
                  <a:lnTo>
                    <a:pt x="21555" y="123531"/>
                  </a:lnTo>
                  <a:lnTo>
                    <a:pt x="46590" y="82589"/>
                  </a:lnTo>
                  <a:lnTo>
                    <a:pt x="79434" y="48442"/>
                  </a:lnTo>
                  <a:lnTo>
                    <a:pt x="118812" y="22412"/>
                  </a:lnTo>
                  <a:lnTo>
                    <a:pt x="163453" y="5823"/>
                  </a:lnTo>
                  <a:lnTo>
                    <a:pt x="212084" y="0"/>
                  </a:lnTo>
                  <a:lnTo>
                    <a:pt x="1131365" y="0"/>
                  </a:lnTo>
                  <a:lnTo>
                    <a:pt x="1179997" y="5823"/>
                  </a:lnTo>
                  <a:lnTo>
                    <a:pt x="1224639" y="22412"/>
                  </a:lnTo>
                  <a:lnTo>
                    <a:pt x="1264021" y="48442"/>
                  </a:lnTo>
                  <a:lnTo>
                    <a:pt x="1296867" y="82589"/>
                  </a:lnTo>
                  <a:lnTo>
                    <a:pt x="1321904" y="123531"/>
                  </a:lnTo>
                  <a:lnTo>
                    <a:pt x="1337861" y="169943"/>
                  </a:lnTo>
                  <a:lnTo>
                    <a:pt x="1343462" y="220502"/>
                  </a:lnTo>
                  <a:lnTo>
                    <a:pt x="1343462" y="312454"/>
                  </a:lnTo>
                  <a:lnTo>
                    <a:pt x="1343296" y="321138"/>
                  </a:lnTo>
                  <a:lnTo>
                    <a:pt x="2500557" y="321138"/>
                  </a:lnTo>
                  <a:lnTo>
                    <a:pt x="2500557" y="2768152"/>
                  </a:lnTo>
                  <a:close/>
                </a:path>
                <a:path w="2500630" h="2768600">
                  <a:moveTo>
                    <a:pt x="2500557" y="321138"/>
                  </a:moveTo>
                  <a:lnTo>
                    <a:pt x="1343296" y="321138"/>
                  </a:lnTo>
                  <a:lnTo>
                    <a:pt x="2500557" y="321131"/>
                  </a:lnTo>
                  <a:close/>
                </a:path>
              </a:pathLst>
            </a:custGeom>
            <a:solidFill>
              <a:srgbClr val="EE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27916" y="4947952"/>
              <a:ext cx="2496185" cy="2764155"/>
            </a:xfrm>
            <a:custGeom>
              <a:avLst/>
              <a:gdLst/>
              <a:ahLst/>
              <a:cxnLst/>
              <a:rect l="l" t="t" r="r" b="b"/>
              <a:pathLst>
                <a:path w="2496185" h="2764154">
                  <a:moveTo>
                    <a:pt x="2495953" y="2764122"/>
                  </a:moveTo>
                  <a:lnTo>
                    <a:pt x="0" y="2764122"/>
                  </a:lnTo>
                  <a:lnTo>
                    <a:pt x="0" y="220502"/>
                  </a:lnTo>
                  <a:lnTo>
                    <a:pt x="5601" y="169943"/>
                  </a:lnTo>
                  <a:lnTo>
                    <a:pt x="21558" y="123531"/>
                  </a:lnTo>
                  <a:lnTo>
                    <a:pt x="46595" y="82589"/>
                  </a:lnTo>
                  <a:lnTo>
                    <a:pt x="79441" y="48442"/>
                  </a:lnTo>
                  <a:lnTo>
                    <a:pt x="118822" y="22412"/>
                  </a:lnTo>
                  <a:lnTo>
                    <a:pt x="163465" y="5823"/>
                  </a:lnTo>
                  <a:lnTo>
                    <a:pt x="212097" y="0"/>
                  </a:lnTo>
                  <a:lnTo>
                    <a:pt x="1131378" y="0"/>
                  </a:lnTo>
                  <a:lnTo>
                    <a:pt x="1180005" y="5823"/>
                  </a:lnTo>
                  <a:lnTo>
                    <a:pt x="1224644" y="22412"/>
                  </a:lnTo>
                  <a:lnTo>
                    <a:pt x="1264023" y="48442"/>
                  </a:lnTo>
                  <a:lnTo>
                    <a:pt x="1296868" y="82589"/>
                  </a:lnTo>
                  <a:lnTo>
                    <a:pt x="1321905" y="123531"/>
                  </a:lnTo>
                  <a:lnTo>
                    <a:pt x="1337861" y="169943"/>
                  </a:lnTo>
                  <a:lnTo>
                    <a:pt x="1343462" y="220502"/>
                  </a:lnTo>
                  <a:lnTo>
                    <a:pt x="1343462" y="312454"/>
                  </a:lnTo>
                  <a:lnTo>
                    <a:pt x="1343309" y="321125"/>
                  </a:lnTo>
                  <a:lnTo>
                    <a:pt x="2495953" y="321125"/>
                  </a:lnTo>
                  <a:lnTo>
                    <a:pt x="2495953" y="2764122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32533" y="4951981"/>
              <a:ext cx="2491740" cy="2760345"/>
            </a:xfrm>
            <a:custGeom>
              <a:avLst/>
              <a:gdLst/>
              <a:ahLst/>
              <a:cxnLst/>
              <a:rect l="l" t="t" r="r" b="b"/>
              <a:pathLst>
                <a:path w="2491740" h="2760345">
                  <a:moveTo>
                    <a:pt x="2491336" y="2760093"/>
                  </a:moveTo>
                  <a:lnTo>
                    <a:pt x="0" y="2760093"/>
                  </a:lnTo>
                  <a:lnTo>
                    <a:pt x="0" y="220502"/>
                  </a:lnTo>
                  <a:lnTo>
                    <a:pt x="5601" y="169939"/>
                  </a:lnTo>
                  <a:lnTo>
                    <a:pt x="21558" y="123525"/>
                  </a:lnTo>
                  <a:lnTo>
                    <a:pt x="46595" y="82584"/>
                  </a:lnTo>
                  <a:lnTo>
                    <a:pt x="79441" y="48438"/>
                  </a:lnTo>
                  <a:lnTo>
                    <a:pt x="118822" y="22410"/>
                  </a:lnTo>
                  <a:lnTo>
                    <a:pt x="163465" y="5823"/>
                  </a:lnTo>
                  <a:lnTo>
                    <a:pt x="212097" y="0"/>
                  </a:lnTo>
                  <a:lnTo>
                    <a:pt x="1131365" y="0"/>
                  </a:lnTo>
                  <a:lnTo>
                    <a:pt x="1179997" y="5823"/>
                  </a:lnTo>
                  <a:lnTo>
                    <a:pt x="1224639" y="22410"/>
                  </a:lnTo>
                  <a:lnTo>
                    <a:pt x="1264021" y="48438"/>
                  </a:lnTo>
                  <a:lnTo>
                    <a:pt x="1296867" y="82584"/>
                  </a:lnTo>
                  <a:lnTo>
                    <a:pt x="1321904" y="123525"/>
                  </a:lnTo>
                  <a:lnTo>
                    <a:pt x="1337861" y="169939"/>
                  </a:lnTo>
                  <a:lnTo>
                    <a:pt x="1343462" y="220502"/>
                  </a:lnTo>
                  <a:lnTo>
                    <a:pt x="1343462" y="312454"/>
                  </a:lnTo>
                  <a:lnTo>
                    <a:pt x="1343296" y="321125"/>
                  </a:lnTo>
                  <a:lnTo>
                    <a:pt x="2491336" y="321125"/>
                  </a:lnTo>
                  <a:lnTo>
                    <a:pt x="2491336" y="2760093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7150" y="4955998"/>
              <a:ext cx="2487295" cy="2756535"/>
            </a:xfrm>
            <a:custGeom>
              <a:avLst/>
              <a:gdLst/>
              <a:ahLst/>
              <a:cxnLst/>
              <a:rect l="l" t="t" r="r" b="b"/>
              <a:pathLst>
                <a:path w="2487295" h="2756534">
                  <a:moveTo>
                    <a:pt x="2486719" y="2756076"/>
                  </a:moveTo>
                  <a:lnTo>
                    <a:pt x="0" y="2756076"/>
                  </a:lnTo>
                  <a:lnTo>
                    <a:pt x="0" y="220502"/>
                  </a:lnTo>
                  <a:lnTo>
                    <a:pt x="5600" y="169943"/>
                  </a:lnTo>
                  <a:lnTo>
                    <a:pt x="21555" y="123531"/>
                  </a:lnTo>
                  <a:lnTo>
                    <a:pt x="46590" y="82589"/>
                  </a:lnTo>
                  <a:lnTo>
                    <a:pt x="79434" y="48442"/>
                  </a:lnTo>
                  <a:lnTo>
                    <a:pt x="118812" y="22412"/>
                  </a:lnTo>
                  <a:lnTo>
                    <a:pt x="163453" y="5823"/>
                  </a:lnTo>
                  <a:lnTo>
                    <a:pt x="212084" y="0"/>
                  </a:lnTo>
                  <a:lnTo>
                    <a:pt x="1131365" y="0"/>
                  </a:lnTo>
                  <a:lnTo>
                    <a:pt x="1179997" y="5823"/>
                  </a:lnTo>
                  <a:lnTo>
                    <a:pt x="1224639" y="22412"/>
                  </a:lnTo>
                  <a:lnTo>
                    <a:pt x="1264021" y="48442"/>
                  </a:lnTo>
                  <a:lnTo>
                    <a:pt x="1296867" y="82589"/>
                  </a:lnTo>
                  <a:lnTo>
                    <a:pt x="1321904" y="123531"/>
                  </a:lnTo>
                  <a:lnTo>
                    <a:pt x="1337861" y="169943"/>
                  </a:lnTo>
                  <a:lnTo>
                    <a:pt x="1343462" y="220502"/>
                  </a:lnTo>
                  <a:lnTo>
                    <a:pt x="1343462" y="312454"/>
                  </a:lnTo>
                  <a:lnTo>
                    <a:pt x="1343296" y="321138"/>
                  </a:lnTo>
                  <a:lnTo>
                    <a:pt x="2486719" y="321138"/>
                  </a:lnTo>
                  <a:lnTo>
                    <a:pt x="2486719" y="2756076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41754" y="4960027"/>
              <a:ext cx="2482215" cy="2752090"/>
            </a:xfrm>
            <a:custGeom>
              <a:avLst/>
              <a:gdLst/>
              <a:ahLst/>
              <a:cxnLst/>
              <a:rect l="l" t="t" r="r" b="b"/>
              <a:pathLst>
                <a:path w="2482215" h="2752090">
                  <a:moveTo>
                    <a:pt x="2482115" y="2752046"/>
                  </a:moveTo>
                  <a:lnTo>
                    <a:pt x="0" y="2752046"/>
                  </a:lnTo>
                  <a:lnTo>
                    <a:pt x="0" y="220502"/>
                  </a:lnTo>
                  <a:lnTo>
                    <a:pt x="5601" y="169943"/>
                  </a:lnTo>
                  <a:lnTo>
                    <a:pt x="21558" y="123531"/>
                  </a:lnTo>
                  <a:lnTo>
                    <a:pt x="46595" y="82589"/>
                  </a:lnTo>
                  <a:lnTo>
                    <a:pt x="79441" y="48442"/>
                  </a:lnTo>
                  <a:lnTo>
                    <a:pt x="118822" y="22412"/>
                  </a:lnTo>
                  <a:lnTo>
                    <a:pt x="163465" y="5823"/>
                  </a:lnTo>
                  <a:lnTo>
                    <a:pt x="212097" y="0"/>
                  </a:lnTo>
                  <a:lnTo>
                    <a:pt x="1131365" y="0"/>
                  </a:lnTo>
                  <a:lnTo>
                    <a:pt x="1180001" y="5823"/>
                  </a:lnTo>
                  <a:lnTo>
                    <a:pt x="1224645" y="22412"/>
                  </a:lnTo>
                  <a:lnTo>
                    <a:pt x="1264026" y="48442"/>
                  </a:lnTo>
                  <a:lnTo>
                    <a:pt x="1296871" y="82589"/>
                  </a:lnTo>
                  <a:lnTo>
                    <a:pt x="1321907" y="123531"/>
                  </a:lnTo>
                  <a:lnTo>
                    <a:pt x="1337861" y="169943"/>
                  </a:lnTo>
                  <a:lnTo>
                    <a:pt x="1343462" y="220502"/>
                  </a:lnTo>
                  <a:lnTo>
                    <a:pt x="1343462" y="312454"/>
                  </a:lnTo>
                  <a:lnTo>
                    <a:pt x="1343309" y="321138"/>
                  </a:lnTo>
                  <a:lnTo>
                    <a:pt x="2482115" y="321138"/>
                  </a:lnTo>
                  <a:lnTo>
                    <a:pt x="2482115" y="2752046"/>
                  </a:lnTo>
                  <a:close/>
                </a:path>
                <a:path w="2482215" h="2752090">
                  <a:moveTo>
                    <a:pt x="2482115" y="321138"/>
                  </a:moveTo>
                  <a:lnTo>
                    <a:pt x="1343309" y="321138"/>
                  </a:lnTo>
                  <a:lnTo>
                    <a:pt x="2482115" y="321131"/>
                  </a:lnTo>
                  <a:close/>
                </a:path>
              </a:pathLst>
            </a:custGeom>
            <a:solidFill>
              <a:srgbClr val="D4EF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46371" y="4964057"/>
              <a:ext cx="2477770" cy="2748280"/>
            </a:xfrm>
            <a:custGeom>
              <a:avLst/>
              <a:gdLst/>
              <a:ahLst/>
              <a:cxnLst/>
              <a:rect l="l" t="t" r="r" b="b"/>
              <a:pathLst>
                <a:path w="2477770" h="2748279">
                  <a:moveTo>
                    <a:pt x="2477498" y="2748017"/>
                  </a:moveTo>
                  <a:lnTo>
                    <a:pt x="0" y="2748017"/>
                  </a:lnTo>
                  <a:lnTo>
                    <a:pt x="0" y="220502"/>
                  </a:lnTo>
                  <a:lnTo>
                    <a:pt x="5601" y="169943"/>
                  </a:lnTo>
                  <a:lnTo>
                    <a:pt x="21558" y="123531"/>
                  </a:lnTo>
                  <a:lnTo>
                    <a:pt x="46595" y="82589"/>
                  </a:lnTo>
                  <a:lnTo>
                    <a:pt x="79441" y="48442"/>
                  </a:lnTo>
                  <a:lnTo>
                    <a:pt x="118822" y="22412"/>
                  </a:lnTo>
                  <a:lnTo>
                    <a:pt x="163465" y="5823"/>
                  </a:lnTo>
                  <a:lnTo>
                    <a:pt x="212097" y="0"/>
                  </a:lnTo>
                  <a:lnTo>
                    <a:pt x="1131365" y="0"/>
                  </a:lnTo>
                  <a:lnTo>
                    <a:pt x="1180001" y="5823"/>
                  </a:lnTo>
                  <a:lnTo>
                    <a:pt x="1224645" y="22412"/>
                  </a:lnTo>
                  <a:lnTo>
                    <a:pt x="1264026" y="48442"/>
                  </a:lnTo>
                  <a:lnTo>
                    <a:pt x="1296871" y="82589"/>
                  </a:lnTo>
                  <a:lnTo>
                    <a:pt x="1321907" y="123531"/>
                  </a:lnTo>
                  <a:lnTo>
                    <a:pt x="1337861" y="169943"/>
                  </a:lnTo>
                  <a:lnTo>
                    <a:pt x="1343462" y="220502"/>
                  </a:lnTo>
                  <a:lnTo>
                    <a:pt x="1343462" y="312454"/>
                  </a:lnTo>
                  <a:lnTo>
                    <a:pt x="1343296" y="321138"/>
                  </a:lnTo>
                  <a:lnTo>
                    <a:pt x="2477498" y="321138"/>
                  </a:lnTo>
                  <a:lnTo>
                    <a:pt x="2477498" y="2748017"/>
                  </a:lnTo>
                  <a:close/>
                </a:path>
                <a:path w="2477770" h="2748279">
                  <a:moveTo>
                    <a:pt x="2477498" y="321138"/>
                  </a:moveTo>
                  <a:lnTo>
                    <a:pt x="1343296" y="321138"/>
                  </a:lnTo>
                  <a:lnTo>
                    <a:pt x="2477498" y="321131"/>
                  </a:lnTo>
                  <a:close/>
                </a:path>
              </a:pathLst>
            </a:custGeom>
            <a:solidFill>
              <a:srgbClr val="CD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50988" y="4968087"/>
              <a:ext cx="2473325" cy="2744470"/>
            </a:xfrm>
            <a:custGeom>
              <a:avLst/>
              <a:gdLst/>
              <a:ahLst/>
              <a:cxnLst/>
              <a:rect l="l" t="t" r="r" b="b"/>
              <a:pathLst>
                <a:path w="2473325" h="2744470">
                  <a:moveTo>
                    <a:pt x="2472881" y="2743987"/>
                  </a:moveTo>
                  <a:lnTo>
                    <a:pt x="0" y="2743987"/>
                  </a:lnTo>
                  <a:lnTo>
                    <a:pt x="0" y="220502"/>
                  </a:lnTo>
                  <a:lnTo>
                    <a:pt x="5600" y="169939"/>
                  </a:lnTo>
                  <a:lnTo>
                    <a:pt x="21555" y="123525"/>
                  </a:lnTo>
                  <a:lnTo>
                    <a:pt x="46590" y="82584"/>
                  </a:lnTo>
                  <a:lnTo>
                    <a:pt x="79434" y="48438"/>
                  </a:lnTo>
                  <a:lnTo>
                    <a:pt x="118812" y="22410"/>
                  </a:lnTo>
                  <a:lnTo>
                    <a:pt x="163453" y="5823"/>
                  </a:lnTo>
                  <a:lnTo>
                    <a:pt x="212084" y="0"/>
                  </a:lnTo>
                  <a:lnTo>
                    <a:pt x="1131365" y="0"/>
                  </a:lnTo>
                  <a:lnTo>
                    <a:pt x="1179997" y="5823"/>
                  </a:lnTo>
                  <a:lnTo>
                    <a:pt x="1224639" y="22410"/>
                  </a:lnTo>
                  <a:lnTo>
                    <a:pt x="1264021" y="48438"/>
                  </a:lnTo>
                  <a:lnTo>
                    <a:pt x="1296867" y="82584"/>
                  </a:lnTo>
                  <a:lnTo>
                    <a:pt x="1321904" y="123525"/>
                  </a:lnTo>
                  <a:lnTo>
                    <a:pt x="1337861" y="169939"/>
                  </a:lnTo>
                  <a:lnTo>
                    <a:pt x="1343462" y="220502"/>
                  </a:lnTo>
                  <a:lnTo>
                    <a:pt x="1343462" y="312454"/>
                  </a:lnTo>
                  <a:lnTo>
                    <a:pt x="1343296" y="321125"/>
                  </a:lnTo>
                  <a:lnTo>
                    <a:pt x="2472881" y="321125"/>
                  </a:lnTo>
                  <a:lnTo>
                    <a:pt x="2472881" y="2743987"/>
                  </a:lnTo>
                  <a:close/>
                </a:path>
              </a:pathLst>
            </a:custGeom>
            <a:solidFill>
              <a:srgbClr val="C7EA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5592" y="4972103"/>
              <a:ext cx="2468880" cy="2740025"/>
            </a:xfrm>
            <a:custGeom>
              <a:avLst/>
              <a:gdLst/>
              <a:ahLst/>
              <a:cxnLst/>
              <a:rect l="l" t="t" r="r" b="b"/>
              <a:pathLst>
                <a:path w="2468880" h="2740025">
                  <a:moveTo>
                    <a:pt x="2468277" y="2739970"/>
                  </a:moveTo>
                  <a:lnTo>
                    <a:pt x="0" y="2739970"/>
                  </a:lnTo>
                  <a:lnTo>
                    <a:pt x="0" y="220502"/>
                  </a:lnTo>
                  <a:lnTo>
                    <a:pt x="5601" y="169943"/>
                  </a:lnTo>
                  <a:lnTo>
                    <a:pt x="21558" y="123531"/>
                  </a:lnTo>
                  <a:lnTo>
                    <a:pt x="46595" y="82589"/>
                  </a:lnTo>
                  <a:lnTo>
                    <a:pt x="79441" y="48442"/>
                  </a:lnTo>
                  <a:lnTo>
                    <a:pt x="118822" y="22412"/>
                  </a:lnTo>
                  <a:lnTo>
                    <a:pt x="163465" y="5823"/>
                  </a:lnTo>
                  <a:lnTo>
                    <a:pt x="212097" y="0"/>
                  </a:lnTo>
                  <a:lnTo>
                    <a:pt x="1131378" y="0"/>
                  </a:lnTo>
                  <a:lnTo>
                    <a:pt x="1180009" y="5823"/>
                  </a:lnTo>
                  <a:lnTo>
                    <a:pt x="1224650" y="22412"/>
                  </a:lnTo>
                  <a:lnTo>
                    <a:pt x="1264028" y="48442"/>
                  </a:lnTo>
                  <a:lnTo>
                    <a:pt x="1296872" y="82589"/>
                  </a:lnTo>
                  <a:lnTo>
                    <a:pt x="1321907" y="123531"/>
                  </a:lnTo>
                  <a:lnTo>
                    <a:pt x="1337861" y="169943"/>
                  </a:lnTo>
                  <a:lnTo>
                    <a:pt x="1343462" y="220502"/>
                  </a:lnTo>
                  <a:lnTo>
                    <a:pt x="1343462" y="312454"/>
                  </a:lnTo>
                  <a:lnTo>
                    <a:pt x="1343309" y="321138"/>
                  </a:lnTo>
                  <a:lnTo>
                    <a:pt x="2468277" y="321138"/>
                  </a:lnTo>
                  <a:lnTo>
                    <a:pt x="2468277" y="2739970"/>
                  </a:lnTo>
                  <a:close/>
                </a:path>
              </a:pathLst>
            </a:custGeom>
            <a:solidFill>
              <a:srgbClr val="C0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60209" y="4976133"/>
              <a:ext cx="2463800" cy="2736215"/>
            </a:xfrm>
            <a:custGeom>
              <a:avLst/>
              <a:gdLst/>
              <a:ahLst/>
              <a:cxnLst/>
              <a:rect l="l" t="t" r="r" b="b"/>
              <a:pathLst>
                <a:path w="2463800" h="2736215">
                  <a:moveTo>
                    <a:pt x="2463660" y="2735941"/>
                  </a:moveTo>
                  <a:lnTo>
                    <a:pt x="0" y="2735941"/>
                  </a:lnTo>
                  <a:lnTo>
                    <a:pt x="0" y="220502"/>
                  </a:lnTo>
                  <a:lnTo>
                    <a:pt x="5601" y="169943"/>
                  </a:lnTo>
                  <a:lnTo>
                    <a:pt x="21558" y="123531"/>
                  </a:lnTo>
                  <a:lnTo>
                    <a:pt x="46595" y="82589"/>
                  </a:lnTo>
                  <a:lnTo>
                    <a:pt x="79441" y="48442"/>
                  </a:lnTo>
                  <a:lnTo>
                    <a:pt x="118822" y="22412"/>
                  </a:lnTo>
                  <a:lnTo>
                    <a:pt x="163465" y="5823"/>
                  </a:lnTo>
                  <a:lnTo>
                    <a:pt x="212097" y="0"/>
                  </a:lnTo>
                  <a:lnTo>
                    <a:pt x="1131365" y="0"/>
                  </a:lnTo>
                  <a:lnTo>
                    <a:pt x="1179997" y="5823"/>
                  </a:lnTo>
                  <a:lnTo>
                    <a:pt x="1224639" y="22412"/>
                  </a:lnTo>
                  <a:lnTo>
                    <a:pt x="1264021" y="48442"/>
                  </a:lnTo>
                  <a:lnTo>
                    <a:pt x="1296867" y="82589"/>
                  </a:lnTo>
                  <a:lnTo>
                    <a:pt x="1321904" y="123531"/>
                  </a:lnTo>
                  <a:lnTo>
                    <a:pt x="1337861" y="169943"/>
                  </a:lnTo>
                  <a:lnTo>
                    <a:pt x="1343462" y="220502"/>
                  </a:lnTo>
                  <a:lnTo>
                    <a:pt x="1343462" y="312454"/>
                  </a:lnTo>
                  <a:lnTo>
                    <a:pt x="1343296" y="321138"/>
                  </a:lnTo>
                  <a:lnTo>
                    <a:pt x="2463660" y="321138"/>
                  </a:lnTo>
                  <a:lnTo>
                    <a:pt x="2463660" y="2735941"/>
                  </a:lnTo>
                  <a:close/>
                </a:path>
              </a:pathLst>
            </a:custGeom>
            <a:solidFill>
              <a:srgbClr val="B9E5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64826" y="4980162"/>
              <a:ext cx="2459355" cy="2732405"/>
            </a:xfrm>
            <a:custGeom>
              <a:avLst/>
              <a:gdLst/>
              <a:ahLst/>
              <a:cxnLst/>
              <a:rect l="l" t="t" r="r" b="b"/>
              <a:pathLst>
                <a:path w="2459355" h="2732404">
                  <a:moveTo>
                    <a:pt x="2459043" y="2731911"/>
                  </a:moveTo>
                  <a:lnTo>
                    <a:pt x="0" y="2731911"/>
                  </a:lnTo>
                  <a:lnTo>
                    <a:pt x="0" y="220502"/>
                  </a:lnTo>
                  <a:lnTo>
                    <a:pt x="5601" y="169943"/>
                  </a:lnTo>
                  <a:lnTo>
                    <a:pt x="21558" y="123531"/>
                  </a:lnTo>
                  <a:lnTo>
                    <a:pt x="46595" y="82589"/>
                  </a:lnTo>
                  <a:lnTo>
                    <a:pt x="79441" y="48442"/>
                  </a:lnTo>
                  <a:lnTo>
                    <a:pt x="118822" y="22412"/>
                  </a:lnTo>
                  <a:lnTo>
                    <a:pt x="163465" y="5823"/>
                  </a:lnTo>
                  <a:lnTo>
                    <a:pt x="212097" y="0"/>
                  </a:lnTo>
                  <a:lnTo>
                    <a:pt x="1131365" y="0"/>
                  </a:lnTo>
                  <a:lnTo>
                    <a:pt x="1179997" y="5823"/>
                  </a:lnTo>
                  <a:lnTo>
                    <a:pt x="1224639" y="22412"/>
                  </a:lnTo>
                  <a:lnTo>
                    <a:pt x="1264021" y="48442"/>
                  </a:lnTo>
                  <a:lnTo>
                    <a:pt x="1296867" y="82589"/>
                  </a:lnTo>
                  <a:lnTo>
                    <a:pt x="1321904" y="123531"/>
                  </a:lnTo>
                  <a:lnTo>
                    <a:pt x="1337861" y="169943"/>
                  </a:lnTo>
                  <a:lnTo>
                    <a:pt x="1343462" y="220502"/>
                  </a:lnTo>
                  <a:lnTo>
                    <a:pt x="1343462" y="312454"/>
                  </a:lnTo>
                  <a:lnTo>
                    <a:pt x="1343296" y="321138"/>
                  </a:lnTo>
                  <a:lnTo>
                    <a:pt x="2459043" y="321138"/>
                  </a:lnTo>
                  <a:lnTo>
                    <a:pt x="2459043" y="2731911"/>
                  </a:lnTo>
                  <a:close/>
                </a:path>
                <a:path w="2459355" h="2732404">
                  <a:moveTo>
                    <a:pt x="2459043" y="321138"/>
                  </a:moveTo>
                  <a:lnTo>
                    <a:pt x="1343296" y="321138"/>
                  </a:lnTo>
                  <a:lnTo>
                    <a:pt x="2459043" y="321131"/>
                  </a:lnTo>
                  <a:close/>
                </a:path>
              </a:pathLst>
            </a:custGeom>
            <a:solidFill>
              <a:srgbClr val="B2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69430" y="4984192"/>
              <a:ext cx="2454910" cy="2727960"/>
            </a:xfrm>
            <a:custGeom>
              <a:avLst/>
              <a:gdLst/>
              <a:ahLst/>
              <a:cxnLst/>
              <a:rect l="l" t="t" r="r" b="b"/>
              <a:pathLst>
                <a:path w="2454910" h="2727959">
                  <a:moveTo>
                    <a:pt x="2454439" y="2727882"/>
                  </a:moveTo>
                  <a:lnTo>
                    <a:pt x="6" y="2727882"/>
                  </a:lnTo>
                  <a:lnTo>
                    <a:pt x="0" y="220502"/>
                  </a:lnTo>
                  <a:lnTo>
                    <a:pt x="5601" y="169943"/>
                  </a:lnTo>
                  <a:lnTo>
                    <a:pt x="21558" y="123531"/>
                  </a:lnTo>
                  <a:lnTo>
                    <a:pt x="46595" y="82589"/>
                  </a:lnTo>
                  <a:lnTo>
                    <a:pt x="79441" y="48442"/>
                  </a:lnTo>
                  <a:lnTo>
                    <a:pt x="118822" y="22412"/>
                  </a:lnTo>
                  <a:lnTo>
                    <a:pt x="163465" y="5823"/>
                  </a:lnTo>
                  <a:lnTo>
                    <a:pt x="212097" y="0"/>
                  </a:lnTo>
                  <a:lnTo>
                    <a:pt x="1131378" y="0"/>
                  </a:lnTo>
                  <a:lnTo>
                    <a:pt x="1180009" y="5823"/>
                  </a:lnTo>
                  <a:lnTo>
                    <a:pt x="1224652" y="22412"/>
                  </a:lnTo>
                  <a:lnTo>
                    <a:pt x="1264033" y="48442"/>
                  </a:lnTo>
                  <a:lnTo>
                    <a:pt x="1296879" y="82589"/>
                  </a:lnTo>
                  <a:lnTo>
                    <a:pt x="1321917" y="123531"/>
                  </a:lnTo>
                  <a:lnTo>
                    <a:pt x="1337873" y="169943"/>
                  </a:lnTo>
                  <a:lnTo>
                    <a:pt x="1343475" y="220502"/>
                  </a:lnTo>
                  <a:lnTo>
                    <a:pt x="1343475" y="312454"/>
                  </a:lnTo>
                  <a:lnTo>
                    <a:pt x="1343309" y="321125"/>
                  </a:lnTo>
                  <a:lnTo>
                    <a:pt x="2454439" y="321125"/>
                  </a:lnTo>
                  <a:lnTo>
                    <a:pt x="2454439" y="2727882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74047" y="4988209"/>
              <a:ext cx="2449830" cy="2724150"/>
            </a:xfrm>
            <a:custGeom>
              <a:avLst/>
              <a:gdLst/>
              <a:ahLst/>
              <a:cxnLst/>
              <a:rect l="l" t="t" r="r" b="b"/>
              <a:pathLst>
                <a:path w="2449830" h="2724150">
                  <a:moveTo>
                    <a:pt x="2449822" y="2723865"/>
                  </a:moveTo>
                  <a:lnTo>
                    <a:pt x="0" y="2723865"/>
                  </a:lnTo>
                  <a:lnTo>
                    <a:pt x="0" y="220514"/>
                  </a:lnTo>
                  <a:lnTo>
                    <a:pt x="5601" y="169951"/>
                  </a:lnTo>
                  <a:lnTo>
                    <a:pt x="21558" y="123536"/>
                  </a:lnTo>
                  <a:lnTo>
                    <a:pt x="46595" y="82592"/>
                  </a:lnTo>
                  <a:lnTo>
                    <a:pt x="79441" y="48443"/>
                  </a:lnTo>
                  <a:lnTo>
                    <a:pt x="118822" y="22412"/>
                  </a:lnTo>
                  <a:lnTo>
                    <a:pt x="163465" y="5823"/>
                  </a:lnTo>
                  <a:lnTo>
                    <a:pt x="212097" y="0"/>
                  </a:lnTo>
                  <a:lnTo>
                    <a:pt x="1131365" y="0"/>
                  </a:lnTo>
                  <a:lnTo>
                    <a:pt x="1179997" y="5823"/>
                  </a:lnTo>
                  <a:lnTo>
                    <a:pt x="1224639" y="22412"/>
                  </a:lnTo>
                  <a:lnTo>
                    <a:pt x="1264021" y="48443"/>
                  </a:lnTo>
                  <a:lnTo>
                    <a:pt x="1296867" y="82592"/>
                  </a:lnTo>
                  <a:lnTo>
                    <a:pt x="1321904" y="123536"/>
                  </a:lnTo>
                  <a:lnTo>
                    <a:pt x="1337861" y="169951"/>
                  </a:lnTo>
                  <a:lnTo>
                    <a:pt x="1343462" y="220514"/>
                  </a:lnTo>
                  <a:lnTo>
                    <a:pt x="1343462" y="312454"/>
                  </a:lnTo>
                  <a:lnTo>
                    <a:pt x="1343296" y="321138"/>
                  </a:lnTo>
                  <a:lnTo>
                    <a:pt x="2449822" y="321138"/>
                  </a:lnTo>
                  <a:lnTo>
                    <a:pt x="2449822" y="2723865"/>
                  </a:lnTo>
                  <a:close/>
                </a:path>
                <a:path w="2449830" h="2724150">
                  <a:moveTo>
                    <a:pt x="2449822" y="321138"/>
                  </a:moveTo>
                  <a:lnTo>
                    <a:pt x="1343296" y="321138"/>
                  </a:lnTo>
                  <a:lnTo>
                    <a:pt x="2449822" y="321131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78664" y="4992238"/>
              <a:ext cx="2445385" cy="2720340"/>
            </a:xfrm>
            <a:custGeom>
              <a:avLst/>
              <a:gdLst/>
              <a:ahLst/>
              <a:cxnLst/>
              <a:rect l="l" t="t" r="r" b="b"/>
              <a:pathLst>
                <a:path w="2445385" h="2720340">
                  <a:moveTo>
                    <a:pt x="2445205" y="2719835"/>
                  </a:moveTo>
                  <a:lnTo>
                    <a:pt x="0" y="2719835"/>
                  </a:lnTo>
                  <a:lnTo>
                    <a:pt x="0" y="220502"/>
                  </a:lnTo>
                  <a:lnTo>
                    <a:pt x="5601" y="169943"/>
                  </a:lnTo>
                  <a:lnTo>
                    <a:pt x="21555" y="123531"/>
                  </a:lnTo>
                  <a:lnTo>
                    <a:pt x="46591" y="82589"/>
                  </a:lnTo>
                  <a:lnTo>
                    <a:pt x="79436" y="48442"/>
                  </a:lnTo>
                  <a:lnTo>
                    <a:pt x="118817" y="22412"/>
                  </a:lnTo>
                  <a:lnTo>
                    <a:pt x="163461" y="5823"/>
                  </a:lnTo>
                  <a:lnTo>
                    <a:pt x="212097" y="0"/>
                  </a:lnTo>
                  <a:lnTo>
                    <a:pt x="1131365" y="0"/>
                  </a:lnTo>
                  <a:lnTo>
                    <a:pt x="1179997" y="5823"/>
                  </a:lnTo>
                  <a:lnTo>
                    <a:pt x="1224639" y="22412"/>
                  </a:lnTo>
                  <a:lnTo>
                    <a:pt x="1264021" y="48442"/>
                  </a:lnTo>
                  <a:lnTo>
                    <a:pt x="1296867" y="82589"/>
                  </a:lnTo>
                  <a:lnTo>
                    <a:pt x="1321904" y="123531"/>
                  </a:lnTo>
                  <a:lnTo>
                    <a:pt x="1337861" y="169943"/>
                  </a:lnTo>
                  <a:lnTo>
                    <a:pt x="1343462" y="220502"/>
                  </a:lnTo>
                  <a:lnTo>
                    <a:pt x="1343462" y="312454"/>
                  </a:lnTo>
                  <a:lnTo>
                    <a:pt x="1343296" y="321138"/>
                  </a:lnTo>
                  <a:lnTo>
                    <a:pt x="2445205" y="321138"/>
                  </a:lnTo>
                  <a:lnTo>
                    <a:pt x="2445205" y="2719835"/>
                  </a:lnTo>
                  <a:close/>
                </a:path>
                <a:path w="2445385" h="2720340">
                  <a:moveTo>
                    <a:pt x="2445205" y="321138"/>
                  </a:moveTo>
                  <a:lnTo>
                    <a:pt x="1343296" y="321138"/>
                  </a:lnTo>
                  <a:lnTo>
                    <a:pt x="2445205" y="321131"/>
                  </a:lnTo>
                  <a:close/>
                </a:path>
              </a:pathLst>
            </a:custGeom>
            <a:solidFill>
              <a:srgbClr val="9DDC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83268" y="4996268"/>
              <a:ext cx="2440940" cy="2715895"/>
            </a:xfrm>
            <a:custGeom>
              <a:avLst/>
              <a:gdLst/>
              <a:ahLst/>
              <a:cxnLst/>
              <a:rect l="l" t="t" r="r" b="b"/>
              <a:pathLst>
                <a:path w="2440940" h="2715895">
                  <a:moveTo>
                    <a:pt x="2440601" y="2715806"/>
                  </a:moveTo>
                  <a:lnTo>
                    <a:pt x="6" y="2715806"/>
                  </a:lnTo>
                  <a:lnTo>
                    <a:pt x="0" y="220502"/>
                  </a:lnTo>
                  <a:lnTo>
                    <a:pt x="5601" y="169943"/>
                  </a:lnTo>
                  <a:lnTo>
                    <a:pt x="21558" y="123531"/>
                  </a:lnTo>
                  <a:lnTo>
                    <a:pt x="46595" y="82589"/>
                  </a:lnTo>
                  <a:lnTo>
                    <a:pt x="79441" y="48442"/>
                  </a:lnTo>
                  <a:lnTo>
                    <a:pt x="118822" y="22412"/>
                  </a:lnTo>
                  <a:lnTo>
                    <a:pt x="163465" y="5823"/>
                  </a:lnTo>
                  <a:lnTo>
                    <a:pt x="212097" y="0"/>
                  </a:lnTo>
                  <a:lnTo>
                    <a:pt x="1131378" y="0"/>
                  </a:lnTo>
                  <a:lnTo>
                    <a:pt x="1180009" y="5823"/>
                  </a:lnTo>
                  <a:lnTo>
                    <a:pt x="1224650" y="22412"/>
                  </a:lnTo>
                  <a:lnTo>
                    <a:pt x="1264028" y="48442"/>
                  </a:lnTo>
                  <a:lnTo>
                    <a:pt x="1296872" y="82589"/>
                  </a:lnTo>
                  <a:lnTo>
                    <a:pt x="1321907" y="123531"/>
                  </a:lnTo>
                  <a:lnTo>
                    <a:pt x="1337861" y="169943"/>
                  </a:lnTo>
                  <a:lnTo>
                    <a:pt x="1343462" y="220502"/>
                  </a:lnTo>
                  <a:lnTo>
                    <a:pt x="1343462" y="312454"/>
                  </a:lnTo>
                  <a:lnTo>
                    <a:pt x="1343309" y="321125"/>
                  </a:lnTo>
                  <a:lnTo>
                    <a:pt x="2440601" y="321125"/>
                  </a:lnTo>
                  <a:lnTo>
                    <a:pt x="2440601" y="2715806"/>
                  </a:lnTo>
                  <a:close/>
                </a:path>
              </a:pathLst>
            </a:custGeom>
            <a:solidFill>
              <a:srgbClr val="95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87885" y="5000297"/>
              <a:ext cx="2436495" cy="2712085"/>
            </a:xfrm>
            <a:custGeom>
              <a:avLst/>
              <a:gdLst/>
              <a:ahLst/>
              <a:cxnLst/>
              <a:rect l="l" t="t" r="r" b="b"/>
              <a:pathLst>
                <a:path w="2436495" h="2712084">
                  <a:moveTo>
                    <a:pt x="2435984" y="2711776"/>
                  </a:moveTo>
                  <a:lnTo>
                    <a:pt x="0" y="2711776"/>
                  </a:lnTo>
                  <a:lnTo>
                    <a:pt x="0" y="220502"/>
                  </a:lnTo>
                  <a:lnTo>
                    <a:pt x="5601" y="169939"/>
                  </a:lnTo>
                  <a:lnTo>
                    <a:pt x="21558" y="123525"/>
                  </a:lnTo>
                  <a:lnTo>
                    <a:pt x="46595" y="82584"/>
                  </a:lnTo>
                  <a:lnTo>
                    <a:pt x="79441" y="48438"/>
                  </a:lnTo>
                  <a:lnTo>
                    <a:pt x="118822" y="22410"/>
                  </a:lnTo>
                  <a:lnTo>
                    <a:pt x="163465" y="5823"/>
                  </a:lnTo>
                  <a:lnTo>
                    <a:pt x="212097" y="0"/>
                  </a:lnTo>
                  <a:lnTo>
                    <a:pt x="1131365" y="0"/>
                  </a:lnTo>
                  <a:lnTo>
                    <a:pt x="1180001" y="5823"/>
                  </a:lnTo>
                  <a:lnTo>
                    <a:pt x="1224645" y="22410"/>
                  </a:lnTo>
                  <a:lnTo>
                    <a:pt x="1264026" y="48438"/>
                  </a:lnTo>
                  <a:lnTo>
                    <a:pt x="1296871" y="82584"/>
                  </a:lnTo>
                  <a:lnTo>
                    <a:pt x="1321907" y="123525"/>
                  </a:lnTo>
                  <a:lnTo>
                    <a:pt x="1337861" y="169939"/>
                  </a:lnTo>
                  <a:lnTo>
                    <a:pt x="1343462" y="220502"/>
                  </a:lnTo>
                  <a:lnTo>
                    <a:pt x="1343462" y="312454"/>
                  </a:lnTo>
                  <a:lnTo>
                    <a:pt x="1343296" y="321125"/>
                  </a:lnTo>
                  <a:lnTo>
                    <a:pt x="2435984" y="321125"/>
                  </a:lnTo>
                  <a:lnTo>
                    <a:pt x="2435984" y="2711776"/>
                  </a:lnTo>
                  <a:close/>
                </a:path>
              </a:pathLst>
            </a:custGeom>
            <a:solidFill>
              <a:srgbClr val="8E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92502" y="5004314"/>
              <a:ext cx="2431415" cy="2708275"/>
            </a:xfrm>
            <a:custGeom>
              <a:avLst/>
              <a:gdLst/>
              <a:ahLst/>
              <a:cxnLst/>
              <a:rect l="l" t="t" r="r" b="b"/>
              <a:pathLst>
                <a:path w="2431415" h="2708275">
                  <a:moveTo>
                    <a:pt x="2431367" y="2707760"/>
                  </a:moveTo>
                  <a:lnTo>
                    <a:pt x="0" y="2707760"/>
                  </a:lnTo>
                  <a:lnTo>
                    <a:pt x="0" y="220502"/>
                  </a:lnTo>
                  <a:lnTo>
                    <a:pt x="5601" y="169943"/>
                  </a:lnTo>
                  <a:lnTo>
                    <a:pt x="21558" y="123531"/>
                  </a:lnTo>
                  <a:lnTo>
                    <a:pt x="46595" y="82589"/>
                  </a:lnTo>
                  <a:lnTo>
                    <a:pt x="79441" y="48442"/>
                  </a:lnTo>
                  <a:lnTo>
                    <a:pt x="118822" y="22412"/>
                  </a:lnTo>
                  <a:lnTo>
                    <a:pt x="163465" y="5823"/>
                  </a:lnTo>
                  <a:lnTo>
                    <a:pt x="212097" y="0"/>
                  </a:lnTo>
                  <a:lnTo>
                    <a:pt x="1131365" y="0"/>
                  </a:lnTo>
                  <a:lnTo>
                    <a:pt x="1179997" y="5823"/>
                  </a:lnTo>
                  <a:lnTo>
                    <a:pt x="1224639" y="22412"/>
                  </a:lnTo>
                  <a:lnTo>
                    <a:pt x="1264021" y="48442"/>
                  </a:lnTo>
                  <a:lnTo>
                    <a:pt x="1296867" y="82589"/>
                  </a:lnTo>
                  <a:lnTo>
                    <a:pt x="1321904" y="123531"/>
                  </a:lnTo>
                  <a:lnTo>
                    <a:pt x="1337861" y="169943"/>
                  </a:lnTo>
                  <a:lnTo>
                    <a:pt x="1343462" y="220502"/>
                  </a:lnTo>
                  <a:lnTo>
                    <a:pt x="1343462" y="312467"/>
                  </a:lnTo>
                  <a:lnTo>
                    <a:pt x="1343296" y="321138"/>
                  </a:lnTo>
                  <a:lnTo>
                    <a:pt x="2431367" y="321138"/>
                  </a:lnTo>
                  <a:lnTo>
                    <a:pt x="2431367" y="2707760"/>
                  </a:lnTo>
                  <a:close/>
                </a:path>
              </a:pathLst>
            </a:custGeom>
            <a:solidFill>
              <a:srgbClr val="8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97106" y="5008344"/>
              <a:ext cx="2426970" cy="2703830"/>
            </a:xfrm>
            <a:custGeom>
              <a:avLst/>
              <a:gdLst/>
              <a:ahLst/>
              <a:cxnLst/>
              <a:rect l="l" t="t" r="r" b="b"/>
              <a:pathLst>
                <a:path w="2426970" h="2703829">
                  <a:moveTo>
                    <a:pt x="2426763" y="2703730"/>
                  </a:moveTo>
                  <a:lnTo>
                    <a:pt x="6" y="2703730"/>
                  </a:lnTo>
                  <a:lnTo>
                    <a:pt x="0" y="220502"/>
                  </a:lnTo>
                  <a:lnTo>
                    <a:pt x="5601" y="169943"/>
                  </a:lnTo>
                  <a:lnTo>
                    <a:pt x="21558" y="123531"/>
                  </a:lnTo>
                  <a:lnTo>
                    <a:pt x="46595" y="82589"/>
                  </a:lnTo>
                  <a:lnTo>
                    <a:pt x="79441" y="48442"/>
                  </a:lnTo>
                  <a:lnTo>
                    <a:pt x="118822" y="22412"/>
                  </a:lnTo>
                  <a:lnTo>
                    <a:pt x="163465" y="5823"/>
                  </a:lnTo>
                  <a:lnTo>
                    <a:pt x="212097" y="0"/>
                  </a:lnTo>
                  <a:lnTo>
                    <a:pt x="1131378" y="0"/>
                  </a:lnTo>
                  <a:lnTo>
                    <a:pt x="1180009" y="5823"/>
                  </a:lnTo>
                  <a:lnTo>
                    <a:pt x="1224652" y="22412"/>
                  </a:lnTo>
                  <a:lnTo>
                    <a:pt x="1264033" y="48442"/>
                  </a:lnTo>
                  <a:lnTo>
                    <a:pt x="1296879" y="82589"/>
                  </a:lnTo>
                  <a:lnTo>
                    <a:pt x="1321917" y="123531"/>
                  </a:lnTo>
                  <a:lnTo>
                    <a:pt x="1337873" y="169943"/>
                  </a:lnTo>
                  <a:lnTo>
                    <a:pt x="1343475" y="220502"/>
                  </a:lnTo>
                  <a:lnTo>
                    <a:pt x="1343475" y="312454"/>
                  </a:lnTo>
                  <a:lnTo>
                    <a:pt x="1343309" y="321138"/>
                  </a:lnTo>
                  <a:lnTo>
                    <a:pt x="2426763" y="321138"/>
                  </a:lnTo>
                  <a:lnTo>
                    <a:pt x="2426763" y="2703730"/>
                  </a:lnTo>
                  <a:close/>
                </a:path>
                <a:path w="2426970" h="2703829">
                  <a:moveTo>
                    <a:pt x="2426763" y="321138"/>
                  </a:moveTo>
                  <a:lnTo>
                    <a:pt x="1343309" y="321138"/>
                  </a:lnTo>
                  <a:lnTo>
                    <a:pt x="2426763" y="321131"/>
                  </a:lnTo>
                  <a:close/>
                </a:path>
              </a:pathLst>
            </a:custGeom>
            <a:solidFill>
              <a:srgbClr val="7E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01723" y="5012373"/>
              <a:ext cx="2422525" cy="2700020"/>
            </a:xfrm>
            <a:custGeom>
              <a:avLst/>
              <a:gdLst/>
              <a:ahLst/>
              <a:cxnLst/>
              <a:rect l="l" t="t" r="r" b="b"/>
              <a:pathLst>
                <a:path w="2422525" h="2700020">
                  <a:moveTo>
                    <a:pt x="2422146" y="2699701"/>
                  </a:moveTo>
                  <a:lnTo>
                    <a:pt x="0" y="2699701"/>
                  </a:lnTo>
                  <a:lnTo>
                    <a:pt x="0" y="220502"/>
                  </a:lnTo>
                  <a:lnTo>
                    <a:pt x="5601" y="169939"/>
                  </a:lnTo>
                  <a:lnTo>
                    <a:pt x="21558" y="123525"/>
                  </a:lnTo>
                  <a:lnTo>
                    <a:pt x="46595" y="82584"/>
                  </a:lnTo>
                  <a:lnTo>
                    <a:pt x="79441" y="48438"/>
                  </a:lnTo>
                  <a:lnTo>
                    <a:pt x="118822" y="22410"/>
                  </a:lnTo>
                  <a:lnTo>
                    <a:pt x="163465" y="5823"/>
                  </a:lnTo>
                  <a:lnTo>
                    <a:pt x="212097" y="0"/>
                  </a:lnTo>
                  <a:lnTo>
                    <a:pt x="1131378" y="0"/>
                  </a:lnTo>
                  <a:lnTo>
                    <a:pt x="1180005" y="5823"/>
                  </a:lnTo>
                  <a:lnTo>
                    <a:pt x="1224644" y="22410"/>
                  </a:lnTo>
                  <a:lnTo>
                    <a:pt x="1264023" y="48438"/>
                  </a:lnTo>
                  <a:lnTo>
                    <a:pt x="1296868" y="82584"/>
                  </a:lnTo>
                  <a:lnTo>
                    <a:pt x="1321905" y="123525"/>
                  </a:lnTo>
                  <a:lnTo>
                    <a:pt x="1337861" y="169939"/>
                  </a:lnTo>
                  <a:lnTo>
                    <a:pt x="1343462" y="220502"/>
                  </a:lnTo>
                  <a:lnTo>
                    <a:pt x="1343462" y="312454"/>
                  </a:lnTo>
                  <a:lnTo>
                    <a:pt x="1343296" y="321125"/>
                  </a:lnTo>
                  <a:lnTo>
                    <a:pt x="2422146" y="321125"/>
                  </a:lnTo>
                  <a:lnTo>
                    <a:pt x="2422146" y="2699701"/>
                  </a:lnTo>
                  <a:close/>
                </a:path>
              </a:pathLst>
            </a:custGeom>
            <a:solidFill>
              <a:srgbClr val="76D1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06336" y="5016398"/>
              <a:ext cx="2418080" cy="2696210"/>
            </a:xfrm>
            <a:custGeom>
              <a:avLst/>
              <a:gdLst/>
              <a:ahLst/>
              <a:cxnLst/>
              <a:rect l="l" t="t" r="r" b="b"/>
              <a:pathLst>
                <a:path w="2418080" h="2696209">
                  <a:moveTo>
                    <a:pt x="2417521" y="321132"/>
                  </a:moveTo>
                  <a:lnTo>
                    <a:pt x="1343291" y="321132"/>
                  </a:lnTo>
                  <a:lnTo>
                    <a:pt x="1343456" y="312470"/>
                  </a:lnTo>
                  <a:lnTo>
                    <a:pt x="1343456" y="220497"/>
                  </a:lnTo>
                  <a:lnTo>
                    <a:pt x="1337856" y="169938"/>
                  </a:lnTo>
                  <a:lnTo>
                    <a:pt x="1321904" y="123532"/>
                  </a:lnTo>
                  <a:lnTo>
                    <a:pt x="1296860" y="82588"/>
                  </a:lnTo>
                  <a:lnTo>
                    <a:pt x="1264018" y="48437"/>
                  </a:lnTo>
                  <a:lnTo>
                    <a:pt x="1224635" y="22415"/>
                  </a:lnTo>
                  <a:lnTo>
                    <a:pt x="1179995" y="5816"/>
                  </a:lnTo>
                  <a:lnTo>
                    <a:pt x="1131366" y="0"/>
                  </a:lnTo>
                  <a:lnTo>
                    <a:pt x="212090" y="0"/>
                  </a:lnTo>
                  <a:lnTo>
                    <a:pt x="163461" y="5816"/>
                  </a:lnTo>
                  <a:lnTo>
                    <a:pt x="118821" y="22415"/>
                  </a:lnTo>
                  <a:lnTo>
                    <a:pt x="79438" y="48437"/>
                  </a:lnTo>
                  <a:lnTo>
                    <a:pt x="46596" y="82588"/>
                  </a:lnTo>
                  <a:lnTo>
                    <a:pt x="21551" y="123532"/>
                  </a:lnTo>
                  <a:lnTo>
                    <a:pt x="5600" y="169938"/>
                  </a:lnTo>
                  <a:lnTo>
                    <a:pt x="0" y="220497"/>
                  </a:lnTo>
                  <a:lnTo>
                    <a:pt x="0" y="2695676"/>
                  </a:lnTo>
                  <a:lnTo>
                    <a:pt x="2417521" y="2695676"/>
                  </a:lnTo>
                  <a:lnTo>
                    <a:pt x="2417521" y="321132"/>
                  </a:lnTo>
                  <a:close/>
                </a:path>
              </a:pathLst>
            </a:custGeom>
            <a:solidFill>
              <a:srgbClr val="6C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06340" y="5016390"/>
              <a:ext cx="2418080" cy="2696210"/>
            </a:xfrm>
            <a:custGeom>
              <a:avLst/>
              <a:gdLst/>
              <a:ahLst/>
              <a:cxnLst/>
              <a:rect l="l" t="t" r="r" b="b"/>
              <a:pathLst>
                <a:path w="2418080" h="2696209">
                  <a:moveTo>
                    <a:pt x="2417529" y="2695684"/>
                  </a:moveTo>
                  <a:lnTo>
                    <a:pt x="0" y="2695684"/>
                  </a:lnTo>
                  <a:lnTo>
                    <a:pt x="0" y="220502"/>
                  </a:lnTo>
                  <a:lnTo>
                    <a:pt x="5601" y="169943"/>
                  </a:lnTo>
                  <a:lnTo>
                    <a:pt x="21558" y="123531"/>
                  </a:lnTo>
                  <a:lnTo>
                    <a:pt x="46595" y="82589"/>
                  </a:lnTo>
                  <a:lnTo>
                    <a:pt x="79441" y="48442"/>
                  </a:lnTo>
                  <a:lnTo>
                    <a:pt x="118822" y="22412"/>
                  </a:lnTo>
                  <a:lnTo>
                    <a:pt x="163465" y="5823"/>
                  </a:lnTo>
                  <a:lnTo>
                    <a:pt x="212097" y="0"/>
                  </a:lnTo>
                  <a:lnTo>
                    <a:pt x="1131365" y="0"/>
                  </a:lnTo>
                  <a:lnTo>
                    <a:pt x="1179997" y="5823"/>
                  </a:lnTo>
                  <a:lnTo>
                    <a:pt x="1224639" y="22412"/>
                  </a:lnTo>
                  <a:lnTo>
                    <a:pt x="1264021" y="48442"/>
                  </a:lnTo>
                  <a:lnTo>
                    <a:pt x="1296867" y="82589"/>
                  </a:lnTo>
                  <a:lnTo>
                    <a:pt x="1321904" y="123531"/>
                  </a:lnTo>
                  <a:lnTo>
                    <a:pt x="1337861" y="169943"/>
                  </a:lnTo>
                  <a:lnTo>
                    <a:pt x="1343462" y="220502"/>
                  </a:lnTo>
                  <a:lnTo>
                    <a:pt x="1343462" y="312467"/>
                  </a:lnTo>
                  <a:lnTo>
                    <a:pt x="1343296" y="321138"/>
                  </a:lnTo>
                  <a:lnTo>
                    <a:pt x="2417529" y="321138"/>
                  </a:lnTo>
                  <a:lnTo>
                    <a:pt x="2417529" y="2695684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5544184" y="6709130"/>
            <a:ext cx="72199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0" dirty="0">
                <a:latin typeface="Trebuchet MS"/>
                <a:cs typeface="Trebuchet MS"/>
              </a:rPr>
              <a:t>acrobat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352800" y="6777075"/>
            <a:ext cx="55816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Trebuchet MS"/>
                <a:cs typeface="Trebuchet MS"/>
              </a:rPr>
              <a:t>clown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819973" y="8078392"/>
            <a:ext cx="25412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5" dirty="0">
                <a:latin typeface="Trebuchet MS"/>
                <a:cs typeface="Trebuchet MS"/>
              </a:rPr>
              <a:t>Another </a:t>
            </a:r>
            <a:r>
              <a:rPr sz="1600" spc="-35" dirty="0">
                <a:latin typeface="Trebuchet MS"/>
                <a:cs typeface="Trebuchet MS"/>
              </a:rPr>
              <a:t>word </a:t>
            </a:r>
            <a:r>
              <a:rPr sz="1600" spc="-100" dirty="0">
                <a:latin typeface="Trebuchet MS"/>
                <a:cs typeface="Trebuchet MS"/>
              </a:rPr>
              <a:t>for </a:t>
            </a:r>
            <a:r>
              <a:rPr sz="1600" b="1" spc="-60" dirty="0">
                <a:latin typeface="Trebuchet MS"/>
                <a:cs typeface="Trebuchet MS"/>
              </a:rPr>
              <a:t>astronaut</a:t>
            </a:r>
            <a:r>
              <a:rPr sz="1600" b="1" spc="-165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is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600" b="1" spc="-15" dirty="0">
                <a:latin typeface="Trebuchet MS"/>
                <a:cs typeface="Trebuchet MS"/>
              </a:rPr>
              <a:t>spaceman </a:t>
            </a:r>
            <a:r>
              <a:rPr sz="1600" spc="-60" dirty="0">
                <a:latin typeface="Trebuchet MS"/>
                <a:cs typeface="Trebuchet MS"/>
              </a:rPr>
              <a:t>or</a:t>
            </a:r>
            <a:r>
              <a:rPr sz="1600" spc="-185" dirty="0">
                <a:latin typeface="Trebuchet MS"/>
                <a:cs typeface="Trebuchet MS"/>
              </a:rPr>
              <a:t> </a:t>
            </a:r>
            <a:r>
              <a:rPr sz="1600" b="1" spc="-30" dirty="0">
                <a:latin typeface="Trebuchet MS"/>
                <a:cs typeface="Trebuchet MS"/>
              </a:rPr>
              <a:t>spacewoman</a:t>
            </a:r>
            <a:r>
              <a:rPr sz="1600" spc="-30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46100" y="2317750"/>
            <a:ext cx="5762625" cy="1273175"/>
          </a:xfrm>
          <a:custGeom>
            <a:avLst/>
            <a:gdLst/>
            <a:ahLst/>
            <a:cxnLst/>
            <a:rect l="l" t="t" r="r" b="b"/>
            <a:pathLst>
              <a:path w="5762625" h="1273175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1158875"/>
                </a:lnTo>
                <a:lnTo>
                  <a:pt x="1785" y="1224954"/>
                </a:lnTo>
                <a:lnTo>
                  <a:pt x="14287" y="1258887"/>
                </a:lnTo>
                <a:lnTo>
                  <a:pt x="48220" y="1271389"/>
                </a:lnTo>
                <a:lnTo>
                  <a:pt x="114300" y="1273175"/>
                </a:lnTo>
                <a:lnTo>
                  <a:pt x="5648325" y="1273175"/>
                </a:lnTo>
                <a:lnTo>
                  <a:pt x="5714404" y="1271389"/>
                </a:lnTo>
                <a:lnTo>
                  <a:pt x="5748337" y="1258887"/>
                </a:lnTo>
                <a:lnTo>
                  <a:pt x="5760839" y="1224954"/>
                </a:lnTo>
                <a:lnTo>
                  <a:pt x="5762625" y="1158875"/>
                </a:lnTo>
                <a:lnTo>
                  <a:pt x="5762625" y="114300"/>
                </a:lnTo>
                <a:lnTo>
                  <a:pt x="5760839" y="48220"/>
                </a:lnTo>
                <a:lnTo>
                  <a:pt x="5748337" y="14287"/>
                </a:lnTo>
                <a:lnTo>
                  <a:pt x="5714404" y="1785"/>
                </a:lnTo>
                <a:lnTo>
                  <a:pt x="5648325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878364" y="4904449"/>
            <a:ext cx="2044064" cy="716915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sz="1800" spc="-10" dirty="0">
                <a:solidFill>
                  <a:srgbClr val="00ADEF"/>
                </a:solidFill>
                <a:latin typeface="Trebuchet MS"/>
                <a:cs typeface="Trebuchet MS"/>
              </a:rPr>
              <a:t>Word</a:t>
            </a:r>
            <a:r>
              <a:rPr sz="1800" spc="-10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800" spc="-85" dirty="0">
                <a:solidFill>
                  <a:srgbClr val="00ADEF"/>
                </a:solidFill>
                <a:latin typeface="Trebuchet MS"/>
                <a:cs typeface="Trebuchet MS"/>
              </a:rPr>
              <a:t>File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300" spc="-90" dirty="0">
                <a:latin typeface="Trebuchet MS"/>
                <a:cs typeface="Trebuchet MS"/>
              </a:rPr>
              <a:t>Here</a:t>
            </a:r>
            <a:r>
              <a:rPr sz="1300" spc="-210" dirty="0">
                <a:latin typeface="Trebuchet MS"/>
                <a:cs typeface="Trebuchet MS"/>
              </a:rPr>
              <a:t> </a:t>
            </a:r>
            <a:r>
              <a:rPr sz="1300" spc="-75" dirty="0">
                <a:latin typeface="Trebuchet MS"/>
                <a:cs typeface="Trebuchet MS"/>
              </a:rPr>
              <a:t>are</a:t>
            </a:r>
            <a:r>
              <a:rPr sz="1300" spc="-204" dirty="0">
                <a:latin typeface="Trebuchet MS"/>
                <a:cs typeface="Trebuchet MS"/>
              </a:rPr>
              <a:t> </a:t>
            </a:r>
            <a:r>
              <a:rPr sz="1300" spc="-80" dirty="0">
                <a:latin typeface="Trebuchet MS"/>
                <a:cs typeface="Trebuchet MS"/>
              </a:rPr>
              <a:t>more</a:t>
            </a:r>
            <a:r>
              <a:rPr sz="1300" spc="-210" dirty="0">
                <a:latin typeface="Trebuchet MS"/>
                <a:cs typeface="Trebuchet MS"/>
              </a:rPr>
              <a:t> </a:t>
            </a:r>
            <a:r>
              <a:rPr sz="1300" spc="-65" dirty="0">
                <a:latin typeface="Trebuchet MS"/>
                <a:cs typeface="Trebuchet MS"/>
              </a:rPr>
              <a:t>words</a:t>
            </a:r>
            <a:r>
              <a:rPr sz="1300" spc="-204" dirty="0">
                <a:latin typeface="Trebuchet MS"/>
                <a:cs typeface="Trebuchet MS"/>
              </a:rPr>
              <a:t> </a:t>
            </a:r>
            <a:r>
              <a:rPr sz="1300" spc="-125" dirty="0">
                <a:latin typeface="Trebuchet MS"/>
                <a:cs typeface="Trebuchet MS"/>
              </a:rPr>
              <a:t>for</a:t>
            </a:r>
            <a:r>
              <a:rPr sz="1300" spc="-204" dirty="0">
                <a:latin typeface="Trebuchet MS"/>
                <a:cs typeface="Trebuchet MS"/>
              </a:rPr>
              <a:t> </a:t>
            </a:r>
            <a:r>
              <a:rPr sz="1300" spc="-105" dirty="0">
                <a:latin typeface="Trebuchet MS"/>
                <a:cs typeface="Trebuchet MS"/>
              </a:rPr>
              <a:t>people: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78839" y="5674918"/>
            <a:ext cx="51562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600" spc="-75" dirty="0">
                <a:latin typeface="Trebuchet MS"/>
                <a:cs typeface="Trebuchet MS"/>
              </a:rPr>
              <a:t>actor  </a:t>
            </a:r>
            <a:r>
              <a:rPr sz="1600" spc="-50" dirty="0">
                <a:latin typeface="Trebuchet MS"/>
                <a:cs typeface="Trebuchet MS"/>
              </a:rPr>
              <a:t>aunt  </a:t>
            </a:r>
            <a:r>
              <a:rPr sz="1600" spc="-10" dirty="0">
                <a:latin typeface="Trebuchet MS"/>
                <a:cs typeface="Trebuchet MS"/>
              </a:rPr>
              <a:t>baby  </a:t>
            </a:r>
            <a:r>
              <a:rPr sz="1600" spc="-35" dirty="0">
                <a:latin typeface="Trebuchet MS"/>
                <a:cs typeface="Trebuchet MS"/>
              </a:rPr>
              <a:t>baker  </a:t>
            </a:r>
            <a:r>
              <a:rPr sz="1600" spc="-40" dirty="0">
                <a:latin typeface="Trebuchet MS"/>
                <a:cs typeface="Trebuchet MS"/>
              </a:rPr>
              <a:t>cook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562811" y="5674918"/>
            <a:ext cx="109347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7365">
              <a:lnSpc>
                <a:spcPct val="100000"/>
              </a:lnSpc>
              <a:spcBef>
                <a:spcPts val="100"/>
              </a:spcBef>
            </a:pPr>
            <a:r>
              <a:rPr sz="1600" spc="-55" dirty="0">
                <a:latin typeface="Trebuchet MS"/>
                <a:cs typeface="Trebuchet MS"/>
              </a:rPr>
              <a:t>lawyer  </a:t>
            </a:r>
            <a:r>
              <a:rPr sz="1600" spc="-50" dirty="0">
                <a:latin typeface="Trebuchet MS"/>
                <a:cs typeface="Trebuchet MS"/>
              </a:rPr>
              <a:t>judge  </a:t>
            </a:r>
            <a:r>
              <a:rPr sz="1600" spc="10" dirty="0">
                <a:latin typeface="Trebuchet MS"/>
                <a:cs typeface="Trebuchet MS"/>
              </a:rPr>
              <a:t>man  </a:t>
            </a:r>
            <a:r>
              <a:rPr sz="1600" spc="-25" dirty="0">
                <a:latin typeface="Trebuchet MS"/>
                <a:cs typeface="Trebuchet MS"/>
              </a:rPr>
              <a:t>nurse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600" spc="-70" dirty="0">
                <a:latin typeface="Trebuchet MS"/>
                <a:cs typeface="Trebuchet MS"/>
              </a:rPr>
              <a:t>police</a:t>
            </a:r>
            <a:r>
              <a:rPr sz="1600" spc="-140" dirty="0">
                <a:latin typeface="Trebuchet MS"/>
                <a:cs typeface="Trebuchet MS"/>
              </a:rPr>
              <a:t> </a:t>
            </a:r>
            <a:r>
              <a:rPr sz="1600" spc="-105" dirty="0">
                <a:latin typeface="Trebuchet MS"/>
                <a:cs typeface="Trebuchet MS"/>
              </a:rPr>
              <a:t>officer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78839" y="6894118"/>
            <a:ext cx="12331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80" dirty="0">
                <a:latin typeface="Trebuchet MS"/>
                <a:cs typeface="Trebuchet MS"/>
              </a:rPr>
              <a:t>dentist</a:t>
            </a:r>
            <a:r>
              <a:rPr sz="1600" spc="-20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singer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78839" y="7137958"/>
            <a:ext cx="13506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696595" algn="l"/>
              </a:tabLst>
            </a:pPr>
            <a:r>
              <a:rPr sz="1600" spc="-70" dirty="0">
                <a:latin typeface="Trebuchet MS"/>
                <a:cs typeface="Trebuchet MS"/>
              </a:rPr>
              <a:t>doctor	</a:t>
            </a:r>
            <a:r>
              <a:rPr sz="1600" spc="-55" dirty="0">
                <a:latin typeface="Trebuchet MS"/>
                <a:cs typeface="Trebuchet MS"/>
              </a:rPr>
              <a:t>soldier  </a:t>
            </a:r>
            <a:r>
              <a:rPr sz="1600" spc="-50" dirty="0">
                <a:latin typeface="Trebuchet MS"/>
                <a:cs typeface="Trebuchet MS"/>
              </a:rPr>
              <a:t>giant</a:t>
            </a:r>
            <a:r>
              <a:rPr sz="1600" dirty="0">
                <a:latin typeface="Trebuchet MS"/>
                <a:cs typeface="Trebuchet MS"/>
              </a:rPr>
              <a:t>	</a:t>
            </a:r>
            <a:r>
              <a:rPr sz="1600" spc="-70" dirty="0">
                <a:latin typeface="Trebuchet MS"/>
                <a:cs typeface="Trebuchet MS"/>
              </a:rPr>
              <a:t>teacher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544321" y="1692047"/>
            <a:ext cx="2407285" cy="454659"/>
            <a:chOff x="544321" y="1692047"/>
            <a:chExt cx="2407285" cy="454659"/>
          </a:xfrm>
        </p:grpSpPr>
        <p:sp>
          <p:nvSpPr>
            <p:cNvPr id="43" name="object 43"/>
            <p:cNvSpPr/>
            <p:nvPr/>
          </p:nvSpPr>
          <p:spPr>
            <a:xfrm>
              <a:off x="594360" y="1694992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3" y="0"/>
                  </a:moveTo>
                  <a:lnTo>
                    <a:pt x="0" y="0"/>
                  </a:lnTo>
                  <a:lnTo>
                    <a:pt x="0" y="16421"/>
                  </a:lnTo>
                  <a:lnTo>
                    <a:pt x="0" y="37592"/>
                  </a:lnTo>
                  <a:lnTo>
                    <a:pt x="0" y="413791"/>
                  </a:lnTo>
                  <a:lnTo>
                    <a:pt x="371373" y="413791"/>
                  </a:lnTo>
                  <a:lnTo>
                    <a:pt x="371373" y="37592"/>
                  </a:lnTo>
                  <a:lnTo>
                    <a:pt x="371373" y="16421"/>
                  </a:lnTo>
                  <a:lnTo>
                    <a:pt x="371373" y="0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94367" y="1694991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0" y="0"/>
                  </a:moveTo>
                  <a:lnTo>
                    <a:pt x="371393" y="0"/>
                  </a:lnTo>
                  <a:lnTo>
                    <a:pt x="371393" y="413788"/>
                  </a:lnTo>
                  <a:lnTo>
                    <a:pt x="0" y="413788"/>
                  </a:lnTo>
                  <a:lnTo>
                    <a:pt x="0" y="0"/>
                  </a:lnTo>
                  <a:close/>
                </a:path>
              </a:pathLst>
            </a:custGeom>
            <a:ln w="5887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68426" y="1711413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3" y="0"/>
                  </a:moveTo>
                  <a:lnTo>
                    <a:pt x="0" y="0"/>
                  </a:lnTo>
                  <a:lnTo>
                    <a:pt x="0" y="21170"/>
                  </a:lnTo>
                  <a:lnTo>
                    <a:pt x="0" y="413791"/>
                  </a:lnTo>
                  <a:lnTo>
                    <a:pt x="371373" y="413791"/>
                  </a:lnTo>
                  <a:lnTo>
                    <a:pt x="371373" y="21170"/>
                  </a:lnTo>
                  <a:lnTo>
                    <a:pt x="371373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15691" y="2069722"/>
              <a:ext cx="2035810" cy="0"/>
            </a:xfrm>
            <a:custGeom>
              <a:avLst/>
              <a:gdLst/>
              <a:ahLst/>
              <a:cxnLst/>
              <a:rect l="l" t="t" r="r" b="b"/>
              <a:pathLst>
                <a:path w="2035810">
                  <a:moveTo>
                    <a:pt x="0" y="0"/>
                  </a:moveTo>
                  <a:lnTo>
                    <a:pt x="2035682" y="0"/>
                  </a:lnTo>
                </a:path>
              </a:pathLst>
            </a:custGeom>
            <a:ln w="5929">
              <a:solidFill>
                <a:srgbClr val="AAE0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15691" y="2084327"/>
              <a:ext cx="1837055" cy="0"/>
            </a:xfrm>
            <a:custGeom>
              <a:avLst/>
              <a:gdLst/>
              <a:ahLst/>
              <a:cxnLst/>
              <a:rect l="l" t="t" r="r" b="b"/>
              <a:pathLst>
                <a:path w="1837055">
                  <a:moveTo>
                    <a:pt x="0" y="0"/>
                  </a:moveTo>
                  <a:lnTo>
                    <a:pt x="1836669" y="0"/>
                  </a:lnTo>
                </a:path>
              </a:pathLst>
            </a:custGeom>
            <a:ln w="5929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44321" y="1732578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0" y="413788"/>
                  </a:moveTo>
                  <a:lnTo>
                    <a:pt x="0" y="413788"/>
                  </a:lnTo>
                  <a:lnTo>
                    <a:pt x="0" y="0"/>
                  </a:lnTo>
                  <a:lnTo>
                    <a:pt x="371370" y="0"/>
                  </a:lnTo>
                  <a:lnTo>
                    <a:pt x="371370" y="413788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527580" y="1617002"/>
            <a:ext cx="5767705" cy="2525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88975" algn="l"/>
              </a:tabLst>
            </a:pPr>
            <a:r>
              <a:rPr lang="en-US" sz="2400" spc="-620" smtClean="0">
                <a:solidFill>
                  <a:srgbClr val="00ADEF"/>
                </a:solidFill>
                <a:latin typeface="Verdana"/>
                <a:cs typeface="Verdana"/>
              </a:rPr>
              <a:t>com</a:t>
            </a:r>
            <a:r>
              <a:rPr sz="2400" spc="-85" smtClean="0">
                <a:solidFill>
                  <a:srgbClr val="00ADEF"/>
                </a:solidFill>
                <a:latin typeface="Verdana"/>
                <a:cs typeface="Verdana"/>
              </a:rPr>
              <a:t>mon</a:t>
            </a:r>
            <a:r>
              <a:rPr sz="2400" spc="-250" smtClean="0">
                <a:solidFill>
                  <a:srgbClr val="00ADEF"/>
                </a:solidFill>
                <a:latin typeface="Verdana"/>
                <a:cs typeface="Verdana"/>
              </a:rPr>
              <a:t> </a:t>
            </a:r>
            <a:r>
              <a:rPr sz="2400" spc="-15" dirty="0">
                <a:solidFill>
                  <a:srgbClr val="00ADEF"/>
                </a:solidFill>
                <a:latin typeface="Verdana"/>
                <a:cs typeface="Verdana"/>
              </a:rPr>
              <a:t>Nouns</a:t>
            </a:r>
            <a:endParaRPr sz="24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00" dirty="0">
              <a:latin typeface="Verdana"/>
              <a:cs typeface="Verdana"/>
            </a:endParaRPr>
          </a:p>
          <a:p>
            <a:pPr marL="227965" marR="1905">
              <a:lnSpc>
                <a:spcPct val="100000"/>
              </a:lnSpc>
            </a:pPr>
            <a:r>
              <a:rPr sz="1800" b="1" spc="-40" dirty="0">
                <a:latin typeface="Trebuchet MS"/>
                <a:cs typeface="Trebuchet MS"/>
              </a:rPr>
              <a:t>Nouns</a:t>
            </a:r>
            <a:r>
              <a:rPr sz="1800" b="1" spc="-135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are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divided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spc="-120" dirty="0">
                <a:latin typeface="Trebuchet MS"/>
                <a:cs typeface="Trebuchet MS"/>
              </a:rPr>
              <a:t>into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b="1" spc="-55" dirty="0">
                <a:latin typeface="Trebuchet MS"/>
                <a:cs typeface="Trebuchet MS"/>
              </a:rPr>
              <a:t>common</a:t>
            </a:r>
            <a:r>
              <a:rPr sz="1800" b="1" spc="-100" dirty="0">
                <a:latin typeface="Trebuchet MS"/>
                <a:cs typeface="Trebuchet MS"/>
              </a:rPr>
              <a:t> </a:t>
            </a:r>
            <a:r>
              <a:rPr sz="1800" b="1" spc="-60" dirty="0">
                <a:latin typeface="Trebuchet MS"/>
                <a:cs typeface="Trebuchet MS"/>
              </a:rPr>
              <a:t>nouns</a:t>
            </a:r>
            <a:r>
              <a:rPr sz="1800" b="1" spc="-10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and</a:t>
            </a:r>
            <a:r>
              <a:rPr sz="1800" spc="-130" dirty="0">
                <a:latin typeface="Trebuchet MS"/>
                <a:cs typeface="Trebuchet MS"/>
              </a:rPr>
              <a:t> </a:t>
            </a:r>
            <a:r>
              <a:rPr sz="1800" b="1" spc="-100" dirty="0">
                <a:latin typeface="Trebuchet MS"/>
                <a:cs typeface="Trebuchet MS"/>
              </a:rPr>
              <a:t>proper </a:t>
            </a:r>
            <a:r>
              <a:rPr sz="1800" b="1" spc="-90" dirty="0">
                <a:latin typeface="Trebuchet MS"/>
                <a:cs typeface="Trebuchet MS"/>
              </a:rPr>
              <a:t>nouns</a:t>
            </a:r>
            <a:r>
              <a:rPr sz="1800" spc="-90" dirty="0">
                <a:latin typeface="Trebuchet MS"/>
                <a:cs typeface="Trebuchet MS"/>
              </a:rPr>
              <a:t>.  </a:t>
            </a:r>
            <a:r>
              <a:rPr sz="1800" b="1" spc="-25" dirty="0">
                <a:latin typeface="Trebuchet MS"/>
                <a:cs typeface="Trebuchet MS"/>
              </a:rPr>
              <a:t>Common </a:t>
            </a:r>
            <a:r>
              <a:rPr sz="1800" b="1" spc="-45" dirty="0">
                <a:latin typeface="Trebuchet MS"/>
                <a:cs typeface="Trebuchet MS"/>
              </a:rPr>
              <a:t>nouns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spc="-15" dirty="0">
                <a:latin typeface="Trebuchet MS"/>
                <a:cs typeface="Trebuchet MS"/>
              </a:rPr>
              <a:t>words </a:t>
            </a:r>
            <a:r>
              <a:rPr sz="1800" spc="-110" dirty="0">
                <a:latin typeface="Trebuchet MS"/>
                <a:cs typeface="Trebuchet MS"/>
              </a:rPr>
              <a:t>for </a:t>
            </a:r>
            <a:r>
              <a:rPr sz="1800" spc="-70" dirty="0">
                <a:latin typeface="Trebuchet MS"/>
                <a:cs typeface="Trebuchet MS"/>
              </a:rPr>
              <a:t>people, </a:t>
            </a:r>
            <a:r>
              <a:rPr sz="1800" spc="-45" dirty="0">
                <a:latin typeface="Trebuchet MS"/>
                <a:cs typeface="Trebuchet MS"/>
              </a:rPr>
              <a:t>animals, </a:t>
            </a:r>
            <a:r>
              <a:rPr sz="1800" spc="-60" dirty="0">
                <a:latin typeface="Trebuchet MS"/>
                <a:cs typeface="Trebuchet MS"/>
              </a:rPr>
              <a:t>places,  </a:t>
            </a:r>
            <a:r>
              <a:rPr sz="1800" spc="-70" dirty="0">
                <a:latin typeface="Trebuchet MS"/>
                <a:cs typeface="Trebuchet MS"/>
              </a:rPr>
              <a:t>or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things.</a:t>
            </a:r>
            <a:endParaRPr sz="1800" dirty="0">
              <a:latin typeface="Trebuchet MS"/>
              <a:cs typeface="Trebuchet MS"/>
            </a:endParaRPr>
          </a:p>
          <a:p>
            <a:pPr marL="227965">
              <a:lnSpc>
                <a:spcPct val="100000"/>
              </a:lnSpc>
              <a:spcBef>
                <a:spcPts val="565"/>
              </a:spcBef>
            </a:pPr>
            <a:r>
              <a:rPr sz="1800" spc="-60" dirty="0">
                <a:latin typeface="Trebuchet MS"/>
                <a:cs typeface="Trebuchet MS"/>
              </a:rPr>
              <a:t>These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spc="-15" dirty="0">
                <a:latin typeface="Trebuchet MS"/>
                <a:cs typeface="Trebuchet MS"/>
              </a:rPr>
              <a:t>words </a:t>
            </a:r>
            <a:r>
              <a:rPr sz="1800" spc="-110" dirty="0">
                <a:latin typeface="Trebuchet MS"/>
                <a:cs typeface="Trebuchet MS"/>
              </a:rPr>
              <a:t>for </a:t>
            </a:r>
            <a:r>
              <a:rPr sz="1800" spc="-70" dirty="0">
                <a:latin typeface="Trebuchet MS"/>
                <a:cs typeface="Trebuchet MS"/>
              </a:rPr>
              <a:t>people. </a:t>
            </a:r>
            <a:r>
              <a:rPr sz="1800" spc="-100" dirty="0">
                <a:latin typeface="Trebuchet MS"/>
                <a:cs typeface="Trebuchet MS"/>
              </a:rPr>
              <a:t>They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spc="-15" dirty="0">
                <a:latin typeface="Trebuchet MS"/>
                <a:cs typeface="Trebuchet MS"/>
              </a:rPr>
              <a:t>common</a:t>
            </a:r>
            <a:r>
              <a:rPr sz="1800" spc="-31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nouns.</a:t>
            </a: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 dirty="0">
              <a:latin typeface="Trebuchet MS"/>
              <a:cs typeface="Trebuchet MS"/>
            </a:endParaRPr>
          </a:p>
          <a:p>
            <a:pPr marR="638175" algn="ctr">
              <a:lnSpc>
                <a:spcPct val="100000"/>
              </a:lnSpc>
            </a:pPr>
            <a:r>
              <a:rPr sz="1700" spc="-105" dirty="0">
                <a:latin typeface="Trebuchet MS"/>
                <a:cs typeface="Trebuchet MS"/>
              </a:rPr>
              <a:t>artist</a:t>
            </a:r>
            <a:endParaRPr sz="1700" dirty="0">
              <a:latin typeface="Trebuchet MS"/>
              <a:cs typeface="Trebuchet MS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535940" y="536498"/>
            <a:ext cx="5760720" cy="786765"/>
            <a:chOff x="535940" y="536498"/>
            <a:chExt cx="5760720" cy="786765"/>
          </a:xfrm>
        </p:grpSpPr>
        <p:sp>
          <p:nvSpPr>
            <p:cNvPr id="51" name="object 51"/>
            <p:cNvSpPr/>
            <p:nvPr/>
          </p:nvSpPr>
          <p:spPr>
            <a:xfrm>
              <a:off x="1255730" y="1130300"/>
              <a:ext cx="5041265" cy="7620"/>
            </a:xfrm>
            <a:custGeom>
              <a:avLst/>
              <a:gdLst/>
              <a:ahLst/>
              <a:cxnLst/>
              <a:rect l="l" t="t" r="r" b="b"/>
              <a:pathLst>
                <a:path w="5041265" h="7619">
                  <a:moveTo>
                    <a:pt x="0" y="7258"/>
                  </a:moveTo>
                  <a:lnTo>
                    <a:pt x="5040929" y="7258"/>
                  </a:lnTo>
                  <a:lnTo>
                    <a:pt x="5040929" y="0"/>
                  </a:lnTo>
                  <a:lnTo>
                    <a:pt x="0" y="0"/>
                  </a:lnTo>
                  <a:lnTo>
                    <a:pt x="0" y="7258"/>
                  </a:lnTo>
                  <a:close/>
                </a:path>
              </a:pathLst>
            </a:custGeom>
            <a:solidFill>
              <a:srgbClr val="BAE6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255730" y="1136896"/>
              <a:ext cx="5041265" cy="13335"/>
            </a:xfrm>
            <a:custGeom>
              <a:avLst/>
              <a:gdLst/>
              <a:ahLst/>
              <a:cxnLst/>
              <a:rect l="l" t="t" r="r" b="b"/>
              <a:pathLst>
                <a:path w="5041265" h="13334">
                  <a:moveTo>
                    <a:pt x="0" y="13229"/>
                  </a:moveTo>
                  <a:lnTo>
                    <a:pt x="5040929" y="13229"/>
                  </a:lnTo>
                  <a:lnTo>
                    <a:pt x="5040929" y="0"/>
                  </a:lnTo>
                  <a:lnTo>
                    <a:pt x="0" y="0"/>
                  </a:lnTo>
                  <a:lnTo>
                    <a:pt x="0" y="13229"/>
                  </a:lnTo>
                  <a:close/>
                </a:path>
              </a:pathLst>
            </a:custGeom>
            <a:solidFill>
              <a:srgbClr val="BDE7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255730" y="1149476"/>
              <a:ext cx="5041265" cy="13335"/>
            </a:xfrm>
            <a:custGeom>
              <a:avLst/>
              <a:gdLst/>
              <a:ahLst/>
              <a:cxnLst/>
              <a:rect l="l" t="t" r="r" b="b"/>
              <a:pathLst>
                <a:path w="5041265" h="13334">
                  <a:moveTo>
                    <a:pt x="0" y="13229"/>
                  </a:moveTo>
                  <a:lnTo>
                    <a:pt x="5040929" y="13229"/>
                  </a:lnTo>
                  <a:lnTo>
                    <a:pt x="5040929" y="0"/>
                  </a:lnTo>
                  <a:lnTo>
                    <a:pt x="0" y="0"/>
                  </a:lnTo>
                  <a:lnTo>
                    <a:pt x="0" y="13229"/>
                  </a:lnTo>
                  <a:close/>
                </a:path>
              </a:pathLst>
            </a:custGeom>
            <a:solidFill>
              <a:srgbClr val="C1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223835" y="1162049"/>
              <a:ext cx="5073015" cy="13335"/>
            </a:xfrm>
            <a:custGeom>
              <a:avLst/>
              <a:gdLst/>
              <a:ahLst/>
              <a:cxnLst/>
              <a:rect l="l" t="t" r="r" b="b"/>
              <a:pathLst>
                <a:path w="5073015" h="13334">
                  <a:moveTo>
                    <a:pt x="5072824" y="0"/>
                  </a:moveTo>
                  <a:lnTo>
                    <a:pt x="0" y="0"/>
                  </a:lnTo>
                  <a:lnTo>
                    <a:pt x="0" y="889"/>
                  </a:lnTo>
                  <a:lnTo>
                    <a:pt x="0" y="13233"/>
                  </a:lnTo>
                  <a:lnTo>
                    <a:pt x="5072824" y="13233"/>
                  </a:lnTo>
                  <a:lnTo>
                    <a:pt x="5072824" y="889"/>
                  </a:lnTo>
                  <a:lnTo>
                    <a:pt x="5072824" y="0"/>
                  </a:lnTo>
                  <a:close/>
                </a:path>
              </a:pathLst>
            </a:custGeom>
            <a:solidFill>
              <a:srgbClr val="C4E9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223837" y="1174612"/>
              <a:ext cx="5073015" cy="13335"/>
            </a:xfrm>
            <a:custGeom>
              <a:avLst/>
              <a:gdLst/>
              <a:ahLst/>
              <a:cxnLst/>
              <a:rect l="l" t="t" r="r" b="b"/>
              <a:pathLst>
                <a:path w="5073015" h="13334">
                  <a:moveTo>
                    <a:pt x="0" y="13229"/>
                  </a:moveTo>
                  <a:lnTo>
                    <a:pt x="5072823" y="13229"/>
                  </a:lnTo>
                  <a:lnTo>
                    <a:pt x="5072823" y="0"/>
                  </a:lnTo>
                  <a:lnTo>
                    <a:pt x="0" y="0"/>
                  </a:lnTo>
                  <a:lnTo>
                    <a:pt x="0" y="13229"/>
                  </a:lnTo>
                  <a:close/>
                </a:path>
              </a:pathLst>
            </a:custGeom>
            <a:solidFill>
              <a:srgbClr val="C9E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223837" y="1187180"/>
              <a:ext cx="5073015" cy="13335"/>
            </a:xfrm>
            <a:custGeom>
              <a:avLst/>
              <a:gdLst/>
              <a:ahLst/>
              <a:cxnLst/>
              <a:rect l="l" t="t" r="r" b="b"/>
              <a:pathLst>
                <a:path w="5073015" h="13334">
                  <a:moveTo>
                    <a:pt x="0" y="13229"/>
                  </a:moveTo>
                  <a:lnTo>
                    <a:pt x="5072823" y="13229"/>
                  </a:lnTo>
                  <a:lnTo>
                    <a:pt x="5072823" y="0"/>
                  </a:lnTo>
                  <a:lnTo>
                    <a:pt x="0" y="0"/>
                  </a:lnTo>
                  <a:lnTo>
                    <a:pt x="0" y="13229"/>
                  </a:lnTo>
                  <a:close/>
                </a:path>
              </a:pathLst>
            </a:custGeom>
            <a:solidFill>
              <a:srgbClr val="CC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35940" y="1199755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5760720" y="0"/>
                  </a:moveTo>
                  <a:lnTo>
                    <a:pt x="0" y="0"/>
                  </a:lnTo>
                  <a:lnTo>
                    <a:pt x="0" y="6565"/>
                  </a:lnTo>
                  <a:lnTo>
                    <a:pt x="0" y="13233"/>
                  </a:lnTo>
                  <a:lnTo>
                    <a:pt x="5760720" y="13233"/>
                  </a:lnTo>
                  <a:lnTo>
                    <a:pt x="5760720" y="6565"/>
                  </a:lnTo>
                  <a:lnTo>
                    <a:pt x="5760720" y="0"/>
                  </a:lnTo>
                  <a:close/>
                </a:path>
              </a:pathLst>
            </a:custGeom>
            <a:solidFill>
              <a:srgbClr val="D0ED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35940" y="1212328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E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35940" y="1224896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F0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35940" y="1237464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35940" y="1250032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F2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35940" y="1262612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F4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35940" y="1269766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35940" y="1283044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35940" y="1296323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35940" y="1309601"/>
              <a:ext cx="5760720" cy="13335"/>
            </a:xfrm>
            <a:custGeom>
              <a:avLst/>
              <a:gdLst/>
              <a:ahLst/>
              <a:cxnLst/>
              <a:rect l="l" t="t" r="r" b="b"/>
              <a:pathLst>
                <a:path w="5760720" h="13334">
                  <a:moveTo>
                    <a:pt x="0" y="0"/>
                  </a:moveTo>
                  <a:lnTo>
                    <a:pt x="0" y="13229"/>
                  </a:lnTo>
                  <a:lnTo>
                    <a:pt x="5760720" y="13229"/>
                  </a:lnTo>
                  <a:lnTo>
                    <a:pt x="5760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67096" y="539767"/>
              <a:ext cx="688975" cy="623570"/>
            </a:xfrm>
            <a:custGeom>
              <a:avLst/>
              <a:gdLst/>
              <a:ahLst/>
              <a:cxnLst/>
              <a:rect l="l" t="t" r="r" b="b"/>
              <a:pathLst>
                <a:path w="688975" h="623569">
                  <a:moveTo>
                    <a:pt x="688634" y="623164"/>
                  </a:moveTo>
                  <a:lnTo>
                    <a:pt x="0" y="623164"/>
                  </a:lnTo>
                  <a:lnTo>
                    <a:pt x="0" y="0"/>
                  </a:lnTo>
                  <a:lnTo>
                    <a:pt x="688634" y="0"/>
                  </a:lnTo>
                  <a:lnTo>
                    <a:pt x="688634" y="623164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67096" y="539767"/>
              <a:ext cx="688975" cy="623570"/>
            </a:xfrm>
            <a:custGeom>
              <a:avLst/>
              <a:gdLst/>
              <a:ahLst/>
              <a:cxnLst/>
              <a:rect l="l" t="t" r="r" b="b"/>
              <a:pathLst>
                <a:path w="688975" h="623569">
                  <a:moveTo>
                    <a:pt x="0" y="0"/>
                  </a:moveTo>
                  <a:lnTo>
                    <a:pt x="688634" y="0"/>
                  </a:lnTo>
                  <a:lnTo>
                    <a:pt x="688634" y="623157"/>
                  </a:lnTo>
                  <a:lnTo>
                    <a:pt x="0" y="623157"/>
                  </a:lnTo>
                  <a:lnTo>
                    <a:pt x="0" y="0"/>
                  </a:lnTo>
                  <a:close/>
                </a:path>
              </a:pathLst>
            </a:custGeom>
            <a:ln w="6537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538101" y="580290"/>
              <a:ext cx="678180" cy="620395"/>
            </a:xfrm>
            <a:custGeom>
              <a:avLst/>
              <a:gdLst/>
              <a:ahLst/>
              <a:cxnLst/>
              <a:rect l="l" t="t" r="r" b="b"/>
              <a:pathLst>
                <a:path w="678180" h="620394">
                  <a:moveTo>
                    <a:pt x="0" y="0"/>
                  </a:moveTo>
                  <a:lnTo>
                    <a:pt x="678178" y="0"/>
                  </a:lnTo>
                </a:path>
                <a:path w="678180" h="620394">
                  <a:moveTo>
                    <a:pt x="0" y="25857"/>
                  </a:moveTo>
                  <a:lnTo>
                    <a:pt x="678178" y="25857"/>
                  </a:lnTo>
                </a:path>
                <a:path w="678180" h="620394">
                  <a:moveTo>
                    <a:pt x="0" y="51688"/>
                  </a:moveTo>
                  <a:lnTo>
                    <a:pt x="678178" y="51688"/>
                  </a:lnTo>
                </a:path>
                <a:path w="678180" h="620394">
                  <a:moveTo>
                    <a:pt x="0" y="77545"/>
                  </a:moveTo>
                  <a:lnTo>
                    <a:pt x="678178" y="77545"/>
                  </a:lnTo>
                </a:path>
                <a:path w="678180" h="620394">
                  <a:moveTo>
                    <a:pt x="0" y="103376"/>
                  </a:moveTo>
                  <a:lnTo>
                    <a:pt x="678178" y="103376"/>
                  </a:lnTo>
                </a:path>
                <a:path w="678180" h="620394">
                  <a:moveTo>
                    <a:pt x="0" y="387682"/>
                  </a:moveTo>
                  <a:lnTo>
                    <a:pt x="678178" y="387682"/>
                  </a:lnTo>
                </a:path>
                <a:path w="678180" h="620394">
                  <a:moveTo>
                    <a:pt x="0" y="594416"/>
                  </a:moveTo>
                  <a:lnTo>
                    <a:pt x="678178" y="594416"/>
                  </a:lnTo>
                </a:path>
                <a:path w="678180" h="620394">
                  <a:moveTo>
                    <a:pt x="0" y="620273"/>
                  </a:moveTo>
                  <a:lnTo>
                    <a:pt x="678178" y="620273"/>
                  </a:lnTo>
                </a:path>
              </a:pathLst>
            </a:custGeom>
            <a:ln w="8765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00840" y="620683"/>
              <a:ext cx="549275" cy="541655"/>
            </a:xfrm>
            <a:custGeom>
              <a:avLst/>
              <a:gdLst/>
              <a:ahLst/>
              <a:cxnLst/>
              <a:rect l="l" t="t" r="r" b="b"/>
              <a:pathLst>
                <a:path w="549275" h="541655">
                  <a:moveTo>
                    <a:pt x="274548" y="541331"/>
                  </a:moveTo>
                  <a:lnTo>
                    <a:pt x="225191" y="536971"/>
                  </a:lnTo>
                  <a:lnTo>
                    <a:pt x="178739" y="524400"/>
                  </a:lnTo>
                  <a:lnTo>
                    <a:pt x="135967" y="504382"/>
                  </a:lnTo>
                  <a:lnTo>
                    <a:pt x="97650" y="477682"/>
                  </a:lnTo>
                  <a:lnTo>
                    <a:pt x="64562" y="445063"/>
                  </a:lnTo>
                  <a:lnTo>
                    <a:pt x="37478" y="407289"/>
                  </a:lnTo>
                  <a:lnTo>
                    <a:pt x="17173" y="365124"/>
                  </a:lnTo>
                  <a:lnTo>
                    <a:pt x="4422" y="319332"/>
                  </a:lnTo>
                  <a:lnTo>
                    <a:pt x="0" y="270678"/>
                  </a:lnTo>
                  <a:lnTo>
                    <a:pt x="4422" y="222022"/>
                  </a:lnTo>
                  <a:lnTo>
                    <a:pt x="17173" y="176227"/>
                  </a:lnTo>
                  <a:lnTo>
                    <a:pt x="37478" y="134058"/>
                  </a:lnTo>
                  <a:lnTo>
                    <a:pt x="64562" y="96280"/>
                  </a:lnTo>
                  <a:lnTo>
                    <a:pt x="97650" y="63657"/>
                  </a:lnTo>
                  <a:lnTo>
                    <a:pt x="135967" y="36954"/>
                  </a:lnTo>
                  <a:lnTo>
                    <a:pt x="178739" y="16933"/>
                  </a:lnTo>
                  <a:lnTo>
                    <a:pt x="225191" y="4360"/>
                  </a:lnTo>
                  <a:lnTo>
                    <a:pt x="274548" y="0"/>
                  </a:lnTo>
                  <a:lnTo>
                    <a:pt x="323896" y="4360"/>
                  </a:lnTo>
                  <a:lnTo>
                    <a:pt x="370342" y="16933"/>
                  </a:lnTo>
                  <a:lnTo>
                    <a:pt x="413111" y="36954"/>
                  </a:lnTo>
                  <a:lnTo>
                    <a:pt x="451427" y="63657"/>
                  </a:lnTo>
                  <a:lnTo>
                    <a:pt x="484516" y="96280"/>
                  </a:lnTo>
                  <a:lnTo>
                    <a:pt x="511601" y="134058"/>
                  </a:lnTo>
                  <a:lnTo>
                    <a:pt x="531908" y="176227"/>
                  </a:lnTo>
                  <a:lnTo>
                    <a:pt x="544660" y="222022"/>
                  </a:lnTo>
                  <a:lnTo>
                    <a:pt x="549083" y="270678"/>
                  </a:lnTo>
                  <a:lnTo>
                    <a:pt x="544660" y="319332"/>
                  </a:lnTo>
                  <a:lnTo>
                    <a:pt x="531908" y="365124"/>
                  </a:lnTo>
                  <a:lnTo>
                    <a:pt x="511601" y="407289"/>
                  </a:lnTo>
                  <a:lnTo>
                    <a:pt x="484516" y="445063"/>
                  </a:lnTo>
                  <a:lnTo>
                    <a:pt x="451427" y="477682"/>
                  </a:lnTo>
                  <a:lnTo>
                    <a:pt x="413111" y="504382"/>
                  </a:lnTo>
                  <a:lnTo>
                    <a:pt x="370342" y="524400"/>
                  </a:lnTo>
                  <a:lnTo>
                    <a:pt x="323896" y="536971"/>
                  </a:lnTo>
                  <a:lnTo>
                    <a:pt x="274548" y="5413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>
            <a:spLocks noGrp="1"/>
          </p:cNvSpPr>
          <p:nvPr>
            <p:ph type="title"/>
          </p:nvPr>
        </p:nvSpPr>
        <p:spPr>
          <a:xfrm>
            <a:off x="525401" y="500697"/>
            <a:ext cx="20986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u="dbl" strike="dblStrike" spc="382" baseline="-5401" dirty="0">
                <a:solidFill>
                  <a:srgbClr val="000000"/>
                </a:solidFill>
                <a:uFill>
                  <a:solidFill>
                    <a:srgbClr val="00ADEF"/>
                  </a:solidFill>
                </a:uFill>
                <a:latin typeface="Arial Black"/>
                <a:cs typeface="Arial Black"/>
              </a:rPr>
              <a:t> </a:t>
            </a:r>
            <a:r>
              <a:rPr sz="5400" u="dbl" strike="dblStrike" baseline="-5401" dirty="0">
                <a:solidFill>
                  <a:srgbClr val="000000"/>
                </a:solidFill>
                <a:uFill>
                  <a:solidFill>
                    <a:srgbClr val="00ADEF"/>
                  </a:solidFill>
                </a:uFill>
                <a:latin typeface="Arial Black"/>
                <a:cs typeface="Arial Black"/>
              </a:rPr>
              <a:t>3</a:t>
            </a:r>
            <a:r>
              <a:rPr sz="5400" strike="noStrike" spc="1080" baseline="-5401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2800" strike="noStrike" spc="225" dirty="0">
                <a:solidFill>
                  <a:srgbClr val="000000"/>
                </a:solidFill>
                <a:latin typeface="Arial"/>
                <a:cs typeface="Arial"/>
              </a:rPr>
              <a:t>Nouns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4693920" y="7258050"/>
            <a:ext cx="2031364" cy="2101850"/>
            <a:chOff x="4693920" y="7258050"/>
            <a:chExt cx="2031364" cy="2101850"/>
          </a:xfrm>
        </p:grpSpPr>
        <p:sp>
          <p:nvSpPr>
            <p:cNvPr id="73" name="object 73"/>
            <p:cNvSpPr/>
            <p:nvPr/>
          </p:nvSpPr>
          <p:spPr>
            <a:xfrm>
              <a:off x="4693920" y="7258050"/>
              <a:ext cx="1919605" cy="2101850"/>
            </a:xfrm>
            <a:custGeom>
              <a:avLst/>
              <a:gdLst/>
              <a:ahLst/>
              <a:cxnLst/>
              <a:rect l="l" t="t" r="r" b="b"/>
              <a:pathLst>
                <a:path w="1919604" h="2101850">
                  <a:moveTo>
                    <a:pt x="959802" y="0"/>
                  </a:moveTo>
                  <a:lnTo>
                    <a:pt x="914620" y="1167"/>
                  </a:lnTo>
                  <a:lnTo>
                    <a:pt x="869975" y="4636"/>
                  </a:lnTo>
                  <a:lnTo>
                    <a:pt x="825914" y="10354"/>
                  </a:lnTo>
                  <a:lnTo>
                    <a:pt x="782483" y="18271"/>
                  </a:lnTo>
                  <a:lnTo>
                    <a:pt x="739728" y="28334"/>
                  </a:lnTo>
                  <a:lnTo>
                    <a:pt x="697695" y="40492"/>
                  </a:lnTo>
                  <a:lnTo>
                    <a:pt x="656430" y="54694"/>
                  </a:lnTo>
                  <a:lnTo>
                    <a:pt x="615979" y="70887"/>
                  </a:lnTo>
                  <a:lnTo>
                    <a:pt x="576389" y="89021"/>
                  </a:lnTo>
                  <a:lnTo>
                    <a:pt x="537705" y="109044"/>
                  </a:lnTo>
                  <a:lnTo>
                    <a:pt x="499973" y="130904"/>
                  </a:lnTo>
                  <a:lnTo>
                    <a:pt x="463240" y="154551"/>
                  </a:lnTo>
                  <a:lnTo>
                    <a:pt x="427552" y="179931"/>
                  </a:lnTo>
                  <a:lnTo>
                    <a:pt x="392955" y="206995"/>
                  </a:lnTo>
                  <a:lnTo>
                    <a:pt x="359494" y="235690"/>
                  </a:lnTo>
                  <a:lnTo>
                    <a:pt x="327216" y="265964"/>
                  </a:lnTo>
                  <a:lnTo>
                    <a:pt x="296168" y="297768"/>
                  </a:lnTo>
                  <a:lnTo>
                    <a:pt x="266394" y="331047"/>
                  </a:lnTo>
                  <a:lnTo>
                    <a:pt x="237942" y="365752"/>
                  </a:lnTo>
                  <a:lnTo>
                    <a:pt x="210857" y="401831"/>
                  </a:lnTo>
                  <a:lnTo>
                    <a:pt x="185185" y="439232"/>
                  </a:lnTo>
                  <a:lnTo>
                    <a:pt x="160973" y="477904"/>
                  </a:lnTo>
                  <a:lnTo>
                    <a:pt x="138267" y="517795"/>
                  </a:lnTo>
                  <a:lnTo>
                    <a:pt x="117112" y="558854"/>
                  </a:lnTo>
                  <a:lnTo>
                    <a:pt x="97555" y="601029"/>
                  </a:lnTo>
                  <a:lnTo>
                    <a:pt x="79641" y="644268"/>
                  </a:lnTo>
                  <a:lnTo>
                    <a:pt x="63418" y="688521"/>
                  </a:lnTo>
                  <a:lnTo>
                    <a:pt x="48931" y="733735"/>
                  </a:lnTo>
                  <a:lnTo>
                    <a:pt x="36226" y="779859"/>
                  </a:lnTo>
                  <a:lnTo>
                    <a:pt x="25349" y="826842"/>
                  </a:lnTo>
                  <a:lnTo>
                    <a:pt x="16346" y="874632"/>
                  </a:lnTo>
                  <a:lnTo>
                    <a:pt x="9263" y="923178"/>
                  </a:lnTo>
                  <a:lnTo>
                    <a:pt x="4148" y="972427"/>
                  </a:lnTo>
                  <a:lnTo>
                    <a:pt x="1044" y="1022329"/>
                  </a:lnTo>
                  <a:lnTo>
                    <a:pt x="0" y="1072832"/>
                  </a:lnTo>
                  <a:lnTo>
                    <a:pt x="1044" y="1123335"/>
                  </a:lnTo>
                  <a:lnTo>
                    <a:pt x="4148" y="1173237"/>
                  </a:lnTo>
                  <a:lnTo>
                    <a:pt x="9263" y="1222486"/>
                  </a:lnTo>
                  <a:lnTo>
                    <a:pt x="16346" y="1271032"/>
                  </a:lnTo>
                  <a:lnTo>
                    <a:pt x="25349" y="1318822"/>
                  </a:lnTo>
                  <a:lnTo>
                    <a:pt x="36226" y="1365805"/>
                  </a:lnTo>
                  <a:lnTo>
                    <a:pt x="48931" y="1411929"/>
                  </a:lnTo>
                  <a:lnTo>
                    <a:pt x="63418" y="1457143"/>
                  </a:lnTo>
                  <a:lnTo>
                    <a:pt x="79641" y="1501396"/>
                  </a:lnTo>
                  <a:lnTo>
                    <a:pt x="97555" y="1544635"/>
                  </a:lnTo>
                  <a:lnTo>
                    <a:pt x="117112" y="1586810"/>
                  </a:lnTo>
                  <a:lnTo>
                    <a:pt x="138267" y="1627869"/>
                  </a:lnTo>
                  <a:lnTo>
                    <a:pt x="160973" y="1667760"/>
                  </a:lnTo>
                  <a:lnTo>
                    <a:pt x="185185" y="1706432"/>
                  </a:lnTo>
                  <a:lnTo>
                    <a:pt x="210857" y="1743833"/>
                  </a:lnTo>
                  <a:lnTo>
                    <a:pt x="237942" y="1779912"/>
                  </a:lnTo>
                  <a:lnTo>
                    <a:pt x="266394" y="1814617"/>
                  </a:lnTo>
                  <a:lnTo>
                    <a:pt x="296168" y="1847896"/>
                  </a:lnTo>
                  <a:lnTo>
                    <a:pt x="327216" y="1879700"/>
                  </a:lnTo>
                  <a:lnTo>
                    <a:pt x="359494" y="1909974"/>
                  </a:lnTo>
                  <a:lnTo>
                    <a:pt x="392955" y="1938669"/>
                  </a:lnTo>
                  <a:lnTo>
                    <a:pt x="427552" y="1965733"/>
                  </a:lnTo>
                  <a:lnTo>
                    <a:pt x="463240" y="1991113"/>
                  </a:lnTo>
                  <a:lnTo>
                    <a:pt x="499973" y="2014760"/>
                  </a:lnTo>
                  <a:lnTo>
                    <a:pt x="537705" y="2036620"/>
                  </a:lnTo>
                  <a:lnTo>
                    <a:pt x="576389" y="2056643"/>
                  </a:lnTo>
                  <a:lnTo>
                    <a:pt x="615979" y="2074777"/>
                  </a:lnTo>
                  <a:lnTo>
                    <a:pt x="656430" y="2090970"/>
                  </a:lnTo>
                  <a:lnTo>
                    <a:pt x="688041" y="2101850"/>
                  </a:lnTo>
                  <a:lnTo>
                    <a:pt x="1231563" y="2101850"/>
                  </a:lnTo>
                  <a:lnTo>
                    <a:pt x="1303625" y="2074777"/>
                  </a:lnTo>
                  <a:lnTo>
                    <a:pt x="1343215" y="2056643"/>
                  </a:lnTo>
                  <a:lnTo>
                    <a:pt x="1381899" y="2036620"/>
                  </a:lnTo>
                  <a:lnTo>
                    <a:pt x="1419631" y="2014760"/>
                  </a:lnTo>
                  <a:lnTo>
                    <a:pt x="1456364" y="1991113"/>
                  </a:lnTo>
                  <a:lnTo>
                    <a:pt x="1492052" y="1965733"/>
                  </a:lnTo>
                  <a:lnTo>
                    <a:pt x="1526649" y="1938669"/>
                  </a:lnTo>
                  <a:lnTo>
                    <a:pt x="1560110" y="1909974"/>
                  </a:lnTo>
                  <a:lnTo>
                    <a:pt x="1592388" y="1879700"/>
                  </a:lnTo>
                  <a:lnTo>
                    <a:pt x="1623436" y="1847896"/>
                  </a:lnTo>
                  <a:lnTo>
                    <a:pt x="1653210" y="1814617"/>
                  </a:lnTo>
                  <a:lnTo>
                    <a:pt x="1681662" y="1779912"/>
                  </a:lnTo>
                  <a:lnTo>
                    <a:pt x="1708747" y="1743833"/>
                  </a:lnTo>
                  <a:lnTo>
                    <a:pt x="1734419" y="1706432"/>
                  </a:lnTo>
                  <a:lnTo>
                    <a:pt x="1758631" y="1667760"/>
                  </a:lnTo>
                  <a:lnTo>
                    <a:pt x="1781337" y="1627869"/>
                  </a:lnTo>
                  <a:lnTo>
                    <a:pt x="1802492" y="1586810"/>
                  </a:lnTo>
                  <a:lnTo>
                    <a:pt x="1822049" y="1544635"/>
                  </a:lnTo>
                  <a:lnTo>
                    <a:pt x="1839963" y="1501396"/>
                  </a:lnTo>
                  <a:lnTo>
                    <a:pt x="1856186" y="1457143"/>
                  </a:lnTo>
                  <a:lnTo>
                    <a:pt x="1870673" y="1411929"/>
                  </a:lnTo>
                  <a:lnTo>
                    <a:pt x="1883378" y="1365805"/>
                  </a:lnTo>
                  <a:lnTo>
                    <a:pt x="1894255" y="1318822"/>
                  </a:lnTo>
                  <a:lnTo>
                    <a:pt x="1903258" y="1271032"/>
                  </a:lnTo>
                  <a:lnTo>
                    <a:pt x="1910341" y="1222486"/>
                  </a:lnTo>
                  <a:lnTo>
                    <a:pt x="1915456" y="1173237"/>
                  </a:lnTo>
                  <a:lnTo>
                    <a:pt x="1918560" y="1123335"/>
                  </a:lnTo>
                  <a:lnTo>
                    <a:pt x="1919604" y="1072832"/>
                  </a:lnTo>
                  <a:lnTo>
                    <a:pt x="1918560" y="1022329"/>
                  </a:lnTo>
                  <a:lnTo>
                    <a:pt x="1915456" y="972427"/>
                  </a:lnTo>
                  <a:lnTo>
                    <a:pt x="1910341" y="923178"/>
                  </a:lnTo>
                  <a:lnTo>
                    <a:pt x="1903258" y="874632"/>
                  </a:lnTo>
                  <a:lnTo>
                    <a:pt x="1894255" y="826842"/>
                  </a:lnTo>
                  <a:lnTo>
                    <a:pt x="1883378" y="779859"/>
                  </a:lnTo>
                  <a:lnTo>
                    <a:pt x="1870673" y="733735"/>
                  </a:lnTo>
                  <a:lnTo>
                    <a:pt x="1856186" y="688521"/>
                  </a:lnTo>
                  <a:lnTo>
                    <a:pt x="1839963" y="644268"/>
                  </a:lnTo>
                  <a:lnTo>
                    <a:pt x="1822049" y="601029"/>
                  </a:lnTo>
                  <a:lnTo>
                    <a:pt x="1802492" y="558854"/>
                  </a:lnTo>
                  <a:lnTo>
                    <a:pt x="1781337" y="517795"/>
                  </a:lnTo>
                  <a:lnTo>
                    <a:pt x="1758631" y="477904"/>
                  </a:lnTo>
                  <a:lnTo>
                    <a:pt x="1734419" y="439232"/>
                  </a:lnTo>
                  <a:lnTo>
                    <a:pt x="1708747" y="401831"/>
                  </a:lnTo>
                  <a:lnTo>
                    <a:pt x="1681662" y="365752"/>
                  </a:lnTo>
                  <a:lnTo>
                    <a:pt x="1653210" y="331047"/>
                  </a:lnTo>
                  <a:lnTo>
                    <a:pt x="1623436" y="297768"/>
                  </a:lnTo>
                  <a:lnTo>
                    <a:pt x="1592388" y="265964"/>
                  </a:lnTo>
                  <a:lnTo>
                    <a:pt x="1560110" y="235690"/>
                  </a:lnTo>
                  <a:lnTo>
                    <a:pt x="1526649" y="206995"/>
                  </a:lnTo>
                  <a:lnTo>
                    <a:pt x="1492052" y="179931"/>
                  </a:lnTo>
                  <a:lnTo>
                    <a:pt x="1456364" y="154551"/>
                  </a:lnTo>
                  <a:lnTo>
                    <a:pt x="1419631" y="130904"/>
                  </a:lnTo>
                  <a:lnTo>
                    <a:pt x="1381899" y="109044"/>
                  </a:lnTo>
                  <a:lnTo>
                    <a:pt x="1343215" y="89021"/>
                  </a:lnTo>
                  <a:lnTo>
                    <a:pt x="1303625" y="70887"/>
                  </a:lnTo>
                  <a:lnTo>
                    <a:pt x="1263174" y="54694"/>
                  </a:lnTo>
                  <a:lnTo>
                    <a:pt x="1221909" y="40492"/>
                  </a:lnTo>
                  <a:lnTo>
                    <a:pt x="1179876" y="28334"/>
                  </a:lnTo>
                  <a:lnTo>
                    <a:pt x="1137121" y="18271"/>
                  </a:lnTo>
                  <a:lnTo>
                    <a:pt x="1093690" y="10354"/>
                  </a:lnTo>
                  <a:lnTo>
                    <a:pt x="1049629" y="4636"/>
                  </a:lnTo>
                  <a:lnTo>
                    <a:pt x="1004984" y="1167"/>
                  </a:lnTo>
                  <a:lnTo>
                    <a:pt x="9598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813300" y="7541910"/>
              <a:ext cx="1911702" cy="16211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4507014" y="7371435"/>
            <a:ext cx="890269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0" dirty="0">
                <a:latin typeface="Trebuchet MS"/>
                <a:cs typeface="Trebuchet MS"/>
              </a:rPr>
              <a:t>astronaut</a:t>
            </a:r>
            <a:endParaRPr sz="1700">
              <a:latin typeface="Trebuchet MS"/>
              <a:cs typeface="Trebuchet MS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152400" y="7829550"/>
            <a:ext cx="1553845" cy="1117600"/>
            <a:chOff x="152400" y="7829550"/>
            <a:chExt cx="1553845" cy="1117600"/>
          </a:xfrm>
        </p:grpSpPr>
        <p:sp>
          <p:nvSpPr>
            <p:cNvPr id="77" name="object 77"/>
            <p:cNvSpPr/>
            <p:nvPr/>
          </p:nvSpPr>
          <p:spPr>
            <a:xfrm>
              <a:off x="152400" y="7829549"/>
              <a:ext cx="1553845" cy="1117600"/>
            </a:xfrm>
            <a:custGeom>
              <a:avLst/>
              <a:gdLst/>
              <a:ahLst/>
              <a:cxnLst/>
              <a:rect l="l" t="t" r="r" b="b"/>
              <a:pathLst>
                <a:path w="1553845" h="1117600">
                  <a:moveTo>
                    <a:pt x="1553273" y="558558"/>
                  </a:moveTo>
                  <a:lnTo>
                    <a:pt x="1551317" y="518680"/>
                  </a:lnTo>
                  <a:lnTo>
                    <a:pt x="1545551" y="479539"/>
                  </a:lnTo>
                  <a:lnTo>
                    <a:pt x="1536115" y="441261"/>
                  </a:lnTo>
                  <a:lnTo>
                    <a:pt x="1523123" y="403923"/>
                  </a:lnTo>
                  <a:lnTo>
                    <a:pt x="1506702" y="367626"/>
                  </a:lnTo>
                  <a:lnTo>
                    <a:pt x="1487004" y="332473"/>
                  </a:lnTo>
                  <a:lnTo>
                    <a:pt x="1464157" y="298538"/>
                  </a:lnTo>
                  <a:lnTo>
                    <a:pt x="1438275" y="265938"/>
                  </a:lnTo>
                  <a:lnTo>
                    <a:pt x="1409509" y="234746"/>
                  </a:lnTo>
                  <a:lnTo>
                    <a:pt x="1377975" y="205066"/>
                  </a:lnTo>
                  <a:lnTo>
                    <a:pt x="1343825" y="176999"/>
                  </a:lnTo>
                  <a:lnTo>
                    <a:pt x="1307160" y="150634"/>
                  </a:lnTo>
                  <a:lnTo>
                    <a:pt x="1268133" y="126072"/>
                  </a:lnTo>
                  <a:lnTo>
                    <a:pt x="1226870" y="103390"/>
                  </a:lnTo>
                  <a:lnTo>
                    <a:pt x="1183513" y="82702"/>
                  </a:lnTo>
                  <a:lnTo>
                    <a:pt x="1138174" y="64096"/>
                  </a:lnTo>
                  <a:lnTo>
                    <a:pt x="1090993" y="47663"/>
                  </a:lnTo>
                  <a:lnTo>
                    <a:pt x="1042111" y="33489"/>
                  </a:lnTo>
                  <a:lnTo>
                    <a:pt x="991641" y="21691"/>
                  </a:lnTo>
                  <a:lnTo>
                    <a:pt x="939723" y="12344"/>
                  </a:lnTo>
                  <a:lnTo>
                    <a:pt x="886498" y="5549"/>
                  </a:lnTo>
                  <a:lnTo>
                    <a:pt x="832091" y="1409"/>
                  </a:lnTo>
                  <a:lnTo>
                    <a:pt x="776630" y="0"/>
                  </a:lnTo>
                  <a:lnTo>
                    <a:pt x="721156" y="1409"/>
                  </a:lnTo>
                  <a:lnTo>
                    <a:pt x="666750" y="5549"/>
                  </a:lnTo>
                  <a:lnTo>
                    <a:pt x="613524" y="12344"/>
                  </a:lnTo>
                  <a:lnTo>
                    <a:pt x="561606" y="21691"/>
                  </a:lnTo>
                  <a:lnTo>
                    <a:pt x="511149" y="33489"/>
                  </a:lnTo>
                  <a:lnTo>
                    <a:pt x="462254" y="47663"/>
                  </a:lnTo>
                  <a:lnTo>
                    <a:pt x="415086" y="64096"/>
                  </a:lnTo>
                  <a:lnTo>
                    <a:pt x="369747" y="82702"/>
                  </a:lnTo>
                  <a:lnTo>
                    <a:pt x="326377" y="103390"/>
                  </a:lnTo>
                  <a:lnTo>
                    <a:pt x="285127" y="126072"/>
                  </a:lnTo>
                  <a:lnTo>
                    <a:pt x="246100" y="150634"/>
                  </a:lnTo>
                  <a:lnTo>
                    <a:pt x="209435" y="176999"/>
                  </a:lnTo>
                  <a:lnTo>
                    <a:pt x="175285" y="205066"/>
                  </a:lnTo>
                  <a:lnTo>
                    <a:pt x="143751" y="234746"/>
                  </a:lnTo>
                  <a:lnTo>
                    <a:pt x="114985" y="265938"/>
                  </a:lnTo>
                  <a:lnTo>
                    <a:pt x="89103" y="298538"/>
                  </a:lnTo>
                  <a:lnTo>
                    <a:pt x="66255" y="332473"/>
                  </a:lnTo>
                  <a:lnTo>
                    <a:pt x="46558" y="367626"/>
                  </a:lnTo>
                  <a:lnTo>
                    <a:pt x="30137" y="403923"/>
                  </a:lnTo>
                  <a:lnTo>
                    <a:pt x="17145" y="441261"/>
                  </a:lnTo>
                  <a:lnTo>
                    <a:pt x="7708" y="479539"/>
                  </a:lnTo>
                  <a:lnTo>
                    <a:pt x="1943" y="518680"/>
                  </a:lnTo>
                  <a:lnTo>
                    <a:pt x="0" y="558558"/>
                  </a:lnTo>
                  <a:lnTo>
                    <a:pt x="1943" y="598449"/>
                  </a:lnTo>
                  <a:lnTo>
                    <a:pt x="7708" y="637590"/>
                  </a:lnTo>
                  <a:lnTo>
                    <a:pt x="17145" y="675868"/>
                  </a:lnTo>
                  <a:lnTo>
                    <a:pt x="30137" y="713206"/>
                  </a:lnTo>
                  <a:lnTo>
                    <a:pt x="46558" y="749503"/>
                  </a:lnTo>
                  <a:lnTo>
                    <a:pt x="66255" y="784656"/>
                  </a:lnTo>
                  <a:lnTo>
                    <a:pt x="89103" y="818591"/>
                  </a:lnTo>
                  <a:lnTo>
                    <a:pt x="114985" y="851192"/>
                  </a:lnTo>
                  <a:lnTo>
                    <a:pt x="143751" y="882383"/>
                  </a:lnTo>
                  <a:lnTo>
                    <a:pt x="175285" y="912063"/>
                  </a:lnTo>
                  <a:lnTo>
                    <a:pt x="209435" y="940130"/>
                  </a:lnTo>
                  <a:lnTo>
                    <a:pt x="246100" y="966495"/>
                  </a:lnTo>
                  <a:lnTo>
                    <a:pt x="285127" y="991057"/>
                  </a:lnTo>
                  <a:lnTo>
                    <a:pt x="326377" y="1013739"/>
                  </a:lnTo>
                  <a:lnTo>
                    <a:pt x="369747" y="1034427"/>
                  </a:lnTo>
                  <a:lnTo>
                    <a:pt x="415086" y="1053033"/>
                  </a:lnTo>
                  <a:lnTo>
                    <a:pt x="462254" y="1069467"/>
                  </a:lnTo>
                  <a:lnTo>
                    <a:pt x="511149" y="1083640"/>
                  </a:lnTo>
                  <a:lnTo>
                    <a:pt x="561606" y="1095438"/>
                  </a:lnTo>
                  <a:lnTo>
                    <a:pt x="613524" y="1104785"/>
                  </a:lnTo>
                  <a:lnTo>
                    <a:pt x="666750" y="1111580"/>
                  </a:lnTo>
                  <a:lnTo>
                    <a:pt x="721156" y="1115720"/>
                  </a:lnTo>
                  <a:lnTo>
                    <a:pt x="776630" y="1117130"/>
                  </a:lnTo>
                  <a:lnTo>
                    <a:pt x="832091" y="1115720"/>
                  </a:lnTo>
                  <a:lnTo>
                    <a:pt x="886498" y="1111580"/>
                  </a:lnTo>
                  <a:lnTo>
                    <a:pt x="939723" y="1104785"/>
                  </a:lnTo>
                  <a:lnTo>
                    <a:pt x="991641" y="1095438"/>
                  </a:lnTo>
                  <a:lnTo>
                    <a:pt x="1042111" y="1083640"/>
                  </a:lnTo>
                  <a:lnTo>
                    <a:pt x="1090993" y="1069467"/>
                  </a:lnTo>
                  <a:lnTo>
                    <a:pt x="1138174" y="1053033"/>
                  </a:lnTo>
                  <a:lnTo>
                    <a:pt x="1183513" y="1034427"/>
                  </a:lnTo>
                  <a:lnTo>
                    <a:pt x="1226870" y="1013739"/>
                  </a:lnTo>
                  <a:lnTo>
                    <a:pt x="1268133" y="991057"/>
                  </a:lnTo>
                  <a:lnTo>
                    <a:pt x="1307160" y="966495"/>
                  </a:lnTo>
                  <a:lnTo>
                    <a:pt x="1343825" y="940130"/>
                  </a:lnTo>
                  <a:lnTo>
                    <a:pt x="1377975" y="912063"/>
                  </a:lnTo>
                  <a:lnTo>
                    <a:pt x="1409509" y="882383"/>
                  </a:lnTo>
                  <a:lnTo>
                    <a:pt x="1438275" y="851192"/>
                  </a:lnTo>
                  <a:lnTo>
                    <a:pt x="1464157" y="818591"/>
                  </a:lnTo>
                  <a:lnTo>
                    <a:pt x="1487004" y="784656"/>
                  </a:lnTo>
                  <a:lnTo>
                    <a:pt x="1506702" y="749503"/>
                  </a:lnTo>
                  <a:lnTo>
                    <a:pt x="1523123" y="713206"/>
                  </a:lnTo>
                  <a:lnTo>
                    <a:pt x="1536115" y="675868"/>
                  </a:lnTo>
                  <a:lnTo>
                    <a:pt x="1545551" y="637590"/>
                  </a:lnTo>
                  <a:lnTo>
                    <a:pt x="1551317" y="598449"/>
                  </a:lnTo>
                  <a:lnTo>
                    <a:pt x="1553273" y="5585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092335" y="8269652"/>
              <a:ext cx="518159" cy="614680"/>
            </a:xfrm>
            <a:custGeom>
              <a:avLst/>
              <a:gdLst/>
              <a:ahLst/>
              <a:cxnLst/>
              <a:rect l="l" t="t" r="r" b="b"/>
              <a:pathLst>
                <a:path w="518159" h="614679">
                  <a:moveTo>
                    <a:pt x="509478" y="0"/>
                  </a:moveTo>
                  <a:lnTo>
                    <a:pt x="509992" y="2136"/>
                  </a:lnTo>
                  <a:lnTo>
                    <a:pt x="515783" y="42524"/>
                  </a:lnTo>
                  <a:lnTo>
                    <a:pt x="517745" y="83734"/>
                  </a:lnTo>
                  <a:lnTo>
                    <a:pt x="515783" y="124945"/>
                  </a:lnTo>
                  <a:lnTo>
                    <a:pt x="515332" y="128094"/>
                  </a:lnTo>
                </a:path>
                <a:path w="518159" h="614679">
                  <a:moveTo>
                    <a:pt x="57396" y="599853"/>
                  </a:moveTo>
                  <a:lnTo>
                    <a:pt x="9197" y="612539"/>
                  </a:lnTo>
                  <a:lnTo>
                    <a:pt x="0" y="614400"/>
                  </a:lnTo>
                </a:path>
              </a:pathLst>
            </a:custGeom>
            <a:ln w="422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795386" y="8159202"/>
              <a:ext cx="631190" cy="672465"/>
            </a:xfrm>
            <a:custGeom>
              <a:avLst/>
              <a:gdLst/>
              <a:ahLst/>
              <a:cxnLst/>
              <a:rect l="l" t="t" r="r" b="b"/>
              <a:pathLst>
                <a:path w="631190" h="672465">
                  <a:moveTo>
                    <a:pt x="327297" y="0"/>
                  </a:moveTo>
                  <a:lnTo>
                    <a:pt x="276226" y="28614"/>
                  </a:lnTo>
                  <a:lnTo>
                    <a:pt x="13234" y="404229"/>
                  </a:lnTo>
                  <a:lnTo>
                    <a:pt x="0" y="444372"/>
                  </a:lnTo>
                  <a:lnTo>
                    <a:pt x="3799" y="462006"/>
                  </a:lnTo>
                  <a:lnTo>
                    <a:pt x="14492" y="474981"/>
                  </a:lnTo>
                  <a:lnTo>
                    <a:pt x="287669" y="666255"/>
                  </a:lnTo>
                  <a:lnTo>
                    <a:pt x="303522" y="671863"/>
                  </a:lnTo>
                  <a:lnTo>
                    <a:pt x="321395" y="669403"/>
                  </a:lnTo>
                  <a:lnTo>
                    <a:pt x="354598" y="643243"/>
                  </a:lnTo>
                  <a:lnTo>
                    <a:pt x="617589" y="267640"/>
                  </a:lnTo>
                  <a:lnTo>
                    <a:pt x="630816" y="227491"/>
                  </a:lnTo>
                  <a:lnTo>
                    <a:pt x="627008" y="209856"/>
                  </a:lnTo>
                  <a:lnTo>
                    <a:pt x="616307" y="196876"/>
                  </a:lnTo>
                  <a:lnTo>
                    <a:pt x="343155" y="5614"/>
                  </a:lnTo>
                  <a:lnTo>
                    <a:pt x="327297" y="0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95386" y="8159202"/>
              <a:ext cx="631190" cy="672465"/>
            </a:xfrm>
            <a:custGeom>
              <a:avLst/>
              <a:gdLst/>
              <a:ahLst/>
              <a:cxnLst/>
              <a:rect l="l" t="t" r="r" b="b"/>
              <a:pathLst>
                <a:path w="631190" h="672465">
                  <a:moveTo>
                    <a:pt x="616307" y="196876"/>
                  </a:moveTo>
                  <a:lnTo>
                    <a:pt x="627008" y="209856"/>
                  </a:lnTo>
                  <a:lnTo>
                    <a:pt x="630816" y="227491"/>
                  </a:lnTo>
                  <a:lnTo>
                    <a:pt x="627690" y="247509"/>
                  </a:lnTo>
                  <a:lnTo>
                    <a:pt x="354598" y="643243"/>
                  </a:lnTo>
                  <a:lnTo>
                    <a:pt x="321395" y="669403"/>
                  </a:lnTo>
                  <a:lnTo>
                    <a:pt x="303522" y="671863"/>
                  </a:lnTo>
                  <a:lnTo>
                    <a:pt x="287669" y="666255"/>
                  </a:lnTo>
                  <a:lnTo>
                    <a:pt x="14492" y="474981"/>
                  </a:lnTo>
                  <a:lnTo>
                    <a:pt x="3799" y="462006"/>
                  </a:lnTo>
                  <a:lnTo>
                    <a:pt x="0" y="444372"/>
                  </a:lnTo>
                  <a:lnTo>
                    <a:pt x="3131" y="424355"/>
                  </a:lnTo>
                  <a:lnTo>
                    <a:pt x="276226" y="28614"/>
                  </a:lnTo>
                  <a:lnTo>
                    <a:pt x="309424" y="2455"/>
                  </a:lnTo>
                  <a:lnTo>
                    <a:pt x="327297" y="0"/>
                  </a:lnTo>
                  <a:lnTo>
                    <a:pt x="343155" y="5614"/>
                  </a:lnTo>
                  <a:lnTo>
                    <a:pt x="616307" y="196876"/>
                  </a:lnTo>
                </a:path>
              </a:pathLst>
            </a:custGeom>
            <a:ln w="3175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151921" y="8204219"/>
              <a:ext cx="210159" cy="16095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19099" y="8222665"/>
              <a:ext cx="559435" cy="586105"/>
            </a:xfrm>
            <a:custGeom>
              <a:avLst/>
              <a:gdLst/>
              <a:ahLst/>
              <a:cxnLst/>
              <a:rect l="l" t="t" r="r" b="b"/>
              <a:pathLst>
                <a:path w="559435" h="586104">
                  <a:moveTo>
                    <a:pt x="267081" y="0"/>
                  </a:moveTo>
                  <a:lnTo>
                    <a:pt x="0" y="381431"/>
                  </a:lnTo>
                  <a:lnTo>
                    <a:pt x="291934" y="585838"/>
                  </a:lnTo>
                  <a:lnTo>
                    <a:pt x="559003" y="204406"/>
                  </a:lnTo>
                  <a:lnTo>
                    <a:pt x="2670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068324" y="8185746"/>
              <a:ext cx="314960" cy="258445"/>
            </a:xfrm>
            <a:custGeom>
              <a:avLst/>
              <a:gdLst/>
              <a:ahLst/>
              <a:cxnLst/>
              <a:rect l="l" t="t" r="r" b="b"/>
              <a:pathLst>
                <a:path w="314959" h="258445">
                  <a:moveTo>
                    <a:pt x="41337" y="22207"/>
                  </a:moveTo>
                  <a:lnTo>
                    <a:pt x="24358" y="25873"/>
                  </a:lnTo>
                  <a:lnTo>
                    <a:pt x="9637" y="34391"/>
                  </a:lnTo>
                  <a:lnTo>
                    <a:pt x="0" y="43941"/>
                  </a:lnTo>
                  <a:lnTo>
                    <a:pt x="305777" y="258051"/>
                  </a:lnTo>
                  <a:lnTo>
                    <a:pt x="311454" y="245724"/>
                  </a:lnTo>
                  <a:lnTo>
                    <a:pt x="314425" y="228973"/>
                  </a:lnTo>
                  <a:lnTo>
                    <a:pt x="312059" y="211761"/>
                  </a:lnTo>
                  <a:lnTo>
                    <a:pt x="301726" y="198056"/>
                  </a:lnTo>
                  <a:lnTo>
                    <a:pt x="251663" y="162991"/>
                  </a:lnTo>
                  <a:lnTo>
                    <a:pt x="295262" y="100710"/>
                  </a:lnTo>
                  <a:lnTo>
                    <a:pt x="290151" y="97129"/>
                  </a:lnTo>
                  <a:lnTo>
                    <a:pt x="265303" y="97129"/>
                  </a:lnTo>
                  <a:lnTo>
                    <a:pt x="252412" y="88099"/>
                  </a:lnTo>
                  <a:lnTo>
                    <a:pt x="250837" y="79209"/>
                  </a:lnTo>
                  <a:lnTo>
                    <a:pt x="254333" y="74236"/>
                  </a:lnTo>
                  <a:lnTo>
                    <a:pt x="228065" y="74236"/>
                  </a:lnTo>
                  <a:lnTo>
                    <a:pt x="218546" y="74066"/>
                  </a:lnTo>
                  <a:lnTo>
                    <a:pt x="209511" y="70116"/>
                  </a:lnTo>
                  <a:lnTo>
                    <a:pt x="202712" y="62977"/>
                  </a:lnTo>
                  <a:lnTo>
                    <a:pt x="202444" y="62280"/>
                  </a:lnTo>
                  <a:lnTo>
                    <a:pt x="107822" y="62280"/>
                  </a:lnTo>
                  <a:lnTo>
                    <a:pt x="57746" y="27216"/>
                  </a:lnTo>
                  <a:lnTo>
                    <a:pt x="41337" y="22207"/>
                  </a:lnTo>
                  <a:close/>
                </a:path>
                <a:path w="314959" h="258445">
                  <a:moveTo>
                    <a:pt x="278714" y="89115"/>
                  </a:moveTo>
                  <a:lnTo>
                    <a:pt x="274192" y="95567"/>
                  </a:lnTo>
                  <a:lnTo>
                    <a:pt x="265303" y="97129"/>
                  </a:lnTo>
                  <a:lnTo>
                    <a:pt x="290151" y="97129"/>
                  </a:lnTo>
                  <a:lnTo>
                    <a:pt x="278714" y="89115"/>
                  </a:lnTo>
                  <a:close/>
                </a:path>
                <a:path w="314959" h="258445">
                  <a:moveTo>
                    <a:pt x="245084" y="17729"/>
                  </a:moveTo>
                  <a:lnTo>
                    <a:pt x="237744" y="30645"/>
                  </a:lnTo>
                  <a:lnTo>
                    <a:pt x="243579" y="37906"/>
                  </a:lnTo>
                  <a:lnTo>
                    <a:pt x="247034" y="46570"/>
                  </a:lnTo>
                  <a:lnTo>
                    <a:pt x="247430" y="55616"/>
                  </a:lnTo>
                  <a:lnTo>
                    <a:pt x="244094" y="64020"/>
                  </a:lnTo>
                  <a:lnTo>
                    <a:pt x="236952" y="70822"/>
                  </a:lnTo>
                  <a:lnTo>
                    <a:pt x="228065" y="74236"/>
                  </a:lnTo>
                  <a:lnTo>
                    <a:pt x="254333" y="74236"/>
                  </a:lnTo>
                  <a:lnTo>
                    <a:pt x="255765" y="72199"/>
                  </a:lnTo>
                  <a:lnTo>
                    <a:pt x="262158" y="58036"/>
                  </a:lnTo>
                  <a:lnTo>
                    <a:pt x="262635" y="43149"/>
                  </a:lnTo>
                  <a:lnTo>
                    <a:pt x="257008" y="29170"/>
                  </a:lnTo>
                  <a:lnTo>
                    <a:pt x="245084" y="17729"/>
                  </a:lnTo>
                  <a:close/>
                </a:path>
                <a:path w="314959" h="258445">
                  <a:moveTo>
                    <a:pt x="151434" y="0"/>
                  </a:moveTo>
                  <a:lnTo>
                    <a:pt x="107822" y="62280"/>
                  </a:lnTo>
                  <a:lnTo>
                    <a:pt x="202444" y="62280"/>
                  </a:lnTo>
                  <a:lnTo>
                    <a:pt x="199301" y="54092"/>
                  </a:lnTo>
                  <a:lnTo>
                    <a:pt x="199471" y="44574"/>
                  </a:lnTo>
                  <a:lnTo>
                    <a:pt x="203227" y="35966"/>
                  </a:lnTo>
                  <a:lnTo>
                    <a:pt x="177939" y="35966"/>
                  </a:lnTo>
                  <a:lnTo>
                    <a:pt x="165049" y="26936"/>
                  </a:lnTo>
                  <a:lnTo>
                    <a:pt x="163474" y="18046"/>
                  </a:lnTo>
                  <a:lnTo>
                    <a:pt x="167995" y="11595"/>
                  </a:lnTo>
                  <a:lnTo>
                    <a:pt x="151434" y="0"/>
                  </a:lnTo>
                  <a:close/>
                </a:path>
                <a:path w="314959" h="258445">
                  <a:moveTo>
                    <a:pt x="229041" y="10957"/>
                  </a:moveTo>
                  <a:lnTo>
                    <a:pt x="214498" y="10988"/>
                  </a:lnTo>
                  <a:lnTo>
                    <a:pt x="201909" y="16796"/>
                  </a:lnTo>
                  <a:lnTo>
                    <a:pt x="191731" y="27355"/>
                  </a:lnTo>
                  <a:lnTo>
                    <a:pt x="191350" y="27939"/>
                  </a:lnTo>
                  <a:lnTo>
                    <a:pt x="186827" y="34391"/>
                  </a:lnTo>
                  <a:lnTo>
                    <a:pt x="177939" y="35966"/>
                  </a:lnTo>
                  <a:lnTo>
                    <a:pt x="203227" y="35966"/>
                  </a:lnTo>
                  <a:lnTo>
                    <a:pt x="203415" y="35534"/>
                  </a:lnTo>
                  <a:lnTo>
                    <a:pt x="210390" y="29314"/>
                  </a:lnTo>
                  <a:lnTo>
                    <a:pt x="219246" y="26589"/>
                  </a:lnTo>
                  <a:lnTo>
                    <a:pt x="240049" y="26589"/>
                  </a:lnTo>
                  <a:lnTo>
                    <a:pt x="245084" y="17729"/>
                  </a:lnTo>
                  <a:lnTo>
                    <a:pt x="229041" y="10957"/>
                  </a:lnTo>
                  <a:close/>
                </a:path>
                <a:path w="314959" h="258445">
                  <a:moveTo>
                    <a:pt x="240049" y="26589"/>
                  </a:moveTo>
                  <a:lnTo>
                    <a:pt x="219246" y="26589"/>
                  </a:lnTo>
                  <a:lnTo>
                    <a:pt x="228769" y="27113"/>
                  </a:lnTo>
                  <a:lnTo>
                    <a:pt x="237744" y="30645"/>
                  </a:lnTo>
                  <a:lnTo>
                    <a:pt x="240049" y="26589"/>
                  </a:lnTo>
                  <a:close/>
                </a:path>
              </a:pathLst>
            </a:custGeom>
            <a:solidFill>
              <a:srgbClr val="BC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068324" y="8185746"/>
              <a:ext cx="314960" cy="258445"/>
            </a:xfrm>
            <a:custGeom>
              <a:avLst/>
              <a:gdLst/>
              <a:ahLst/>
              <a:cxnLst/>
              <a:rect l="l" t="t" r="r" b="b"/>
              <a:pathLst>
                <a:path w="314959" h="258445">
                  <a:moveTo>
                    <a:pt x="237744" y="30645"/>
                  </a:moveTo>
                  <a:lnTo>
                    <a:pt x="228769" y="27113"/>
                  </a:lnTo>
                  <a:lnTo>
                    <a:pt x="219246" y="26589"/>
                  </a:lnTo>
                  <a:lnTo>
                    <a:pt x="210390" y="29314"/>
                  </a:lnTo>
                  <a:lnTo>
                    <a:pt x="203415" y="35534"/>
                  </a:lnTo>
                  <a:lnTo>
                    <a:pt x="199471" y="44574"/>
                  </a:lnTo>
                  <a:lnTo>
                    <a:pt x="199301" y="54092"/>
                  </a:lnTo>
                  <a:lnTo>
                    <a:pt x="202712" y="62977"/>
                  </a:lnTo>
                  <a:lnTo>
                    <a:pt x="209511" y="70116"/>
                  </a:lnTo>
                  <a:lnTo>
                    <a:pt x="218546" y="74066"/>
                  </a:lnTo>
                  <a:lnTo>
                    <a:pt x="228065" y="74236"/>
                  </a:lnTo>
                  <a:lnTo>
                    <a:pt x="236952" y="70822"/>
                  </a:lnTo>
                  <a:lnTo>
                    <a:pt x="244094" y="64020"/>
                  </a:lnTo>
                  <a:lnTo>
                    <a:pt x="247430" y="55616"/>
                  </a:lnTo>
                  <a:lnTo>
                    <a:pt x="247034" y="46570"/>
                  </a:lnTo>
                  <a:lnTo>
                    <a:pt x="243579" y="37906"/>
                  </a:lnTo>
                  <a:lnTo>
                    <a:pt x="237744" y="30645"/>
                  </a:lnTo>
                  <a:lnTo>
                    <a:pt x="245084" y="17729"/>
                  </a:lnTo>
                  <a:lnTo>
                    <a:pt x="257008" y="29170"/>
                  </a:lnTo>
                  <a:lnTo>
                    <a:pt x="262635" y="43149"/>
                  </a:lnTo>
                  <a:lnTo>
                    <a:pt x="262158" y="58036"/>
                  </a:lnTo>
                  <a:lnTo>
                    <a:pt x="255765" y="72199"/>
                  </a:lnTo>
                  <a:lnTo>
                    <a:pt x="255358" y="72758"/>
                  </a:lnTo>
                  <a:lnTo>
                    <a:pt x="250837" y="79209"/>
                  </a:lnTo>
                  <a:lnTo>
                    <a:pt x="252412" y="88099"/>
                  </a:lnTo>
                  <a:lnTo>
                    <a:pt x="258864" y="92621"/>
                  </a:lnTo>
                  <a:lnTo>
                    <a:pt x="265303" y="97129"/>
                  </a:lnTo>
                  <a:lnTo>
                    <a:pt x="274192" y="95567"/>
                  </a:lnTo>
                  <a:lnTo>
                    <a:pt x="278714" y="89115"/>
                  </a:lnTo>
                  <a:lnTo>
                    <a:pt x="295262" y="100710"/>
                  </a:lnTo>
                  <a:lnTo>
                    <a:pt x="251663" y="162991"/>
                  </a:lnTo>
                  <a:lnTo>
                    <a:pt x="301726" y="198056"/>
                  </a:lnTo>
                  <a:lnTo>
                    <a:pt x="312059" y="211761"/>
                  </a:lnTo>
                  <a:lnTo>
                    <a:pt x="314425" y="228973"/>
                  </a:lnTo>
                  <a:lnTo>
                    <a:pt x="311454" y="245724"/>
                  </a:lnTo>
                  <a:lnTo>
                    <a:pt x="305777" y="258051"/>
                  </a:lnTo>
                  <a:lnTo>
                    <a:pt x="154482" y="152107"/>
                  </a:lnTo>
                  <a:lnTo>
                    <a:pt x="0" y="43941"/>
                  </a:lnTo>
                  <a:lnTo>
                    <a:pt x="9637" y="34391"/>
                  </a:lnTo>
                  <a:lnTo>
                    <a:pt x="24358" y="25873"/>
                  </a:lnTo>
                  <a:lnTo>
                    <a:pt x="41337" y="22207"/>
                  </a:lnTo>
                  <a:lnTo>
                    <a:pt x="57746" y="27216"/>
                  </a:lnTo>
                  <a:lnTo>
                    <a:pt x="107822" y="62280"/>
                  </a:lnTo>
                  <a:lnTo>
                    <a:pt x="151434" y="0"/>
                  </a:lnTo>
                  <a:lnTo>
                    <a:pt x="167995" y="11595"/>
                  </a:lnTo>
                  <a:lnTo>
                    <a:pt x="163474" y="18046"/>
                  </a:lnTo>
                  <a:lnTo>
                    <a:pt x="165049" y="26936"/>
                  </a:lnTo>
                  <a:lnTo>
                    <a:pt x="171488" y="31445"/>
                  </a:lnTo>
                  <a:lnTo>
                    <a:pt x="177939" y="35966"/>
                  </a:lnTo>
                  <a:lnTo>
                    <a:pt x="186829" y="34391"/>
                  </a:lnTo>
                  <a:lnTo>
                    <a:pt x="191350" y="27939"/>
                  </a:lnTo>
                  <a:lnTo>
                    <a:pt x="191731" y="27355"/>
                  </a:lnTo>
                  <a:lnTo>
                    <a:pt x="201909" y="16796"/>
                  </a:lnTo>
                  <a:lnTo>
                    <a:pt x="214498" y="10988"/>
                  </a:lnTo>
                  <a:lnTo>
                    <a:pt x="229041" y="10957"/>
                  </a:lnTo>
                  <a:lnTo>
                    <a:pt x="245084" y="17729"/>
                  </a:lnTo>
                  <a:lnTo>
                    <a:pt x="237744" y="30645"/>
                  </a:lnTo>
                </a:path>
              </a:pathLst>
            </a:custGeom>
            <a:ln w="3175">
              <a:solidFill>
                <a:srgbClr val="00AD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304061" y="8204568"/>
              <a:ext cx="10795" cy="12065"/>
            </a:xfrm>
            <a:custGeom>
              <a:avLst/>
              <a:gdLst/>
              <a:ahLst/>
              <a:cxnLst/>
              <a:rect l="l" t="t" r="r" b="b"/>
              <a:pathLst>
                <a:path w="10794" h="12065">
                  <a:moveTo>
                    <a:pt x="6324" y="0"/>
                  </a:moveTo>
                  <a:lnTo>
                    <a:pt x="0" y="9042"/>
                  </a:lnTo>
                  <a:lnTo>
                    <a:pt x="4406" y="11569"/>
                  </a:lnTo>
                  <a:lnTo>
                    <a:pt x="10617" y="1879"/>
                  </a:lnTo>
                  <a:lnTo>
                    <a:pt x="6324" y="0"/>
                  </a:lnTo>
                  <a:close/>
                </a:path>
              </a:pathLst>
            </a:custGeom>
            <a:solidFill>
              <a:srgbClr val="BC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531378" y="8125113"/>
              <a:ext cx="357505" cy="428625"/>
            </a:xfrm>
            <a:custGeom>
              <a:avLst/>
              <a:gdLst/>
              <a:ahLst/>
              <a:cxnLst/>
              <a:rect l="l" t="t" r="r" b="b"/>
              <a:pathLst>
                <a:path w="357505" h="428625">
                  <a:moveTo>
                    <a:pt x="202321" y="0"/>
                  </a:moveTo>
                  <a:lnTo>
                    <a:pt x="160657" y="1921"/>
                  </a:lnTo>
                  <a:lnTo>
                    <a:pt x="121613" y="9257"/>
                  </a:lnTo>
                  <a:lnTo>
                    <a:pt x="56994" y="36964"/>
                  </a:lnTo>
                  <a:lnTo>
                    <a:pt x="12557" y="81758"/>
                  </a:lnTo>
                  <a:lnTo>
                    <a:pt x="0" y="143624"/>
                  </a:lnTo>
                  <a:lnTo>
                    <a:pt x="6301" y="181067"/>
                  </a:lnTo>
                  <a:lnTo>
                    <a:pt x="31406" y="242989"/>
                  </a:lnTo>
                  <a:lnTo>
                    <a:pt x="72531" y="297539"/>
                  </a:lnTo>
                  <a:lnTo>
                    <a:pt x="86476" y="307203"/>
                  </a:lnTo>
                  <a:lnTo>
                    <a:pt x="186641" y="198923"/>
                  </a:lnTo>
                  <a:lnTo>
                    <a:pt x="147919" y="158817"/>
                  </a:lnTo>
                  <a:lnTo>
                    <a:pt x="138490" y="146887"/>
                  </a:lnTo>
                  <a:lnTo>
                    <a:pt x="130970" y="134987"/>
                  </a:lnTo>
                  <a:lnTo>
                    <a:pt x="125366" y="123117"/>
                  </a:lnTo>
                  <a:lnTo>
                    <a:pt x="121680" y="111280"/>
                  </a:lnTo>
                  <a:lnTo>
                    <a:pt x="129046" y="93754"/>
                  </a:lnTo>
                  <a:lnTo>
                    <a:pt x="138908" y="89216"/>
                  </a:lnTo>
                  <a:lnTo>
                    <a:pt x="149462" y="87047"/>
                  </a:lnTo>
                  <a:lnTo>
                    <a:pt x="160711" y="87248"/>
                  </a:lnTo>
                  <a:lnTo>
                    <a:pt x="201281" y="105978"/>
                  </a:lnTo>
                  <a:lnTo>
                    <a:pt x="228398" y="149628"/>
                  </a:lnTo>
                  <a:lnTo>
                    <a:pt x="229422" y="171270"/>
                  </a:lnTo>
                  <a:lnTo>
                    <a:pt x="224957" y="195469"/>
                  </a:lnTo>
                  <a:lnTo>
                    <a:pt x="218068" y="247451"/>
                  </a:lnTo>
                  <a:lnTo>
                    <a:pt x="216830" y="312812"/>
                  </a:lnTo>
                  <a:lnTo>
                    <a:pt x="218358" y="371603"/>
                  </a:lnTo>
                  <a:lnTo>
                    <a:pt x="233501" y="421407"/>
                  </a:lnTo>
                  <a:lnTo>
                    <a:pt x="265083" y="428525"/>
                  </a:lnTo>
                  <a:lnTo>
                    <a:pt x="303562" y="426510"/>
                  </a:lnTo>
                  <a:lnTo>
                    <a:pt x="337993" y="416645"/>
                  </a:lnTo>
                  <a:lnTo>
                    <a:pt x="357430" y="400211"/>
                  </a:lnTo>
                  <a:lnTo>
                    <a:pt x="350928" y="378488"/>
                  </a:lnTo>
                  <a:lnTo>
                    <a:pt x="337131" y="348758"/>
                  </a:lnTo>
                  <a:lnTo>
                    <a:pt x="320893" y="295346"/>
                  </a:lnTo>
                  <a:lnTo>
                    <a:pt x="308741" y="239580"/>
                  </a:lnTo>
                  <a:lnTo>
                    <a:pt x="307202" y="202784"/>
                  </a:lnTo>
                  <a:lnTo>
                    <a:pt x="316031" y="171127"/>
                  </a:lnTo>
                  <a:lnTo>
                    <a:pt x="326428" y="132184"/>
                  </a:lnTo>
                  <a:lnTo>
                    <a:pt x="327992" y="124895"/>
                  </a:lnTo>
                  <a:lnTo>
                    <a:pt x="327446" y="101268"/>
                  </a:lnTo>
                  <a:lnTo>
                    <a:pt x="321443" y="78580"/>
                  </a:lnTo>
                  <a:lnTo>
                    <a:pt x="309981" y="56827"/>
                  </a:lnTo>
                  <a:lnTo>
                    <a:pt x="293054" y="36008"/>
                  </a:lnTo>
                  <a:lnTo>
                    <a:pt x="268520" y="17041"/>
                  </a:lnTo>
                  <a:lnTo>
                    <a:pt x="238276" y="5039"/>
                  </a:lnTo>
                  <a:lnTo>
                    <a:pt x="202321" y="0"/>
                  </a:lnTo>
                  <a:close/>
                </a:path>
              </a:pathLst>
            </a:custGeom>
            <a:solidFill>
              <a:srgbClr val="00A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84989" y="8566890"/>
              <a:ext cx="143721" cy="17014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/>
          <p:nvPr/>
        </p:nvSpPr>
        <p:spPr>
          <a:xfrm rot="19020000">
            <a:off x="335717" y="8115089"/>
            <a:ext cx="156865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sz="1000" b="1" dirty="0">
                <a:solidFill>
                  <a:srgbClr val="00ADEF"/>
                </a:solidFill>
                <a:latin typeface="Gothic Uralic"/>
                <a:cs typeface="Gothic Uralic"/>
              </a:rPr>
              <a:t>D</a:t>
            </a:r>
            <a:endParaRPr sz="1000">
              <a:latin typeface="Gothic Uralic"/>
              <a:cs typeface="Gothic Uralic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3297834" y="8908974"/>
            <a:ext cx="219710" cy="21018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z="1200" spc="-100" dirty="0">
                <a:latin typeface="Trebuchet MS"/>
                <a:cs typeface="Trebuchet MS"/>
              </a:rPr>
              <a:t>8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9" name="object 89"/>
          <p:cNvSpPr txBox="1"/>
          <p:nvPr/>
        </p:nvSpPr>
        <p:spPr>
          <a:xfrm rot="19380000">
            <a:off x="422442" y="8050592"/>
            <a:ext cx="131383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sz="1000" b="1" dirty="0">
                <a:solidFill>
                  <a:srgbClr val="00ADEF"/>
                </a:solidFill>
                <a:latin typeface="Gothic Uralic"/>
                <a:cs typeface="Gothic Uralic"/>
              </a:rPr>
              <a:t>i</a:t>
            </a:r>
            <a:endParaRPr sz="1000">
              <a:latin typeface="Gothic Uralic"/>
              <a:cs typeface="Gothic Uralic"/>
            </a:endParaRPr>
          </a:p>
        </p:txBody>
      </p:sp>
      <p:sp>
        <p:nvSpPr>
          <p:cNvPr id="90" name="object 90"/>
          <p:cNvSpPr txBox="1"/>
          <p:nvPr/>
        </p:nvSpPr>
        <p:spPr>
          <a:xfrm rot="19860000">
            <a:off x="490903" y="7996937"/>
            <a:ext cx="153938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sz="1000" b="1" dirty="0">
                <a:solidFill>
                  <a:srgbClr val="00ADEF"/>
                </a:solidFill>
                <a:latin typeface="Gothic Uralic"/>
                <a:cs typeface="Gothic Uralic"/>
              </a:rPr>
              <a:t>d</a:t>
            </a:r>
            <a:endParaRPr sz="1000">
              <a:latin typeface="Gothic Uralic"/>
              <a:cs typeface="Gothic Uralic"/>
            </a:endParaRPr>
          </a:p>
        </p:txBody>
      </p:sp>
      <p:sp>
        <p:nvSpPr>
          <p:cNvPr id="91" name="object 91"/>
          <p:cNvSpPr txBox="1"/>
          <p:nvPr/>
        </p:nvSpPr>
        <p:spPr>
          <a:xfrm rot="21120000">
            <a:off x="674098" y="7932602"/>
            <a:ext cx="146815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sz="1000" b="1" dirty="0">
                <a:solidFill>
                  <a:srgbClr val="00ADEF"/>
                </a:solidFill>
                <a:latin typeface="Gothic Uralic"/>
                <a:cs typeface="Gothic Uralic"/>
              </a:rPr>
              <a:t>y</a:t>
            </a:r>
            <a:endParaRPr sz="1000">
              <a:latin typeface="Gothic Uralic"/>
              <a:cs typeface="Gothic Uralic"/>
            </a:endParaRPr>
          </a:p>
        </p:txBody>
      </p:sp>
      <p:sp>
        <p:nvSpPr>
          <p:cNvPr id="92" name="object 92"/>
          <p:cNvSpPr txBox="1"/>
          <p:nvPr/>
        </p:nvSpPr>
        <p:spPr>
          <a:xfrm rot="60000">
            <a:off x="788119" y="7926485"/>
            <a:ext cx="150782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sz="1000" b="1" dirty="0">
                <a:solidFill>
                  <a:srgbClr val="00ADEF"/>
                </a:solidFill>
                <a:latin typeface="Gothic Uralic"/>
                <a:cs typeface="Gothic Uralic"/>
              </a:rPr>
              <a:t>o</a:t>
            </a:r>
            <a:endParaRPr sz="1000">
              <a:latin typeface="Gothic Uralic"/>
              <a:cs typeface="Gothic Uralic"/>
            </a:endParaRPr>
          </a:p>
        </p:txBody>
      </p:sp>
      <p:sp>
        <p:nvSpPr>
          <p:cNvPr id="93" name="object 93"/>
          <p:cNvSpPr txBox="1"/>
          <p:nvPr/>
        </p:nvSpPr>
        <p:spPr>
          <a:xfrm rot="300000">
            <a:off x="905658" y="7933763"/>
            <a:ext cx="149764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sz="1000" b="1" dirty="0">
                <a:solidFill>
                  <a:srgbClr val="00ADEF"/>
                </a:solidFill>
                <a:latin typeface="Gothic Uralic"/>
                <a:cs typeface="Gothic Uralic"/>
              </a:rPr>
              <a:t>u</a:t>
            </a:r>
            <a:endParaRPr sz="1000">
              <a:latin typeface="Gothic Uralic"/>
              <a:cs typeface="Gothic Uralic"/>
            </a:endParaRPr>
          </a:p>
        </p:txBody>
      </p:sp>
      <p:sp>
        <p:nvSpPr>
          <p:cNvPr id="94" name="object 94"/>
          <p:cNvSpPr txBox="1"/>
          <p:nvPr/>
        </p:nvSpPr>
        <p:spPr>
          <a:xfrm rot="900000">
            <a:off x="1089912" y="7971007"/>
            <a:ext cx="148433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sz="1000" b="1" dirty="0">
                <a:solidFill>
                  <a:srgbClr val="00ADEF"/>
                </a:solidFill>
                <a:latin typeface="Gothic Uralic"/>
                <a:cs typeface="Gothic Uralic"/>
              </a:rPr>
              <a:t>k</a:t>
            </a:r>
            <a:endParaRPr sz="1000">
              <a:latin typeface="Gothic Uralic"/>
              <a:cs typeface="Gothic Uralic"/>
            </a:endParaRPr>
          </a:p>
        </p:txBody>
      </p:sp>
      <p:sp>
        <p:nvSpPr>
          <p:cNvPr id="95" name="object 95"/>
          <p:cNvSpPr txBox="1"/>
          <p:nvPr/>
        </p:nvSpPr>
        <p:spPr>
          <a:xfrm rot="1500000">
            <a:off x="1196196" y="8010637"/>
            <a:ext cx="148106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sz="1000" b="1" dirty="0">
                <a:solidFill>
                  <a:srgbClr val="00ADEF"/>
                </a:solidFill>
                <a:latin typeface="Gothic Uralic"/>
                <a:cs typeface="Gothic Uralic"/>
              </a:rPr>
              <a:t>n</a:t>
            </a:r>
            <a:endParaRPr sz="1000">
              <a:latin typeface="Gothic Uralic"/>
              <a:cs typeface="Gothic Uralic"/>
            </a:endParaRPr>
          </a:p>
        </p:txBody>
      </p:sp>
      <p:sp>
        <p:nvSpPr>
          <p:cNvPr id="96" name="object 96"/>
          <p:cNvSpPr txBox="1"/>
          <p:nvPr/>
        </p:nvSpPr>
        <p:spPr>
          <a:xfrm rot="2100000">
            <a:off x="1293786" y="8072047"/>
            <a:ext cx="152517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sz="1000" b="1" dirty="0">
                <a:solidFill>
                  <a:srgbClr val="00ADEF"/>
                </a:solidFill>
                <a:latin typeface="Gothic Uralic"/>
                <a:cs typeface="Gothic Uralic"/>
              </a:rPr>
              <a:t>o</a:t>
            </a:r>
            <a:endParaRPr sz="1000">
              <a:latin typeface="Gothic Uralic"/>
              <a:cs typeface="Gothic Uralic"/>
            </a:endParaRPr>
          </a:p>
        </p:txBody>
      </p:sp>
      <p:sp>
        <p:nvSpPr>
          <p:cNvPr id="97" name="object 97"/>
          <p:cNvSpPr txBox="1"/>
          <p:nvPr/>
        </p:nvSpPr>
        <p:spPr>
          <a:xfrm rot="2940000">
            <a:off x="1384560" y="8159794"/>
            <a:ext cx="162639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sz="1000" b="1" dirty="0">
                <a:solidFill>
                  <a:srgbClr val="00ADEF"/>
                </a:solidFill>
                <a:latin typeface="Gothic Uralic"/>
                <a:cs typeface="Gothic Uralic"/>
              </a:rPr>
              <a:t>w</a:t>
            </a:r>
            <a:endParaRPr sz="1000">
              <a:latin typeface="Gothic Uralic"/>
              <a:cs typeface="Gothic Uralic"/>
            </a:endParaRPr>
          </a:p>
        </p:txBody>
      </p:sp>
      <p:sp>
        <p:nvSpPr>
          <p:cNvPr id="98" name="object 98"/>
          <p:cNvSpPr txBox="1"/>
          <p:nvPr/>
        </p:nvSpPr>
        <p:spPr>
          <a:xfrm rot="3780000">
            <a:off x="1461798" y="8263075"/>
            <a:ext cx="147135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sz="1000" b="1" dirty="0">
                <a:solidFill>
                  <a:srgbClr val="00ADEF"/>
                </a:solidFill>
                <a:latin typeface="Gothic Uralic"/>
                <a:cs typeface="Gothic Uralic"/>
              </a:rPr>
              <a:t>?</a:t>
            </a:r>
            <a:endParaRPr sz="100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07768" y="3587117"/>
            <a:ext cx="2336359" cy="15678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3626" y="3851909"/>
            <a:ext cx="2215575" cy="13816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19785" y="1796414"/>
            <a:ext cx="2865114" cy="13531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3649" y="1985010"/>
            <a:ext cx="1408309" cy="14776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539750" y="5581650"/>
            <a:ext cx="5760720" cy="3238500"/>
            <a:chOff x="539750" y="5581650"/>
            <a:chExt cx="5760720" cy="3238500"/>
          </a:xfrm>
        </p:grpSpPr>
        <p:sp>
          <p:nvSpPr>
            <p:cNvPr id="7" name="object 7"/>
            <p:cNvSpPr/>
            <p:nvPr/>
          </p:nvSpPr>
          <p:spPr>
            <a:xfrm>
              <a:off x="539750" y="5581650"/>
              <a:ext cx="5760720" cy="3238500"/>
            </a:xfrm>
            <a:custGeom>
              <a:avLst/>
              <a:gdLst/>
              <a:ahLst/>
              <a:cxnLst/>
              <a:rect l="l" t="t" r="r" b="b"/>
              <a:pathLst>
                <a:path w="5760720" h="3238500">
                  <a:moveTo>
                    <a:pt x="5760720" y="3238499"/>
                  </a:moveTo>
                  <a:lnTo>
                    <a:pt x="0" y="3238499"/>
                  </a:lnTo>
                  <a:lnTo>
                    <a:pt x="0" y="0"/>
                  </a:lnTo>
                  <a:lnTo>
                    <a:pt x="5760720" y="0"/>
                  </a:lnTo>
                  <a:lnTo>
                    <a:pt x="5760720" y="3238499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56061" y="5581650"/>
              <a:ext cx="1744980" cy="136525"/>
            </a:xfrm>
            <a:custGeom>
              <a:avLst/>
              <a:gdLst/>
              <a:ahLst/>
              <a:cxnLst/>
              <a:rect l="l" t="t" r="r" b="b"/>
              <a:pathLst>
                <a:path w="1744979" h="136525">
                  <a:moveTo>
                    <a:pt x="1268207" y="136499"/>
                  </a:moveTo>
                  <a:lnTo>
                    <a:pt x="1194182" y="136123"/>
                  </a:lnTo>
                  <a:lnTo>
                    <a:pt x="1120986" y="135007"/>
                  </a:lnTo>
                  <a:lnTo>
                    <a:pt x="1048687" y="133166"/>
                  </a:lnTo>
                  <a:lnTo>
                    <a:pt x="977353" y="130615"/>
                  </a:lnTo>
                  <a:lnTo>
                    <a:pt x="907050" y="127370"/>
                  </a:lnTo>
                  <a:lnTo>
                    <a:pt x="837847" y="123447"/>
                  </a:lnTo>
                  <a:lnTo>
                    <a:pt x="769811" y="118862"/>
                  </a:lnTo>
                  <a:lnTo>
                    <a:pt x="703009" y="113629"/>
                  </a:lnTo>
                  <a:lnTo>
                    <a:pt x="637510" y="107766"/>
                  </a:lnTo>
                  <a:lnTo>
                    <a:pt x="573380" y="101287"/>
                  </a:lnTo>
                  <a:lnTo>
                    <a:pt x="510688" y="94209"/>
                  </a:lnTo>
                  <a:lnTo>
                    <a:pt x="449500" y="86546"/>
                  </a:lnTo>
                  <a:lnTo>
                    <a:pt x="389884" y="78315"/>
                  </a:lnTo>
                  <a:lnTo>
                    <a:pt x="331908" y="69532"/>
                  </a:lnTo>
                  <a:lnTo>
                    <a:pt x="275640" y="60211"/>
                  </a:lnTo>
                  <a:lnTo>
                    <a:pt x="221146" y="50368"/>
                  </a:lnTo>
                  <a:lnTo>
                    <a:pt x="168495" y="40020"/>
                  </a:lnTo>
                  <a:lnTo>
                    <a:pt x="117754" y="29182"/>
                  </a:lnTo>
                  <a:lnTo>
                    <a:pt x="68990" y="17870"/>
                  </a:lnTo>
                  <a:lnTo>
                    <a:pt x="22271" y="6098"/>
                  </a:lnTo>
                  <a:lnTo>
                    <a:pt x="0" y="0"/>
                  </a:lnTo>
                  <a:lnTo>
                    <a:pt x="1744409" y="0"/>
                  </a:lnTo>
                  <a:lnTo>
                    <a:pt x="1744409" y="120357"/>
                  </a:lnTo>
                  <a:lnTo>
                    <a:pt x="1698562" y="123447"/>
                  </a:lnTo>
                  <a:lnTo>
                    <a:pt x="1629359" y="127370"/>
                  </a:lnTo>
                  <a:lnTo>
                    <a:pt x="1559057" y="130615"/>
                  </a:lnTo>
                  <a:lnTo>
                    <a:pt x="1487724" y="133166"/>
                  </a:lnTo>
                  <a:lnTo>
                    <a:pt x="1415425" y="135007"/>
                  </a:lnTo>
                  <a:lnTo>
                    <a:pt x="1342231" y="136123"/>
                  </a:lnTo>
                  <a:lnTo>
                    <a:pt x="1268207" y="136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44321" y="540145"/>
            <a:ext cx="2407285" cy="454659"/>
            <a:chOff x="544321" y="540145"/>
            <a:chExt cx="2407285" cy="454659"/>
          </a:xfrm>
        </p:grpSpPr>
        <p:sp>
          <p:nvSpPr>
            <p:cNvPr id="10" name="object 10"/>
            <p:cNvSpPr/>
            <p:nvPr/>
          </p:nvSpPr>
          <p:spPr>
            <a:xfrm>
              <a:off x="594360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3" y="0"/>
                  </a:moveTo>
                  <a:lnTo>
                    <a:pt x="0" y="0"/>
                  </a:lnTo>
                  <a:lnTo>
                    <a:pt x="0" y="16421"/>
                  </a:lnTo>
                  <a:lnTo>
                    <a:pt x="0" y="37592"/>
                  </a:lnTo>
                  <a:lnTo>
                    <a:pt x="0" y="413791"/>
                  </a:lnTo>
                  <a:lnTo>
                    <a:pt x="371373" y="413791"/>
                  </a:lnTo>
                  <a:lnTo>
                    <a:pt x="371373" y="37592"/>
                  </a:lnTo>
                  <a:lnTo>
                    <a:pt x="371373" y="16421"/>
                  </a:lnTo>
                  <a:lnTo>
                    <a:pt x="371373" y="0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4367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0" y="0"/>
                  </a:moveTo>
                  <a:lnTo>
                    <a:pt x="371393" y="0"/>
                  </a:lnTo>
                  <a:lnTo>
                    <a:pt x="371393" y="413788"/>
                  </a:lnTo>
                  <a:lnTo>
                    <a:pt x="0" y="413788"/>
                  </a:lnTo>
                  <a:lnTo>
                    <a:pt x="0" y="0"/>
                  </a:lnTo>
                  <a:close/>
                </a:path>
              </a:pathLst>
            </a:custGeom>
            <a:ln w="5887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68426" y="559510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3" y="0"/>
                  </a:moveTo>
                  <a:lnTo>
                    <a:pt x="0" y="0"/>
                  </a:lnTo>
                  <a:lnTo>
                    <a:pt x="0" y="21170"/>
                  </a:lnTo>
                  <a:lnTo>
                    <a:pt x="0" y="413791"/>
                  </a:lnTo>
                  <a:lnTo>
                    <a:pt x="371373" y="413791"/>
                  </a:lnTo>
                  <a:lnTo>
                    <a:pt x="371373" y="21170"/>
                  </a:lnTo>
                  <a:lnTo>
                    <a:pt x="371373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15691" y="917820"/>
              <a:ext cx="2035810" cy="0"/>
            </a:xfrm>
            <a:custGeom>
              <a:avLst/>
              <a:gdLst/>
              <a:ahLst/>
              <a:cxnLst/>
              <a:rect l="l" t="t" r="r" b="b"/>
              <a:pathLst>
                <a:path w="2035810">
                  <a:moveTo>
                    <a:pt x="0" y="0"/>
                  </a:moveTo>
                  <a:lnTo>
                    <a:pt x="2035682" y="0"/>
                  </a:lnTo>
                </a:path>
              </a:pathLst>
            </a:custGeom>
            <a:ln w="5929">
              <a:solidFill>
                <a:srgbClr val="AAE0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15691" y="932425"/>
              <a:ext cx="1837055" cy="0"/>
            </a:xfrm>
            <a:custGeom>
              <a:avLst/>
              <a:gdLst/>
              <a:ahLst/>
              <a:cxnLst/>
              <a:rect l="l" t="t" r="r" b="b"/>
              <a:pathLst>
                <a:path w="1837055">
                  <a:moveTo>
                    <a:pt x="0" y="0"/>
                  </a:moveTo>
                  <a:lnTo>
                    <a:pt x="1836669" y="0"/>
                  </a:lnTo>
                </a:path>
              </a:pathLst>
            </a:custGeom>
            <a:ln w="5929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44321" y="580676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0" y="413788"/>
                  </a:moveTo>
                  <a:lnTo>
                    <a:pt x="0" y="413788"/>
                  </a:lnTo>
                  <a:lnTo>
                    <a:pt x="0" y="0"/>
                  </a:lnTo>
                  <a:lnTo>
                    <a:pt x="371370" y="0"/>
                  </a:lnTo>
                  <a:lnTo>
                    <a:pt x="371370" y="413788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527050" y="460667"/>
            <a:ext cx="36118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latin typeface="Verdana"/>
                <a:cs typeface="Verdana"/>
              </a:rPr>
              <a:t>The </a:t>
            </a:r>
            <a:r>
              <a:rPr sz="2400" spc="-110" dirty="0">
                <a:latin typeface="Verdana"/>
                <a:cs typeface="Verdana"/>
              </a:rPr>
              <a:t>Simple </a:t>
            </a:r>
            <a:r>
              <a:rPr sz="2400" spc="-80" dirty="0">
                <a:latin typeface="Verdana"/>
                <a:cs typeface="Verdana"/>
              </a:rPr>
              <a:t>Present</a:t>
            </a:r>
            <a:r>
              <a:rPr sz="2400" spc="-530" dirty="0">
                <a:latin typeface="Verdana"/>
                <a:cs typeface="Verdana"/>
              </a:rPr>
              <a:t> </a:t>
            </a:r>
            <a:r>
              <a:rPr sz="2400" spc="-160" dirty="0">
                <a:latin typeface="Verdana"/>
                <a:cs typeface="Verdana"/>
              </a:rPr>
              <a:t>Tense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2608" y="1162202"/>
            <a:ext cx="57283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979" marR="3048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b="1" spc="-65" dirty="0">
                <a:latin typeface="Trebuchet MS"/>
                <a:cs typeface="Trebuchet MS"/>
              </a:rPr>
              <a:t>simple </a:t>
            </a:r>
            <a:r>
              <a:rPr sz="1800" b="1" spc="-90" dirty="0">
                <a:latin typeface="Trebuchet MS"/>
                <a:cs typeface="Trebuchet MS"/>
              </a:rPr>
              <a:t>present </a:t>
            </a:r>
            <a:r>
              <a:rPr sz="1800" b="1" spc="-80" dirty="0">
                <a:latin typeface="Trebuchet MS"/>
                <a:cs typeface="Trebuchet MS"/>
              </a:rPr>
              <a:t>tense </a:t>
            </a:r>
            <a:r>
              <a:rPr sz="1800" spc="-15" dirty="0">
                <a:latin typeface="Trebuchet MS"/>
                <a:cs typeface="Trebuchet MS"/>
              </a:rPr>
              <a:t>expresses </a:t>
            </a:r>
            <a:r>
              <a:rPr sz="1800" spc="55" dirty="0">
                <a:latin typeface="Trebuchet MS"/>
                <a:cs typeface="Trebuchet MS"/>
              </a:rPr>
              <a:t>a </a:t>
            </a:r>
            <a:r>
              <a:rPr sz="1800" spc="-40" dirty="0">
                <a:latin typeface="Trebuchet MS"/>
                <a:cs typeface="Trebuchet MS"/>
              </a:rPr>
              <a:t>general </a:t>
            </a:r>
            <a:r>
              <a:rPr sz="1800" spc="-135" dirty="0">
                <a:latin typeface="Trebuchet MS"/>
                <a:cs typeface="Trebuchet MS"/>
              </a:rPr>
              <a:t>truth</a:t>
            </a:r>
            <a:r>
              <a:rPr sz="1800" spc="-325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or  </a:t>
            </a:r>
            <a:r>
              <a:rPr sz="1800" spc="55" dirty="0">
                <a:latin typeface="Trebuchet MS"/>
                <a:cs typeface="Trebuchet MS"/>
              </a:rPr>
              <a:t>a </a:t>
            </a:r>
            <a:r>
              <a:rPr sz="1800" spc="-50" dirty="0">
                <a:latin typeface="Trebuchet MS"/>
                <a:cs typeface="Trebuchet MS"/>
              </a:rPr>
              <a:t>customary</a:t>
            </a:r>
            <a:r>
              <a:rPr sz="1800" spc="-25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action.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39115" y="1158239"/>
            <a:ext cx="5755005" cy="617220"/>
          </a:xfrm>
          <a:custGeom>
            <a:avLst/>
            <a:gdLst/>
            <a:ahLst/>
            <a:cxnLst/>
            <a:rect l="l" t="t" r="r" b="b"/>
            <a:pathLst>
              <a:path w="5755005" h="617219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502919"/>
                </a:lnTo>
                <a:lnTo>
                  <a:pt x="1785" y="568999"/>
                </a:lnTo>
                <a:lnTo>
                  <a:pt x="14287" y="602932"/>
                </a:lnTo>
                <a:lnTo>
                  <a:pt x="48220" y="615434"/>
                </a:lnTo>
                <a:lnTo>
                  <a:pt x="114300" y="617219"/>
                </a:lnTo>
                <a:lnTo>
                  <a:pt x="5640705" y="617219"/>
                </a:lnTo>
                <a:lnTo>
                  <a:pt x="5706784" y="615434"/>
                </a:lnTo>
                <a:lnTo>
                  <a:pt x="5740717" y="602932"/>
                </a:lnTo>
                <a:lnTo>
                  <a:pt x="5753219" y="568999"/>
                </a:lnTo>
                <a:lnTo>
                  <a:pt x="5755005" y="502919"/>
                </a:lnTo>
                <a:lnTo>
                  <a:pt x="5755005" y="114300"/>
                </a:lnTo>
                <a:lnTo>
                  <a:pt x="5753219" y="48220"/>
                </a:lnTo>
                <a:lnTo>
                  <a:pt x="5740717" y="14287"/>
                </a:lnTo>
                <a:lnTo>
                  <a:pt x="5706784" y="1785"/>
                </a:lnTo>
                <a:lnTo>
                  <a:pt x="5640705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39750" y="5581650"/>
            <a:ext cx="5760720" cy="323850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215265">
              <a:lnSpc>
                <a:spcPct val="100000"/>
              </a:lnSpc>
              <a:spcBef>
                <a:spcPts val="495"/>
              </a:spcBef>
            </a:pPr>
            <a:r>
              <a:rPr sz="1600" spc="15" dirty="0">
                <a:latin typeface="Trebuchet MS"/>
                <a:cs typeface="Trebuchet MS"/>
              </a:rPr>
              <a:t>Mary </a:t>
            </a:r>
            <a:r>
              <a:rPr sz="1600" b="1" spc="-80" dirty="0">
                <a:latin typeface="Trebuchet MS"/>
                <a:cs typeface="Trebuchet MS"/>
              </a:rPr>
              <a:t>enjoys</a:t>
            </a:r>
            <a:r>
              <a:rPr sz="1600" b="1" spc="-160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singing.</a:t>
            </a:r>
            <a:endParaRPr sz="1600">
              <a:latin typeface="Trebuchet MS"/>
              <a:cs typeface="Trebuchet MS"/>
            </a:endParaRPr>
          </a:p>
          <a:p>
            <a:pPr marL="215265" marR="2523490">
              <a:lnSpc>
                <a:spcPct val="129400"/>
              </a:lnSpc>
            </a:pPr>
            <a:r>
              <a:rPr sz="1600" spc="-100" dirty="0">
                <a:latin typeface="Trebuchet MS"/>
                <a:cs typeface="Trebuchet MS"/>
              </a:rPr>
              <a:t>Peter </a:t>
            </a:r>
            <a:r>
              <a:rPr sz="1600" spc="-35" dirty="0">
                <a:latin typeface="Trebuchet MS"/>
                <a:cs typeface="Trebuchet MS"/>
              </a:rPr>
              <a:t>sometimes </a:t>
            </a:r>
            <a:r>
              <a:rPr sz="1600" b="1" spc="-50" dirty="0">
                <a:latin typeface="Trebuchet MS"/>
                <a:cs typeface="Trebuchet MS"/>
              </a:rPr>
              <a:t>lends </a:t>
            </a:r>
            <a:r>
              <a:rPr sz="1600" spc="-20" dirty="0">
                <a:latin typeface="Trebuchet MS"/>
                <a:cs typeface="Trebuchet MS"/>
              </a:rPr>
              <a:t>me </a:t>
            </a:r>
            <a:r>
              <a:rPr sz="1600" spc="-30" dirty="0">
                <a:latin typeface="Trebuchet MS"/>
                <a:cs typeface="Trebuchet MS"/>
              </a:rPr>
              <a:t>his</a:t>
            </a:r>
            <a:r>
              <a:rPr sz="1600" spc="-235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bike.  </a:t>
            </a:r>
            <a:r>
              <a:rPr sz="1600" spc="10" dirty="0">
                <a:latin typeface="Trebuchet MS"/>
                <a:cs typeface="Trebuchet MS"/>
              </a:rPr>
              <a:t>Cows </a:t>
            </a:r>
            <a:r>
              <a:rPr sz="1600" b="1" spc="-55" dirty="0">
                <a:latin typeface="Trebuchet MS"/>
                <a:cs typeface="Trebuchet MS"/>
              </a:rPr>
              <a:t>eat</a:t>
            </a:r>
            <a:r>
              <a:rPr sz="1600" b="1" spc="-185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grass.</a:t>
            </a:r>
            <a:endParaRPr sz="1600">
              <a:latin typeface="Trebuchet MS"/>
              <a:cs typeface="Trebuchet MS"/>
            </a:endParaRPr>
          </a:p>
          <a:p>
            <a:pPr marL="215265" marR="3554729">
              <a:lnSpc>
                <a:spcPct val="129400"/>
              </a:lnSpc>
            </a:pPr>
            <a:r>
              <a:rPr sz="1600" spc="5" dirty="0">
                <a:latin typeface="Trebuchet MS"/>
                <a:cs typeface="Trebuchet MS"/>
              </a:rPr>
              <a:t>Monkeys </a:t>
            </a:r>
            <a:r>
              <a:rPr sz="1600" b="1" spc="-95" dirty="0">
                <a:latin typeface="Trebuchet MS"/>
                <a:cs typeface="Trebuchet MS"/>
              </a:rPr>
              <a:t>like</a:t>
            </a:r>
            <a:r>
              <a:rPr sz="1600" b="1" spc="-210" dirty="0">
                <a:latin typeface="Trebuchet MS"/>
                <a:cs typeface="Trebuchet MS"/>
              </a:rPr>
              <a:t> </a:t>
            </a:r>
            <a:r>
              <a:rPr sz="1600" spc="-5" dirty="0">
                <a:latin typeface="Trebuchet MS"/>
                <a:cs typeface="Trebuchet MS"/>
              </a:rPr>
              <a:t>bananas.  </a:t>
            </a:r>
            <a:r>
              <a:rPr sz="1600" spc="-120" dirty="0">
                <a:latin typeface="Trebuchet MS"/>
                <a:cs typeface="Trebuchet MS"/>
              </a:rPr>
              <a:t>Tom </a:t>
            </a:r>
            <a:r>
              <a:rPr sz="1600" b="1" spc="-80" dirty="0">
                <a:latin typeface="Trebuchet MS"/>
                <a:cs typeface="Trebuchet MS"/>
              </a:rPr>
              <a:t>collects</a:t>
            </a:r>
            <a:r>
              <a:rPr sz="1600" b="1" spc="-75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stamps.</a:t>
            </a:r>
            <a:endParaRPr sz="1600">
              <a:latin typeface="Trebuchet MS"/>
              <a:cs typeface="Trebuchet MS"/>
            </a:endParaRPr>
          </a:p>
          <a:p>
            <a:pPr marL="215265" marR="2861945">
              <a:lnSpc>
                <a:spcPct val="129400"/>
              </a:lnSpc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70" dirty="0">
                <a:latin typeface="Trebuchet MS"/>
                <a:cs typeface="Trebuchet MS"/>
              </a:rPr>
              <a:t>earth </a:t>
            </a:r>
            <a:r>
              <a:rPr sz="1600" b="1" spc="5" dirty="0">
                <a:latin typeface="Trebuchet MS"/>
                <a:cs typeface="Trebuchet MS"/>
              </a:rPr>
              <a:t>goes </a:t>
            </a:r>
            <a:r>
              <a:rPr sz="1600" spc="-20" dirty="0">
                <a:latin typeface="Trebuchet MS"/>
                <a:cs typeface="Trebuchet MS"/>
              </a:rPr>
              <a:t>around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270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sun.  </a:t>
            </a:r>
            <a:r>
              <a:rPr sz="1600" spc="-170" dirty="0">
                <a:latin typeface="Trebuchet MS"/>
                <a:cs typeface="Trebuchet MS"/>
              </a:rPr>
              <a:t>It </a:t>
            </a:r>
            <a:r>
              <a:rPr sz="1600" spc="-90" dirty="0">
                <a:latin typeface="Trebuchet MS"/>
                <a:cs typeface="Trebuchet MS"/>
              </a:rPr>
              <a:t>often </a:t>
            </a:r>
            <a:r>
              <a:rPr sz="1600" b="1" spc="-20" dirty="0">
                <a:latin typeface="Trebuchet MS"/>
                <a:cs typeface="Trebuchet MS"/>
              </a:rPr>
              <a:t>snows </a:t>
            </a:r>
            <a:r>
              <a:rPr sz="1600" spc="-75" dirty="0">
                <a:latin typeface="Trebuchet MS"/>
                <a:cs typeface="Trebuchet MS"/>
              </a:rPr>
              <a:t>in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-114" dirty="0">
                <a:latin typeface="Trebuchet MS"/>
                <a:cs typeface="Trebuchet MS"/>
              </a:rPr>
              <a:t>winter.</a:t>
            </a:r>
            <a:endParaRPr sz="1600">
              <a:latin typeface="Trebuchet MS"/>
              <a:cs typeface="Trebuchet MS"/>
            </a:endParaRPr>
          </a:p>
          <a:p>
            <a:pPr marL="215265" marR="1945639">
              <a:lnSpc>
                <a:spcPct val="129400"/>
              </a:lnSpc>
            </a:pPr>
            <a:r>
              <a:rPr sz="1600" spc="-50" dirty="0">
                <a:latin typeface="Trebuchet MS"/>
                <a:cs typeface="Trebuchet MS"/>
              </a:rPr>
              <a:t>We </a:t>
            </a:r>
            <a:r>
              <a:rPr sz="1600" spc="-15" dirty="0">
                <a:latin typeface="Trebuchet MS"/>
                <a:cs typeface="Trebuchet MS"/>
              </a:rPr>
              <a:t>always </a:t>
            </a:r>
            <a:r>
              <a:rPr sz="1600" b="1" spc="-5" dirty="0">
                <a:latin typeface="Trebuchet MS"/>
                <a:cs typeface="Trebuchet MS"/>
              </a:rPr>
              <a:t>wash </a:t>
            </a:r>
            <a:r>
              <a:rPr sz="1600" spc="-45" dirty="0">
                <a:latin typeface="Trebuchet MS"/>
                <a:cs typeface="Trebuchet MS"/>
              </a:rPr>
              <a:t>our </a:t>
            </a:r>
            <a:r>
              <a:rPr sz="1600" spc="15" dirty="0">
                <a:latin typeface="Trebuchet MS"/>
                <a:cs typeface="Trebuchet MS"/>
              </a:rPr>
              <a:t>hands</a:t>
            </a:r>
            <a:r>
              <a:rPr sz="1600" spc="-325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before </a:t>
            </a:r>
            <a:r>
              <a:rPr sz="1600" spc="-45" dirty="0">
                <a:latin typeface="Trebuchet MS"/>
                <a:cs typeface="Trebuchet MS"/>
              </a:rPr>
              <a:t>meals.  </a:t>
            </a:r>
            <a:r>
              <a:rPr sz="1600" spc="-50" dirty="0">
                <a:latin typeface="Trebuchet MS"/>
                <a:cs typeface="Trebuchet MS"/>
              </a:rPr>
              <a:t>We </a:t>
            </a:r>
            <a:r>
              <a:rPr sz="1600" b="1" spc="-55" dirty="0">
                <a:latin typeface="Trebuchet MS"/>
                <a:cs typeface="Trebuchet MS"/>
              </a:rPr>
              <a:t>eat </a:t>
            </a:r>
            <a:r>
              <a:rPr sz="1600" spc="-90" dirty="0">
                <a:latin typeface="Trebuchet MS"/>
                <a:cs typeface="Trebuchet MS"/>
              </a:rPr>
              <a:t>three </a:t>
            </a:r>
            <a:r>
              <a:rPr sz="1600" spc="-15" dirty="0">
                <a:latin typeface="Trebuchet MS"/>
                <a:cs typeface="Trebuchet MS"/>
              </a:rPr>
              <a:t>meals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225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day.</a:t>
            </a:r>
            <a:endParaRPr sz="1600">
              <a:latin typeface="Trebuchet MS"/>
              <a:cs typeface="Trebuchet MS"/>
            </a:endParaRPr>
          </a:p>
          <a:p>
            <a:pPr marL="215265">
              <a:lnSpc>
                <a:spcPct val="100000"/>
              </a:lnSpc>
              <a:spcBef>
                <a:spcPts val="565"/>
              </a:spcBef>
            </a:pPr>
            <a:r>
              <a:rPr sz="1600" spc="-90" dirty="0">
                <a:latin typeface="Trebuchet MS"/>
                <a:cs typeface="Trebuchet MS"/>
              </a:rPr>
              <a:t>Father </a:t>
            </a:r>
            <a:r>
              <a:rPr sz="1600" b="1" spc="-50" dirty="0">
                <a:latin typeface="Trebuchet MS"/>
                <a:cs typeface="Trebuchet MS"/>
              </a:rPr>
              <a:t>takes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25" dirty="0">
                <a:latin typeface="Trebuchet MS"/>
                <a:cs typeface="Trebuchet MS"/>
              </a:rPr>
              <a:t>dog </a:t>
            </a:r>
            <a:r>
              <a:rPr sz="1600" spc="-100" dirty="0">
                <a:latin typeface="Trebuchet MS"/>
                <a:cs typeface="Trebuchet MS"/>
              </a:rPr>
              <a:t>for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45" dirty="0">
                <a:latin typeface="Trebuchet MS"/>
                <a:cs typeface="Trebuchet MS"/>
              </a:rPr>
              <a:t>walk </a:t>
            </a:r>
            <a:r>
              <a:rPr sz="1600" spc="-75" dirty="0">
                <a:latin typeface="Trebuchet MS"/>
                <a:cs typeface="Trebuchet MS"/>
              </a:rPr>
              <a:t>every</a:t>
            </a:r>
            <a:r>
              <a:rPr sz="1600" spc="-340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morning.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256991" y="8908974"/>
            <a:ext cx="293370" cy="21018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z="1200" spc="-60" dirty="0">
                <a:latin typeface="Trebuchet MS"/>
                <a:cs typeface="Trebuchet MS"/>
              </a:rPr>
              <a:t>80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01311" y="3116300"/>
            <a:ext cx="5139690" cy="539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7505">
              <a:lnSpc>
                <a:spcPts val="2025"/>
              </a:lnSpc>
              <a:spcBef>
                <a:spcPts val="100"/>
              </a:spcBef>
            </a:pPr>
            <a:r>
              <a:rPr sz="1700" spc="-100" dirty="0">
                <a:latin typeface="Trebuchet MS"/>
                <a:cs typeface="Trebuchet MS"/>
              </a:rPr>
              <a:t>The </a:t>
            </a:r>
            <a:r>
              <a:rPr sz="1700" spc="10" dirty="0">
                <a:latin typeface="Trebuchet MS"/>
                <a:cs typeface="Trebuchet MS"/>
              </a:rPr>
              <a:t>sun </a:t>
            </a:r>
            <a:r>
              <a:rPr sz="1700" b="1" spc="-75" dirty="0">
                <a:latin typeface="Trebuchet MS"/>
                <a:cs typeface="Trebuchet MS"/>
              </a:rPr>
              <a:t>rises </a:t>
            </a:r>
            <a:r>
              <a:rPr sz="1700" spc="-80" dirty="0">
                <a:latin typeface="Trebuchet MS"/>
                <a:cs typeface="Trebuchet MS"/>
              </a:rPr>
              <a:t>in </a:t>
            </a:r>
            <a:r>
              <a:rPr sz="1700" spc="-100" dirty="0">
                <a:latin typeface="Trebuchet MS"/>
                <a:cs typeface="Trebuchet MS"/>
              </a:rPr>
              <a:t>the</a:t>
            </a:r>
            <a:r>
              <a:rPr sz="1700" spc="-215" dirty="0">
                <a:latin typeface="Trebuchet MS"/>
                <a:cs typeface="Trebuchet MS"/>
              </a:rPr>
              <a:t> </a:t>
            </a:r>
            <a:r>
              <a:rPr sz="1700" spc="-75" dirty="0">
                <a:latin typeface="Trebuchet MS"/>
                <a:cs typeface="Trebuchet MS"/>
              </a:rPr>
              <a:t>east.</a:t>
            </a:r>
            <a:endParaRPr sz="1700">
              <a:latin typeface="Trebuchet MS"/>
              <a:cs typeface="Trebuchet MS"/>
            </a:endParaRPr>
          </a:p>
          <a:p>
            <a:pPr marL="12700">
              <a:lnSpc>
                <a:spcPts val="2025"/>
              </a:lnSpc>
            </a:pPr>
            <a:r>
              <a:rPr sz="1700" spc="-55" dirty="0">
                <a:latin typeface="Trebuchet MS"/>
                <a:cs typeface="Trebuchet MS"/>
              </a:rPr>
              <a:t>Uncle </a:t>
            </a:r>
            <a:r>
              <a:rPr sz="1700" spc="-75" dirty="0">
                <a:latin typeface="Trebuchet MS"/>
                <a:cs typeface="Trebuchet MS"/>
              </a:rPr>
              <a:t>Joe </a:t>
            </a:r>
            <a:r>
              <a:rPr sz="1700" b="1" spc="-35" dirty="0">
                <a:latin typeface="Trebuchet MS"/>
                <a:cs typeface="Trebuchet MS"/>
              </a:rPr>
              <a:t>wears</a:t>
            </a:r>
            <a:r>
              <a:rPr sz="1700" b="1" spc="-114" dirty="0">
                <a:latin typeface="Trebuchet MS"/>
                <a:cs typeface="Trebuchet MS"/>
              </a:rPr>
              <a:t> </a:t>
            </a:r>
            <a:r>
              <a:rPr sz="1700" spc="-10" dirty="0">
                <a:latin typeface="Trebuchet MS"/>
                <a:cs typeface="Trebuchet MS"/>
              </a:rPr>
              <a:t>glasses.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1501" y="5142585"/>
            <a:ext cx="162369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20" dirty="0">
                <a:latin typeface="Trebuchet MS"/>
                <a:cs typeface="Trebuchet MS"/>
              </a:rPr>
              <a:t>Ducks </a:t>
            </a:r>
            <a:r>
              <a:rPr sz="1700" b="1" spc="-80" dirty="0">
                <a:latin typeface="Trebuchet MS"/>
                <a:cs typeface="Trebuchet MS"/>
              </a:rPr>
              <a:t>love</a:t>
            </a:r>
            <a:r>
              <a:rPr sz="1700" b="1" spc="-185" dirty="0">
                <a:latin typeface="Trebuchet MS"/>
                <a:cs typeface="Trebuchet MS"/>
              </a:rPr>
              <a:t> </a:t>
            </a:r>
            <a:r>
              <a:rPr sz="1700" spc="-110" dirty="0">
                <a:latin typeface="Trebuchet MS"/>
                <a:cs typeface="Trebuchet MS"/>
              </a:rPr>
              <a:t>water.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346868" y="5164175"/>
            <a:ext cx="299656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0" dirty="0">
                <a:latin typeface="Trebuchet MS"/>
                <a:cs typeface="Trebuchet MS"/>
              </a:rPr>
              <a:t>The </a:t>
            </a:r>
            <a:r>
              <a:rPr sz="1700" spc="-75" dirty="0">
                <a:latin typeface="Trebuchet MS"/>
                <a:cs typeface="Trebuchet MS"/>
              </a:rPr>
              <a:t>children </a:t>
            </a:r>
            <a:r>
              <a:rPr sz="1700" b="1" spc="50" dirty="0">
                <a:latin typeface="Trebuchet MS"/>
                <a:cs typeface="Trebuchet MS"/>
              </a:rPr>
              <a:t>go </a:t>
            </a:r>
            <a:r>
              <a:rPr sz="1700" spc="-114" dirty="0">
                <a:latin typeface="Trebuchet MS"/>
                <a:cs typeface="Trebuchet MS"/>
              </a:rPr>
              <a:t>to </a:t>
            </a:r>
            <a:r>
              <a:rPr sz="1700" spc="-35" dirty="0">
                <a:latin typeface="Trebuchet MS"/>
                <a:cs typeface="Trebuchet MS"/>
              </a:rPr>
              <a:t>school </a:t>
            </a:r>
            <a:r>
              <a:rPr sz="1700" spc="-45" dirty="0">
                <a:latin typeface="Trebuchet MS"/>
                <a:cs typeface="Trebuchet MS"/>
              </a:rPr>
              <a:t>by</a:t>
            </a:r>
            <a:r>
              <a:rPr sz="1700" spc="-254" dirty="0">
                <a:latin typeface="Trebuchet MS"/>
                <a:cs typeface="Trebuchet MS"/>
              </a:rPr>
              <a:t> </a:t>
            </a:r>
            <a:r>
              <a:rPr sz="1700" spc="-40" dirty="0">
                <a:latin typeface="Trebuchet MS"/>
                <a:cs typeface="Trebuchet MS"/>
              </a:rPr>
              <a:t>bus.</a:t>
            </a:r>
            <a:endParaRPr sz="1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36033" y="1461140"/>
            <a:ext cx="2418691" cy="18324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1848" y="1416694"/>
            <a:ext cx="2337824" cy="16427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3985" y="3655064"/>
            <a:ext cx="3449954" cy="17519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539750" y="5634354"/>
            <a:ext cx="5760720" cy="3185795"/>
            <a:chOff x="539750" y="5634354"/>
            <a:chExt cx="5760720" cy="3185795"/>
          </a:xfrm>
        </p:grpSpPr>
        <p:sp>
          <p:nvSpPr>
            <p:cNvPr id="6" name="object 6"/>
            <p:cNvSpPr/>
            <p:nvPr/>
          </p:nvSpPr>
          <p:spPr>
            <a:xfrm>
              <a:off x="539750" y="5634354"/>
              <a:ext cx="5760720" cy="3185795"/>
            </a:xfrm>
            <a:custGeom>
              <a:avLst/>
              <a:gdLst/>
              <a:ahLst/>
              <a:cxnLst/>
              <a:rect l="l" t="t" r="r" b="b"/>
              <a:pathLst>
                <a:path w="5760720" h="3185795">
                  <a:moveTo>
                    <a:pt x="5760720" y="3185795"/>
                  </a:moveTo>
                  <a:lnTo>
                    <a:pt x="0" y="3185795"/>
                  </a:lnTo>
                  <a:lnTo>
                    <a:pt x="0" y="0"/>
                  </a:lnTo>
                  <a:lnTo>
                    <a:pt x="5760720" y="0"/>
                  </a:lnTo>
                  <a:lnTo>
                    <a:pt x="5760720" y="3185795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56168" y="5634354"/>
              <a:ext cx="1744345" cy="137160"/>
            </a:xfrm>
            <a:custGeom>
              <a:avLst/>
              <a:gdLst/>
              <a:ahLst/>
              <a:cxnLst/>
              <a:rect l="l" t="t" r="r" b="b"/>
              <a:pathLst>
                <a:path w="1744345" h="137160">
                  <a:moveTo>
                    <a:pt x="1268049" y="136853"/>
                  </a:moveTo>
                  <a:lnTo>
                    <a:pt x="1194025" y="136477"/>
                  </a:lnTo>
                  <a:lnTo>
                    <a:pt x="1120831" y="135357"/>
                  </a:lnTo>
                  <a:lnTo>
                    <a:pt x="1048533" y="133510"/>
                  </a:lnTo>
                  <a:lnTo>
                    <a:pt x="977199" y="130952"/>
                  </a:lnTo>
                  <a:lnTo>
                    <a:pt x="906897" y="127698"/>
                  </a:lnTo>
                  <a:lnTo>
                    <a:pt x="837695" y="123764"/>
                  </a:lnTo>
                  <a:lnTo>
                    <a:pt x="769660" y="119165"/>
                  </a:lnTo>
                  <a:lnTo>
                    <a:pt x="702859" y="113918"/>
                  </a:lnTo>
                  <a:lnTo>
                    <a:pt x="637360" y="108038"/>
                  </a:lnTo>
                  <a:lnTo>
                    <a:pt x="573231" y="101540"/>
                  </a:lnTo>
                  <a:lnTo>
                    <a:pt x="510539" y="94441"/>
                  </a:lnTo>
                  <a:lnTo>
                    <a:pt x="449351" y="86756"/>
                  </a:lnTo>
                  <a:lnTo>
                    <a:pt x="389736" y="78502"/>
                  </a:lnTo>
                  <a:lnTo>
                    <a:pt x="331761" y="69693"/>
                  </a:lnTo>
                  <a:lnTo>
                    <a:pt x="275492" y="60345"/>
                  </a:lnTo>
                  <a:lnTo>
                    <a:pt x="220999" y="50474"/>
                  </a:lnTo>
                  <a:lnTo>
                    <a:pt x="168348" y="40096"/>
                  </a:lnTo>
                  <a:lnTo>
                    <a:pt x="117607" y="29226"/>
                  </a:lnTo>
                  <a:lnTo>
                    <a:pt x="68844" y="17881"/>
                  </a:lnTo>
                  <a:lnTo>
                    <a:pt x="22125" y="6076"/>
                  </a:lnTo>
                  <a:lnTo>
                    <a:pt x="0" y="0"/>
                  </a:lnTo>
                  <a:lnTo>
                    <a:pt x="1744301" y="120662"/>
                  </a:lnTo>
                  <a:lnTo>
                    <a:pt x="1698409" y="123764"/>
                  </a:lnTo>
                  <a:lnTo>
                    <a:pt x="1629206" y="127698"/>
                  </a:lnTo>
                  <a:lnTo>
                    <a:pt x="1558903" y="130952"/>
                  </a:lnTo>
                  <a:lnTo>
                    <a:pt x="1487569" y="133510"/>
                  </a:lnTo>
                  <a:lnTo>
                    <a:pt x="1415270" y="135357"/>
                  </a:lnTo>
                  <a:lnTo>
                    <a:pt x="1342074" y="136477"/>
                  </a:lnTo>
                  <a:lnTo>
                    <a:pt x="1268049" y="1368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39750" y="5634354"/>
            <a:ext cx="5760720" cy="3185795"/>
          </a:xfrm>
          <a:prstGeom prst="rect">
            <a:avLst/>
          </a:prstGeom>
        </p:spPr>
        <p:txBody>
          <a:bodyPr vert="horz" wrap="square" lIns="0" tIns="107315" rIns="0" bIns="0" rtlCol="0">
            <a:spAutoFit/>
          </a:bodyPr>
          <a:lstStyle/>
          <a:p>
            <a:pPr marL="215265" marR="1630680">
              <a:lnSpc>
                <a:spcPct val="129400"/>
              </a:lnSpc>
              <a:spcBef>
                <a:spcPts val="845"/>
              </a:spcBef>
            </a:pPr>
            <a:r>
              <a:rPr sz="1600" spc="-50" dirty="0">
                <a:latin typeface="Trebuchet MS"/>
                <a:cs typeface="Trebuchet MS"/>
              </a:rPr>
              <a:t>We </a:t>
            </a:r>
            <a:r>
              <a:rPr sz="1600" b="1" spc="-110" dirty="0">
                <a:latin typeface="Trebuchet MS"/>
                <a:cs typeface="Trebuchet MS"/>
              </a:rPr>
              <a:t>join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40" dirty="0">
                <a:latin typeface="Trebuchet MS"/>
                <a:cs typeface="Trebuchet MS"/>
              </a:rPr>
              <a:t>senior </a:t>
            </a:r>
            <a:r>
              <a:rPr sz="1600" spc="-50" dirty="0">
                <a:latin typeface="Trebuchet MS"/>
                <a:cs typeface="Trebuchet MS"/>
              </a:rPr>
              <a:t>scout </a:t>
            </a:r>
            <a:r>
              <a:rPr sz="1600" spc="-70" dirty="0">
                <a:latin typeface="Trebuchet MS"/>
                <a:cs typeface="Trebuchet MS"/>
              </a:rPr>
              <a:t>troop 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spc="-105" dirty="0">
                <a:latin typeface="Trebuchet MS"/>
                <a:cs typeface="Trebuchet MS"/>
              </a:rPr>
              <a:t>July </a:t>
            </a:r>
            <a:r>
              <a:rPr sz="1600" spc="-75" dirty="0">
                <a:latin typeface="Trebuchet MS"/>
                <a:cs typeface="Trebuchet MS"/>
              </a:rPr>
              <a:t>this</a:t>
            </a:r>
            <a:r>
              <a:rPr sz="1600" spc="-195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year.  </a:t>
            </a:r>
            <a:r>
              <a:rPr sz="1600" spc="60" dirty="0">
                <a:latin typeface="Trebuchet MS"/>
                <a:cs typeface="Trebuchet MS"/>
              </a:rPr>
              <a:t>My</a:t>
            </a:r>
            <a:r>
              <a:rPr sz="1600" spc="-360" dirty="0">
                <a:latin typeface="Trebuchet MS"/>
                <a:cs typeface="Trebuchet MS"/>
              </a:rPr>
              <a:t> </a:t>
            </a:r>
            <a:r>
              <a:rPr sz="1600" spc="-20" dirty="0">
                <a:latin typeface="Trebuchet MS"/>
                <a:cs typeface="Trebuchet MS"/>
              </a:rPr>
              <a:t>big </a:t>
            </a:r>
            <a:r>
              <a:rPr sz="1600" spc="-75" dirty="0">
                <a:latin typeface="Trebuchet MS"/>
                <a:cs typeface="Trebuchet MS"/>
              </a:rPr>
              <a:t>brother </a:t>
            </a:r>
            <a:r>
              <a:rPr sz="1600" b="1" spc="-50" dirty="0">
                <a:latin typeface="Trebuchet MS"/>
                <a:cs typeface="Trebuchet MS"/>
              </a:rPr>
              <a:t>leaves </a:t>
            </a:r>
            <a:r>
              <a:rPr sz="1600" spc="-30" dirty="0">
                <a:latin typeface="Trebuchet MS"/>
                <a:cs typeface="Trebuchet MS"/>
              </a:rPr>
              <a:t>school </a:t>
            </a:r>
            <a:r>
              <a:rPr sz="1600" spc="-85" dirty="0">
                <a:latin typeface="Trebuchet MS"/>
                <a:cs typeface="Trebuchet MS"/>
              </a:rPr>
              <a:t>at </a:t>
            </a:r>
            <a:r>
              <a:rPr sz="1600" spc="15" dirty="0">
                <a:latin typeface="Trebuchet MS"/>
                <a:cs typeface="Trebuchet MS"/>
              </a:rPr>
              <a:t>4 </a:t>
            </a:r>
            <a:r>
              <a:rPr sz="1600" spc="-105" dirty="0">
                <a:latin typeface="Trebuchet MS"/>
                <a:cs typeface="Trebuchet MS"/>
              </a:rPr>
              <a:t>o’clock.</a:t>
            </a:r>
            <a:endParaRPr sz="1600">
              <a:latin typeface="Trebuchet MS"/>
              <a:cs typeface="Trebuchet MS"/>
            </a:endParaRPr>
          </a:p>
          <a:p>
            <a:pPr marL="215265">
              <a:lnSpc>
                <a:spcPct val="100000"/>
              </a:lnSpc>
              <a:spcBef>
                <a:spcPts val="565"/>
              </a:spcBef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20" dirty="0">
                <a:latin typeface="Trebuchet MS"/>
                <a:cs typeface="Trebuchet MS"/>
              </a:rPr>
              <a:t>new </a:t>
            </a:r>
            <a:r>
              <a:rPr sz="1600" spc="-50" dirty="0">
                <a:latin typeface="Trebuchet MS"/>
                <a:cs typeface="Trebuchet MS"/>
              </a:rPr>
              <a:t>supermarket </a:t>
            </a:r>
            <a:r>
              <a:rPr sz="1600" b="1" spc="-35" dirty="0">
                <a:latin typeface="Trebuchet MS"/>
                <a:cs typeface="Trebuchet MS"/>
              </a:rPr>
              <a:t>opens </a:t>
            </a:r>
            <a:r>
              <a:rPr sz="1600" spc="-85" dirty="0">
                <a:latin typeface="Trebuchet MS"/>
                <a:cs typeface="Trebuchet MS"/>
              </a:rPr>
              <a:t>next</a:t>
            </a:r>
            <a:r>
              <a:rPr sz="1600" spc="-195" dirty="0">
                <a:latin typeface="Trebuchet MS"/>
                <a:cs typeface="Trebuchet MS"/>
              </a:rPr>
              <a:t> </a:t>
            </a:r>
            <a:r>
              <a:rPr sz="1600" spc="-114" dirty="0">
                <a:latin typeface="Trebuchet MS"/>
                <a:cs typeface="Trebuchet MS"/>
              </a:rPr>
              <a:t>Friday.</a:t>
            </a:r>
            <a:endParaRPr sz="1600">
              <a:latin typeface="Trebuchet MS"/>
              <a:cs typeface="Trebuchet MS"/>
            </a:endParaRPr>
          </a:p>
          <a:p>
            <a:pPr marL="215265" marR="1310640">
              <a:lnSpc>
                <a:spcPct val="129400"/>
              </a:lnSpc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20" dirty="0">
                <a:latin typeface="Trebuchet MS"/>
                <a:cs typeface="Trebuchet MS"/>
              </a:rPr>
              <a:t>new </a:t>
            </a:r>
            <a:r>
              <a:rPr sz="1600" spc="-10" dirty="0">
                <a:latin typeface="Trebuchet MS"/>
                <a:cs typeface="Trebuchet MS"/>
              </a:rPr>
              <a:t>grammar </a:t>
            </a:r>
            <a:r>
              <a:rPr sz="1600" spc="-20" dirty="0">
                <a:latin typeface="Trebuchet MS"/>
                <a:cs typeface="Trebuchet MS"/>
              </a:rPr>
              <a:t>book </a:t>
            </a:r>
            <a:r>
              <a:rPr sz="1600" b="1" spc="-35" dirty="0">
                <a:latin typeface="Trebuchet MS"/>
                <a:cs typeface="Trebuchet MS"/>
              </a:rPr>
              <a:t>comes </a:t>
            </a:r>
            <a:r>
              <a:rPr sz="1600" spc="-80" dirty="0">
                <a:latin typeface="Trebuchet MS"/>
                <a:cs typeface="Trebuchet MS"/>
              </a:rPr>
              <a:t>out </a:t>
            </a:r>
            <a:r>
              <a:rPr sz="1600" spc="-75" dirty="0">
                <a:latin typeface="Trebuchet MS"/>
                <a:cs typeface="Trebuchet MS"/>
              </a:rPr>
              <a:t>in</a:t>
            </a:r>
            <a:r>
              <a:rPr sz="1600" spc="-310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September.  </a:t>
            </a:r>
            <a:r>
              <a:rPr sz="1600" spc="-10" dirty="0">
                <a:latin typeface="Trebuchet MS"/>
                <a:cs typeface="Trebuchet MS"/>
              </a:rPr>
              <a:t>Grandad </a:t>
            </a:r>
            <a:r>
              <a:rPr sz="1600" b="1" spc="-114" dirty="0">
                <a:latin typeface="Trebuchet MS"/>
                <a:cs typeface="Trebuchet MS"/>
              </a:rPr>
              <a:t>retires </a:t>
            </a:r>
            <a:r>
              <a:rPr sz="1600" spc="-85" dirty="0">
                <a:latin typeface="Trebuchet MS"/>
                <a:cs typeface="Trebuchet MS"/>
              </a:rPr>
              <a:t>next</a:t>
            </a:r>
            <a:r>
              <a:rPr sz="1600" spc="-105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year.</a:t>
            </a:r>
            <a:endParaRPr sz="1600">
              <a:latin typeface="Trebuchet MS"/>
              <a:cs typeface="Trebuchet MS"/>
            </a:endParaRPr>
          </a:p>
          <a:p>
            <a:pPr marL="215265" marR="2839720">
              <a:lnSpc>
                <a:spcPct val="129400"/>
              </a:lnSpc>
            </a:pPr>
            <a:r>
              <a:rPr sz="1600" spc="-50" dirty="0">
                <a:latin typeface="Trebuchet MS"/>
                <a:cs typeface="Trebuchet MS"/>
              </a:rPr>
              <a:t>We </a:t>
            </a:r>
            <a:r>
              <a:rPr sz="1600" b="1" spc="-110" dirty="0">
                <a:latin typeface="Trebuchet MS"/>
                <a:cs typeface="Trebuchet MS"/>
              </a:rPr>
              <a:t>fly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40" dirty="0">
                <a:latin typeface="Trebuchet MS"/>
                <a:cs typeface="Trebuchet MS"/>
              </a:rPr>
              <a:t>London </a:t>
            </a:r>
            <a:r>
              <a:rPr sz="1600" spc="-85" dirty="0">
                <a:latin typeface="Trebuchet MS"/>
                <a:cs typeface="Trebuchet MS"/>
              </a:rPr>
              <a:t>next</a:t>
            </a:r>
            <a:r>
              <a:rPr sz="1600" spc="-130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Thursday. 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35" dirty="0">
                <a:latin typeface="Trebuchet MS"/>
                <a:cs typeface="Trebuchet MS"/>
              </a:rPr>
              <a:t>plane </a:t>
            </a:r>
            <a:r>
              <a:rPr sz="1600" b="1" spc="-25" dirty="0">
                <a:latin typeface="Trebuchet MS"/>
                <a:cs typeface="Trebuchet MS"/>
              </a:rPr>
              <a:t>lands </a:t>
            </a:r>
            <a:r>
              <a:rPr sz="1600" spc="-85" dirty="0">
                <a:latin typeface="Trebuchet MS"/>
                <a:cs typeface="Trebuchet MS"/>
              </a:rPr>
              <a:t>at </a:t>
            </a:r>
            <a:r>
              <a:rPr sz="1600" spc="-35" dirty="0">
                <a:latin typeface="Trebuchet MS"/>
                <a:cs typeface="Trebuchet MS"/>
              </a:rPr>
              <a:t>5:30</a:t>
            </a:r>
            <a:r>
              <a:rPr sz="1600" spc="-175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P.M.</a:t>
            </a:r>
            <a:endParaRPr sz="1200">
              <a:latin typeface="Trebuchet MS"/>
              <a:cs typeface="Trebuchet MS"/>
            </a:endParaRPr>
          </a:p>
          <a:p>
            <a:pPr marL="215265">
              <a:lnSpc>
                <a:spcPct val="100000"/>
              </a:lnSpc>
              <a:spcBef>
                <a:spcPts val="565"/>
              </a:spcBef>
            </a:pPr>
            <a:r>
              <a:rPr sz="1600" spc="-50" dirty="0">
                <a:latin typeface="Trebuchet MS"/>
                <a:cs typeface="Trebuchet MS"/>
              </a:rPr>
              <a:t>We </a:t>
            </a:r>
            <a:r>
              <a:rPr sz="1600" b="1" spc="-50" dirty="0">
                <a:latin typeface="Trebuchet MS"/>
                <a:cs typeface="Trebuchet MS"/>
              </a:rPr>
              <a:t>move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45" dirty="0">
                <a:latin typeface="Trebuchet MS"/>
                <a:cs typeface="Trebuchet MS"/>
              </a:rPr>
              <a:t>our </a:t>
            </a:r>
            <a:r>
              <a:rPr sz="1600" spc="-20" dirty="0">
                <a:latin typeface="Trebuchet MS"/>
                <a:cs typeface="Trebuchet MS"/>
              </a:rPr>
              <a:t>new </a:t>
            </a:r>
            <a:r>
              <a:rPr sz="1600" spc="-5" dirty="0">
                <a:latin typeface="Trebuchet MS"/>
                <a:cs typeface="Trebuchet MS"/>
              </a:rPr>
              <a:t>house 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330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month.</a:t>
            </a:r>
            <a:endParaRPr sz="1600">
              <a:latin typeface="Trebuchet MS"/>
              <a:cs typeface="Trebuchet MS"/>
            </a:endParaRPr>
          </a:p>
          <a:p>
            <a:pPr marL="215265">
              <a:lnSpc>
                <a:spcPct val="100000"/>
              </a:lnSpc>
              <a:spcBef>
                <a:spcPts val="565"/>
              </a:spcBef>
            </a:pPr>
            <a:r>
              <a:rPr sz="1600" spc="60" dirty="0">
                <a:latin typeface="Trebuchet MS"/>
                <a:cs typeface="Trebuchet MS"/>
              </a:rPr>
              <a:t>My</a:t>
            </a:r>
            <a:r>
              <a:rPr sz="1600" spc="-290" dirty="0">
                <a:latin typeface="Trebuchet MS"/>
                <a:cs typeface="Trebuchet MS"/>
              </a:rPr>
              <a:t> </a:t>
            </a:r>
            <a:r>
              <a:rPr sz="1600" spc="-20" dirty="0">
                <a:latin typeface="Trebuchet MS"/>
                <a:cs typeface="Trebuchet MS"/>
              </a:rPr>
              <a:t>big </a:t>
            </a:r>
            <a:r>
              <a:rPr sz="1600" spc="-65" dirty="0">
                <a:latin typeface="Trebuchet MS"/>
                <a:cs typeface="Trebuchet MS"/>
              </a:rPr>
              <a:t>sister </a:t>
            </a:r>
            <a:r>
              <a:rPr sz="1600" b="1" spc="-25" dirty="0">
                <a:latin typeface="Trebuchet MS"/>
                <a:cs typeface="Trebuchet MS"/>
              </a:rPr>
              <a:t>begins </a:t>
            </a:r>
            <a:r>
              <a:rPr sz="1600" spc="-60" dirty="0">
                <a:latin typeface="Trebuchet MS"/>
                <a:cs typeface="Trebuchet MS"/>
              </a:rPr>
              <a:t>her </a:t>
            </a:r>
            <a:r>
              <a:rPr sz="1600" spc="-20" dirty="0">
                <a:latin typeface="Trebuchet MS"/>
                <a:cs typeface="Trebuchet MS"/>
              </a:rPr>
              <a:t>summer </a:t>
            </a:r>
            <a:r>
              <a:rPr sz="1600" spc="-90" dirty="0">
                <a:latin typeface="Trebuchet MS"/>
                <a:cs typeface="Trebuchet MS"/>
              </a:rPr>
              <a:t>job </a:t>
            </a:r>
            <a:r>
              <a:rPr sz="1600" spc="-85" dirty="0">
                <a:latin typeface="Trebuchet MS"/>
                <a:cs typeface="Trebuchet MS"/>
              </a:rPr>
              <a:t>next </a:t>
            </a:r>
            <a:r>
              <a:rPr sz="1600" spc="-70" dirty="0">
                <a:latin typeface="Trebuchet MS"/>
                <a:cs typeface="Trebuchet MS"/>
              </a:rPr>
              <a:t>week.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9593" y="550062"/>
            <a:ext cx="5739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marR="66675">
              <a:lnSpc>
                <a:spcPct val="100000"/>
              </a:lnSpc>
              <a:spcBef>
                <a:spcPts val="100"/>
              </a:spcBef>
            </a:pPr>
            <a:r>
              <a:rPr sz="1800" spc="20" dirty="0">
                <a:latin typeface="Trebuchet MS"/>
                <a:cs typeface="Trebuchet MS"/>
              </a:rPr>
              <a:t>Use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50" dirty="0">
                <a:latin typeface="Trebuchet MS"/>
                <a:cs typeface="Trebuchet MS"/>
              </a:rPr>
              <a:t>simple </a:t>
            </a:r>
            <a:r>
              <a:rPr sz="1800" spc="-60" dirty="0">
                <a:latin typeface="Trebuchet MS"/>
                <a:cs typeface="Trebuchet MS"/>
              </a:rPr>
              <a:t>present tense </a:t>
            </a:r>
            <a:r>
              <a:rPr sz="1800" spc="-125" dirty="0">
                <a:latin typeface="Trebuchet MS"/>
                <a:cs typeface="Trebuchet MS"/>
              </a:rPr>
              <a:t>to </a:t>
            </a:r>
            <a:r>
              <a:rPr sz="1800" spc="-110" dirty="0">
                <a:latin typeface="Trebuchet MS"/>
                <a:cs typeface="Trebuchet MS"/>
              </a:rPr>
              <a:t>talk </a:t>
            </a:r>
            <a:r>
              <a:rPr sz="1800" spc="-45" dirty="0">
                <a:latin typeface="Trebuchet MS"/>
                <a:cs typeface="Trebuchet MS"/>
              </a:rPr>
              <a:t>about things </a:t>
            </a:r>
            <a:r>
              <a:rPr sz="1800" spc="-114" dirty="0">
                <a:latin typeface="Trebuchet MS"/>
                <a:cs typeface="Trebuchet MS"/>
              </a:rPr>
              <a:t>that</a:t>
            </a:r>
            <a:r>
              <a:rPr sz="1800" spc="-350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are  </a:t>
            </a:r>
            <a:r>
              <a:rPr sz="1800" spc="-30" dirty="0">
                <a:latin typeface="Trebuchet MS"/>
                <a:cs typeface="Trebuchet MS"/>
              </a:rPr>
              <a:t>planned </a:t>
            </a:r>
            <a:r>
              <a:rPr sz="1800" spc="-110" dirty="0">
                <a:latin typeface="Trebuchet MS"/>
                <a:cs typeface="Trebuchet MS"/>
              </a:rPr>
              <a:t>for </a:t>
            </a:r>
            <a:r>
              <a:rPr sz="1800" spc="-105" dirty="0">
                <a:latin typeface="Trebuchet MS"/>
                <a:cs typeface="Trebuchet MS"/>
              </a:rPr>
              <a:t>the</a:t>
            </a:r>
            <a:r>
              <a:rPr sz="1800" spc="-150" dirty="0">
                <a:latin typeface="Trebuchet MS"/>
                <a:cs typeface="Trebuchet MS"/>
              </a:rPr>
              <a:t> </a:t>
            </a:r>
            <a:r>
              <a:rPr sz="1800" spc="-125" dirty="0">
                <a:latin typeface="Trebuchet MS"/>
                <a:cs typeface="Trebuchet MS"/>
              </a:rPr>
              <a:t>future.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68907" y="3058515"/>
            <a:ext cx="158369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700" spc="-20" dirty="0">
                <a:latin typeface="Trebuchet MS"/>
                <a:cs typeface="Trebuchet MS"/>
              </a:rPr>
              <a:t>Melanie</a:t>
            </a:r>
            <a:r>
              <a:rPr sz="1700" spc="-114" dirty="0">
                <a:latin typeface="Trebuchet MS"/>
                <a:cs typeface="Trebuchet MS"/>
              </a:rPr>
              <a:t> </a:t>
            </a:r>
            <a:r>
              <a:rPr sz="1700" b="1" spc="-75" dirty="0">
                <a:latin typeface="Trebuchet MS"/>
                <a:cs typeface="Trebuchet MS"/>
              </a:rPr>
              <a:t>starts</a:t>
            </a:r>
            <a:endParaRPr sz="17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700" spc="-35" dirty="0">
                <a:latin typeface="Trebuchet MS"/>
                <a:cs typeface="Trebuchet MS"/>
              </a:rPr>
              <a:t>school</a:t>
            </a:r>
            <a:r>
              <a:rPr sz="1700" spc="-135" dirty="0">
                <a:latin typeface="Trebuchet MS"/>
                <a:cs typeface="Trebuchet MS"/>
              </a:rPr>
              <a:t> </a:t>
            </a:r>
            <a:r>
              <a:rPr sz="1700" spc="-90" dirty="0">
                <a:latin typeface="Trebuchet MS"/>
                <a:cs typeface="Trebuchet MS"/>
              </a:rPr>
              <a:t>tomorrow.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57916" y="3238220"/>
            <a:ext cx="159956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125" marR="5080" indent="-99060">
              <a:lnSpc>
                <a:spcPct val="100000"/>
              </a:lnSpc>
              <a:spcBef>
                <a:spcPts val="100"/>
              </a:spcBef>
            </a:pPr>
            <a:r>
              <a:rPr sz="1700" spc="-75" dirty="0">
                <a:latin typeface="Trebuchet MS"/>
                <a:cs typeface="Trebuchet MS"/>
              </a:rPr>
              <a:t>Next </a:t>
            </a:r>
            <a:r>
              <a:rPr sz="1700" spc="-45" dirty="0">
                <a:latin typeface="Trebuchet MS"/>
                <a:cs typeface="Trebuchet MS"/>
              </a:rPr>
              <a:t>week </a:t>
            </a:r>
            <a:r>
              <a:rPr sz="1700" spc="-130" dirty="0">
                <a:latin typeface="Trebuchet MS"/>
                <a:cs typeface="Trebuchet MS"/>
              </a:rPr>
              <a:t>I </a:t>
            </a:r>
            <a:r>
              <a:rPr sz="1700" b="1" spc="50" dirty="0">
                <a:latin typeface="Trebuchet MS"/>
                <a:cs typeface="Trebuchet MS"/>
              </a:rPr>
              <a:t>go</a:t>
            </a:r>
            <a:r>
              <a:rPr sz="1700" b="1" spc="-170" dirty="0">
                <a:latin typeface="Trebuchet MS"/>
                <a:cs typeface="Trebuchet MS"/>
              </a:rPr>
              <a:t> </a:t>
            </a:r>
            <a:r>
              <a:rPr sz="1700" spc="-114" dirty="0">
                <a:latin typeface="Trebuchet MS"/>
                <a:cs typeface="Trebuchet MS"/>
              </a:rPr>
              <a:t>to  </a:t>
            </a:r>
            <a:r>
              <a:rPr sz="1700" spc="-20" dirty="0">
                <a:latin typeface="Trebuchet MS"/>
                <a:cs typeface="Trebuchet MS"/>
              </a:rPr>
              <a:t>summer</a:t>
            </a:r>
            <a:r>
              <a:rPr sz="1700" spc="-114" dirty="0">
                <a:latin typeface="Trebuchet MS"/>
                <a:cs typeface="Trebuchet MS"/>
              </a:rPr>
              <a:t> </a:t>
            </a:r>
            <a:r>
              <a:rPr sz="1700" spc="-50" dirty="0">
                <a:latin typeface="Trebuchet MS"/>
                <a:cs typeface="Trebuchet MS"/>
              </a:rPr>
              <a:t>camp.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42765" y="4818735"/>
            <a:ext cx="157797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0" dirty="0">
                <a:latin typeface="Trebuchet MS"/>
                <a:cs typeface="Trebuchet MS"/>
              </a:rPr>
              <a:t>The </a:t>
            </a:r>
            <a:r>
              <a:rPr sz="1700" spc="-95" dirty="0">
                <a:latin typeface="Trebuchet MS"/>
                <a:cs typeface="Trebuchet MS"/>
              </a:rPr>
              <a:t>train</a:t>
            </a:r>
            <a:r>
              <a:rPr sz="1700" spc="-125" dirty="0">
                <a:latin typeface="Trebuchet MS"/>
                <a:cs typeface="Trebuchet MS"/>
              </a:rPr>
              <a:t> </a:t>
            </a:r>
            <a:r>
              <a:rPr sz="1700" b="1" spc="-55" dirty="0">
                <a:latin typeface="Trebuchet MS"/>
                <a:cs typeface="Trebuchet MS"/>
              </a:rPr>
              <a:t>departs</a:t>
            </a:r>
            <a:endParaRPr sz="1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700" spc="-80" dirty="0">
                <a:latin typeface="Trebuchet MS"/>
                <a:cs typeface="Trebuchet MS"/>
              </a:rPr>
              <a:t>in </a:t>
            </a:r>
            <a:r>
              <a:rPr sz="1700" spc="-120" dirty="0">
                <a:latin typeface="Trebuchet MS"/>
                <a:cs typeface="Trebuchet MS"/>
              </a:rPr>
              <a:t>five </a:t>
            </a:r>
            <a:r>
              <a:rPr sz="1700" spc="-75" dirty="0">
                <a:latin typeface="Trebuchet MS"/>
                <a:cs typeface="Trebuchet MS"/>
              </a:rPr>
              <a:t>minutes.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46100" y="546100"/>
            <a:ext cx="5765800" cy="617855"/>
          </a:xfrm>
          <a:custGeom>
            <a:avLst/>
            <a:gdLst/>
            <a:ahLst/>
            <a:cxnLst/>
            <a:rect l="l" t="t" r="r" b="b"/>
            <a:pathLst>
              <a:path w="5765800" h="617855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503554"/>
                </a:lnTo>
                <a:lnTo>
                  <a:pt x="1785" y="569634"/>
                </a:lnTo>
                <a:lnTo>
                  <a:pt x="14287" y="603567"/>
                </a:lnTo>
                <a:lnTo>
                  <a:pt x="48220" y="616069"/>
                </a:lnTo>
                <a:lnTo>
                  <a:pt x="114300" y="617854"/>
                </a:lnTo>
                <a:lnTo>
                  <a:pt x="5651500" y="617854"/>
                </a:lnTo>
                <a:lnTo>
                  <a:pt x="5717579" y="616069"/>
                </a:lnTo>
                <a:lnTo>
                  <a:pt x="5751512" y="603567"/>
                </a:lnTo>
                <a:lnTo>
                  <a:pt x="5764014" y="569634"/>
                </a:lnTo>
                <a:lnTo>
                  <a:pt x="5765800" y="503554"/>
                </a:lnTo>
                <a:lnTo>
                  <a:pt x="5765800" y="114300"/>
                </a:lnTo>
                <a:lnTo>
                  <a:pt x="5764014" y="48220"/>
                </a:lnTo>
                <a:lnTo>
                  <a:pt x="5751512" y="14287"/>
                </a:lnTo>
                <a:lnTo>
                  <a:pt x="5717579" y="1785"/>
                </a:lnTo>
                <a:lnTo>
                  <a:pt x="5651500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256991" y="8908974"/>
            <a:ext cx="293370" cy="21018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z="1200" spc="-60" dirty="0">
                <a:latin typeface="Trebuchet MS"/>
                <a:cs typeface="Trebuchet MS"/>
              </a:rPr>
              <a:t>81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1738" y="545329"/>
            <a:ext cx="5749290" cy="8259445"/>
            <a:chOff x="541738" y="545329"/>
            <a:chExt cx="5749290" cy="8259445"/>
          </a:xfrm>
        </p:grpSpPr>
        <p:sp>
          <p:nvSpPr>
            <p:cNvPr id="3" name="object 3"/>
            <p:cNvSpPr/>
            <p:nvPr/>
          </p:nvSpPr>
          <p:spPr>
            <a:xfrm>
              <a:off x="541738" y="545329"/>
              <a:ext cx="5744845" cy="8259445"/>
            </a:xfrm>
            <a:custGeom>
              <a:avLst/>
              <a:gdLst/>
              <a:ahLst/>
              <a:cxnLst/>
              <a:rect l="l" t="t" r="r" b="b"/>
              <a:pathLst>
                <a:path w="5744845" h="8259445">
                  <a:moveTo>
                    <a:pt x="5744672" y="8259359"/>
                  </a:moveTo>
                  <a:lnTo>
                    <a:pt x="28702" y="8259359"/>
                  </a:lnTo>
                  <a:lnTo>
                    <a:pt x="19135" y="6984859"/>
                  </a:lnTo>
                  <a:lnTo>
                    <a:pt x="3189" y="4172413"/>
                  </a:lnTo>
                  <a:lnTo>
                    <a:pt x="0" y="1338600"/>
                  </a:lnTo>
                  <a:lnTo>
                    <a:pt x="28702" y="0"/>
                  </a:lnTo>
                  <a:lnTo>
                    <a:pt x="4818851" y="0"/>
                  </a:lnTo>
                  <a:lnTo>
                    <a:pt x="5744672" y="1022237"/>
                  </a:lnTo>
                  <a:lnTo>
                    <a:pt x="5744672" y="8259359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414563" y="631456"/>
              <a:ext cx="870585" cy="1092835"/>
            </a:xfrm>
            <a:custGeom>
              <a:avLst/>
              <a:gdLst/>
              <a:ahLst/>
              <a:cxnLst/>
              <a:rect l="l" t="t" r="r" b="b"/>
              <a:pathLst>
                <a:path w="870585" h="1092835">
                  <a:moveTo>
                    <a:pt x="156381" y="1092214"/>
                  </a:moveTo>
                  <a:lnTo>
                    <a:pt x="175054" y="711223"/>
                  </a:lnTo>
                  <a:lnTo>
                    <a:pt x="164988" y="470454"/>
                  </a:lnTo>
                  <a:lnTo>
                    <a:pt x="111524" y="267511"/>
                  </a:lnTo>
                  <a:lnTo>
                    <a:pt x="0" y="0"/>
                  </a:lnTo>
                  <a:lnTo>
                    <a:pt x="870525" y="940508"/>
                  </a:lnTo>
                  <a:lnTo>
                    <a:pt x="805933" y="931112"/>
                  </a:lnTo>
                  <a:lnTo>
                    <a:pt x="638767" y="928095"/>
                  </a:lnTo>
                  <a:lnTo>
                    <a:pt x="408944" y="969210"/>
                  </a:lnTo>
                  <a:lnTo>
                    <a:pt x="156381" y="1092214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71039" y="547608"/>
              <a:ext cx="220561" cy="24545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99922" y="616889"/>
              <a:ext cx="302260" cy="299085"/>
            </a:xfrm>
            <a:custGeom>
              <a:avLst/>
              <a:gdLst/>
              <a:ahLst/>
              <a:cxnLst/>
              <a:rect l="l" t="t" r="r" b="b"/>
              <a:pathLst>
                <a:path w="302260" h="299084">
                  <a:moveTo>
                    <a:pt x="301970" y="298913"/>
                  </a:moveTo>
                  <a:lnTo>
                    <a:pt x="14809" y="35522"/>
                  </a:lnTo>
                  <a:lnTo>
                    <a:pt x="0" y="0"/>
                  </a:lnTo>
                  <a:lnTo>
                    <a:pt x="189829" y="174115"/>
                  </a:lnTo>
                  <a:lnTo>
                    <a:pt x="301970" y="298913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14471" y="651787"/>
              <a:ext cx="398145" cy="386715"/>
            </a:xfrm>
            <a:custGeom>
              <a:avLst/>
              <a:gdLst/>
              <a:ahLst/>
              <a:cxnLst/>
              <a:rect l="l" t="t" r="r" b="b"/>
              <a:pathLst>
                <a:path w="398145" h="386715">
                  <a:moveTo>
                    <a:pt x="397583" y="386610"/>
                  </a:moveTo>
                  <a:lnTo>
                    <a:pt x="14808" y="35520"/>
                  </a:lnTo>
                  <a:lnTo>
                    <a:pt x="0" y="0"/>
                  </a:lnTo>
                  <a:lnTo>
                    <a:pt x="285475" y="261849"/>
                  </a:lnTo>
                  <a:lnTo>
                    <a:pt x="397583" y="386610"/>
                  </a:lnTo>
                  <a:close/>
                </a:path>
              </a:pathLst>
            </a:custGeom>
            <a:solidFill>
              <a:srgbClr val="1FC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29019" y="686683"/>
              <a:ext cx="493395" cy="474980"/>
            </a:xfrm>
            <a:custGeom>
              <a:avLst/>
              <a:gdLst/>
              <a:ahLst/>
              <a:cxnLst/>
              <a:rect l="l" t="t" r="r" b="b"/>
              <a:pathLst>
                <a:path w="493395" h="474980">
                  <a:moveTo>
                    <a:pt x="493313" y="474438"/>
                  </a:moveTo>
                  <a:lnTo>
                    <a:pt x="14817" y="35542"/>
                  </a:lnTo>
                  <a:lnTo>
                    <a:pt x="0" y="0"/>
                  </a:lnTo>
                  <a:lnTo>
                    <a:pt x="381100" y="349560"/>
                  </a:lnTo>
                  <a:lnTo>
                    <a:pt x="493313" y="474438"/>
                  </a:lnTo>
                  <a:close/>
                </a:path>
              </a:pathLst>
            </a:custGeom>
            <a:solidFill>
              <a:srgbClr val="2DC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43586" y="721625"/>
              <a:ext cx="589280" cy="562610"/>
            </a:xfrm>
            <a:custGeom>
              <a:avLst/>
              <a:gdLst/>
              <a:ahLst/>
              <a:cxnLst/>
              <a:rect l="l" t="t" r="r" b="b"/>
              <a:pathLst>
                <a:path w="589279" h="562610">
                  <a:moveTo>
                    <a:pt x="588919" y="562103"/>
                  </a:moveTo>
                  <a:lnTo>
                    <a:pt x="14798" y="35497"/>
                  </a:lnTo>
                  <a:lnTo>
                    <a:pt x="0" y="0"/>
                  </a:lnTo>
                  <a:lnTo>
                    <a:pt x="476803" y="437334"/>
                  </a:lnTo>
                  <a:lnTo>
                    <a:pt x="588919" y="562103"/>
                  </a:lnTo>
                  <a:close/>
                </a:path>
              </a:pathLst>
            </a:custGeom>
            <a:solidFill>
              <a:srgbClr val="39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58135" y="756524"/>
              <a:ext cx="685165" cy="650240"/>
            </a:xfrm>
            <a:custGeom>
              <a:avLst/>
              <a:gdLst/>
              <a:ahLst/>
              <a:cxnLst/>
              <a:rect l="l" t="t" r="r" b="b"/>
              <a:pathLst>
                <a:path w="685164" h="650240">
                  <a:moveTo>
                    <a:pt x="684557" y="649827"/>
                  </a:moveTo>
                  <a:lnTo>
                    <a:pt x="14807" y="35518"/>
                  </a:lnTo>
                  <a:lnTo>
                    <a:pt x="0" y="0"/>
                  </a:lnTo>
                  <a:lnTo>
                    <a:pt x="572481" y="525102"/>
                  </a:lnTo>
                  <a:lnTo>
                    <a:pt x="684557" y="649827"/>
                  </a:lnTo>
                  <a:close/>
                </a:path>
              </a:pathLst>
            </a:custGeom>
            <a:solidFill>
              <a:srgbClr val="42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72692" y="791440"/>
              <a:ext cx="780415" cy="737870"/>
            </a:xfrm>
            <a:custGeom>
              <a:avLst/>
              <a:gdLst/>
              <a:ahLst/>
              <a:cxnLst/>
              <a:rect l="l" t="t" r="r" b="b"/>
              <a:pathLst>
                <a:path w="780414" h="737869">
                  <a:moveTo>
                    <a:pt x="780311" y="737672"/>
                  </a:moveTo>
                  <a:lnTo>
                    <a:pt x="12412" y="33325"/>
                  </a:lnTo>
                  <a:lnTo>
                    <a:pt x="9871" y="23678"/>
                  </a:lnTo>
                  <a:lnTo>
                    <a:pt x="0" y="0"/>
                  </a:lnTo>
                  <a:lnTo>
                    <a:pt x="668159" y="612862"/>
                  </a:lnTo>
                  <a:lnTo>
                    <a:pt x="780311" y="737672"/>
                  </a:lnTo>
                  <a:close/>
                </a:path>
              </a:pathLst>
            </a:custGeom>
            <a:solidFill>
              <a:srgbClr val="4C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84970" y="824255"/>
              <a:ext cx="805815" cy="747395"/>
            </a:xfrm>
            <a:custGeom>
              <a:avLst/>
              <a:gdLst/>
              <a:ahLst/>
              <a:cxnLst/>
              <a:rect l="l" t="t" r="r" b="b"/>
              <a:pathLst>
                <a:path w="805814" h="747394">
                  <a:moveTo>
                    <a:pt x="805491" y="746844"/>
                  </a:moveTo>
                  <a:lnTo>
                    <a:pt x="782578" y="739751"/>
                  </a:lnTo>
                  <a:lnTo>
                    <a:pt x="7621" y="28930"/>
                  </a:lnTo>
                  <a:lnTo>
                    <a:pt x="0" y="0"/>
                  </a:lnTo>
                  <a:lnTo>
                    <a:pt x="766054" y="702655"/>
                  </a:lnTo>
                  <a:lnTo>
                    <a:pt x="805587" y="746650"/>
                  </a:lnTo>
                  <a:lnTo>
                    <a:pt x="805491" y="746844"/>
                  </a:lnTo>
                  <a:close/>
                </a:path>
              </a:pathLst>
            </a:custGeom>
            <a:solidFill>
              <a:srgbClr val="53C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92462" y="852694"/>
              <a:ext cx="775970" cy="711835"/>
            </a:xfrm>
            <a:custGeom>
              <a:avLst/>
              <a:gdLst/>
              <a:ahLst/>
              <a:cxnLst/>
              <a:rect l="l" t="t" r="r" b="b"/>
              <a:pathLst>
                <a:path w="775970" h="711835">
                  <a:moveTo>
                    <a:pt x="775722" y="711509"/>
                  </a:moveTo>
                  <a:lnTo>
                    <a:pt x="739618" y="700332"/>
                  </a:lnTo>
                  <a:lnTo>
                    <a:pt x="7616" y="28911"/>
                  </a:lnTo>
                  <a:lnTo>
                    <a:pt x="0" y="0"/>
                  </a:lnTo>
                  <a:lnTo>
                    <a:pt x="775722" y="711509"/>
                  </a:lnTo>
                  <a:close/>
                </a:path>
              </a:pathLst>
            </a:custGeom>
            <a:solidFill>
              <a:srgbClr val="59CB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99955" y="881134"/>
              <a:ext cx="732790" cy="672465"/>
            </a:xfrm>
            <a:custGeom>
              <a:avLst/>
              <a:gdLst/>
              <a:ahLst/>
              <a:cxnLst/>
              <a:rect l="l" t="t" r="r" b="b"/>
              <a:pathLst>
                <a:path w="732789" h="672465">
                  <a:moveTo>
                    <a:pt x="732713" y="672073"/>
                  </a:moveTo>
                  <a:lnTo>
                    <a:pt x="718590" y="667701"/>
                  </a:lnTo>
                  <a:lnTo>
                    <a:pt x="700699" y="664632"/>
                  </a:lnTo>
                  <a:lnTo>
                    <a:pt x="7620" y="28925"/>
                  </a:lnTo>
                  <a:lnTo>
                    <a:pt x="0" y="0"/>
                  </a:lnTo>
                  <a:lnTo>
                    <a:pt x="732713" y="672073"/>
                  </a:lnTo>
                  <a:close/>
                </a:path>
              </a:pathLst>
            </a:custGeom>
            <a:solidFill>
              <a:srgbClr val="60C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07442" y="909554"/>
              <a:ext cx="694055" cy="636905"/>
            </a:xfrm>
            <a:custGeom>
              <a:avLst/>
              <a:gdLst/>
              <a:ahLst/>
              <a:cxnLst/>
              <a:rect l="l" t="t" r="r" b="b"/>
              <a:pathLst>
                <a:path w="694054" h="636905">
                  <a:moveTo>
                    <a:pt x="693709" y="636297"/>
                  </a:moveTo>
                  <a:lnTo>
                    <a:pt x="664287" y="631250"/>
                  </a:lnTo>
                  <a:lnTo>
                    <a:pt x="7621" y="28930"/>
                  </a:lnTo>
                  <a:lnTo>
                    <a:pt x="0" y="0"/>
                  </a:lnTo>
                  <a:lnTo>
                    <a:pt x="693709" y="636297"/>
                  </a:lnTo>
                  <a:close/>
                </a:path>
              </a:pathLst>
            </a:custGeom>
            <a:solidFill>
              <a:srgbClr val="66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14935" y="937996"/>
              <a:ext cx="657860" cy="603250"/>
            </a:xfrm>
            <a:custGeom>
              <a:avLst/>
              <a:gdLst/>
              <a:ahLst/>
              <a:cxnLst/>
              <a:rect l="l" t="t" r="r" b="b"/>
              <a:pathLst>
                <a:path w="657860" h="603250">
                  <a:moveTo>
                    <a:pt x="657297" y="602894"/>
                  </a:moveTo>
                  <a:lnTo>
                    <a:pt x="627875" y="597847"/>
                  </a:lnTo>
                  <a:lnTo>
                    <a:pt x="7620" y="28924"/>
                  </a:lnTo>
                  <a:lnTo>
                    <a:pt x="0" y="0"/>
                  </a:lnTo>
                  <a:lnTo>
                    <a:pt x="657297" y="602894"/>
                  </a:lnTo>
                  <a:close/>
                </a:path>
              </a:pathLst>
            </a:custGeom>
            <a:solidFill>
              <a:srgbClr val="6B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22427" y="966433"/>
              <a:ext cx="621030" cy="569595"/>
            </a:xfrm>
            <a:custGeom>
              <a:avLst/>
              <a:gdLst/>
              <a:ahLst/>
              <a:cxnLst/>
              <a:rect l="l" t="t" r="r" b="b"/>
              <a:pathLst>
                <a:path w="621029" h="569594">
                  <a:moveTo>
                    <a:pt x="620879" y="569495"/>
                  </a:moveTo>
                  <a:lnTo>
                    <a:pt x="591478" y="564451"/>
                  </a:lnTo>
                  <a:lnTo>
                    <a:pt x="7620" y="28924"/>
                  </a:lnTo>
                  <a:lnTo>
                    <a:pt x="0" y="0"/>
                  </a:lnTo>
                  <a:lnTo>
                    <a:pt x="620879" y="569495"/>
                  </a:lnTo>
                  <a:close/>
                </a:path>
              </a:pathLst>
            </a:custGeom>
            <a:solidFill>
              <a:srgbClr val="71D0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529915" y="994853"/>
              <a:ext cx="584835" cy="536575"/>
            </a:xfrm>
            <a:custGeom>
              <a:avLst/>
              <a:gdLst/>
              <a:ahLst/>
              <a:cxnLst/>
              <a:rect l="l" t="t" r="r" b="b"/>
              <a:pathLst>
                <a:path w="584835" h="536575">
                  <a:moveTo>
                    <a:pt x="584489" y="536116"/>
                  </a:moveTo>
                  <a:lnTo>
                    <a:pt x="555067" y="531069"/>
                  </a:lnTo>
                  <a:lnTo>
                    <a:pt x="6303" y="27720"/>
                  </a:lnTo>
                  <a:lnTo>
                    <a:pt x="6114" y="23208"/>
                  </a:lnTo>
                  <a:lnTo>
                    <a:pt x="0" y="0"/>
                  </a:lnTo>
                  <a:lnTo>
                    <a:pt x="584489" y="536116"/>
                  </a:lnTo>
                  <a:close/>
                </a:path>
              </a:pathLst>
            </a:custGeom>
            <a:solidFill>
              <a:srgbClr val="77D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536201" y="1022175"/>
              <a:ext cx="549910" cy="504190"/>
            </a:xfrm>
            <a:custGeom>
              <a:avLst/>
              <a:gdLst/>
              <a:ahLst/>
              <a:cxnLst/>
              <a:rect l="l" t="t" r="r" b="b"/>
              <a:pathLst>
                <a:path w="549910" h="504190">
                  <a:moveTo>
                    <a:pt x="549286" y="503834"/>
                  </a:moveTo>
                  <a:lnTo>
                    <a:pt x="519862" y="498786"/>
                  </a:lnTo>
                  <a:lnTo>
                    <a:pt x="954" y="22823"/>
                  </a:lnTo>
                  <a:lnTo>
                    <a:pt x="0" y="0"/>
                  </a:lnTo>
                  <a:lnTo>
                    <a:pt x="549286" y="503834"/>
                  </a:lnTo>
                  <a:close/>
                </a:path>
              </a:pathLst>
            </a:custGeom>
            <a:solidFill>
              <a:srgbClr val="7C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37139" y="1044609"/>
              <a:ext cx="520065" cy="476884"/>
            </a:xfrm>
            <a:custGeom>
              <a:avLst/>
              <a:gdLst/>
              <a:ahLst/>
              <a:cxnLst/>
              <a:rect l="l" t="t" r="r" b="b"/>
              <a:pathLst>
                <a:path w="520064" h="476884">
                  <a:moveTo>
                    <a:pt x="491694" y="472928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515299" y="472643"/>
                  </a:lnTo>
                  <a:lnTo>
                    <a:pt x="497304" y="472643"/>
                  </a:lnTo>
                  <a:lnTo>
                    <a:pt x="491694" y="472928"/>
                  </a:lnTo>
                  <a:close/>
                </a:path>
                <a:path w="520064" h="476884">
                  <a:moveTo>
                    <a:pt x="519439" y="476440"/>
                  </a:moveTo>
                  <a:lnTo>
                    <a:pt x="497304" y="472643"/>
                  </a:lnTo>
                  <a:lnTo>
                    <a:pt x="515299" y="472643"/>
                  </a:lnTo>
                  <a:lnTo>
                    <a:pt x="519439" y="476440"/>
                  </a:lnTo>
                  <a:close/>
                </a:path>
              </a:pathLst>
            </a:custGeom>
            <a:solidFill>
              <a:srgbClr val="81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38077" y="1067027"/>
              <a:ext cx="491490" cy="452120"/>
            </a:xfrm>
            <a:custGeom>
              <a:avLst/>
              <a:gdLst/>
              <a:ahLst/>
              <a:cxnLst/>
              <a:rect l="l" t="t" r="r" b="b"/>
              <a:pathLst>
                <a:path w="491489" h="452119">
                  <a:moveTo>
                    <a:pt x="468481" y="451644"/>
                  </a:moveTo>
                  <a:lnTo>
                    <a:pt x="954" y="22812"/>
                  </a:lnTo>
                  <a:lnTo>
                    <a:pt x="0" y="0"/>
                  </a:lnTo>
                  <a:lnTo>
                    <a:pt x="491138" y="450492"/>
                  </a:lnTo>
                  <a:lnTo>
                    <a:pt x="468481" y="451644"/>
                  </a:lnTo>
                  <a:close/>
                </a:path>
              </a:pathLst>
            </a:custGeom>
            <a:solidFill>
              <a:srgbClr val="8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539015" y="1089451"/>
              <a:ext cx="467995" cy="430530"/>
            </a:xfrm>
            <a:custGeom>
              <a:avLst/>
              <a:gdLst/>
              <a:ahLst/>
              <a:cxnLst/>
              <a:rect l="l" t="t" r="r" b="b"/>
              <a:pathLst>
                <a:path w="467995" h="430530">
                  <a:moveTo>
                    <a:pt x="445263" y="430353"/>
                  </a:moveTo>
                  <a:lnTo>
                    <a:pt x="954" y="22814"/>
                  </a:lnTo>
                  <a:lnTo>
                    <a:pt x="0" y="0"/>
                  </a:lnTo>
                  <a:lnTo>
                    <a:pt x="467926" y="429200"/>
                  </a:lnTo>
                  <a:lnTo>
                    <a:pt x="445263" y="430353"/>
                  </a:lnTo>
                  <a:close/>
                </a:path>
              </a:pathLst>
            </a:custGeom>
            <a:solidFill>
              <a:srgbClr val="8BD7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539952" y="1111876"/>
              <a:ext cx="445134" cy="409575"/>
            </a:xfrm>
            <a:custGeom>
              <a:avLst/>
              <a:gdLst/>
              <a:ahLst/>
              <a:cxnLst/>
              <a:rect l="l" t="t" r="r" b="b"/>
              <a:pathLst>
                <a:path w="445135" h="409575">
                  <a:moveTo>
                    <a:pt x="422063" y="409060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444721" y="407908"/>
                  </a:lnTo>
                  <a:lnTo>
                    <a:pt x="422063" y="409060"/>
                  </a:lnTo>
                  <a:close/>
                </a:path>
              </a:pathLst>
            </a:custGeom>
            <a:solidFill>
              <a:srgbClr val="90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540890" y="1134288"/>
              <a:ext cx="421640" cy="387985"/>
            </a:xfrm>
            <a:custGeom>
              <a:avLst/>
              <a:gdLst/>
              <a:ahLst/>
              <a:cxnLst/>
              <a:rect l="l" t="t" r="r" b="b"/>
              <a:pathLst>
                <a:path w="421639" h="387984">
                  <a:moveTo>
                    <a:pt x="398854" y="387781"/>
                  </a:moveTo>
                  <a:lnTo>
                    <a:pt x="953" y="22806"/>
                  </a:lnTo>
                  <a:lnTo>
                    <a:pt x="0" y="0"/>
                  </a:lnTo>
                  <a:lnTo>
                    <a:pt x="421521" y="386628"/>
                  </a:lnTo>
                  <a:lnTo>
                    <a:pt x="398854" y="387781"/>
                  </a:lnTo>
                  <a:close/>
                </a:path>
              </a:pathLst>
            </a:custGeom>
            <a:solidFill>
              <a:srgbClr val="96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541828" y="1156718"/>
              <a:ext cx="398780" cy="367030"/>
            </a:xfrm>
            <a:custGeom>
              <a:avLst/>
              <a:gdLst/>
              <a:ahLst/>
              <a:cxnLst/>
              <a:rect l="l" t="t" r="r" b="b"/>
              <a:pathLst>
                <a:path w="398779" h="367030">
                  <a:moveTo>
                    <a:pt x="375645" y="366483"/>
                  </a:moveTo>
                  <a:lnTo>
                    <a:pt x="953" y="22808"/>
                  </a:lnTo>
                  <a:lnTo>
                    <a:pt x="0" y="0"/>
                  </a:lnTo>
                  <a:lnTo>
                    <a:pt x="398294" y="365331"/>
                  </a:lnTo>
                  <a:lnTo>
                    <a:pt x="375645" y="366483"/>
                  </a:lnTo>
                  <a:close/>
                </a:path>
              </a:pathLst>
            </a:custGeom>
            <a:solidFill>
              <a:srgbClr val="9ADB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542765" y="1179130"/>
              <a:ext cx="375285" cy="345440"/>
            </a:xfrm>
            <a:custGeom>
              <a:avLst/>
              <a:gdLst/>
              <a:ahLst/>
              <a:cxnLst/>
              <a:rect l="l" t="t" r="r" b="b"/>
              <a:pathLst>
                <a:path w="375285" h="345440">
                  <a:moveTo>
                    <a:pt x="352432" y="345204"/>
                  </a:moveTo>
                  <a:lnTo>
                    <a:pt x="954" y="22814"/>
                  </a:lnTo>
                  <a:lnTo>
                    <a:pt x="0" y="0"/>
                  </a:lnTo>
                  <a:lnTo>
                    <a:pt x="375095" y="344052"/>
                  </a:lnTo>
                  <a:lnTo>
                    <a:pt x="352432" y="345204"/>
                  </a:lnTo>
                  <a:close/>
                </a:path>
              </a:pathLst>
            </a:custGeom>
            <a:solidFill>
              <a:srgbClr val="9FDD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43703" y="1201567"/>
              <a:ext cx="352425" cy="324485"/>
            </a:xfrm>
            <a:custGeom>
              <a:avLst/>
              <a:gdLst/>
              <a:ahLst/>
              <a:cxnLst/>
              <a:rect l="l" t="t" r="r" b="b"/>
              <a:pathLst>
                <a:path w="352425" h="324484">
                  <a:moveTo>
                    <a:pt x="329219" y="323901"/>
                  </a:moveTo>
                  <a:lnTo>
                    <a:pt x="953" y="22802"/>
                  </a:lnTo>
                  <a:lnTo>
                    <a:pt x="0" y="0"/>
                  </a:lnTo>
                  <a:lnTo>
                    <a:pt x="351876" y="322748"/>
                  </a:lnTo>
                  <a:lnTo>
                    <a:pt x="329219" y="323901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44641" y="1223985"/>
              <a:ext cx="328930" cy="302895"/>
            </a:xfrm>
            <a:custGeom>
              <a:avLst/>
              <a:gdLst/>
              <a:ahLst/>
              <a:cxnLst/>
              <a:rect l="l" t="t" r="r" b="b"/>
              <a:pathLst>
                <a:path w="328929" h="302894">
                  <a:moveTo>
                    <a:pt x="306013" y="302615"/>
                  </a:moveTo>
                  <a:lnTo>
                    <a:pt x="953" y="22807"/>
                  </a:lnTo>
                  <a:lnTo>
                    <a:pt x="0" y="0"/>
                  </a:lnTo>
                  <a:lnTo>
                    <a:pt x="328663" y="301463"/>
                  </a:lnTo>
                  <a:lnTo>
                    <a:pt x="306013" y="302615"/>
                  </a:lnTo>
                  <a:close/>
                </a:path>
              </a:pathLst>
            </a:custGeom>
            <a:solidFill>
              <a:srgbClr val="A8E0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545578" y="1246397"/>
              <a:ext cx="306070" cy="281940"/>
            </a:xfrm>
            <a:custGeom>
              <a:avLst/>
              <a:gdLst/>
              <a:ahLst/>
              <a:cxnLst/>
              <a:rect l="l" t="t" r="r" b="b"/>
              <a:pathLst>
                <a:path w="306070" h="281940">
                  <a:moveTo>
                    <a:pt x="282801" y="281336"/>
                  </a:moveTo>
                  <a:lnTo>
                    <a:pt x="51" y="21987"/>
                  </a:lnTo>
                  <a:lnTo>
                    <a:pt x="520" y="12434"/>
                  </a:lnTo>
                  <a:lnTo>
                    <a:pt x="0" y="0"/>
                  </a:lnTo>
                  <a:lnTo>
                    <a:pt x="305463" y="280183"/>
                  </a:lnTo>
                  <a:lnTo>
                    <a:pt x="282801" y="281336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544619" y="1268025"/>
              <a:ext cx="284480" cy="260985"/>
            </a:xfrm>
            <a:custGeom>
              <a:avLst/>
              <a:gdLst/>
              <a:ahLst/>
              <a:cxnLst/>
              <a:rect l="l" t="t" r="r" b="b"/>
              <a:pathLst>
                <a:path w="284479" h="260984">
                  <a:moveTo>
                    <a:pt x="261485" y="260840"/>
                  </a:moveTo>
                  <a:lnTo>
                    <a:pt x="0" y="20995"/>
                  </a:lnTo>
                  <a:lnTo>
                    <a:pt x="1028" y="0"/>
                  </a:lnTo>
                  <a:lnTo>
                    <a:pt x="284147" y="259688"/>
                  </a:lnTo>
                  <a:lnTo>
                    <a:pt x="261485" y="260840"/>
                  </a:lnTo>
                  <a:close/>
                </a:path>
              </a:pathLst>
            </a:custGeom>
            <a:solidFill>
              <a:srgbClr val="B1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543609" y="1288661"/>
              <a:ext cx="262890" cy="242570"/>
            </a:xfrm>
            <a:custGeom>
              <a:avLst/>
              <a:gdLst/>
              <a:ahLst/>
              <a:cxnLst/>
              <a:rect l="l" t="t" r="r" b="b"/>
              <a:pathLst>
                <a:path w="262889" h="242569">
                  <a:moveTo>
                    <a:pt x="241300" y="242315"/>
                  </a:moveTo>
                  <a:lnTo>
                    <a:pt x="0" y="20985"/>
                  </a:lnTo>
                  <a:lnTo>
                    <a:pt x="1028" y="0"/>
                  </a:lnTo>
                  <a:lnTo>
                    <a:pt x="262889" y="240184"/>
                  </a:lnTo>
                  <a:lnTo>
                    <a:pt x="244078" y="241141"/>
                  </a:lnTo>
                  <a:lnTo>
                    <a:pt x="241300" y="242315"/>
                  </a:lnTo>
                  <a:close/>
                </a:path>
              </a:pathLst>
            </a:custGeom>
            <a:solidFill>
              <a:srgbClr val="B6E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527434" y="1309298"/>
              <a:ext cx="257745" cy="3305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87094" y="648474"/>
            <a:ext cx="4788535" cy="7920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60"/>
              </a:lnSpc>
              <a:spcBef>
                <a:spcPts val="100"/>
              </a:spcBef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r>
              <a:rPr sz="2000" spc="-11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00ADEF"/>
                </a:solidFill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ts val="1880"/>
              </a:lnSpc>
            </a:pPr>
            <a:r>
              <a:rPr sz="1600" b="1" spc="-70" dirty="0">
                <a:latin typeface="Trebuchet MS"/>
                <a:cs typeface="Trebuchet MS"/>
              </a:rPr>
              <a:t>Underline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i="1" spc="-90" dirty="0">
                <a:latin typeface="Trebuchet MS"/>
                <a:cs typeface="Trebuchet MS"/>
              </a:rPr>
              <a:t>verbs </a:t>
            </a:r>
            <a:r>
              <a:rPr sz="1600" b="1" spc="-90" dirty="0">
                <a:latin typeface="Trebuchet MS"/>
                <a:cs typeface="Trebuchet MS"/>
              </a:rPr>
              <a:t>in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55" dirty="0">
                <a:latin typeface="Trebuchet MS"/>
                <a:cs typeface="Trebuchet MS"/>
              </a:rPr>
              <a:t>following</a:t>
            </a:r>
            <a:r>
              <a:rPr sz="1600" b="1" spc="114" dirty="0">
                <a:latin typeface="Trebuchet MS"/>
                <a:cs typeface="Trebuchet MS"/>
              </a:rPr>
              <a:t> </a:t>
            </a:r>
            <a:r>
              <a:rPr sz="1600" b="1" spc="-75" dirty="0">
                <a:latin typeface="Trebuchet MS"/>
                <a:cs typeface="Trebuchet MS"/>
              </a:rPr>
              <a:t>sentences.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1135"/>
              </a:spcBef>
              <a:buAutoNum type="arabicPlain"/>
              <a:tabLst>
                <a:tab pos="552450" algn="l"/>
                <a:tab pos="553085" algn="l"/>
              </a:tabLst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70" dirty="0">
                <a:latin typeface="Trebuchet MS"/>
                <a:cs typeface="Trebuchet MS"/>
              </a:rPr>
              <a:t>children </a:t>
            </a:r>
            <a:r>
              <a:rPr sz="1600" spc="40" dirty="0">
                <a:latin typeface="Trebuchet MS"/>
                <a:cs typeface="Trebuchet MS"/>
              </a:rPr>
              <a:t>go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30" dirty="0">
                <a:latin typeface="Trebuchet MS"/>
                <a:cs typeface="Trebuchet MS"/>
              </a:rPr>
              <a:t>school </a:t>
            </a:r>
            <a:r>
              <a:rPr sz="1600" spc="-45" dirty="0">
                <a:latin typeface="Trebuchet MS"/>
                <a:cs typeface="Trebuchet MS"/>
              </a:rPr>
              <a:t>by</a:t>
            </a:r>
            <a:r>
              <a:rPr sz="1600" spc="-254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bus.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52450" algn="l"/>
                <a:tab pos="553085" algn="l"/>
              </a:tabLst>
            </a:pPr>
            <a:r>
              <a:rPr sz="1600" spc="-40" dirty="0">
                <a:latin typeface="Trebuchet MS"/>
                <a:cs typeface="Trebuchet MS"/>
              </a:rPr>
              <a:t>Bats </a:t>
            </a:r>
            <a:r>
              <a:rPr sz="1600" spc="-35" dirty="0">
                <a:latin typeface="Trebuchet MS"/>
                <a:cs typeface="Trebuchet MS"/>
              </a:rPr>
              <a:t>sleep during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235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day.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560"/>
              </a:spcBef>
              <a:buAutoNum type="arabicPlain"/>
              <a:tabLst>
                <a:tab pos="552450" algn="l"/>
                <a:tab pos="553085" algn="l"/>
              </a:tabLst>
            </a:pPr>
            <a:r>
              <a:rPr sz="1600" spc="-55" dirty="0">
                <a:latin typeface="Trebuchet MS"/>
                <a:cs typeface="Trebuchet MS"/>
              </a:rPr>
              <a:t>These </a:t>
            </a:r>
            <a:r>
              <a:rPr sz="1600" spc="-60" dirty="0">
                <a:latin typeface="Trebuchet MS"/>
                <a:cs typeface="Trebuchet MS"/>
              </a:rPr>
              <a:t>toys </a:t>
            </a:r>
            <a:r>
              <a:rPr sz="1600" spc="-20" dirty="0">
                <a:latin typeface="Trebuchet MS"/>
                <a:cs typeface="Trebuchet MS"/>
              </a:rPr>
              <a:t>belong </a:t>
            </a:r>
            <a:r>
              <a:rPr sz="1600" spc="-110" dirty="0">
                <a:latin typeface="Trebuchet MS"/>
                <a:cs typeface="Trebuchet MS"/>
              </a:rPr>
              <a:t>to</a:t>
            </a:r>
            <a:r>
              <a:rPr sz="1600" spc="-210" dirty="0">
                <a:latin typeface="Trebuchet MS"/>
                <a:cs typeface="Trebuchet MS"/>
              </a:rPr>
              <a:t> </a:t>
            </a:r>
            <a:r>
              <a:rPr sz="1600" spc="-100" dirty="0">
                <a:latin typeface="Trebuchet MS"/>
                <a:cs typeface="Trebuchet MS"/>
              </a:rPr>
              <a:t>Kathy.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52450" algn="l"/>
                <a:tab pos="553085" algn="l"/>
              </a:tabLst>
            </a:pPr>
            <a:r>
              <a:rPr sz="1600" spc="-95" dirty="0">
                <a:latin typeface="Trebuchet MS"/>
                <a:cs typeface="Trebuchet MS"/>
              </a:rPr>
              <a:t>Every </a:t>
            </a:r>
            <a:r>
              <a:rPr sz="1600" spc="-60" dirty="0">
                <a:latin typeface="Trebuchet MS"/>
                <a:cs typeface="Trebuchet MS"/>
              </a:rPr>
              <a:t>pupil </a:t>
            </a:r>
            <a:r>
              <a:rPr sz="1600" spc="30" dirty="0">
                <a:latin typeface="Trebuchet MS"/>
                <a:cs typeface="Trebuchet MS"/>
              </a:rPr>
              <a:t>has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20" dirty="0">
                <a:latin typeface="Trebuchet MS"/>
                <a:cs typeface="Trebuchet MS"/>
              </a:rPr>
              <a:t>good</a:t>
            </a:r>
            <a:r>
              <a:rPr sz="1600" spc="-350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dictionary.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52450" algn="l"/>
                <a:tab pos="553085" algn="l"/>
              </a:tabLst>
            </a:pPr>
            <a:r>
              <a:rPr sz="1600" spc="-55" dirty="0">
                <a:latin typeface="Trebuchet MS"/>
                <a:cs typeface="Trebuchet MS"/>
              </a:rPr>
              <a:t>Polar </a:t>
            </a:r>
            <a:r>
              <a:rPr sz="1600" spc="-10" dirty="0">
                <a:latin typeface="Trebuchet MS"/>
                <a:cs typeface="Trebuchet MS"/>
              </a:rPr>
              <a:t>bears </a:t>
            </a:r>
            <a:r>
              <a:rPr sz="1600" spc="-105" dirty="0">
                <a:latin typeface="Trebuchet MS"/>
                <a:cs typeface="Trebuchet MS"/>
              </a:rPr>
              <a:t>live </a:t>
            </a:r>
            <a:r>
              <a:rPr sz="1600" spc="-85" dirty="0">
                <a:latin typeface="Trebuchet MS"/>
                <a:cs typeface="Trebuchet MS"/>
              </a:rPr>
              <a:t>at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60" dirty="0">
                <a:latin typeface="Trebuchet MS"/>
                <a:cs typeface="Trebuchet MS"/>
              </a:rPr>
              <a:t>North</a:t>
            </a:r>
            <a:r>
              <a:rPr sz="1600" spc="-175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Pole.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52450" algn="l"/>
                <a:tab pos="553085" algn="l"/>
              </a:tabLst>
            </a:pPr>
            <a:r>
              <a:rPr sz="1600" spc="10" dirty="0">
                <a:latin typeface="Trebuchet MS"/>
                <a:cs typeface="Trebuchet MS"/>
              </a:rPr>
              <a:t>Most </a:t>
            </a:r>
            <a:r>
              <a:rPr sz="1600" spc="-70" dirty="0">
                <a:latin typeface="Trebuchet MS"/>
                <a:cs typeface="Trebuchet MS"/>
              </a:rPr>
              <a:t>children </a:t>
            </a:r>
            <a:r>
              <a:rPr sz="1600" spc="-55" dirty="0">
                <a:latin typeface="Trebuchet MS"/>
                <a:cs typeface="Trebuchet MS"/>
              </a:rPr>
              <a:t>learn </a:t>
            </a:r>
            <a:r>
              <a:rPr sz="1600" spc="-80" dirty="0">
                <a:latin typeface="Trebuchet MS"/>
                <a:cs typeface="Trebuchet MS"/>
              </a:rPr>
              <a:t>very</a:t>
            </a:r>
            <a:r>
              <a:rPr sz="1600" spc="-235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fast.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52450" algn="l"/>
                <a:tab pos="553085" algn="l"/>
              </a:tabLst>
            </a:pPr>
            <a:r>
              <a:rPr sz="1600" spc="-70" dirty="0">
                <a:latin typeface="Trebuchet MS"/>
                <a:cs typeface="Trebuchet MS"/>
              </a:rPr>
              <a:t>Mr. </a:t>
            </a:r>
            <a:r>
              <a:rPr sz="1600" spc="-20" dirty="0">
                <a:latin typeface="Trebuchet MS"/>
                <a:cs typeface="Trebuchet MS"/>
              </a:rPr>
              <a:t>Thomas </a:t>
            </a:r>
            <a:r>
              <a:rPr sz="1600" spc="-45" dirty="0">
                <a:latin typeface="Trebuchet MS"/>
                <a:cs typeface="Trebuchet MS"/>
              </a:rPr>
              <a:t>teaches </a:t>
            </a:r>
            <a:r>
              <a:rPr sz="1600" spc="20" dirty="0">
                <a:latin typeface="Trebuchet MS"/>
                <a:cs typeface="Trebuchet MS"/>
              </a:rPr>
              <a:t>us</a:t>
            </a:r>
            <a:r>
              <a:rPr sz="1600" spc="-210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science.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52450" algn="l"/>
                <a:tab pos="553085" algn="l"/>
              </a:tabLst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70" dirty="0">
                <a:latin typeface="Trebuchet MS"/>
                <a:cs typeface="Trebuchet MS"/>
              </a:rPr>
              <a:t>earth </a:t>
            </a:r>
            <a:r>
              <a:rPr sz="1600" spc="25" dirty="0">
                <a:latin typeface="Trebuchet MS"/>
                <a:cs typeface="Trebuchet MS"/>
              </a:rPr>
              <a:t>goes </a:t>
            </a:r>
            <a:r>
              <a:rPr sz="1600" spc="-20" dirty="0">
                <a:latin typeface="Trebuchet MS"/>
                <a:cs typeface="Trebuchet MS"/>
              </a:rPr>
              <a:t>around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270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sun.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52450" algn="l"/>
                <a:tab pos="553085" algn="l"/>
              </a:tabLst>
            </a:pPr>
            <a:r>
              <a:rPr sz="1600" spc="-50" dirty="0">
                <a:latin typeface="Trebuchet MS"/>
                <a:cs typeface="Trebuchet MS"/>
              </a:rPr>
              <a:t>We </a:t>
            </a:r>
            <a:r>
              <a:rPr sz="1600" spc="-65" dirty="0">
                <a:latin typeface="Trebuchet MS"/>
                <a:cs typeface="Trebuchet MS"/>
              </a:rPr>
              <a:t>never </a:t>
            </a:r>
            <a:r>
              <a:rPr sz="1600" spc="-15" dirty="0">
                <a:latin typeface="Trebuchet MS"/>
                <a:cs typeface="Trebuchet MS"/>
              </a:rPr>
              <a:t>cross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100" dirty="0">
                <a:latin typeface="Trebuchet MS"/>
                <a:cs typeface="Trebuchet MS"/>
              </a:rPr>
              <a:t>street </a:t>
            </a:r>
            <a:r>
              <a:rPr sz="1600" spc="-85" dirty="0">
                <a:latin typeface="Trebuchet MS"/>
                <a:cs typeface="Trebuchet MS"/>
              </a:rPr>
              <a:t>without</a:t>
            </a:r>
            <a:r>
              <a:rPr sz="1600" spc="-195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looking.</a:t>
            </a:r>
            <a:endParaRPr sz="1600">
              <a:latin typeface="Trebuchet MS"/>
              <a:cs typeface="Trebuchet MS"/>
            </a:endParaRPr>
          </a:p>
          <a:p>
            <a:pPr marL="552450" indent="-360680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52450" algn="l"/>
                <a:tab pos="553085" algn="l"/>
              </a:tabLst>
            </a:pPr>
            <a:r>
              <a:rPr sz="1600" spc="35" dirty="0">
                <a:latin typeface="Trebuchet MS"/>
                <a:cs typeface="Trebuchet MS"/>
              </a:rPr>
              <a:t>Many </a:t>
            </a:r>
            <a:r>
              <a:rPr sz="1600" spc="-45" dirty="0">
                <a:latin typeface="Trebuchet MS"/>
                <a:cs typeface="Trebuchet MS"/>
              </a:rPr>
              <a:t>stores close </a:t>
            </a:r>
            <a:r>
              <a:rPr sz="1600" spc="-10" dirty="0">
                <a:latin typeface="Trebuchet MS"/>
                <a:cs typeface="Trebuchet MS"/>
              </a:rPr>
              <a:t>on</a:t>
            </a:r>
            <a:r>
              <a:rPr sz="1600" spc="-290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Sunday.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ts val="2360"/>
              </a:lnSpc>
              <a:spcBef>
                <a:spcPts val="935"/>
              </a:spcBef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r>
              <a:rPr sz="2000" spc="-11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00ADEF"/>
                </a:solidFill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  <a:p>
            <a:pPr marL="12700" marR="151765">
              <a:lnSpc>
                <a:spcPts val="1920"/>
              </a:lnSpc>
              <a:spcBef>
                <a:spcPts val="25"/>
              </a:spcBef>
            </a:pPr>
            <a:r>
              <a:rPr sz="1600" b="1" spc="-145" dirty="0">
                <a:latin typeface="Trebuchet MS"/>
                <a:cs typeface="Trebuchet MS"/>
              </a:rPr>
              <a:t>Fill </a:t>
            </a:r>
            <a:r>
              <a:rPr sz="1600" b="1" spc="-90" dirty="0">
                <a:latin typeface="Trebuchet MS"/>
                <a:cs typeface="Trebuchet MS"/>
              </a:rPr>
              <a:t>in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35" dirty="0">
                <a:latin typeface="Trebuchet MS"/>
                <a:cs typeface="Trebuchet MS"/>
              </a:rPr>
              <a:t>blanks </a:t>
            </a:r>
            <a:r>
              <a:rPr sz="1600" b="1" spc="-90" dirty="0">
                <a:latin typeface="Trebuchet MS"/>
                <a:cs typeface="Trebuchet MS"/>
              </a:rPr>
              <a:t>with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i="1" spc="-70" dirty="0">
                <a:latin typeface="Trebuchet MS"/>
                <a:cs typeface="Trebuchet MS"/>
              </a:rPr>
              <a:t>simple </a:t>
            </a:r>
            <a:r>
              <a:rPr sz="1600" b="1" i="1" spc="-85" dirty="0">
                <a:latin typeface="Trebuchet MS"/>
                <a:cs typeface="Trebuchet MS"/>
              </a:rPr>
              <a:t>present </a:t>
            </a:r>
            <a:r>
              <a:rPr sz="1600" b="1" i="1" spc="-70" dirty="0">
                <a:latin typeface="Trebuchet MS"/>
                <a:cs typeface="Trebuchet MS"/>
              </a:rPr>
              <a:t>tense </a:t>
            </a:r>
            <a:r>
              <a:rPr sz="1600" b="1" spc="-70" dirty="0">
                <a:latin typeface="Trebuchet MS"/>
                <a:cs typeface="Trebuchet MS"/>
              </a:rPr>
              <a:t>of </a:t>
            </a:r>
            <a:r>
              <a:rPr sz="1600" b="1" spc="-95" dirty="0">
                <a:latin typeface="Trebuchet MS"/>
                <a:cs typeface="Trebuchet MS"/>
              </a:rPr>
              <a:t>the  </a:t>
            </a:r>
            <a:r>
              <a:rPr sz="1600" b="1" spc="-70" dirty="0">
                <a:latin typeface="Trebuchet MS"/>
                <a:cs typeface="Trebuchet MS"/>
              </a:rPr>
              <a:t>verbs </a:t>
            </a:r>
            <a:r>
              <a:rPr sz="1600" b="1" spc="-90" dirty="0">
                <a:latin typeface="Trebuchet MS"/>
                <a:cs typeface="Trebuchet MS"/>
              </a:rPr>
              <a:t>in</a:t>
            </a:r>
            <a:r>
              <a:rPr sz="1600" b="1" spc="-45" dirty="0">
                <a:latin typeface="Trebuchet MS"/>
                <a:cs typeface="Trebuchet MS"/>
              </a:rPr>
              <a:t> </a:t>
            </a:r>
            <a:r>
              <a:rPr sz="1600" b="1" spc="-65" dirty="0">
                <a:latin typeface="Trebuchet MS"/>
                <a:cs typeface="Trebuchet MS"/>
              </a:rPr>
              <a:t>parentheses.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1070"/>
              </a:spcBef>
              <a:buAutoNum type="arabicPlain"/>
              <a:tabLst>
                <a:tab pos="551815" algn="l"/>
                <a:tab pos="552450" algn="l"/>
                <a:tab pos="1958339" algn="l"/>
              </a:tabLst>
            </a:pPr>
            <a:r>
              <a:rPr sz="1600" spc="-95" dirty="0">
                <a:latin typeface="Trebuchet MS"/>
                <a:cs typeface="Trebuchet MS"/>
              </a:rPr>
              <a:t>Winter</a:t>
            </a:r>
            <a:r>
              <a:rPr sz="1600" u="sng" spc="-9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105" dirty="0">
                <a:latin typeface="Trebuchet MS"/>
                <a:cs typeface="Trebuchet MS"/>
              </a:rPr>
              <a:t>after </a:t>
            </a:r>
            <a:r>
              <a:rPr sz="1600" spc="-60" dirty="0">
                <a:latin typeface="Trebuchet MS"/>
                <a:cs typeface="Trebuchet MS"/>
              </a:rPr>
              <a:t>autumn.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(come)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51815" algn="l"/>
                <a:tab pos="552450" algn="l"/>
                <a:tab pos="1925955" algn="l"/>
              </a:tabLst>
            </a:pPr>
            <a:r>
              <a:rPr sz="1600" spc="35" dirty="0">
                <a:latin typeface="Trebuchet MS"/>
                <a:cs typeface="Trebuchet MS"/>
              </a:rPr>
              <a:t>A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25" dirty="0">
                <a:latin typeface="Trebuchet MS"/>
                <a:cs typeface="Trebuchet MS"/>
              </a:rPr>
              <a:t>dog</a:t>
            </a:r>
            <a:r>
              <a:rPr sz="1600" u="sng" spc="2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190" dirty="0">
                <a:latin typeface="Trebuchet MS"/>
                <a:cs typeface="Trebuchet MS"/>
              </a:rPr>
              <a:t>.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(bark)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51815" algn="l"/>
                <a:tab pos="552450" algn="l"/>
                <a:tab pos="1720850" algn="l"/>
              </a:tabLst>
            </a:pPr>
            <a:r>
              <a:rPr sz="1600" spc="-85" dirty="0">
                <a:latin typeface="Trebuchet MS"/>
                <a:cs typeface="Trebuchet MS"/>
              </a:rPr>
              <a:t>You</a:t>
            </a: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120" dirty="0">
                <a:latin typeface="Trebuchet MS"/>
                <a:cs typeface="Trebuchet MS"/>
              </a:rPr>
              <a:t>tired.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105" dirty="0">
                <a:latin typeface="Trebuchet MS"/>
                <a:cs typeface="Trebuchet MS"/>
              </a:rPr>
              <a:t>(look)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560"/>
              </a:spcBef>
              <a:buAutoNum type="arabicPlain"/>
              <a:tabLst>
                <a:tab pos="551815" algn="l"/>
                <a:tab pos="552450" algn="l"/>
                <a:tab pos="2179955" algn="l"/>
              </a:tabLst>
            </a:pPr>
            <a:r>
              <a:rPr sz="1600" spc="-65" dirty="0">
                <a:latin typeface="Trebuchet MS"/>
                <a:cs typeface="Trebuchet MS"/>
              </a:rPr>
              <a:t>Everyone</a:t>
            </a:r>
            <a:r>
              <a:rPr sz="1600" u="sng" spc="-6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55" dirty="0">
                <a:latin typeface="Trebuchet MS"/>
                <a:cs typeface="Trebuchet MS"/>
              </a:rPr>
              <a:t>mistakes.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(make)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51815" algn="l"/>
                <a:tab pos="552450" algn="l"/>
                <a:tab pos="1623060" algn="l"/>
              </a:tabLst>
            </a:pPr>
            <a:r>
              <a:rPr sz="1600" spc="-80" dirty="0">
                <a:latin typeface="Trebuchet MS"/>
                <a:cs typeface="Trebuchet MS"/>
              </a:rPr>
              <a:t>Ali</a:t>
            </a:r>
            <a:r>
              <a:rPr sz="1600" u="sng" spc="-8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60" dirty="0">
                <a:latin typeface="Trebuchet MS"/>
                <a:cs typeface="Trebuchet MS"/>
              </a:rPr>
              <a:t>department </a:t>
            </a:r>
            <a:r>
              <a:rPr sz="1600" spc="-85" dirty="0">
                <a:latin typeface="Trebuchet MS"/>
                <a:cs typeface="Trebuchet MS"/>
              </a:rPr>
              <a:t>store.</a:t>
            </a:r>
            <a:r>
              <a:rPr sz="1600" spc="-270" dirty="0">
                <a:latin typeface="Trebuchet MS"/>
                <a:cs typeface="Trebuchet MS"/>
              </a:rPr>
              <a:t> </a:t>
            </a:r>
            <a:r>
              <a:rPr sz="1600" spc="-100" dirty="0">
                <a:latin typeface="Trebuchet MS"/>
                <a:cs typeface="Trebuchet MS"/>
              </a:rPr>
              <a:t>(work)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51815" algn="l"/>
                <a:tab pos="552450" algn="l"/>
                <a:tab pos="1803400" algn="l"/>
              </a:tabLst>
            </a:pPr>
            <a:r>
              <a:rPr sz="1600" spc="-70" dirty="0">
                <a:latin typeface="Trebuchet MS"/>
                <a:cs typeface="Trebuchet MS"/>
              </a:rPr>
              <a:t>Judy</a:t>
            </a:r>
            <a:r>
              <a:rPr sz="1600" u="sng" spc="-7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45" dirty="0">
                <a:latin typeface="Trebuchet MS"/>
                <a:cs typeface="Trebuchet MS"/>
              </a:rPr>
              <a:t>English </a:t>
            </a:r>
            <a:r>
              <a:rPr sz="1600" spc="-80" dirty="0">
                <a:latin typeface="Trebuchet MS"/>
                <a:cs typeface="Trebuchet MS"/>
              </a:rPr>
              <a:t>very </a:t>
            </a:r>
            <a:r>
              <a:rPr sz="1600" spc="-105" dirty="0">
                <a:latin typeface="Trebuchet MS"/>
                <a:cs typeface="Trebuchet MS"/>
              </a:rPr>
              <a:t>well.</a:t>
            </a:r>
            <a:r>
              <a:rPr sz="1600" spc="-140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(speak)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51815" algn="l"/>
                <a:tab pos="552450" algn="l"/>
                <a:tab pos="2292350" algn="l"/>
              </a:tabLst>
            </a:pPr>
            <a:r>
              <a:rPr sz="1600" spc="-145" dirty="0">
                <a:latin typeface="Trebuchet MS"/>
                <a:cs typeface="Trebuchet MS"/>
              </a:rPr>
              <a:t>Tim’s</a:t>
            </a:r>
            <a:r>
              <a:rPr sz="1600" spc="-25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knee</a:t>
            </a:r>
            <a:r>
              <a:rPr sz="1600" u="sng" spc="-4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190" dirty="0">
                <a:latin typeface="Trebuchet MS"/>
                <a:cs typeface="Trebuchet MS"/>
              </a:rPr>
              <a:t>.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130" dirty="0">
                <a:latin typeface="Trebuchet MS"/>
                <a:cs typeface="Trebuchet MS"/>
              </a:rPr>
              <a:t>(hurt)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51815" algn="l"/>
                <a:tab pos="552450" algn="l"/>
                <a:tab pos="2183765" algn="l"/>
              </a:tabLst>
            </a:pPr>
            <a:r>
              <a:rPr sz="1600" spc="5" dirty="0">
                <a:latin typeface="Trebuchet MS"/>
                <a:cs typeface="Trebuchet MS"/>
              </a:rPr>
              <a:t>Monkeys</a:t>
            </a:r>
            <a:r>
              <a:rPr sz="1600" u="sng" spc="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5" dirty="0">
                <a:latin typeface="Trebuchet MS"/>
                <a:cs typeface="Trebuchet MS"/>
              </a:rPr>
              <a:t>bananas.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135" dirty="0">
                <a:latin typeface="Trebuchet MS"/>
                <a:cs typeface="Trebuchet MS"/>
              </a:rPr>
              <a:t>(like)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51815" algn="l"/>
                <a:tab pos="552450" algn="l"/>
                <a:tab pos="2453005" algn="l"/>
              </a:tabLst>
            </a:pPr>
            <a:r>
              <a:rPr sz="1600" spc="-55" dirty="0">
                <a:latin typeface="Trebuchet MS"/>
                <a:cs typeface="Trebuchet MS"/>
              </a:rPr>
              <a:t>Kate </a:t>
            </a:r>
            <a:r>
              <a:rPr sz="1600" spc="-15" dirty="0">
                <a:latin typeface="Trebuchet MS"/>
                <a:cs typeface="Trebuchet MS"/>
              </a:rPr>
              <a:t>always</a:t>
            </a:r>
            <a:r>
              <a:rPr sz="1600" u="sng" spc="-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15" dirty="0">
                <a:latin typeface="Trebuchet MS"/>
                <a:cs typeface="Trebuchet MS"/>
              </a:rPr>
              <a:t>sandwiches </a:t>
            </a:r>
            <a:r>
              <a:rPr sz="1600" spc="-100" dirty="0">
                <a:latin typeface="Trebuchet MS"/>
                <a:cs typeface="Trebuchet MS"/>
              </a:rPr>
              <a:t>for </a:t>
            </a:r>
            <a:r>
              <a:rPr sz="1600" spc="-80" dirty="0">
                <a:latin typeface="Trebuchet MS"/>
                <a:cs typeface="Trebuchet MS"/>
              </a:rPr>
              <a:t>lunch.</a:t>
            </a:r>
            <a:r>
              <a:rPr sz="1600" spc="-155" dirty="0">
                <a:latin typeface="Trebuchet MS"/>
                <a:cs typeface="Trebuchet MS"/>
              </a:rPr>
              <a:t> </a:t>
            </a:r>
            <a:r>
              <a:rPr sz="1600" spc="-125" dirty="0">
                <a:latin typeface="Trebuchet MS"/>
                <a:cs typeface="Trebuchet MS"/>
              </a:rPr>
              <a:t>(eat)</a:t>
            </a:r>
            <a:endParaRPr sz="1600">
              <a:latin typeface="Trebuchet MS"/>
              <a:cs typeface="Trebuchet MS"/>
            </a:endParaRPr>
          </a:p>
          <a:p>
            <a:pPr marL="551815" indent="-360680">
              <a:lnSpc>
                <a:spcPct val="100000"/>
              </a:lnSpc>
              <a:spcBef>
                <a:spcPts val="565"/>
              </a:spcBef>
              <a:buAutoNum type="arabicPlain"/>
              <a:tabLst>
                <a:tab pos="551815" algn="l"/>
                <a:tab pos="552450" algn="l"/>
                <a:tab pos="1656714" algn="l"/>
              </a:tabLst>
            </a:pPr>
            <a:r>
              <a:rPr sz="1600" spc="-15" dirty="0">
                <a:latin typeface="Trebuchet MS"/>
                <a:cs typeface="Trebuchet MS"/>
              </a:rPr>
              <a:t>He</a:t>
            </a:r>
            <a:r>
              <a:rPr sz="1600" u="sng" spc="-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0" dirty="0">
                <a:latin typeface="Trebuchet MS"/>
                <a:cs typeface="Trebuchet MS"/>
              </a:rPr>
              <a:t>very </a:t>
            </a:r>
            <a:r>
              <a:rPr sz="1600" spc="-95" dirty="0">
                <a:latin typeface="Trebuchet MS"/>
                <a:cs typeface="Trebuchet MS"/>
              </a:rPr>
              <a:t>fast. </a:t>
            </a:r>
            <a:r>
              <a:rPr sz="1600" spc="-125" dirty="0">
                <a:latin typeface="Trebuchet MS"/>
                <a:cs typeface="Trebuchet MS"/>
              </a:rPr>
              <a:t>(type)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256991" y="8908974"/>
            <a:ext cx="293370" cy="21018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z="1200" spc="-60" dirty="0">
                <a:latin typeface="Trebuchet MS"/>
                <a:cs typeface="Trebuchet MS"/>
              </a:rPr>
              <a:t>82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01695" y="3341375"/>
            <a:ext cx="2170039" cy="25082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9750" y="2903220"/>
            <a:ext cx="2023745" cy="27032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39750" y="6002654"/>
            <a:ext cx="5975985" cy="2817495"/>
            <a:chOff x="539750" y="6002654"/>
            <a:chExt cx="5975985" cy="2817495"/>
          </a:xfrm>
        </p:grpSpPr>
        <p:sp>
          <p:nvSpPr>
            <p:cNvPr id="5" name="object 5"/>
            <p:cNvSpPr/>
            <p:nvPr/>
          </p:nvSpPr>
          <p:spPr>
            <a:xfrm>
              <a:off x="539750" y="6821817"/>
              <a:ext cx="5760720" cy="1998345"/>
            </a:xfrm>
            <a:custGeom>
              <a:avLst/>
              <a:gdLst/>
              <a:ahLst/>
              <a:cxnLst/>
              <a:rect l="l" t="t" r="r" b="b"/>
              <a:pathLst>
                <a:path w="5760720" h="1998345">
                  <a:moveTo>
                    <a:pt x="5760720" y="0"/>
                  </a:moveTo>
                  <a:lnTo>
                    <a:pt x="0" y="0"/>
                  </a:lnTo>
                  <a:lnTo>
                    <a:pt x="0" y="521957"/>
                  </a:lnTo>
                  <a:lnTo>
                    <a:pt x="0" y="1998345"/>
                  </a:lnTo>
                  <a:lnTo>
                    <a:pt x="5760720" y="1998345"/>
                  </a:lnTo>
                  <a:lnTo>
                    <a:pt x="5760720" y="521957"/>
                  </a:lnTo>
                  <a:lnTo>
                    <a:pt x="5760720" y="0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200525" y="6029324"/>
              <a:ext cx="2308860" cy="1456055"/>
            </a:xfrm>
            <a:custGeom>
              <a:avLst/>
              <a:gdLst/>
              <a:ahLst/>
              <a:cxnLst/>
              <a:rect l="l" t="t" r="r" b="b"/>
              <a:pathLst>
                <a:path w="2308859" h="1456054">
                  <a:moveTo>
                    <a:pt x="2308847" y="728027"/>
                  </a:moveTo>
                  <a:lnTo>
                    <a:pt x="2302891" y="653592"/>
                  </a:lnTo>
                  <a:lnTo>
                    <a:pt x="2285403" y="581304"/>
                  </a:lnTo>
                  <a:lnTo>
                    <a:pt x="2256955" y="511543"/>
                  </a:lnTo>
                  <a:lnTo>
                    <a:pt x="2238806" y="477710"/>
                  </a:lnTo>
                  <a:lnTo>
                    <a:pt x="2218131" y="444652"/>
                  </a:lnTo>
                  <a:lnTo>
                    <a:pt x="2195017" y="412407"/>
                  </a:lnTo>
                  <a:lnTo>
                    <a:pt x="2169515" y="381012"/>
                  </a:lnTo>
                  <a:lnTo>
                    <a:pt x="2141728" y="350520"/>
                  </a:lnTo>
                  <a:lnTo>
                    <a:pt x="2111692" y="320979"/>
                  </a:lnTo>
                  <a:lnTo>
                    <a:pt x="2079510" y="292442"/>
                  </a:lnTo>
                  <a:lnTo>
                    <a:pt x="2045233" y="264934"/>
                  </a:lnTo>
                  <a:lnTo>
                    <a:pt x="2008949" y="238518"/>
                  </a:lnTo>
                  <a:lnTo>
                    <a:pt x="1970735" y="213233"/>
                  </a:lnTo>
                  <a:lnTo>
                    <a:pt x="1930641" y="189128"/>
                  </a:lnTo>
                  <a:lnTo>
                    <a:pt x="1888744" y="166255"/>
                  </a:lnTo>
                  <a:lnTo>
                    <a:pt x="1845144" y="144640"/>
                  </a:lnTo>
                  <a:lnTo>
                    <a:pt x="1799882" y="124345"/>
                  </a:lnTo>
                  <a:lnTo>
                    <a:pt x="1753044" y="105410"/>
                  </a:lnTo>
                  <a:lnTo>
                    <a:pt x="1704695" y="87871"/>
                  </a:lnTo>
                  <a:lnTo>
                    <a:pt x="1654924" y="71793"/>
                  </a:lnTo>
                  <a:lnTo>
                    <a:pt x="1603781" y="57213"/>
                  </a:lnTo>
                  <a:lnTo>
                    <a:pt x="1551355" y="44183"/>
                  </a:lnTo>
                  <a:lnTo>
                    <a:pt x="1497711" y="32740"/>
                  </a:lnTo>
                  <a:lnTo>
                    <a:pt x="1442935" y="22923"/>
                  </a:lnTo>
                  <a:lnTo>
                    <a:pt x="1387081" y="14795"/>
                  </a:lnTo>
                  <a:lnTo>
                    <a:pt x="1330236" y="8394"/>
                  </a:lnTo>
                  <a:lnTo>
                    <a:pt x="1272463" y="3759"/>
                  </a:lnTo>
                  <a:lnTo>
                    <a:pt x="1213827" y="952"/>
                  </a:lnTo>
                  <a:lnTo>
                    <a:pt x="1154430" y="0"/>
                  </a:lnTo>
                  <a:lnTo>
                    <a:pt x="1095019" y="952"/>
                  </a:lnTo>
                  <a:lnTo>
                    <a:pt x="1036383" y="3759"/>
                  </a:lnTo>
                  <a:lnTo>
                    <a:pt x="978611" y="8394"/>
                  </a:lnTo>
                  <a:lnTo>
                    <a:pt x="921766" y="14795"/>
                  </a:lnTo>
                  <a:lnTo>
                    <a:pt x="865911" y="22923"/>
                  </a:lnTo>
                  <a:lnTo>
                    <a:pt x="811136" y="32740"/>
                  </a:lnTo>
                  <a:lnTo>
                    <a:pt x="757491" y="44183"/>
                  </a:lnTo>
                  <a:lnTo>
                    <a:pt x="705065" y="57213"/>
                  </a:lnTo>
                  <a:lnTo>
                    <a:pt x="653923" y="71793"/>
                  </a:lnTo>
                  <a:lnTo>
                    <a:pt x="604151" y="87871"/>
                  </a:lnTo>
                  <a:lnTo>
                    <a:pt x="555802" y="105410"/>
                  </a:lnTo>
                  <a:lnTo>
                    <a:pt x="508965" y="124345"/>
                  </a:lnTo>
                  <a:lnTo>
                    <a:pt x="463702" y="144640"/>
                  </a:lnTo>
                  <a:lnTo>
                    <a:pt x="420103" y="166255"/>
                  </a:lnTo>
                  <a:lnTo>
                    <a:pt x="378206" y="189128"/>
                  </a:lnTo>
                  <a:lnTo>
                    <a:pt x="338112" y="213233"/>
                  </a:lnTo>
                  <a:lnTo>
                    <a:pt x="299897" y="238518"/>
                  </a:lnTo>
                  <a:lnTo>
                    <a:pt x="263613" y="264934"/>
                  </a:lnTo>
                  <a:lnTo>
                    <a:pt x="229336" y="292442"/>
                  </a:lnTo>
                  <a:lnTo>
                    <a:pt x="197154" y="320979"/>
                  </a:lnTo>
                  <a:lnTo>
                    <a:pt x="167119" y="350520"/>
                  </a:lnTo>
                  <a:lnTo>
                    <a:pt x="139331" y="381012"/>
                  </a:lnTo>
                  <a:lnTo>
                    <a:pt x="113830" y="412407"/>
                  </a:lnTo>
                  <a:lnTo>
                    <a:pt x="90716" y="444652"/>
                  </a:lnTo>
                  <a:lnTo>
                    <a:pt x="70040" y="477710"/>
                  </a:lnTo>
                  <a:lnTo>
                    <a:pt x="51892" y="511543"/>
                  </a:lnTo>
                  <a:lnTo>
                    <a:pt x="23444" y="581304"/>
                  </a:lnTo>
                  <a:lnTo>
                    <a:pt x="5956" y="653592"/>
                  </a:lnTo>
                  <a:lnTo>
                    <a:pt x="0" y="728027"/>
                  </a:lnTo>
                  <a:lnTo>
                    <a:pt x="1498" y="765492"/>
                  </a:lnTo>
                  <a:lnTo>
                    <a:pt x="13296" y="838911"/>
                  </a:lnTo>
                  <a:lnTo>
                    <a:pt x="36334" y="909980"/>
                  </a:lnTo>
                  <a:lnTo>
                    <a:pt x="70040" y="978357"/>
                  </a:lnTo>
                  <a:lnTo>
                    <a:pt x="90716" y="1011415"/>
                  </a:lnTo>
                  <a:lnTo>
                    <a:pt x="113830" y="1043660"/>
                  </a:lnTo>
                  <a:lnTo>
                    <a:pt x="139331" y="1075055"/>
                  </a:lnTo>
                  <a:lnTo>
                    <a:pt x="167119" y="1105547"/>
                  </a:lnTo>
                  <a:lnTo>
                    <a:pt x="197154" y="1135087"/>
                  </a:lnTo>
                  <a:lnTo>
                    <a:pt x="229336" y="1163624"/>
                  </a:lnTo>
                  <a:lnTo>
                    <a:pt x="263613" y="1191133"/>
                  </a:lnTo>
                  <a:lnTo>
                    <a:pt x="299897" y="1217549"/>
                  </a:lnTo>
                  <a:lnTo>
                    <a:pt x="338112" y="1242834"/>
                  </a:lnTo>
                  <a:lnTo>
                    <a:pt x="378206" y="1266939"/>
                  </a:lnTo>
                  <a:lnTo>
                    <a:pt x="420103" y="1289812"/>
                  </a:lnTo>
                  <a:lnTo>
                    <a:pt x="463702" y="1311427"/>
                  </a:lnTo>
                  <a:lnTo>
                    <a:pt x="508965" y="1331722"/>
                  </a:lnTo>
                  <a:lnTo>
                    <a:pt x="555802" y="1350657"/>
                  </a:lnTo>
                  <a:lnTo>
                    <a:pt x="604151" y="1368196"/>
                  </a:lnTo>
                  <a:lnTo>
                    <a:pt x="653923" y="1384274"/>
                  </a:lnTo>
                  <a:lnTo>
                    <a:pt x="705065" y="1398854"/>
                  </a:lnTo>
                  <a:lnTo>
                    <a:pt x="757491" y="1411884"/>
                  </a:lnTo>
                  <a:lnTo>
                    <a:pt x="811136" y="1423327"/>
                  </a:lnTo>
                  <a:lnTo>
                    <a:pt x="865911" y="1433144"/>
                  </a:lnTo>
                  <a:lnTo>
                    <a:pt x="921766" y="1441272"/>
                  </a:lnTo>
                  <a:lnTo>
                    <a:pt x="978611" y="1447673"/>
                  </a:lnTo>
                  <a:lnTo>
                    <a:pt x="1036383" y="1452308"/>
                  </a:lnTo>
                  <a:lnTo>
                    <a:pt x="1095019" y="1455115"/>
                  </a:lnTo>
                  <a:lnTo>
                    <a:pt x="1154430" y="1456055"/>
                  </a:lnTo>
                  <a:lnTo>
                    <a:pt x="1213827" y="1455115"/>
                  </a:lnTo>
                  <a:lnTo>
                    <a:pt x="1272463" y="1452308"/>
                  </a:lnTo>
                  <a:lnTo>
                    <a:pt x="1330236" y="1447673"/>
                  </a:lnTo>
                  <a:lnTo>
                    <a:pt x="1387081" y="1441272"/>
                  </a:lnTo>
                  <a:lnTo>
                    <a:pt x="1442935" y="1433144"/>
                  </a:lnTo>
                  <a:lnTo>
                    <a:pt x="1497711" y="1423327"/>
                  </a:lnTo>
                  <a:lnTo>
                    <a:pt x="1551355" y="1411884"/>
                  </a:lnTo>
                  <a:lnTo>
                    <a:pt x="1603781" y="1398854"/>
                  </a:lnTo>
                  <a:lnTo>
                    <a:pt x="1654924" y="1384274"/>
                  </a:lnTo>
                  <a:lnTo>
                    <a:pt x="1704695" y="1368196"/>
                  </a:lnTo>
                  <a:lnTo>
                    <a:pt x="1753044" y="1350657"/>
                  </a:lnTo>
                  <a:lnTo>
                    <a:pt x="1799882" y="1331722"/>
                  </a:lnTo>
                  <a:lnTo>
                    <a:pt x="1845144" y="1311427"/>
                  </a:lnTo>
                  <a:lnTo>
                    <a:pt x="1888744" y="1289812"/>
                  </a:lnTo>
                  <a:lnTo>
                    <a:pt x="1930641" y="1266939"/>
                  </a:lnTo>
                  <a:lnTo>
                    <a:pt x="1970735" y="1242822"/>
                  </a:lnTo>
                  <a:lnTo>
                    <a:pt x="2008949" y="1217549"/>
                  </a:lnTo>
                  <a:lnTo>
                    <a:pt x="2045233" y="1191133"/>
                  </a:lnTo>
                  <a:lnTo>
                    <a:pt x="2079510" y="1163624"/>
                  </a:lnTo>
                  <a:lnTo>
                    <a:pt x="2111692" y="1135087"/>
                  </a:lnTo>
                  <a:lnTo>
                    <a:pt x="2141728" y="1105547"/>
                  </a:lnTo>
                  <a:lnTo>
                    <a:pt x="2169515" y="1075055"/>
                  </a:lnTo>
                  <a:lnTo>
                    <a:pt x="2195017" y="1043660"/>
                  </a:lnTo>
                  <a:lnTo>
                    <a:pt x="2218131" y="1011415"/>
                  </a:lnTo>
                  <a:lnTo>
                    <a:pt x="2238806" y="978357"/>
                  </a:lnTo>
                  <a:lnTo>
                    <a:pt x="2256955" y="944524"/>
                  </a:lnTo>
                  <a:lnTo>
                    <a:pt x="2285403" y="874763"/>
                  </a:lnTo>
                  <a:lnTo>
                    <a:pt x="2302891" y="802474"/>
                  </a:lnTo>
                  <a:lnTo>
                    <a:pt x="2308847" y="7280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00525" y="6029324"/>
              <a:ext cx="2308860" cy="1456055"/>
            </a:xfrm>
            <a:custGeom>
              <a:avLst/>
              <a:gdLst/>
              <a:ahLst/>
              <a:cxnLst/>
              <a:rect l="l" t="t" r="r" b="b"/>
              <a:pathLst>
                <a:path w="2308859" h="1456054">
                  <a:moveTo>
                    <a:pt x="1154429" y="1456055"/>
                  </a:moveTo>
                  <a:lnTo>
                    <a:pt x="1213837" y="1455107"/>
                  </a:lnTo>
                  <a:lnTo>
                    <a:pt x="1272464" y="1452296"/>
                  </a:lnTo>
                  <a:lnTo>
                    <a:pt x="1330239" y="1447666"/>
                  </a:lnTo>
                  <a:lnTo>
                    <a:pt x="1387089" y="1441264"/>
                  </a:lnTo>
                  <a:lnTo>
                    <a:pt x="1442941" y="1433134"/>
                  </a:lnTo>
                  <a:lnTo>
                    <a:pt x="1497723" y="1423324"/>
                  </a:lnTo>
                  <a:lnTo>
                    <a:pt x="1551363" y="1411878"/>
                  </a:lnTo>
                  <a:lnTo>
                    <a:pt x="1603787" y="1398843"/>
                  </a:lnTo>
                  <a:lnTo>
                    <a:pt x="1654924" y="1384264"/>
                  </a:lnTo>
                  <a:lnTo>
                    <a:pt x="1704701" y="1368186"/>
                  </a:lnTo>
                  <a:lnTo>
                    <a:pt x="1753045" y="1350656"/>
                  </a:lnTo>
                  <a:lnTo>
                    <a:pt x="1799884" y="1331720"/>
                  </a:lnTo>
                  <a:lnTo>
                    <a:pt x="1845145" y="1311422"/>
                  </a:lnTo>
                  <a:lnTo>
                    <a:pt x="1888756" y="1289810"/>
                  </a:lnTo>
                  <a:lnTo>
                    <a:pt x="1930644" y="1266927"/>
                  </a:lnTo>
                  <a:lnTo>
                    <a:pt x="1970736" y="1242822"/>
                  </a:lnTo>
                  <a:lnTo>
                    <a:pt x="2008961" y="1217538"/>
                  </a:lnTo>
                  <a:lnTo>
                    <a:pt x="2045245" y="1191122"/>
                  </a:lnTo>
                  <a:lnTo>
                    <a:pt x="2079516" y="1163619"/>
                  </a:lnTo>
                  <a:lnTo>
                    <a:pt x="2111702" y="1135076"/>
                  </a:lnTo>
                  <a:lnTo>
                    <a:pt x="2141730" y="1105537"/>
                  </a:lnTo>
                  <a:lnTo>
                    <a:pt x="2169527" y="1075050"/>
                  </a:lnTo>
                  <a:lnTo>
                    <a:pt x="2195021" y="1043659"/>
                  </a:lnTo>
                  <a:lnTo>
                    <a:pt x="2218139" y="1011410"/>
                  </a:lnTo>
                  <a:lnTo>
                    <a:pt x="2238809" y="978349"/>
                  </a:lnTo>
                  <a:lnTo>
                    <a:pt x="2256959" y="944521"/>
                  </a:lnTo>
                  <a:lnTo>
                    <a:pt x="2285406" y="874751"/>
                  </a:lnTo>
                  <a:lnTo>
                    <a:pt x="2302899" y="802464"/>
                  </a:lnTo>
                  <a:lnTo>
                    <a:pt x="2308859" y="728027"/>
                  </a:lnTo>
                  <a:lnTo>
                    <a:pt x="2307357" y="690562"/>
                  </a:lnTo>
                  <a:lnTo>
                    <a:pt x="2295558" y="617155"/>
                  </a:lnTo>
                  <a:lnTo>
                    <a:pt x="2272515" y="546080"/>
                  </a:lnTo>
                  <a:lnTo>
                    <a:pt x="2238809" y="477705"/>
                  </a:lnTo>
                  <a:lnTo>
                    <a:pt x="2218139" y="444644"/>
                  </a:lnTo>
                  <a:lnTo>
                    <a:pt x="2195021" y="412395"/>
                  </a:lnTo>
                  <a:lnTo>
                    <a:pt x="2169527" y="381004"/>
                  </a:lnTo>
                  <a:lnTo>
                    <a:pt x="2141730" y="350517"/>
                  </a:lnTo>
                  <a:lnTo>
                    <a:pt x="2111702" y="320978"/>
                  </a:lnTo>
                  <a:lnTo>
                    <a:pt x="2079516" y="292435"/>
                  </a:lnTo>
                  <a:lnTo>
                    <a:pt x="2045245" y="264932"/>
                  </a:lnTo>
                  <a:lnTo>
                    <a:pt x="2008961" y="238516"/>
                  </a:lnTo>
                  <a:lnTo>
                    <a:pt x="1970736" y="213232"/>
                  </a:lnTo>
                  <a:lnTo>
                    <a:pt x="1930644" y="189127"/>
                  </a:lnTo>
                  <a:lnTo>
                    <a:pt x="1888756" y="166244"/>
                  </a:lnTo>
                  <a:lnTo>
                    <a:pt x="1845145" y="144632"/>
                  </a:lnTo>
                  <a:lnTo>
                    <a:pt x="1799884" y="124334"/>
                  </a:lnTo>
                  <a:lnTo>
                    <a:pt x="1753045" y="105398"/>
                  </a:lnTo>
                  <a:lnTo>
                    <a:pt x="1704701" y="87868"/>
                  </a:lnTo>
                  <a:lnTo>
                    <a:pt x="1654924" y="71790"/>
                  </a:lnTo>
                  <a:lnTo>
                    <a:pt x="1603787" y="57211"/>
                  </a:lnTo>
                  <a:lnTo>
                    <a:pt x="1551363" y="44176"/>
                  </a:lnTo>
                  <a:lnTo>
                    <a:pt x="1497723" y="32730"/>
                  </a:lnTo>
                  <a:lnTo>
                    <a:pt x="1442941" y="22920"/>
                  </a:lnTo>
                  <a:lnTo>
                    <a:pt x="1387089" y="14790"/>
                  </a:lnTo>
                  <a:lnTo>
                    <a:pt x="1330239" y="8388"/>
                  </a:lnTo>
                  <a:lnTo>
                    <a:pt x="1272464" y="3758"/>
                  </a:lnTo>
                  <a:lnTo>
                    <a:pt x="1213837" y="947"/>
                  </a:lnTo>
                  <a:lnTo>
                    <a:pt x="1154429" y="0"/>
                  </a:lnTo>
                  <a:lnTo>
                    <a:pt x="1095022" y="947"/>
                  </a:lnTo>
                  <a:lnTo>
                    <a:pt x="1036395" y="3758"/>
                  </a:lnTo>
                  <a:lnTo>
                    <a:pt x="978620" y="8388"/>
                  </a:lnTo>
                  <a:lnTo>
                    <a:pt x="921770" y="14790"/>
                  </a:lnTo>
                  <a:lnTo>
                    <a:pt x="865918" y="22920"/>
                  </a:lnTo>
                  <a:lnTo>
                    <a:pt x="811136" y="32730"/>
                  </a:lnTo>
                  <a:lnTo>
                    <a:pt x="757496" y="44176"/>
                  </a:lnTo>
                  <a:lnTo>
                    <a:pt x="705072" y="57211"/>
                  </a:lnTo>
                  <a:lnTo>
                    <a:pt x="653935" y="71790"/>
                  </a:lnTo>
                  <a:lnTo>
                    <a:pt x="604158" y="87868"/>
                  </a:lnTo>
                  <a:lnTo>
                    <a:pt x="555814" y="105398"/>
                  </a:lnTo>
                  <a:lnTo>
                    <a:pt x="508975" y="124334"/>
                  </a:lnTo>
                  <a:lnTo>
                    <a:pt x="463714" y="144632"/>
                  </a:lnTo>
                  <a:lnTo>
                    <a:pt x="420103" y="166244"/>
                  </a:lnTo>
                  <a:lnTo>
                    <a:pt x="378215" y="189127"/>
                  </a:lnTo>
                  <a:lnTo>
                    <a:pt x="338123" y="213232"/>
                  </a:lnTo>
                  <a:lnTo>
                    <a:pt x="299898" y="238516"/>
                  </a:lnTo>
                  <a:lnTo>
                    <a:pt x="263614" y="264932"/>
                  </a:lnTo>
                  <a:lnTo>
                    <a:pt x="229343" y="292435"/>
                  </a:lnTo>
                  <a:lnTo>
                    <a:pt x="197157" y="320978"/>
                  </a:lnTo>
                  <a:lnTo>
                    <a:pt x="167129" y="350517"/>
                  </a:lnTo>
                  <a:lnTo>
                    <a:pt x="139332" y="381004"/>
                  </a:lnTo>
                  <a:lnTo>
                    <a:pt x="113838" y="412395"/>
                  </a:lnTo>
                  <a:lnTo>
                    <a:pt x="90720" y="444644"/>
                  </a:lnTo>
                  <a:lnTo>
                    <a:pt x="70050" y="477705"/>
                  </a:lnTo>
                  <a:lnTo>
                    <a:pt x="51900" y="511533"/>
                  </a:lnTo>
                  <a:lnTo>
                    <a:pt x="23453" y="581303"/>
                  </a:lnTo>
                  <a:lnTo>
                    <a:pt x="5960" y="653590"/>
                  </a:lnTo>
                  <a:lnTo>
                    <a:pt x="0" y="728027"/>
                  </a:lnTo>
                  <a:lnTo>
                    <a:pt x="1502" y="765492"/>
                  </a:lnTo>
                  <a:lnTo>
                    <a:pt x="13301" y="838899"/>
                  </a:lnTo>
                  <a:lnTo>
                    <a:pt x="36344" y="909974"/>
                  </a:lnTo>
                  <a:lnTo>
                    <a:pt x="70050" y="978349"/>
                  </a:lnTo>
                  <a:lnTo>
                    <a:pt x="90720" y="1011410"/>
                  </a:lnTo>
                  <a:lnTo>
                    <a:pt x="113838" y="1043659"/>
                  </a:lnTo>
                  <a:lnTo>
                    <a:pt x="139332" y="1075050"/>
                  </a:lnTo>
                  <a:lnTo>
                    <a:pt x="167129" y="1105537"/>
                  </a:lnTo>
                  <a:lnTo>
                    <a:pt x="197157" y="1135076"/>
                  </a:lnTo>
                  <a:lnTo>
                    <a:pt x="229343" y="1163619"/>
                  </a:lnTo>
                  <a:lnTo>
                    <a:pt x="263614" y="1191122"/>
                  </a:lnTo>
                  <a:lnTo>
                    <a:pt x="299898" y="1217538"/>
                  </a:lnTo>
                  <a:lnTo>
                    <a:pt x="338123" y="1242822"/>
                  </a:lnTo>
                  <a:lnTo>
                    <a:pt x="378215" y="1266927"/>
                  </a:lnTo>
                  <a:lnTo>
                    <a:pt x="420103" y="1289810"/>
                  </a:lnTo>
                  <a:lnTo>
                    <a:pt x="463714" y="1311422"/>
                  </a:lnTo>
                  <a:lnTo>
                    <a:pt x="508975" y="1331720"/>
                  </a:lnTo>
                  <a:lnTo>
                    <a:pt x="555814" y="1350656"/>
                  </a:lnTo>
                  <a:lnTo>
                    <a:pt x="604158" y="1368186"/>
                  </a:lnTo>
                  <a:lnTo>
                    <a:pt x="653935" y="1384264"/>
                  </a:lnTo>
                  <a:lnTo>
                    <a:pt x="705072" y="1398843"/>
                  </a:lnTo>
                  <a:lnTo>
                    <a:pt x="757496" y="1411878"/>
                  </a:lnTo>
                  <a:lnTo>
                    <a:pt x="811136" y="1423324"/>
                  </a:lnTo>
                  <a:lnTo>
                    <a:pt x="865918" y="1433134"/>
                  </a:lnTo>
                  <a:lnTo>
                    <a:pt x="921770" y="1441264"/>
                  </a:lnTo>
                  <a:lnTo>
                    <a:pt x="978620" y="1447666"/>
                  </a:lnTo>
                  <a:lnTo>
                    <a:pt x="1036395" y="1452296"/>
                  </a:lnTo>
                  <a:lnTo>
                    <a:pt x="1095022" y="1455107"/>
                  </a:lnTo>
                  <a:lnTo>
                    <a:pt x="1154429" y="145605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387850" y="6002654"/>
              <a:ext cx="1962150" cy="1341120"/>
            </a:xfrm>
            <a:custGeom>
              <a:avLst/>
              <a:gdLst/>
              <a:ahLst/>
              <a:cxnLst/>
              <a:rect l="l" t="t" r="r" b="b"/>
              <a:pathLst>
                <a:path w="1962150" h="1341120">
                  <a:moveTo>
                    <a:pt x="1962150" y="0"/>
                  </a:moveTo>
                  <a:lnTo>
                    <a:pt x="0" y="0"/>
                  </a:lnTo>
                  <a:lnTo>
                    <a:pt x="0" y="1341120"/>
                  </a:lnTo>
                  <a:lnTo>
                    <a:pt x="1962150" y="1341120"/>
                  </a:lnTo>
                  <a:lnTo>
                    <a:pt x="19621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32496" y="6121535"/>
              <a:ext cx="1785720" cy="11709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544242" y="540145"/>
            <a:ext cx="2407285" cy="454659"/>
            <a:chOff x="544242" y="540145"/>
            <a:chExt cx="2407285" cy="454659"/>
          </a:xfrm>
        </p:grpSpPr>
        <p:sp>
          <p:nvSpPr>
            <p:cNvPr id="11" name="object 11"/>
            <p:cNvSpPr/>
            <p:nvPr/>
          </p:nvSpPr>
          <p:spPr>
            <a:xfrm>
              <a:off x="594309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60" y="0"/>
                  </a:moveTo>
                  <a:lnTo>
                    <a:pt x="0" y="0"/>
                  </a:lnTo>
                  <a:lnTo>
                    <a:pt x="0" y="16421"/>
                  </a:lnTo>
                  <a:lnTo>
                    <a:pt x="0" y="37592"/>
                  </a:lnTo>
                  <a:lnTo>
                    <a:pt x="0" y="413791"/>
                  </a:lnTo>
                  <a:lnTo>
                    <a:pt x="371360" y="413791"/>
                  </a:lnTo>
                  <a:lnTo>
                    <a:pt x="371360" y="37592"/>
                  </a:lnTo>
                  <a:lnTo>
                    <a:pt x="371360" y="16421"/>
                  </a:lnTo>
                  <a:lnTo>
                    <a:pt x="371360" y="0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94311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0" y="0"/>
                  </a:moveTo>
                  <a:lnTo>
                    <a:pt x="371370" y="0"/>
                  </a:lnTo>
                  <a:lnTo>
                    <a:pt x="371370" y="413788"/>
                  </a:lnTo>
                  <a:lnTo>
                    <a:pt x="0" y="413788"/>
                  </a:lnTo>
                  <a:lnTo>
                    <a:pt x="0" y="0"/>
                  </a:lnTo>
                  <a:close/>
                </a:path>
              </a:pathLst>
            </a:custGeom>
            <a:ln w="5887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8375" y="559510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3" y="0"/>
                  </a:moveTo>
                  <a:lnTo>
                    <a:pt x="0" y="0"/>
                  </a:lnTo>
                  <a:lnTo>
                    <a:pt x="0" y="21170"/>
                  </a:lnTo>
                  <a:lnTo>
                    <a:pt x="0" y="413791"/>
                  </a:lnTo>
                  <a:lnTo>
                    <a:pt x="371373" y="413791"/>
                  </a:lnTo>
                  <a:lnTo>
                    <a:pt x="371373" y="21170"/>
                  </a:lnTo>
                  <a:lnTo>
                    <a:pt x="371373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15612" y="917820"/>
              <a:ext cx="2035810" cy="0"/>
            </a:xfrm>
            <a:custGeom>
              <a:avLst/>
              <a:gdLst/>
              <a:ahLst/>
              <a:cxnLst/>
              <a:rect l="l" t="t" r="r" b="b"/>
              <a:pathLst>
                <a:path w="2035810">
                  <a:moveTo>
                    <a:pt x="0" y="0"/>
                  </a:moveTo>
                  <a:lnTo>
                    <a:pt x="2035705" y="0"/>
                  </a:lnTo>
                </a:path>
              </a:pathLst>
            </a:custGeom>
            <a:ln w="5929">
              <a:solidFill>
                <a:srgbClr val="AAE0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15612" y="932425"/>
              <a:ext cx="1837055" cy="0"/>
            </a:xfrm>
            <a:custGeom>
              <a:avLst/>
              <a:gdLst/>
              <a:ahLst/>
              <a:cxnLst/>
              <a:rect l="l" t="t" r="r" b="b"/>
              <a:pathLst>
                <a:path w="1837055">
                  <a:moveTo>
                    <a:pt x="0" y="0"/>
                  </a:moveTo>
                  <a:lnTo>
                    <a:pt x="1836692" y="0"/>
                  </a:lnTo>
                </a:path>
              </a:pathLst>
            </a:custGeom>
            <a:ln w="5929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44242" y="580676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0" y="413788"/>
                  </a:moveTo>
                  <a:lnTo>
                    <a:pt x="0" y="413788"/>
                  </a:lnTo>
                  <a:lnTo>
                    <a:pt x="0" y="0"/>
                  </a:lnTo>
                  <a:lnTo>
                    <a:pt x="371370" y="0"/>
                  </a:lnTo>
                  <a:lnTo>
                    <a:pt x="371370" y="413788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527128" y="460667"/>
            <a:ext cx="2124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56590" algn="l"/>
              </a:tabLst>
            </a:pPr>
            <a:r>
              <a:rPr sz="2400" spc="-675" dirty="0">
                <a:latin typeface="Verdana"/>
                <a:cs typeface="Verdana"/>
              </a:rPr>
              <a:t>Am,	</a:t>
            </a:r>
            <a:r>
              <a:rPr sz="2400" spc="-180" dirty="0">
                <a:latin typeface="Verdana"/>
                <a:cs typeface="Verdana"/>
              </a:rPr>
              <a:t>Is </a:t>
            </a:r>
            <a:r>
              <a:rPr sz="2400" spc="-20" dirty="0">
                <a:latin typeface="Verdana"/>
                <a:cs typeface="Verdana"/>
              </a:rPr>
              <a:t>and</a:t>
            </a:r>
            <a:r>
              <a:rPr sz="2400" spc="-380" dirty="0">
                <a:latin typeface="Verdana"/>
                <a:cs typeface="Verdana"/>
              </a:rPr>
              <a:t> </a:t>
            </a:r>
            <a:r>
              <a:rPr sz="2400" spc="-60" dirty="0">
                <a:latin typeface="Verdana"/>
                <a:cs typeface="Verdana"/>
              </a:rPr>
              <a:t>Are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42950" y="1179982"/>
            <a:ext cx="5456555" cy="1468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69240" algn="just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15" dirty="0">
                <a:latin typeface="Trebuchet MS"/>
                <a:cs typeface="Trebuchet MS"/>
              </a:rPr>
              <a:t>words </a:t>
            </a:r>
            <a:r>
              <a:rPr sz="1800" b="1" spc="-55" dirty="0">
                <a:latin typeface="Trebuchet MS"/>
                <a:cs typeface="Trebuchet MS"/>
              </a:rPr>
              <a:t>am</a:t>
            </a:r>
            <a:r>
              <a:rPr sz="1800" spc="-55" dirty="0">
                <a:latin typeface="Trebuchet MS"/>
                <a:cs typeface="Trebuchet MS"/>
              </a:rPr>
              <a:t>, </a:t>
            </a:r>
            <a:r>
              <a:rPr sz="1800" b="1" spc="-120" dirty="0">
                <a:latin typeface="Trebuchet MS"/>
                <a:cs typeface="Trebuchet MS"/>
              </a:rPr>
              <a:t>is</a:t>
            </a:r>
            <a:r>
              <a:rPr sz="1800" spc="-120" dirty="0">
                <a:latin typeface="Trebuchet MS"/>
                <a:cs typeface="Trebuchet MS"/>
              </a:rPr>
              <a:t>, </a:t>
            </a:r>
            <a:r>
              <a:rPr sz="1800" b="1" spc="-70" dirty="0">
                <a:latin typeface="Trebuchet MS"/>
                <a:cs typeface="Trebuchet MS"/>
              </a:rPr>
              <a:t>are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spc="-10" dirty="0">
                <a:latin typeface="Trebuchet MS"/>
                <a:cs typeface="Trebuchet MS"/>
              </a:rPr>
              <a:t>also </a:t>
            </a:r>
            <a:r>
              <a:rPr sz="1800" spc="-75" dirty="0">
                <a:latin typeface="Trebuchet MS"/>
                <a:cs typeface="Trebuchet MS"/>
              </a:rPr>
              <a:t>verbs, </a:t>
            </a:r>
            <a:r>
              <a:rPr sz="1800" spc="-90" dirty="0">
                <a:latin typeface="Trebuchet MS"/>
                <a:cs typeface="Trebuchet MS"/>
              </a:rPr>
              <a:t>but </a:t>
            </a:r>
            <a:r>
              <a:rPr sz="1800" spc="-100" dirty="0">
                <a:latin typeface="Trebuchet MS"/>
                <a:cs typeface="Trebuchet MS"/>
              </a:rPr>
              <a:t>they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spc="-90" dirty="0">
                <a:latin typeface="Trebuchet MS"/>
                <a:cs typeface="Trebuchet MS"/>
              </a:rPr>
              <a:t>not  </a:t>
            </a:r>
            <a:r>
              <a:rPr sz="1800" spc="-75" dirty="0">
                <a:latin typeface="Trebuchet MS"/>
                <a:cs typeface="Trebuchet MS"/>
              </a:rPr>
              <a:t>action </a:t>
            </a:r>
            <a:r>
              <a:rPr sz="1800" spc="-50" dirty="0">
                <a:latin typeface="Trebuchet MS"/>
                <a:cs typeface="Trebuchet MS"/>
              </a:rPr>
              <a:t>words. </a:t>
            </a:r>
            <a:r>
              <a:rPr sz="1800" spc="-100" dirty="0">
                <a:latin typeface="Trebuchet MS"/>
                <a:cs typeface="Trebuchet MS"/>
              </a:rPr>
              <a:t>They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50" dirty="0">
                <a:latin typeface="Trebuchet MS"/>
                <a:cs typeface="Trebuchet MS"/>
              </a:rPr>
              <a:t>simple </a:t>
            </a:r>
            <a:r>
              <a:rPr sz="1800" spc="-60" dirty="0">
                <a:latin typeface="Trebuchet MS"/>
                <a:cs typeface="Trebuchet MS"/>
              </a:rPr>
              <a:t>present tense </a:t>
            </a:r>
            <a:r>
              <a:rPr sz="1800" spc="-100" dirty="0">
                <a:latin typeface="Trebuchet MS"/>
                <a:cs typeface="Trebuchet MS"/>
              </a:rPr>
              <a:t>of</a:t>
            </a:r>
            <a:r>
              <a:rPr sz="1800" spc="-300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the  </a:t>
            </a:r>
            <a:r>
              <a:rPr sz="1800" spc="-75" dirty="0">
                <a:latin typeface="Trebuchet MS"/>
                <a:cs typeface="Trebuchet MS"/>
              </a:rPr>
              <a:t>verb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b="1" spc="-90" dirty="0">
                <a:latin typeface="Trebuchet MS"/>
                <a:cs typeface="Trebuchet MS"/>
              </a:rPr>
              <a:t>be.</a:t>
            </a:r>
            <a:endParaRPr sz="1800">
              <a:latin typeface="Trebuchet MS"/>
              <a:cs typeface="Trebuchet MS"/>
            </a:endParaRPr>
          </a:p>
          <a:p>
            <a:pPr marL="12700" marR="5080" algn="just">
              <a:lnSpc>
                <a:spcPct val="100000"/>
              </a:lnSpc>
              <a:spcBef>
                <a:spcPts val="565"/>
              </a:spcBef>
            </a:pPr>
            <a:r>
              <a:rPr sz="1800" spc="20" dirty="0">
                <a:latin typeface="Trebuchet MS"/>
                <a:cs typeface="Trebuchet MS"/>
              </a:rPr>
              <a:t>Use </a:t>
            </a:r>
            <a:r>
              <a:rPr sz="1800" b="1" spc="30" dirty="0">
                <a:latin typeface="Trebuchet MS"/>
                <a:cs typeface="Trebuchet MS"/>
              </a:rPr>
              <a:t>am</a:t>
            </a:r>
            <a:r>
              <a:rPr sz="1800" b="1" spc="-400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with the </a:t>
            </a:r>
            <a:r>
              <a:rPr sz="1800" spc="-25" dirty="0">
                <a:latin typeface="Trebuchet MS"/>
                <a:cs typeface="Trebuchet MS"/>
              </a:rPr>
              <a:t>pronoun </a:t>
            </a:r>
            <a:r>
              <a:rPr sz="1800" b="1" spc="-140" dirty="0">
                <a:latin typeface="Trebuchet MS"/>
                <a:cs typeface="Trebuchet MS"/>
              </a:rPr>
              <a:t>I</a:t>
            </a:r>
            <a:r>
              <a:rPr sz="1800" spc="-140" dirty="0">
                <a:latin typeface="Trebuchet MS"/>
                <a:cs typeface="Trebuchet MS"/>
              </a:rPr>
              <a:t>, </a:t>
            </a:r>
            <a:r>
              <a:rPr sz="1800" spc="10" dirty="0">
                <a:latin typeface="Trebuchet MS"/>
                <a:cs typeface="Trebuchet MS"/>
              </a:rPr>
              <a:t>and </a:t>
            </a:r>
            <a:r>
              <a:rPr sz="1800" b="1" spc="-75" dirty="0">
                <a:latin typeface="Trebuchet MS"/>
                <a:cs typeface="Trebuchet MS"/>
              </a:rPr>
              <a:t>is </a:t>
            </a:r>
            <a:r>
              <a:rPr sz="1800" spc="-105" dirty="0">
                <a:latin typeface="Trebuchet MS"/>
                <a:cs typeface="Trebuchet MS"/>
              </a:rPr>
              <a:t>with the </a:t>
            </a:r>
            <a:r>
              <a:rPr sz="1800" spc="-15" dirty="0">
                <a:latin typeface="Trebuchet MS"/>
                <a:cs typeface="Trebuchet MS"/>
              </a:rPr>
              <a:t>pronouns </a:t>
            </a:r>
            <a:r>
              <a:rPr sz="1800" b="1" spc="-114" dirty="0">
                <a:latin typeface="Trebuchet MS"/>
                <a:cs typeface="Trebuchet MS"/>
              </a:rPr>
              <a:t>he</a:t>
            </a:r>
            <a:r>
              <a:rPr sz="1800" spc="-114" dirty="0">
                <a:latin typeface="Trebuchet MS"/>
                <a:cs typeface="Trebuchet MS"/>
              </a:rPr>
              <a:t>,  </a:t>
            </a:r>
            <a:r>
              <a:rPr sz="1800" b="1" spc="-50" dirty="0">
                <a:latin typeface="Trebuchet MS"/>
                <a:cs typeface="Trebuchet MS"/>
              </a:rPr>
              <a:t>she </a:t>
            </a:r>
            <a:r>
              <a:rPr sz="1800" spc="10" dirty="0">
                <a:latin typeface="Trebuchet MS"/>
                <a:cs typeface="Trebuchet MS"/>
              </a:rPr>
              <a:t>and </a:t>
            </a:r>
            <a:r>
              <a:rPr sz="1800" b="1" spc="-180" dirty="0">
                <a:latin typeface="Trebuchet MS"/>
                <a:cs typeface="Trebuchet MS"/>
              </a:rPr>
              <a:t>it</a:t>
            </a:r>
            <a:r>
              <a:rPr sz="1800" spc="-180" dirty="0">
                <a:latin typeface="Trebuchet MS"/>
                <a:cs typeface="Trebuchet MS"/>
              </a:rPr>
              <a:t>. </a:t>
            </a:r>
            <a:r>
              <a:rPr sz="1800" spc="20" dirty="0">
                <a:latin typeface="Trebuchet MS"/>
                <a:cs typeface="Trebuchet MS"/>
              </a:rPr>
              <a:t>Use </a:t>
            </a:r>
            <a:r>
              <a:rPr sz="1800" b="1" spc="-70" dirty="0">
                <a:latin typeface="Trebuchet MS"/>
                <a:cs typeface="Trebuchet MS"/>
              </a:rPr>
              <a:t>are </a:t>
            </a:r>
            <a:r>
              <a:rPr sz="1800" spc="-105" dirty="0">
                <a:latin typeface="Trebuchet MS"/>
                <a:cs typeface="Trebuchet MS"/>
              </a:rPr>
              <a:t>with the </a:t>
            </a:r>
            <a:r>
              <a:rPr sz="1800" spc="-15" dirty="0">
                <a:latin typeface="Trebuchet MS"/>
                <a:cs typeface="Trebuchet MS"/>
              </a:rPr>
              <a:t>pronouns </a:t>
            </a:r>
            <a:r>
              <a:rPr sz="1800" b="1" spc="-100" dirty="0">
                <a:latin typeface="Trebuchet MS"/>
                <a:cs typeface="Trebuchet MS"/>
              </a:rPr>
              <a:t>you</a:t>
            </a:r>
            <a:r>
              <a:rPr sz="1800" spc="-100" dirty="0">
                <a:latin typeface="Trebuchet MS"/>
                <a:cs typeface="Trebuchet MS"/>
              </a:rPr>
              <a:t>, </a:t>
            </a:r>
            <a:r>
              <a:rPr sz="1800" b="1" spc="-40" dirty="0">
                <a:latin typeface="Trebuchet MS"/>
                <a:cs typeface="Trebuchet MS"/>
              </a:rPr>
              <a:t>we </a:t>
            </a:r>
            <a:r>
              <a:rPr sz="1800" spc="10" dirty="0">
                <a:latin typeface="Trebuchet MS"/>
                <a:cs typeface="Trebuchet MS"/>
              </a:rPr>
              <a:t>and</a:t>
            </a:r>
            <a:r>
              <a:rPr sz="1800" spc="-365" dirty="0">
                <a:latin typeface="Trebuchet MS"/>
                <a:cs typeface="Trebuchet MS"/>
              </a:rPr>
              <a:t> </a:t>
            </a:r>
            <a:r>
              <a:rPr sz="1800" b="1" spc="-130" dirty="0">
                <a:latin typeface="Trebuchet MS"/>
                <a:cs typeface="Trebuchet MS"/>
              </a:rPr>
              <a:t>they</a:t>
            </a:r>
            <a:r>
              <a:rPr sz="1800" spc="-130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2950" y="6800138"/>
            <a:ext cx="2803525" cy="656590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sz="1600" spc="-120" dirty="0">
                <a:latin typeface="Trebuchet MS"/>
                <a:cs typeface="Trebuchet MS"/>
              </a:rPr>
              <a:t>I </a:t>
            </a:r>
            <a:r>
              <a:rPr sz="1600" b="1" spc="25" dirty="0">
                <a:latin typeface="Trebuchet MS"/>
                <a:cs typeface="Trebuchet MS"/>
              </a:rPr>
              <a:t>am </a:t>
            </a:r>
            <a:r>
              <a:rPr sz="1600" spc="-130" dirty="0">
                <a:latin typeface="Trebuchet MS"/>
                <a:cs typeface="Trebuchet MS"/>
              </a:rPr>
              <a:t>Peter. </a:t>
            </a:r>
            <a:r>
              <a:rPr sz="1600" spc="-120" dirty="0">
                <a:latin typeface="Trebuchet MS"/>
                <a:cs typeface="Trebuchet MS"/>
              </a:rPr>
              <a:t>I </a:t>
            </a:r>
            <a:r>
              <a:rPr sz="1600" b="1" spc="25" dirty="0">
                <a:latin typeface="Trebuchet MS"/>
                <a:cs typeface="Trebuchet MS"/>
              </a:rPr>
              <a:t>am </a:t>
            </a:r>
            <a:r>
              <a:rPr sz="1600" spc="-80" dirty="0">
                <a:latin typeface="Trebuchet MS"/>
                <a:cs typeface="Trebuchet MS"/>
              </a:rPr>
              <a:t>not</a:t>
            </a:r>
            <a:r>
              <a:rPr sz="1600" spc="-125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Paul.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600" spc="-20" dirty="0">
                <a:latin typeface="Trebuchet MS"/>
                <a:cs typeface="Trebuchet MS"/>
              </a:rPr>
              <a:t>She </a:t>
            </a:r>
            <a:r>
              <a:rPr sz="1600" b="1" spc="-65" dirty="0">
                <a:latin typeface="Trebuchet MS"/>
                <a:cs typeface="Trebuchet MS"/>
              </a:rPr>
              <a:t>is </a:t>
            </a:r>
            <a:r>
              <a:rPr sz="1600" spc="45" dirty="0">
                <a:latin typeface="Trebuchet MS"/>
                <a:cs typeface="Trebuchet MS"/>
              </a:rPr>
              <a:t>Miss </a:t>
            </a:r>
            <a:r>
              <a:rPr sz="1600" spc="-114" dirty="0">
                <a:latin typeface="Trebuchet MS"/>
                <a:cs typeface="Trebuchet MS"/>
              </a:rPr>
              <a:t>Lee. </a:t>
            </a:r>
            <a:r>
              <a:rPr sz="1600" spc="-20" dirty="0">
                <a:latin typeface="Trebuchet MS"/>
                <a:cs typeface="Trebuchet MS"/>
              </a:rPr>
              <a:t>She </a:t>
            </a:r>
            <a:r>
              <a:rPr sz="1600" b="1" spc="-65" dirty="0">
                <a:latin typeface="Trebuchet MS"/>
                <a:cs typeface="Trebuchet MS"/>
              </a:rPr>
              <a:t>is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340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teacher.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2950" y="7431329"/>
            <a:ext cx="5169535" cy="1287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35990">
              <a:lnSpc>
                <a:spcPct val="129400"/>
              </a:lnSpc>
              <a:spcBef>
                <a:spcPts val="100"/>
              </a:spcBef>
            </a:pPr>
            <a:r>
              <a:rPr sz="1600" spc="-15" dirty="0">
                <a:latin typeface="Trebuchet MS"/>
                <a:cs typeface="Trebuchet MS"/>
              </a:rPr>
              <a:t>He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b="1" spc="-65" dirty="0">
                <a:latin typeface="Trebuchet MS"/>
                <a:cs typeface="Trebuchet MS"/>
              </a:rPr>
              <a:t>is</a:t>
            </a:r>
            <a:r>
              <a:rPr sz="1600" b="1" spc="-85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my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114" dirty="0">
                <a:latin typeface="Trebuchet MS"/>
                <a:cs typeface="Trebuchet MS"/>
              </a:rPr>
              <a:t>father.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15" dirty="0">
                <a:latin typeface="Trebuchet MS"/>
                <a:cs typeface="Trebuchet MS"/>
              </a:rPr>
              <a:t>He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b="1" spc="-65" dirty="0">
                <a:latin typeface="Trebuchet MS"/>
                <a:cs typeface="Trebuchet MS"/>
              </a:rPr>
              <a:t>is</a:t>
            </a:r>
            <a:r>
              <a:rPr sz="1600" b="1" spc="-60" dirty="0">
                <a:latin typeface="Trebuchet MS"/>
                <a:cs typeface="Trebuchet MS"/>
              </a:rPr>
              <a:t>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100" dirty="0">
                <a:latin typeface="Trebuchet MS"/>
                <a:cs typeface="Trebuchet MS"/>
              </a:rPr>
              <a:t>doctor.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15" dirty="0">
                <a:latin typeface="Trebuchet MS"/>
                <a:cs typeface="Trebuchet MS"/>
              </a:rPr>
              <a:t>He</a:t>
            </a:r>
            <a:r>
              <a:rPr sz="1600" spc="-55" dirty="0">
                <a:latin typeface="Trebuchet MS"/>
                <a:cs typeface="Trebuchet MS"/>
              </a:rPr>
              <a:t> </a:t>
            </a:r>
            <a:r>
              <a:rPr sz="1600" b="1" spc="-65" dirty="0">
                <a:latin typeface="Trebuchet MS"/>
                <a:cs typeface="Trebuchet MS"/>
              </a:rPr>
              <a:t>is</a:t>
            </a:r>
            <a:r>
              <a:rPr sz="1600" b="1" spc="-90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not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lawyer.  </a:t>
            </a:r>
            <a:r>
              <a:rPr sz="1600" spc="-85" dirty="0">
                <a:latin typeface="Trebuchet MS"/>
                <a:cs typeface="Trebuchet MS"/>
              </a:rPr>
              <a:t>You </a:t>
            </a:r>
            <a:r>
              <a:rPr sz="1600" b="1" spc="-60" dirty="0">
                <a:latin typeface="Trebuchet MS"/>
                <a:cs typeface="Trebuchet MS"/>
              </a:rPr>
              <a:t>are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70" dirty="0">
                <a:latin typeface="Trebuchet MS"/>
                <a:cs typeface="Trebuchet MS"/>
              </a:rPr>
              <a:t>stranger. </a:t>
            </a:r>
            <a:r>
              <a:rPr sz="1600" spc="-85" dirty="0">
                <a:latin typeface="Trebuchet MS"/>
                <a:cs typeface="Trebuchet MS"/>
              </a:rPr>
              <a:t>You </a:t>
            </a:r>
            <a:r>
              <a:rPr sz="1600" b="1" spc="-60" dirty="0">
                <a:latin typeface="Trebuchet MS"/>
                <a:cs typeface="Trebuchet MS"/>
              </a:rPr>
              <a:t>are </a:t>
            </a:r>
            <a:r>
              <a:rPr sz="1600" spc="-80" dirty="0">
                <a:latin typeface="Trebuchet MS"/>
                <a:cs typeface="Trebuchet MS"/>
              </a:rPr>
              <a:t>not </a:t>
            </a:r>
            <a:r>
              <a:rPr sz="1600" spc="-40" dirty="0">
                <a:latin typeface="Trebuchet MS"/>
                <a:cs typeface="Trebuchet MS"/>
              </a:rPr>
              <a:t>my</a:t>
            </a:r>
            <a:r>
              <a:rPr sz="1600" spc="-215" dirty="0">
                <a:latin typeface="Trebuchet MS"/>
                <a:cs typeface="Trebuchet MS"/>
              </a:rPr>
              <a:t> </a:t>
            </a:r>
            <a:r>
              <a:rPr sz="1600" spc="-100" dirty="0">
                <a:latin typeface="Trebuchet MS"/>
                <a:cs typeface="Trebuchet MS"/>
              </a:rPr>
              <a:t>friend.</a:t>
            </a:r>
            <a:endParaRPr sz="1600">
              <a:latin typeface="Trebuchet MS"/>
              <a:cs typeface="Trebuchet MS"/>
            </a:endParaRPr>
          </a:p>
          <a:p>
            <a:pPr marL="12700" marR="5080">
              <a:lnSpc>
                <a:spcPct val="129400"/>
              </a:lnSpc>
            </a:pPr>
            <a:r>
              <a:rPr sz="1600" spc="-50" dirty="0">
                <a:latin typeface="Trebuchet MS"/>
                <a:cs typeface="Trebuchet MS"/>
              </a:rPr>
              <a:t>We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b="1" spc="-60" dirty="0">
                <a:latin typeface="Trebuchet MS"/>
                <a:cs typeface="Trebuchet MS"/>
              </a:rPr>
              <a:t>are</a:t>
            </a:r>
            <a:r>
              <a:rPr sz="1600" b="1" spc="-85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in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15" dirty="0">
                <a:latin typeface="Trebuchet MS"/>
                <a:cs typeface="Trebuchet MS"/>
              </a:rPr>
              <a:t>same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class,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but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we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b="1" spc="-60" dirty="0">
                <a:latin typeface="Trebuchet MS"/>
                <a:cs typeface="Trebuchet MS"/>
              </a:rPr>
              <a:t>are</a:t>
            </a:r>
            <a:r>
              <a:rPr sz="1600" b="1" spc="-85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not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on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15" dirty="0">
                <a:latin typeface="Trebuchet MS"/>
                <a:cs typeface="Trebuchet MS"/>
              </a:rPr>
              <a:t>same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team.  </a:t>
            </a:r>
            <a:r>
              <a:rPr sz="1600" spc="-90" dirty="0">
                <a:latin typeface="Trebuchet MS"/>
                <a:cs typeface="Trebuchet MS"/>
              </a:rPr>
              <a:t>They </a:t>
            </a:r>
            <a:r>
              <a:rPr sz="1600" b="1" spc="-60" dirty="0">
                <a:latin typeface="Trebuchet MS"/>
                <a:cs typeface="Trebuchet MS"/>
              </a:rPr>
              <a:t>are </a:t>
            </a:r>
            <a:r>
              <a:rPr sz="1600" spc="20" dirty="0">
                <a:latin typeface="Trebuchet MS"/>
                <a:cs typeface="Trebuchet MS"/>
              </a:rPr>
              <a:t>good </a:t>
            </a:r>
            <a:r>
              <a:rPr sz="1600" spc="-80" dirty="0">
                <a:latin typeface="Trebuchet MS"/>
                <a:cs typeface="Trebuchet MS"/>
              </a:rPr>
              <a:t>friends. </a:t>
            </a:r>
            <a:r>
              <a:rPr sz="1600" spc="-90" dirty="0">
                <a:latin typeface="Trebuchet MS"/>
                <a:cs typeface="Trebuchet MS"/>
              </a:rPr>
              <a:t>They </a:t>
            </a:r>
            <a:r>
              <a:rPr sz="1600" b="1" spc="-60" dirty="0">
                <a:latin typeface="Trebuchet MS"/>
                <a:cs typeface="Trebuchet MS"/>
              </a:rPr>
              <a:t>are </a:t>
            </a:r>
            <a:r>
              <a:rPr sz="1600" spc="-80" dirty="0">
                <a:latin typeface="Trebuchet MS"/>
                <a:cs typeface="Trebuchet MS"/>
              </a:rPr>
              <a:t>not</a:t>
            </a:r>
            <a:r>
              <a:rPr sz="1600" spc="-210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enemies.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28319" y="1176019"/>
            <a:ext cx="5765800" cy="1629410"/>
          </a:xfrm>
          <a:custGeom>
            <a:avLst/>
            <a:gdLst/>
            <a:ahLst/>
            <a:cxnLst/>
            <a:rect l="l" t="t" r="r" b="b"/>
            <a:pathLst>
              <a:path w="5765800" h="1629410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1515109"/>
                </a:lnTo>
                <a:lnTo>
                  <a:pt x="1785" y="1581189"/>
                </a:lnTo>
                <a:lnTo>
                  <a:pt x="14287" y="1615122"/>
                </a:lnTo>
                <a:lnTo>
                  <a:pt x="48220" y="1627624"/>
                </a:lnTo>
                <a:lnTo>
                  <a:pt x="114300" y="1629409"/>
                </a:lnTo>
                <a:lnTo>
                  <a:pt x="5651500" y="1629409"/>
                </a:lnTo>
                <a:lnTo>
                  <a:pt x="5717579" y="1627624"/>
                </a:lnTo>
                <a:lnTo>
                  <a:pt x="5751512" y="1615122"/>
                </a:lnTo>
                <a:lnTo>
                  <a:pt x="5764014" y="1581189"/>
                </a:lnTo>
                <a:lnTo>
                  <a:pt x="5765800" y="1515109"/>
                </a:lnTo>
                <a:lnTo>
                  <a:pt x="5765800" y="114300"/>
                </a:lnTo>
                <a:lnTo>
                  <a:pt x="5764014" y="48220"/>
                </a:lnTo>
                <a:lnTo>
                  <a:pt x="5751512" y="14287"/>
                </a:lnTo>
                <a:lnTo>
                  <a:pt x="5717579" y="1785"/>
                </a:lnTo>
                <a:lnTo>
                  <a:pt x="5651500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186696" y="3418560"/>
            <a:ext cx="145669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4775">
              <a:lnSpc>
                <a:spcPct val="100000"/>
              </a:lnSpc>
              <a:spcBef>
                <a:spcPts val="100"/>
              </a:spcBef>
            </a:pPr>
            <a:r>
              <a:rPr sz="1700" spc="-180" dirty="0">
                <a:latin typeface="Trebuchet MS"/>
                <a:cs typeface="Trebuchet MS"/>
              </a:rPr>
              <a:t>It </a:t>
            </a:r>
            <a:r>
              <a:rPr sz="1700" b="1" spc="-70" dirty="0">
                <a:latin typeface="Trebuchet MS"/>
                <a:cs typeface="Trebuchet MS"/>
              </a:rPr>
              <a:t>is </a:t>
            </a:r>
            <a:r>
              <a:rPr sz="1700" spc="50" dirty="0">
                <a:latin typeface="Trebuchet MS"/>
                <a:cs typeface="Trebuchet MS"/>
              </a:rPr>
              <a:t>a </a:t>
            </a:r>
            <a:r>
              <a:rPr sz="1700" spc="-80" dirty="0">
                <a:latin typeface="Trebuchet MS"/>
                <a:cs typeface="Trebuchet MS"/>
              </a:rPr>
              <a:t>donkey.  </a:t>
            </a:r>
            <a:r>
              <a:rPr sz="1700" spc="-180" dirty="0">
                <a:latin typeface="Trebuchet MS"/>
                <a:cs typeface="Trebuchet MS"/>
              </a:rPr>
              <a:t>It </a:t>
            </a:r>
            <a:r>
              <a:rPr sz="1700" b="1" spc="-70" dirty="0">
                <a:latin typeface="Trebuchet MS"/>
                <a:cs typeface="Trebuchet MS"/>
              </a:rPr>
              <a:t>is </a:t>
            </a:r>
            <a:r>
              <a:rPr sz="1700" spc="-85" dirty="0">
                <a:latin typeface="Trebuchet MS"/>
                <a:cs typeface="Trebuchet MS"/>
              </a:rPr>
              <a:t>not </a:t>
            </a:r>
            <a:r>
              <a:rPr sz="1700" spc="50" dirty="0">
                <a:latin typeface="Trebuchet MS"/>
                <a:cs typeface="Trebuchet MS"/>
              </a:rPr>
              <a:t>a</a:t>
            </a:r>
            <a:r>
              <a:rPr sz="1700" spc="-60" dirty="0">
                <a:latin typeface="Trebuchet MS"/>
                <a:cs typeface="Trebuchet MS"/>
              </a:rPr>
              <a:t> </a:t>
            </a:r>
            <a:r>
              <a:rPr sz="1700" spc="-55" dirty="0">
                <a:latin typeface="Trebuchet MS"/>
                <a:cs typeface="Trebuchet MS"/>
              </a:rPr>
              <a:t>horse.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256991" y="8908974"/>
            <a:ext cx="293370" cy="21018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z="1200" spc="-60" dirty="0">
                <a:latin typeface="Trebuchet MS"/>
                <a:cs typeface="Trebuchet MS"/>
              </a:rPr>
              <a:t>83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72724" y="5735675"/>
            <a:ext cx="228473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6355" algn="ctr">
              <a:lnSpc>
                <a:spcPct val="100000"/>
              </a:lnSpc>
              <a:spcBef>
                <a:spcPts val="100"/>
              </a:spcBef>
            </a:pPr>
            <a:r>
              <a:rPr sz="1700" spc="-180" dirty="0">
                <a:latin typeface="Trebuchet MS"/>
                <a:cs typeface="Trebuchet MS"/>
              </a:rPr>
              <a:t>It </a:t>
            </a:r>
            <a:r>
              <a:rPr sz="1700" b="1" spc="-70" dirty="0">
                <a:latin typeface="Trebuchet MS"/>
                <a:cs typeface="Trebuchet MS"/>
              </a:rPr>
              <a:t>is </a:t>
            </a:r>
            <a:r>
              <a:rPr sz="1700" spc="-85" dirty="0">
                <a:latin typeface="Trebuchet MS"/>
                <a:cs typeface="Trebuchet MS"/>
              </a:rPr>
              <a:t>very hot</a:t>
            </a:r>
            <a:r>
              <a:rPr sz="1700" spc="-55" dirty="0">
                <a:latin typeface="Trebuchet MS"/>
                <a:cs typeface="Trebuchet MS"/>
              </a:rPr>
              <a:t> </a:t>
            </a:r>
            <a:r>
              <a:rPr sz="1700" spc="-100" dirty="0">
                <a:latin typeface="Trebuchet MS"/>
                <a:cs typeface="Trebuchet MS"/>
              </a:rPr>
              <a:t>today.</a:t>
            </a:r>
            <a:endParaRPr sz="17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700" spc="-180" dirty="0">
                <a:latin typeface="Trebuchet MS"/>
                <a:cs typeface="Trebuchet MS"/>
              </a:rPr>
              <a:t>It </a:t>
            </a:r>
            <a:r>
              <a:rPr sz="1700" b="1" spc="-70" dirty="0">
                <a:latin typeface="Trebuchet MS"/>
                <a:cs typeface="Trebuchet MS"/>
              </a:rPr>
              <a:t>is </a:t>
            </a:r>
            <a:r>
              <a:rPr sz="1700" spc="-85" dirty="0">
                <a:latin typeface="Trebuchet MS"/>
                <a:cs typeface="Trebuchet MS"/>
              </a:rPr>
              <a:t>not very</a:t>
            </a:r>
            <a:r>
              <a:rPr sz="1700" spc="-20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comfortable.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591888" y="6211773"/>
            <a:ext cx="1464310" cy="808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0995">
              <a:lnSpc>
                <a:spcPct val="100000"/>
              </a:lnSpc>
              <a:spcBef>
                <a:spcPts val="100"/>
              </a:spcBef>
            </a:pPr>
            <a:r>
              <a:rPr sz="1300" b="1" spc="-80" dirty="0">
                <a:solidFill>
                  <a:srgbClr val="00ADEF"/>
                </a:solidFill>
                <a:latin typeface="Trebuchet MS"/>
                <a:cs typeface="Trebuchet MS"/>
              </a:rPr>
              <a:t>the </a:t>
            </a:r>
            <a:r>
              <a:rPr sz="1300" b="1" spc="-70" dirty="0">
                <a:solidFill>
                  <a:srgbClr val="00ADEF"/>
                </a:solidFill>
                <a:latin typeface="Trebuchet MS"/>
                <a:cs typeface="Trebuchet MS"/>
              </a:rPr>
              <a:t>verb</a:t>
            </a:r>
            <a:r>
              <a:rPr sz="1300" b="1" spc="-3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300" b="1" spc="-100" dirty="0">
                <a:solidFill>
                  <a:srgbClr val="00ADEF"/>
                </a:solidFill>
                <a:latin typeface="Trebuchet MS"/>
                <a:cs typeface="Trebuchet MS"/>
              </a:rPr>
              <a:t>‘be’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tabLst>
                <a:tab pos="693420" algn="l"/>
                <a:tab pos="1124585" algn="l"/>
              </a:tabLst>
            </a:pPr>
            <a:r>
              <a:rPr sz="1800" b="1" spc="30" dirty="0">
                <a:solidFill>
                  <a:srgbClr val="00ADEF"/>
                </a:solidFill>
                <a:latin typeface="Trebuchet MS"/>
                <a:cs typeface="Trebuchet MS"/>
              </a:rPr>
              <a:t>am	</a:t>
            </a:r>
            <a:r>
              <a:rPr sz="1800" b="1" spc="-75" dirty="0">
                <a:solidFill>
                  <a:srgbClr val="00ADEF"/>
                </a:solidFill>
                <a:latin typeface="Trebuchet MS"/>
                <a:cs typeface="Trebuchet MS"/>
              </a:rPr>
              <a:t>is	</a:t>
            </a:r>
            <a:r>
              <a:rPr sz="1800" b="1" spc="-55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r>
              <a:rPr sz="1800" b="1" spc="-8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r>
              <a:rPr sz="1800" b="1" spc="-70" dirty="0">
                <a:solidFill>
                  <a:srgbClr val="00ADEF"/>
                </a:solidFill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9701" y="438848"/>
            <a:ext cx="5966460" cy="8376284"/>
            <a:chOff x="339701" y="438848"/>
            <a:chExt cx="5966460" cy="8376284"/>
          </a:xfrm>
        </p:grpSpPr>
        <p:sp>
          <p:nvSpPr>
            <p:cNvPr id="3" name="object 3"/>
            <p:cNvSpPr/>
            <p:nvPr/>
          </p:nvSpPr>
          <p:spPr>
            <a:xfrm>
              <a:off x="532735" y="726211"/>
              <a:ext cx="5773241" cy="808873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1182" y="892419"/>
              <a:ext cx="5636895" cy="7747000"/>
            </a:xfrm>
            <a:custGeom>
              <a:avLst/>
              <a:gdLst/>
              <a:ahLst/>
              <a:cxnLst/>
              <a:rect l="l" t="t" r="r" b="b"/>
              <a:pathLst>
                <a:path w="5636895" h="7747000">
                  <a:moveTo>
                    <a:pt x="468371" y="126999"/>
                  </a:moveTo>
                  <a:lnTo>
                    <a:pt x="166707" y="126999"/>
                  </a:lnTo>
                  <a:lnTo>
                    <a:pt x="194651" y="114299"/>
                  </a:lnTo>
                  <a:lnTo>
                    <a:pt x="228311" y="76199"/>
                  </a:lnTo>
                  <a:lnTo>
                    <a:pt x="263875" y="38099"/>
                  </a:lnTo>
                  <a:lnTo>
                    <a:pt x="297534" y="0"/>
                  </a:lnTo>
                  <a:lnTo>
                    <a:pt x="351772" y="0"/>
                  </a:lnTo>
                  <a:lnTo>
                    <a:pt x="381495" y="38099"/>
                  </a:lnTo>
                  <a:lnTo>
                    <a:pt x="412360" y="76199"/>
                  </a:lnTo>
                  <a:lnTo>
                    <a:pt x="442081" y="114299"/>
                  </a:lnTo>
                  <a:lnTo>
                    <a:pt x="468371" y="126999"/>
                  </a:lnTo>
                  <a:close/>
                </a:path>
                <a:path w="5636895" h="7747000">
                  <a:moveTo>
                    <a:pt x="762098" y="126999"/>
                  </a:moveTo>
                  <a:lnTo>
                    <a:pt x="468371" y="126999"/>
                  </a:lnTo>
                  <a:lnTo>
                    <a:pt x="495490" y="114299"/>
                  </a:lnTo>
                  <a:lnTo>
                    <a:pt x="527181" y="76199"/>
                  </a:lnTo>
                  <a:lnTo>
                    <a:pt x="560396" y="38099"/>
                  </a:lnTo>
                  <a:lnTo>
                    <a:pt x="592087" y="0"/>
                  </a:lnTo>
                  <a:lnTo>
                    <a:pt x="645499" y="0"/>
                  </a:lnTo>
                  <a:lnTo>
                    <a:pt x="675220" y="38099"/>
                  </a:lnTo>
                  <a:lnTo>
                    <a:pt x="706084" y="76199"/>
                  </a:lnTo>
                  <a:lnTo>
                    <a:pt x="735806" y="114299"/>
                  </a:lnTo>
                  <a:lnTo>
                    <a:pt x="762098" y="126999"/>
                  </a:lnTo>
                  <a:close/>
                </a:path>
                <a:path w="5636895" h="7747000">
                  <a:moveTo>
                    <a:pt x="1071698" y="126999"/>
                  </a:moveTo>
                  <a:lnTo>
                    <a:pt x="762098" y="126999"/>
                  </a:lnTo>
                  <a:lnTo>
                    <a:pt x="788392" y="114299"/>
                  </a:lnTo>
                  <a:lnTo>
                    <a:pt x="818115" y="76199"/>
                  </a:lnTo>
                  <a:lnTo>
                    <a:pt x="848980" y="38099"/>
                  </a:lnTo>
                  <a:lnTo>
                    <a:pt x="878701" y="0"/>
                  </a:lnTo>
                  <a:lnTo>
                    <a:pt x="933761" y="0"/>
                  </a:lnTo>
                  <a:lnTo>
                    <a:pt x="969390" y="38099"/>
                  </a:lnTo>
                  <a:lnTo>
                    <a:pt x="1007304" y="76199"/>
                  </a:lnTo>
                  <a:lnTo>
                    <a:pt x="1042931" y="114299"/>
                  </a:lnTo>
                  <a:lnTo>
                    <a:pt x="1071698" y="126999"/>
                  </a:lnTo>
                  <a:close/>
                </a:path>
                <a:path w="5636895" h="7747000">
                  <a:moveTo>
                    <a:pt x="1357490" y="126999"/>
                  </a:moveTo>
                  <a:lnTo>
                    <a:pt x="1071698" y="126999"/>
                  </a:lnTo>
                  <a:lnTo>
                    <a:pt x="1097992" y="114299"/>
                  </a:lnTo>
                  <a:lnTo>
                    <a:pt x="1127715" y="76199"/>
                  </a:lnTo>
                  <a:lnTo>
                    <a:pt x="1158581" y="38099"/>
                  </a:lnTo>
                  <a:lnTo>
                    <a:pt x="1188304" y="0"/>
                  </a:lnTo>
                  <a:lnTo>
                    <a:pt x="1240888" y="0"/>
                  </a:lnTo>
                  <a:lnTo>
                    <a:pt x="1270608" y="38099"/>
                  </a:lnTo>
                  <a:lnTo>
                    <a:pt x="1301474" y="76199"/>
                  </a:lnTo>
                  <a:lnTo>
                    <a:pt x="1331196" y="114299"/>
                  </a:lnTo>
                  <a:lnTo>
                    <a:pt x="1357490" y="126999"/>
                  </a:lnTo>
                  <a:close/>
                </a:path>
                <a:path w="5636895" h="7747000">
                  <a:moveTo>
                    <a:pt x="1659153" y="126999"/>
                  </a:moveTo>
                  <a:lnTo>
                    <a:pt x="1357490" y="126999"/>
                  </a:lnTo>
                  <a:lnTo>
                    <a:pt x="1384605" y="114299"/>
                  </a:lnTo>
                  <a:lnTo>
                    <a:pt x="1416294" y="76199"/>
                  </a:lnTo>
                  <a:lnTo>
                    <a:pt x="1449508" y="38099"/>
                  </a:lnTo>
                  <a:lnTo>
                    <a:pt x="1481199" y="0"/>
                  </a:lnTo>
                  <a:lnTo>
                    <a:pt x="1535437" y="0"/>
                  </a:lnTo>
                  <a:lnTo>
                    <a:pt x="1567128" y="38099"/>
                  </a:lnTo>
                  <a:lnTo>
                    <a:pt x="1600343" y="76199"/>
                  </a:lnTo>
                  <a:lnTo>
                    <a:pt x="1632034" y="114299"/>
                  </a:lnTo>
                  <a:lnTo>
                    <a:pt x="1659153" y="126999"/>
                  </a:lnTo>
                  <a:close/>
                </a:path>
                <a:path w="5636895" h="7747000">
                  <a:moveTo>
                    <a:pt x="1960817" y="126999"/>
                  </a:moveTo>
                  <a:lnTo>
                    <a:pt x="1659153" y="126999"/>
                  </a:lnTo>
                  <a:lnTo>
                    <a:pt x="1686269" y="114299"/>
                  </a:lnTo>
                  <a:lnTo>
                    <a:pt x="1717960" y="76199"/>
                  </a:lnTo>
                  <a:lnTo>
                    <a:pt x="1751175" y="38099"/>
                  </a:lnTo>
                  <a:lnTo>
                    <a:pt x="1782865" y="0"/>
                  </a:lnTo>
                  <a:lnTo>
                    <a:pt x="1837101" y="0"/>
                  </a:lnTo>
                  <a:lnTo>
                    <a:pt x="1868792" y="38099"/>
                  </a:lnTo>
                  <a:lnTo>
                    <a:pt x="1902007" y="76199"/>
                  </a:lnTo>
                  <a:lnTo>
                    <a:pt x="1933698" y="114299"/>
                  </a:lnTo>
                  <a:lnTo>
                    <a:pt x="1960817" y="126999"/>
                  </a:lnTo>
                  <a:close/>
                </a:path>
                <a:path w="5636895" h="7747000">
                  <a:moveTo>
                    <a:pt x="2262481" y="126999"/>
                  </a:moveTo>
                  <a:lnTo>
                    <a:pt x="1960817" y="126999"/>
                  </a:lnTo>
                  <a:lnTo>
                    <a:pt x="1987933" y="114299"/>
                  </a:lnTo>
                  <a:lnTo>
                    <a:pt x="2019624" y="76199"/>
                  </a:lnTo>
                  <a:lnTo>
                    <a:pt x="2052839" y="38099"/>
                  </a:lnTo>
                  <a:lnTo>
                    <a:pt x="2084529" y="0"/>
                  </a:lnTo>
                  <a:lnTo>
                    <a:pt x="2138764" y="0"/>
                  </a:lnTo>
                  <a:lnTo>
                    <a:pt x="2170455" y="38099"/>
                  </a:lnTo>
                  <a:lnTo>
                    <a:pt x="2203671" y="76199"/>
                  </a:lnTo>
                  <a:lnTo>
                    <a:pt x="2235362" y="114299"/>
                  </a:lnTo>
                  <a:lnTo>
                    <a:pt x="2262481" y="126999"/>
                  </a:lnTo>
                  <a:close/>
                </a:path>
                <a:path w="5636895" h="7747000">
                  <a:moveTo>
                    <a:pt x="2556201" y="126999"/>
                  </a:moveTo>
                  <a:lnTo>
                    <a:pt x="2262481" y="126999"/>
                  </a:lnTo>
                  <a:lnTo>
                    <a:pt x="2289600" y="114299"/>
                  </a:lnTo>
                  <a:lnTo>
                    <a:pt x="2321290" y="76199"/>
                  </a:lnTo>
                  <a:lnTo>
                    <a:pt x="2354505" y="38099"/>
                  </a:lnTo>
                  <a:lnTo>
                    <a:pt x="2386194" y="0"/>
                  </a:lnTo>
                  <a:lnTo>
                    <a:pt x="2439602" y="0"/>
                  </a:lnTo>
                  <a:lnTo>
                    <a:pt x="2469325" y="38099"/>
                  </a:lnTo>
                  <a:lnTo>
                    <a:pt x="2500190" y="76199"/>
                  </a:lnTo>
                  <a:lnTo>
                    <a:pt x="2529911" y="114299"/>
                  </a:lnTo>
                  <a:lnTo>
                    <a:pt x="2556201" y="126999"/>
                  </a:lnTo>
                  <a:close/>
                </a:path>
                <a:path w="5636895" h="7747000">
                  <a:moveTo>
                    <a:pt x="2857865" y="126999"/>
                  </a:moveTo>
                  <a:lnTo>
                    <a:pt x="2556201" y="126999"/>
                  </a:lnTo>
                  <a:lnTo>
                    <a:pt x="2583320" y="114299"/>
                  </a:lnTo>
                  <a:lnTo>
                    <a:pt x="2615011" y="76199"/>
                  </a:lnTo>
                  <a:lnTo>
                    <a:pt x="2648226" y="38099"/>
                  </a:lnTo>
                  <a:lnTo>
                    <a:pt x="2679918" y="0"/>
                  </a:lnTo>
                  <a:lnTo>
                    <a:pt x="2734156" y="0"/>
                  </a:lnTo>
                  <a:lnTo>
                    <a:pt x="2765846" y="38099"/>
                  </a:lnTo>
                  <a:lnTo>
                    <a:pt x="2799060" y="76199"/>
                  </a:lnTo>
                  <a:lnTo>
                    <a:pt x="2830749" y="114299"/>
                  </a:lnTo>
                  <a:lnTo>
                    <a:pt x="2857865" y="126999"/>
                  </a:lnTo>
                  <a:close/>
                </a:path>
                <a:path w="5636895" h="7747000">
                  <a:moveTo>
                    <a:pt x="3159528" y="126999"/>
                  </a:moveTo>
                  <a:lnTo>
                    <a:pt x="2857865" y="126999"/>
                  </a:lnTo>
                  <a:lnTo>
                    <a:pt x="2884984" y="114299"/>
                  </a:lnTo>
                  <a:lnTo>
                    <a:pt x="2916675" y="76199"/>
                  </a:lnTo>
                  <a:lnTo>
                    <a:pt x="2949890" y="38099"/>
                  </a:lnTo>
                  <a:lnTo>
                    <a:pt x="2981581" y="0"/>
                  </a:lnTo>
                  <a:lnTo>
                    <a:pt x="3035819" y="0"/>
                  </a:lnTo>
                  <a:lnTo>
                    <a:pt x="3067510" y="38099"/>
                  </a:lnTo>
                  <a:lnTo>
                    <a:pt x="3100724" y="76199"/>
                  </a:lnTo>
                  <a:lnTo>
                    <a:pt x="3132413" y="114299"/>
                  </a:lnTo>
                  <a:lnTo>
                    <a:pt x="3159528" y="126999"/>
                  </a:lnTo>
                  <a:close/>
                </a:path>
                <a:path w="5636895" h="7747000">
                  <a:moveTo>
                    <a:pt x="3453256" y="126999"/>
                  </a:moveTo>
                  <a:lnTo>
                    <a:pt x="3159528" y="126999"/>
                  </a:lnTo>
                  <a:lnTo>
                    <a:pt x="3185822" y="114299"/>
                  </a:lnTo>
                  <a:lnTo>
                    <a:pt x="3215545" y="76199"/>
                  </a:lnTo>
                  <a:lnTo>
                    <a:pt x="3246410" y="38099"/>
                  </a:lnTo>
                  <a:lnTo>
                    <a:pt x="3276130" y="0"/>
                  </a:lnTo>
                  <a:lnTo>
                    <a:pt x="3329539" y="0"/>
                  </a:lnTo>
                  <a:lnTo>
                    <a:pt x="3361231" y="38099"/>
                  </a:lnTo>
                  <a:lnTo>
                    <a:pt x="3394446" y="76199"/>
                  </a:lnTo>
                  <a:lnTo>
                    <a:pt x="3426137" y="114299"/>
                  </a:lnTo>
                  <a:lnTo>
                    <a:pt x="3453256" y="126999"/>
                  </a:lnTo>
                  <a:close/>
                </a:path>
                <a:path w="5636895" h="7747000">
                  <a:moveTo>
                    <a:pt x="3762856" y="126999"/>
                  </a:moveTo>
                  <a:lnTo>
                    <a:pt x="3453256" y="126999"/>
                  </a:lnTo>
                  <a:lnTo>
                    <a:pt x="3480375" y="114299"/>
                  </a:lnTo>
                  <a:lnTo>
                    <a:pt x="3512066" y="76199"/>
                  </a:lnTo>
                  <a:lnTo>
                    <a:pt x="3545281" y="38099"/>
                  </a:lnTo>
                  <a:lnTo>
                    <a:pt x="3576973" y="0"/>
                  </a:lnTo>
                  <a:lnTo>
                    <a:pt x="3632033" y="0"/>
                  </a:lnTo>
                  <a:lnTo>
                    <a:pt x="3665692" y="38099"/>
                  </a:lnTo>
                  <a:lnTo>
                    <a:pt x="3701256" y="76199"/>
                  </a:lnTo>
                  <a:lnTo>
                    <a:pt x="3734914" y="114299"/>
                  </a:lnTo>
                  <a:lnTo>
                    <a:pt x="3762856" y="126999"/>
                  </a:lnTo>
                  <a:close/>
                </a:path>
                <a:path w="5636895" h="7747000">
                  <a:moveTo>
                    <a:pt x="4056583" y="126999"/>
                  </a:moveTo>
                  <a:lnTo>
                    <a:pt x="3762856" y="126999"/>
                  </a:lnTo>
                  <a:lnTo>
                    <a:pt x="3788324" y="114299"/>
                  </a:lnTo>
                  <a:lnTo>
                    <a:pt x="3816078" y="76199"/>
                  </a:lnTo>
                  <a:lnTo>
                    <a:pt x="3844594" y="38099"/>
                  </a:lnTo>
                  <a:lnTo>
                    <a:pt x="3872347" y="0"/>
                  </a:lnTo>
                  <a:lnTo>
                    <a:pt x="3925756" y="0"/>
                  </a:lnTo>
                  <a:lnTo>
                    <a:pt x="3959415" y="38099"/>
                  </a:lnTo>
                  <a:lnTo>
                    <a:pt x="3994980" y="76199"/>
                  </a:lnTo>
                  <a:lnTo>
                    <a:pt x="4028639" y="114299"/>
                  </a:lnTo>
                  <a:lnTo>
                    <a:pt x="4056583" y="126999"/>
                  </a:lnTo>
                  <a:close/>
                </a:path>
                <a:path w="5636895" h="7747000">
                  <a:moveTo>
                    <a:pt x="4350311" y="126999"/>
                  </a:moveTo>
                  <a:lnTo>
                    <a:pt x="4056583" y="126999"/>
                  </a:lnTo>
                  <a:lnTo>
                    <a:pt x="4082876" y="114299"/>
                  </a:lnTo>
                  <a:lnTo>
                    <a:pt x="4112597" y="76199"/>
                  </a:lnTo>
                  <a:lnTo>
                    <a:pt x="4143461" y="38099"/>
                  </a:lnTo>
                  <a:lnTo>
                    <a:pt x="4173183" y="0"/>
                  </a:lnTo>
                  <a:lnTo>
                    <a:pt x="4226595" y="0"/>
                  </a:lnTo>
                  <a:lnTo>
                    <a:pt x="4258286" y="38099"/>
                  </a:lnTo>
                  <a:lnTo>
                    <a:pt x="4291501" y="76199"/>
                  </a:lnTo>
                  <a:lnTo>
                    <a:pt x="4323192" y="114299"/>
                  </a:lnTo>
                  <a:lnTo>
                    <a:pt x="4350311" y="126999"/>
                  </a:lnTo>
                  <a:close/>
                </a:path>
                <a:path w="5636895" h="7747000">
                  <a:moveTo>
                    <a:pt x="4961574" y="126999"/>
                  </a:moveTo>
                  <a:lnTo>
                    <a:pt x="4350311" y="126999"/>
                  </a:lnTo>
                  <a:lnTo>
                    <a:pt x="4377429" y="114299"/>
                  </a:lnTo>
                  <a:lnTo>
                    <a:pt x="4409119" y="76199"/>
                  </a:lnTo>
                  <a:lnTo>
                    <a:pt x="4442332" y="38099"/>
                  </a:lnTo>
                  <a:lnTo>
                    <a:pt x="4474021" y="0"/>
                  </a:lnTo>
                  <a:lnTo>
                    <a:pt x="4537111" y="0"/>
                  </a:lnTo>
                  <a:lnTo>
                    <a:pt x="4623939" y="76199"/>
                  </a:lnTo>
                  <a:lnTo>
                    <a:pt x="4659911" y="88899"/>
                  </a:lnTo>
                  <a:lnTo>
                    <a:pt x="4911191" y="88899"/>
                  </a:lnTo>
                  <a:lnTo>
                    <a:pt x="4933630" y="114299"/>
                  </a:lnTo>
                  <a:lnTo>
                    <a:pt x="4961574" y="126999"/>
                  </a:lnTo>
                  <a:close/>
                </a:path>
                <a:path w="5636895" h="7747000">
                  <a:moveTo>
                    <a:pt x="4911191" y="88899"/>
                  </a:moveTo>
                  <a:lnTo>
                    <a:pt x="4659911" y="88899"/>
                  </a:lnTo>
                  <a:lnTo>
                    <a:pt x="4693402" y="76199"/>
                  </a:lnTo>
                  <a:lnTo>
                    <a:pt x="4769312" y="0"/>
                  </a:lnTo>
                  <a:lnTo>
                    <a:pt x="4830747" y="0"/>
                  </a:lnTo>
                  <a:lnTo>
                    <a:pt x="4864406" y="38099"/>
                  </a:lnTo>
                  <a:lnTo>
                    <a:pt x="4899971" y="76199"/>
                  </a:lnTo>
                  <a:lnTo>
                    <a:pt x="4911191" y="88899"/>
                  </a:lnTo>
                  <a:close/>
                </a:path>
                <a:path w="5636895" h="7747000">
                  <a:moveTo>
                    <a:pt x="5263238" y="126999"/>
                  </a:moveTo>
                  <a:lnTo>
                    <a:pt x="4961574" y="126999"/>
                  </a:lnTo>
                  <a:lnTo>
                    <a:pt x="4988693" y="114299"/>
                  </a:lnTo>
                  <a:lnTo>
                    <a:pt x="5020384" y="76199"/>
                  </a:lnTo>
                  <a:lnTo>
                    <a:pt x="5053598" y="38099"/>
                  </a:lnTo>
                  <a:lnTo>
                    <a:pt x="5085287" y="0"/>
                  </a:lnTo>
                  <a:lnTo>
                    <a:pt x="5139521" y="0"/>
                  </a:lnTo>
                  <a:lnTo>
                    <a:pt x="5171213" y="38099"/>
                  </a:lnTo>
                  <a:lnTo>
                    <a:pt x="5204428" y="76199"/>
                  </a:lnTo>
                  <a:lnTo>
                    <a:pt x="5236119" y="114299"/>
                  </a:lnTo>
                  <a:lnTo>
                    <a:pt x="5263238" y="126999"/>
                  </a:lnTo>
                  <a:close/>
                </a:path>
                <a:path w="5636895" h="7747000">
                  <a:moveTo>
                    <a:pt x="5635903" y="330199"/>
                  </a:moveTo>
                  <a:lnTo>
                    <a:pt x="5635484" y="330199"/>
                  </a:lnTo>
                  <a:lnTo>
                    <a:pt x="5626113" y="253999"/>
                  </a:lnTo>
                  <a:lnTo>
                    <a:pt x="5616577" y="190499"/>
                  </a:lnTo>
                  <a:lnTo>
                    <a:pt x="5607470" y="126999"/>
                  </a:lnTo>
                  <a:lnTo>
                    <a:pt x="5603169" y="101599"/>
                  </a:lnTo>
                  <a:lnTo>
                    <a:pt x="5598746" y="88899"/>
                  </a:lnTo>
                  <a:lnTo>
                    <a:pt x="5610105" y="114299"/>
                  </a:lnTo>
                  <a:lnTo>
                    <a:pt x="5620361" y="152399"/>
                  </a:lnTo>
                  <a:lnTo>
                    <a:pt x="5628698" y="203199"/>
                  </a:lnTo>
                  <a:lnTo>
                    <a:pt x="5634299" y="253999"/>
                  </a:lnTo>
                  <a:lnTo>
                    <a:pt x="5636348" y="317499"/>
                  </a:lnTo>
                  <a:lnTo>
                    <a:pt x="5635903" y="330199"/>
                  </a:lnTo>
                  <a:close/>
                </a:path>
                <a:path w="5636895" h="7747000">
                  <a:moveTo>
                    <a:pt x="5635014" y="355599"/>
                  </a:moveTo>
                  <a:lnTo>
                    <a:pt x="5635903" y="330199"/>
                  </a:lnTo>
                  <a:lnTo>
                    <a:pt x="5636157" y="330199"/>
                  </a:lnTo>
                  <a:lnTo>
                    <a:pt x="5635014" y="355599"/>
                  </a:lnTo>
                  <a:close/>
                </a:path>
                <a:path w="5636895" h="7747000">
                  <a:moveTo>
                    <a:pt x="28467" y="7609632"/>
                  </a:moveTo>
                  <a:lnTo>
                    <a:pt x="3469" y="7556499"/>
                  </a:lnTo>
                  <a:lnTo>
                    <a:pt x="651" y="7518399"/>
                  </a:lnTo>
                  <a:lnTo>
                    <a:pt x="0" y="7442199"/>
                  </a:lnTo>
                  <a:lnTo>
                    <a:pt x="1333" y="7404099"/>
                  </a:lnTo>
                  <a:lnTo>
                    <a:pt x="1003" y="7416799"/>
                  </a:lnTo>
                  <a:lnTo>
                    <a:pt x="10277" y="7480299"/>
                  </a:lnTo>
                  <a:lnTo>
                    <a:pt x="19813" y="7543799"/>
                  </a:lnTo>
                  <a:lnTo>
                    <a:pt x="28467" y="7609632"/>
                  </a:lnTo>
                  <a:close/>
                </a:path>
                <a:path w="5636895" h="7747000">
                  <a:moveTo>
                    <a:pt x="3175408" y="7708899"/>
                  </a:moveTo>
                  <a:lnTo>
                    <a:pt x="3148289" y="7696199"/>
                  </a:lnTo>
                  <a:lnTo>
                    <a:pt x="3116598" y="7658099"/>
                  </a:lnTo>
                  <a:lnTo>
                    <a:pt x="3083382" y="7619999"/>
                  </a:lnTo>
                  <a:lnTo>
                    <a:pt x="3051691" y="7581899"/>
                  </a:lnTo>
                  <a:lnTo>
                    <a:pt x="3024572" y="7569199"/>
                  </a:lnTo>
                  <a:lnTo>
                    <a:pt x="4524955" y="7569199"/>
                  </a:lnTo>
                  <a:lnTo>
                    <a:pt x="4502758" y="7581899"/>
                  </a:lnTo>
                  <a:lnTo>
                    <a:pt x="4477032" y="7607299"/>
                  </a:lnTo>
                  <a:lnTo>
                    <a:pt x="3326243" y="7607299"/>
                  </a:lnTo>
                  <a:lnTo>
                    <a:pt x="3291511" y="7619999"/>
                  </a:lnTo>
                  <a:lnTo>
                    <a:pt x="3210140" y="7696199"/>
                  </a:lnTo>
                  <a:lnTo>
                    <a:pt x="3175408" y="7708899"/>
                  </a:lnTo>
                  <a:close/>
                </a:path>
                <a:path w="5636895" h="7747000">
                  <a:moveTo>
                    <a:pt x="4667847" y="7708899"/>
                  </a:moveTo>
                  <a:lnTo>
                    <a:pt x="4641557" y="7696199"/>
                  </a:lnTo>
                  <a:lnTo>
                    <a:pt x="4611836" y="7658099"/>
                  </a:lnTo>
                  <a:lnTo>
                    <a:pt x="4580971" y="7619999"/>
                  </a:lnTo>
                  <a:lnTo>
                    <a:pt x="4551248" y="7581899"/>
                  </a:lnTo>
                  <a:lnTo>
                    <a:pt x="4524955" y="7569199"/>
                  </a:lnTo>
                  <a:lnTo>
                    <a:pt x="4826618" y="7569199"/>
                  </a:lnTo>
                  <a:lnTo>
                    <a:pt x="4798677" y="7581899"/>
                  </a:lnTo>
                  <a:lnTo>
                    <a:pt x="4765018" y="7619999"/>
                  </a:lnTo>
                  <a:lnTo>
                    <a:pt x="4729452" y="7658099"/>
                  </a:lnTo>
                  <a:lnTo>
                    <a:pt x="4695792" y="7696199"/>
                  </a:lnTo>
                  <a:lnTo>
                    <a:pt x="4667847" y="7708899"/>
                  </a:lnTo>
                  <a:close/>
                </a:path>
                <a:path w="5636895" h="7747000">
                  <a:moveTo>
                    <a:pt x="4977454" y="7708899"/>
                  </a:moveTo>
                  <a:lnTo>
                    <a:pt x="4950335" y="7696199"/>
                  </a:lnTo>
                  <a:lnTo>
                    <a:pt x="4918644" y="7658099"/>
                  </a:lnTo>
                  <a:lnTo>
                    <a:pt x="4885428" y="7619999"/>
                  </a:lnTo>
                  <a:lnTo>
                    <a:pt x="4853737" y="7581899"/>
                  </a:lnTo>
                  <a:lnTo>
                    <a:pt x="4826618" y="7569199"/>
                  </a:lnTo>
                  <a:lnTo>
                    <a:pt x="5120346" y="7569199"/>
                  </a:lnTo>
                  <a:lnTo>
                    <a:pt x="5094052" y="7581899"/>
                  </a:lnTo>
                  <a:lnTo>
                    <a:pt x="5064330" y="7619999"/>
                  </a:lnTo>
                  <a:lnTo>
                    <a:pt x="5033465" y="7658099"/>
                  </a:lnTo>
                  <a:lnTo>
                    <a:pt x="5003744" y="7696199"/>
                  </a:lnTo>
                  <a:lnTo>
                    <a:pt x="4977454" y="7708899"/>
                  </a:lnTo>
                  <a:close/>
                </a:path>
                <a:path w="5636895" h="7747000">
                  <a:moveTo>
                    <a:pt x="5279117" y="7708899"/>
                  </a:moveTo>
                  <a:lnTo>
                    <a:pt x="5251173" y="7696199"/>
                  </a:lnTo>
                  <a:lnTo>
                    <a:pt x="5217514" y="7658099"/>
                  </a:lnTo>
                  <a:lnTo>
                    <a:pt x="5181950" y="7619999"/>
                  </a:lnTo>
                  <a:lnTo>
                    <a:pt x="5148290" y="7581899"/>
                  </a:lnTo>
                  <a:lnTo>
                    <a:pt x="5120346" y="7569199"/>
                  </a:lnTo>
                  <a:lnTo>
                    <a:pt x="5422010" y="7569199"/>
                  </a:lnTo>
                  <a:lnTo>
                    <a:pt x="5395716" y="7581899"/>
                  </a:lnTo>
                  <a:lnTo>
                    <a:pt x="5365993" y="7619999"/>
                  </a:lnTo>
                  <a:lnTo>
                    <a:pt x="5335128" y="7658099"/>
                  </a:lnTo>
                  <a:lnTo>
                    <a:pt x="5305407" y="7696199"/>
                  </a:lnTo>
                  <a:lnTo>
                    <a:pt x="5279117" y="7708899"/>
                  </a:lnTo>
                  <a:close/>
                </a:path>
                <a:path w="5636895" h="7747000">
                  <a:moveTo>
                    <a:pt x="5585664" y="7696199"/>
                  </a:moveTo>
                  <a:lnTo>
                    <a:pt x="5545451" y="7670799"/>
                  </a:lnTo>
                  <a:lnTo>
                    <a:pt x="5509109" y="7632699"/>
                  </a:lnTo>
                  <a:lnTo>
                    <a:pt x="5476508" y="7594599"/>
                  </a:lnTo>
                  <a:lnTo>
                    <a:pt x="5447519" y="7569199"/>
                  </a:lnTo>
                  <a:lnTo>
                    <a:pt x="5596275" y="7569199"/>
                  </a:lnTo>
                  <a:lnTo>
                    <a:pt x="5591929" y="7607299"/>
                  </a:lnTo>
                  <a:lnTo>
                    <a:pt x="5588127" y="7645399"/>
                  </a:lnTo>
                  <a:lnTo>
                    <a:pt x="5585664" y="7696199"/>
                  </a:lnTo>
                  <a:close/>
                </a:path>
                <a:path w="5636895" h="7747000">
                  <a:moveTo>
                    <a:pt x="500129" y="7746999"/>
                  </a:moveTo>
                  <a:lnTo>
                    <a:pt x="473836" y="7734299"/>
                  </a:lnTo>
                  <a:lnTo>
                    <a:pt x="444113" y="7708899"/>
                  </a:lnTo>
                  <a:lnTo>
                    <a:pt x="413248" y="7658099"/>
                  </a:lnTo>
                  <a:lnTo>
                    <a:pt x="383527" y="7619999"/>
                  </a:lnTo>
                  <a:lnTo>
                    <a:pt x="357237" y="7607299"/>
                  </a:lnTo>
                  <a:lnTo>
                    <a:pt x="658901" y="7607299"/>
                  </a:lnTo>
                  <a:lnTo>
                    <a:pt x="630956" y="7619999"/>
                  </a:lnTo>
                  <a:lnTo>
                    <a:pt x="597295" y="7658099"/>
                  </a:lnTo>
                  <a:lnTo>
                    <a:pt x="561730" y="7708899"/>
                  </a:lnTo>
                  <a:lnTo>
                    <a:pt x="528071" y="7734299"/>
                  </a:lnTo>
                  <a:lnTo>
                    <a:pt x="500129" y="7746999"/>
                  </a:lnTo>
                  <a:close/>
                </a:path>
                <a:path w="5636895" h="7747000">
                  <a:moveTo>
                    <a:pt x="793850" y="7746999"/>
                  </a:moveTo>
                  <a:lnTo>
                    <a:pt x="768385" y="7734299"/>
                  </a:lnTo>
                  <a:lnTo>
                    <a:pt x="740633" y="7708899"/>
                  </a:lnTo>
                  <a:lnTo>
                    <a:pt x="712118" y="7658099"/>
                  </a:lnTo>
                  <a:lnTo>
                    <a:pt x="684366" y="7619999"/>
                  </a:lnTo>
                  <a:lnTo>
                    <a:pt x="658901" y="7607299"/>
                  </a:lnTo>
                  <a:lnTo>
                    <a:pt x="952621" y="7607299"/>
                  </a:lnTo>
                  <a:lnTo>
                    <a:pt x="924680" y="7619999"/>
                  </a:lnTo>
                  <a:lnTo>
                    <a:pt x="891021" y="7658099"/>
                  </a:lnTo>
                  <a:lnTo>
                    <a:pt x="855455" y="7708899"/>
                  </a:lnTo>
                  <a:lnTo>
                    <a:pt x="821795" y="7734299"/>
                  </a:lnTo>
                  <a:lnTo>
                    <a:pt x="793850" y="7746999"/>
                  </a:lnTo>
                  <a:close/>
                </a:path>
                <a:path w="5636895" h="7747000">
                  <a:moveTo>
                    <a:pt x="1095513" y="7746999"/>
                  </a:moveTo>
                  <a:lnTo>
                    <a:pt x="1069223" y="7734299"/>
                  </a:lnTo>
                  <a:lnTo>
                    <a:pt x="1039503" y="7708899"/>
                  </a:lnTo>
                  <a:lnTo>
                    <a:pt x="1008637" y="7658099"/>
                  </a:lnTo>
                  <a:lnTo>
                    <a:pt x="978915" y="7619999"/>
                  </a:lnTo>
                  <a:lnTo>
                    <a:pt x="952621" y="7607299"/>
                  </a:lnTo>
                  <a:lnTo>
                    <a:pt x="1254285" y="7607299"/>
                  </a:lnTo>
                  <a:lnTo>
                    <a:pt x="1226343" y="7619999"/>
                  </a:lnTo>
                  <a:lnTo>
                    <a:pt x="1192685" y="7658099"/>
                  </a:lnTo>
                  <a:lnTo>
                    <a:pt x="1157119" y="7708899"/>
                  </a:lnTo>
                  <a:lnTo>
                    <a:pt x="1123458" y="7734299"/>
                  </a:lnTo>
                  <a:lnTo>
                    <a:pt x="1095513" y="7746999"/>
                  </a:lnTo>
                  <a:close/>
                </a:path>
                <a:path w="5636895" h="7747000">
                  <a:moveTo>
                    <a:pt x="1405120" y="7746999"/>
                  </a:moveTo>
                  <a:lnTo>
                    <a:pt x="1378001" y="7734299"/>
                  </a:lnTo>
                  <a:lnTo>
                    <a:pt x="1346310" y="7708899"/>
                  </a:lnTo>
                  <a:lnTo>
                    <a:pt x="1313095" y="7658099"/>
                  </a:lnTo>
                  <a:lnTo>
                    <a:pt x="1281404" y="7619999"/>
                  </a:lnTo>
                  <a:lnTo>
                    <a:pt x="1254285" y="7607299"/>
                  </a:lnTo>
                  <a:lnTo>
                    <a:pt x="1548013" y="7607299"/>
                  </a:lnTo>
                  <a:lnTo>
                    <a:pt x="1521720" y="7619999"/>
                  </a:lnTo>
                  <a:lnTo>
                    <a:pt x="1491999" y="7658099"/>
                  </a:lnTo>
                  <a:lnTo>
                    <a:pt x="1461135" y="7708899"/>
                  </a:lnTo>
                  <a:lnTo>
                    <a:pt x="1431413" y="7734299"/>
                  </a:lnTo>
                  <a:lnTo>
                    <a:pt x="1405120" y="7746999"/>
                  </a:lnTo>
                  <a:close/>
                </a:path>
                <a:path w="5636895" h="7747000">
                  <a:moveTo>
                    <a:pt x="1690905" y="7708899"/>
                  </a:moveTo>
                  <a:lnTo>
                    <a:pt x="1657414" y="7696199"/>
                  </a:lnTo>
                  <a:lnTo>
                    <a:pt x="1581504" y="7619999"/>
                  </a:lnTo>
                  <a:lnTo>
                    <a:pt x="1548013" y="7607299"/>
                  </a:lnTo>
                  <a:lnTo>
                    <a:pt x="1849676" y="7607299"/>
                  </a:lnTo>
                  <a:lnTo>
                    <a:pt x="1813704" y="7619999"/>
                  </a:lnTo>
                  <a:lnTo>
                    <a:pt x="1726877" y="7696199"/>
                  </a:lnTo>
                  <a:lnTo>
                    <a:pt x="1690905" y="7708899"/>
                  </a:lnTo>
                  <a:close/>
                </a:path>
                <a:path w="5636895" h="7747000">
                  <a:moveTo>
                    <a:pt x="2000504" y="7708899"/>
                  </a:moveTo>
                  <a:lnTo>
                    <a:pt x="1965776" y="7696199"/>
                  </a:lnTo>
                  <a:lnTo>
                    <a:pt x="1884408" y="7619999"/>
                  </a:lnTo>
                  <a:lnTo>
                    <a:pt x="1849676" y="7607299"/>
                  </a:lnTo>
                  <a:lnTo>
                    <a:pt x="2143404" y="7607299"/>
                  </a:lnTo>
                  <a:lnTo>
                    <a:pt x="2109912" y="7619999"/>
                  </a:lnTo>
                  <a:lnTo>
                    <a:pt x="2033997" y="7696199"/>
                  </a:lnTo>
                  <a:lnTo>
                    <a:pt x="2000504" y="7708899"/>
                  </a:lnTo>
                  <a:close/>
                </a:path>
                <a:path w="5636895" h="7747000">
                  <a:moveTo>
                    <a:pt x="2302176" y="7708899"/>
                  </a:moveTo>
                  <a:lnTo>
                    <a:pt x="2266202" y="7696199"/>
                  </a:lnTo>
                  <a:lnTo>
                    <a:pt x="2179373" y="7619999"/>
                  </a:lnTo>
                  <a:lnTo>
                    <a:pt x="2143404" y="7607299"/>
                  </a:lnTo>
                  <a:lnTo>
                    <a:pt x="2437124" y="7607299"/>
                  </a:lnTo>
                  <a:lnTo>
                    <a:pt x="2404876" y="7619999"/>
                  </a:lnTo>
                  <a:lnTo>
                    <a:pt x="2334423" y="7696199"/>
                  </a:lnTo>
                  <a:lnTo>
                    <a:pt x="2302176" y="7708899"/>
                  </a:lnTo>
                  <a:close/>
                </a:path>
                <a:path w="5636895" h="7747000">
                  <a:moveTo>
                    <a:pt x="2595896" y="7746999"/>
                  </a:moveTo>
                  <a:lnTo>
                    <a:pt x="2567951" y="7734299"/>
                  </a:lnTo>
                  <a:lnTo>
                    <a:pt x="2534292" y="7708899"/>
                  </a:lnTo>
                  <a:lnTo>
                    <a:pt x="2498728" y="7658099"/>
                  </a:lnTo>
                  <a:lnTo>
                    <a:pt x="2465069" y="7619999"/>
                  </a:lnTo>
                  <a:lnTo>
                    <a:pt x="2437124" y="7607299"/>
                  </a:lnTo>
                  <a:lnTo>
                    <a:pt x="2738788" y="7607299"/>
                  </a:lnTo>
                  <a:lnTo>
                    <a:pt x="2712495" y="7619999"/>
                  </a:lnTo>
                  <a:lnTo>
                    <a:pt x="2682774" y="7658099"/>
                  </a:lnTo>
                  <a:lnTo>
                    <a:pt x="2651910" y="7708899"/>
                  </a:lnTo>
                  <a:lnTo>
                    <a:pt x="2622189" y="7734299"/>
                  </a:lnTo>
                  <a:lnTo>
                    <a:pt x="2595896" y="7746999"/>
                  </a:lnTo>
                  <a:close/>
                </a:path>
                <a:path w="5636895" h="7747000">
                  <a:moveTo>
                    <a:pt x="2881680" y="7708899"/>
                  </a:moveTo>
                  <a:lnTo>
                    <a:pt x="2848192" y="7696199"/>
                  </a:lnTo>
                  <a:lnTo>
                    <a:pt x="2772280" y="7619999"/>
                  </a:lnTo>
                  <a:lnTo>
                    <a:pt x="2738788" y="7607299"/>
                  </a:lnTo>
                  <a:lnTo>
                    <a:pt x="2978468" y="7607299"/>
                  </a:lnTo>
                  <a:lnTo>
                    <a:pt x="2968561" y="7619999"/>
                  </a:lnTo>
                  <a:lnTo>
                    <a:pt x="2937696" y="7658099"/>
                  </a:lnTo>
                  <a:lnTo>
                    <a:pt x="2907974" y="7696199"/>
                  </a:lnTo>
                  <a:lnTo>
                    <a:pt x="2881680" y="7708899"/>
                  </a:lnTo>
                  <a:close/>
                </a:path>
                <a:path w="5636895" h="7747000">
                  <a:moveTo>
                    <a:pt x="3461192" y="7746999"/>
                  </a:moveTo>
                  <a:lnTo>
                    <a:pt x="3435727" y="7734299"/>
                  </a:lnTo>
                  <a:lnTo>
                    <a:pt x="3407975" y="7708899"/>
                  </a:lnTo>
                  <a:lnTo>
                    <a:pt x="3379460" y="7658099"/>
                  </a:lnTo>
                  <a:lnTo>
                    <a:pt x="3351708" y="7619999"/>
                  </a:lnTo>
                  <a:lnTo>
                    <a:pt x="3326243" y="7607299"/>
                  </a:lnTo>
                  <a:lnTo>
                    <a:pt x="3619964" y="7607299"/>
                  </a:lnTo>
                  <a:lnTo>
                    <a:pt x="3592019" y="7619999"/>
                  </a:lnTo>
                  <a:lnTo>
                    <a:pt x="3558360" y="7658099"/>
                  </a:lnTo>
                  <a:lnTo>
                    <a:pt x="3522796" y="7708899"/>
                  </a:lnTo>
                  <a:lnTo>
                    <a:pt x="3489136" y="7734299"/>
                  </a:lnTo>
                  <a:lnTo>
                    <a:pt x="3461192" y="7746999"/>
                  </a:lnTo>
                  <a:close/>
                </a:path>
                <a:path w="5636895" h="7747000">
                  <a:moveTo>
                    <a:pt x="3778735" y="7746999"/>
                  </a:moveTo>
                  <a:lnTo>
                    <a:pt x="3750791" y="7734299"/>
                  </a:lnTo>
                  <a:lnTo>
                    <a:pt x="3717131" y="7708899"/>
                  </a:lnTo>
                  <a:lnTo>
                    <a:pt x="3681567" y="7658099"/>
                  </a:lnTo>
                  <a:lnTo>
                    <a:pt x="3647908" y="7619999"/>
                  </a:lnTo>
                  <a:lnTo>
                    <a:pt x="3619964" y="7607299"/>
                  </a:lnTo>
                  <a:lnTo>
                    <a:pt x="3921627" y="7607299"/>
                  </a:lnTo>
                  <a:lnTo>
                    <a:pt x="3895337" y="7619999"/>
                  </a:lnTo>
                  <a:lnTo>
                    <a:pt x="3865616" y="7658099"/>
                  </a:lnTo>
                  <a:lnTo>
                    <a:pt x="3834751" y="7708899"/>
                  </a:lnTo>
                  <a:lnTo>
                    <a:pt x="3805029" y="7734299"/>
                  </a:lnTo>
                  <a:lnTo>
                    <a:pt x="3778735" y="7746999"/>
                  </a:lnTo>
                  <a:close/>
                </a:path>
                <a:path w="5636895" h="7747000">
                  <a:moveTo>
                    <a:pt x="4072463" y="7746999"/>
                  </a:moveTo>
                  <a:lnTo>
                    <a:pt x="4045344" y="7734299"/>
                  </a:lnTo>
                  <a:lnTo>
                    <a:pt x="4013653" y="7708899"/>
                  </a:lnTo>
                  <a:lnTo>
                    <a:pt x="3980437" y="7658099"/>
                  </a:lnTo>
                  <a:lnTo>
                    <a:pt x="3948746" y="7619999"/>
                  </a:lnTo>
                  <a:lnTo>
                    <a:pt x="3921627" y="7607299"/>
                  </a:lnTo>
                  <a:lnTo>
                    <a:pt x="4223291" y="7607299"/>
                  </a:lnTo>
                  <a:lnTo>
                    <a:pt x="4196173" y="7619999"/>
                  </a:lnTo>
                  <a:lnTo>
                    <a:pt x="4164483" y="7658099"/>
                  </a:lnTo>
                  <a:lnTo>
                    <a:pt x="4131270" y="7708899"/>
                  </a:lnTo>
                  <a:lnTo>
                    <a:pt x="4099581" y="7734299"/>
                  </a:lnTo>
                  <a:lnTo>
                    <a:pt x="4072463" y="7746999"/>
                  </a:lnTo>
                  <a:close/>
                </a:path>
                <a:path w="5636895" h="7747000">
                  <a:moveTo>
                    <a:pt x="4374126" y="7746999"/>
                  </a:moveTo>
                  <a:lnTo>
                    <a:pt x="4347007" y="7734299"/>
                  </a:lnTo>
                  <a:lnTo>
                    <a:pt x="4315316" y="7708899"/>
                  </a:lnTo>
                  <a:lnTo>
                    <a:pt x="4282101" y="7658099"/>
                  </a:lnTo>
                  <a:lnTo>
                    <a:pt x="4250410" y="7619999"/>
                  </a:lnTo>
                  <a:lnTo>
                    <a:pt x="4223291" y="7607299"/>
                  </a:lnTo>
                  <a:lnTo>
                    <a:pt x="4477032" y="7607299"/>
                  </a:lnTo>
                  <a:lnTo>
                    <a:pt x="4422049" y="7708899"/>
                  </a:lnTo>
                  <a:lnTo>
                    <a:pt x="4396323" y="7734299"/>
                  </a:lnTo>
                  <a:lnTo>
                    <a:pt x="4374126" y="7746999"/>
                  </a:lnTo>
                  <a:close/>
                </a:path>
                <a:path w="5636895" h="7747000">
                  <a:moveTo>
                    <a:pt x="62652" y="7619999"/>
                  </a:moveTo>
                  <a:lnTo>
                    <a:pt x="29830" y="7619999"/>
                  </a:lnTo>
                  <a:lnTo>
                    <a:pt x="28467" y="7609632"/>
                  </a:lnTo>
                  <a:lnTo>
                    <a:pt x="62652" y="7619999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9701" y="438848"/>
              <a:ext cx="5918733" cy="82341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 rot="17700000">
            <a:off x="423367" y="822762"/>
            <a:ext cx="272818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200" dirty="0">
                <a:solidFill>
                  <a:srgbClr val="00ADEF"/>
                </a:solidFill>
                <a:latin typeface="Trebuchet MS"/>
                <a:cs typeface="Trebuchet MS"/>
              </a:rPr>
              <a:t>G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256991" y="8908974"/>
            <a:ext cx="293370" cy="21018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z="1200" spc="-60" dirty="0">
                <a:latin typeface="Trebuchet MS"/>
                <a:cs typeface="Trebuchet MS"/>
              </a:rPr>
              <a:t>84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 rot="18600000">
            <a:off x="525652" y="690467"/>
            <a:ext cx="227755" cy="214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9"/>
              </a:lnSpc>
            </a:pPr>
            <a:r>
              <a:rPr sz="1650" spc="-5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 rot="19380000">
            <a:off x="606529" y="600585"/>
            <a:ext cx="251999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114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 rot="20340000">
            <a:off x="750452" y="508590"/>
            <a:ext cx="2823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25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 rot="21360000">
            <a:off x="957092" y="461876"/>
            <a:ext cx="281347" cy="219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5"/>
              </a:lnSpc>
            </a:pPr>
            <a:r>
              <a:rPr sz="1700" spc="-30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 rot="600000">
            <a:off x="1151155" y="472259"/>
            <a:ext cx="254185" cy="218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0"/>
              </a:lnSpc>
            </a:pPr>
            <a:r>
              <a:rPr sz="1700" spc="105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 rot="1200000">
            <a:off x="1279322" y="506085"/>
            <a:ext cx="2317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8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 rot="2220000">
            <a:off x="1434114" y="600027"/>
            <a:ext cx="255306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-55" dirty="0">
                <a:solidFill>
                  <a:srgbClr val="00ADEF"/>
                </a:solidFill>
                <a:latin typeface="Trebuchet MS"/>
                <a:cs typeface="Trebuchet MS"/>
              </a:rPr>
              <a:t>H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 rot="3240000">
            <a:off x="1552078" y="721874"/>
            <a:ext cx="250808" cy="213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5"/>
              </a:lnSpc>
            </a:pPr>
            <a:r>
              <a:rPr sz="1650" spc="125" dirty="0">
                <a:solidFill>
                  <a:srgbClr val="00ADEF"/>
                </a:solidFill>
                <a:latin typeface="Trebuchet MS"/>
                <a:cs typeface="Trebuchet MS"/>
              </a:rPr>
              <a:t>e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 rot="3900000">
            <a:off x="1623963" y="819842"/>
            <a:ext cx="217990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-145" dirty="0">
                <a:solidFill>
                  <a:srgbClr val="00ADEF"/>
                </a:solidFill>
                <a:latin typeface="Trebuchet MS"/>
                <a:cs typeface="Trebuchet MS"/>
              </a:rPr>
              <a:t>l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 rot="4740000">
            <a:off x="1642906" y="928154"/>
            <a:ext cx="247318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650" spc="75" dirty="0">
                <a:solidFill>
                  <a:srgbClr val="00ADEF"/>
                </a:solidFill>
                <a:latin typeface="Trebuchet MS"/>
                <a:cs typeface="Trebuchet MS"/>
              </a:rPr>
              <a:t>p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92629" y="1076883"/>
            <a:ext cx="37712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80" dirty="0">
                <a:latin typeface="Trebuchet MS"/>
                <a:cs typeface="Trebuchet MS"/>
              </a:rPr>
              <a:t>Here’s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75" dirty="0">
                <a:latin typeface="Trebuchet MS"/>
                <a:cs typeface="Trebuchet MS"/>
              </a:rPr>
              <a:t>table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55" dirty="0">
                <a:latin typeface="Trebuchet MS"/>
                <a:cs typeface="Trebuchet MS"/>
              </a:rPr>
              <a:t>help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-45" dirty="0">
                <a:latin typeface="Trebuchet MS"/>
                <a:cs typeface="Trebuchet MS"/>
              </a:rPr>
              <a:t>remember </a:t>
            </a:r>
            <a:r>
              <a:rPr sz="1600" spc="-5" dirty="0">
                <a:latin typeface="Trebuchet MS"/>
                <a:cs typeface="Trebuchet MS"/>
              </a:rPr>
              <a:t>how</a:t>
            </a:r>
            <a:r>
              <a:rPr sz="1600" spc="-360" dirty="0">
                <a:latin typeface="Trebuchet MS"/>
                <a:cs typeface="Trebuchet MS"/>
              </a:rPr>
              <a:t> </a:t>
            </a:r>
            <a:r>
              <a:rPr sz="1600" spc="-110" dirty="0">
                <a:latin typeface="Trebuchet MS"/>
                <a:cs typeface="Trebuchet MS"/>
              </a:rPr>
              <a:t>to  </a:t>
            </a:r>
            <a:r>
              <a:rPr sz="1600" dirty="0">
                <a:latin typeface="Trebuchet MS"/>
                <a:cs typeface="Trebuchet MS"/>
              </a:rPr>
              <a:t>use </a:t>
            </a:r>
            <a:r>
              <a:rPr sz="1600" b="1" spc="-50" dirty="0">
                <a:latin typeface="Trebuchet MS"/>
                <a:cs typeface="Trebuchet MS"/>
              </a:rPr>
              <a:t>am</a:t>
            </a:r>
            <a:r>
              <a:rPr sz="1600" spc="-50" dirty="0">
                <a:latin typeface="Trebuchet MS"/>
                <a:cs typeface="Trebuchet MS"/>
              </a:rPr>
              <a:t>, </a:t>
            </a:r>
            <a:r>
              <a:rPr sz="1600" b="1" spc="-65" dirty="0">
                <a:latin typeface="Trebuchet MS"/>
                <a:cs typeface="Trebuchet MS"/>
              </a:rPr>
              <a:t>is </a:t>
            </a:r>
            <a:r>
              <a:rPr sz="1600" spc="10" dirty="0">
                <a:latin typeface="Trebuchet MS"/>
                <a:cs typeface="Trebuchet MS"/>
              </a:rPr>
              <a:t>and</a:t>
            </a:r>
            <a:r>
              <a:rPr sz="1600" spc="-175" dirty="0">
                <a:latin typeface="Trebuchet MS"/>
                <a:cs typeface="Trebuchet MS"/>
              </a:rPr>
              <a:t> </a:t>
            </a:r>
            <a:r>
              <a:rPr sz="1600" b="1" spc="-95" dirty="0">
                <a:latin typeface="Trebuchet MS"/>
                <a:cs typeface="Trebuchet MS"/>
              </a:rPr>
              <a:t>are</a:t>
            </a:r>
            <a:r>
              <a:rPr sz="1600" spc="-95" dirty="0">
                <a:latin typeface="Trebuchet MS"/>
                <a:cs typeface="Trebuchet MS"/>
              </a:rPr>
              <a:t>:</a:t>
            </a:r>
            <a:endParaRPr sz="1600">
              <a:latin typeface="Trebuchet MS"/>
              <a:cs typeface="Trebuchet MS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685800" y="1737614"/>
          <a:ext cx="5469253" cy="16043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94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0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40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9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31775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dirty="0">
                          <a:solidFill>
                            <a:srgbClr val="00ADEF"/>
                          </a:solidFill>
                          <a:latin typeface="Trebuchet MS"/>
                          <a:cs typeface="Trebuchet MS"/>
                        </a:rPr>
                        <a:t>Singular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464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spc="-75" dirty="0">
                          <a:solidFill>
                            <a:srgbClr val="00ADEF"/>
                          </a:solidFill>
                          <a:latin typeface="Trebuchet MS"/>
                          <a:cs typeface="Trebuchet MS"/>
                        </a:rPr>
                        <a:t>Plural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253">
                <a:tc>
                  <a:txBody>
                    <a:bodyPr/>
                    <a:lstStyle/>
                    <a:p>
                      <a:pPr marL="213360">
                        <a:lnSpc>
                          <a:spcPts val="1905"/>
                        </a:lnSpc>
                      </a:pPr>
                      <a:r>
                        <a:rPr sz="1600" b="1" spc="-135" dirty="0">
                          <a:latin typeface="Trebuchet MS"/>
                          <a:cs typeface="Trebuchet MS"/>
                        </a:rPr>
                        <a:t>First</a:t>
                      </a:r>
                      <a:r>
                        <a:rPr sz="160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b="1" spc="-55" dirty="0">
                          <a:latin typeface="Trebuchet MS"/>
                          <a:cs typeface="Trebuchet MS"/>
                        </a:rPr>
                        <a:t>person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0410">
                        <a:lnSpc>
                          <a:spcPts val="1905"/>
                        </a:lnSpc>
                      </a:pPr>
                      <a:r>
                        <a:rPr sz="1600" spc="-12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600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25" dirty="0">
                          <a:latin typeface="Trebuchet MS"/>
                          <a:cs typeface="Trebuchet MS"/>
                        </a:rPr>
                        <a:t>am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0195">
                        <a:lnSpc>
                          <a:spcPts val="1905"/>
                        </a:lnSpc>
                      </a:pPr>
                      <a:r>
                        <a:rPr sz="1600" spc="-25" dirty="0">
                          <a:latin typeface="Trebuchet MS"/>
                          <a:cs typeface="Trebuchet MS"/>
                        </a:rPr>
                        <a:t>we</a:t>
                      </a:r>
                      <a:r>
                        <a:rPr sz="16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40" dirty="0">
                          <a:latin typeface="Trebuchet MS"/>
                          <a:cs typeface="Trebuchet MS"/>
                        </a:rPr>
                        <a:t>are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213360">
                        <a:lnSpc>
                          <a:spcPts val="1785"/>
                        </a:lnSpc>
                      </a:pPr>
                      <a:r>
                        <a:rPr sz="1600" b="1" spc="-30" dirty="0">
                          <a:latin typeface="Trebuchet MS"/>
                          <a:cs typeface="Trebuchet MS"/>
                        </a:rPr>
                        <a:t>Second</a:t>
                      </a:r>
                      <a:r>
                        <a:rPr sz="1600" b="1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b="1" spc="-55" dirty="0">
                          <a:latin typeface="Trebuchet MS"/>
                          <a:cs typeface="Trebuchet MS"/>
                        </a:rPr>
                        <a:t>person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73685" algn="r">
                        <a:lnSpc>
                          <a:spcPts val="1785"/>
                        </a:lnSpc>
                      </a:pPr>
                      <a:r>
                        <a:rPr sz="1600" spc="-30" dirty="0">
                          <a:latin typeface="Trebuchet MS"/>
                          <a:cs typeface="Trebuchet MS"/>
                        </a:rPr>
                        <a:t>you</a:t>
                      </a:r>
                      <a:r>
                        <a:rPr sz="1600" spc="-1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40" dirty="0">
                          <a:latin typeface="Trebuchet MS"/>
                          <a:cs typeface="Trebuchet MS"/>
                        </a:rPr>
                        <a:t>are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4160">
                        <a:lnSpc>
                          <a:spcPts val="1785"/>
                        </a:lnSpc>
                      </a:pPr>
                      <a:r>
                        <a:rPr sz="1600" spc="-30" dirty="0">
                          <a:latin typeface="Trebuchet MS"/>
                          <a:cs typeface="Trebuchet MS"/>
                        </a:rPr>
                        <a:t>you</a:t>
                      </a:r>
                      <a:r>
                        <a:rPr sz="16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40" dirty="0">
                          <a:latin typeface="Trebuchet MS"/>
                          <a:cs typeface="Trebuchet MS"/>
                        </a:rPr>
                        <a:t>are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9365">
                <a:tc>
                  <a:txBody>
                    <a:bodyPr/>
                    <a:lstStyle/>
                    <a:p>
                      <a:pPr marL="213995">
                        <a:lnSpc>
                          <a:spcPts val="1764"/>
                        </a:lnSpc>
                      </a:pPr>
                      <a:r>
                        <a:rPr sz="1600" b="1" spc="-120" dirty="0">
                          <a:latin typeface="Trebuchet MS"/>
                          <a:cs typeface="Trebuchet MS"/>
                        </a:rPr>
                        <a:t>Third</a:t>
                      </a:r>
                      <a:r>
                        <a:rPr sz="160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b="1" spc="-55" dirty="0">
                          <a:latin typeface="Trebuchet MS"/>
                          <a:cs typeface="Trebuchet MS"/>
                        </a:rPr>
                        <a:t>person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28980">
                        <a:lnSpc>
                          <a:spcPts val="1764"/>
                        </a:lnSpc>
                      </a:pPr>
                      <a:r>
                        <a:rPr sz="1600" spc="-30" dirty="0">
                          <a:latin typeface="Trebuchet MS"/>
                          <a:cs typeface="Trebuchet MS"/>
                        </a:rPr>
                        <a:t>he</a:t>
                      </a:r>
                      <a:r>
                        <a:rPr sz="1600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35" dirty="0">
                          <a:latin typeface="Trebuchet MS"/>
                          <a:cs typeface="Trebuchet MS"/>
                        </a:rPr>
                        <a:t>is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  <a:p>
                      <a:pPr marL="789305" marR="351155" indent="-10604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she</a:t>
                      </a:r>
                      <a:r>
                        <a:rPr sz="1600" spc="-1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35" dirty="0">
                          <a:latin typeface="Trebuchet MS"/>
                          <a:cs typeface="Trebuchet MS"/>
                        </a:rPr>
                        <a:t>is  </a:t>
                      </a:r>
                      <a:r>
                        <a:rPr sz="1600" spc="-175" dirty="0">
                          <a:latin typeface="Trebuchet MS"/>
                          <a:cs typeface="Trebuchet MS"/>
                        </a:rPr>
                        <a:t>it</a:t>
                      </a:r>
                      <a:r>
                        <a:rPr sz="1600" spc="-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35" dirty="0">
                          <a:latin typeface="Trebuchet MS"/>
                          <a:cs typeface="Trebuchet MS"/>
                        </a:rPr>
                        <a:t>is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9395">
                        <a:lnSpc>
                          <a:spcPts val="1764"/>
                        </a:lnSpc>
                      </a:pPr>
                      <a:r>
                        <a:rPr sz="1600" spc="-90" dirty="0">
                          <a:latin typeface="Trebuchet MS"/>
                          <a:cs typeface="Trebuchet MS"/>
                        </a:rPr>
                        <a:t>they</a:t>
                      </a:r>
                      <a:r>
                        <a:rPr sz="1600" spc="-1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40" dirty="0">
                          <a:latin typeface="Trebuchet MS"/>
                          <a:cs typeface="Trebuchet MS"/>
                        </a:rPr>
                        <a:t>are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  <a:p>
                      <a:pPr marL="239395" marR="904875">
                        <a:lnSpc>
                          <a:spcPct val="100000"/>
                        </a:lnSpc>
                      </a:pPr>
                      <a:r>
                        <a:rPr sz="1600" spc="-90" dirty="0">
                          <a:latin typeface="Trebuchet MS"/>
                          <a:cs typeface="Trebuchet MS"/>
                        </a:rPr>
                        <a:t>they</a:t>
                      </a:r>
                      <a:r>
                        <a:rPr sz="1600" spc="-1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40" dirty="0">
                          <a:latin typeface="Trebuchet MS"/>
                          <a:cs typeface="Trebuchet MS"/>
                        </a:rPr>
                        <a:t>are  </a:t>
                      </a:r>
                      <a:r>
                        <a:rPr sz="1600" spc="-90" dirty="0">
                          <a:latin typeface="Trebuchet MS"/>
                          <a:cs typeface="Trebuchet MS"/>
                        </a:rPr>
                        <a:t>they</a:t>
                      </a:r>
                      <a:r>
                        <a:rPr sz="1600" spc="-1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40" dirty="0">
                          <a:latin typeface="Trebuchet MS"/>
                          <a:cs typeface="Trebuchet MS"/>
                        </a:rPr>
                        <a:t>are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" name="object 19"/>
          <p:cNvSpPr txBox="1"/>
          <p:nvPr/>
        </p:nvSpPr>
        <p:spPr>
          <a:xfrm>
            <a:off x="887094" y="3458768"/>
            <a:ext cx="371347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65" dirty="0">
                <a:latin typeface="Trebuchet MS"/>
                <a:cs typeface="Trebuchet MS"/>
              </a:rPr>
              <a:t>Learn </a:t>
            </a:r>
            <a:r>
              <a:rPr sz="1600" spc="-55" dirty="0">
                <a:latin typeface="Trebuchet MS"/>
                <a:cs typeface="Trebuchet MS"/>
              </a:rPr>
              <a:t>these </a:t>
            </a:r>
            <a:r>
              <a:rPr sz="1600" spc="-60" dirty="0">
                <a:latin typeface="Trebuchet MS"/>
                <a:cs typeface="Trebuchet MS"/>
              </a:rPr>
              <a:t>short </a:t>
            </a:r>
            <a:r>
              <a:rPr sz="1600" spc="-45" dirty="0">
                <a:latin typeface="Trebuchet MS"/>
                <a:cs typeface="Trebuchet MS"/>
              </a:rPr>
              <a:t>forms </a:t>
            </a:r>
            <a:r>
              <a:rPr sz="1600" spc="-65" dirty="0">
                <a:latin typeface="Trebuchet MS"/>
                <a:cs typeface="Trebuchet MS"/>
              </a:rPr>
              <a:t>called</a:t>
            </a:r>
            <a:r>
              <a:rPr sz="1600" spc="-195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contractions:</a:t>
            </a:r>
            <a:endParaRPr sz="1600">
              <a:latin typeface="Trebuchet MS"/>
              <a:cs typeface="Trebuchet MS"/>
            </a:endParaRP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868044" y="3771138"/>
          <a:ext cx="4265926" cy="22548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8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94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01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16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737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600" spc="-12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600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25" dirty="0">
                          <a:latin typeface="Trebuchet MS"/>
                          <a:cs typeface="Trebuchet MS"/>
                        </a:rPr>
                        <a:t>am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/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=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/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600" spc="-125" dirty="0">
                          <a:latin typeface="Trebuchet MS"/>
                          <a:cs typeface="Trebuchet MS"/>
                        </a:rPr>
                        <a:t>I’m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/>
                </a:tc>
                <a:tc>
                  <a:txBody>
                    <a:bodyPr/>
                    <a:lstStyle/>
                    <a:p>
                      <a:pPr marL="28003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600" spc="-90" dirty="0">
                          <a:latin typeface="Trebuchet MS"/>
                          <a:cs typeface="Trebuchet MS"/>
                        </a:rPr>
                        <a:t>they</a:t>
                      </a:r>
                      <a:r>
                        <a:rPr sz="1600" spc="-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40" dirty="0">
                          <a:latin typeface="Trebuchet MS"/>
                          <a:cs typeface="Trebuchet MS"/>
                        </a:rPr>
                        <a:t>are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/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=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/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600" spc="-114" dirty="0">
                          <a:latin typeface="Trebuchet MS"/>
                          <a:cs typeface="Trebuchet MS"/>
                        </a:rPr>
                        <a:t>they’re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00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 spc="-30" dirty="0">
                          <a:latin typeface="Trebuchet MS"/>
                          <a:cs typeface="Trebuchet MS"/>
                        </a:rPr>
                        <a:t>you</a:t>
                      </a:r>
                      <a:r>
                        <a:rPr sz="1600" spc="-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40" dirty="0">
                          <a:latin typeface="Trebuchet MS"/>
                          <a:cs typeface="Trebuchet MS"/>
                        </a:rPr>
                        <a:t>are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=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 spc="-85" dirty="0">
                          <a:latin typeface="Trebuchet MS"/>
                          <a:cs typeface="Trebuchet MS"/>
                        </a:rPr>
                        <a:t>you’re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28003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 spc="-25" dirty="0">
                          <a:latin typeface="Trebuchet MS"/>
                          <a:cs typeface="Trebuchet MS"/>
                        </a:rPr>
                        <a:t>we</a:t>
                      </a:r>
                      <a:r>
                        <a:rPr sz="1600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40" dirty="0">
                          <a:latin typeface="Trebuchet MS"/>
                          <a:cs typeface="Trebuchet MS"/>
                        </a:rPr>
                        <a:t>are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=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 spc="-95" dirty="0">
                          <a:latin typeface="Trebuchet MS"/>
                          <a:cs typeface="Trebuchet MS"/>
                        </a:rPr>
                        <a:t>we’re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825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00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 spc="-30" dirty="0">
                          <a:latin typeface="Trebuchet MS"/>
                          <a:cs typeface="Trebuchet MS"/>
                        </a:rPr>
                        <a:t>he</a:t>
                      </a:r>
                      <a:r>
                        <a:rPr sz="1600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35" dirty="0">
                          <a:latin typeface="Trebuchet MS"/>
                          <a:cs typeface="Trebuchet MS"/>
                        </a:rPr>
                        <a:t>is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=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 spc="-90" dirty="0">
                          <a:latin typeface="Trebuchet MS"/>
                          <a:cs typeface="Trebuchet MS"/>
                        </a:rPr>
                        <a:t>he’s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00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she</a:t>
                      </a:r>
                      <a:r>
                        <a:rPr sz="1600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35" dirty="0">
                          <a:latin typeface="Trebuchet MS"/>
                          <a:cs typeface="Trebuchet MS"/>
                        </a:rPr>
                        <a:t>is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=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 spc="-60" dirty="0">
                          <a:latin typeface="Trebuchet MS"/>
                          <a:cs typeface="Trebuchet MS"/>
                        </a:rPr>
                        <a:t>she’s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00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 spc="-175" dirty="0">
                          <a:latin typeface="Trebuchet MS"/>
                          <a:cs typeface="Trebuchet MS"/>
                        </a:rPr>
                        <a:t>it</a:t>
                      </a:r>
                      <a:r>
                        <a:rPr sz="1600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35" dirty="0">
                          <a:latin typeface="Trebuchet MS"/>
                          <a:cs typeface="Trebuchet MS"/>
                        </a:rPr>
                        <a:t>is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=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 spc="-160" dirty="0">
                          <a:latin typeface="Trebuchet MS"/>
                          <a:cs typeface="Trebuchet MS"/>
                        </a:rPr>
                        <a:t>it’s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00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 spc="25" dirty="0">
                          <a:latin typeface="Trebuchet MS"/>
                          <a:cs typeface="Trebuchet MS"/>
                        </a:rPr>
                        <a:t>am</a:t>
                      </a:r>
                      <a:r>
                        <a:rPr sz="1600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80" dirty="0">
                          <a:latin typeface="Trebuchet MS"/>
                          <a:cs typeface="Trebuchet MS"/>
                        </a:rPr>
                        <a:t>not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=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8255" marB="0"/>
                </a:tc>
                <a:tc gridSpan="4"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 spc="-105" dirty="0">
                          <a:latin typeface="Trebuchet MS"/>
                          <a:cs typeface="Trebuchet MS"/>
                        </a:rPr>
                        <a:t>aren’t </a:t>
                      </a:r>
                      <a:r>
                        <a:rPr sz="1600" spc="-90" dirty="0">
                          <a:latin typeface="Trebuchet MS"/>
                          <a:cs typeface="Trebuchet MS"/>
                        </a:rPr>
                        <a:t>(only </a:t>
                      </a:r>
                      <a:r>
                        <a:rPr sz="1600" spc="-75" dirty="0">
                          <a:latin typeface="Trebuchet MS"/>
                          <a:cs typeface="Trebuchet MS"/>
                        </a:rPr>
                        <a:t>in</a:t>
                      </a:r>
                      <a:r>
                        <a:rPr sz="1600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50" dirty="0">
                          <a:latin typeface="Trebuchet MS"/>
                          <a:cs typeface="Trebuchet MS"/>
                        </a:rPr>
                        <a:t>questions)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825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00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 spc="-35" dirty="0">
                          <a:latin typeface="Trebuchet MS"/>
                          <a:cs typeface="Trebuchet MS"/>
                        </a:rPr>
                        <a:t>is</a:t>
                      </a:r>
                      <a:r>
                        <a:rPr sz="1600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80" dirty="0">
                          <a:latin typeface="Trebuchet MS"/>
                          <a:cs typeface="Trebuchet MS"/>
                        </a:rPr>
                        <a:t>not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=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8255" marB="0"/>
                </a:tc>
                <a:tc gridSpan="4"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 spc="-114" dirty="0">
                          <a:latin typeface="Trebuchet MS"/>
                          <a:cs typeface="Trebuchet MS"/>
                        </a:rPr>
                        <a:t>isn’t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825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737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 spc="-40" dirty="0">
                          <a:latin typeface="Trebuchet MS"/>
                          <a:cs typeface="Trebuchet MS"/>
                        </a:rPr>
                        <a:t>are</a:t>
                      </a:r>
                      <a:r>
                        <a:rPr sz="1600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80" dirty="0">
                          <a:latin typeface="Trebuchet MS"/>
                          <a:cs typeface="Trebuchet MS"/>
                        </a:rPr>
                        <a:t>not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=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8255" marB="0"/>
                </a:tc>
                <a:tc gridSpan="4"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 spc="-105" dirty="0">
                          <a:latin typeface="Trebuchet MS"/>
                          <a:cs typeface="Trebuchet MS"/>
                        </a:rPr>
                        <a:t>aren’t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825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1" name="object 21"/>
          <p:cNvSpPr txBox="1"/>
          <p:nvPr/>
        </p:nvSpPr>
        <p:spPr>
          <a:xfrm>
            <a:off x="887094" y="6194349"/>
            <a:ext cx="4679950" cy="1532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70" dirty="0">
                <a:latin typeface="Trebuchet MS"/>
                <a:cs typeface="Trebuchet MS"/>
              </a:rPr>
              <a:t>In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questions,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use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b="1" spc="-100" dirty="0">
                <a:latin typeface="Trebuchet MS"/>
                <a:cs typeface="Trebuchet MS"/>
              </a:rPr>
              <a:t>aren’t</a:t>
            </a:r>
            <a:r>
              <a:rPr sz="1600" b="1" spc="-85" dirty="0">
                <a:latin typeface="Trebuchet MS"/>
                <a:cs typeface="Trebuchet MS"/>
              </a:rPr>
              <a:t> </a:t>
            </a:r>
            <a:r>
              <a:rPr sz="1600" spc="55" dirty="0">
                <a:latin typeface="Trebuchet MS"/>
                <a:cs typeface="Trebuchet MS"/>
              </a:rPr>
              <a:t>as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contraction</a:t>
            </a:r>
            <a:r>
              <a:rPr sz="1600" spc="-90" dirty="0">
                <a:latin typeface="Trebuchet MS"/>
                <a:cs typeface="Trebuchet MS"/>
              </a:rPr>
              <a:t> of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b="1" spc="25" dirty="0">
                <a:latin typeface="Trebuchet MS"/>
                <a:cs typeface="Trebuchet MS"/>
              </a:rPr>
              <a:t>am</a:t>
            </a:r>
            <a:r>
              <a:rPr sz="1600" b="1" spc="-60" dirty="0">
                <a:latin typeface="Trebuchet MS"/>
                <a:cs typeface="Trebuchet MS"/>
              </a:rPr>
              <a:t> </a:t>
            </a:r>
            <a:r>
              <a:rPr sz="1600" b="1" spc="-105" dirty="0">
                <a:latin typeface="Trebuchet MS"/>
                <a:cs typeface="Trebuchet MS"/>
              </a:rPr>
              <a:t>not</a:t>
            </a:r>
            <a:r>
              <a:rPr sz="1600" spc="-105" dirty="0">
                <a:latin typeface="Trebuchet MS"/>
                <a:cs typeface="Trebuchet MS"/>
              </a:rPr>
              <a:t>.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105" dirty="0">
                <a:latin typeface="Trebuchet MS"/>
                <a:cs typeface="Trebuchet MS"/>
              </a:rPr>
              <a:t>For  </a:t>
            </a:r>
            <a:r>
              <a:rPr sz="1600" spc="-55" dirty="0">
                <a:latin typeface="Trebuchet MS"/>
                <a:cs typeface="Trebuchet MS"/>
              </a:rPr>
              <a:t>example,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-20" dirty="0">
                <a:latin typeface="Trebuchet MS"/>
                <a:cs typeface="Trebuchet MS"/>
              </a:rPr>
              <a:t>can</a:t>
            </a:r>
            <a:r>
              <a:rPr sz="1600" spc="-175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say:</a:t>
            </a:r>
            <a:endParaRPr sz="1600">
              <a:latin typeface="Trebuchet MS"/>
              <a:cs typeface="Trebuchet MS"/>
            </a:endParaRPr>
          </a:p>
          <a:p>
            <a:pPr marL="1272540">
              <a:lnSpc>
                <a:spcPct val="100000"/>
              </a:lnSpc>
              <a:spcBef>
                <a:spcPts val="850"/>
              </a:spcBef>
            </a:pPr>
            <a:r>
              <a:rPr sz="1600" spc="-125" dirty="0">
                <a:latin typeface="Trebuchet MS"/>
                <a:cs typeface="Trebuchet MS"/>
              </a:rPr>
              <a:t>I’m </a:t>
            </a:r>
            <a:r>
              <a:rPr sz="1600" spc="-105" dirty="0">
                <a:latin typeface="Trebuchet MS"/>
                <a:cs typeface="Trebuchet MS"/>
              </a:rPr>
              <a:t>taller </a:t>
            </a:r>
            <a:r>
              <a:rPr sz="1600" spc="-50" dirty="0">
                <a:latin typeface="Trebuchet MS"/>
                <a:cs typeface="Trebuchet MS"/>
              </a:rPr>
              <a:t>than </a:t>
            </a:r>
            <a:r>
              <a:rPr sz="1600" spc="-70" dirty="0">
                <a:latin typeface="Trebuchet MS"/>
                <a:cs typeface="Trebuchet MS"/>
              </a:rPr>
              <a:t>you, </a:t>
            </a:r>
            <a:r>
              <a:rPr sz="1600" b="1" spc="-100" dirty="0">
                <a:latin typeface="Trebuchet MS"/>
                <a:cs typeface="Trebuchet MS"/>
              </a:rPr>
              <a:t>aren’t</a:t>
            </a:r>
            <a:r>
              <a:rPr sz="1600" b="1" spc="-60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I?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600" spc="-95" dirty="0">
                <a:latin typeface="Trebuchet MS"/>
                <a:cs typeface="Trebuchet MS"/>
              </a:rPr>
              <a:t>But 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75" dirty="0">
                <a:latin typeface="Trebuchet MS"/>
                <a:cs typeface="Trebuchet MS"/>
              </a:rPr>
              <a:t>statement </a:t>
            </a:r>
            <a:r>
              <a:rPr sz="1600" spc="-30" dirty="0">
                <a:latin typeface="Trebuchet MS"/>
                <a:cs typeface="Trebuchet MS"/>
              </a:rPr>
              <a:t>you</a:t>
            </a:r>
            <a:r>
              <a:rPr sz="1600" spc="-229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say:</a:t>
            </a:r>
            <a:endParaRPr sz="1600">
              <a:latin typeface="Trebuchet MS"/>
              <a:cs typeface="Trebuchet MS"/>
            </a:endParaRPr>
          </a:p>
          <a:p>
            <a:pPr marL="1272540">
              <a:lnSpc>
                <a:spcPct val="100000"/>
              </a:lnSpc>
              <a:spcBef>
                <a:spcPts val="565"/>
              </a:spcBef>
            </a:pPr>
            <a:r>
              <a:rPr sz="1600" spc="-135" dirty="0">
                <a:latin typeface="Trebuchet MS"/>
                <a:cs typeface="Trebuchet MS"/>
              </a:rPr>
              <a:t>I’</a:t>
            </a:r>
            <a:r>
              <a:rPr sz="1600" b="1" spc="-135" dirty="0">
                <a:latin typeface="Trebuchet MS"/>
                <a:cs typeface="Trebuchet MS"/>
              </a:rPr>
              <a:t>m </a:t>
            </a:r>
            <a:r>
              <a:rPr sz="1600" b="1" spc="-80" dirty="0">
                <a:latin typeface="Trebuchet MS"/>
                <a:cs typeface="Trebuchet MS"/>
              </a:rPr>
              <a:t>not </a:t>
            </a:r>
            <a:r>
              <a:rPr sz="1600" spc="55" dirty="0">
                <a:latin typeface="Trebuchet MS"/>
                <a:cs typeface="Trebuchet MS"/>
              </a:rPr>
              <a:t>as </a:t>
            </a:r>
            <a:r>
              <a:rPr sz="1600" spc="-50" dirty="0">
                <a:latin typeface="Trebuchet MS"/>
                <a:cs typeface="Trebuchet MS"/>
              </a:rPr>
              <a:t>old </a:t>
            </a:r>
            <a:r>
              <a:rPr sz="1600" spc="55" dirty="0">
                <a:latin typeface="Trebuchet MS"/>
                <a:cs typeface="Trebuchet MS"/>
              </a:rPr>
              <a:t>as</a:t>
            </a:r>
            <a:r>
              <a:rPr sz="1600" spc="-195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you.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99815" y="2200298"/>
            <a:ext cx="2484119" cy="14357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99796" y="4231006"/>
            <a:ext cx="2057536" cy="12947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9750" y="1252240"/>
            <a:ext cx="2903897" cy="23376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539750" y="5428615"/>
            <a:ext cx="5911850" cy="3398520"/>
            <a:chOff x="539750" y="5428615"/>
            <a:chExt cx="5911850" cy="3398520"/>
          </a:xfrm>
        </p:grpSpPr>
        <p:sp>
          <p:nvSpPr>
            <p:cNvPr id="6" name="object 6"/>
            <p:cNvSpPr/>
            <p:nvPr/>
          </p:nvSpPr>
          <p:spPr>
            <a:xfrm>
              <a:off x="539750" y="5958205"/>
              <a:ext cx="5760720" cy="2868930"/>
            </a:xfrm>
            <a:custGeom>
              <a:avLst/>
              <a:gdLst/>
              <a:ahLst/>
              <a:cxnLst/>
              <a:rect l="l" t="t" r="r" b="b"/>
              <a:pathLst>
                <a:path w="5760720" h="2868929">
                  <a:moveTo>
                    <a:pt x="5760720" y="2868929"/>
                  </a:moveTo>
                  <a:lnTo>
                    <a:pt x="0" y="2868929"/>
                  </a:lnTo>
                  <a:lnTo>
                    <a:pt x="0" y="0"/>
                  </a:lnTo>
                  <a:lnTo>
                    <a:pt x="5760720" y="0"/>
                  </a:lnTo>
                  <a:lnTo>
                    <a:pt x="5760720" y="2868929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13785" y="5434964"/>
              <a:ext cx="2831465" cy="1168400"/>
            </a:xfrm>
            <a:custGeom>
              <a:avLst/>
              <a:gdLst/>
              <a:ahLst/>
              <a:cxnLst/>
              <a:rect l="l" t="t" r="r" b="b"/>
              <a:pathLst>
                <a:path w="2831465" h="1168400">
                  <a:moveTo>
                    <a:pt x="2831465" y="584200"/>
                  </a:moveTo>
                  <a:lnTo>
                    <a:pt x="2825343" y="529526"/>
                  </a:lnTo>
                  <a:lnTo>
                    <a:pt x="2807347" y="476275"/>
                  </a:lnTo>
                  <a:lnTo>
                    <a:pt x="2778023" y="424675"/>
                  </a:lnTo>
                  <a:lnTo>
                    <a:pt x="2737916" y="374929"/>
                  </a:lnTo>
                  <a:lnTo>
                    <a:pt x="2687561" y="327291"/>
                  </a:lnTo>
                  <a:lnTo>
                    <a:pt x="2627515" y="281965"/>
                  </a:lnTo>
                  <a:lnTo>
                    <a:pt x="2594013" y="260248"/>
                  </a:lnTo>
                  <a:lnTo>
                    <a:pt x="2558300" y="239191"/>
                  </a:lnTo>
                  <a:lnTo>
                    <a:pt x="2520442" y="218821"/>
                  </a:lnTo>
                  <a:lnTo>
                    <a:pt x="2480487" y="199174"/>
                  </a:lnTo>
                  <a:lnTo>
                    <a:pt x="2438514" y="180276"/>
                  </a:lnTo>
                  <a:lnTo>
                    <a:pt x="2394597" y="162153"/>
                  </a:lnTo>
                  <a:lnTo>
                    <a:pt x="2348801" y="144830"/>
                  </a:lnTo>
                  <a:lnTo>
                    <a:pt x="2301189" y="128346"/>
                  </a:lnTo>
                  <a:lnTo>
                    <a:pt x="2251837" y="112725"/>
                  </a:lnTo>
                  <a:lnTo>
                    <a:pt x="2200808" y="97980"/>
                  </a:lnTo>
                  <a:lnTo>
                    <a:pt x="2148167" y="84162"/>
                  </a:lnTo>
                  <a:lnTo>
                    <a:pt x="2093988" y="71285"/>
                  </a:lnTo>
                  <a:lnTo>
                    <a:pt x="2038324" y="59385"/>
                  </a:lnTo>
                  <a:lnTo>
                    <a:pt x="1981276" y="48475"/>
                  </a:lnTo>
                  <a:lnTo>
                    <a:pt x="1922868" y="38608"/>
                  </a:lnTo>
                  <a:lnTo>
                    <a:pt x="1863204" y="29794"/>
                  </a:lnTo>
                  <a:lnTo>
                    <a:pt x="1802345" y="22059"/>
                  </a:lnTo>
                  <a:lnTo>
                    <a:pt x="1740344" y="15430"/>
                  </a:lnTo>
                  <a:lnTo>
                    <a:pt x="1677276" y="9956"/>
                  </a:lnTo>
                  <a:lnTo>
                    <a:pt x="1613217" y="5638"/>
                  </a:lnTo>
                  <a:lnTo>
                    <a:pt x="1548218" y="2527"/>
                  </a:lnTo>
                  <a:lnTo>
                    <a:pt x="1482369" y="647"/>
                  </a:lnTo>
                  <a:lnTo>
                    <a:pt x="1415732" y="0"/>
                  </a:lnTo>
                  <a:lnTo>
                    <a:pt x="1349082" y="647"/>
                  </a:lnTo>
                  <a:lnTo>
                    <a:pt x="1283233" y="2527"/>
                  </a:lnTo>
                  <a:lnTo>
                    <a:pt x="1218234" y="5638"/>
                  </a:lnTo>
                  <a:lnTo>
                    <a:pt x="1154176" y="9956"/>
                  </a:lnTo>
                  <a:lnTo>
                    <a:pt x="1091107" y="15430"/>
                  </a:lnTo>
                  <a:lnTo>
                    <a:pt x="1029106" y="22059"/>
                  </a:lnTo>
                  <a:lnTo>
                    <a:pt x="968248" y="29794"/>
                  </a:lnTo>
                  <a:lnTo>
                    <a:pt x="908583" y="38608"/>
                  </a:lnTo>
                  <a:lnTo>
                    <a:pt x="850176" y="48475"/>
                  </a:lnTo>
                  <a:lnTo>
                    <a:pt x="793127" y="59385"/>
                  </a:lnTo>
                  <a:lnTo>
                    <a:pt x="737463" y="71285"/>
                  </a:lnTo>
                  <a:lnTo>
                    <a:pt x="683285" y="84162"/>
                  </a:lnTo>
                  <a:lnTo>
                    <a:pt x="630643" y="97980"/>
                  </a:lnTo>
                  <a:lnTo>
                    <a:pt x="579615" y="112725"/>
                  </a:lnTo>
                  <a:lnTo>
                    <a:pt x="530263" y="128346"/>
                  </a:lnTo>
                  <a:lnTo>
                    <a:pt x="482650" y="144830"/>
                  </a:lnTo>
                  <a:lnTo>
                    <a:pt x="436854" y="162153"/>
                  </a:lnTo>
                  <a:lnTo>
                    <a:pt x="392938" y="180276"/>
                  </a:lnTo>
                  <a:lnTo>
                    <a:pt x="350964" y="199174"/>
                  </a:lnTo>
                  <a:lnTo>
                    <a:pt x="311010" y="218821"/>
                  </a:lnTo>
                  <a:lnTo>
                    <a:pt x="273151" y="239191"/>
                  </a:lnTo>
                  <a:lnTo>
                    <a:pt x="237439" y="260248"/>
                  </a:lnTo>
                  <a:lnTo>
                    <a:pt x="203936" y="281965"/>
                  </a:lnTo>
                  <a:lnTo>
                    <a:pt x="172732" y="304330"/>
                  </a:lnTo>
                  <a:lnTo>
                    <a:pt x="117462" y="350837"/>
                  </a:lnTo>
                  <a:lnTo>
                    <a:pt x="72174" y="399554"/>
                  </a:lnTo>
                  <a:lnTo>
                    <a:pt x="37388" y="450253"/>
                  </a:lnTo>
                  <a:lnTo>
                    <a:pt x="13652" y="502716"/>
                  </a:lnTo>
                  <a:lnTo>
                    <a:pt x="1536" y="556704"/>
                  </a:lnTo>
                  <a:lnTo>
                    <a:pt x="0" y="584200"/>
                  </a:lnTo>
                  <a:lnTo>
                    <a:pt x="1536" y="611708"/>
                  </a:lnTo>
                  <a:lnTo>
                    <a:pt x="13652" y="665695"/>
                  </a:lnTo>
                  <a:lnTo>
                    <a:pt x="37388" y="718159"/>
                  </a:lnTo>
                  <a:lnTo>
                    <a:pt x="72174" y="768858"/>
                  </a:lnTo>
                  <a:lnTo>
                    <a:pt x="117462" y="817575"/>
                  </a:lnTo>
                  <a:lnTo>
                    <a:pt x="172732" y="864082"/>
                  </a:lnTo>
                  <a:lnTo>
                    <a:pt x="203936" y="886447"/>
                  </a:lnTo>
                  <a:lnTo>
                    <a:pt x="237439" y="908164"/>
                  </a:lnTo>
                  <a:lnTo>
                    <a:pt x="273151" y="929220"/>
                  </a:lnTo>
                  <a:lnTo>
                    <a:pt x="311010" y="949591"/>
                  </a:lnTo>
                  <a:lnTo>
                    <a:pt x="350964" y="969238"/>
                  </a:lnTo>
                  <a:lnTo>
                    <a:pt x="392938" y="988136"/>
                  </a:lnTo>
                  <a:lnTo>
                    <a:pt x="436854" y="1006259"/>
                  </a:lnTo>
                  <a:lnTo>
                    <a:pt x="482650" y="1023581"/>
                  </a:lnTo>
                  <a:lnTo>
                    <a:pt x="530263" y="1040066"/>
                  </a:lnTo>
                  <a:lnTo>
                    <a:pt x="579615" y="1055687"/>
                  </a:lnTo>
                  <a:lnTo>
                    <a:pt x="630643" y="1070432"/>
                  </a:lnTo>
                  <a:lnTo>
                    <a:pt x="683285" y="1084249"/>
                  </a:lnTo>
                  <a:lnTo>
                    <a:pt x="737463" y="1097127"/>
                  </a:lnTo>
                  <a:lnTo>
                    <a:pt x="793127" y="1109027"/>
                  </a:lnTo>
                  <a:lnTo>
                    <a:pt x="850176" y="1119936"/>
                  </a:lnTo>
                  <a:lnTo>
                    <a:pt x="908583" y="1129804"/>
                  </a:lnTo>
                  <a:lnTo>
                    <a:pt x="968248" y="1138618"/>
                  </a:lnTo>
                  <a:lnTo>
                    <a:pt x="1029106" y="1146352"/>
                  </a:lnTo>
                  <a:lnTo>
                    <a:pt x="1091107" y="1152982"/>
                  </a:lnTo>
                  <a:lnTo>
                    <a:pt x="1154176" y="1158455"/>
                  </a:lnTo>
                  <a:lnTo>
                    <a:pt x="1218234" y="1162773"/>
                  </a:lnTo>
                  <a:lnTo>
                    <a:pt x="1283233" y="1165885"/>
                  </a:lnTo>
                  <a:lnTo>
                    <a:pt x="1349082" y="1167765"/>
                  </a:lnTo>
                  <a:lnTo>
                    <a:pt x="1415732" y="1168400"/>
                  </a:lnTo>
                  <a:lnTo>
                    <a:pt x="1482369" y="1167765"/>
                  </a:lnTo>
                  <a:lnTo>
                    <a:pt x="1548218" y="1165885"/>
                  </a:lnTo>
                  <a:lnTo>
                    <a:pt x="1613217" y="1162773"/>
                  </a:lnTo>
                  <a:lnTo>
                    <a:pt x="1677276" y="1158455"/>
                  </a:lnTo>
                  <a:lnTo>
                    <a:pt x="1740344" y="1152982"/>
                  </a:lnTo>
                  <a:lnTo>
                    <a:pt x="1802345" y="1146352"/>
                  </a:lnTo>
                  <a:lnTo>
                    <a:pt x="1863204" y="1138618"/>
                  </a:lnTo>
                  <a:lnTo>
                    <a:pt x="1922868" y="1129804"/>
                  </a:lnTo>
                  <a:lnTo>
                    <a:pt x="1981276" y="1119936"/>
                  </a:lnTo>
                  <a:lnTo>
                    <a:pt x="2038324" y="1109027"/>
                  </a:lnTo>
                  <a:lnTo>
                    <a:pt x="2093988" y="1097127"/>
                  </a:lnTo>
                  <a:lnTo>
                    <a:pt x="2148167" y="1084249"/>
                  </a:lnTo>
                  <a:lnTo>
                    <a:pt x="2200808" y="1070432"/>
                  </a:lnTo>
                  <a:lnTo>
                    <a:pt x="2251837" y="1055687"/>
                  </a:lnTo>
                  <a:lnTo>
                    <a:pt x="2301189" y="1040066"/>
                  </a:lnTo>
                  <a:lnTo>
                    <a:pt x="2348801" y="1023581"/>
                  </a:lnTo>
                  <a:lnTo>
                    <a:pt x="2394597" y="1006259"/>
                  </a:lnTo>
                  <a:lnTo>
                    <a:pt x="2438514" y="988136"/>
                  </a:lnTo>
                  <a:lnTo>
                    <a:pt x="2480487" y="969238"/>
                  </a:lnTo>
                  <a:lnTo>
                    <a:pt x="2520442" y="949591"/>
                  </a:lnTo>
                  <a:lnTo>
                    <a:pt x="2558300" y="929220"/>
                  </a:lnTo>
                  <a:lnTo>
                    <a:pt x="2594013" y="908164"/>
                  </a:lnTo>
                  <a:lnTo>
                    <a:pt x="2627515" y="886447"/>
                  </a:lnTo>
                  <a:lnTo>
                    <a:pt x="2658719" y="864082"/>
                  </a:lnTo>
                  <a:lnTo>
                    <a:pt x="2713990" y="817575"/>
                  </a:lnTo>
                  <a:lnTo>
                    <a:pt x="2759278" y="768858"/>
                  </a:lnTo>
                  <a:lnTo>
                    <a:pt x="2794063" y="718159"/>
                  </a:lnTo>
                  <a:lnTo>
                    <a:pt x="2817799" y="665695"/>
                  </a:lnTo>
                  <a:lnTo>
                    <a:pt x="2829915" y="611708"/>
                  </a:lnTo>
                  <a:lnTo>
                    <a:pt x="2831465" y="584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613785" y="5434965"/>
              <a:ext cx="2831465" cy="1168400"/>
            </a:xfrm>
            <a:custGeom>
              <a:avLst/>
              <a:gdLst/>
              <a:ahLst/>
              <a:cxnLst/>
              <a:rect l="l" t="t" r="r" b="b"/>
              <a:pathLst>
                <a:path w="2831465" h="1168400">
                  <a:moveTo>
                    <a:pt x="1415732" y="1168400"/>
                  </a:moveTo>
                  <a:lnTo>
                    <a:pt x="1482377" y="1167764"/>
                  </a:lnTo>
                  <a:lnTo>
                    <a:pt x="1548229" y="1165875"/>
                  </a:lnTo>
                  <a:lnTo>
                    <a:pt x="1613220" y="1162761"/>
                  </a:lnTo>
                  <a:lnTo>
                    <a:pt x="1677282" y="1158450"/>
                  </a:lnTo>
                  <a:lnTo>
                    <a:pt x="1740347" y="1152970"/>
                  </a:lnTo>
                  <a:lnTo>
                    <a:pt x="1802346" y="1146350"/>
                  </a:lnTo>
                  <a:lnTo>
                    <a:pt x="1863213" y="1138616"/>
                  </a:lnTo>
                  <a:lnTo>
                    <a:pt x="1922879" y="1129798"/>
                  </a:lnTo>
                  <a:lnTo>
                    <a:pt x="1981276" y="1119924"/>
                  </a:lnTo>
                  <a:lnTo>
                    <a:pt x="2038336" y="1109021"/>
                  </a:lnTo>
                  <a:lnTo>
                    <a:pt x="2093990" y="1097117"/>
                  </a:lnTo>
                  <a:lnTo>
                    <a:pt x="2148172" y="1084240"/>
                  </a:lnTo>
                  <a:lnTo>
                    <a:pt x="2200813" y="1070420"/>
                  </a:lnTo>
                  <a:lnTo>
                    <a:pt x="2251846" y="1055682"/>
                  </a:lnTo>
                  <a:lnTo>
                    <a:pt x="2301201" y="1040057"/>
                  </a:lnTo>
                  <a:lnTo>
                    <a:pt x="2348811" y="1023571"/>
                  </a:lnTo>
                  <a:lnTo>
                    <a:pt x="2394609" y="1006253"/>
                  </a:lnTo>
                  <a:lnTo>
                    <a:pt x="2438525" y="988131"/>
                  </a:lnTo>
                  <a:lnTo>
                    <a:pt x="2480493" y="969233"/>
                  </a:lnTo>
                  <a:lnTo>
                    <a:pt x="2520444" y="949586"/>
                  </a:lnTo>
                  <a:lnTo>
                    <a:pt x="2558310" y="929220"/>
                  </a:lnTo>
                  <a:lnTo>
                    <a:pt x="2594024" y="908162"/>
                  </a:lnTo>
                  <a:lnTo>
                    <a:pt x="2627517" y="886439"/>
                  </a:lnTo>
                  <a:lnTo>
                    <a:pt x="2658721" y="864081"/>
                  </a:lnTo>
                  <a:lnTo>
                    <a:pt x="2713991" y="817570"/>
                  </a:lnTo>
                  <a:lnTo>
                    <a:pt x="2759290" y="768851"/>
                  </a:lnTo>
                  <a:lnTo>
                    <a:pt x="2794074" y="718151"/>
                  </a:lnTo>
                  <a:lnTo>
                    <a:pt x="2817800" y="665692"/>
                  </a:lnTo>
                  <a:lnTo>
                    <a:pt x="2829924" y="611700"/>
                  </a:lnTo>
                  <a:lnTo>
                    <a:pt x="2831465" y="584200"/>
                  </a:lnTo>
                  <a:lnTo>
                    <a:pt x="2829924" y="556699"/>
                  </a:lnTo>
                  <a:lnTo>
                    <a:pt x="2817800" y="502707"/>
                  </a:lnTo>
                  <a:lnTo>
                    <a:pt x="2794074" y="450248"/>
                  </a:lnTo>
                  <a:lnTo>
                    <a:pt x="2759290" y="399548"/>
                  </a:lnTo>
                  <a:lnTo>
                    <a:pt x="2713991" y="350829"/>
                  </a:lnTo>
                  <a:lnTo>
                    <a:pt x="2658721" y="304318"/>
                  </a:lnTo>
                  <a:lnTo>
                    <a:pt x="2627517" y="281960"/>
                  </a:lnTo>
                  <a:lnTo>
                    <a:pt x="2594024" y="260237"/>
                  </a:lnTo>
                  <a:lnTo>
                    <a:pt x="2558310" y="239179"/>
                  </a:lnTo>
                  <a:lnTo>
                    <a:pt x="2520444" y="218813"/>
                  </a:lnTo>
                  <a:lnTo>
                    <a:pt x="2480493" y="199166"/>
                  </a:lnTo>
                  <a:lnTo>
                    <a:pt x="2438525" y="180268"/>
                  </a:lnTo>
                  <a:lnTo>
                    <a:pt x="2394609" y="162146"/>
                  </a:lnTo>
                  <a:lnTo>
                    <a:pt x="2348811" y="144828"/>
                  </a:lnTo>
                  <a:lnTo>
                    <a:pt x="2301201" y="128342"/>
                  </a:lnTo>
                  <a:lnTo>
                    <a:pt x="2251846" y="112717"/>
                  </a:lnTo>
                  <a:lnTo>
                    <a:pt x="2200813" y="97979"/>
                  </a:lnTo>
                  <a:lnTo>
                    <a:pt x="2148172" y="84159"/>
                  </a:lnTo>
                  <a:lnTo>
                    <a:pt x="2093990" y="71282"/>
                  </a:lnTo>
                  <a:lnTo>
                    <a:pt x="2038336" y="59378"/>
                  </a:lnTo>
                  <a:lnTo>
                    <a:pt x="1981276" y="48475"/>
                  </a:lnTo>
                  <a:lnTo>
                    <a:pt x="1922879" y="38601"/>
                  </a:lnTo>
                  <a:lnTo>
                    <a:pt x="1863213" y="29783"/>
                  </a:lnTo>
                  <a:lnTo>
                    <a:pt x="1802346" y="22049"/>
                  </a:lnTo>
                  <a:lnTo>
                    <a:pt x="1740347" y="15429"/>
                  </a:lnTo>
                  <a:lnTo>
                    <a:pt x="1677282" y="9949"/>
                  </a:lnTo>
                  <a:lnTo>
                    <a:pt x="1613220" y="5638"/>
                  </a:lnTo>
                  <a:lnTo>
                    <a:pt x="1548229" y="2524"/>
                  </a:lnTo>
                  <a:lnTo>
                    <a:pt x="1482377" y="635"/>
                  </a:lnTo>
                  <a:lnTo>
                    <a:pt x="1415732" y="0"/>
                  </a:lnTo>
                  <a:lnTo>
                    <a:pt x="1349087" y="635"/>
                  </a:lnTo>
                  <a:lnTo>
                    <a:pt x="1283235" y="2524"/>
                  </a:lnTo>
                  <a:lnTo>
                    <a:pt x="1218244" y="5638"/>
                  </a:lnTo>
                  <a:lnTo>
                    <a:pt x="1154182" y="9949"/>
                  </a:lnTo>
                  <a:lnTo>
                    <a:pt x="1091117" y="15429"/>
                  </a:lnTo>
                  <a:lnTo>
                    <a:pt x="1029118" y="22049"/>
                  </a:lnTo>
                  <a:lnTo>
                    <a:pt x="968251" y="29783"/>
                  </a:lnTo>
                  <a:lnTo>
                    <a:pt x="908585" y="38601"/>
                  </a:lnTo>
                  <a:lnTo>
                    <a:pt x="850188" y="48475"/>
                  </a:lnTo>
                  <a:lnTo>
                    <a:pt x="793128" y="59378"/>
                  </a:lnTo>
                  <a:lnTo>
                    <a:pt x="737474" y="71282"/>
                  </a:lnTo>
                  <a:lnTo>
                    <a:pt x="683292" y="84159"/>
                  </a:lnTo>
                  <a:lnTo>
                    <a:pt x="630651" y="97979"/>
                  </a:lnTo>
                  <a:lnTo>
                    <a:pt x="579618" y="112717"/>
                  </a:lnTo>
                  <a:lnTo>
                    <a:pt x="530263" y="128342"/>
                  </a:lnTo>
                  <a:lnTo>
                    <a:pt x="482653" y="144828"/>
                  </a:lnTo>
                  <a:lnTo>
                    <a:pt x="436855" y="162146"/>
                  </a:lnTo>
                  <a:lnTo>
                    <a:pt x="392939" y="180268"/>
                  </a:lnTo>
                  <a:lnTo>
                    <a:pt x="350971" y="199166"/>
                  </a:lnTo>
                  <a:lnTo>
                    <a:pt x="311020" y="218813"/>
                  </a:lnTo>
                  <a:lnTo>
                    <a:pt x="273154" y="239179"/>
                  </a:lnTo>
                  <a:lnTo>
                    <a:pt x="237440" y="260237"/>
                  </a:lnTo>
                  <a:lnTo>
                    <a:pt x="203947" y="281960"/>
                  </a:lnTo>
                  <a:lnTo>
                    <a:pt x="172743" y="304318"/>
                  </a:lnTo>
                  <a:lnTo>
                    <a:pt x="117473" y="350829"/>
                  </a:lnTo>
                  <a:lnTo>
                    <a:pt x="72174" y="399548"/>
                  </a:lnTo>
                  <a:lnTo>
                    <a:pt x="37390" y="450248"/>
                  </a:lnTo>
                  <a:lnTo>
                    <a:pt x="13664" y="502707"/>
                  </a:lnTo>
                  <a:lnTo>
                    <a:pt x="1540" y="556699"/>
                  </a:lnTo>
                  <a:lnTo>
                    <a:pt x="0" y="584200"/>
                  </a:lnTo>
                  <a:lnTo>
                    <a:pt x="1540" y="611700"/>
                  </a:lnTo>
                  <a:lnTo>
                    <a:pt x="13664" y="665692"/>
                  </a:lnTo>
                  <a:lnTo>
                    <a:pt x="37390" y="718151"/>
                  </a:lnTo>
                  <a:lnTo>
                    <a:pt x="72174" y="768851"/>
                  </a:lnTo>
                  <a:lnTo>
                    <a:pt x="117473" y="817570"/>
                  </a:lnTo>
                  <a:lnTo>
                    <a:pt x="172743" y="864081"/>
                  </a:lnTo>
                  <a:lnTo>
                    <a:pt x="203947" y="886439"/>
                  </a:lnTo>
                  <a:lnTo>
                    <a:pt x="237440" y="908162"/>
                  </a:lnTo>
                  <a:lnTo>
                    <a:pt x="273154" y="929220"/>
                  </a:lnTo>
                  <a:lnTo>
                    <a:pt x="311020" y="949586"/>
                  </a:lnTo>
                  <a:lnTo>
                    <a:pt x="350971" y="969233"/>
                  </a:lnTo>
                  <a:lnTo>
                    <a:pt x="392939" y="988131"/>
                  </a:lnTo>
                  <a:lnTo>
                    <a:pt x="436855" y="1006253"/>
                  </a:lnTo>
                  <a:lnTo>
                    <a:pt x="482653" y="1023571"/>
                  </a:lnTo>
                  <a:lnTo>
                    <a:pt x="530263" y="1040057"/>
                  </a:lnTo>
                  <a:lnTo>
                    <a:pt x="579618" y="1055682"/>
                  </a:lnTo>
                  <a:lnTo>
                    <a:pt x="630651" y="1070420"/>
                  </a:lnTo>
                  <a:lnTo>
                    <a:pt x="683292" y="1084240"/>
                  </a:lnTo>
                  <a:lnTo>
                    <a:pt x="737474" y="1097117"/>
                  </a:lnTo>
                  <a:lnTo>
                    <a:pt x="793128" y="1109021"/>
                  </a:lnTo>
                  <a:lnTo>
                    <a:pt x="850188" y="1119924"/>
                  </a:lnTo>
                  <a:lnTo>
                    <a:pt x="908585" y="1129798"/>
                  </a:lnTo>
                  <a:lnTo>
                    <a:pt x="968251" y="1138616"/>
                  </a:lnTo>
                  <a:lnTo>
                    <a:pt x="1029118" y="1146350"/>
                  </a:lnTo>
                  <a:lnTo>
                    <a:pt x="1091117" y="1152970"/>
                  </a:lnTo>
                  <a:lnTo>
                    <a:pt x="1154182" y="1158450"/>
                  </a:lnTo>
                  <a:lnTo>
                    <a:pt x="1218244" y="1162761"/>
                  </a:lnTo>
                  <a:lnTo>
                    <a:pt x="1283235" y="1165875"/>
                  </a:lnTo>
                  <a:lnTo>
                    <a:pt x="1349087" y="1167764"/>
                  </a:lnTo>
                  <a:lnTo>
                    <a:pt x="1415732" y="116840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5444273" y="5255480"/>
            <a:ext cx="85478" cy="569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3782464" y="5298221"/>
            <a:ext cx="2647950" cy="1079500"/>
            <a:chOff x="3782464" y="5298221"/>
            <a:chExt cx="2647950" cy="1079500"/>
          </a:xfrm>
        </p:grpSpPr>
        <p:sp>
          <p:nvSpPr>
            <p:cNvPr id="11" name="object 11"/>
            <p:cNvSpPr/>
            <p:nvPr/>
          </p:nvSpPr>
          <p:spPr>
            <a:xfrm>
              <a:off x="5638023" y="5298221"/>
              <a:ext cx="88327" cy="541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782464" y="5349759"/>
              <a:ext cx="2647948" cy="102742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546100" y="546100"/>
            <a:ext cx="5765800" cy="617855"/>
          </a:xfrm>
          <a:custGeom>
            <a:avLst/>
            <a:gdLst/>
            <a:ahLst/>
            <a:cxnLst/>
            <a:rect l="l" t="t" r="r" b="b"/>
            <a:pathLst>
              <a:path w="5765800" h="617855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503554"/>
                </a:lnTo>
                <a:lnTo>
                  <a:pt x="1785" y="569634"/>
                </a:lnTo>
                <a:lnTo>
                  <a:pt x="14287" y="603567"/>
                </a:lnTo>
                <a:lnTo>
                  <a:pt x="48220" y="616069"/>
                </a:lnTo>
                <a:lnTo>
                  <a:pt x="114300" y="617854"/>
                </a:lnTo>
                <a:lnTo>
                  <a:pt x="5651500" y="617854"/>
                </a:lnTo>
                <a:lnTo>
                  <a:pt x="5717579" y="616069"/>
                </a:lnTo>
                <a:lnTo>
                  <a:pt x="5751512" y="603567"/>
                </a:lnTo>
                <a:lnTo>
                  <a:pt x="5764014" y="569634"/>
                </a:lnTo>
                <a:lnTo>
                  <a:pt x="5765800" y="503554"/>
                </a:lnTo>
                <a:lnTo>
                  <a:pt x="5765800" y="114300"/>
                </a:lnTo>
                <a:lnTo>
                  <a:pt x="5764014" y="48220"/>
                </a:lnTo>
                <a:lnTo>
                  <a:pt x="5751512" y="14287"/>
                </a:lnTo>
                <a:lnTo>
                  <a:pt x="5717579" y="1785"/>
                </a:lnTo>
                <a:lnTo>
                  <a:pt x="5651500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59593" y="550062"/>
            <a:ext cx="5739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marR="313690">
              <a:lnSpc>
                <a:spcPct val="100000"/>
              </a:lnSpc>
              <a:spcBef>
                <a:spcPts val="100"/>
              </a:spcBef>
            </a:pPr>
            <a:r>
              <a:rPr sz="1800" spc="20" dirty="0">
                <a:latin typeface="Trebuchet MS"/>
                <a:cs typeface="Trebuchet MS"/>
              </a:rPr>
              <a:t>Use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75" dirty="0">
                <a:latin typeface="Trebuchet MS"/>
                <a:cs typeface="Trebuchet MS"/>
              </a:rPr>
              <a:t>verb </a:t>
            </a:r>
            <a:r>
              <a:rPr sz="1800" b="1" spc="-75" dirty="0">
                <a:latin typeface="Trebuchet MS"/>
                <a:cs typeface="Trebuchet MS"/>
              </a:rPr>
              <a:t>is </a:t>
            </a:r>
            <a:r>
              <a:rPr sz="1800" spc="-105" dirty="0">
                <a:latin typeface="Trebuchet MS"/>
                <a:cs typeface="Trebuchet MS"/>
              </a:rPr>
              <a:t>with </a:t>
            </a:r>
            <a:r>
              <a:rPr sz="1800" spc="-35" dirty="0">
                <a:latin typeface="Trebuchet MS"/>
                <a:cs typeface="Trebuchet MS"/>
              </a:rPr>
              <a:t>singular </a:t>
            </a:r>
            <a:r>
              <a:rPr sz="1800" spc="5" dirty="0">
                <a:latin typeface="Trebuchet MS"/>
                <a:cs typeface="Trebuchet MS"/>
              </a:rPr>
              <a:t>nouns </a:t>
            </a:r>
            <a:r>
              <a:rPr sz="1800" spc="10" dirty="0">
                <a:latin typeface="Trebuchet MS"/>
                <a:cs typeface="Trebuchet MS"/>
              </a:rPr>
              <a:t>and</a:t>
            </a:r>
            <a:r>
              <a:rPr sz="1800" spc="-320" dirty="0">
                <a:latin typeface="Trebuchet MS"/>
                <a:cs typeface="Trebuchet MS"/>
              </a:rPr>
              <a:t> </a:t>
            </a:r>
            <a:r>
              <a:rPr sz="1800" b="1" spc="-70" dirty="0">
                <a:latin typeface="Trebuchet MS"/>
                <a:cs typeface="Trebuchet MS"/>
              </a:rPr>
              <a:t>are </a:t>
            </a:r>
            <a:r>
              <a:rPr sz="1800" spc="-105" dirty="0">
                <a:latin typeface="Trebuchet MS"/>
                <a:cs typeface="Trebuchet MS"/>
              </a:rPr>
              <a:t>with </a:t>
            </a:r>
            <a:r>
              <a:rPr sz="1800" spc="-75" dirty="0">
                <a:latin typeface="Trebuchet MS"/>
                <a:cs typeface="Trebuchet MS"/>
              </a:rPr>
              <a:t>plural  </a:t>
            </a:r>
            <a:r>
              <a:rPr sz="1800" spc="-35" dirty="0">
                <a:latin typeface="Trebuchet MS"/>
                <a:cs typeface="Trebuchet MS"/>
              </a:rPr>
              <a:t>nouns.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256991" y="8908974"/>
            <a:ext cx="293370" cy="21018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z="1200" spc="-60" dirty="0">
                <a:latin typeface="Trebuchet MS"/>
                <a:cs typeface="Trebuchet MS"/>
              </a:rPr>
              <a:t>85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24560" y="5895263"/>
            <a:ext cx="2011680" cy="972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80035">
              <a:lnSpc>
                <a:spcPct val="129400"/>
              </a:lnSpc>
              <a:spcBef>
                <a:spcPts val="100"/>
              </a:spcBef>
            </a:pPr>
            <a:r>
              <a:rPr sz="1600" spc="-50" dirty="0">
                <a:latin typeface="Trebuchet MS"/>
                <a:cs typeface="Trebuchet MS"/>
              </a:rPr>
              <a:t>Kenneth </a:t>
            </a:r>
            <a:r>
              <a:rPr sz="1600" b="1" spc="-65" dirty="0">
                <a:latin typeface="Trebuchet MS"/>
                <a:cs typeface="Trebuchet MS"/>
              </a:rPr>
              <a:t>is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215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lawyer.  </a:t>
            </a:r>
            <a:r>
              <a:rPr sz="1600" spc="-70" dirty="0">
                <a:latin typeface="Trebuchet MS"/>
                <a:cs typeface="Trebuchet MS"/>
              </a:rPr>
              <a:t>Rex </a:t>
            </a:r>
            <a:r>
              <a:rPr sz="1600" b="1" spc="-65" dirty="0">
                <a:latin typeface="Trebuchet MS"/>
                <a:cs typeface="Trebuchet MS"/>
              </a:rPr>
              <a:t>is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90" dirty="0">
                <a:latin typeface="Trebuchet MS"/>
                <a:cs typeface="Trebuchet MS"/>
              </a:rPr>
              <a:t>clever</a:t>
            </a:r>
            <a:r>
              <a:rPr sz="1600" spc="-290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dog.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600" spc="35" dirty="0">
                <a:latin typeface="Trebuchet MS"/>
                <a:cs typeface="Trebuchet MS"/>
              </a:rPr>
              <a:t>A </a:t>
            </a:r>
            <a:r>
              <a:rPr sz="1600" spc="-45" dirty="0">
                <a:latin typeface="Trebuchet MS"/>
                <a:cs typeface="Trebuchet MS"/>
              </a:rPr>
              <a:t>duck </a:t>
            </a:r>
            <a:r>
              <a:rPr sz="1600" b="1" spc="-65" dirty="0">
                <a:latin typeface="Trebuchet MS"/>
                <a:cs typeface="Trebuchet MS"/>
              </a:rPr>
              <a:t>is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315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kind </a:t>
            </a:r>
            <a:r>
              <a:rPr sz="1600" spc="-90" dirty="0">
                <a:latin typeface="Trebuchet MS"/>
                <a:cs typeface="Trebuchet MS"/>
              </a:rPr>
              <a:t>of bird.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24560" y="6842049"/>
            <a:ext cx="3255645" cy="1918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9400"/>
              </a:lnSpc>
              <a:spcBef>
                <a:spcPts val="100"/>
              </a:spcBef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25" dirty="0">
                <a:latin typeface="Trebuchet MS"/>
                <a:cs typeface="Trebuchet MS"/>
              </a:rPr>
              <a:t>playground </a:t>
            </a:r>
            <a:r>
              <a:rPr sz="1600" b="1" spc="-65" dirty="0">
                <a:latin typeface="Trebuchet MS"/>
                <a:cs typeface="Trebuchet MS"/>
              </a:rPr>
              <a:t>is </a:t>
            </a:r>
            <a:r>
              <a:rPr sz="1600" spc="-125" dirty="0">
                <a:latin typeface="Trebuchet MS"/>
                <a:cs typeface="Trebuchet MS"/>
              </a:rPr>
              <a:t>full </a:t>
            </a:r>
            <a:r>
              <a:rPr sz="1600" spc="-90" dirty="0">
                <a:latin typeface="Trebuchet MS"/>
                <a:cs typeface="Trebuchet MS"/>
              </a:rPr>
              <a:t>of </a:t>
            </a:r>
            <a:r>
              <a:rPr sz="1600" spc="-40" dirty="0">
                <a:latin typeface="Trebuchet MS"/>
                <a:cs typeface="Trebuchet MS"/>
              </a:rPr>
              <a:t>people</a:t>
            </a:r>
            <a:r>
              <a:rPr sz="1600" spc="-105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today.  </a:t>
            </a:r>
            <a:r>
              <a:rPr sz="1600" spc="60" dirty="0">
                <a:latin typeface="Trebuchet MS"/>
                <a:cs typeface="Trebuchet MS"/>
              </a:rPr>
              <a:t>My </a:t>
            </a:r>
            <a:r>
              <a:rPr sz="1600" spc="-5" dirty="0">
                <a:latin typeface="Trebuchet MS"/>
                <a:cs typeface="Trebuchet MS"/>
              </a:rPr>
              <a:t>house </a:t>
            </a:r>
            <a:r>
              <a:rPr sz="1600" b="1" spc="-65" dirty="0">
                <a:latin typeface="Trebuchet MS"/>
                <a:cs typeface="Trebuchet MS"/>
              </a:rPr>
              <a:t>is </a:t>
            </a:r>
            <a:r>
              <a:rPr sz="1600" spc="-35" dirty="0">
                <a:latin typeface="Trebuchet MS"/>
                <a:cs typeface="Trebuchet MS"/>
              </a:rPr>
              <a:t>near</a:t>
            </a:r>
            <a:r>
              <a:rPr sz="1600" spc="-330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55" dirty="0">
                <a:latin typeface="Trebuchet MS"/>
                <a:cs typeface="Trebuchet MS"/>
              </a:rPr>
              <a:t>school.</a:t>
            </a:r>
            <a:endParaRPr sz="1600">
              <a:latin typeface="Trebuchet MS"/>
              <a:cs typeface="Trebuchet MS"/>
            </a:endParaRPr>
          </a:p>
          <a:p>
            <a:pPr marL="12700" marR="502284">
              <a:lnSpc>
                <a:spcPct val="129400"/>
              </a:lnSpc>
            </a:pPr>
            <a:r>
              <a:rPr sz="1600" spc="-55" dirty="0">
                <a:latin typeface="Trebuchet MS"/>
                <a:cs typeface="Trebuchet MS"/>
              </a:rPr>
              <a:t>These </a:t>
            </a:r>
            <a:r>
              <a:rPr sz="1600" spc="-35" dirty="0">
                <a:latin typeface="Trebuchet MS"/>
                <a:cs typeface="Trebuchet MS"/>
              </a:rPr>
              <a:t>questions </a:t>
            </a:r>
            <a:r>
              <a:rPr sz="1600" b="1" spc="-60" dirty="0">
                <a:latin typeface="Trebuchet MS"/>
                <a:cs typeface="Trebuchet MS"/>
              </a:rPr>
              <a:t>are </a:t>
            </a:r>
            <a:r>
              <a:rPr sz="1600" spc="-75" dirty="0">
                <a:latin typeface="Trebuchet MS"/>
                <a:cs typeface="Trebuchet MS"/>
              </a:rPr>
              <a:t>too</a:t>
            </a:r>
            <a:r>
              <a:rPr sz="1600" spc="-190" dirty="0">
                <a:latin typeface="Trebuchet MS"/>
                <a:cs typeface="Trebuchet MS"/>
              </a:rPr>
              <a:t> </a:t>
            </a:r>
            <a:r>
              <a:rPr sz="1600" spc="-130" dirty="0">
                <a:latin typeface="Trebuchet MS"/>
                <a:cs typeface="Trebuchet MS"/>
              </a:rPr>
              <a:t>difficult. 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25" dirty="0">
                <a:latin typeface="Trebuchet MS"/>
                <a:cs typeface="Trebuchet MS"/>
              </a:rPr>
              <a:t>balloons </a:t>
            </a:r>
            <a:r>
              <a:rPr sz="1600" b="1" spc="-60" dirty="0">
                <a:latin typeface="Trebuchet MS"/>
                <a:cs typeface="Trebuchet MS"/>
              </a:rPr>
              <a:t>are </a:t>
            </a:r>
            <a:r>
              <a:rPr sz="1600" spc="-80" dirty="0">
                <a:latin typeface="Trebuchet MS"/>
                <a:cs typeface="Trebuchet MS"/>
              </a:rPr>
              <a:t>very</a:t>
            </a:r>
            <a:r>
              <a:rPr sz="1600" spc="-180" dirty="0">
                <a:latin typeface="Trebuchet MS"/>
                <a:cs typeface="Trebuchet MS"/>
              </a:rPr>
              <a:t> </a:t>
            </a:r>
            <a:r>
              <a:rPr sz="1600" spc="-100" dirty="0">
                <a:latin typeface="Trebuchet MS"/>
                <a:cs typeface="Trebuchet MS"/>
              </a:rPr>
              <a:t>colorful.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600" spc="-45" dirty="0">
                <a:latin typeface="Trebuchet MS"/>
                <a:cs typeface="Trebuchet MS"/>
              </a:rPr>
              <a:t>Those </a:t>
            </a:r>
            <a:r>
              <a:rPr sz="1600" spc="-40" dirty="0">
                <a:latin typeface="Trebuchet MS"/>
                <a:cs typeface="Trebuchet MS"/>
              </a:rPr>
              <a:t>people </a:t>
            </a:r>
            <a:r>
              <a:rPr sz="1600" b="1" spc="-60" dirty="0">
                <a:latin typeface="Trebuchet MS"/>
                <a:cs typeface="Trebuchet MS"/>
              </a:rPr>
              <a:t>are </a:t>
            </a:r>
            <a:r>
              <a:rPr sz="1600" spc="-80" dirty="0">
                <a:latin typeface="Trebuchet MS"/>
                <a:cs typeface="Trebuchet MS"/>
              </a:rPr>
              <a:t>very</a:t>
            </a:r>
            <a:r>
              <a:rPr sz="1600" spc="-175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busy.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600" spc="20" dirty="0">
                <a:latin typeface="Trebuchet MS"/>
                <a:cs typeface="Trebuchet MS"/>
              </a:rPr>
              <a:t>Dad </a:t>
            </a:r>
            <a:r>
              <a:rPr sz="1600" spc="10" dirty="0">
                <a:latin typeface="Trebuchet MS"/>
                <a:cs typeface="Trebuchet MS"/>
              </a:rPr>
              <a:t>and </a:t>
            </a:r>
            <a:r>
              <a:rPr sz="1600" spc="65" dirty="0">
                <a:latin typeface="Trebuchet MS"/>
                <a:cs typeface="Trebuchet MS"/>
              </a:rPr>
              <a:t>Mom</a:t>
            </a:r>
            <a:r>
              <a:rPr sz="1600" spc="-325" dirty="0">
                <a:latin typeface="Trebuchet MS"/>
                <a:cs typeface="Trebuchet MS"/>
              </a:rPr>
              <a:t> </a:t>
            </a:r>
            <a:r>
              <a:rPr sz="1600" b="1" spc="-60" dirty="0">
                <a:latin typeface="Trebuchet MS"/>
                <a:cs typeface="Trebuchet MS"/>
              </a:rPr>
              <a:t>are 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spc="-95" dirty="0">
                <a:latin typeface="Trebuchet MS"/>
                <a:cs typeface="Trebuchet MS"/>
              </a:rPr>
              <a:t>the kitchen.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6220" y="3663670"/>
            <a:ext cx="267906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0" dirty="0">
                <a:latin typeface="Trebuchet MS"/>
                <a:cs typeface="Trebuchet MS"/>
              </a:rPr>
              <a:t>The </a:t>
            </a:r>
            <a:r>
              <a:rPr sz="1700" spc="-50" dirty="0">
                <a:latin typeface="Trebuchet MS"/>
                <a:cs typeface="Trebuchet MS"/>
              </a:rPr>
              <a:t>camel </a:t>
            </a:r>
            <a:r>
              <a:rPr sz="1700" b="1" spc="-70" dirty="0">
                <a:latin typeface="Trebuchet MS"/>
                <a:cs typeface="Trebuchet MS"/>
              </a:rPr>
              <a:t>is </a:t>
            </a:r>
            <a:r>
              <a:rPr sz="1700" spc="50" dirty="0">
                <a:latin typeface="Trebuchet MS"/>
                <a:cs typeface="Trebuchet MS"/>
              </a:rPr>
              <a:t>a </a:t>
            </a:r>
            <a:r>
              <a:rPr sz="1700" spc="-65" dirty="0">
                <a:latin typeface="Trebuchet MS"/>
                <a:cs typeface="Trebuchet MS"/>
              </a:rPr>
              <a:t>desert</a:t>
            </a:r>
            <a:r>
              <a:rPr sz="1700" spc="-275" dirty="0">
                <a:latin typeface="Trebuchet MS"/>
                <a:cs typeface="Trebuchet MS"/>
              </a:rPr>
              <a:t> </a:t>
            </a:r>
            <a:r>
              <a:rPr sz="1700" spc="-60" dirty="0">
                <a:latin typeface="Trebuchet MS"/>
                <a:cs typeface="Trebuchet MS"/>
              </a:rPr>
              <a:t>animal.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41882" y="5477230"/>
            <a:ext cx="216598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20" dirty="0">
                <a:latin typeface="Trebuchet MS"/>
                <a:cs typeface="Trebuchet MS"/>
              </a:rPr>
              <a:t>Lambs </a:t>
            </a:r>
            <a:r>
              <a:rPr sz="1700" b="1" spc="-65" dirty="0">
                <a:latin typeface="Trebuchet MS"/>
                <a:cs typeface="Trebuchet MS"/>
              </a:rPr>
              <a:t>are </a:t>
            </a:r>
            <a:r>
              <a:rPr sz="1700" spc="-10" dirty="0">
                <a:latin typeface="Trebuchet MS"/>
                <a:cs typeface="Trebuchet MS"/>
              </a:rPr>
              <a:t>baby</a:t>
            </a:r>
            <a:r>
              <a:rPr sz="1700" spc="-215" dirty="0">
                <a:latin typeface="Trebuchet MS"/>
                <a:cs typeface="Trebuchet MS"/>
              </a:rPr>
              <a:t> </a:t>
            </a:r>
            <a:r>
              <a:rPr sz="1700" spc="-40" dirty="0">
                <a:latin typeface="Trebuchet MS"/>
                <a:cs typeface="Trebuchet MS"/>
              </a:rPr>
              <a:t>sheep.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53979" y="3670655"/>
            <a:ext cx="183515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45" dirty="0">
                <a:latin typeface="Trebuchet MS"/>
                <a:cs typeface="Trebuchet MS"/>
              </a:rPr>
              <a:t>Vegetables </a:t>
            </a:r>
            <a:r>
              <a:rPr sz="1700" spc="10" dirty="0">
                <a:latin typeface="Trebuchet MS"/>
                <a:cs typeface="Trebuchet MS"/>
              </a:rPr>
              <a:t>and</a:t>
            </a:r>
            <a:r>
              <a:rPr sz="1700" spc="-195" dirty="0">
                <a:latin typeface="Trebuchet MS"/>
                <a:cs typeface="Trebuchet MS"/>
              </a:rPr>
              <a:t> </a:t>
            </a:r>
            <a:r>
              <a:rPr sz="1700" spc="-140" dirty="0">
                <a:latin typeface="Trebuchet MS"/>
                <a:cs typeface="Trebuchet MS"/>
              </a:rPr>
              <a:t>fruit</a:t>
            </a:r>
            <a:endParaRPr sz="1700">
              <a:latin typeface="Trebuchet MS"/>
              <a:cs typeface="Trebuchet MS"/>
            </a:endParaRPr>
          </a:p>
          <a:p>
            <a:pPr marL="99695">
              <a:lnSpc>
                <a:spcPct val="100000"/>
              </a:lnSpc>
            </a:pPr>
            <a:r>
              <a:rPr sz="1700" b="1" spc="-65" dirty="0">
                <a:latin typeface="Trebuchet MS"/>
                <a:cs typeface="Trebuchet MS"/>
              </a:rPr>
              <a:t>are </a:t>
            </a:r>
            <a:r>
              <a:rPr sz="1700" spc="-70" dirty="0">
                <a:latin typeface="Trebuchet MS"/>
                <a:cs typeface="Trebuchet MS"/>
              </a:rPr>
              <a:t>healthy</a:t>
            </a:r>
            <a:r>
              <a:rPr sz="1700" spc="-160" dirty="0">
                <a:latin typeface="Trebuchet MS"/>
                <a:cs typeface="Trebuchet MS"/>
              </a:rPr>
              <a:t> </a:t>
            </a:r>
            <a:r>
              <a:rPr sz="1700" spc="-55" dirty="0">
                <a:latin typeface="Trebuchet MS"/>
                <a:cs typeface="Trebuchet MS"/>
              </a:rPr>
              <a:t>foods.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708118" y="5567895"/>
            <a:ext cx="173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75" dirty="0">
                <a:solidFill>
                  <a:srgbClr val="00ADEF"/>
                </a:solidFill>
                <a:latin typeface="Trebuchet MS"/>
                <a:cs typeface="Trebuchet MS"/>
              </a:rPr>
              <a:t>is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942689" y="5664822"/>
            <a:ext cx="470534" cy="36068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64769" marR="5080" indent="-52705">
              <a:lnSpc>
                <a:spcPts val="1200"/>
              </a:lnSpc>
              <a:spcBef>
                <a:spcPts val="340"/>
              </a:spcBef>
            </a:pPr>
            <a:r>
              <a:rPr sz="1200" spc="-95" dirty="0">
                <a:solidFill>
                  <a:srgbClr val="00ADEF"/>
                </a:solidFill>
                <a:latin typeface="Trebuchet MS"/>
                <a:cs typeface="Trebuchet MS"/>
              </a:rPr>
              <a:t>Singular  </a:t>
            </a:r>
            <a:r>
              <a:rPr sz="1200" spc="-85" dirty="0">
                <a:solidFill>
                  <a:srgbClr val="00ADEF"/>
                </a:solidFill>
                <a:latin typeface="Trebuchet MS"/>
                <a:cs typeface="Trebuchet MS"/>
              </a:rPr>
              <a:t>nouns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28348" y="5590120"/>
            <a:ext cx="992505" cy="4356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209">
              <a:lnSpc>
                <a:spcPts val="1975"/>
              </a:lnSpc>
              <a:spcBef>
                <a:spcPts val="100"/>
              </a:spcBef>
              <a:tabLst>
                <a:tab pos="652780" algn="l"/>
              </a:tabLst>
            </a:pPr>
            <a:r>
              <a:rPr sz="1200" spc="-120" dirty="0">
                <a:solidFill>
                  <a:srgbClr val="00ADEF"/>
                </a:solidFill>
                <a:latin typeface="Trebuchet MS"/>
                <a:cs typeface="Trebuchet MS"/>
              </a:rPr>
              <a:t>Plural	</a:t>
            </a:r>
            <a:r>
              <a:rPr sz="1800" b="1" spc="-55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r>
              <a:rPr sz="1800" b="1" spc="-8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r>
              <a:rPr sz="1800" b="1" spc="-70" dirty="0">
                <a:solidFill>
                  <a:srgbClr val="00ADEF"/>
                </a:solidFill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ts val="1255"/>
              </a:lnSpc>
            </a:pPr>
            <a:r>
              <a:rPr sz="1200" spc="-85" dirty="0">
                <a:solidFill>
                  <a:srgbClr val="00ADEF"/>
                </a:solidFill>
                <a:latin typeface="Trebuchet MS"/>
                <a:cs typeface="Trebuchet MS"/>
              </a:rPr>
              <a:t>nouns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4476" y="2021204"/>
            <a:ext cx="3855718" cy="1542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14495" y="1532255"/>
            <a:ext cx="1959610" cy="19234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39750" y="4490720"/>
            <a:ext cx="4914900" cy="2889250"/>
            <a:chOff x="539750" y="4490720"/>
            <a:chExt cx="4914900" cy="2889250"/>
          </a:xfrm>
        </p:grpSpPr>
        <p:sp>
          <p:nvSpPr>
            <p:cNvPr id="5" name="object 5"/>
            <p:cNvSpPr/>
            <p:nvPr/>
          </p:nvSpPr>
          <p:spPr>
            <a:xfrm>
              <a:off x="539750" y="4490720"/>
              <a:ext cx="4914900" cy="2889250"/>
            </a:xfrm>
            <a:custGeom>
              <a:avLst/>
              <a:gdLst/>
              <a:ahLst/>
              <a:cxnLst/>
              <a:rect l="l" t="t" r="r" b="b"/>
              <a:pathLst>
                <a:path w="4914900" h="2889250">
                  <a:moveTo>
                    <a:pt x="4914900" y="2889250"/>
                  </a:moveTo>
                  <a:lnTo>
                    <a:pt x="0" y="2889250"/>
                  </a:lnTo>
                  <a:lnTo>
                    <a:pt x="0" y="0"/>
                  </a:lnTo>
                  <a:lnTo>
                    <a:pt x="4914900" y="0"/>
                  </a:lnTo>
                  <a:lnTo>
                    <a:pt x="4914900" y="2889250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970787" y="4490720"/>
              <a:ext cx="1483995" cy="136525"/>
            </a:xfrm>
            <a:custGeom>
              <a:avLst/>
              <a:gdLst/>
              <a:ahLst/>
              <a:cxnLst/>
              <a:rect l="l" t="t" r="r" b="b"/>
              <a:pathLst>
                <a:path w="1483995" h="136525">
                  <a:moveTo>
                    <a:pt x="1268108" y="136515"/>
                  </a:moveTo>
                  <a:lnTo>
                    <a:pt x="1194116" y="136140"/>
                  </a:lnTo>
                  <a:lnTo>
                    <a:pt x="1120952" y="135024"/>
                  </a:lnTo>
                  <a:lnTo>
                    <a:pt x="1048685" y="133184"/>
                  </a:lnTo>
                  <a:lnTo>
                    <a:pt x="977381" y="130635"/>
                  </a:lnTo>
                  <a:lnTo>
                    <a:pt x="907109" y="127393"/>
                  </a:lnTo>
                  <a:lnTo>
                    <a:pt x="837937" y="123473"/>
                  </a:lnTo>
                  <a:lnTo>
                    <a:pt x="769930" y="118892"/>
                  </a:lnTo>
                  <a:lnTo>
                    <a:pt x="703158" y="113664"/>
                  </a:lnTo>
                  <a:lnTo>
                    <a:pt x="637687" y="107805"/>
                  </a:lnTo>
                  <a:lnTo>
                    <a:pt x="573585" y="101332"/>
                  </a:lnTo>
                  <a:lnTo>
                    <a:pt x="510920" y="94259"/>
                  </a:lnTo>
                  <a:lnTo>
                    <a:pt x="449759" y="86602"/>
                  </a:lnTo>
                  <a:lnTo>
                    <a:pt x="390169" y="78378"/>
                  </a:lnTo>
                  <a:lnTo>
                    <a:pt x="332219" y="69601"/>
                  </a:lnTo>
                  <a:lnTo>
                    <a:pt x="275975" y="60288"/>
                  </a:lnTo>
                  <a:lnTo>
                    <a:pt x="221505" y="50453"/>
                  </a:lnTo>
                  <a:lnTo>
                    <a:pt x="168877" y="40113"/>
                  </a:lnTo>
                  <a:lnTo>
                    <a:pt x="118158" y="29284"/>
                  </a:lnTo>
                  <a:lnTo>
                    <a:pt x="69415" y="17980"/>
                  </a:lnTo>
                  <a:lnTo>
                    <a:pt x="22717" y="6218"/>
                  </a:lnTo>
                  <a:lnTo>
                    <a:pt x="0" y="0"/>
                  </a:lnTo>
                  <a:lnTo>
                    <a:pt x="1483862" y="133278"/>
                  </a:lnTo>
                  <a:lnTo>
                    <a:pt x="1415263" y="135024"/>
                  </a:lnTo>
                  <a:lnTo>
                    <a:pt x="1342100" y="136140"/>
                  </a:lnTo>
                  <a:lnTo>
                    <a:pt x="1268108" y="1365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60022" y="7470171"/>
            <a:ext cx="5949950" cy="1350645"/>
            <a:chOff x="360022" y="7470171"/>
            <a:chExt cx="5949950" cy="1350645"/>
          </a:xfrm>
        </p:grpSpPr>
        <p:sp>
          <p:nvSpPr>
            <p:cNvPr id="8" name="object 8"/>
            <p:cNvSpPr/>
            <p:nvPr/>
          </p:nvSpPr>
          <p:spPr>
            <a:xfrm>
              <a:off x="569836" y="7735574"/>
              <a:ext cx="5739678" cy="108508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21502" y="7758756"/>
              <a:ext cx="5636895" cy="1038860"/>
            </a:xfrm>
            <a:custGeom>
              <a:avLst/>
              <a:gdLst/>
              <a:ahLst/>
              <a:cxnLst/>
              <a:rect l="l" t="t" r="r" b="b"/>
              <a:pathLst>
                <a:path w="5636895" h="1038859">
                  <a:moveTo>
                    <a:pt x="468378" y="19050"/>
                  </a:moveTo>
                  <a:lnTo>
                    <a:pt x="166714" y="19050"/>
                  </a:lnTo>
                  <a:lnTo>
                    <a:pt x="202684" y="16510"/>
                  </a:lnTo>
                  <a:lnTo>
                    <a:pt x="289513" y="3810"/>
                  </a:lnTo>
                  <a:lnTo>
                    <a:pt x="325486" y="0"/>
                  </a:lnTo>
                  <a:lnTo>
                    <a:pt x="358974" y="3810"/>
                  </a:lnTo>
                  <a:lnTo>
                    <a:pt x="434886" y="16510"/>
                  </a:lnTo>
                  <a:lnTo>
                    <a:pt x="468378" y="19050"/>
                  </a:lnTo>
                  <a:close/>
                </a:path>
                <a:path w="5636895" h="1038859">
                  <a:moveTo>
                    <a:pt x="762098" y="19050"/>
                  </a:moveTo>
                  <a:lnTo>
                    <a:pt x="468378" y="19050"/>
                  </a:lnTo>
                  <a:lnTo>
                    <a:pt x="503106" y="16510"/>
                  </a:lnTo>
                  <a:lnTo>
                    <a:pt x="584474" y="3810"/>
                  </a:lnTo>
                  <a:lnTo>
                    <a:pt x="619206" y="0"/>
                  </a:lnTo>
                  <a:lnTo>
                    <a:pt x="652698" y="3810"/>
                  </a:lnTo>
                  <a:lnTo>
                    <a:pt x="728610" y="16510"/>
                  </a:lnTo>
                  <a:lnTo>
                    <a:pt x="762098" y="19050"/>
                  </a:lnTo>
                  <a:close/>
                </a:path>
                <a:path w="5636895" h="1038859">
                  <a:moveTo>
                    <a:pt x="1071705" y="19050"/>
                  </a:moveTo>
                  <a:lnTo>
                    <a:pt x="762098" y="19050"/>
                  </a:lnTo>
                  <a:lnTo>
                    <a:pt x="795590" y="16510"/>
                  </a:lnTo>
                  <a:lnTo>
                    <a:pt x="871503" y="3810"/>
                  </a:lnTo>
                  <a:lnTo>
                    <a:pt x="904991" y="0"/>
                  </a:lnTo>
                  <a:lnTo>
                    <a:pt x="942204" y="3810"/>
                  </a:lnTo>
                  <a:lnTo>
                    <a:pt x="1034492" y="16510"/>
                  </a:lnTo>
                  <a:lnTo>
                    <a:pt x="1071705" y="19050"/>
                  </a:lnTo>
                  <a:close/>
                </a:path>
                <a:path w="5636895" h="1038859">
                  <a:moveTo>
                    <a:pt x="1357490" y="19050"/>
                  </a:moveTo>
                  <a:lnTo>
                    <a:pt x="1071705" y="19050"/>
                  </a:lnTo>
                  <a:lnTo>
                    <a:pt x="1105193" y="16510"/>
                  </a:lnTo>
                  <a:lnTo>
                    <a:pt x="1181106" y="3810"/>
                  </a:lnTo>
                  <a:lnTo>
                    <a:pt x="1214598" y="0"/>
                  </a:lnTo>
                  <a:lnTo>
                    <a:pt x="1248089" y="3810"/>
                  </a:lnTo>
                  <a:lnTo>
                    <a:pt x="1323999" y="16510"/>
                  </a:lnTo>
                  <a:lnTo>
                    <a:pt x="1357490" y="19050"/>
                  </a:lnTo>
                  <a:close/>
                </a:path>
                <a:path w="5636895" h="1038859">
                  <a:moveTo>
                    <a:pt x="1659153" y="19050"/>
                  </a:moveTo>
                  <a:lnTo>
                    <a:pt x="1357490" y="19050"/>
                  </a:lnTo>
                  <a:lnTo>
                    <a:pt x="1392222" y="16510"/>
                  </a:lnTo>
                  <a:lnTo>
                    <a:pt x="1473590" y="3810"/>
                  </a:lnTo>
                  <a:lnTo>
                    <a:pt x="1508318" y="0"/>
                  </a:lnTo>
                  <a:lnTo>
                    <a:pt x="1543050" y="3810"/>
                  </a:lnTo>
                  <a:lnTo>
                    <a:pt x="1624421" y="16510"/>
                  </a:lnTo>
                  <a:lnTo>
                    <a:pt x="1659153" y="19050"/>
                  </a:lnTo>
                  <a:close/>
                </a:path>
                <a:path w="5636895" h="1038859">
                  <a:moveTo>
                    <a:pt x="1960817" y="19050"/>
                  </a:moveTo>
                  <a:lnTo>
                    <a:pt x="1659153" y="19050"/>
                  </a:lnTo>
                  <a:lnTo>
                    <a:pt x="1693882" y="16510"/>
                  </a:lnTo>
                  <a:lnTo>
                    <a:pt x="1775253" y="3810"/>
                  </a:lnTo>
                  <a:lnTo>
                    <a:pt x="1809982" y="0"/>
                  </a:lnTo>
                  <a:lnTo>
                    <a:pt x="1844714" y="3810"/>
                  </a:lnTo>
                  <a:lnTo>
                    <a:pt x="1926085" y="16510"/>
                  </a:lnTo>
                  <a:lnTo>
                    <a:pt x="1960817" y="19050"/>
                  </a:lnTo>
                  <a:close/>
                </a:path>
                <a:path w="5636895" h="1038859">
                  <a:moveTo>
                    <a:pt x="2262481" y="19050"/>
                  </a:moveTo>
                  <a:lnTo>
                    <a:pt x="1960817" y="19050"/>
                  </a:lnTo>
                  <a:lnTo>
                    <a:pt x="1995549" y="16510"/>
                  </a:lnTo>
                  <a:lnTo>
                    <a:pt x="2076917" y="3810"/>
                  </a:lnTo>
                  <a:lnTo>
                    <a:pt x="2111645" y="0"/>
                  </a:lnTo>
                  <a:lnTo>
                    <a:pt x="2146377" y="3810"/>
                  </a:lnTo>
                  <a:lnTo>
                    <a:pt x="2227749" y="16510"/>
                  </a:lnTo>
                  <a:lnTo>
                    <a:pt x="2262481" y="19050"/>
                  </a:lnTo>
                  <a:close/>
                </a:path>
                <a:path w="5636895" h="1038859">
                  <a:moveTo>
                    <a:pt x="2556208" y="19050"/>
                  </a:moveTo>
                  <a:lnTo>
                    <a:pt x="2262481" y="19050"/>
                  </a:lnTo>
                  <a:lnTo>
                    <a:pt x="2297213" y="16510"/>
                  </a:lnTo>
                  <a:lnTo>
                    <a:pt x="2378581" y="3810"/>
                  </a:lnTo>
                  <a:lnTo>
                    <a:pt x="2413309" y="0"/>
                  </a:lnTo>
                  <a:lnTo>
                    <a:pt x="2446801" y="3810"/>
                  </a:lnTo>
                  <a:lnTo>
                    <a:pt x="2522716" y="16510"/>
                  </a:lnTo>
                  <a:lnTo>
                    <a:pt x="2556208" y="19050"/>
                  </a:lnTo>
                  <a:close/>
                </a:path>
                <a:path w="5636895" h="1038859">
                  <a:moveTo>
                    <a:pt x="2857872" y="19050"/>
                  </a:moveTo>
                  <a:lnTo>
                    <a:pt x="2556208" y="19050"/>
                  </a:lnTo>
                  <a:lnTo>
                    <a:pt x="2590936" y="16510"/>
                  </a:lnTo>
                  <a:lnTo>
                    <a:pt x="2672304" y="3810"/>
                  </a:lnTo>
                  <a:lnTo>
                    <a:pt x="2707037" y="0"/>
                  </a:lnTo>
                  <a:lnTo>
                    <a:pt x="2741769" y="3810"/>
                  </a:lnTo>
                  <a:lnTo>
                    <a:pt x="2823140" y="16510"/>
                  </a:lnTo>
                  <a:lnTo>
                    <a:pt x="2857872" y="19050"/>
                  </a:lnTo>
                  <a:close/>
                </a:path>
                <a:path w="5636895" h="1038859">
                  <a:moveTo>
                    <a:pt x="3159528" y="19050"/>
                  </a:moveTo>
                  <a:lnTo>
                    <a:pt x="2857872" y="19050"/>
                  </a:lnTo>
                  <a:lnTo>
                    <a:pt x="2892600" y="16510"/>
                  </a:lnTo>
                  <a:lnTo>
                    <a:pt x="2973968" y="3810"/>
                  </a:lnTo>
                  <a:lnTo>
                    <a:pt x="3008700" y="0"/>
                  </a:lnTo>
                  <a:lnTo>
                    <a:pt x="3043432" y="3810"/>
                  </a:lnTo>
                  <a:lnTo>
                    <a:pt x="3124800" y="16510"/>
                  </a:lnTo>
                  <a:lnTo>
                    <a:pt x="3159528" y="19050"/>
                  </a:lnTo>
                  <a:close/>
                </a:path>
                <a:path w="5636895" h="1038859">
                  <a:moveTo>
                    <a:pt x="3453256" y="19050"/>
                  </a:moveTo>
                  <a:lnTo>
                    <a:pt x="3159528" y="19050"/>
                  </a:lnTo>
                  <a:lnTo>
                    <a:pt x="3193021" y="16510"/>
                  </a:lnTo>
                  <a:lnTo>
                    <a:pt x="3268936" y="3810"/>
                  </a:lnTo>
                  <a:lnTo>
                    <a:pt x="3302428" y="0"/>
                  </a:lnTo>
                  <a:lnTo>
                    <a:pt x="3337157" y="3810"/>
                  </a:lnTo>
                  <a:lnTo>
                    <a:pt x="3418527" y="16510"/>
                  </a:lnTo>
                  <a:lnTo>
                    <a:pt x="3453256" y="19050"/>
                  </a:lnTo>
                  <a:close/>
                </a:path>
                <a:path w="5636895" h="1038859">
                  <a:moveTo>
                    <a:pt x="3762856" y="19050"/>
                  </a:moveTo>
                  <a:lnTo>
                    <a:pt x="3453256" y="19050"/>
                  </a:lnTo>
                  <a:lnTo>
                    <a:pt x="3487988" y="16510"/>
                  </a:lnTo>
                  <a:lnTo>
                    <a:pt x="3569359" y="3810"/>
                  </a:lnTo>
                  <a:lnTo>
                    <a:pt x="3604092" y="0"/>
                  </a:lnTo>
                  <a:lnTo>
                    <a:pt x="3640061" y="3810"/>
                  </a:lnTo>
                  <a:lnTo>
                    <a:pt x="3726887" y="16510"/>
                  </a:lnTo>
                  <a:lnTo>
                    <a:pt x="3762856" y="19050"/>
                  </a:lnTo>
                  <a:close/>
                </a:path>
                <a:path w="5636895" h="1038859">
                  <a:moveTo>
                    <a:pt x="4056583" y="19050"/>
                  </a:moveTo>
                  <a:lnTo>
                    <a:pt x="3762856" y="19050"/>
                  </a:lnTo>
                  <a:lnTo>
                    <a:pt x="3795108" y="16510"/>
                  </a:lnTo>
                  <a:lnTo>
                    <a:pt x="3865564" y="3810"/>
                  </a:lnTo>
                  <a:lnTo>
                    <a:pt x="3897812" y="0"/>
                  </a:lnTo>
                  <a:lnTo>
                    <a:pt x="3933784" y="3810"/>
                  </a:lnTo>
                  <a:lnTo>
                    <a:pt x="4020611" y="16510"/>
                  </a:lnTo>
                  <a:lnTo>
                    <a:pt x="4056583" y="19050"/>
                  </a:lnTo>
                  <a:close/>
                </a:path>
                <a:path w="5636895" h="1038859">
                  <a:moveTo>
                    <a:pt x="4350311" y="19050"/>
                  </a:moveTo>
                  <a:lnTo>
                    <a:pt x="4056583" y="19050"/>
                  </a:lnTo>
                  <a:lnTo>
                    <a:pt x="4090076" y="16510"/>
                  </a:lnTo>
                  <a:lnTo>
                    <a:pt x="4165991" y="3810"/>
                  </a:lnTo>
                  <a:lnTo>
                    <a:pt x="4199483" y="0"/>
                  </a:lnTo>
                  <a:lnTo>
                    <a:pt x="4234211" y="3810"/>
                  </a:lnTo>
                  <a:lnTo>
                    <a:pt x="4315579" y="16510"/>
                  </a:lnTo>
                  <a:lnTo>
                    <a:pt x="4350311" y="19050"/>
                  </a:lnTo>
                  <a:close/>
                </a:path>
                <a:path w="5636895" h="1038859">
                  <a:moveTo>
                    <a:pt x="4961574" y="19050"/>
                  </a:moveTo>
                  <a:lnTo>
                    <a:pt x="4350311" y="19050"/>
                  </a:lnTo>
                  <a:lnTo>
                    <a:pt x="4385042" y="16510"/>
                  </a:lnTo>
                  <a:lnTo>
                    <a:pt x="4466408" y="3810"/>
                  </a:lnTo>
                  <a:lnTo>
                    <a:pt x="4501139" y="0"/>
                  </a:lnTo>
                  <a:lnTo>
                    <a:pt x="4537112" y="2540"/>
                  </a:lnTo>
                  <a:lnTo>
                    <a:pt x="4623942" y="11430"/>
                  </a:lnTo>
                  <a:lnTo>
                    <a:pt x="4659911" y="12700"/>
                  </a:lnTo>
                  <a:lnTo>
                    <a:pt x="4899554" y="12700"/>
                  </a:lnTo>
                  <a:lnTo>
                    <a:pt x="4925602" y="16510"/>
                  </a:lnTo>
                  <a:lnTo>
                    <a:pt x="4961574" y="19050"/>
                  </a:lnTo>
                  <a:close/>
                </a:path>
                <a:path w="5636895" h="1038859">
                  <a:moveTo>
                    <a:pt x="4899554" y="12700"/>
                  </a:moveTo>
                  <a:lnTo>
                    <a:pt x="4659911" y="12700"/>
                  </a:lnTo>
                  <a:lnTo>
                    <a:pt x="4693403" y="11430"/>
                  </a:lnTo>
                  <a:lnTo>
                    <a:pt x="4769315" y="2540"/>
                  </a:lnTo>
                  <a:lnTo>
                    <a:pt x="4802803" y="0"/>
                  </a:lnTo>
                  <a:lnTo>
                    <a:pt x="4838775" y="3810"/>
                  </a:lnTo>
                  <a:lnTo>
                    <a:pt x="4899554" y="12700"/>
                  </a:lnTo>
                  <a:close/>
                </a:path>
                <a:path w="5636895" h="1038859">
                  <a:moveTo>
                    <a:pt x="5263238" y="19050"/>
                  </a:moveTo>
                  <a:lnTo>
                    <a:pt x="4961574" y="19050"/>
                  </a:lnTo>
                  <a:lnTo>
                    <a:pt x="4996307" y="16510"/>
                  </a:lnTo>
                  <a:lnTo>
                    <a:pt x="5077678" y="3810"/>
                  </a:lnTo>
                  <a:lnTo>
                    <a:pt x="5112410" y="0"/>
                  </a:lnTo>
                  <a:lnTo>
                    <a:pt x="5147139" y="3810"/>
                  </a:lnTo>
                  <a:lnTo>
                    <a:pt x="5228509" y="16510"/>
                  </a:lnTo>
                  <a:lnTo>
                    <a:pt x="5263238" y="19050"/>
                  </a:lnTo>
                  <a:close/>
                </a:path>
                <a:path w="5636895" h="1038859">
                  <a:moveTo>
                    <a:pt x="5601558" y="13970"/>
                  </a:moveTo>
                  <a:lnTo>
                    <a:pt x="5549903" y="13970"/>
                  </a:lnTo>
                  <a:lnTo>
                    <a:pt x="5598746" y="12700"/>
                  </a:lnTo>
                  <a:lnTo>
                    <a:pt x="5601558" y="13970"/>
                  </a:lnTo>
                  <a:close/>
                </a:path>
                <a:path w="5636895" h="1038859">
                  <a:moveTo>
                    <a:pt x="5601706" y="14037"/>
                  </a:moveTo>
                  <a:lnTo>
                    <a:pt x="5601558" y="13970"/>
                  </a:lnTo>
                  <a:lnTo>
                    <a:pt x="5601706" y="14037"/>
                  </a:lnTo>
                  <a:close/>
                </a:path>
                <a:path w="5636895" h="1038859">
                  <a:moveTo>
                    <a:pt x="5628906" y="59690"/>
                  </a:moveTo>
                  <a:lnTo>
                    <a:pt x="5636023" y="44450"/>
                  </a:lnTo>
                  <a:lnTo>
                    <a:pt x="5635484" y="44450"/>
                  </a:lnTo>
                  <a:lnTo>
                    <a:pt x="5610470" y="21590"/>
                  </a:lnTo>
                  <a:lnTo>
                    <a:pt x="5607450" y="19050"/>
                  </a:lnTo>
                  <a:lnTo>
                    <a:pt x="5601706" y="14037"/>
                  </a:lnTo>
                  <a:lnTo>
                    <a:pt x="5612804" y="19050"/>
                  </a:lnTo>
                  <a:lnTo>
                    <a:pt x="5624821" y="25400"/>
                  </a:lnTo>
                  <a:lnTo>
                    <a:pt x="5633200" y="34290"/>
                  </a:lnTo>
                  <a:lnTo>
                    <a:pt x="5636348" y="44450"/>
                  </a:lnTo>
                  <a:lnTo>
                    <a:pt x="5628906" y="59690"/>
                  </a:lnTo>
                  <a:close/>
                </a:path>
                <a:path w="5636895" h="1038859">
                  <a:moveTo>
                    <a:pt x="1799" y="994534"/>
                  </a:moveTo>
                  <a:lnTo>
                    <a:pt x="1660" y="994410"/>
                  </a:lnTo>
                  <a:lnTo>
                    <a:pt x="7442" y="982980"/>
                  </a:lnTo>
                  <a:lnTo>
                    <a:pt x="1799" y="994534"/>
                  </a:lnTo>
                  <a:close/>
                </a:path>
                <a:path w="5636895" h="1038859">
                  <a:moveTo>
                    <a:pt x="73515" y="1023620"/>
                  </a:moveTo>
                  <a:lnTo>
                    <a:pt x="20777" y="1019810"/>
                  </a:lnTo>
                  <a:lnTo>
                    <a:pt x="0" y="998220"/>
                  </a:lnTo>
                  <a:lnTo>
                    <a:pt x="1799" y="994534"/>
                  </a:lnTo>
                  <a:lnTo>
                    <a:pt x="25921" y="1016000"/>
                  </a:lnTo>
                  <a:lnTo>
                    <a:pt x="29854" y="1019810"/>
                  </a:lnTo>
                  <a:lnTo>
                    <a:pt x="73515" y="1023620"/>
                  </a:lnTo>
                  <a:close/>
                </a:path>
                <a:path w="5636895" h="1038859">
                  <a:moveTo>
                    <a:pt x="3175408" y="1033780"/>
                  </a:moveTo>
                  <a:lnTo>
                    <a:pt x="3140679" y="1029970"/>
                  </a:lnTo>
                  <a:lnTo>
                    <a:pt x="3059309" y="1017270"/>
                  </a:lnTo>
                  <a:lnTo>
                    <a:pt x="3024580" y="1014730"/>
                  </a:lnTo>
                  <a:lnTo>
                    <a:pt x="4524955" y="1014730"/>
                  </a:lnTo>
                  <a:lnTo>
                    <a:pt x="4490227" y="1018540"/>
                  </a:lnTo>
                  <a:lnTo>
                    <a:pt x="4477708" y="1021080"/>
                  </a:lnTo>
                  <a:lnTo>
                    <a:pt x="3326243" y="1021080"/>
                  </a:lnTo>
                  <a:lnTo>
                    <a:pt x="3291511" y="1022350"/>
                  </a:lnTo>
                  <a:lnTo>
                    <a:pt x="3210140" y="1031240"/>
                  </a:lnTo>
                  <a:lnTo>
                    <a:pt x="3175408" y="1033780"/>
                  </a:lnTo>
                  <a:close/>
                </a:path>
                <a:path w="5636895" h="1038859">
                  <a:moveTo>
                    <a:pt x="4667847" y="1033780"/>
                  </a:moveTo>
                  <a:lnTo>
                    <a:pt x="4634359" y="1029970"/>
                  </a:lnTo>
                  <a:lnTo>
                    <a:pt x="4558447" y="1017270"/>
                  </a:lnTo>
                  <a:lnTo>
                    <a:pt x="4524955" y="1014730"/>
                  </a:lnTo>
                  <a:lnTo>
                    <a:pt x="4826618" y="1014730"/>
                  </a:lnTo>
                  <a:lnTo>
                    <a:pt x="4790649" y="1017270"/>
                  </a:lnTo>
                  <a:lnTo>
                    <a:pt x="4703820" y="1029970"/>
                  </a:lnTo>
                  <a:lnTo>
                    <a:pt x="4667847" y="1033780"/>
                  </a:lnTo>
                  <a:close/>
                </a:path>
                <a:path w="5636895" h="1038859">
                  <a:moveTo>
                    <a:pt x="4977454" y="1033780"/>
                  </a:moveTo>
                  <a:lnTo>
                    <a:pt x="4942722" y="1029970"/>
                  </a:lnTo>
                  <a:lnTo>
                    <a:pt x="4861350" y="1017270"/>
                  </a:lnTo>
                  <a:lnTo>
                    <a:pt x="4826618" y="1014730"/>
                  </a:lnTo>
                  <a:lnTo>
                    <a:pt x="5120346" y="1014730"/>
                  </a:lnTo>
                  <a:lnTo>
                    <a:pt x="5086855" y="1017270"/>
                  </a:lnTo>
                  <a:lnTo>
                    <a:pt x="5010945" y="1029970"/>
                  </a:lnTo>
                  <a:lnTo>
                    <a:pt x="4977454" y="1033780"/>
                  </a:lnTo>
                  <a:close/>
                </a:path>
                <a:path w="5636895" h="1038859">
                  <a:moveTo>
                    <a:pt x="5279117" y="1033780"/>
                  </a:moveTo>
                  <a:lnTo>
                    <a:pt x="5243145" y="1029970"/>
                  </a:lnTo>
                  <a:lnTo>
                    <a:pt x="5156318" y="1017270"/>
                  </a:lnTo>
                  <a:lnTo>
                    <a:pt x="5120346" y="1014730"/>
                  </a:lnTo>
                  <a:lnTo>
                    <a:pt x="5422010" y="1014730"/>
                  </a:lnTo>
                  <a:lnTo>
                    <a:pt x="5388519" y="1017270"/>
                  </a:lnTo>
                  <a:lnTo>
                    <a:pt x="5312609" y="1029970"/>
                  </a:lnTo>
                  <a:lnTo>
                    <a:pt x="5279117" y="1033780"/>
                  </a:lnTo>
                  <a:close/>
                </a:path>
                <a:path w="5636895" h="1038859">
                  <a:moveTo>
                    <a:pt x="5585664" y="1032510"/>
                  </a:moveTo>
                  <a:lnTo>
                    <a:pt x="5536009" y="1027430"/>
                  </a:lnTo>
                  <a:lnTo>
                    <a:pt x="5492352" y="1021080"/>
                  </a:lnTo>
                  <a:lnTo>
                    <a:pt x="5454438" y="1016000"/>
                  </a:lnTo>
                  <a:lnTo>
                    <a:pt x="5422010" y="1014730"/>
                  </a:lnTo>
                  <a:lnTo>
                    <a:pt x="5595366" y="1014730"/>
                  </a:lnTo>
                  <a:lnTo>
                    <a:pt x="5589910" y="1022350"/>
                  </a:lnTo>
                  <a:lnTo>
                    <a:pt x="5585664" y="1032510"/>
                  </a:lnTo>
                  <a:close/>
                </a:path>
                <a:path w="5636895" h="1038859">
                  <a:moveTo>
                    <a:pt x="500129" y="1038860"/>
                  </a:moveTo>
                  <a:lnTo>
                    <a:pt x="466637" y="1036320"/>
                  </a:lnTo>
                  <a:lnTo>
                    <a:pt x="390725" y="1023620"/>
                  </a:lnTo>
                  <a:lnTo>
                    <a:pt x="357237" y="1021080"/>
                  </a:lnTo>
                  <a:lnTo>
                    <a:pt x="658901" y="1021080"/>
                  </a:lnTo>
                  <a:lnTo>
                    <a:pt x="622929" y="1023620"/>
                  </a:lnTo>
                  <a:lnTo>
                    <a:pt x="536102" y="1036320"/>
                  </a:lnTo>
                  <a:lnTo>
                    <a:pt x="500129" y="1038860"/>
                  </a:lnTo>
                  <a:close/>
                </a:path>
                <a:path w="5636895" h="1038859">
                  <a:moveTo>
                    <a:pt x="793850" y="1038860"/>
                  </a:moveTo>
                  <a:lnTo>
                    <a:pt x="761602" y="1036320"/>
                  </a:lnTo>
                  <a:lnTo>
                    <a:pt x="691149" y="1023620"/>
                  </a:lnTo>
                  <a:lnTo>
                    <a:pt x="658901" y="1021080"/>
                  </a:lnTo>
                  <a:lnTo>
                    <a:pt x="952621" y="1021080"/>
                  </a:lnTo>
                  <a:lnTo>
                    <a:pt x="916652" y="1023620"/>
                  </a:lnTo>
                  <a:lnTo>
                    <a:pt x="829823" y="1036320"/>
                  </a:lnTo>
                  <a:lnTo>
                    <a:pt x="793850" y="1038860"/>
                  </a:lnTo>
                  <a:close/>
                </a:path>
                <a:path w="5636895" h="1038859">
                  <a:moveTo>
                    <a:pt x="1095521" y="1038860"/>
                  </a:moveTo>
                  <a:lnTo>
                    <a:pt x="1062029" y="1036320"/>
                  </a:lnTo>
                  <a:lnTo>
                    <a:pt x="986113" y="1023620"/>
                  </a:lnTo>
                  <a:lnTo>
                    <a:pt x="952621" y="1021080"/>
                  </a:lnTo>
                  <a:lnTo>
                    <a:pt x="1254292" y="1021080"/>
                  </a:lnTo>
                  <a:lnTo>
                    <a:pt x="1218319" y="1023620"/>
                  </a:lnTo>
                  <a:lnTo>
                    <a:pt x="1131490" y="1036320"/>
                  </a:lnTo>
                  <a:lnTo>
                    <a:pt x="1095521" y="1038860"/>
                  </a:lnTo>
                  <a:close/>
                </a:path>
                <a:path w="5636895" h="1038859">
                  <a:moveTo>
                    <a:pt x="1405120" y="1038860"/>
                  </a:moveTo>
                  <a:lnTo>
                    <a:pt x="1370388" y="1036320"/>
                  </a:lnTo>
                  <a:lnTo>
                    <a:pt x="1289020" y="1023620"/>
                  </a:lnTo>
                  <a:lnTo>
                    <a:pt x="1254292" y="1021080"/>
                  </a:lnTo>
                  <a:lnTo>
                    <a:pt x="1548013" y="1021080"/>
                  </a:lnTo>
                  <a:lnTo>
                    <a:pt x="1514522" y="1023620"/>
                  </a:lnTo>
                  <a:lnTo>
                    <a:pt x="1438612" y="1036320"/>
                  </a:lnTo>
                  <a:lnTo>
                    <a:pt x="1405120" y="1038860"/>
                  </a:lnTo>
                  <a:close/>
                </a:path>
                <a:path w="5636895" h="1038859">
                  <a:moveTo>
                    <a:pt x="1690905" y="1033780"/>
                  </a:moveTo>
                  <a:lnTo>
                    <a:pt x="1657417" y="1031240"/>
                  </a:lnTo>
                  <a:lnTo>
                    <a:pt x="1581505" y="1022350"/>
                  </a:lnTo>
                  <a:lnTo>
                    <a:pt x="1548013" y="1021080"/>
                  </a:lnTo>
                  <a:lnTo>
                    <a:pt x="1849676" y="1021080"/>
                  </a:lnTo>
                  <a:lnTo>
                    <a:pt x="1813704" y="1022350"/>
                  </a:lnTo>
                  <a:lnTo>
                    <a:pt x="1726877" y="1031240"/>
                  </a:lnTo>
                  <a:lnTo>
                    <a:pt x="1690905" y="1033780"/>
                  </a:lnTo>
                  <a:close/>
                </a:path>
                <a:path w="5636895" h="1038859">
                  <a:moveTo>
                    <a:pt x="2000512" y="1033780"/>
                  </a:moveTo>
                  <a:lnTo>
                    <a:pt x="1965780" y="1031240"/>
                  </a:lnTo>
                  <a:lnTo>
                    <a:pt x="1884408" y="1022350"/>
                  </a:lnTo>
                  <a:lnTo>
                    <a:pt x="1849676" y="1021080"/>
                  </a:lnTo>
                  <a:lnTo>
                    <a:pt x="2143404" y="1021080"/>
                  </a:lnTo>
                  <a:lnTo>
                    <a:pt x="2109912" y="1022350"/>
                  </a:lnTo>
                  <a:lnTo>
                    <a:pt x="2034000" y="1031240"/>
                  </a:lnTo>
                  <a:lnTo>
                    <a:pt x="2000512" y="1033780"/>
                  </a:lnTo>
                  <a:close/>
                </a:path>
                <a:path w="5636895" h="1038859">
                  <a:moveTo>
                    <a:pt x="2302176" y="1033780"/>
                  </a:moveTo>
                  <a:lnTo>
                    <a:pt x="2266203" y="1031240"/>
                  </a:lnTo>
                  <a:lnTo>
                    <a:pt x="2179376" y="1022350"/>
                  </a:lnTo>
                  <a:lnTo>
                    <a:pt x="2143404" y="1021080"/>
                  </a:lnTo>
                  <a:lnTo>
                    <a:pt x="2437124" y="1021080"/>
                  </a:lnTo>
                  <a:lnTo>
                    <a:pt x="2404876" y="1022350"/>
                  </a:lnTo>
                  <a:lnTo>
                    <a:pt x="2334423" y="1031240"/>
                  </a:lnTo>
                  <a:lnTo>
                    <a:pt x="2302176" y="1033780"/>
                  </a:lnTo>
                  <a:close/>
                </a:path>
                <a:path w="5636895" h="1038859">
                  <a:moveTo>
                    <a:pt x="2595896" y="1038860"/>
                  </a:moveTo>
                  <a:lnTo>
                    <a:pt x="2559927" y="1036320"/>
                  </a:lnTo>
                  <a:lnTo>
                    <a:pt x="2473097" y="1023620"/>
                  </a:lnTo>
                  <a:lnTo>
                    <a:pt x="2437124" y="1021080"/>
                  </a:lnTo>
                  <a:lnTo>
                    <a:pt x="2738788" y="1021080"/>
                  </a:lnTo>
                  <a:lnTo>
                    <a:pt x="2705300" y="1023620"/>
                  </a:lnTo>
                  <a:lnTo>
                    <a:pt x="2629388" y="1036320"/>
                  </a:lnTo>
                  <a:lnTo>
                    <a:pt x="2595896" y="1038860"/>
                  </a:lnTo>
                  <a:close/>
                </a:path>
                <a:path w="5636895" h="1038859">
                  <a:moveTo>
                    <a:pt x="2881688" y="1033780"/>
                  </a:moveTo>
                  <a:lnTo>
                    <a:pt x="2848195" y="1031240"/>
                  </a:lnTo>
                  <a:lnTo>
                    <a:pt x="2772280" y="1022350"/>
                  </a:lnTo>
                  <a:lnTo>
                    <a:pt x="2738788" y="1021080"/>
                  </a:lnTo>
                  <a:lnTo>
                    <a:pt x="2968314" y="1021080"/>
                  </a:lnTo>
                  <a:lnTo>
                    <a:pt x="2915175" y="1029970"/>
                  </a:lnTo>
                  <a:lnTo>
                    <a:pt x="2881688" y="1033780"/>
                  </a:lnTo>
                  <a:close/>
                </a:path>
                <a:path w="5636895" h="1038859">
                  <a:moveTo>
                    <a:pt x="3461199" y="1038860"/>
                  </a:moveTo>
                  <a:lnTo>
                    <a:pt x="3428947" y="1036320"/>
                  </a:lnTo>
                  <a:lnTo>
                    <a:pt x="3358491" y="1023620"/>
                  </a:lnTo>
                  <a:lnTo>
                    <a:pt x="3326243" y="1021080"/>
                  </a:lnTo>
                  <a:lnTo>
                    <a:pt x="3619964" y="1021080"/>
                  </a:lnTo>
                  <a:lnTo>
                    <a:pt x="3583995" y="1023620"/>
                  </a:lnTo>
                  <a:lnTo>
                    <a:pt x="3497168" y="1036320"/>
                  </a:lnTo>
                  <a:lnTo>
                    <a:pt x="3461199" y="1038860"/>
                  </a:lnTo>
                  <a:close/>
                </a:path>
                <a:path w="5636895" h="1038859">
                  <a:moveTo>
                    <a:pt x="3778735" y="1038860"/>
                  </a:moveTo>
                  <a:lnTo>
                    <a:pt x="3742763" y="1036320"/>
                  </a:lnTo>
                  <a:lnTo>
                    <a:pt x="3655936" y="1023620"/>
                  </a:lnTo>
                  <a:lnTo>
                    <a:pt x="3619964" y="1021080"/>
                  </a:lnTo>
                  <a:lnTo>
                    <a:pt x="3921627" y="1021080"/>
                  </a:lnTo>
                  <a:lnTo>
                    <a:pt x="3888139" y="1023620"/>
                  </a:lnTo>
                  <a:lnTo>
                    <a:pt x="3812227" y="1036320"/>
                  </a:lnTo>
                  <a:lnTo>
                    <a:pt x="3778735" y="1038860"/>
                  </a:lnTo>
                  <a:close/>
                </a:path>
                <a:path w="5636895" h="1038859">
                  <a:moveTo>
                    <a:pt x="4072463" y="1038860"/>
                  </a:moveTo>
                  <a:lnTo>
                    <a:pt x="4037731" y="1036320"/>
                  </a:lnTo>
                  <a:lnTo>
                    <a:pt x="3956359" y="1023620"/>
                  </a:lnTo>
                  <a:lnTo>
                    <a:pt x="3921627" y="1021080"/>
                  </a:lnTo>
                  <a:lnTo>
                    <a:pt x="4223298" y="1021080"/>
                  </a:lnTo>
                  <a:lnTo>
                    <a:pt x="4188566" y="1023620"/>
                  </a:lnTo>
                  <a:lnTo>
                    <a:pt x="4107195" y="1036320"/>
                  </a:lnTo>
                  <a:lnTo>
                    <a:pt x="4072463" y="1038860"/>
                  </a:lnTo>
                  <a:close/>
                </a:path>
                <a:path w="5636895" h="1038859">
                  <a:moveTo>
                    <a:pt x="4374126" y="1038860"/>
                  </a:moveTo>
                  <a:lnTo>
                    <a:pt x="4339394" y="1036320"/>
                  </a:lnTo>
                  <a:lnTo>
                    <a:pt x="4258026" y="1023620"/>
                  </a:lnTo>
                  <a:lnTo>
                    <a:pt x="4223298" y="1021080"/>
                  </a:lnTo>
                  <a:lnTo>
                    <a:pt x="4477708" y="1021080"/>
                  </a:lnTo>
                  <a:lnTo>
                    <a:pt x="4408859" y="1035050"/>
                  </a:lnTo>
                  <a:lnTo>
                    <a:pt x="4374126" y="1038860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23255" y="7758756"/>
              <a:ext cx="5634990" cy="1038860"/>
            </a:xfrm>
            <a:custGeom>
              <a:avLst/>
              <a:gdLst/>
              <a:ahLst/>
              <a:cxnLst/>
              <a:rect l="l" t="t" r="r" b="b"/>
              <a:pathLst>
                <a:path w="5634990" h="1038859">
                  <a:moveTo>
                    <a:pt x="466625" y="19050"/>
                  </a:moveTo>
                  <a:lnTo>
                    <a:pt x="164962" y="19050"/>
                  </a:lnTo>
                  <a:lnTo>
                    <a:pt x="200931" y="16510"/>
                  </a:lnTo>
                  <a:lnTo>
                    <a:pt x="287760" y="3810"/>
                  </a:lnTo>
                  <a:lnTo>
                    <a:pt x="323733" y="0"/>
                  </a:lnTo>
                  <a:lnTo>
                    <a:pt x="357221" y="3810"/>
                  </a:lnTo>
                  <a:lnTo>
                    <a:pt x="433133" y="16510"/>
                  </a:lnTo>
                  <a:lnTo>
                    <a:pt x="466625" y="19050"/>
                  </a:lnTo>
                  <a:close/>
                </a:path>
                <a:path w="5634990" h="1038859">
                  <a:moveTo>
                    <a:pt x="760346" y="19050"/>
                  </a:moveTo>
                  <a:lnTo>
                    <a:pt x="466625" y="19050"/>
                  </a:lnTo>
                  <a:lnTo>
                    <a:pt x="501353" y="16510"/>
                  </a:lnTo>
                  <a:lnTo>
                    <a:pt x="582721" y="3810"/>
                  </a:lnTo>
                  <a:lnTo>
                    <a:pt x="617453" y="0"/>
                  </a:lnTo>
                  <a:lnTo>
                    <a:pt x="650946" y="3810"/>
                  </a:lnTo>
                  <a:lnTo>
                    <a:pt x="726858" y="16510"/>
                  </a:lnTo>
                  <a:lnTo>
                    <a:pt x="760346" y="19050"/>
                  </a:lnTo>
                  <a:close/>
                </a:path>
                <a:path w="5634990" h="1038859">
                  <a:moveTo>
                    <a:pt x="1069953" y="19050"/>
                  </a:moveTo>
                  <a:lnTo>
                    <a:pt x="760346" y="19050"/>
                  </a:lnTo>
                  <a:lnTo>
                    <a:pt x="793838" y="16510"/>
                  </a:lnTo>
                  <a:lnTo>
                    <a:pt x="869750" y="3810"/>
                  </a:lnTo>
                  <a:lnTo>
                    <a:pt x="903238" y="0"/>
                  </a:lnTo>
                  <a:lnTo>
                    <a:pt x="940451" y="3810"/>
                  </a:lnTo>
                  <a:lnTo>
                    <a:pt x="1032739" y="16510"/>
                  </a:lnTo>
                  <a:lnTo>
                    <a:pt x="1069953" y="19050"/>
                  </a:lnTo>
                  <a:close/>
                </a:path>
                <a:path w="5634990" h="1038859">
                  <a:moveTo>
                    <a:pt x="1355737" y="19050"/>
                  </a:moveTo>
                  <a:lnTo>
                    <a:pt x="1069953" y="19050"/>
                  </a:lnTo>
                  <a:lnTo>
                    <a:pt x="1103441" y="16510"/>
                  </a:lnTo>
                  <a:lnTo>
                    <a:pt x="1179353" y="3810"/>
                  </a:lnTo>
                  <a:lnTo>
                    <a:pt x="1212845" y="0"/>
                  </a:lnTo>
                  <a:lnTo>
                    <a:pt x="1246336" y="3810"/>
                  </a:lnTo>
                  <a:lnTo>
                    <a:pt x="1322246" y="16510"/>
                  </a:lnTo>
                  <a:lnTo>
                    <a:pt x="1355737" y="19050"/>
                  </a:lnTo>
                  <a:close/>
                </a:path>
                <a:path w="5634990" h="1038859">
                  <a:moveTo>
                    <a:pt x="1657401" y="19050"/>
                  </a:moveTo>
                  <a:lnTo>
                    <a:pt x="1355737" y="19050"/>
                  </a:lnTo>
                  <a:lnTo>
                    <a:pt x="1390469" y="16510"/>
                  </a:lnTo>
                  <a:lnTo>
                    <a:pt x="1471837" y="3810"/>
                  </a:lnTo>
                  <a:lnTo>
                    <a:pt x="1506565" y="0"/>
                  </a:lnTo>
                  <a:lnTo>
                    <a:pt x="1541297" y="3810"/>
                  </a:lnTo>
                  <a:lnTo>
                    <a:pt x="1622668" y="16510"/>
                  </a:lnTo>
                  <a:lnTo>
                    <a:pt x="1657401" y="19050"/>
                  </a:lnTo>
                  <a:close/>
                </a:path>
                <a:path w="5634990" h="1038859">
                  <a:moveTo>
                    <a:pt x="1959064" y="19050"/>
                  </a:moveTo>
                  <a:lnTo>
                    <a:pt x="1657401" y="19050"/>
                  </a:lnTo>
                  <a:lnTo>
                    <a:pt x="1692130" y="16510"/>
                  </a:lnTo>
                  <a:lnTo>
                    <a:pt x="1773500" y="3810"/>
                  </a:lnTo>
                  <a:lnTo>
                    <a:pt x="1808229" y="0"/>
                  </a:lnTo>
                  <a:lnTo>
                    <a:pt x="1842961" y="3810"/>
                  </a:lnTo>
                  <a:lnTo>
                    <a:pt x="1924332" y="16510"/>
                  </a:lnTo>
                  <a:lnTo>
                    <a:pt x="1959064" y="19050"/>
                  </a:lnTo>
                  <a:close/>
                </a:path>
                <a:path w="5634990" h="1038859">
                  <a:moveTo>
                    <a:pt x="2260728" y="19050"/>
                  </a:moveTo>
                  <a:lnTo>
                    <a:pt x="1959064" y="19050"/>
                  </a:lnTo>
                  <a:lnTo>
                    <a:pt x="1993796" y="16510"/>
                  </a:lnTo>
                  <a:lnTo>
                    <a:pt x="2075165" y="3810"/>
                  </a:lnTo>
                  <a:lnTo>
                    <a:pt x="2109892" y="0"/>
                  </a:lnTo>
                  <a:lnTo>
                    <a:pt x="2144625" y="3810"/>
                  </a:lnTo>
                  <a:lnTo>
                    <a:pt x="2225996" y="16510"/>
                  </a:lnTo>
                  <a:lnTo>
                    <a:pt x="2260728" y="19050"/>
                  </a:lnTo>
                  <a:close/>
                </a:path>
                <a:path w="5634990" h="1038859">
                  <a:moveTo>
                    <a:pt x="2554456" y="19050"/>
                  </a:moveTo>
                  <a:lnTo>
                    <a:pt x="2260728" y="19050"/>
                  </a:lnTo>
                  <a:lnTo>
                    <a:pt x="2295460" y="16510"/>
                  </a:lnTo>
                  <a:lnTo>
                    <a:pt x="2376828" y="3810"/>
                  </a:lnTo>
                  <a:lnTo>
                    <a:pt x="2411556" y="0"/>
                  </a:lnTo>
                  <a:lnTo>
                    <a:pt x="2445048" y="3810"/>
                  </a:lnTo>
                  <a:lnTo>
                    <a:pt x="2520963" y="16510"/>
                  </a:lnTo>
                  <a:lnTo>
                    <a:pt x="2554456" y="19050"/>
                  </a:lnTo>
                  <a:close/>
                </a:path>
                <a:path w="5634990" h="1038859">
                  <a:moveTo>
                    <a:pt x="2856119" y="19050"/>
                  </a:moveTo>
                  <a:lnTo>
                    <a:pt x="2554456" y="19050"/>
                  </a:lnTo>
                  <a:lnTo>
                    <a:pt x="2589184" y="16510"/>
                  </a:lnTo>
                  <a:lnTo>
                    <a:pt x="2670552" y="3810"/>
                  </a:lnTo>
                  <a:lnTo>
                    <a:pt x="2705284" y="0"/>
                  </a:lnTo>
                  <a:lnTo>
                    <a:pt x="2740016" y="3810"/>
                  </a:lnTo>
                  <a:lnTo>
                    <a:pt x="2821387" y="16510"/>
                  </a:lnTo>
                  <a:lnTo>
                    <a:pt x="2856119" y="19050"/>
                  </a:lnTo>
                  <a:close/>
                </a:path>
                <a:path w="5634990" h="1038859">
                  <a:moveTo>
                    <a:pt x="3157776" y="19050"/>
                  </a:moveTo>
                  <a:lnTo>
                    <a:pt x="2856119" y="19050"/>
                  </a:lnTo>
                  <a:lnTo>
                    <a:pt x="2890847" y="16510"/>
                  </a:lnTo>
                  <a:lnTo>
                    <a:pt x="2972215" y="3810"/>
                  </a:lnTo>
                  <a:lnTo>
                    <a:pt x="3006947" y="0"/>
                  </a:lnTo>
                  <a:lnTo>
                    <a:pt x="3041680" y="3810"/>
                  </a:lnTo>
                  <a:lnTo>
                    <a:pt x="3123048" y="16510"/>
                  </a:lnTo>
                  <a:lnTo>
                    <a:pt x="3157776" y="19050"/>
                  </a:lnTo>
                  <a:close/>
                </a:path>
                <a:path w="5634990" h="1038859">
                  <a:moveTo>
                    <a:pt x="3451503" y="19050"/>
                  </a:moveTo>
                  <a:lnTo>
                    <a:pt x="3157776" y="19050"/>
                  </a:lnTo>
                  <a:lnTo>
                    <a:pt x="3191268" y="16510"/>
                  </a:lnTo>
                  <a:lnTo>
                    <a:pt x="3267183" y="3810"/>
                  </a:lnTo>
                  <a:lnTo>
                    <a:pt x="3300675" y="0"/>
                  </a:lnTo>
                  <a:lnTo>
                    <a:pt x="3335404" y="3810"/>
                  </a:lnTo>
                  <a:lnTo>
                    <a:pt x="3416774" y="16510"/>
                  </a:lnTo>
                  <a:lnTo>
                    <a:pt x="3451503" y="19050"/>
                  </a:lnTo>
                  <a:close/>
                </a:path>
                <a:path w="5634990" h="1038859">
                  <a:moveTo>
                    <a:pt x="3761103" y="19050"/>
                  </a:moveTo>
                  <a:lnTo>
                    <a:pt x="3451503" y="19050"/>
                  </a:lnTo>
                  <a:lnTo>
                    <a:pt x="3486235" y="16510"/>
                  </a:lnTo>
                  <a:lnTo>
                    <a:pt x="3567607" y="3810"/>
                  </a:lnTo>
                  <a:lnTo>
                    <a:pt x="3602339" y="0"/>
                  </a:lnTo>
                  <a:lnTo>
                    <a:pt x="3638308" y="3810"/>
                  </a:lnTo>
                  <a:lnTo>
                    <a:pt x="3725134" y="16510"/>
                  </a:lnTo>
                  <a:lnTo>
                    <a:pt x="3761103" y="19050"/>
                  </a:lnTo>
                  <a:close/>
                </a:path>
                <a:path w="5634990" h="1038859">
                  <a:moveTo>
                    <a:pt x="4054831" y="19050"/>
                  </a:moveTo>
                  <a:lnTo>
                    <a:pt x="3761103" y="19050"/>
                  </a:lnTo>
                  <a:lnTo>
                    <a:pt x="3793355" y="16510"/>
                  </a:lnTo>
                  <a:lnTo>
                    <a:pt x="3863811" y="3810"/>
                  </a:lnTo>
                  <a:lnTo>
                    <a:pt x="3896059" y="0"/>
                  </a:lnTo>
                  <a:lnTo>
                    <a:pt x="3932031" y="3810"/>
                  </a:lnTo>
                  <a:lnTo>
                    <a:pt x="4018858" y="16510"/>
                  </a:lnTo>
                  <a:lnTo>
                    <a:pt x="4054831" y="19050"/>
                  </a:lnTo>
                  <a:close/>
                </a:path>
                <a:path w="5634990" h="1038859">
                  <a:moveTo>
                    <a:pt x="4348558" y="19050"/>
                  </a:moveTo>
                  <a:lnTo>
                    <a:pt x="4054831" y="19050"/>
                  </a:lnTo>
                  <a:lnTo>
                    <a:pt x="4088323" y="16510"/>
                  </a:lnTo>
                  <a:lnTo>
                    <a:pt x="4164238" y="3810"/>
                  </a:lnTo>
                  <a:lnTo>
                    <a:pt x="4197730" y="0"/>
                  </a:lnTo>
                  <a:lnTo>
                    <a:pt x="4232458" y="3810"/>
                  </a:lnTo>
                  <a:lnTo>
                    <a:pt x="4313826" y="16510"/>
                  </a:lnTo>
                  <a:lnTo>
                    <a:pt x="4348558" y="19050"/>
                  </a:lnTo>
                  <a:close/>
                </a:path>
                <a:path w="5634990" h="1038859">
                  <a:moveTo>
                    <a:pt x="4959822" y="19050"/>
                  </a:moveTo>
                  <a:lnTo>
                    <a:pt x="4348558" y="19050"/>
                  </a:lnTo>
                  <a:lnTo>
                    <a:pt x="4383289" y="16510"/>
                  </a:lnTo>
                  <a:lnTo>
                    <a:pt x="4464655" y="3810"/>
                  </a:lnTo>
                  <a:lnTo>
                    <a:pt x="4499386" y="0"/>
                  </a:lnTo>
                  <a:lnTo>
                    <a:pt x="4535360" y="2540"/>
                  </a:lnTo>
                  <a:lnTo>
                    <a:pt x="4622189" y="11430"/>
                  </a:lnTo>
                  <a:lnTo>
                    <a:pt x="4658158" y="12700"/>
                  </a:lnTo>
                  <a:lnTo>
                    <a:pt x="4897801" y="12700"/>
                  </a:lnTo>
                  <a:lnTo>
                    <a:pt x="4923849" y="16510"/>
                  </a:lnTo>
                  <a:lnTo>
                    <a:pt x="4959822" y="19050"/>
                  </a:lnTo>
                  <a:close/>
                </a:path>
                <a:path w="5634990" h="1038859">
                  <a:moveTo>
                    <a:pt x="4897801" y="12700"/>
                  </a:moveTo>
                  <a:lnTo>
                    <a:pt x="4658158" y="12700"/>
                  </a:lnTo>
                  <a:lnTo>
                    <a:pt x="4691650" y="11430"/>
                  </a:lnTo>
                  <a:lnTo>
                    <a:pt x="4767562" y="2540"/>
                  </a:lnTo>
                  <a:lnTo>
                    <a:pt x="4801050" y="0"/>
                  </a:lnTo>
                  <a:lnTo>
                    <a:pt x="4837022" y="3810"/>
                  </a:lnTo>
                  <a:lnTo>
                    <a:pt x="4897801" y="12700"/>
                  </a:lnTo>
                  <a:close/>
                </a:path>
                <a:path w="5634990" h="1038859">
                  <a:moveTo>
                    <a:pt x="5261485" y="19050"/>
                  </a:moveTo>
                  <a:lnTo>
                    <a:pt x="4959822" y="19050"/>
                  </a:lnTo>
                  <a:lnTo>
                    <a:pt x="4994554" y="16510"/>
                  </a:lnTo>
                  <a:lnTo>
                    <a:pt x="5075925" y="3810"/>
                  </a:lnTo>
                  <a:lnTo>
                    <a:pt x="5110657" y="0"/>
                  </a:lnTo>
                  <a:lnTo>
                    <a:pt x="5145386" y="3810"/>
                  </a:lnTo>
                  <a:lnTo>
                    <a:pt x="5226756" y="16510"/>
                  </a:lnTo>
                  <a:lnTo>
                    <a:pt x="5261485" y="19050"/>
                  </a:lnTo>
                  <a:close/>
                </a:path>
                <a:path w="5634990" h="1038859">
                  <a:moveTo>
                    <a:pt x="37448" y="54610"/>
                  </a:moveTo>
                  <a:lnTo>
                    <a:pt x="30006" y="41910"/>
                  </a:lnTo>
                  <a:lnTo>
                    <a:pt x="32937" y="31750"/>
                  </a:lnTo>
                  <a:lnTo>
                    <a:pt x="40920" y="24130"/>
                  </a:lnTo>
                  <a:lnTo>
                    <a:pt x="67187" y="7620"/>
                  </a:lnTo>
                  <a:lnTo>
                    <a:pt x="81449" y="9738"/>
                  </a:lnTo>
                  <a:lnTo>
                    <a:pt x="67922" y="21590"/>
                  </a:lnTo>
                  <a:lnTo>
                    <a:pt x="42613" y="44450"/>
                  </a:lnTo>
                  <a:lnTo>
                    <a:pt x="35743" y="50800"/>
                  </a:lnTo>
                  <a:lnTo>
                    <a:pt x="37448" y="54610"/>
                  </a:lnTo>
                  <a:close/>
                </a:path>
                <a:path w="5634990" h="1038859">
                  <a:moveTo>
                    <a:pt x="92835" y="11430"/>
                  </a:moveTo>
                  <a:lnTo>
                    <a:pt x="81449" y="9738"/>
                  </a:lnTo>
                  <a:lnTo>
                    <a:pt x="82418" y="8890"/>
                  </a:lnTo>
                  <a:lnTo>
                    <a:pt x="92835" y="11430"/>
                  </a:lnTo>
                  <a:close/>
                </a:path>
                <a:path w="5634990" h="1038859">
                  <a:moveTo>
                    <a:pt x="5548151" y="13970"/>
                  </a:moveTo>
                  <a:lnTo>
                    <a:pt x="5555035" y="12700"/>
                  </a:lnTo>
                  <a:lnTo>
                    <a:pt x="5555215" y="13786"/>
                  </a:lnTo>
                  <a:lnTo>
                    <a:pt x="5548151" y="13970"/>
                  </a:lnTo>
                  <a:close/>
                </a:path>
                <a:path w="5634990" h="1038859">
                  <a:moveTo>
                    <a:pt x="5594407" y="96520"/>
                  </a:moveTo>
                  <a:lnTo>
                    <a:pt x="5617116" y="69850"/>
                  </a:lnTo>
                  <a:lnTo>
                    <a:pt x="5590266" y="44450"/>
                  </a:lnTo>
                  <a:lnTo>
                    <a:pt x="5564957" y="21590"/>
                  </a:lnTo>
                  <a:lnTo>
                    <a:pt x="5561190" y="19050"/>
                  </a:lnTo>
                  <a:lnTo>
                    <a:pt x="5555245" y="13970"/>
                  </a:lnTo>
                  <a:lnTo>
                    <a:pt x="5555215" y="13786"/>
                  </a:lnTo>
                  <a:lnTo>
                    <a:pt x="5596993" y="12700"/>
                  </a:lnTo>
                  <a:lnTo>
                    <a:pt x="5599805" y="13970"/>
                  </a:lnTo>
                  <a:lnTo>
                    <a:pt x="5600503" y="13970"/>
                  </a:lnTo>
                  <a:lnTo>
                    <a:pt x="5605997" y="19050"/>
                  </a:lnTo>
                  <a:lnTo>
                    <a:pt x="5609017" y="21590"/>
                  </a:lnTo>
                  <a:lnTo>
                    <a:pt x="5634031" y="44450"/>
                  </a:lnTo>
                  <a:lnTo>
                    <a:pt x="5634366" y="44450"/>
                  </a:lnTo>
                  <a:lnTo>
                    <a:pt x="5627153" y="59690"/>
                  </a:lnTo>
                  <a:lnTo>
                    <a:pt x="5594407" y="96520"/>
                  </a:lnTo>
                  <a:close/>
                </a:path>
                <a:path w="5634990" h="1038859">
                  <a:moveTo>
                    <a:pt x="17816" y="969340"/>
                  </a:moveTo>
                  <a:lnTo>
                    <a:pt x="17587" y="969010"/>
                  </a:lnTo>
                  <a:lnTo>
                    <a:pt x="38435" y="946150"/>
                  </a:lnTo>
                  <a:lnTo>
                    <a:pt x="17816" y="969340"/>
                  </a:lnTo>
                  <a:close/>
                </a:path>
                <a:path w="5634990" h="1038859">
                  <a:moveTo>
                    <a:pt x="125878" y="1029970"/>
                  </a:moveTo>
                  <a:lnTo>
                    <a:pt x="71762" y="1023620"/>
                  </a:lnTo>
                  <a:lnTo>
                    <a:pt x="28428" y="1019810"/>
                  </a:lnTo>
                  <a:lnTo>
                    <a:pt x="24468" y="1016000"/>
                  </a:lnTo>
                  <a:lnTo>
                    <a:pt x="0" y="994410"/>
                  </a:lnTo>
                  <a:lnTo>
                    <a:pt x="5689" y="982980"/>
                  </a:lnTo>
                  <a:lnTo>
                    <a:pt x="17816" y="969340"/>
                  </a:lnTo>
                  <a:lnTo>
                    <a:pt x="18466" y="970280"/>
                  </a:lnTo>
                  <a:lnTo>
                    <a:pt x="42613" y="993140"/>
                  </a:lnTo>
                  <a:lnTo>
                    <a:pt x="67922" y="1016000"/>
                  </a:lnTo>
                  <a:lnTo>
                    <a:pt x="77030" y="1023620"/>
                  </a:lnTo>
                  <a:lnTo>
                    <a:pt x="125878" y="1029970"/>
                  </a:lnTo>
                  <a:close/>
                </a:path>
                <a:path w="5634990" h="1038859">
                  <a:moveTo>
                    <a:pt x="5598868" y="984484"/>
                  </a:moveTo>
                  <a:lnTo>
                    <a:pt x="5597883" y="981710"/>
                  </a:lnTo>
                  <a:lnTo>
                    <a:pt x="5599101" y="984250"/>
                  </a:lnTo>
                  <a:lnTo>
                    <a:pt x="5598868" y="984484"/>
                  </a:lnTo>
                  <a:close/>
                </a:path>
                <a:path w="5634990" h="1038859">
                  <a:moveTo>
                    <a:pt x="5585504" y="1028700"/>
                  </a:moveTo>
                  <a:lnTo>
                    <a:pt x="5550205" y="1028700"/>
                  </a:lnTo>
                  <a:lnTo>
                    <a:pt x="5564957" y="1016000"/>
                  </a:lnTo>
                  <a:lnTo>
                    <a:pt x="5566867" y="1014730"/>
                  </a:lnTo>
                  <a:lnTo>
                    <a:pt x="5590266" y="993140"/>
                  </a:lnTo>
                  <a:lnTo>
                    <a:pt x="5598868" y="984484"/>
                  </a:lnTo>
                  <a:lnTo>
                    <a:pt x="5602844" y="995680"/>
                  </a:lnTo>
                  <a:lnTo>
                    <a:pt x="5600315" y="1005840"/>
                  </a:lnTo>
                  <a:lnTo>
                    <a:pt x="5594522" y="1013460"/>
                  </a:lnTo>
                  <a:lnTo>
                    <a:pt x="5588158" y="1022350"/>
                  </a:lnTo>
                  <a:lnTo>
                    <a:pt x="5585504" y="1028700"/>
                  </a:lnTo>
                  <a:close/>
                </a:path>
                <a:path w="5634990" h="1038859">
                  <a:moveTo>
                    <a:pt x="3173655" y="1033780"/>
                  </a:moveTo>
                  <a:lnTo>
                    <a:pt x="3138926" y="1029970"/>
                  </a:lnTo>
                  <a:lnTo>
                    <a:pt x="3057556" y="1017270"/>
                  </a:lnTo>
                  <a:lnTo>
                    <a:pt x="3022827" y="1014730"/>
                  </a:lnTo>
                  <a:lnTo>
                    <a:pt x="4523202" y="1014730"/>
                  </a:lnTo>
                  <a:lnTo>
                    <a:pt x="4488474" y="1018540"/>
                  </a:lnTo>
                  <a:lnTo>
                    <a:pt x="4475956" y="1021080"/>
                  </a:lnTo>
                  <a:lnTo>
                    <a:pt x="3324491" y="1021080"/>
                  </a:lnTo>
                  <a:lnTo>
                    <a:pt x="3289758" y="1022350"/>
                  </a:lnTo>
                  <a:lnTo>
                    <a:pt x="3208387" y="1031240"/>
                  </a:lnTo>
                  <a:lnTo>
                    <a:pt x="3173655" y="1033780"/>
                  </a:lnTo>
                  <a:close/>
                </a:path>
                <a:path w="5634990" h="1038859">
                  <a:moveTo>
                    <a:pt x="4666094" y="1033780"/>
                  </a:moveTo>
                  <a:lnTo>
                    <a:pt x="4632606" y="1029970"/>
                  </a:lnTo>
                  <a:lnTo>
                    <a:pt x="4556694" y="1017270"/>
                  </a:lnTo>
                  <a:lnTo>
                    <a:pt x="4523202" y="1014730"/>
                  </a:lnTo>
                  <a:lnTo>
                    <a:pt x="4824865" y="1014730"/>
                  </a:lnTo>
                  <a:lnTo>
                    <a:pt x="4788896" y="1017270"/>
                  </a:lnTo>
                  <a:lnTo>
                    <a:pt x="4702067" y="1029970"/>
                  </a:lnTo>
                  <a:lnTo>
                    <a:pt x="4666094" y="1033780"/>
                  </a:lnTo>
                  <a:close/>
                </a:path>
                <a:path w="5634990" h="1038859">
                  <a:moveTo>
                    <a:pt x="4975701" y="1033780"/>
                  </a:moveTo>
                  <a:lnTo>
                    <a:pt x="4940969" y="1029970"/>
                  </a:lnTo>
                  <a:lnTo>
                    <a:pt x="4859598" y="1017270"/>
                  </a:lnTo>
                  <a:lnTo>
                    <a:pt x="4824865" y="1014730"/>
                  </a:lnTo>
                  <a:lnTo>
                    <a:pt x="5118593" y="1014730"/>
                  </a:lnTo>
                  <a:lnTo>
                    <a:pt x="5085102" y="1017270"/>
                  </a:lnTo>
                  <a:lnTo>
                    <a:pt x="5009192" y="1029970"/>
                  </a:lnTo>
                  <a:lnTo>
                    <a:pt x="4975701" y="1033780"/>
                  </a:lnTo>
                  <a:close/>
                </a:path>
                <a:path w="5634990" h="1038859">
                  <a:moveTo>
                    <a:pt x="5277365" y="1033780"/>
                  </a:moveTo>
                  <a:lnTo>
                    <a:pt x="5241392" y="1029970"/>
                  </a:lnTo>
                  <a:lnTo>
                    <a:pt x="5154565" y="1017270"/>
                  </a:lnTo>
                  <a:lnTo>
                    <a:pt x="5118593" y="1014730"/>
                  </a:lnTo>
                  <a:lnTo>
                    <a:pt x="5420257" y="1014730"/>
                  </a:lnTo>
                  <a:lnTo>
                    <a:pt x="5386766" y="1017270"/>
                  </a:lnTo>
                  <a:lnTo>
                    <a:pt x="5310856" y="1029970"/>
                  </a:lnTo>
                  <a:lnTo>
                    <a:pt x="5277365" y="1033780"/>
                  </a:lnTo>
                  <a:close/>
                </a:path>
                <a:path w="5634990" h="1038859">
                  <a:moveTo>
                    <a:pt x="498377" y="1038860"/>
                  </a:moveTo>
                  <a:lnTo>
                    <a:pt x="464885" y="1036320"/>
                  </a:lnTo>
                  <a:lnTo>
                    <a:pt x="388972" y="1023620"/>
                  </a:lnTo>
                  <a:lnTo>
                    <a:pt x="355485" y="1021080"/>
                  </a:lnTo>
                  <a:lnTo>
                    <a:pt x="657148" y="1021080"/>
                  </a:lnTo>
                  <a:lnTo>
                    <a:pt x="621176" y="1023620"/>
                  </a:lnTo>
                  <a:lnTo>
                    <a:pt x="534349" y="1036320"/>
                  </a:lnTo>
                  <a:lnTo>
                    <a:pt x="498377" y="1038860"/>
                  </a:lnTo>
                  <a:close/>
                </a:path>
                <a:path w="5634990" h="1038859">
                  <a:moveTo>
                    <a:pt x="792097" y="1038860"/>
                  </a:moveTo>
                  <a:lnTo>
                    <a:pt x="759849" y="1036320"/>
                  </a:lnTo>
                  <a:lnTo>
                    <a:pt x="689396" y="1023620"/>
                  </a:lnTo>
                  <a:lnTo>
                    <a:pt x="657148" y="1021080"/>
                  </a:lnTo>
                  <a:lnTo>
                    <a:pt x="950868" y="1021080"/>
                  </a:lnTo>
                  <a:lnTo>
                    <a:pt x="914899" y="1023620"/>
                  </a:lnTo>
                  <a:lnTo>
                    <a:pt x="828070" y="1036320"/>
                  </a:lnTo>
                  <a:lnTo>
                    <a:pt x="792097" y="1038860"/>
                  </a:lnTo>
                  <a:close/>
                </a:path>
                <a:path w="5634990" h="1038859">
                  <a:moveTo>
                    <a:pt x="1093768" y="1038860"/>
                  </a:moveTo>
                  <a:lnTo>
                    <a:pt x="1060276" y="1036320"/>
                  </a:lnTo>
                  <a:lnTo>
                    <a:pt x="984361" y="1023620"/>
                  </a:lnTo>
                  <a:lnTo>
                    <a:pt x="950868" y="1021080"/>
                  </a:lnTo>
                  <a:lnTo>
                    <a:pt x="1252540" y="1021080"/>
                  </a:lnTo>
                  <a:lnTo>
                    <a:pt x="1216566" y="1023620"/>
                  </a:lnTo>
                  <a:lnTo>
                    <a:pt x="1129737" y="1036320"/>
                  </a:lnTo>
                  <a:lnTo>
                    <a:pt x="1093768" y="1038860"/>
                  </a:lnTo>
                  <a:close/>
                </a:path>
                <a:path w="5634990" h="1038859">
                  <a:moveTo>
                    <a:pt x="1403368" y="1038860"/>
                  </a:moveTo>
                  <a:lnTo>
                    <a:pt x="1368636" y="1036320"/>
                  </a:lnTo>
                  <a:lnTo>
                    <a:pt x="1287267" y="1023620"/>
                  </a:lnTo>
                  <a:lnTo>
                    <a:pt x="1252540" y="1021080"/>
                  </a:lnTo>
                  <a:lnTo>
                    <a:pt x="1546260" y="1021080"/>
                  </a:lnTo>
                  <a:lnTo>
                    <a:pt x="1512769" y="1023620"/>
                  </a:lnTo>
                  <a:lnTo>
                    <a:pt x="1436859" y="1036320"/>
                  </a:lnTo>
                  <a:lnTo>
                    <a:pt x="1403368" y="1038860"/>
                  </a:lnTo>
                  <a:close/>
                </a:path>
                <a:path w="5634990" h="1038859">
                  <a:moveTo>
                    <a:pt x="1689152" y="1033780"/>
                  </a:moveTo>
                  <a:lnTo>
                    <a:pt x="1655664" y="1031240"/>
                  </a:lnTo>
                  <a:lnTo>
                    <a:pt x="1579752" y="1022350"/>
                  </a:lnTo>
                  <a:lnTo>
                    <a:pt x="1546260" y="1021080"/>
                  </a:lnTo>
                  <a:lnTo>
                    <a:pt x="1847924" y="1021080"/>
                  </a:lnTo>
                  <a:lnTo>
                    <a:pt x="1811951" y="1022350"/>
                  </a:lnTo>
                  <a:lnTo>
                    <a:pt x="1725124" y="1031240"/>
                  </a:lnTo>
                  <a:lnTo>
                    <a:pt x="1689152" y="1033780"/>
                  </a:lnTo>
                  <a:close/>
                </a:path>
                <a:path w="5634990" h="1038859">
                  <a:moveTo>
                    <a:pt x="1998759" y="1033780"/>
                  </a:moveTo>
                  <a:lnTo>
                    <a:pt x="1964027" y="1031240"/>
                  </a:lnTo>
                  <a:lnTo>
                    <a:pt x="1882656" y="1022350"/>
                  </a:lnTo>
                  <a:lnTo>
                    <a:pt x="1847924" y="1021080"/>
                  </a:lnTo>
                  <a:lnTo>
                    <a:pt x="2141651" y="1021080"/>
                  </a:lnTo>
                  <a:lnTo>
                    <a:pt x="2108159" y="1022350"/>
                  </a:lnTo>
                  <a:lnTo>
                    <a:pt x="2032247" y="1031240"/>
                  </a:lnTo>
                  <a:lnTo>
                    <a:pt x="1998759" y="1033780"/>
                  </a:lnTo>
                  <a:close/>
                </a:path>
                <a:path w="5634990" h="1038859">
                  <a:moveTo>
                    <a:pt x="2300423" y="1033780"/>
                  </a:moveTo>
                  <a:lnTo>
                    <a:pt x="2264451" y="1031240"/>
                  </a:lnTo>
                  <a:lnTo>
                    <a:pt x="2177623" y="1022350"/>
                  </a:lnTo>
                  <a:lnTo>
                    <a:pt x="2141651" y="1021080"/>
                  </a:lnTo>
                  <a:lnTo>
                    <a:pt x="2435371" y="1021080"/>
                  </a:lnTo>
                  <a:lnTo>
                    <a:pt x="2403124" y="1022350"/>
                  </a:lnTo>
                  <a:lnTo>
                    <a:pt x="2332671" y="1031240"/>
                  </a:lnTo>
                  <a:lnTo>
                    <a:pt x="2300423" y="1033780"/>
                  </a:lnTo>
                  <a:close/>
                </a:path>
                <a:path w="5634990" h="1038859">
                  <a:moveTo>
                    <a:pt x="2594143" y="1038860"/>
                  </a:moveTo>
                  <a:lnTo>
                    <a:pt x="2558174" y="1036320"/>
                  </a:lnTo>
                  <a:lnTo>
                    <a:pt x="2471345" y="1023620"/>
                  </a:lnTo>
                  <a:lnTo>
                    <a:pt x="2435371" y="1021080"/>
                  </a:lnTo>
                  <a:lnTo>
                    <a:pt x="2737035" y="1021080"/>
                  </a:lnTo>
                  <a:lnTo>
                    <a:pt x="2703547" y="1023620"/>
                  </a:lnTo>
                  <a:lnTo>
                    <a:pt x="2627635" y="1036320"/>
                  </a:lnTo>
                  <a:lnTo>
                    <a:pt x="2594143" y="1038860"/>
                  </a:lnTo>
                  <a:close/>
                </a:path>
                <a:path w="5634990" h="1038859">
                  <a:moveTo>
                    <a:pt x="2879935" y="1033780"/>
                  </a:moveTo>
                  <a:lnTo>
                    <a:pt x="2846443" y="1031240"/>
                  </a:lnTo>
                  <a:lnTo>
                    <a:pt x="2770527" y="1022350"/>
                  </a:lnTo>
                  <a:lnTo>
                    <a:pt x="2737035" y="1021080"/>
                  </a:lnTo>
                  <a:lnTo>
                    <a:pt x="2966561" y="1021080"/>
                  </a:lnTo>
                  <a:lnTo>
                    <a:pt x="2913423" y="1029970"/>
                  </a:lnTo>
                  <a:lnTo>
                    <a:pt x="2879935" y="1033780"/>
                  </a:lnTo>
                  <a:close/>
                </a:path>
                <a:path w="5634990" h="1038859">
                  <a:moveTo>
                    <a:pt x="3459447" y="1038860"/>
                  </a:moveTo>
                  <a:lnTo>
                    <a:pt x="3427195" y="1036320"/>
                  </a:lnTo>
                  <a:lnTo>
                    <a:pt x="3356738" y="1023620"/>
                  </a:lnTo>
                  <a:lnTo>
                    <a:pt x="3324491" y="1021080"/>
                  </a:lnTo>
                  <a:lnTo>
                    <a:pt x="3618211" y="1021080"/>
                  </a:lnTo>
                  <a:lnTo>
                    <a:pt x="3582242" y="1023620"/>
                  </a:lnTo>
                  <a:lnTo>
                    <a:pt x="3495416" y="1036320"/>
                  </a:lnTo>
                  <a:lnTo>
                    <a:pt x="3459447" y="1038860"/>
                  </a:lnTo>
                  <a:close/>
                </a:path>
                <a:path w="5634990" h="1038859">
                  <a:moveTo>
                    <a:pt x="3776982" y="1038860"/>
                  </a:moveTo>
                  <a:lnTo>
                    <a:pt x="3741010" y="1036320"/>
                  </a:lnTo>
                  <a:lnTo>
                    <a:pt x="3654183" y="1023620"/>
                  </a:lnTo>
                  <a:lnTo>
                    <a:pt x="3618211" y="1021080"/>
                  </a:lnTo>
                  <a:lnTo>
                    <a:pt x="3919874" y="1021080"/>
                  </a:lnTo>
                  <a:lnTo>
                    <a:pt x="3886387" y="1023620"/>
                  </a:lnTo>
                  <a:lnTo>
                    <a:pt x="3810474" y="1036320"/>
                  </a:lnTo>
                  <a:lnTo>
                    <a:pt x="3776982" y="1038860"/>
                  </a:lnTo>
                  <a:close/>
                </a:path>
                <a:path w="5634990" h="1038859">
                  <a:moveTo>
                    <a:pt x="4070710" y="1038860"/>
                  </a:moveTo>
                  <a:lnTo>
                    <a:pt x="4035978" y="1036320"/>
                  </a:lnTo>
                  <a:lnTo>
                    <a:pt x="3954607" y="1023620"/>
                  </a:lnTo>
                  <a:lnTo>
                    <a:pt x="3919874" y="1021080"/>
                  </a:lnTo>
                  <a:lnTo>
                    <a:pt x="4221546" y="1021080"/>
                  </a:lnTo>
                  <a:lnTo>
                    <a:pt x="4186813" y="1023620"/>
                  </a:lnTo>
                  <a:lnTo>
                    <a:pt x="4105442" y="1036320"/>
                  </a:lnTo>
                  <a:lnTo>
                    <a:pt x="4070710" y="1038860"/>
                  </a:lnTo>
                  <a:close/>
                </a:path>
                <a:path w="5634990" h="1038859">
                  <a:moveTo>
                    <a:pt x="4372374" y="1038860"/>
                  </a:moveTo>
                  <a:lnTo>
                    <a:pt x="4337642" y="1036320"/>
                  </a:lnTo>
                  <a:lnTo>
                    <a:pt x="4256273" y="1023620"/>
                  </a:lnTo>
                  <a:lnTo>
                    <a:pt x="4221546" y="1021080"/>
                  </a:lnTo>
                  <a:lnTo>
                    <a:pt x="4475956" y="1021080"/>
                  </a:lnTo>
                  <a:lnTo>
                    <a:pt x="4407106" y="1035050"/>
                  </a:lnTo>
                  <a:lnTo>
                    <a:pt x="4372374" y="1038860"/>
                  </a:lnTo>
                  <a:close/>
                </a:path>
                <a:path w="5634990" h="1038859">
                  <a:moveTo>
                    <a:pt x="5583911" y="1032510"/>
                  </a:moveTo>
                  <a:lnTo>
                    <a:pt x="5534256" y="1027430"/>
                  </a:lnTo>
                  <a:lnTo>
                    <a:pt x="5550205" y="1028700"/>
                  </a:lnTo>
                  <a:lnTo>
                    <a:pt x="5585504" y="1028700"/>
                  </a:lnTo>
                  <a:lnTo>
                    <a:pt x="5583911" y="1032510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40985" y="7758756"/>
              <a:ext cx="5600065" cy="1038860"/>
            </a:xfrm>
            <a:custGeom>
              <a:avLst/>
              <a:gdLst/>
              <a:ahLst/>
              <a:cxnLst/>
              <a:rect l="l" t="t" r="r" b="b"/>
              <a:pathLst>
                <a:path w="5600065" h="1038859">
                  <a:moveTo>
                    <a:pt x="448896" y="19050"/>
                  </a:moveTo>
                  <a:lnTo>
                    <a:pt x="147232" y="19050"/>
                  </a:lnTo>
                  <a:lnTo>
                    <a:pt x="183201" y="16510"/>
                  </a:lnTo>
                  <a:lnTo>
                    <a:pt x="270030" y="3810"/>
                  </a:lnTo>
                  <a:lnTo>
                    <a:pt x="306003" y="0"/>
                  </a:lnTo>
                  <a:lnTo>
                    <a:pt x="339491" y="3810"/>
                  </a:lnTo>
                  <a:lnTo>
                    <a:pt x="415403" y="16510"/>
                  </a:lnTo>
                  <a:lnTo>
                    <a:pt x="448896" y="19050"/>
                  </a:lnTo>
                  <a:close/>
                </a:path>
                <a:path w="5600065" h="1038859">
                  <a:moveTo>
                    <a:pt x="742616" y="19050"/>
                  </a:moveTo>
                  <a:lnTo>
                    <a:pt x="448896" y="19050"/>
                  </a:lnTo>
                  <a:lnTo>
                    <a:pt x="483623" y="16510"/>
                  </a:lnTo>
                  <a:lnTo>
                    <a:pt x="564992" y="3810"/>
                  </a:lnTo>
                  <a:lnTo>
                    <a:pt x="599724" y="0"/>
                  </a:lnTo>
                  <a:lnTo>
                    <a:pt x="633216" y="3810"/>
                  </a:lnTo>
                  <a:lnTo>
                    <a:pt x="709128" y="16510"/>
                  </a:lnTo>
                  <a:lnTo>
                    <a:pt x="742616" y="19050"/>
                  </a:lnTo>
                  <a:close/>
                </a:path>
                <a:path w="5600065" h="1038859">
                  <a:moveTo>
                    <a:pt x="1052223" y="19050"/>
                  </a:moveTo>
                  <a:lnTo>
                    <a:pt x="742616" y="19050"/>
                  </a:lnTo>
                  <a:lnTo>
                    <a:pt x="776108" y="16510"/>
                  </a:lnTo>
                  <a:lnTo>
                    <a:pt x="852020" y="3810"/>
                  </a:lnTo>
                  <a:lnTo>
                    <a:pt x="885508" y="0"/>
                  </a:lnTo>
                  <a:lnTo>
                    <a:pt x="922721" y="3810"/>
                  </a:lnTo>
                  <a:lnTo>
                    <a:pt x="1015010" y="16510"/>
                  </a:lnTo>
                  <a:lnTo>
                    <a:pt x="1052223" y="19050"/>
                  </a:lnTo>
                  <a:close/>
                </a:path>
                <a:path w="5600065" h="1038859">
                  <a:moveTo>
                    <a:pt x="1338007" y="19050"/>
                  </a:moveTo>
                  <a:lnTo>
                    <a:pt x="1052223" y="19050"/>
                  </a:lnTo>
                  <a:lnTo>
                    <a:pt x="1085711" y="16510"/>
                  </a:lnTo>
                  <a:lnTo>
                    <a:pt x="1161623" y="3810"/>
                  </a:lnTo>
                  <a:lnTo>
                    <a:pt x="1195115" y="0"/>
                  </a:lnTo>
                  <a:lnTo>
                    <a:pt x="1228606" y="3810"/>
                  </a:lnTo>
                  <a:lnTo>
                    <a:pt x="1304516" y="16510"/>
                  </a:lnTo>
                  <a:lnTo>
                    <a:pt x="1338007" y="19050"/>
                  </a:lnTo>
                  <a:close/>
                </a:path>
                <a:path w="5600065" h="1038859">
                  <a:moveTo>
                    <a:pt x="1639671" y="19050"/>
                  </a:moveTo>
                  <a:lnTo>
                    <a:pt x="1338007" y="19050"/>
                  </a:lnTo>
                  <a:lnTo>
                    <a:pt x="1372739" y="16510"/>
                  </a:lnTo>
                  <a:lnTo>
                    <a:pt x="1454107" y="3810"/>
                  </a:lnTo>
                  <a:lnTo>
                    <a:pt x="1488835" y="0"/>
                  </a:lnTo>
                  <a:lnTo>
                    <a:pt x="1523567" y="3810"/>
                  </a:lnTo>
                  <a:lnTo>
                    <a:pt x="1604939" y="16510"/>
                  </a:lnTo>
                  <a:lnTo>
                    <a:pt x="1639671" y="19050"/>
                  </a:lnTo>
                  <a:close/>
                </a:path>
                <a:path w="5600065" h="1038859">
                  <a:moveTo>
                    <a:pt x="1941334" y="19050"/>
                  </a:moveTo>
                  <a:lnTo>
                    <a:pt x="1639671" y="19050"/>
                  </a:lnTo>
                  <a:lnTo>
                    <a:pt x="1674400" y="16510"/>
                  </a:lnTo>
                  <a:lnTo>
                    <a:pt x="1755770" y="3810"/>
                  </a:lnTo>
                  <a:lnTo>
                    <a:pt x="1790499" y="0"/>
                  </a:lnTo>
                  <a:lnTo>
                    <a:pt x="1825231" y="3810"/>
                  </a:lnTo>
                  <a:lnTo>
                    <a:pt x="1906602" y="16510"/>
                  </a:lnTo>
                  <a:lnTo>
                    <a:pt x="1941334" y="19050"/>
                  </a:lnTo>
                  <a:close/>
                </a:path>
                <a:path w="5600065" h="1038859">
                  <a:moveTo>
                    <a:pt x="2242998" y="19050"/>
                  </a:moveTo>
                  <a:lnTo>
                    <a:pt x="1941334" y="19050"/>
                  </a:lnTo>
                  <a:lnTo>
                    <a:pt x="1976067" y="16510"/>
                  </a:lnTo>
                  <a:lnTo>
                    <a:pt x="2057435" y="3810"/>
                  </a:lnTo>
                  <a:lnTo>
                    <a:pt x="2092163" y="0"/>
                  </a:lnTo>
                  <a:lnTo>
                    <a:pt x="2126895" y="3810"/>
                  </a:lnTo>
                  <a:lnTo>
                    <a:pt x="2208266" y="16510"/>
                  </a:lnTo>
                  <a:lnTo>
                    <a:pt x="2242998" y="19050"/>
                  </a:lnTo>
                  <a:close/>
                </a:path>
                <a:path w="5600065" h="1038859">
                  <a:moveTo>
                    <a:pt x="2536726" y="19050"/>
                  </a:moveTo>
                  <a:lnTo>
                    <a:pt x="2242998" y="19050"/>
                  </a:lnTo>
                  <a:lnTo>
                    <a:pt x="2277730" y="16510"/>
                  </a:lnTo>
                  <a:lnTo>
                    <a:pt x="2359098" y="3810"/>
                  </a:lnTo>
                  <a:lnTo>
                    <a:pt x="2393826" y="0"/>
                  </a:lnTo>
                  <a:lnTo>
                    <a:pt x="2427318" y="3810"/>
                  </a:lnTo>
                  <a:lnTo>
                    <a:pt x="2503234" y="16510"/>
                  </a:lnTo>
                  <a:lnTo>
                    <a:pt x="2536726" y="19050"/>
                  </a:lnTo>
                  <a:close/>
                </a:path>
                <a:path w="5600065" h="1038859">
                  <a:moveTo>
                    <a:pt x="2838390" y="19050"/>
                  </a:moveTo>
                  <a:lnTo>
                    <a:pt x="2536726" y="19050"/>
                  </a:lnTo>
                  <a:lnTo>
                    <a:pt x="2571454" y="16510"/>
                  </a:lnTo>
                  <a:lnTo>
                    <a:pt x="2652822" y="3810"/>
                  </a:lnTo>
                  <a:lnTo>
                    <a:pt x="2687554" y="0"/>
                  </a:lnTo>
                  <a:lnTo>
                    <a:pt x="2722286" y="3810"/>
                  </a:lnTo>
                  <a:lnTo>
                    <a:pt x="2803657" y="16510"/>
                  </a:lnTo>
                  <a:lnTo>
                    <a:pt x="2838390" y="19050"/>
                  </a:lnTo>
                  <a:close/>
                </a:path>
                <a:path w="5600065" h="1038859">
                  <a:moveTo>
                    <a:pt x="3140046" y="19050"/>
                  </a:moveTo>
                  <a:lnTo>
                    <a:pt x="2838390" y="19050"/>
                  </a:lnTo>
                  <a:lnTo>
                    <a:pt x="2873117" y="16510"/>
                  </a:lnTo>
                  <a:lnTo>
                    <a:pt x="2954486" y="3810"/>
                  </a:lnTo>
                  <a:lnTo>
                    <a:pt x="2989218" y="0"/>
                  </a:lnTo>
                  <a:lnTo>
                    <a:pt x="3023950" y="3810"/>
                  </a:lnTo>
                  <a:lnTo>
                    <a:pt x="3105318" y="16510"/>
                  </a:lnTo>
                  <a:lnTo>
                    <a:pt x="3140046" y="19050"/>
                  </a:lnTo>
                  <a:close/>
                </a:path>
                <a:path w="5600065" h="1038859">
                  <a:moveTo>
                    <a:pt x="3433773" y="19050"/>
                  </a:moveTo>
                  <a:lnTo>
                    <a:pt x="3140046" y="19050"/>
                  </a:lnTo>
                  <a:lnTo>
                    <a:pt x="3173538" y="16510"/>
                  </a:lnTo>
                  <a:lnTo>
                    <a:pt x="3249453" y="3810"/>
                  </a:lnTo>
                  <a:lnTo>
                    <a:pt x="3282945" y="0"/>
                  </a:lnTo>
                  <a:lnTo>
                    <a:pt x="3317674" y="3810"/>
                  </a:lnTo>
                  <a:lnTo>
                    <a:pt x="3399045" y="16510"/>
                  </a:lnTo>
                  <a:lnTo>
                    <a:pt x="3433773" y="19050"/>
                  </a:lnTo>
                  <a:close/>
                </a:path>
                <a:path w="5600065" h="1038859">
                  <a:moveTo>
                    <a:pt x="3743373" y="19050"/>
                  </a:moveTo>
                  <a:lnTo>
                    <a:pt x="3433773" y="19050"/>
                  </a:lnTo>
                  <a:lnTo>
                    <a:pt x="3468506" y="16510"/>
                  </a:lnTo>
                  <a:lnTo>
                    <a:pt x="3549877" y="3810"/>
                  </a:lnTo>
                  <a:lnTo>
                    <a:pt x="3584609" y="0"/>
                  </a:lnTo>
                  <a:lnTo>
                    <a:pt x="3620578" y="3810"/>
                  </a:lnTo>
                  <a:lnTo>
                    <a:pt x="3707404" y="16510"/>
                  </a:lnTo>
                  <a:lnTo>
                    <a:pt x="3743373" y="19050"/>
                  </a:lnTo>
                  <a:close/>
                </a:path>
                <a:path w="5600065" h="1038859">
                  <a:moveTo>
                    <a:pt x="4037101" y="19050"/>
                  </a:moveTo>
                  <a:lnTo>
                    <a:pt x="3743373" y="19050"/>
                  </a:lnTo>
                  <a:lnTo>
                    <a:pt x="3775625" y="16510"/>
                  </a:lnTo>
                  <a:lnTo>
                    <a:pt x="3846081" y="3810"/>
                  </a:lnTo>
                  <a:lnTo>
                    <a:pt x="3878329" y="0"/>
                  </a:lnTo>
                  <a:lnTo>
                    <a:pt x="3914301" y="3810"/>
                  </a:lnTo>
                  <a:lnTo>
                    <a:pt x="4001129" y="16510"/>
                  </a:lnTo>
                  <a:lnTo>
                    <a:pt x="4037101" y="19050"/>
                  </a:lnTo>
                  <a:close/>
                </a:path>
                <a:path w="5600065" h="1038859">
                  <a:moveTo>
                    <a:pt x="4330828" y="19050"/>
                  </a:moveTo>
                  <a:lnTo>
                    <a:pt x="4037101" y="19050"/>
                  </a:lnTo>
                  <a:lnTo>
                    <a:pt x="4070593" y="16510"/>
                  </a:lnTo>
                  <a:lnTo>
                    <a:pt x="4146508" y="3810"/>
                  </a:lnTo>
                  <a:lnTo>
                    <a:pt x="4180000" y="0"/>
                  </a:lnTo>
                  <a:lnTo>
                    <a:pt x="4214728" y="3810"/>
                  </a:lnTo>
                  <a:lnTo>
                    <a:pt x="4296096" y="16510"/>
                  </a:lnTo>
                  <a:lnTo>
                    <a:pt x="4330828" y="19050"/>
                  </a:lnTo>
                  <a:close/>
                </a:path>
                <a:path w="5600065" h="1038859">
                  <a:moveTo>
                    <a:pt x="4942092" y="19050"/>
                  </a:moveTo>
                  <a:lnTo>
                    <a:pt x="4330828" y="19050"/>
                  </a:lnTo>
                  <a:lnTo>
                    <a:pt x="4365560" y="16510"/>
                  </a:lnTo>
                  <a:lnTo>
                    <a:pt x="4446926" y="3810"/>
                  </a:lnTo>
                  <a:lnTo>
                    <a:pt x="4481657" y="0"/>
                  </a:lnTo>
                  <a:lnTo>
                    <a:pt x="4517630" y="2540"/>
                  </a:lnTo>
                  <a:lnTo>
                    <a:pt x="4604459" y="11430"/>
                  </a:lnTo>
                  <a:lnTo>
                    <a:pt x="4640428" y="12700"/>
                  </a:lnTo>
                  <a:lnTo>
                    <a:pt x="4880071" y="12700"/>
                  </a:lnTo>
                  <a:lnTo>
                    <a:pt x="4906120" y="16510"/>
                  </a:lnTo>
                  <a:lnTo>
                    <a:pt x="4942092" y="19050"/>
                  </a:lnTo>
                  <a:close/>
                </a:path>
                <a:path w="5600065" h="1038859">
                  <a:moveTo>
                    <a:pt x="4880071" y="12700"/>
                  </a:moveTo>
                  <a:lnTo>
                    <a:pt x="4640428" y="12700"/>
                  </a:lnTo>
                  <a:lnTo>
                    <a:pt x="4673920" y="11430"/>
                  </a:lnTo>
                  <a:lnTo>
                    <a:pt x="4749832" y="2540"/>
                  </a:lnTo>
                  <a:lnTo>
                    <a:pt x="4783320" y="0"/>
                  </a:lnTo>
                  <a:lnTo>
                    <a:pt x="4819292" y="3810"/>
                  </a:lnTo>
                  <a:lnTo>
                    <a:pt x="4880071" y="12700"/>
                  </a:lnTo>
                  <a:close/>
                </a:path>
                <a:path w="5600065" h="1038859">
                  <a:moveTo>
                    <a:pt x="5243755" y="19050"/>
                  </a:moveTo>
                  <a:lnTo>
                    <a:pt x="4942092" y="19050"/>
                  </a:lnTo>
                  <a:lnTo>
                    <a:pt x="4976824" y="16510"/>
                  </a:lnTo>
                  <a:lnTo>
                    <a:pt x="5058195" y="3810"/>
                  </a:lnTo>
                  <a:lnTo>
                    <a:pt x="5092927" y="0"/>
                  </a:lnTo>
                  <a:lnTo>
                    <a:pt x="5127656" y="3810"/>
                  </a:lnTo>
                  <a:lnTo>
                    <a:pt x="5209027" y="16510"/>
                  </a:lnTo>
                  <a:lnTo>
                    <a:pt x="5243755" y="19050"/>
                  </a:lnTo>
                  <a:close/>
                </a:path>
                <a:path w="5600065" h="1038859">
                  <a:moveTo>
                    <a:pt x="5489027" y="9947"/>
                  </a:moveTo>
                  <a:lnTo>
                    <a:pt x="5386648" y="0"/>
                  </a:lnTo>
                  <a:lnTo>
                    <a:pt x="5487887" y="8890"/>
                  </a:lnTo>
                  <a:lnTo>
                    <a:pt x="5489027" y="9947"/>
                  </a:lnTo>
                  <a:close/>
                </a:path>
                <a:path w="5600065" h="1038859">
                  <a:moveTo>
                    <a:pt x="52464" y="85090"/>
                  </a:moveTo>
                  <a:lnTo>
                    <a:pt x="19718" y="54610"/>
                  </a:lnTo>
                  <a:lnTo>
                    <a:pt x="18121" y="50800"/>
                  </a:lnTo>
                  <a:lnTo>
                    <a:pt x="50492" y="21590"/>
                  </a:lnTo>
                  <a:lnTo>
                    <a:pt x="64943" y="8890"/>
                  </a:lnTo>
                  <a:lnTo>
                    <a:pt x="75105" y="11430"/>
                  </a:lnTo>
                  <a:lnTo>
                    <a:pt x="101562" y="15868"/>
                  </a:lnTo>
                  <a:lnTo>
                    <a:pt x="94033" y="22860"/>
                  </a:lnTo>
                  <a:lnTo>
                    <a:pt x="68424" y="44450"/>
                  </a:lnTo>
                  <a:lnTo>
                    <a:pt x="43987" y="68580"/>
                  </a:lnTo>
                  <a:lnTo>
                    <a:pt x="39600" y="72390"/>
                  </a:lnTo>
                  <a:lnTo>
                    <a:pt x="52464" y="85090"/>
                  </a:lnTo>
                  <a:close/>
                </a:path>
                <a:path w="5600065" h="1038859">
                  <a:moveTo>
                    <a:pt x="5576677" y="96520"/>
                  </a:moveTo>
                  <a:lnTo>
                    <a:pt x="5578741" y="93980"/>
                  </a:lnTo>
                  <a:lnTo>
                    <a:pt x="5576687" y="91440"/>
                  </a:lnTo>
                  <a:lnTo>
                    <a:pt x="5529002" y="44450"/>
                  </a:lnTo>
                  <a:lnTo>
                    <a:pt x="5498831" y="19050"/>
                  </a:lnTo>
                  <a:lnTo>
                    <a:pt x="5489027" y="9947"/>
                  </a:lnTo>
                  <a:lnTo>
                    <a:pt x="5530421" y="13970"/>
                  </a:lnTo>
                  <a:lnTo>
                    <a:pt x="5537822" y="13970"/>
                  </a:lnTo>
                  <a:lnTo>
                    <a:pt x="5543767" y="19050"/>
                  </a:lnTo>
                  <a:lnTo>
                    <a:pt x="5547534" y="21590"/>
                  </a:lnTo>
                  <a:lnTo>
                    <a:pt x="5572842" y="44450"/>
                  </a:lnTo>
                  <a:lnTo>
                    <a:pt x="5596989" y="67310"/>
                  </a:lnTo>
                  <a:lnTo>
                    <a:pt x="5599532" y="69850"/>
                  </a:lnTo>
                  <a:lnTo>
                    <a:pt x="5576677" y="96520"/>
                  </a:lnTo>
                  <a:close/>
                </a:path>
                <a:path w="5600065" h="1038859">
                  <a:moveTo>
                    <a:pt x="5537822" y="13970"/>
                  </a:moveTo>
                  <a:lnTo>
                    <a:pt x="5530421" y="13970"/>
                  </a:lnTo>
                  <a:lnTo>
                    <a:pt x="5537603" y="12700"/>
                  </a:lnTo>
                  <a:lnTo>
                    <a:pt x="5537822" y="13970"/>
                  </a:lnTo>
                  <a:close/>
                </a:path>
                <a:path w="5600065" h="1038859">
                  <a:moveTo>
                    <a:pt x="120526" y="19050"/>
                  </a:moveTo>
                  <a:lnTo>
                    <a:pt x="101562" y="15868"/>
                  </a:lnTo>
                  <a:lnTo>
                    <a:pt x="102239" y="15240"/>
                  </a:lnTo>
                  <a:lnTo>
                    <a:pt x="120526" y="19050"/>
                  </a:lnTo>
                  <a:close/>
                </a:path>
                <a:path w="5600065" h="1038859">
                  <a:moveTo>
                    <a:pt x="20592" y="946275"/>
                  </a:moveTo>
                  <a:lnTo>
                    <a:pt x="20463" y="946150"/>
                  </a:lnTo>
                  <a:lnTo>
                    <a:pt x="20705" y="946150"/>
                  </a:lnTo>
                  <a:close/>
                </a:path>
                <a:path w="5600065" h="1038859">
                  <a:moveTo>
                    <a:pt x="157230" y="1036320"/>
                  </a:moveTo>
                  <a:lnTo>
                    <a:pt x="59648" y="1023620"/>
                  </a:lnTo>
                  <a:lnTo>
                    <a:pt x="25184" y="993140"/>
                  </a:lnTo>
                  <a:lnTo>
                    <a:pt x="0" y="969010"/>
                  </a:lnTo>
                  <a:lnTo>
                    <a:pt x="20592" y="946275"/>
                  </a:lnTo>
                  <a:lnTo>
                    <a:pt x="43987" y="969010"/>
                  </a:lnTo>
                  <a:lnTo>
                    <a:pt x="68424" y="991870"/>
                  </a:lnTo>
                  <a:lnTo>
                    <a:pt x="94033" y="1014730"/>
                  </a:lnTo>
                  <a:lnTo>
                    <a:pt x="111309" y="1029970"/>
                  </a:lnTo>
                  <a:lnTo>
                    <a:pt x="157230" y="1036320"/>
                  </a:lnTo>
                  <a:close/>
                </a:path>
                <a:path w="5600065" h="1038859">
                  <a:moveTo>
                    <a:pt x="5538663" y="1023620"/>
                  </a:moveTo>
                  <a:lnTo>
                    <a:pt x="5493584" y="1023620"/>
                  </a:lnTo>
                  <a:lnTo>
                    <a:pt x="5503393" y="1014730"/>
                  </a:lnTo>
                  <a:lnTo>
                    <a:pt x="5504635" y="1014730"/>
                  </a:lnTo>
                  <a:lnTo>
                    <a:pt x="5553439" y="969010"/>
                  </a:lnTo>
                  <a:lnTo>
                    <a:pt x="5563289" y="960124"/>
                  </a:lnTo>
                  <a:lnTo>
                    <a:pt x="5580153" y="981710"/>
                  </a:lnTo>
                  <a:lnTo>
                    <a:pt x="5581449" y="984250"/>
                  </a:lnTo>
                  <a:lnTo>
                    <a:pt x="5572842" y="993140"/>
                  </a:lnTo>
                  <a:lnTo>
                    <a:pt x="5549443" y="1014730"/>
                  </a:lnTo>
                  <a:lnTo>
                    <a:pt x="5547534" y="1016000"/>
                  </a:lnTo>
                  <a:lnTo>
                    <a:pt x="5538663" y="1023620"/>
                  </a:lnTo>
                  <a:close/>
                </a:path>
                <a:path w="5600065" h="1038859">
                  <a:moveTo>
                    <a:pt x="3155925" y="1033780"/>
                  </a:moveTo>
                  <a:lnTo>
                    <a:pt x="3121196" y="1029970"/>
                  </a:lnTo>
                  <a:lnTo>
                    <a:pt x="3039826" y="1017270"/>
                  </a:lnTo>
                  <a:lnTo>
                    <a:pt x="3005097" y="1014730"/>
                  </a:lnTo>
                  <a:lnTo>
                    <a:pt x="4505472" y="1014730"/>
                  </a:lnTo>
                  <a:lnTo>
                    <a:pt x="4470744" y="1018540"/>
                  </a:lnTo>
                  <a:lnTo>
                    <a:pt x="4458226" y="1021080"/>
                  </a:lnTo>
                  <a:lnTo>
                    <a:pt x="3306761" y="1021080"/>
                  </a:lnTo>
                  <a:lnTo>
                    <a:pt x="3272028" y="1022350"/>
                  </a:lnTo>
                  <a:lnTo>
                    <a:pt x="3190657" y="1031240"/>
                  </a:lnTo>
                  <a:lnTo>
                    <a:pt x="3155925" y="1033780"/>
                  </a:lnTo>
                  <a:close/>
                </a:path>
                <a:path w="5600065" h="1038859">
                  <a:moveTo>
                    <a:pt x="4648364" y="1033780"/>
                  </a:moveTo>
                  <a:lnTo>
                    <a:pt x="4614876" y="1029970"/>
                  </a:lnTo>
                  <a:lnTo>
                    <a:pt x="4538964" y="1017270"/>
                  </a:lnTo>
                  <a:lnTo>
                    <a:pt x="4505472" y="1014730"/>
                  </a:lnTo>
                  <a:lnTo>
                    <a:pt x="4807136" y="1014730"/>
                  </a:lnTo>
                  <a:lnTo>
                    <a:pt x="4771167" y="1017270"/>
                  </a:lnTo>
                  <a:lnTo>
                    <a:pt x="4684337" y="1029970"/>
                  </a:lnTo>
                  <a:lnTo>
                    <a:pt x="4648364" y="1033780"/>
                  </a:lnTo>
                  <a:close/>
                </a:path>
                <a:path w="5600065" h="1038859">
                  <a:moveTo>
                    <a:pt x="4957971" y="1033780"/>
                  </a:moveTo>
                  <a:lnTo>
                    <a:pt x="4923239" y="1029970"/>
                  </a:lnTo>
                  <a:lnTo>
                    <a:pt x="4841868" y="1017270"/>
                  </a:lnTo>
                  <a:lnTo>
                    <a:pt x="4807136" y="1014730"/>
                  </a:lnTo>
                  <a:lnTo>
                    <a:pt x="5100863" y="1014730"/>
                  </a:lnTo>
                  <a:lnTo>
                    <a:pt x="5067372" y="1017270"/>
                  </a:lnTo>
                  <a:lnTo>
                    <a:pt x="4991462" y="1029970"/>
                  </a:lnTo>
                  <a:lnTo>
                    <a:pt x="4957971" y="1033780"/>
                  </a:lnTo>
                  <a:close/>
                </a:path>
                <a:path w="5600065" h="1038859">
                  <a:moveTo>
                    <a:pt x="5259635" y="1033780"/>
                  </a:moveTo>
                  <a:lnTo>
                    <a:pt x="5223663" y="1029970"/>
                  </a:lnTo>
                  <a:lnTo>
                    <a:pt x="5136836" y="1017270"/>
                  </a:lnTo>
                  <a:lnTo>
                    <a:pt x="5100863" y="1014730"/>
                  </a:lnTo>
                  <a:lnTo>
                    <a:pt x="5402527" y="1014730"/>
                  </a:lnTo>
                  <a:lnTo>
                    <a:pt x="5369036" y="1017270"/>
                  </a:lnTo>
                  <a:lnTo>
                    <a:pt x="5293126" y="1029970"/>
                  </a:lnTo>
                  <a:lnTo>
                    <a:pt x="5259635" y="1033780"/>
                  </a:lnTo>
                  <a:close/>
                </a:path>
                <a:path w="5600065" h="1038859">
                  <a:moveTo>
                    <a:pt x="480647" y="1038860"/>
                  </a:moveTo>
                  <a:lnTo>
                    <a:pt x="447155" y="1036320"/>
                  </a:lnTo>
                  <a:lnTo>
                    <a:pt x="371243" y="1023620"/>
                  </a:lnTo>
                  <a:lnTo>
                    <a:pt x="337755" y="1021080"/>
                  </a:lnTo>
                  <a:lnTo>
                    <a:pt x="639418" y="1021080"/>
                  </a:lnTo>
                  <a:lnTo>
                    <a:pt x="603446" y="1023620"/>
                  </a:lnTo>
                  <a:lnTo>
                    <a:pt x="516619" y="1036320"/>
                  </a:lnTo>
                  <a:lnTo>
                    <a:pt x="480647" y="1038860"/>
                  </a:lnTo>
                  <a:close/>
                </a:path>
                <a:path w="5600065" h="1038859">
                  <a:moveTo>
                    <a:pt x="774367" y="1038860"/>
                  </a:moveTo>
                  <a:lnTo>
                    <a:pt x="742119" y="1036320"/>
                  </a:lnTo>
                  <a:lnTo>
                    <a:pt x="671666" y="1023620"/>
                  </a:lnTo>
                  <a:lnTo>
                    <a:pt x="639418" y="1021080"/>
                  </a:lnTo>
                  <a:lnTo>
                    <a:pt x="933139" y="1021080"/>
                  </a:lnTo>
                  <a:lnTo>
                    <a:pt x="897170" y="1023620"/>
                  </a:lnTo>
                  <a:lnTo>
                    <a:pt x="810340" y="1036320"/>
                  </a:lnTo>
                  <a:lnTo>
                    <a:pt x="774367" y="1038860"/>
                  </a:lnTo>
                  <a:close/>
                </a:path>
                <a:path w="5600065" h="1038859">
                  <a:moveTo>
                    <a:pt x="1076038" y="1038860"/>
                  </a:moveTo>
                  <a:lnTo>
                    <a:pt x="1042546" y="1036320"/>
                  </a:lnTo>
                  <a:lnTo>
                    <a:pt x="966631" y="1023620"/>
                  </a:lnTo>
                  <a:lnTo>
                    <a:pt x="933139" y="1021080"/>
                  </a:lnTo>
                  <a:lnTo>
                    <a:pt x="1234810" y="1021080"/>
                  </a:lnTo>
                  <a:lnTo>
                    <a:pt x="1198837" y="1023620"/>
                  </a:lnTo>
                  <a:lnTo>
                    <a:pt x="1112007" y="1036320"/>
                  </a:lnTo>
                  <a:lnTo>
                    <a:pt x="1076038" y="1038860"/>
                  </a:lnTo>
                  <a:close/>
                </a:path>
                <a:path w="5600065" h="1038859">
                  <a:moveTo>
                    <a:pt x="1385638" y="1038860"/>
                  </a:moveTo>
                  <a:lnTo>
                    <a:pt x="1350906" y="1036320"/>
                  </a:lnTo>
                  <a:lnTo>
                    <a:pt x="1269538" y="1023620"/>
                  </a:lnTo>
                  <a:lnTo>
                    <a:pt x="1234810" y="1021080"/>
                  </a:lnTo>
                  <a:lnTo>
                    <a:pt x="1528530" y="1021080"/>
                  </a:lnTo>
                  <a:lnTo>
                    <a:pt x="1495039" y="1023620"/>
                  </a:lnTo>
                  <a:lnTo>
                    <a:pt x="1419129" y="1036320"/>
                  </a:lnTo>
                  <a:lnTo>
                    <a:pt x="1385638" y="1038860"/>
                  </a:lnTo>
                  <a:close/>
                </a:path>
                <a:path w="5600065" h="1038859">
                  <a:moveTo>
                    <a:pt x="1671422" y="1033780"/>
                  </a:moveTo>
                  <a:lnTo>
                    <a:pt x="1637934" y="1031240"/>
                  </a:lnTo>
                  <a:lnTo>
                    <a:pt x="1562022" y="1022350"/>
                  </a:lnTo>
                  <a:lnTo>
                    <a:pt x="1528530" y="1021080"/>
                  </a:lnTo>
                  <a:lnTo>
                    <a:pt x="1830194" y="1021080"/>
                  </a:lnTo>
                  <a:lnTo>
                    <a:pt x="1794221" y="1022350"/>
                  </a:lnTo>
                  <a:lnTo>
                    <a:pt x="1707394" y="1031240"/>
                  </a:lnTo>
                  <a:lnTo>
                    <a:pt x="1671422" y="1033780"/>
                  </a:lnTo>
                  <a:close/>
                </a:path>
                <a:path w="5600065" h="1038859">
                  <a:moveTo>
                    <a:pt x="1981029" y="1033780"/>
                  </a:moveTo>
                  <a:lnTo>
                    <a:pt x="1946297" y="1031240"/>
                  </a:lnTo>
                  <a:lnTo>
                    <a:pt x="1864926" y="1022350"/>
                  </a:lnTo>
                  <a:lnTo>
                    <a:pt x="1830194" y="1021080"/>
                  </a:lnTo>
                  <a:lnTo>
                    <a:pt x="2123921" y="1021080"/>
                  </a:lnTo>
                  <a:lnTo>
                    <a:pt x="2090429" y="1022350"/>
                  </a:lnTo>
                  <a:lnTo>
                    <a:pt x="2014517" y="1031240"/>
                  </a:lnTo>
                  <a:lnTo>
                    <a:pt x="1981029" y="1033780"/>
                  </a:lnTo>
                  <a:close/>
                </a:path>
                <a:path w="5600065" h="1038859">
                  <a:moveTo>
                    <a:pt x="2282693" y="1033780"/>
                  </a:moveTo>
                  <a:lnTo>
                    <a:pt x="2246721" y="1031240"/>
                  </a:lnTo>
                  <a:lnTo>
                    <a:pt x="2159894" y="1022350"/>
                  </a:lnTo>
                  <a:lnTo>
                    <a:pt x="2123921" y="1021080"/>
                  </a:lnTo>
                  <a:lnTo>
                    <a:pt x="2417642" y="1021080"/>
                  </a:lnTo>
                  <a:lnTo>
                    <a:pt x="2385394" y="1022350"/>
                  </a:lnTo>
                  <a:lnTo>
                    <a:pt x="2314941" y="1031240"/>
                  </a:lnTo>
                  <a:lnTo>
                    <a:pt x="2282693" y="1033780"/>
                  </a:lnTo>
                  <a:close/>
                </a:path>
                <a:path w="5600065" h="1038859">
                  <a:moveTo>
                    <a:pt x="2576413" y="1038860"/>
                  </a:moveTo>
                  <a:lnTo>
                    <a:pt x="2540444" y="1036320"/>
                  </a:lnTo>
                  <a:lnTo>
                    <a:pt x="2453615" y="1023620"/>
                  </a:lnTo>
                  <a:lnTo>
                    <a:pt x="2417642" y="1021080"/>
                  </a:lnTo>
                  <a:lnTo>
                    <a:pt x="2719305" y="1021080"/>
                  </a:lnTo>
                  <a:lnTo>
                    <a:pt x="2685817" y="1023620"/>
                  </a:lnTo>
                  <a:lnTo>
                    <a:pt x="2609905" y="1036320"/>
                  </a:lnTo>
                  <a:lnTo>
                    <a:pt x="2576413" y="1038860"/>
                  </a:lnTo>
                  <a:close/>
                </a:path>
                <a:path w="5600065" h="1038859">
                  <a:moveTo>
                    <a:pt x="2862205" y="1033780"/>
                  </a:moveTo>
                  <a:lnTo>
                    <a:pt x="2828713" y="1031240"/>
                  </a:lnTo>
                  <a:lnTo>
                    <a:pt x="2752797" y="1022350"/>
                  </a:lnTo>
                  <a:lnTo>
                    <a:pt x="2719305" y="1021080"/>
                  </a:lnTo>
                  <a:lnTo>
                    <a:pt x="2948831" y="1021080"/>
                  </a:lnTo>
                  <a:lnTo>
                    <a:pt x="2895693" y="1029970"/>
                  </a:lnTo>
                  <a:lnTo>
                    <a:pt x="2862205" y="1033780"/>
                  </a:lnTo>
                  <a:close/>
                </a:path>
                <a:path w="5600065" h="1038859">
                  <a:moveTo>
                    <a:pt x="3441717" y="1038860"/>
                  </a:moveTo>
                  <a:lnTo>
                    <a:pt x="3409465" y="1036320"/>
                  </a:lnTo>
                  <a:lnTo>
                    <a:pt x="3339009" y="1023620"/>
                  </a:lnTo>
                  <a:lnTo>
                    <a:pt x="3306761" y="1021080"/>
                  </a:lnTo>
                  <a:lnTo>
                    <a:pt x="3600481" y="1021080"/>
                  </a:lnTo>
                  <a:lnTo>
                    <a:pt x="3564512" y="1023620"/>
                  </a:lnTo>
                  <a:lnTo>
                    <a:pt x="3477686" y="1036320"/>
                  </a:lnTo>
                  <a:lnTo>
                    <a:pt x="3441717" y="1038860"/>
                  </a:lnTo>
                  <a:close/>
                </a:path>
                <a:path w="5600065" h="1038859">
                  <a:moveTo>
                    <a:pt x="3759252" y="1038860"/>
                  </a:moveTo>
                  <a:lnTo>
                    <a:pt x="3723280" y="1036320"/>
                  </a:lnTo>
                  <a:lnTo>
                    <a:pt x="3636453" y="1023620"/>
                  </a:lnTo>
                  <a:lnTo>
                    <a:pt x="3600481" y="1021080"/>
                  </a:lnTo>
                  <a:lnTo>
                    <a:pt x="3902145" y="1021080"/>
                  </a:lnTo>
                  <a:lnTo>
                    <a:pt x="3868657" y="1023620"/>
                  </a:lnTo>
                  <a:lnTo>
                    <a:pt x="3792745" y="1036320"/>
                  </a:lnTo>
                  <a:lnTo>
                    <a:pt x="3759252" y="1038860"/>
                  </a:lnTo>
                  <a:close/>
                </a:path>
                <a:path w="5600065" h="1038859">
                  <a:moveTo>
                    <a:pt x="4052980" y="1038860"/>
                  </a:moveTo>
                  <a:lnTo>
                    <a:pt x="4018248" y="1036320"/>
                  </a:lnTo>
                  <a:lnTo>
                    <a:pt x="3936877" y="1023620"/>
                  </a:lnTo>
                  <a:lnTo>
                    <a:pt x="3902145" y="1021080"/>
                  </a:lnTo>
                  <a:lnTo>
                    <a:pt x="4203816" y="1021080"/>
                  </a:lnTo>
                  <a:lnTo>
                    <a:pt x="4169084" y="1023620"/>
                  </a:lnTo>
                  <a:lnTo>
                    <a:pt x="4087712" y="1036320"/>
                  </a:lnTo>
                  <a:lnTo>
                    <a:pt x="4052980" y="1038860"/>
                  </a:lnTo>
                  <a:close/>
                </a:path>
                <a:path w="5600065" h="1038859">
                  <a:moveTo>
                    <a:pt x="4354644" y="1038860"/>
                  </a:moveTo>
                  <a:lnTo>
                    <a:pt x="4319912" y="1036320"/>
                  </a:lnTo>
                  <a:lnTo>
                    <a:pt x="4238544" y="1023620"/>
                  </a:lnTo>
                  <a:lnTo>
                    <a:pt x="4203816" y="1021080"/>
                  </a:lnTo>
                  <a:lnTo>
                    <a:pt x="4458226" y="1021080"/>
                  </a:lnTo>
                  <a:lnTo>
                    <a:pt x="4389376" y="1035050"/>
                  </a:lnTo>
                  <a:lnTo>
                    <a:pt x="4354644" y="1038860"/>
                  </a:lnTo>
                  <a:close/>
                </a:path>
                <a:path w="5600065" h="1038859">
                  <a:moveTo>
                    <a:pt x="5532749" y="1028700"/>
                  </a:moveTo>
                  <a:lnTo>
                    <a:pt x="5516526" y="1027430"/>
                  </a:lnTo>
                  <a:lnTo>
                    <a:pt x="5472869" y="1021080"/>
                  </a:lnTo>
                  <a:lnTo>
                    <a:pt x="5493584" y="1023620"/>
                  </a:lnTo>
                  <a:lnTo>
                    <a:pt x="5538663" y="1023620"/>
                  </a:lnTo>
                  <a:lnTo>
                    <a:pt x="5532749" y="1028700"/>
                  </a:lnTo>
                  <a:close/>
                </a:path>
              </a:pathLst>
            </a:custGeom>
            <a:solidFill>
              <a:srgbClr val="AE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0022" y="7470171"/>
              <a:ext cx="5901834" cy="133145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 rot="17700000">
            <a:off x="443687" y="7854116"/>
            <a:ext cx="272818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200" dirty="0">
                <a:solidFill>
                  <a:srgbClr val="00ADEF"/>
                </a:solidFill>
                <a:latin typeface="Trebuchet MS"/>
                <a:cs typeface="Trebuchet MS"/>
              </a:rPr>
              <a:t>G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 rot="18600000">
            <a:off x="545972" y="7721822"/>
            <a:ext cx="227755" cy="214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9"/>
              </a:lnSpc>
            </a:pPr>
            <a:r>
              <a:rPr sz="1650" spc="-5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 rot="19380000">
            <a:off x="626850" y="7631940"/>
            <a:ext cx="251999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114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 rot="20340000">
            <a:off x="770773" y="7539945"/>
            <a:ext cx="2823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25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 rot="21360000">
            <a:off x="977412" y="7493230"/>
            <a:ext cx="281347" cy="219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5"/>
              </a:lnSpc>
            </a:pPr>
            <a:r>
              <a:rPr sz="1700" spc="-30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 rot="600000">
            <a:off x="1171475" y="7503615"/>
            <a:ext cx="254185" cy="218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0"/>
              </a:lnSpc>
            </a:pPr>
            <a:r>
              <a:rPr sz="1700" spc="105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 rot="1200000">
            <a:off x="1299642" y="7537427"/>
            <a:ext cx="2317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8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 rot="2220000">
            <a:off x="1454434" y="7631382"/>
            <a:ext cx="255306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-55" dirty="0">
                <a:solidFill>
                  <a:srgbClr val="00ADEF"/>
                </a:solidFill>
                <a:latin typeface="Trebuchet MS"/>
                <a:cs typeface="Trebuchet MS"/>
              </a:rPr>
              <a:t>H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 rot="3240000">
            <a:off x="1572397" y="7753229"/>
            <a:ext cx="250808" cy="213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5"/>
              </a:lnSpc>
            </a:pPr>
            <a:r>
              <a:rPr sz="1650" spc="125" dirty="0">
                <a:solidFill>
                  <a:srgbClr val="00ADEF"/>
                </a:solidFill>
                <a:latin typeface="Trebuchet MS"/>
                <a:cs typeface="Trebuchet MS"/>
              </a:rPr>
              <a:t>e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 rot="3900000">
            <a:off x="1644283" y="7851197"/>
            <a:ext cx="217990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-145" dirty="0">
                <a:solidFill>
                  <a:srgbClr val="00ADEF"/>
                </a:solidFill>
                <a:latin typeface="Trebuchet MS"/>
                <a:cs typeface="Trebuchet MS"/>
              </a:rPr>
              <a:t>l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 rot="4740000">
            <a:off x="1663226" y="7959509"/>
            <a:ext cx="247318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650" spc="75" dirty="0">
                <a:solidFill>
                  <a:srgbClr val="00ADEF"/>
                </a:solidFill>
                <a:latin typeface="Trebuchet MS"/>
                <a:cs typeface="Trebuchet MS"/>
              </a:rPr>
              <a:t>p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9593" y="584987"/>
            <a:ext cx="5739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marR="229870">
              <a:lnSpc>
                <a:spcPct val="100000"/>
              </a:lnSpc>
              <a:spcBef>
                <a:spcPts val="100"/>
              </a:spcBef>
            </a:pPr>
            <a:r>
              <a:rPr sz="1800" spc="20" dirty="0">
                <a:latin typeface="Trebuchet MS"/>
                <a:cs typeface="Trebuchet MS"/>
              </a:rPr>
              <a:t>Use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b="1" spc="-75" dirty="0">
                <a:latin typeface="Trebuchet MS"/>
                <a:cs typeface="Trebuchet MS"/>
              </a:rPr>
              <a:t>is</a:t>
            </a:r>
            <a:r>
              <a:rPr sz="1800" b="1" spc="-95" dirty="0">
                <a:latin typeface="Trebuchet MS"/>
                <a:cs typeface="Trebuchet MS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and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b="1" spc="-70" dirty="0">
                <a:latin typeface="Trebuchet MS"/>
                <a:cs typeface="Trebuchet MS"/>
              </a:rPr>
              <a:t>are</a:t>
            </a:r>
            <a:r>
              <a:rPr sz="1800" b="1" spc="-95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with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the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word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b="1" spc="-120" dirty="0">
                <a:latin typeface="Trebuchet MS"/>
                <a:cs typeface="Trebuchet MS"/>
              </a:rPr>
              <a:t>there</a:t>
            </a:r>
            <a:r>
              <a:rPr sz="1800" b="1" spc="-95" dirty="0">
                <a:latin typeface="Trebuchet MS"/>
                <a:cs typeface="Trebuchet MS"/>
              </a:rPr>
              <a:t> </a:t>
            </a:r>
            <a:r>
              <a:rPr sz="1800" spc="-125" dirty="0">
                <a:latin typeface="Trebuchet MS"/>
                <a:cs typeface="Trebuchet MS"/>
              </a:rPr>
              <a:t>to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say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what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you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can  </a:t>
            </a:r>
            <a:r>
              <a:rPr sz="1800" spc="-10" dirty="0">
                <a:latin typeface="Trebuchet MS"/>
                <a:cs typeface="Trebuchet MS"/>
              </a:rPr>
              <a:t>see </a:t>
            </a:r>
            <a:r>
              <a:rPr sz="1800" spc="10" dirty="0">
                <a:latin typeface="Trebuchet MS"/>
                <a:cs typeface="Trebuchet MS"/>
              </a:rPr>
              <a:t>and</a:t>
            </a:r>
            <a:r>
              <a:rPr sz="1800" spc="-185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hear.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014220" y="7831115"/>
            <a:ext cx="2012950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9400"/>
              </a:lnSpc>
              <a:spcBef>
                <a:spcPts val="100"/>
              </a:spcBef>
              <a:tabLst>
                <a:tab pos="1009650" algn="l"/>
                <a:tab pos="1441450" algn="l"/>
              </a:tabLst>
            </a:pPr>
            <a:r>
              <a:rPr sz="1600" spc="-65" dirty="0">
                <a:latin typeface="Trebuchet MS"/>
                <a:cs typeface="Trebuchet MS"/>
              </a:rPr>
              <a:t>Learn </a:t>
            </a:r>
            <a:r>
              <a:rPr sz="1600" spc="-75" dirty="0">
                <a:latin typeface="Trebuchet MS"/>
                <a:cs typeface="Trebuchet MS"/>
              </a:rPr>
              <a:t>this </a:t>
            </a:r>
            <a:r>
              <a:rPr sz="1600" spc="-85" dirty="0">
                <a:latin typeface="Trebuchet MS"/>
                <a:cs typeface="Trebuchet MS"/>
              </a:rPr>
              <a:t>contraction:  </a:t>
            </a:r>
            <a:r>
              <a:rPr sz="1600" spc="-90" dirty="0">
                <a:latin typeface="Trebuchet MS"/>
                <a:cs typeface="Trebuchet MS"/>
              </a:rPr>
              <a:t>there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is</a:t>
            </a:r>
            <a:r>
              <a:rPr sz="1600" dirty="0">
                <a:latin typeface="Trebuchet MS"/>
                <a:cs typeface="Trebuchet MS"/>
              </a:rPr>
              <a:t>	</a:t>
            </a:r>
            <a:r>
              <a:rPr sz="1600" spc="120" dirty="0">
                <a:latin typeface="Trebuchet MS"/>
                <a:cs typeface="Trebuchet MS"/>
              </a:rPr>
              <a:t>=</a:t>
            </a:r>
            <a:r>
              <a:rPr sz="1600" dirty="0">
                <a:latin typeface="Trebuchet MS"/>
                <a:cs typeface="Trebuchet MS"/>
              </a:rPr>
              <a:t>	</a:t>
            </a:r>
            <a:r>
              <a:rPr sz="1600" spc="-125" dirty="0">
                <a:latin typeface="Trebuchet MS"/>
                <a:cs typeface="Trebuchet MS"/>
              </a:rPr>
              <a:t>there</a:t>
            </a:r>
            <a:r>
              <a:rPr sz="1600" spc="-185" dirty="0">
                <a:latin typeface="Trebuchet MS"/>
                <a:cs typeface="Trebuchet MS"/>
              </a:rPr>
              <a:t>’</a:t>
            </a:r>
            <a:r>
              <a:rPr sz="1600" spc="60" dirty="0">
                <a:latin typeface="Trebuchet MS"/>
                <a:cs typeface="Trebuchet MS"/>
              </a:rPr>
              <a:t>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39750" y="4490720"/>
            <a:ext cx="4914900" cy="288925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234315">
              <a:lnSpc>
                <a:spcPct val="100000"/>
              </a:lnSpc>
              <a:spcBef>
                <a:spcPts val="325"/>
              </a:spcBef>
            </a:pPr>
            <a:r>
              <a:rPr sz="1600" b="1" spc="-114" dirty="0">
                <a:latin typeface="Trebuchet MS"/>
                <a:cs typeface="Trebuchet MS"/>
              </a:rPr>
              <a:t>There </a:t>
            </a:r>
            <a:r>
              <a:rPr sz="1600" b="1" spc="-65" dirty="0">
                <a:latin typeface="Trebuchet MS"/>
                <a:cs typeface="Trebuchet MS"/>
              </a:rPr>
              <a:t>is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75" dirty="0">
                <a:latin typeface="Trebuchet MS"/>
                <a:cs typeface="Trebuchet MS"/>
              </a:rPr>
              <a:t>fence </a:t>
            </a:r>
            <a:r>
              <a:rPr sz="1600" spc="-20" dirty="0">
                <a:latin typeface="Trebuchet MS"/>
                <a:cs typeface="Trebuchet MS"/>
              </a:rPr>
              <a:t>around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254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school.</a:t>
            </a:r>
            <a:endParaRPr sz="1600">
              <a:latin typeface="Trebuchet MS"/>
              <a:cs typeface="Trebuchet MS"/>
            </a:endParaRPr>
          </a:p>
          <a:p>
            <a:pPr marL="234315">
              <a:lnSpc>
                <a:spcPct val="100000"/>
              </a:lnSpc>
              <a:spcBef>
                <a:spcPts val="565"/>
              </a:spcBef>
            </a:pPr>
            <a:r>
              <a:rPr sz="1600" b="1" spc="-114" dirty="0">
                <a:latin typeface="Trebuchet MS"/>
                <a:cs typeface="Trebuchet MS"/>
              </a:rPr>
              <a:t>There </a:t>
            </a:r>
            <a:r>
              <a:rPr sz="1600" b="1" spc="-60" dirty="0">
                <a:latin typeface="Trebuchet MS"/>
                <a:cs typeface="Trebuchet MS"/>
              </a:rPr>
              <a:t>are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125" dirty="0">
                <a:latin typeface="Trebuchet MS"/>
                <a:cs typeface="Trebuchet MS"/>
              </a:rPr>
              <a:t>lot </a:t>
            </a:r>
            <a:r>
              <a:rPr sz="1600" spc="-90" dirty="0">
                <a:latin typeface="Trebuchet MS"/>
                <a:cs typeface="Trebuchet MS"/>
              </a:rPr>
              <a:t>of </a:t>
            </a:r>
            <a:r>
              <a:rPr sz="1600" spc="-5" dirty="0">
                <a:latin typeface="Trebuchet MS"/>
                <a:cs typeface="Trebuchet MS"/>
              </a:rPr>
              <a:t>books 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229" dirty="0">
                <a:latin typeface="Trebuchet MS"/>
                <a:cs typeface="Trebuchet MS"/>
              </a:rPr>
              <a:t> </a:t>
            </a:r>
            <a:r>
              <a:rPr sz="1600" spc="-105" dirty="0">
                <a:latin typeface="Trebuchet MS"/>
                <a:cs typeface="Trebuchet MS"/>
              </a:rPr>
              <a:t>library.</a:t>
            </a:r>
            <a:endParaRPr sz="1600">
              <a:latin typeface="Trebuchet MS"/>
              <a:cs typeface="Trebuchet MS"/>
            </a:endParaRPr>
          </a:p>
          <a:p>
            <a:pPr marL="234315">
              <a:lnSpc>
                <a:spcPct val="100000"/>
              </a:lnSpc>
              <a:spcBef>
                <a:spcPts val="565"/>
              </a:spcBef>
            </a:pPr>
            <a:r>
              <a:rPr sz="1600" b="1" spc="-114" dirty="0">
                <a:latin typeface="Trebuchet MS"/>
                <a:cs typeface="Trebuchet MS"/>
              </a:rPr>
              <a:t>There </a:t>
            </a:r>
            <a:r>
              <a:rPr sz="1600" b="1" spc="-60" dirty="0">
                <a:latin typeface="Trebuchet MS"/>
                <a:cs typeface="Trebuchet MS"/>
              </a:rPr>
              <a:t>are </a:t>
            </a:r>
            <a:r>
              <a:rPr sz="1600" spc="-75" dirty="0">
                <a:latin typeface="Trebuchet MS"/>
                <a:cs typeface="Trebuchet MS"/>
              </a:rPr>
              <a:t>two </a:t>
            </a:r>
            <a:r>
              <a:rPr sz="1600" spc="10" dirty="0">
                <a:latin typeface="Trebuchet MS"/>
                <a:cs typeface="Trebuchet MS"/>
              </a:rPr>
              <a:t>guards </a:t>
            </a:r>
            <a:r>
              <a:rPr sz="1600" spc="-85" dirty="0">
                <a:latin typeface="Trebuchet MS"/>
                <a:cs typeface="Trebuchet MS"/>
              </a:rPr>
              <a:t>at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165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gate.</a:t>
            </a:r>
            <a:endParaRPr sz="1600">
              <a:latin typeface="Trebuchet MS"/>
              <a:cs typeface="Trebuchet MS"/>
            </a:endParaRPr>
          </a:p>
          <a:p>
            <a:pPr marL="234315">
              <a:lnSpc>
                <a:spcPct val="100000"/>
              </a:lnSpc>
              <a:spcBef>
                <a:spcPts val="565"/>
              </a:spcBef>
            </a:pPr>
            <a:r>
              <a:rPr sz="1600" b="1" spc="-35" dirty="0">
                <a:latin typeface="Trebuchet MS"/>
                <a:cs typeface="Trebuchet MS"/>
              </a:rPr>
              <a:t>Is </a:t>
            </a:r>
            <a:r>
              <a:rPr sz="1600" b="1" spc="-105" dirty="0">
                <a:latin typeface="Trebuchet MS"/>
                <a:cs typeface="Trebuchet MS"/>
              </a:rPr>
              <a:t>there </a:t>
            </a:r>
            <a:r>
              <a:rPr sz="1600" spc="-15" dirty="0">
                <a:latin typeface="Trebuchet MS"/>
                <a:cs typeface="Trebuchet MS"/>
              </a:rPr>
              <a:t>any </a:t>
            </a:r>
            <a:r>
              <a:rPr sz="1600" spc="-45" dirty="0">
                <a:latin typeface="Trebuchet MS"/>
                <a:cs typeface="Trebuchet MS"/>
              </a:rPr>
              <a:t>food 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215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fridge?</a:t>
            </a:r>
            <a:endParaRPr sz="1600">
              <a:latin typeface="Trebuchet MS"/>
              <a:cs typeface="Trebuchet MS"/>
            </a:endParaRPr>
          </a:p>
          <a:p>
            <a:pPr marL="234315" marR="1510665">
              <a:lnSpc>
                <a:spcPct val="129400"/>
              </a:lnSpc>
            </a:pPr>
            <a:r>
              <a:rPr sz="1600" b="1" spc="-85" dirty="0">
                <a:latin typeface="Trebuchet MS"/>
                <a:cs typeface="Trebuchet MS"/>
              </a:rPr>
              <a:t>Are </a:t>
            </a:r>
            <a:r>
              <a:rPr sz="1600" b="1" spc="-105" dirty="0">
                <a:latin typeface="Trebuchet MS"/>
                <a:cs typeface="Trebuchet MS"/>
              </a:rPr>
              <a:t>there </a:t>
            </a:r>
            <a:r>
              <a:rPr sz="1600" spc="-15" dirty="0">
                <a:latin typeface="Trebuchet MS"/>
                <a:cs typeface="Trebuchet MS"/>
              </a:rPr>
              <a:t>any apples </a:t>
            </a:r>
            <a:r>
              <a:rPr sz="1600" spc="-150" dirty="0">
                <a:latin typeface="Trebuchet MS"/>
                <a:cs typeface="Trebuchet MS"/>
              </a:rPr>
              <a:t>left </a:t>
            </a:r>
            <a:r>
              <a:rPr sz="1600" spc="-10" dirty="0">
                <a:latin typeface="Trebuchet MS"/>
                <a:cs typeface="Trebuchet MS"/>
              </a:rPr>
              <a:t>on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215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tree?  </a:t>
            </a:r>
            <a:r>
              <a:rPr sz="1600" spc="5" dirty="0">
                <a:latin typeface="Trebuchet MS"/>
                <a:cs typeface="Trebuchet MS"/>
              </a:rPr>
              <a:t>How </a:t>
            </a:r>
            <a:r>
              <a:rPr sz="1600" spc="-30" dirty="0">
                <a:latin typeface="Trebuchet MS"/>
                <a:cs typeface="Trebuchet MS"/>
              </a:rPr>
              <a:t>much </a:t>
            </a:r>
            <a:r>
              <a:rPr sz="1600" spc="-95" dirty="0">
                <a:latin typeface="Trebuchet MS"/>
                <a:cs typeface="Trebuchet MS"/>
              </a:rPr>
              <a:t>rice </a:t>
            </a:r>
            <a:r>
              <a:rPr sz="1600" b="1" spc="-65" dirty="0">
                <a:latin typeface="Trebuchet MS"/>
                <a:cs typeface="Trebuchet MS"/>
              </a:rPr>
              <a:t>is</a:t>
            </a:r>
            <a:r>
              <a:rPr sz="1600" b="1" spc="-200" dirty="0">
                <a:latin typeface="Trebuchet MS"/>
                <a:cs typeface="Trebuchet MS"/>
              </a:rPr>
              <a:t> </a:t>
            </a:r>
            <a:r>
              <a:rPr sz="1600" b="1" spc="-70" dirty="0">
                <a:latin typeface="Trebuchet MS"/>
                <a:cs typeface="Trebuchet MS"/>
              </a:rPr>
              <a:t>there</a:t>
            </a:r>
            <a:r>
              <a:rPr sz="1600" spc="-70" dirty="0">
                <a:latin typeface="Trebuchet MS"/>
                <a:cs typeface="Trebuchet MS"/>
              </a:rPr>
              <a:t>?</a:t>
            </a:r>
            <a:endParaRPr sz="1600">
              <a:latin typeface="Trebuchet MS"/>
              <a:cs typeface="Trebuchet MS"/>
            </a:endParaRPr>
          </a:p>
          <a:p>
            <a:pPr marL="234315">
              <a:lnSpc>
                <a:spcPct val="100000"/>
              </a:lnSpc>
              <a:spcBef>
                <a:spcPts val="565"/>
              </a:spcBef>
            </a:pPr>
            <a:r>
              <a:rPr sz="1600" b="1" spc="-114" dirty="0">
                <a:latin typeface="Trebuchet MS"/>
                <a:cs typeface="Trebuchet MS"/>
              </a:rPr>
              <a:t>There </a:t>
            </a:r>
            <a:r>
              <a:rPr sz="1600" b="1" spc="-60" dirty="0">
                <a:latin typeface="Trebuchet MS"/>
                <a:cs typeface="Trebuchet MS"/>
              </a:rPr>
              <a:t>are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75" dirty="0">
                <a:latin typeface="Trebuchet MS"/>
                <a:cs typeface="Trebuchet MS"/>
              </a:rPr>
              <a:t>few </a:t>
            </a:r>
            <a:r>
              <a:rPr sz="1600" spc="-5" dirty="0">
                <a:latin typeface="Trebuchet MS"/>
                <a:cs typeface="Trebuchet MS"/>
              </a:rPr>
              <a:t>sharks 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290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bay.</a:t>
            </a:r>
            <a:endParaRPr sz="1600">
              <a:latin typeface="Trebuchet MS"/>
              <a:cs typeface="Trebuchet MS"/>
            </a:endParaRPr>
          </a:p>
          <a:p>
            <a:pPr marL="234315" marR="94615">
              <a:lnSpc>
                <a:spcPct val="129400"/>
              </a:lnSpc>
            </a:pPr>
            <a:r>
              <a:rPr sz="1600" b="1" spc="-114" dirty="0">
                <a:latin typeface="Trebuchet MS"/>
                <a:cs typeface="Trebuchet MS"/>
              </a:rPr>
              <a:t>There </a:t>
            </a:r>
            <a:r>
              <a:rPr sz="1600" b="1" spc="-60" dirty="0">
                <a:latin typeface="Trebuchet MS"/>
                <a:cs typeface="Trebuchet MS"/>
              </a:rPr>
              <a:t>are </a:t>
            </a:r>
            <a:r>
              <a:rPr sz="1600" dirty="0">
                <a:latin typeface="Trebuchet MS"/>
                <a:cs typeface="Trebuchet MS"/>
              </a:rPr>
              <a:t>enough </a:t>
            </a:r>
            <a:r>
              <a:rPr sz="1600" spc="-25" dirty="0">
                <a:latin typeface="Trebuchet MS"/>
                <a:cs typeface="Trebuchet MS"/>
              </a:rPr>
              <a:t>candies </a:t>
            </a:r>
            <a:r>
              <a:rPr sz="1600" spc="-100" dirty="0">
                <a:latin typeface="Trebuchet MS"/>
                <a:cs typeface="Trebuchet MS"/>
              </a:rPr>
              <a:t>for </a:t>
            </a:r>
            <a:r>
              <a:rPr sz="1600" spc="-70" dirty="0">
                <a:latin typeface="Trebuchet MS"/>
                <a:cs typeface="Trebuchet MS"/>
              </a:rPr>
              <a:t>everyone, </a:t>
            </a:r>
            <a:r>
              <a:rPr sz="1600" b="1" spc="-100" dirty="0">
                <a:latin typeface="Trebuchet MS"/>
                <a:cs typeface="Trebuchet MS"/>
              </a:rPr>
              <a:t>aren’t</a:t>
            </a:r>
            <a:r>
              <a:rPr sz="1600" b="1" spc="-160" dirty="0">
                <a:latin typeface="Trebuchet MS"/>
                <a:cs typeface="Trebuchet MS"/>
              </a:rPr>
              <a:t> </a:t>
            </a:r>
            <a:r>
              <a:rPr sz="1600" b="1" spc="-70" dirty="0">
                <a:latin typeface="Trebuchet MS"/>
                <a:cs typeface="Trebuchet MS"/>
              </a:rPr>
              <a:t>there</a:t>
            </a:r>
            <a:r>
              <a:rPr sz="1600" spc="-70" dirty="0">
                <a:latin typeface="Trebuchet MS"/>
                <a:cs typeface="Trebuchet MS"/>
              </a:rPr>
              <a:t>?  </a:t>
            </a:r>
            <a:r>
              <a:rPr sz="1600" b="1" spc="-114" dirty="0">
                <a:latin typeface="Trebuchet MS"/>
                <a:cs typeface="Trebuchet MS"/>
              </a:rPr>
              <a:t>There </a:t>
            </a:r>
            <a:r>
              <a:rPr sz="1600" b="1" spc="-60" dirty="0">
                <a:latin typeface="Trebuchet MS"/>
                <a:cs typeface="Trebuchet MS"/>
              </a:rPr>
              <a:t>are </a:t>
            </a:r>
            <a:r>
              <a:rPr sz="1600" spc="-75" dirty="0">
                <a:latin typeface="Trebuchet MS"/>
                <a:cs typeface="Trebuchet MS"/>
              </a:rPr>
              <a:t>two </a:t>
            </a:r>
            <a:r>
              <a:rPr sz="1600" spc="-5" dirty="0">
                <a:latin typeface="Trebuchet MS"/>
                <a:cs typeface="Trebuchet MS"/>
              </a:rPr>
              <a:t>pigeons </a:t>
            </a:r>
            <a:r>
              <a:rPr sz="1600" spc="-10" dirty="0">
                <a:latin typeface="Trebuchet MS"/>
                <a:cs typeface="Trebuchet MS"/>
              </a:rPr>
              <a:t>on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225" dirty="0">
                <a:latin typeface="Trebuchet MS"/>
                <a:cs typeface="Trebuchet MS"/>
              </a:rPr>
              <a:t> </a:t>
            </a:r>
            <a:r>
              <a:rPr sz="1600" spc="-100" dirty="0">
                <a:latin typeface="Trebuchet MS"/>
                <a:cs typeface="Trebuchet MS"/>
              </a:rPr>
              <a:t>roof.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46100" y="546100"/>
            <a:ext cx="5765800" cy="653415"/>
          </a:xfrm>
          <a:custGeom>
            <a:avLst/>
            <a:gdLst/>
            <a:ahLst/>
            <a:cxnLst/>
            <a:rect l="l" t="t" r="r" b="b"/>
            <a:pathLst>
              <a:path w="5765800" h="653415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539115"/>
                </a:lnTo>
                <a:lnTo>
                  <a:pt x="1785" y="605194"/>
                </a:lnTo>
                <a:lnTo>
                  <a:pt x="14287" y="639127"/>
                </a:lnTo>
                <a:lnTo>
                  <a:pt x="48220" y="651629"/>
                </a:lnTo>
                <a:lnTo>
                  <a:pt x="114300" y="653415"/>
                </a:lnTo>
                <a:lnTo>
                  <a:pt x="5651500" y="653415"/>
                </a:lnTo>
                <a:lnTo>
                  <a:pt x="5717579" y="651629"/>
                </a:lnTo>
                <a:lnTo>
                  <a:pt x="5751512" y="639127"/>
                </a:lnTo>
                <a:lnTo>
                  <a:pt x="5764014" y="605194"/>
                </a:lnTo>
                <a:lnTo>
                  <a:pt x="5765800" y="539115"/>
                </a:lnTo>
                <a:lnTo>
                  <a:pt x="5765800" y="114300"/>
                </a:lnTo>
                <a:lnTo>
                  <a:pt x="5764014" y="48220"/>
                </a:lnTo>
                <a:lnTo>
                  <a:pt x="5751512" y="14287"/>
                </a:lnTo>
                <a:lnTo>
                  <a:pt x="5717579" y="1785"/>
                </a:lnTo>
                <a:lnTo>
                  <a:pt x="5651500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42950" y="3580485"/>
            <a:ext cx="305181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125" dirty="0">
                <a:latin typeface="Trebuchet MS"/>
                <a:cs typeface="Trebuchet MS"/>
              </a:rPr>
              <a:t>There </a:t>
            </a:r>
            <a:r>
              <a:rPr sz="1700" b="1" spc="-70" dirty="0">
                <a:latin typeface="Trebuchet MS"/>
                <a:cs typeface="Trebuchet MS"/>
              </a:rPr>
              <a:t>is </a:t>
            </a:r>
            <a:r>
              <a:rPr sz="1700" spc="50" dirty="0">
                <a:latin typeface="Trebuchet MS"/>
                <a:cs typeface="Trebuchet MS"/>
              </a:rPr>
              <a:t>a </a:t>
            </a:r>
            <a:r>
              <a:rPr sz="1700" spc="-70" dirty="0">
                <a:latin typeface="Trebuchet MS"/>
                <a:cs typeface="Trebuchet MS"/>
              </a:rPr>
              <a:t>castle </a:t>
            </a:r>
            <a:r>
              <a:rPr sz="1700" spc="-10" dirty="0">
                <a:latin typeface="Trebuchet MS"/>
                <a:cs typeface="Trebuchet MS"/>
              </a:rPr>
              <a:t>on </a:t>
            </a:r>
            <a:r>
              <a:rPr sz="1700" spc="-100" dirty="0">
                <a:latin typeface="Trebuchet MS"/>
                <a:cs typeface="Trebuchet MS"/>
              </a:rPr>
              <a:t>the</a:t>
            </a:r>
            <a:r>
              <a:rPr sz="1700" spc="-295" dirty="0">
                <a:latin typeface="Trebuchet MS"/>
                <a:cs typeface="Trebuchet MS"/>
              </a:rPr>
              <a:t> </a:t>
            </a:r>
            <a:r>
              <a:rPr sz="1700" spc="-135" dirty="0">
                <a:latin typeface="Trebuchet MS"/>
                <a:cs typeface="Trebuchet MS"/>
              </a:rPr>
              <a:t>hill.</a:t>
            </a:r>
            <a:endParaRPr sz="1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700" b="1" spc="-125" dirty="0">
                <a:latin typeface="Trebuchet MS"/>
                <a:cs typeface="Trebuchet MS"/>
              </a:rPr>
              <a:t>There </a:t>
            </a:r>
            <a:r>
              <a:rPr sz="1700" b="1" spc="-65" dirty="0">
                <a:latin typeface="Trebuchet MS"/>
                <a:cs typeface="Trebuchet MS"/>
              </a:rPr>
              <a:t>are </a:t>
            </a:r>
            <a:r>
              <a:rPr sz="1700" spc="5" dirty="0">
                <a:latin typeface="Trebuchet MS"/>
                <a:cs typeface="Trebuchet MS"/>
              </a:rPr>
              <a:t>some </a:t>
            </a:r>
            <a:r>
              <a:rPr sz="1700" spc="-35" dirty="0">
                <a:latin typeface="Trebuchet MS"/>
                <a:cs typeface="Trebuchet MS"/>
              </a:rPr>
              <a:t>clouds </a:t>
            </a:r>
            <a:r>
              <a:rPr sz="1700" spc="-80" dirty="0">
                <a:latin typeface="Trebuchet MS"/>
                <a:cs typeface="Trebuchet MS"/>
              </a:rPr>
              <a:t>in </a:t>
            </a:r>
            <a:r>
              <a:rPr sz="1700" spc="-100" dirty="0">
                <a:latin typeface="Trebuchet MS"/>
                <a:cs typeface="Trebuchet MS"/>
              </a:rPr>
              <a:t>the</a:t>
            </a:r>
            <a:r>
              <a:rPr sz="1700" spc="-235" dirty="0">
                <a:latin typeface="Trebuchet MS"/>
                <a:cs typeface="Trebuchet MS"/>
              </a:rPr>
              <a:t> </a:t>
            </a:r>
            <a:r>
              <a:rPr sz="1700" spc="-105" dirty="0">
                <a:latin typeface="Trebuchet MS"/>
                <a:cs typeface="Trebuchet MS"/>
              </a:rPr>
              <a:t>sky.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256991" y="8908974"/>
            <a:ext cx="293370" cy="21018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z="1200" spc="-60" dirty="0">
                <a:latin typeface="Trebuchet MS"/>
                <a:cs typeface="Trebuchet MS"/>
              </a:rPr>
              <a:t>86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327613" y="3580485"/>
            <a:ext cx="204533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4830" marR="5080" indent="-532765">
              <a:lnSpc>
                <a:spcPct val="100000"/>
              </a:lnSpc>
              <a:spcBef>
                <a:spcPts val="100"/>
              </a:spcBef>
            </a:pPr>
            <a:r>
              <a:rPr sz="1700" b="1" spc="-125" dirty="0">
                <a:latin typeface="Trebuchet MS"/>
                <a:cs typeface="Trebuchet MS"/>
              </a:rPr>
              <a:t>There </a:t>
            </a:r>
            <a:r>
              <a:rPr sz="1700" b="1" spc="-70" dirty="0">
                <a:latin typeface="Trebuchet MS"/>
                <a:cs typeface="Trebuchet MS"/>
              </a:rPr>
              <a:t>is </a:t>
            </a:r>
            <a:r>
              <a:rPr sz="1700" spc="50" dirty="0">
                <a:latin typeface="Trebuchet MS"/>
                <a:cs typeface="Trebuchet MS"/>
              </a:rPr>
              <a:t>a </a:t>
            </a:r>
            <a:r>
              <a:rPr sz="1700" spc="-20" dirty="0">
                <a:latin typeface="Trebuchet MS"/>
                <a:cs typeface="Trebuchet MS"/>
              </a:rPr>
              <a:t>wasps’</a:t>
            </a:r>
            <a:r>
              <a:rPr sz="1700" spc="-229" dirty="0">
                <a:latin typeface="Trebuchet MS"/>
                <a:cs typeface="Trebuchet MS"/>
              </a:rPr>
              <a:t> </a:t>
            </a:r>
            <a:r>
              <a:rPr sz="1700" spc="-60" dirty="0">
                <a:latin typeface="Trebuchet MS"/>
                <a:cs typeface="Trebuchet MS"/>
              </a:rPr>
              <a:t>nest  </a:t>
            </a:r>
            <a:r>
              <a:rPr sz="1700" spc="-80" dirty="0">
                <a:latin typeface="Trebuchet MS"/>
                <a:cs typeface="Trebuchet MS"/>
              </a:rPr>
              <a:t>in </a:t>
            </a:r>
            <a:r>
              <a:rPr sz="1700" spc="-100" dirty="0">
                <a:latin typeface="Trebuchet MS"/>
                <a:cs typeface="Trebuchet MS"/>
              </a:rPr>
              <a:t>the</a:t>
            </a:r>
            <a:r>
              <a:rPr sz="1700" spc="-114" dirty="0">
                <a:latin typeface="Trebuchet MS"/>
                <a:cs typeface="Trebuchet MS"/>
              </a:rPr>
              <a:t> </a:t>
            </a:r>
            <a:r>
              <a:rPr sz="1700" spc="-130" dirty="0">
                <a:latin typeface="Trebuchet MS"/>
                <a:cs typeface="Trebuchet MS"/>
              </a:rPr>
              <a:t>tree.</a:t>
            </a:r>
            <a:endParaRPr sz="1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1086" y="545329"/>
            <a:ext cx="5749290" cy="8259445"/>
            <a:chOff x="541086" y="545329"/>
            <a:chExt cx="5749290" cy="8259445"/>
          </a:xfrm>
        </p:grpSpPr>
        <p:sp>
          <p:nvSpPr>
            <p:cNvPr id="3" name="object 3"/>
            <p:cNvSpPr/>
            <p:nvPr/>
          </p:nvSpPr>
          <p:spPr>
            <a:xfrm>
              <a:off x="541086" y="545329"/>
              <a:ext cx="5744845" cy="8259445"/>
            </a:xfrm>
            <a:custGeom>
              <a:avLst/>
              <a:gdLst/>
              <a:ahLst/>
              <a:cxnLst/>
              <a:rect l="l" t="t" r="r" b="b"/>
              <a:pathLst>
                <a:path w="5744845" h="8259445">
                  <a:moveTo>
                    <a:pt x="5744666" y="8259359"/>
                  </a:moveTo>
                  <a:lnTo>
                    <a:pt x="28697" y="8259359"/>
                  </a:lnTo>
                  <a:lnTo>
                    <a:pt x="19131" y="6984859"/>
                  </a:lnTo>
                  <a:lnTo>
                    <a:pt x="3188" y="4172413"/>
                  </a:lnTo>
                  <a:lnTo>
                    <a:pt x="0" y="1338600"/>
                  </a:lnTo>
                  <a:lnTo>
                    <a:pt x="28697" y="0"/>
                  </a:lnTo>
                  <a:lnTo>
                    <a:pt x="4818858" y="0"/>
                  </a:lnTo>
                  <a:lnTo>
                    <a:pt x="5744666" y="1022237"/>
                  </a:lnTo>
                  <a:lnTo>
                    <a:pt x="5744666" y="8259359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413905" y="631456"/>
              <a:ext cx="870585" cy="1092835"/>
            </a:xfrm>
            <a:custGeom>
              <a:avLst/>
              <a:gdLst/>
              <a:ahLst/>
              <a:cxnLst/>
              <a:rect l="l" t="t" r="r" b="b"/>
              <a:pathLst>
                <a:path w="870585" h="1092835">
                  <a:moveTo>
                    <a:pt x="156394" y="1092214"/>
                  </a:moveTo>
                  <a:lnTo>
                    <a:pt x="175066" y="711223"/>
                  </a:lnTo>
                  <a:lnTo>
                    <a:pt x="165000" y="470454"/>
                  </a:lnTo>
                  <a:lnTo>
                    <a:pt x="111531" y="267511"/>
                  </a:lnTo>
                  <a:lnTo>
                    <a:pt x="0" y="0"/>
                  </a:lnTo>
                  <a:lnTo>
                    <a:pt x="870525" y="940508"/>
                  </a:lnTo>
                  <a:lnTo>
                    <a:pt x="805935" y="931112"/>
                  </a:lnTo>
                  <a:lnTo>
                    <a:pt x="638773" y="928095"/>
                  </a:lnTo>
                  <a:lnTo>
                    <a:pt x="408955" y="969210"/>
                  </a:lnTo>
                  <a:lnTo>
                    <a:pt x="156394" y="1092214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70393" y="547608"/>
              <a:ext cx="220603" cy="2455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99276" y="616889"/>
              <a:ext cx="302260" cy="299085"/>
            </a:xfrm>
            <a:custGeom>
              <a:avLst/>
              <a:gdLst/>
              <a:ahLst/>
              <a:cxnLst/>
              <a:rect l="l" t="t" r="r" b="b"/>
              <a:pathLst>
                <a:path w="302260" h="299084">
                  <a:moveTo>
                    <a:pt x="301943" y="298887"/>
                  </a:moveTo>
                  <a:lnTo>
                    <a:pt x="14809" y="35522"/>
                  </a:lnTo>
                  <a:lnTo>
                    <a:pt x="0" y="0"/>
                  </a:lnTo>
                  <a:lnTo>
                    <a:pt x="189811" y="174098"/>
                  </a:lnTo>
                  <a:lnTo>
                    <a:pt x="301943" y="298887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13833" y="651806"/>
              <a:ext cx="398145" cy="386715"/>
            </a:xfrm>
            <a:custGeom>
              <a:avLst/>
              <a:gdLst/>
              <a:ahLst/>
              <a:cxnLst/>
              <a:rect l="l" t="t" r="r" b="b"/>
              <a:pathLst>
                <a:path w="398145" h="386715">
                  <a:moveTo>
                    <a:pt x="397600" y="386626"/>
                  </a:moveTo>
                  <a:lnTo>
                    <a:pt x="14808" y="35520"/>
                  </a:lnTo>
                  <a:lnTo>
                    <a:pt x="0" y="0"/>
                  </a:lnTo>
                  <a:lnTo>
                    <a:pt x="285501" y="261873"/>
                  </a:lnTo>
                  <a:lnTo>
                    <a:pt x="397600" y="386626"/>
                  </a:lnTo>
                  <a:close/>
                </a:path>
              </a:pathLst>
            </a:custGeom>
            <a:solidFill>
              <a:srgbClr val="1FC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28381" y="686702"/>
              <a:ext cx="493395" cy="474980"/>
            </a:xfrm>
            <a:custGeom>
              <a:avLst/>
              <a:gdLst/>
              <a:ahLst/>
              <a:cxnLst/>
              <a:rect l="l" t="t" r="r" b="b"/>
              <a:pathLst>
                <a:path w="493395" h="474980">
                  <a:moveTo>
                    <a:pt x="493260" y="474377"/>
                  </a:moveTo>
                  <a:lnTo>
                    <a:pt x="14809" y="35523"/>
                  </a:lnTo>
                  <a:lnTo>
                    <a:pt x="0" y="0"/>
                  </a:lnTo>
                  <a:lnTo>
                    <a:pt x="381117" y="349575"/>
                  </a:lnTo>
                  <a:lnTo>
                    <a:pt x="493260" y="474377"/>
                  </a:lnTo>
                  <a:close/>
                </a:path>
              </a:pathLst>
            </a:custGeom>
            <a:solidFill>
              <a:srgbClr val="2DC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42940" y="721624"/>
              <a:ext cx="589280" cy="562610"/>
            </a:xfrm>
            <a:custGeom>
              <a:avLst/>
              <a:gdLst/>
              <a:ahLst/>
              <a:cxnLst/>
              <a:rect l="l" t="t" r="r" b="b"/>
              <a:pathLst>
                <a:path w="589279" h="562610">
                  <a:moveTo>
                    <a:pt x="588865" y="562054"/>
                  </a:moveTo>
                  <a:lnTo>
                    <a:pt x="14798" y="35497"/>
                  </a:lnTo>
                  <a:lnTo>
                    <a:pt x="0" y="0"/>
                  </a:lnTo>
                  <a:lnTo>
                    <a:pt x="476758" y="437293"/>
                  </a:lnTo>
                  <a:lnTo>
                    <a:pt x="588865" y="562054"/>
                  </a:lnTo>
                  <a:close/>
                </a:path>
              </a:pathLst>
            </a:custGeom>
            <a:solidFill>
              <a:srgbClr val="39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57498" y="756543"/>
              <a:ext cx="685165" cy="650240"/>
            </a:xfrm>
            <a:custGeom>
              <a:avLst/>
              <a:gdLst/>
              <a:ahLst/>
              <a:cxnLst/>
              <a:rect l="l" t="t" r="r" b="b"/>
              <a:pathLst>
                <a:path w="685164" h="650240">
                  <a:moveTo>
                    <a:pt x="684547" y="649818"/>
                  </a:moveTo>
                  <a:lnTo>
                    <a:pt x="14807" y="35518"/>
                  </a:lnTo>
                  <a:lnTo>
                    <a:pt x="0" y="0"/>
                  </a:lnTo>
                  <a:lnTo>
                    <a:pt x="572480" y="525102"/>
                  </a:lnTo>
                  <a:lnTo>
                    <a:pt x="684547" y="649818"/>
                  </a:lnTo>
                  <a:close/>
                </a:path>
              </a:pathLst>
            </a:custGeom>
            <a:solidFill>
              <a:srgbClr val="42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72046" y="791440"/>
              <a:ext cx="780415" cy="737870"/>
            </a:xfrm>
            <a:custGeom>
              <a:avLst/>
              <a:gdLst/>
              <a:ahLst/>
              <a:cxnLst/>
              <a:rect l="l" t="t" r="r" b="b"/>
              <a:pathLst>
                <a:path w="780414" h="737869">
                  <a:moveTo>
                    <a:pt x="780239" y="737606"/>
                  </a:moveTo>
                  <a:lnTo>
                    <a:pt x="12412" y="33325"/>
                  </a:lnTo>
                  <a:lnTo>
                    <a:pt x="9871" y="23679"/>
                  </a:lnTo>
                  <a:lnTo>
                    <a:pt x="0" y="0"/>
                  </a:lnTo>
                  <a:lnTo>
                    <a:pt x="668096" y="612804"/>
                  </a:lnTo>
                  <a:lnTo>
                    <a:pt x="780239" y="737606"/>
                  </a:lnTo>
                  <a:close/>
                </a:path>
              </a:pathLst>
            </a:custGeom>
            <a:solidFill>
              <a:srgbClr val="4C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84325" y="824257"/>
              <a:ext cx="805815" cy="747395"/>
            </a:xfrm>
            <a:custGeom>
              <a:avLst/>
              <a:gdLst/>
              <a:ahLst/>
              <a:cxnLst/>
              <a:rect l="l" t="t" r="r" b="b"/>
              <a:pathLst>
                <a:path w="805814" h="747394">
                  <a:moveTo>
                    <a:pt x="805478" y="746842"/>
                  </a:moveTo>
                  <a:lnTo>
                    <a:pt x="782564" y="739748"/>
                  </a:lnTo>
                  <a:lnTo>
                    <a:pt x="7625" y="28943"/>
                  </a:lnTo>
                  <a:lnTo>
                    <a:pt x="0" y="0"/>
                  </a:lnTo>
                  <a:lnTo>
                    <a:pt x="766040" y="702651"/>
                  </a:lnTo>
                  <a:lnTo>
                    <a:pt x="805574" y="746648"/>
                  </a:lnTo>
                  <a:lnTo>
                    <a:pt x="805478" y="746842"/>
                  </a:lnTo>
                  <a:close/>
                </a:path>
              </a:pathLst>
            </a:custGeom>
            <a:solidFill>
              <a:srgbClr val="53C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91820" y="852709"/>
              <a:ext cx="775970" cy="711835"/>
            </a:xfrm>
            <a:custGeom>
              <a:avLst/>
              <a:gdLst/>
              <a:ahLst/>
              <a:cxnLst/>
              <a:rect l="l" t="t" r="r" b="b"/>
              <a:pathLst>
                <a:path w="775970" h="711835">
                  <a:moveTo>
                    <a:pt x="775706" y="711494"/>
                  </a:moveTo>
                  <a:lnTo>
                    <a:pt x="739601" y="700316"/>
                  </a:lnTo>
                  <a:lnTo>
                    <a:pt x="7616" y="28911"/>
                  </a:lnTo>
                  <a:lnTo>
                    <a:pt x="0" y="0"/>
                  </a:lnTo>
                  <a:lnTo>
                    <a:pt x="775706" y="711494"/>
                  </a:lnTo>
                  <a:close/>
                </a:path>
              </a:pathLst>
            </a:custGeom>
            <a:solidFill>
              <a:srgbClr val="59CB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99309" y="881133"/>
              <a:ext cx="732790" cy="672465"/>
            </a:xfrm>
            <a:custGeom>
              <a:avLst/>
              <a:gdLst/>
              <a:ahLst/>
              <a:cxnLst/>
              <a:rect l="l" t="t" r="r" b="b"/>
              <a:pathLst>
                <a:path w="732789" h="672465">
                  <a:moveTo>
                    <a:pt x="732720" y="672080"/>
                  </a:moveTo>
                  <a:lnTo>
                    <a:pt x="718580" y="667702"/>
                  </a:lnTo>
                  <a:lnTo>
                    <a:pt x="700703" y="664635"/>
                  </a:lnTo>
                  <a:lnTo>
                    <a:pt x="7620" y="28925"/>
                  </a:lnTo>
                  <a:lnTo>
                    <a:pt x="0" y="0"/>
                  </a:lnTo>
                  <a:lnTo>
                    <a:pt x="732720" y="672080"/>
                  </a:lnTo>
                  <a:close/>
                </a:path>
              </a:pathLst>
            </a:custGeom>
            <a:solidFill>
              <a:srgbClr val="60C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06800" y="909569"/>
              <a:ext cx="694055" cy="636905"/>
            </a:xfrm>
            <a:custGeom>
              <a:avLst/>
              <a:gdLst/>
              <a:ahLst/>
              <a:cxnLst/>
              <a:rect l="l" t="t" r="r" b="b"/>
              <a:pathLst>
                <a:path w="694054" h="636905">
                  <a:moveTo>
                    <a:pt x="693693" y="636282"/>
                  </a:moveTo>
                  <a:lnTo>
                    <a:pt x="664271" y="631235"/>
                  </a:lnTo>
                  <a:lnTo>
                    <a:pt x="7621" y="28930"/>
                  </a:lnTo>
                  <a:lnTo>
                    <a:pt x="0" y="0"/>
                  </a:lnTo>
                  <a:lnTo>
                    <a:pt x="693693" y="636282"/>
                  </a:lnTo>
                  <a:close/>
                </a:path>
              </a:pathLst>
            </a:custGeom>
            <a:solidFill>
              <a:srgbClr val="66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14292" y="938006"/>
              <a:ext cx="657860" cy="603250"/>
            </a:xfrm>
            <a:custGeom>
              <a:avLst/>
              <a:gdLst/>
              <a:ahLst/>
              <a:cxnLst/>
              <a:rect l="l" t="t" r="r" b="b"/>
              <a:pathLst>
                <a:path w="657860" h="603250">
                  <a:moveTo>
                    <a:pt x="657296" y="602886"/>
                  </a:moveTo>
                  <a:lnTo>
                    <a:pt x="627876" y="597839"/>
                  </a:lnTo>
                  <a:lnTo>
                    <a:pt x="7616" y="28912"/>
                  </a:lnTo>
                  <a:lnTo>
                    <a:pt x="0" y="0"/>
                  </a:lnTo>
                  <a:lnTo>
                    <a:pt x="657296" y="602886"/>
                  </a:lnTo>
                  <a:close/>
                </a:path>
              </a:pathLst>
            </a:custGeom>
            <a:solidFill>
              <a:srgbClr val="6B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21780" y="966432"/>
              <a:ext cx="621030" cy="569595"/>
            </a:xfrm>
            <a:custGeom>
              <a:avLst/>
              <a:gdLst/>
              <a:ahLst/>
              <a:cxnLst/>
              <a:rect l="l" t="t" r="r" b="b"/>
              <a:pathLst>
                <a:path w="621029" h="569594">
                  <a:moveTo>
                    <a:pt x="620883" y="569499"/>
                  </a:moveTo>
                  <a:lnTo>
                    <a:pt x="591468" y="564452"/>
                  </a:lnTo>
                  <a:lnTo>
                    <a:pt x="7621" y="28928"/>
                  </a:lnTo>
                  <a:lnTo>
                    <a:pt x="0" y="0"/>
                  </a:lnTo>
                  <a:lnTo>
                    <a:pt x="620883" y="569499"/>
                  </a:lnTo>
                  <a:close/>
                </a:path>
              </a:pathLst>
            </a:custGeom>
            <a:solidFill>
              <a:srgbClr val="71D0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529272" y="994867"/>
              <a:ext cx="584835" cy="536575"/>
            </a:xfrm>
            <a:custGeom>
              <a:avLst/>
              <a:gdLst/>
              <a:ahLst/>
              <a:cxnLst/>
              <a:rect l="l" t="t" r="r" b="b"/>
              <a:pathLst>
                <a:path w="584835" h="536575">
                  <a:moveTo>
                    <a:pt x="584473" y="536102"/>
                  </a:moveTo>
                  <a:lnTo>
                    <a:pt x="555051" y="531054"/>
                  </a:lnTo>
                  <a:lnTo>
                    <a:pt x="6299" y="27717"/>
                  </a:lnTo>
                  <a:lnTo>
                    <a:pt x="6110" y="23194"/>
                  </a:lnTo>
                  <a:lnTo>
                    <a:pt x="0" y="0"/>
                  </a:lnTo>
                  <a:lnTo>
                    <a:pt x="584473" y="536102"/>
                  </a:lnTo>
                  <a:close/>
                </a:path>
              </a:pathLst>
            </a:custGeom>
            <a:solidFill>
              <a:srgbClr val="77D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535554" y="1022182"/>
              <a:ext cx="549910" cy="504190"/>
            </a:xfrm>
            <a:custGeom>
              <a:avLst/>
              <a:gdLst/>
              <a:ahLst/>
              <a:cxnLst/>
              <a:rect l="l" t="t" r="r" b="b"/>
              <a:pathLst>
                <a:path w="549910" h="504190">
                  <a:moveTo>
                    <a:pt x="549288" y="503828"/>
                  </a:moveTo>
                  <a:lnTo>
                    <a:pt x="519866" y="498781"/>
                  </a:lnTo>
                  <a:lnTo>
                    <a:pt x="953" y="22814"/>
                  </a:lnTo>
                  <a:lnTo>
                    <a:pt x="0" y="0"/>
                  </a:lnTo>
                  <a:lnTo>
                    <a:pt x="549288" y="503828"/>
                  </a:lnTo>
                  <a:close/>
                </a:path>
              </a:pathLst>
            </a:custGeom>
            <a:solidFill>
              <a:srgbClr val="7C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36492" y="1044620"/>
              <a:ext cx="519430" cy="476884"/>
            </a:xfrm>
            <a:custGeom>
              <a:avLst/>
              <a:gdLst/>
              <a:ahLst/>
              <a:cxnLst/>
              <a:rect l="l" t="t" r="r" b="b"/>
              <a:pathLst>
                <a:path w="519429" h="476884">
                  <a:moveTo>
                    <a:pt x="491683" y="472918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515288" y="472633"/>
                  </a:lnTo>
                  <a:lnTo>
                    <a:pt x="497298" y="472633"/>
                  </a:lnTo>
                  <a:lnTo>
                    <a:pt x="491683" y="472918"/>
                  </a:lnTo>
                  <a:close/>
                </a:path>
                <a:path w="519429" h="476884">
                  <a:moveTo>
                    <a:pt x="519427" y="476429"/>
                  </a:moveTo>
                  <a:lnTo>
                    <a:pt x="497298" y="472633"/>
                  </a:lnTo>
                  <a:lnTo>
                    <a:pt x="515288" y="472633"/>
                  </a:lnTo>
                  <a:lnTo>
                    <a:pt x="519427" y="476429"/>
                  </a:lnTo>
                  <a:close/>
                </a:path>
              </a:pathLst>
            </a:custGeom>
            <a:solidFill>
              <a:srgbClr val="81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37430" y="1067037"/>
              <a:ext cx="491490" cy="452120"/>
            </a:xfrm>
            <a:custGeom>
              <a:avLst/>
              <a:gdLst/>
              <a:ahLst/>
              <a:cxnLst/>
              <a:rect l="l" t="t" r="r" b="b"/>
              <a:pathLst>
                <a:path w="491489" h="452119">
                  <a:moveTo>
                    <a:pt x="468480" y="451634"/>
                  </a:moveTo>
                  <a:lnTo>
                    <a:pt x="953" y="22808"/>
                  </a:lnTo>
                  <a:lnTo>
                    <a:pt x="0" y="0"/>
                  </a:lnTo>
                  <a:lnTo>
                    <a:pt x="491128" y="450482"/>
                  </a:lnTo>
                  <a:lnTo>
                    <a:pt x="468480" y="451634"/>
                  </a:lnTo>
                  <a:close/>
                </a:path>
              </a:pathLst>
            </a:custGeom>
            <a:solidFill>
              <a:srgbClr val="8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538366" y="1089448"/>
              <a:ext cx="467995" cy="430530"/>
            </a:xfrm>
            <a:custGeom>
              <a:avLst/>
              <a:gdLst/>
              <a:ahLst/>
              <a:cxnLst/>
              <a:rect l="l" t="t" r="r" b="b"/>
              <a:pathLst>
                <a:path w="467995" h="430530">
                  <a:moveTo>
                    <a:pt x="445266" y="430355"/>
                  </a:moveTo>
                  <a:lnTo>
                    <a:pt x="953" y="22814"/>
                  </a:lnTo>
                  <a:lnTo>
                    <a:pt x="0" y="0"/>
                  </a:lnTo>
                  <a:lnTo>
                    <a:pt x="467928" y="429203"/>
                  </a:lnTo>
                  <a:lnTo>
                    <a:pt x="445266" y="430355"/>
                  </a:lnTo>
                  <a:close/>
                </a:path>
              </a:pathLst>
            </a:custGeom>
            <a:solidFill>
              <a:srgbClr val="8BD7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539304" y="1111885"/>
              <a:ext cx="445134" cy="409575"/>
            </a:xfrm>
            <a:custGeom>
              <a:avLst/>
              <a:gdLst/>
              <a:ahLst/>
              <a:cxnLst/>
              <a:rect l="l" t="t" r="r" b="b"/>
              <a:pathLst>
                <a:path w="445135" h="409575">
                  <a:moveTo>
                    <a:pt x="422053" y="409051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444711" y="407899"/>
                  </a:lnTo>
                  <a:lnTo>
                    <a:pt x="422053" y="409051"/>
                  </a:lnTo>
                  <a:close/>
                </a:path>
              </a:pathLst>
            </a:custGeom>
            <a:solidFill>
              <a:srgbClr val="90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540241" y="1134297"/>
              <a:ext cx="421640" cy="387985"/>
            </a:xfrm>
            <a:custGeom>
              <a:avLst/>
              <a:gdLst/>
              <a:ahLst/>
              <a:cxnLst/>
              <a:rect l="l" t="t" r="r" b="b"/>
              <a:pathLst>
                <a:path w="421639" h="387984">
                  <a:moveTo>
                    <a:pt x="398854" y="387772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421512" y="386620"/>
                  </a:lnTo>
                  <a:lnTo>
                    <a:pt x="398854" y="387772"/>
                  </a:lnTo>
                  <a:close/>
                </a:path>
              </a:pathLst>
            </a:custGeom>
            <a:solidFill>
              <a:srgbClr val="96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541179" y="1156718"/>
              <a:ext cx="398780" cy="367030"/>
            </a:xfrm>
            <a:custGeom>
              <a:avLst/>
              <a:gdLst/>
              <a:ahLst/>
              <a:cxnLst/>
              <a:rect l="l" t="t" r="r" b="b"/>
              <a:pathLst>
                <a:path w="398779" h="367030">
                  <a:moveTo>
                    <a:pt x="375637" y="366483"/>
                  </a:moveTo>
                  <a:lnTo>
                    <a:pt x="953" y="22816"/>
                  </a:lnTo>
                  <a:lnTo>
                    <a:pt x="0" y="0"/>
                  </a:lnTo>
                  <a:lnTo>
                    <a:pt x="398289" y="365331"/>
                  </a:lnTo>
                  <a:lnTo>
                    <a:pt x="375637" y="366483"/>
                  </a:lnTo>
                  <a:close/>
                </a:path>
              </a:pathLst>
            </a:custGeom>
            <a:solidFill>
              <a:srgbClr val="9ADB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542116" y="1179138"/>
              <a:ext cx="375285" cy="345440"/>
            </a:xfrm>
            <a:custGeom>
              <a:avLst/>
              <a:gdLst/>
              <a:ahLst/>
              <a:cxnLst/>
              <a:rect l="l" t="t" r="r" b="b"/>
              <a:pathLst>
                <a:path w="375285" h="345440">
                  <a:moveTo>
                    <a:pt x="352424" y="345196"/>
                  </a:moveTo>
                  <a:lnTo>
                    <a:pt x="953" y="22814"/>
                  </a:lnTo>
                  <a:lnTo>
                    <a:pt x="0" y="0"/>
                  </a:lnTo>
                  <a:lnTo>
                    <a:pt x="375086" y="344044"/>
                  </a:lnTo>
                  <a:lnTo>
                    <a:pt x="352424" y="345196"/>
                  </a:lnTo>
                  <a:close/>
                </a:path>
              </a:pathLst>
            </a:custGeom>
            <a:solidFill>
              <a:srgbClr val="9FDD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43053" y="1201562"/>
              <a:ext cx="352425" cy="324485"/>
            </a:xfrm>
            <a:custGeom>
              <a:avLst/>
              <a:gdLst/>
              <a:ahLst/>
              <a:cxnLst/>
              <a:rect l="l" t="t" r="r" b="b"/>
              <a:pathLst>
                <a:path w="352425" h="324484">
                  <a:moveTo>
                    <a:pt x="329224" y="323905"/>
                  </a:moveTo>
                  <a:lnTo>
                    <a:pt x="953" y="22802"/>
                  </a:lnTo>
                  <a:lnTo>
                    <a:pt x="0" y="0"/>
                  </a:lnTo>
                  <a:lnTo>
                    <a:pt x="351881" y="322752"/>
                  </a:lnTo>
                  <a:lnTo>
                    <a:pt x="329224" y="323905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43991" y="1223985"/>
              <a:ext cx="328930" cy="302895"/>
            </a:xfrm>
            <a:custGeom>
              <a:avLst/>
              <a:gdLst/>
              <a:ahLst/>
              <a:cxnLst/>
              <a:rect l="l" t="t" r="r" b="b"/>
              <a:pathLst>
                <a:path w="328929" h="302894">
                  <a:moveTo>
                    <a:pt x="306005" y="302615"/>
                  </a:moveTo>
                  <a:lnTo>
                    <a:pt x="953" y="22815"/>
                  </a:lnTo>
                  <a:lnTo>
                    <a:pt x="0" y="0"/>
                  </a:lnTo>
                  <a:lnTo>
                    <a:pt x="328659" y="301463"/>
                  </a:lnTo>
                  <a:lnTo>
                    <a:pt x="306005" y="302615"/>
                  </a:lnTo>
                  <a:close/>
                </a:path>
              </a:pathLst>
            </a:custGeom>
            <a:solidFill>
              <a:srgbClr val="A8E0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544928" y="1246404"/>
              <a:ext cx="306070" cy="281940"/>
            </a:xfrm>
            <a:custGeom>
              <a:avLst/>
              <a:gdLst/>
              <a:ahLst/>
              <a:cxnLst/>
              <a:rect l="l" t="t" r="r" b="b"/>
              <a:pathLst>
                <a:path w="306070" h="281940">
                  <a:moveTo>
                    <a:pt x="282793" y="281329"/>
                  </a:moveTo>
                  <a:lnTo>
                    <a:pt x="50" y="21986"/>
                  </a:lnTo>
                  <a:lnTo>
                    <a:pt x="519" y="12426"/>
                  </a:lnTo>
                  <a:lnTo>
                    <a:pt x="0" y="0"/>
                  </a:lnTo>
                  <a:lnTo>
                    <a:pt x="305456" y="280176"/>
                  </a:lnTo>
                  <a:lnTo>
                    <a:pt x="282793" y="281329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543968" y="1268020"/>
              <a:ext cx="284480" cy="260985"/>
            </a:xfrm>
            <a:custGeom>
              <a:avLst/>
              <a:gdLst/>
              <a:ahLst/>
              <a:cxnLst/>
              <a:rect l="l" t="t" r="r" b="b"/>
              <a:pathLst>
                <a:path w="284479" h="260984">
                  <a:moveTo>
                    <a:pt x="261491" y="260845"/>
                  </a:moveTo>
                  <a:lnTo>
                    <a:pt x="0" y="20995"/>
                  </a:lnTo>
                  <a:lnTo>
                    <a:pt x="1029" y="0"/>
                  </a:lnTo>
                  <a:lnTo>
                    <a:pt x="284153" y="259693"/>
                  </a:lnTo>
                  <a:lnTo>
                    <a:pt x="261491" y="260845"/>
                  </a:lnTo>
                  <a:close/>
                </a:path>
              </a:pathLst>
            </a:custGeom>
            <a:solidFill>
              <a:srgbClr val="B1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542957" y="1288667"/>
              <a:ext cx="262890" cy="242570"/>
            </a:xfrm>
            <a:custGeom>
              <a:avLst/>
              <a:gdLst/>
              <a:ahLst/>
              <a:cxnLst/>
              <a:rect l="l" t="t" r="r" b="b"/>
              <a:pathLst>
                <a:path w="262889" h="242569">
                  <a:moveTo>
                    <a:pt x="241296" y="242311"/>
                  </a:moveTo>
                  <a:lnTo>
                    <a:pt x="0" y="20985"/>
                  </a:lnTo>
                  <a:lnTo>
                    <a:pt x="1028" y="0"/>
                  </a:lnTo>
                  <a:lnTo>
                    <a:pt x="262883" y="240179"/>
                  </a:lnTo>
                  <a:lnTo>
                    <a:pt x="244077" y="241135"/>
                  </a:lnTo>
                  <a:lnTo>
                    <a:pt x="241296" y="242311"/>
                  </a:lnTo>
                  <a:close/>
                </a:path>
              </a:pathLst>
            </a:custGeom>
            <a:solidFill>
              <a:srgbClr val="B6E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526776" y="1309299"/>
              <a:ext cx="257753" cy="3305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87094" y="648474"/>
            <a:ext cx="4490085" cy="7952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60"/>
              </a:lnSpc>
              <a:spcBef>
                <a:spcPts val="100"/>
              </a:spcBef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r>
              <a:rPr sz="2000" spc="-11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00ADEF"/>
                </a:solidFill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ts val="1880"/>
              </a:lnSpc>
            </a:pPr>
            <a:r>
              <a:rPr sz="1600" b="1" spc="-145" dirty="0">
                <a:latin typeface="Trebuchet MS"/>
                <a:cs typeface="Trebuchet MS"/>
              </a:rPr>
              <a:t>Fill </a:t>
            </a:r>
            <a:r>
              <a:rPr sz="1600" b="1" spc="-90" dirty="0">
                <a:latin typeface="Trebuchet MS"/>
                <a:cs typeface="Trebuchet MS"/>
              </a:rPr>
              <a:t>in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35" dirty="0">
                <a:latin typeface="Trebuchet MS"/>
                <a:cs typeface="Trebuchet MS"/>
              </a:rPr>
              <a:t>blanks </a:t>
            </a:r>
            <a:r>
              <a:rPr sz="1600" b="1" spc="-90" dirty="0">
                <a:latin typeface="Trebuchet MS"/>
                <a:cs typeface="Trebuchet MS"/>
              </a:rPr>
              <a:t>with </a:t>
            </a:r>
            <a:r>
              <a:rPr sz="1600" b="1" i="1" spc="-55" dirty="0">
                <a:latin typeface="Trebuchet MS"/>
                <a:cs typeface="Trebuchet MS"/>
              </a:rPr>
              <a:t>am</a:t>
            </a:r>
            <a:r>
              <a:rPr sz="1600" b="1" spc="-55" dirty="0">
                <a:latin typeface="Trebuchet MS"/>
                <a:cs typeface="Trebuchet MS"/>
              </a:rPr>
              <a:t>, </a:t>
            </a:r>
            <a:r>
              <a:rPr sz="1600" b="1" i="1" spc="-114" dirty="0">
                <a:latin typeface="Trebuchet MS"/>
                <a:cs typeface="Trebuchet MS"/>
              </a:rPr>
              <a:t>is </a:t>
            </a:r>
            <a:r>
              <a:rPr sz="1600" b="1" spc="-85" dirty="0">
                <a:latin typeface="Trebuchet MS"/>
                <a:cs typeface="Trebuchet MS"/>
              </a:rPr>
              <a:t>or</a:t>
            </a:r>
            <a:r>
              <a:rPr sz="1600" b="1" spc="175" dirty="0">
                <a:latin typeface="Trebuchet MS"/>
                <a:cs typeface="Trebuchet MS"/>
              </a:rPr>
              <a:t> </a:t>
            </a:r>
            <a:r>
              <a:rPr sz="1600" b="1" i="1" spc="-110" dirty="0">
                <a:latin typeface="Trebuchet MS"/>
                <a:cs typeface="Trebuchet MS"/>
              </a:rPr>
              <a:t>are</a:t>
            </a:r>
            <a:r>
              <a:rPr sz="1600" b="1" spc="-110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1090"/>
              </a:spcBef>
              <a:buAutoNum type="arabicPlain"/>
              <a:tabLst>
                <a:tab pos="552450" algn="l"/>
                <a:tab pos="553085" algn="l"/>
                <a:tab pos="1811020" algn="l"/>
              </a:tabLst>
            </a:pPr>
            <a:r>
              <a:rPr sz="1600" spc="-90" dirty="0">
                <a:latin typeface="Trebuchet MS"/>
                <a:cs typeface="Trebuchet MS"/>
              </a:rPr>
              <a:t>They</a:t>
            </a:r>
            <a:r>
              <a:rPr sz="1600" u="sng" spc="-9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40" dirty="0">
                <a:latin typeface="Trebuchet MS"/>
                <a:cs typeface="Trebuchet MS"/>
              </a:rPr>
              <a:t>my </a:t>
            </a:r>
            <a:r>
              <a:rPr sz="1600" spc="20" dirty="0">
                <a:latin typeface="Trebuchet MS"/>
                <a:cs typeface="Trebuchet MS"/>
              </a:rPr>
              <a:t>good</a:t>
            </a:r>
            <a:r>
              <a:rPr sz="1600" spc="-135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friends.</a:t>
            </a:r>
            <a:endParaRPr sz="1600">
              <a:latin typeface="Trebuchet MS"/>
              <a:cs typeface="Trebuchet MS"/>
            </a:endParaRPr>
          </a:p>
          <a:p>
            <a:pPr marL="552450" indent="-288925">
              <a:lnSpc>
                <a:spcPct val="100000"/>
              </a:lnSpc>
              <a:spcBef>
                <a:spcPts val="990"/>
              </a:spcBef>
              <a:buAutoNum type="arabicPlain"/>
              <a:tabLst>
                <a:tab pos="552450" algn="l"/>
                <a:tab pos="553085" algn="l"/>
                <a:tab pos="1656714" algn="l"/>
              </a:tabLst>
            </a:pPr>
            <a:r>
              <a:rPr sz="1600" spc="-15" dirty="0">
                <a:latin typeface="Trebuchet MS"/>
                <a:cs typeface="Trebuchet MS"/>
              </a:rPr>
              <a:t>He</a:t>
            </a:r>
            <a:r>
              <a:rPr sz="1600" u="sng" spc="-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soldier.</a:t>
            </a:r>
            <a:endParaRPr sz="1600">
              <a:latin typeface="Trebuchet MS"/>
              <a:cs typeface="Trebuchet MS"/>
            </a:endParaRPr>
          </a:p>
          <a:p>
            <a:pPr marL="552450" indent="-288925">
              <a:lnSpc>
                <a:spcPct val="100000"/>
              </a:lnSpc>
              <a:spcBef>
                <a:spcPts val="990"/>
              </a:spcBef>
              <a:buAutoNum type="arabicPlain"/>
              <a:tabLst>
                <a:tab pos="552450" algn="l"/>
                <a:tab pos="553085" algn="l"/>
                <a:tab pos="1720850" algn="l"/>
              </a:tabLst>
            </a:pPr>
            <a:r>
              <a:rPr sz="1600" spc="-85" dirty="0">
                <a:latin typeface="Trebuchet MS"/>
                <a:cs typeface="Trebuchet MS"/>
              </a:rPr>
              <a:t>You</a:t>
            </a: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105" dirty="0">
                <a:latin typeface="Trebuchet MS"/>
                <a:cs typeface="Trebuchet MS"/>
              </a:rPr>
              <a:t>taller </a:t>
            </a:r>
            <a:r>
              <a:rPr sz="1600" spc="-50" dirty="0">
                <a:latin typeface="Trebuchet MS"/>
                <a:cs typeface="Trebuchet MS"/>
              </a:rPr>
              <a:t>than</a:t>
            </a:r>
            <a:r>
              <a:rPr sz="1600" spc="-75" dirty="0">
                <a:latin typeface="Trebuchet MS"/>
                <a:cs typeface="Trebuchet MS"/>
              </a:rPr>
              <a:t> Charlie.</a:t>
            </a:r>
            <a:endParaRPr sz="1600">
              <a:latin typeface="Trebuchet MS"/>
              <a:cs typeface="Trebuchet MS"/>
            </a:endParaRPr>
          </a:p>
          <a:p>
            <a:pPr marL="552450" indent="-288925">
              <a:lnSpc>
                <a:spcPct val="100000"/>
              </a:lnSpc>
              <a:spcBef>
                <a:spcPts val="990"/>
              </a:spcBef>
              <a:buAutoNum type="arabicPlain"/>
              <a:tabLst>
                <a:tab pos="552450" algn="l"/>
                <a:tab pos="553085" algn="l"/>
                <a:tab pos="1728470" algn="l"/>
              </a:tabLst>
            </a:pPr>
            <a:r>
              <a:rPr sz="1600" spc="-20" dirty="0">
                <a:latin typeface="Trebuchet MS"/>
                <a:cs typeface="Trebuchet MS"/>
              </a:rPr>
              <a:t>She</a:t>
            </a:r>
            <a:r>
              <a:rPr sz="1600" u="sng" spc="-2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155" dirty="0">
                <a:latin typeface="Trebuchet MS"/>
                <a:cs typeface="Trebuchet MS"/>
              </a:rPr>
              <a:t>ill.</a:t>
            </a:r>
            <a:endParaRPr sz="1600">
              <a:latin typeface="Trebuchet MS"/>
              <a:cs typeface="Trebuchet MS"/>
            </a:endParaRPr>
          </a:p>
          <a:p>
            <a:pPr marL="552450" indent="-288925">
              <a:lnSpc>
                <a:spcPct val="100000"/>
              </a:lnSpc>
              <a:spcBef>
                <a:spcPts val="990"/>
              </a:spcBef>
              <a:buAutoNum type="arabicPlain"/>
              <a:tabLst>
                <a:tab pos="552450" algn="l"/>
                <a:tab pos="553085" algn="l"/>
                <a:tab pos="1687195" algn="l"/>
              </a:tabLst>
            </a:pPr>
            <a:r>
              <a:rPr sz="1600" spc="-50" dirty="0">
                <a:latin typeface="Trebuchet MS"/>
                <a:cs typeface="Trebuchet MS"/>
              </a:rPr>
              <a:t>We</a:t>
            </a:r>
            <a:r>
              <a:rPr sz="1600" u="sng" spc="-5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0" dirty="0">
                <a:latin typeface="Trebuchet MS"/>
                <a:cs typeface="Trebuchet MS"/>
              </a:rPr>
              <a:t>very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hungry.</a:t>
            </a:r>
            <a:endParaRPr sz="1600">
              <a:latin typeface="Trebuchet MS"/>
              <a:cs typeface="Trebuchet MS"/>
            </a:endParaRPr>
          </a:p>
          <a:p>
            <a:pPr marL="552450" indent="-288925">
              <a:lnSpc>
                <a:spcPct val="100000"/>
              </a:lnSpc>
              <a:spcBef>
                <a:spcPts val="990"/>
              </a:spcBef>
              <a:buAutoNum type="arabicPlain"/>
              <a:tabLst>
                <a:tab pos="552450" algn="l"/>
                <a:tab pos="553085" algn="l"/>
                <a:tab pos="1510030" algn="l"/>
              </a:tabLst>
            </a:pPr>
            <a:r>
              <a:rPr sz="1600" spc="-170" dirty="0">
                <a:latin typeface="Trebuchet MS"/>
                <a:cs typeface="Trebuchet MS"/>
              </a:rPr>
              <a:t>It</a:t>
            </a:r>
            <a:r>
              <a:rPr sz="1600" u="sng" spc="-17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15" dirty="0">
                <a:latin typeface="Trebuchet MS"/>
                <a:cs typeface="Trebuchet MS"/>
              </a:rPr>
              <a:t>sunny</a:t>
            </a:r>
            <a:r>
              <a:rPr sz="1600" spc="-220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day.</a:t>
            </a:r>
            <a:endParaRPr sz="1600">
              <a:latin typeface="Trebuchet MS"/>
              <a:cs typeface="Trebuchet MS"/>
            </a:endParaRPr>
          </a:p>
          <a:p>
            <a:pPr marL="552450" indent="-288925">
              <a:lnSpc>
                <a:spcPct val="100000"/>
              </a:lnSpc>
              <a:spcBef>
                <a:spcPts val="990"/>
              </a:spcBef>
              <a:buAutoNum type="arabicPlain"/>
              <a:tabLst>
                <a:tab pos="552450" algn="l"/>
                <a:tab pos="553085" algn="l"/>
                <a:tab pos="1457325" algn="l"/>
              </a:tabLst>
            </a:pPr>
            <a:r>
              <a:rPr sz="1600" spc="-120" dirty="0">
                <a:latin typeface="Trebuchet MS"/>
                <a:cs typeface="Trebuchet MS"/>
              </a:rPr>
              <a:t>I</a:t>
            </a:r>
            <a:r>
              <a:rPr sz="1600" u="sng" spc="-12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10" dirty="0">
                <a:latin typeface="Trebuchet MS"/>
                <a:cs typeface="Trebuchet MS"/>
              </a:rPr>
              <a:t>angry </a:t>
            </a:r>
            <a:r>
              <a:rPr sz="1600" spc="-95" dirty="0">
                <a:latin typeface="Trebuchet MS"/>
                <a:cs typeface="Trebuchet MS"/>
              </a:rPr>
              <a:t>with</a:t>
            </a:r>
            <a:r>
              <a:rPr sz="1600" spc="-165" dirty="0">
                <a:latin typeface="Trebuchet MS"/>
                <a:cs typeface="Trebuchet MS"/>
              </a:rPr>
              <a:t> </a:t>
            </a:r>
            <a:r>
              <a:rPr sz="1600" spc="-100" dirty="0">
                <a:latin typeface="Trebuchet MS"/>
                <a:cs typeface="Trebuchet MS"/>
              </a:rPr>
              <a:t>Joe.</a:t>
            </a:r>
            <a:endParaRPr sz="1600">
              <a:latin typeface="Trebuchet MS"/>
              <a:cs typeface="Trebuchet MS"/>
            </a:endParaRPr>
          </a:p>
          <a:p>
            <a:pPr marL="552450" indent="-288925">
              <a:lnSpc>
                <a:spcPct val="100000"/>
              </a:lnSpc>
              <a:spcBef>
                <a:spcPts val="990"/>
              </a:spcBef>
              <a:buAutoNum type="arabicPlain"/>
              <a:tabLst>
                <a:tab pos="552450" algn="l"/>
                <a:tab pos="553085" algn="l"/>
                <a:tab pos="1720850" algn="l"/>
              </a:tabLst>
            </a:pPr>
            <a:r>
              <a:rPr sz="1600" spc="-85" dirty="0">
                <a:latin typeface="Trebuchet MS"/>
                <a:cs typeface="Trebuchet MS"/>
              </a:rPr>
              <a:t>You</a:t>
            </a: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all </a:t>
            </a:r>
            <a:r>
              <a:rPr sz="1600" spc="-45" dirty="0">
                <a:latin typeface="Trebuchet MS"/>
                <a:cs typeface="Trebuchet MS"/>
              </a:rPr>
              <a:t>welcome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40" dirty="0">
                <a:latin typeface="Trebuchet MS"/>
                <a:cs typeface="Trebuchet MS"/>
              </a:rPr>
              <a:t>my</a:t>
            </a:r>
            <a:r>
              <a:rPr sz="1600" spc="-114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house.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ts val="2360"/>
              </a:lnSpc>
              <a:spcBef>
                <a:spcPts val="1355"/>
              </a:spcBef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r>
              <a:rPr sz="2000" spc="-11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00ADEF"/>
                </a:solidFill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ts val="1880"/>
              </a:lnSpc>
            </a:pPr>
            <a:r>
              <a:rPr sz="1600" b="1" spc="-145" dirty="0">
                <a:latin typeface="Trebuchet MS"/>
                <a:cs typeface="Trebuchet MS"/>
              </a:rPr>
              <a:t>Fill </a:t>
            </a:r>
            <a:r>
              <a:rPr sz="1600" b="1" spc="-90" dirty="0">
                <a:latin typeface="Trebuchet MS"/>
                <a:cs typeface="Trebuchet MS"/>
              </a:rPr>
              <a:t>in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35" dirty="0">
                <a:latin typeface="Trebuchet MS"/>
                <a:cs typeface="Trebuchet MS"/>
              </a:rPr>
              <a:t>blanks </a:t>
            </a:r>
            <a:r>
              <a:rPr sz="1600" b="1" spc="-90" dirty="0">
                <a:latin typeface="Trebuchet MS"/>
                <a:cs typeface="Trebuchet MS"/>
              </a:rPr>
              <a:t>with </a:t>
            </a:r>
            <a:r>
              <a:rPr sz="1600" b="1" i="1" spc="-114" dirty="0">
                <a:latin typeface="Trebuchet MS"/>
                <a:cs typeface="Trebuchet MS"/>
              </a:rPr>
              <a:t>is </a:t>
            </a:r>
            <a:r>
              <a:rPr sz="1600" b="1" spc="-85" dirty="0">
                <a:latin typeface="Trebuchet MS"/>
                <a:cs typeface="Trebuchet MS"/>
              </a:rPr>
              <a:t>or</a:t>
            </a:r>
            <a:r>
              <a:rPr sz="1600" b="1" spc="175" dirty="0">
                <a:latin typeface="Trebuchet MS"/>
                <a:cs typeface="Trebuchet MS"/>
              </a:rPr>
              <a:t> </a:t>
            </a:r>
            <a:r>
              <a:rPr sz="1600" b="1" i="1" spc="-110" dirty="0">
                <a:latin typeface="Trebuchet MS"/>
                <a:cs typeface="Trebuchet MS"/>
              </a:rPr>
              <a:t>are</a:t>
            </a:r>
            <a:r>
              <a:rPr sz="1600" b="1" spc="-110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1090"/>
              </a:spcBef>
              <a:buAutoNum type="arabicPlain"/>
              <a:tabLst>
                <a:tab pos="552450" algn="l"/>
                <a:tab pos="553085" algn="l"/>
                <a:tab pos="2325370" algn="l"/>
              </a:tabLst>
            </a:pPr>
            <a:r>
              <a:rPr sz="1600" spc="-85" dirty="0">
                <a:latin typeface="Trebuchet MS"/>
                <a:cs typeface="Trebuchet MS"/>
              </a:rPr>
              <a:t>John’s</a:t>
            </a:r>
            <a:r>
              <a:rPr sz="1600" spc="-30" dirty="0">
                <a:latin typeface="Trebuchet MS"/>
                <a:cs typeface="Trebuchet MS"/>
              </a:rPr>
              <a:t> </a:t>
            </a:r>
            <a:r>
              <a:rPr sz="1600" spc="25" dirty="0">
                <a:latin typeface="Trebuchet MS"/>
                <a:cs typeface="Trebuchet MS"/>
              </a:rPr>
              <a:t>dog</a:t>
            </a:r>
            <a:r>
              <a:rPr sz="1600" u="sng" spc="2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0" dirty="0">
                <a:latin typeface="Trebuchet MS"/>
                <a:cs typeface="Trebuchet MS"/>
              </a:rPr>
              <a:t>very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114" dirty="0">
                <a:latin typeface="Trebuchet MS"/>
                <a:cs typeface="Trebuchet MS"/>
              </a:rPr>
              <a:t>friendly.</a:t>
            </a:r>
            <a:endParaRPr sz="1600">
              <a:latin typeface="Trebuchet MS"/>
              <a:cs typeface="Trebuchet MS"/>
            </a:endParaRPr>
          </a:p>
          <a:p>
            <a:pPr marL="552450" indent="-288925">
              <a:lnSpc>
                <a:spcPct val="100000"/>
              </a:lnSpc>
              <a:spcBef>
                <a:spcPts val="990"/>
              </a:spcBef>
              <a:buAutoNum type="arabicPlain"/>
              <a:tabLst>
                <a:tab pos="552450" algn="l"/>
                <a:tab pos="553085" algn="l"/>
                <a:tab pos="1965960" algn="l"/>
              </a:tabLst>
            </a:pPr>
            <a:r>
              <a:rPr sz="1600" spc="-80" dirty="0">
                <a:latin typeface="Trebuchet MS"/>
                <a:cs typeface="Trebuchet MS"/>
              </a:rPr>
              <a:t>Robert</a:t>
            </a:r>
            <a:r>
              <a:rPr sz="1600" u="sng" spc="-8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95" dirty="0">
                <a:latin typeface="Trebuchet MS"/>
                <a:cs typeface="Trebuchet MS"/>
              </a:rPr>
              <a:t>ten </a:t>
            </a:r>
            <a:r>
              <a:rPr sz="1600" spc="-30" dirty="0">
                <a:latin typeface="Trebuchet MS"/>
                <a:cs typeface="Trebuchet MS"/>
              </a:rPr>
              <a:t>years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old.</a:t>
            </a:r>
            <a:endParaRPr sz="1600">
              <a:latin typeface="Trebuchet MS"/>
              <a:cs typeface="Trebuchet MS"/>
            </a:endParaRPr>
          </a:p>
          <a:p>
            <a:pPr marL="552450" indent="-288925">
              <a:lnSpc>
                <a:spcPct val="100000"/>
              </a:lnSpc>
              <a:spcBef>
                <a:spcPts val="990"/>
              </a:spcBef>
              <a:buAutoNum type="arabicPlain"/>
              <a:tabLst>
                <a:tab pos="552450" algn="l"/>
                <a:tab pos="553085" algn="l"/>
                <a:tab pos="2581910" algn="l"/>
              </a:tabLst>
            </a:pPr>
            <a:r>
              <a:rPr sz="1600" spc="-55" dirty="0">
                <a:latin typeface="Trebuchet MS"/>
                <a:cs typeface="Trebuchet MS"/>
              </a:rPr>
              <a:t>These</a:t>
            </a:r>
            <a:r>
              <a:rPr sz="1600" spc="-60" dirty="0">
                <a:latin typeface="Trebuchet MS"/>
                <a:cs typeface="Trebuchet MS"/>
              </a:rPr>
              <a:t> flowers</a:t>
            </a:r>
            <a:r>
              <a:rPr sz="1600" u="sng" spc="-6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0" dirty="0">
                <a:latin typeface="Trebuchet MS"/>
                <a:cs typeface="Trebuchet MS"/>
              </a:rPr>
              <a:t>very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145" dirty="0">
                <a:latin typeface="Trebuchet MS"/>
                <a:cs typeface="Trebuchet MS"/>
              </a:rPr>
              <a:t>pretty.</a:t>
            </a:r>
            <a:endParaRPr sz="1600">
              <a:latin typeface="Trebuchet MS"/>
              <a:cs typeface="Trebuchet MS"/>
            </a:endParaRPr>
          </a:p>
          <a:p>
            <a:pPr marL="552450" indent="-288925">
              <a:lnSpc>
                <a:spcPct val="100000"/>
              </a:lnSpc>
              <a:spcBef>
                <a:spcPts val="990"/>
              </a:spcBef>
              <a:buAutoNum type="arabicPlain"/>
              <a:tabLst>
                <a:tab pos="552450" algn="l"/>
                <a:tab pos="553085" algn="l"/>
                <a:tab pos="2775585" algn="l"/>
              </a:tabLst>
            </a:pP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65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two</a:t>
            </a:r>
            <a:r>
              <a:rPr sz="1600" spc="-60" dirty="0">
                <a:latin typeface="Trebuchet MS"/>
                <a:cs typeface="Trebuchet MS"/>
              </a:rPr>
              <a:t> </a:t>
            </a:r>
            <a:r>
              <a:rPr sz="1600" spc="-20" dirty="0">
                <a:latin typeface="Trebuchet MS"/>
                <a:cs typeface="Trebuchet MS"/>
              </a:rPr>
              <a:t>schools</a:t>
            </a:r>
            <a:r>
              <a:rPr sz="1600" u="sng" spc="-2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45" dirty="0">
                <a:latin typeface="Trebuchet MS"/>
                <a:cs typeface="Trebuchet MS"/>
              </a:rPr>
              <a:t>close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25" dirty="0">
                <a:latin typeface="Trebuchet MS"/>
                <a:cs typeface="Trebuchet MS"/>
              </a:rPr>
              <a:t>each</a:t>
            </a:r>
            <a:r>
              <a:rPr sz="1600" spc="-135" dirty="0">
                <a:latin typeface="Trebuchet MS"/>
                <a:cs typeface="Trebuchet MS"/>
              </a:rPr>
              <a:t> </a:t>
            </a:r>
            <a:r>
              <a:rPr sz="1600" spc="-114" dirty="0">
                <a:latin typeface="Trebuchet MS"/>
                <a:cs typeface="Trebuchet MS"/>
              </a:rPr>
              <a:t>other.</a:t>
            </a:r>
            <a:endParaRPr sz="1600">
              <a:latin typeface="Trebuchet MS"/>
              <a:cs typeface="Trebuchet MS"/>
            </a:endParaRPr>
          </a:p>
          <a:p>
            <a:pPr marL="552450" indent="-288925">
              <a:lnSpc>
                <a:spcPct val="100000"/>
              </a:lnSpc>
              <a:spcBef>
                <a:spcPts val="990"/>
              </a:spcBef>
              <a:buAutoNum type="arabicPlain"/>
              <a:tabLst>
                <a:tab pos="552450" algn="l"/>
                <a:tab pos="553085" algn="l"/>
                <a:tab pos="1860550" algn="l"/>
              </a:tabLst>
            </a:pPr>
            <a:r>
              <a:rPr sz="1600" dirty="0">
                <a:latin typeface="Trebuchet MS"/>
                <a:cs typeface="Trebuchet MS"/>
              </a:rPr>
              <a:t>Math</a:t>
            </a:r>
            <a:r>
              <a:rPr sz="1600" u="sng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0" dirty="0">
                <a:latin typeface="Trebuchet MS"/>
                <a:cs typeface="Trebuchet MS"/>
              </a:rPr>
              <a:t>not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80" dirty="0">
                <a:latin typeface="Trebuchet MS"/>
                <a:cs typeface="Trebuchet MS"/>
              </a:rPr>
              <a:t>very </a:t>
            </a:r>
            <a:r>
              <a:rPr sz="1600" spc="-120" dirty="0">
                <a:latin typeface="Trebuchet MS"/>
                <a:cs typeface="Trebuchet MS"/>
              </a:rPr>
              <a:t>difficult</a:t>
            </a:r>
            <a:r>
              <a:rPr sz="1600" spc="-245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subject.</a:t>
            </a:r>
            <a:endParaRPr sz="1600">
              <a:latin typeface="Trebuchet MS"/>
              <a:cs typeface="Trebuchet MS"/>
            </a:endParaRPr>
          </a:p>
          <a:p>
            <a:pPr marL="552450" indent="-288925">
              <a:lnSpc>
                <a:spcPct val="100000"/>
              </a:lnSpc>
              <a:spcBef>
                <a:spcPts val="990"/>
              </a:spcBef>
              <a:buAutoNum type="arabicPlain"/>
              <a:tabLst>
                <a:tab pos="552450" algn="l"/>
                <a:tab pos="553085" algn="l"/>
                <a:tab pos="1365250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dinner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15" dirty="0">
                <a:latin typeface="Trebuchet MS"/>
                <a:cs typeface="Trebuchet MS"/>
              </a:rPr>
              <a:t>ready?</a:t>
            </a:r>
            <a:endParaRPr sz="1600">
              <a:latin typeface="Trebuchet MS"/>
              <a:cs typeface="Trebuchet MS"/>
            </a:endParaRPr>
          </a:p>
          <a:p>
            <a:pPr marL="552450" indent="-288925">
              <a:lnSpc>
                <a:spcPct val="100000"/>
              </a:lnSpc>
              <a:spcBef>
                <a:spcPts val="990"/>
              </a:spcBef>
              <a:buAutoNum type="arabicPlain"/>
              <a:tabLst>
                <a:tab pos="552450" algn="l"/>
                <a:tab pos="553085" algn="l"/>
                <a:tab pos="2611755" algn="l"/>
              </a:tabLst>
            </a:pPr>
            <a:r>
              <a:rPr sz="1600" spc="-75" dirty="0">
                <a:latin typeface="Trebuchet MS"/>
                <a:cs typeface="Trebuchet MS"/>
              </a:rPr>
              <a:t>This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computer</a:t>
            </a:r>
            <a:r>
              <a:rPr sz="1600" u="sng" spc="-6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0" dirty="0">
                <a:latin typeface="Trebuchet MS"/>
                <a:cs typeface="Trebuchet MS"/>
              </a:rPr>
              <a:t>very </a:t>
            </a:r>
            <a:r>
              <a:rPr sz="1600" spc="-5" dirty="0">
                <a:latin typeface="Trebuchet MS"/>
                <a:cs typeface="Trebuchet MS"/>
              </a:rPr>
              <a:t>easy </a:t>
            </a:r>
            <a:r>
              <a:rPr sz="1600" spc="-110" dirty="0">
                <a:latin typeface="Trebuchet MS"/>
                <a:cs typeface="Trebuchet MS"/>
              </a:rPr>
              <a:t>to</a:t>
            </a:r>
            <a:r>
              <a:rPr sz="1600" spc="-195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use.</a:t>
            </a:r>
            <a:endParaRPr sz="1600">
              <a:latin typeface="Trebuchet MS"/>
              <a:cs typeface="Trebuchet MS"/>
            </a:endParaRPr>
          </a:p>
          <a:p>
            <a:pPr marL="552450" indent="-288925">
              <a:lnSpc>
                <a:spcPct val="100000"/>
              </a:lnSpc>
              <a:spcBef>
                <a:spcPts val="990"/>
              </a:spcBef>
              <a:buAutoNum type="arabicPlain"/>
              <a:tabLst>
                <a:tab pos="552450" algn="l"/>
                <a:tab pos="553085" algn="l"/>
                <a:tab pos="2757170" algn="l"/>
              </a:tabLst>
            </a:pPr>
            <a:r>
              <a:rPr sz="1600" spc="-90" dirty="0">
                <a:latin typeface="Trebuchet MS"/>
                <a:cs typeface="Trebuchet MS"/>
              </a:rPr>
              <a:t>All</a:t>
            </a:r>
            <a:r>
              <a:rPr sz="1600" spc="-65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60" dirty="0">
                <a:latin typeface="Trebuchet MS"/>
                <a:cs typeface="Trebuchet MS"/>
              </a:rPr>
              <a:t> </a:t>
            </a:r>
            <a:r>
              <a:rPr sz="1600" spc="-15" dirty="0">
                <a:latin typeface="Trebuchet MS"/>
                <a:cs typeface="Trebuchet MS"/>
              </a:rPr>
              <a:t>windows</a:t>
            </a:r>
            <a:r>
              <a:rPr sz="1600" u="sng" spc="-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50" dirty="0">
                <a:latin typeface="Trebuchet MS"/>
                <a:cs typeface="Trebuchet MS"/>
              </a:rPr>
              <a:t>open.</a:t>
            </a:r>
            <a:endParaRPr sz="1600">
              <a:latin typeface="Trebuchet MS"/>
              <a:cs typeface="Trebuchet MS"/>
            </a:endParaRPr>
          </a:p>
          <a:p>
            <a:pPr marL="552450" indent="-288925">
              <a:lnSpc>
                <a:spcPct val="100000"/>
              </a:lnSpc>
              <a:spcBef>
                <a:spcPts val="990"/>
              </a:spcBef>
              <a:buAutoNum type="arabicPlain"/>
              <a:tabLst>
                <a:tab pos="552450" algn="l"/>
                <a:tab pos="553085" algn="l"/>
                <a:tab pos="2568575" algn="l"/>
              </a:tabLst>
            </a:pPr>
            <a:r>
              <a:rPr sz="1600" spc="-20" dirty="0">
                <a:latin typeface="Trebuchet MS"/>
                <a:cs typeface="Trebuchet MS"/>
              </a:rPr>
              <a:t>Sue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10" dirty="0">
                <a:latin typeface="Trebuchet MS"/>
                <a:cs typeface="Trebuchet MS"/>
              </a:rPr>
              <a:t>and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Jane</a:t>
            </a:r>
            <a:r>
              <a:rPr sz="1600" u="sng" spc="-4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40" dirty="0">
                <a:latin typeface="Trebuchet MS"/>
                <a:cs typeface="Trebuchet MS"/>
              </a:rPr>
              <a:t>neighbors.</a:t>
            </a:r>
            <a:endParaRPr sz="1600">
              <a:latin typeface="Trebuchet MS"/>
              <a:cs typeface="Trebuchet MS"/>
            </a:endParaRPr>
          </a:p>
          <a:p>
            <a:pPr marL="552450" indent="-360680">
              <a:lnSpc>
                <a:spcPct val="100000"/>
              </a:lnSpc>
              <a:spcBef>
                <a:spcPts val="990"/>
              </a:spcBef>
              <a:buAutoNum type="arabicPlain"/>
              <a:tabLst>
                <a:tab pos="552450" algn="l"/>
                <a:tab pos="553085" algn="l"/>
                <a:tab pos="2061210" algn="l"/>
              </a:tabLst>
            </a:pPr>
            <a:r>
              <a:rPr sz="1600" spc="-20" dirty="0">
                <a:latin typeface="Trebuchet MS"/>
                <a:cs typeface="Trebuchet MS"/>
              </a:rPr>
              <a:t>His</a:t>
            </a:r>
            <a:r>
              <a:rPr sz="1600" spc="-65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hair</a:t>
            </a:r>
            <a:r>
              <a:rPr sz="1600" u="sng" spc="-5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125" dirty="0">
                <a:latin typeface="Trebuchet MS"/>
                <a:cs typeface="Trebuchet MS"/>
              </a:rPr>
              <a:t>curly.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256991" y="8908974"/>
            <a:ext cx="293370" cy="21018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z="1200" spc="-60" dirty="0">
                <a:latin typeface="Trebuchet MS"/>
                <a:cs typeface="Trebuchet MS"/>
              </a:rPr>
              <a:t>87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1738" y="545329"/>
            <a:ext cx="5749290" cy="8259445"/>
            <a:chOff x="541738" y="545329"/>
            <a:chExt cx="5749290" cy="8259445"/>
          </a:xfrm>
        </p:grpSpPr>
        <p:sp>
          <p:nvSpPr>
            <p:cNvPr id="3" name="object 3"/>
            <p:cNvSpPr/>
            <p:nvPr/>
          </p:nvSpPr>
          <p:spPr>
            <a:xfrm>
              <a:off x="541738" y="545329"/>
              <a:ext cx="5744845" cy="8259445"/>
            </a:xfrm>
            <a:custGeom>
              <a:avLst/>
              <a:gdLst/>
              <a:ahLst/>
              <a:cxnLst/>
              <a:rect l="l" t="t" r="r" b="b"/>
              <a:pathLst>
                <a:path w="5744845" h="8259445">
                  <a:moveTo>
                    <a:pt x="5744672" y="8259359"/>
                  </a:moveTo>
                  <a:lnTo>
                    <a:pt x="28702" y="8259359"/>
                  </a:lnTo>
                  <a:lnTo>
                    <a:pt x="19135" y="6984859"/>
                  </a:lnTo>
                  <a:lnTo>
                    <a:pt x="3189" y="4172413"/>
                  </a:lnTo>
                  <a:lnTo>
                    <a:pt x="0" y="1338600"/>
                  </a:lnTo>
                  <a:lnTo>
                    <a:pt x="28702" y="0"/>
                  </a:lnTo>
                  <a:lnTo>
                    <a:pt x="4818851" y="0"/>
                  </a:lnTo>
                  <a:lnTo>
                    <a:pt x="5744672" y="1022237"/>
                  </a:lnTo>
                  <a:lnTo>
                    <a:pt x="5744672" y="8259359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414563" y="631456"/>
              <a:ext cx="870585" cy="1092835"/>
            </a:xfrm>
            <a:custGeom>
              <a:avLst/>
              <a:gdLst/>
              <a:ahLst/>
              <a:cxnLst/>
              <a:rect l="l" t="t" r="r" b="b"/>
              <a:pathLst>
                <a:path w="870585" h="1092835">
                  <a:moveTo>
                    <a:pt x="156381" y="1092214"/>
                  </a:moveTo>
                  <a:lnTo>
                    <a:pt x="175054" y="711223"/>
                  </a:lnTo>
                  <a:lnTo>
                    <a:pt x="164988" y="470454"/>
                  </a:lnTo>
                  <a:lnTo>
                    <a:pt x="111524" y="267511"/>
                  </a:lnTo>
                  <a:lnTo>
                    <a:pt x="0" y="0"/>
                  </a:lnTo>
                  <a:lnTo>
                    <a:pt x="870525" y="940508"/>
                  </a:lnTo>
                  <a:lnTo>
                    <a:pt x="805933" y="931112"/>
                  </a:lnTo>
                  <a:lnTo>
                    <a:pt x="638767" y="928095"/>
                  </a:lnTo>
                  <a:lnTo>
                    <a:pt x="408944" y="969210"/>
                  </a:lnTo>
                  <a:lnTo>
                    <a:pt x="156381" y="1092214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71039" y="547608"/>
              <a:ext cx="220561" cy="24545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99922" y="616889"/>
              <a:ext cx="302260" cy="299085"/>
            </a:xfrm>
            <a:custGeom>
              <a:avLst/>
              <a:gdLst/>
              <a:ahLst/>
              <a:cxnLst/>
              <a:rect l="l" t="t" r="r" b="b"/>
              <a:pathLst>
                <a:path w="302260" h="299084">
                  <a:moveTo>
                    <a:pt x="301970" y="298913"/>
                  </a:moveTo>
                  <a:lnTo>
                    <a:pt x="14809" y="35522"/>
                  </a:lnTo>
                  <a:lnTo>
                    <a:pt x="0" y="0"/>
                  </a:lnTo>
                  <a:lnTo>
                    <a:pt x="189829" y="174115"/>
                  </a:lnTo>
                  <a:lnTo>
                    <a:pt x="301970" y="298913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14471" y="651787"/>
              <a:ext cx="398145" cy="386715"/>
            </a:xfrm>
            <a:custGeom>
              <a:avLst/>
              <a:gdLst/>
              <a:ahLst/>
              <a:cxnLst/>
              <a:rect l="l" t="t" r="r" b="b"/>
              <a:pathLst>
                <a:path w="398145" h="386715">
                  <a:moveTo>
                    <a:pt x="397583" y="386610"/>
                  </a:moveTo>
                  <a:lnTo>
                    <a:pt x="14808" y="35520"/>
                  </a:lnTo>
                  <a:lnTo>
                    <a:pt x="0" y="0"/>
                  </a:lnTo>
                  <a:lnTo>
                    <a:pt x="285475" y="261849"/>
                  </a:lnTo>
                  <a:lnTo>
                    <a:pt x="397583" y="386610"/>
                  </a:lnTo>
                  <a:close/>
                </a:path>
              </a:pathLst>
            </a:custGeom>
            <a:solidFill>
              <a:srgbClr val="1FC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29019" y="686683"/>
              <a:ext cx="493395" cy="474980"/>
            </a:xfrm>
            <a:custGeom>
              <a:avLst/>
              <a:gdLst/>
              <a:ahLst/>
              <a:cxnLst/>
              <a:rect l="l" t="t" r="r" b="b"/>
              <a:pathLst>
                <a:path w="493395" h="474980">
                  <a:moveTo>
                    <a:pt x="493313" y="474438"/>
                  </a:moveTo>
                  <a:lnTo>
                    <a:pt x="14817" y="35542"/>
                  </a:lnTo>
                  <a:lnTo>
                    <a:pt x="0" y="0"/>
                  </a:lnTo>
                  <a:lnTo>
                    <a:pt x="381100" y="349560"/>
                  </a:lnTo>
                  <a:lnTo>
                    <a:pt x="493313" y="474438"/>
                  </a:lnTo>
                  <a:close/>
                </a:path>
              </a:pathLst>
            </a:custGeom>
            <a:solidFill>
              <a:srgbClr val="2DC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43586" y="721625"/>
              <a:ext cx="589280" cy="562610"/>
            </a:xfrm>
            <a:custGeom>
              <a:avLst/>
              <a:gdLst/>
              <a:ahLst/>
              <a:cxnLst/>
              <a:rect l="l" t="t" r="r" b="b"/>
              <a:pathLst>
                <a:path w="589279" h="562610">
                  <a:moveTo>
                    <a:pt x="588919" y="562103"/>
                  </a:moveTo>
                  <a:lnTo>
                    <a:pt x="14798" y="35497"/>
                  </a:lnTo>
                  <a:lnTo>
                    <a:pt x="0" y="0"/>
                  </a:lnTo>
                  <a:lnTo>
                    <a:pt x="476803" y="437334"/>
                  </a:lnTo>
                  <a:lnTo>
                    <a:pt x="588919" y="562103"/>
                  </a:lnTo>
                  <a:close/>
                </a:path>
              </a:pathLst>
            </a:custGeom>
            <a:solidFill>
              <a:srgbClr val="39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58135" y="756524"/>
              <a:ext cx="685165" cy="650240"/>
            </a:xfrm>
            <a:custGeom>
              <a:avLst/>
              <a:gdLst/>
              <a:ahLst/>
              <a:cxnLst/>
              <a:rect l="l" t="t" r="r" b="b"/>
              <a:pathLst>
                <a:path w="685164" h="650240">
                  <a:moveTo>
                    <a:pt x="684557" y="649827"/>
                  </a:moveTo>
                  <a:lnTo>
                    <a:pt x="14807" y="35518"/>
                  </a:lnTo>
                  <a:lnTo>
                    <a:pt x="0" y="0"/>
                  </a:lnTo>
                  <a:lnTo>
                    <a:pt x="572481" y="525102"/>
                  </a:lnTo>
                  <a:lnTo>
                    <a:pt x="684557" y="649827"/>
                  </a:lnTo>
                  <a:close/>
                </a:path>
              </a:pathLst>
            </a:custGeom>
            <a:solidFill>
              <a:srgbClr val="42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72692" y="791440"/>
              <a:ext cx="780415" cy="737870"/>
            </a:xfrm>
            <a:custGeom>
              <a:avLst/>
              <a:gdLst/>
              <a:ahLst/>
              <a:cxnLst/>
              <a:rect l="l" t="t" r="r" b="b"/>
              <a:pathLst>
                <a:path w="780414" h="737869">
                  <a:moveTo>
                    <a:pt x="780311" y="737672"/>
                  </a:moveTo>
                  <a:lnTo>
                    <a:pt x="12412" y="33325"/>
                  </a:lnTo>
                  <a:lnTo>
                    <a:pt x="9871" y="23678"/>
                  </a:lnTo>
                  <a:lnTo>
                    <a:pt x="0" y="0"/>
                  </a:lnTo>
                  <a:lnTo>
                    <a:pt x="668159" y="612862"/>
                  </a:lnTo>
                  <a:lnTo>
                    <a:pt x="780311" y="737672"/>
                  </a:lnTo>
                  <a:close/>
                </a:path>
              </a:pathLst>
            </a:custGeom>
            <a:solidFill>
              <a:srgbClr val="4C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84970" y="824255"/>
              <a:ext cx="805815" cy="747395"/>
            </a:xfrm>
            <a:custGeom>
              <a:avLst/>
              <a:gdLst/>
              <a:ahLst/>
              <a:cxnLst/>
              <a:rect l="l" t="t" r="r" b="b"/>
              <a:pathLst>
                <a:path w="805814" h="747394">
                  <a:moveTo>
                    <a:pt x="805491" y="746844"/>
                  </a:moveTo>
                  <a:lnTo>
                    <a:pt x="782578" y="739751"/>
                  </a:lnTo>
                  <a:lnTo>
                    <a:pt x="7621" y="28930"/>
                  </a:lnTo>
                  <a:lnTo>
                    <a:pt x="0" y="0"/>
                  </a:lnTo>
                  <a:lnTo>
                    <a:pt x="766054" y="702655"/>
                  </a:lnTo>
                  <a:lnTo>
                    <a:pt x="805587" y="746650"/>
                  </a:lnTo>
                  <a:lnTo>
                    <a:pt x="805491" y="746844"/>
                  </a:lnTo>
                  <a:close/>
                </a:path>
              </a:pathLst>
            </a:custGeom>
            <a:solidFill>
              <a:srgbClr val="53C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92462" y="852694"/>
              <a:ext cx="775970" cy="711835"/>
            </a:xfrm>
            <a:custGeom>
              <a:avLst/>
              <a:gdLst/>
              <a:ahLst/>
              <a:cxnLst/>
              <a:rect l="l" t="t" r="r" b="b"/>
              <a:pathLst>
                <a:path w="775970" h="711835">
                  <a:moveTo>
                    <a:pt x="775722" y="711509"/>
                  </a:moveTo>
                  <a:lnTo>
                    <a:pt x="739618" y="700332"/>
                  </a:lnTo>
                  <a:lnTo>
                    <a:pt x="7616" y="28911"/>
                  </a:lnTo>
                  <a:lnTo>
                    <a:pt x="0" y="0"/>
                  </a:lnTo>
                  <a:lnTo>
                    <a:pt x="775722" y="711509"/>
                  </a:lnTo>
                  <a:close/>
                </a:path>
              </a:pathLst>
            </a:custGeom>
            <a:solidFill>
              <a:srgbClr val="59CB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99955" y="881134"/>
              <a:ext cx="732790" cy="672465"/>
            </a:xfrm>
            <a:custGeom>
              <a:avLst/>
              <a:gdLst/>
              <a:ahLst/>
              <a:cxnLst/>
              <a:rect l="l" t="t" r="r" b="b"/>
              <a:pathLst>
                <a:path w="732789" h="672465">
                  <a:moveTo>
                    <a:pt x="732713" y="672073"/>
                  </a:moveTo>
                  <a:lnTo>
                    <a:pt x="718590" y="667701"/>
                  </a:lnTo>
                  <a:lnTo>
                    <a:pt x="700699" y="664632"/>
                  </a:lnTo>
                  <a:lnTo>
                    <a:pt x="7620" y="28925"/>
                  </a:lnTo>
                  <a:lnTo>
                    <a:pt x="0" y="0"/>
                  </a:lnTo>
                  <a:lnTo>
                    <a:pt x="732713" y="672073"/>
                  </a:lnTo>
                  <a:close/>
                </a:path>
              </a:pathLst>
            </a:custGeom>
            <a:solidFill>
              <a:srgbClr val="60C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07442" y="909554"/>
              <a:ext cx="694055" cy="636905"/>
            </a:xfrm>
            <a:custGeom>
              <a:avLst/>
              <a:gdLst/>
              <a:ahLst/>
              <a:cxnLst/>
              <a:rect l="l" t="t" r="r" b="b"/>
              <a:pathLst>
                <a:path w="694054" h="636905">
                  <a:moveTo>
                    <a:pt x="693709" y="636297"/>
                  </a:moveTo>
                  <a:lnTo>
                    <a:pt x="664287" y="631250"/>
                  </a:lnTo>
                  <a:lnTo>
                    <a:pt x="7621" y="28930"/>
                  </a:lnTo>
                  <a:lnTo>
                    <a:pt x="0" y="0"/>
                  </a:lnTo>
                  <a:lnTo>
                    <a:pt x="693709" y="636297"/>
                  </a:lnTo>
                  <a:close/>
                </a:path>
              </a:pathLst>
            </a:custGeom>
            <a:solidFill>
              <a:srgbClr val="66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14935" y="937996"/>
              <a:ext cx="657860" cy="603250"/>
            </a:xfrm>
            <a:custGeom>
              <a:avLst/>
              <a:gdLst/>
              <a:ahLst/>
              <a:cxnLst/>
              <a:rect l="l" t="t" r="r" b="b"/>
              <a:pathLst>
                <a:path w="657860" h="603250">
                  <a:moveTo>
                    <a:pt x="657297" y="602894"/>
                  </a:moveTo>
                  <a:lnTo>
                    <a:pt x="627875" y="597847"/>
                  </a:lnTo>
                  <a:lnTo>
                    <a:pt x="7620" y="28924"/>
                  </a:lnTo>
                  <a:lnTo>
                    <a:pt x="0" y="0"/>
                  </a:lnTo>
                  <a:lnTo>
                    <a:pt x="657297" y="602894"/>
                  </a:lnTo>
                  <a:close/>
                </a:path>
              </a:pathLst>
            </a:custGeom>
            <a:solidFill>
              <a:srgbClr val="6B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22427" y="966433"/>
              <a:ext cx="621030" cy="569595"/>
            </a:xfrm>
            <a:custGeom>
              <a:avLst/>
              <a:gdLst/>
              <a:ahLst/>
              <a:cxnLst/>
              <a:rect l="l" t="t" r="r" b="b"/>
              <a:pathLst>
                <a:path w="621029" h="569594">
                  <a:moveTo>
                    <a:pt x="620879" y="569495"/>
                  </a:moveTo>
                  <a:lnTo>
                    <a:pt x="591478" y="564451"/>
                  </a:lnTo>
                  <a:lnTo>
                    <a:pt x="7620" y="28924"/>
                  </a:lnTo>
                  <a:lnTo>
                    <a:pt x="0" y="0"/>
                  </a:lnTo>
                  <a:lnTo>
                    <a:pt x="620879" y="569495"/>
                  </a:lnTo>
                  <a:close/>
                </a:path>
              </a:pathLst>
            </a:custGeom>
            <a:solidFill>
              <a:srgbClr val="71D0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529915" y="994853"/>
              <a:ext cx="584835" cy="536575"/>
            </a:xfrm>
            <a:custGeom>
              <a:avLst/>
              <a:gdLst/>
              <a:ahLst/>
              <a:cxnLst/>
              <a:rect l="l" t="t" r="r" b="b"/>
              <a:pathLst>
                <a:path w="584835" h="536575">
                  <a:moveTo>
                    <a:pt x="584489" y="536116"/>
                  </a:moveTo>
                  <a:lnTo>
                    <a:pt x="555067" y="531069"/>
                  </a:lnTo>
                  <a:lnTo>
                    <a:pt x="6303" y="27720"/>
                  </a:lnTo>
                  <a:lnTo>
                    <a:pt x="6114" y="23208"/>
                  </a:lnTo>
                  <a:lnTo>
                    <a:pt x="0" y="0"/>
                  </a:lnTo>
                  <a:lnTo>
                    <a:pt x="584489" y="536116"/>
                  </a:lnTo>
                  <a:close/>
                </a:path>
              </a:pathLst>
            </a:custGeom>
            <a:solidFill>
              <a:srgbClr val="77D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536201" y="1022175"/>
              <a:ext cx="549910" cy="504190"/>
            </a:xfrm>
            <a:custGeom>
              <a:avLst/>
              <a:gdLst/>
              <a:ahLst/>
              <a:cxnLst/>
              <a:rect l="l" t="t" r="r" b="b"/>
              <a:pathLst>
                <a:path w="549910" h="504190">
                  <a:moveTo>
                    <a:pt x="549286" y="503834"/>
                  </a:moveTo>
                  <a:lnTo>
                    <a:pt x="519862" y="498786"/>
                  </a:lnTo>
                  <a:lnTo>
                    <a:pt x="954" y="22823"/>
                  </a:lnTo>
                  <a:lnTo>
                    <a:pt x="0" y="0"/>
                  </a:lnTo>
                  <a:lnTo>
                    <a:pt x="549286" y="503834"/>
                  </a:lnTo>
                  <a:close/>
                </a:path>
              </a:pathLst>
            </a:custGeom>
            <a:solidFill>
              <a:srgbClr val="7C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37139" y="1044609"/>
              <a:ext cx="520065" cy="476884"/>
            </a:xfrm>
            <a:custGeom>
              <a:avLst/>
              <a:gdLst/>
              <a:ahLst/>
              <a:cxnLst/>
              <a:rect l="l" t="t" r="r" b="b"/>
              <a:pathLst>
                <a:path w="520064" h="476884">
                  <a:moveTo>
                    <a:pt x="491694" y="472928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515299" y="472643"/>
                  </a:lnTo>
                  <a:lnTo>
                    <a:pt x="497304" y="472643"/>
                  </a:lnTo>
                  <a:lnTo>
                    <a:pt x="491694" y="472928"/>
                  </a:lnTo>
                  <a:close/>
                </a:path>
                <a:path w="520064" h="476884">
                  <a:moveTo>
                    <a:pt x="519439" y="476440"/>
                  </a:moveTo>
                  <a:lnTo>
                    <a:pt x="497304" y="472643"/>
                  </a:lnTo>
                  <a:lnTo>
                    <a:pt x="515299" y="472643"/>
                  </a:lnTo>
                  <a:lnTo>
                    <a:pt x="519439" y="476440"/>
                  </a:lnTo>
                  <a:close/>
                </a:path>
              </a:pathLst>
            </a:custGeom>
            <a:solidFill>
              <a:srgbClr val="81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38077" y="1067027"/>
              <a:ext cx="491490" cy="452120"/>
            </a:xfrm>
            <a:custGeom>
              <a:avLst/>
              <a:gdLst/>
              <a:ahLst/>
              <a:cxnLst/>
              <a:rect l="l" t="t" r="r" b="b"/>
              <a:pathLst>
                <a:path w="491489" h="452119">
                  <a:moveTo>
                    <a:pt x="468481" y="451644"/>
                  </a:moveTo>
                  <a:lnTo>
                    <a:pt x="954" y="22812"/>
                  </a:lnTo>
                  <a:lnTo>
                    <a:pt x="0" y="0"/>
                  </a:lnTo>
                  <a:lnTo>
                    <a:pt x="491138" y="450492"/>
                  </a:lnTo>
                  <a:lnTo>
                    <a:pt x="468481" y="451644"/>
                  </a:lnTo>
                  <a:close/>
                </a:path>
              </a:pathLst>
            </a:custGeom>
            <a:solidFill>
              <a:srgbClr val="8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539015" y="1089451"/>
              <a:ext cx="467995" cy="430530"/>
            </a:xfrm>
            <a:custGeom>
              <a:avLst/>
              <a:gdLst/>
              <a:ahLst/>
              <a:cxnLst/>
              <a:rect l="l" t="t" r="r" b="b"/>
              <a:pathLst>
                <a:path w="467995" h="430530">
                  <a:moveTo>
                    <a:pt x="445263" y="430353"/>
                  </a:moveTo>
                  <a:lnTo>
                    <a:pt x="954" y="22814"/>
                  </a:lnTo>
                  <a:lnTo>
                    <a:pt x="0" y="0"/>
                  </a:lnTo>
                  <a:lnTo>
                    <a:pt x="467926" y="429200"/>
                  </a:lnTo>
                  <a:lnTo>
                    <a:pt x="445263" y="430353"/>
                  </a:lnTo>
                  <a:close/>
                </a:path>
              </a:pathLst>
            </a:custGeom>
            <a:solidFill>
              <a:srgbClr val="8BD7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539952" y="1111876"/>
              <a:ext cx="445134" cy="409575"/>
            </a:xfrm>
            <a:custGeom>
              <a:avLst/>
              <a:gdLst/>
              <a:ahLst/>
              <a:cxnLst/>
              <a:rect l="l" t="t" r="r" b="b"/>
              <a:pathLst>
                <a:path w="445135" h="409575">
                  <a:moveTo>
                    <a:pt x="422063" y="409060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444721" y="407908"/>
                  </a:lnTo>
                  <a:lnTo>
                    <a:pt x="422063" y="409060"/>
                  </a:lnTo>
                  <a:close/>
                </a:path>
              </a:pathLst>
            </a:custGeom>
            <a:solidFill>
              <a:srgbClr val="90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540890" y="1134288"/>
              <a:ext cx="421640" cy="387985"/>
            </a:xfrm>
            <a:custGeom>
              <a:avLst/>
              <a:gdLst/>
              <a:ahLst/>
              <a:cxnLst/>
              <a:rect l="l" t="t" r="r" b="b"/>
              <a:pathLst>
                <a:path w="421639" h="387984">
                  <a:moveTo>
                    <a:pt x="398854" y="387781"/>
                  </a:moveTo>
                  <a:lnTo>
                    <a:pt x="953" y="22806"/>
                  </a:lnTo>
                  <a:lnTo>
                    <a:pt x="0" y="0"/>
                  </a:lnTo>
                  <a:lnTo>
                    <a:pt x="421521" y="386628"/>
                  </a:lnTo>
                  <a:lnTo>
                    <a:pt x="398854" y="387781"/>
                  </a:lnTo>
                  <a:close/>
                </a:path>
              </a:pathLst>
            </a:custGeom>
            <a:solidFill>
              <a:srgbClr val="96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541828" y="1156718"/>
              <a:ext cx="398780" cy="367030"/>
            </a:xfrm>
            <a:custGeom>
              <a:avLst/>
              <a:gdLst/>
              <a:ahLst/>
              <a:cxnLst/>
              <a:rect l="l" t="t" r="r" b="b"/>
              <a:pathLst>
                <a:path w="398779" h="367030">
                  <a:moveTo>
                    <a:pt x="375645" y="366483"/>
                  </a:moveTo>
                  <a:lnTo>
                    <a:pt x="953" y="22808"/>
                  </a:lnTo>
                  <a:lnTo>
                    <a:pt x="0" y="0"/>
                  </a:lnTo>
                  <a:lnTo>
                    <a:pt x="398294" y="365331"/>
                  </a:lnTo>
                  <a:lnTo>
                    <a:pt x="375645" y="366483"/>
                  </a:lnTo>
                  <a:close/>
                </a:path>
              </a:pathLst>
            </a:custGeom>
            <a:solidFill>
              <a:srgbClr val="9ADB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542765" y="1179130"/>
              <a:ext cx="375285" cy="345440"/>
            </a:xfrm>
            <a:custGeom>
              <a:avLst/>
              <a:gdLst/>
              <a:ahLst/>
              <a:cxnLst/>
              <a:rect l="l" t="t" r="r" b="b"/>
              <a:pathLst>
                <a:path w="375285" h="345440">
                  <a:moveTo>
                    <a:pt x="352432" y="345204"/>
                  </a:moveTo>
                  <a:lnTo>
                    <a:pt x="954" y="22814"/>
                  </a:lnTo>
                  <a:lnTo>
                    <a:pt x="0" y="0"/>
                  </a:lnTo>
                  <a:lnTo>
                    <a:pt x="375095" y="344052"/>
                  </a:lnTo>
                  <a:lnTo>
                    <a:pt x="352432" y="345204"/>
                  </a:lnTo>
                  <a:close/>
                </a:path>
              </a:pathLst>
            </a:custGeom>
            <a:solidFill>
              <a:srgbClr val="9FDD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43703" y="1201567"/>
              <a:ext cx="352425" cy="324485"/>
            </a:xfrm>
            <a:custGeom>
              <a:avLst/>
              <a:gdLst/>
              <a:ahLst/>
              <a:cxnLst/>
              <a:rect l="l" t="t" r="r" b="b"/>
              <a:pathLst>
                <a:path w="352425" h="324484">
                  <a:moveTo>
                    <a:pt x="329219" y="323901"/>
                  </a:moveTo>
                  <a:lnTo>
                    <a:pt x="953" y="22802"/>
                  </a:lnTo>
                  <a:lnTo>
                    <a:pt x="0" y="0"/>
                  </a:lnTo>
                  <a:lnTo>
                    <a:pt x="351876" y="322748"/>
                  </a:lnTo>
                  <a:lnTo>
                    <a:pt x="329219" y="323901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44641" y="1223985"/>
              <a:ext cx="328930" cy="302895"/>
            </a:xfrm>
            <a:custGeom>
              <a:avLst/>
              <a:gdLst/>
              <a:ahLst/>
              <a:cxnLst/>
              <a:rect l="l" t="t" r="r" b="b"/>
              <a:pathLst>
                <a:path w="328929" h="302894">
                  <a:moveTo>
                    <a:pt x="306013" y="302615"/>
                  </a:moveTo>
                  <a:lnTo>
                    <a:pt x="953" y="22807"/>
                  </a:lnTo>
                  <a:lnTo>
                    <a:pt x="0" y="0"/>
                  </a:lnTo>
                  <a:lnTo>
                    <a:pt x="328663" y="301463"/>
                  </a:lnTo>
                  <a:lnTo>
                    <a:pt x="306013" y="302615"/>
                  </a:lnTo>
                  <a:close/>
                </a:path>
              </a:pathLst>
            </a:custGeom>
            <a:solidFill>
              <a:srgbClr val="A8E0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545578" y="1246397"/>
              <a:ext cx="306070" cy="281940"/>
            </a:xfrm>
            <a:custGeom>
              <a:avLst/>
              <a:gdLst/>
              <a:ahLst/>
              <a:cxnLst/>
              <a:rect l="l" t="t" r="r" b="b"/>
              <a:pathLst>
                <a:path w="306070" h="281940">
                  <a:moveTo>
                    <a:pt x="282801" y="281336"/>
                  </a:moveTo>
                  <a:lnTo>
                    <a:pt x="51" y="21987"/>
                  </a:lnTo>
                  <a:lnTo>
                    <a:pt x="520" y="12434"/>
                  </a:lnTo>
                  <a:lnTo>
                    <a:pt x="0" y="0"/>
                  </a:lnTo>
                  <a:lnTo>
                    <a:pt x="305463" y="280183"/>
                  </a:lnTo>
                  <a:lnTo>
                    <a:pt x="282801" y="281336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544619" y="1268025"/>
              <a:ext cx="284480" cy="260985"/>
            </a:xfrm>
            <a:custGeom>
              <a:avLst/>
              <a:gdLst/>
              <a:ahLst/>
              <a:cxnLst/>
              <a:rect l="l" t="t" r="r" b="b"/>
              <a:pathLst>
                <a:path w="284479" h="260984">
                  <a:moveTo>
                    <a:pt x="261485" y="260840"/>
                  </a:moveTo>
                  <a:lnTo>
                    <a:pt x="0" y="20995"/>
                  </a:lnTo>
                  <a:lnTo>
                    <a:pt x="1028" y="0"/>
                  </a:lnTo>
                  <a:lnTo>
                    <a:pt x="284147" y="259688"/>
                  </a:lnTo>
                  <a:lnTo>
                    <a:pt x="261485" y="260840"/>
                  </a:lnTo>
                  <a:close/>
                </a:path>
              </a:pathLst>
            </a:custGeom>
            <a:solidFill>
              <a:srgbClr val="B1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543609" y="1288661"/>
              <a:ext cx="262890" cy="242570"/>
            </a:xfrm>
            <a:custGeom>
              <a:avLst/>
              <a:gdLst/>
              <a:ahLst/>
              <a:cxnLst/>
              <a:rect l="l" t="t" r="r" b="b"/>
              <a:pathLst>
                <a:path w="262889" h="242569">
                  <a:moveTo>
                    <a:pt x="241300" y="242315"/>
                  </a:moveTo>
                  <a:lnTo>
                    <a:pt x="0" y="20985"/>
                  </a:lnTo>
                  <a:lnTo>
                    <a:pt x="1028" y="0"/>
                  </a:lnTo>
                  <a:lnTo>
                    <a:pt x="262889" y="240184"/>
                  </a:lnTo>
                  <a:lnTo>
                    <a:pt x="244078" y="241141"/>
                  </a:lnTo>
                  <a:lnTo>
                    <a:pt x="241300" y="242315"/>
                  </a:lnTo>
                  <a:close/>
                </a:path>
              </a:pathLst>
            </a:custGeom>
            <a:solidFill>
              <a:srgbClr val="B6E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527434" y="1309298"/>
              <a:ext cx="257745" cy="3305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87094" y="531952"/>
            <a:ext cx="5329555" cy="7511415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5"/>
              </a:spcBef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r>
              <a:rPr sz="2000" spc="-11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00ADEF"/>
                </a:solidFill>
                <a:latin typeface="Trebuchet MS"/>
                <a:cs typeface="Trebuchet MS"/>
              </a:rPr>
              <a:t>3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1600" b="1" spc="-145" dirty="0">
                <a:latin typeface="Trebuchet MS"/>
                <a:cs typeface="Trebuchet MS"/>
              </a:rPr>
              <a:t>Fill </a:t>
            </a:r>
            <a:r>
              <a:rPr sz="1600" b="1" spc="-90" dirty="0">
                <a:latin typeface="Trebuchet MS"/>
                <a:cs typeface="Trebuchet MS"/>
              </a:rPr>
              <a:t>in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35" dirty="0">
                <a:latin typeface="Trebuchet MS"/>
                <a:cs typeface="Trebuchet MS"/>
              </a:rPr>
              <a:t>blanks </a:t>
            </a:r>
            <a:r>
              <a:rPr sz="1600" b="1" spc="-90" dirty="0">
                <a:latin typeface="Trebuchet MS"/>
                <a:cs typeface="Trebuchet MS"/>
              </a:rPr>
              <a:t>with </a:t>
            </a:r>
            <a:r>
              <a:rPr sz="1600" b="1" i="1" spc="-120" dirty="0">
                <a:latin typeface="Trebuchet MS"/>
                <a:cs typeface="Trebuchet MS"/>
              </a:rPr>
              <a:t>There </a:t>
            </a:r>
            <a:r>
              <a:rPr sz="1600" b="1" i="1" spc="-114" dirty="0">
                <a:latin typeface="Trebuchet MS"/>
                <a:cs typeface="Trebuchet MS"/>
              </a:rPr>
              <a:t>is </a:t>
            </a:r>
            <a:r>
              <a:rPr sz="1600" b="1" spc="-85" dirty="0">
                <a:latin typeface="Trebuchet MS"/>
                <a:cs typeface="Trebuchet MS"/>
              </a:rPr>
              <a:t>or </a:t>
            </a:r>
            <a:r>
              <a:rPr sz="1600" b="1" i="1" spc="-120" dirty="0">
                <a:latin typeface="Trebuchet MS"/>
                <a:cs typeface="Trebuchet MS"/>
              </a:rPr>
              <a:t>There</a:t>
            </a:r>
            <a:r>
              <a:rPr sz="1600" b="1" i="1" spc="-95" dirty="0">
                <a:latin typeface="Trebuchet MS"/>
                <a:cs typeface="Trebuchet MS"/>
              </a:rPr>
              <a:t> </a:t>
            </a:r>
            <a:r>
              <a:rPr sz="1600" b="1" i="1" spc="-110" dirty="0">
                <a:latin typeface="Trebuchet MS"/>
                <a:cs typeface="Trebuchet MS"/>
              </a:rPr>
              <a:t>are</a:t>
            </a:r>
            <a:r>
              <a:rPr sz="1600" b="1" spc="-110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buAutoNum type="arabicPlain"/>
              <a:tabLst>
                <a:tab pos="551815" algn="l"/>
                <a:tab pos="552450" algn="l"/>
                <a:tab pos="1974214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75" dirty="0">
                <a:latin typeface="Trebuchet MS"/>
                <a:cs typeface="Trebuchet MS"/>
              </a:rPr>
              <a:t>fence </a:t>
            </a:r>
            <a:r>
              <a:rPr sz="1600" spc="-20" dirty="0">
                <a:latin typeface="Trebuchet MS"/>
                <a:cs typeface="Trebuchet MS"/>
              </a:rPr>
              <a:t>around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295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barn.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1415"/>
              </a:spcBef>
              <a:buAutoNum type="arabicPlain"/>
              <a:tabLst>
                <a:tab pos="551815" algn="l"/>
                <a:tab pos="552450" algn="l"/>
                <a:tab pos="1974214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trees </a:t>
            </a:r>
            <a:r>
              <a:rPr sz="1600" spc="-5" dirty="0">
                <a:latin typeface="Trebuchet MS"/>
                <a:cs typeface="Trebuchet MS"/>
              </a:rPr>
              <a:t>along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180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road.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1415"/>
              </a:spcBef>
              <a:buAutoNum type="arabicPlain"/>
              <a:tabLst>
                <a:tab pos="551815" algn="l"/>
                <a:tab pos="552450" algn="l"/>
                <a:tab pos="1974214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35" dirty="0">
                <a:latin typeface="Trebuchet MS"/>
                <a:cs typeface="Trebuchet MS"/>
              </a:rPr>
              <a:t>rainbow 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280" dirty="0">
                <a:latin typeface="Trebuchet MS"/>
                <a:cs typeface="Trebuchet MS"/>
              </a:rPr>
              <a:t> </a:t>
            </a:r>
            <a:r>
              <a:rPr sz="1600" spc="-100" dirty="0">
                <a:latin typeface="Trebuchet MS"/>
                <a:cs typeface="Trebuchet MS"/>
              </a:rPr>
              <a:t>sky.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1415"/>
              </a:spcBef>
              <a:buAutoNum type="arabicPlain"/>
              <a:tabLst>
                <a:tab pos="551815" algn="l"/>
                <a:tab pos="552450" algn="l"/>
                <a:tab pos="1974214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lots </a:t>
            </a:r>
            <a:r>
              <a:rPr sz="1600" spc="-90" dirty="0">
                <a:latin typeface="Trebuchet MS"/>
                <a:cs typeface="Trebuchet MS"/>
              </a:rPr>
              <a:t>of </a:t>
            </a:r>
            <a:r>
              <a:rPr sz="1600" spc="-15" dirty="0">
                <a:latin typeface="Trebuchet MS"/>
                <a:cs typeface="Trebuchet MS"/>
              </a:rPr>
              <a:t>parks 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spc="-45" dirty="0">
                <a:latin typeface="Trebuchet MS"/>
                <a:cs typeface="Trebuchet MS"/>
              </a:rPr>
              <a:t>our</a:t>
            </a:r>
            <a:r>
              <a:rPr sz="1600" spc="-250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town.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1415"/>
              </a:spcBef>
              <a:buAutoNum type="arabicPlain"/>
              <a:tabLst>
                <a:tab pos="551815" algn="l"/>
                <a:tab pos="552450" algn="l"/>
                <a:tab pos="1974214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nothing 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200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cupboard.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1410"/>
              </a:spcBef>
              <a:buAutoNum type="arabicPlain"/>
              <a:tabLst>
                <a:tab pos="551815" algn="l"/>
                <a:tab pos="552450" algn="l"/>
                <a:tab pos="1974214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not </a:t>
            </a:r>
            <a:r>
              <a:rPr sz="1600" spc="-10" dirty="0">
                <a:latin typeface="Trebuchet MS"/>
                <a:cs typeface="Trebuchet MS"/>
              </a:rPr>
              <a:t>many </a:t>
            </a:r>
            <a:r>
              <a:rPr sz="1600" spc="-15" dirty="0">
                <a:latin typeface="Trebuchet MS"/>
                <a:cs typeface="Trebuchet MS"/>
              </a:rPr>
              <a:t>bedrooms 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20" dirty="0">
                <a:latin typeface="Trebuchet MS"/>
                <a:cs typeface="Trebuchet MS"/>
              </a:rPr>
              <a:t>new</a:t>
            </a:r>
            <a:r>
              <a:rPr sz="1600" spc="-250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house.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1415"/>
              </a:spcBef>
              <a:buAutoNum type="arabicPlain"/>
              <a:tabLst>
                <a:tab pos="551815" algn="l"/>
                <a:tab pos="552450" algn="l"/>
                <a:tab pos="1974214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lots </a:t>
            </a:r>
            <a:r>
              <a:rPr sz="1600" spc="-90" dirty="0">
                <a:latin typeface="Trebuchet MS"/>
                <a:cs typeface="Trebuchet MS"/>
              </a:rPr>
              <a:t>of </a:t>
            </a:r>
            <a:r>
              <a:rPr sz="1600" spc="-35" dirty="0">
                <a:latin typeface="Trebuchet MS"/>
                <a:cs typeface="Trebuchet MS"/>
              </a:rPr>
              <a:t>mistakes </a:t>
            </a:r>
            <a:r>
              <a:rPr sz="1600" spc="-10" dirty="0">
                <a:latin typeface="Trebuchet MS"/>
                <a:cs typeface="Trebuchet MS"/>
              </a:rPr>
              <a:t>on </a:t>
            </a:r>
            <a:r>
              <a:rPr sz="1600" spc="-55" dirty="0">
                <a:latin typeface="Trebuchet MS"/>
                <a:cs typeface="Trebuchet MS"/>
              </a:rPr>
              <a:t>your </a:t>
            </a:r>
            <a:r>
              <a:rPr sz="1600" spc="-105" dirty="0">
                <a:latin typeface="Trebuchet MS"/>
                <a:cs typeface="Trebuchet MS"/>
              </a:rPr>
              <a:t>test</a:t>
            </a:r>
            <a:r>
              <a:rPr sz="1600" spc="-260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paper.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1415"/>
              </a:spcBef>
              <a:buAutoNum type="arabicPlain"/>
              <a:tabLst>
                <a:tab pos="551815" algn="l"/>
                <a:tab pos="552450" algn="l"/>
                <a:tab pos="1974214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20" dirty="0">
                <a:latin typeface="Trebuchet MS"/>
                <a:cs typeface="Trebuchet MS"/>
              </a:rPr>
              <a:t>wasps’ </a:t>
            </a:r>
            <a:r>
              <a:rPr sz="1600" spc="-55" dirty="0">
                <a:latin typeface="Trebuchet MS"/>
                <a:cs typeface="Trebuchet MS"/>
              </a:rPr>
              <a:t>nest 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325" dirty="0">
                <a:latin typeface="Trebuchet MS"/>
                <a:cs typeface="Trebuchet MS"/>
              </a:rPr>
              <a:t> </a:t>
            </a:r>
            <a:r>
              <a:rPr sz="1600" spc="-125" dirty="0">
                <a:latin typeface="Trebuchet MS"/>
                <a:cs typeface="Trebuchet MS"/>
              </a:rPr>
              <a:t>tree.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1415"/>
              </a:spcBef>
              <a:buAutoNum type="arabicPlain"/>
              <a:tabLst>
                <a:tab pos="551815" algn="l"/>
                <a:tab pos="552450" algn="l"/>
                <a:tab pos="1974214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ants 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229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cookies.</a:t>
            </a:r>
            <a:endParaRPr sz="1600">
              <a:latin typeface="Trebuchet MS"/>
              <a:cs typeface="Trebuchet MS"/>
            </a:endParaRPr>
          </a:p>
          <a:p>
            <a:pPr marL="551815" marR="625475" indent="-551815">
              <a:lnSpc>
                <a:spcPct val="125800"/>
              </a:lnSpc>
              <a:spcBef>
                <a:spcPts val="919"/>
              </a:spcBef>
              <a:buAutoNum type="arabicPlain"/>
              <a:tabLst>
                <a:tab pos="551815" algn="l"/>
                <a:tab pos="552450" algn="l"/>
                <a:tab pos="1974214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many </a:t>
            </a:r>
            <a:r>
              <a:rPr sz="1600" spc="-105" dirty="0">
                <a:latin typeface="Trebuchet MS"/>
                <a:cs typeface="Trebuchet MS"/>
              </a:rPr>
              <a:t>different </a:t>
            </a:r>
            <a:r>
              <a:rPr sz="1600" spc="-30" dirty="0">
                <a:latin typeface="Trebuchet MS"/>
                <a:cs typeface="Trebuchet MS"/>
              </a:rPr>
              <a:t>kinds </a:t>
            </a:r>
            <a:r>
              <a:rPr sz="1600" spc="-90" dirty="0">
                <a:latin typeface="Trebuchet MS"/>
                <a:cs typeface="Trebuchet MS"/>
              </a:rPr>
              <a:t>of</a:t>
            </a:r>
            <a:r>
              <a:rPr sz="1600" spc="-240" dirty="0">
                <a:latin typeface="Trebuchet MS"/>
                <a:cs typeface="Trebuchet MS"/>
              </a:rPr>
              <a:t> </a:t>
            </a:r>
            <a:r>
              <a:rPr sz="1600" spc="-20" dirty="0">
                <a:latin typeface="Trebuchet MS"/>
                <a:cs typeface="Trebuchet MS"/>
              </a:rPr>
              <a:t>animals  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100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zoo.</a:t>
            </a:r>
            <a:endParaRPr sz="1600">
              <a:latin typeface="Trebuchet MS"/>
              <a:cs typeface="Trebuchet MS"/>
            </a:endParaRPr>
          </a:p>
          <a:p>
            <a:pPr marL="551815" indent="-360680">
              <a:lnSpc>
                <a:spcPct val="100000"/>
              </a:lnSpc>
              <a:spcBef>
                <a:spcPts val="1415"/>
              </a:spcBef>
              <a:buAutoNum type="arabicPlain"/>
              <a:tabLst>
                <a:tab pos="551815" algn="l"/>
                <a:tab pos="552450" algn="l"/>
                <a:tab pos="1974214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 plenty </a:t>
            </a:r>
            <a:r>
              <a:rPr sz="1600" spc="-90" dirty="0">
                <a:latin typeface="Trebuchet MS"/>
                <a:cs typeface="Trebuchet MS"/>
              </a:rPr>
              <a:t>of </a:t>
            </a:r>
            <a:r>
              <a:rPr sz="1600" spc="-45" dirty="0">
                <a:latin typeface="Trebuchet MS"/>
                <a:cs typeface="Trebuchet MS"/>
              </a:rPr>
              <a:t>food </a:t>
            </a:r>
            <a:r>
              <a:rPr sz="1600" spc="-10" dirty="0">
                <a:latin typeface="Trebuchet MS"/>
                <a:cs typeface="Trebuchet MS"/>
              </a:rPr>
              <a:t>on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204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table.</a:t>
            </a:r>
            <a:endParaRPr sz="1600">
              <a:latin typeface="Trebuchet MS"/>
              <a:cs typeface="Trebuchet MS"/>
            </a:endParaRPr>
          </a:p>
          <a:p>
            <a:pPr marL="551815" indent="-360680">
              <a:lnSpc>
                <a:spcPct val="100000"/>
              </a:lnSpc>
              <a:spcBef>
                <a:spcPts val="1415"/>
              </a:spcBef>
              <a:buAutoNum type="arabicPlain"/>
              <a:tabLst>
                <a:tab pos="551815" algn="l"/>
                <a:tab pos="552450" algn="l"/>
                <a:tab pos="1974214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55" dirty="0">
                <a:latin typeface="Trebuchet MS"/>
                <a:cs typeface="Trebuchet MS"/>
              </a:rPr>
              <a:t>church </a:t>
            </a:r>
            <a:r>
              <a:rPr sz="1600" spc="-10" dirty="0">
                <a:latin typeface="Trebuchet MS"/>
                <a:cs typeface="Trebuchet MS"/>
              </a:rPr>
              <a:t>on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330" dirty="0">
                <a:latin typeface="Trebuchet MS"/>
                <a:cs typeface="Trebuchet MS"/>
              </a:rPr>
              <a:t> </a:t>
            </a:r>
            <a:r>
              <a:rPr sz="1600" spc="-105" dirty="0">
                <a:latin typeface="Trebuchet MS"/>
                <a:cs typeface="Trebuchet MS"/>
              </a:rPr>
              <a:t>hilltop.</a:t>
            </a:r>
            <a:endParaRPr sz="1600">
              <a:latin typeface="Trebuchet MS"/>
              <a:cs typeface="Trebuchet MS"/>
            </a:endParaRPr>
          </a:p>
          <a:p>
            <a:pPr marL="551815" indent="-360680">
              <a:lnSpc>
                <a:spcPct val="100000"/>
              </a:lnSpc>
              <a:spcBef>
                <a:spcPts val="1415"/>
              </a:spcBef>
              <a:buAutoNum type="arabicPlain"/>
              <a:tabLst>
                <a:tab pos="551815" algn="l"/>
                <a:tab pos="552450" algn="l"/>
                <a:tab pos="1974214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10" dirty="0">
                <a:latin typeface="Trebuchet MS"/>
                <a:cs typeface="Trebuchet MS"/>
              </a:rPr>
              <a:t>no </a:t>
            </a:r>
            <a:r>
              <a:rPr sz="1600" spc="-40" dirty="0">
                <a:latin typeface="Trebuchet MS"/>
                <a:cs typeface="Trebuchet MS"/>
              </a:rPr>
              <a:t>more </a:t>
            </a:r>
            <a:r>
              <a:rPr sz="1600" spc="-70" dirty="0">
                <a:latin typeface="Trebuchet MS"/>
                <a:cs typeface="Trebuchet MS"/>
              </a:rPr>
              <a:t>water 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235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pool.</a:t>
            </a:r>
            <a:endParaRPr sz="1600">
              <a:latin typeface="Trebuchet MS"/>
              <a:cs typeface="Trebuchet MS"/>
            </a:endParaRPr>
          </a:p>
          <a:p>
            <a:pPr marL="551815" indent="-360680">
              <a:lnSpc>
                <a:spcPct val="100000"/>
              </a:lnSpc>
              <a:spcBef>
                <a:spcPts val="1410"/>
              </a:spcBef>
              <a:buAutoNum type="arabicPlain"/>
              <a:tabLst>
                <a:tab pos="551815" algn="l"/>
                <a:tab pos="552450" algn="l"/>
                <a:tab pos="1974214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too </a:t>
            </a:r>
            <a:r>
              <a:rPr sz="1600" spc="-10" dirty="0">
                <a:latin typeface="Trebuchet MS"/>
                <a:cs typeface="Trebuchet MS"/>
              </a:rPr>
              <a:t>many </a:t>
            </a:r>
            <a:r>
              <a:rPr sz="1600" spc="-40" dirty="0">
                <a:latin typeface="Trebuchet MS"/>
                <a:cs typeface="Trebuchet MS"/>
              </a:rPr>
              <a:t>people </a:t>
            </a:r>
            <a:r>
              <a:rPr sz="1600" spc="-10" dirty="0">
                <a:latin typeface="Trebuchet MS"/>
                <a:cs typeface="Trebuchet MS"/>
              </a:rPr>
              <a:t>on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300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beach.</a:t>
            </a:r>
            <a:endParaRPr sz="1600">
              <a:latin typeface="Trebuchet MS"/>
              <a:cs typeface="Trebuchet MS"/>
            </a:endParaRPr>
          </a:p>
          <a:p>
            <a:pPr marL="551815" indent="-360680">
              <a:lnSpc>
                <a:spcPct val="100000"/>
              </a:lnSpc>
              <a:spcBef>
                <a:spcPts val="1415"/>
              </a:spcBef>
              <a:buAutoNum type="arabicPlain"/>
              <a:tabLst>
                <a:tab pos="551815" algn="l"/>
                <a:tab pos="552450" algn="l"/>
                <a:tab pos="1974214" algn="l"/>
              </a:tabLst>
            </a:pP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only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75" dirty="0">
                <a:latin typeface="Trebuchet MS"/>
                <a:cs typeface="Trebuchet MS"/>
              </a:rPr>
              <a:t>few </a:t>
            </a:r>
            <a:r>
              <a:rPr sz="1600" spc="-40" dirty="0">
                <a:latin typeface="Trebuchet MS"/>
                <a:cs typeface="Trebuchet MS"/>
              </a:rPr>
              <a:t>customers 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320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shop.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256991" y="8908974"/>
            <a:ext cx="293370" cy="21018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z="1200" spc="-60" dirty="0">
                <a:latin typeface="Trebuchet MS"/>
                <a:cs typeface="Trebuchet MS"/>
              </a:rPr>
              <a:t>88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11986" y="2606675"/>
            <a:ext cx="3729353" cy="17132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44242" y="540145"/>
            <a:ext cx="2407285" cy="454659"/>
            <a:chOff x="544242" y="540145"/>
            <a:chExt cx="2407285" cy="454659"/>
          </a:xfrm>
        </p:grpSpPr>
        <p:sp>
          <p:nvSpPr>
            <p:cNvPr id="4" name="object 4"/>
            <p:cNvSpPr/>
            <p:nvPr/>
          </p:nvSpPr>
          <p:spPr>
            <a:xfrm>
              <a:off x="594309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60" y="0"/>
                  </a:moveTo>
                  <a:lnTo>
                    <a:pt x="0" y="0"/>
                  </a:lnTo>
                  <a:lnTo>
                    <a:pt x="0" y="16421"/>
                  </a:lnTo>
                  <a:lnTo>
                    <a:pt x="0" y="37592"/>
                  </a:lnTo>
                  <a:lnTo>
                    <a:pt x="0" y="413791"/>
                  </a:lnTo>
                  <a:lnTo>
                    <a:pt x="371360" y="413791"/>
                  </a:lnTo>
                  <a:lnTo>
                    <a:pt x="371360" y="37592"/>
                  </a:lnTo>
                  <a:lnTo>
                    <a:pt x="371360" y="16421"/>
                  </a:lnTo>
                  <a:lnTo>
                    <a:pt x="371360" y="0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94311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0" y="0"/>
                  </a:moveTo>
                  <a:lnTo>
                    <a:pt x="371370" y="0"/>
                  </a:lnTo>
                  <a:lnTo>
                    <a:pt x="371370" y="413788"/>
                  </a:lnTo>
                  <a:lnTo>
                    <a:pt x="0" y="413788"/>
                  </a:lnTo>
                  <a:lnTo>
                    <a:pt x="0" y="0"/>
                  </a:lnTo>
                  <a:close/>
                </a:path>
              </a:pathLst>
            </a:custGeom>
            <a:ln w="5887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68375" y="559510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3" y="0"/>
                  </a:moveTo>
                  <a:lnTo>
                    <a:pt x="0" y="0"/>
                  </a:lnTo>
                  <a:lnTo>
                    <a:pt x="0" y="21170"/>
                  </a:lnTo>
                  <a:lnTo>
                    <a:pt x="0" y="413791"/>
                  </a:lnTo>
                  <a:lnTo>
                    <a:pt x="371373" y="413791"/>
                  </a:lnTo>
                  <a:lnTo>
                    <a:pt x="371373" y="21170"/>
                  </a:lnTo>
                  <a:lnTo>
                    <a:pt x="371373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15612" y="917820"/>
              <a:ext cx="2035810" cy="0"/>
            </a:xfrm>
            <a:custGeom>
              <a:avLst/>
              <a:gdLst/>
              <a:ahLst/>
              <a:cxnLst/>
              <a:rect l="l" t="t" r="r" b="b"/>
              <a:pathLst>
                <a:path w="2035810">
                  <a:moveTo>
                    <a:pt x="0" y="0"/>
                  </a:moveTo>
                  <a:lnTo>
                    <a:pt x="2035705" y="0"/>
                  </a:lnTo>
                </a:path>
              </a:pathLst>
            </a:custGeom>
            <a:ln w="5929">
              <a:solidFill>
                <a:srgbClr val="AAE0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15612" y="932425"/>
              <a:ext cx="1837055" cy="0"/>
            </a:xfrm>
            <a:custGeom>
              <a:avLst/>
              <a:gdLst/>
              <a:ahLst/>
              <a:cxnLst/>
              <a:rect l="l" t="t" r="r" b="b"/>
              <a:pathLst>
                <a:path w="1837055">
                  <a:moveTo>
                    <a:pt x="0" y="0"/>
                  </a:moveTo>
                  <a:lnTo>
                    <a:pt x="1836692" y="0"/>
                  </a:lnTo>
                </a:path>
              </a:pathLst>
            </a:custGeom>
            <a:ln w="5929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4242" y="580676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0" y="413788"/>
                  </a:moveTo>
                  <a:lnTo>
                    <a:pt x="0" y="413788"/>
                  </a:lnTo>
                  <a:lnTo>
                    <a:pt x="0" y="0"/>
                  </a:lnTo>
                  <a:lnTo>
                    <a:pt x="371370" y="0"/>
                  </a:lnTo>
                  <a:lnTo>
                    <a:pt x="371370" y="413788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27050" y="460667"/>
            <a:ext cx="43053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latin typeface="Verdana"/>
                <a:cs typeface="Verdana"/>
              </a:rPr>
              <a:t>The </a:t>
            </a:r>
            <a:r>
              <a:rPr sz="2400" spc="-80" dirty="0">
                <a:latin typeface="Verdana"/>
                <a:cs typeface="Verdana"/>
              </a:rPr>
              <a:t>Present Progressive</a:t>
            </a:r>
            <a:r>
              <a:rPr sz="2400" spc="-565" dirty="0">
                <a:latin typeface="Verdana"/>
                <a:cs typeface="Verdana"/>
              </a:rPr>
              <a:t> </a:t>
            </a:r>
            <a:r>
              <a:rPr sz="2400" spc="-160" dirty="0">
                <a:latin typeface="Verdana"/>
                <a:cs typeface="Verdana"/>
              </a:rPr>
              <a:t>Tense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46100" y="1193800"/>
            <a:ext cx="5762625" cy="923290"/>
          </a:xfrm>
          <a:custGeom>
            <a:avLst/>
            <a:gdLst/>
            <a:ahLst/>
            <a:cxnLst/>
            <a:rect l="l" t="t" r="r" b="b"/>
            <a:pathLst>
              <a:path w="5762625" h="923289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808990"/>
                </a:lnTo>
                <a:lnTo>
                  <a:pt x="1785" y="875069"/>
                </a:lnTo>
                <a:lnTo>
                  <a:pt x="14287" y="909002"/>
                </a:lnTo>
                <a:lnTo>
                  <a:pt x="48220" y="921504"/>
                </a:lnTo>
                <a:lnTo>
                  <a:pt x="114300" y="923290"/>
                </a:lnTo>
                <a:lnTo>
                  <a:pt x="5648325" y="923290"/>
                </a:lnTo>
                <a:lnTo>
                  <a:pt x="5714404" y="921504"/>
                </a:lnTo>
                <a:lnTo>
                  <a:pt x="5748337" y="909002"/>
                </a:lnTo>
                <a:lnTo>
                  <a:pt x="5760839" y="875069"/>
                </a:lnTo>
                <a:lnTo>
                  <a:pt x="5762625" y="808990"/>
                </a:lnTo>
                <a:lnTo>
                  <a:pt x="5762625" y="114300"/>
                </a:lnTo>
                <a:lnTo>
                  <a:pt x="5760839" y="48220"/>
                </a:lnTo>
                <a:lnTo>
                  <a:pt x="5748337" y="14287"/>
                </a:lnTo>
                <a:lnTo>
                  <a:pt x="5714404" y="1785"/>
                </a:lnTo>
                <a:lnTo>
                  <a:pt x="5648325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59593" y="1197762"/>
            <a:ext cx="5735955" cy="3448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marR="154305" algn="just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latin typeface="Trebuchet MS"/>
                <a:cs typeface="Trebuchet MS"/>
              </a:rPr>
              <a:t>When </a:t>
            </a:r>
            <a:r>
              <a:rPr sz="1800" dirty="0">
                <a:latin typeface="Trebuchet MS"/>
                <a:cs typeface="Trebuchet MS"/>
              </a:rPr>
              <a:t>do </a:t>
            </a:r>
            <a:r>
              <a:rPr sz="1800" spc="-35" dirty="0">
                <a:latin typeface="Trebuchet MS"/>
                <a:cs typeface="Trebuchet MS"/>
              </a:rPr>
              <a:t>you </a:t>
            </a:r>
            <a:r>
              <a:rPr sz="1800" dirty="0">
                <a:latin typeface="Trebuchet MS"/>
                <a:cs typeface="Trebuchet MS"/>
              </a:rPr>
              <a:t>use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b="1" spc="-90" dirty="0">
                <a:latin typeface="Trebuchet MS"/>
                <a:cs typeface="Trebuchet MS"/>
              </a:rPr>
              <a:t>present </a:t>
            </a:r>
            <a:r>
              <a:rPr sz="1800" b="1" spc="-70" dirty="0">
                <a:latin typeface="Trebuchet MS"/>
                <a:cs typeface="Trebuchet MS"/>
              </a:rPr>
              <a:t>progressive </a:t>
            </a:r>
            <a:r>
              <a:rPr sz="1800" b="1" spc="-45" dirty="0">
                <a:latin typeface="Trebuchet MS"/>
                <a:cs typeface="Trebuchet MS"/>
              </a:rPr>
              <a:t>tense</a:t>
            </a:r>
            <a:r>
              <a:rPr sz="1800" spc="-45" dirty="0">
                <a:latin typeface="Trebuchet MS"/>
                <a:cs typeface="Trebuchet MS"/>
              </a:rPr>
              <a:t>? </a:t>
            </a:r>
            <a:r>
              <a:rPr sz="1800" spc="-210" dirty="0">
                <a:latin typeface="Trebuchet MS"/>
                <a:cs typeface="Trebuchet MS"/>
              </a:rPr>
              <a:t>To</a:t>
            </a:r>
            <a:r>
              <a:rPr sz="1800" spc="-335" dirty="0">
                <a:latin typeface="Trebuchet MS"/>
                <a:cs typeface="Trebuchet MS"/>
              </a:rPr>
              <a:t> </a:t>
            </a:r>
            <a:r>
              <a:rPr sz="1800" spc="-110" dirty="0">
                <a:latin typeface="Trebuchet MS"/>
                <a:cs typeface="Trebuchet MS"/>
              </a:rPr>
              <a:t>talk  </a:t>
            </a:r>
            <a:r>
              <a:rPr sz="1800" spc="-45" dirty="0">
                <a:latin typeface="Trebuchet MS"/>
                <a:cs typeface="Trebuchet MS"/>
              </a:rPr>
              <a:t>about </a:t>
            </a:r>
            <a:r>
              <a:rPr sz="1800" spc="-55" dirty="0">
                <a:latin typeface="Trebuchet MS"/>
                <a:cs typeface="Trebuchet MS"/>
              </a:rPr>
              <a:t>actions </a:t>
            </a:r>
            <a:r>
              <a:rPr sz="1800" spc="-85" dirty="0">
                <a:latin typeface="Trebuchet MS"/>
                <a:cs typeface="Trebuchet MS"/>
              </a:rPr>
              <a:t>in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80" dirty="0">
                <a:latin typeface="Trebuchet MS"/>
                <a:cs typeface="Trebuchet MS"/>
              </a:rPr>
              <a:t>present, </a:t>
            </a:r>
            <a:r>
              <a:rPr sz="1800" spc="-70" dirty="0">
                <a:latin typeface="Trebuchet MS"/>
                <a:cs typeface="Trebuchet MS"/>
              </a:rPr>
              <a:t>or </a:t>
            </a:r>
            <a:r>
              <a:rPr sz="1800" spc="-45" dirty="0">
                <a:latin typeface="Trebuchet MS"/>
                <a:cs typeface="Trebuchet MS"/>
              </a:rPr>
              <a:t>things </a:t>
            </a:r>
            <a:r>
              <a:rPr sz="1800" spc="-114" dirty="0">
                <a:latin typeface="Trebuchet MS"/>
                <a:cs typeface="Trebuchet MS"/>
              </a:rPr>
              <a:t>that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spc="-130" dirty="0">
                <a:latin typeface="Trebuchet MS"/>
                <a:cs typeface="Trebuchet MS"/>
              </a:rPr>
              <a:t>still</a:t>
            </a:r>
            <a:r>
              <a:rPr sz="1800" spc="-285" dirty="0">
                <a:latin typeface="Trebuchet MS"/>
                <a:cs typeface="Trebuchet MS"/>
              </a:rPr>
              <a:t> </a:t>
            </a:r>
            <a:r>
              <a:rPr sz="1800" spc="5" dirty="0">
                <a:latin typeface="Trebuchet MS"/>
                <a:cs typeface="Trebuchet MS"/>
              </a:rPr>
              <a:t>going  </a:t>
            </a:r>
            <a:r>
              <a:rPr sz="1800" spc="-10" dirty="0">
                <a:latin typeface="Trebuchet MS"/>
                <a:cs typeface="Trebuchet MS"/>
              </a:rPr>
              <a:t>on </a:t>
            </a:r>
            <a:r>
              <a:rPr sz="1800" spc="-70" dirty="0">
                <a:latin typeface="Trebuchet MS"/>
                <a:cs typeface="Trebuchet MS"/>
              </a:rPr>
              <a:t>or </a:t>
            </a:r>
            <a:r>
              <a:rPr sz="1800" spc="-10" dirty="0">
                <a:latin typeface="Trebuchet MS"/>
                <a:cs typeface="Trebuchet MS"/>
              </a:rPr>
              <a:t>happening</a:t>
            </a:r>
            <a:r>
              <a:rPr sz="1800" spc="-210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now.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000">
              <a:latin typeface="Trebuchet MS"/>
              <a:cs typeface="Trebuchet MS"/>
            </a:endParaRPr>
          </a:p>
          <a:p>
            <a:pPr marL="4474210">
              <a:lnSpc>
                <a:spcPct val="100000"/>
              </a:lnSpc>
              <a:spcBef>
                <a:spcPts val="1315"/>
              </a:spcBef>
            </a:pPr>
            <a:r>
              <a:rPr sz="1700" spc="-130" dirty="0">
                <a:latin typeface="Trebuchet MS"/>
                <a:cs typeface="Trebuchet MS"/>
              </a:rPr>
              <a:t>I </a:t>
            </a:r>
            <a:r>
              <a:rPr sz="1700" b="1" spc="25" dirty="0">
                <a:latin typeface="Trebuchet MS"/>
                <a:cs typeface="Trebuchet MS"/>
              </a:rPr>
              <a:t>am</a:t>
            </a:r>
            <a:r>
              <a:rPr sz="1700" b="1" spc="-80" dirty="0">
                <a:latin typeface="Trebuchet MS"/>
                <a:cs typeface="Trebuchet MS"/>
              </a:rPr>
              <a:t> writing</a:t>
            </a:r>
            <a:endParaRPr sz="1700">
              <a:latin typeface="Trebuchet MS"/>
              <a:cs typeface="Trebuchet MS"/>
            </a:endParaRPr>
          </a:p>
          <a:p>
            <a:pPr marL="4474210">
              <a:lnSpc>
                <a:spcPct val="100000"/>
              </a:lnSpc>
            </a:pPr>
            <a:r>
              <a:rPr sz="1700" spc="50" dirty="0">
                <a:latin typeface="Trebuchet MS"/>
                <a:cs typeface="Trebuchet MS"/>
              </a:rPr>
              <a:t>a</a:t>
            </a:r>
            <a:r>
              <a:rPr sz="1700" spc="-100" dirty="0">
                <a:latin typeface="Trebuchet MS"/>
                <a:cs typeface="Trebuchet MS"/>
              </a:rPr>
              <a:t> </a:t>
            </a:r>
            <a:r>
              <a:rPr sz="1700" spc="-165" dirty="0">
                <a:latin typeface="Trebuchet MS"/>
                <a:cs typeface="Trebuchet MS"/>
              </a:rPr>
              <a:t>letter.</a:t>
            </a:r>
            <a:endParaRPr sz="1700">
              <a:latin typeface="Trebuchet MS"/>
              <a:cs typeface="Trebuchet MS"/>
            </a:endParaRPr>
          </a:p>
          <a:p>
            <a:pPr marL="395605" marR="4199255" indent="-287655">
              <a:lnSpc>
                <a:spcPct val="100000"/>
              </a:lnSpc>
              <a:spcBef>
                <a:spcPts val="340"/>
              </a:spcBef>
            </a:pPr>
            <a:r>
              <a:rPr sz="1700" spc="70" dirty="0">
                <a:latin typeface="Trebuchet MS"/>
                <a:cs typeface="Trebuchet MS"/>
              </a:rPr>
              <a:t>Mom </a:t>
            </a:r>
            <a:r>
              <a:rPr sz="1700" spc="-40" dirty="0">
                <a:latin typeface="Trebuchet MS"/>
                <a:cs typeface="Trebuchet MS"/>
              </a:rPr>
              <a:t>is</a:t>
            </a:r>
            <a:r>
              <a:rPr sz="1700" spc="-325" dirty="0">
                <a:latin typeface="Trebuchet MS"/>
                <a:cs typeface="Trebuchet MS"/>
              </a:rPr>
              <a:t> </a:t>
            </a:r>
            <a:r>
              <a:rPr sz="1700" b="1" spc="-85" dirty="0">
                <a:latin typeface="Trebuchet MS"/>
                <a:cs typeface="Trebuchet MS"/>
              </a:rPr>
              <a:t>knitting  </a:t>
            </a:r>
            <a:r>
              <a:rPr sz="1700" spc="50" dirty="0">
                <a:latin typeface="Trebuchet MS"/>
                <a:cs typeface="Trebuchet MS"/>
              </a:rPr>
              <a:t>a </a:t>
            </a:r>
            <a:r>
              <a:rPr sz="1700" spc="-50" dirty="0">
                <a:latin typeface="Trebuchet MS"/>
                <a:cs typeface="Trebuchet MS"/>
              </a:rPr>
              <a:t>sweater  </a:t>
            </a:r>
            <a:r>
              <a:rPr sz="1700" spc="-105" dirty="0">
                <a:latin typeface="Trebuchet MS"/>
                <a:cs typeface="Trebuchet MS"/>
              </a:rPr>
              <a:t>for</a:t>
            </a:r>
            <a:r>
              <a:rPr sz="1700" spc="-100" dirty="0">
                <a:latin typeface="Trebuchet MS"/>
                <a:cs typeface="Trebuchet MS"/>
              </a:rPr>
              <a:t> </a:t>
            </a:r>
            <a:r>
              <a:rPr sz="1700" spc="-114" dirty="0">
                <a:latin typeface="Trebuchet MS"/>
                <a:cs typeface="Trebuchet MS"/>
              </a:rPr>
              <a:t>Sally.</a:t>
            </a:r>
            <a:endParaRPr sz="1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50">
              <a:latin typeface="Trebuchet MS"/>
              <a:cs typeface="Trebuchet MS"/>
            </a:endParaRPr>
          </a:p>
          <a:p>
            <a:pPr marL="3129915">
              <a:lnSpc>
                <a:spcPct val="100000"/>
              </a:lnSpc>
            </a:pPr>
            <a:r>
              <a:rPr sz="1700" spc="-100" dirty="0">
                <a:latin typeface="Trebuchet MS"/>
                <a:cs typeface="Trebuchet MS"/>
              </a:rPr>
              <a:t>The </a:t>
            </a:r>
            <a:r>
              <a:rPr sz="1700" spc="-15" dirty="0">
                <a:latin typeface="Trebuchet MS"/>
                <a:cs typeface="Trebuchet MS"/>
              </a:rPr>
              <a:t>phone </a:t>
            </a:r>
            <a:r>
              <a:rPr sz="1700" b="1" spc="-70" dirty="0">
                <a:latin typeface="Trebuchet MS"/>
                <a:cs typeface="Trebuchet MS"/>
              </a:rPr>
              <a:t>is</a:t>
            </a:r>
            <a:r>
              <a:rPr sz="1700" b="1" spc="-110" dirty="0">
                <a:latin typeface="Trebuchet MS"/>
                <a:cs typeface="Trebuchet MS"/>
              </a:rPr>
              <a:t> </a:t>
            </a:r>
            <a:r>
              <a:rPr sz="1700" b="1" spc="-65" dirty="0">
                <a:latin typeface="Trebuchet MS"/>
                <a:cs typeface="Trebuchet MS"/>
              </a:rPr>
              <a:t>ringing</a:t>
            </a:r>
            <a:r>
              <a:rPr sz="1700" spc="-65" dirty="0">
                <a:latin typeface="Trebuchet MS"/>
                <a:cs typeface="Trebuchet MS"/>
              </a:rPr>
              <a:t>.</a:t>
            </a:r>
            <a:endParaRPr sz="17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39750" y="4914264"/>
            <a:ext cx="5760720" cy="3905885"/>
            <a:chOff x="539750" y="4914264"/>
            <a:chExt cx="5760720" cy="3905885"/>
          </a:xfrm>
        </p:grpSpPr>
        <p:sp>
          <p:nvSpPr>
            <p:cNvPr id="14" name="object 14"/>
            <p:cNvSpPr/>
            <p:nvPr/>
          </p:nvSpPr>
          <p:spPr>
            <a:xfrm>
              <a:off x="539750" y="4914264"/>
              <a:ext cx="5760720" cy="3905885"/>
            </a:xfrm>
            <a:custGeom>
              <a:avLst/>
              <a:gdLst/>
              <a:ahLst/>
              <a:cxnLst/>
              <a:rect l="l" t="t" r="r" b="b"/>
              <a:pathLst>
                <a:path w="5760720" h="3905885">
                  <a:moveTo>
                    <a:pt x="5760720" y="3905885"/>
                  </a:moveTo>
                  <a:lnTo>
                    <a:pt x="0" y="3905885"/>
                  </a:lnTo>
                  <a:lnTo>
                    <a:pt x="0" y="0"/>
                  </a:lnTo>
                  <a:lnTo>
                    <a:pt x="5760720" y="0"/>
                  </a:lnTo>
                  <a:lnTo>
                    <a:pt x="5760720" y="3905885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51276" y="4914264"/>
              <a:ext cx="1849755" cy="123189"/>
            </a:xfrm>
            <a:custGeom>
              <a:avLst/>
              <a:gdLst/>
              <a:ahLst/>
              <a:cxnLst/>
              <a:rect l="l" t="t" r="r" b="b"/>
              <a:pathLst>
                <a:path w="1849754" h="123189">
                  <a:moveTo>
                    <a:pt x="1358480" y="122948"/>
                  </a:moveTo>
                  <a:lnTo>
                    <a:pt x="1213560" y="121748"/>
                  </a:lnTo>
                  <a:lnTo>
                    <a:pt x="1071391" y="118203"/>
                  </a:lnTo>
                  <a:lnTo>
                    <a:pt x="932316" y="112394"/>
                  </a:lnTo>
                  <a:lnTo>
                    <a:pt x="796677" y="104400"/>
                  </a:lnTo>
                  <a:lnTo>
                    <a:pt x="664819" y="94304"/>
                  </a:lnTo>
                  <a:lnTo>
                    <a:pt x="537084" y="82186"/>
                  </a:lnTo>
                  <a:lnTo>
                    <a:pt x="413817" y="68126"/>
                  </a:lnTo>
                  <a:lnTo>
                    <a:pt x="353966" y="60394"/>
                  </a:lnTo>
                  <a:lnTo>
                    <a:pt x="295360" y="52206"/>
                  </a:lnTo>
                  <a:lnTo>
                    <a:pt x="238043" y="43574"/>
                  </a:lnTo>
                  <a:lnTo>
                    <a:pt x="182057" y="34507"/>
                  </a:lnTo>
                  <a:lnTo>
                    <a:pt x="127446" y="25015"/>
                  </a:lnTo>
                  <a:lnTo>
                    <a:pt x="74251" y="15109"/>
                  </a:lnTo>
                  <a:lnTo>
                    <a:pt x="22517" y="4798"/>
                  </a:lnTo>
                  <a:lnTo>
                    <a:pt x="0" y="0"/>
                  </a:lnTo>
                  <a:lnTo>
                    <a:pt x="1849193" y="0"/>
                  </a:lnTo>
                  <a:lnTo>
                    <a:pt x="1849193" y="108868"/>
                  </a:lnTo>
                  <a:lnTo>
                    <a:pt x="1715518" y="115577"/>
                  </a:lnTo>
                  <a:lnTo>
                    <a:pt x="1574852" y="120264"/>
                  </a:lnTo>
                  <a:lnTo>
                    <a:pt x="1431263" y="122646"/>
                  </a:lnTo>
                  <a:lnTo>
                    <a:pt x="1358480" y="1229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39750" y="4914264"/>
            <a:ext cx="5760720" cy="39058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15265" marR="2732405">
              <a:lnSpc>
                <a:spcPts val="2490"/>
              </a:lnSpc>
              <a:spcBef>
                <a:spcPts val="105"/>
              </a:spcBef>
            </a:pPr>
            <a:r>
              <a:rPr sz="1600" spc="-135" dirty="0">
                <a:latin typeface="Trebuchet MS"/>
                <a:cs typeface="Trebuchet MS"/>
              </a:rPr>
              <a:t>I’</a:t>
            </a:r>
            <a:r>
              <a:rPr sz="1600" b="1" spc="-135" dirty="0">
                <a:latin typeface="Trebuchet MS"/>
                <a:cs typeface="Trebuchet MS"/>
              </a:rPr>
              <a:t>m </a:t>
            </a:r>
            <a:r>
              <a:rPr sz="1600" b="1" spc="-35" dirty="0">
                <a:latin typeface="Trebuchet MS"/>
                <a:cs typeface="Trebuchet MS"/>
              </a:rPr>
              <a:t>playing </a:t>
            </a:r>
            <a:r>
              <a:rPr sz="1600" spc="-5" dirty="0">
                <a:latin typeface="Trebuchet MS"/>
                <a:cs typeface="Trebuchet MS"/>
              </a:rPr>
              <a:t>chess </a:t>
            </a:r>
            <a:r>
              <a:rPr sz="1600" spc="-95" dirty="0">
                <a:latin typeface="Trebuchet MS"/>
                <a:cs typeface="Trebuchet MS"/>
              </a:rPr>
              <a:t>with </a:t>
            </a:r>
            <a:r>
              <a:rPr sz="1600" spc="-40" dirty="0">
                <a:latin typeface="Trebuchet MS"/>
                <a:cs typeface="Trebuchet MS"/>
              </a:rPr>
              <a:t>my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-100" dirty="0">
                <a:latin typeface="Trebuchet MS"/>
                <a:cs typeface="Trebuchet MS"/>
              </a:rPr>
              <a:t>friend.  </a:t>
            </a:r>
            <a:r>
              <a:rPr sz="1600" spc="-80" dirty="0">
                <a:latin typeface="Trebuchet MS"/>
                <a:cs typeface="Trebuchet MS"/>
              </a:rPr>
              <a:t>She</a:t>
            </a:r>
            <a:r>
              <a:rPr sz="1600" b="1" spc="-80" dirty="0">
                <a:latin typeface="Trebuchet MS"/>
                <a:cs typeface="Trebuchet MS"/>
              </a:rPr>
              <a:t>’s </a:t>
            </a:r>
            <a:r>
              <a:rPr sz="1600" b="1" spc="-60" dirty="0">
                <a:latin typeface="Trebuchet MS"/>
                <a:cs typeface="Trebuchet MS"/>
              </a:rPr>
              <a:t>riding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95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horse.</a:t>
            </a:r>
            <a:endParaRPr sz="1600">
              <a:latin typeface="Trebuchet MS"/>
              <a:cs typeface="Trebuchet MS"/>
            </a:endParaRPr>
          </a:p>
          <a:p>
            <a:pPr marL="215265">
              <a:lnSpc>
                <a:spcPct val="100000"/>
              </a:lnSpc>
              <a:spcBef>
                <a:spcPts val="384"/>
              </a:spcBef>
            </a:pPr>
            <a:r>
              <a:rPr sz="1600" spc="-90" dirty="0">
                <a:latin typeface="Trebuchet MS"/>
                <a:cs typeface="Trebuchet MS"/>
              </a:rPr>
              <a:t>He</a:t>
            </a:r>
            <a:r>
              <a:rPr sz="1600" b="1" spc="-90" dirty="0">
                <a:latin typeface="Trebuchet MS"/>
                <a:cs typeface="Trebuchet MS"/>
              </a:rPr>
              <a:t>’s </a:t>
            </a:r>
            <a:r>
              <a:rPr sz="1600" b="1" spc="-40" dirty="0">
                <a:latin typeface="Trebuchet MS"/>
                <a:cs typeface="Trebuchet MS"/>
              </a:rPr>
              <a:t>taking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45" dirty="0">
                <a:latin typeface="Trebuchet MS"/>
                <a:cs typeface="Trebuchet MS"/>
              </a:rPr>
              <a:t>walk 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280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park.</a:t>
            </a:r>
            <a:endParaRPr sz="1600">
              <a:latin typeface="Trebuchet MS"/>
              <a:cs typeface="Trebuchet MS"/>
            </a:endParaRPr>
          </a:p>
          <a:p>
            <a:pPr marL="215265" marR="2849880">
              <a:lnSpc>
                <a:spcPct val="129400"/>
              </a:lnSpc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50" dirty="0">
                <a:latin typeface="Trebuchet MS"/>
                <a:cs typeface="Trebuchet MS"/>
              </a:rPr>
              <a:t>man’</a:t>
            </a:r>
            <a:r>
              <a:rPr sz="1600" b="1" spc="-50" dirty="0">
                <a:latin typeface="Trebuchet MS"/>
                <a:cs typeface="Trebuchet MS"/>
              </a:rPr>
              <a:t>s </a:t>
            </a:r>
            <a:r>
              <a:rPr sz="1600" b="1" spc="-55" dirty="0">
                <a:latin typeface="Trebuchet MS"/>
                <a:cs typeface="Trebuchet MS"/>
              </a:rPr>
              <a:t>counting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140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money.  </a:t>
            </a:r>
            <a:r>
              <a:rPr sz="1600" spc="-90" dirty="0">
                <a:latin typeface="Trebuchet MS"/>
                <a:cs typeface="Trebuchet MS"/>
              </a:rPr>
              <a:t>They </a:t>
            </a:r>
            <a:r>
              <a:rPr sz="1600" b="1" spc="-60" dirty="0">
                <a:latin typeface="Trebuchet MS"/>
                <a:cs typeface="Trebuchet MS"/>
              </a:rPr>
              <a:t>are practicing </a:t>
            </a:r>
            <a:r>
              <a:rPr sz="1600" spc="-100" dirty="0">
                <a:latin typeface="Trebuchet MS"/>
                <a:cs typeface="Trebuchet MS"/>
              </a:rPr>
              <a:t>tai</a:t>
            </a:r>
            <a:r>
              <a:rPr sz="1600" spc="-125" dirty="0">
                <a:latin typeface="Trebuchet MS"/>
                <a:cs typeface="Trebuchet MS"/>
              </a:rPr>
              <a:t> </a:t>
            </a:r>
            <a:r>
              <a:rPr sz="1600" spc="-105" dirty="0">
                <a:latin typeface="Trebuchet MS"/>
                <a:cs typeface="Trebuchet MS"/>
              </a:rPr>
              <a:t>chi.</a:t>
            </a:r>
            <a:endParaRPr sz="1600">
              <a:latin typeface="Trebuchet MS"/>
              <a:cs typeface="Trebuchet MS"/>
            </a:endParaRPr>
          </a:p>
          <a:p>
            <a:pPr marL="215265" marR="1607820">
              <a:lnSpc>
                <a:spcPct val="129400"/>
              </a:lnSpc>
            </a:pPr>
            <a:r>
              <a:rPr sz="1600" spc="-125" dirty="0">
                <a:latin typeface="Trebuchet MS"/>
                <a:cs typeface="Trebuchet MS"/>
              </a:rPr>
              <a:t>We’</a:t>
            </a:r>
            <a:r>
              <a:rPr sz="1600" b="1" spc="-125" dirty="0">
                <a:latin typeface="Trebuchet MS"/>
                <a:cs typeface="Trebuchet MS"/>
              </a:rPr>
              <a:t>re </a:t>
            </a:r>
            <a:r>
              <a:rPr sz="1600" b="1" spc="-50" dirty="0">
                <a:latin typeface="Trebuchet MS"/>
                <a:cs typeface="Trebuchet MS"/>
              </a:rPr>
              <a:t>rushing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80" dirty="0">
                <a:latin typeface="Trebuchet MS"/>
                <a:cs typeface="Trebuchet MS"/>
              </a:rPr>
              <a:t>airport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75" dirty="0">
                <a:latin typeface="Trebuchet MS"/>
                <a:cs typeface="Trebuchet MS"/>
              </a:rPr>
              <a:t>meet </a:t>
            </a:r>
            <a:r>
              <a:rPr sz="1600" spc="-70" dirty="0">
                <a:latin typeface="Trebuchet MS"/>
                <a:cs typeface="Trebuchet MS"/>
              </a:rPr>
              <a:t>Mr. </a:t>
            </a:r>
            <a:r>
              <a:rPr sz="1600" spc="-95" dirty="0">
                <a:latin typeface="Trebuchet MS"/>
                <a:cs typeface="Trebuchet MS"/>
              </a:rPr>
              <a:t>Smith.  </a:t>
            </a:r>
            <a:r>
              <a:rPr sz="1600" spc="-90" dirty="0">
                <a:latin typeface="Trebuchet MS"/>
                <a:cs typeface="Trebuchet MS"/>
              </a:rPr>
              <a:t>They </a:t>
            </a:r>
            <a:r>
              <a:rPr sz="1600" b="1" spc="-60" dirty="0">
                <a:latin typeface="Trebuchet MS"/>
                <a:cs typeface="Trebuchet MS"/>
              </a:rPr>
              <a:t>are </a:t>
            </a:r>
            <a:r>
              <a:rPr sz="1600" b="1" spc="-105" dirty="0">
                <a:latin typeface="Trebuchet MS"/>
                <a:cs typeface="Trebuchet MS"/>
              </a:rPr>
              <a:t>still</a:t>
            </a:r>
            <a:r>
              <a:rPr sz="1600" b="1" spc="-50" dirty="0">
                <a:latin typeface="Trebuchet MS"/>
                <a:cs typeface="Trebuchet MS"/>
              </a:rPr>
              <a:t> </a:t>
            </a:r>
            <a:r>
              <a:rPr sz="1600" b="1" spc="-60" dirty="0">
                <a:latin typeface="Trebuchet MS"/>
                <a:cs typeface="Trebuchet MS"/>
              </a:rPr>
              <a:t>sleeping</a:t>
            </a:r>
            <a:r>
              <a:rPr sz="1600" spc="-60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215265" marR="2901315">
              <a:lnSpc>
                <a:spcPct val="129400"/>
              </a:lnSpc>
            </a:pPr>
            <a:r>
              <a:rPr sz="1600" spc="-90" dirty="0">
                <a:latin typeface="Trebuchet MS"/>
                <a:cs typeface="Trebuchet MS"/>
              </a:rPr>
              <a:t>They </a:t>
            </a:r>
            <a:r>
              <a:rPr sz="1600" b="1" spc="-60" dirty="0">
                <a:latin typeface="Trebuchet MS"/>
                <a:cs typeface="Trebuchet MS"/>
              </a:rPr>
              <a:t>are </a:t>
            </a:r>
            <a:r>
              <a:rPr sz="1600" b="1" spc="-30" dirty="0">
                <a:latin typeface="Trebuchet MS"/>
                <a:cs typeface="Trebuchet MS"/>
              </a:rPr>
              <a:t>swimming 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160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sea.  </a:t>
            </a:r>
            <a:r>
              <a:rPr sz="1600" spc="-55" dirty="0">
                <a:latin typeface="Trebuchet MS"/>
                <a:cs typeface="Trebuchet MS"/>
              </a:rPr>
              <a:t>What </a:t>
            </a:r>
            <a:r>
              <a:rPr sz="1600" b="1" spc="-60" dirty="0">
                <a:latin typeface="Trebuchet MS"/>
                <a:cs typeface="Trebuchet MS"/>
              </a:rPr>
              <a:t>are </a:t>
            </a:r>
            <a:r>
              <a:rPr sz="1600" spc="-90" dirty="0">
                <a:latin typeface="Trebuchet MS"/>
                <a:cs typeface="Trebuchet MS"/>
              </a:rPr>
              <a:t>they</a:t>
            </a:r>
            <a:r>
              <a:rPr sz="1600" spc="-155" dirty="0">
                <a:latin typeface="Trebuchet MS"/>
                <a:cs typeface="Trebuchet MS"/>
              </a:rPr>
              <a:t> </a:t>
            </a:r>
            <a:r>
              <a:rPr sz="1600" b="1" spc="5" dirty="0">
                <a:latin typeface="Trebuchet MS"/>
                <a:cs typeface="Trebuchet MS"/>
              </a:rPr>
              <a:t>doing</a:t>
            </a:r>
            <a:r>
              <a:rPr sz="1600" spc="5" dirty="0">
                <a:latin typeface="Trebuchet MS"/>
                <a:cs typeface="Trebuchet MS"/>
              </a:rPr>
              <a:t>?</a:t>
            </a:r>
            <a:endParaRPr sz="1600">
              <a:latin typeface="Trebuchet MS"/>
              <a:cs typeface="Trebuchet MS"/>
            </a:endParaRPr>
          </a:p>
          <a:p>
            <a:pPr marL="215265">
              <a:lnSpc>
                <a:spcPct val="100000"/>
              </a:lnSpc>
              <a:spcBef>
                <a:spcPts val="565"/>
              </a:spcBef>
            </a:pPr>
            <a:r>
              <a:rPr sz="1600" spc="-80" dirty="0">
                <a:latin typeface="Trebuchet MS"/>
                <a:cs typeface="Trebuchet MS"/>
              </a:rPr>
              <a:t>What’</a:t>
            </a:r>
            <a:r>
              <a:rPr sz="1600" b="1" spc="-80" dirty="0">
                <a:latin typeface="Trebuchet MS"/>
                <a:cs typeface="Trebuchet MS"/>
              </a:rPr>
              <a:t>s</a:t>
            </a:r>
            <a:r>
              <a:rPr sz="1600" b="1" spc="-90" dirty="0">
                <a:latin typeface="Trebuchet MS"/>
                <a:cs typeface="Trebuchet MS"/>
              </a:rPr>
              <a:t> </a:t>
            </a:r>
            <a:r>
              <a:rPr sz="1600" b="1" spc="-10" dirty="0">
                <a:latin typeface="Trebuchet MS"/>
                <a:cs typeface="Trebuchet MS"/>
              </a:rPr>
              <a:t>happening</a:t>
            </a:r>
            <a:r>
              <a:rPr sz="1600" spc="-10" dirty="0">
                <a:latin typeface="Trebuchet MS"/>
                <a:cs typeface="Trebuchet MS"/>
              </a:rPr>
              <a:t>?</a:t>
            </a:r>
            <a:endParaRPr sz="1600">
              <a:latin typeface="Trebuchet MS"/>
              <a:cs typeface="Trebuchet MS"/>
            </a:endParaRPr>
          </a:p>
          <a:p>
            <a:pPr marL="215265">
              <a:lnSpc>
                <a:spcPct val="100000"/>
              </a:lnSpc>
              <a:spcBef>
                <a:spcPts val="565"/>
              </a:spcBef>
            </a:pPr>
            <a:r>
              <a:rPr sz="1600" spc="-45" dirty="0">
                <a:latin typeface="Trebuchet MS"/>
                <a:cs typeface="Trebuchet MS"/>
              </a:rPr>
              <a:t>Why </a:t>
            </a:r>
            <a:r>
              <a:rPr sz="1600" b="1" spc="-100" dirty="0">
                <a:latin typeface="Trebuchet MS"/>
                <a:cs typeface="Trebuchet MS"/>
              </a:rPr>
              <a:t>aren’t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b="1" spc="-20" dirty="0">
                <a:latin typeface="Trebuchet MS"/>
                <a:cs typeface="Trebuchet MS"/>
              </a:rPr>
              <a:t>doing </a:t>
            </a:r>
            <a:r>
              <a:rPr sz="1600" spc="-55" dirty="0">
                <a:latin typeface="Trebuchet MS"/>
                <a:cs typeface="Trebuchet MS"/>
              </a:rPr>
              <a:t>your</a:t>
            </a:r>
            <a:r>
              <a:rPr sz="1600" spc="-235" dirty="0">
                <a:latin typeface="Trebuchet MS"/>
                <a:cs typeface="Trebuchet MS"/>
              </a:rPr>
              <a:t> </a:t>
            </a:r>
            <a:r>
              <a:rPr sz="1600" spc="-15" dirty="0">
                <a:latin typeface="Trebuchet MS"/>
                <a:cs typeface="Trebuchet MS"/>
              </a:rPr>
              <a:t>homework?</a:t>
            </a:r>
            <a:endParaRPr sz="1600">
              <a:latin typeface="Trebuchet MS"/>
              <a:cs typeface="Trebuchet MS"/>
            </a:endParaRPr>
          </a:p>
          <a:p>
            <a:pPr marL="215265">
              <a:lnSpc>
                <a:spcPct val="100000"/>
              </a:lnSpc>
              <a:spcBef>
                <a:spcPts val="565"/>
              </a:spcBef>
            </a:pPr>
            <a:r>
              <a:rPr sz="1600" b="1" spc="-114" dirty="0">
                <a:latin typeface="Trebuchet MS"/>
                <a:cs typeface="Trebuchet MS"/>
              </a:rPr>
              <a:t>Aren’t </a:t>
            </a:r>
            <a:r>
              <a:rPr sz="1600" spc="-120" dirty="0">
                <a:latin typeface="Trebuchet MS"/>
                <a:cs typeface="Trebuchet MS"/>
              </a:rPr>
              <a:t>I </a:t>
            </a:r>
            <a:r>
              <a:rPr sz="1600" b="1" spc="-75" dirty="0">
                <a:latin typeface="Trebuchet MS"/>
                <a:cs typeface="Trebuchet MS"/>
              </a:rPr>
              <a:t>sitting </a:t>
            </a:r>
            <a:r>
              <a:rPr sz="1600" spc="-10" dirty="0">
                <a:latin typeface="Trebuchet MS"/>
                <a:cs typeface="Trebuchet MS"/>
              </a:rPr>
              <a:t>up</a:t>
            </a:r>
            <a:r>
              <a:rPr sz="1600" spc="-5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straight?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56991" y="8908974"/>
            <a:ext cx="293370" cy="21018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z="1200" spc="-60" dirty="0">
                <a:latin typeface="Trebuchet MS"/>
                <a:cs typeface="Trebuchet MS"/>
              </a:rPr>
              <a:t>89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9919" y="6551936"/>
            <a:ext cx="2521564" cy="22191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877326" y="1730393"/>
            <a:ext cx="3461385" cy="4515485"/>
            <a:chOff x="2877326" y="1730393"/>
            <a:chExt cx="3461385" cy="4515485"/>
          </a:xfrm>
        </p:grpSpPr>
        <p:sp>
          <p:nvSpPr>
            <p:cNvPr id="4" name="object 4"/>
            <p:cNvSpPr/>
            <p:nvPr/>
          </p:nvSpPr>
          <p:spPr>
            <a:xfrm>
              <a:off x="2877326" y="4250062"/>
              <a:ext cx="3283419" cy="199560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651376" y="1730393"/>
              <a:ext cx="1686999" cy="25537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392430" y="1304289"/>
            <a:ext cx="2323266" cy="14135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8380" y="3947168"/>
            <a:ext cx="1278874" cy="11004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3740022" y="6326107"/>
            <a:ext cx="2560955" cy="2494280"/>
            <a:chOff x="3740022" y="6326107"/>
            <a:chExt cx="2560955" cy="2494280"/>
          </a:xfrm>
        </p:grpSpPr>
        <p:sp>
          <p:nvSpPr>
            <p:cNvPr id="9" name="object 9"/>
            <p:cNvSpPr/>
            <p:nvPr/>
          </p:nvSpPr>
          <p:spPr>
            <a:xfrm>
              <a:off x="3740022" y="6326107"/>
              <a:ext cx="2560955" cy="2494280"/>
            </a:xfrm>
            <a:custGeom>
              <a:avLst/>
              <a:gdLst/>
              <a:ahLst/>
              <a:cxnLst/>
              <a:rect l="l" t="t" r="r" b="b"/>
              <a:pathLst>
                <a:path w="2560954" h="2494279">
                  <a:moveTo>
                    <a:pt x="2560447" y="2494042"/>
                  </a:moveTo>
                  <a:lnTo>
                    <a:pt x="0" y="2494042"/>
                  </a:lnTo>
                  <a:lnTo>
                    <a:pt x="0" y="220697"/>
                  </a:lnTo>
                  <a:lnTo>
                    <a:pt x="5610" y="170094"/>
                  </a:lnTo>
                  <a:lnTo>
                    <a:pt x="21591" y="123641"/>
                  </a:lnTo>
                  <a:lnTo>
                    <a:pt x="46668" y="82663"/>
                  </a:lnTo>
                  <a:lnTo>
                    <a:pt x="79565" y="48485"/>
                  </a:lnTo>
                  <a:lnTo>
                    <a:pt x="119009" y="22432"/>
                  </a:lnTo>
                  <a:lnTo>
                    <a:pt x="163724" y="5828"/>
                  </a:lnTo>
                  <a:lnTo>
                    <a:pt x="212436" y="0"/>
                  </a:lnTo>
                  <a:lnTo>
                    <a:pt x="1133241" y="0"/>
                  </a:lnTo>
                  <a:lnTo>
                    <a:pt x="1181953" y="5828"/>
                  </a:lnTo>
                  <a:lnTo>
                    <a:pt x="1226670" y="22432"/>
                  </a:lnTo>
                  <a:lnTo>
                    <a:pt x="1266117" y="48485"/>
                  </a:lnTo>
                  <a:lnTo>
                    <a:pt x="1299017" y="82663"/>
                  </a:lnTo>
                  <a:lnTo>
                    <a:pt x="1324096" y="123641"/>
                  </a:lnTo>
                  <a:lnTo>
                    <a:pt x="1340079" y="170094"/>
                  </a:lnTo>
                  <a:lnTo>
                    <a:pt x="1345690" y="220697"/>
                  </a:lnTo>
                  <a:lnTo>
                    <a:pt x="1345690" y="312731"/>
                  </a:lnTo>
                  <a:lnTo>
                    <a:pt x="1345524" y="321423"/>
                  </a:lnTo>
                  <a:lnTo>
                    <a:pt x="2560447" y="321423"/>
                  </a:lnTo>
                  <a:lnTo>
                    <a:pt x="2560447" y="2494042"/>
                  </a:lnTo>
                  <a:close/>
                </a:path>
                <a:path w="2560954" h="2494279">
                  <a:moveTo>
                    <a:pt x="2560447" y="321423"/>
                  </a:moveTo>
                  <a:lnTo>
                    <a:pt x="1345524" y="321423"/>
                  </a:lnTo>
                  <a:lnTo>
                    <a:pt x="2560447" y="321415"/>
                  </a:lnTo>
                  <a:close/>
                </a:path>
              </a:pathLst>
            </a:custGeom>
            <a:solidFill>
              <a:srgbClr val="F6F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744634" y="6330140"/>
              <a:ext cx="2555875" cy="2490470"/>
            </a:xfrm>
            <a:custGeom>
              <a:avLst/>
              <a:gdLst/>
              <a:ahLst/>
              <a:cxnLst/>
              <a:rect l="l" t="t" r="r" b="b"/>
              <a:pathLst>
                <a:path w="2555875" h="2490470">
                  <a:moveTo>
                    <a:pt x="2555835" y="2490009"/>
                  </a:moveTo>
                  <a:lnTo>
                    <a:pt x="0" y="2490009"/>
                  </a:lnTo>
                  <a:lnTo>
                    <a:pt x="0" y="220697"/>
                  </a:lnTo>
                  <a:lnTo>
                    <a:pt x="5610" y="170094"/>
                  </a:lnTo>
                  <a:lnTo>
                    <a:pt x="21593" y="123641"/>
                  </a:lnTo>
                  <a:lnTo>
                    <a:pt x="46673" y="82663"/>
                  </a:lnTo>
                  <a:lnTo>
                    <a:pt x="79573" y="48485"/>
                  </a:lnTo>
                  <a:lnTo>
                    <a:pt x="119019" y="22432"/>
                  </a:lnTo>
                  <a:lnTo>
                    <a:pt x="163736" y="5828"/>
                  </a:lnTo>
                  <a:lnTo>
                    <a:pt x="212449" y="0"/>
                  </a:lnTo>
                  <a:lnTo>
                    <a:pt x="1133241" y="0"/>
                  </a:lnTo>
                  <a:lnTo>
                    <a:pt x="1181957" y="5828"/>
                  </a:lnTo>
                  <a:lnTo>
                    <a:pt x="1226676" y="22432"/>
                  </a:lnTo>
                  <a:lnTo>
                    <a:pt x="1266122" y="48485"/>
                  </a:lnTo>
                  <a:lnTo>
                    <a:pt x="1299021" y="82663"/>
                  </a:lnTo>
                  <a:lnTo>
                    <a:pt x="1324099" y="123641"/>
                  </a:lnTo>
                  <a:lnTo>
                    <a:pt x="1340080" y="170094"/>
                  </a:lnTo>
                  <a:lnTo>
                    <a:pt x="1345690" y="220697"/>
                  </a:lnTo>
                  <a:lnTo>
                    <a:pt x="1345690" y="312731"/>
                  </a:lnTo>
                  <a:lnTo>
                    <a:pt x="1345524" y="321410"/>
                  </a:lnTo>
                  <a:lnTo>
                    <a:pt x="2555835" y="321410"/>
                  </a:lnTo>
                  <a:lnTo>
                    <a:pt x="2555835" y="2490009"/>
                  </a:lnTo>
                  <a:close/>
                </a:path>
              </a:pathLst>
            </a:custGeom>
            <a:solidFill>
              <a:srgbClr val="EE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749258" y="6334161"/>
              <a:ext cx="2551430" cy="2486025"/>
            </a:xfrm>
            <a:custGeom>
              <a:avLst/>
              <a:gdLst/>
              <a:ahLst/>
              <a:cxnLst/>
              <a:rect l="l" t="t" r="r" b="b"/>
              <a:pathLst>
                <a:path w="2551429" h="2486025">
                  <a:moveTo>
                    <a:pt x="2551211" y="2485988"/>
                  </a:moveTo>
                  <a:lnTo>
                    <a:pt x="0" y="2485988"/>
                  </a:lnTo>
                  <a:lnTo>
                    <a:pt x="0" y="220697"/>
                  </a:lnTo>
                  <a:lnTo>
                    <a:pt x="5610" y="170094"/>
                  </a:lnTo>
                  <a:lnTo>
                    <a:pt x="21593" y="123641"/>
                  </a:lnTo>
                  <a:lnTo>
                    <a:pt x="46672" y="82663"/>
                  </a:lnTo>
                  <a:lnTo>
                    <a:pt x="79571" y="48485"/>
                  </a:lnTo>
                  <a:lnTo>
                    <a:pt x="119015" y="22432"/>
                  </a:lnTo>
                  <a:lnTo>
                    <a:pt x="163728" y="5828"/>
                  </a:lnTo>
                  <a:lnTo>
                    <a:pt x="212436" y="0"/>
                  </a:lnTo>
                  <a:lnTo>
                    <a:pt x="1133241" y="0"/>
                  </a:lnTo>
                  <a:lnTo>
                    <a:pt x="1181953" y="5828"/>
                  </a:lnTo>
                  <a:lnTo>
                    <a:pt x="1226670" y="22432"/>
                  </a:lnTo>
                  <a:lnTo>
                    <a:pt x="1266117" y="48485"/>
                  </a:lnTo>
                  <a:lnTo>
                    <a:pt x="1299017" y="82663"/>
                  </a:lnTo>
                  <a:lnTo>
                    <a:pt x="1324096" y="123641"/>
                  </a:lnTo>
                  <a:lnTo>
                    <a:pt x="1340079" y="170094"/>
                  </a:lnTo>
                  <a:lnTo>
                    <a:pt x="1345690" y="220697"/>
                  </a:lnTo>
                  <a:lnTo>
                    <a:pt x="1345690" y="312731"/>
                  </a:lnTo>
                  <a:lnTo>
                    <a:pt x="1345524" y="321423"/>
                  </a:lnTo>
                  <a:lnTo>
                    <a:pt x="2551211" y="321423"/>
                  </a:lnTo>
                  <a:lnTo>
                    <a:pt x="2551211" y="2485988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753870" y="6338194"/>
              <a:ext cx="2546985" cy="2482215"/>
            </a:xfrm>
            <a:custGeom>
              <a:avLst/>
              <a:gdLst/>
              <a:ahLst/>
              <a:cxnLst/>
              <a:rect l="l" t="t" r="r" b="b"/>
              <a:pathLst>
                <a:path w="2546985" h="2482215">
                  <a:moveTo>
                    <a:pt x="2546599" y="2481955"/>
                  </a:moveTo>
                  <a:lnTo>
                    <a:pt x="5" y="2481955"/>
                  </a:lnTo>
                  <a:lnTo>
                    <a:pt x="0" y="220697"/>
                  </a:lnTo>
                  <a:lnTo>
                    <a:pt x="5610" y="170094"/>
                  </a:lnTo>
                  <a:lnTo>
                    <a:pt x="21593" y="123641"/>
                  </a:lnTo>
                  <a:lnTo>
                    <a:pt x="46673" y="82663"/>
                  </a:lnTo>
                  <a:lnTo>
                    <a:pt x="79573" y="48485"/>
                  </a:lnTo>
                  <a:lnTo>
                    <a:pt x="119019" y="22432"/>
                  </a:lnTo>
                  <a:lnTo>
                    <a:pt x="163736" y="5828"/>
                  </a:lnTo>
                  <a:lnTo>
                    <a:pt x="212449" y="0"/>
                  </a:lnTo>
                  <a:lnTo>
                    <a:pt x="1133254" y="0"/>
                  </a:lnTo>
                  <a:lnTo>
                    <a:pt x="1181965" y="5828"/>
                  </a:lnTo>
                  <a:lnTo>
                    <a:pt x="1226681" y="22432"/>
                  </a:lnTo>
                  <a:lnTo>
                    <a:pt x="1266124" y="48485"/>
                  </a:lnTo>
                  <a:lnTo>
                    <a:pt x="1299022" y="82663"/>
                  </a:lnTo>
                  <a:lnTo>
                    <a:pt x="1324099" y="123641"/>
                  </a:lnTo>
                  <a:lnTo>
                    <a:pt x="1340080" y="170094"/>
                  </a:lnTo>
                  <a:lnTo>
                    <a:pt x="1345690" y="220697"/>
                  </a:lnTo>
                  <a:lnTo>
                    <a:pt x="1345690" y="312731"/>
                  </a:lnTo>
                  <a:lnTo>
                    <a:pt x="1345537" y="321410"/>
                  </a:lnTo>
                  <a:lnTo>
                    <a:pt x="2546599" y="321410"/>
                  </a:lnTo>
                  <a:lnTo>
                    <a:pt x="2546599" y="2481955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758495" y="6342227"/>
              <a:ext cx="2542540" cy="2478405"/>
            </a:xfrm>
            <a:custGeom>
              <a:avLst/>
              <a:gdLst/>
              <a:ahLst/>
              <a:cxnLst/>
              <a:rect l="l" t="t" r="r" b="b"/>
              <a:pathLst>
                <a:path w="2542540" h="2478404">
                  <a:moveTo>
                    <a:pt x="2541974" y="2477922"/>
                  </a:moveTo>
                  <a:lnTo>
                    <a:pt x="0" y="2477922"/>
                  </a:lnTo>
                  <a:lnTo>
                    <a:pt x="0" y="220697"/>
                  </a:lnTo>
                  <a:lnTo>
                    <a:pt x="5610" y="170094"/>
                  </a:lnTo>
                  <a:lnTo>
                    <a:pt x="21593" y="123641"/>
                  </a:lnTo>
                  <a:lnTo>
                    <a:pt x="46673" y="82663"/>
                  </a:lnTo>
                  <a:lnTo>
                    <a:pt x="79573" y="48485"/>
                  </a:lnTo>
                  <a:lnTo>
                    <a:pt x="119019" y="22432"/>
                  </a:lnTo>
                  <a:lnTo>
                    <a:pt x="163736" y="5828"/>
                  </a:lnTo>
                  <a:lnTo>
                    <a:pt x="212449" y="0"/>
                  </a:lnTo>
                  <a:lnTo>
                    <a:pt x="1133241" y="0"/>
                  </a:lnTo>
                  <a:lnTo>
                    <a:pt x="1181957" y="5828"/>
                  </a:lnTo>
                  <a:lnTo>
                    <a:pt x="1226676" y="22432"/>
                  </a:lnTo>
                  <a:lnTo>
                    <a:pt x="1266122" y="48485"/>
                  </a:lnTo>
                  <a:lnTo>
                    <a:pt x="1299021" y="82663"/>
                  </a:lnTo>
                  <a:lnTo>
                    <a:pt x="1324099" y="123641"/>
                  </a:lnTo>
                  <a:lnTo>
                    <a:pt x="1340080" y="170094"/>
                  </a:lnTo>
                  <a:lnTo>
                    <a:pt x="1345690" y="220697"/>
                  </a:lnTo>
                  <a:lnTo>
                    <a:pt x="1345690" y="312731"/>
                  </a:lnTo>
                  <a:lnTo>
                    <a:pt x="1345524" y="321410"/>
                  </a:lnTo>
                  <a:lnTo>
                    <a:pt x="2541974" y="321410"/>
                  </a:lnTo>
                  <a:lnTo>
                    <a:pt x="2541974" y="2477922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763119" y="6346260"/>
              <a:ext cx="2537460" cy="2473960"/>
            </a:xfrm>
            <a:custGeom>
              <a:avLst/>
              <a:gdLst/>
              <a:ahLst/>
              <a:cxnLst/>
              <a:rect l="l" t="t" r="r" b="b"/>
              <a:pathLst>
                <a:path w="2537460" h="2473959">
                  <a:moveTo>
                    <a:pt x="2537350" y="2473889"/>
                  </a:moveTo>
                  <a:lnTo>
                    <a:pt x="0" y="2473889"/>
                  </a:lnTo>
                  <a:lnTo>
                    <a:pt x="0" y="220697"/>
                  </a:lnTo>
                  <a:lnTo>
                    <a:pt x="5610" y="170090"/>
                  </a:lnTo>
                  <a:lnTo>
                    <a:pt x="21593" y="123635"/>
                  </a:lnTo>
                  <a:lnTo>
                    <a:pt x="46673" y="82657"/>
                  </a:lnTo>
                  <a:lnTo>
                    <a:pt x="79573" y="48481"/>
                  </a:lnTo>
                  <a:lnTo>
                    <a:pt x="119019" y="22429"/>
                  </a:lnTo>
                  <a:lnTo>
                    <a:pt x="163736" y="5828"/>
                  </a:lnTo>
                  <a:lnTo>
                    <a:pt x="212449" y="0"/>
                  </a:lnTo>
                  <a:lnTo>
                    <a:pt x="1133241" y="0"/>
                  </a:lnTo>
                  <a:lnTo>
                    <a:pt x="1181953" y="5828"/>
                  </a:lnTo>
                  <a:lnTo>
                    <a:pt x="1226670" y="22429"/>
                  </a:lnTo>
                  <a:lnTo>
                    <a:pt x="1266117" y="48481"/>
                  </a:lnTo>
                  <a:lnTo>
                    <a:pt x="1299017" y="82657"/>
                  </a:lnTo>
                  <a:lnTo>
                    <a:pt x="1324096" y="123635"/>
                  </a:lnTo>
                  <a:lnTo>
                    <a:pt x="1340079" y="170090"/>
                  </a:lnTo>
                  <a:lnTo>
                    <a:pt x="1345690" y="220697"/>
                  </a:lnTo>
                  <a:lnTo>
                    <a:pt x="1345690" y="312731"/>
                  </a:lnTo>
                  <a:lnTo>
                    <a:pt x="1345524" y="321410"/>
                  </a:lnTo>
                  <a:lnTo>
                    <a:pt x="2537350" y="321410"/>
                  </a:lnTo>
                  <a:lnTo>
                    <a:pt x="2537350" y="2473889"/>
                  </a:lnTo>
                  <a:close/>
                </a:path>
              </a:pathLst>
            </a:custGeom>
            <a:solidFill>
              <a:srgbClr val="D4EF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767744" y="6350280"/>
              <a:ext cx="2533015" cy="2470150"/>
            </a:xfrm>
            <a:custGeom>
              <a:avLst/>
              <a:gdLst/>
              <a:ahLst/>
              <a:cxnLst/>
              <a:rect l="l" t="t" r="r" b="b"/>
              <a:pathLst>
                <a:path w="2533015" h="2470150">
                  <a:moveTo>
                    <a:pt x="2532725" y="2469869"/>
                  </a:moveTo>
                  <a:lnTo>
                    <a:pt x="0" y="2469869"/>
                  </a:lnTo>
                  <a:lnTo>
                    <a:pt x="0" y="220697"/>
                  </a:lnTo>
                  <a:lnTo>
                    <a:pt x="5610" y="170094"/>
                  </a:lnTo>
                  <a:lnTo>
                    <a:pt x="21591" y="123641"/>
                  </a:lnTo>
                  <a:lnTo>
                    <a:pt x="46668" y="82663"/>
                  </a:lnTo>
                  <a:lnTo>
                    <a:pt x="79565" y="48485"/>
                  </a:lnTo>
                  <a:lnTo>
                    <a:pt x="119009" y="22432"/>
                  </a:lnTo>
                  <a:lnTo>
                    <a:pt x="163724" y="5828"/>
                  </a:lnTo>
                  <a:lnTo>
                    <a:pt x="212436" y="0"/>
                  </a:lnTo>
                  <a:lnTo>
                    <a:pt x="1133241" y="0"/>
                  </a:lnTo>
                  <a:lnTo>
                    <a:pt x="1181953" y="5828"/>
                  </a:lnTo>
                  <a:lnTo>
                    <a:pt x="1226670" y="22432"/>
                  </a:lnTo>
                  <a:lnTo>
                    <a:pt x="1266117" y="48485"/>
                  </a:lnTo>
                  <a:lnTo>
                    <a:pt x="1299017" y="82663"/>
                  </a:lnTo>
                  <a:lnTo>
                    <a:pt x="1324096" y="123641"/>
                  </a:lnTo>
                  <a:lnTo>
                    <a:pt x="1340079" y="170094"/>
                  </a:lnTo>
                  <a:lnTo>
                    <a:pt x="1345690" y="220697"/>
                  </a:lnTo>
                  <a:lnTo>
                    <a:pt x="1345690" y="312744"/>
                  </a:lnTo>
                  <a:lnTo>
                    <a:pt x="1345524" y="321423"/>
                  </a:lnTo>
                  <a:lnTo>
                    <a:pt x="2532725" y="321423"/>
                  </a:lnTo>
                  <a:lnTo>
                    <a:pt x="2532725" y="2469869"/>
                  </a:lnTo>
                  <a:close/>
                </a:path>
              </a:pathLst>
            </a:custGeom>
            <a:solidFill>
              <a:srgbClr val="CD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772356" y="6354313"/>
              <a:ext cx="2528570" cy="2466340"/>
            </a:xfrm>
            <a:custGeom>
              <a:avLst/>
              <a:gdLst/>
              <a:ahLst/>
              <a:cxnLst/>
              <a:rect l="l" t="t" r="r" b="b"/>
              <a:pathLst>
                <a:path w="2528570" h="2466340">
                  <a:moveTo>
                    <a:pt x="2528113" y="2465836"/>
                  </a:moveTo>
                  <a:lnTo>
                    <a:pt x="0" y="2465836"/>
                  </a:lnTo>
                  <a:lnTo>
                    <a:pt x="0" y="220697"/>
                  </a:lnTo>
                  <a:lnTo>
                    <a:pt x="5610" y="170094"/>
                  </a:lnTo>
                  <a:lnTo>
                    <a:pt x="21593" y="123641"/>
                  </a:lnTo>
                  <a:lnTo>
                    <a:pt x="46673" y="82663"/>
                  </a:lnTo>
                  <a:lnTo>
                    <a:pt x="79573" y="48485"/>
                  </a:lnTo>
                  <a:lnTo>
                    <a:pt x="119019" y="22432"/>
                  </a:lnTo>
                  <a:lnTo>
                    <a:pt x="163736" y="5828"/>
                  </a:lnTo>
                  <a:lnTo>
                    <a:pt x="212449" y="0"/>
                  </a:lnTo>
                  <a:lnTo>
                    <a:pt x="1133241" y="0"/>
                  </a:lnTo>
                  <a:lnTo>
                    <a:pt x="1181957" y="5828"/>
                  </a:lnTo>
                  <a:lnTo>
                    <a:pt x="1226676" y="22432"/>
                  </a:lnTo>
                  <a:lnTo>
                    <a:pt x="1266122" y="48485"/>
                  </a:lnTo>
                  <a:lnTo>
                    <a:pt x="1299021" y="82663"/>
                  </a:lnTo>
                  <a:lnTo>
                    <a:pt x="1324099" y="123641"/>
                  </a:lnTo>
                  <a:lnTo>
                    <a:pt x="1340080" y="170094"/>
                  </a:lnTo>
                  <a:lnTo>
                    <a:pt x="1345690" y="220697"/>
                  </a:lnTo>
                  <a:lnTo>
                    <a:pt x="1345690" y="312731"/>
                  </a:lnTo>
                  <a:lnTo>
                    <a:pt x="1345537" y="321423"/>
                  </a:lnTo>
                  <a:lnTo>
                    <a:pt x="2528113" y="321423"/>
                  </a:lnTo>
                  <a:lnTo>
                    <a:pt x="2528113" y="2465836"/>
                  </a:lnTo>
                  <a:close/>
                </a:path>
              </a:pathLst>
            </a:custGeom>
            <a:solidFill>
              <a:srgbClr val="C7EA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776980" y="6358346"/>
              <a:ext cx="2523490" cy="2461895"/>
            </a:xfrm>
            <a:custGeom>
              <a:avLst/>
              <a:gdLst/>
              <a:ahLst/>
              <a:cxnLst/>
              <a:rect l="l" t="t" r="r" b="b"/>
              <a:pathLst>
                <a:path w="2523490" h="2461895">
                  <a:moveTo>
                    <a:pt x="2523489" y="2461802"/>
                  </a:moveTo>
                  <a:lnTo>
                    <a:pt x="0" y="2461802"/>
                  </a:lnTo>
                  <a:lnTo>
                    <a:pt x="0" y="220697"/>
                  </a:lnTo>
                  <a:lnTo>
                    <a:pt x="5610" y="170094"/>
                  </a:lnTo>
                  <a:lnTo>
                    <a:pt x="21593" y="123641"/>
                  </a:lnTo>
                  <a:lnTo>
                    <a:pt x="46673" y="82663"/>
                  </a:lnTo>
                  <a:lnTo>
                    <a:pt x="79573" y="48485"/>
                  </a:lnTo>
                  <a:lnTo>
                    <a:pt x="119019" y="22432"/>
                  </a:lnTo>
                  <a:lnTo>
                    <a:pt x="163736" y="5828"/>
                  </a:lnTo>
                  <a:lnTo>
                    <a:pt x="212449" y="0"/>
                  </a:lnTo>
                  <a:lnTo>
                    <a:pt x="1133241" y="0"/>
                  </a:lnTo>
                  <a:lnTo>
                    <a:pt x="1181953" y="5828"/>
                  </a:lnTo>
                  <a:lnTo>
                    <a:pt x="1226670" y="22432"/>
                  </a:lnTo>
                  <a:lnTo>
                    <a:pt x="1266117" y="48485"/>
                  </a:lnTo>
                  <a:lnTo>
                    <a:pt x="1299017" y="82663"/>
                  </a:lnTo>
                  <a:lnTo>
                    <a:pt x="1324096" y="123641"/>
                  </a:lnTo>
                  <a:lnTo>
                    <a:pt x="1340079" y="170094"/>
                  </a:lnTo>
                  <a:lnTo>
                    <a:pt x="1345690" y="220697"/>
                  </a:lnTo>
                  <a:lnTo>
                    <a:pt x="1345690" y="312731"/>
                  </a:lnTo>
                  <a:lnTo>
                    <a:pt x="1345524" y="321410"/>
                  </a:lnTo>
                  <a:lnTo>
                    <a:pt x="2523489" y="321410"/>
                  </a:lnTo>
                  <a:lnTo>
                    <a:pt x="2523489" y="2461802"/>
                  </a:lnTo>
                  <a:close/>
                </a:path>
              </a:pathLst>
            </a:custGeom>
            <a:solidFill>
              <a:srgbClr val="C0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781605" y="6362380"/>
              <a:ext cx="2519045" cy="2458085"/>
            </a:xfrm>
            <a:custGeom>
              <a:avLst/>
              <a:gdLst/>
              <a:ahLst/>
              <a:cxnLst/>
              <a:rect l="l" t="t" r="r" b="b"/>
              <a:pathLst>
                <a:path w="2519045" h="2458084">
                  <a:moveTo>
                    <a:pt x="2518864" y="2457769"/>
                  </a:moveTo>
                  <a:lnTo>
                    <a:pt x="0" y="2457769"/>
                  </a:lnTo>
                  <a:lnTo>
                    <a:pt x="0" y="220697"/>
                  </a:lnTo>
                  <a:lnTo>
                    <a:pt x="5610" y="170090"/>
                  </a:lnTo>
                  <a:lnTo>
                    <a:pt x="21591" y="123635"/>
                  </a:lnTo>
                  <a:lnTo>
                    <a:pt x="46668" y="82657"/>
                  </a:lnTo>
                  <a:lnTo>
                    <a:pt x="79565" y="48481"/>
                  </a:lnTo>
                  <a:lnTo>
                    <a:pt x="119009" y="22429"/>
                  </a:lnTo>
                  <a:lnTo>
                    <a:pt x="163724" y="5828"/>
                  </a:lnTo>
                  <a:lnTo>
                    <a:pt x="212436" y="0"/>
                  </a:lnTo>
                  <a:lnTo>
                    <a:pt x="1133241" y="0"/>
                  </a:lnTo>
                  <a:lnTo>
                    <a:pt x="1181953" y="5828"/>
                  </a:lnTo>
                  <a:lnTo>
                    <a:pt x="1226670" y="22429"/>
                  </a:lnTo>
                  <a:lnTo>
                    <a:pt x="1266117" y="48481"/>
                  </a:lnTo>
                  <a:lnTo>
                    <a:pt x="1299017" y="82657"/>
                  </a:lnTo>
                  <a:lnTo>
                    <a:pt x="1324096" y="123635"/>
                  </a:lnTo>
                  <a:lnTo>
                    <a:pt x="1340079" y="170090"/>
                  </a:lnTo>
                  <a:lnTo>
                    <a:pt x="1345690" y="220697"/>
                  </a:lnTo>
                  <a:lnTo>
                    <a:pt x="1345690" y="312731"/>
                  </a:lnTo>
                  <a:lnTo>
                    <a:pt x="1345524" y="321410"/>
                  </a:lnTo>
                  <a:lnTo>
                    <a:pt x="2518864" y="321410"/>
                  </a:lnTo>
                  <a:lnTo>
                    <a:pt x="2518864" y="2457769"/>
                  </a:lnTo>
                  <a:close/>
                </a:path>
              </a:pathLst>
            </a:custGeom>
            <a:solidFill>
              <a:srgbClr val="B9E5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86217" y="6366413"/>
              <a:ext cx="2514600" cy="2454275"/>
            </a:xfrm>
            <a:custGeom>
              <a:avLst/>
              <a:gdLst/>
              <a:ahLst/>
              <a:cxnLst/>
              <a:rect l="l" t="t" r="r" b="b"/>
              <a:pathLst>
                <a:path w="2514600" h="2454275">
                  <a:moveTo>
                    <a:pt x="2514252" y="2453736"/>
                  </a:moveTo>
                  <a:lnTo>
                    <a:pt x="5" y="2453736"/>
                  </a:lnTo>
                  <a:lnTo>
                    <a:pt x="0" y="220684"/>
                  </a:lnTo>
                  <a:lnTo>
                    <a:pt x="5610" y="170082"/>
                  </a:lnTo>
                  <a:lnTo>
                    <a:pt x="21593" y="123630"/>
                  </a:lnTo>
                  <a:lnTo>
                    <a:pt x="46673" y="82655"/>
                  </a:lnTo>
                  <a:lnTo>
                    <a:pt x="79573" y="48480"/>
                  </a:lnTo>
                  <a:lnTo>
                    <a:pt x="119019" y="22429"/>
                  </a:lnTo>
                  <a:lnTo>
                    <a:pt x="163736" y="5828"/>
                  </a:lnTo>
                  <a:lnTo>
                    <a:pt x="212449" y="0"/>
                  </a:lnTo>
                  <a:lnTo>
                    <a:pt x="1133254" y="0"/>
                  </a:lnTo>
                  <a:lnTo>
                    <a:pt x="1181965" y="5828"/>
                  </a:lnTo>
                  <a:lnTo>
                    <a:pt x="1226681" y="22429"/>
                  </a:lnTo>
                  <a:lnTo>
                    <a:pt x="1266124" y="48480"/>
                  </a:lnTo>
                  <a:lnTo>
                    <a:pt x="1299022" y="82655"/>
                  </a:lnTo>
                  <a:lnTo>
                    <a:pt x="1324099" y="123630"/>
                  </a:lnTo>
                  <a:lnTo>
                    <a:pt x="1340080" y="170082"/>
                  </a:lnTo>
                  <a:lnTo>
                    <a:pt x="1345690" y="220684"/>
                  </a:lnTo>
                  <a:lnTo>
                    <a:pt x="1345690" y="312731"/>
                  </a:lnTo>
                  <a:lnTo>
                    <a:pt x="1345524" y="321410"/>
                  </a:lnTo>
                  <a:lnTo>
                    <a:pt x="2514252" y="321410"/>
                  </a:lnTo>
                  <a:lnTo>
                    <a:pt x="2514252" y="2453736"/>
                  </a:lnTo>
                  <a:close/>
                </a:path>
              </a:pathLst>
            </a:custGeom>
            <a:solidFill>
              <a:srgbClr val="B2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790841" y="6370433"/>
              <a:ext cx="2510155" cy="2449830"/>
            </a:xfrm>
            <a:custGeom>
              <a:avLst/>
              <a:gdLst/>
              <a:ahLst/>
              <a:cxnLst/>
              <a:rect l="l" t="t" r="r" b="b"/>
              <a:pathLst>
                <a:path w="2510154" h="2449829">
                  <a:moveTo>
                    <a:pt x="2509628" y="2449716"/>
                  </a:moveTo>
                  <a:lnTo>
                    <a:pt x="0" y="2449716"/>
                  </a:lnTo>
                  <a:lnTo>
                    <a:pt x="0" y="220697"/>
                  </a:lnTo>
                  <a:lnTo>
                    <a:pt x="5610" y="170094"/>
                  </a:lnTo>
                  <a:lnTo>
                    <a:pt x="21593" y="123641"/>
                  </a:lnTo>
                  <a:lnTo>
                    <a:pt x="46673" y="82663"/>
                  </a:lnTo>
                  <a:lnTo>
                    <a:pt x="79573" y="48485"/>
                  </a:lnTo>
                  <a:lnTo>
                    <a:pt x="119019" y="22432"/>
                  </a:lnTo>
                  <a:lnTo>
                    <a:pt x="163736" y="5828"/>
                  </a:lnTo>
                  <a:lnTo>
                    <a:pt x="212449" y="0"/>
                  </a:lnTo>
                  <a:lnTo>
                    <a:pt x="1133241" y="0"/>
                  </a:lnTo>
                  <a:lnTo>
                    <a:pt x="1181953" y="5828"/>
                  </a:lnTo>
                  <a:lnTo>
                    <a:pt x="1226670" y="22432"/>
                  </a:lnTo>
                  <a:lnTo>
                    <a:pt x="1266117" y="48485"/>
                  </a:lnTo>
                  <a:lnTo>
                    <a:pt x="1299017" y="82663"/>
                  </a:lnTo>
                  <a:lnTo>
                    <a:pt x="1324096" y="123641"/>
                  </a:lnTo>
                  <a:lnTo>
                    <a:pt x="1340079" y="170094"/>
                  </a:lnTo>
                  <a:lnTo>
                    <a:pt x="1345690" y="220697"/>
                  </a:lnTo>
                  <a:lnTo>
                    <a:pt x="1345690" y="312731"/>
                  </a:lnTo>
                  <a:lnTo>
                    <a:pt x="1345524" y="321423"/>
                  </a:lnTo>
                  <a:lnTo>
                    <a:pt x="2509628" y="321423"/>
                  </a:lnTo>
                  <a:lnTo>
                    <a:pt x="2509628" y="2449716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795466" y="6374466"/>
              <a:ext cx="2505075" cy="2446020"/>
            </a:xfrm>
            <a:custGeom>
              <a:avLst/>
              <a:gdLst/>
              <a:ahLst/>
              <a:cxnLst/>
              <a:rect l="l" t="t" r="r" b="b"/>
              <a:pathLst>
                <a:path w="2505075" h="2446020">
                  <a:moveTo>
                    <a:pt x="2505003" y="2445683"/>
                  </a:moveTo>
                  <a:lnTo>
                    <a:pt x="0" y="2445683"/>
                  </a:lnTo>
                  <a:lnTo>
                    <a:pt x="0" y="220697"/>
                  </a:lnTo>
                  <a:lnTo>
                    <a:pt x="5610" y="170094"/>
                  </a:lnTo>
                  <a:lnTo>
                    <a:pt x="21591" y="123641"/>
                  </a:lnTo>
                  <a:lnTo>
                    <a:pt x="46668" y="82663"/>
                  </a:lnTo>
                  <a:lnTo>
                    <a:pt x="79565" y="48485"/>
                  </a:lnTo>
                  <a:lnTo>
                    <a:pt x="119009" y="22432"/>
                  </a:lnTo>
                  <a:lnTo>
                    <a:pt x="163724" y="5828"/>
                  </a:lnTo>
                  <a:lnTo>
                    <a:pt x="212436" y="0"/>
                  </a:lnTo>
                  <a:lnTo>
                    <a:pt x="1133241" y="0"/>
                  </a:lnTo>
                  <a:lnTo>
                    <a:pt x="1181953" y="5828"/>
                  </a:lnTo>
                  <a:lnTo>
                    <a:pt x="1226670" y="22432"/>
                  </a:lnTo>
                  <a:lnTo>
                    <a:pt x="1266117" y="48485"/>
                  </a:lnTo>
                  <a:lnTo>
                    <a:pt x="1299017" y="82663"/>
                  </a:lnTo>
                  <a:lnTo>
                    <a:pt x="1324096" y="123641"/>
                  </a:lnTo>
                  <a:lnTo>
                    <a:pt x="1340079" y="170094"/>
                  </a:lnTo>
                  <a:lnTo>
                    <a:pt x="1345690" y="220697"/>
                  </a:lnTo>
                  <a:lnTo>
                    <a:pt x="1345690" y="312731"/>
                  </a:lnTo>
                  <a:lnTo>
                    <a:pt x="1345524" y="321410"/>
                  </a:lnTo>
                  <a:lnTo>
                    <a:pt x="2505003" y="321410"/>
                  </a:lnTo>
                  <a:lnTo>
                    <a:pt x="2505003" y="2445683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800078" y="6378499"/>
              <a:ext cx="2500630" cy="2442210"/>
            </a:xfrm>
            <a:custGeom>
              <a:avLst/>
              <a:gdLst/>
              <a:ahLst/>
              <a:cxnLst/>
              <a:rect l="l" t="t" r="r" b="b"/>
              <a:pathLst>
                <a:path w="2500629" h="2442209">
                  <a:moveTo>
                    <a:pt x="2500391" y="2441650"/>
                  </a:moveTo>
                  <a:lnTo>
                    <a:pt x="5" y="2441650"/>
                  </a:lnTo>
                  <a:lnTo>
                    <a:pt x="0" y="220697"/>
                  </a:lnTo>
                  <a:lnTo>
                    <a:pt x="5610" y="170094"/>
                  </a:lnTo>
                  <a:lnTo>
                    <a:pt x="21593" y="123641"/>
                  </a:lnTo>
                  <a:lnTo>
                    <a:pt x="46673" y="82663"/>
                  </a:lnTo>
                  <a:lnTo>
                    <a:pt x="79573" y="48485"/>
                  </a:lnTo>
                  <a:lnTo>
                    <a:pt x="119019" y="22432"/>
                  </a:lnTo>
                  <a:lnTo>
                    <a:pt x="163736" y="5828"/>
                  </a:lnTo>
                  <a:lnTo>
                    <a:pt x="212449" y="0"/>
                  </a:lnTo>
                  <a:lnTo>
                    <a:pt x="1133254" y="0"/>
                  </a:lnTo>
                  <a:lnTo>
                    <a:pt x="1181965" y="5828"/>
                  </a:lnTo>
                  <a:lnTo>
                    <a:pt x="1226681" y="22432"/>
                  </a:lnTo>
                  <a:lnTo>
                    <a:pt x="1266124" y="48485"/>
                  </a:lnTo>
                  <a:lnTo>
                    <a:pt x="1299022" y="82663"/>
                  </a:lnTo>
                  <a:lnTo>
                    <a:pt x="1324099" y="123641"/>
                  </a:lnTo>
                  <a:lnTo>
                    <a:pt x="1340080" y="170094"/>
                  </a:lnTo>
                  <a:lnTo>
                    <a:pt x="1345690" y="220697"/>
                  </a:lnTo>
                  <a:lnTo>
                    <a:pt x="1345690" y="312731"/>
                  </a:lnTo>
                  <a:lnTo>
                    <a:pt x="1345537" y="321410"/>
                  </a:lnTo>
                  <a:lnTo>
                    <a:pt x="2500391" y="321410"/>
                  </a:lnTo>
                  <a:lnTo>
                    <a:pt x="2500391" y="2441650"/>
                  </a:lnTo>
                  <a:close/>
                </a:path>
              </a:pathLst>
            </a:custGeom>
            <a:solidFill>
              <a:srgbClr val="9DDC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804702" y="6382520"/>
              <a:ext cx="2496185" cy="2437765"/>
            </a:xfrm>
            <a:custGeom>
              <a:avLst/>
              <a:gdLst/>
              <a:ahLst/>
              <a:cxnLst/>
              <a:rect l="l" t="t" r="r" b="b"/>
              <a:pathLst>
                <a:path w="2496185" h="2437765">
                  <a:moveTo>
                    <a:pt x="2495767" y="2437629"/>
                  </a:moveTo>
                  <a:lnTo>
                    <a:pt x="0" y="2437629"/>
                  </a:lnTo>
                  <a:lnTo>
                    <a:pt x="0" y="220697"/>
                  </a:lnTo>
                  <a:lnTo>
                    <a:pt x="5610" y="170094"/>
                  </a:lnTo>
                  <a:lnTo>
                    <a:pt x="21593" y="123641"/>
                  </a:lnTo>
                  <a:lnTo>
                    <a:pt x="46673" y="82663"/>
                  </a:lnTo>
                  <a:lnTo>
                    <a:pt x="79573" y="48485"/>
                  </a:lnTo>
                  <a:lnTo>
                    <a:pt x="119019" y="22432"/>
                  </a:lnTo>
                  <a:lnTo>
                    <a:pt x="163736" y="5828"/>
                  </a:lnTo>
                  <a:lnTo>
                    <a:pt x="212449" y="0"/>
                  </a:lnTo>
                  <a:lnTo>
                    <a:pt x="1133241" y="0"/>
                  </a:lnTo>
                  <a:lnTo>
                    <a:pt x="1181953" y="5828"/>
                  </a:lnTo>
                  <a:lnTo>
                    <a:pt x="1226670" y="22432"/>
                  </a:lnTo>
                  <a:lnTo>
                    <a:pt x="1266117" y="48485"/>
                  </a:lnTo>
                  <a:lnTo>
                    <a:pt x="1299017" y="82663"/>
                  </a:lnTo>
                  <a:lnTo>
                    <a:pt x="1324096" y="123641"/>
                  </a:lnTo>
                  <a:lnTo>
                    <a:pt x="1340079" y="170094"/>
                  </a:lnTo>
                  <a:lnTo>
                    <a:pt x="1345690" y="220697"/>
                  </a:lnTo>
                  <a:lnTo>
                    <a:pt x="1345690" y="312744"/>
                  </a:lnTo>
                  <a:lnTo>
                    <a:pt x="1345524" y="321423"/>
                  </a:lnTo>
                  <a:lnTo>
                    <a:pt x="2495767" y="321423"/>
                  </a:lnTo>
                  <a:lnTo>
                    <a:pt x="2495767" y="2437629"/>
                  </a:lnTo>
                  <a:close/>
                </a:path>
              </a:pathLst>
            </a:custGeom>
            <a:solidFill>
              <a:srgbClr val="95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809327" y="6386553"/>
              <a:ext cx="2491740" cy="2433955"/>
            </a:xfrm>
            <a:custGeom>
              <a:avLst/>
              <a:gdLst/>
              <a:ahLst/>
              <a:cxnLst/>
              <a:rect l="l" t="t" r="r" b="b"/>
              <a:pathLst>
                <a:path w="2491740" h="2433954">
                  <a:moveTo>
                    <a:pt x="2491142" y="2433596"/>
                  </a:moveTo>
                  <a:lnTo>
                    <a:pt x="0" y="2433596"/>
                  </a:lnTo>
                  <a:lnTo>
                    <a:pt x="0" y="220697"/>
                  </a:lnTo>
                  <a:lnTo>
                    <a:pt x="5610" y="170094"/>
                  </a:lnTo>
                  <a:lnTo>
                    <a:pt x="21591" y="123641"/>
                  </a:lnTo>
                  <a:lnTo>
                    <a:pt x="46669" y="82663"/>
                  </a:lnTo>
                  <a:lnTo>
                    <a:pt x="79568" y="48485"/>
                  </a:lnTo>
                  <a:lnTo>
                    <a:pt x="119014" y="22432"/>
                  </a:lnTo>
                  <a:lnTo>
                    <a:pt x="163732" y="5828"/>
                  </a:lnTo>
                  <a:lnTo>
                    <a:pt x="212449" y="0"/>
                  </a:lnTo>
                  <a:lnTo>
                    <a:pt x="1133241" y="0"/>
                  </a:lnTo>
                  <a:lnTo>
                    <a:pt x="1181953" y="5828"/>
                  </a:lnTo>
                  <a:lnTo>
                    <a:pt x="1226670" y="22432"/>
                  </a:lnTo>
                  <a:lnTo>
                    <a:pt x="1266117" y="48485"/>
                  </a:lnTo>
                  <a:lnTo>
                    <a:pt x="1299017" y="82663"/>
                  </a:lnTo>
                  <a:lnTo>
                    <a:pt x="1324096" y="123641"/>
                  </a:lnTo>
                  <a:lnTo>
                    <a:pt x="1340079" y="170094"/>
                  </a:lnTo>
                  <a:lnTo>
                    <a:pt x="1345690" y="220697"/>
                  </a:lnTo>
                  <a:lnTo>
                    <a:pt x="1345690" y="312731"/>
                  </a:lnTo>
                  <a:lnTo>
                    <a:pt x="1345524" y="321423"/>
                  </a:lnTo>
                  <a:lnTo>
                    <a:pt x="2491142" y="321423"/>
                  </a:lnTo>
                  <a:lnTo>
                    <a:pt x="2491142" y="2433596"/>
                  </a:lnTo>
                  <a:close/>
                </a:path>
                <a:path w="2491740" h="2433954">
                  <a:moveTo>
                    <a:pt x="2491142" y="321423"/>
                  </a:moveTo>
                  <a:lnTo>
                    <a:pt x="1345524" y="321423"/>
                  </a:lnTo>
                  <a:lnTo>
                    <a:pt x="2491142" y="321415"/>
                  </a:lnTo>
                  <a:close/>
                </a:path>
              </a:pathLst>
            </a:custGeom>
            <a:solidFill>
              <a:srgbClr val="8E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813939" y="6390586"/>
              <a:ext cx="2486660" cy="2430145"/>
            </a:xfrm>
            <a:custGeom>
              <a:avLst/>
              <a:gdLst/>
              <a:ahLst/>
              <a:cxnLst/>
              <a:rect l="l" t="t" r="r" b="b"/>
              <a:pathLst>
                <a:path w="2486660" h="2430145">
                  <a:moveTo>
                    <a:pt x="2486530" y="2429563"/>
                  </a:moveTo>
                  <a:lnTo>
                    <a:pt x="5" y="2429563"/>
                  </a:lnTo>
                  <a:lnTo>
                    <a:pt x="0" y="220697"/>
                  </a:lnTo>
                  <a:lnTo>
                    <a:pt x="5610" y="170094"/>
                  </a:lnTo>
                  <a:lnTo>
                    <a:pt x="21593" y="123641"/>
                  </a:lnTo>
                  <a:lnTo>
                    <a:pt x="46673" y="82663"/>
                  </a:lnTo>
                  <a:lnTo>
                    <a:pt x="79573" y="48485"/>
                  </a:lnTo>
                  <a:lnTo>
                    <a:pt x="119019" y="22432"/>
                  </a:lnTo>
                  <a:lnTo>
                    <a:pt x="163736" y="5828"/>
                  </a:lnTo>
                  <a:lnTo>
                    <a:pt x="212449" y="0"/>
                  </a:lnTo>
                  <a:lnTo>
                    <a:pt x="1133254" y="0"/>
                  </a:lnTo>
                  <a:lnTo>
                    <a:pt x="1181965" y="5828"/>
                  </a:lnTo>
                  <a:lnTo>
                    <a:pt x="1226681" y="22432"/>
                  </a:lnTo>
                  <a:lnTo>
                    <a:pt x="1266124" y="48485"/>
                  </a:lnTo>
                  <a:lnTo>
                    <a:pt x="1299022" y="82663"/>
                  </a:lnTo>
                  <a:lnTo>
                    <a:pt x="1324099" y="123641"/>
                  </a:lnTo>
                  <a:lnTo>
                    <a:pt x="1340080" y="170094"/>
                  </a:lnTo>
                  <a:lnTo>
                    <a:pt x="1345690" y="220697"/>
                  </a:lnTo>
                  <a:lnTo>
                    <a:pt x="1345690" y="312731"/>
                  </a:lnTo>
                  <a:lnTo>
                    <a:pt x="1345537" y="321423"/>
                  </a:lnTo>
                  <a:lnTo>
                    <a:pt x="2486530" y="321423"/>
                  </a:lnTo>
                  <a:lnTo>
                    <a:pt x="2486530" y="2429563"/>
                  </a:lnTo>
                  <a:close/>
                </a:path>
                <a:path w="2486660" h="2430145">
                  <a:moveTo>
                    <a:pt x="2486530" y="321423"/>
                  </a:moveTo>
                  <a:lnTo>
                    <a:pt x="1345537" y="321423"/>
                  </a:lnTo>
                  <a:lnTo>
                    <a:pt x="2486530" y="321415"/>
                  </a:lnTo>
                  <a:close/>
                </a:path>
              </a:pathLst>
            </a:custGeom>
            <a:solidFill>
              <a:srgbClr val="8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818563" y="6394619"/>
              <a:ext cx="2482215" cy="2425700"/>
            </a:xfrm>
            <a:custGeom>
              <a:avLst/>
              <a:gdLst/>
              <a:ahLst/>
              <a:cxnLst/>
              <a:rect l="l" t="t" r="r" b="b"/>
              <a:pathLst>
                <a:path w="2482215" h="2425700">
                  <a:moveTo>
                    <a:pt x="2481906" y="2425530"/>
                  </a:moveTo>
                  <a:lnTo>
                    <a:pt x="0" y="2425530"/>
                  </a:lnTo>
                  <a:lnTo>
                    <a:pt x="0" y="220697"/>
                  </a:lnTo>
                  <a:lnTo>
                    <a:pt x="5610" y="170090"/>
                  </a:lnTo>
                  <a:lnTo>
                    <a:pt x="21593" y="123635"/>
                  </a:lnTo>
                  <a:lnTo>
                    <a:pt x="46673" y="82657"/>
                  </a:lnTo>
                  <a:lnTo>
                    <a:pt x="79573" y="48481"/>
                  </a:lnTo>
                  <a:lnTo>
                    <a:pt x="119019" y="22429"/>
                  </a:lnTo>
                  <a:lnTo>
                    <a:pt x="163736" y="5828"/>
                  </a:lnTo>
                  <a:lnTo>
                    <a:pt x="212449" y="0"/>
                  </a:lnTo>
                  <a:lnTo>
                    <a:pt x="1133241" y="0"/>
                  </a:lnTo>
                  <a:lnTo>
                    <a:pt x="1181953" y="5828"/>
                  </a:lnTo>
                  <a:lnTo>
                    <a:pt x="1226670" y="22429"/>
                  </a:lnTo>
                  <a:lnTo>
                    <a:pt x="1266117" y="48481"/>
                  </a:lnTo>
                  <a:lnTo>
                    <a:pt x="1299017" y="82657"/>
                  </a:lnTo>
                  <a:lnTo>
                    <a:pt x="1324096" y="123635"/>
                  </a:lnTo>
                  <a:lnTo>
                    <a:pt x="1340079" y="170090"/>
                  </a:lnTo>
                  <a:lnTo>
                    <a:pt x="1345690" y="220697"/>
                  </a:lnTo>
                  <a:lnTo>
                    <a:pt x="1345690" y="312731"/>
                  </a:lnTo>
                  <a:lnTo>
                    <a:pt x="1345524" y="321410"/>
                  </a:lnTo>
                  <a:lnTo>
                    <a:pt x="2481906" y="321410"/>
                  </a:lnTo>
                  <a:lnTo>
                    <a:pt x="2481906" y="2425530"/>
                  </a:lnTo>
                  <a:close/>
                </a:path>
              </a:pathLst>
            </a:custGeom>
            <a:solidFill>
              <a:srgbClr val="7E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823188" y="6398639"/>
              <a:ext cx="2477770" cy="2421890"/>
            </a:xfrm>
            <a:custGeom>
              <a:avLst/>
              <a:gdLst/>
              <a:ahLst/>
              <a:cxnLst/>
              <a:rect l="l" t="t" r="r" b="b"/>
              <a:pathLst>
                <a:path w="2477770" h="2421890">
                  <a:moveTo>
                    <a:pt x="2477281" y="2421510"/>
                  </a:moveTo>
                  <a:lnTo>
                    <a:pt x="0" y="2421510"/>
                  </a:lnTo>
                  <a:lnTo>
                    <a:pt x="0" y="220697"/>
                  </a:lnTo>
                  <a:lnTo>
                    <a:pt x="5610" y="170094"/>
                  </a:lnTo>
                  <a:lnTo>
                    <a:pt x="21591" y="123641"/>
                  </a:lnTo>
                  <a:lnTo>
                    <a:pt x="46668" y="82663"/>
                  </a:lnTo>
                  <a:lnTo>
                    <a:pt x="79565" y="48485"/>
                  </a:lnTo>
                  <a:lnTo>
                    <a:pt x="119009" y="22432"/>
                  </a:lnTo>
                  <a:lnTo>
                    <a:pt x="163724" y="5828"/>
                  </a:lnTo>
                  <a:lnTo>
                    <a:pt x="212436" y="0"/>
                  </a:lnTo>
                  <a:lnTo>
                    <a:pt x="1133241" y="0"/>
                  </a:lnTo>
                  <a:lnTo>
                    <a:pt x="1181953" y="5828"/>
                  </a:lnTo>
                  <a:lnTo>
                    <a:pt x="1226670" y="22432"/>
                  </a:lnTo>
                  <a:lnTo>
                    <a:pt x="1266117" y="48485"/>
                  </a:lnTo>
                  <a:lnTo>
                    <a:pt x="1299017" y="82663"/>
                  </a:lnTo>
                  <a:lnTo>
                    <a:pt x="1324096" y="123641"/>
                  </a:lnTo>
                  <a:lnTo>
                    <a:pt x="1340079" y="170094"/>
                  </a:lnTo>
                  <a:lnTo>
                    <a:pt x="1345690" y="220697"/>
                  </a:lnTo>
                  <a:lnTo>
                    <a:pt x="1345690" y="312744"/>
                  </a:lnTo>
                  <a:lnTo>
                    <a:pt x="1345524" y="321423"/>
                  </a:lnTo>
                  <a:lnTo>
                    <a:pt x="2477281" y="321423"/>
                  </a:lnTo>
                  <a:lnTo>
                    <a:pt x="2477281" y="2421510"/>
                  </a:lnTo>
                  <a:close/>
                </a:path>
              </a:pathLst>
            </a:custGeom>
            <a:solidFill>
              <a:srgbClr val="76D1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827792" y="6402679"/>
              <a:ext cx="2472690" cy="2418080"/>
            </a:xfrm>
            <a:custGeom>
              <a:avLst/>
              <a:gdLst/>
              <a:ahLst/>
              <a:cxnLst/>
              <a:rect l="l" t="t" r="r" b="b"/>
              <a:pathLst>
                <a:path w="2472690" h="2418079">
                  <a:moveTo>
                    <a:pt x="2472677" y="321424"/>
                  </a:moveTo>
                  <a:lnTo>
                    <a:pt x="1345539" y="321424"/>
                  </a:lnTo>
                  <a:lnTo>
                    <a:pt x="1345692" y="312750"/>
                  </a:lnTo>
                  <a:lnTo>
                    <a:pt x="1345692" y="220700"/>
                  </a:lnTo>
                  <a:lnTo>
                    <a:pt x="1340078" y="170091"/>
                  </a:lnTo>
                  <a:lnTo>
                    <a:pt x="1324102" y="123647"/>
                  </a:lnTo>
                  <a:lnTo>
                    <a:pt x="1299019" y="82664"/>
                  </a:lnTo>
                  <a:lnTo>
                    <a:pt x="1266126" y="48488"/>
                  </a:lnTo>
                  <a:lnTo>
                    <a:pt x="1226680" y="22428"/>
                  </a:lnTo>
                  <a:lnTo>
                    <a:pt x="1181963" y="5829"/>
                  </a:lnTo>
                  <a:lnTo>
                    <a:pt x="1133259" y="0"/>
                  </a:lnTo>
                  <a:lnTo>
                    <a:pt x="212445" y="0"/>
                  </a:lnTo>
                  <a:lnTo>
                    <a:pt x="163741" y="5829"/>
                  </a:lnTo>
                  <a:lnTo>
                    <a:pt x="119024" y="22428"/>
                  </a:lnTo>
                  <a:lnTo>
                    <a:pt x="79578" y="48488"/>
                  </a:lnTo>
                  <a:lnTo>
                    <a:pt x="46672" y="82664"/>
                  </a:lnTo>
                  <a:lnTo>
                    <a:pt x="21590" y="123647"/>
                  </a:lnTo>
                  <a:lnTo>
                    <a:pt x="5613" y="170091"/>
                  </a:lnTo>
                  <a:lnTo>
                    <a:pt x="0" y="220700"/>
                  </a:lnTo>
                  <a:lnTo>
                    <a:pt x="12" y="2417483"/>
                  </a:lnTo>
                  <a:lnTo>
                    <a:pt x="2472677" y="2417483"/>
                  </a:lnTo>
                  <a:lnTo>
                    <a:pt x="2472677" y="321424"/>
                  </a:lnTo>
                  <a:close/>
                </a:path>
              </a:pathLst>
            </a:custGeom>
            <a:solidFill>
              <a:srgbClr val="6C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827799" y="6402672"/>
              <a:ext cx="2472690" cy="2418080"/>
            </a:xfrm>
            <a:custGeom>
              <a:avLst/>
              <a:gdLst/>
              <a:ahLst/>
              <a:cxnLst/>
              <a:rect l="l" t="t" r="r" b="b"/>
              <a:pathLst>
                <a:path w="2472690" h="2418079">
                  <a:moveTo>
                    <a:pt x="2472669" y="2417477"/>
                  </a:moveTo>
                  <a:lnTo>
                    <a:pt x="5" y="2417477"/>
                  </a:lnTo>
                  <a:lnTo>
                    <a:pt x="0" y="220697"/>
                  </a:lnTo>
                  <a:lnTo>
                    <a:pt x="5610" y="170094"/>
                  </a:lnTo>
                  <a:lnTo>
                    <a:pt x="21593" y="123641"/>
                  </a:lnTo>
                  <a:lnTo>
                    <a:pt x="46673" y="82663"/>
                  </a:lnTo>
                  <a:lnTo>
                    <a:pt x="79573" y="48485"/>
                  </a:lnTo>
                  <a:lnTo>
                    <a:pt x="119019" y="22432"/>
                  </a:lnTo>
                  <a:lnTo>
                    <a:pt x="163736" y="5828"/>
                  </a:lnTo>
                  <a:lnTo>
                    <a:pt x="212449" y="0"/>
                  </a:lnTo>
                  <a:lnTo>
                    <a:pt x="1133254" y="0"/>
                  </a:lnTo>
                  <a:lnTo>
                    <a:pt x="1181965" y="5828"/>
                  </a:lnTo>
                  <a:lnTo>
                    <a:pt x="1226681" y="22432"/>
                  </a:lnTo>
                  <a:lnTo>
                    <a:pt x="1266124" y="48485"/>
                  </a:lnTo>
                  <a:lnTo>
                    <a:pt x="1299022" y="82663"/>
                  </a:lnTo>
                  <a:lnTo>
                    <a:pt x="1324099" y="123641"/>
                  </a:lnTo>
                  <a:lnTo>
                    <a:pt x="1340080" y="170094"/>
                  </a:lnTo>
                  <a:lnTo>
                    <a:pt x="1345690" y="220697"/>
                  </a:lnTo>
                  <a:lnTo>
                    <a:pt x="1345690" y="312744"/>
                  </a:lnTo>
                  <a:lnTo>
                    <a:pt x="1345537" y="321423"/>
                  </a:lnTo>
                  <a:lnTo>
                    <a:pt x="2472669" y="321423"/>
                  </a:lnTo>
                  <a:lnTo>
                    <a:pt x="2472669" y="2417477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960024" y="6355717"/>
            <a:ext cx="2245360" cy="60452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1800" spc="-10" dirty="0">
                <a:solidFill>
                  <a:srgbClr val="00ADEF"/>
                </a:solidFill>
                <a:latin typeface="Trebuchet MS"/>
                <a:cs typeface="Trebuchet MS"/>
              </a:rPr>
              <a:t>Word</a:t>
            </a:r>
            <a:r>
              <a:rPr sz="1800" spc="-10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800" spc="-85" dirty="0">
                <a:solidFill>
                  <a:srgbClr val="00ADEF"/>
                </a:solidFill>
                <a:latin typeface="Trebuchet MS"/>
                <a:cs typeface="Trebuchet MS"/>
              </a:rPr>
              <a:t>File</a:t>
            </a:r>
            <a:endParaRPr sz="1800">
              <a:latin typeface="Trebuchet MS"/>
              <a:cs typeface="Trebuchet MS"/>
            </a:endParaRPr>
          </a:p>
          <a:p>
            <a:pPr marL="46990">
              <a:lnSpc>
                <a:spcPct val="100000"/>
              </a:lnSpc>
              <a:spcBef>
                <a:spcPts val="355"/>
              </a:spcBef>
            </a:pPr>
            <a:r>
              <a:rPr sz="1300" spc="-70" dirty="0">
                <a:latin typeface="Trebuchet MS"/>
                <a:cs typeface="Trebuchet MS"/>
              </a:rPr>
              <a:t>Here</a:t>
            </a:r>
            <a:r>
              <a:rPr sz="1300" spc="-145" dirty="0">
                <a:latin typeface="Trebuchet MS"/>
                <a:cs typeface="Trebuchet MS"/>
              </a:rPr>
              <a:t> </a:t>
            </a:r>
            <a:r>
              <a:rPr sz="1300" spc="-60" dirty="0">
                <a:latin typeface="Trebuchet MS"/>
                <a:cs typeface="Trebuchet MS"/>
              </a:rPr>
              <a:t>are</a:t>
            </a:r>
            <a:r>
              <a:rPr sz="1300" spc="-145" dirty="0">
                <a:latin typeface="Trebuchet MS"/>
                <a:cs typeface="Trebuchet MS"/>
              </a:rPr>
              <a:t> </a:t>
            </a:r>
            <a:r>
              <a:rPr sz="1300" spc="-65" dirty="0">
                <a:latin typeface="Trebuchet MS"/>
                <a:cs typeface="Trebuchet MS"/>
              </a:rPr>
              <a:t>more</a:t>
            </a:r>
            <a:r>
              <a:rPr sz="1300" spc="-145" dirty="0">
                <a:latin typeface="Trebuchet MS"/>
                <a:cs typeface="Trebuchet MS"/>
              </a:rPr>
              <a:t> </a:t>
            </a:r>
            <a:r>
              <a:rPr sz="1300" spc="-45" dirty="0">
                <a:latin typeface="Trebuchet MS"/>
                <a:cs typeface="Trebuchet MS"/>
              </a:rPr>
              <a:t>words</a:t>
            </a:r>
            <a:r>
              <a:rPr sz="1300" spc="-145" dirty="0">
                <a:latin typeface="Trebuchet MS"/>
                <a:cs typeface="Trebuchet MS"/>
              </a:rPr>
              <a:t> </a:t>
            </a:r>
            <a:r>
              <a:rPr sz="1300" spc="-110" dirty="0">
                <a:latin typeface="Trebuchet MS"/>
                <a:cs typeface="Trebuchet MS"/>
              </a:rPr>
              <a:t>for</a:t>
            </a:r>
            <a:r>
              <a:rPr sz="1300" spc="-145" dirty="0">
                <a:latin typeface="Trebuchet MS"/>
                <a:cs typeface="Trebuchet MS"/>
              </a:rPr>
              <a:t> </a:t>
            </a:r>
            <a:r>
              <a:rPr sz="1300" spc="-70" dirty="0">
                <a:latin typeface="Trebuchet MS"/>
                <a:cs typeface="Trebuchet MS"/>
              </a:rPr>
              <a:t>animals: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00785" y="4883505"/>
            <a:ext cx="37782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70" dirty="0">
                <a:latin typeface="Trebuchet MS"/>
                <a:cs typeface="Trebuchet MS"/>
              </a:rPr>
              <a:t>bird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290059" y="4543843"/>
            <a:ext cx="8382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75" dirty="0">
                <a:latin typeface="Trebuchet MS"/>
                <a:cs typeface="Trebuchet MS"/>
              </a:rPr>
              <a:t>crocodile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617209" y="2558135"/>
            <a:ext cx="43815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Trebuchet MS"/>
                <a:cs typeface="Trebuchet MS"/>
              </a:rPr>
              <a:t>deer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994784" y="7014133"/>
            <a:ext cx="662305" cy="1732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85" dirty="0">
                <a:latin typeface="Trebuchet MS"/>
                <a:cs typeface="Trebuchet MS"/>
              </a:rPr>
              <a:t>cat  </a:t>
            </a:r>
            <a:r>
              <a:rPr sz="1600" spc="-30" dirty="0">
                <a:latin typeface="Trebuchet MS"/>
                <a:cs typeface="Trebuchet MS"/>
              </a:rPr>
              <a:t>cow  </a:t>
            </a:r>
            <a:r>
              <a:rPr sz="1600" spc="25" dirty="0">
                <a:latin typeface="Trebuchet MS"/>
                <a:cs typeface="Trebuchet MS"/>
              </a:rPr>
              <a:t>dog  </a:t>
            </a:r>
            <a:r>
              <a:rPr sz="1600" spc="-40" dirty="0">
                <a:latin typeface="Trebuchet MS"/>
                <a:cs typeface="Trebuchet MS"/>
              </a:rPr>
              <a:t>dolphin  </a:t>
            </a:r>
            <a:r>
              <a:rPr sz="1600" spc="-45" dirty="0">
                <a:latin typeface="Trebuchet MS"/>
                <a:cs typeface="Trebuchet MS"/>
              </a:rPr>
              <a:t>duck  </a:t>
            </a:r>
            <a:r>
              <a:rPr sz="1600" spc="-65" dirty="0">
                <a:latin typeface="Trebuchet MS"/>
                <a:cs typeface="Trebuchet MS"/>
              </a:rPr>
              <a:t>fish  </a:t>
            </a:r>
            <a:r>
              <a:rPr sz="1600" spc="-25" dirty="0">
                <a:latin typeface="Trebuchet MS"/>
                <a:cs typeface="Trebuchet MS"/>
              </a:rPr>
              <a:t>goat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985384" y="7014133"/>
            <a:ext cx="609600" cy="1732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20" dirty="0">
                <a:latin typeface="Trebuchet MS"/>
                <a:cs typeface="Trebuchet MS"/>
              </a:rPr>
              <a:t>goose  </a:t>
            </a:r>
            <a:r>
              <a:rPr sz="1600" spc="-25" dirty="0">
                <a:latin typeface="Trebuchet MS"/>
                <a:cs typeface="Trebuchet MS"/>
              </a:rPr>
              <a:t>hen  horse  </a:t>
            </a:r>
            <a:r>
              <a:rPr sz="1600" dirty="0">
                <a:latin typeface="Trebuchet MS"/>
                <a:cs typeface="Trebuchet MS"/>
              </a:rPr>
              <a:t>mouse  </a:t>
            </a:r>
            <a:r>
              <a:rPr sz="1600" spc="-70" dirty="0">
                <a:latin typeface="Trebuchet MS"/>
                <a:cs typeface="Trebuchet MS"/>
              </a:rPr>
              <a:t>parrot  </a:t>
            </a:r>
            <a:r>
              <a:rPr sz="1600" spc="-20" dirty="0">
                <a:latin typeface="Trebuchet MS"/>
                <a:cs typeface="Trebuchet MS"/>
              </a:rPr>
              <a:t>shark  </a:t>
            </a:r>
            <a:r>
              <a:rPr sz="1600" spc="-35" dirty="0">
                <a:latin typeface="Trebuchet MS"/>
                <a:cs typeface="Trebuchet MS"/>
              </a:rPr>
              <a:t>whale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46100" y="546100"/>
            <a:ext cx="5765800" cy="340360"/>
          </a:xfrm>
          <a:custGeom>
            <a:avLst/>
            <a:gdLst/>
            <a:ahLst/>
            <a:cxnLst/>
            <a:rect l="l" t="t" r="r" b="b"/>
            <a:pathLst>
              <a:path w="5765800" h="340359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226059"/>
                </a:lnTo>
                <a:lnTo>
                  <a:pt x="1785" y="292139"/>
                </a:lnTo>
                <a:lnTo>
                  <a:pt x="14287" y="326072"/>
                </a:lnTo>
                <a:lnTo>
                  <a:pt x="48220" y="338574"/>
                </a:lnTo>
                <a:lnTo>
                  <a:pt x="114300" y="340359"/>
                </a:lnTo>
                <a:lnTo>
                  <a:pt x="5651500" y="340359"/>
                </a:lnTo>
                <a:lnTo>
                  <a:pt x="5717579" y="338574"/>
                </a:lnTo>
                <a:lnTo>
                  <a:pt x="5751512" y="326072"/>
                </a:lnTo>
                <a:lnTo>
                  <a:pt x="5764014" y="292139"/>
                </a:lnTo>
                <a:lnTo>
                  <a:pt x="5765800" y="226059"/>
                </a:lnTo>
                <a:lnTo>
                  <a:pt x="5765800" y="114300"/>
                </a:lnTo>
                <a:lnTo>
                  <a:pt x="5764014" y="48220"/>
                </a:lnTo>
                <a:lnTo>
                  <a:pt x="5751512" y="14287"/>
                </a:lnTo>
                <a:lnTo>
                  <a:pt x="5717579" y="1785"/>
                </a:lnTo>
                <a:lnTo>
                  <a:pt x="5651500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560040" y="545617"/>
            <a:ext cx="5738495" cy="1196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latin typeface="Trebuchet MS"/>
                <a:cs typeface="Trebuchet MS"/>
              </a:rPr>
              <a:t>These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spc="-15" dirty="0">
                <a:latin typeface="Trebuchet MS"/>
                <a:cs typeface="Trebuchet MS"/>
              </a:rPr>
              <a:t>words </a:t>
            </a:r>
            <a:r>
              <a:rPr sz="1800" spc="-110" dirty="0">
                <a:latin typeface="Trebuchet MS"/>
                <a:cs typeface="Trebuchet MS"/>
              </a:rPr>
              <a:t>for </a:t>
            </a:r>
            <a:r>
              <a:rPr sz="1800" spc="-45" dirty="0">
                <a:latin typeface="Trebuchet MS"/>
                <a:cs typeface="Trebuchet MS"/>
              </a:rPr>
              <a:t>animals. </a:t>
            </a:r>
            <a:r>
              <a:rPr sz="1800" spc="-100" dirty="0">
                <a:latin typeface="Trebuchet MS"/>
                <a:cs typeface="Trebuchet MS"/>
              </a:rPr>
              <a:t>They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spc="-15" dirty="0">
                <a:latin typeface="Trebuchet MS"/>
                <a:cs typeface="Trebuchet MS"/>
              </a:rPr>
              <a:t>common</a:t>
            </a:r>
            <a:r>
              <a:rPr sz="1800" spc="-34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nouns.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250">
              <a:latin typeface="Trebuchet MS"/>
              <a:cs typeface="Trebuchet MS"/>
            </a:endParaRPr>
          </a:p>
          <a:p>
            <a:pPr marR="3250565" algn="ctr">
              <a:lnSpc>
                <a:spcPct val="100000"/>
              </a:lnSpc>
              <a:spcBef>
                <a:spcPts val="5"/>
              </a:spcBef>
            </a:pPr>
            <a:r>
              <a:rPr sz="1700" spc="-20" dirty="0">
                <a:latin typeface="Trebuchet MS"/>
                <a:cs typeface="Trebuchet MS"/>
              </a:rPr>
              <a:t>eagle</a:t>
            </a:r>
            <a:endParaRPr sz="1700">
              <a:latin typeface="Trebuchet MS"/>
              <a:cs typeface="Trebuchet MS"/>
            </a:endParaRPr>
          </a:p>
          <a:p>
            <a:pPr marL="1196340" algn="ctr">
              <a:lnSpc>
                <a:spcPct val="100000"/>
              </a:lnSpc>
              <a:spcBef>
                <a:spcPts val="315"/>
              </a:spcBef>
            </a:pPr>
            <a:r>
              <a:rPr sz="1700" spc="-35" dirty="0">
                <a:latin typeface="Trebuchet MS"/>
                <a:cs typeface="Trebuchet MS"/>
              </a:rPr>
              <a:t>zebra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386839" y="6414198"/>
            <a:ext cx="44577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30" dirty="0">
                <a:latin typeface="Trebuchet MS"/>
                <a:cs typeface="Trebuchet MS"/>
              </a:rPr>
              <a:t>bear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875598" y="1896561"/>
            <a:ext cx="2628109" cy="2286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3297834" y="8908974"/>
            <a:ext cx="219710" cy="21018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z="1200" spc="-100" dirty="0">
                <a:latin typeface="Trebuchet MS"/>
                <a:cs typeface="Trebuchet MS"/>
              </a:rPr>
              <a:t>9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9701" y="237490"/>
            <a:ext cx="6087110" cy="8577580"/>
            <a:chOff x="339701" y="237490"/>
            <a:chExt cx="6087110" cy="8577580"/>
          </a:xfrm>
        </p:grpSpPr>
        <p:sp>
          <p:nvSpPr>
            <p:cNvPr id="3" name="object 3"/>
            <p:cNvSpPr/>
            <p:nvPr/>
          </p:nvSpPr>
          <p:spPr>
            <a:xfrm>
              <a:off x="532779" y="744583"/>
              <a:ext cx="5773153" cy="807036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1182" y="918190"/>
              <a:ext cx="5636895" cy="7721600"/>
            </a:xfrm>
            <a:custGeom>
              <a:avLst/>
              <a:gdLst/>
              <a:ahLst/>
              <a:cxnLst/>
              <a:rect l="l" t="t" r="r" b="b"/>
              <a:pathLst>
                <a:path w="5636895" h="7721600">
                  <a:moveTo>
                    <a:pt x="468371" y="126999"/>
                  </a:moveTo>
                  <a:lnTo>
                    <a:pt x="166714" y="126999"/>
                  </a:lnTo>
                  <a:lnTo>
                    <a:pt x="194655" y="114299"/>
                  </a:lnTo>
                  <a:lnTo>
                    <a:pt x="228312" y="76199"/>
                  </a:lnTo>
                  <a:lnTo>
                    <a:pt x="263875" y="38099"/>
                  </a:lnTo>
                  <a:lnTo>
                    <a:pt x="297534" y="0"/>
                  </a:lnTo>
                  <a:lnTo>
                    <a:pt x="351772" y="0"/>
                  </a:lnTo>
                  <a:lnTo>
                    <a:pt x="381495" y="38099"/>
                  </a:lnTo>
                  <a:lnTo>
                    <a:pt x="412360" y="76199"/>
                  </a:lnTo>
                  <a:lnTo>
                    <a:pt x="442081" y="114299"/>
                  </a:lnTo>
                  <a:lnTo>
                    <a:pt x="468371" y="126999"/>
                  </a:lnTo>
                  <a:close/>
                </a:path>
                <a:path w="5636895" h="7721600">
                  <a:moveTo>
                    <a:pt x="762098" y="126999"/>
                  </a:moveTo>
                  <a:lnTo>
                    <a:pt x="468371" y="126999"/>
                  </a:lnTo>
                  <a:lnTo>
                    <a:pt x="495490" y="114299"/>
                  </a:lnTo>
                  <a:lnTo>
                    <a:pt x="527181" y="76199"/>
                  </a:lnTo>
                  <a:lnTo>
                    <a:pt x="560396" y="38099"/>
                  </a:lnTo>
                  <a:lnTo>
                    <a:pt x="592087" y="0"/>
                  </a:lnTo>
                  <a:lnTo>
                    <a:pt x="645499" y="0"/>
                  </a:lnTo>
                  <a:lnTo>
                    <a:pt x="675220" y="38099"/>
                  </a:lnTo>
                  <a:lnTo>
                    <a:pt x="706084" y="76199"/>
                  </a:lnTo>
                  <a:lnTo>
                    <a:pt x="735806" y="114299"/>
                  </a:lnTo>
                  <a:lnTo>
                    <a:pt x="762098" y="126999"/>
                  </a:lnTo>
                  <a:close/>
                </a:path>
                <a:path w="5636895" h="7721600">
                  <a:moveTo>
                    <a:pt x="1071705" y="126999"/>
                  </a:moveTo>
                  <a:lnTo>
                    <a:pt x="762098" y="126999"/>
                  </a:lnTo>
                  <a:lnTo>
                    <a:pt x="788392" y="114299"/>
                  </a:lnTo>
                  <a:lnTo>
                    <a:pt x="818115" y="76199"/>
                  </a:lnTo>
                  <a:lnTo>
                    <a:pt x="848980" y="38099"/>
                  </a:lnTo>
                  <a:lnTo>
                    <a:pt x="878701" y="0"/>
                  </a:lnTo>
                  <a:lnTo>
                    <a:pt x="933761" y="0"/>
                  </a:lnTo>
                  <a:lnTo>
                    <a:pt x="969390" y="38099"/>
                  </a:lnTo>
                  <a:lnTo>
                    <a:pt x="1007306" y="76199"/>
                  </a:lnTo>
                  <a:lnTo>
                    <a:pt x="1042935" y="114299"/>
                  </a:lnTo>
                  <a:lnTo>
                    <a:pt x="1071705" y="126999"/>
                  </a:lnTo>
                  <a:close/>
                </a:path>
                <a:path w="5636895" h="7721600">
                  <a:moveTo>
                    <a:pt x="1357490" y="126999"/>
                  </a:moveTo>
                  <a:lnTo>
                    <a:pt x="1071705" y="126999"/>
                  </a:lnTo>
                  <a:lnTo>
                    <a:pt x="1097995" y="114299"/>
                  </a:lnTo>
                  <a:lnTo>
                    <a:pt x="1127716" y="76199"/>
                  </a:lnTo>
                  <a:lnTo>
                    <a:pt x="1158581" y="38099"/>
                  </a:lnTo>
                  <a:lnTo>
                    <a:pt x="1188304" y="0"/>
                  </a:lnTo>
                  <a:lnTo>
                    <a:pt x="1240888" y="0"/>
                  </a:lnTo>
                  <a:lnTo>
                    <a:pt x="1270608" y="38099"/>
                  </a:lnTo>
                  <a:lnTo>
                    <a:pt x="1301474" y="76199"/>
                  </a:lnTo>
                  <a:lnTo>
                    <a:pt x="1331196" y="114299"/>
                  </a:lnTo>
                  <a:lnTo>
                    <a:pt x="1357490" y="126999"/>
                  </a:lnTo>
                  <a:close/>
                </a:path>
                <a:path w="5636895" h="7721600">
                  <a:moveTo>
                    <a:pt x="1659153" y="126999"/>
                  </a:moveTo>
                  <a:lnTo>
                    <a:pt x="1357490" y="126999"/>
                  </a:lnTo>
                  <a:lnTo>
                    <a:pt x="1384605" y="114299"/>
                  </a:lnTo>
                  <a:lnTo>
                    <a:pt x="1416294" y="76199"/>
                  </a:lnTo>
                  <a:lnTo>
                    <a:pt x="1449508" y="38099"/>
                  </a:lnTo>
                  <a:lnTo>
                    <a:pt x="1481199" y="0"/>
                  </a:lnTo>
                  <a:lnTo>
                    <a:pt x="1535437" y="0"/>
                  </a:lnTo>
                  <a:lnTo>
                    <a:pt x="1567128" y="38099"/>
                  </a:lnTo>
                  <a:lnTo>
                    <a:pt x="1600343" y="76199"/>
                  </a:lnTo>
                  <a:lnTo>
                    <a:pt x="1632034" y="114299"/>
                  </a:lnTo>
                  <a:lnTo>
                    <a:pt x="1659153" y="126999"/>
                  </a:lnTo>
                  <a:close/>
                </a:path>
                <a:path w="5636895" h="7721600">
                  <a:moveTo>
                    <a:pt x="1960817" y="126999"/>
                  </a:moveTo>
                  <a:lnTo>
                    <a:pt x="1659153" y="126999"/>
                  </a:lnTo>
                  <a:lnTo>
                    <a:pt x="1686269" y="114299"/>
                  </a:lnTo>
                  <a:lnTo>
                    <a:pt x="1717960" y="76199"/>
                  </a:lnTo>
                  <a:lnTo>
                    <a:pt x="1751175" y="38099"/>
                  </a:lnTo>
                  <a:lnTo>
                    <a:pt x="1782865" y="0"/>
                  </a:lnTo>
                  <a:lnTo>
                    <a:pt x="1837101" y="0"/>
                  </a:lnTo>
                  <a:lnTo>
                    <a:pt x="1868792" y="38099"/>
                  </a:lnTo>
                  <a:lnTo>
                    <a:pt x="1902007" y="76199"/>
                  </a:lnTo>
                  <a:lnTo>
                    <a:pt x="1933698" y="114299"/>
                  </a:lnTo>
                  <a:lnTo>
                    <a:pt x="1960817" y="126999"/>
                  </a:lnTo>
                  <a:close/>
                </a:path>
                <a:path w="5636895" h="7721600">
                  <a:moveTo>
                    <a:pt x="2262481" y="126999"/>
                  </a:moveTo>
                  <a:lnTo>
                    <a:pt x="1960817" y="126999"/>
                  </a:lnTo>
                  <a:lnTo>
                    <a:pt x="1987933" y="114299"/>
                  </a:lnTo>
                  <a:lnTo>
                    <a:pt x="2019624" y="76199"/>
                  </a:lnTo>
                  <a:lnTo>
                    <a:pt x="2052839" y="38099"/>
                  </a:lnTo>
                  <a:lnTo>
                    <a:pt x="2084529" y="0"/>
                  </a:lnTo>
                  <a:lnTo>
                    <a:pt x="2138764" y="0"/>
                  </a:lnTo>
                  <a:lnTo>
                    <a:pt x="2170455" y="38099"/>
                  </a:lnTo>
                  <a:lnTo>
                    <a:pt x="2203671" y="76199"/>
                  </a:lnTo>
                  <a:lnTo>
                    <a:pt x="2235362" y="114299"/>
                  </a:lnTo>
                  <a:lnTo>
                    <a:pt x="2262481" y="126999"/>
                  </a:lnTo>
                  <a:close/>
                </a:path>
                <a:path w="5636895" h="7721600">
                  <a:moveTo>
                    <a:pt x="2556208" y="126999"/>
                  </a:moveTo>
                  <a:lnTo>
                    <a:pt x="2262481" y="126999"/>
                  </a:lnTo>
                  <a:lnTo>
                    <a:pt x="2289600" y="114299"/>
                  </a:lnTo>
                  <a:lnTo>
                    <a:pt x="2321290" y="76199"/>
                  </a:lnTo>
                  <a:lnTo>
                    <a:pt x="2354505" y="38099"/>
                  </a:lnTo>
                  <a:lnTo>
                    <a:pt x="2386194" y="0"/>
                  </a:lnTo>
                  <a:lnTo>
                    <a:pt x="2439603" y="0"/>
                  </a:lnTo>
                  <a:lnTo>
                    <a:pt x="2469326" y="38099"/>
                  </a:lnTo>
                  <a:lnTo>
                    <a:pt x="2500192" y="76199"/>
                  </a:lnTo>
                  <a:lnTo>
                    <a:pt x="2529915" y="114299"/>
                  </a:lnTo>
                  <a:lnTo>
                    <a:pt x="2556208" y="126999"/>
                  </a:lnTo>
                  <a:close/>
                </a:path>
                <a:path w="5636895" h="7721600">
                  <a:moveTo>
                    <a:pt x="2857865" y="126999"/>
                  </a:moveTo>
                  <a:lnTo>
                    <a:pt x="2556208" y="126999"/>
                  </a:lnTo>
                  <a:lnTo>
                    <a:pt x="2583324" y="114299"/>
                  </a:lnTo>
                  <a:lnTo>
                    <a:pt x="2615013" y="76199"/>
                  </a:lnTo>
                  <a:lnTo>
                    <a:pt x="2648227" y="38099"/>
                  </a:lnTo>
                  <a:lnTo>
                    <a:pt x="2679918" y="0"/>
                  </a:lnTo>
                  <a:lnTo>
                    <a:pt x="2734156" y="0"/>
                  </a:lnTo>
                  <a:lnTo>
                    <a:pt x="2765846" y="38099"/>
                  </a:lnTo>
                  <a:lnTo>
                    <a:pt x="2799060" y="76199"/>
                  </a:lnTo>
                  <a:lnTo>
                    <a:pt x="2830749" y="114299"/>
                  </a:lnTo>
                  <a:lnTo>
                    <a:pt x="2857865" y="126999"/>
                  </a:lnTo>
                  <a:close/>
                </a:path>
                <a:path w="5636895" h="7721600">
                  <a:moveTo>
                    <a:pt x="3159528" y="126999"/>
                  </a:moveTo>
                  <a:lnTo>
                    <a:pt x="2857865" y="126999"/>
                  </a:lnTo>
                  <a:lnTo>
                    <a:pt x="2884984" y="114299"/>
                  </a:lnTo>
                  <a:lnTo>
                    <a:pt x="2916675" y="76199"/>
                  </a:lnTo>
                  <a:lnTo>
                    <a:pt x="2949890" y="38099"/>
                  </a:lnTo>
                  <a:lnTo>
                    <a:pt x="2981581" y="0"/>
                  </a:lnTo>
                  <a:lnTo>
                    <a:pt x="3035819" y="0"/>
                  </a:lnTo>
                  <a:lnTo>
                    <a:pt x="3067510" y="38099"/>
                  </a:lnTo>
                  <a:lnTo>
                    <a:pt x="3100724" y="76199"/>
                  </a:lnTo>
                  <a:lnTo>
                    <a:pt x="3132413" y="114299"/>
                  </a:lnTo>
                  <a:lnTo>
                    <a:pt x="3159528" y="126999"/>
                  </a:lnTo>
                  <a:close/>
                </a:path>
                <a:path w="5636895" h="7721600">
                  <a:moveTo>
                    <a:pt x="3453256" y="126999"/>
                  </a:moveTo>
                  <a:lnTo>
                    <a:pt x="3159528" y="126999"/>
                  </a:lnTo>
                  <a:lnTo>
                    <a:pt x="3185822" y="114299"/>
                  </a:lnTo>
                  <a:lnTo>
                    <a:pt x="3215545" y="76199"/>
                  </a:lnTo>
                  <a:lnTo>
                    <a:pt x="3246411" y="38099"/>
                  </a:lnTo>
                  <a:lnTo>
                    <a:pt x="3276134" y="0"/>
                  </a:lnTo>
                  <a:lnTo>
                    <a:pt x="3329543" y="0"/>
                  </a:lnTo>
                  <a:lnTo>
                    <a:pt x="3361232" y="38099"/>
                  </a:lnTo>
                  <a:lnTo>
                    <a:pt x="3394446" y="76199"/>
                  </a:lnTo>
                  <a:lnTo>
                    <a:pt x="3426137" y="114299"/>
                  </a:lnTo>
                  <a:lnTo>
                    <a:pt x="3453256" y="126999"/>
                  </a:lnTo>
                  <a:close/>
                </a:path>
                <a:path w="5636895" h="7721600">
                  <a:moveTo>
                    <a:pt x="3762856" y="126999"/>
                  </a:moveTo>
                  <a:lnTo>
                    <a:pt x="3453256" y="126999"/>
                  </a:lnTo>
                  <a:lnTo>
                    <a:pt x="3480375" y="114299"/>
                  </a:lnTo>
                  <a:lnTo>
                    <a:pt x="3512066" y="76199"/>
                  </a:lnTo>
                  <a:lnTo>
                    <a:pt x="3545281" y="38099"/>
                  </a:lnTo>
                  <a:lnTo>
                    <a:pt x="3576973" y="0"/>
                  </a:lnTo>
                  <a:lnTo>
                    <a:pt x="3632033" y="0"/>
                  </a:lnTo>
                  <a:lnTo>
                    <a:pt x="3665692" y="38099"/>
                  </a:lnTo>
                  <a:lnTo>
                    <a:pt x="3701256" y="76199"/>
                  </a:lnTo>
                  <a:lnTo>
                    <a:pt x="3734914" y="114299"/>
                  </a:lnTo>
                  <a:lnTo>
                    <a:pt x="3762856" y="126999"/>
                  </a:lnTo>
                  <a:close/>
                </a:path>
                <a:path w="5636895" h="7721600">
                  <a:moveTo>
                    <a:pt x="4056583" y="126999"/>
                  </a:moveTo>
                  <a:lnTo>
                    <a:pt x="3762856" y="126999"/>
                  </a:lnTo>
                  <a:lnTo>
                    <a:pt x="3788324" y="114299"/>
                  </a:lnTo>
                  <a:lnTo>
                    <a:pt x="3816078" y="76199"/>
                  </a:lnTo>
                  <a:lnTo>
                    <a:pt x="3844594" y="38099"/>
                  </a:lnTo>
                  <a:lnTo>
                    <a:pt x="3872347" y="0"/>
                  </a:lnTo>
                  <a:lnTo>
                    <a:pt x="3925756" y="0"/>
                  </a:lnTo>
                  <a:lnTo>
                    <a:pt x="3959415" y="38099"/>
                  </a:lnTo>
                  <a:lnTo>
                    <a:pt x="3994980" y="76199"/>
                  </a:lnTo>
                  <a:lnTo>
                    <a:pt x="4028639" y="114299"/>
                  </a:lnTo>
                  <a:lnTo>
                    <a:pt x="4056583" y="126999"/>
                  </a:lnTo>
                  <a:close/>
                </a:path>
                <a:path w="5636895" h="7721600">
                  <a:moveTo>
                    <a:pt x="4350311" y="126999"/>
                  </a:moveTo>
                  <a:lnTo>
                    <a:pt x="4056583" y="126999"/>
                  </a:lnTo>
                  <a:lnTo>
                    <a:pt x="4082876" y="114299"/>
                  </a:lnTo>
                  <a:lnTo>
                    <a:pt x="4112597" y="76199"/>
                  </a:lnTo>
                  <a:lnTo>
                    <a:pt x="4143461" y="38099"/>
                  </a:lnTo>
                  <a:lnTo>
                    <a:pt x="4173183" y="0"/>
                  </a:lnTo>
                  <a:lnTo>
                    <a:pt x="4226595" y="0"/>
                  </a:lnTo>
                  <a:lnTo>
                    <a:pt x="4258286" y="38099"/>
                  </a:lnTo>
                  <a:lnTo>
                    <a:pt x="4291501" y="76199"/>
                  </a:lnTo>
                  <a:lnTo>
                    <a:pt x="4323192" y="114299"/>
                  </a:lnTo>
                  <a:lnTo>
                    <a:pt x="4350311" y="126999"/>
                  </a:lnTo>
                  <a:close/>
                </a:path>
                <a:path w="5636895" h="7721600">
                  <a:moveTo>
                    <a:pt x="4961574" y="126999"/>
                  </a:moveTo>
                  <a:lnTo>
                    <a:pt x="4350311" y="126999"/>
                  </a:lnTo>
                  <a:lnTo>
                    <a:pt x="4377429" y="114299"/>
                  </a:lnTo>
                  <a:lnTo>
                    <a:pt x="4409119" y="76199"/>
                  </a:lnTo>
                  <a:lnTo>
                    <a:pt x="4442332" y="38099"/>
                  </a:lnTo>
                  <a:lnTo>
                    <a:pt x="4474021" y="0"/>
                  </a:lnTo>
                  <a:lnTo>
                    <a:pt x="4537111" y="0"/>
                  </a:lnTo>
                  <a:lnTo>
                    <a:pt x="4623939" y="63499"/>
                  </a:lnTo>
                  <a:lnTo>
                    <a:pt x="4659911" y="76199"/>
                  </a:lnTo>
                  <a:lnTo>
                    <a:pt x="4899971" y="76199"/>
                  </a:lnTo>
                  <a:lnTo>
                    <a:pt x="4933630" y="114299"/>
                  </a:lnTo>
                  <a:lnTo>
                    <a:pt x="4961574" y="126999"/>
                  </a:lnTo>
                  <a:close/>
                </a:path>
                <a:path w="5636895" h="7721600">
                  <a:moveTo>
                    <a:pt x="4899971" y="76199"/>
                  </a:moveTo>
                  <a:lnTo>
                    <a:pt x="4659911" y="76199"/>
                  </a:lnTo>
                  <a:lnTo>
                    <a:pt x="4693402" y="63499"/>
                  </a:lnTo>
                  <a:lnTo>
                    <a:pt x="4769312" y="0"/>
                  </a:lnTo>
                  <a:lnTo>
                    <a:pt x="4830747" y="0"/>
                  </a:lnTo>
                  <a:lnTo>
                    <a:pt x="4864406" y="38099"/>
                  </a:lnTo>
                  <a:lnTo>
                    <a:pt x="4899971" y="76199"/>
                  </a:lnTo>
                  <a:close/>
                </a:path>
                <a:path w="5636895" h="7721600">
                  <a:moveTo>
                    <a:pt x="5263238" y="126999"/>
                  </a:moveTo>
                  <a:lnTo>
                    <a:pt x="4961574" y="126999"/>
                  </a:lnTo>
                  <a:lnTo>
                    <a:pt x="4988693" y="114299"/>
                  </a:lnTo>
                  <a:lnTo>
                    <a:pt x="5020385" y="76199"/>
                  </a:lnTo>
                  <a:lnTo>
                    <a:pt x="5053600" y="38099"/>
                  </a:lnTo>
                  <a:lnTo>
                    <a:pt x="5085291" y="0"/>
                  </a:lnTo>
                  <a:lnTo>
                    <a:pt x="5139525" y="0"/>
                  </a:lnTo>
                  <a:lnTo>
                    <a:pt x="5171214" y="38099"/>
                  </a:lnTo>
                  <a:lnTo>
                    <a:pt x="5204428" y="76199"/>
                  </a:lnTo>
                  <a:lnTo>
                    <a:pt x="5236119" y="114299"/>
                  </a:lnTo>
                  <a:lnTo>
                    <a:pt x="5263238" y="126999"/>
                  </a:lnTo>
                  <a:close/>
                </a:path>
                <a:path w="5636895" h="7721600">
                  <a:moveTo>
                    <a:pt x="5602532" y="88899"/>
                  </a:moveTo>
                  <a:lnTo>
                    <a:pt x="5560380" y="88899"/>
                  </a:lnTo>
                  <a:lnTo>
                    <a:pt x="5598746" y="76199"/>
                  </a:lnTo>
                  <a:lnTo>
                    <a:pt x="5602532" y="88899"/>
                  </a:lnTo>
                  <a:close/>
                </a:path>
                <a:path w="5636895" h="7721600">
                  <a:moveTo>
                    <a:pt x="5636348" y="317499"/>
                  </a:moveTo>
                  <a:lnTo>
                    <a:pt x="5635484" y="317499"/>
                  </a:lnTo>
                  <a:lnTo>
                    <a:pt x="5626114" y="253999"/>
                  </a:lnTo>
                  <a:lnTo>
                    <a:pt x="5616578" y="190499"/>
                  </a:lnTo>
                  <a:lnTo>
                    <a:pt x="5608685" y="126999"/>
                  </a:lnTo>
                  <a:lnTo>
                    <a:pt x="5606877" y="126999"/>
                  </a:lnTo>
                  <a:lnTo>
                    <a:pt x="5603255" y="101599"/>
                  </a:lnTo>
                  <a:lnTo>
                    <a:pt x="5620361" y="152399"/>
                  </a:lnTo>
                  <a:lnTo>
                    <a:pt x="5628698" y="190499"/>
                  </a:lnTo>
                  <a:lnTo>
                    <a:pt x="5634299" y="253999"/>
                  </a:lnTo>
                  <a:lnTo>
                    <a:pt x="5636348" y="317499"/>
                  </a:lnTo>
                  <a:close/>
                </a:path>
                <a:path w="5636895" h="7721600">
                  <a:moveTo>
                    <a:pt x="28424" y="7584218"/>
                  </a:moveTo>
                  <a:lnTo>
                    <a:pt x="3469" y="7531099"/>
                  </a:lnTo>
                  <a:lnTo>
                    <a:pt x="651" y="7492999"/>
                  </a:lnTo>
                  <a:lnTo>
                    <a:pt x="0" y="7416799"/>
                  </a:lnTo>
                  <a:lnTo>
                    <a:pt x="1333" y="7378699"/>
                  </a:lnTo>
                  <a:lnTo>
                    <a:pt x="982" y="7391399"/>
                  </a:lnTo>
                  <a:lnTo>
                    <a:pt x="10278" y="7454899"/>
                  </a:lnTo>
                  <a:lnTo>
                    <a:pt x="19814" y="7518399"/>
                  </a:lnTo>
                  <a:lnTo>
                    <a:pt x="28424" y="7584218"/>
                  </a:lnTo>
                  <a:close/>
                </a:path>
                <a:path w="5636895" h="7721600">
                  <a:moveTo>
                    <a:pt x="3175408" y="7683499"/>
                  </a:moveTo>
                  <a:lnTo>
                    <a:pt x="3148289" y="7670799"/>
                  </a:lnTo>
                  <a:lnTo>
                    <a:pt x="3116598" y="7632699"/>
                  </a:lnTo>
                  <a:lnTo>
                    <a:pt x="3083384" y="7594599"/>
                  </a:lnTo>
                  <a:lnTo>
                    <a:pt x="3051695" y="7556499"/>
                  </a:lnTo>
                  <a:lnTo>
                    <a:pt x="3024580" y="7543799"/>
                  </a:lnTo>
                  <a:lnTo>
                    <a:pt x="4524955" y="7543799"/>
                  </a:lnTo>
                  <a:lnTo>
                    <a:pt x="4502758" y="7556499"/>
                  </a:lnTo>
                  <a:lnTo>
                    <a:pt x="4477032" y="7581899"/>
                  </a:lnTo>
                  <a:lnTo>
                    <a:pt x="3326243" y="7581899"/>
                  </a:lnTo>
                  <a:lnTo>
                    <a:pt x="3291511" y="7607299"/>
                  </a:lnTo>
                  <a:lnTo>
                    <a:pt x="3210140" y="7670799"/>
                  </a:lnTo>
                  <a:lnTo>
                    <a:pt x="3175408" y="7683499"/>
                  </a:lnTo>
                  <a:close/>
                </a:path>
                <a:path w="5636895" h="7721600">
                  <a:moveTo>
                    <a:pt x="4667847" y="7683499"/>
                  </a:moveTo>
                  <a:lnTo>
                    <a:pt x="4641557" y="7670799"/>
                  </a:lnTo>
                  <a:lnTo>
                    <a:pt x="4611836" y="7632699"/>
                  </a:lnTo>
                  <a:lnTo>
                    <a:pt x="4580971" y="7594599"/>
                  </a:lnTo>
                  <a:lnTo>
                    <a:pt x="4551248" y="7556499"/>
                  </a:lnTo>
                  <a:lnTo>
                    <a:pt x="4524955" y="7543799"/>
                  </a:lnTo>
                  <a:lnTo>
                    <a:pt x="4826618" y="7543799"/>
                  </a:lnTo>
                  <a:lnTo>
                    <a:pt x="4798677" y="7556499"/>
                  </a:lnTo>
                  <a:lnTo>
                    <a:pt x="4765018" y="7594599"/>
                  </a:lnTo>
                  <a:lnTo>
                    <a:pt x="4729452" y="7632699"/>
                  </a:lnTo>
                  <a:lnTo>
                    <a:pt x="4695792" y="7670799"/>
                  </a:lnTo>
                  <a:lnTo>
                    <a:pt x="4667847" y="7683499"/>
                  </a:lnTo>
                  <a:close/>
                </a:path>
                <a:path w="5636895" h="7721600">
                  <a:moveTo>
                    <a:pt x="4977454" y="7683499"/>
                  </a:moveTo>
                  <a:lnTo>
                    <a:pt x="4950335" y="7670799"/>
                  </a:lnTo>
                  <a:lnTo>
                    <a:pt x="4918644" y="7632699"/>
                  </a:lnTo>
                  <a:lnTo>
                    <a:pt x="4885428" y="7594599"/>
                  </a:lnTo>
                  <a:lnTo>
                    <a:pt x="4853737" y="7556499"/>
                  </a:lnTo>
                  <a:lnTo>
                    <a:pt x="4826618" y="7543799"/>
                  </a:lnTo>
                  <a:lnTo>
                    <a:pt x="5120346" y="7543799"/>
                  </a:lnTo>
                  <a:lnTo>
                    <a:pt x="5094052" y="7556499"/>
                  </a:lnTo>
                  <a:lnTo>
                    <a:pt x="5064330" y="7594599"/>
                  </a:lnTo>
                  <a:lnTo>
                    <a:pt x="5033465" y="7632699"/>
                  </a:lnTo>
                  <a:lnTo>
                    <a:pt x="5003744" y="7670799"/>
                  </a:lnTo>
                  <a:lnTo>
                    <a:pt x="4977454" y="7683499"/>
                  </a:lnTo>
                  <a:close/>
                </a:path>
                <a:path w="5636895" h="7721600">
                  <a:moveTo>
                    <a:pt x="5279117" y="7683499"/>
                  </a:moveTo>
                  <a:lnTo>
                    <a:pt x="5251173" y="7670799"/>
                  </a:lnTo>
                  <a:lnTo>
                    <a:pt x="5217514" y="7632699"/>
                  </a:lnTo>
                  <a:lnTo>
                    <a:pt x="5181950" y="7594599"/>
                  </a:lnTo>
                  <a:lnTo>
                    <a:pt x="5148290" y="7556499"/>
                  </a:lnTo>
                  <a:lnTo>
                    <a:pt x="5120346" y="7543799"/>
                  </a:lnTo>
                  <a:lnTo>
                    <a:pt x="5422010" y="7543799"/>
                  </a:lnTo>
                  <a:lnTo>
                    <a:pt x="5395717" y="7556499"/>
                  </a:lnTo>
                  <a:lnTo>
                    <a:pt x="5365996" y="7594599"/>
                  </a:lnTo>
                  <a:lnTo>
                    <a:pt x="5335132" y="7632699"/>
                  </a:lnTo>
                  <a:lnTo>
                    <a:pt x="5305410" y="7670799"/>
                  </a:lnTo>
                  <a:lnTo>
                    <a:pt x="5279117" y="7683499"/>
                  </a:lnTo>
                  <a:close/>
                </a:path>
                <a:path w="5636895" h="7721600">
                  <a:moveTo>
                    <a:pt x="5585664" y="7670799"/>
                  </a:moveTo>
                  <a:lnTo>
                    <a:pt x="5545452" y="7645399"/>
                  </a:lnTo>
                  <a:lnTo>
                    <a:pt x="5509111" y="7607299"/>
                  </a:lnTo>
                  <a:lnTo>
                    <a:pt x="5476512" y="7569199"/>
                  </a:lnTo>
                  <a:lnTo>
                    <a:pt x="5447522" y="7543799"/>
                  </a:lnTo>
                  <a:lnTo>
                    <a:pt x="5596275" y="7543799"/>
                  </a:lnTo>
                  <a:lnTo>
                    <a:pt x="5591929" y="7581899"/>
                  </a:lnTo>
                  <a:lnTo>
                    <a:pt x="5588127" y="7619999"/>
                  </a:lnTo>
                  <a:lnTo>
                    <a:pt x="5585664" y="7670799"/>
                  </a:lnTo>
                  <a:close/>
                </a:path>
                <a:path w="5636895" h="7721600">
                  <a:moveTo>
                    <a:pt x="500129" y="7721599"/>
                  </a:moveTo>
                  <a:lnTo>
                    <a:pt x="473836" y="7708899"/>
                  </a:lnTo>
                  <a:lnTo>
                    <a:pt x="444113" y="7683499"/>
                  </a:lnTo>
                  <a:lnTo>
                    <a:pt x="413248" y="7632699"/>
                  </a:lnTo>
                  <a:lnTo>
                    <a:pt x="383527" y="7607299"/>
                  </a:lnTo>
                  <a:lnTo>
                    <a:pt x="357237" y="7581899"/>
                  </a:lnTo>
                  <a:lnTo>
                    <a:pt x="658901" y="7581899"/>
                  </a:lnTo>
                  <a:lnTo>
                    <a:pt x="630957" y="7607299"/>
                  </a:lnTo>
                  <a:lnTo>
                    <a:pt x="597297" y="7632699"/>
                  </a:lnTo>
                  <a:lnTo>
                    <a:pt x="561733" y="7683499"/>
                  </a:lnTo>
                  <a:lnTo>
                    <a:pt x="528074" y="7708899"/>
                  </a:lnTo>
                  <a:lnTo>
                    <a:pt x="500129" y="7721599"/>
                  </a:lnTo>
                  <a:close/>
                </a:path>
                <a:path w="5636895" h="7721600">
                  <a:moveTo>
                    <a:pt x="793850" y="7721599"/>
                  </a:moveTo>
                  <a:lnTo>
                    <a:pt x="768385" y="7708899"/>
                  </a:lnTo>
                  <a:lnTo>
                    <a:pt x="740633" y="7683499"/>
                  </a:lnTo>
                  <a:lnTo>
                    <a:pt x="712118" y="7632699"/>
                  </a:lnTo>
                  <a:lnTo>
                    <a:pt x="684366" y="7607299"/>
                  </a:lnTo>
                  <a:lnTo>
                    <a:pt x="658901" y="7581899"/>
                  </a:lnTo>
                  <a:lnTo>
                    <a:pt x="952621" y="7581899"/>
                  </a:lnTo>
                  <a:lnTo>
                    <a:pt x="924680" y="7607299"/>
                  </a:lnTo>
                  <a:lnTo>
                    <a:pt x="891021" y="7632699"/>
                  </a:lnTo>
                  <a:lnTo>
                    <a:pt x="855455" y="7683499"/>
                  </a:lnTo>
                  <a:lnTo>
                    <a:pt x="821795" y="7708899"/>
                  </a:lnTo>
                  <a:lnTo>
                    <a:pt x="793850" y="7721599"/>
                  </a:lnTo>
                  <a:close/>
                </a:path>
                <a:path w="5636895" h="7721600">
                  <a:moveTo>
                    <a:pt x="1095513" y="7721599"/>
                  </a:moveTo>
                  <a:lnTo>
                    <a:pt x="1069223" y="7708899"/>
                  </a:lnTo>
                  <a:lnTo>
                    <a:pt x="1039503" y="7683499"/>
                  </a:lnTo>
                  <a:lnTo>
                    <a:pt x="1008637" y="7632699"/>
                  </a:lnTo>
                  <a:lnTo>
                    <a:pt x="978915" y="7607299"/>
                  </a:lnTo>
                  <a:lnTo>
                    <a:pt x="952621" y="7581899"/>
                  </a:lnTo>
                  <a:lnTo>
                    <a:pt x="1254285" y="7581899"/>
                  </a:lnTo>
                  <a:lnTo>
                    <a:pt x="1226343" y="7607299"/>
                  </a:lnTo>
                  <a:lnTo>
                    <a:pt x="1192685" y="7632699"/>
                  </a:lnTo>
                  <a:lnTo>
                    <a:pt x="1157119" y="7683499"/>
                  </a:lnTo>
                  <a:lnTo>
                    <a:pt x="1123458" y="7708899"/>
                  </a:lnTo>
                  <a:lnTo>
                    <a:pt x="1095513" y="7721599"/>
                  </a:lnTo>
                  <a:close/>
                </a:path>
                <a:path w="5636895" h="7721600">
                  <a:moveTo>
                    <a:pt x="1405120" y="7721599"/>
                  </a:moveTo>
                  <a:lnTo>
                    <a:pt x="1378001" y="7708899"/>
                  </a:lnTo>
                  <a:lnTo>
                    <a:pt x="1346310" y="7683499"/>
                  </a:lnTo>
                  <a:lnTo>
                    <a:pt x="1313095" y="7632699"/>
                  </a:lnTo>
                  <a:lnTo>
                    <a:pt x="1281404" y="7607299"/>
                  </a:lnTo>
                  <a:lnTo>
                    <a:pt x="1254285" y="7581899"/>
                  </a:lnTo>
                  <a:lnTo>
                    <a:pt x="1548013" y="7581899"/>
                  </a:lnTo>
                  <a:lnTo>
                    <a:pt x="1521720" y="7607299"/>
                  </a:lnTo>
                  <a:lnTo>
                    <a:pt x="1491999" y="7632699"/>
                  </a:lnTo>
                  <a:lnTo>
                    <a:pt x="1461135" y="7683499"/>
                  </a:lnTo>
                  <a:lnTo>
                    <a:pt x="1431413" y="7708899"/>
                  </a:lnTo>
                  <a:lnTo>
                    <a:pt x="1405120" y="7721599"/>
                  </a:lnTo>
                  <a:close/>
                </a:path>
                <a:path w="5636895" h="7721600">
                  <a:moveTo>
                    <a:pt x="1690905" y="7683499"/>
                  </a:moveTo>
                  <a:lnTo>
                    <a:pt x="1657414" y="7670799"/>
                  </a:lnTo>
                  <a:lnTo>
                    <a:pt x="1581504" y="7607299"/>
                  </a:lnTo>
                  <a:lnTo>
                    <a:pt x="1548013" y="7581899"/>
                  </a:lnTo>
                  <a:lnTo>
                    <a:pt x="1849676" y="7581899"/>
                  </a:lnTo>
                  <a:lnTo>
                    <a:pt x="1813704" y="7607299"/>
                  </a:lnTo>
                  <a:lnTo>
                    <a:pt x="1726877" y="7670799"/>
                  </a:lnTo>
                  <a:lnTo>
                    <a:pt x="1690905" y="7683499"/>
                  </a:lnTo>
                  <a:close/>
                </a:path>
                <a:path w="5636895" h="7721600">
                  <a:moveTo>
                    <a:pt x="2000504" y="7683499"/>
                  </a:moveTo>
                  <a:lnTo>
                    <a:pt x="1965776" y="7670799"/>
                  </a:lnTo>
                  <a:lnTo>
                    <a:pt x="1884408" y="7607299"/>
                  </a:lnTo>
                  <a:lnTo>
                    <a:pt x="1849676" y="7581899"/>
                  </a:lnTo>
                  <a:lnTo>
                    <a:pt x="2143404" y="7581899"/>
                  </a:lnTo>
                  <a:lnTo>
                    <a:pt x="2109912" y="7607299"/>
                  </a:lnTo>
                  <a:lnTo>
                    <a:pt x="2033997" y="7670799"/>
                  </a:lnTo>
                  <a:lnTo>
                    <a:pt x="2000504" y="7683499"/>
                  </a:lnTo>
                  <a:close/>
                </a:path>
                <a:path w="5636895" h="7721600">
                  <a:moveTo>
                    <a:pt x="2302176" y="7683499"/>
                  </a:moveTo>
                  <a:lnTo>
                    <a:pt x="2266202" y="7670799"/>
                  </a:lnTo>
                  <a:lnTo>
                    <a:pt x="2179373" y="7607299"/>
                  </a:lnTo>
                  <a:lnTo>
                    <a:pt x="2143404" y="7581899"/>
                  </a:lnTo>
                  <a:lnTo>
                    <a:pt x="2437124" y="7581899"/>
                  </a:lnTo>
                  <a:lnTo>
                    <a:pt x="2404876" y="7607299"/>
                  </a:lnTo>
                  <a:lnTo>
                    <a:pt x="2334423" y="7670799"/>
                  </a:lnTo>
                  <a:lnTo>
                    <a:pt x="2302176" y="7683499"/>
                  </a:lnTo>
                  <a:close/>
                </a:path>
                <a:path w="5636895" h="7721600">
                  <a:moveTo>
                    <a:pt x="2595896" y="7721599"/>
                  </a:moveTo>
                  <a:lnTo>
                    <a:pt x="2567954" y="7708899"/>
                  </a:lnTo>
                  <a:lnTo>
                    <a:pt x="2534295" y="7683499"/>
                  </a:lnTo>
                  <a:lnTo>
                    <a:pt x="2498730" y="7632699"/>
                  </a:lnTo>
                  <a:lnTo>
                    <a:pt x="2465069" y="7607299"/>
                  </a:lnTo>
                  <a:lnTo>
                    <a:pt x="2437124" y="7581899"/>
                  </a:lnTo>
                  <a:lnTo>
                    <a:pt x="2738788" y="7581899"/>
                  </a:lnTo>
                  <a:lnTo>
                    <a:pt x="2712498" y="7607299"/>
                  </a:lnTo>
                  <a:lnTo>
                    <a:pt x="2682777" y="7632699"/>
                  </a:lnTo>
                  <a:lnTo>
                    <a:pt x="2651912" y="7683499"/>
                  </a:lnTo>
                  <a:lnTo>
                    <a:pt x="2622189" y="7708899"/>
                  </a:lnTo>
                  <a:lnTo>
                    <a:pt x="2595896" y="7721599"/>
                  </a:lnTo>
                  <a:close/>
                </a:path>
                <a:path w="5636895" h="7721600">
                  <a:moveTo>
                    <a:pt x="2881680" y="7683499"/>
                  </a:moveTo>
                  <a:lnTo>
                    <a:pt x="2848192" y="7670799"/>
                  </a:lnTo>
                  <a:lnTo>
                    <a:pt x="2772280" y="7607299"/>
                  </a:lnTo>
                  <a:lnTo>
                    <a:pt x="2738788" y="7581899"/>
                  </a:lnTo>
                  <a:lnTo>
                    <a:pt x="2978471" y="7581899"/>
                  </a:lnTo>
                  <a:lnTo>
                    <a:pt x="2968563" y="7594599"/>
                  </a:lnTo>
                  <a:lnTo>
                    <a:pt x="2937697" y="7632699"/>
                  </a:lnTo>
                  <a:lnTo>
                    <a:pt x="2907974" y="7670799"/>
                  </a:lnTo>
                  <a:lnTo>
                    <a:pt x="2881680" y="7683499"/>
                  </a:lnTo>
                  <a:close/>
                </a:path>
                <a:path w="5636895" h="7721600">
                  <a:moveTo>
                    <a:pt x="3461192" y="7721599"/>
                  </a:moveTo>
                  <a:lnTo>
                    <a:pt x="3435727" y="7708899"/>
                  </a:lnTo>
                  <a:lnTo>
                    <a:pt x="3407975" y="7683499"/>
                  </a:lnTo>
                  <a:lnTo>
                    <a:pt x="3379460" y="7632699"/>
                  </a:lnTo>
                  <a:lnTo>
                    <a:pt x="3351708" y="7607299"/>
                  </a:lnTo>
                  <a:lnTo>
                    <a:pt x="3326243" y="7581899"/>
                  </a:lnTo>
                  <a:lnTo>
                    <a:pt x="3619964" y="7581899"/>
                  </a:lnTo>
                  <a:lnTo>
                    <a:pt x="3592022" y="7607299"/>
                  </a:lnTo>
                  <a:lnTo>
                    <a:pt x="3558363" y="7632699"/>
                  </a:lnTo>
                  <a:lnTo>
                    <a:pt x="3522798" y="7683499"/>
                  </a:lnTo>
                  <a:lnTo>
                    <a:pt x="3489137" y="7708899"/>
                  </a:lnTo>
                  <a:lnTo>
                    <a:pt x="3461192" y="7721599"/>
                  </a:lnTo>
                  <a:close/>
                </a:path>
                <a:path w="5636895" h="7721600">
                  <a:moveTo>
                    <a:pt x="3778735" y="7721599"/>
                  </a:moveTo>
                  <a:lnTo>
                    <a:pt x="3750791" y="7708899"/>
                  </a:lnTo>
                  <a:lnTo>
                    <a:pt x="3717131" y="7683499"/>
                  </a:lnTo>
                  <a:lnTo>
                    <a:pt x="3681567" y="7632699"/>
                  </a:lnTo>
                  <a:lnTo>
                    <a:pt x="3647908" y="7607299"/>
                  </a:lnTo>
                  <a:lnTo>
                    <a:pt x="3619964" y="7581899"/>
                  </a:lnTo>
                  <a:lnTo>
                    <a:pt x="3921627" y="7581899"/>
                  </a:lnTo>
                  <a:lnTo>
                    <a:pt x="3895337" y="7607299"/>
                  </a:lnTo>
                  <a:lnTo>
                    <a:pt x="3865616" y="7632699"/>
                  </a:lnTo>
                  <a:lnTo>
                    <a:pt x="3834751" y="7683499"/>
                  </a:lnTo>
                  <a:lnTo>
                    <a:pt x="3805029" y="7708899"/>
                  </a:lnTo>
                  <a:lnTo>
                    <a:pt x="3778735" y="7721599"/>
                  </a:lnTo>
                  <a:close/>
                </a:path>
                <a:path w="5636895" h="7721600">
                  <a:moveTo>
                    <a:pt x="4072463" y="7721599"/>
                  </a:moveTo>
                  <a:lnTo>
                    <a:pt x="4045344" y="7708899"/>
                  </a:lnTo>
                  <a:lnTo>
                    <a:pt x="4013653" y="7683499"/>
                  </a:lnTo>
                  <a:lnTo>
                    <a:pt x="3980437" y="7632699"/>
                  </a:lnTo>
                  <a:lnTo>
                    <a:pt x="3948746" y="7607299"/>
                  </a:lnTo>
                  <a:lnTo>
                    <a:pt x="3921627" y="7581899"/>
                  </a:lnTo>
                  <a:lnTo>
                    <a:pt x="4223291" y="7581899"/>
                  </a:lnTo>
                  <a:lnTo>
                    <a:pt x="4196176" y="7607299"/>
                  </a:lnTo>
                  <a:lnTo>
                    <a:pt x="4164487" y="7632699"/>
                  </a:lnTo>
                  <a:lnTo>
                    <a:pt x="4131272" y="7683499"/>
                  </a:lnTo>
                  <a:lnTo>
                    <a:pt x="4099582" y="7708899"/>
                  </a:lnTo>
                  <a:lnTo>
                    <a:pt x="4072463" y="7721599"/>
                  </a:lnTo>
                  <a:close/>
                </a:path>
                <a:path w="5636895" h="7721600">
                  <a:moveTo>
                    <a:pt x="4374126" y="7721599"/>
                  </a:moveTo>
                  <a:lnTo>
                    <a:pt x="4347007" y="7708899"/>
                  </a:lnTo>
                  <a:lnTo>
                    <a:pt x="4315316" y="7683499"/>
                  </a:lnTo>
                  <a:lnTo>
                    <a:pt x="4282101" y="7632699"/>
                  </a:lnTo>
                  <a:lnTo>
                    <a:pt x="4250410" y="7607299"/>
                  </a:lnTo>
                  <a:lnTo>
                    <a:pt x="4223291" y="7581899"/>
                  </a:lnTo>
                  <a:lnTo>
                    <a:pt x="4477032" y="7581899"/>
                  </a:lnTo>
                  <a:lnTo>
                    <a:pt x="4422049" y="7683499"/>
                  </a:lnTo>
                  <a:lnTo>
                    <a:pt x="4396323" y="7708899"/>
                  </a:lnTo>
                  <a:lnTo>
                    <a:pt x="4374126" y="7721599"/>
                  </a:lnTo>
                  <a:close/>
                </a:path>
                <a:path w="5636895" h="7721600">
                  <a:moveTo>
                    <a:pt x="62652" y="7594599"/>
                  </a:moveTo>
                  <a:lnTo>
                    <a:pt x="29782" y="7594599"/>
                  </a:lnTo>
                  <a:lnTo>
                    <a:pt x="28424" y="7584218"/>
                  </a:lnTo>
                  <a:lnTo>
                    <a:pt x="62652" y="7594599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9701" y="237490"/>
              <a:ext cx="6086498" cy="84358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 rot="17700000">
            <a:off x="423367" y="841177"/>
            <a:ext cx="272818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200" dirty="0">
                <a:solidFill>
                  <a:srgbClr val="00ADEF"/>
                </a:solidFill>
                <a:latin typeface="Trebuchet MS"/>
                <a:cs typeface="Trebuchet MS"/>
              </a:rPr>
              <a:t>G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 rot="18600000">
            <a:off x="525652" y="708882"/>
            <a:ext cx="227755" cy="214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9"/>
              </a:lnSpc>
            </a:pPr>
            <a:r>
              <a:rPr sz="1650" spc="-5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 rot="19380000">
            <a:off x="606530" y="619000"/>
            <a:ext cx="251999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114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 rot="20340000">
            <a:off x="750453" y="527006"/>
            <a:ext cx="2823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25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 rot="21360000">
            <a:off x="957092" y="480291"/>
            <a:ext cx="281347" cy="219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5"/>
              </a:lnSpc>
            </a:pPr>
            <a:r>
              <a:rPr sz="1700" spc="-30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 rot="600000">
            <a:off x="1151155" y="490674"/>
            <a:ext cx="254185" cy="218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0"/>
              </a:lnSpc>
            </a:pPr>
            <a:r>
              <a:rPr sz="1700" spc="105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 rot="1200000">
            <a:off x="1279322" y="524500"/>
            <a:ext cx="2317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8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 rot="2220000">
            <a:off x="1434115" y="618442"/>
            <a:ext cx="255306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-55" dirty="0">
                <a:solidFill>
                  <a:srgbClr val="00ADEF"/>
                </a:solidFill>
                <a:latin typeface="Trebuchet MS"/>
                <a:cs typeface="Trebuchet MS"/>
              </a:rPr>
              <a:t>H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 rot="3240000">
            <a:off x="1552077" y="740289"/>
            <a:ext cx="250808" cy="213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5"/>
              </a:lnSpc>
            </a:pPr>
            <a:r>
              <a:rPr sz="1650" spc="125" dirty="0">
                <a:solidFill>
                  <a:srgbClr val="00ADEF"/>
                </a:solidFill>
                <a:latin typeface="Trebuchet MS"/>
                <a:cs typeface="Trebuchet MS"/>
              </a:rPr>
              <a:t>e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 rot="3900000">
            <a:off x="1623963" y="838257"/>
            <a:ext cx="217990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-145" dirty="0">
                <a:solidFill>
                  <a:srgbClr val="00ADEF"/>
                </a:solidFill>
                <a:latin typeface="Trebuchet MS"/>
                <a:cs typeface="Trebuchet MS"/>
              </a:rPr>
              <a:t>l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 rot="4740000">
            <a:off x="1642906" y="946569"/>
            <a:ext cx="247318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650" spc="75" dirty="0">
                <a:solidFill>
                  <a:srgbClr val="00ADEF"/>
                </a:solidFill>
                <a:latin typeface="Trebuchet MS"/>
                <a:cs typeface="Trebuchet MS"/>
              </a:rPr>
              <a:t>p</a:t>
            </a:r>
            <a:endParaRPr sz="165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034075" y="299387"/>
            <a:ext cx="1384300" cy="1216660"/>
            <a:chOff x="5034075" y="299387"/>
            <a:chExt cx="1384300" cy="1216660"/>
          </a:xfrm>
        </p:grpSpPr>
        <p:sp>
          <p:nvSpPr>
            <p:cNvPr id="18" name="object 18"/>
            <p:cNvSpPr/>
            <p:nvPr/>
          </p:nvSpPr>
          <p:spPr>
            <a:xfrm>
              <a:off x="5636422" y="299387"/>
              <a:ext cx="84807" cy="7207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034075" y="306506"/>
              <a:ext cx="1383725" cy="12090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1210310" y="1937296"/>
          <a:ext cx="2195830" cy="782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9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4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9290">
                <a:tc>
                  <a:txBody>
                    <a:bodyPr/>
                    <a:lstStyle/>
                    <a:p>
                      <a:pPr marL="31750">
                        <a:lnSpc>
                          <a:spcPts val="1895"/>
                        </a:lnSpc>
                        <a:spcBef>
                          <a:spcPts val="125"/>
                        </a:spcBef>
                      </a:pPr>
                      <a:r>
                        <a:rPr sz="1600" spc="25" dirty="0">
                          <a:latin typeface="Trebuchet MS"/>
                          <a:cs typeface="Trebuchet MS"/>
                        </a:rPr>
                        <a:t>am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/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895"/>
                        </a:lnSpc>
                        <a:spcBef>
                          <a:spcPts val="12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+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95"/>
                        </a:lnSpc>
                        <a:spcBef>
                          <a:spcPts val="125"/>
                        </a:spcBef>
                      </a:pPr>
                      <a:r>
                        <a:rPr sz="1600" spc="-55" dirty="0">
                          <a:latin typeface="Trebuchet MS"/>
                          <a:cs typeface="Trebuchet MS"/>
                        </a:rPr>
                        <a:t>present</a:t>
                      </a:r>
                      <a:r>
                        <a:rPr sz="1600" spc="-1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85" dirty="0">
                          <a:latin typeface="Trebuchet MS"/>
                          <a:cs typeface="Trebuchet MS"/>
                        </a:rPr>
                        <a:t>participle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31750">
                        <a:lnSpc>
                          <a:spcPts val="1820"/>
                        </a:lnSpc>
                      </a:pPr>
                      <a:r>
                        <a:rPr sz="1600" spc="-35" dirty="0">
                          <a:latin typeface="Trebuchet MS"/>
                          <a:cs typeface="Trebuchet MS"/>
                        </a:rPr>
                        <a:t>is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820"/>
                        </a:lnSpc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+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20"/>
                        </a:lnSpc>
                      </a:pPr>
                      <a:r>
                        <a:rPr sz="1600" spc="-55" dirty="0">
                          <a:latin typeface="Trebuchet MS"/>
                          <a:cs typeface="Trebuchet MS"/>
                        </a:rPr>
                        <a:t>present</a:t>
                      </a:r>
                      <a:r>
                        <a:rPr sz="1600" spc="-1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85" dirty="0">
                          <a:latin typeface="Trebuchet MS"/>
                          <a:cs typeface="Trebuchet MS"/>
                        </a:rPr>
                        <a:t>participle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290">
                <a:tc>
                  <a:txBody>
                    <a:bodyPr/>
                    <a:lstStyle/>
                    <a:p>
                      <a:pPr marL="31750">
                        <a:lnSpc>
                          <a:spcPts val="1845"/>
                        </a:lnSpc>
                      </a:pPr>
                      <a:r>
                        <a:rPr sz="1600" spc="-40" dirty="0">
                          <a:latin typeface="Trebuchet MS"/>
                          <a:cs typeface="Trebuchet MS"/>
                        </a:rPr>
                        <a:t>are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1845"/>
                        </a:lnSpc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+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45"/>
                        </a:lnSpc>
                      </a:pPr>
                      <a:r>
                        <a:rPr sz="1600" spc="-55" dirty="0">
                          <a:latin typeface="Trebuchet MS"/>
                          <a:cs typeface="Trebuchet MS"/>
                        </a:rPr>
                        <a:t>present</a:t>
                      </a:r>
                      <a:r>
                        <a:rPr sz="1600" spc="-1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85" dirty="0">
                          <a:latin typeface="Trebuchet MS"/>
                          <a:cs typeface="Trebuchet MS"/>
                        </a:rPr>
                        <a:t>participle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" name="object 21"/>
          <p:cNvSpPr txBox="1"/>
          <p:nvPr/>
        </p:nvSpPr>
        <p:spPr>
          <a:xfrm>
            <a:off x="887094" y="2856826"/>
            <a:ext cx="5045075" cy="538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40"/>
              </a:lnSpc>
              <a:spcBef>
                <a:spcPts val="100"/>
              </a:spcBef>
            </a:pPr>
            <a:r>
              <a:rPr sz="1800" dirty="0">
                <a:latin typeface="Webdings"/>
                <a:cs typeface="Webdings"/>
              </a:rPr>
              <a:t>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b="1" spc="-80" dirty="0">
                <a:latin typeface="Trebuchet MS"/>
                <a:cs typeface="Trebuchet MS"/>
              </a:rPr>
              <a:t>present participle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75" dirty="0">
                <a:latin typeface="Trebuchet MS"/>
                <a:cs typeface="Trebuchet MS"/>
              </a:rPr>
              <a:t>form </a:t>
            </a:r>
            <a:r>
              <a:rPr sz="1600" spc="-90" dirty="0">
                <a:latin typeface="Trebuchet MS"/>
                <a:cs typeface="Trebuchet MS"/>
              </a:rPr>
              <a:t>of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70" dirty="0">
                <a:latin typeface="Trebuchet MS"/>
                <a:cs typeface="Trebuchet MS"/>
              </a:rPr>
              <a:t>verb </a:t>
            </a:r>
            <a:r>
              <a:rPr sz="1600" spc="-20" dirty="0">
                <a:latin typeface="Trebuchet MS"/>
                <a:cs typeface="Trebuchet MS"/>
              </a:rPr>
              <a:t>ending</a:t>
            </a:r>
            <a:r>
              <a:rPr sz="1600" spc="-215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with</a:t>
            </a:r>
            <a:endParaRPr sz="1600">
              <a:latin typeface="Trebuchet MS"/>
              <a:cs typeface="Trebuchet MS"/>
            </a:endParaRPr>
          </a:p>
          <a:p>
            <a:pPr marL="354965">
              <a:lnSpc>
                <a:spcPts val="1900"/>
              </a:lnSpc>
            </a:pPr>
            <a:r>
              <a:rPr sz="1600" spc="-60" dirty="0">
                <a:latin typeface="Trebuchet MS"/>
                <a:cs typeface="Trebuchet MS"/>
              </a:rPr>
              <a:t>-</a:t>
            </a:r>
            <a:r>
              <a:rPr sz="1600" b="1" spc="-60" dirty="0">
                <a:latin typeface="Trebuchet MS"/>
                <a:cs typeface="Trebuchet MS"/>
              </a:rPr>
              <a:t>ing</a:t>
            </a:r>
            <a:r>
              <a:rPr sz="1600" spc="-60" dirty="0">
                <a:latin typeface="Trebuchet MS"/>
                <a:cs typeface="Trebuchet MS"/>
              </a:rPr>
              <a:t>. </a:t>
            </a:r>
            <a:r>
              <a:rPr sz="1600" spc="-105" dirty="0">
                <a:latin typeface="Trebuchet MS"/>
                <a:cs typeface="Trebuchet MS"/>
              </a:rPr>
              <a:t>For</a:t>
            </a:r>
            <a:r>
              <a:rPr sz="1600" spc="-114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example:</a:t>
            </a:r>
            <a:endParaRPr sz="1600">
              <a:latin typeface="Trebuchet MS"/>
              <a:cs typeface="Trebuchet MS"/>
            </a:endParaRPr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1210297" y="3438436"/>
          <a:ext cx="2642234" cy="5386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1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3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05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9290">
                <a:tc>
                  <a:txBody>
                    <a:bodyPr/>
                    <a:lstStyle/>
                    <a:p>
                      <a:pPr marL="31750">
                        <a:lnSpc>
                          <a:spcPts val="1895"/>
                        </a:lnSpc>
                        <a:spcBef>
                          <a:spcPts val="125"/>
                        </a:spcBef>
                      </a:pPr>
                      <a:r>
                        <a:rPr sz="1600" spc="10" dirty="0">
                          <a:latin typeface="Trebuchet MS"/>
                          <a:cs typeface="Trebuchet MS"/>
                        </a:rPr>
                        <a:t>show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/>
                </a:tc>
                <a:tc>
                  <a:txBody>
                    <a:bodyPr/>
                    <a:lstStyle/>
                    <a:p>
                      <a:pPr marR="24765" algn="ctr">
                        <a:lnSpc>
                          <a:spcPts val="1895"/>
                        </a:lnSpc>
                        <a:spcBef>
                          <a:spcPts val="12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+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/>
                </a:tc>
                <a:tc>
                  <a:txBody>
                    <a:bodyPr/>
                    <a:lstStyle/>
                    <a:p>
                      <a:pPr marR="18415" algn="ctr">
                        <a:lnSpc>
                          <a:spcPts val="1895"/>
                        </a:lnSpc>
                        <a:spcBef>
                          <a:spcPts val="125"/>
                        </a:spcBef>
                      </a:pPr>
                      <a:r>
                        <a:rPr sz="1600" spc="-20" dirty="0">
                          <a:latin typeface="Trebuchet MS"/>
                          <a:cs typeface="Trebuchet MS"/>
                        </a:rPr>
                        <a:t>ing</a:t>
                      </a:r>
                      <a:r>
                        <a:rPr sz="1600" spc="3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120" dirty="0">
                          <a:latin typeface="Trebuchet MS"/>
                          <a:cs typeface="Trebuchet MS"/>
                        </a:rPr>
                        <a:t>=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/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ts val="1895"/>
                        </a:lnSpc>
                        <a:spcBef>
                          <a:spcPts val="125"/>
                        </a:spcBef>
                      </a:pPr>
                      <a:r>
                        <a:rPr sz="1600" spc="-5" dirty="0">
                          <a:latin typeface="Trebuchet MS"/>
                          <a:cs typeface="Trebuchet MS"/>
                        </a:rPr>
                        <a:t>showing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316">
                <a:tc>
                  <a:txBody>
                    <a:bodyPr/>
                    <a:lstStyle/>
                    <a:p>
                      <a:pPr marL="31750">
                        <a:lnSpc>
                          <a:spcPts val="1845"/>
                        </a:lnSpc>
                      </a:pPr>
                      <a:r>
                        <a:rPr sz="1600" spc="-30" dirty="0">
                          <a:latin typeface="Trebuchet MS"/>
                          <a:cs typeface="Trebuchet MS"/>
                        </a:rPr>
                        <a:t>come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765" algn="ctr">
                        <a:lnSpc>
                          <a:spcPts val="1845"/>
                        </a:lnSpc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+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8415" algn="ctr">
                        <a:lnSpc>
                          <a:spcPts val="1845"/>
                        </a:lnSpc>
                      </a:pPr>
                      <a:r>
                        <a:rPr sz="1600" spc="-20" dirty="0">
                          <a:latin typeface="Trebuchet MS"/>
                          <a:cs typeface="Trebuchet MS"/>
                        </a:rPr>
                        <a:t>ing</a:t>
                      </a:r>
                      <a:r>
                        <a:rPr sz="1600" spc="3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120" dirty="0">
                          <a:latin typeface="Trebuchet MS"/>
                          <a:cs typeface="Trebuchet MS"/>
                        </a:rPr>
                        <a:t>=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ts val="1845"/>
                        </a:lnSpc>
                      </a:pPr>
                      <a:r>
                        <a:rPr sz="1600" spc="-25" dirty="0">
                          <a:latin typeface="Trebuchet MS"/>
                          <a:cs typeface="Trebuchet MS"/>
                        </a:rPr>
                        <a:t>coming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" name="object 23"/>
          <p:cNvSpPr txBox="1"/>
          <p:nvPr/>
        </p:nvSpPr>
        <p:spPr>
          <a:xfrm>
            <a:off x="887094" y="4114126"/>
            <a:ext cx="4983480" cy="53848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354965" marR="5080" indent="-342265">
              <a:lnSpc>
                <a:spcPts val="1920"/>
              </a:lnSpc>
              <a:spcBef>
                <a:spcPts val="360"/>
              </a:spcBef>
            </a:pPr>
            <a:r>
              <a:rPr sz="1800" dirty="0">
                <a:latin typeface="Webdings"/>
                <a:cs typeface="Webdings"/>
              </a:rPr>
              <a:t>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You </a:t>
            </a:r>
            <a:r>
              <a:rPr sz="1600" spc="-30" dirty="0">
                <a:latin typeface="Trebuchet MS"/>
                <a:cs typeface="Trebuchet MS"/>
              </a:rPr>
              <a:t>have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35" dirty="0">
                <a:latin typeface="Trebuchet MS"/>
                <a:cs typeface="Trebuchet MS"/>
              </a:rPr>
              <a:t>double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65" dirty="0">
                <a:latin typeface="Trebuchet MS"/>
                <a:cs typeface="Trebuchet MS"/>
              </a:rPr>
              <a:t>last </a:t>
            </a:r>
            <a:r>
              <a:rPr sz="1600" spc="-135" dirty="0">
                <a:latin typeface="Trebuchet MS"/>
                <a:cs typeface="Trebuchet MS"/>
              </a:rPr>
              <a:t>letter </a:t>
            </a:r>
            <a:r>
              <a:rPr sz="1600" spc="-90" dirty="0">
                <a:latin typeface="Trebuchet MS"/>
                <a:cs typeface="Trebuchet MS"/>
              </a:rPr>
              <a:t>of </a:t>
            </a:r>
            <a:r>
              <a:rPr sz="1600" spc="5" dirty="0">
                <a:latin typeface="Trebuchet MS"/>
                <a:cs typeface="Trebuchet MS"/>
              </a:rPr>
              <a:t>some </a:t>
            </a:r>
            <a:r>
              <a:rPr sz="1600" spc="-40" dirty="0">
                <a:latin typeface="Trebuchet MS"/>
                <a:cs typeface="Trebuchet MS"/>
              </a:rPr>
              <a:t>verbs</a:t>
            </a:r>
            <a:r>
              <a:rPr sz="1600" spc="-200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before 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15" dirty="0">
                <a:latin typeface="Trebuchet MS"/>
                <a:cs typeface="Trebuchet MS"/>
              </a:rPr>
              <a:t>add </a:t>
            </a:r>
            <a:r>
              <a:rPr sz="1600" spc="-55" dirty="0">
                <a:latin typeface="Trebuchet MS"/>
                <a:cs typeface="Trebuchet MS"/>
              </a:rPr>
              <a:t>-</a:t>
            </a:r>
            <a:r>
              <a:rPr sz="1600" b="1" spc="-55" dirty="0">
                <a:latin typeface="Trebuchet MS"/>
                <a:cs typeface="Trebuchet MS"/>
              </a:rPr>
              <a:t>ing</a:t>
            </a:r>
            <a:r>
              <a:rPr sz="1600" spc="-55" dirty="0">
                <a:latin typeface="Trebuchet MS"/>
                <a:cs typeface="Trebuchet MS"/>
              </a:rPr>
              <a:t>. </a:t>
            </a:r>
            <a:r>
              <a:rPr sz="1600" spc="-105" dirty="0">
                <a:latin typeface="Trebuchet MS"/>
                <a:cs typeface="Trebuchet MS"/>
              </a:rPr>
              <a:t>For</a:t>
            </a:r>
            <a:r>
              <a:rPr sz="1600" spc="-250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example:</a:t>
            </a:r>
            <a:endParaRPr sz="1600">
              <a:latin typeface="Trebuchet MS"/>
              <a:cs typeface="Trebuchet MS"/>
            </a:endParaRPr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1210271" y="4692306"/>
          <a:ext cx="4464684" cy="7862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6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5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92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17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1221">
                <a:tc>
                  <a:txBody>
                    <a:bodyPr/>
                    <a:lstStyle/>
                    <a:p>
                      <a:pPr marL="31750">
                        <a:lnSpc>
                          <a:spcPts val="1885"/>
                        </a:lnSpc>
                        <a:spcBef>
                          <a:spcPts val="150"/>
                        </a:spcBef>
                        <a:tabLst>
                          <a:tab pos="444500" algn="l"/>
                        </a:tabLst>
                      </a:pPr>
                      <a:r>
                        <a:rPr sz="1600" spc="-60" dirty="0">
                          <a:latin typeface="Trebuchet MS"/>
                          <a:cs typeface="Trebuchet MS"/>
                        </a:rPr>
                        <a:t>get	</a:t>
                      </a:r>
                      <a:r>
                        <a:rPr sz="1600" spc="120" dirty="0">
                          <a:latin typeface="Trebuchet MS"/>
                          <a:cs typeface="Trebuchet MS"/>
                        </a:rPr>
                        <a:t>+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/>
                </a:tc>
                <a:tc>
                  <a:txBody>
                    <a:bodyPr/>
                    <a:lstStyle/>
                    <a:p>
                      <a:pPr marR="49530" algn="r">
                        <a:lnSpc>
                          <a:spcPts val="1885"/>
                        </a:lnSpc>
                        <a:spcBef>
                          <a:spcPts val="15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ing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/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1885"/>
                        </a:lnSpc>
                        <a:spcBef>
                          <a:spcPts val="150"/>
                        </a:spcBef>
                      </a:pPr>
                      <a:r>
                        <a:rPr sz="1600" spc="120" dirty="0">
                          <a:latin typeface="Trebuchet MS"/>
                          <a:cs typeface="Trebuchet MS"/>
                        </a:rPr>
                        <a:t>=</a:t>
                      </a:r>
                      <a:r>
                        <a:rPr sz="1600" spc="3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50" dirty="0">
                          <a:latin typeface="Trebuchet MS"/>
                          <a:cs typeface="Trebuchet MS"/>
                        </a:rPr>
                        <a:t>ge</a:t>
                      </a:r>
                      <a:r>
                        <a:rPr sz="1600" b="1" spc="-50" dirty="0">
                          <a:latin typeface="Trebuchet MS"/>
                          <a:cs typeface="Trebuchet MS"/>
                        </a:rPr>
                        <a:t>tt</a:t>
                      </a:r>
                      <a:r>
                        <a:rPr sz="1600" spc="-50" dirty="0">
                          <a:latin typeface="Trebuchet MS"/>
                          <a:cs typeface="Trebuchet MS"/>
                        </a:rPr>
                        <a:t>ing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/>
                </a:tc>
                <a:tc>
                  <a:txBody>
                    <a:bodyPr/>
                    <a:lstStyle/>
                    <a:p>
                      <a:pPr marR="49530" algn="r">
                        <a:lnSpc>
                          <a:spcPts val="1885"/>
                        </a:lnSpc>
                        <a:spcBef>
                          <a:spcPts val="150"/>
                        </a:spcBef>
                        <a:tabLst>
                          <a:tab pos="450215" algn="l"/>
                        </a:tabLst>
                      </a:pPr>
                      <a:r>
                        <a:rPr sz="1600" spc="-40" dirty="0">
                          <a:latin typeface="Trebuchet MS"/>
                          <a:cs typeface="Trebuchet MS"/>
                        </a:rPr>
                        <a:t>rob	</a:t>
                      </a:r>
                      <a:r>
                        <a:rPr sz="1600" spc="120" dirty="0">
                          <a:latin typeface="Trebuchet MS"/>
                          <a:cs typeface="Trebuchet MS"/>
                        </a:rPr>
                        <a:t>+ </a:t>
                      </a:r>
                      <a:r>
                        <a:rPr sz="1600" spc="-20" dirty="0">
                          <a:latin typeface="Trebuchet MS"/>
                          <a:cs typeface="Trebuchet MS"/>
                        </a:rPr>
                        <a:t>ing</a:t>
                      </a:r>
                      <a:r>
                        <a:rPr sz="1600" spc="-1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120" dirty="0">
                          <a:latin typeface="Trebuchet MS"/>
                          <a:cs typeface="Trebuchet MS"/>
                        </a:rPr>
                        <a:t>=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/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ts val="1885"/>
                        </a:lnSpc>
                        <a:spcBef>
                          <a:spcPts val="150"/>
                        </a:spcBef>
                      </a:pPr>
                      <a:r>
                        <a:rPr sz="1600" spc="-30" dirty="0">
                          <a:latin typeface="Trebuchet MS"/>
                          <a:cs typeface="Trebuchet MS"/>
                        </a:rPr>
                        <a:t>ro</a:t>
                      </a:r>
                      <a:r>
                        <a:rPr sz="1600" b="1" spc="-30" dirty="0">
                          <a:latin typeface="Trebuchet MS"/>
                          <a:cs typeface="Trebuchet MS"/>
                        </a:rPr>
                        <a:t>bb</a:t>
                      </a:r>
                      <a:r>
                        <a:rPr sz="1600" spc="-30" dirty="0">
                          <a:latin typeface="Trebuchet MS"/>
                          <a:cs typeface="Trebuchet MS"/>
                        </a:rPr>
                        <a:t>ing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39">
                <a:tc>
                  <a:txBody>
                    <a:bodyPr/>
                    <a:lstStyle/>
                    <a:p>
                      <a:pPr marL="31750">
                        <a:lnSpc>
                          <a:spcPts val="1820"/>
                        </a:lnSpc>
                      </a:pPr>
                      <a:r>
                        <a:rPr sz="1600" spc="-5" dirty="0">
                          <a:latin typeface="Trebuchet MS"/>
                          <a:cs typeface="Trebuchet MS"/>
                        </a:rPr>
                        <a:t>nod</a:t>
                      </a:r>
                      <a:r>
                        <a:rPr sz="1600" spc="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120" dirty="0">
                          <a:latin typeface="Trebuchet MS"/>
                          <a:cs typeface="Trebuchet MS"/>
                        </a:rPr>
                        <a:t>+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9530" algn="r">
                        <a:lnSpc>
                          <a:spcPts val="1820"/>
                        </a:lnSpc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ing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1820"/>
                        </a:lnSpc>
                      </a:pPr>
                      <a:r>
                        <a:rPr sz="1600" spc="120" dirty="0">
                          <a:latin typeface="Trebuchet MS"/>
                          <a:cs typeface="Trebuchet MS"/>
                        </a:rPr>
                        <a:t>=</a:t>
                      </a:r>
                      <a:r>
                        <a:rPr sz="1600" spc="3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15" dirty="0">
                          <a:latin typeface="Trebuchet MS"/>
                          <a:cs typeface="Trebuchet MS"/>
                        </a:rPr>
                        <a:t>no</a:t>
                      </a:r>
                      <a:r>
                        <a:rPr sz="1600" b="1" spc="-15" dirty="0">
                          <a:latin typeface="Trebuchet MS"/>
                          <a:cs typeface="Trebuchet MS"/>
                        </a:rPr>
                        <a:t>dd</a:t>
                      </a:r>
                      <a:r>
                        <a:rPr sz="1600" spc="-15" dirty="0">
                          <a:latin typeface="Trebuchet MS"/>
                          <a:cs typeface="Trebuchet MS"/>
                        </a:rPr>
                        <a:t>ing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9530" algn="r">
                        <a:lnSpc>
                          <a:spcPts val="1820"/>
                        </a:lnSpc>
                        <a:tabLst>
                          <a:tab pos="1040130" algn="l"/>
                        </a:tabLst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stop</a:t>
                      </a:r>
                      <a:r>
                        <a:rPr sz="1600" spc="1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dirty="0">
                          <a:latin typeface="Trebuchet MS"/>
                          <a:cs typeface="Trebuchet MS"/>
                        </a:rPr>
                        <a:t>+</a:t>
                      </a:r>
                      <a:r>
                        <a:rPr sz="1600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dirty="0">
                          <a:latin typeface="Trebuchet MS"/>
                          <a:cs typeface="Trebuchet MS"/>
                        </a:rPr>
                        <a:t>ing	=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ts val="1820"/>
                        </a:lnSpc>
                      </a:pPr>
                      <a:r>
                        <a:rPr sz="1600" spc="-35" dirty="0">
                          <a:latin typeface="Trebuchet MS"/>
                          <a:cs typeface="Trebuchet MS"/>
                        </a:rPr>
                        <a:t>sto</a:t>
                      </a:r>
                      <a:r>
                        <a:rPr sz="1600" b="1" spc="-35" dirty="0">
                          <a:latin typeface="Trebuchet MS"/>
                          <a:cs typeface="Trebuchet MS"/>
                        </a:rPr>
                        <a:t>pp</a:t>
                      </a:r>
                      <a:r>
                        <a:rPr sz="1600" spc="-35" dirty="0">
                          <a:latin typeface="Trebuchet MS"/>
                          <a:cs typeface="Trebuchet MS"/>
                        </a:rPr>
                        <a:t>ing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21">
                <a:tc>
                  <a:txBody>
                    <a:bodyPr/>
                    <a:lstStyle/>
                    <a:p>
                      <a:pPr marL="31750">
                        <a:lnSpc>
                          <a:spcPts val="1855"/>
                        </a:lnSpc>
                        <a:tabLst>
                          <a:tab pos="444500" algn="l"/>
                        </a:tabLst>
                      </a:pPr>
                      <a:r>
                        <a:rPr sz="1600" spc="-60" dirty="0">
                          <a:latin typeface="Trebuchet MS"/>
                          <a:cs typeface="Trebuchet MS"/>
                        </a:rPr>
                        <a:t>jog	</a:t>
                      </a:r>
                      <a:r>
                        <a:rPr sz="1600" spc="120" dirty="0">
                          <a:latin typeface="Trebuchet MS"/>
                          <a:cs typeface="Trebuchet MS"/>
                        </a:rPr>
                        <a:t>+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9530" algn="r">
                        <a:lnSpc>
                          <a:spcPts val="1855"/>
                        </a:lnSpc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ing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1855"/>
                        </a:lnSpc>
                      </a:pPr>
                      <a:r>
                        <a:rPr sz="1600" spc="120" dirty="0">
                          <a:latin typeface="Trebuchet MS"/>
                          <a:cs typeface="Trebuchet MS"/>
                        </a:rPr>
                        <a:t>=</a:t>
                      </a:r>
                      <a:r>
                        <a:rPr sz="1600" spc="3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15" dirty="0">
                          <a:latin typeface="Trebuchet MS"/>
                          <a:cs typeface="Trebuchet MS"/>
                        </a:rPr>
                        <a:t>jo</a:t>
                      </a:r>
                      <a:r>
                        <a:rPr sz="1600" b="1" spc="-15" dirty="0">
                          <a:latin typeface="Trebuchet MS"/>
                          <a:cs typeface="Trebuchet MS"/>
                        </a:rPr>
                        <a:t>gg</a:t>
                      </a:r>
                      <a:r>
                        <a:rPr sz="1600" spc="-15" dirty="0">
                          <a:latin typeface="Trebuchet MS"/>
                          <a:cs typeface="Trebuchet MS"/>
                        </a:rPr>
                        <a:t>ing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0165" algn="r">
                        <a:lnSpc>
                          <a:spcPts val="1855"/>
                        </a:lnSpc>
                      </a:pPr>
                      <a:r>
                        <a:rPr sz="1600" spc="-20" dirty="0">
                          <a:latin typeface="Trebuchet MS"/>
                          <a:cs typeface="Trebuchet MS"/>
                        </a:rPr>
                        <a:t>swim </a:t>
                      </a:r>
                      <a:r>
                        <a:rPr sz="1600" spc="120" dirty="0">
                          <a:latin typeface="Trebuchet MS"/>
                          <a:cs typeface="Trebuchet MS"/>
                        </a:rPr>
                        <a:t>+ </a:t>
                      </a:r>
                      <a:r>
                        <a:rPr sz="1600" spc="-20" dirty="0">
                          <a:latin typeface="Trebuchet MS"/>
                          <a:cs typeface="Trebuchet MS"/>
                        </a:rPr>
                        <a:t>ing</a:t>
                      </a:r>
                      <a:r>
                        <a:rPr sz="1600" spc="-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120" dirty="0">
                          <a:latin typeface="Trebuchet MS"/>
                          <a:cs typeface="Trebuchet MS"/>
                        </a:rPr>
                        <a:t>=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1855"/>
                        </a:lnSpc>
                      </a:pPr>
                      <a:r>
                        <a:rPr sz="1600" spc="-20" dirty="0">
                          <a:latin typeface="Trebuchet MS"/>
                          <a:cs typeface="Trebuchet MS"/>
                        </a:rPr>
                        <a:t>swi</a:t>
                      </a:r>
                      <a:r>
                        <a:rPr sz="1600" b="1" spc="-20" dirty="0">
                          <a:latin typeface="Trebuchet MS"/>
                          <a:cs typeface="Trebuchet MS"/>
                        </a:rPr>
                        <a:t>mm</a:t>
                      </a:r>
                      <a:r>
                        <a:rPr sz="1600" spc="-20" dirty="0">
                          <a:latin typeface="Trebuchet MS"/>
                          <a:cs typeface="Trebuchet MS"/>
                        </a:rPr>
                        <a:t>ing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887094" y="5615266"/>
            <a:ext cx="4900930" cy="1687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40"/>
              </a:lnSpc>
              <a:spcBef>
                <a:spcPts val="100"/>
              </a:spcBef>
            </a:pPr>
            <a:r>
              <a:rPr sz="1800" dirty="0">
                <a:latin typeface="Webdings"/>
                <a:cs typeface="Webdings"/>
              </a:rPr>
              <a:t>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Notice </a:t>
            </a:r>
            <a:r>
              <a:rPr sz="1600" spc="-105" dirty="0">
                <a:latin typeface="Trebuchet MS"/>
                <a:cs typeface="Trebuchet MS"/>
              </a:rPr>
              <a:t>that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40" dirty="0">
                <a:latin typeface="Trebuchet MS"/>
                <a:cs typeface="Trebuchet MS"/>
              </a:rPr>
              <a:t>verbs </a:t>
            </a:r>
            <a:r>
              <a:rPr sz="1600" spc="-20" dirty="0">
                <a:latin typeface="Trebuchet MS"/>
                <a:cs typeface="Trebuchet MS"/>
              </a:rPr>
              <a:t>above </a:t>
            </a:r>
            <a:r>
              <a:rPr sz="1600" spc="-40" dirty="0">
                <a:latin typeface="Trebuchet MS"/>
                <a:cs typeface="Trebuchet MS"/>
              </a:rPr>
              <a:t>are </a:t>
            </a:r>
            <a:r>
              <a:rPr sz="1600" spc="-85" dirty="0">
                <a:latin typeface="Trebuchet MS"/>
                <a:cs typeface="Trebuchet MS"/>
              </a:rPr>
              <a:t>all </a:t>
            </a:r>
            <a:r>
              <a:rPr sz="1600" b="1" spc="-80" dirty="0">
                <a:latin typeface="Trebuchet MS"/>
                <a:cs typeface="Trebuchet MS"/>
              </a:rPr>
              <a:t>short </a:t>
            </a:r>
            <a:r>
              <a:rPr sz="1600" b="1" spc="-70" dirty="0">
                <a:latin typeface="Trebuchet MS"/>
                <a:cs typeface="Trebuchet MS"/>
              </a:rPr>
              <a:t>verbs </a:t>
            </a:r>
            <a:r>
              <a:rPr sz="1600" spc="-90" dirty="0">
                <a:latin typeface="Trebuchet MS"/>
                <a:cs typeface="Trebuchet MS"/>
              </a:rPr>
              <a:t>of</a:t>
            </a:r>
            <a:r>
              <a:rPr sz="1600" spc="-190" dirty="0">
                <a:latin typeface="Trebuchet MS"/>
                <a:cs typeface="Trebuchet MS"/>
              </a:rPr>
              <a:t> </a:t>
            </a:r>
            <a:r>
              <a:rPr sz="1600" spc="-110" dirty="0">
                <a:latin typeface="Trebuchet MS"/>
                <a:cs typeface="Trebuchet MS"/>
              </a:rPr>
              <a:t>just</a:t>
            </a:r>
            <a:endParaRPr sz="1600">
              <a:latin typeface="Trebuchet MS"/>
              <a:cs typeface="Trebuchet MS"/>
            </a:endParaRPr>
          </a:p>
          <a:p>
            <a:pPr marL="354965">
              <a:lnSpc>
                <a:spcPts val="1900"/>
              </a:lnSpc>
            </a:pPr>
            <a:r>
              <a:rPr sz="1600" b="1" spc="-45" dirty="0">
                <a:latin typeface="Trebuchet MS"/>
                <a:cs typeface="Trebuchet MS"/>
              </a:rPr>
              <a:t>one</a:t>
            </a:r>
            <a:r>
              <a:rPr sz="1600" b="1" spc="-60" dirty="0">
                <a:latin typeface="Trebuchet MS"/>
                <a:cs typeface="Trebuchet MS"/>
              </a:rPr>
              <a:t> </a:t>
            </a:r>
            <a:r>
              <a:rPr sz="1600" b="1" spc="-75" dirty="0">
                <a:latin typeface="Trebuchet MS"/>
                <a:cs typeface="Trebuchet MS"/>
              </a:rPr>
              <a:t>syllable</a:t>
            </a:r>
            <a:r>
              <a:rPr sz="1600" spc="-75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354330">
              <a:lnSpc>
                <a:spcPct val="100000"/>
              </a:lnSpc>
              <a:spcBef>
                <a:spcPts val="565"/>
              </a:spcBef>
            </a:pPr>
            <a:r>
              <a:rPr sz="1600" spc="-90" dirty="0">
                <a:latin typeface="Trebuchet MS"/>
                <a:cs typeface="Trebuchet MS"/>
              </a:rPr>
              <a:t>They </a:t>
            </a:r>
            <a:r>
              <a:rPr sz="1600" spc="-85" dirty="0">
                <a:latin typeface="Trebuchet MS"/>
                <a:cs typeface="Trebuchet MS"/>
              </a:rPr>
              <a:t>all </a:t>
            </a:r>
            <a:r>
              <a:rPr sz="1600" spc="-20" dirty="0">
                <a:latin typeface="Trebuchet MS"/>
                <a:cs typeface="Trebuchet MS"/>
              </a:rPr>
              <a:t>end </a:t>
            </a:r>
            <a:r>
              <a:rPr sz="1600" spc="-95" dirty="0">
                <a:latin typeface="Trebuchet MS"/>
                <a:cs typeface="Trebuchet MS"/>
              </a:rPr>
              <a:t>with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b="1" spc="-45" dirty="0">
                <a:latin typeface="Trebuchet MS"/>
                <a:cs typeface="Trebuchet MS"/>
              </a:rPr>
              <a:t>consonant </a:t>
            </a:r>
            <a:r>
              <a:rPr sz="1600" spc="-15" dirty="0">
                <a:latin typeface="Trebuchet MS"/>
                <a:cs typeface="Trebuchet MS"/>
              </a:rPr>
              <a:t>such </a:t>
            </a:r>
            <a:r>
              <a:rPr sz="1600" spc="55" dirty="0">
                <a:latin typeface="Trebuchet MS"/>
                <a:cs typeface="Trebuchet MS"/>
              </a:rPr>
              <a:t>as</a:t>
            </a:r>
            <a:r>
              <a:rPr sz="1600" spc="-320" dirty="0">
                <a:latin typeface="Trebuchet MS"/>
                <a:cs typeface="Trebuchet MS"/>
              </a:rPr>
              <a:t> </a:t>
            </a:r>
            <a:r>
              <a:rPr sz="1600" b="1" spc="-100" dirty="0">
                <a:latin typeface="Trebuchet MS"/>
                <a:cs typeface="Trebuchet MS"/>
              </a:rPr>
              <a:t>b</a:t>
            </a:r>
            <a:r>
              <a:rPr sz="1600" spc="-100" dirty="0">
                <a:latin typeface="Trebuchet MS"/>
                <a:cs typeface="Trebuchet MS"/>
              </a:rPr>
              <a:t>, </a:t>
            </a:r>
            <a:r>
              <a:rPr sz="1600" b="1" spc="-100" dirty="0">
                <a:latin typeface="Trebuchet MS"/>
                <a:cs typeface="Trebuchet MS"/>
              </a:rPr>
              <a:t>d</a:t>
            </a:r>
            <a:r>
              <a:rPr sz="1600" spc="-100" dirty="0">
                <a:latin typeface="Trebuchet MS"/>
                <a:cs typeface="Trebuchet MS"/>
              </a:rPr>
              <a:t>, </a:t>
            </a:r>
            <a:r>
              <a:rPr sz="1600" b="1" spc="-25" dirty="0">
                <a:latin typeface="Trebuchet MS"/>
                <a:cs typeface="Trebuchet MS"/>
              </a:rPr>
              <a:t>g, </a:t>
            </a:r>
            <a:r>
              <a:rPr sz="1600" b="1" spc="-105" dirty="0">
                <a:latin typeface="Trebuchet MS"/>
                <a:cs typeface="Trebuchet MS"/>
              </a:rPr>
              <a:t>m</a:t>
            </a:r>
            <a:r>
              <a:rPr sz="1600" spc="-105" dirty="0">
                <a:latin typeface="Trebuchet MS"/>
                <a:cs typeface="Trebuchet MS"/>
              </a:rPr>
              <a:t>, </a:t>
            </a:r>
            <a:r>
              <a:rPr sz="1600" b="1" spc="-105" dirty="0">
                <a:latin typeface="Trebuchet MS"/>
                <a:cs typeface="Trebuchet MS"/>
              </a:rPr>
              <a:t>p</a:t>
            </a:r>
            <a:r>
              <a:rPr sz="1600" spc="-105" dirty="0">
                <a:latin typeface="Trebuchet MS"/>
                <a:cs typeface="Trebuchet MS"/>
              </a:rPr>
              <a:t>, </a:t>
            </a:r>
            <a:r>
              <a:rPr sz="1600" b="1" spc="-165" dirty="0">
                <a:latin typeface="Trebuchet MS"/>
                <a:cs typeface="Trebuchet MS"/>
              </a:rPr>
              <a:t>t</a:t>
            </a:r>
            <a:endParaRPr sz="1600">
              <a:latin typeface="Trebuchet MS"/>
              <a:cs typeface="Trebuchet MS"/>
            </a:endParaRPr>
          </a:p>
          <a:p>
            <a:pPr marL="354330">
              <a:lnSpc>
                <a:spcPct val="100000"/>
              </a:lnSpc>
            </a:pPr>
            <a:r>
              <a:rPr sz="1600" spc="10" dirty="0">
                <a:latin typeface="Trebuchet MS"/>
                <a:cs typeface="Trebuchet MS"/>
              </a:rPr>
              <a:t>and </a:t>
            </a:r>
            <a:r>
              <a:rPr sz="1600" spc="-30" dirty="0">
                <a:latin typeface="Trebuchet MS"/>
                <a:cs typeface="Trebuchet MS"/>
              </a:rPr>
              <a:t>have </a:t>
            </a:r>
            <a:r>
              <a:rPr sz="1600" spc="-60" dirty="0">
                <a:latin typeface="Trebuchet MS"/>
                <a:cs typeface="Trebuchet MS"/>
              </a:rPr>
              <a:t>only </a:t>
            </a:r>
            <a:r>
              <a:rPr sz="1600" b="1" spc="-45" dirty="0">
                <a:latin typeface="Trebuchet MS"/>
                <a:cs typeface="Trebuchet MS"/>
              </a:rPr>
              <a:t>one </a:t>
            </a:r>
            <a:r>
              <a:rPr sz="1600" b="1" spc="-65" dirty="0">
                <a:latin typeface="Trebuchet MS"/>
                <a:cs typeface="Trebuchet MS"/>
              </a:rPr>
              <a:t>vowel </a:t>
            </a:r>
            <a:r>
              <a:rPr sz="1600" spc="-65" dirty="0">
                <a:latin typeface="Trebuchet MS"/>
                <a:cs typeface="Trebuchet MS"/>
              </a:rPr>
              <a:t>before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45" dirty="0">
                <a:latin typeface="Trebuchet MS"/>
                <a:cs typeface="Trebuchet MS"/>
              </a:rPr>
              <a:t>consonant.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ts val="2140"/>
              </a:lnSpc>
              <a:spcBef>
                <a:spcPts val="605"/>
              </a:spcBef>
            </a:pPr>
            <a:r>
              <a:rPr sz="1800" dirty="0">
                <a:latin typeface="Webdings"/>
                <a:cs typeface="Webdings"/>
              </a:rPr>
              <a:t>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600" spc="-150" dirty="0">
                <a:latin typeface="Trebuchet MS"/>
                <a:cs typeface="Trebuchet MS"/>
              </a:rPr>
              <a:t>If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70" dirty="0">
                <a:latin typeface="Trebuchet MS"/>
                <a:cs typeface="Trebuchet MS"/>
              </a:rPr>
              <a:t>verb </a:t>
            </a:r>
            <a:r>
              <a:rPr sz="1600" dirty="0">
                <a:latin typeface="Trebuchet MS"/>
                <a:cs typeface="Trebuchet MS"/>
              </a:rPr>
              <a:t>ends 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b="1" spc="-130" dirty="0">
                <a:latin typeface="Trebuchet MS"/>
                <a:cs typeface="Trebuchet MS"/>
              </a:rPr>
              <a:t>e</a:t>
            </a:r>
            <a:r>
              <a:rPr sz="1600" spc="-130" dirty="0">
                <a:latin typeface="Trebuchet MS"/>
                <a:cs typeface="Trebuchet MS"/>
              </a:rPr>
              <a:t>,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-45" dirty="0">
                <a:latin typeface="Trebuchet MS"/>
                <a:cs typeface="Trebuchet MS"/>
              </a:rPr>
              <a:t>usually </a:t>
            </a:r>
            <a:r>
              <a:rPr sz="1600" spc="-30" dirty="0">
                <a:latin typeface="Trebuchet MS"/>
                <a:cs typeface="Trebuchet MS"/>
              </a:rPr>
              <a:t>have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30" dirty="0">
                <a:latin typeface="Trebuchet MS"/>
                <a:cs typeface="Trebuchet MS"/>
              </a:rPr>
              <a:t>drop</a:t>
            </a:r>
            <a:r>
              <a:rPr sz="1600" spc="-330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b="1" spc="-65" dirty="0">
                <a:latin typeface="Trebuchet MS"/>
                <a:cs typeface="Trebuchet MS"/>
              </a:rPr>
              <a:t>e</a:t>
            </a:r>
            <a:endParaRPr sz="1600">
              <a:latin typeface="Trebuchet MS"/>
              <a:cs typeface="Trebuchet MS"/>
            </a:endParaRPr>
          </a:p>
          <a:p>
            <a:pPr marL="354330">
              <a:lnSpc>
                <a:spcPts val="1900"/>
              </a:lnSpc>
            </a:pPr>
            <a:r>
              <a:rPr sz="1600" spc="-65" dirty="0">
                <a:latin typeface="Trebuchet MS"/>
                <a:cs typeface="Trebuchet MS"/>
              </a:rPr>
              <a:t>before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spc="15" dirty="0">
                <a:latin typeface="Trebuchet MS"/>
                <a:cs typeface="Trebuchet MS"/>
              </a:rPr>
              <a:t>add </a:t>
            </a:r>
            <a:r>
              <a:rPr sz="1600" spc="-60" dirty="0">
                <a:latin typeface="Trebuchet MS"/>
                <a:cs typeface="Trebuchet MS"/>
              </a:rPr>
              <a:t>-</a:t>
            </a:r>
            <a:r>
              <a:rPr sz="1600" b="1" spc="-60" dirty="0">
                <a:latin typeface="Trebuchet MS"/>
                <a:cs typeface="Trebuchet MS"/>
              </a:rPr>
              <a:t>ing</a:t>
            </a:r>
            <a:r>
              <a:rPr sz="1600" spc="-60" dirty="0">
                <a:latin typeface="Trebuchet MS"/>
                <a:cs typeface="Trebuchet MS"/>
              </a:rPr>
              <a:t>. </a:t>
            </a:r>
            <a:r>
              <a:rPr sz="1600" spc="-105" dirty="0">
                <a:latin typeface="Trebuchet MS"/>
                <a:cs typeface="Trebuchet MS"/>
              </a:rPr>
              <a:t>For</a:t>
            </a:r>
            <a:r>
              <a:rPr sz="1600" spc="-290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example:</a:t>
            </a:r>
            <a:endParaRPr sz="1600">
              <a:latin typeface="Trebuchet MS"/>
              <a:cs typeface="Trebuchet MS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209675" y="7346226"/>
          <a:ext cx="2584448" cy="10262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89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40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34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9290">
                <a:tc>
                  <a:txBody>
                    <a:bodyPr/>
                    <a:lstStyle/>
                    <a:p>
                      <a:pPr marL="31750">
                        <a:lnSpc>
                          <a:spcPts val="1895"/>
                        </a:lnSpc>
                        <a:spcBef>
                          <a:spcPts val="125"/>
                        </a:spcBef>
                      </a:pPr>
                      <a:r>
                        <a:rPr sz="1600" spc="-5" dirty="0">
                          <a:latin typeface="Trebuchet MS"/>
                          <a:cs typeface="Trebuchet MS"/>
                        </a:rPr>
                        <a:t>chase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/>
                </a:tc>
                <a:tc>
                  <a:txBody>
                    <a:bodyPr/>
                    <a:lstStyle/>
                    <a:p>
                      <a:pPr marR="41275" algn="ctr">
                        <a:lnSpc>
                          <a:spcPts val="1895"/>
                        </a:lnSpc>
                        <a:spcBef>
                          <a:spcPts val="12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+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/>
                </a:tc>
                <a:tc>
                  <a:txBody>
                    <a:bodyPr/>
                    <a:lstStyle/>
                    <a:p>
                      <a:pPr marR="48895" algn="r">
                        <a:lnSpc>
                          <a:spcPts val="1895"/>
                        </a:lnSpc>
                        <a:spcBef>
                          <a:spcPts val="12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ing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/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1895"/>
                        </a:lnSpc>
                        <a:spcBef>
                          <a:spcPts val="12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=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/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ts val="1895"/>
                        </a:lnSpc>
                        <a:spcBef>
                          <a:spcPts val="125"/>
                        </a:spcBef>
                      </a:pPr>
                      <a:r>
                        <a:rPr sz="1600" spc="-10" dirty="0">
                          <a:latin typeface="Trebuchet MS"/>
                          <a:cs typeface="Trebuchet MS"/>
                        </a:rPr>
                        <a:t>chasing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31750">
                        <a:lnSpc>
                          <a:spcPts val="1820"/>
                        </a:lnSpc>
                      </a:pPr>
                      <a:r>
                        <a:rPr sz="1600" spc="-90" dirty="0">
                          <a:latin typeface="Trebuchet MS"/>
                          <a:cs typeface="Trebuchet MS"/>
                        </a:rPr>
                        <a:t>cycle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1275" algn="ctr">
                        <a:lnSpc>
                          <a:spcPts val="1820"/>
                        </a:lnSpc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+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8895" algn="r">
                        <a:lnSpc>
                          <a:spcPts val="1820"/>
                        </a:lnSpc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ing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ts val="1820"/>
                        </a:lnSpc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=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ts val="1820"/>
                        </a:lnSpc>
                      </a:pPr>
                      <a:r>
                        <a:rPr sz="1600" spc="-65" dirty="0">
                          <a:latin typeface="Trebuchet MS"/>
                          <a:cs typeface="Trebuchet MS"/>
                        </a:rPr>
                        <a:t>cycling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39">
                <a:tc>
                  <a:txBody>
                    <a:bodyPr/>
                    <a:lstStyle/>
                    <a:p>
                      <a:pPr marL="31750">
                        <a:lnSpc>
                          <a:spcPts val="1820"/>
                        </a:lnSpc>
                      </a:pPr>
                      <a:r>
                        <a:rPr sz="1600" spc="-80" dirty="0">
                          <a:latin typeface="Trebuchet MS"/>
                          <a:cs typeface="Trebuchet MS"/>
                        </a:rPr>
                        <a:t>drive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1910" algn="ctr">
                        <a:lnSpc>
                          <a:spcPts val="1820"/>
                        </a:lnSpc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+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8895" algn="r">
                        <a:lnSpc>
                          <a:spcPts val="1820"/>
                        </a:lnSpc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ing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ts val="1820"/>
                        </a:lnSpc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=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ts val="1820"/>
                        </a:lnSpc>
                      </a:pPr>
                      <a:r>
                        <a:rPr sz="1600" spc="-60" dirty="0">
                          <a:latin typeface="Trebuchet MS"/>
                          <a:cs typeface="Trebuchet MS"/>
                        </a:rPr>
                        <a:t>driving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290">
                <a:tc>
                  <a:txBody>
                    <a:bodyPr/>
                    <a:lstStyle/>
                    <a:p>
                      <a:pPr marL="31750">
                        <a:lnSpc>
                          <a:spcPts val="1845"/>
                        </a:lnSpc>
                      </a:pPr>
                      <a:r>
                        <a:rPr sz="1600" spc="-50" dirty="0">
                          <a:latin typeface="Trebuchet MS"/>
                          <a:cs typeface="Trebuchet MS"/>
                        </a:rPr>
                        <a:t>smile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2545" algn="ctr">
                        <a:lnSpc>
                          <a:spcPts val="1845"/>
                        </a:lnSpc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+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9530" algn="r">
                        <a:lnSpc>
                          <a:spcPts val="1845"/>
                        </a:lnSpc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ing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ts val="1845"/>
                        </a:lnSpc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=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ts val="1845"/>
                        </a:lnSpc>
                      </a:pPr>
                      <a:r>
                        <a:rPr sz="1600" spc="-40" dirty="0">
                          <a:latin typeface="Trebuchet MS"/>
                          <a:cs typeface="Trebuchet MS"/>
                        </a:rPr>
                        <a:t>smiling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" name="object 27"/>
          <p:cNvSpPr txBox="1"/>
          <p:nvPr/>
        </p:nvSpPr>
        <p:spPr>
          <a:xfrm>
            <a:off x="5435866" y="808049"/>
            <a:ext cx="873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95" dirty="0">
                <a:solidFill>
                  <a:srgbClr val="00ADEF"/>
                </a:solidFill>
                <a:latin typeface="Trebuchet MS"/>
                <a:cs typeface="Trebuchet MS"/>
              </a:rPr>
              <a:t>verb</a:t>
            </a:r>
            <a:r>
              <a:rPr sz="1800" b="1" spc="26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800" b="1" spc="-50" dirty="0">
                <a:solidFill>
                  <a:srgbClr val="00ADEF"/>
                </a:solidFill>
                <a:latin typeface="Trebuchet MS"/>
                <a:cs typeface="Trebuchet MS"/>
              </a:rPr>
              <a:t>ing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612004" y="816610"/>
            <a:ext cx="371475" cy="245745"/>
          </a:xfrm>
          <a:custGeom>
            <a:avLst/>
            <a:gdLst/>
            <a:ahLst/>
            <a:cxnLst/>
            <a:rect l="l" t="t" r="r" b="b"/>
            <a:pathLst>
              <a:path w="371475" h="245744">
                <a:moveTo>
                  <a:pt x="0" y="0"/>
                </a:moveTo>
                <a:lnTo>
                  <a:pt x="0" y="245745"/>
                </a:lnTo>
                <a:lnTo>
                  <a:pt x="371475" y="245745"/>
                </a:lnTo>
                <a:lnTo>
                  <a:pt x="371475" y="0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615179" y="773582"/>
            <a:ext cx="3651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380">
              <a:lnSpc>
                <a:spcPct val="100000"/>
              </a:lnSpc>
              <a:spcBef>
                <a:spcPts val="100"/>
              </a:spcBef>
            </a:pPr>
            <a:r>
              <a:rPr sz="1600" b="1" spc="-65" dirty="0">
                <a:solidFill>
                  <a:srgbClr val="00ADEF"/>
                </a:solidFill>
                <a:latin typeface="Trebuchet MS"/>
                <a:cs typeface="Trebuchet MS"/>
              </a:rPr>
              <a:t>is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612004" y="1086485"/>
            <a:ext cx="371475" cy="245745"/>
          </a:xfrm>
          <a:custGeom>
            <a:avLst/>
            <a:gdLst/>
            <a:ahLst/>
            <a:cxnLst/>
            <a:rect l="l" t="t" r="r" b="b"/>
            <a:pathLst>
              <a:path w="371475" h="245744">
                <a:moveTo>
                  <a:pt x="0" y="0"/>
                </a:moveTo>
                <a:lnTo>
                  <a:pt x="0" y="245745"/>
                </a:lnTo>
                <a:lnTo>
                  <a:pt x="371475" y="245745"/>
                </a:lnTo>
                <a:lnTo>
                  <a:pt x="371475" y="0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887094" y="1043457"/>
            <a:ext cx="4093210" cy="855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6195" algn="r">
              <a:lnSpc>
                <a:spcPct val="100000"/>
              </a:lnSpc>
              <a:spcBef>
                <a:spcPts val="100"/>
              </a:spcBef>
            </a:pPr>
            <a:r>
              <a:rPr sz="1600" b="1" spc="-50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r>
              <a:rPr sz="1600" b="1" spc="-7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r>
              <a:rPr sz="1600" b="1" spc="-65" dirty="0">
                <a:solidFill>
                  <a:srgbClr val="00ADEF"/>
                </a:solidFill>
                <a:latin typeface="Trebuchet MS"/>
                <a:cs typeface="Trebuchet MS"/>
              </a:rPr>
              <a:t>e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00">
              <a:latin typeface="Trebuchet MS"/>
              <a:cs typeface="Trebuchet MS"/>
            </a:endParaRPr>
          </a:p>
          <a:p>
            <a:pPr marR="17145" algn="r">
              <a:lnSpc>
                <a:spcPct val="100000"/>
              </a:lnSpc>
            </a:pPr>
            <a:r>
              <a:rPr sz="1800" dirty="0">
                <a:latin typeface="Webdings"/>
                <a:cs typeface="Webdings"/>
              </a:rPr>
              <a:t></a:t>
            </a:r>
            <a:r>
              <a:rPr sz="1800" dirty="0">
                <a:latin typeface="Times New Roman"/>
                <a:cs typeface="Times New Roman"/>
              </a:rPr>
              <a:t>  </a:t>
            </a:r>
            <a:r>
              <a:rPr sz="1600" spc="-75" dirty="0">
                <a:latin typeface="Trebuchet MS"/>
                <a:cs typeface="Trebuchet MS"/>
              </a:rPr>
              <a:t>Form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55" dirty="0">
                <a:latin typeface="Trebuchet MS"/>
                <a:cs typeface="Trebuchet MS"/>
              </a:rPr>
              <a:t>present </a:t>
            </a:r>
            <a:r>
              <a:rPr sz="1600" spc="-35" dirty="0">
                <a:latin typeface="Trebuchet MS"/>
                <a:cs typeface="Trebuchet MS"/>
              </a:rPr>
              <a:t>progressive </a:t>
            </a:r>
            <a:r>
              <a:rPr sz="1600" spc="-55" dirty="0">
                <a:latin typeface="Trebuchet MS"/>
                <a:cs typeface="Trebuchet MS"/>
              </a:rPr>
              <a:t>tense </a:t>
            </a:r>
            <a:r>
              <a:rPr sz="1600" spc="-100" dirty="0">
                <a:latin typeface="Trebuchet MS"/>
                <a:cs typeface="Trebuchet MS"/>
              </a:rPr>
              <a:t>like</a:t>
            </a:r>
            <a:r>
              <a:rPr sz="1600" spc="-170" dirty="0">
                <a:latin typeface="Trebuchet MS"/>
                <a:cs typeface="Trebuchet MS"/>
              </a:rPr>
              <a:t> </a:t>
            </a:r>
            <a:r>
              <a:rPr sz="1600" spc="-100" dirty="0">
                <a:latin typeface="Trebuchet MS"/>
                <a:cs typeface="Trebuchet MS"/>
              </a:rPr>
              <a:t>this: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612004" y="542925"/>
            <a:ext cx="371475" cy="245745"/>
          </a:xfrm>
          <a:custGeom>
            <a:avLst/>
            <a:gdLst/>
            <a:ahLst/>
            <a:cxnLst/>
            <a:rect l="l" t="t" r="r" b="b"/>
            <a:pathLst>
              <a:path w="371475" h="245745">
                <a:moveTo>
                  <a:pt x="0" y="0"/>
                </a:moveTo>
                <a:lnTo>
                  <a:pt x="0" y="245745"/>
                </a:lnTo>
                <a:lnTo>
                  <a:pt x="371475" y="245745"/>
                </a:lnTo>
                <a:lnTo>
                  <a:pt x="371475" y="0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615179" y="512597"/>
            <a:ext cx="3651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940">
              <a:lnSpc>
                <a:spcPct val="100000"/>
              </a:lnSpc>
              <a:spcBef>
                <a:spcPts val="100"/>
              </a:spcBef>
            </a:pPr>
            <a:r>
              <a:rPr sz="1600" b="1" spc="25" dirty="0">
                <a:solidFill>
                  <a:srgbClr val="00ADEF"/>
                </a:solidFill>
                <a:latin typeface="Trebuchet MS"/>
                <a:cs typeface="Trebuchet MS"/>
              </a:rPr>
              <a:t>am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256991" y="8908974"/>
            <a:ext cx="293370" cy="21018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z="1200" spc="-60" dirty="0">
                <a:latin typeface="Trebuchet MS"/>
                <a:cs typeface="Trebuchet MS"/>
              </a:rPr>
              <a:t>90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086984" y="329768"/>
            <a:ext cx="2082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80" dirty="0">
                <a:solidFill>
                  <a:srgbClr val="00ADEF"/>
                </a:solidFill>
                <a:latin typeface="Trebuchet MS"/>
                <a:cs typeface="Trebuchet MS"/>
              </a:rPr>
              <a:t>+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99835" y="2303149"/>
            <a:ext cx="2832709" cy="20840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6400" y="2274579"/>
            <a:ext cx="2828289" cy="2152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39750" y="5833109"/>
            <a:ext cx="4655185" cy="2987040"/>
            <a:chOff x="539750" y="5833109"/>
            <a:chExt cx="4655185" cy="2987040"/>
          </a:xfrm>
        </p:grpSpPr>
        <p:sp>
          <p:nvSpPr>
            <p:cNvPr id="5" name="object 5"/>
            <p:cNvSpPr/>
            <p:nvPr/>
          </p:nvSpPr>
          <p:spPr>
            <a:xfrm>
              <a:off x="539750" y="5833109"/>
              <a:ext cx="4655185" cy="2987040"/>
            </a:xfrm>
            <a:custGeom>
              <a:avLst/>
              <a:gdLst/>
              <a:ahLst/>
              <a:cxnLst/>
              <a:rect l="l" t="t" r="r" b="b"/>
              <a:pathLst>
                <a:path w="4655185" h="2987040">
                  <a:moveTo>
                    <a:pt x="4655185" y="2987040"/>
                  </a:moveTo>
                  <a:lnTo>
                    <a:pt x="0" y="2987040"/>
                  </a:lnTo>
                  <a:lnTo>
                    <a:pt x="0" y="0"/>
                  </a:lnTo>
                  <a:lnTo>
                    <a:pt x="4655185" y="0"/>
                  </a:lnTo>
                  <a:lnTo>
                    <a:pt x="4655185" y="2987040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201567" y="5833109"/>
              <a:ext cx="993775" cy="99060"/>
            </a:xfrm>
            <a:custGeom>
              <a:avLst/>
              <a:gdLst/>
              <a:ahLst/>
              <a:cxnLst/>
              <a:rect l="l" t="t" r="r" b="b"/>
              <a:pathLst>
                <a:path w="993775" h="99060">
                  <a:moveTo>
                    <a:pt x="993367" y="98447"/>
                  </a:moveTo>
                  <a:lnTo>
                    <a:pt x="892658" y="96165"/>
                  </a:lnTo>
                  <a:lnTo>
                    <a:pt x="821348" y="93606"/>
                  </a:lnTo>
                  <a:lnTo>
                    <a:pt x="751070" y="90351"/>
                  </a:lnTo>
                  <a:lnTo>
                    <a:pt x="681890" y="86417"/>
                  </a:lnTo>
                  <a:lnTo>
                    <a:pt x="613877" y="81817"/>
                  </a:lnTo>
                  <a:lnTo>
                    <a:pt x="547099" y="76569"/>
                  </a:lnTo>
                  <a:lnTo>
                    <a:pt x="481622" y="70688"/>
                  </a:lnTo>
                  <a:lnTo>
                    <a:pt x="417514" y="64190"/>
                  </a:lnTo>
                  <a:lnTo>
                    <a:pt x="354843" y="57090"/>
                  </a:lnTo>
                  <a:lnTo>
                    <a:pt x="293676" y="49404"/>
                  </a:lnTo>
                  <a:lnTo>
                    <a:pt x="234081" y="41148"/>
                  </a:lnTo>
                  <a:lnTo>
                    <a:pt x="176125" y="32337"/>
                  </a:lnTo>
                  <a:lnTo>
                    <a:pt x="119876" y="22988"/>
                  </a:lnTo>
                  <a:lnTo>
                    <a:pt x="65401" y="13116"/>
                  </a:lnTo>
                  <a:lnTo>
                    <a:pt x="12768" y="2736"/>
                  </a:lnTo>
                  <a:lnTo>
                    <a:pt x="0" y="0"/>
                  </a:lnTo>
                  <a:lnTo>
                    <a:pt x="993367" y="0"/>
                  </a:lnTo>
                  <a:lnTo>
                    <a:pt x="993367" y="984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59593" y="550062"/>
            <a:ext cx="57404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algn="just">
              <a:lnSpc>
                <a:spcPct val="100000"/>
              </a:lnSpc>
              <a:spcBef>
                <a:spcPts val="100"/>
              </a:spcBef>
            </a:pPr>
            <a:r>
              <a:rPr sz="1800" spc="20" dirty="0">
                <a:latin typeface="Trebuchet MS"/>
                <a:cs typeface="Trebuchet MS"/>
              </a:rPr>
              <a:t>Use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60" dirty="0">
                <a:latin typeface="Trebuchet MS"/>
                <a:cs typeface="Trebuchet MS"/>
              </a:rPr>
              <a:t>present </a:t>
            </a:r>
            <a:r>
              <a:rPr sz="1800" spc="-35" dirty="0">
                <a:latin typeface="Trebuchet MS"/>
                <a:cs typeface="Trebuchet MS"/>
              </a:rPr>
              <a:t>progressive </a:t>
            </a:r>
            <a:r>
              <a:rPr sz="1800" spc="-60" dirty="0">
                <a:latin typeface="Trebuchet MS"/>
                <a:cs typeface="Trebuchet MS"/>
              </a:rPr>
              <a:t>tense </a:t>
            </a:r>
            <a:r>
              <a:rPr sz="1800" spc="-125" dirty="0">
                <a:latin typeface="Trebuchet MS"/>
                <a:cs typeface="Trebuchet MS"/>
              </a:rPr>
              <a:t>to </a:t>
            </a:r>
            <a:r>
              <a:rPr sz="1800" spc="-110" dirty="0">
                <a:latin typeface="Trebuchet MS"/>
                <a:cs typeface="Trebuchet MS"/>
              </a:rPr>
              <a:t>talk </a:t>
            </a:r>
            <a:r>
              <a:rPr sz="1800" spc="-45" dirty="0">
                <a:latin typeface="Trebuchet MS"/>
                <a:cs typeface="Trebuchet MS"/>
              </a:rPr>
              <a:t>about things</a:t>
            </a:r>
            <a:r>
              <a:rPr sz="1800" spc="-34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you  have </a:t>
            </a:r>
            <a:r>
              <a:rPr sz="1800" spc="-30" dirty="0">
                <a:latin typeface="Trebuchet MS"/>
                <a:cs typeface="Trebuchet MS"/>
              </a:rPr>
              <a:t>planned </a:t>
            </a:r>
            <a:r>
              <a:rPr sz="1800" spc="-125" dirty="0">
                <a:latin typeface="Trebuchet MS"/>
                <a:cs typeface="Trebuchet MS"/>
              </a:rPr>
              <a:t>to </a:t>
            </a:r>
            <a:r>
              <a:rPr sz="1800" spc="-75" dirty="0">
                <a:latin typeface="Trebuchet MS"/>
                <a:cs typeface="Trebuchet MS"/>
              </a:rPr>
              <a:t>do, </a:t>
            </a:r>
            <a:r>
              <a:rPr sz="1800" spc="-70" dirty="0">
                <a:latin typeface="Trebuchet MS"/>
                <a:cs typeface="Trebuchet MS"/>
              </a:rPr>
              <a:t>or </a:t>
            </a:r>
            <a:r>
              <a:rPr sz="1800" spc="-45" dirty="0">
                <a:latin typeface="Trebuchet MS"/>
                <a:cs typeface="Trebuchet MS"/>
              </a:rPr>
              <a:t>things </a:t>
            </a:r>
            <a:r>
              <a:rPr sz="1800" spc="-114" dirty="0">
                <a:latin typeface="Trebuchet MS"/>
                <a:cs typeface="Trebuchet MS"/>
              </a:rPr>
              <a:t>that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spc="5" dirty="0">
                <a:latin typeface="Trebuchet MS"/>
                <a:cs typeface="Trebuchet MS"/>
              </a:rPr>
              <a:t>going </a:t>
            </a:r>
            <a:r>
              <a:rPr sz="1800" spc="-125" dirty="0">
                <a:latin typeface="Trebuchet MS"/>
                <a:cs typeface="Trebuchet MS"/>
              </a:rPr>
              <a:t>to </a:t>
            </a:r>
            <a:r>
              <a:rPr sz="1800" spc="-5" dirty="0">
                <a:latin typeface="Trebuchet MS"/>
                <a:cs typeface="Trebuchet MS"/>
              </a:rPr>
              <a:t>happen </a:t>
            </a:r>
            <a:r>
              <a:rPr sz="1800" spc="-85" dirty="0">
                <a:latin typeface="Trebuchet MS"/>
                <a:cs typeface="Trebuchet MS"/>
              </a:rPr>
              <a:t>in 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125" dirty="0">
                <a:latin typeface="Trebuchet MS"/>
                <a:cs typeface="Trebuchet MS"/>
              </a:rPr>
              <a:t>future. </a:t>
            </a:r>
            <a:r>
              <a:rPr sz="1800" spc="-210" dirty="0">
                <a:latin typeface="Trebuchet MS"/>
                <a:cs typeface="Trebuchet MS"/>
              </a:rPr>
              <a:t>To </a:t>
            </a:r>
            <a:r>
              <a:rPr sz="1800" spc="-85" dirty="0">
                <a:latin typeface="Trebuchet MS"/>
                <a:cs typeface="Trebuchet MS"/>
              </a:rPr>
              <a:t>form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60" dirty="0">
                <a:latin typeface="Trebuchet MS"/>
                <a:cs typeface="Trebuchet MS"/>
              </a:rPr>
              <a:t>present </a:t>
            </a:r>
            <a:r>
              <a:rPr sz="1800" spc="-35" dirty="0">
                <a:latin typeface="Trebuchet MS"/>
                <a:cs typeface="Trebuchet MS"/>
              </a:rPr>
              <a:t>progressive </a:t>
            </a:r>
            <a:r>
              <a:rPr sz="1800" spc="-85" dirty="0">
                <a:latin typeface="Trebuchet MS"/>
                <a:cs typeface="Trebuchet MS"/>
              </a:rPr>
              <a:t>tense, </a:t>
            </a:r>
            <a:r>
              <a:rPr sz="1800" dirty="0">
                <a:latin typeface="Trebuchet MS"/>
                <a:cs typeface="Trebuchet MS"/>
              </a:rPr>
              <a:t>use </a:t>
            </a:r>
            <a:r>
              <a:rPr sz="1800" b="1" spc="-55" dirty="0">
                <a:latin typeface="Trebuchet MS"/>
                <a:cs typeface="Trebuchet MS"/>
              </a:rPr>
              <a:t>am</a:t>
            </a:r>
            <a:r>
              <a:rPr sz="1800" spc="-55" dirty="0">
                <a:latin typeface="Trebuchet MS"/>
                <a:cs typeface="Trebuchet MS"/>
              </a:rPr>
              <a:t>,  </a:t>
            </a:r>
            <a:r>
              <a:rPr sz="1800" b="1" spc="-75" dirty="0">
                <a:latin typeface="Trebuchet MS"/>
                <a:cs typeface="Trebuchet MS"/>
              </a:rPr>
              <a:t>is </a:t>
            </a:r>
            <a:r>
              <a:rPr sz="1800" spc="10" dirty="0">
                <a:latin typeface="Trebuchet MS"/>
                <a:cs typeface="Trebuchet MS"/>
              </a:rPr>
              <a:t>and </a:t>
            </a:r>
            <a:r>
              <a:rPr sz="1800" b="1" spc="-70" dirty="0">
                <a:latin typeface="Trebuchet MS"/>
                <a:cs typeface="Trebuchet MS"/>
              </a:rPr>
              <a:t>are </a:t>
            </a:r>
            <a:r>
              <a:rPr sz="1800" spc="60" dirty="0">
                <a:latin typeface="Trebuchet MS"/>
                <a:cs typeface="Trebuchet MS"/>
              </a:rPr>
              <a:t>as </a:t>
            </a:r>
            <a:r>
              <a:rPr sz="1800" b="1" spc="-50" dirty="0">
                <a:latin typeface="Trebuchet MS"/>
                <a:cs typeface="Trebuchet MS"/>
              </a:rPr>
              <a:t>helping </a:t>
            </a:r>
            <a:r>
              <a:rPr sz="1800" b="1" spc="-80" dirty="0">
                <a:latin typeface="Trebuchet MS"/>
                <a:cs typeface="Trebuchet MS"/>
              </a:rPr>
              <a:t>verbs </a:t>
            </a:r>
            <a:r>
              <a:rPr sz="1800" spc="-70" dirty="0">
                <a:latin typeface="Trebuchet MS"/>
                <a:cs typeface="Trebuchet MS"/>
              </a:rPr>
              <a:t>or </a:t>
            </a:r>
            <a:r>
              <a:rPr sz="1800" b="1" spc="-80" dirty="0">
                <a:latin typeface="Trebuchet MS"/>
                <a:cs typeface="Trebuchet MS"/>
              </a:rPr>
              <a:t>auxiliary</a:t>
            </a:r>
            <a:r>
              <a:rPr sz="1800" b="1" spc="-380" dirty="0">
                <a:latin typeface="Trebuchet MS"/>
                <a:cs typeface="Trebuchet MS"/>
              </a:rPr>
              <a:t> </a:t>
            </a:r>
            <a:r>
              <a:rPr sz="1800" b="1" spc="-100" dirty="0">
                <a:latin typeface="Trebuchet MS"/>
                <a:cs typeface="Trebuchet MS"/>
              </a:rPr>
              <a:t>verbs</a:t>
            </a:r>
            <a:r>
              <a:rPr sz="1800" spc="-100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9750" y="5833109"/>
            <a:ext cx="4655185" cy="298704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43510" marR="1615440">
              <a:lnSpc>
                <a:spcPct val="129400"/>
              </a:lnSpc>
              <a:spcBef>
                <a:spcPts val="215"/>
              </a:spcBef>
            </a:pPr>
            <a:r>
              <a:rPr sz="1600" spc="-50" dirty="0">
                <a:latin typeface="Trebuchet MS"/>
                <a:cs typeface="Trebuchet MS"/>
              </a:rPr>
              <a:t>We </a:t>
            </a:r>
            <a:r>
              <a:rPr sz="1600" b="1" spc="-60" dirty="0">
                <a:latin typeface="Trebuchet MS"/>
                <a:cs typeface="Trebuchet MS"/>
              </a:rPr>
              <a:t>are </a:t>
            </a:r>
            <a:r>
              <a:rPr sz="1600" b="1" spc="5" dirty="0">
                <a:latin typeface="Trebuchet MS"/>
                <a:cs typeface="Trebuchet MS"/>
              </a:rPr>
              <a:t>going </a:t>
            </a:r>
            <a:r>
              <a:rPr sz="1600" spc="-15" dirty="0">
                <a:latin typeface="Trebuchet MS"/>
                <a:cs typeface="Trebuchet MS"/>
              </a:rPr>
              <a:t>camping</a:t>
            </a:r>
            <a:r>
              <a:rPr sz="1600" spc="-250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tomorrow.  </a:t>
            </a:r>
            <a:r>
              <a:rPr sz="1600" spc="-114" dirty="0">
                <a:latin typeface="Trebuchet MS"/>
                <a:cs typeface="Trebuchet MS"/>
              </a:rPr>
              <a:t>I</a:t>
            </a:r>
            <a:r>
              <a:rPr sz="1600" b="1" spc="-114" dirty="0">
                <a:latin typeface="Trebuchet MS"/>
                <a:cs typeface="Trebuchet MS"/>
              </a:rPr>
              <a:t>’m </a:t>
            </a:r>
            <a:r>
              <a:rPr sz="1600" b="1" spc="-60" dirty="0">
                <a:latin typeface="Trebuchet MS"/>
                <a:cs typeface="Trebuchet MS"/>
              </a:rPr>
              <a:t>starting </a:t>
            </a:r>
            <a:r>
              <a:rPr sz="1600" spc="-20" dirty="0">
                <a:latin typeface="Trebuchet MS"/>
                <a:cs typeface="Trebuchet MS"/>
              </a:rPr>
              <a:t>piano </a:t>
            </a:r>
            <a:r>
              <a:rPr sz="1600" spc="-5" dirty="0">
                <a:latin typeface="Trebuchet MS"/>
                <a:cs typeface="Trebuchet MS"/>
              </a:rPr>
              <a:t>lessons</a:t>
            </a:r>
            <a:r>
              <a:rPr sz="1600" spc="-110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soon.</a:t>
            </a:r>
            <a:endParaRPr sz="1600">
              <a:latin typeface="Trebuchet MS"/>
              <a:cs typeface="Trebuchet MS"/>
            </a:endParaRPr>
          </a:p>
          <a:p>
            <a:pPr marL="143510" marR="369570">
              <a:lnSpc>
                <a:spcPct val="129400"/>
              </a:lnSpc>
            </a:pPr>
            <a:r>
              <a:rPr sz="1600" spc="-120" dirty="0">
                <a:latin typeface="Trebuchet MS"/>
                <a:cs typeface="Trebuchet MS"/>
              </a:rPr>
              <a:t>Jim’s </a:t>
            </a:r>
            <a:r>
              <a:rPr sz="1600" spc="-45" dirty="0">
                <a:latin typeface="Trebuchet MS"/>
                <a:cs typeface="Trebuchet MS"/>
              </a:rPr>
              <a:t>parents </a:t>
            </a:r>
            <a:r>
              <a:rPr sz="1600" b="1" spc="-60" dirty="0">
                <a:latin typeface="Trebuchet MS"/>
                <a:cs typeface="Trebuchet MS"/>
              </a:rPr>
              <a:t>are </a:t>
            </a:r>
            <a:r>
              <a:rPr sz="1600" b="1" spc="-40" dirty="0">
                <a:latin typeface="Trebuchet MS"/>
                <a:cs typeface="Trebuchet MS"/>
              </a:rPr>
              <a:t>taking </a:t>
            </a:r>
            <a:r>
              <a:rPr sz="1600" spc="-50" dirty="0">
                <a:latin typeface="Trebuchet MS"/>
                <a:cs typeface="Trebuchet MS"/>
              </a:rPr>
              <a:t>him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75" dirty="0">
                <a:latin typeface="Trebuchet MS"/>
                <a:cs typeface="Trebuchet MS"/>
              </a:rPr>
              <a:t>Texas </a:t>
            </a:r>
            <a:r>
              <a:rPr sz="1600" spc="-85" dirty="0">
                <a:latin typeface="Trebuchet MS"/>
                <a:cs typeface="Trebuchet MS"/>
              </a:rPr>
              <a:t>next</a:t>
            </a:r>
            <a:r>
              <a:rPr sz="1600" spc="-135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week.  </a:t>
            </a:r>
            <a:r>
              <a:rPr sz="1600" spc="60" dirty="0">
                <a:latin typeface="Trebuchet MS"/>
                <a:cs typeface="Trebuchet MS"/>
              </a:rPr>
              <a:t>My </a:t>
            </a:r>
            <a:r>
              <a:rPr sz="1600" spc="-95" dirty="0">
                <a:latin typeface="Trebuchet MS"/>
                <a:cs typeface="Trebuchet MS"/>
              </a:rPr>
              <a:t>favorite </a:t>
            </a:r>
            <a:r>
              <a:rPr sz="1600" spc="-135" dirty="0">
                <a:latin typeface="Trebuchet MS"/>
                <a:cs typeface="Trebuchet MS"/>
              </a:rPr>
              <a:t>TV </a:t>
            </a:r>
            <a:r>
              <a:rPr sz="1600" spc="-15" dirty="0">
                <a:latin typeface="Trebuchet MS"/>
                <a:cs typeface="Trebuchet MS"/>
              </a:rPr>
              <a:t>program </a:t>
            </a:r>
            <a:r>
              <a:rPr sz="1600" b="1" spc="-65" dirty="0">
                <a:latin typeface="Trebuchet MS"/>
                <a:cs typeface="Trebuchet MS"/>
              </a:rPr>
              <a:t>is </a:t>
            </a:r>
            <a:r>
              <a:rPr sz="1600" b="1" spc="-60" dirty="0">
                <a:latin typeface="Trebuchet MS"/>
                <a:cs typeface="Trebuchet MS"/>
              </a:rPr>
              <a:t>starting 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275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minute.</a:t>
            </a:r>
            <a:endParaRPr sz="1600">
              <a:latin typeface="Trebuchet MS"/>
              <a:cs typeface="Trebuchet MS"/>
            </a:endParaRPr>
          </a:p>
          <a:p>
            <a:pPr marL="143510">
              <a:lnSpc>
                <a:spcPct val="100000"/>
              </a:lnSpc>
              <a:spcBef>
                <a:spcPts val="565"/>
              </a:spcBef>
            </a:pPr>
            <a:r>
              <a:rPr sz="1600" spc="-90" dirty="0">
                <a:latin typeface="Trebuchet MS"/>
                <a:cs typeface="Trebuchet MS"/>
              </a:rPr>
              <a:t>All </a:t>
            </a:r>
            <a:r>
              <a:rPr sz="1600" spc="-45" dirty="0">
                <a:latin typeface="Trebuchet MS"/>
                <a:cs typeface="Trebuchet MS"/>
              </a:rPr>
              <a:t>our </a:t>
            </a:r>
            <a:r>
              <a:rPr sz="1600" spc="-60" dirty="0">
                <a:latin typeface="Trebuchet MS"/>
                <a:cs typeface="Trebuchet MS"/>
              </a:rPr>
              <a:t>friends </a:t>
            </a:r>
            <a:r>
              <a:rPr sz="1600" b="1" spc="-60" dirty="0">
                <a:latin typeface="Trebuchet MS"/>
                <a:cs typeface="Trebuchet MS"/>
              </a:rPr>
              <a:t>are</a:t>
            </a:r>
            <a:r>
              <a:rPr sz="1600" b="1" spc="-120" dirty="0">
                <a:latin typeface="Trebuchet MS"/>
                <a:cs typeface="Trebuchet MS"/>
              </a:rPr>
              <a:t> </a:t>
            </a:r>
            <a:r>
              <a:rPr sz="1600" b="1" spc="-55" dirty="0">
                <a:latin typeface="Trebuchet MS"/>
                <a:cs typeface="Trebuchet MS"/>
              </a:rPr>
              <a:t>coming</a:t>
            </a:r>
            <a:r>
              <a:rPr sz="1600" spc="-55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143510" marR="596900">
              <a:lnSpc>
                <a:spcPct val="129400"/>
              </a:lnSpc>
            </a:pPr>
            <a:r>
              <a:rPr sz="1600" spc="-75" dirty="0">
                <a:latin typeface="Trebuchet MS"/>
                <a:cs typeface="Trebuchet MS"/>
              </a:rPr>
              <a:t>Who</a:t>
            </a:r>
            <a:r>
              <a:rPr sz="1600" b="1" spc="-75" dirty="0">
                <a:latin typeface="Trebuchet MS"/>
                <a:cs typeface="Trebuchet MS"/>
              </a:rPr>
              <a:t>’s </a:t>
            </a:r>
            <a:r>
              <a:rPr sz="1600" b="1" spc="-40" dirty="0">
                <a:latin typeface="Trebuchet MS"/>
                <a:cs typeface="Trebuchet MS"/>
              </a:rPr>
              <a:t>bringing </a:t>
            </a:r>
            <a:r>
              <a:rPr sz="1600" dirty="0">
                <a:latin typeface="Trebuchet MS"/>
                <a:cs typeface="Trebuchet MS"/>
              </a:rPr>
              <a:t>salad </a:t>
            </a:r>
            <a:r>
              <a:rPr sz="1600" spc="-100" dirty="0">
                <a:latin typeface="Trebuchet MS"/>
                <a:cs typeface="Trebuchet MS"/>
              </a:rPr>
              <a:t>for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15" dirty="0">
                <a:latin typeface="Trebuchet MS"/>
                <a:cs typeface="Trebuchet MS"/>
              </a:rPr>
              <a:t>barbecue? </a:t>
            </a:r>
            <a:r>
              <a:rPr sz="1600" spc="-120" dirty="0">
                <a:latin typeface="Trebuchet MS"/>
                <a:cs typeface="Trebuchet MS"/>
              </a:rPr>
              <a:t>I </a:t>
            </a:r>
            <a:r>
              <a:rPr sz="1600" b="1" spc="-45" dirty="0">
                <a:latin typeface="Trebuchet MS"/>
                <a:cs typeface="Trebuchet MS"/>
              </a:rPr>
              <a:t>am</a:t>
            </a:r>
            <a:r>
              <a:rPr sz="1600" spc="-45" dirty="0">
                <a:latin typeface="Trebuchet MS"/>
                <a:cs typeface="Trebuchet MS"/>
              </a:rPr>
              <a:t>.  </a:t>
            </a:r>
            <a:r>
              <a:rPr sz="1600" dirty="0">
                <a:latin typeface="Trebuchet MS"/>
                <a:cs typeface="Trebuchet MS"/>
              </a:rPr>
              <a:t> </a:t>
            </a:r>
            <a:r>
              <a:rPr sz="1600" spc="-120" dirty="0">
                <a:latin typeface="Trebuchet MS"/>
                <a:cs typeface="Trebuchet MS"/>
              </a:rPr>
              <a:t>I </a:t>
            </a:r>
            <a:r>
              <a:rPr sz="1600" b="1" spc="25" dirty="0">
                <a:latin typeface="Trebuchet MS"/>
                <a:cs typeface="Trebuchet MS"/>
              </a:rPr>
              <a:t>am </a:t>
            </a:r>
            <a:r>
              <a:rPr sz="1600" b="1" spc="-75" dirty="0">
                <a:latin typeface="Trebuchet MS"/>
                <a:cs typeface="Trebuchet MS"/>
              </a:rPr>
              <a:t>visiting </a:t>
            </a:r>
            <a:r>
              <a:rPr sz="1600" spc="-70" dirty="0">
                <a:latin typeface="Trebuchet MS"/>
                <a:cs typeface="Trebuchet MS"/>
              </a:rPr>
              <a:t>Joe </a:t>
            </a:r>
            <a:r>
              <a:rPr sz="1600" spc="-85" dirty="0">
                <a:latin typeface="Trebuchet MS"/>
                <a:cs typeface="Trebuchet MS"/>
              </a:rPr>
              <a:t>next</a:t>
            </a:r>
            <a:r>
              <a:rPr sz="1600" spc="-165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week.</a:t>
            </a:r>
            <a:endParaRPr sz="1600">
              <a:latin typeface="Trebuchet MS"/>
              <a:cs typeface="Trebuchet MS"/>
            </a:endParaRPr>
          </a:p>
          <a:p>
            <a:pPr marL="143510" marR="1136650">
              <a:lnSpc>
                <a:spcPct val="129400"/>
              </a:lnSpc>
            </a:pPr>
            <a:r>
              <a:rPr sz="1600" spc="-50" dirty="0">
                <a:latin typeface="Trebuchet MS"/>
                <a:cs typeface="Trebuchet MS"/>
              </a:rPr>
              <a:t>Where </a:t>
            </a:r>
            <a:r>
              <a:rPr sz="1600" b="1" spc="-60" dirty="0">
                <a:latin typeface="Trebuchet MS"/>
                <a:cs typeface="Trebuchet MS"/>
              </a:rPr>
              <a:t>are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b="1" spc="5" dirty="0">
                <a:latin typeface="Trebuchet MS"/>
                <a:cs typeface="Trebuchet MS"/>
              </a:rPr>
              <a:t>going </a:t>
            </a:r>
            <a:r>
              <a:rPr sz="1600" spc="-100" dirty="0">
                <a:latin typeface="Trebuchet MS"/>
                <a:cs typeface="Trebuchet MS"/>
              </a:rPr>
              <a:t>for </a:t>
            </a:r>
            <a:r>
              <a:rPr sz="1600" spc="-55" dirty="0">
                <a:latin typeface="Trebuchet MS"/>
                <a:cs typeface="Trebuchet MS"/>
              </a:rPr>
              <a:t>your</a:t>
            </a:r>
            <a:r>
              <a:rPr sz="1600" spc="-295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vacation?  </a:t>
            </a:r>
            <a:r>
              <a:rPr sz="1600" spc="-55" dirty="0">
                <a:latin typeface="Trebuchet MS"/>
                <a:cs typeface="Trebuchet MS"/>
              </a:rPr>
              <a:t>What </a:t>
            </a:r>
            <a:r>
              <a:rPr sz="1600" b="1" spc="-60" dirty="0">
                <a:latin typeface="Trebuchet MS"/>
                <a:cs typeface="Trebuchet MS"/>
              </a:rPr>
              <a:t>are </a:t>
            </a:r>
            <a:r>
              <a:rPr sz="1600" spc="-25" dirty="0">
                <a:latin typeface="Trebuchet MS"/>
                <a:cs typeface="Trebuchet MS"/>
              </a:rPr>
              <a:t>we </a:t>
            </a:r>
            <a:r>
              <a:rPr sz="1600" b="1" spc="-40" dirty="0">
                <a:latin typeface="Trebuchet MS"/>
                <a:cs typeface="Trebuchet MS"/>
              </a:rPr>
              <a:t>eating </a:t>
            </a:r>
            <a:r>
              <a:rPr sz="1600" spc="-100" dirty="0">
                <a:latin typeface="Trebuchet MS"/>
                <a:cs typeface="Trebuchet MS"/>
              </a:rPr>
              <a:t>for</a:t>
            </a:r>
            <a:r>
              <a:rPr sz="1600" spc="-254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dinner?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46100" y="546100"/>
            <a:ext cx="5765800" cy="1230630"/>
          </a:xfrm>
          <a:custGeom>
            <a:avLst/>
            <a:gdLst/>
            <a:ahLst/>
            <a:cxnLst/>
            <a:rect l="l" t="t" r="r" b="b"/>
            <a:pathLst>
              <a:path w="5765800" h="1230630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1116329"/>
                </a:lnTo>
                <a:lnTo>
                  <a:pt x="1785" y="1182409"/>
                </a:lnTo>
                <a:lnTo>
                  <a:pt x="14287" y="1216342"/>
                </a:lnTo>
                <a:lnTo>
                  <a:pt x="48220" y="1228844"/>
                </a:lnTo>
                <a:lnTo>
                  <a:pt x="114300" y="1230629"/>
                </a:lnTo>
                <a:lnTo>
                  <a:pt x="5651500" y="1230629"/>
                </a:lnTo>
                <a:lnTo>
                  <a:pt x="5717579" y="1228844"/>
                </a:lnTo>
                <a:lnTo>
                  <a:pt x="5751512" y="1216342"/>
                </a:lnTo>
                <a:lnTo>
                  <a:pt x="5764014" y="1182409"/>
                </a:lnTo>
                <a:lnTo>
                  <a:pt x="5765800" y="1116329"/>
                </a:lnTo>
                <a:lnTo>
                  <a:pt x="5765800" y="114300"/>
                </a:lnTo>
                <a:lnTo>
                  <a:pt x="5764014" y="48220"/>
                </a:lnTo>
                <a:lnTo>
                  <a:pt x="5751512" y="14287"/>
                </a:lnTo>
                <a:lnTo>
                  <a:pt x="5717579" y="1785"/>
                </a:lnTo>
                <a:lnTo>
                  <a:pt x="5651500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94925" y="4602200"/>
            <a:ext cx="1936114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700" spc="-30" dirty="0">
                <a:latin typeface="Trebuchet MS"/>
                <a:cs typeface="Trebuchet MS"/>
              </a:rPr>
              <a:t>When </a:t>
            </a:r>
            <a:r>
              <a:rPr sz="1700" b="1" spc="-65" dirty="0">
                <a:latin typeface="Trebuchet MS"/>
                <a:cs typeface="Trebuchet MS"/>
              </a:rPr>
              <a:t>are </a:t>
            </a:r>
            <a:r>
              <a:rPr sz="1700" spc="-35" dirty="0">
                <a:latin typeface="Trebuchet MS"/>
                <a:cs typeface="Trebuchet MS"/>
              </a:rPr>
              <a:t>you</a:t>
            </a:r>
            <a:r>
              <a:rPr sz="1700" spc="-220" dirty="0">
                <a:latin typeface="Trebuchet MS"/>
                <a:cs typeface="Trebuchet MS"/>
              </a:rPr>
              <a:t> </a:t>
            </a:r>
            <a:r>
              <a:rPr sz="1700" b="1" spc="-45" dirty="0">
                <a:latin typeface="Trebuchet MS"/>
                <a:cs typeface="Trebuchet MS"/>
              </a:rPr>
              <a:t>taking</a:t>
            </a:r>
            <a:endParaRPr sz="17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700" spc="-20" dirty="0">
                <a:latin typeface="Trebuchet MS"/>
                <a:cs typeface="Trebuchet MS"/>
              </a:rPr>
              <a:t>me </a:t>
            </a:r>
            <a:r>
              <a:rPr sz="1700" spc="-114" dirty="0">
                <a:latin typeface="Trebuchet MS"/>
                <a:cs typeface="Trebuchet MS"/>
              </a:rPr>
              <a:t>to </a:t>
            </a:r>
            <a:r>
              <a:rPr sz="1700" spc="-100" dirty="0">
                <a:latin typeface="Trebuchet MS"/>
                <a:cs typeface="Trebuchet MS"/>
              </a:rPr>
              <a:t>the</a:t>
            </a:r>
            <a:r>
              <a:rPr sz="1700" spc="-165" dirty="0">
                <a:latin typeface="Trebuchet MS"/>
                <a:cs typeface="Trebuchet MS"/>
              </a:rPr>
              <a:t> </a:t>
            </a:r>
            <a:r>
              <a:rPr sz="1700" spc="20" dirty="0">
                <a:latin typeface="Trebuchet MS"/>
                <a:cs typeface="Trebuchet MS"/>
              </a:rPr>
              <a:t>zoo?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56991" y="8908974"/>
            <a:ext cx="293370" cy="21018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z="1200" spc="-60" dirty="0">
                <a:latin typeface="Trebuchet MS"/>
                <a:cs typeface="Trebuchet MS"/>
              </a:rPr>
              <a:t>91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48747" y="4602200"/>
            <a:ext cx="246189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6880" marR="5080" indent="-424815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Trebuchet MS"/>
                <a:cs typeface="Trebuchet MS"/>
              </a:rPr>
              <a:t>We </a:t>
            </a:r>
            <a:r>
              <a:rPr sz="1700" b="1" spc="-65" dirty="0">
                <a:latin typeface="Trebuchet MS"/>
                <a:cs typeface="Trebuchet MS"/>
              </a:rPr>
              <a:t>are </a:t>
            </a:r>
            <a:r>
              <a:rPr sz="1700" b="1" spc="-30" dirty="0">
                <a:latin typeface="Trebuchet MS"/>
                <a:cs typeface="Trebuchet MS"/>
              </a:rPr>
              <a:t>having </a:t>
            </a:r>
            <a:r>
              <a:rPr sz="1700" spc="50" dirty="0">
                <a:latin typeface="Trebuchet MS"/>
                <a:cs typeface="Trebuchet MS"/>
              </a:rPr>
              <a:t>a</a:t>
            </a:r>
            <a:r>
              <a:rPr sz="1700" spc="-245" dirty="0">
                <a:latin typeface="Trebuchet MS"/>
                <a:cs typeface="Trebuchet MS"/>
              </a:rPr>
              <a:t> </a:t>
            </a:r>
            <a:r>
              <a:rPr sz="1700" spc="-35" dirty="0">
                <a:latin typeface="Trebuchet MS"/>
                <a:cs typeface="Trebuchet MS"/>
              </a:rPr>
              <a:t>barbecue  </a:t>
            </a:r>
            <a:r>
              <a:rPr sz="1700" spc="-105" dirty="0">
                <a:latin typeface="Trebuchet MS"/>
                <a:cs typeface="Trebuchet MS"/>
              </a:rPr>
              <a:t>later </a:t>
            </a:r>
            <a:r>
              <a:rPr sz="1700" spc="-80" dirty="0">
                <a:latin typeface="Trebuchet MS"/>
                <a:cs typeface="Trebuchet MS"/>
              </a:rPr>
              <a:t>this</a:t>
            </a:r>
            <a:r>
              <a:rPr sz="1700" spc="-90" dirty="0">
                <a:latin typeface="Trebuchet MS"/>
                <a:cs typeface="Trebuchet MS"/>
              </a:rPr>
              <a:t> </a:t>
            </a:r>
            <a:r>
              <a:rPr sz="1700" spc="-60" dirty="0">
                <a:latin typeface="Trebuchet MS"/>
                <a:cs typeface="Trebuchet MS"/>
              </a:rPr>
              <a:t>evening.</a:t>
            </a:r>
            <a:endParaRPr sz="1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1738" y="545329"/>
            <a:ext cx="5749290" cy="8259445"/>
            <a:chOff x="541738" y="545329"/>
            <a:chExt cx="5749290" cy="8259445"/>
          </a:xfrm>
        </p:grpSpPr>
        <p:sp>
          <p:nvSpPr>
            <p:cNvPr id="3" name="object 3"/>
            <p:cNvSpPr/>
            <p:nvPr/>
          </p:nvSpPr>
          <p:spPr>
            <a:xfrm>
              <a:off x="541738" y="545329"/>
              <a:ext cx="5744845" cy="8259445"/>
            </a:xfrm>
            <a:custGeom>
              <a:avLst/>
              <a:gdLst/>
              <a:ahLst/>
              <a:cxnLst/>
              <a:rect l="l" t="t" r="r" b="b"/>
              <a:pathLst>
                <a:path w="5744845" h="8259445">
                  <a:moveTo>
                    <a:pt x="5744672" y="8259359"/>
                  </a:moveTo>
                  <a:lnTo>
                    <a:pt x="28702" y="8259359"/>
                  </a:lnTo>
                  <a:lnTo>
                    <a:pt x="19135" y="6984859"/>
                  </a:lnTo>
                  <a:lnTo>
                    <a:pt x="3189" y="4172413"/>
                  </a:lnTo>
                  <a:lnTo>
                    <a:pt x="0" y="1338600"/>
                  </a:lnTo>
                  <a:lnTo>
                    <a:pt x="28702" y="0"/>
                  </a:lnTo>
                  <a:lnTo>
                    <a:pt x="4818851" y="0"/>
                  </a:lnTo>
                  <a:lnTo>
                    <a:pt x="5744672" y="1022237"/>
                  </a:lnTo>
                  <a:lnTo>
                    <a:pt x="5744672" y="8259359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414563" y="631456"/>
              <a:ext cx="870585" cy="1092835"/>
            </a:xfrm>
            <a:custGeom>
              <a:avLst/>
              <a:gdLst/>
              <a:ahLst/>
              <a:cxnLst/>
              <a:rect l="l" t="t" r="r" b="b"/>
              <a:pathLst>
                <a:path w="870585" h="1092835">
                  <a:moveTo>
                    <a:pt x="156381" y="1092214"/>
                  </a:moveTo>
                  <a:lnTo>
                    <a:pt x="175054" y="711223"/>
                  </a:lnTo>
                  <a:lnTo>
                    <a:pt x="164988" y="470454"/>
                  </a:lnTo>
                  <a:lnTo>
                    <a:pt x="111524" y="267511"/>
                  </a:lnTo>
                  <a:lnTo>
                    <a:pt x="0" y="0"/>
                  </a:lnTo>
                  <a:lnTo>
                    <a:pt x="870525" y="940508"/>
                  </a:lnTo>
                  <a:lnTo>
                    <a:pt x="805933" y="931112"/>
                  </a:lnTo>
                  <a:lnTo>
                    <a:pt x="638767" y="928095"/>
                  </a:lnTo>
                  <a:lnTo>
                    <a:pt x="408944" y="969210"/>
                  </a:lnTo>
                  <a:lnTo>
                    <a:pt x="156381" y="1092214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71039" y="547608"/>
              <a:ext cx="220561" cy="24545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99922" y="616889"/>
              <a:ext cx="302260" cy="299085"/>
            </a:xfrm>
            <a:custGeom>
              <a:avLst/>
              <a:gdLst/>
              <a:ahLst/>
              <a:cxnLst/>
              <a:rect l="l" t="t" r="r" b="b"/>
              <a:pathLst>
                <a:path w="302260" h="299084">
                  <a:moveTo>
                    <a:pt x="301970" y="298913"/>
                  </a:moveTo>
                  <a:lnTo>
                    <a:pt x="14809" y="35522"/>
                  </a:lnTo>
                  <a:lnTo>
                    <a:pt x="0" y="0"/>
                  </a:lnTo>
                  <a:lnTo>
                    <a:pt x="189829" y="174115"/>
                  </a:lnTo>
                  <a:lnTo>
                    <a:pt x="301970" y="298913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14471" y="651787"/>
              <a:ext cx="398145" cy="386715"/>
            </a:xfrm>
            <a:custGeom>
              <a:avLst/>
              <a:gdLst/>
              <a:ahLst/>
              <a:cxnLst/>
              <a:rect l="l" t="t" r="r" b="b"/>
              <a:pathLst>
                <a:path w="398145" h="386715">
                  <a:moveTo>
                    <a:pt x="397583" y="386610"/>
                  </a:moveTo>
                  <a:lnTo>
                    <a:pt x="14808" y="35520"/>
                  </a:lnTo>
                  <a:lnTo>
                    <a:pt x="0" y="0"/>
                  </a:lnTo>
                  <a:lnTo>
                    <a:pt x="285475" y="261849"/>
                  </a:lnTo>
                  <a:lnTo>
                    <a:pt x="397583" y="386610"/>
                  </a:lnTo>
                  <a:close/>
                </a:path>
              </a:pathLst>
            </a:custGeom>
            <a:solidFill>
              <a:srgbClr val="1FC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29019" y="686683"/>
              <a:ext cx="493395" cy="474980"/>
            </a:xfrm>
            <a:custGeom>
              <a:avLst/>
              <a:gdLst/>
              <a:ahLst/>
              <a:cxnLst/>
              <a:rect l="l" t="t" r="r" b="b"/>
              <a:pathLst>
                <a:path w="493395" h="474980">
                  <a:moveTo>
                    <a:pt x="493313" y="474438"/>
                  </a:moveTo>
                  <a:lnTo>
                    <a:pt x="14817" y="35542"/>
                  </a:lnTo>
                  <a:lnTo>
                    <a:pt x="0" y="0"/>
                  </a:lnTo>
                  <a:lnTo>
                    <a:pt x="381100" y="349560"/>
                  </a:lnTo>
                  <a:lnTo>
                    <a:pt x="493313" y="474438"/>
                  </a:lnTo>
                  <a:close/>
                </a:path>
              </a:pathLst>
            </a:custGeom>
            <a:solidFill>
              <a:srgbClr val="2DC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43586" y="721625"/>
              <a:ext cx="589280" cy="562610"/>
            </a:xfrm>
            <a:custGeom>
              <a:avLst/>
              <a:gdLst/>
              <a:ahLst/>
              <a:cxnLst/>
              <a:rect l="l" t="t" r="r" b="b"/>
              <a:pathLst>
                <a:path w="589279" h="562610">
                  <a:moveTo>
                    <a:pt x="588919" y="562103"/>
                  </a:moveTo>
                  <a:lnTo>
                    <a:pt x="14798" y="35497"/>
                  </a:lnTo>
                  <a:lnTo>
                    <a:pt x="0" y="0"/>
                  </a:lnTo>
                  <a:lnTo>
                    <a:pt x="476803" y="437334"/>
                  </a:lnTo>
                  <a:lnTo>
                    <a:pt x="588919" y="562103"/>
                  </a:lnTo>
                  <a:close/>
                </a:path>
              </a:pathLst>
            </a:custGeom>
            <a:solidFill>
              <a:srgbClr val="39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58135" y="756524"/>
              <a:ext cx="685165" cy="650240"/>
            </a:xfrm>
            <a:custGeom>
              <a:avLst/>
              <a:gdLst/>
              <a:ahLst/>
              <a:cxnLst/>
              <a:rect l="l" t="t" r="r" b="b"/>
              <a:pathLst>
                <a:path w="685164" h="650240">
                  <a:moveTo>
                    <a:pt x="684557" y="649827"/>
                  </a:moveTo>
                  <a:lnTo>
                    <a:pt x="14807" y="35518"/>
                  </a:lnTo>
                  <a:lnTo>
                    <a:pt x="0" y="0"/>
                  </a:lnTo>
                  <a:lnTo>
                    <a:pt x="572481" y="525102"/>
                  </a:lnTo>
                  <a:lnTo>
                    <a:pt x="684557" y="649827"/>
                  </a:lnTo>
                  <a:close/>
                </a:path>
              </a:pathLst>
            </a:custGeom>
            <a:solidFill>
              <a:srgbClr val="42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72692" y="791440"/>
              <a:ext cx="780415" cy="737870"/>
            </a:xfrm>
            <a:custGeom>
              <a:avLst/>
              <a:gdLst/>
              <a:ahLst/>
              <a:cxnLst/>
              <a:rect l="l" t="t" r="r" b="b"/>
              <a:pathLst>
                <a:path w="780414" h="737869">
                  <a:moveTo>
                    <a:pt x="780311" y="737672"/>
                  </a:moveTo>
                  <a:lnTo>
                    <a:pt x="12412" y="33325"/>
                  </a:lnTo>
                  <a:lnTo>
                    <a:pt x="9871" y="23678"/>
                  </a:lnTo>
                  <a:lnTo>
                    <a:pt x="0" y="0"/>
                  </a:lnTo>
                  <a:lnTo>
                    <a:pt x="668159" y="612862"/>
                  </a:lnTo>
                  <a:lnTo>
                    <a:pt x="780311" y="737672"/>
                  </a:lnTo>
                  <a:close/>
                </a:path>
              </a:pathLst>
            </a:custGeom>
            <a:solidFill>
              <a:srgbClr val="4C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84970" y="824255"/>
              <a:ext cx="805815" cy="747395"/>
            </a:xfrm>
            <a:custGeom>
              <a:avLst/>
              <a:gdLst/>
              <a:ahLst/>
              <a:cxnLst/>
              <a:rect l="l" t="t" r="r" b="b"/>
              <a:pathLst>
                <a:path w="805814" h="747394">
                  <a:moveTo>
                    <a:pt x="805491" y="746844"/>
                  </a:moveTo>
                  <a:lnTo>
                    <a:pt x="782578" y="739751"/>
                  </a:lnTo>
                  <a:lnTo>
                    <a:pt x="7621" y="28930"/>
                  </a:lnTo>
                  <a:lnTo>
                    <a:pt x="0" y="0"/>
                  </a:lnTo>
                  <a:lnTo>
                    <a:pt x="766054" y="702655"/>
                  </a:lnTo>
                  <a:lnTo>
                    <a:pt x="805587" y="746650"/>
                  </a:lnTo>
                  <a:lnTo>
                    <a:pt x="805491" y="746844"/>
                  </a:lnTo>
                  <a:close/>
                </a:path>
              </a:pathLst>
            </a:custGeom>
            <a:solidFill>
              <a:srgbClr val="53C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92462" y="852694"/>
              <a:ext cx="775970" cy="711835"/>
            </a:xfrm>
            <a:custGeom>
              <a:avLst/>
              <a:gdLst/>
              <a:ahLst/>
              <a:cxnLst/>
              <a:rect l="l" t="t" r="r" b="b"/>
              <a:pathLst>
                <a:path w="775970" h="711835">
                  <a:moveTo>
                    <a:pt x="775722" y="711509"/>
                  </a:moveTo>
                  <a:lnTo>
                    <a:pt x="739618" y="700332"/>
                  </a:lnTo>
                  <a:lnTo>
                    <a:pt x="7616" y="28911"/>
                  </a:lnTo>
                  <a:lnTo>
                    <a:pt x="0" y="0"/>
                  </a:lnTo>
                  <a:lnTo>
                    <a:pt x="775722" y="711509"/>
                  </a:lnTo>
                  <a:close/>
                </a:path>
              </a:pathLst>
            </a:custGeom>
            <a:solidFill>
              <a:srgbClr val="59CB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99955" y="881134"/>
              <a:ext cx="732790" cy="672465"/>
            </a:xfrm>
            <a:custGeom>
              <a:avLst/>
              <a:gdLst/>
              <a:ahLst/>
              <a:cxnLst/>
              <a:rect l="l" t="t" r="r" b="b"/>
              <a:pathLst>
                <a:path w="732789" h="672465">
                  <a:moveTo>
                    <a:pt x="732713" y="672073"/>
                  </a:moveTo>
                  <a:lnTo>
                    <a:pt x="718590" y="667701"/>
                  </a:lnTo>
                  <a:lnTo>
                    <a:pt x="700699" y="664632"/>
                  </a:lnTo>
                  <a:lnTo>
                    <a:pt x="7620" y="28925"/>
                  </a:lnTo>
                  <a:lnTo>
                    <a:pt x="0" y="0"/>
                  </a:lnTo>
                  <a:lnTo>
                    <a:pt x="732713" y="672073"/>
                  </a:lnTo>
                  <a:close/>
                </a:path>
              </a:pathLst>
            </a:custGeom>
            <a:solidFill>
              <a:srgbClr val="60C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07442" y="909554"/>
              <a:ext cx="694055" cy="636905"/>
            </a:xfrm>
            <a:custGeom>
              <a:avLst/>
              <a:gdLst/>
              <a:ahLst/>
              <a:cxnLst/>
              <a:rect l="l" t="t" r="r" b="b"/>
              <a:pathLst>
                <a:path w="694054" h="636905">
                  <a:moveTo>
                    <a:pt x="693709" y="636297"/>
                  </a:moveTo>
                  <a:lnTo>
                    <a:pt x="664287" y="631250"/>
                  </a:lnTo>
                  <a:lnTo>
                    <a:pt x="7621" y="28930"/>
                  </a:lnTo>
                  <a:lnTo>
                    <a:pt x="0" y="0"/>
                  </a:lnTo>
                  <a:lnTo>
                    <a:pt x="693709" y="636297"/>
                  </a:lnTo>
                  <a:close/>
                </a:path>
              </a:pathLst>
            </a:custGeom>
            <a:solidFill>
              <a:srgbClr val="66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14935" y="937996"/>
              <a:ext cx="657860" cy="603250"/>
            </a:xfrm>
            <a:custGeom>
              <a:avLst/>
              <a:gdLst/>
              <a:ahLst/>
              <a:cxnLst/>
              <a:rect l="l" t="t" r="r" b="b"/>
              <a:pathLst>
                <a:path w="657860" h="603250">
                  <a:moveTo>
                    <a:pt x="657297" y="602894"/>
                  </a:moveTo>
                  <a:lnTo>
                    <a:pt x="627875" y="597847"/>
                  </a:lnTo>
                  <a:lnTo>
                    <a:pt x="7620" y="28924"/>
                  </a:lnTo>
                  <a:lnTo>
                    <a:pt x="0" y="0"/>
                  </a:lnTo>
                  <a:lnTo>
                    <a:pt x="657297" y="602894"/>
                  </a:lnTo>
                  <a:close/>
                </a:path>
              </a:pathLst>
            </a:custGeom>
            <a:solidFill>
              <a:srgbClr val="6B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22427" y="966433"/>
              <a:ext cx="621030" cy="569595"/>
            </a:xfrm>
            <a:custGeom>
              <a:avLst/>
              <a:gdLst/>
              <a:ahLst/>
              <a:cxnLst/>
              <a:rect l="l" t="t" r="r" b="b"/>
              <a:pathLst>
                <a:path w="621029" h="569594">
                  <a:moveTo>
                    <a:pt x="620879" y="569495"/>
                  </a:moveTo>
                  <a:lnTo>
                    <a:pt x="591478" y="564451"/>
                  </a:lnTo>
                  <a:lnTo>
                    <a:pt x="7620" y="28924"/>
                  </a:lnTo>
                  <a:lnTo>
                    <a:pt x="0" y="0"/>
                  </a:lnTo>
                  <a:lnTo>
                    <a:pt x="620879" y="569495"/>
                  </a:lnTo>
                  <a:close/>
                </a:path>
              </a:pathLst>
            </a:custGeom>
            <a:solidFill>
              <a:srgbClr val="71D0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529915" y="994853"/>
              <a:ext cx="584835" cy="536575"/>
            </a:xfrm>
            <a:custGeom>
              <a:avLst/>
              <a:gdLst/>
              <a:ahLst/>
              <a:cxnLst/>
              <a:rect l="l" t="t" r="r" b="b"/>
              <a:pathLst>
                <a:path w="584835" h="536575">
                  <a:moveTo>
                    <a:pt x="584489" y="536116"/>
                  </a:moveTo>
                  <a:lnTo>
                    <a:pt x="555067" y="531069"/>
                  </a:lnTo>
                  <a:lnTo>
                    <a:pt x="6303" y="27720"/>
                  </a:lnTo>
                  <a:lnTo>
                    <a:pt x="6114" y="23208"/>
                  </a:lnTo>
                  <a:lnTo>
                    <a:pt x="0" y="0"/>
                  </a:lnTo>
                  <a:lnTo>
                    <a:pt x="584489" y="536116"/>
                  </a:lnTo>
                  <a:close/>
                </a:path>
              </a:pathLst>
            </a:custGeom>
            <a:solidFill>
              <a:srgbClr val="77D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536201" y="1022175"/>
              <a:ext cx="549910" cy="504190"/>
            </a:xfrm>
            <a:custGeom>
              <a:avLst/>
              <a:gdLst/>
              <a:ahLst/>
              <a:cxnLst/>
              <a:rect l="l" t="t" r="r" b="b"/>
              <a:pathLst>
                <a:path w="549910" h="504190">
                  <a:moveTo>
                    <a:pt x="549286" y="503834"/>
                  </a:moveTo>
                  <a:lnTo>
                    <a:pt x="519862" y="498786"/>
                  </a:lnTo>
                  <a:lnTo>
                    <a:pt x="954" y="22823"/>
                  </a:lnTo>
                  <a:lnTo>
                    <a:pt x="0" y="0"/>
                  </a:lnTo>
                  <a:lnTo>
                    <a:pt x="549286" y="503834"/>
                  </a:lnTo>
                  <a:close/>
                </a:path>
              </a:pathLst>
            </a:custGeom>
            <a:solidFill>
              <a:srgbClr val="7C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37139" y="1044609"/>
              <a:ext cx="520065" cy="476884"/>
            </a:xfrm>
            <a:custGeom>
              <a:avLst/>
              <a:gdLst/>
              <a:ahLst/>
              <a:cxnLst/>
              <a:rect l="l" t="t" r="r" b="b"/>
              <a:pathLst>
                <a:path w="520064" h="476884">
                  <a:moveTo>
                    <a:pt x="491694" y="472928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515299" y="472643"/>
                  </a:lnTo>
                  <a:lnTo>
                    <a:pt x="497304" y="472643"/>
                  </a:lnTo>
                  <a:lnTo>
                    <a:pt x="491694" y="472928"/>
                  </a:lnTo>
                  <a:close/>
                </a:path>
                <a:path w="520064" h="476884">
                  <a:moveTo>
                    <a:pt x="519439" y="476440"/>
                  </a:moveTo>
                  <a:lnTo>
                    <a:pt x="497304" y="472643"/>
                  </a:lnTo>
                  <a:lnTo>
                    <a:pt x="515299" y="472643"/>
                  </a:lnTo>
                  <a:lnTo>
                    <a:pt x="519439" y="476440"/>
                  </a:lnTo>
                  <a:close/>
                </a:path>
              </a:pathLst>
            </a:custGeom>
            <a:solidFill>
              <a:srgbClr val="81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38077" y="1067027"/>
              <a:ext cx="491490" cy="452120"/>
            </a:xfrm>
            <a:custGeom>
              <a:avLst/>
              <a:gdLst/>
              <a:ahLst/>
              <a:cxnLst/>
              <a:rect l="l" t="t" r="r" b="b"/>
              <a:pathLst>
                <a:path w="491489" h="452119">
                  <a:moveTo>
                    <a:pt x="468481" y="451644"/>
                  </a:moveTo>
                  <a:lnTo>
                    <a:pt x="954" y="22812"/>
                  </a:lnTo>
                  <a:lnTo>
                    <a:pt x="0" y="0"/>
                  </a:lnTo>
                  <a:lnTo>
                    <a:pt x="491138" y="450492"/>
                  </a:lnTo>
                  <a:lnTo>
                    <a:pt x="468481" y="451644"/>
                  </a:lnTo>
                  <a:close/>
                </a:path>
              </a:pathLst>
            </a:custGeom>
            <a:solidFill>
              <a:srgbClr val="8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539015" y="1089451"/>
              <a:ext cx="467995" cy="430530"/>
            </a:xfrm>
            <a:custGeom>
              <a:avLst/>
              <a:gdLst/>
              <a:ahLst/>
              <a:cxnLst/>
              <a:rect l="l" t="t" r="r" b="b"/>
              <a:pathLst>
                <a:path w="467995" h="430530">
                  <a:moveTo>
                    <a:pt x="445263" y="430353"/>
                  </a:moveTo>
                  <a:lnTo>
                    <a:pt x="954" y="22814"/>
                  </a:lnTo>
                  <a:lnTo>
                    <a:pt x="0" y="0"/>
                  </a:lnTo>
                  <a:lnTo>
                    <a:pt x="467926" y="429200"/>
                  </a:lnTo>
                  <a:lnTo>
                    <a:pt x="445263" y="430353"/>
                  </a:lnTo>
                  <a:close/>
                </a:path>
              </a:pathLst>
            </a:custGeom>
            <a:solidFill>
              <a:srgbClr val="8BD7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539952" y="1111876"/>
              <a:ext cx="445134" cy="409575"/>
            </a:xfrm>
            <a:custGeom>
              <a:avLst/>
              <a:gdLst/>
              <a:ahLst/>
              <a:cxnLst/>
              <a:rect l="l" t="t" r="r" b="b"/>
              <a:pathLst>
                <a:path w="445135" h="409575">
                  <a:moveTo>
                    <a:pt x="422063" y="409060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444721" y="407908"/>
                  </a:lnTo>
                  <a:lnTo>
                    <a:pt x="422063" y="409060"/>
                  </a:lnTo>
                  <a:close/>
                </a:path>
              </a:pathLst>
            </a:custGeom>
            <a:solidFill>
              <a:srgbClr val="90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540890" y="1134288"/>
              <a:ext cx="421640" cy="387985"/>
            </a:xfrm>
            <a:custGeom>
              <a:avLst/>
              <a:gdLst/>
              <a:ahLst/>
              <a:cxnLst/>
              <a:rect l="l" t="t" r="r" b="b"/>
              <a:pathLst>
                <a:path w="421639" h="387984">
                  <a:moveTo>
                    <a:pt x="398854" y="387781"/>
                  </a:moveTo>
                  <a:lnTo>
                    <a:pt x="953" y="22806"/>
                  </a:lnTo>
                  <a:lnTo>
                    <a:pt x="0" y="0"/>
                  </a:lnTo>
                  <a:lnTo>
                    <a:pt x="421521" y="386628"/>
                  </a:lnTo>
                  <a:lnTo>
                    <a:pt x="398854" y="387781"/>
                  </a:lnTo>
                  <a:close/>
                </a:path>
              </a:pathLst>
            </a:custGeom>
            <a:solidFill>
              <a:srgbClr val="96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541828" y="1156718"/>
              <a:ext cx="398780" cy="367030"/>
            </a:xfrm>
            <a:custGeom>
              <a:avLst/>
              <a:gdLst/>
              <a:ahLst/>
              <a:cxnLst/>
              <a:rect l="l" t="t" r="r" b="b"/>
              <a:pathLst>
                <a:path w="398779" h="367030">
                  <a:moveTo>
                    <a:pt x="375645" y="366483"/>
                  </a:moveTo>
                  <a:lnTo>
                    <a:pt x="953" y="22808"/>
                  </a:lnTo>
                  <a:lnTo>
                    <a:pt x="0" y="0"/>
                  </a:lnTo>
                  <a:lnTo>
                    <a:pt x="398294" y="365331"/>
                  </a:lnTo>
                  <a:lnTo>
                    <a:pt x="375645" y="366483"/>
                  </a:lnTo>
                  <a:close/>
                </a:path>
              </a:pathLst>
            </a:custGeom>
            <a:solidFill>
              <a:srgbClr val="9ADB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542765" y="1179130"/>
              <a:ext cx="375285" cy="345440"/>
            </a:xfrm>
            <a:custGeom>
              <a:avLst/>
              <a:gdLst/>
              <a:ahLst/>
              <a:cxnLst/>
              <a:rect l="l" t="t" r="r" b="b"/>
              <a:pathLst>
                <a:path w="375285" h="345440">
                  <a:moveTo>
                    <a:pt x="352432" y="345204"/>
                  </a:moveTo>
                  <a:lnTo>
                    <a:pt x="954" y="22814"/>
                  </a:lnTo>
                  <a:lnTo>
                    <a:pt x="0" y="0"/>
                  </a:lnTo>
                  <a:lnTo>
                    <a:pt x="375095" y="344052"/>
                  </a:lnTo>
                  <a:lnTo>
                    <a:pt x="352432" y="345204"/>
                  </a:lnTo>
                  <a:close/>
                </a:path>
              </a:pathLst>
            </a:custGeom>
            <a:solidFill>
              <a:srgbClr val="9FDD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43703" y="1201567"/>
              <a:ext cx="352425" cy="324485"/>
            </a:xfrm>
            <a:custGeom>
              <a:avLst/>
              <a:gdLst/>
              <a:ahLst/>
              <a:cxnLst/>
              <a:rect l="l" t="t" r="r" b="b"/>
              <a:pathLst>
                <a:path w="352425" h="324484">
                  <a:moveTo>
                    <a:pt x="329219" y="323901"/>
                  </a:moveTo>
                  <a:lnTo>
                    <a:pt x="953" y="22802"/>
                  </a:lnTo>
                  <a:lnTo>
                    <a:pt x="0" y="0"/>
                  </a:lnTo>
                  <a:lnTo>
                    <a:pt x="351876" y="322748"/>
                  </a:lnTo>
                  <a:lnTo>
                    <a:pt x="329219" y="323901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44641" y="1223985"/>
              <a:ext cx="328930" cy="302895"/>
            </a:xfrm>
            <a:custGeom>
              <a:avLst/>
              <a:gdLst/>
              <a:ahLst/>
              <a:cxnLst/>
              <a:rect l="l" t="t" r="r" b="b"/>
              <a:pathLst>
                <a:path w="328929" h="302894">
                  <a:moveTo>
                    <a:pt x="306013" y="302615"/>
                  </a:moveTo>
                  <a:lnTo>
                    <a:pt x="953" y="22807"/>
                  </a:lnTo>
                  <a:lnTo>
                    <a:pt x="0" y="0"/>
                  </a:lnTo>
                  <a:lnTo>
                    <a:pt x="328663" y="301463"/>
                  </a:lnTo>
                  <a:lnTo>
                    <a:pt x="306013" y="302615"/>
                  </a:lnTo>
                  <a:close/>
                </a:path>
              </a:pathLst>
            </a:custGeom>
            <a:solidFill>
              <a:srgbClr val="A8E0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545578" y="1246397"/>
              <a:ext cx="306070" cy="281940"/>
            </a:xfrm>
            <a:custGeom>
              <a:avLst/>
              <a:gdLst/>
              <a:ahLst/>
              <a:cxnLst/>
              <a:rect l="l" t="t" r="r" b="b"/>
              <a:pathLst>
                <a:path w="306070" h="281940">
                  <a:moveTo>
                    <a:pt x="282801" y="281336"/>
                  </a:moveTo>
                  <a:lnTo>
                    <a:pt x="51" y="21987"/>
                  </a:lnTo>
                  <a:lnTo>
                    <a:pt x="520" y="12434"/>
                  </a:lnTo>
                  <a:lnTo>
                    <a:pt x="0" y="0"/>
                  </a:lnTo>
                  <a:lnTo>
                    <a:pt x="305463" y="280183"/>
                  </a:lnTo>
                  <a:lnTo>
                    <a:pt x="282801" y="281336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544619" y="1268025"/>
              <a:ext cx="284480" cy="260985"/>
            </a:xfrm>
            <a:custGeom>
              <a:avLst/>
              <a:gdLst/>
              <a:ahLst/>
              <a:cxnLst/>
              <a:rect l="l" t="t" r="r" b="b"/>
              <a:pathLst>
                <a:path w="284479" h="260984">
                  <a:moveTo>
                    <a:pt x="261485" y="260840"/>
                  </a:moveTo>
                  <a:lnTo>
                    <a:pt x="0" y="20995"/>
                  </a:lnTo>
                  <a:lnTo>
                    <a:pt x="1028" y="0"/>
                  </a:lnTo>
                  <a:lnTo>
                    <a:pt x="284147" y="259688"/>
                  </a:lnTo>
                  <a:lnTo>
                    <a:pt x="261485" y="260840"/>
                  </a:lnTo>
                  <a:close/>
                </a:path>
              </a:pathLst>
            </a:custGeom>
            <a:solidFill>
              <a:srgbClr val="B1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543609" y="1288661"/>
              <a:ext cx="262890" cy="242570"/>
            </a:xfrm>
            <a:custGeom>
              <a:avLst/>
              <a:gdLst/>
              <a:ahLst/>
              <a:cxnLst/>
              <a:rect l="l" t="t" r="r" b="b"/>
              <a:pathLst>
                <a:path w="262889" h="242569">
                  <a:moveTo>
                    <a:pt x="241300" y="242315"/>
                  </a:moveTo>
                  <a:lnTo>
                    <a:pt x="0" y="20985"/>
                  </a:lnTo>
                  <a:lnTo>
                    <a:pt x="1028" y="0"/>
                  </a:lnTo>
                  <a:lnTo>
                    <a:pt x="262889" y="240184"/>
                  </a:lnTo>
                  <a:lnTo>
                    <a:pt x="244078" y="241141"/>
                  </a:lnTo>
                  <a:lnTo>
                    <a:pt x="241300" y="242315"/>
                  </a:lnTo>
                  <a:close/>
                </a:path>
              </a:pathLst>
            </a:custGeom>
            <a:solidFill>
              <a:srgbClr val="B6E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527434" y="1309298"/>
              <a:ext cx="257745" cy="3305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87094" y="648474"/>
            <a:ext cx="4310380" cy="807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60"/>
              </a:lnSpc>
              <a:spcBef>
                <a:spcPts val="100"/>
              </a:spcBef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r>
              <a:rPr sz="2000" spc="-11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00ADEF"/>
                </a:solidFill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  <a:p>
            <a:pPr marL="12700" marR="5080">
              <a:lnSpc>
                <a:spcPts val="1920"/>
              </a:lnSpc>
              <a:spcBef>
                <a:spcPts val="25"/>
              </a:spcBef>
            </a:pPr>
            <a:r>
              <a:rPr sz="1600" b="1" spc="-105" dirty="0">
                <a:latin typeface="Trebuchet MS"/>
                <a:cs typeface="Trebuchet MS"/>
              </a:rPr>
              <a:t>Write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i="1" spc="-85" dirty="0">
                <a:latin typeface="Trebuchet MS"/>
                <a:cs typeface="Trebuchet MS"/>
              </a:rPr>
              <a:t>present </a:t>
            </a:r>
            <a:r>
              <a:rPr sz="1600" b="1" i="1" spc="-110" dirty="0">
                <a:latin typeface="Trebuchet MS"/>
                <a:cs typeface="Trebuchet MS"/>
              </a:rPr>
              <a:t>participle </a:t>
            </a:r>
            <a:r>
              <a:rPr sz="1600" b="1" spc="-70" dirty="0">
                <a:latin typeface="Trebuchet MS"/>
                <a:cs typeface="Trebuchet MS"/>
              </a:rPr>
              <a:t>of these verbs </a:t>
            </a:r>
            <a:r>
              <a:rPr sz="1600" b="1" spc="-40" dirty="0">
                <a:latin typeface="Trebuchet MS"/>
                <a:cs typeface="Trebuchet MS"/>
              </a:rPr>
              <a:t>on </a:t>
            </a:r>
            <a:r>
              <a:rPr sz="1600" b="1" spc="-95" dirty="0">
                <a:latin typeface="Trebuchet MS"/>
                <a:cs typeface="Trebuchet MS"/>
              </a:rPr>
              <a:t>the  </a:t>
            </a:r>
            <a:r>
              <a:rPr sz="1600" b="1" spc="-55" dirty="0">
                <a:latin typeface="Trebuchet MS"/>
                <a:cs typeface="Trebuchet MS"/>
              </a:rPr>
              <a:t>blanks.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256991" y="8908974"/>
            <a:ext cx="293370" cy="21018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z="1200" spc="-60" dirty="0">
                <a:latin typeface="Trebuchet MS"/>
                <a:cs typeface="Trebuchet MS"/>
              </a:rPr>
              <a:t>92</a:t>
            </a:r>
            <a:endParaRPr sz="1200">
              <a:latin typeface="Trebuchet MS"/>
              <a:cs typeface="Trebuchet MS"/>
            </a:endParaRPr>
          </a:p>
        </p:txBody>
      </p:sp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1120013" y="1638973"/>
          <a:ext cx="4811392" cy="20793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07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1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3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91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58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0431">
                <a:tc>
                  <a:txBody>
                    <a:bodyPr/>
                    <a:lstStyle/>
                    <a:p>
                      <a:pPr marL="31750">
                        <a:lnSpc>
                          <a:spcPts val="1795"/>
                        </a:lnSpc>
                        <a:tabLst>
                          <a:tab pos="319405" algn="l"/>
                        </a:tabLst>
                      </a:pPr>
                      <a:r>
                        <a:rPr sz="1600" spc="-280" dirty="0">
                          <a:latin typeface="Trebuchet MS"/>
                          <a:cs typeface="Trebuchet MS"/>
                        </a:rPr>
                        <a:t>1	</a:t>
                      </a:r>
                      <a:r>
                        <a:rPr sz="1600" spc="-30" dirty="0">
                          <a:latin typeface="Trebuchet MS"/>
                          <a:cs typeface="Trebuchet MS"/>
                        </a:rPr>
                        <a:t>come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795"/>
                        </a:lnSpc>
                        <a:tabLst>
                          <a:tab pos="1305560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ts val="1795"/>
                        </a:lnSpc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7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ts val="1795"/>
                        </a:lnSpc>
                      </a:pPr>
                      <a:r>
                        <a:rPr sz="1600" spc="40" dirty="0">
                          <a:latin typeface="Trebuchet MS"/>
                          <a:cs typeface="Trebuchet MS"/>
                        </a:rPr>
                        <a:t>go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ts val="1795"/>
                        </a:lnSpc>
                        <a:tabLst>
                          <a:tab pos="121856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62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20"/>
                        </a:spcBef>
                        <a:tabLst>
                          <a:tab pos="319405" algn="l"/>
                        </a:tabLst>
                      </a:pPr>
                      <a:r>
                        <a:rPr sz="1600" spc="15" dirty="0">
                          <a:latin typeface="Trebuchet MS"/>
                          <a:cs typeface="Trebuchet MS"/>
                        </a:rPr>
                        <a:t>2	</a:t>
                      </a:r>
                      <a:r>
                        <a:rPr sz="1600" spc="-50" dirty="0">
                          <a:latin typeface="Trebuchet MS"/>
                          <a:cs typeface="Trebuchet MS"/>
                        </a:rPr>
                        <a:t>run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420"/>
                        </a:spcBef>
                        <a:tabLst>
                          <a:tab pos="130619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R="81915" algn="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8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600" spc="15" dirty="0">
                          <a:latin typeface="Trebuchet MS"/>
                          <a:cs typeface="Trebuchet MS"/>
                        </a:rPr>
                        <a:t>ask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ct val="100000"/>
                        </a:lnSpc>
                        <a:spcBef>
                          <a:spcPts val="420"/>
                        </a:spcBef>
                        <a:tabLst>
                          <a:tab pos="121856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5334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62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20"/>
                        </a:spcBef>
                        <a:tabLst>
                          <a:tab pos="319405" algn="l"/>
                        </a:tabLst>
                      </a:pPr>
                      <a:r>
                        <a:rPr sz="1600" spc="15" dirty="0">
                          <a:latin typeface="Trebuchet MS"/>
                          <a:cs typeface="Trebuchet MS"/>
                        </a:rPr>
                        <a:t>3	</a:t>
                      </a:r>
                      <a:r>
                        <a:rPr sz="1600" spc="-35" dirty="0">
                          <a:latin typeface="Trebuchet MS"/>
                          <a:cs typeface="Trebuchet MS"/>
                        </a:rPr>
                        <a:t>sleep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420"/>
                        </a:spcBef>
                        <a:tabLst>
                          <a:tab pos="130619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R="81915" algn="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9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600" spc="-70" dirty="0">
                          <a:latin typeface="Trebuchet MS"/>
                          <a:cs typeface="Trebuchet MS"/>
                        </a:rPr>
                        <a:t>catch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420"/>
                        </a:spcBef>
                        <a:tabLst>
                          <a:tab pos="121856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5334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62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20"/>
                        </a:spcBef>
                        <a:tabLst>
                          <a:tab pos="319405" algn="l"/>
                        </a:tabLst>
                      </a:pPr>
                      <a:r>
                        <a:rPr sz="1600" spc="15" dirty="0">
                          <a:latin typeface="Trebuchet MS"/>
                          <a:cs typeface="Trebuchet MS"/>
                        </a:rPr>
                        <a:t>4	</a:t>
                      </a:r>
                      <a:r>
                        <a:rPr sz="1600" spc="-105" dirty="0">
                          <a:latin typeface="Trebuchet MS"/>
                          <a:cs typeface="Trebuchet MS"/>
                        </a:rPr>
                        <a:t>fall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420"/>
                        </a:spcBef>
                        <a:tabLst>
                          <a:tab pos="130619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R="81915" algn="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600" spc="-105" dirty="0">
                          <a:latin typeface="Trebuchet MS"/>
                          <a:cs typeface="Trebuchet MS"/>
                        </a:rPr>
                        <a:t>write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420"/>
                        </a:spcBef>
                        <a:tabLst>
                          <a:tab pos="121856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5334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620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420"/>
                        </a:spcBef>
                        <a:tabLst>
                          <a:tab pos="320040" algn="l"/>
                        </a:tabLst>
                      </a:pPr>
                      <a:r>
                        <a:rPr sz="1600" spc="15" dirty="0">
                          <a:latin typeface="Trebuchet MS"/>
                          <a:cs typeface="Trebuchet MS"/>
                        </a:rPr>
                        <a:t>5	</a:t>
                      </a:r>
                      <a:r>
                        <a:rPr sz="1600" spc="-70" dirty="0">
                          <a:latin typeface="Trebuchet MS"/>
                          <a:cs typeface="Trebuchet MS"/>
                        </a:rPr>
                        <a:t>jump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  <a:spcBef>
                          <a:spcPts val="420"/>
                        </a:spcBef>
                        <a:tabLst>
                          <a:tab pos="130619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600" spc="-280" dirty="0">
                          <a:latin typeface="Trebuchet MS"/>
                          <a:cs typeface="Trebuchet MS"/>
                        </a:rPr>
                        <a:t>11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600" spc="-30" dirty="0">
                          <a:latin typeface="Trebuchet MS"/>
                          <a:cs typeface="Trebuchet MS"/>
                        </a:rPr>
                        <a:t>drop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420"/>
                        </a:spcBef>
                        <a:tabLst>
                          <a:tab pos="121856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5334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431">
                <a:tc>
                  <a:txBody>
                    <a:bodyPr/>
                    <a:lstStyle/>
                    <a:p>
                      <a:pPr marL="32384">
                        <a:lnSpc>
                          <a:spcPts val="1845"/>
                        </a:lnSpc>
                        <a:spcBef>
                          <a:spcPts val="420"/>
                        </a:spcBef>
                        <a:tabLst>
                          <a:tab pos="320040" algn="l"/>
                        </a:tabLst>
                      </a:pPr>
                      <a:r>
                        <a:rPr sz="1600" spc="15" dirty="0">
                          <a:latin typeface="Trebuchet MS"/>
                          <a:cs typeface="Trebuchet MS"/>
                        </a:rPr>
                        <a:t>6	</a:t>
                      </a:r>
                      <a:r>
                        <a:rPr sz="1600" spc="-75" dirty="0">
                          <a:latin typeface="Trebuchet MS"/>
                          <a:cs typeface="Trebuchet MS"/>
                        </a:rPr>
                        <a:t>climb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1845"/>
                        </a:lnSpc>
                        <a:spcBef>
                          <a:spcPts val="420"/>
                        </a:spcBef>
                        <a:tabLst>
                          <a:tab pos="1306830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R="81280" algn="r">
                        <a:lnSpc>
                          <a:spcPts val="1845"/>
                        </a:lnSpc>
                        <a:spcBef>
                          <a:spcPts val="42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12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1845"/>
                        </a:lnSpc>
                        <a:spcBef>
                          <a:spcPts val="420"/>
                        </a:spcBef>
                      </a:pPr>
                      <a:r>
                        <a:rPr sz="1600" spc="-40" dirty="0">
                          <a:latin typeface="Trebuchet MS"/>
                          <a:cs typeface="Trebuchet MS"/>
                        </a:rPr>
                        <a:t>bring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45"/>
                        </a:lnSpc>
                        <a:spcBef>
                          <a:spcPts val="420"/>
                        </a:spcBef>
                        <a:tabLst>
                          <a:tab pos="121856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5334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5" name="object 35"/>
          <p:cNvSpPr txBox="1"/>
          <p:nvPr/>
        </p:nvSpPr>
        <p:spPr>
          <a:xfrm>
            <a:off x="887094" y="3874274"/>
            <a:ext cx="5229225" cy="4558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60"/>
              </a:lnSpc>
              <a:spcBef>
                <a:spcPts val="100"/>
              </a:spcBef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r>
              <a:rPr sz="2000" spc="-11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00ADEF"/>
                </a:solidFill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  <a:p>
            <a:pPr marL="20955" marR="154940">
              <a:lnSpc>
                <a:spcPts val="1920"/>
              </a:lnSpc>
              <a:spcBef>
                <a:spcPts val="20"/>
              </a:spcBef>
            </a:pPr>
            <a:r>
              <a:rPr sz="1600" b="1" spc="-145" dirty="0">
                <a:latin typeface="Trebuchet MS"/>
                <a:cs typeface="Trebuchet MS"/>
              </a:rPr>
              <a:t>Fill </a:t>
            </a:r>
            <a:r>
              <a:rPr sz="1600" b="1" spc="-90" dirty="0">
                <a:latin typeface="Trebuchet MS"/>
                <a:cs typeface="Trebuchet MS"/>
              </a:rPr>
              <a:t>in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35" dirty="0">
                <a:latin typeface="Trebuchet MS"/>
                <a:cs typeface="Trebuchet MS"/>
              </a:rPr>
              <a:t>blanks </a:t>
            </a:r>
            <a:r>
              <a:rPr sz="1600" b="1" spc="-90" dirty="0">
                <a:latin typeface="Trebuchet MS"/>
                <a:cs typeface="Trebuchet MS"/>
              </a:rPr>
              <a:t>with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i="1" spc="-85" dirty="0">
                <a:latin typeface="Trebuchet MS"/>
                <a:cs typeface="Trebuchet MS"/>
              </a:rPr>
              <a:t>present progressive </a:t>
            </a:r>
            <a:r>
              <a:rPr sz="1600" b="1" i="1" spc="-70" dirty="0">
                <a:latin typeface="Trebuchet MS"/>
                <a:cs typeface="Trebuchet MS"/>
              </a:rPr>
              <a:t>tense </a:t>
            </a:r>
            <a:r>
              <a:rPr sz="1600" b="1" spc="-70" dirty="0">
                <a:latin typeface="Trebuchet MS"/>
                <a:cs typeface="Trebuchet MS"/>
              </a:rPr>
              <a:t>of </a:t>
            </a:r>
            <a:r>
              <a:rPr sz="1600" b="1" spc="-95" dirty="0">
                <a:latin typeface="Trebuchet MS"/>
                <a:cs typeface="Trebuchet MS"/>
              </a:rPr>
              <a:t>the  </a:t>
            </a:r>
            <a:r>
              <a:rPr sz="1600" b="1" spc="-70" dirty="0">
                <a:latin typeface="Trebuchet MS"/>
                <a:cs typeface="Trebuchet MS"/>
              </a:rPr>
              <a:t>verbs </a:t>
            </a:r>
            <a:r>
              <a:rPr sz="1600" b="1" spc="-90" dirty="0">
                <a:latin typeface="Trebuchet MS"/>
                <a:cs typeface="Trebuchet MS"/>
              </a:rPr>
              <a:t>in</a:t>
            </a:r>
            <a:r>
              <a:rPr sz="1600" b="1" spc="-45" dirty="0">
                <a:latin typeface="Trebuchet MS"/>
                <a:cs typeface="Trebuchet MS"/>
              </a:rPr>
              <a:t> </a:t>
            </a:r>
            <a:r>
              <a:rPr sz="1600" b="1" spc="-65" dirty="0">
                <a:latin typeface="Trebuchet MS"/>
                <a:cs typeface="Trebuchet MS"/>
              </a:rPr>
              <a:t>parentheses.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1355"/>
              </a:spcBef>
              <a:buAutoNum type="arabicPlain"/>
              <a:tabLst>
                <a:tab pos="552450" algn="l"/>
                <a:tab pos="553085" algn="l"/>
                <a:tab pos="2623820" algn="l"/>
              </a:tabLst>
            </a:pPr>
            <a:r>
              <a:rPr sz="1600" spc="-90" dirty="0">
                <a:latin typeface="Trebuchet MS"/>
                <a:cs typeface="Trebuchet MS"/>
              </a:rPr>
              <a:t>They</a:t>
            </a:r>
            <a:r>
              <a:rPr sz="1600" u="sng" spc="-9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75" dirty="0">
                <a:latin typeface="Trebuchet MS"/>
                <a:cs typeface="Trebuchet MS"/>
              </a:rPr>
              <a:t>roller-coaster </a:t>
            </a:r>
            <a:r>
              <a:rPr sz="1600" spc="-100" dirty="0">
                <a:latin typeface="Trebuchet MS"/>
                <a:cs typeface="Trebuchet MS"/>
              </a:rPr>
              <a:t>ride.</a:t>
            </a:r>
            <a:r>
              <a:rPr sz="1600" spc="-105" dirty="0">
                <a:latin typeface="Trebuchet MS"/>
                <a:cs typeface="Trebuchet MS"/>
              </a:rPr>
              <a:t> </a:t>
            </a:r>
            <a:r>
              <a:rPr sz="1600" spc="-114" dirty="0">
                <a:latin typeface="Trebuchet MS"/>
                <a:cs typeface="Trebuchet MS"/>
              </a:rPr>
              <a:t>(enjoy)</a:t>
            </a:r>
            <a:endParaRPr sz="1600">
              <a:latin typeface="Trebuchet MS"/>
              <a:cs typeface="Trebuchet MS"/>
            </a:endParaRPr>
          </a:p>
          <a:p>
            <a:pPr marL="552450" indent="-288925">
              <a:lnSpc>
                <a:spcPct val="100000"/>
              </a:lnSpc>
              <a:spcBef>
                <a:spcPts val="990"/>
              </a:spcBef>
              <a:buAutoNum type="arabicPlain"/>
              <a:tabLst>
                <a:tab pos="552450" algn="l"/>
                <a:tab pos="553085" algn="l"/>
                <a:tab pos="2428240" algn="l"/>
              </a:tabLst>
            </a:pPr>
            <a:r>
              <a:rPr sz="1600" spc="-150" dirty="0">
                <a:latin typeface="Trebuchet MS"/>
                <a:cs typeface="Trebuchet MS"/>
              </a:rPr>
              <a:t>Jill</a:t>
            </a:r>
            <a:r>
              <a:rPr sz="1600" u="sng" spc="-15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60" dirty="0">
                <a:latin typeface="Trebuchet MS"/>
                <a:cs typeface="Trebuchet MS"/>
              </a:rPr>
              <a:t>her </a:t>
            </a:r>
            <a:r>
              <a:rPr sz="1600" spc="-100" dirty="0">
                <a:latin typeface="Trebuchet MS"/>
                <a:cs typeface="Trebuchet MS"/>
              </a:rPr>
              <a:t>hair.</a:t>
            </a:r>
            <a:r>
              <a:rPr sz="1600" spc="-114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(wash)</a:t>
            </a:r>
            <a:endParaRPr sz="1600">
              <a:latin typeface="Trebuchet MS"/>
              <a:cs typeface="Trebuchet MS"/>
            </a:endParaRPr>
          </a:p>
          <a:p>
            <a:pPr marL="552450" indent="-288925">
              <a:lnSpc>
                <a:spcPct val="100000"/>
              </a:lnSpc>
              <a:spcBef>
                <a:spcPts val="990"/>
              </a:spcBef>
              <a:buAutoNum type="arabicPlain"/>
              <a:tabLst>
                <a:tab pos="552450" algn="l"/>
                <a:tab pos="553085" algn="l"/>
                <a:tab pos="2322830" algn="l"/>
              </a:tabLst>
            </a:pPr>
            <a:r>
              <a:rPr sz="1600" spc="-170" dirty="0">
                <a:latin typeface="Trebuchet MS"/>
                <a:cs typeface="Trebuchet MS"/>
              </a:rPr>
              <a:t>It</a:t>
            </a:r>
            <a:r>
              <a:rPr sz="1600" u="sng" spc="-17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65" dirty="0">
                <a:latin typeface="Trebuchet MS"/>
                <a:cs typeface="Trebuchet MS"/>
              </a:rPr>
              <a:t>dark.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120" dirty="0">
                <a:latin typeface="Trebuchet MS"/>
                <a:cs typeface="Trebuchet MS"/>
              </a:rPr>
              <a:t>(get)</a:t>
            </a:r>
            <a:endParaRPr sz="1600">
              <a:latin typeface="Trebuchet MS"/>
              <a:cs typeface="Trebuchet MS"/>
            </a:endParaRPr>
          </a:p>
          <a:p>
            <a:pPr marL="552450" indent="-288925">
              <a:lnSpc>
                <a:spcPct val="100000"/>
              </a:lnSpc>
              <a:spcBef>
                <a:spcPts val="990"/>
              </a:spcBef>
              <a:buAutoNum type="arabicPlain"/>
              <a:tabLst>
                <a:tab pos="552450" algn="l"/>
                <a:tab pos="553085" algn="l"/>
                <a:tab pos="3149600" algn="l"/>
              </a:tabLst>
            </a:pP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dentist</a:t>
            </a:r>
            <a:r>
              <a:rPr sz="1600" u="sng" spc="-8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70" dirty="0">
                <a:latin typeface="Trebuchet MS"/>
                <a:cs typeface="Trebuchet MS"/>
              </a:rPr>
              <a:t>Sue’s </a:t>
            </a:r>
            <a:r>
              <a:rPr sz="1600" spc="-120" dirty="0">
                <a:latin typeface="Trebuchet MS"/>
                <a:cs typeface="Trebuchet MS"/>
              </a:rPr>
              <a:t>teeth.</a:t>
            </a:r>
            <a:r>
              <a:rPr sz="1600" spc="-114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(examine)</a:t>
            </a:r>
            <a:endParaRPr sz="1600">
              <a:latin typeface="Trebuchet MS"/>
              <a:cs typeface="Trebuchet MS"/>
            </a:endParaRPr>
          </a:p>
          <a:p>
            <a:pPr marL="552450" indent="-288925">
              <a:lnSpc>
                <a:spcPct val="100000"/>
              </a:lnSpc>
              <a:spcBef>
                <a:spcPts val="990"/>
              </a:spcBef>
              <a:buAutoNum type="arabicPlain"/>
              <a:tabLst>
                <a:tab pos="552450" algn="l"/>
                <a:tab pos="553085" algn="l"/>
                <a:tab pos="2965450" algn="l"/>
              </a:tabLst>
            </a:pP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55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train</a:t>
            </a:r>
            <a:r>
              <a:rPr sz="1600" u="sng" spc="-9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45" dirty="0">
                <a:latin typeface="Trebuchet MS"/>
                <a:cs typeface="Trebuchet MS"/>
              </a:rPr>
              <a:t>through </a:t>
            </a:r>
            <a:r>
              <a:rPr sz="1600" spc="-95" dirty="0">
                <a:latin typeface="Trebuchet MS"/>
                <a:cs typeface="Trebuchet MS"/>
              </a:rPr>
              <a:t>the tunnel.</a:t>
            </a:r>
            <a:r>
              <a:rPr sz="1600" spc="-130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(pass)</a:t>
            </a:r>
            <a:endParaRPr sz="1600">
              <a:latin typeface="Trebuchet MS"/>
              <a:cs typeface="Trebuchet MS"/>
            </a:endParaRPr>
          </a:p>
          <a:p>
            <a:pPr marL="552450" indent="-288925">
              <a:lnSpc>
                <a:spcPct val="100000"/>
              </a:lnSpc>
              <a:spcBef>
                <a:spcPts val="990"/>
              </a:spcBef>
              <a:buAutoNum type="arabicPlain"/>
              <a:tabLst>
                <a:tab pos="552450" algn="l"/>
                <a:tab pos="553085" algn="l"/>
                <a:tab pos="2867660" algn="l"/>
              </a:tabLst>
            </a:pP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65" dirty="0">
                <a:latin typeface="Trebuchet MS"/>
                <a:cs typeface="Trebuchet MS"/>
              </a:rPr>
              <a:t> </a:t>
            </a:r>
            <a:r>
              <a:rPr sz="1600" spc="-20" dirty="0">
                <a:latin typeface="Trebuchet MS"/>
                <a:cs typeface="Trebuchet MS"/>
              </a:rPr>
              <a:t>men</a:t>
            </a:r>
            <a:r>
              <a:rPr sz="1600" u="sng" spc="-2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0" dirty="0">
                <a:latin typeface="Trebuchet MS"/>
                <a:cs typeface="Trebuchet MS"/>
              </a:rPr>
              <a:t>very </a:t>
            </a:r>
            <a:r>
              <a:rPr sz="1600" spc="-25" dirty="0">
                <a:latin typeface="Trebuchet MS"/>
                <a:cs typeface="Trebuchet MS"/>
              </a:rPr>
              <a:t>hard 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40" dirty="0">
                <a:latin typeface="Trebuchet MS"/>
                <a:cs typeface="Trebuchet MS"/>
              </a:rPr>
              <a:t>sun.</a:t>
            </a:r>
            <a:r>
              <a:rPr sz="1600" spc="-185" dirty="0">
                <a:latin typeface="Trebuchet MS"/>
                <a:cs typeface="Trebuchet MS"/>
              </a:rPr>
              <a:t> </a:t>
            </a:r>
            <a:r>
              <a:rPr sz="1600" spc="-100" dirty="0">
                <a:latin typeface="Trebuchet MS"/>
                <a:cs typeface="Trebuchet MS"/>
              </a:rPr>
              <a:t>(work)</a:t>
            </a:r>
            <a:endParaRPr sz="1600">
              <a:latin typeface="Trebuchet MS"/>
              <a:cs typeface="Trebuchet MS"/>
            </a:endParaRPr>
          </a:p>
          <a:p>
            <a:pPr marL="552450" indent="-288925">
              <a:lnSpc>
                <a:spcPct val="100000"/>
              </a:lnSpc>
              <a:spcBef>
                <a:spcPts val="990"/>
              </a:spcBef>
              <a:buAutoNum type="arabicPlain"/>
              <a:tabLst>
                <a:tab pos="552450" algn="l"/>
                <a:tab pos="553085" algn="l"/>
                <a:tab pos="1962150" algn="l"/>
                <a:tab pos="3900170" algn="l"/>
              </a:tabLst>
            </a:pPr>
            <a:r>
              <a:rPr sz="1600" spc="-55" dirty="0">
                <a:latin typeface="Trebuchet MS"/>
                <a:cs typeface="Trebuchet MS"/>
              </a:rPr>
              <a:t>What</a:t>
            </a:r>
            <a:r>
              <a:rPr sz="1600" u="sng" spc="-5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theater</a:t>
            </a:r>
            <a:r>
              <a:rPr sz="1600" u="sng" spc="-9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25" dirty="0">
                <a:latin typeface="Trebuchet MS"/>
                <a:cs typeface="Trebuchet MS"/>
              </a:rPr>
              <a:t>today?</a:t>
            </a:r>
            <a:r>
              <a:rPr sz="1600" spc="-110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(show)</a:t>
            </a:r>
            <a:endParaRPr sz="1600">
              <a:latin typeface="Trebuchet MS"/>
              <a:cs typeface="Trebuchet MS"/>
            </a:endParaRPr>
          </a:p>
          <a:p>
            <a:pPr marL="552450" indent="-288925">
              <a:lnSpc>
                <a:spcPct val="100000"/>
              </a:lnSpc>
              <a:spcBef>
                <a:spcPts val="990"/>
              </a:spcBef>
              <a:buAutoNum type="arabicPlain"/>
              <a:tabLst>
                <a:tab pos="552450" algn="l"/>
                <a:tab pos="553085" algn="l"/>
                <a:tab pos="2499995" algn="l"/>
              </a:tabLst>
            </a:pPr>
            <a:r>
              <a:rPr sz="1600" spc="-50" dirty="0">
                <a:latin typeface="Trebuchet MS"/>
                <a:cs typeface="Trebuchet MS"/>
              </a:rPr>
              <a:t>We</a:t>
            </a:r>
            <a:r>
              <a:rPr sz="1600" u="sng" spc="-5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15" dirty="0">
                <a:latin typeface="Trebuchet MS"/>
                <a:cs typeface="Trebuchet MS"/>
              </a:rPr>
              <a:t>snowman.</a:t>
            </a:r>
            <a:r>
              <a:rPr sz="1600" spc="-220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(make)</a:t>
            </a:r>
            <a:endParaRPr sz="1600">
              <a:latin typeface="Trebuchet MS"/>
              <a:cs typeface="Trebuchet MS"/>
            </a:endParaRPr>
          </a:p>
          <a:p>
            <a:pPr marL="552450" indent="-288925">
              <a:lnSpc>
                <a:spcPct val="100000"/>
              </a:lnSpc>
              <a:spcBef>
                <a:spcPts val="990"/>
              </a:spcBef>
              <a:buAutoNum type="arabicPlain"/>
              <a:tabLst>
                <a:tab pos="552450" algn="l"/>
                <a:tab pos="553085" algn="l"/>
                <a:tab pos="3067050" algn="l"/>
              </a:tabLst>
            </a:pP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50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plane</a:t>
            </a:r>
            <a:r>
              <a:rPr sz="1600" u="sng" spc="-3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20" dirty="0">
                <a:latin typeface="Trebuchet MS"/>
                <a:cs typeface="Trebuchet MS"/>
              </a:rPr>
              <a:t>above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55" dirty="0">
                <a:latin typeface="Trebuchet MS"/>
                <a:cs typeface="Trebuchet MS"/>
              </a:rPr>
              <a:t>clouds.</a:t>
            </a:r>
            <a:r>
              <a:rPr sz="1600" spc="-160" dirty="0">
                <a:latin typeface="Trebuchet MS"/>
                <a:cs typeface="Trebuchet MS"/>
              </a:rPr>
              <a:t> </a:t>
            </a:r>
            <a:r>
              <a:rPr sz="1600" spc="-165" dirty="0">
                <a:latin typeface="Trebuchet MS"/>
                <a:cs typeface="Trebuchet MS"/>
              </a:rPr>
              <a:t>(fly)</a:t>
            </a:r>
            <a:endParaRPr sz="1600">
              <a:latin typeface="Trebuchet MS"/>
              <a:cs typeface="Trebuchet MS"/>
            </a:endParaRPr>
          </a:p>
          <a:p>
            <a:pPr marL="552450" indent="-360680">
              <a:lnSpc>
                <a:spcPct val="100000"/>
              </a:lnSpc>
              <a:spcBef>
                <a:spcPts val="990"/>
              </a:spcBef>
              <a:buAutoNum type="arabicPlain"/>
              <a:tabLst>
                <a:tab pos="552450" algn="l"/>
                <a:tab pos="553085" algn="l"/>
                <a:tab pos="3315335" algn="l"/>
              </a:tabLst>
            </a:pP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35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teachers</a:t>
            </a:r>
            <a:r>
              <a:rPr sz="1600" u="sng" spc="-5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70" dirty="0">
                <a:latin typeface="Trebuchet MS"/>
                <a:cs typeface="Trebuchet MS"/>
              </a:rPr>
              <a:t>meeting.</a:t>
            </a:r>
            <a:r>
              <a:rPr sz="1600" spc="-225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(have)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11961" y="4650740"/>
            <a:ext cx="2203376" cy="2584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08729" y="2640329"/>
            <a:ext cx="2560320" cy="12071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4021" y="3427096"/>
            <a:ext cx="3242943" cy="2008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539750" y="6156325"/>
            <a:ext cx="3600450" cy="2663825"/>
            <a:chOff x="539750" y="6156325"/>
            <a:chExt cx="3600450" cy="2663825"/>
          </a:xfrm>
        </p:grpSpPr>
        <p:sp>
          <p:nvSpPr>
            <p:cNvPr id="6" name="object 6"/>
            <p:cNvSpPr/>
            <p:nvPr/>
          </p:nvSpPr>
          <p:spPr>
            <a:xfrm>
              <a:off x="539750" y="6156325"/>
              <a:ext cx="3600450" cy="2663825"/>
            </a:xfrm>
            <a:custGeom>
              <a:avLst/>
              <a:gdLst/>
              <a:ahLst/>
              <a:cxnLst/>
              <a:rect l="l" t="t" r="r" b="b"/>
              <a:pathLst>
                <a:path w="3600450" h="2663825">
                  <a:moveTo>
                    <a:pt x="3600449" y="2663825"/>
                  </a:moveTo>
                  <a:lnTo>
                    <a:pt x="0" y="2663825"/>
                  </a:lnTo>
                  <a:lnTo>
                    <a:pt x="0" y="0"/>
                  </a:lnTo>
                  <a:lnTo>
                    <a:pt x="3600449" y="0"/>
                  </a:lnTo>
                  <a:lnTo>
                    <a:pt x="3600449" y="2663825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50683" y="6156325"/>
              <a:ext cx="1390015" cy="113030"/>
            </a:xfrm>
            <a:custGeom>
              <a:avLst/>
              <a:gdLst/>
              <a:ahLst/>
              <a:cxnLst/>
              <a:rect l="l" t="t" r="r" b="b"/>
              <a:pathLst>
                <a:path w="1390014" h="113029">
                  <a:moveTo>
                    <a:pt x="1113866" y="112896"/>
                  </a:moveTo>
                  <a:lnTo>
                    <a:pt x="1040426" y="112492"/>
                  </a:lnTo>
                  <a:lnTo>
                    <a:pt x="967888" y="111291"/>
                  </a:lnTo>
                  <a:lnTo>
                    <a:pt x="896332" y="109312"/>
                  </a:lnTo>
                  <a:lnTo>
                    <a:pt x="825837" y="106573"/>
                  </a:lnTo>
                  <a:lnTo>
                    <a:pt x="756482" y="103092"/>
                  </a:lnTo>
                  <a:lnTo>
                    <a:pt x="688347" y="98889"/>
                  </a:lnTo>
                  <a:lnTo>
                    <a:pt x="621511" y="93980"/>
                  </a:lnTo>
                  <a:lnTo>
                    <a:pt x="556053" y="88386"/>
                  </a:lnTo>
                  <a:lnTo>
                    <a:pt x="492053" y="82123"/>
                  </a:lnTo>
                  <a:lnTo>
                    <a:pt x="429591" y="75211"/>
                  </a:lnTo>
                  <a:lnTo>
                    <a:pt x="368745" y="67668"/>
                  </a:lnTo>
                  <a:lnTo>
                    <a:pt x="309596" y="59511"/>
                  </a:lnTo>
                  <a:lnTo>
                    <a:pt x="252222" y="50761"/>
                  </a:lnTo>
                  <a:lnTo>
                    <a:pt x="196702" y="41434"/>
                  </a:lnTo>
                  <a:lnTo>
                    <a:pt x="143117" y="31549"/>
                  </a:lnTo>
                  <a:lnTo>
                    <a:pt x="91546" y="21125"/>
                  </a:lnTo>
                  <a:lnTo>
                    <a:pt x="42068" y="10180"/>
                  </a:lnTo>
                  <a:lnTo>
                    <a:pt x="0" y="0"/>
                  </a:lnTo>
                  <a:lnTo>
                    <a:pt x="1389515" y="0"/>
                  </a:lnTo>
                  <a:lnTo>
                    <a:pt x="1389515" y="107054"/>
                  </a:lnTo>
                  <a:lnTo>
                    <a:pt x="1331402" y="109312"/>
                  </a:lnTo>
                  <a:lnTo>
                    <a:pt x="1259845" y="111291"/>
                  </a:lnTo>
                  <a:lnTo>
                    <a:pt x="1187306" y="112492"/>
                  </a:lnTo>
                  <a:lnTo>
                    <a:pt x="1113866" y="1128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544242" y="540145"/>
            <a:ext cx="2407285" cy="454659"/>
            <a:chOff x="544242" y="540145"/>
            <a:chExt cx="2407285" cy="454659"/>
          </a:xfrm>
        </p:grpSpPr>
        <p:sp>
          <p:nvSpPr>
            <p:cNvPr id="9" name="object 9"/>
            <p:cNvSpPr/>
            <p:nvPr/>
          </p:nvSpPr>
          <p:spPr>
            <a:xfrm>
              <a:off x="594309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60" y="0"/>
                  </a:moveTo>
                  <a:lnTo>
                    <a:pt x="0" y="0"/>
                  </a:lnTo>
                  <a:lnTo>
                    <a:pt x="0" y="16421"/>
                  </a:lnTo>
                  <a:lnTo>
                    <a:pt x="0" y="37592"/>
                  </a:lnTo>
                  <a:lnTo>
                    <a:pt x="0" y="413791"/>
                  </a:lnTo>
                  <a:lnTo>
                    <a:pt x="371360" y="413791"/>
                  </a:lnTo>
                  <a:lnTo>
                    <a:pt x="371360" y="37592"/>
                  </a:lnTo>
                  <a:lnTo>
                    <a:pt x="371360" y="16421"/>
                  </a:lnTo>
                  <a:lnTo>
                    <a:pt x="371360" y="0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94311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0" y="0"/>
                  </a:moveTo>
                  <a:lnTo>
                    <a:pt x="371370" y="0"/>
                  </a:lnTo>
                  <a:lnTo>
                    <a:pt x="371370" y="413788"/>
                  </a:lnTo>
                  <a:lnTo>
                    <a:pt x="0" y="413788"/>
                  </a:lnTo>
                  <a:lnTo>
                    <a:pt x="0" y="0"/>
                  </a:lnTo>
                  <a:close/>
                </a:path>
              </a:pathLst>
            </a:custGeom>
            <a:ln w="5887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68375" y="559510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3" y="0"/>
                  </a:moveTo>
                  <a:lnTo>
                    <a:pt x="0" y="0"/>
                  </a:lnTo>
                  <a:lnTo>
                    <a:pt x="0" y="21170"/>
                  </a:lnTo>
                  <a:lnTo>
                    <a:pt x="0" y="413791"/>
                  </a:lnTo>
                  <a:lnTo>
                    <a:pt x="371373" y="413791"/>
                  </a:lnTo>
                  <a:lnTo>
                    <a:pt x="371373" y="21170"/>
                  </a:lnTo>
                  <a:lnTo>
                    <a:pt x="371373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15612" y="917820"/>
              <a:ext cx="2035810" cy="0"/>
            </a:xfrm>
            <a:custGeom>
              <a:avLst/>
              <a:gdLst/>
              <a:ahLst/>
              <a:cxnLst/>
              <a:rect l="l" t="t" r="r" b="b"/>
              <a:pathLst>
                <a:path w="2035810">
                  <a:moveTo>
                    <a:pt x="0" y="0"/>
                  </a:moveTo>
                  <a:lnTo>
                    <a:pt x="2035705" y="0"/>
                  </a:lnTo>
                </a:path>
              </a:pathLst>
            </a:custGeom>
            <a:ln w="5929">
              <a:solidFill>
                <a:srgbClr val="AAE0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15612" y="932425"/>
              <a:ext cx="1837055" cy="0"/>
            </a:xfrm>
            <a:custGeom>
              <a:avLst/>
              <a:gdLst/>
              <a:ahLst/>
              <a:cxnLst/>
              <a:rect l="l" t="t" r="r" b="b"/>
              <a:pathLst>
                <a:path w="1837055">
                  <a:moveTo>
                    <a:pt x="0" y="0"/>
                  </a:moveTo>
                  <a:lnTo>
                    <a:pt x="1836692" y="0"/>
                  </a:lnTo>
                </a:path>
              </a:pathLst>
            </a:custGeom>
            <a:ln w="5929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4242" y="580676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0" y="413788"/>
                  </a:moveTo>
                  <a:lnTo>
                    <a:pt x="0" y="413788"/>
                  </a:lnTo>
                  <a:lnTo>
                    <a:pt x="0" y="0"/>
                  </a:lnTo>
                  <a:lnTo>
                    <a:pt x="371370" y="0"/>
                  </a:lnTo>
                  <a:lnTo>
                    <a:pt x="371370" y="413788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38809" y="1179347"/>
            <a:ext cx="55911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latin typeface="Trebuchet MS"/>
                <a:cs typeface="Trebuchet MS"/>
              </a:rPr>
              <a:t>The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verbs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b="1" spc="-45" dirty="0">
                <a:latin typeface="Trebuchet MS"/>
                <a:cs typeface="Trebuchet MS"/>
              </a:rPr>
              <a:t>have</a:t>
            </a:r>
            <a:r>
              <a:rPr sz="1800" b="1" spc="-95" dirty="0">
                <a:latin typeface="Trebuchet MS"/>
                <a:cs typeface="Trebuchet MS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and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b="1" dirty="0">
                <a:latin typeface="Trebuchet MS"/>
                <a:cs typeface="Trebuchet MS"/>
              </a:rPr>
              <a:t>has</a:t>
            </a:r>
            <a:r>
              <a:rPr sz="1800" b="1" spc="-95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are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used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125" dirty="0">
                <a:latin typeface="Trebuchet MS"/>
                <a:cs typeface="Trebuchet MS"/>
              </a:rPr>
              <a:t>to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say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what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people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own  </a:t>
            </a:r>
            <a:r>
              <a:rPr sz="1800" spc="-70" dirty="0">
                <a:latin typeface="Trebuchet MS"/>
                <a:cs typeface="Trebuchet MS"/>
              </a:rPr>
              <a:t>or </a:t>
            </a:r>
            <a:r>
              <a:rPr sz="1800" dirty="0">
                <a:latin typeface="Trebuchet MS"/>
                <a:cs typeface="Trebuchet MS"/>
              </a:rPr>
              <a:t>possess. </a:t>
            </a:r>
            <a:r>
              <a:rPr sz="1800" spc="-100" dirty="0">
                <a:latin typeface="Trebuchet MS"/>
                <a:cs typeface="Trebuchet MS"/>
              </a:rPr>
              <a:t>They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spc="-10" dirty="0">
                <a:latin typeface="Trebuchet MS"/>
                <a:cs typeface="Trebuchet MS"/>
              </a:rPr>
              <a:t>also </a:t>
            </a:r>
            <a:r>
              <a:rPr sz="1800" dirty="0">
                <a:latin typeface="Trebuchet MS"/>
                <a:cs typeface="Trebuchet MS"/>
              </a:rPr>
              <a:t>used </a:t>
            </a:r>
            <a:r>
              <a:rPr sz="1800" spc="-125" dirty="0">
                <a:latin typeface="Trebuchet MS"/>
                <a:cs typeface="Trebuchet MS"/>
              </a:rPr>
              <a:t>to </a:t>
            </a:r>
            <a:r>
              <a:rPr sz="1800" spc="-110" dirty="0">
                <a:latin typeface="Trebuchet MS"/>
                <a:cs typeface="Trebuchet MS"/>
              </a:rPr>
              <a:t>talk </a:t>
            </a:r>
            <a:r>
              <a:rPr sz="1800" spc="-45" dirty="0">
                <a:latin typeface="Trebuchet MS"/>
                <a:cs typeface="Trebuchet MS"/>
              </a:rPr>
              <a:t>about things </a:t>
            </a:r>
            <a:r>
              <a:rPr sz="1800" spc="-114" dirty="0">
                <a:latin typeface="Trebuchet MS"/>
                <a:cs typeface="Trebuchet MS"/>
              </a:rPr>
              <a:t>that  </a:t>
            </a:r>
            <a:r>
              <a:rPr sz="1800" spc="-45" dirty="0">
                <a:latin typeface="Trebuchet MS"/>
                <a:cs typeface="Trebuchet MS"/>
              </a:rPr>
              <a:t>people </a:t>
            </a:r>
            <a:r>
              <a:rPr sz="1800" dirty="0">
                <a:latin typeface="Trebuchet MS"/>
                <a:cs typeface="Trebuchet MS"/>
              </a:rPr>
              <a:t>do </a:t>
            </a:r>
            <a:r>
              <a:rPr sz="1800" spc="-70" dirty="0">
                <a:latin typeface="Trebuchet MS"/>
                <a:cs typeface="Trebuchet MS"/>
              </a:rPr>
              <a:t>or </a:t>
            </a:r>
            <a:r>
              <a:rPr sz="1800" spc="-105" dirty="0">
                <a:latin typeface="Trebuchet MS"/>
                <a:cs typeface="Trebuchet MS"/>
              </a:rPr>
              <a:t>get, </a:t>
            </a:r>
            <a:r>
              <a:rPr sz="1800" spc="-15" dirty="0">
                <a:latin typeface="Trebuchet MS"/>
                <a:cs typeface="Trebuchet MS"/>
              </a:rPr>
              <a:t>such </a:t>
            </a:r>
            <a:r>
              <a:rPr sz="1800" spc="60" dirty="0">
                <a:latin typeface="Trebuchet MS"/>
                <a:cs typeface="Trebuchet MS"/>
              </a:rPr>
              <a:t>as </a:t>
            </a:r>
            <a:r>
              <a:rPr sz="1800" spc="-60" dirty="0">
                <a:latin typeface="Trebuchet MS"/>
                <a:cs typeface="Trebuchet MS"/>
              </a:rPr>
              <a:t>illnesses. These </a:t>
            </a:r>
            <a:r>
              <a:rPr sz="1800" spc="-15" dirty="0">
                <a:latin typeface="Trebuchet MS"/>
                <a:cs typeface="Trebuchet MS"/>
              </a:rPr>
              <a:t>words </a:t>
            </a:r>
            <a:r>
              <a:rPr sz="1800" spc="-45" dirty="0">
                <a:latin typeface="Trebuchet MS"/>
                <a:cs typeface="Trebuchet MS"/>
              </a:rPr>
              <a:t>are </a:t>
            </a:r>
            <a:r>
              <a:rPr sz="1800" spc="-105" dirty="0">
                <a:latin typeface="Trebuchet MS"/>
                <a:cs typeface="Trebuchet MS"/>
              </a:rPr>
              <a:t>the  </a:t>
            </a:r>
            <a:r>
              <a:rPr sz="1800" spc="-50" dirty="0">
                <a:latin typeface="Trebuchet MS"/>
                <a:cs typeface="Trebuchet MS"/>
              </a:rPr>
              <a:t>simple </a:t>
            </a:r>
            <a:r>
              <a:rPr sz="1800" spc="-60" dirty="0">
                <a:latin typeface="Trebuchet MS"/>
                <a:cs typeface="Trebuchet MS"/>
              </a:rPr>
              <a:t>present tense </a:t>
            </a:r>
            <a:r>
              <a:rPr sz="1800" spc="-100" dirty="0">
                <a:latin typeface="Trebuchet MS"/>
                <a:cs typeface="Trebuchet MS"/>
              </a:rPr>
              <a:t>of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75" dirty="0">
                <a:latin typeface="Trebuchet MS"/>
                <a:cs typeface="Trebuchet MS"/>
              </a:rPr>
              <a:t>verb</a:t>
            </a:r>
            <a:r>
              <a:rPr sz="1800" spc="-200" dirty="0">
                <a:latin typeface="Trebuchet MS"/>
                <a:cs typeface="Trebuchet MS"/>
              </a:rPr>
              <a:t> </a:t>
            </a:r>
            <a:r>
              <a:rPr sz="1800" b="1" spc="-80" dirty="0">
                <a:latin typeface="Trebuchet MS"/>
                <a:cs typeface="Trebuchet MS"/>
              </a:rPr>
              <a:t>have</a:t>
            </a:r>
            <a:r>
              <a:rPr sz="1800" spc="-80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527050" y="460667"/>
            <a:ext cx="20554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65" dirty="0">
                <a:latin typeface="Verdana"/>
                <a:cs typeface="Verdana"/>
              </a:rPr>
              <a:t>Have </a:t>
            </a:r>
            <a:r>
              <a:rPr sz="2400" spc="-20" dirty="0">
                <a:latin typeface="Verdana"/>
                <a:cs typeface="Verdana"/>
              </a:rPr>
              <a:t>and</a:t>
            </a:r>
            <a:r>
              <a:rPr sz="2400" spc="-495" dirty="0">
                <a:latin typeface="Verdana"/>
                <a:cs typeface="Verdana"/>
              </a:rPr>
              <a:t> </a:t>
            </a:r>
            <a:r>
              <a:rPr sz="2400" spc="5" dirty="0">
                <a:latin typeface="Verdana"/>
                <a:cs typeface="Verdana"/>
              </a:rPr>
              <a:t>Has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9750" y="6156325"/>
            <a:ext cx="3600450" cy="26638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16535" marR="1402715">
              <a:lnSpc>
                <a:spcPct val="129400"/>
              </a:lnSpc>
              <a:spcBef>
                <a:spcPts val="80"/>
              </a:spcBef>
            </a:pPr>
            <a:r>
              <a:rPr sz="1600" spc="-15" dirty="0">
                <a:latin typeface="Trebuchet MS"/>
                <a:cs typeface="Trebuchet MS"/>
              </a:rPr>
              <a:t>He </a:t>
            </a:r>
            <a:r>
              <a:rPr sz="1600" b="1" dirty="0">
                <a:latin typeface="Trebuchet MS"/>
                <a:cs typeface="Trebuchet MS"/>
              </a:rPr>
              <a:t>has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125" dirty="0">
                <a:latin typeface="Trebuchet MS"/>
                <a:cs typeface="Trebuchet MS"/>
              </a:rPr>
              <a:t>lot </a:t>
            </a:r>
            <a:r>
              <a:rPr sz="1600" spc="-90" dirty="0">
                <a:latin typeface="Trebuchet MS"/>
                <a:cs typeface="Trebuchet MS"/>
              </a:rPr>
              <a:t>of</a:t>
            </a:r>
            <a:r>
              <a:rPr sz="1600" spc="-350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stamps.  </a:t>
            </a:r>
            <a:r>
              <a:rPr sz="1600" spc="-20" dirty="0">
                <a:latin typeface="Trebuchet MS"/>
                <a:cs typeface="Trebuchet MS"/>
              </a:rPr>
              <a:t>She </a:t>
            </a:r>
            <a:r>
              <a:rPr sz="1600" b="1" dirty="0">
                <a:latin typeface="Trebuchet MS"/>
                <a:cs typeface="Trebuchet MS"/>
              </a:rPr>
              <a:t>has </a:t>
            </a:r>
            <a:r>
              <a:rPr sz="1600" spc="-20" dirty="0">
                <a:latin typeface="Trebuchet MS"/>
                <a:cs typeface="Trebuchet MS"/>
              </a:rPr>
              <a:t>long</a:t>
            </a:r>
            <a:r>
              <a:rPr sz="1600" spc="-254" dirty="0">
                <a:latin typeface="Trebuchet MS"/>
                <a:cs typeface="Trebuchet MS"/>
              </a:rPr>
              <a:t> </a:t>
            </a:r>
            <a:r>
              <a:rPr sz="1600" spc="-100" dirty="0">
                <a:latin typeface="Trebuchet MS"/>
                <a:cs typeface="Trebuchet MS"/>
              </a:rPr>
              <a:t>hair.</a:t>
            </a:r>
            <a:endParaRPr sz="1600">
              <a:latin typeface="Trebuchet MS"/>
              <a:cs typeface="Trebuchet MS"/>
            </a:endParaRPr>
          </a:p>
          <a:p>
            <a:pPr marL="216535" marR="767080">
              <a:lnSpc>
                <a:spcPct val="129400"/>
              </a:lnSpc>
            </a:pPr>
            <a:r>
              <a:rPr sz="1600" spc="-40" dirty="0">
                <a:latin typeface="Trebuchet MS"/>
                <a:cs typeface="Trebuchet MS"/>
              </a:rPr>
              <a:t>Our </a:t>
            </a:r>
            <a:r>
              <a:rPr sz="1600" spc="-5" dirty="0">
                <a:latin typeface="Trebuchet MS"/>
                <a:cs typeface="Trebuchet MS"/>
              </a:rPr>
              <a:t>house </a:t>
            </a:r>
            <a:r>
              <a:rPr sz="1600" b="1" dirty="0">
                <a:latin typeface="Trebuchet MS"/>
                <a:cs typeface="Trebuchet MS"/>
              </a:rPr>
              <a:t>has </a:t>
            </a:r>
            <a:r>
              <a:rPr sz="1600" spc="-35" dirty="0">
                <a:latin typeface="Trebuchet MS"/>
                <a:cs typeface="Trebuchet MS"/>
              </a:rPr>
              <a:t>large</a:t>
            </a:r>
            <a:r>
              <a:rPr sz="1600" spc="-355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windows.  </a:t>
            </a:r>
            <a:r>
              <a:rPr sz="1600" dirty="0">
                <a:latin typeface="Trebuchet MS"/>
                <a:cs typeface="Trebuchet MS"/>
              </a:rPr>
              <a:t> </a:t>
            </a:r>
            <a:r>
              <a:rPr sz="1600" spc="-120" dirty="0">
                <a:latin typeface="Trebuchet MS"/>
                <a:cs typeface="Trebuchet MS"/>
              </a:rPr>
              <a:t>I </a:t>
            </a:r>
            <a:r>
              <a:rPr sz="1600" b="1" spc="-40" dirty="0">
                <a:latin typeface="Trebuchet MS"/>
                <a:cs typeface="Trebuchet MS"/>
              </a:rPr>
              <a:t>have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30" dirty="0">
                <a:latin typeface="Trebuchet MS"/>
                <a:cs typeface="Trebuchet MS"/>
              </a:rPr>
              <a:t>younger</a:t>
            </a:r>
            <a:r>
              <a:rPr sz="1600" spc="-240" dirty="0">
                <a:latin typeface="Trebuchet MS"/>
                <a:cs typeface="Trebuchet MS"/>
              </a:rPr>
              <a:t> </a:t>
            </a:r>
            <a:r>
              <a:rPr sz="1600" spc="-100" dirty="0">
                <a:latin typeface="Trebuchet MS"/>
                <a:cs typeface="Trebuchet MS"/>
              </a:rPr>
              <a:t>brother.</a:t>
            </a:r>
            <a:endParaRPr sz="1600">
              <a:latin typeface="Trebuchet MS"/>
              <a:cs typeface="Trebuchet MS"/>
            </a:endParaRPr>
          </a:p>
          <a:p>
            <a:pPr marL="216535">
              <a:lnSpc>
                <a:spcPct val="100000"/>
              </a:lnSpc>
              <a:spcBef>
                <a:spcPts val="565"/>
              </a:spcBef>
            </a:pPr>
            <a:r>
              <a:rPr sz="1600" spc="-50" dirty="0">
                <a:latin typeface="Trebuchet MS"/>
                <a:cs typeface="Trebuchet MS"/>
              </a:rPr>
              <a:t>We </a:t>
            </a:r>
            <a:r>
              <a:rPr sz="1600" b="1" spc="-40" dirty="0">
                <a:latin typeface="Trebuchet MS"/>
                <a:cs typeface="Trebuchet MS"/>
              </a:rPr>
              <a:t>have </a:t>
            </a:r>
            <a:r>
              <a:rPr sz="1600" spc="-100" dirty="0">
                <a:latin typeface="Trebuchet MS"/>
                <a:cs typeface="Trebuchet MS"/>
              </a:rPr>
              <a:t>art </a:t>
            </a:r>
            <a:r>
              <a:rPr sz="1600" spc="-5" dirty="0">
                <a:latin typeface="Trebuchet MS"/>
                <a:cs typeface="Trebuchet MS"/>
              </a:rPr>
              <a:t>lessons </a:t>
            </a:r>
            <a:r>
              <a:rPr sz="1600" spc="-10" dirty="0">
                <a:latin typeface="Trebuchet MS"/>
                <a:cs typeface="Trebuchet MS"/>
              </a:rPr>
              <a:t>on</a:t>
            </a:r>
            <a:r>
              <a:rPr sz="1600" spc="-240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Mondays.</a:t>
            </a:r>
            <a:endParaRPr sz="1600">
              <a:latin typeface="Trebuchet MS"/>
              <a:cs typeface="Trebuchet MS"/>
            </a:endParaRPr>
          </a:p>
          <a:p>
            <a:pPr marL="216535" marR="1209040">
              <a:lnSpc>
                <a:spcPct val="129400"/>
              </a:lnSpc>
            </a:pPr>
            <a:r>
              <a:rPr sz="1600" b="1" spc="-20" dirty="0">
                <a:latin typeface="Trebuchet MS"/>
                <a:cs typeface="Trebuchet MS"/>
              </a:rPr>
              <a:t>Have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75" dirty="0">
                <a:latin typeface="Trebuchet MS"/>
                <a:cs typeface="Trebuchet MS"/>
              </a:rPr>
              <a:t>cookie, </a:t>
            </a:r>
            <a:r>
              <a:rPr sz="1600" spc="-155" dirty="0">
                <a:latin typeface="Trebuchet MS"/>
                <a:cs typeface="Trebuchet MS"/>
              </a:rPr>
              <a:t>if </a:t>
            </a:r>
            <a:r>
              <a:rPr sz="1600" spc="-30" dirty="0">
                <a:latin typeface="Trebuchet MS"/>
                <a:cs typeface="Trebuchet MS"/>
              </a:rPr>
              <a:t>you</a:t>
            </a:r>
            <a:r>
              <a:rPr sz="1600" spc="-270" dirty="0">
                <a:latin typeface="Trebuchet MS"/>
                <a:cs typeface="Trebuchet MS"/>
              </a:rPr>
              <a:t> </a:t>
            </a:r>
            <a:r>
              <a:rPr sz="1600" spc="-114" dirty="0">
                <a:latin typeface="Trebuchet MS"/>
                <a:cs typeface="Trebuchet MS"/>
              </a:rPr>
              <a:t>like.  </a:t>
            </a:r>
            <a:r>
              <a:rPr sz="1600" spc="20" dirty="0">
                <a:latin typeface="Trebuchet MS"/>
                <a:cs typeface="Trebuchet MS"/>
              </a:rPr>
              <a:t>Dad </a:t>
            </a:r>
            <a:r>
              <a:rPr sz="1600" b="1" dirty="0">
                <a:latin typeface="Trebuchet MS"/>
                <a:cs typeface="Trebuchet MS"/>
              </a:rPr>
              <a:t>has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290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cold.</a:t>
            </a:r>
            <a:endParaRPr sz="1600">
              <a:latin typeface="Trebuchet MS"/>
              <a:cs typeface="Trebuchet MS"/>
            </a:endParaRPr>
          </a:p>
          <a:p>
            <a:pPr marL="216535">
              <a:lnSpc>
                <a:spcPct val="100000"/>
              </a:lnSpc>
              <a:spcBef>
                <a:spcPts val="565"/>
              </a:spcBef>
            </a:pPr>
            <a:r>
              <a:rPr sz="1600" spc="-65" dirty="0">
                <a:latin typeface="Trebuchet MS"/>
                <a:cs typeface="Trebuchet MS"/>
              </a:rPr>
              <a:t>Jenny </a:t>
            </a:r>
            <a:r>
              <a:rPr sz="1600" spc="-90" dirty="0">
                <a:latin typeface="Trebuchet MS"/>
                <a:cs typeface="Trebuchet MS"/>
              </a:rPr>
              <a:t>often </a:t>
            </a:r>
            <a:r>
              <a:rPr sz="1600" b="1" dirty="0">
                <a:latin typeface="Trebuchet MS"/>
                <a:cs typeface="Trebuchet MS"/>
              </a:rPr>
              <a:t>has </a:t>
            </a:r>
            <a:r>
              <a:rPr sz="1600" spc="-15" dirty="0">
                <a:latin typeface="Trebuchet MS"/>
                <a:cs typeface="Trebuchet MS"/>
              </a:rPr>
              <a:t>sandwiches </a:t>
            </a:r>
            <a:r>
              <a:rPr sz="1600" spc="-100" dirty="0">
                <a:latin typeface="Trebuchet MS"/>
                <a:cs typeface="Trebuchet MS"/>
              </a:rPr>
              <a:t>for</a:t>
            </a:r>
            <a:r>
              <a:rPr sz="1600" spc="-270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lunch.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31494" y="1193800"/>
            <a:ext cx="5762625" cy="1234440"/>
          </a:xfrm>
          <a:custGeom>
            <a:avLst/>
            <a:gdLst/>
            <a:ahLst/>
            <a:cxnLst/>
            <a:rect l="l" t="t" r="r" b="b"/>
            <a:pathLst>
              <a:path w="5762625" h="1234439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1120140"/>
                </a:lnTo>
                <a:lnTo>
                  <a:pt x="1785" y="1186219"/>
                </a:lnTo>
                <a:lnTo>
                  <a:pt x="14287" y="1220152"/>
                </a:lnTo>
                <a:lnTo>
                  <a:pt x="48220" y="1232654"/>
                </a:lnTo>
                <a:lnTo>
                  <a:pt x="114300" y="1234440"/>
                </a:lnTo>
                <a:lnTo>
                  <a:pt x="5648325" y="1234440"/>
                </a:lnTo>
                <a:lnTo>
                  <a:pt x="5714404" y="1232654"/>
                </a:lnTo>
                <a:lnTo>
                  <a:pt x="5748337" y="1220152"/>
                </a:lnTo>
                <a:lnTo>
                  <a:pt x="5760839" y="1186219"/>
                </a:lnTo>
                <a:lnTo>
                  <a:pt x="5762625" y="1120140"/>
                </a:lnTo>
                <a:lnTo>
                  <a:pt x="5762625" y="114300"/>
                </a:lnTo>
                <a:lnTo>
                  <a:pt x="5760839" y="48220"/>
                </a:lnTo>
                <a:lnTo>
                  <a:pt x="5748337" y="14287"/>
                </a:lnTo>
                <a:lnTo>
                  <a:pt x="5714404" y="1785"/>
                </a:lnTo>
                <a:lnTo>
                  <a:pt x="5648325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62984" y="5423890"/>
            <a:ext cx="279527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5" dirty="0">
                <a:latin typeface="Trebuchet MS"/>
                <a:cs typeface="Trebuchet MS"/>
              </a:rPr>
              <a:t>We </a:t>
            </a:r>
            <a:r>
              <a:rPr sz="1700" b="1" spc="-45" dirty="0">
                <a:latin typeface="Trebuchet MS"/>
                <a:cs typeface="Trebuchet MS"/>
              </a:rPr>
              <a:t>have </a:t>
            </a:r>
            <a:r>
              <a:rPr sz="1700" spc="-55" dirty="0">
                <a:latin typeface="Trebuchet MS"/>
                <a:cs typeface="Trebuchet MS"/>
              </a:rPr>
              <a:t>breakfast </a:t>
            </a:r>
            <a:r>
              <a:rPr sz="1700" spc="-90" dirty="0">
                <a:latin typeface="Trebuchet MS"/>
                <a:cs typeface="Trebuchet MS"/>
              </a:rPr>
              <a:t>at </a:t>
            </a:r>
            <a:r>
              <a:rPr sz="1700" spc="-55" dirty="0">
                <a:latin typeface="Trebuchet MS"/>
                <a:cs typeface="Trebuchet MS"/>
              </a:rPr>
              <a:t>7:00</a:t>
            </a:r>
            <a:r>
              <a:rPr sz="1700" spc="-250" dirty="0">
                <a:latin typeface="Trebuchet MS"/>
                <a:cs typeface="Trebuchet MS"/>
              </a:rPr>
              <a:t> </a:t>
            </a:r>
            <a:r>
              <a:rPr sz="1300" spc="-45" dirty="0">
                <a:latin typeface="Trebuchet MS"/>
                <a:cs typeface="Trebuchet MS"/>
              </a:rPr>
              <a:t>A.M</a:t>
            </a:r>
            <a:r>
              <a:rPr sz="1700" spc="-45" dirty="0">
                <a:latin typeface="Trebuchet MS"/>
                <a:cs typeface="Trebuchet MS"/>
              </a:rPr>
              <a:t>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256991" y="8908974"/>
            <a:ext cx="293370" cy="21018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z="1200" spc="-60" dirty="0">
                <a:latin typeface="Trebuchet MS"/>
                <a:cs typeface="Trebuchet MS"/>
              </a:rPr>
              <a:t>93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116603" y="3819880"/>
            <a:ext cx="204533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5" dirty="0">
                <a:latin typeface="Trebuchet MS"/>
                <a:cs typeface="Trebuchet MS"/>
              </a:rPr>
              <a:t>Peter </a:t>
            </a:r>
            <a:r>
              <a:rPr sz="1700" b="1" dirty="0">
                <a:latin typeface="Trebuchet MS"/>
                <a:cs typeface="Trebuchet MS"/>
              </a:rPr>
              <a:t>has </a:t>
            </a:r>
            <a:r>
              <a:rPr sz="1700" spc="50" dirty="0">
                <a:latin typeface="Trebuchet MS"/>
                <a:cs typeface="Trebuchet MS"/>
              </a:rPr>
              <a:t>a </a:t>
            </a:r>
            <a:r>
              <a:rPr sz="1700" spc="-25" dirty="0">
                <a:latin typeface="Trebuchet MS"/>
                <a:cs typeface="Trebuchet MS"/>
              </a:rPr>
              <a:t>sore</a:t>
            </a:r>
            <a:r>
              <a:rPr sz="1700" spc="-380" dirty="0">
                <a:latin typeface="Trebuchet MS"/>
                <a:cs typeface="Trebuchet MS"/>
              </a:rPr>
              <a:t> </a:t>
            </a:r>
            <a:r>
              <a:rPr sz="1700" spc="-75" dirty="0">
                <a:latin typeface="Trebuchet MS"/>
                <a:cs typeface="Trebuchet MS"/>
              </a:rPr>
              <a:t>knee.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650943" y="7212685"/>
            <a:ext cx="135572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700" spc="5" dirty="0">
                <a:latin typeface="Trebuchet MS"/>
                <a:cs typeface="Trebuchet MS"/>
              </a:rPr>
              <a:t>Monkeys</a:t>
            </a:r>
            <a:r>
              <a:rPr sz="1700" spc="-135" dirty="0">
                <a:latin typeface="Trebuchet MS"/>
                <a:cs typeface="Trebuchet MS"/>
              </a:rPr>
              <a:t> </a:t>
            </a:r>
            <a:r>
              <a:rPr sz="1700" b="1" spc="-45" dirty="0">
                <a:latin typeface="Trebuchet MS"/>
                <a:cs typeface="Trebuchet MS"/>
              </a:rPr>
              <a:t>have</a:t>
            </a:r>
            <a:endParaRPr sz="1700">
              <a:latin typeface="Trebuchet MS"/>
              <a:cs typeface="Trebuchet MS"/>
            </a:endParaRPr>
          </a:p>
          <a:p>
            <a:pPr marL="53340" algn="ctr">
              <a:lnSpc>
                <a:spcPct val="100000"/>
              </a:lnSpc>
            </a:pPr>
            <a:r>
              <a:rPr sz="1700" spc="-20" dirty="0">
                <a:latin typeface="Trebuchet MS"/>
                <a:cs typeface="Trebuchet MS"/>
              </a:rPr>
              <a:t>long</a:t>
            </a:r>
            <a:r>
              <a:rPr sz="1700" spc="-105" dirty="0">
                <a:latin typeface="Trebuchet MS"/>
                <a:cs typeface="Trebuchet MS"/>
              </a:rPr>
              <a:t> tails.</a:t>
            </a:r>
            <a:endParaRPr sz="1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9858" y="421068"/>
            <a:ext cx="5966460" cy="8394065"/>
            <a:chOff x="349858" y="421068"/>
            <a:chExt cx="5966460" cy="8394065"/>
          </a:xfrm>
        </p:grpSpPr>
        <p:sp>
          <p:nvSpPr>
            <p:cNvPr id="3" name="object 3"/>
            <p:cNvSpPr/>
            <p:nvPr/>
          </p:nvSpPr>
          <p:spPr>
            <a:xfrm>
              <a:off x="542856" y="708493"/>
              <a:ext cx="5773326" cy="81064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1345" y="879350"/>
              <a:ext cx="5636895" cy="7759700"/>
            </a:xfrm>
            <a:custGeom>
              <a:avLst/>
              <a:gdLst/>
              <a:ahLst/>
              <a:cxnLst/>
              <a:rect l="l" t="t" r="r" b="b"/>
              <a:pathLst>
                <a:path w="5636895" h="7759700">
                  <a:moveTo>
                    <a:pt x="468371" y="126999"/>
                  </a:moveTo>
                  <a:lnTo>
                    <a:pt x="166707" y="126999"/>
                  </a:lnTo>
                  <a:lnTo>
                    <a:pt x="194651" y="114299"/>
                  </a:lnTo>
                  <a:lnTo>
                    <a:pt x="228311" y="76199"/>
                  </a:lnTo>
                  <a:lnTo>
                    <a:pt x="263875" y="38099"/>
                  </a:lnTo>
                  <a:lnTo>
                    <a:pt x="297534" y="0"/>
                  </a:lnTo>
                  <a:lnTo>
                    <a:pt x="351769" y="0"/>
                  </a:lnTo>
                  <a:lnTo>
                    <a:pt x="381489" y="38099"/>
                  </a:lnTo>
                  <a:lnTo>
                    <a:pt x="412354" y="76199"/>
                  </a:lnTo>
                  <a:lnTo>
                    <a:pt x="442077" y="114299"/>
                  </a:lnTo>
                  <a:lnTo>
                    <a:pt x="468371" y="126999"/>
                  </a:lnTo>
                  <a:close/>
                </a:path>
                <a:path w="5636895" h="7759700">
                  <a:moveTo>
                    <a:pt x="762098" y="126999"/>
                  </a:moveTo>
                  <a:lnTo>
                    <a:pt x="468371" y="126999"/>
                  </a:lnTo>
                  <a:lnTo>
                    <a:pt x="495490" y="114299"/>
                  </a:lnTo>
                  <a:lnTo>
                    <a:pt x="527180" y="76199"/>
                  </a:lnTo>
                  <a:lnTo>
                    <a:pt x="560394" y="38099"/>
                  </a:lnTo>
                  <a:lnTo>
                    <a:pt x="592083" y="0"/>
                  </a:lnTo>
                  <a:lnTo>
                    <a:pt x="645492" y="0"/>
                  </a:lnTo>
                  <a:lnTo>
                    <a:pt x="675215" y="38099"/>
                  </a:lnTo>
                  <a:lnTo>
                    <a:pt x="706082" y="76199"/>
                  </a:lnTo>
                  <a:lnTo>
                    <a:pt x="735805" y="114299"/>
                  </a:lnTo>
                  <a:lnTo>
                    <a:pt x="762098" y="126999"/>
                  </a:lnTo>
                  <a:close/>
                </a:path>
                <a:path w="5636895" h="7759700">
                  <a:moveTo>
                    <a:pt x="1071698" y="126999"/>
                  </a:moveTo>
                  <a:lnTo>
                    <a:pt x="762098" y="126999"/>
                  </a:lnTo>
                  <a:lnTo>
                    <a:pt x="788388" y="114299"/>
                  </a:lnTo>
                  <a:lnTo>
                    <a:pt x="818109" y="76199"/>
                  </a:lnTo>
                  <a:lnTo>
                    <a:pt x="848974" y="38099"/>
                  </a:lnTo>
                  <a:lnTo>
                    <a:pt x="878697" y="0"/>
                  </a:lnTo>
                  <a:lnTo>
                    <a:pt x="933757" y="0"/>
                  </a:lnTo>
                  <a:lnTo>
                    <a:pt x="969384" y="38099"/>
                  </a:lnTo>
                  <a:lnTo>
                    <a:pt x="1007299" y="76199"/>
                  </a:lnTo>
                  <a:lnTo>
                    <a:pt x="1042928" y="114299"/>
                  </a:lnTo>
                  <a:lnTo>
                    <a:pt x="1071698" y="126999"/>
                  </a:lnTo>
                  <a:close/>
                </a:path>
                <a:path w="5636895" h="7759700">
                  <a:moveTo>
                    <a:pt x="1357482" y="126999"/>
                  </a:moveTo>
                  <a:lnTo>
                    <a:pt x="1071698" y="126999"/>
                  </a:lnTo>
                  <a:lnTo>
                    <a:pt x="1097991" y="114299"/>
                  </a:lnTo>
                  <a:lnTo>
                    <a:pt x="1127712" y="76199"/>
                  </a:lnTo>
                  <a:lnTo>
                    <a:pt x="1158576" y="38099"/>
                  </a:lnTo>
                  <a:lnTo>
                    <a:pt x="1188297" y="0"/>
                  </a:lnTo>
                  <a:lnTo>
                    <a:pt x="1240884" y="0"/>
                  </a:lnTo>
                  <a:lnTo>
                    <a:pt x="1270606" y="38099"/>
                  </a:lnTo>
                  <a:lnTo>
                    <a:pt x="1301471" y="76199"/>
                  </a:lnTo>
                  <a:lnTo>
                    <a:pt x="1331192" y="114299"/>
                  </a:lnTo>
                  <a:lnTo>
                    <a:pt x="1357482" y="126999"/>
                  </a:lnTo>
                  <a:close/>
                </a:path>
                <a:path w="5636895" h="7759700">
                  <a:moveTo>
                    <a:pt x="1659146" y="126999"/>
                  </a:moveTo>
                  <a:lnTo>
                    <a:pt x="1357482" y="126999"/>
                  </a:lnTo>
                  <a:lnTo>
                    <a:pt x="1384601" y="114299"/>
                  </a:lnTo>
                  <a:lnTo>
                    <a:pt x="1416292" y="76199"/>
                  </a:lnTo>
                  <a:lnTo>
                    <a:pt x="1449508" y="38099"/>
                  </a:lnTo>
                  <a:lnTo>
                    <a:pt x="1481199" y="0"/>
                  </a:lnTo>
                  <a:lnTo>
                    <a:pt x="1535437" y="0"/>
                  </a:lnTo>
                  <a:lnTo>
                    <a:pt x="1567128" y="38099"/>
                  </a:lnTo>
                  <a:lnTo>
                    <a:pt x="1600342" y="76199"/>
                  </a:lnTo>
                  <a:lnTo>
                    <a:pt x="1632031" y="114299"/>
                  </a:lnTo>
                  <a:lnTo>
                    <a:pt x="1659146" y="126999"/>
                  </a:lnTo>
                  <a:close/>
                </a:path>
                <a:path w="5636895" h="7759700">
                  <a:moveTo>
                    <a:pt x="1960810" y="126999"/>
                  </a:moveTo>
                  <a:lnTo>
                    <a:pt x="1659146" y="126999"/>
                  </a:lnTo>
                  <a:lnTo>
                    <a:pt x="1686265" y="114299"/>
                  </a:lnTo>
                  <a:lnTo>
                    <a:pt x="1717956" y="76199"/>
                  </a:lnTo>
                  <a:lnTo>
                    <a:pt x="1751171" y="38099"/>
                  </a:lnTo>
                  <a:lnTo>
                    <a:pt x="1782863" y="0"/>
                  </a:lnTo>
                  <a:lnTo>
                    <a:pt x="1837100" y="0"/>
                  </a:lnTo>
                  <a:lnTo>
                    <a:pt x="1868791" y="38099"/>
                  </a:lnTo>
                  <a:lnTo>
                    <a:pt x="1902005" y="76199"/>
                  </a:lnTo>
                  <a:lnTo>
                    <a:pt x="1933694" y="114299"/>
                  </a:lnTo>
                  <a:lnTo>
                    <a:pt x="1960810" y="126999"/>
                  </a:lnTo>
                  <a:close/>
                </a:path>
                <a:path w="5636895" h="7759700">
                  <a:moveTo>
                    <a:pt x="2262473" y="126999"/>
                  </a:moveTo>
                  <a:lnTo>
                    <a:pt x="1960810" y="126999"/>
                  </a:lnTo>
                  <a:lnTo>
                    <a:pt x="1987929" y="114299"/>
                  </a:lnTo>
                  <a:lnTo>
                    <a:pt x="2019620" y="76199"/>
                  </a:lnTo>
                  <a:lnTo>
                    <a:pt x="2052835" y="38099"/>
                  </a:lnTo>
                  <a:lnTo>
                    <a:pt x="2084526" y="0"/>
                  </a:lnTo>
                  <a:lnTo>
                    <a:pt x="2138761" y="0"/>
                  </a:lnTo>
                  <a:lnTo>
                    <a:pt x="2170452" y="38099"/>
                  </a:lnTo>
                  <a:lnTo>
                    <a:pt x="2203667" y="76199"/>
                  </a:lnTo>
                  <a:lnTo>
                    <a:pt x="2235357" y="114299"/>
                  </a:lnTo>
                  <a:lnTo>
                    <a:pt x="2262473" y="126999"/>
                  </a:lnTo>
                  <a:close/>
                </a:path>
                <a:path w="5636895" h="7759700">
                  <a:moveTo>
                    <a:pt x="2556201" y="126999"/>
                  </a:moveTo>
                  <a:lnTo>
                    <a:pt x="2262473" y="126999"/>
                  </a:lnTo>
                  <a:lnTo>
                    <a:pt x="2289592" y="114299"/>
                  </a:lnTo>
                  <a:lnTo>
                    <a:pt x="2321283" y="76199"/>
                  </a:lnTo>
                  <a:lnTo>
                    <a:pt x="2354499" y="38099"/>
                  </a:lnTo>
                  <a:lnTo>
                    <a:pt x="2386190" y="0"/>
                  </a:lnTo>
                  <a:lnTo>
                    <a:pt x="2439599" y="0"/>
                  </a:lnTo>
                  <a:lnTo>
                    <a:pt x="2469320" y="38099"/>
                  </a:lnTo>
                  <a:lnTo>
                    <a:pt x="2500185" y="76199"/>
                  </a:lnTo>
                  <a:lnTo>
                    <a:pt x="2529907" y="114299"/>
                  </a:lnTo>
                  <a:lnTo>
                    <a:pt x="2556201" y="126999"/>
                  </a:lnTo>
                  <a:close/>
                </a:path>
                <a:path w="5636895" h="7759700">
                  <a:moveTo>
                    <a:pt x="2857865" y="126999"/>
                  </a:moveTo>
                  <a:lnTo>
                    <a:pt x="2556201" y="126999"/>
                  </a:lnTo>
                  <a:lnTo>
                    <a:pt x="2583320" y="114299"/>
                  </a:lnTo>
                  <a:lnTo>
                    <a:pt x="2615011" y="76199"/>
                  </a:lnTo>
                  <a:lnTo>
                    <a:pt x="2648225" y="38099"/>
                  </a:lnTo>
                  <a:lnTo>
                    <a:pt x="2679914" y="0"/>
                  </a:lnTo>
                  <a:lnTo>
                    <a:pt x="2734148" y="0"/>
                  </a:lnTo>
                  <a:lnTo>
                    <a:pt x="2765839" y="38099"/>
                  </a:lnTo>
                  <a:lnTo>
                    <a:pt x="2799054" y="76199"/>
                  </a:lnTo>
                  <a:lnTo>
                    <a:pt x="2830746" y="114299"/>
                  </a:lnTo>
                  <a:lnTo>
                    <a:pt x="2857865" y="126999"/>
                  </a:lnTo>
                  <a:close/>
                </a:path>
                <a:path w="5636895" h="7759700">
                  <a:moveTo>
                    <a:pt x="3159528" y="126999"/>
                  </a:moveTo>
                  <a:lnTo>
                    <a:pt x="2857865" y="126999"/>
                  </a:lnTo>
                  <a:lnTo>
                    <a:pt x="2884984" y="114299"/>
                  </a:lnTo>
                  <a:lnTo>
                    <a:pt x="2916674" y="76199"/>
                  </a:lnTo>
                  <a:lnTo>
                    <a:pt x="2949888" y="38099"/>
                  </a:lnTo>
                  <a:lnTo>
                    <a:pt x="2981577" y="0"/>
                  </a:lnTo>
                  <a:lnTo>
                    <a:pt x="3035812" y="0"/>
                  </a:lnTo>
                  <a:lnTo>
                    <a:pt x="3067503" y="38099"/>
                  </a:lnTo>
                  <a:lnTo>
                    <a:pt x="3100718" y="76199"/>
                  </a:lnTo>
                  <a:lnTo>
                    <a:pt x="3132409" y="114299"/>
                  </a:lnTo>
                  <a:lnTo>
                    <a:pt x="3159528" y="126999"/>
                  </a:lnTo>
                  <a:close/>
                </a:path>
                <a:path w="5636895" h="7759700">
                  <a:moveTo>
                    <a:pt x="3453249" y="126999"/>
                  </a:moveTo>
                  <a:lnTo>
                    <a:pt x="3159528" y="126999"/>
                  </a:lnTo>
                  <a:lnTo>
                    <a:pt x="3185821" y="114299"/>
                  </a:lnTo>
                  <a:lnTo>
                    <a:pt x="3215542" y="76199"/>
                  </a:lnTo>
                  <a:lnTo>
                    <a:pt x="3246406" y="38099"/>
                  </a:lnTo>
                  <a:lnTo>
                    <a:pt x="3276128" y="0"/>
                  </a:lnTo>
                  <a:lnTo>
                    <a:pt x="3329539" y="0"/>
                  </a:lnTo>
                  <a:lnTo>
                    <a:pt x="3361230" y="38099"/>
                  </a:lnTo>
                  <a:lnTo>
                    <a:pt x="3394444" y="76199"/>
                  </a:lnTo>
                  <a:lnTo>
                    <a:pt x="3426133" y="114299"/>
                  </a:lnTo>
                  <a:lnTo>
                    <a:pt x="3453249" y="126999"/>
                  </a:lnTo>
                  <a:close/>
                </a:path>
                <a:path w="5636895" h="7759700">
                  <a:moveTo>
                    <a:pt x="3762856" y="126999"/>
                  </a:moveTo>
                  <a:lnTo>
                    <a:pt x="3453249" y="126999"/>
                  </a:lnTo>
                  <a:lnTo>
                    <a:pt x="3480368" y="114299"/>
                  </a:lnTo>
                  <a:lnTo>
                    <a:pt x="3512059" y="76199"/>
                  </a:lnTo>
                  <a:lnTo>
                    <a:pt x="3545274" y="38099"/>
                  </a:lnTo>
                  <a:lnTo>
                    <a:pt x="3576965" y="0"/>
                  </a:lnTo>
                  <a:lnTo>
                    <a:pt x="3632028" y="0"/>
                  </a:lnTo>
                  <a:lnTo>
                    <a:pt x="3665688" y="38099"/>
                  </a:lnTo>
                  <a:lnTo>
                    <a:pt x="3701252" y="76199"/>
                  </a:lnTo>
                  <a:lnTo>
                    <a:pt x="3734911" y="114299"/>
                  </a:lnTo>
                  <a:lnTo>
                    <a:pt x="3762856" y="126999"/>
                  </a:lnTo>
                  <a:close/>
                </a:path>
                <a:path w="5636895" h="7759700">
                  <a:moveTo>
                    <a:pt x="4056576" y="126999"/>
                  </a:moveTo>
                  <a:lnTo>
                    <a:pt x="3762856" y="126999"/>
                  </a:lnTo>
                  <a:lnTo>
                    <a:pt x="3788323" y="114299"/>
                  </a:lnTo>
                  <a:lnTo>
                    <a:pt x="3816076" y="76199"/>
                  </a:lnTo>
                  <a:lnTo>
                    <a:pt x="3844591" y="38099"/>
                  </a:lnTo>
                  <a:lnTo>
                    <a:pt x="3872344" y="0"/>
                  </a:lnTo>
                  <a:lnTo>
                    <a:pt x="3925756" y="0"/>
                  </a:lnTo>
                  <a:lnTo>
                    <a:pt x="3959415" y="38099"/>
                  </a:lnTo>
                  <a:lnTo>
                    <a:pt x="3994978" y="76199"/>
                  </a:lnTo>
                  <a:lnTo>
                    <a:pt x="4028635" y="114299"/>
                  </a:lnTo>
                  <a:lnTo>
                    <a:pt x="4056576" y="126999"/>
                  </a:lnTo>
                  <a:close/>
                </a:path>
                <a:path w="5636895" h="7759700">
                  <a:moveTo>
                    <a:pt x="4350304" y="126999"/>
                  </a:moveTo>
                  <a:lnTo>
                    <a:pt x="4056576" y="126999"/>
                  </a:lnTo>
                  <a:lnTo>
                    <a:pt x="4082870" y="114299"/>
                  </a:lnTo>
                  <a:lnTo>
                    <a:pt x="4112593" y="76199"/>
                  </a:lnTo>
                  <a:lnTo>
                    <a:pt x="4143459" y="38099"/>
                  </a:lnTo>
                  <a:lnTo>
                    <a:pt x="4173182" y="0"/>
                  </a:lnTo>
                  <a:lnTo>
                    <a:pt x="4226594" y="0"/>
                  </a:lnTo>
                  <a:lnTo>
                    <a:pt x="4258283" y="38099"/>
                  </a:lnTo>
                  <a:lnTo>
                    <a:pt x="4291496" y="76199"/>
                  </a:lnTo>
                  <a:lnTo>
                    <a:pt x="4323185" y="114299"/>
                  </a:lnTo>
                  <a:lnTo>
                    <a:pt x="4350304" y="126999"/>
                  </a:lnTo>
                  <a:close/>
                </a:path>
                <a:path w="5636895" h="7759700">
                  <a:moveTo>
                    <a:pt x="4961574" y="126999"/>
                  </a:moveTo>
                  <a:lnTo>
                    <a:pt x="4350304" y="126999"/>
                  </a:lnTo>
                  <a:lnTo>
                    <a:pt x="4377423" y="114299"/>
                  </a:lnTo>
                  <a:lnTo>
                    <a:pt x="4409114" y="76199"/>
                  </a:lnTo>
                  <a:lnTo>
                    <a:pt x="4442329" y="38099"/>
                  </a:lnTo>
                  <a:lnTo>
                    <a:pt x="4474020" y="0"/>
                  </a:lnTo>
                  <a:lnTo>
                    <a:pt x="4537108" y="0"/>
                  </a:lnTo>
                  <a:lnTo>
                    <a:pt x="4623937" y="63499"/>
                  </a:lnTo>
                  <a:lnTo>
                    <a:pt x="4659911" y="76199"/>
                  </a:lnTo>
                  <a:lnTo>
                    <a:pt x="4899969" y="76199"/>
                  </a:lnTo>
                  <a:lnTo>
                    <a:pt x="4933629" y="114299"/>
                  </a:lnTo>
                  <a:lnTo>
                    <a:pt x="4961574" y="126999"/>
                  </a:lnTo>
                  <a:close/>
                </a:path>
                <a:path w="5636895" h="7759700">
                  <a:moveTo>
                    <a:pt x="4899969" y="76199"/>
                  </a:moveTo>
                  <a:lnTo>
                    <a:pt x="4659911" y="76199"/>
                  </a:lnTo>
                  <a:lnTo>
                    <a:pt x="4693399" y="63499"/>
                  </a:lnTo>
                  <a:lnTo>
                    <a:pt x="4769311" y="0"/>
                  </a:lnTo>
                  <a:lnTo>
                    <a:pt x="4830744" y="0"/>
                  </a:lnTo>
                  <a:lnTo>
                    <a:pt x="4864403" y="38099"/>
                  </a:lnTo>
                  <a:lnTo>
                    <a:pt x="4899969" y="76199"/>
                  </a:lnTo>
                  <a:close/>
                </a:path>
                <a:path w="5636895" h="7759700">
                  <a:moveTo>
                    <a:pt x="5263231" y="126999"/>
                  </a:moveTo>
                  <a:lnTo>
                    <a:pt x="4961574" y="126999"/>
                  </a:lnTo>
                  <a:lnTo>
                    <a:pt x="4988690" y="114299"/>
                  </a:lnTo>
                  <a:lnTo>
                    <a:pt x="5020379" y="76199"/>
                  </a:lnTo>
                  <a:lnTo>
                    <a:pt x="5053593" y="38099"/>
                  </a:lnTo>
                  <a:lnTo>
                    <a:pt x="5085284" y="0"/>
                  </a:lnTo>
                  <a:lnTo>
                    <a:pt x="5139521" y="0"/>
                  </a:lnTo>
                  <a:lnTo>
                    <a:pt x="5171212" y="38099"/>
                  </a:lnTo>
                  <a:lnTo>
                    <a:pt x="5204426" y="76199"/>
                  </a:lnTo>
                  <a:lnTo>
                    <a:pt x="5236115" y="114299"/>
                  </a:lnTo>
                  <a:lnTo>
                    <a:pt x="5263231" y="126999"/>
                  </a:lnTo>
                  <a:close/>
                </a:path>
                <a:path w="5636895" h="7759700">
                  <a:moveTo>
                    <a:pt x="5636031" y="326542"/>
                  </a:moveTo>
                  <a:lnTo>
                    <a:pt x="5635477" y="317499"/>
                  </a:lnTo>
                  <a:lnTo>
                    <a:pt x="5626106" y="253999"/>
                  </a:lnTo>
                  <a:lnTo>
                    <a:pt x="5616570" y="190499"/>
                  </a:lnTo>
                  <a:lnTo>
                    <a:pt x="5608060" y="126999"/>
                  </a:lnTo>
                  <a:lnTo>
                    <a:pt x="5606870" y="126999"/>
                  </a:lnTo>
                  <a:lnTo>
                    <a:pt x="5602272" y="88899"/>
                  </a:lnTo>
                  <a:lnTo>
                    <a:pt x="5602006" y="88899"/>
                  </a:lnTo>
                  <a:lnTo>
                    <a:pt x="5620360" y="152399"/>
                  </a:lnTo>
                  <a:lnTo>
                    <a:pt x="5628698" y="203199"/>
                  </a:lnTo>
                  <a:lnTo>
                    <a:pt x="5634299" y="253999"/>
                  </a:lnTo>
                  <a:lnTo>
                    <a:pt x="5636348" y="317499"/>
                  </a:lnTo>
                  <a:lnTo>
                    <a:pt x="5636031" y="326542"/>
                  </a:lnTo>
                  <a:close/>
                </a:path>
                <a:path w="5636895" h="7759700">
                  <a:moveTo>
                    <a:pt x="5635014" y="355599"/>
                  </a:moveTo>
                  <a:lnTo>
                    <a:pt x="5636031" y="326542"/>
                  </a:lnTo>
                  <a:lnTo>
                    <a:pt x="5636256" y="330199"/>
                  </a:lnTo>
                  <a:lnTo>
                    <a:pt x="5635014" y="355599"/>
                  </a:lnTo>
                  <a:close/>
                </a:path>
                <a:path w="5636895" h="7759700">
                  <a:moveTo>
                    <a:pt x="28503" y="7622343"/>
                  </a:moveTo>
                  <a:lnTo>
                    <a:pt x="3469" y="7569199"/>
                  </a:lnTo>
                  <a:lnTo>
                    <a:pt x="651" y="7531099"/>
                  </a:lnTo>
                  <a:lnTo>
                    <a:pt x="0" y="7454899"/>
                  </a:lnTo>
                  <a:lnTo>
                    <a:pt x="1333" y="7416799"/>
                  </a:lnTo>
                  <a:lnTo>
                    <a:pt x="1022" y="7429499"/>
                  </a:lnTo>
                  <a:lnTo>
                    <a:pt x="10271" y="7492999"/>
                  </a:lnTo>
                  <a:lnTo>
                    <a:pt x="19806" y="7556499"/>
                  </a:lnTo>
                  <a:lnTo>
                    <a:pt x="28503" y="7622343"/>
                  </a:lnTo>
                  <a:close/>
                </a:path>
                <a:path w="5636895" h="7759700">
                  <a:moveTo>
                    <a:pt x="3175400" y="7721599"/>
                  </a:moveTo>
                  <a:lnTo>
                    <a:pt x="3148285" y="7708899"/>
                  </a:lnTo>
                  <a:lnTo>
                    <a:pt x="3116596" y="7670799"/>
                  </a:lnTo>
                  <a:lnTo>
                    <a:pt x="3083382" y="7632699"/>
                  </a:lnTo>
                  <a:lnTo>
                    <a:pt x="3051691" y="7594599"/>
                  </a:lnTo>
                  <a:lnTo>
                    <a:pt x="3024572" y="7581899"/>
                  </a:lnTo>
                  <a:lnTo>
                    <a:pt x="4524955" y="7581899"/>
                  </a:lnTo>
                  <a:lnTo>
                    <a:pt x="4502755" y="7594599"/>
                  </a:lnTo>
                  <a:lnTo>
                    <a:pt x="4477028" y="7619999"/>
                  </a:lnTo>
                  <a:lnTo>
                    <a:pt x="3326236" y="7619999"/>
                  </a:lnTo>
                  <a:lnTo>
                    <a:pt x="3291504" y="7632699"/>
                  </a:lnTo>
                  <a:lnTo>
                    <a:pt x="3210132" y="7708899"/>
                  </a:lnTo>
                  <a:lnTo>
                    <a:pt x="3175400" y="7721599"/>
                  </a:lnTo>
                  <a:close/>
                </a:path>
                <a:path w="5636895" h="7759700">
                  <a:moveTo>
                    <a:pt x="4667847" y="7721599"/>
                  </a:moveTo>
                  <a:lnTo>
                    <a:pt x="4641553" y="7708899"/>
                  </a:lnTo>
                  <a:lnTo>
                    <a:pt x="4611830" y="7670799"/>
                  </a:lnTo>
                  <a:lnTo>
                    <a:pt x="4580965" y="7632699"/>
                  </a:lnTo>
                  <a:lnTo>
                    <a:pt x="4551245" y="7594599"/>
                  </a:lnTo>
                  <a:lnTo>
                    <a:pt x="4524955" y="7581899"/>
                  </a:lnTo>
                  <a:lnTo>
                    <a:pt x="4826618" y="7581899"/>
                  </a:lnTo>
                  <a:lnTo>
                    <a:pt x="4798674" y="7594599"/>
                  </a:lnTo>
                  <a:lnTo>
                    <a:pt x="4765015" y="7632699"/>
                  </a:lnTo>
                  <a:lnTo>
                    <a:pt x="4729450" y="7670799"/>
                  </a:lnTo>
                  <a:lnTo>
                    <a:pt x="4695791" y="7708899"/>
                  </a:lnTo>
                  <a:lnTo>
                    <a:pt x="4667847" y="7721599"/>
                  </a:lnTo>
                  <a:close/>
                </a:path>
                <a:path w="5636895" h="7759700">
                  <a:moveTo>
                    <a:pt x="4977446" y="7721599"/>
                  </a:moveTo>
                  <a:lnTo>
                    <a:pt x="4950327" y="7708899"/>
                  </a:lnTo>
                  <a:lnTo>
                    <a:pt x="4918637" y="7670799"/>
                  </a:lnTo>
                  <a:lnTo>
                    <a:pt x="4885423" y="7632699"/>
                  </a:lnTo>
                  <a:lnTo>
                    <a:pt x="4853734" y="7594599"/>
                  </a:lnTo>
                  <a:lnTo>
                    <a:pt x="4826618" y="7581899"/>
                  </a:lnTo>
                  <a:lnTo>
                    <a:pt x="5120338" y="7581899"/>
                  </a:lnTo>
                  <a:lnTo>
                    <a:pt x="5094048" y="7594599"/>
                  </a:lnTo>
                  <a:lnTo>
                    <a:pt x="5064328" y="7632699"/>
                  </a:lnTo>
                  <a:lnTo>
                    <a:pt x="5033463" y="7670799"/>
                  </a:lnTo>
                  <a:lnTo>
                    <a:pt x="5003740" y="7708899"/>
                  </a:lnTo>
                  <a:lnTo>
                    <a:pt x="4977446" y="7721599"/>
                  </a:lnTo>
                  <a:close/>
                </a:path>
                <a:path w="5636895" h="7759700">
                  <a:moveTo>
                    <a:pt x="5279110" y="7721599"/>
                  </a:moveTo>
                  <a:lnTo>
                    <a:pt x="5251166" y="7708899"/>
                  </a:lnTo>
                  <a:lnTo>
                    <a:pt x="5217506" y="7670799"/>
                  </a:lnTo>
                  <a:lnTo>
                    <a:pt x="5181942" y="7632699"/>
                  </a:lnTo>
                  <a:lnTo>
                    <a:pt x="5148283" y="7594599"/>
                  </a:lnTo>
                  <a:lnTo>
                    <a:pt x="5120338" y="7581899"/>
                  </a:lnTo>
                  <a:lnTo>
                    <a:pt x="5422010" y="7581899"/>
                  </a:lnTo>
                  <a:lnTo>
                    <a:pt x="5395716" y="7594599"/>
                  </a:lnTo>
                  <a:lnTo>
                    <a:pt x="5365993" y="7632699"/>
                  </a:lnTo>
                  <a:lnTo>
                    <a:pt x="5335127" y="7670799"/>
                  </a:lnTo>
                  <a:lnTo>
                    <a:pt x="5305404" y="7708899"/>
                  </a:lnTo>
                  <a:lnTo>
                    <a:pt x="5279110" y="7721599"/>
                  </a:lnTo>
                  <a:close/>
                </a:path>
                <a:path w="5636895" h="7759700">
                  <a:moveTo>
                    <a:pt x="5585664" y="7708899"/>
                  </a:moveTo>
                  <a:lnTo>
                    <a:pt x="5545451" y="7683499"/>
                  </a:lnTo>
                  <a:lnTo>
                    <a:pt x="5509109" y="7645399"/>
                  </a:lnTo>
                  <a:lnTo>
                    <a:pt x="5476508" y="7607299"/>
                  </a:lnTo>
                  <a:lnTo>
                    <a:pt x="5447519" y="7581899"/>
                  </a:lnTo>
                  <a:lnTo>
                    <a:pt x="5596271" y="7581899"/>
                  </a:lnTo>
                  <a:lnTo>
                    <a:pt x="5591927" y="7619999"/>
                  </a:lnTo>
                  <a:lnTo>
                    <a:pt x="5588126" y="7658099"/>
                  </a:lnTo>
                  <a:lnTo>
                    <a:pt x="5585664" y="7708899"/>
                  </a:lnTo>
                  <a:close/>
                </a:path>
                <a:path w="5636895" h="7759700">
                  <a:moveTo>
                    <a:pt x="500122" y="7759699"/>
                  </a:moveTo>
                  <a:lnTo>
                    <a:pt x="473832" y="7746999"/>
                  </a:lnTo>
                  <a:lnTo>
                    <a:pt x="444111" y="7721599"/>
                  </a:lnTo>
                  <a:lnTo>
                    <a:pt x="413246" y="7670799"/>
                  </a:lnTo>
                  <a:lnTo>
                    <a:pt x="383523" y="7632699"/>
                  </a:lnTo>
                  <a:lnTo>
                    <a:pt x="357230" y="7619999"/>
                  </a:lnTo>
                  <a:lnTo>
                    <a:pt x="658894" y="7619999"/>
                  </a:lnTo>
                  <a:lnTo>
                    <a:pt x="630949" y="7632699"/>
                  </a:lnTo>
                  <a:lnTo>
                    <a:pt x="597290" y="7670799"/>
                  </a:lnTo>
                  <a:lnTo>
                    <a:pt x="561726" y="7721599"/>
                  </a:lnTo>
                  <a:lnTo>
                    <a:pt x="528066" y="7746999"/>
                  </a:lnTo>
                  <a:lnTo>
                    <a:pt x="500122" y="7759699"/>
                  </a:lnTo>
                  <a:close/>
                </a:path>
                <a:path w="5636895" h="7759700">
                  <a:moveTo>
                    <a:pt x="793850" y="7759699"/>
                  </a:moveTo>
                  <a:lnTo>
                    <a:pt x="768382" y="7746999"/>
                  </a:lnTo>
                  <a:lnTo>
                    <a:pt x="740629" y="7721599"/>
                  </a:lnTo>
                  <a:lnTo>
                    <a:pt x="712114" y="7670799"/>
                  </a:lnTo>
                  <a:lnTo>
                    <a:pt x="684361" y="7632699"/>
                  </a:lnTo>
                  <a:lnTo>
                    <a:pt x="658894" y="7619999"/>
                  </a:lnTo>
                  <a:lnTo>
                    <a:pt x="952621" y="7619999"/>
                  </a:lnTo>
                  <a:lnTo>
                    <a:pt x="924677" y="7632699"/>
                  </a:lnTo>
                  <a:lnTo>
                    <a:pt x="891018" y="7670799"/>
                  </a:lnTo>
                  <a:lnTo>
                    <a:pt x="855453" y="7721599"/>
                  </a:lnTo>
                  <a:lnTo>
                    <a:pt x="821794" y="7746999"/>
                  </a:lnTo>
                  <a:lnTo>
                    <a:pt x="793850" y="7759699"/>
                  </a:lnTo>
                  <a:close/>
                </a:path>
                <a:path w="5636895" h="7759700">
                  <a:moveTo>
                    <a:pt x="1095513" y="7759699"/>
                  </a:moveTo>
                  <a:lnTo>
                    <a:pt x="1069220" y="7746999"/>
                  </a:lnTo>
                  <a:lnTo>
                    <a:pt x="1039497" y="7721599"/>
                  </a:lnTo>
                  <a:lnTo>
                    <a:pt x="1008632" y="7670799"/>
                  </a:lnTo>
                  <a:lnTo>
                    <a:pt x="978911" y="7632699"/>
                  </a:lnTo>
                  <a:lnTo>
                    <a:pt x="952621" y="7619999"/>
                  </a:lnTo>
                  <a:lnTo>
                    <a:pt x="1254285" y="7619999"/>
                  </a:lnTo>
                  <a:lnTo>
                    <a:pt x="1226341" y="7632699"/>
                  </a:lnTo>
                  <a:lnTo>
                    <a:pt x="1192681" y="7670799"/>
                  </a:lnTo>
                  <a:lnTo>
                    <a:pt x="1157117" y="7721599"/>
                  </a:lnTo>
                  <a:lnTo>
                    <a:pt x="1123458" y="7746999"/>
                  </a:lnTo>
                  <a:lnTo>
                    <a:pt x="1095513" y="7759699"/>
                  </a:lnTo>
                  <a:close/>
                </a:path>
                <a:path w="5636895" h="7759700">
                  <a:moveTo>
                    <a:pt x="1405113" y="7759699"/>
                  </a:moveTo>
                  <a:lnTo>
                    <a:pt x="1377998" y="7746999"/>
                  </a:lnTo>
                  <a:lnTo>
                    <a:pt x="1346309" y="7721599"/>
                  </a:lnTo>
                  <a:lnTo>
                    <a:pt x="1313095" y="7670799"/>
                  </a:lnTo>
                  <a:lnTo>
                    <a:pt x="1281404" y="7632699"/>
                  </a:lnTo>
                  <a:lnTo>
                    <a:pt x="1254285" y="7619999"/>
                  </a:lnTo>
                  <a:lnTo>
                    <a:pt x="1548013" y="7619999"/>
                  </a:lnTo>
                  <a:lnTo>
                    <a:pt x="1521719" y="7632699"/>
                  </a:lnTo>
                  <a:lnTo>
                    <a:pt x="1491996" y="7670799"/>
                  </a:lnTo>
                  <a:lnTo>
                    <a:pt x="1461130" y="7721599"/>
                  </a:lnTo>
                  <a:lnTo>
                    <a:pt x="1431407" y="7746999"/>
                  </a:lnTo>
                  <a:lnTo>
                    <a:pt x="1405113" y="7759699"/>
                  </a:lnTo>
                  <a:close/>
                </a:path>
                <a:path w="5636895" h="7759700">
                  <a:moveTo>
                    <a:pt x="1690905" y="7721599"/>
                  </a:moveTo>
                  <a:lnTo>
                    <a:pt x="1657413" y="7708899"/>
                  </a:lnTo>
                  <a:lnTo>
                    <a:pt x="1581500" y="7632699"/>
                  </a:lnTo>
                  <a:lnTo>
                    <a:pt x="1548013" y="7619999"/>
                  </a:lnTo>
                  <a:lnTo>
                    <a:pt x="1849676" y="7619999"/>
                  </a:lnTo>
                  <a:lnTo>
                    <a:pt x="1813703" y="7632699"/>
                  </a:lnTo>
                  <a:lnTo>
                    <a:pt x="1726874" y="7708899"/>
                  </a:lnTo>
                  <a:lnTo>
                    <a:pt x="1690905" y="7721599"/>
                  </a:lnTo>
                  <a:close/>
                </a:path>
                <a:path w="5636895" h="7759700">
                  <a:moveTo>
                    <a:pt x="2000504" y="7721599"/>
                  </a:moveTo>
                  <a:lnTo>
                    <a:pt x="1965772" y="7708899"/>
                  </a:lnTo>
                  <a:lnTo>
                    <a:pt x="1884404" y="7632699"/>
                  </a:lnTo>
                  <a:lnTo>
                    <a:pt x="1849676" y="7619999"/>
                  </a:lnTo>
                  <a:lnTo>
                    <a:pt x="2143396" y="7619999"/>
                  </a:lnTo>
                  <a:lnTo>
                    <a:pt x="2109905" y="7632699"/>
                  </a:lnTo>
                  <a:lnTo>
                    <a:pt x="2033995" y="7708899"/>
                  </a:lnTo>
                  <a:lnTo>
                    <a:pt x="2000504" y="7721599"/>
                  </a:lnTo>
                  <a:close/>
                </a:path>
                <a:path w="5636895" h="7759700">
                  <a:moveTo>
                    <a:pt x="2302168" y="7721599"/>
                  </a:moveTo>
                  <a:lnTo>
                    <a:pt x="2266196" y="7708899"/>
                  </a:lnTo>
                  <a:lnTo>
                    <a:pt x="2179369" y="7632699"/>
                  </a:lnTo>
                  <a:lnTo>
                    <a:pt x="2143396" y="7619999"/>
                  </a:lnTo>
                  <a:lnTo>
                    <a:pt x="2437124" y="7619999"/>
                  </a:lnTo>
                  <a:lnTo>
                    <a:pt x="2404873" y="7632699"/>
                  </a:lnTo>
                  <a:lnTo>
                    <a:pt x="2334419" y="7708899"/>
                  </a:lnTo>
                  <a:lnTo>
                    <a:pt x="2302168" y="7721599"/>
                  </a:lnTo>
                  <a:close/>
                </a:path>
                <a:path w="5636895" h="7759700">
                  <a:moveTo>
                    <a:pt x="2595896" y="7759699"/>
                  </a:moveTo>
                  <a:lnTo>
                    <a:pt x="2567951" y="7746999"/>
                  </a:lnTo>
                  <a:lnTo>
                    <a:pt x="2534290" y="7721599"/>
                  </a:lnTo>
                  <a:lnTo>
                    <a:pt x="2498725" y="7670799"/>
                  </a:lnTo>
                  <a:lnTo>
                    <a:pt x="2465066" y="7632699"/>
                  </a:lnTo>
                  <a:lnTo>
                    <a:pt x="2437124" y="7619999"/>
                  </a:lnTo>
                  <a:lnTo>
                    <a:pt x="2738788" y="7619999"/>
                  </a:lnTo>
                  <a:lnTo>
                    <a:pt x="2712494" y="7632699"/>
                  </a:lnTo>
                  <a:lnTo>
                    <a:pt x="2682772" y="7670799"/>
                  </a:lnTo>
                  <a:lnTo>
                    <a:pt x="2651907" y="7721599"/>
                  </a:lnTo>
                  <a:lnTo>
                    <a:pt x="2622186" y="7746999"/>
                  </a:lnTo>
                  <a:lnTo>
                    <a:pt x="2595896" y="7759699"/>
                  </a:lnTo>
                  <a:close/>
                </a:path>
                <a:path w="5636895" h="7759700">
                  <a:moveTo>
                    <a:pt x="2881680" y="7721599"/>
                  </a:moveTo>
                  <a:lnTo>
                    <a:pt x="2848188" y="7708899"/>
                  </a:lnTo>
                  <a:lnTo>
                    <a:pt x="2772276" y="7632699"/>
                  </a:lnTo>
                  <a:lnTo>
                    <a:pt x="2738788" y="7619999"/>
                  </a:lnTo>
                  <a:lnTo>
                    <a:pt x="2978465" y="7619999"/>
                  </a:lnTo>
                  <a:lnTo>
                    <a:pt x="2968558" y="7632699"/>
                  </a:lnTo>
                  <a:lnTo>
                    <a:pt x="2937694" y="7670799"/>
                  </a:lnTo>
                  <a:lnTo>
                    <a:pt x="2907973" y="7708899"/>
                  </a:lnTo>
                  <a:lnTo>
                    <a:pt x="2881680" y="7721599"/>
                  </a:lnTo>
                  <a:close/>
                </a:path>
                <a:path w="5636895" h="7759700">
                  <a:moveTo>
                    <a:pt x="3461192" y="7759699"/>
                  </a:moveTo>
                  <a:lnTo>
                    <a:pt x="3435724" y="7746999"/>
                  </a:lnTo>
                  <a:lnTo>
                    <a:pt x="3407971" y="7721599"/>
                  </a:lnTo>
                  <a:lnTo>
                    <a:pt x="3379456" y="7670799"/>
                  </a:lnTo>
                  <a:lnTo>
                    <a:pt x="3351703" y="7632699"/>
                  </a:lnTo>
                  <a:lnTo>
                    <a:pt x="3326236" y="7619999"/>
                  </a:lnTo>
                  <a:lnTo>
                    <a:pt x="3619964" y="7619999"/>
                  </a:lnTo>
                  <a:lnTo>
                    <a:pt x="3592019" y="7632699"/>
                  </a:lnTo>
                  <a:lnTo>
                    <a:pt x="3558360" y="7670799"/>
                  </a:lnTo>
                  <a:lnTo>
                    <a:pt x="3522796" y="7721599"/>
                  </a:lnTo>
                  <a:lnTo>
                    <a:pt x="3489136" y="7746999"/>
                  </a:lnTo>
                  <a:lnTo>
                    <a:pt x="3461192" y="7759699"/>
                  </a:lnTo>
                  <a:close/>
                </a:path>
                <a:path w="5636895" h="7759700">
                  <a:moveTo>
                    <a:pt x="3778735" y="7759699"/>
                  </a:moveTo>
                  <a:lnTo>
                    <a:pt x="3750790" y="7746999"/>
                  </a:lnTo>
                  <a:lnTo>
                    <a:pt x="3717129" y="7721599"/>
                  </a:lnTo>
                  <a:lnTo>
                    <a:pt x="3681564" y="7670799"/>
                  </a:lnTo>
                  <a:lnTo>
                    <a:pt x="3647905" y="7632699"/>
                  </a:lnTo>
                  <a:lnTo>
                    <a:pt x="3619964" y="7619999"/>
                  </a:lnTo>
                  <a:lnTo>
                    <a:pt x="3921627" y="7619999"/>
                  </a:lnTo>
                  <a:lnTo>
                    <a:pt x="3895334" y="7632699"/>
                  </a:lnTo>
                  <a:lnTo>
                    <a:pt x="3865611" y="7670799"/>
                  </a:lnTo>
                  <a:lnTo>
                    <a:pt x="3834746" y="7721599"/>
                  </a:lnTo>
                  <a:lnTo>
                    <a:pt x="3805025" y="7746999"/>
                  </a:lnTo>
                  <a:lnTo>
                    <a:pt x="3778735" y="7759699"/>
                  </a:lnTo>
                  <a:close/>
                </a:path>
                <a:path w="5636895" h="7759700">
                  <a:moveTo>
                    <a:pt x="4072455" y="7759699"/>
                  </a:moveTo>
                  <a:lnTo>
                    <a:pt x="4045339" y="7746999"/>
                  </a:lnTo>
                  <a:lnTo>
                    <a:pt x="4013649" y="7721599"/>
                  </a:lnTo>
                  <a:lnTo>
                    <a:pt x="3980434" y="7670799"/>
                  </a:lnTo>
                  <a:lnTo>
                    <a:pt x="3948743" y="7632699"/>
                  </a:lnTo>
                  <a:lnTo>
                    <a:pt x="3921627" y="7619999"/>
                  </a:lnTo>
                  <a:lnTo>
                    <a:pt x="4223291" y="7619999"/>
                  </a:lnTo>
                  <a:lnTo>
                    <a:pt x="4196172" y="7632699"/>
                  </a:lnTo>
                  <a:lnTo>
                    <a:pt x="4164481" y="7670799"/>
                  </a:lnTo>
                  <a:lnTo>
                    <a:pt x="4131265" y="7721599"/>
                  </a:lnTo>
                  <a:lnTo>
                    <a:pt x="4099574" y="7746999"/>
                  </a:lnTo>
                  <a:lnTo>
                    <a:pt x="4072455" y="7759699"/>
                  </a:lnTo>
                  <a:close/>
                </a:path>
                <a:path w="5636895" h="7759700">
                  <a:moveTo>
                    <a:pt x="4374119" y="7759699"/>
                  </a:moveTo>
                  <a:lnTo>
                    <a:pt x="4347000" y="7746999"/>
                  </a:lnTo>
                  <a:lnTo>
                    <a:pt x="4315309" y="7721599"/>
                  </a:lnTo>
                  <a:lnTo>
                    <a:pt x="4282095" y="7670799"/>
                  </a:lnTo>
                  <a:lnTo>
                    <a:pt x="4250406" y="7632699"/>
                  </a:lnTo>
                  <a:lnTo>
                    <a:pt x="4223291" y="7619999"/>
                  </a:lnTo>
                  <a:lnTo>
                    <a:pt x="4477028" y="7619999"/>
                  </a:lnTo>
                  <a:lnTo>
                    <a:pt x="4422046" y="7721599"/>
                  </a:lnTo>
                  <a:lnTo>
                    <a:pt x="4396318" y="7746999"/>
                  </a:lnTo>
                  <a:lnTo>
                    <a:pt x="4374119" y="7759699"/>
                  </a:lnTo>
                  <a:close/>
                </a:path>
                <a:path w="5636895" h="7759700">
                  <a:moveTo>
                    <a:pt x="62648" y="7632699"/>
                  </a:moveTo>
                  <a:lnTo>
                    <a:pt x="29870" y="7632699"/>
                  </a:lnTo>
                  <a:lnTo>
                    <a:pt x="28503" y="7622343"/>
                  </a:lnTo>
                  <a:lnTo>
                    <a:pt x="62648" y="7632699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9858" y="421068"/>
              <a:ext cx="5918782" cy="82516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 rot="17700000">
            <a:off x="433527" y="804981"/>
            <a:ext cx="272818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200" dirty="0">
                <a:solidFill>
                  <a:srgbClr val="00ADEF"/>
                </a:solidFill>
                <a:latin typeface="Trebuchet MS"/>
                <a:cs typeface="Trebuchet MS"/>
              </a:rPr>
              <a:t>G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 rot="18600000">
            <a:off x="535811" y="672687"/>
            <a:ext cx="227755" cy="214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9"/>
              </a:lnSpc>
            </a:pPr>
            <a:r>
              <a:rPr sz="1650" spc="-5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 rot="19380000">
            <a:off x="616689" y="582805"/>
            <a:ext cx="251999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114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 rot="20340000">
            <a:off x="760613" y="490811"/>
            <a:ext cx="2823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25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 rot="21360000">
            <a:off x="967252" y="444095"/>
            <a:ext cx="281347" cy="219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5"/>
              </a:lnSpc>
            </a:pPr>
            <a:r>
              <a:rPr sz="1700" spc="-30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 rot="600000">
            <a:off x="1161314" y="454479"/>
            <a:ext cx="254185" cy="218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0"/>
              </a:lnSpc>
            </a:pPr>
            <a:r>
              <a:rPr sz="1700" spc="105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 rot="1200000">
            <a:off x="1289482" y="488304"/>
            <a:ext cx="2317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8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 rot="2220000">
            <a:off x="1444275" y="582247"/>
            <a:ext cx="255306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-55" dirty="0">
                <a:solidFill>
                  <a:srgbClr val="00ADEF"/>
                </a:solidFill>
                <a:latin typeface="Trebuchet MS"/>
                <a:cs typeface="Trebuchet MS"/>
              </a:rPr>
              <a:t>H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 rot="3240000">
            <a:off x="1562238" y="704094"/>
            <a:ext cx="250808" cy="213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5"/>
              </a:lnSpc>
            </a:pPr>
            <a:r>
              <a:rPr sz="1650" spc="125" dirty="0">
                <a:solidFill>
                  <a:srgbClr val="00ADEF"/>
                </a:solidFill>
                <a:latin typeface="Trebuchet MS"/>
                <a:cs typeface="Trebuchet MS"/>
              </a:rPr>
              <a:t>e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 rot="3900000">
            <a:off x="1634123" y="802062"/>
            <a:ext cx="217990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-145" dirty="0">
                <a:solidFill>
                  <a:srgbClr val="00ADEF"/>
                </a:solidFill>
                <a:latin typeface="Trebuchet MS"/>
                <a:cs typeface="Trebuchet MS"/>
              </a:rPr>
              <a:t>l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 rot="4740000">
            <a:off x="1653066" y="910374"/>
            <a:ext cx="247318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650" spc="75" dirty="0">
                <a:solidFill>
                  <a:srgbClr val="00ADEF"/>
                </a:solidFill>
                <a:latin typeface="Trebuchet MS"/>
                <a:cs typeface="Trebuchet MS"/>
              </a:rPr>
              <a:t>p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489217" y="2754579"/>
            <a:ext cx="833916" cy="2863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87094" y="1634413"/>
            <a:ext cx="4649470" cy="9537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5" dirty="0">
                <a:latin typeface="Trebuchet MS"/>
                <a:cs typeface="Trebuchet MS"/>
              </a:rPr>
              <a:t>Use </a:t>
            </a:r>
            <a:r>
              <a:rPr sz="1600" b="1" dirty="0">
                <a:latin typeface="Trebuchet MS"/>
                <a:cs typeface="Trebuchet MS"/>
              </a:rPr>
              <a:t>has </a:t>
            </a:r>
            <a:r>
              <a:rPr sz="1600" spc="-95" dirty="0">
                <a:latin typeface="Trebuchet MS"/>
                <a:cs typeface="Trebuchet MS"/>
              </a:rPr>
              <a:t>with </a:t>
            </a:r>
            <a:r>
              <a:rPr sz="1600" b="1" spc="-105" dirty="0">
                <a:latin typeface="Trebuchet MS"/>
                <a:cs typeface="Trebuchet MS"/>
              </a:rPr>
              <a:t>he</a:t>
            </a:r>
            <a:r>
              <a:rPr sz="1600" spc="-105" dirty="0">
                <a:latin typeface="Trebuchet MS"/>
                <a:cs typeface="Trebuchet MS"/>
              </a:rPr>
              <a:t>, </a:t>
            </a:r>
            <a:r>
              <a:rPr sz="1600" b="1" spc="-80" dirty="0">
                <a:latin typeface="Trebuchet MS"/>
                <a:cs typeface="Trebuchet MS"/>
              </a:rPr>
              <a:t>she</a:t>
            </a:r>
            <a:r>
              <a:rPr sz="1600" spc="-80" dirty="0">
                <a:latin typeface="Trebuchet MS"/>
                <a:cs typeface="Trebuchet MS"/>
              </a:rPr>
              <a:t>, </a:t>
            </a:r>
            <a:r>
              <a:rPr sz="1600" b="1" spc="-160" dirty="0">
                <a:latin typeface="Trebuchet MS"/>
                <a:cs typeface="Trebuchet MS"/>
              </a:rPr>
              <a:t>it</a:t>
            </a:r>
            <a:r>
              <a:rPr sz="1600" spc="-160" dirty="0">
                <a:latin typeface="Trebuchet MS"/>
                <a:cs typeface="Trebuchet MS"/>
              </a:rPr>
              <a:t>, </a:t>
            </a:r>
            <a:r>
              <a:rPr sz="1600" spc="10" dirty="0">
                <a:latin typeface="Trebuchet MS"/>
                <a:cs typeface="Trebuchet MS"/>
              </a:rPr>
              <a:t>and </a:t>
            </a:r>
            <a:r>
              <a:rPr sz="1600" spc="-95" dirty="0">
                <a:latin typeface="Trebuchet MS"/>
                <a:cs typeface="Trebuchet MS"/>
              </a:rPr>
              <a:t>with </a:t>
            </a:r>
            <a:r>
              <a:rPr sz="1600" b="1" spc="-45" dirty="0">
                <a:latin typeface="Trebuchet MS"/>
                <a:cs typeface="Trebuchet MS"/>
              </a:rPr>
              <a:t>singular </a:t>
            </a:r>
            <a:r>
              <a:rPr sz="1600" b="1" spc="-65" dirty="0">
                <a:latin typeface="Trebuchet MS"/>
                <a:cs typeface="Trebuchet MS"/>
              </a:rPr>
              <a:t>nouns</a:t>
            </a:r>
            <a:r>
              <a:rPr sz="1600" spc="-65" dirty="0">
                <a:latin typeface="Trebuchet MS"/>
                <a:cs typeface="Trebuchet MS"/>
              </a:rPr>
              <a:t>.</a:t>
            </a:r>
            <a:r>
              <a:rPr sz="1600" spc="-195" dirty="0">
                <a:latin typeface="Trebuchet MS"/>
                <a:cs typeface="Trebuchet MS"/>
              </a:rPr>
              <a:t> </a:t>
            </a:r>
            <a:r>
              <a:rPr sz="1600" spc="15" dirty="0">
                <a:latin typeface="Trebuchet MS"/>
                <a:cs typeface="Trebuchet MS"/>
              </a:rPr>
              <a:t>Use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600" b="1" spc="-40" dirty="0">
                <a:latin typeface="Trebuchet MS"/>
                <a:cs typeface="Trebuchet MS"/>
              </a:rPr>
              <a:t>have </a:t>
            </a:r>
            <a:r>
              <a:rPr sz="1600" spc="-95" dirty="0">
                <a:latin typeface="Trebuchet MS"/>
                <a:cs typeface="Trebuchet MS"/>
              </a:rPr>
              <a:t>with </a:t>
            </a:r>
            <a:r>
              <a:rPr sz="1600" b="1" spc="-125" dirty="0">
                <a:latin typeface="Trebuchet MS"/>
                <a:cs typeface="Trebuchet MS"/>
              </a:rPr>
              <a:t>I</a:t>
            </a:r>
            <a:r>
              <a:rPr sz="1600" spc="-125" dirty="0">
                <a:latin typeface="Trebuchet MS"/>
                <a:cs typeface="Trebuchet MS"/>
              </a:rPr>
              <a:t>, </a:t>
            </a:r>
            <a:r>
              <a:rPr sz="1600" b="1" spc="-90" dirty="0">
                <a:latin typeface="Trebuchet MS"/>
                <a:cs typeface="Trebuchet MS"/>
              </a:rPr>
              <a:t>you</a:t>
            </a:r>
            <a:r>
              <a:rPr sz="1600" spc="-90" dirty="0">
                <a:latin typeface="Trebuchet MS"/>
                <a:cs typeface="Trebuchet MS"/>
              </a:rPr>
              <a:t>, </a:t>
            </a:r>
            <a:r>
              <a:rPr sz="1600" b="1" spc="-90" dirty="0">
                <a:latin typeface="Trebuchet MS"/>
                <a:cs typeface="Trebuchet MS"/>
              </a:rPr>
              <a:t>we</a:t>
            </a:r>
            <a:r>
              <a:rPr sz="1600" spc="-90" dirty="0">
                <a:latin typeface="Trebuchet MS"/>
                <a:cs typeface="Trebuchet MS"/>
              </a:rPr>
              <a:t>, </a:t>
            </a:r>
            <a:r>
              <a:rPr sz="1600" b="1" spc="-114" dirty="0">
                <a:latin typeface="Trebuchet MS"/>
                <a:cs typeface="Trebuchet MS"/>
              </a:rPr>
              <a:t>they</a:t>
            </a:r>
            <a:r>
              <a:rPr sz="1600" spc="-114" dirty="0">
                <a:latin typeface="Trebuchet MS"/>
                <a:cs typeface="Trebuchet MS"/>
              </a:rPr>
              <a:t>, </a:t>
            </a:r>
            <a:r>
              <a:rPr sz="1600" spc="10" dirty="0">
                <a:latin typeface="Trebuchet MS"/>
                <a:cs typeface="Trebuchet MS"/>
              </a:rPr>
              <a:t>and </a:t>
            </a:r>
            <a:r>
              <a:rPr sz="1600" spc="-95" dirty="0">
                <a:latin typeface="Trebuchet MS"/>
                <a:cs typeface="Trebuchet MS"/>
              </a:rPr>
              <a:t>with </a:t>
            </a:r>
            <a:r>
              <a:rPr sz="1600" b="1" spc="-65" dirty="0">
                <a:latin typeface="Trebuchet MS"/>
                <a:cs typeface="Trebuchet MS"/>
              </a:rPr>
              <a:t>plural</a:t>
            </a:r>
            <a:r>
              <a:rPr sz="1600" b="1" spc="-10" dirty="0">
                <a:latin typeface="Trebuchet MS"/>
                <a:cs typeface="Trebuchet MS"/>
              </a:rPr>
              <a:t> </a:t>
            </a:r>
            <a:r>
              <a:rPr sz="1600" b="1" spc="-65" dirty="0">
                <a:latin typeface="Trebuchet MS"/>
                <a:cs typeface="Trebuchet MS"/>
              </a:rPr>
              <a:t>nouns</a:t>
            </a:r>
            <a:r>
              <a:rPr sz="1600" spc="-65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550"/>
              </a:spcBef>
            </a:pPr>
            <a:r>
              <a:rPr sz="1600" spc="-45" dirty="0">
                <a:latin typeface="Trebuchet MS"/>
                <a:cs typeface="Trebuchet MS"/>
              </a:rPr>
              <a:t>Here </a:t>
            </a:r>
            <a:r>
              <a:rPr sz="1600" spc="-35" dirty="0">
                <a:latin typeface="Trebuchet MS"/>
                <a:cs typeface="Trebuchet MS"/>
              </a:rPr>
              <a:t>is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75" dirty="0">
                <a:latin typeface="Trebuchet MS"/>
                <a:cs typeface="Trebuchet MS"/>
              </a:rPr>
              <a:t>table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55" dirty="0">
                <a:latin typeface="Trebuchet MS"/>
                <a:cs typeface="Trebuchet MS"/>
              </a:rPr>
              <a:t>help </a:t>
            </a:r>
            <a:r>
              <a:rPr sz="1600" spc="-30" dirty="0">
                <a:latin typeface="Trebuchet MS"/>
                <a:cs typeface="Trebuchet MS"/>
              </a:rPr>
              <a:t>you</a:t>
            </a:r>
            <a:r>
              <a:rPr sz="1600" spc="-360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remember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75" dirty="0">
                <a:latin typeface="Trebuchet MS"/>
                <a:cs typeface="Trebuchet MS"/>
              </a:rPr>
              <a:t>rules: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256991" y="8908974"/>
            <a:ext cx="293370" cy="21018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z="1200" spc="-60" dirty="0">
                <a:latin typeface="Trebuchet MS"/>
                <a:cs typeface="Trebuchet MS"/>
              </a:rPr>
              <a:t>94</a:t>
            </a:r>
            <a:endParaRPr sz="1200">
              <a:latin typeface="Trebuchet MS"/>
              <a:cs typeface="Trebuchet MS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708798" y="2735833"/>
          <a:ext cx="5263515" cy="49203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20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11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3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spc="-35" dirty="0">
                          <a:solidFill>
                            <a:srgbClr val="00ADEF"/>
                          </a:solidFill>
                          <a:latin typeface="Trebuchet MS"/>
                          <a:cs typeface="Trebuchet MS"/>
                        </a:rPr>
                        <a:t>Singular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4629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600" b="1" spc="-75" dirty="0">
                          <a:solidFill>
                            <a:srgbClr val="00ADEF"/>
                          </a:solidFill>
                          <a:latin typeface="Trebuchet MS"/>
                          <a:cs typeface="Trebuchet MS"/>
                        </a:rPr>
                        <a:t>Plural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9050" marB="0"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064">
                <a:tc>
                  <a:txBody>
                    <a:bodyPr/>
                    <a:lstStyle/>
                    <a:p>
                      <a:pPr marL="19050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600" b="1" spc="-135" dirty="0">
                          <a:latin typeface="Trebuchet MS"/>
                          <a:cs typeface="Trebuchet MS"/>
                        </a:rPr>
                        <a:t>First</a:t>
                      </a:r>
                      <a:r>
                        <a:rPr sz="160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b="1" spc="-55" dirty="0">
                          <a:latin typeface="Trebuchet MS"/>
                          <a:cs typeface="Trebuchet MS"/>
                        </a:rPr>
                        <a:t>person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600" spc="-12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600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30" dirty="0">
                          <a:latin typeface="Trebuchet MS"/>
                          <a:cs typeface="Trebuchet MS"/>
                        </a:rPr>
                        <a:t>have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77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600" spc="-25" dirty="0">
                          <a:latin typeface="Trebuchet MS"/>
                          <a:cs typeface="Trebuchet MS"/>
                        </a:rPr>
                        <a:t>we</a:t>
                      </a:r>
                      <a:r>
                        <a:rPr sz="1600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30" dirty="0">
                          <a:latin typeface="Trebuchet MS"/>
                          <a:cs typeface="Trebuchet MS"/>
                        </a:rPr>
                        <a:t>have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315">
                <a:tc>
                  <a:txBody>
                    <a:bodyPr/>
                    <a:lstStyle/>
                    <a:p>
                      <a:pPr marL="190500">
                        <a:lnSpc>
                          <a:spcPts val="1755"/>
                        </a:lnSpc>
                      </a:pPr>
                      <a:r>
                        <a:rPr sz="1600" b="1" spc="-30" dirty="0">
                          <a:latin typeface="Trebuchet MS"/>
                          <a:cs typeface="Trebuchet MS"/>
                        </a:rPr>
                        <a:t>Second</a:t>
                      </a:r>
                      <a:r>
                        <a:rPr sz="160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b="1" spc="-55" dirty="0">
                          <a:latin typeface="Trebuchet MS"/>
                          <a:cs typeface="Trebuchet MS"/>
                        </a:rPr>
                        <a:t>person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ts val="1755"/>
                        </a:lnSpc>
                      </a:pPr>
                      <a:r>
                        <a:rPr sz="1600" spc="-30" dirty="0">
                          <a:latin typeface="Trebuchet MS"/>
                          <a:cs typeface="Trebuchet MS"/>
                        </a:rPr>
                        <a:t>you</a:t>
                      </a:r>
                      <a:r>
                        <a:rPr sz="1600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30" dirty="0">
                          <a:latin typeface="Trebuchet MS"/>
                          <a:cs typeface="Trebuchet MS"/>
                        </a:rPr>
                        <a:t>have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775">
                        <a:lnSpc>
                          <a:spcPts val="1755"/>
                        </a:lnSpc>
                      </a:pPr>
                      <a:r>
                        <a:rPr sz="1600" spc="-30" dirty="0">
                          <a:latin typeface="Trebuchet MS"/>
                          <a:cs typeface="Trebuchet MS"/>
                        </a:rPr>
                        <a:t>you</a:t>
                      </a:r>
                      <a:r>
                        <a:rPr sz="1600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30" dirty="0">
                          <a:latin typeface="Trebuchet MS"/>
                          <a:cs typeface="Trebuchet MS"/>
                        </a:rPr>
                        <a:t>have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6444">
                <a:tc>
                  <a:txBody>
                    <a:bodyPr/>
                    <a:lstStyle/>
                    <a:p>
                      <a:pPr marL="190500">
                        <a:lnSpc>
                          <a:spcPts val="1835"/>
                        </a:lnSpc>
                      </a:pPr>
                      <a:r>
                        <a:rPr sz="1600" b="1" spc="-120" dirty="0">
                          <a:latin typeface="Trebuchet MS"/>
                          <a:cs typeface="Trebuchet MS"/>
                        </a:rPr>
                        <a:t>Third</a:t>
                      </a:r>
                      <a:r>
                        <a:rPr sz="1600" b="1" spc="-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b="1" spc="-55" dirty="0">
                          <a:latin typeface="Trebuchet MS"/>
                          <a:cs typeface="Trebuchet MS"/>
                        </a:rPr>
                        <a:t>person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ts val="1835"/>
                        </a:lnSpc>
                      </a:pPr>
                      <a:r>
                        <a:rPr sz="1600" spc="-30" dirty="0">
                          <a:latin typeface="Trebuchet MS"/>
                          <a:cs typeface="Trebuchet MS"/>
                        </a:rPr>
                        <a:t>he</a:t>
                      </a:r>
                      <a:r>
                        <a:rPr sz="1600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30" dirty="0">
                          <a:latin typeface="Trebuchet MS"/>
                          <a:cs typeface="Trebuchet MS"/>
                        </a:rPr>
                        <a:t>has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  <a:p>
                      <a:pPr marL="109855" marR="51435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she</a:t>
                      </a:r>
                      <a:r>
                        <a:rPr sz="1600" spc="-1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30" dirty="0">
                          <a:latin typeface="Trebuchet MS"/>
                          <a:cs typeface="Trebuchet MS"/>
                        </a:rPr>
                        <a:t>has  </a:t>
                      </a:r>
                      <a:r>
                        <a:rPr sz="1600" spc="-175" dirty="0">
                          <a:latin typeface="Trebuchet MS"/>
                          <a:cs typeface="Trebuchet MS"/>
                        </a:rPr>
                        <a:t>it</a:t>
                      </a:r>
                      <a:r>
                        <a:rPr sz="1600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30" dirty="0">
                          <a:latin typeface="Trebuchet MS"/>
                          <a:cs typeface="Trebuchet MS"/>
                        </a:rPr>
                        <a:t>has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775">
                        <a:lnSpc>
                          <a:spcPts val="1835"/>
                        </a:lnSpc>
                      </a:pPr>
                      <a:r>
                        <a:rPr sz="1600" spc="-90" dirty="0">
                          <a:latin typeface="Trebuchet MS"/>
                          <a:cs typeface="Trebuchet MS"/>
                        </a:rPr>
                        <a:t>they</a:t>
                      </a:r>
                      <a:r>
                        <a:rPr sz="1600" spc="-1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30" dirty="0">
                          <a:latin typeface="Trebuchet MS"/>
                          <a:cs typeface="Trebuchet MS"/>
                        </a:rPr>
                        <a:t>have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  <a:p>
                      <a:pPr marL="104775" marR="604520">
                        <a:lnSpc>
                          <a:spcPct val="100000"/>
                        </a:lnSpc>
                      </a:pPr>
                      <a:r>
                        <a:rPr sz="1600" spc="-90" dirty="0">
                          <a:latin typeface="Trebuchet MS"/>
                          <a:cs typeface="Trebuchet MS"/>
                        </a:rPr>
                        <a:t>they</a:t>
                      </a:r>
                      <a:r>
                        <a:rPr sz="1600" spc="-1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30" dirty="0">
                          <a:latin typeface="Trebuchet MS"/>
                          <a:cs typeface="Trebuchet MS"/>
                        </a:rPr>
                        <a:t>have  </a:t>
                      </a:r>
                      <a:r>
                        <a:rPr sz="1600" spc="-90" dirty="0">
                          <a:latin typeface="Trebuchet MS"/>
                          <a:cs typeface="Trebuchet MS"/>
                        </a:rPr>
                        <a:t>they</a:t>
                      </a:r>
                      <a:r>
                        <a:rPr sz="1600" spc="-1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30" dirty="0">
                          <a:latin typeface="Trebuchet MS"/>
                          <a:cs typeface="Trebuchet MS"/>
                        </a:rPr>
                        <a:t>have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T w="3175">
                      <a:solidFill>
                        <a:srgbClr val="00ADEF"/>
                      </a:solidFill>
                      <a:prstDash val="solid"/>
                    </a:lnT>
                    <a:lnB w="3175">
                      <a:solidFill>
                        <a:srgbClr val="00ADE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248">
                <a:tc>
                  <a:txBody>
                    <a:bodyPr/>
                    <a:lstStyle/>
                    <a:p>
                      <a:pPr marR="102235" algn="r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sz="1600" spc="-65" dirty="0">
                          <a:latin typeface="Trebuchet MS"/>
                          <a:cs typeface="Trebuchet MS"/>
                        </a:rPr>
                        <a:t>Learn </a:t>
                      </a:r>
                      <a:r>
                        <a:rPr sz="1600" spc="-55" dirty="0">
                          <a:latin typeface="Trebuchet MS"/>
                          <a:cs typeface="Trebuchet MS"/>
                        </a:rPr>
                        <a:t>these</a:t>
                      </a:r>
                      <a:r>
                        <a:rPr sz="1600" spc="-1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75" dirty="0">
                          <a:latin typeface="Trebuchet MS"/>
                          <a:cs typeface="Trebuchet MS"/>
                        </a:rPr>
                        <a:t>contractions: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33985" marB="0">
                    <a:lnT w="3175">
                      <a:solidFill>
                        <a:srgbClr val="00ADE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175">
                      <a:solidFill>
                        <a:srgbClr val="00ADE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175">
                      <a:solidFill>
                        <a:srgbClr val="00ADE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5874">
                <a:tc>
                  <a:txBody>
                    <a:bodyPr/>
                    <a:lstStyle/>
                    <a:p>
                      <a:pPr marL="14503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120" dirty="0"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600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30" dirty="0">
                          <a:latin typeface="Trebuchet MS"/>
                          <a:cs typeface="Trebuchet MS"/>
                        </a:rPr>
                        <a:t>have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350"/>
                        </a:spcBef>
                        <a:tabLst>
                          <a:tab pos="577850" algn="l"/>
                        </a:tabLst>
                      </a:pPr>
                      <a:r>
                        <a:rPr sz="1600" spc="120" dirty="0">
                          <a:latin typeface="Trebuchet MS"/>
                          <a:cs typeface="Trebuchet MS"/>
                        </a:rPr>
                        <a:t>=	</a:t>
                      </a:r>
                      <a:r>
                        <a:rPr sz="1600" spc="-135" dirty="0">
                          <a:latin typeface="Trebuchet MS"/>
                          <a:cs typeface="Trebuchet MS"/>
                        </a:rPr>
                        <a:t>I’ve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009">
                <a:tc>
                  <a:txBody>
                    <a:bodyPr/>
                    <a:lstStyle/>
                    <a:p>
                      <a:pPr marL="145034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 spc="-30" dirty="0">
                          <a:latin typeface="Trebuchet MS"/>
                          <a:cs typeface="Trebuchet MS"/>
                        </a:rPr>
                        <a:t>you</a:t>
                      </a:r>
                      <a:r>
                        <a:rPr sz="1600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30" dirty="0">
                          <a:latin typeface="Trebuchet MS"/>
                          <a:cs typeface="Trebuchet MS"/>
                        </a:rPr>
                        <a:t>have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65"/>
                        </a:spcBef>
                        <a:tabLst>
                          <a:tab pos="577850" algn="l"/>
                        </a:tabLst>
                      </a:pPr>
                      <a:r>
                        <a:rPr sz="1600" spc="120" dirty="0">
                          <a:latin typeface="Trebuchet MS"/>
                          <a:cs typeface="Trebuchet MS"/>
                        </a:rPr>
                        <a:t>=	</a:t>
                      </a:r>
                      <a:r>
                        <a:rPr sz="1600" spc="-85" dirty="0">
                          <a:latin typeface="Trebuchet MS"/>
                          <a:cs typeface="Trebuchet MS"/>
                        </a:rPr>
                        <a:t>you’ve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009">
                <a:tc>
                  <a:txBody>
                    <a:bodyPr/>
                    <a:lstStyle/>
                    <a:p>
                      <a:pPr marL="145034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 spc="-30" dirty="0">
                          <a:latin typeface="Trebuchet MS"/>
                          <a:cs typeface="Trebuchet MS"/>
                        </a:rPr>
                        <a:t>he</a:t>
                      </a:r>
                      <a:r>
                        <a:rPr sz="1600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30" dirty="0">
                          <a:latin typeface="Trebuchet MS"/>
                          <a:cs typeface="Trebuchet MS"/>
                        </a:rPr>
                        <a:t>has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65"/>
                        </a:spcBef>
                        <a:tabLst>
                          <a:tab pos="577850" algn="l"/>
                        </a:tabLst>
                      </a:pPr>
                      <a:r>
                        <a:rPr sz="1600" spc="120" dirty="0">
                          <a:latin typeface="Trebuchet MS"/>
                          <a:cs typeface="Trebuchet MS"/>
                        </a:rPr>
                        <a:t>=	</a:t>
                      </a:r>
                      <a:r>
                        <a:rPr sz="1600" spc="-90" dirty="0">
                          <a:latin typeface="Trebuchet MS"/>
                          <a:cs typeface="Trebuchet MS"/>
                        </a:rPr>
                        <a:t>he’s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009">
                <a:tc>
                  <a:txBody>
                    <a:bodyPr/>
                    <a:lstStyle/>
                    <a:p>
                      <a:pPr marL="145034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she</a:t>
                      </a:r>
                      <a:r>
                        <a:rPr sz="1600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30" dirty="0">
                          <a:latin typeface="Trebuchet MS"/>
                          <a:cs typeface="Trebuchet MS"/>
                        </a:rPr>
                        <a:t>has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65"/>
                        </a:spcBef>
                        <a:tabLst>
                          <a:tab pos="577850" algn="l"/>
                        </a:tabLst>
                      </a:pPr>
                      <a:r>
                        <a:rPr sz="1600" spc="120" dirty="0">
                          <a:latin typeface="Trebuchet MS"/>
                          <a:cs typeface="Trebuchet MS"/>
                        </a:rPr>
                        <a:t>=	</a:t>
                      </a:r>
                      <a:r>
                        <a:rPr sz="1600" spc="-60" dirty="0">
                          <a:latin typeface="Trebuchet MS"/>
                          <a:cs typeface="Trebuchet MS"/>
                        </a:rPr>
                        <a:t>she’s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009">
                <a:tc>
                  <a:txBody>
                    <a:bodyPr/>
                    <a:lstStyle/>
                    <a:p>
                      <a:pPr marL="145034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 spc="-175" dirty="0">
                          <a:latin typeface="Trebuchet MS"/>
                          <a:cs typeface="Trebuchet MS"/>
                        </a:rPr>
                        <a:t>it</a:t>
                      </a:r>
                      <a:r>
                        <a:rPr sz="1600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30" dirty="0">
                          <a:latin typeface="Trebuchet MS"/>
                          <a:cs typeface="Trebuchet MS"/>
                        </a:rPr>
                        <a:t>has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65"/>
                        </a:spcBef>
                        <a:tabLst>
                          <a:tab pos="577850" algn="l"/>
                        </a:tabLst>
                      </a:pPr>
                      <a:r>
                        <a:rPr sz="1600" spc="120" dirty="0">
                          <a:latin typeface="Trebuchet MS"/>
                          <a:cs typeface="Trebuchet MS"/>
                        </a:rPr>
                        <a:t>=	</a:t>
                      </a:r>
                      <a:r>
                        <a:rPr sz="1600" spc="-160" dirty="0">
                          <a:latin typeface="Trebuchet MS"/>
                          <a:cs typeface="Trebuchet MS"/>
                        </a:rPr>
                        <a:t>it’s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009">
                <a:tc>
                  <a:txBody>
                    <a:bodyPr/>
                    <a:lstStyle/>
                    <a:p>
                      <a:pPr marL="145034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 spc="-25" dirty="0">
                          <a:latin typeface="Trebuchet MS"/>
                          <a:cs typeface="Trebuchet MS"/>
                        </a:rPr>
                        <a:t>we</a:t>
                      </a:r>
                      <a:r>
                        <a:rPr sz="1600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30" dirty="0">
                          <a:latin typeface="Trebuchet MS"/>
                          <a:cs typeface="Trebuchet MS"/>
                        </a:rPr>
                        <a:t>have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65"/>
                        </a:spcBef>
                        <a:tabLst>
                          <a:tab pos="577850" algn="l"/>
                        </a:tabLst>
                      </a:pPr>
                      <a:r>
                        <a:rPr sz="1600" spc="120" dirty="0">
                          <a:latin typeface="Trebuchet MS"/>
                          <a:cs typeface="Trebuchet MS"/>
                        </a:rPr>
                        <a:t>=	</a:t>
                      </a:r>
                      <a:r>
                        <a:rPr sz="1600" spc="-90" dirty="0">
                          <a:latin typeface="Trebuchet MS"/>
                          <a:cs typeface="Trebuchet MS"/>
                        </a:rPr>
                        <a:t>we’ve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37908">
                <a:tc>
                  <a:txBody>
                    <a:bodyPr/>
                    <a:lstStyle/>
                    <a:p>
                      <a:pPr marR="138430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 spc="-90" dirty="0">
                          <a:latin typeface="Trebuchet MS"/>
                          <a:cs typeface="Trebuchet MS"/>
                        </a:rPr>
                        <a:t>they</a:t>
                      </a:r>
                      <a:r>
                        <a:rPr sz="1600" spc="-1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30" dirty="0">
                          <a:latin typeface="Trebuchet MS"/>
                          <a:cs typeface="Trebuchet MS"/>
                        </a:rPr>
                        <a:t>have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65"/>
                        </a:spcBef>
                        <a:tabLst>
                          <a:tab pos="577850" algn="l"/>
                        </a:tabLst>
                      </a:pPr>
                      <a:r>
                        <a:rPr sz="1600" spc="120" dirty="0">
                          <a:latin typeface="Trebuchet MS"/>
                          <a:cs typeface="Trebuchet MS"/>
                        </a:rPr>
                        <a:t>=	</a:t>
                      </a:r>
                      <a:r>
                        <a:rPr sz="1600" spc="-110" dirty="0">
                          <a:latin typeface="Trebuchet MS"/>
                          <a:cs typeface="Trebuchet MS"/>
                        </a:rPr>
                        <a:t>they’ve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37908">
                <a:tc>
                  <a:txBody>
                    <a:bodyPr/>
                    <a:lstStyle/>
                    <a:p>
                      <a:pPr marL="1450340"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r>
                        <a:rPr sz="1600" spc="-30" dirty="0">
                          <a:latin typeface="Trebuchet MS"/>
                          <a:cs typeface="Trebuchet MS"/>
                        </a:rPr>
                        <a:t>have</a:t>
                      </a:r>
                      <a:r>
                        <a:rPr sz="1600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80" dirty="0">
                          <a:latin typeface="Trebuchet MS"/>
                          <a:cs typeface="Trebuchet MS"/>
                        </a:rPr>
                        <a:t>not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66370" marB="0"/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1310"/>
                        </a:spcBef>
                        <a:tabLst>
                          <a:tab pos="577850" algn="l"/>
                        </a:tabLst>
                      </a:pPr>
                      <a:r>
                        <a:rPr sz="1600" spc="120" dirty="0">
                          <a:latin typeface="Trebuchet MS"/>
                          <a:cs typeface="Trebuchet MS"/>
                        </a:rPr>
                        <a:t>=	</a:t>
                      </a:r>
                      <a:r>
                        <a:rPr sz="1600" spc="-90" dirty="0">
                          <a:latin typeface="Trebuchet MS"/>
                          <a:cs typeface="Trebuchet MS"/>
                        </a:rPr>
                        <a:t>haven’t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663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7375">
                <a:tc>
                  <a:txBody>
                    <a:bodyPr/>
                    <a:lstStyle/>
                    <a:p>
                      <a:pPr marL="145034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 spc="30" dirty="0">
                          <a:latin typeface="Trebuchet MS"/>
                          <a:cs typeface="Trebuchet MS"/>
                        </a:rPr>
                        <a:t>has</a:t>
                      </a:r>
                      <a:r>
                        <a:rPr sz="1600" spc="-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80" dirty="0">
                          <a:latin typeface="Trebuchet MS"/>
                          <a:cs typeface="Trebuchet MS"/>
                        </a:rPr>
                        <a:t>not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65"/>
                        </a:spcBef>
                        <a:tabLst>
                          <a:tab pos="577850" algn="l"/>
                        </a:tabLst>
                      </a:pPr>
                      <a:r>
                        <a:rPr sz="1600" spc="120" dirty="0">
                          <a:latin typeface="Trebuchet MS"/>
                          <a:cs typeface="Trebuchet MS"/>
                        </a:rPr>
                        <a:t>=	</a:t>
                      </a:r>
                      <a:r>
                        <a:rPr sz="1600" spc="-70" dirty="0">
                          <a:latin typeface="Trebuchet MS"/>
                          <a:cs typeface="Trebuchet MS"/>
                        </a:rPr>
                        <a:t>hasn’t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1086" y="545329"/>
            <a:ext cx="5749290" cy="8259445"/>
            <a:chOff x="541086" y="545329"/>
            <a:chExt cx="5749290" cy="8259445"/>
          </a:xfrm>
        </p:grpSpPr>
        <p:sp>
          <p:nvSpPr>
            <p:cNvPr id="3" name="object 3"/>
            <p:cNvSpPr/>
            <p:nvPr/>
          </p:nvSpPr>
          <p:spPr>
            <a:xfrm>
              <a:off x="541086" y="545329"/>
              <a:ext cx="5744845" cy="8259445"/>
            </a:xfrm>
            <a:custGeom>
              <a:avLst/>
              <a:gdLst/>
              <a:ahLst/>
              <a:cxnLst/>
              <a:rect l="l" t="t" r="r" b="b"/>
              <a:pathLst>
                <a:path w="5744845" h="8259445">
                  <a:moveTo>
                    <a:pt x="5744666" y="8259359"/>
                  </a:moveTo>
                  <a:lnTo>
                    <a:pt x="28697" y="8259359"/>
                  </a:lnTo>
                  <a:lnTo>
                    <a:pt x="19131" y="6984859"/>
                  </a:lnTo>
                  <a:lnTo>
                    <a:pt x="3188" y="4172413"/>
                  </a:lnTo>
                  <a:lnTo>
                    <a:pt x="0" y="1338600"/>
                  </a:lnTo>
                  <a:lnTo>
                    <a:pt x="28697" y="0"/>
                  </a:lnTo>
                  <a:lnTo>
                    <a:pt x="4818858" y="0"/>
                  </a:lnTo>
                  <a:lnTo>
                    <a:pt x="5744666" y="1022237"/>
                  </a:lnTo>
                  <a:lnTo>
                    <a:pt x="5744666" y="8259359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413905" y="631456"/>
              <a:ext cx="870585" cy="1092835"/>
            </a:xfrm>
            <a:custGeom>
              <a:avLst/>
              <a:gdLst/>
              <a:ahLst/>
              <a:cxnLst/>
              <a:rect l="l" t="t" r="r" b="b"/>
              <a:pathLst>
                <a:path w="870585" h="1092835">
                  <a:moveTo>
                    <a:pt x="156394" y="1092214"/>
                  </a:moveTo>
                  <a:lnTo>
                    <a:pt x="175066" y="711223"/>
                  </a:lnTo>
                  <a:lnTo>
                    <a:pt x="165000" y="470454"/>
                  </a:lnTo>
                  <a:lnTo>
                    <a:pt x="111531" y="267511"/>
                  </a:lnTo>
                  <a:lnTo>
                    <a:pt x="0" y="0"/>
                  </a:lnTo>
                  <a:lnTo>
                    <a:pt x="870525" y="940508"/>
                  </a:lnTo>
                  <a:lnTo>
                    <a:pt x="805935" y="931112"/>
                  </a:lnTo>
                  <a:lnTo>
                    <a:pt x="638773" y="928095"/>
                  </a:lnTo>
                  <a:lnTo>
                    <a:pt x="408955" y="969210"/>
                  </a:lnTo>
                  <a:lnTo>
                    <a:pt x="156394" y="1092214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70393" y="547608"/>
              <a:ext cx="220603" cy="2455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99276" y="616889"/>
              <a:ext cx="302260" cy="299085"/>
            </a:xfrm>
            <a:custGeom>
              <a:avLst/>
              <a:gdLst/>
              <a:ahLst/>
              <a:cxnLst/>
              <a:rect l="l" t="t" r="r" b="b"/>
              <a:pathLst>
                <a:path w="302260" h="299084">
                  <a:moveTo>
                    <a:pt x="301943" y="298887"/>
                  </a:moveTo>
                  <a:lnTo>
                    <a:pt x="14809" y="35522"/>
                  </a:lnTo>
                  <a:lnTo>
                    <a:pt x="0" y="0"/>
                  </a:lnTo>
                  <a:lnTo>
                    <a:pt x="189811" y="174098"/>
                  </a:lnTo>
                  <a:lnTo>
                    <a:pt x="301943" y="298887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13833" y="651806"/>
              <a:ext cx="398145" cy="386715"/>
            </a:xfrm>
            <a:custGeom>
              <a:avLst/>
              <a:gdLst/>
              <a:ahLst/>
              <a:cxnLst/>
              <a:rect l="l" t="t" r="r" b="b"/>
              <a:pathLst>
                <a:path w="398145" h="386715">
                  <a:moveTo>
                    <a:pt x="397600" y="386626"/>
                  </a:moveTo>
                  <a:lnTo>
                    <a:pt x="14808" y="35520"/>
                  </a:lnTo>
                  <a:lnTo>
                    <a:pt x="0" y="0"/>
                  </a:lnTo>
                  <a:lnTo>
                    <a:pt x="285501" y="261873"/>
                  </a:lnTo>
                  <a:lnTo>
                    <a:pt x="397600" y="386626"/>
                  </a:lnTo>
                  <a:close/>
                </a:path>
              </a:pathLst>
            </a:custGeom>
            <a:solidFill>
              <a:srgbClr val="1FC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28381" y="686702"/>
              <a:ext cx="493395" cy="474980"/>
            </a:xfrm>
            <a:custGeom>
              <a:avLst/>
              <a:gdLst/>
              <a:ahLst/>
              <a:cxnLst/>
              <a:rect l="l" t="t" r="r" b="b"/>
              <a:pathLst>
                <a:path w="493395" h="474980">
                  <a:moveTo>
                    <a:pt x="493260" y="474377"/>
                  </a:moveTo>
                  <a:lnTo>
                    <a:pt x="14809" y="35523"/>
                  </a:lnTo>
                  <a:lnTo>
                    <a:pt x="0" y="0"/>
                  </a:lnTo>
                  <a:lnTo>
                    <a:pt x="381117" y="349575"/>
                  </a:lnTo>
                  <a:lnTo>
                    <a:pt x="493260" y="474377"/>
                  </a:lnTo>
                  <a:close/>
                </a:path>
              </a:pathLst>
            </a:custGeom>
            <a:solidFill>
              <a:srgbClr val="2DC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42940" y="721624"/>
              <a:ext cx="589280" cy="562610"/>
            </a:xfrm>
            <a:custGeom>
              <a:avLst/>
              <a:gdLst/>
              <a:ahLst/>
              <a:cxnLst/>
              <a:rect l="l" t="t" r="r" b="b"/>
              <a:pathLst>
                <a:path w="589279" h="562610">
                  <a:moveTo>
                    <a:pt x="588865" y="562054"/>
                  </a:moveTo>
                  <a:lnTo>
                    <a:pt x="14798" y="35497"/>
                  </a:lnTo>
                  <a:lnTo>
                    <a:pt x="0" y="0"/>
                  </a:lnTo>
                  <a:lnTo>
                    <a:pt x="476758" y="437293"/>
                  </a:lnTo>
                  <a:lnTo>
                    <a:pt x="588865" y="562054"/>
                  </a:lnTo>
                  <a:close/>
                </a:path>
              </a:pathLst>
            </a:custGeom>
            <a:solidFill>
              <a:srgbClr val="39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57498" y="756543"/>
              <a:ext cx="685165" cy="650240"/>
            </a:xfrm>
            <a:custGeom>
              <a:avLst/>
              <a:gdLst/>
              <a:ahLst/>
              <a:cxnLst/>
              <a:rect l="l" t="t" r="r" b="b"/>
              <a:pathLst>
                <a:path w="685164" h="650240">
                  <a:moveTo>
                    <a:pt x="684547" y="649818"/>
                  </a:moveTo>
                  <a:lnTo>
                    <a:pt x="14807" y="35518"/>
                  </a:lnTo>
                  <a:lnTo>
                    <a:pt x="0" y="0"/>
                  </a:lnTo>
                  <a:lnTo>
                    <a:pt x="572480" y="525102"/>
                  </a:lnTo>
                  <a:lnTo>
                    <a:pt x="684547" y="649818"/>
                  </a:lnTo>
                  <a:close/>
                </a:path>
              </a:pathLst>
            </a:custGeom>
            <a:solidFill>
              <a:srgbClr val="42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72046" y="791440"/>
              <a:ext cx="780415" cy="737870"/>
            </a:xfrm>
            <a:custGeom>
              <a:avLst/>
              <a:gdLst/>
              <a:ahLst/>
              <a:cxnLst/>
              <a:rect l="l" t="t" r="r" b="b"/>
              <a:pathLst>
                <a:path w="780414" h="737869">
                  <a:moveTo>
                    <a:pt x="780239" y="737606"/>
                  </a:moveTo>
                  <a:lnTo>
                    <a:pt x="12412" y="33325"/>
                  </a:lnTo>
                  <a:lnTo>
                    <a:pt x="9871" y="23679"/>
                  </a:lnTo>
                  <a:lnTo>
                    <a:pt x="0" y="0"/>
                  </a:lnTo>
                  <a:lnTo>
                    <a:pt x="668096" y="612804"/>
                  </a:lnTo>
                  <a:lnTo>
                    <a:pt x="780239" y="737606"/>
                  </a:lnTo>
                  <a:close/>
                </a:path>
              </a:pathLst>
            </a:custGeom>
            <a:solidFill>
              <a:srgbClr val="4C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84325" y="824257"/>
              <a:ext cx="805815" cy="747395"/>
            </a:xfrm>
            <a:custGeom>
              <a:avLst/>
              <a:gdLst/>
              <a:ahLst/>
              <a:cxnLst/>
              <a:rect l="l" t="t" r="r" b="b"/>
              <a:pathLst>
                <a:path w="805814" h="747394">
                  <a:moveTo>
                    <a:pt x="805478" y="746842"/>
                  </a:moveTo>
                  <a:lnTo>
                    <a:pt x="782564" y="739748"/>
                  </a:lnTo>
                  <a:lnTo>
                    <a:pt x="7625" y="28943"/>
                  </a:lnTo>
                  <a:lnTo>
                    <a:pt x="0" y="0"/>
                  </a:lnTo>
                  <a:lnTo>
                    <a:pt x="766040" y="702651"/>
                  </a:lnTo>
                  <a:lnTo>
                    <a:pt x="805574" y="746648"/>
                  </a:lnTo>
                  <a:lnTo>
                    <a:pt x="805478" y="746842"/>
                  </a:lnTo>
                  <a:close/>
                </a:path>
              </a:pathLst>
            </a:custGeom>
            <a:solidFill>
              <a:srgbClr val="53C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91820" y="852709"/>
              <a:ext cx="775970" cy="711835"/>
            </a:xfrm>
            <a:custGeom>
              <a:avLst/>
              <a:gdLst/>
              <a:ahLst/>
              <a:cxnLst/>
              <a:rect l="l" t="t" r="r" b="b"/>
              <a:pathLst>
                <a:path w="775970" h="711835">
                  <a:moveTo>
                    <a:pt x="775706" y="711494"/>
                  </a:moveTo>
                  <a:lnTo>
                    <a:pt x="739601" y="700316"/>
                  </a:lnTo>
                  <a:lnTo>
                    <a:pt x="7616" y="28911"/>
                  </a:lnTo>
                  <a:lnTo>
                    <a:pt x="0" y="0"/>
                  </a:lnTo>
                  <a:lnTo>
                    <a:pt x="775706" y="711494"/>
                  </a:lnTo>
                  <a:close/>
                </a:path>
              </a:pathLst>
            </a:custGeom>
            <a:solidFill>
              <a:srgbClr val="59CB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99309" y="881133"/>
              <a:ext cx="732790" cy="672465"/>
            </a:xfrm>
            <a:custGeom>
              <a:avLst/>
              <a:gdLst/>
              <a:ahLst/>
              <a:cxnLst/>
              <a:rect l="l" t="t" r="r" b="b"/>
              <a:pathLst>
                <a:path w="732789" h="672465">
                  <a:moveTo>
                    <a:pt x="732720" y="672080"/>
                  </a:moveTo>
                  <a:lnTo>
                    <a:pt x="718580" y="667702"/>
                  </a:lnTo>
                  <a:lnTo>
                    <a:pt x="700703" y="664635"/>
                  </a:lnTo>
                  <a:lnTo>
                    <a:pt x="7620" y="28925"/>
                  </a:lnTo>
                  <a:lnTo>
                    <a:pt x="0" y="0"/>
                  </a:lnTo>
                  <a:lnTo>
                    <a:pt x="732720" y="672080"/>
                  </a:lnTo>
                  <a:close/>
                </a:path>
              </a:pathLst>
            </a:custGeom>
            <a:solidFill>
              <a:srgbClr val="60C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06800" y="909569"/>
              <a:ext cx="694055" cy="636905"/>
            </a:xfrm>
            <a:custGeom>
              <a:avLst/>
              <a:gdLst/>
              <a:ahLst/>
              <a:cxnLst/>
              <a:rect l="l" t="t" r="r" b="b"/>
              <a:pathLst>
                <a:path w="694054" h="636905">
                  <a:moveTo>
                    <a:pt x="693693" y="636282"/>
                  </a:moveTo>
                  <a:lnTo>
                    <a:pt x="664271" y="631235"/>
                  </a:lnTo>
                  <a:lnTo>
                    <a:pt x="7621" y="28930"/>
                  </a:lnTo>
                  <a:lnTo>
                    <a:pt x="0" y="0"/>
                  </a:lnTo>
                  <a:lnTo>
                    <a:pt x="693693" y="636282"/>
                  </a:lnTo>
                  <a:close/>
                </a:path>
              </a:pathLst>
            </a:custGeom>
            <a:solidFill>
              <a:srgbClr val="66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14292" y="938006"/>
              <a:ext cx="657860" cy="603250"/>
            </a:xfrm>
            <a:custGeom>
              <a:avLst/>
              <a:gdLst/>
              <a:ahLst/>
              <a:cxnLst/>
              <a:rect l="l" t="t" r="r" b="b"/>
              <a:pathLst>
                <a:path w="657860" h="603250">
                  <a:moveTo>
                    <a:pt x="657296" y="602886"/>
                  </a:moveTo>
                  <a:lnTo>
                    <a:pt x="627876" y="597839"/>
                  </a:lnTo>
                  <a:lnTo>
                    <a:pt x="7616" y="28912"/>
                  </a:lnTo>
                  <a:lnTo>
                    <a:pt x="0" y="0"/>
                  </a:lnTo>
                  <a:lnTo>
                    <a:pt x="657296" y="602886"/>
                  </a:lnTo>
                  <a:close/>
                </a:path>
              </a:pathLst>
            </a:custGeom>
            <a:solidFill>
              <a:srgbClr val="6B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21780" y="966432"/>
              <a:ext cx="621030" cy="569595"/>
            </a:xfrm>
            <a:custGeom>
              <a:avLst/>
              <a:gdLst/>
              <a:ahLst/>
              <a:cxnLst/>
              <a:rect l="l" t="t" r="r" b="b"/>
              <a:pathLst>
                <a:path w="621029" h="569594">
                  <a:moveTo>
                    <a:pt x="620883" y="569499"/>
                  </a:moveTo>
                  <a:lnTo>
                    <a:pt x="591468" y="564452"/>
                  </a:lnTo>
                  <a:lnTo>
                    <a:pt x="7621" y="28928"/>
                  </a:lnTo>
                  <a:lnTo>
                    <a:pt x="0" y="0"/>
                  </a:lnTo>
                  <a:lnTo>
                    <a:pt x="620883" y="569499"/>
                  </a:lnTo>
                  <a:close/>
                </a:path>
              </a:pathLst>
            </a:custGeom>
            <a:solidFill>
              <a:srgbClr val="71D0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529272" y="994867"/>
              <a:ext cx="584835" cy="536575"/>
            </a:xfrm>
            <a:custGeom>
              <a:avLst/>
              <a:gdLst/>
              <a:ahLst/>
              <a:cxnLst/>
              <a:rect l="l" t="t" r="r" b="b"/>
              <a:pathLst>
                <a:path w="584835" h="536575">
                  <a:moveTo>
                    <a:pt x="584473" y="536102"/>
                  </a:moveTo>
                  <a:lnTo>
                    <a:pt x="555051" y="531054"/>
                  </a:lnTo>
                  <a:lnTo>
                    <a:pt x="6299" y="27717"/>
                  </a:lnTo>
                  <a:lnTo>
                    <a:pt x="6110" y="23194"/>
                  </a:lnTo>
                  <a:lnTo>
                    <a:pt x="0" y="0"/>
                  </a:lnTo>
                  <a:lnTo>
                    <a:pt x="584473" y="536102"/>
                  </a:lnTo>
                  <a:close/>
                </a:path>
              </a:pathLst>
            </a:custGeom>
            <a:solidFill>
              <a:srgbClr val="77D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535554" y="1022182"/>
              <a:ext cx="549910" cy="504190"/>
            </a:xfrm>
            <a:custGeom>
              <a:avLst/>
              <a:gdLst/>
              <a:ahLst/>
              <a:cxnLst/>
              <a:rect l="l" t="t" r="r" b="b"/>
              <a:pathLst>
                <a:path w="549910" h="504190">
                  <a:moveTo>
                    <a:pt x="549288" y="503828"/>
                  </a:moveTo>
                  <a:lnTo>
                    <a:pt x="519866" y="498781"/>
                  </a:lnTo>
                  <a:lnTo>
                    <a:pt x="953" y="22814"/>
                  </a:lnTo>
                  <a:lnTo>
                    <a:pt x="0" y="0"/>
                  </a:lnTo>
                  <a:lnTo>
                    <a:pt x="549288" y="503828"/>
                  </a:lnTo>
                  <a:close/>
                </a:path>
              </a:pathLst>
            </a:custGeom>
            <a:solidFill>
              <a:srgbClr val="7C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36492" y="1044620"/>
              <a:ext cx="519430" cy="476884"/>
            </a:xfrm>
            <a:custGeom>
              <a:avLst/>
              <a:gdLst/>
              <a:ahLst/>
              <a:cxnLst/>
              <a:rect l="l" t="t" r="r" b="b"/>
              <a:pathLst>
                <a:path w="519429" h="476884">
                  <a:moveTo>
                    <a:pt x="491683" y="472918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515288" y="472633"/>
                  </a:lnTo>
                  <a:lnTo>
                    <a:pt x="497298" y="472633"/>
                  </a:lnTo>
                  <a:lnTo>
                    <a:pt x="491683" y="472918"/>
                  </a:lnTo>
                  <a:close/>
                </a:path>
                <a:path w="519429" h="476884">
                  <a:moveTo>
                    <a:pt x="519427" y="476429"/>
                  </a:moveTo>
                  <a:lnTo>
                    <a:pt x="497298" y="472633"/>
                  </a:lnTo>
                  <a:lnTo>
                    <a:pt x="515288" y="472633"/>
                  </a:lnTo>
                  <a:lnTo>
                    <a:pt x="519427" y="476429"/>
                  </a:lnTo>
                  <a:close/>
                </a:path>
              </a:pathLst>
            </a:custGeom>
            <a:solidFill>
              <a:srgbClr val="81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37430" y="1067037"/>
              <a:ext cx="491490" cy="452120"/>
            </a:xfrm>
            <a:custGeom>
              <a:avLst/>
              <a:gdLst/>
              <a:ahLst/>
              <a:cxnLst/>
              <a:rect l="l" t="t" r="r" b="b"/>
              <a:pathLst>
                <a:path w="491489" h="452119">
                  <a:moveTo>
                    <a:pt x="468480" y="451634"/>
                  </a:moveTo>
                  <a:lnTo>
                    <a:pt x="953" y="22808"/>
                  </a:lnTo>
                  <a:lnTo>
                    <a:pt x="0" y="0"/>
                  </a:lnTo>
                  <a:lnTo>
                    <a:pt x="491128" y="450482"/>
                  </a:lnTo>
                  <a:lnTo>
                    <a:pt x="468480" y="451634"/>
                  </a:lnTo>
                  <a:close/>
                </a:path>
              </a:pathLst>
            </a:custGeom>
            <a:solidFill>
              <a:srgbClr val="8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538366" y="1089448"/>
              <a:ext cx="467995" cy="430530"/>
            </a:xfrm>
            <a:custGeom>
              <a:avLst/>
              <a:gdLst/>
              <a:ahLst/>
              <a:cxnLst/>
              <a:rect l="l" t="t" r="r" b="b"/>
              <a:pathLst>
                <a:path w="467995" h="430530">
                  <a:moveTo>
                    <a:pt x="445266" y="430355"/>
                  </a:moveTo>
                  <a:lnTo>
                    <a:pt x="953" y="22814"/>
                  </a:lnTo>
                  <a:lnTo>
                    <a:pt x="0" y="0"/>
                  </a:lnTo>
                  <a:lnTo>
                    <a:pt x="467928" y="429203"/>
                  </a:lnTo>
                  <a:lnTo>
                    <a:pt x="445266" y="430355"/>
                  </a:lnTo>
                  <a:close/>
                </a:path>
              </a:pathLst>
            </a:custGeom>
            <a:solidFill>
              <a:srgbClr val="8BD7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539304" y="1111885"/>
              <a:ext cx="445134" cy="409575"/>
            </a:xfrm>
            <a:custGeom>
              <a:avLst/>
              <a:gdLst/>
              <a:ahLst/>
              <a:cxnLst/>
              <a:rect l="l" t="t" r="r" b="b"/>
              <a:pathLst>
                <a:path w="445135" h="409575">
                  <a:moveTo>
                    <a:pt x="422053" y="409051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444711" y="407899"/>
                  </a:lnTo>
                  <a:lnTo>
                    <a:pt x="422053" y="409051"/>
                  </a:lnTo>
                  <a:close/>
                </a:path>
              </a:pathLst>
            </a:custGeom>
            <a:solidFill>
              <a:srgbClr val="90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540241" y="1134297"/>
              <a:ext cx="421640" cy="387985"/>
            </a:xfrm>
            <a:custGeom>
              <a:avLst/>
              <a:gdLst/>
              <a:ahLst/>
              <a:cxnLst/>
              <a:rect l="l" t="t" r="r" b="b"/>
              <a:pathLst>
                <a:path w="421639" h="387984">
                  <a:moveTo>
                    <a:pt x="398854" y="387772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421512" y="386620"/>
                  </a:lnTo>
                  <a:lnTo>
                    <a:pt x="398854" y="387772"/>
                  </a:lnTo>
                  <a:close/>
                </a:path>
              </a:pathLst>
            </a:custGeom>
            <a:solidFill>
              <a:srgbClr val="96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541179" y="1156718"/>
              <a:ext cx="398780" cy="367030"/>
            </a:xfrm>
            <a:custGeom>
              <a:avLst/>
              <a:gdLst/>
              <a:ahLst/>
              <a:cxnLst/>
              <a:rect l="l" t="t" r="r" b="b"/>
              <a:pathLst>
                <a:path w="398779" h="367030">
                  <a:moveTo>
                    <a:pt x="375637" y="366483"/>
                  </a:moveTo>
                  <a:lnTo>
                    <a:pt x="953" y="22816"/>
                  </a:lnTo>
                  <a:lnTo>
                    <a:pt x="0" y="0"/>
                  </a:lnTo>
                  <a:lnTo>
                    <a:pt x="398289" y="365331"/>
                  </a:lnTo>
                  <a:lnTo>
                    <a:pt x="375637" y="366483"/>
                  </a:lnTo>
                  <a:close/>
                </a:path>
              </a:pathLst>
            </a:custGeom>
            <a:solidFill>
              <a:srgbClr val="9ADB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542116" y="1179138"/>
              <a:ext cx="375285" cy="345440"/>
            </a:xfrm>
            <a:custGeom>
              <a:avLst/>
              <a:gdLst/>
              <a:ahLst/>
              <a:cxnLst/>
              <a:rect l="l" t="t" r="r" b="b"/>
              <a:pathLst>
                <a:path w="375285" h="345440">
                  <a:moveTo>
                    <a:pt x="352424" y="345196"/>
                  </a:moveTo>
                  <a:lnTo>
                    <a:pt x="953" y="22814"/>
                  </a:lnTo>
                  <a:lnTo>
                    <a:pt x="0" y="0"/>
                  </a:lnTo>
                  <a:lnTo>
                    <a:pt x="375086" y="344044"/>
                  </a:lnTo>
                  <a:lnTo>
                    <a:pt x="352424" y="345196"/>
                  </a:lnTo>
                  <a:close/>
                </a:path>
              </a:pathLst>
            </a:custGeom>
            <a:solidFill>
              <a:srgbClr val="9FDD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43053" y="1201562"/>
              <a:ext cx="352425" cy="324485"/>
            </a:xfrm>
            <a:custGeom>
              <a:avLst/>
              <a:gdLst/>
              <a:ahLst/>
              <a:cxnLst/>
              <a:rect l="l" t="t" r="r" b="b"/>
              <a:pathLst>
                <a:path w="352425" h="324484">
                  <a:moveTo>
                    <a:pt x="329224" y="323905"/>
                  </a:moveTo>
                  <a:lnTo>
                    <a:pt x="953" y="22802"/>
                  </a:lnTo>
                  <a:lnTo>
                    <a:pt x="0" y="0"/>
                  </a:lnTo>
                  <a:lnTo>
                    <a:pt x="351881" y="322752"/>
                  </a:lnTo>
                  <a:lnTo>
                    <a:pt x="329224" y="323905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43991" y="1223985"/>
              <a:ext cx="328930" cy="302895"/>
            </a:xfrm>
            <a:custGeom>
              <a:avLst/>
              <a:gdLst/>
              <a:ahLst/>
              <a:cxnLst/>
              <a:rect l="l" t="t" r="r" b="b"/>
              <a:pathLst>
                <a:path w="328929" h="302894">
                  <a:moveTo>
                    <a:pt x="306005" y="302615"/>
                  </a:moveTo>
                  <a:lnTo>
                    <a:pt x="953" y="22815"/>
                  </a:lnTo>
                  <a:lnTo>
                    <a:pt x="0" y="0"/>
                  </a:lnTo>
                  <a:lnTo>
                    <a:pt x="328659" y="301463"/>
                  </a:lnTo>
                  <a:lnTo>
                    <a:pt x="306005" y="302615"/>
                  </a:lnTo>
                  <a:close/>
                </a:path>
              </a:pathLst>
            </a:custGeom>
            <a:solidFill>
              <a:srgbClr val="A8E0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544928" y="1246404"/>
              <a:ext cx="306070" cy="281940"/>
            </a:xfrm>
            <a:custGeom>
              <a:avLst/>
              <a:gdLst/>
              <a:ahLst/>
              <a:cxnLst/>
              <a:rect l="l" t="t" r="r" b="b"/>
              <a:pathLst>
                <a:path w="306070" h="281940">
                  <a:moveTo>
                    <a:pt x="282793" y="281329"/>
                  </a:moveTo>
                  <a:lnTo>
                    <a:pt x="50" y="21986"/>
                  </a:lnTo>
                  <a:lnTo>
                    <a:pt x="519" y="12426"/>
                  </a:lnTo>
                  <a:lnTo>
                    <a:pt x="0" y="0"/>
                  </a:lnTo>
                  <a:lnTo>
                    <a:pt x="305456" y="280176"/>
                  </a:lnTo>
                  <a:lnTo>
                    <a:pt x="282793" y="281329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543968" y="1268020"/>
              <a:ext cx="284480" cy="260985"/>
            </a:xfrm>
            <a:custGeom>
              <a:avLst/>
              <a:gdLst/>
              <a:ahLst/>
              <a:cxnLst/>
              <a:rect l="l" t="t" r="r" b="b"/>
              <a:pathLst>
                <a:path w="284479" h="260984">
                  <a:moveTo>
                    <a:pt x="261491" y="260845"/>
                  </a:moveTo>
                  <a:lnTo>
                    <a:pt x="0" y="20995"/>
                  </a:lnTo>
                  <a:lnTo>
                    <a:pt x="1029" y="0"/>
                  </a:lnTo>
                  <a:lnTo>
                    <a:pt x="284153" y="259693"/>
                  </a:lnTo>
                  <a:lnTo>
                    <a:pt x="261491" y="260845"/>
                  </a:lnTo>
                  <a:close/>
                </a:path>
              </a:pathLst>
            </a:custGeom>
            <a:solidFill>
              <a:srgbClr val="B1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542957" y="1288667"/>
              <a:ext cx="262890" cy="242570"/>
            </a:xfrm>
            <a:custGeom>
              <a:avLst/>
              <a:gdLst/>
              <a:ahLst/>
              <a:cxnLst/>
              <a:rect l="l" t="t" r="r" b="b"/>
              <a:pathLst>
                <a:path w="262889" h="242569">
                  <a:moveTo>
                    <a:pt x="241296" y="242311"/>
                  </a:moveTo>
                  <a:lnTo>
                    <a:pt x="0" y="20985"/>
                  </a:lnTo>
                  <a:lnTo>
                    <a:pt x="1028" y="0"/>
                  </a:lnTo>
                  <a:lnTo>
                    <a:pt x="262883" y="240179"/>
                  </a:lnTo>
                  <a:lnTo>
                    <a:pt x="244077" y="241135"/>
                  </a:lnTo>
                  <a:lnTo>
                    <a:pt x="241296" y="242311"/>
                  </a:lnTo>
                  <a:close/>
                </a:path>
              </a:pathLst>
            </a:custGeom>
            <a:solidFill>
              <a:srgbClr val="B6E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526776" y="1309299"/>
              <a:ext cx="257753" cy="3305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87094" y="648474"/>
            <a:ext cx="4834890" cy="7809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60"/>
              </a:lnSpc>
              <a:spcBef>
                <a:spcPts val="100"/>
              </a:spcBef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r>
              <a:rPr sz="2000" spc="-11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00ADEF"/>
                </a:solidFill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ts val="1880"/>
              </a:lnSpc>
            </a:pPr>
            <a:r>
              <a:rPr sz="1600" b="1" spc="-145" dirty="0">
                <a:latin typeface="Trebuchet MS"/>
                <a:cs typeface="Trebuchet MS"/>
              </a:rPr>
              <a:t>Fill </a:t>
            </a:r>
            <a:r>
              <a:rPr sz="1600" b="1" spc="-90" dirty="0">
                <a:latin typeface="Trebuchet MS"/>
                <a:cs typeface="Trebuchet MS"/>
              </a:rPr>
              <a:t>in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35" dirty="0">
                <a:latin typeface="Trebuchet MS"/>
                <a:cs typeface="Trebuchet MS"/>
              </a:rPr>
              <a:t>blanks </a:t>
            </a:r>
            <a:r>
              <a:rPr sz="1600" b="1" spc="-90" dirty="0">
                <a:latin typeface="Trebuchet MS"/>
                <a:cs typeface="Trebuchet MS"/>
              </a:rPr>
              <a:t>with </a:t>
            </a:r>
            <a:r>
              <a:rPr sz="1600" b="1" i="1" spc="-55" dirty="0">
                <a:latin typeface="Trebuchet MS"/>
                <a:cs typeface="Trebuchet MS"/>
              </a:rPr>
              <a:t>have </a:t>
            </a:r>
            <a:r>
              <a:rPr sz="1600" b="1" spc="-85" dirty="0">
                <a:latin typeface="Trebuchet MS"/>
                <a:cs typeface="Trebuchet MS"/>
              </a:rPr>
              <a:t>or</a:t>
            </a:r>
            <a:r>
              <a:rPr sz="1600" b="1" spc="114" dirty="0">
                <a:latin typeface="Trebuchet MS"/>
                <a:cs typeface="Trebuchet MS"/>
              </a:rPr>
              <a:t> </a:t>
            </a:r>
            <a:r>
              <a:rPr sz="1600" b="1" i="1" spc="-65" dirty="0">
                <a:latin typeface="Trebuchet MS"/>
                <a:cs typeface="Trebuchet MS"/>
              </a:rPr>
              <a:t>has</a:t>
            </a:r>
            <a:r>
              <a:rPr sz="1600" b="1" spc="-65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1415"/>
              </a:spcBef>
              <a:buAutoNum type="arabicPlain"/>
              <a:tabLst>
                <a:tab pos="552450" algn="l"/>
                <a:tab pos="553085" algn="l"/>
                <a:tab pos="1687195" algn="l"/>
              </a:tabLst>
            </a:pPr>
            <a:r>
              <a:rPr sz="1600" spc="-50" dirty="0">
                <a:latin typeface="Trebuchet MS"/>
                <a:cs typeface="Trebuchet MS"/>
              </a:rPr>
              <a:t>We</a:t>
            </a:r>
            <a:r>
              <a:rPr sz="1600" u="sng" spc="-5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20" dirty="0">
                <a:latin typeface="Trebuchet MS"/>
                <a:cs typeface="Trebuchet MS"/>
              </a:rPr>
              <a:t>new </a:t>
            </a:r>
            <a:r>
              <a:rPr sz="1600" spc="-50" dirty="0">
                <a:latin typeface="Trebuchet MS"/>
                <a:cs typeface="Trebuchet MS"/>
              </a:rPr>
              <a:t>science</a:t>
            </a:r>
            <a:r>
              <a:rPr sz="1600" spc="-290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teacher.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990"/>
              </a:spcBef>
              <a:buAutoNum type="arabicPlain"/>
              <a:tabLst>
                <a:tab pos="552450" algn="l"/>
                <a:tab pos="553085" algn="l"/>
                <a:tab pos="1656714" algn="l"/>
              </a:tabLst>
            </a:pPr>
            <a:r>
              <a:rPr sz="1600" spc="-15" dirty="0">
                <a:latin typeface="Trebuchet MS"/>
                <a:cs typeface="Trebuchet MS"/>
              </a:rPr>
              <a:t>He</a:t>
            </a:r>
            <a:r>
              <a:rPr sz="1600" u="sng" spc="-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15" dirty="0">
                <a:latin typeface="Trebuchet MS"/>
                <a:cs typeface="Trebuchet MS"/>
              </a:rPr>
              <a:t>bad</a:t>
            </a:r>
            <a:r>
              <a:rPr sz="1600" spc="-220" dirty="0">
                <a:latin typeface="Trebuchet MS"/>
                <a:cs typeface="Trebuchet MS"/>
              </a:rPr>
              <a:t> </a:t>
            </a:r>
            <a:r>
              <a:rPr sz="1600" spc="-100" dirty="0">
                <a:latin typeface="Trebuchet MS"/>
                <a:cs typeface="Trebuchet MS"/>
              </a:rPr>
              <a:t>temper.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990"/>
              </a:spcBef>
              <a:buAutoNum type="arabicPlain"/>
              <a:tabLst>
                <a:tab pos="552450" algn="l"/>
                <a:tab pos="553085" algn="l"/>
                <a:tab pos="1938020" algn="l"/>
              </a:tabLst>
            </a:pPr>
            <a:r>
              <a:rPr sz="1600" spc="-120" dirty="0">
                <a:latin typeface="Trebuchet MS"/>
                <a:cs typeface="Trebuchet MS"/>
              </a:rPr>
              <a:t>I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often</a:t>
            </a:r>
            <a:r>
              <a:rPr sz="1600" u="sng" spc="-9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135" dirty="0">
                <a:latin typeface="Trebuchet MS"/>
                <a:cs typeface="Trebuchet MS"/>
              </a:rPr>
              <a:t>fruit </a:t>
            </a:r>
            <a:r>
              <a:rPr sz="1600" spc="-100" dirty="0">
                <a:latin typeface="Trebuchet MS"/>
                <a:cs typeface="Trebuchet MS"/>
              </a:rPr>
              <a:t>for</a:t>
            </a:r>
            <a:r>
              <a:rPr sz="1600" spc="-35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dessert.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990"/>
              </a:spcBef>
              <a:buAutoNum type="arabicPlain"/>
              <a:tabLst>
                <a:tab pos="552450" algn="l"/>
                <a:tab pos="553085" algn="l"/>
                <a:tab pos="1720850" algn="l"/>
              </a:tabLst>
            </a:pPr>
            <a:r>
              <a:rPr sz="1600" spc="-85" dirty="0">
                <a:latin typeface="Trebuchet MS"/>
                <a:cs typeface="Trebuchet MS"/>
              </a:rPr>
              <a:t>You</a:t>
            </a:r>
            <a:r>
              <a:rPr sz="1600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20" dirty="0">
                <a:latin typeface="Trebuchet MS"/>
                <a:cs typeface="Trebuchet MS"/>
              </a:rPr>
              <a:t>good </a:t>
            </a:r>
            <a:r>
              <a:rPr sz="1600" spc="-35" dirty="0">
                <a:latin typeface="Trebuchet MS"/>
                <a:cs typeface="Trebuchet MS"/>
              </a:rPr>
              <a:t>chance </a:t>
            </a:r>
            <a:r>
              <a:rPr sz="1600" spc="-90" dirty="0">
                <a:latin typeface="Trebuchet MS"/>
                <a:cs typeface="Trebuchet MS"/>
              </a:rPr>
              <a:t>of </a:t>
            </a:r>
            <a:r>
              <a:rPr sz="1600" spc="-35" dirty="0">
                <a:latin typeface="Trebuchet MS"/>
                <a:cs typeface="Trebuchet MS"/>
              </a:rPr>
              <a:t>winning</a:t>
            </a:r>
            <a:r>
              <a:rPr sz="1600" spc="-355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90" dirty="0">
                <a:latin typeface="Trebuchet MS"/>
                <a:cs typeface="Trebuchet MS"/>
              </a:rPr>
              <a:t>prize.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990"/>
              </a:spcBef>
              <a:buAutoNum type="arabicPlain"/>
              <a:tabLst>
                <a:tab pos="552450" algn="l"/>
                <a:tab pos="553085" algn="l"/>
                <a:tab pos="2378075" algn="l"/>
              </a:tabLst>
            </a:pPr>
            <a:r>
              <a:rPr sz="1600" spc="-20" dirty="0">
                <a:latin typeface="Trebuchet MS"/>
                <a:cs typeface="Trebuchet MS"/>
              </a:rPr>
              <a:t>She</a:t>
            </a:r>
            <a:r>
              <a:rPr sz="1600" spc="-60" dirty="0">
                <a:latin typeface="Trebuchet MS"/>
                <a:cs typeface="Trebuchet MS"/>
              </a:rPr>
              <a:t> </a:t>
            </a:r>
            <a:r>
              <a:rPr sz="1600" spc="-15" dirty="0">
                <a:latin typeface="Trebuchet MS"/>
                <a:cs typeface="Trebuchet MS"/>
              </a:rPr>
              <a:t>always</a:t>
            </a:r>
            <a:r>
              <a:rPr sz="1600" u="sng" spc="-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45" dirty="0">
                <a:latin typeface="Trebuchet MS"/>
                <a:cs typeface="Trebuchet MS"/>
              </a:rPr>
              <a:t>oatmeal </a:t>
            </a:r>
            <a:r>
              <a:rPr sz="1600" spc="-100" dirty="0">
                <a:latin typeface="Trebuchet MS"/>
                <a:cs typeface="Trebuchet MS"/>
              </a:rPr>
              <a:t>for</a:t>
            </a:r>
            <a:r>
              <a:rPr sz="1600" spc="-135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breakfast.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990"/>
              </a:spcBef>
              <a:buAutoNum type="arabicPlain"/>
              <a:tabLst>
                <a:tab pos="552450" algn="l"/>
                <a:tab pos="553085" algn="l"/>
                <a:tab pos="2336800" algn="l"/>
              </a:tabLst>
            </a:pP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60" dirty="0">
                <a:latin typeface="Trebuchet MS"/>
                <a:cs typeface="Trebuchet MS"/>
              </a:rPr>
              <a:t> </a:t>
            </a:r>
            <a:r>
              <a:rPr sz="1600" spc="-25" dirty="0">
                <a:latin typeface="Trebuchet MS"/>
                <a:cs typeface="Trebuchet MS"/>
              </a:rPr>
              <a:t>broom</a:t>
            </a:r>
            <a:r>
              <a:rPr sz="1600" u="sng" spc="-2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55" dirty="0">
                <a:latin typeface="Trebuchet MS"/>
                <a:cs typeface="Trebuchet MS"/>
              </a:rPr>
              <a:t>blue</a:t>
            </a:r>
            <a:r>
              <a:rPr sz="1600" spc="-220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handle.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990"/>
              </a:spcBef>
              <a:buAutoNum type="arabicPlain"/>
              <a:tabLst>
                <a:tab pos="552450" algn="l"/>
                <a:tab pos="553085" algn="l"/>
                <a:tab pos="2332990" algn="l"/>
              </a:tabLst>
            </a:pPr>
            <a:r>
              <a:rPr sz="1600" spc="-90" dirty="0">
                <a:latin typeface="Trebuchet MS"/>
                <a:cs typeface="Trebuchet MS"/>
              </a:rPr>
              <a:t>They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never</a:t>
            </a:r>
            <a:r>
              <a:rPr sz="1600" u="sng" spc="-6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15" dirty="0">
                <a:latin typeface="Trebuchet MS"/>
                <a:cs typeface="Trebuchet MS"/>
              </a:rPr>
              <a:t>any </a:t>
            </a:r>
            <a:r>
              <a:rPr sz="1600" spc="-45" dirty="0">
                <a:latin typeface="Trebuchet MS"/>
                <a:cs typeface="Trebuchet MS"/>
              </a:rPr>
              <a:t>problem </a:t>
            </a:r>
            <a:r>
              <a:rPr sz="1600" spc="-95" dirty="0">
                <a:latin typeface="Trebuchet MS"/>
                <a:cs typeface="Trebuchet MS"/>
              </a:rPr>
              <a:t>with</a:t>
            </a:r>
            <a:r>
              <a:rPr sz="1600" spc="-210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tests.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00">
              <a:latin typeface="Trebuchet MS"/>
              <a:cs typeface="Trebuchet MS"/>
            </a:endParaRPr>
          </a:p>
          <a:p>
            <a:pPr marL="12700">
              <a:lnSpc>
                <a:spcPts val="2360"/>
              </a:lnSpc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r>
              <a:rPr sz="2000" spc="-11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00ADEF"/>
                </a:solidFill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ts val="1880"/>
              </a:lnSpc>
            </a:pPr>
            <a:r>
              <a:rPr sz="1600" b="1" spc="-145" dirty="0">
                <a:latin typeface="Trebuchet MS"/>
                <a:cs typeface="Trebuchet MS"/>
              </a:rPr>
              <a:t>Fill </a:t>
            </a:r>
            <a:r>
              <a:rPr sz="1600" b="1" spc="-90" dirty="0">
                <a:latin typeface="Trebuchet MS"/>
                <a:cs typeface="Trebuchet MS"/>
              </a:rPr>
              <a:t>in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35" dirty="0">
                <a:latin typeface="Trebuchet MS"/>
                <a:cs typeface="Trebuchet MS"/>
              </a:rPr>
              <a:t>blanks </a:t>
            </a:r>
            <a:r>
              <a:rPr sz="1600" b="1" spc="-90" dirty="0">
                <a:latin typeface="Trebuchet MS"/>
                <a:cs typeface="Trebuchet MS"/>
              </a:rPr>
              <a:t>with </a:t>
            </a:r>
            <a:r>
              <a:rPr sz="1600" b="1" i="1" spc="-55" dirty="0">
                <a:latin typeface="Trebuchet MS"/>
                <a:cs typeface="Trebuchet MS"/>
              </a:rPr>
              <a:t>have </a:t>
            </a:r>
            <a:r>
              <a:rPr sz="1600" b="1" spc="-85" dirty="0">
                <a:latin typeface="Trebuchet MS"/>
                <a:cs typeface="Trebuchet MS"/>
              </a:rPr>
              <a:t>or</a:t>
            </a:r>
            <a:r>
              <a:rPr sz="1600" b="1" spc="114" dirty="0">
                <a:latin typeface="Trebuchet MS"/>
                <a:cs typeface="Trebuchet MS"/>
              </a:rPr>
              <a:t> </a:t>
            </a:r>
            <a:r>
              <a:rPr sz="1600" b="1" i="1" spc="-65" dirty="0">
                <a:latin typeface="Trebuchet MS"/>
                <a:cs typeface="Trebuchet MS"/>
              </a:rPr>
              <a:t>has</a:t>
            </a:r>
            <a:r>
              <a:rPr sz="1600" b="1" spc="-65" dirty="0"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1415"/>
              </a:spcBef>
              <a:buAutoNum type="arabicPlain"/>
              <a:tabLst>
                <a:tab pos="552450" algn="l"/>
                <a:tab pos="553085" algn="l"/>
                <a:tab pos="2122170" algn="l"/>
              </a:tabLst>
            </a:pP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girls</a:t>
            </a:r>
            <a:r>
              <a:rPr sz="1600" u="sng" spc="-5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20" dirty="0">
                <a:latin typeface="Trebuchet MS"/>
                <a:cs typeface="Trebuchet MS"/>
              </a:rPr>
              <a:t>golden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100" dirty="0">
                <a:latin typeface="Trebuchet MS"/>
                <a:cs typeface="Trebuchet MS"/>
              </a:rPr>
              <a:t>hair.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990"/>
              </a:spcBef>
              <a:buAutoNum type="arabicPlain"/>
              <a:tabLst>
                <a:tab pos="552450" algn="l"/>
                <a:tab pos="553085" algn="l"/>
                <a:tab pos="2190115" algn="l"/>
              </a:tabLst>
            </a:pPr>
            <a:r>
              <a:rPr sz="1600" spc="10" dirty="0">
                <a:latin typeface="Trebuchet MS"/>
                <a:cs typeface="Trebuchet MS"/>
              </a:rPr>
              <a:t>An</a:t>
            </a:r>
            <a:r>
              <a:rPr sz="1600" spc="-55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insect</a:t>
            </a:r>
            <a:r>
              <a:rPr sz="1600" u="sng" spc="-7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45" dirty="0">
                <a:latin typeface="Trebuchet MS"/>
                <a:cs typeface="Trebuchet MS"/>
              </a:rPr>
              <a:t>six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legs.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990"/>
              </a:spcBef>
              <a:buAutoNum type="arabicPlain"/>
              <a:tabLst>
                <a:tab pos="552450" algn="l"/>
                <a:tab pos="553085" algn="l"/>
                <a:tab pos="1769745" algn="l"/>
              </a:tabLst>
            </a:pPr>
            <a:r>
              <a:rPr sz="1600" spc="20" dirty="0">
                <a:latin typeface="Trebuchet MS"/>
                <a:cs typeface="Trebuchet MS"/>
              </a:rPr>
              <a:t>Dad</a:t>
            </a:r>
            <a:r>
              <a:rPr sz="1600" u="sng" spc="2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30" dirty="0">
                <a:latin typeface="Trebuchet MS"/>
                <a:cs typeface="Trebuchet MS"/>
              </a:rPr>
              <a:t>his </a:t>
            </a:r>
            <a:r>
              <a:rPr sz="1600" spc="-105" dirty="0">
                <a:latin typeface="Trebuchet MS"/>
                <a:cs typeface="Trebuchet MS"/>
              </a:rPr>
              <a:t>cell </a:t>
            </a:r>
            <a:r>
              <a:rPr sz="1600" spc="-15" dirty="0">
                <a:latin typeface="Trebuchet MS"/>
                <a:cs typeface="Trebuchet MS"/>
              </a:rPr>
              <a:t>phone </a:t>
            </a:r>
            <a:r>
              <a:rPr sz="1600" spc="-95" dirty="0">
                <a:latin typeface="Trebuchet MS"/>
                <a:cs typeface="Trebuchet MS"/>
              </a:rPr>
              <a:t>with</a:t>
            </a:r>
            <a:r>
              <a:rPr sz="1600" spc="-200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him.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990"/>
              </a:spcBef>
              <a:buAutoNum type="arabicPlain"/>
              <a:tabLst>
                <a:tab pos="552450" algn="l"/>
                <a:tab pos="553085" algn="l"/>
                <a:tab pos="2446020" algn="l"/>
              </a:tabLst>
            </a:pP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60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children</a:t>
            </a:r>
            <a:r>
              <a:rPr sz="1600" u="sng" spc="-7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20" dirty="0">
                <a:latin typeface="Trebuchet MS"/>
                <a:cs typeface="Trebuchet MS"/>
              </a:rPr>
              <a:t>new </a:t>
            </a:r>
            <a:r>
              <a:rPr sz="1600" dirty="0">
                <a:latin typeface="Trebuchet MS"/>
                <a:cs typeface="Trebuchet MS"/>
              </a:rPr>
              <a:t>swing</a:t>
            </a:r>
            <a:r>
              <a:rPr sz="1600" spc="-290" dirty="0">
                <a:latin typeface="Trebuchet MS"/>
                <a:cs typeface="Trebuchet MS"/>
              </a:rPr>
              <a:t> </a:t>
            </a:r>
            <a:r>
              <a:rPr sz="1600" spc="-100" dirty="0">
                <a:latin typeface="Trebuchet MS"/>
                <a:cs typeface="Trebuchet MS"/>
              </a:rPr>
              <a:t>set.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990"/>
              </a:spcBef>
              <a:buAutoNum type="arabicPlain"/>
              <a:tabLst>
                <a:tab pos="552450" algn="l"/>
                <a:tab pos="553085" algn="l"/>
                <a:tab pos="2983230" algn="l"/>
              </a:tabLst>
            </a:pPr>
            <a:r>
              <a:rPr sz="1600" spc="35" dirty="0">
                <a:latin typeface="Trebuchet MS"/>
                <a:cs typeface="Trebuchet MS"/>
              </a:rPr>
              <a:t>Many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poor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people</a:t>
            </a:r>
            <a:r>
              <a:rPr sz="1600" u="sng" spc="-4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45" dirty="0">
                <a:latin typeface="Trebuchet MS"/>
                <a:cs typeface="Trebuchet MS"/>
              </a:rPr>
              <a:t>nothing </a:t>
            </a:r>
            <a:r>
              <a:rPr sz="1600" spc="-110" dirty="0">
                <a:latin typeface="Trebuchet MS"/>
                <a:cs typeface="Trebuchet MS"/>
              </a:rPr>
              <a:t>to</a:t>
            </a:r>
            <a:r>
              <a:rPr sz="1600" spc="-135" dirty="0">
                <a:latin typeface="Trebuchet MS"/>
                <a:cs typeface="Trebuchet MS"/>
              </a:rPr>
              <a:t> </a:t>
            </a:r>
            <a:r>
              <a:rPr sz="1600" spc="-100" dirty="0">
                <a:latin typeface="Trebuchet MS"/>
                <a:cs typeface="Trebuchet MS"/>
              </a:rPr>
              <a:t>eat.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990"/>
              </a:spcBef>
              <a:buAutoNum type="arabicPlain"/>
              <a:tabLst>
                <a:tab pos="552450" algn="l"/>
                <a:tab pos="553085" algn="l"/>
                <a:tab pos="2112645" algn="l"/>
              </a:tabLst>
            </a:pPr>
            <a:r>
              <a:rPr sz="1600" spc="-15" dirty="0">
                <a:latin typeface="Trebuchet MS"/>
                <a:cs typeface="Trebuchet MS"/>
              </a:rPr>
              <a:t>Chicago</a:t>
            </a:r>
            <a:r>
              <a:rPr sz="1600" u="sng" spc="-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80" dirty="0">
                <a:latin typeface="Trebuchet MS"/>
                <a:cs typeface="Trebuchet MS"/>
              </a:rPr>
              <a:t>very </a:t>
            </a:r>
            <a:r>
              <a:rPr sz="1600" spc="-20" dirty="0">
                <a:latin typeface="Trebuchet MS"/>
                <a:cs typeface="Trebuchet MS"/>
              </a:rPr>
              <a:t>big</a:t>
            </a:r>
            <a:r>
              <a:rPr sz="1600" spc="-225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airport.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990"/>
              </a:spcBef>
              <a:buAutoNum type="arabicPlain"/>
              <a:tabLst>
                <a:tab pos="552450" algn="l"/>
                <a:tab pos="553085" algn="l"/>
                <a:tab pos="2231390" algn="l"/>
              </a:tabLst>
            </a:pPr>
            <a:r>
              <a:rPr sz="1600" spc="35" dirty="0">
                <a:latin typeface="Trebuchet MS"/>
                <a:cs typeface="Trebuchet MS"/>
              </a:rPr>
              <a:t>A</a:t>
            </a:r>
            <a:r>
              <a:rPr sz="1600" spc="-55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triangle</a:t>
            </a:r>
            <a:r>
              <a:rPr sz="1600" u="sng" spc="-7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90" dirty="0">
                <a:latin typeface="Trebuchet MS"/>
                <a:cs typeface="Trebuchet MS"/>
              </a:rPr>
              <a:t>three </a:t>
            </a:r>
            <a:r>
              <a:rPr sz="1600" spc="-40" dirty="0">
                <a:latin typeface="Trebuchet MS"/>
                <a:cs typeface="Trebuchet MS"/>
              </a:rPr>
              <a:t>sides.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990"/>
              </a:spcBef>
              <a:buAutoNum type="arabicPlain"/>
              <a:tabLst>
                <a:tab pos="552450" algn="l"/>
                <a:tab pos="553085" algn="l"/>
                <a:tab pos="2163445" algn="l"/>
              </a:tabLst>
            </a:pP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65" dirty="0">
                <a:latin typeface="Trebuchet MS"/>
                <a:cs typeface="Trebuchet MS"/>
              </a:rPr>
              <a:t> </a:t>
            </a:r>
            <a:r>
              <a:rPr sz="1600" spc="10" dirty="0">
                <a:latin typeface="Trebuchet MS"/>
                <a:cs typeface="Trebuchet MS"/>
              </a:rPr>
              <a:t>man</a:t>
            </a:r>
            <a:r>
              <a:rPr sz="1600" u="sng" spc="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75" dirty="0">
                <a:latin typeface="Trebuchet MS"/>
                <a:cs typeface="Trebuchet MS"/>
              </a:rPr>
              <a:t>two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daughters.</a:t>
            </a:r>
            <a:endParaRPr sz="1600">
              <a:latin typeface="Trebuchet MS"/>
              <a:cs typeface="Trebuchet MS"/>
            </a:endParaRPr>
          </a:p>
          <a:p>
            <a:pPr marL="552450" indent="-288290">
              <a:lnSpc>
                <a:spcPct val="100000"/>
              </a:lnSpc>
              <a:spcBef>
                <a:spcPts val="995"/>
              </a:spcBef>
              <a:buAutoNum type="arabicPlain"/>
              <a:tabLst>
                <a:tab pos="552450" algn="l"/>
                <a:tab pos="553085" algn="l"/>
                <a:tab pos="1969135" algn="l"/>
              </a:tabLst>
            </a:pPr>
            <a:r>
              <a:rPr sz="1600" spc="-20" dirty="0">
                <a:latin typeface="Trebuchet MS"/>
                <a:cs typeface="Trebuchet MS"/>
              </a:rPr>
              <a:t>James</a:t>
            </a:r>
            <a:r>
              <a:rPr sz="1600" u="sng" spc="-2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toothache.</a:t>
            </a:r>
            <a:endParaRPr sz="1600">
              <a:latin typeface="Trebuchet MS"/>
              <a:cs typeface="Trebuchet MS"/>
            </a:endParaRPr>
          </a:p>
          <a:p>
            <a:pPr marL="552450" indent="-360680">
              <a:lnSpc>
                <a:spcPct val="100000"/>
              </a:lnSpc>
              <a:spcBef>
                <a:spcPts val="990"/>
              </a:spcBef>
              <a:buAutoNum type="arabicPlain"/>
              <a:tabLst>
                <a:tab pos="552450" algn="l"/>
                <a:tab pos="553085" algn="l"/>
                <a:tab pos="2986405" algn="l"/>
              </a:tabLst>
            </a:pPr>
            <a:r>
              <a:rPr sz="1600" spc="-90" dirty="0">
                <a:latin typeface="Trebuchet MS"/>
                <a:cs typeface="Trebuchet MS"/>
              </a:rPr>
              <a:t>All</a:t>
            </a:r>
            <a:r>
              <a:rPr sz="1600" spc="-70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65" dirty="0">
                <a:latin typeface="Trebuchet MS"/>
                <a:cs typeface="Trebuchet MS"/>
              </a:rPr>
              <a:t> </a:t>
            </a:r>
            <a:r>
              <a:rPr sz="1600" spc="10" dirty="0">
                <a:latin typeface="Trebuchet MS"/>
                <a:cs typeface="Trebuchet MS"/>
              </a:rPr>
              <a:t>passengers</a:t>
            </a:r>
            <a:r>
              <a:rPr sz="1600" u="sng" spc="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105" dirty="0">
                <a:latin typeface="Trebuchet MS"/>
                <a:cs typeface="Trebuchet MS"/>
              </a:rPr>
              <a:t>their</a:t>
            </a:r>
            <a:r>
              <a:rPr sz="1600" spc="-90" dirty="0">
                <a:latin typeface="Trebuchet MS"/>
                <a:cs typeface="Trebuchet MS"/>
              </a:rPr>
              <a:t> </a:t>
            </a:r>
            <a:r>
              <a:rPr sz="1600" spc="-110" dirty="0">
                <a:latin typeface="Trebuchet MS"/>
                <a:cs typeface="Trebuchet MS"/>
              </a:rPr>
              <a:t>tickets.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256991" y="8908974"/>
            <a:ext cx="293370" cy="21018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z="1200" spc="-60" dirty="0">
                <a:latin typeface="Trebuchet MS"/>
                <a:cs typeface="Trebuchet MS"/>
              </a:rPr>
              <a:t>95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9770" y="4417695"/>
            <a:ext cx="1428724" cy="16583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9793" y="2497459"/>
            <a:ext cx="2321516" cy="1598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957195" y="3106419"/>
            <a:ext cx="3375660" cy="3038475"/>
            <a:chOff x="2957195" y="3106419"/>
            <a:chExt cx="3375660" cy="3038475"/>
          </a:xfrm>
        </p:grpSpPr>
        <p:sp>
          <p:nvSpPr>
            <p:cNvPr id="5" name="object 5"/>
            <p:cNvSpPr/>
            <p:nvPr/>
          </p:nvSpPr>
          <p:spPr>
            <a:xfrm>
              <a:off x="2957195" y="3106419"/>
              <a:ext cx="3375660" cy="3038475"/>
            </a:xfrm>
            <a:custGeom>
              <a:avLst/>
              <a:gdLst/>
              <a:ahLst/>
              <a:cxnLst/>
              <a:rect l="l" t="t" r="r" b="b"/>
              <a:pathLst>
                <a:path w="3375660" h="3038475">
                  <a:moveTo>
                    <a:pt x="3375659" y="3038474"/>
                  </a:moveTo>
                  <a:lnTo>
                    <a:pt x="0" y="3038474"/>
                  </a:lnTo>
                  <a:lnTo>
                    <a:pt x="0" y="0"/>
                  </a:lnTo>
                  <a:lnTo>
                    <a:pt x="3375659" y="0"/>
                  </a:lnTo>
                  <a:lnTo>
                    <a:pt x="3375659" y="3038474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848266" y="3106419"/>
              <a:ext cx="1484630" cy="102870"/>
            </a:xfrm>
            <a:custGeom>
              <a:avLst/>
              <a:gdLst/>
              <a:ahLst/>
              <a:cxnLst/>
              <a:rect l="l" t="t" r="r" b="b"/>
              <a:pathLst>
                <a:path w="1484629" h="102869">
                  <a:moveTo>
                    <a:pt x="1269045" y="102315"/>
                  </a:moveTo>
                  <a:lnTo>
                    <a:pt x="1196506" y="102013"/>
                  </a:lnTo>
                  <a:lnTo>
                    <a:pt x="1124519" y="101114"/>
                  </a:lnTo>
                  <a:lnTo>
                    <a:pt x="1053117" y="99627"/>
                  </a:lnTo>
                  <a:lnTo>
                    <a:pt x="982332" y="97560"/>
                  </a:lnTo>
                  <a:lnTo>
                    <a:pt x="912195" y="94923"/>
                  </a:lnTo>
                  <a:lnTo>
                    <a:pt x="842740" y="91723"/>
                  </a:lnTo>
                  <a:lnTo>
                    <a:pt x="773999" y="87970"/>
                  </a:lnTo>
                  <a:lnTo>
                    <a:pt x="706003" y="83672"/>
                  </a:lnTo>
                  <a:lnTo>
                    <a:pt x="638785" y="78838"/>
                  </a:lnTo>
                  <a:lnTo>
                    <a:pt x="572377" y="73477"/>
                  </a:lnTo>
                  <a:lnTo>
                    <a:pt x="506811" y="67598"/>
                  </a:lnTo>
                  <a:lnTo>
                    <a:pt x="442120" y="61209"/>
                  </a:lnTo>
                  <a:lnTo>
                    <a:pt x="378336" y="54320"/>
                  </a:lnTo>
                  <a:lnTo>
                    <a:pt x="315490" y="46938"/>
                  </a:lnTo>
                  <a:lnTo>
                    <a:pt x="253616" y="39074"/>
                  </a:lnTo>
                  <a:lnTo>
                    <a:pt x="192745" y="30734"/>
                  </a:lnTo>
                  <a:lnTo>
                    <a:pt x="132910" y="21929"/>
                  </a:lnTo>
                  <a:lnTo>
                    <a:pt x="74142" y="12667"/>
                  </a:lnTo>
                  <a:lnTo>
                    <a:pt x="0" y="0"/>
                  </a:lnTo>
                  <a:lnTo>
                    <a:pt x="1484588" y="99635"/>
                  </a:lnTo>
                  <a:lnTo>
                    <a:pt x="1413573" y="101114"/>
                  </a:lnTo>
                  <a:lnTo>
                    <a:pt x="1341586" y="102013"/>
                  </a:lnTo>
                  <a:lnTo>
                    <a:pt x="1269045" y="1023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11762" y="6228115"/>
            <a:ext cx="5952490" cy="2592070"/>
            <a:chOff x="311762" y="6228115"/>
            <a:chExt cx="5952490" cy="2592070"/>
          </a:xfrm>
        </p:grpSpPr>
        <p:sp>
          <p:nvSpPr>
            <p:cNvPr id="8" name="object 8"/>
            <p:cNvSpPr/>
            <p:nvPr/>
          </p:nvSpPr>
          <p:spPr>
            <a:xfrm>
              <a:off x="525610" y="6504430"/>
              <a:ext cx="5732145" cy="2308860"/>
            </a:xfrm>
            <a:custGeom>
              <a:avLst/>
              <a:gdLst/>
              <a:ahLst/>
              <a:cxnLst/>
              <a:rect l="l" t="t" r="r" b="b"/>
              <a:pathLst>
                <a:path w="5732145" h="2308859">
                  <a:moveTo>
                    <a:pt x="3818430" y="2308246"/>
                  </a:moveTo>
                  <a:lnTo>
                    <a:pt x="3783698" y="2301882"/>
                  </a:lnTo>
                  <a:lnTo>
                    <a:pt x="3702327" y="2273878"/>
                  </a:lnTo>
                  <a:lnTo>
                    <a:pt x="3667594" y="2267513"/>
                  </a:lnTo>
                  <a:lnTo>
                    <a:pt x="3632865" y="2271757"/>
                  </a:lnTo>
                  <a:lnTo>
                    <a:pt x="3551495" y="2290429"/>
                  </a:lnTo>
                  <a:lnTo>
                    <a:pt x="3516766" y="2294673"/>
                  </a:lnTo>
                  <a:lnTo>
                    <a:pt x="3482034" y="2290429"/>
                  </a:lnTo>
                  <a:lnTo>
                    <a:pt x="3400663" y="2271757"/>
                  </a:lnTo>
                  <a:lnTo>
                    <a:pt x="3365931" y="2267513"/>
                  </a:lnTo>
                  <a:lnTo>
                    <a:pt x="3332443" y="2271757"/>
                  </a:lnTo>
                  <a:lnTo>
                    <a:pt x="3256531" y="2290429"/>
                  </a:lnTo>
                  <a:lnTo>
                    <a:pt x="3223039" y="2294673"/>
                  </a:lnTo>
                  <a:lnTo>
                    <a:pt x="3188310" y="2288308"/>
                  </a:lnTo>
                  <a:lnTo>
                    <a:pt x="3106939" y="2260304"/>
                  </a:lnTo>
                  <a:lnTo>
                    <a:pt x="3072210" y="2253939"/>
                  </a:lnTo>
                  <a:lnTo>
                    <a:pt x="3038718" y="2260304"/>
                  </a:lnTo>
                  <a:lnTo>
                    <a:pt x="2962806" y="2288308"/>
                  </a:lnTo>
                  <a:lnTo>
                    <a:pt x="2929318" y="2294673"/>
                  </a:lnTo>
                  <a:lnTo>
                    <a:pt x="2897067" y="2288308"/>
                  </a:lnTo>
                  <a:lnTo>
                    <a:pt x="2826613" y="2260304"/>
                  </a:lnTo>
                  <a:lnTo>
                    <a:pt x="2794362" y="2253939"/>
                  </a:lnTo>
                  <a:lnTo>
                    <a:pt x="2758390" y="2260304"/>
                  </a:lnTo>
                  <a:lnTo>
                    <a:pt x="2671563" y="2288308"/>
                  </a:lnTo>
                  <a:lnTo>
                    <a:pt x="2635591" y="2294673"/>
                  </a:lnTo>
                  <a:lnTo>
                    <a:pt x="2602098" y="2290429"/>
                  </a:lnTo>
                  <a:lnTo>
                    <a:pt x="2526186" y="2271757"/>
                  </a:lnTo>
                  <a:lnTo>
                    <a:pt x="2492698" y="2267513"/>
                  </a:lnTo>
                  <a:lnTo>
                    <a:pt x="2457966" y="2271757"/>
                  </a:lnTo>
                  <a:lnTo>
                    <a:pt x="2376595" y="2290429"/>
                  </a:lnTo>
                  <a:lnTo>
                    <a:pt x="2341863" y="2294673"/>
                  </a:lnTo>
                  <a:lnTo>
                    <a:pt x="2307135" y="2288308"/>
                  </a:lnTo>
                  <a:lnTo>
                    <a:pt x="2225767" y="2260304"/>
                  </a:lnTo>
                  <a:lnTo>
                    <a:pt x="2191035" y="2253939"/>
                  </a:lnTo>
                  <a:lnTo>
                    <a:pt x="2157543" y="2260304"/>
                  </a:lnTo>
                  <a:lnTo>
                    <a:pt x="2081630" y="2288308"/>
                  </a:lnTo>
                  <a:lnTo>
                    <a:pt x="2048143" y="2294673"/>
                  </a:lnTo>
                  <a:lnTo>
                    <a:pt x="2013410" y="2288308"/>
                  </a:lnTo>
                  <a:lnTo>
                    <a:pt x="1932039" y="2260304"/>
                  </a:lnTo>
                  <a:lnTo>
                    <a:pt x="1897307" y="2253939"/>
                  </a:lnTo>
                  <a:lnTo>
                    <a:pt x="1862575" y="2260304"/>
                  </a:lnTo>
                  <a:lnTo>
                    <a:pt x="1781207" y="2288308"/>
                  </a:lnTo>
                  <a:lnTo>
                    <a:pt x="1746479" y="2294673"/>
                  </a:lnTo>
                  <a:lnTo>
                    <a:pt x="1711747" y="2288308"/>
                  </a:lnTo>
                  <a:lnTo>
                    <a:pt x="1630376" y="2260304"/>
                  </a:lnTo>
                  <a:lnTo>
                    <a:pt x="1595643" y="2253939"/>
                  </a:lnTo>
                  <a:lnTo>
                    <a:pt x="1560914" y="2260304"/>
                  </a:lnTo>
                  <a:lnTo>
                    <a:pt x="1479544" y="2288308"/>
                  </a:lnTo>
                  <a:lnTo>
                    <a:pt x="1444815" y="2294673"/>
                  </a:lnTo>
                  <a:lnTo>
                    <a:pt x="1411323" y="2290429"/>
                  </a:lnTo>
                  <a:lnTo>
                    <a:pt x="1335411" y="2271757"/>
                  </a:lnTo>
                  <a:lnTo>
                    <a:pt x="1301923" y="2267513"/>
                  </a:lnTo>
                  <a:lnTo>
                    <a:pt x="1267191" y="2273878"/>
                  </a:lnTo>
                  <a:lnTo>
                    <a:pt x="1185820" y="2301882"/>
                  </a:lnTo>
                  <a:lnTo>
                    <a:pt x="1151088" y="2308246"/>
                  </a:lnTo>
                  <a:lnTo>
                    <a:pt x="1116355" y="2301882"/>
                  </a:lnTo>
                  <a:lnTo>
                    <a:pt x="1034987" y="2273878"/>
                  </a:lnTo>
                  <a:lnTo>
                    <a:pt x="1000259" y="2267513"/>
                  </a:lnTo>
                  <a:lnTo>
                    <a:pt x="964287" y="2273878"/>
                  </a:lnTo>
                  <a:lnTo>
                    <a:pt x="877460" y="2301882"/>
                  </a:lnTo>
                  <a:lnTo>
                    <a:pt x="841488" y="2308246"/>
                  </a:lnTo>
                  <a:lnTo>
                    <a:pt x="809236" y="2301882"/>
                  </a:lnTo>
                  <a:lnTo>
                    <a:pt x="738780" y="2273878"/>
                  </a:lnTo>
                  <a:lnTo>
                    <a:pt x="706532" y="2267513"/>
                  </a:lnTo>
                  <a:lnTo>
                    <a:pt x="670560" y="2273878"/>
                  </a:lnTo>
                  <a:lnTo>
                    <a:pt x="583732" y="2301882"/>
                  </a:lnTo>
                  <a:lnTo>
                    <a:pt x="547760" y="2308246"/>
                  </a:lnTo>
                  <a:lnTo>
                    <a:pt x="514269" y="2301882"/>
                  </a:lnTo>
                  <a:lnTo>
                    <a:pt x="438359" y="2273878"/>
                  </a:lnTo>
                  <a:lnTo>
                    <a:pt x="404868" y="2267513"/>
                  </a:lnTo>
                  <a:lnTo>
                    <a:pt x="371376" y="2273878"/>
                  </a:lnTo>
                  <a:lnTo>
                    <a:pt x="295464" y="2301882"/>
                  </a:lnTo>
                  <a:lnTo>
                    <a:pt x="261976" y="2308246"/>
                  </a:lnTo>
                  <a:lnTo>
                    <a:pt x="228397" y="2302516"/>
                  </a:lnTo>
                  <a:lnTo>
                    <a:pt x="184400" y="2289970"/>
                  </a:lnTo>
                  <a:lnTo>
                    <a:pt x="136501" y="2277571"/>
                  </a:lnTo>
                  <a:lnTo>
                    <a:pt x="91217" y="2272286"/>
                  </a:lnTo>
                  <a:lnTo>
                    <a:pt x="55064" y="2281080"/>
                  </a:lnTo>
                  <a:lnTo>
                    <a:pt x="30910" y="2257655"/>
                  </a:lnTo>
                  <a:lnTo>
                    <a:pt x="13709" y="2231976"/>
                  </a:lnTo>
                  <a:lnTo>
                    <a:pt x="3420" y="2205394"/>
                  </a:lnTo>
                  <a:lnTo>
                    <a:pt x="0" y="2179259"/>
                  </a:lnTo>
                  <a:lnTo>
                    <a:pt x="7443" y="2148496"/>
                  </a:lnTo>
                  <a:lnTo>
                    <a:pt x="40194" y="2074242"/>
                  </a:lnTo>
                  <a:lnTo>
                    <a:pt x="47638" y="2043479"/>
                  </a:lnTo>
                  <a:lnTo>
                    <a:pt x="40194" y="2014838"/>
                  </a:lnTo>
                  <a:lnTo>
                    <a:pt x="7443" y="1949920"/>
                  </a:lnTo>
                  <a:lnTo>
                    <a:pt x="0" y="1921279"/>
                  </a:lnTo>
                  <a:lnTo>
                    <a:pt x="7443" y="1890515"/>
                  </a:lnTo>
                  <a:lnTo>
                    <a:pt x="40194" y="1816261"/>
                  </a:lnTo>
                  <a:lnTo>
                    <a:pt x="47638" y="1785498"/>
                  </a:lnTo>
                  <a:lnTo>
                    <a:pt x="42675" y="1756857"/>
                  </a:lnTo>
                  <a:lnTo>
                    <a:pt x="20841" y="1691939"/>
                  </a:lnTo>
                  <a:lnTo>
                    <a:pt x="15879" y="1663298"/>
                  </a:lnTo>
                  <a:lnTo>
                    <a:pt x="20841" y="1633595"/>
                  </a:lnTo>
                  <a:lnTo>
                    <a:pt x="42675" y="1564007"/>
                  </a:lnTo>
                  <a:lnTo>
                    <a:pt x="47638" y="1534304"/>
                  </a:lnTo>
                  <a:lnTo>
                    <a:pt x="42675" y="1506726"/>
                  </a:lnTo>
                  <a:lnTo>
                    <a:pt x="20841" y="1446475"/>
                  </a:lnTo>
                  <a:lnTo>
                    <a:pt x="15879" y="1418897"/>
                  </a:lnTo>
                  <a:lnTo>
                    <a:pt x="23321" y="1386012"/>
                  </a:lnTo>
                  <a:lnTo>
                    <a:pt x="56067" y="1302422"/>
                  </a:lnTo>
                  <a:lnTo>
                    <a:pt x="63510" y="1269537"/>
                  </a:lnTo>
                  <a:lnTo>
                    <a:pt x="56067" y="1240895"/>
                  </a:lnTo>
                  <a:lnTo>
                    <a:pt x="23321" y="1175978"/>
                  </a:lnTo>
                  <a:lnTo>
                    <a:pt x="15879" y="1147336"/>
                  </a:lnTo>
                  <a:lnTo>
                    <a:pt x="23321" y="1116573"/>
                  </a:lnTo>
                  <a:lnTo>
                    <a:pt x="56067" y="1042319"/>
                  </a:lnTo>
                  <a:lnTo>
                    <a:pt x="63510" y="1011556"/>
                  </a:lnTo>
                  <a:lnTo>
                    <a:pt x="56067" y="983975"/>
                  </a:lnTo>
                  <a:lnTo>
                    <a:pt x="23321" y="923723"/>
                  </a:lnTo>
                  <a:lnTo>
                    <a:pt x="15879" y="896142"/>
                  </a:lnTo>
                  <a:lnTo>
                    <a:pt x="23321" y="867504"/>
                  </a:lnTo>
                  <a:lnTo>
                    <a:pt x="56067" y="802584"/>
                  </a:lnTo>
                  <a:lnTo>
                    <a:pt x="63510" y="773942"/>
                  </a:lnTo>
                  <a:lnTo>
                    <a:pt x="58548" y="744239"/>
                  </a:lnTo>
                  <a:lnTo>
                    <a:pt x="36719" y="674654"/>
                  </a:lnTo>
                  <a:lnTo>
                    <a:pt x="31758" y="644955"/>
                  </a:lnTo>
                  <a:lnTo>
                    <a:pt x="39201" y="614191"/>
                  </a:lnTo>
                  <a:lnTo>
                    <a:pt x="71947" y="539935"/>
                  </a:lnTo>
                  <a:lnTo>
                    <a:pt x="79389" y="509174"/>
                  </a:lnTo>
                  <a:lnTo>
                    <a:pt x="71947" y="480532"/>
                  </a:lnTo>
                  <a:lnTo>
                    <a:pt x="39201" y="415610"/>
                  </a:lnTo>
                  <a:lnTo>
                    <a:pt x="31758" y="386967"/>
                  </a:lnTo>
                  <a:lnTo>
                    <a:pt x="39201" y="356208"/>
                  </a:lnTo>
                  <a:lnTo>
                    <a:pt x="71947" y="281957"/>
                  </a:lnTo>
                  <a:lnTo>
                    <a:pt x="79389" y="251193"/>
                  </a:lnTo>
                  <a:lnTo>
                    <a:pt x="71947" y="222551"/>
                  </a:lnTo>
                  <a:lnTo>
                    <a:pt x="39201" y="157629"/>
                  </a:lnTo>
                  <a:lnTo>
                    <a:pt x="31758" y="128987"/>
                  </a:lnTo>
                  <a:lnTo>
                    <a:pt x="39582" y="100903"/>
                  </a:lnTo>
                  <a:lnTo>
                    <a:pt x="58323" y="68846"/>
                  </a:lnTo>
                  <a:lnTo>
                    <a:pt x="80883" y="34741"/>
                  </a:lnTo>
                  <a:lnTo>
                    <a:pt x="100167" y="513"/>
                  </a:lnTo>
                  <a:lnTo>
                    <a:pt x="129841" y="12610"/>
                  </a:lnTo>
                  <a:lnTo>
                    <a:pt x="160718" y="25790"/>
                  </a:lnTo>
                  <a:lnTo>
                    <a:pt x="191847" y="36386"/>
                  </a:lnTo>
                  <a:lnTo>
                    <a:pt x="222281" y="40733"/>
                  </a:lnTo>
                  <a:lnTo>
                    <a:pt x="255772" y="34368"/>
                  </a:lnTo>
                  <a:lnTo>
                    <a:pt x="331682" y="6364"/>
                  </a:lnTo>
                  <a:lnTo>
                    <a:pt x="365173" y="0"/>
                  </a:lnTo>
                  <a:lnTo>
                    <a:pt x="399906" y="6364"/>
                  </a:lnTo>
                  <a:lnTo>
                    <a:pt x="481277" y="34368"/>
                  </a:lnTo>
                  <a:lnTo>
                    <a:pt x="516009" y="40733"/>
                  </a:lnTo>
                  <a:lnTo>
                    <a:pt x="550737" y="34368"/>
                  </a:lnTo>
                  <a:lnTo>
                    <a:pt x="632105" y="6364"/>
                  </a:lnTo>
                  <a:lnTo>
                    <a:pt x="666837" y="0"/>
                  </a:lnTo>
                  <a:lnTo>
                    <a:pt x="701569" y="6364"/>
                  </a:lnTo>
                  <a:lnTo>
                    <a:pt x="782940" y="34368"/>
                  </a:lnTo>
                  <a:lnTo>
                    <a:pt x="817673" y="40733"/>
                  </a:lnTo>
                  <a:lnTo>
                    <a:pt x="851160" y="34368"/>
                  </a:lnTo>
                  <a:lnTo>
                    <a:pt x="927073" y="6364"/>
                  </a:lnTo>
                  <a:lnTo>
                    <a:pt x="960565" y="0"/>
                  </a:lnTo>
                  <a:lnTo>
                    <a:pt x="995297" y="6364"/>
                  </a:lnTo>
                  <a:lnTo>
                    <a:pt x="1076665" y="34368"/>
                  </a:lnTo>
                  <a:lnTo>
                    <a:pt x="1111393" y="40733"/>
                  </a:lnTo>
                  <a:lnTo>
                    <a:pt x="1146125" y="34368"/>
                  </a:lnTo>
                  <a:lnTo>
                    <a:pt x="1227496" y="6364"/>
                  </a:lnTo>
                  <a:lnTo>
                    <a:pt x="1262228" y="0"/>
                  </a:lnTo>
                  <a:lnTo>
                    <a:pt x="1295719" y="6364"/>
                  </a:lnTo>
                  <a:lnTo>
                    <a:pt x="1371629" y="34368"/>
                  </a:lnTo>
                  <a:lnTo>
                    <a:pt x="1405121" y="40733"/>
                  </a:lnTo>
                  <a:lnTo>
                    <a:pt x="1439853" y="34368"/>
                  </a:lnTo>
                  <a:lnTo>
                    <a:pt x="1521224" y="6364"/>
                  </a:lnTo>
                  <a:lnTo>
                    <a:pt x="1555956" y="0"/>
                  </a:lnTo>
                  <a:lnTo>
                    <a:pt x="1590684" y="6364"/>
                  </a:lnTo>
                  <a:lnTo>
                    <a:pt x="1672052" y="34368"/>
                  </a:lnTo>
                  <a:lnTo>
                    <a:pt x="1706784" y="40733"/>
                  </a:lnTo>
                  <a:lnTo>
                    <a:pt x="1741516" y="34368"/>
                  </a:lnTo>
                  <a:lnTo>
                    <a:pt x="1822884" y="6364"/>
                  </a:lnTo>
                  <a:lnTo>
                    <a:pt x="1857612" y="0"/>
                  </a:lnTo>
                  <a:lnTo>
                    <a:pt x="1892344" y="6364"/>
                  </a:lnTo>
                  <a:lnTo>
                    <a:pt x="1973716" y="34368"/>
                  </a:lnTo>
                  <a:lnTo>
                    <a:pt x="2008448" y="40733"/>
                  </a:lnTo>
                  <a:lnTo>
                    <a:pt x="2041939" y="34368"/>
                  </a:lnTo>
                  <a:lnTo>
                    <a:pt x="2117849" y="6364"/>
                  </a:lnTo>
                  <a:lnTo>
                    <a:pt x="2151340" y="0"/>
                  </a:lnTo>
                  <a:lnTo>
                    <a:pt x="2187312" y="6364"/>
                  </a:lnTo>
                  <a:lnTo>
                    <a:pt x="2274139" y="34368"/>
                  </a:lnTo>
                  <a:lnTo>
                    <a:pt x="2310112" y="40733"/>
                  </a:lnTo>
                  <a:lnTo>
                    <a:pt x="2343603" y="34368"/>
                  </a:lnTo>
                  <a:lnTo>
                    <a:pt x="2419513" y="6364"/>
                  </a:lnTo>
                  <a:lnTo>
                    <a:pt x="2453004" y="0"/>
                  </a:lnTo>
                  <a:lnTo>
                    <a:pt x="2487736" y="6364"/>
                  </a:lnTo>
                  <a:lnTo>
                    <a:pt x="2569107" y="34368"/>
                  </a:lnTo>
                  <a:lnTo>
                    <a:pt x="2603839" y="40733"/>
                  </a:lnTo>
                  <a:lnTo>
                    <a:pt x="2638567" y="34368"/>
                  </a:lnTo>
                  <a:lnTo>
                    <a:pt x="2719935" y="6364"/>
                  </a:lnTo>
                  <a:lnTo>
                    <a:pt x="2754667" y="0"/>
                  </a:lnTo>
                  <a:lnTo>
                    <a:pt x="2789400" y="6364"/>
                  </a:lnTo>
                  <a:lnTo>
                    <a:pt x="2870771" y="34368"/>
                  </a:lnTo>
                  <a:lnTo>
                    <a:pt x="2905503" y="40733"/>
                  </a:lnTo>
                  <a:lnTo>
                    <a:pt x="2938991" y="34368"/>
                  </a:lnTo>
                  <a:lnTo>
                    <a:pt x="3014903" y="6364"/>
                  </a:lnTo>
                  <a:lnTo>
                    <a:pt x="3048395" y="0"/>
                  </a:lnTo>
                  <a:lnTo>
                    <a:pt x="3084367" y="6364"/>
                  </a:lnTo>
                  <a:lnTo>
                    <a:pt x="3171191" y="34368"/>
                  </a:lnTo>
                  <a:lnTo>
                    <a:pt x="3207159" y="40733"/>
                  </a:lnTo>
                  <a:lnTo>
                    <a:pt x="3240651" y="34368"/>
                  </a:lnTo>
                  <a:lnTo>
                    <a:pt x="3316567" y="6364"/>
                  </a:lnTo>
                  <a:lnTo>
                    <a:pt x="3350059" y="0"/>
                  </a:lnTo>
                  <a:lnTo>
                    <a:pt x="3384788" y="6364"/>
                  </a:lnTo>
                  <a:lnTo>
                    <a:pt x="3466158" y="34368"/>
                  </a:lnTo>
                  <a:lnTo>
                    <a:pt x="3500887" y="40733"/>
                  </a:lnTo>
                  <a:lnTo>
                    <a:pt x="3535619" y="36490"/>
                  </a:lnTo>
                  <a:lnTo>
                    <a:pt x="3616990" y="17822"/>
                  </a:lnTo>
                  <a:lnTo>
                    <a:pt x="3651722" y="13579"/>
                  </a:lnTo>
                  <a:lnTo>
                    <a:pt x="3686453" y="17822"/>
                  </a:lnTo>
                  <a:lnTo>
                    <a:pt x="3767819" y="36490"/>
                  </a:lnTo>
                  <a:lnTo>
                    <a:pt x="3802550" y="40733"/>
                  </a:lnTo>
                  <a:lnTo>
                    <a:pt x="3837283" y="36490"/>
                  </a:lnTo>
                  <a:lnTo>
                    <a:pt x="3918654" y="17822"/>
                  </a:lnTo>
                  <a:lnTo>
                    <a:pt x="3953386" y="13579"/>
                  </a:lnTo>
                  <a:lnTo>
                    <a:pt x="3988114" y="17822"/>
                  </a:lnTo>
                  <a:lnTo>
                    <a:pt x="4069482" y="36490"/>
                  </a:lnTo>
                  <a:lnTo>
                    <a:pt x="4104214" y="40733"/>
                  </a:lnTo>
                  <a:lnTo>
                    <a:pt x="4138946" y="36490"/>
                  </a:lnTo>
                  <a:lnTo>
                    <a:pt x="4220318" y="17822"/>
                  </a:lnTo>
                  <a:lnTo>
                    <a:pt x="4255050" y="13579"/>
                  </a:lnTo>
                  <a:lnTo>
                    <a:pt x="4289779" y="17822"/>
                  </a:lnTo>
                  <a:lnTo>
                    <a:pt x="4371149" y="36490"/>
                  </a:lnTo>
                  <a:lnTo>
                    <a:pt x="4405878" y="40733"/>
                  </a:lnTo>
                  <a:lnTo>
                    <a:pt x="4440610" y="34368"/>
                  </a:lnTo>
                  <a:lnTo>
                    <a:pt x="4521981" y="6364"/>
                  </a:lnTo>
                  <a:lnTo>
                    <a:pt x="4556713" y="0"/>
                  </a:lnTo>
                  <a:lnTo>
                    <a:pt x="4591442" y="6364"/>
                  </a:lnTo>
                  <a:lnTo>
                    <a:pt x="4672813" y="34368"/>
                  </a:lnTo>
                  <a:lnTo>
                    <a:pt x="4707542" y="40733"/>
                  </a:lnTo>
                  <a:lnTo>
                    <a:pt x="4742274" y="34368"/>
                  </a:lnTo>
                  <a:lnTo>
                    <a:pt x="4823645" y="6364"/>
                  </a:lnTo>
                  <a:lnTo>
                    <a:pt x="4858377" y="0"/>
                  </a:lnTo>
                  <a:lnTo>
                    <a:pt x="4891868" y="6364"/>
                  </a:lnTo>
                  <a:lnTo>
                    <a:pt x="4967778" y="34368"/>
                  </a:lnTo>
                  <a:lnTo>
                    <a:pt x="5001269" y="40733"/>
                  </a:lnTo>
                  <a:lnTo>
                    <a:pt x="5035998" y="34368"/>
                  </a:lnTo>
                  <a:lnTo>
                    <a:pt x="5117368" y="6364"/>
                  </a:lnTo>
                  <a:lnTo>
                    <a:pt x="5152097" y="0"/>
                  </a:lnTo>
                  <a:lnTo>
                    <a:pt x="5186830" y="6364"/>
                  </a:lnTo>
                  <a:lnTo>
                    <a:pt x="5268201" y="34368"/>
                  </a:lnTo>
                  <a:lnTo>
                    <a:pt x="5302933" y="40733"/>
                  </a:lnTo>
                  <a:lnTo>
                    <a:pt x="5337665" y="34368"/>
                  </a:lnTo>
                  <a:lnTo>
                    <a:pt x="5419033" y="6364"/>
                  </a:lnTo>
                  <a:lnTo>
                    <a:pt x="5453761" y="0"/>
                  </a:lnTo>
                  <a:lnTo>
                    <a:pt x="5488493" y="6364"/>
                  </a:lnTo>
                  <a:lnTo>
                    <a:pt x="5569864" y="34368"/>
                  </a:lnTo>
                  <a:lnTo>
                    <a:pt x="5604597" y="40733"/>
                  </a:lnTo>
                  <a:lnTo>
                    <a:pt x="5629493" y="38680"/>
                  </a:lnTo>
                  <a:lnTo>
                    <a:pt x="5647241" y="32998"/>
                  </a:lnTo>
                  <a:lnTo>
                    <a:pt x="5661723" y="24404"/>
                  </a:lnTo>
                  <a:lnTo>
                    <a:pt x="5676823" y="13612"/>
                  </a:lnTo>
                  <a:lnTo>
                    <a:pt x="5701237" y="46372"/>
                  </a:lnTo>
                  <a:lnTo>
                    <a:pt x="5718308" y="78362"/>
                  </a:lnTo>
                  <a:lnTo>
                    <a:pt x="5728334" y="108518"/>
                  </a:lnTo>
                  <a:lnTo>
                    <a:pt x="5731609" y="135780"/>
                  </a:lnTo>
                  <a:lnTo>
                    <a:pt x="5724167" y="167603"/>
                  </a:lnTo>
                  <a:lnTo>
                    <a:pt x="5691421" y="246523"/>
                  </a:lnTo>
                  <a:lnTo>
                    <a:pt x="5683979" y="278347"/>
                  </a:lnTo>
                  <a:lnTo>
                    <a:pt x="5691421" y="306988"/>
                  </a:lnTo>
                  <a:lnTo>
                    <a:pt x="5724167" y="371906"/>
                  </a:lnTo>
                  <a:lnTo>
                    <a:pt x="5731609" y="400547"/>
                  </a:lnTo>
                  <a:lnTo>
                    <a:pt x="5724167" y="430250"/>
                  </a:lnTo>
                  <a:lnTo>
                    <a:pt x="5691421" y="499838"/>
                  </a:lnTo>
                  <a:lnTo>
                    <a:pt x="5683979" y="529541"/>
                  </a:lnTo>
                  <a:lnTo>
                    <a:pt x="5691421" y="557119"/>
                  </a:lnTo>
                  <a:lnTo>
                    <a:pt x="5724167" y="617373"/>
                  </a:lnTo>
                  <a:lnTo>
                    <a:pt x="5731609" y="644955"/>
                  </a:lnTo>
                  <a:lnTo>
                    <a:pt x="5724167" y="674654"/>
                  </a:lnTo>
                  <a:lnTo>
                    <a:pt x="5691421" y="744239"/>
                  </a:lnTo>
                  <a:lnTo>
                    <a:pt x="5683979" y="773942"/>
                  </a:lnTo>
                  <a:lnTo>
                    <a:pt x="5691421" y="804705"/>
                  </a:lnTo>
                  <a:lnTo>
                    <a:pt x="5724167" y="878959"/>
                  </a:lnTo>
                  <a:lnTo>
                    <a:pt x="5731609" y="909722"/>
                  </a:lnTo>
                  <a:lnTo>
                    <a:pt x="5724167" y="939425"/>
                  </a:lnTo>
                  <a:lnTo>
                    <a:pt x="5691421" y="1009013"/>
                  </a:lnTo>
                  <a:lnTo>
                    <a:pt x="5683979" y="1038716"/>
                  </a:lnTo>
                  <a:lnTo>
                    <a:pt x="5688941" y="1068415"/>
                  </a:lnTo>
                  <a:lnTo>
                    <a:pt x="5710775" y="1138000"/>
                  </a:lnTo>
                  <a:lnTo>
                    <a:pt x="5715737" y="1167703"/>
                  </a:lnTo>
                  <a:lnTo>
                    <a:pt x="5708295" y="1197406"/>
                  </a:lnTo>
                  <a:lnTo>
                    <a:pt x="5675549" y="1266991"/>
                  </a:lnTo>
                  <a:lnTo>
                    <a:pt x="5668107" y="1296690"/>
                  </a:lnTo>
                  <a:lnTo>
                    <a:pt x="5675549" y="1323211"/>
                  </a:lnTo>
                  <a:lnTo>
                    <a:pt x="5708295" y="1378797"/>
                  </a:lnTo>
                  <a:lnTo>
                    <a:pt x="5715737" y="1405317"/>
                  </a:lnTo>
                  <a:lnTo>
                    <a:pt x="5708295" y="1437141"/>
                  </a:lnTo>
                  <a:lnTo>
                    <a:pt x="5675549" y="1516061"/>
                  </a:lnTo>
                  <a:lnTo>
                    <a:pt x="5668107" y="1547884"/>
                  </a:lnTo>
                  <a:lnTo>
                    <a:pt x="5675549" y="1576526"/>
                  </a:lnTo>
                  <a:lnTo>
                    <a:pt x="5708295" y="1641446"/>
                  </a:lnTo>
                  <a:lnTo>
                    <a:pt x="5715737" y="1670085"/>
                  </a:lnTo>
                  <a:lnTo>
                    <a:pt x="5708295" y="1700848"/>
                  </a:lnTo>
                  <a:lnTo>
                    <a:pt x="5675549" y="1775102"/>
                  </a:lnTo>
                  <a:lnTo>
                    <a:pt x="5668107" y="1805865"/>
                  </a:lnTo>
                  <a:lnTo>
                    <a:pt x="5675549" y="1834506"/>
                  </a:lnTo>
                  <a:lnTo>
                    <a:pt x="5708295" y="1899424"/>
                  </a:lnTo>
                  <a:lnTo>
                    <a:pt x="5715737" y="1928065"/>
                  </a:lnTo>
                  <a:lnTo>
                    <a:pt x="5705814" y="1958828"/>
                  </a:lnTo>
                  <a:lnTo>
                    <a:pt x="5662151" y="2033082"/>
                  </a:lnTo>
                  <a:lnTo>
                    <a:pt x="5652227" y="2063846"/>
                  </a:lnTo>
                  <a:lnTo>
                    <a:pt x="5659670" y="2091427"/>
                  </a:lnTo>
                  <a:lnTo>
                    <a:pt x="5692416" y="2151678"/>
                  </a:lnTo>
                  <a:lnTo>
                    <a:pt x="5699858" y="2179259"/>
                  </a:lnTo>
                  <a:lnTo>
                    <a:pt x="5693345" y="2228081"/>
                  </a:lnTo>
                  <a:lnTo>
                    <a:pt x="5674553" y="2264334"/>
                  </a:lnTo>
                  <a:lnTo>
                    <a:pt x="5644597" y="2286902"/>
                  </a:lnTo>
                  <a:lnTo>
                    <a:pt x="5604597" y="2294673"/>
                  </a:lnTo>
                  <a:lnTo>
                    <a:pt x="5572346" y="2288308"/>
                  </a:lnTo>
                  <a:lnTo>
                    <a:pt x="5501891" y="2260304"/>
                  </a:lnTo>
                  <a:lnTo>
                    <a:pt x="5469640" y="2253939"/>
                  </a:lnTo>
                  <a:lnTo>
                    <a:pt x="5436149" y="2260304"/>
                  </a:lnTo>
                  <a:lnTo>
                    <a:pt x="5360239" y="2288308"/>
                  </a:lnTo>
                  <a:lnTo>
                    <a:pt x="5326748" y="2294673"/>
                  </a:lnTo>
                  <a:lnTo>
                    <a:pt x="5292016" y="2288308"/>
                  </a:lnTo>
                  <a:lnTo>
                    <a:pt x="5210648" y="2260304"/>
                  </a:lnTo>
                  <a:lnTo>
                    <a:pt x="5175920" y="2253939"/>
                  </a:lnTo>
                  <a:lnTo>
                    <a:pt x="5139947" y="2260304"/>
                  </a:lnTo>
                  <a:lnTo>
                    <a:pt x="5053115" y="2288308"/>
                  </a:lnTo>
                  <a:lnTo>
                    <a:pt x="5017141" y="2294673"/>
                  </a:lnTo>
                  <a:lnTo>
                    <a:pt x="4982413" y="2288308"/>
                  </a:lnTo>
                  <a:lnTo>
                    <a:pt x="4901045" y="2260304"/>
                  </a:lnTo>
                  <a:lnTo>
                    <a:pt x="4866313" y="2253939"/>
                  </a:lnTo>
                  <a:lnTo>
                    <a:pt x="4832822" y="2260304"/>
                  </a:lnTo>
                  <a:lnTo>
                    <a:pt x="4756912" y="2288308"/>
                  </a:lnTo>
                  <a:lnTo>
                    <a:pt x="4723421" y="2294673"/>
                  </a:lnTo>
                  <a:lnTo>
                    <a:pt x="4688689" y="2288308"/>
                  </a:lnTo>
                  <a:lnTo>
                    <a:pt x="4607318" y="2260304"/>
                  </a:lnTo>
                  <a:lnTo>
                    <a:pt x="4572585" y="2253939"/>
                  </a:lnTo>
                  <a:lnTo>
                    <a:pt x="4537857" y="2260304"/>
                  </a:lnTo>
                  <a:lnTo>
                    <a:pt x="4456489" y="2288308"/>
                  </a:lnTo>
                  <a:lnTo>
                    <a:pt x="4421757" y="2294673"/>
                  </a:lnTo>
                  <a:lnTo>
                    <a:pt x="4387025" y="2290429"/>
                  </a:lnTo>
                  <a:lnTo>
                    <a:pt x="4305657" y="2271757"/>
                  </a:lnTo>
                  <a:lnTo>
                    <a:pt x="4270929" y="2267513"/>
                  </a:lnTo>
                  <a:lnTo>
                    <a:pt x="4236197" y="2271757"/>
                  </a:lnTo>
                  <a:lnTo>
                    <a:pt x="4154826" y="2290429"/>
                  </a:lnTo>
                  <a:lnTo>
                    <a:pt x="4120094" y="2294673"/>
                  </a:lnTo>
                  <a:lnTo>
                    <a:pt x="4085361" y="2290429"/>
                  </a:lnTo>
                  <a:lnTo>
                    <a:pt x="4003993" y="2271757"/>
                  </a:lnTo>
                  <a:lnTo>
                    <a:pt x="3969265" y="2267513"/>
                  </a:lnTo>
                  <a:lnTo>
                    <a:pt x="3934533" y="2273878"/>
                  </a:lnTo>
                  <a:lnTo>
                    <a:pt x="3853162" y="2301882"/>
                  </a:lnTo>
                  <a:lnTo>
                    <a:pt x="3818430" y="2308246"/>
                  </a:lnTo>
                  <a:close/>
                </a:path>
              </a:pathLst>
            </a:custGeom>
            <a:solidFill>
              <a:srgbClr val="BCBD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25610" y="6504430"/>
              <a:ext cx="5732145" cy="2308860"/>
            </a:xfrm>
            <a:custGeom>
              <a:avLst/>
              <a:gdLst/>
              <a:ahLst/>
              <a:cxnLst/>
              <a:rect l="l" t="t" r="r" b="b"/>
              <a:pathLst>
                <a:path w="5732145" h="2308859">
                  <a:moveTo>
                    <a:pt x="100167" y="513"/>
                  </a:moveTo>
                  <a:lnTo>
                    <a:pt x="129841" y="12610"/>
                  </a:lnTo>
                  <a:lnTo>
                    <a:pt x="160718" y="25790"/>
                  </a:lnTo>
                  <a:lnTo>
                    <a:pt x="191847" y="36386"/>
                  </a:lnTo>
                  <a:lnTo>
                    <a:pt x="222281" y="40733"/>
                  </a:lnTo>
                  <a:lnTo>
                    <a:pt x="255772" y="34368"/>
                  </a:lnTo>
                  <a:lnTo>
                    <a:pt x="293727" y="20366"/>
                  </a:lnTo>
                  <a:lnTo>
                    <a:pt x="331682" y="6364"/>
                  </a:lnTo>
                  <a:lnTo>
                    <a:pt x="365173" y="0"/>
                  </a:lnTo>
                  <a:lnTo>
                    <a:pt x="399906" y="6364"/>
                  </a:lnTo>
                  <a:lnTo>
                    <a:pt x="440591" y="20366"/>
                  </a:lnTo>
                  <a:lnTo>
                    <a:pt x="481277" y="34368"/>
                  </a:lnTo>
                  <a:lnTo>
                    <a:pt x="516009" y="40733"/>
                  </a:lnTo>
                  <a:lnTo>
                    <a:pt x="550737" y="34368"/>
                  </a:lnTo>
                  <a:lnTo>
                    <a:pt x="591420" y="20366"/>
                  </a:lnTo>
                  <a:lnTo>
                    <a:pt x="632105" y="6364"/>
                  </a:lnTo>
                  <a:lnTo>
                    <a:pt x="666837" y="0"/>
                  </a:lnTo>
                  <a:lnTo>
                    <a:pt x="701569" y="6364"/>
                  </a:lnTo>
                  <a:lnTo>
                    <a:pt x="742255" y="20366"/>
                  </a:lnTo>
                  <a:lnTo>
                    <a:pt x="782940" y="34368"/>
                  </a:lnTo>
                  <a:lnTo>
                    <a:pt x="817673" y="40733"/>
                  </a:lnTo>
                  <a:lnTo>
                    <a:pt x="851160" y="34368"/>
                  </a:lnTo>
                  <a:lnTo>
                    <a:pt x="889116" y="20366"/>
                  </a:lnTo>
                  <a:lnTo>
                    <a:pt x="927073" y="6364"/>
                  </a:lnTo>
                  <a:lnTo>
                    <a:pt x="960565" y="0"/>
                  </a:lnTo>
                  <a:lnTo>
                    <a:pt x="995297" y="6364"/>
                  </a:lnTo>
                  <a:lnTo>
                    <a:pt x="1035982" y="20366"/>
                  </a:lnTo>
                  <a:lnTo>
                    <a:pt x="1076665" y="34368"/>
                  </a:lnTo>
                  <a:lnTo>
                    <a:pt x="1111393" y="40733"/>
                  </a:lnTo>
                  <a:lnTo>
                    <a:pt x="1146125" y="34368"/>
                  </a:lnTo>
                  <a:lnTo>
                    <a:pt x="1186811" y="20366"/>
                  </a:lnTo>
                  <a:lnTo>
                    <a:pt x="1227496" y="6364"/>
                  </a:lnTo>
                  <a:lnTo>
                    <a:pt x="1262228" y="0"/>
                  </a:lnTo>
                  <a:lnTo>
                    <a:pt x="1295719" y="6364"/>
                  </a:lnTo>
                  <a:lnTo>
                    <a:pt x="1333674" y="20366"/>
                  </a:lnTo>
                  <a:lnTo>
                    <a:pt x="1371629" y="34368"/>
                  </a:lnTo>
                  <a:lnTo>
                    <a:pt x="1405121" y="40733"/>
                  </a:lnTo>
                  <a:lnTo>
                    <a:pt x="1439853" y="34368"/>
                  </a:lnTo>
                  <a:lnTo>
                    <a:pt x="1480538" y="20366"/>
                  </a:lnTo>
                  <a:lnTo>
                    <a:pt x="1521224" y="6364"/>
                  </a:lnTo>
                  <a:lnTo>
                    <a:pt x="1555956" y="0"/>
                  </a:lnTo>
                  <a:lnTo>
                    <a:pt x="1590684" y="6364"/>
                  </a:lnTo>
                  <a:lnTo>
                    <a:pt x="1631367" y="20366"/>
                  </a:lnTo>
                  <a:lnTo>
                    <a:pt x="1672052" y="34368"/>
                  </a:lnTo>
                  <a:lnTo>
                    <a:pt x="1706784" y="40733"/>
                  </a:lnTo>
                  <a:lnTo>
                    <a:pt x="1741516" y="34368"/>
                  </a:lnTo>
                  <a:lnTo>
                    <a:pt x="1782201" y="20366"/>
                  </a:lnTo>
                  <a:lnTo>
                    <a:pt x="1822884" y="6364"/>
                  </a:lnTo>
                  <a:lnTo>
                    <a:pt x="1857612" y="0"/>
                  </a:lnTo>
                  <a:lnTo>
                    <a:pt x="1892344" y="6364"/>
                  </a:lnTo>
                  <a:lnTo>
                    <a:pt x="1933030" y="20366"/>
                  </a:lnTo>
                  <a:lnTo>
                    <a:pt x="1973716" y="34368"/>
                  </a:lnTo>
                  <a:lnTo>
                    <a:pt x="2008448" y="40733"/>
                  </a:lnTo>
                  <a:lnTo>
                    <a:pt x="2041939" y="34368"/>
                  </a:lnTo>
                  <a:lnTo>
                    <a:pt x="2079894" y="20366"/>
                  </a:lnTo>
                  <a:lnTo>
                    <a:pt x="2117849" y="6364"/>
                  </a:lnTo>
                  <a:lnTo>
                    <a:pt x="2151340" y="0"/>
                  </a:lnTo>
                  <a:lnTo>
                    <a:pt x="2187312" y="6364"/>
                  </a:lnTo>
                  <a:lnTo>
                    <a:pt x="2230726" y="20366"/>
                  </a:lnTo>
                  <a:lnTo>
                    <a:pt x="2274139" y="34368"/>
                  </a:lnTo>
                  <a:lnTo>
                    <a:pt x="2310112" y="40733"/>
                  </a:lnTo>
                  <a:lnTo>
                    <a:pt x="2343603" y="34368"/>
                  </a:lnTo>
                  <a:lnTo>
                    <a:pt x="2381558" y="20366"/>
                  </a:lnTo>
                  <a:lnTo>
                    <a:pt x="2419513" y="6364"/>
                  </a:lnTo>
                  <a:lnTo>
                    <a:pt x="2453004" y="0"/>
                  </a:lnTo>
                  <a:lnTo>
                    <a:pt x="2487736" y="6364"/>
                  </a:lnTo>
                  <a:lnTo>
                    <a:pt x="2528421" y="20366"/>
                  </a:lnTo>
                  <a:lnTo>
                    <a:pt x="2569107" y="34368"/>
                  </a:lnTo>
                  <a:lnTo>
                    <a:pt x="2603839" y="40733"/>
                  </a:lnTo>
                  <a:lnTo>
                    <a:pt x="2638567" y="34368"/>
                  </a:lnTo>
                  <a:lnTo>
                    <a:pt x="2679250" y="20366"/>
                  </a:lnTo>
                  <a:lnTo>
                    <a:pt x="2719935" y="6364"/>
                  </a:lnTo>
                  <a:lnTo>
                    <a:pt x="2754667" y="0"/>
                  </a:lnTo>
                  <a:lnTo>
                    <a:pt x="2789400" y="6364"/>
                  </a:lnTo>
                  <a:lnTo>
                    <a:pt x="2830085" y="20366"/>
                  </a:lnTo>
                  <a:lnTo>
                    <a:pt x="2870771" y="34368"/>
                  </a:lnTo>
                  <a:lnTo>
                    <a:pt x="2905503" y="40733"/>
                  </a:lnTo>
                  <a:lnTo>
                    <a:pt x="2938991" y="34368"/>
                  </a:lnTo>
                  <a:lnTo>
                    <a:pt x="2976946" y="20366"/>
                  </a:lnTo>
                  <a:lnTo>
                    <a:pt x="3014903" y="6364"/>
                  </a:lnTo>
                  <a:lnTo>
                    <a:pt x="3048395" y="0"/>
                  </a:lnTo>
                  <a:lnTo>
                    <a:pt x="3084367" y="6364"/>
                  </a:lnTo>
                  <a:lnTo>
                    <a:pt x="3127780" y="20366"/>
                  </a:lnTo>
                  <a:lnTo>
                    <a:pt x="3171191" y="34368"/>
                  </a:lnTo>
                  <a:lnTo>
                    <a:pt x="3207159" y="40733"/>
                  </a:lnTo>
                  <a:lnTo>
                    <a:pt x="3240651" y="34368"/>
                  </a:lnTo>
                  <a:lnTo>
                    <a:pt x="3278609" y="20366"/>
                  </a:lnTo>
                  <a:lnTo>
                    <a:pt x="3316567" y="6364"/>
                  </a:lnTo>
                  <a:lnTo>
                    <a:pt x="3350059" y="0"/>
                  </a:lnTo>
                  <a:lnTo>
                    <a:pt x="3384788" y="6364"/>
                  </a:lnTo>
                  <a:lnTo>
                    <a:pt x="3425473" y="20366"/>
                  </a:lnTo>
                  <a:lnTo>
                    <a:pt x="3466158" y="34368"/>
                  </a:lnTo>
                  <a:lnTo>
                    <a:pt x="3500887" y="40733"/>
                  </a:lnTo>
                  <a:lnTo>
                    <a:pt x="3535619" y="36490"/>
                  </a:lnTo>
                  <a:lnTo>
                    <a:pt x="3576305" y="27156"/>
                  </a:lnTo>
                  <a:lnTo>
                    <a:pt x="3616990" y="17822"/>
                  </a:lnTo>
                  <a:lnTo>
                    <a:pt x="3651722" y="13579"/>
                  </a:lnTo>
                  <a:lnTo>
                    <a:pt x="3686453" y="17822"/>
                  </a:lnTo>
                  <a:lnTo>
                    <a:pt x="3727136" y="27156"/>
                  </a:lnTo>
                  <a:lnTo>
                    <a:pt x="3767819" y="36490"/>
                  </a:lnTo>
                  <a:lnTo>
                    <a:pt x="3802550" y="40733"/>
                  </a:lnTo>
                  <a:lnTo>
                    <a:pt x="3837283" y="36490"/>
                  </a:lnTo>
                  <a:lnTo>
                    <a:pt x="3877968" y="27156"/>
                  </a:lnTo>
                  <a:lnTo>
                    <a:pt x="3918654" y="17822"/>
                  </a:lnTo>
                  <a:lnTo>
                    <a:pt x="3953386" y="13579"/>
                  </a:lnTo>
                  <a:lnTo>
                    <a:pt x="3988114" y="17822"/>
                  </a:lnTo>
                  <a:lnTo>
                    <a:pt x="4028797" y="27156"/>
                  </a:lnTo>
                  <a:lnTo>
                    <a:pt x="4069482" y="36490"/>
                  </a:lnTo>
                  <a:lnTo>
                    <a:pt x="4104214" y="40733"/>
                  </a:lnTo>
                  <a:lnTo>
                    <a:pt x="4138946" y="36490"/>
                  </a:lnTo>
                  <a:lnTo>
                    <a:pt x="4179632" y="27156"/>
                  </a:lnTo>
                  <a:lnTo>
                    <a:pt x="4220318" y="17822"/>
                  </a:lnTo>
                  <a:lnTo>
                    <a:pt x="4255050" y="13579"/>
                  </a:lnTo>
                  <a:lnTo>
                    <a:pt x="4289779" y="17822"/>
                  </a:lnTo>
                  <a:lnTo>
                    <a:pt x="4330464" y="27156"/>
                  </a:lnTo>
                  <a:lnTo>
                    <a:pt x="4371149" y="36490"/>
                  </a:lnTo>
                  <a:lnTo>
                    <a:pt x="4405878" y="40733"/>
                  </a:lnTo>
                  <a:lnTo>
                    <a:pt x="4440610" y="34368"/>
                  </a:lnTo>
                  <a:lnTo>
                    <a:pt x="4481296" y="20366"/>
                  </a:lnTo>
                  <a:lnTo>
                    <a:pt x="4521981" y="6364"/>
                  </a:lnTo>
                  <a:lnTo>
                    <a:pt x="4556713" y="0"/>
                  </a:lnTo>
                  <a:lnTo>
                    <a:pt x="4591442" y="6364"/>
                  </a:lnTo>
                  <a:lnTo>
                    <a:pt x="4632127" y="20366"/>
                  </a:lnTo>
                  <a:lnTo>
                    <a:pt x="4672813" y="34368"/>
                  </a:lnTo>
                  <a:lnTo>
                    <a:pt x="4707542" y="40733"/>
                  </a:lnTo>
                  <a:lnTo>
                    <a:pt x="4742274" y="34368"/>
                  </a:lnTo>
                  <a:lnTo>
                    <a:pt x="4782959" y="20366"/>
                  </a:lnTo>
                  <a:lnTo>
                    <a:pt x="4823645" y="6364"/>
                  </a:lnTo>
                  <a:lnTo>
                    <a:pt x="4858377" y="0"/>
                  </a:lnTo>
                  <a:lnTo>
                    <a:pt x="4891868" y="6364"/>
                  </a:lnTo>
                  <a:lnTo>
                    <a:pt x="4929823" y="20366"/>
                  </a:lnTo>
                  <a:lnTo>
                    <a:pt x="4967778" y="34368"/>
                  </a:lnTo>
                  <a:lnTo>
                    <a:pt x="5001269" y="40733"/>
                  </a:lnTo>
                  <a:lnTo>
                    <a:pt x="5035998" y="34368"/>
                  </a:lnTo>
                  <a:lnTo>
                    <a:pt x="5076683" y="20366"/>
                  </a:lnTo>
                  <a:lnTo>
                    <a:pt x="5117368" y="6364"/>
                  </a:lnTo>
                  <a:lnTo>
                    <a:pt x="5152097" y="0"/>
                  </a:lnTo>
                  <a:lnTo>
                    <a:pt x="5186830" y="6364"/>
                  </a:lnTo>
                  <a:lnTo>
                    <a:pt x="5227515" y="20366"/>
                  </a:lnTo>
                  <a:lnTo>
                    <a:pt x="5268201" y="34368"/>
                  </a:lnTo>
                  <a:lnTo>
                    <a:pt x="5302933" y="40733"/>
                  </a:lnTo>
                  <a:lnTo>
                    <a:pt x="5337665" y="34368"/>
                  </a:lnTo>
                  <a:lnTo>
                    <a:pt x="5378350" y="20366"/>
                  </a:lnTo>
                  <a:lnTo>
                    <a:pt x="5419033" y="6364"/>
                  </a:lnTo>
                  <a:lnTo>
                    <a:pt x="5453761" y="0"/>
                  </a:lnTo>
                  <a:lnTo>
                    <a:pt x="5488493" y="6364"/>
                  </a:lnTo>
                  <a:lnTo>
                    <a:pt x="5529179" y="20366"/>
                  </a:lnTo>
                  <a:lnTo>
                    <a:pt x="5569864" y="34368"/>
                  </a:lnTo>
                  <a:lnTo>
                    <a:pt x="5604597" y="40733"/>
                  </a:lnTo>
                  <a:lnTo>
                    <a:pt x="5629493" y="38680"/>
                  </a:lnTo>
                  <a:lnTo>
                    <a:pt x="5647241" y="32998"/>
                  </a:lnTo>
                  <a:lnTo>
                    <a:pt x="5661723" y="24404"/>
                  </a:lnTo>
                  <a:lnTo>
                    <a:pt x="5676823" y="13612"/>
                  </a:lnTo>
                  <a:lnTo>
                    <a:pt x="5701237" y="46372"/>
                  </a:lnTo>
                  <a:lnTo>
                    <a:pt x="5718308" y="78362"/>
                  </a:lnTo>
                  <a:lnTo>
                    <a:pt x="5728334" y="108518"/>
                  </a:lnTo>
                  <a:lnTo>
                    <a:pt x="5731609" y="135780"/>
                  </a:lnTo>
                  <a:lnTo>
                    <a:pt x="5724167" y="167603"/>
                  </a:lnTo>
                  <a:lnTo>
                    <a:pt x="5707794" y="207063"/>
                  </a:lnTo>
                  <a:lnTo>
                    <a:pt x="5691421" y="246523"/>
                  </a:lnTo>
                  <a:lnTo>
                    <a:pt x="5683979" y="278347"/>
                  </a:lnTo>
                  <a:lnTo>
                    <a:pt x="5691421" y="306988"/>
                  </a:lnTo>
                  <a:lnTo>
                    <a:pt x="5707794" y="339447"/>
                  </a:lnTo>
                  <a:lnTo>
                    <a:pt x="5724167" y="371906"/>
                  </a:lnTo>
                  <a:lnTo>
                    <a:pt x="5731609" y="400547"/>
                  </a:lnTo>
                  <a:lnTo>
                    <a:pt x="5724167" y="430250"/>
                  </a:lnTo>
                  <a:lnTo>
                    <a:pt x="5707794" y="465044"/>
                  </a:lnTo>
                  <a:lnTo>
                    <a:pt x="5691421" y="499838"/>
                  </a:lnTo>
                  <a:lnTo>
                    <a:pt x="5683979" y="529541"/>
                  </a:lnTo>
                  <a:lnTo>
                    <a:pt x="5691421" y="557119"/>
                  </a:lnTo>
                  <a:lnTo>
                    <a:pt x="5707794" y="587245"/>
                  </a:lnTo>
                  <a:lnTo>
                    <a:pt x="5724167" y="617373"/>
                  </a:lnTo>
                  <a:lnTo>
                    <a:pt x="5731609" y="644955"/>
                  </a:lnTo>
                  <a:lnTo>
                    <a:pt x="5724167" y="674654"/>
                  </a:lnTo>
                  <a:lnTo>
                    <a:pt x="5707794" y="709446"/>
                  </a:lnTo>
                  <a:lnTo>
                    <a:pt x="5691421" y="744239"/>
                  </a:lnTo>
                  <a:lnTo>
                    <a:pt x="5683979" y="773942"/>
                  </a:lnTo>
                  <a:lnTo>
                    <a:pt x="5691421" y="804705"/>
                  </a:lnTo>
                  <a:lnTo>
                    <a:pt x="5707794" y="841832"/>
                  </a:lnTo>
                  <a:lnTo>
                    <a:pt x="5724167" y="878959"/>
                  </a:lnTo>
                  <a:lnTo>
                    <a:pt x="5731609" y="909722"/>
                  </a:lnTo>
                  <a:lnTo>
                    <a:pt x="5724167" y="939425"/>
                  </a:lnTo>
                  <a:lnTo>
                    <a:pt x="5707794" y="974219"/>
                  </a:lnTo>
                  <a:lnTo>
                    <a:pt x="5691421" y="1009013"/>
                  </a:lnTo>
                  <a:lnTo>
                    <a:pt x="5683979" y="1038716"/>
                  </a:lnTo>
                  <a:lnTo>
                    <a:pt x="5688941" y="1068415"/>
                  </a:lnTo>
                  <a:lnTo>
                    <a:pt x="5699858" y="1103207"/>
                  </a:lnTo>
                  <a:lnTo>
                    <a:pt x="5710775" y="1138000"/>
                  </a:lnTo>
                  <a:lnTo>
                    <a:pt x="5715737" y="1167703"/>
                  </a:lnTo>
                  <a:lnTo>
                    <a:pt x="5708295" y="1197406"/>
                  </a:lnTo>
                  <a:lnTo>
                    <a:pt x="5691922" y="1232199"/>
                  </a:lnTo>
                  <a:lnTo>
                    <a:pt x="5675549" y="1266991"/>
                  </a:lnTo>
                  <a:lnTo>
                    <a:pt x="5668107" y="1296690"/>
                  </a:lnTo>
                  <a:lnTo>
                    <a:pt x="5675549" y="1323211"/>
                  </a:lnTo>
                  <a:lnTo>
                    <a:pt x="5691922" y="1351004"/>
                  </a:lnTo>
                  <a:lnTo>
                    <a:pt x="5708295" y="1378797"/>
                  </a:lnTo>
                  <a:lnTo>
                    <a:pt x="5715737" y="1405317"/>
                  </a:lnTo>
                  <a:lnTo>
                    <a:pt x="5708295" y="1437141"/>
                  </a:lnTo>
                  <a:lnTo>
                    <a:pt x="5691922" y="1476601"/>
                  </a:lnTo>
                  <a:lnTo>
                    <a:pt x="5675549" y="1516061"/>
                  </a:lnTo>
                  <a:lnTo>
                    <a:pt x="5668107" y="1547884"/>
                  </a:lnTo>
                  <a:lnTo>
                    <a:pt x="5675549" y="1576526"/>
                  </a:lnTo>
                  <a:lnTo>
                    <a:pt x="5691922" y="1608987"/>
                  </a:lnTo>
                  <a:lnTo>
                    <a:pt x="5708295" y="1641446"/>
                  </a:lnTo>
                  <a:lnTo>
                    <a:pt x="5715737" y="1670085"/>
                  </a:lnTo>
                  <a:lnTo>
                    <a:pt x="5708295" y="1700848"/>
                  </a:lnTo>
                  <a:lnTo>
                    <a:pt x="5691922" y="1737975"/>
                  </a:lnTo>
                  <a:lnTo>
                    <a:pt x="5675549" y="1775102"/>
                  </a:lnTo>
                  <a:lnTo>
                    <a:pt x="5668107" y="1805865"/>
                  </a:lnTo>
                  <a:lnTo>
                    <a:pt x="5675549" y="1834506"/>
                  </a:lnTo>
                  <a:lnTo>
                    <a:pt x="5691922" y="1866965"/>
                  </a:lnTo>
                  <a:lnTo>
                    <a:pt x="5708295" y="1899424"/>
                  </a:lnTo>
                  <a:lnTo>
                    <a:pt x="5715737" y="1928065"/>
                  </a:lnTo>
                  <a:lnTo>
                    <a:pt x="5705814" y="1958828"/>
                  </a:lnTo>
                  <a:lnTo>
                    <a:pt x="5683982" y="1995955"/>
                  </a:lnTo>
                  <a:lnTo>
                    <a:pt x="5662151" y="2033082"/>
                  </a:lnTo>
                  <a:lnTo>
                    <a:pt x="5652227" y="2063846"/>
                  </a:lnTo>
                  <a:lnTo>
                    <a:pt x="5659670" y="2091427"/>
                  </a:lnTo>
                  <a:lnTo>
                    <a:pt x="5676043" y="2121552"/>
                  </a:lnTo>
                  <a:lnTo>
                    <a:pt x="5692416" y="2151678"/>
                  </a:lnTo>
                  <a:lnTo>
                    <a:pt x="5699858" y="2179259"/>
                  </a:lnTo>
                  <a:lnTo>
                    <a:pt x="5693345" y="2228081"/>
                  </a:lnTo>
                  <a:lnTo>
                    <a:pt x="5674553" y="2264334"/>
                  </a:lnTo>
                  <a:lnTo>
                    <a:pt x="5644597" y="2286902"/>
                  </a:lnTo>
                  <a:lnTo>
                    <a:pt x="5604597" y="2294673"/>
                  </a:lnTo>
                  <a:lnTo>
                    <a:pt x="5572346" y="2288308"/>
                  </a:lnTo>
                  <a:lnTo>
                    <a:pt x="5537119" y="2274306"/>
                  </a:lnTo>
                  <a:lnTo>
                    <a:pt x="5501891" y="2260304"/>
                  </a:lnTo>
                  <a:lnTo>
                    <a:pt x="5469640" y="2253939"/>
                  </a:lnTo>
                  <a:lnTo>
                    <a:pt x="5436149" y="2260304"/>
                  </a:lnTo>
                  <a:lnTo>
                    <a:pt x="5398194" y="2274306"/>
                  </a:lnTo>
                  <a:lnTo>
                    <a:pt x="5360239" y="2288308"/>
                  </a:lnTo>
                  <a:lnTo>
                    <a:pt x="5326748" y="2294673"/>
                  </a:lnTo>
                  <a:lnTo>
                    <a:pt x="5292016" y="2288308"/>
                  </a:lnTo>
                  <a:lnTo>
                    <a:pt x="5251331" y="2274306"/>
                  </a:lnTo>
                  <a:lnTo>
                    <a:pt x="5210648" y="2260304"/>
                  </a:lnTo>
                  <a:lnTo>
                    <a:pt x="5175920" y="2253939"/>
                  </a:lnTo>
                  <a:lnTo>
                    <a:pt x="5139947" y="2260304"/>
                  </a:lnTo>
                  <a:lnTo>
                    <a:pt x="5096531" y="2274306"/>
                  </a:lnTo>
                  <a:lnTo>
                    <a:pt x="5053115" y="2288308"/>
                  </a:lnTo>
                  <a:lnTo>
                    <a:pt x="5017141" y="2294673"/>
                  </a:lnTo>
                  <a:lnTo>
                    <a:pt x="4982413" y="2288308"/>
                  </a:lnTo>
                  <a:lnTo>
                    <a:pt x="4941730" y="2274306"/>
                  </a:lnTo>
                  <a:lnTo>
                    <a:pt x="4901045" y="2260304"/>
                  </a:lnTo>
                  <a:lnTo>
                    <a:pt x="4866313" y="2253939"/>
                  </a:lnTo>
                  <a:lnTo>
                    <a:pt x="4832822" y="2260304"/>
                  </a:lnTo>
                  <a:lnTo>
                    <a:pt x="4794867" y="2274306"/>
                  </a:lnTo>
                  <a:lnTo>
                    <a:pt x="4756912" y="2288308"/>
                  </a:lnTo>
                  <a:lnTo>
                    <a:pt x="4723421" y="2294673"/>
                  </a:lnTo>
                  <a:lnTo>
                    <a:pt x="4688689" y="2288308"/>
                  </a:lnTo>
                  <a:lnTo>
                    <a:pt x="4648003" y="2274306"/>
                  </a:lnTo>
                  <a:lnTo>
                    <a:pt x="4607318" y="2260304"/>
                  </a:lnTo>
                  <a:lnTo>
                    <a:pt x="4572585" y="2253939"/>
                  </a:lnTo>
                  <a:lnTo>
                    <a:pt x="4537857" y="2260304"/>
                  </a:lnTo>
                  <a:lnTo>
                    <a:pt x="4497174" y="2274306"/>
                  </a:lnTo>
                  <a:lnTo>
                    <a:pt x="4456489" y="2288308"/>
                  </a:lnTo>
                  <a:lnTo>
                    <a:pt x="4421757" y="2294673"/>
                  </a:lnTo>
                  <a:lnTo>
                    <a:pt x="4387025" y="2290429"/>
                  </a:lnTo>
                  <a:lnTo>
                    <a:pt x="4346340" y="2281093"/>
                  </a:lnTo>
                  <a:lnTo>
                    <a:pt x="4305657" y="2271757"/>
                  </a:lnTo>
                  <a:lnTo>
                    <a:pt x="4270929" y="2267513"/>
                  </a:lnTo>
                  <a:lnTo>
                    <a:pt x="4236197" y="2271757"/>
                  </a:lnTo>
                  <a:lnTo>
                    <a:pt x="4195511" y="2281093"/>
                  </a:lnTo>
                  <a:lnTo>
                    <a:pt x="4154826" y="2290429"/>
                  </a:lnTo>
                  <a:lnTo>
                    <a:pt x="4120094" y="2294673"/>
                  </a:lnTo>
                  <a:lnTo>
                    <a:pt x="4085361" y="2290429"/>
                  </a:lnTo>
                  <a:lnTo>
                    <a:pt x="4044677" y="2281093"/>
                  </a:lnTo>
                  <a:lnTo>
                    <a:pt x="4003993" y="2271757"/>
                  </a:lnTo>
                  <a:lnTo>
                    <a:pt x="3969265" y="2267513"/>
                  </a:lnTo>
                  <a:lnTo>
                    <a:pt x="3934533" y="2273878"/>
                  </a:lnTo>
                  <a:lnTo>
                    <a:pt x="3893848" y="2287880"/>
                  </a:lnTo>
                  <a:lnTo>
                    <a:pt x="3853162" y="2301882"/>
                  </a:lnTo>
                  <a:lnTo>
                    <a:pt x="3818430" y="2308246"/>
                  </a:lnTo>
                  <a:lnTo>
                    <a:pt x="3783698" y="2301882"/>
                  </a:lnTo>
                  <a:lnTo>
                    <a:pt x="3743012" y="2287880"/>
                  </a:lnTo>
                  <a:lnTo>
                    <a:pt x="3702327" y="2273878"/>
                  </a:lnTo>
                  <a:lnTo>
                    <a:pt x="3667594" y="2267513"/>
                  </a:lnTo>
                  <a:lnTo>
                    <a:pt x="3632865" y="2271757"/>
                  </a:lnTo>
                  <a:lnTo>
                    <a:pt x="3592180" y="2281093"/>
                  </a:lnTo>
                  <a:lnTo>
                    <a:pt x="3551495" y="2290429"/>
                  </a:lnTo>
                  <a:lnTo>
                    <a:pt x="3516766" y="2294673"/>
                  </a:lnTo>
                  <a:lnTo>
                    <a:pt x="3482034" y="2290429"/>
                  </a:lnTo>
                  <a:lnTo>
                    <a:pt x="3441348" y="2281093"/>
                  </a:lnTo>
                  <a:lnTo>
                    <a:pt x="3400663" y="2271757"/>
                  </a:lnTo>
                  <a:lnTo>
                    <a:pt x="3365931" y="2267513"/>
                  </a:lnTo>
                  <a:lnTo>
                    <a:pt x="3332443" y="2271757"/>
                  </a:lnTo>
                  <a:lnTo>
                    <a:pt x="3294487" y="2281093"/>
                  </a:lnTo>
                  <a:lnTo>
                    <a:pt x="3256531" y="2290429"/>
                  </a:lnTo>
                  <a:lnTo>
                    <a:pt x="3223039" y="2294673"/>
                  </a:lnTo>
                  <a:lnTo>
                    <a:pt x="3188310" y="2288308"/>
                  </a:lnTo>
                  <a:lnTo>
                    <a:pt x="3147624" y="2274306"/>
                  </a:lnTo>
                  <a:lnTo>
                    <a:pt x="3106939" y="2260304"/>
                  </a:lnTo>
                  <a:lnTo>
                    <a:pt x="3072210" y="2253939"/>
                  </a:lnTo>
                  <a:lnTo>
                    <a:pt x="3038718" y="2260304"/>
                  </a:lnTo>
                  <a:lnTo>
                    <a:pt x="3000762" y="2274306"/>
                  </a:lnTo>
                  <a:lnTo>
                    <a:pt x="2962806" y="2288308"/>
                  </a:lnTo>
                  <a:lnTo>
                    <a:pt x="2929318" y="2294673"/>
                  </a:lnTo>
                  <a:lnTo>
                    <a:pt x="2897067" y="2288308"/>
                  </a:lnTo>
                  <a:lnTo>
                    <a:pt x="2861840" y="2274306"/>
                  </a:lnTo>
                  <a:lnTo>
                    <a:pt x="2826613" y="2260304"/>
                  </a:lnTo>
                  <a:lnTo>
                    <a:pt x="2794362" y="2253939"/>
                  </a:lnTo>
                  <a:lnTo>
                    <a:pt x="2758390" y="2260304"/>
                  </a:lnTo>
                  <a:lnTo>
                    <a:pt x="2714976" y="2274306"/>
                  </a:lnTo>
                  <a:lnTo>
                    <a:pt x="2671563" y="2288308"/>
                  </a:lnTo>
                  <a:lnTo>
                    <a:pt x="2635591" y="2294673"/>
                  </a:lnTo>
                  <a:lnTo>
                    <a:pt x="2602098" y="2290429"/>
                  </a:lnTo>
                  <a:lnTo>
                    <a:pt x="2564142" y="2281093"/>
                  </a:lnTo>
                  <a:lnTo>
                    <a:pt x="2526186" y="2271757"/>
                  </a:lnTo>
                  <a:lnTo>
                    <a:pt x="2492698" y="2267513"/>
                  </a:lnTo>
                  <a:lnTo>
                    <a:pt x="2457966" y="2271757"/>
                  </a:lnTo>
                  <a:lnTo>
                    <a:pt x="2417281" y="2281093"/>
                  </a:lnTo>
                  <a:lnTo>
                    <a:pt x="2376595" y="2290429"/>
                  </a:lnTo>
                  <a:lnTo>
                    <a:pt x="2341863" y="2294673"/>
                  </a:lnTo>
                  <a:lnTo>
                    <a:pt x="2307135" y="2288308"/>
                  </a:lnTo>
                  <a:lnTo>
                    <a:pt x="2266452" y="2274306"/>
                  </a:lnTo>
                  <a:lnTo>
                    <a:pt x="2225767" y="2260304"/>
                  </a:lnTo>
                  <a:lnTo>
                    <a:pt x="2191035" y="2253939"/>
                  </a:lnTo>
                  <a:lnTo>
                    <a:pt x="2157543" y="2260304"/>
                  </a:lnTo>
                  <a:lnTo>
                    <a:pt x="2119586" y="2274306"/>
                  </a:lnTo>
                  <a:lnTo>
                    <a:pt x="2081630" y="2288308"/>
                  </a:lnTo>
                  <a:lnTo>
                    <a:pt x="2048143" y="2294673"/>
                  </a:lnTo>
                  <a:lnTo>
                    <a:pt x="2013410" y="2288308"/>
                  </a:lnTo>
                  <a:lnTo>
                    <a:pt x="1972725" y="2274306"/>
                  </a:lnTo>
                  <a:lnTo>
                    <a:pt x="1932039" y="2260304"/>
                  </a:lnTo>
                  <a:lnTo>
                    <a:pt x="1897307" y="2253939"/>
                  </a:lnTo>
                  <a:lnTo>
                    <a:pt x="1862575" y="2260304"/>
                  </a:lnTo>
                  <a:lnTo>
                    <a:pt x="1821890" y="2274306"/>
                  </a:lnTo>
                  <a:lnTo>
                    <a:pt x="1781207" y="2288308"/>
                  </a:lnTo>
                  <a:lnTo>
                    <a:pt x="1746479" y="2294673"/>
                  </a:lnTo>
                  <a:lnTo>
                    <a:pt x="1711747" y="2288308"/>
                  </a:lnTo>
                  <a:lnTo>
                    <a:pt x="1671061" y="2274306"/>
                  </a:lnTo>
                  <a:lnTo>
                    <a:pt x="1630376" y="2260304"/>
                  </a:lnTo>
                  <a:lnTo>
                    <a:pt x="1595643" y="2253939"/>
                  </a:lnTo>
                  <a:lnTo>
                    <a:pt x="1560914" y="2260304"/>
                  </a:lnTo>
                  <a:lnTo>
                    <a:pt x="1520229" y="2274306"/>
                  </a:lnTo>
                  <a:lnTo>
                    <a:pt x="1479544" y="2288308"/>
                  </a:lnTo>
                  <a:lnTo>
                    <a:pt x="1444815" y="2294673"/>
                  </a:lnTo>
                  <a:lnTo>
                    <a:pt x="1411323" y="2290429"/>
                  </a:lnTo>
                  <a:lnTo>
                    <a:pt x="1373366" y="2281093"/>
                  </a:lnTo>
                  <a:lnTo>
                    <a:pt x="1335411" y="2271757"/>
                  </a:lnTo>
                  <a:lnTo>
                    <a:pt x="1301923" y="2267513"/>
                  </a:lnTo>
                  <a:lnTo>
                    <a:pt x="1267191" y="2273878"/>
                  </a:lnTo>
                  <a:lnTo>
                    <a:pt x="1226505" y="2287880"/>
                  </a:lnTo>
                  <a:lnTo>
                    <a:pt x="1185820" y="2301882"/>
                  </a:lnTo>
                  <a:lnTo>
                    <a:pt x="1151088" y="2308246"/>
                  </a:lnTo>
                  <a:lnTo>
                    <a:pt x="1116355" y="2301882"/>
                  </a:lnTo>
                  <a:lnTo>
                    <a:pt x="1075671" y="2287880"/>
                  </a:lnTo>
                  <a:lnTo>
                    <a:pt x="1034987" y="2273878"/>
                  </a:lnTo>
                  <a:lnTo>
                    <a:pt x="1000259" y="2267513"/>
                  </a:lnTo>
                  <a:lnTo>
                    <a:pt x="964287" y="2273878"/>
                  </a:lnTo>
                  <a:lnTo>
                    <a:pt x="920874" y="2287880"/>
                  </a:lnTo>
                  <a:lnTo>
                    <a:pt x="877460" y="2301882"/>
                  </a:lnTo>
                  <a:lnTo>
                    <a:pt x="841488" y="2308246"/>
                  </a:lnTo>
                  <a:lnTo>
                    <a:pt x="809236" y="2301882"/>
                  </a:lnTo>
                  <a:lnTo>
                    <a:pt x="774007" y="2287880"/>
                  </a:lnTo>
                  <a:lnTo>
                    <a:pt x="738780" y="2273878"/>
                  </a:lnTo>
                  <a:lnTo>
                    <a:pt x="706532" y="2267513"/>
                  </a:lnTo>
                  <a:lnTo>
                    <a:pt x="670560" y="2273878"/>
                  </a:lnTo>
                  <a:lnTo>
                    <a:pt x="627146" y="2287880"/>
                  </a:lnTo>
                  <a:lnTo>
                    <a:pt x="583732" y="2301882"/>
                  </a:lnTo>
                  <a:lnTo>
                    <a:pt x="547760" y="2308246"/>
                  </a:lnTo>
                  <a:lnTo>
                    <a:pt x="514269" y="2301882"/>
                  </a:lnTo>
                  <a:lnTo>
                    <a:pt x="476314" y="2287880"/>
                  </a:lnTo>
                  <a:lnTo>
                    <a:pt x="438359" y="2273878"/>
                  </a:lnTo>
                  <a:lnTo>
                    <a:pt x="404868" y="2267513"/>
                  </a:lnTo>
                  <a:lnTo>
                    <a:pt x="371376" y="2273878"/>
                  </a:lnTo>
                  <a:lnTo>
                    <a:pt x="333419" y="2287880"/>
                  </a:lnTo>
                  <a:lnTo>
                    <a:pt x="295464" y="2301882"/>
                  </a:lnTo>
                  <a:lnTo>
                    <a:pt x="261976" y="2308246"/>
                  </a:lnTo>
                  <a:lnTo>
                    <a:pt x="228397" y="2302516"/>
                  </a:lnTo>
                  <a:lnTo>
                    <a:pt x="184400" y="2289970"/>
                  </a:lnTo>
                  <a:lnTo>
                    <a:pt x="136501" y="2277571"/>
                  </a:lnTo>
                  <a:lnTo>
                    <a:pt x="91217" y="2272286"/>
                  </a:lnTo>
                  <a:lnTo>
                    <a:pt x="55064" y="2281080"/>
                  </a:lnTo>
                  <a:lnTo>
                    <a:pt x="30910" y="2257655"/>
                  </a:lnTo>
                  <a:lnTo>
                    <a:pt x="13709" y="2231976"/>
                  </a:lnTo>
                  <a:lnTo>
                    <a:pt x="3420" y="2205394"/>
                  </a:lnTo>
                  <a:lnTo>
                    <a:pt x="0" y="2179259"/>
                  </a:lnTo>
                  <a:lnTo>
                    <a:pt x="7443" y="2148496"/>
                  </a:lnTo>
                  <a:lnTo>
                    <a:pt x="23819" y="2111369"/>
                  </a:lnTo>
                  <a:lnTo>
                    <a:pt x="40194" y="2074242"/>
                  </a:lnTo>
                  <a:lnTo>
                    <a:pt x="47638" y="2043479"/>
                  </a:lnTo>
                  <a:lnTo>
                    <a:pt x="40194" y="2014838"/>
                  </a:lnTo>
                  <a:lnTo>
                    <a:pt x="23819" y="1982379"/>
                  </a:lnTo>
                  <a:lnTo>
                    <a:pt x="7443" y="1949920"/>
                  </a:lnTo>
                  <a:lnTo>
                    <a:pt x="0" y="1921279"/>
                  </a:lnTo>
                  <a:lnTo>
                    <a:pt x="7443" y="1890515"/>
                  </a:lnTo>
                  <a:lnTo>
                    <a:pt x="23819" y="1853388"/>
                  </a:lnTo>
                  <a:lnTo>
                    <a:pt x="40194" y="1816261"/>
                  </a:lnTo>
                  <a:lnTo>
                    <a:pt x="47638" y="1785498"/>
                  </a:lnTo>
                  <a:lnTo>
                    <a:pt x="42675" y="1756857"/>
                  </a:lnTo>
                  <a:lnTo>
                    <a:pt x="31758" y="1724398"/>
                  </a:lnTo>
                  <a:lnTo>
                    <a:pt x="20841" y="1691939"/>
                  </a:lnTo>
                  <a:lnTo>
                    <a:pt x="15879" y="1663298"/>
                  </a:lnTo>
                  <a:lnTo>
                    <a:pt x="20841" y="1633595"/>
                  </a:lnTo>
                  <a:lnTo>
                    <a:pt x="31758" y="1598801"/>
                  </a:lnTo>
                  <a:lnTo>
                    <a:pt x="42675" y="1564007"/>
                  </a:lnTo>
                  <a:lnTo>
                    <a:pt x="47638" y="1534304"/>
                  </a:lnTo>
                  <a:lnTo>
                    <a:pt x="42675" y="1506726"/>
                  </a:lnTo>
                  <a:lnTo>
                    <a:pt x="31758" y="1476601"/>
                  </a:lnTo>
                  <a:lnTo>
                    <a:pt x="20841" y="1446475"/>
                  </a:lnTo>
                  <a:lnTo>
                    <a:pt x="15879" y="1418897"/>
                  </a:lnTo>
                  <a:lnTo>
                    <a:pt x="23321" y="1386012"/>
                  </a:lnTo>
                  <a:lnTo>
                    <a:pt x="39694" y="1344217"/>
                  </a:lnTo>
                  <a:lnTo>
                    <a:pt x="56067" y="1302422"/>
                  </a:lnTo>
                  <a:lnTo>
                    <a:pt x="63510" y="1269537"/>
                  </a:lnTo>
                  <a:lnTo>
                    <a:pt x="56067" y="1240895"/>
                  </a:lnTo>
                  <a:lnTo>
                    <a:pt x="39694" y="1208436"/>
                  </a:lnTo>
                  <a:lnTo>
                    <a:pt x="23321" y="1175978"/>
                  </a:lnTo>
                  <a:lnTo>
                    <a:pt x="15879" y="1147336"/>
                  </a:lnTo>
                  <a:lnTo>
                    <a:pt x="23321" y="1116573"/>
                  </a:lnTo>
                  <a:lnTo>
                    <a:pt x="39694" y="1079446"/>
                  </a:lnTo>
                  <a:lnTo>
                    <a:pt x="56067" y="1042319"/>
                  </a:lnTo>
                  <a:lnTo>
                    <a:pt x="63510" y="1011556"/>
                  </a:lnTo>
                  <a:lnTo>
                    <a:pt x="56067" y="983975"/>
                  </a:lnTo>
                  <a:lnTo>
                    <a:pt x="39694" y="953849"/>
                  </a:lnTo>
                  <a:lnTo>
                    <a:pt x="23321" y="923723"/>
                  </a:lnTo>
                  <a:lnTo>
                    <a:pt x="15879" y="896142"/>
                  </a:lnTo>
                  <a:lnTo>
                    <a:pt x="23321" y="867504"/>
                  </a:lnTo>
                  <a:lnTo>
                    <a:pt x="39694" y="835044"/>
                  </a:lnTo>
                  <a:lnTo>
                    <a:pt x="56067" y="802584"/>
                  </a:lnTo>
                  <a:lnTo>
                    <a:pt x="63510" y="773942"/>
                  </a:lnTo>
                  <a:lnTo>
                    <a:pt x="58548" y="744239"/>
                  </a:lnTo>
                  <a:lnTo>
                    <a:pt x="47634" y="709446"/>
                  </a:lnTo>
                  <a:lnTo>
                    <a:pt x="36719" y="674654"/>
                  </a:lnTo>
                  <a:lnTo>
                    <a:pt x="31758" y="644955"/>
                  </a:lnTo>
                  <a:lnTo>
                    <a:pt x="39201" y="614191"/>
                  </a:lnTo>
                  <a:lnTo>
                    <a:pt x="55574" y="577062"/>
                  </a:lnTo>
                  <a:lnTo>
                    <a:pt x="71947" y="539935"/>
                  </a:lnTo>
                  <a:lnTo>
                    <a:pt x="79389" y="509174"/>
                  </a:lnTo>
                  <a:lnTo>
                    <a:pt x="71947" y="480532"/>
                  </a:lnTo>
                  <a:lnTo>
                    <a:pt x="55574" y="448071"/>
                  </a:lnTo>
                  <a:lnTo>
                    <a:pt x="39201" y="415610"/>
                  </a:lnTo>
                  <a:lnTo>
                    <a:pt x="31758" y="386967"/>
                  </a:lnTo>
                  <a:lnTo>
                    <a:pt x="39201" y="356208"/>
                  </a:lnTo>
                  <a:lnTo>
                    <a:pt x="55574" y="319083"/>
                  </a:lnTo>
                  <a:lnTo>
                    <a:pt x="71947" y="281957"/>
                  </a:lnTo>
                  <a:lnTo>
                    <a:pt x="79389" y="251193"/>
                  </a:lnTo>
                  <a:lnTo>
                    <a:pt x="71947" y="222551"/>
                  </a:lnTo>
                  <a:lnTo>
                    <a:pt x="55574" y="190090"/>
                  </a:lnTo>
                  <a:lnTo>
                    <a:pt x="39201" y="157629"/>
                  </a:lnTo>
                  <a:lnTo>
                    <a:pt x="31758" y="128987"/>
                  </a:lnTo>
                  <a:lnTo>
                    <a:pt x="39582" y="100903"/>
                  </a:lnTo>
                  <a:lnTo>
                    <a:pt x="58323" y="68846"/>
                  </a:lnTo>
                  <a:lnTo>
                    <a:pt x="80883" y="34741"/>
                  </a:lnTo>
                  <a:lnTo>
                    <a:pt x="100167" y="513"/>
                  </a:lnTo>
                  <a:close/>
                </a:path>
              </a:pathLst>
            </a:custGeom>
            <a:ln w="13900">
              <a:solidFill>
                <a:srgbClr val="BCBD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73248" y="6549444"/>
              <a:ext cx="5636895" cy="2209800"/>
            </a:xfrm>
            <a:custGeom>
              <a:avLst/>
              <a:gdLst/>
              <a:ahLst/>
              <a:cxnLst/>
              <a:rect l="l" t="t" r="r" b="b"/>
              <a:pathLst>
                <a:path w="5636895" h="2209800">
                  <a:moveTo>
                    <a:pt x="434879" y="25399"/>
                  </a:moveTo>
                  <a:lnTo>
                    <a:pt x="202676" y="25399"/>
                  </a:lnTo>
                  <a:lnTo>
                    <a:pt x="289505" y="0"/>
                  </a:lnTo>
                  <a:lnTo>
                    <a:pt x="358966" y="0"/>
                  </a:lnTo>
                  <a:lnTo>
                    <a:pt x="434879" y="25399"/>
                  </a:lnTo>
                  <a:close/>
                </a:path>
                <a:path w="5636895" h="2209800">
                  <a:moveTo>
                    <a:pt x="728603" y="25399"/>
                  </a:moveTo>
                  <a:lnTo>
                    <a:pt x="503099" y="25399"/>
                  </a:lnTo>
                  <a:lnTo>
                    <a:pt x="584467" y="0"/>
                  </a:lnTo>
                  <a:lnTo>
                    <a:pt x="652691" y="0"/>
                  </a:lnTo>
                  <a:lnTo>
                    <a:pt x="728603" y="25399"/>
                  </a:lnTo>
                  <a:close/>
                </a:path>
                <a:path w="5636895" h="2209800">
                  <a:moveTo>
                    <a:pt x="1034485" y="25399"/>
                  </a:moveTo>
                  <a:lnTo>
                    <a:pt x="795583" y="25399"/>
                  </a:lnTo>
                  <a:lnTo>
                    <a:pt x="871495" y="0"/>
                  </a:lnTo>
                  <a:lnTo>
                    <a:pt x="942196" y="0"/>
                  </a:lnTo>
                  <a:lnTo>
                    <a:pt x="1034485" y="25399"/>
                  </a:lnTo>
                  <a:close/>
                </a:path>
                <a:path w="5636895" h="2209800">
                  <a:moveTo>
                    <a:pt x="1323991" y="25399"/>
                  </a:moveTo>
                  <a:lnTo>
                    <a:pt x="1105186" y="25399"/>
                  </a:lnTo>
                  <a:lnTo>
                    <a:pt x="1181098" y="0"/>
                  </a:lnTo>
                  <a:lnTo>
                    <a:pt x="1248081" y="0"/>
                  </a:lnTo>
                  <a:lnTo>
                    <a:pt x="1323991" y="25399"/>
                  </a:lnTo>
                  <a:close/>
                </a:path>
                <a:path w="5636895" h="2209800">
                  <a:moveTo>
                    <a:pt x="1624414" y="25399"/>
                  </a:moveTo>
                  <a:lnTo>
                    <a:pt x="1392214" y="25399"/>
                  </a:lnTo>
                  <a:lnTo>
                    <a:pt x="1473586" y="0"/>
                  </a:lnTo>
                  <a:lnTo>
                    <a:pt x="1543046" y="0"/>
                  </a:lnTo>
                  <a:lnTo>
                    <a:pt x="1624414" y="25399"/>
                  </a:lnTo>
                  <a:close/>
                </a:path>
                <a:path w="5636895" h="2209800">
                  <a:moveTo>
                    <a:pt x="1926077" y="25399"/>
                  </a:moveTo>
                  <a:lnTo>
                    <a:pt x="1693878" y="25399"/>
                  </a:lnTo>
                  <a:lnTo>
                    <a:pt x="1775246" y="0"/>
                  </a:lnTo>
                  <a:lnTo>
                    <a:pt x="1844706" y="0"/>
                  </a:lnTo>
                  <a:lnTo>
                    <a:pt x="1926077" y="25399"/>
                  </a:lnTo>
                  <a:close/>
                </a:path>
                <a:path w="5636895" h="2209800">
                  <a:moveTo>
                    <a:pt x="2227741" y="25399"/>
                  </a:moveTo>
                  <a:lnTo>
                    <a:pt x="1995542" y="25399"/>
                  </a:lnTo>
                  <a:lnTo>
                    <a:pt x="2076910" y="0"/>
                  </a:lnTo>
                  <a:lnTo>
                    <a:pt x="2146370" y="0"/>
                  </a:lnTo>
                  <a:lnTo>
                    <a:pt x="2227741" y="25399"/>
                  </a:lnTo>
                  <a:close/>
                </a:path>
                <a:path w="5636895" h="2209800">
                  <a:moveTo>
                    <a:pt x="2522709" y="25399"/>
                  </a:moveTo>
                  <a:lnTo>
                    <a:pt x="2297205" y="25399"/>
                  </a:lnTo>
                  <a:lnTo>
                    <a:pt x="2378573" y="0"/>
                  </a:lnTo>
                  <a:lnTo>
                    <a:pt x="2446794" y="0"/>
                  </a:lnTo>
                  <a:lnTo>
                    <a:pt x="2522709" y="25399"/>
                  </a:lnTo>
                  <a:close/>
                </a:path>
                <a:path w="5636895" h="2209800">
                  <a:moveTo>
                    <a:pt x="2823132" y="25399"/>
                  </a:moveTo>
                  <a:lnTo>
                    <a:pt x="2590929" y="25399"/>
                  </a:lnTo>
                  <a:lnTo>
                    <a:pt x="2672297" y="0"/>
                  </a:lnTo>
                  <a:lnTo>
                    <a:pt x="2741761" y="0"/>
                  </a:lnTo>
                  <a:lnTo>
                    <a:pt x="2823132" y="25399"/>
                  </a:lnTo>
                  <a:close/>
                </a:path>
                <a:path w="5636895" h="2209800">
                  <a:moveTo>
                    <a:pt x="3124793" y="25399"/>
                  </a:moveTo>
                  <a:lnTo>
                    <a:pt x="2892593" y="25399"/>
                  </a:lnTo>
                  <a:lnTo>
                    <a:pt x="2973961" y="0"/>
                  </a:lnTo>
                  <a:lnTo>
                    <a:pt x="3043425" y="0"/>
                  </a:lnTo>
                  <a:lnTo>
                    <a:pt x="3124793" y="25399"/>
                  </a:lnTo>
                  <a:close/>
                </a:path>
                <a:path w="5636895" h="2209800">
                  <a:moveTo>
                    <a:pt x="3418520" y="25399"/>
                  </a:moveTo>
                  <a:lnTo>
                    <a:pt x="3193013" y="25399"/>
                  </a:lnTo>
                  <a:lnTo>
                    <a:pt x="3268928" y="0"/>
                  </a:lnTo>
                  <a:lnTo>
                    <a:pt x="3337149" y="0"/>
                  </a:lnTo>
                  <a:lnTo>
                    <a:pt x="3418520" y="25399"/>
                  </a:lnTo>
                  <a:close/>
                </a:path>
                <a:path w="5636895" h="2209800">
                  <a:moveTo>
                    <a:pt x="3726880" y="25399"/>
                  </a:moveTo>
                  <a:lnTo>
                    <a:pt x="3487981" y="25399"/>
                  </a:lnTo>
                  <a:lnTo>
                    <a:pt x="3569352" y="0"/>
                  </a:lnTo>
                  <a:lnTo>
                    <a:pt x="3640056" y="0"/>
                  </a:lnTo>
                  <a:lnTo>
                    <a:pt x="3726880" y="25399"/>
                  </a:lnTo>
                  <a:close/>
                </a:path>
                <a:path w="5636895" h="2209800">
                  <a:moveTo>
                    <a:pt x="4020604" y="25399"/>
                  </a:moveTo>
                  <a:lnTo>
                    <a:pt x="3795100" y="25399"/>
                  </a:lnTo>
                  <a:lnTo>
                    <a:pt x="3865556" y="0"/>
                  </a:lnTo>
                  <a:lnTo>
                    <a:pt x="3933777" y="0"/>
                  </a:lnTo>
                  <a:lnTo>
                    <a:pt x="4020604" y="25399"/>
                  </a:lnTo>
                  <a:close/>
                </a:path>
                <a:path w="5636895" h="2209800">
                  <a:moveTo>
                    <a:pt x="4315572" y="25399"/>
                  </a:moveTo>
                  <a:lnTo>
                    <a:pt x="4090068" y="25399"/>
                  </a:lnTo>
                  <a:lnTo>
                    <a:pt x="4165983" y="0"/>
                  </a:lnTo>
                  <a:lnTo>
                    <a:pt x="4234203" y="0"/>
                  </a:lnTo>
                  <a:lnTo>
                    <a:pt x="4315572" y="25399"/>
                  </a:lnTo>
                  <a:close/>
                </a:path>
                <a:path w="5636895" h="2209800">
                  <a:moveTo>
                    <a:pt x="4925595" y="25399"/>
                  </a:moveTo>
                  <a:lnTo>
                    <a:pt x="4385036" y="25399"/>
                  </a:lnTo>
                  <a:lnTo>
                    <a:pt x="4466404" y="0"/>
                  </a:lnTo>
                  <a:lnTo>
                    <a:pt x="4537105" y="0"/>
                  </a:lnTo>
                  <a:lnTo>
                    <a:pt x="4623934" y="12699"/>
                  </a:lnTo>
                  <a:lnTo>
                    <a:pt x="4882181" y="12699"/>
                  </a:lnTo>
                  <a:lnTo>
                    <a:pt x="4925595" y="25399"/>
                  </a:lnTo>
                  <a:close/>
                </a:path>
                <a:path w="5636895" h="2209800">
                  <a:moveTo>
                    <a:pt x="4882181" y="12699"/>
                  </a:moveTo>
                  <a:lnTo>
                    <a:pt x="4693395" y="12699"/>
                  </a:lnTo>
                  <a:lnTo>
                    <a:pt x="4769307" y="0"/>
                  </a:lnTo>
                  <a:lnTo>
                    <a:pt x="4838768" y="0"/>
                  </a:lnTo>
                  <a:lnTo>
                    <a:pt x="4882181" y="12699"/>
                  </a:lnTo>
                  <a:close/>
                </a:path>
                <a:path w="5636895" h="2209800">
                  <a:moveTo>
                    <a:pt x="5228502" y="25399"/>
                  </a:moveTo>
                  <a:lnTo>
                    <a:pt x="4996299" y="25399"/>
                  </a:lnTo>
                  <a:lnTo>
                    <a:pt x="5077670" y="0"/>
                  </a:lnTo>
                  <a:lnTo>
                    <a:pt x="5147131" y="0"/>
                  </a:lnTo>
                  <a:lnTo>
                    <a:pt x="5228502" y="25399"/>
                  </a:lnTo>
                  <a:close/>
                </a:path>
                <a:path w="5636895" h="2209800">
                  <a:moveTo>
                    <a:pt x="5636340" y="88899"/>
                  </a:moveTo>
                  <a:lnTo>
                    <a:pt x="5635004" y="88899"/>
                  </a:lnTo>
                  <a:lnTo>
                    <a:pt x="5620916" y="50799"/>
                  </a:lnTo>
                  <a:lnTo>
                    <a:pt x="5608074" y="25399"/>
                  </a:lnTo>
                  <a:lnTo>
                    <a:pt x="5603844" y="25399"/>
                  </a:lnTo>
                  <a:lnTo>
                    <a:pt x="5598738" y="12699"/>
                  </a:lnTo>
                  <a:lnTo>
                    <a:pt x="5612800" y="25399"/>
                  </a:lnTo>
                  <a:lnTo>
                    <a:pt x="5624816" y="38099"/>
                  </a:lnTo>
                  <a:lnTo>
                    <a:pt x="5633194" y="63499"/>
                  </a:lnTo>
                  <a:lnTo>
                    <a:pt x="5636340" y="88899"/>
                  </a:lnTo>
                  <a:close/>
                </a:path>
                <a:path w="5636895" h="2209800">
                  <a:moveTo>
                    <a:pt x="30785" y="2174080"/>
                  </a:moveTo>
                  <a:lnTo>
                    <a:pt x="20769" y="2171699"/>
                  </a:lnTo>
                  <a:lnTo>
                    <a:pt x="9740" y="2171699"/>
                  </a:lnTo>
                  <a:lnTo>
                    <a:pt x="3465" y="2158999"/>
                  </a:lnTo>
                  <a:lnTo>
                    <a:pt x="650" y="2146299"/>
                  </a:lnTo>
                  <a:lnTo>
                    <a:pt x="0" y="2133599"/>
                  </a:lnTo>
                  <a:lnTo>
                    <a:pt x="7442" y="2095499"/>
                  </a:lnTo>
                  <a:lnTo>
                    <a:pt x="3035" y="2120899"/>
                  </a:lnTo>
                  <a:lnTo>
                    <a:pt x="15460" y="2146299"/>
                  </a:lnTo>
                  <a:lnTo>
                    <a:pt x="30525" y="2171699"/>
                  </a:lnTo>
                  <a:lnTo>
                    <a:pt x="30785" y="2174080"/>
                  </a:lnTo>
                  <a:close/>
                </a:path>
                <a:path w="5636895" h="2209800">
                  <a:moveTo>
                    <a:pt x="3210132" y="2197099"/>
                  </a:moveTo>
                  <a:lnTo>
                    <a:pt x="3140671" y="2197099"/>
                  </a:lnTo>
                  <a:lnTo>
                    <a:pt x="3059301" y="2171699"/>
                  </a:lnTo>
                  <a:lnTo>
                    <a:pt x="3024572" y="2158999"/>
                  </a:lnTo>
                  <a:lnTo>
                    <a:pt x="4524947" y="2158999"/>
                  </a:lnTo>
                  <a:lnTo>
                    <a:pt x="4490219" y="2171699"/>
                  </a:lnTo>
                  <a:lnTo>
                    <a:pt x="3326236" y="2171699"/>
                  </a:lnTo>
                  <a:lnTo>
                    <a:pt x="3291504" y="2184399"/>
                  </a:lnTo>
                  <a:lnTo>
                    <a:pt x="3210132" y="2197099"/>
                  </a:lnTo>
                  <a:close/>
                </a:path>
                <a:path w="5636895" h="2209800">
                  <a:moveTo>
                    <a:pt x="4703816" y="2197099"/>
                  </a:moveTo>
                  <a:lnTo>
                    <a:pt x="4634354" y="2197099"/>
                  </a:lnTo>
                  <a:lnTo>
                    <a:pt x="4558439" y="2171699"/>
                  </a:lnTo>
                  <a:lnTo>
                    <a:pt x="4524947" y="2158999"/>
                  </a:lnTo>
                  <a:lnTo>
                    <a:pt x="4826611" y="2158999"/>
                  </a:lnTo>
                  <a:lnTo>
                    <a:pt x="4790642" y="2171699"/>
                  </a:lnTo>
                  <a:lnTo>
                    <a:pt x="4703816" y="2197099"/>
                  </a:lnTo>
                  <a:close/>
                </a:path>
                <a:path w="5636895" h="2209800">
                  <a:moveTo>
                    <a:pt x="5010937" y="2197099"/>
                  </a:moveTo>
                  <a:lnTo>
                    <a:pt x="4942714" y="2197099"/>
                  </a:lnTo>
                  <a:lnTo>
                    <a:pt x="4861343" y="2171699"/>
                  </a:lnTo>
                  <a:lnTo>
                    <a:pt x="4826611" y="2158999"/>
                  </a:lnTo>
                  <a:lnTo>
                    <a:pt x="5120338" y="2158999"/>
                  </a:lnTo>
                  <a:lnTo>
                    <a:pt x="5086847" y="2171699"/>
                  </a:lnTo>
                  <a:lnTo>
                    <a:pt x="5010937" y="2197099"/>
                  </a:lnTo>
                  <a:close/>
                </a:path>
                <a:path w="5636895" h="2209800">
                  <a:moveTo>
                    <a:pt x="5312601" y="2197099"/>
                  </a:moveTo>
                  <a:lnTo>
                    <a:pt x="5243138" y="2197099"/>
                  </a:lnTo>
                  <a:lnTo>
                    <a:pt x="5156311" y="2171699"/>
                  </a:lnTo>
                  <a:lnTo>
                    <a:pt x="5120338" y="2158999"/>
                  </a:lnTo>
                  <a:lnTo>
                    <a:pt x="5422002" y="2158999"/>
                  </a:lnTo>
                  <a:lnTo>
                    <a:pt x="5388511" y="2171699"/>
                  </a:lnTo>
                  <a:lnTo>
                    <a:pt x="5312601" y="2197099"/>
                  </a:lnTo>
                  <a:close/>
                </a:path>
                <a:path w="5636895" h="2209800">
                  <a:moveTo>
                    <a:pt x="5585657" y="2197099"/>
                  </a:moveTo>
                  <a:lnTo>
                    <a:pt x="5536001" y="2184399"/>
                  </a:lnTo>
                  <a:lnTo>
                    <a:pt x="5492345" y="2171699"/>
                  </a:lnTo>
                  <a:lnTo>
                    <a:pt x="5454430" y="2171699"/>
                  </a:lnTo>
                  <a:lnTo>
                    <a:pt x="5422002" y="2158999"/>
                  </a:lnTo>
                  <a:lnTo>
                    <a:pt x="5596268" y="2158999"/>
                  </a:lnTo>
                  <a:lnTo>
                    <a:pt x="5589903" y="2184399"/>
                  </a:lnTo>
                  <a:lnTo>
                    <a:pt x="5585657" y="2197099"/>
                  </a:lnTo>
                  <a:close/>
                </a:path>
                <a:path w="5636895" h="2209800">
                  <a:moveTo>
                    <a:pt x="536094" y="2209799"/>
                  </a:moveTo>
                  <a:lnTo>
                    <a:pt x="466631" y="2209799"/>
                  </a:lnTo>
                  <a:lnTo>
                    <a:pt x="390721" y="2184399"/>
                  </a:lnTo>
                  <a:lnTo>
                    <a:pt x="357230" y="2171699"/>
                  </a:lnTo>
                  <a:lnTo>
                    <a:pt x="658894" y="2171699"/>
                  </a:lnTo>
                  <a:lnTo>
                    <a:pt x="622921" y="2184399"/>
                  </a:lnTo>
                  <a:lnTo>
                    <a:pt x="536094" y="2209799"/>
                  </a:lnTo>
                  <a:close/>
                </a:path>
                <a:path w="5636895" h="2209800">
                  <a:moveTo>
                    <a:pt x="829822" y="2209799"/>
                  </a:moveTo>
                  <a:lnTo>
                    <a:pt x="761598" y="2209799"/>
                  </a:lnTo>
                  <a:lnTo>
                    <a:pt x="691141" y="2184399"/>
                  </a:lnTo>
                  <a:lnTo>
                    <a:pt x="658894" y="2171699"/>
                  </a:lnTo>
                  <a:lnTo>
                    <a:pt x="952621" y="2171699"/>
                  </a:lnTo>
                  <a:lnTo>
                    <a:pt x="916649" y="2184399"/>
                  </a:lnTo>
                  <a:lnTo>
                    <a:pt x="829822" y="2209799"/>
                  </a:lnTo>
                  <a:close/>
                </a:path>
                <a:path w="5636895" h="2209800">
                  <a:moveTo>
                    <a:pt x="1131482" y="2209799"/>
                  </a:moveTo>
                  <a:lnTo>
                    <a:pt x="1062021" y="2209799"/>
                  </a:lnTo>
                  <a:lnTo>
                    <a:pt x="986109" y="2184399"/>
                  </a:lnTo>
                  <a:lnTo>
                    <a:pt x="952621" y="2171699"/>
                  </a:lnTo>
                  <a:lnTo>
                    <a:pt x="1254285" y="2171699"/>
                  </a:lnTo>
                  <a:lnTo>
                    <a:pt x="1218312" y="2184399"/>
                  </a:lnTo>
                  <a:lnTo>
                    <a:pt x="1131482" y="2209799"/>
                  </a:lnTo>
                  <a:close/>
                </a:path>
                <a:path w="5636895" h="2209800">
                  <a:moveTo>
                    <a:pt x="1438605" y="2209799"/>
                  </a:moveTo>
                  <a:lnTo>
                    <a:pt x="1370381" y="2209799"/>
                  </a:lnTo>
                  <a:lnTo>
                    <a:pt x="1289013" y="2184399"/>
                  </a:lnTo>
                  <a:lnTo>
                    <a:pt x="1254285" y="2171699"/>
                  </a:lnTo>
                  <a:lnTo>
                    <a:pt x="1548005" y="2171699"/>
                  </a:lnTo>
                  <a:lnTo>
                    <a:pt x="1514517" y="2184399"/>
                  </a:lnTo>
                  <a:lnTo>
                    <a:pt x="1438605" y="2209799"/>
                  </a:lnTo>
                  <a:close/>
                </a:path>
                <a:path w="5636895" h="2209800">
                  <a:moveTo>
                    <a:pt x="1726869" y="2197099"/>
                  </a:moveTo>
                  <a:lnTo>
                    <a:pt x="1657409" y="2197099"/>
                  </a:lnTo>
                  <a:lnTo>
                    <a:pt x="1581497" y="2184399"/>
                  </a:lnTo>
                  <a:lnTo>
                    <a:pt x="1548005" y="2171699"/>
                  </a:lnTo>
                  <a:lnTo>
                    <a:pt x="1849669" y="2171699"/>
                  </a:lnTo>
                  <a:lnTo>
                    <a:pt x="1813697" y="2184399"/>
                  </a:lnTo>
                  <a:lnTo>
                    <a:pt x="1726869" y="2197099"/>
                  </a:lnTo>
                  <a:close/>
                </a:path>
                <a:path w="5636895" h="2209800">
                  <a:moveTo>
                    <a:pt x="2033992" y="2197099"/>
                  </a:moveTo>
                  <a:lnTo>
                    <a:pt x="1965772" y="2197099"/>
                  </a:lnTo>
                  <a:lnTo>
                    <a:pt x="1884401" y="2184399"/>
                  </a:lnTo>
                  <a:lnTo>
                    <a:pt x="1849669" y="2171699"/>
                  </a:lnTo>
                  <a:lnTo>
                    <a:pt x="2143396" y="2171699"/>
                  </a:lnTo>
                  <a:lnTo>
                    <a:pt x="2109904" y="2184399"/>
                  </a:lnTo>
                  <a:lnTo>
                    <a:pt x="2033992" y="2197099"/>
                  </a:lnTo>
                  <a:close/>
                </a:path>
                <a:path w="5636895" h="2209800">
                  <a:moveTo>
                    <a:pt x="2334416" y="2197099"/>
                  </a:moveTo>
                  <a:lnTo>
                    <a:pt x="2266196" y="2197099"/>
                  </a:lnTo>
                  <a:lnTo>
                    <a:pt x="2179369" y="2184399"/>
                  </a:lnTo>
                  <a:lnTo>
                    <a:pt x="2143396" y="2171699"/>
                  </a:lnTo>
                  <a:lnTo>
                    <a:pt x="2437117" y="2171699"/>
                  </a:lnTo>
                  <a:lnTo>
                    <a:pt x="2404869" y="2184399"/>
                  </a:lnTo>
                  <a:lnTo>
                    <a:pt x="2334416" y="2197099"/>
                  </a:lnTo>
                  <a:close/>
                </a:path>
                <a:path w="5636895" h="2209800">
                  <a:moveTo>
                    <a:pt x="2629380" y="2209799"/>
                  </a:moveTo>
                  <a:lnTo>
                    <a:pt x="2559919" y="2209799"/>
                  </a:lnTo>
                  <a:lnTo>
                    <a:pt x="2473090" y="2184399"/>
                  </a:lnTo>
                  <a:lnTo>
                    <a:pt x="2437117" y="2171699"/>
                  </a:lnTo>
                  <a:lnTo>
                    <a:pt x="2738780" y="2171699"/>
                  </a:lnTo>
                  <a:lnTo>
                    <a:pt x="2705292" y="2184399"/>
                  </a:lnTo>
                  <a:lnTo>
                    <a:pt x="2629380" y="2209799"/>
                  </a:lnTo>
                  <a:close/>
                </a:path>
                <a:path w="5636895" h="2209800">
                  <a:moveTo>
                    <a:pt x="3497161" y="2209799"/>
                  </a:moveTo>
                  <a:lnTo>
                    <a:pt x="3428940" y="2209799"/>
                  </a:lnTo>
                  <a:lnTo>
                    <a:pt x="3358484" y="2184399"/>
                  </a:lnTo>
                  <a:lnTo>
                    <a:pt x="3326236" y="2171699"/>
                  </a:lnTo>
                  <a:lnTo>
                    <a:pt x="3619956" y="2171699"/>
                  </a:lnTo>
                  <a:lnTo>
                    <a:pt x="3583987" y="2184399"/>
                  </a:lnTo>
                  <a:lnTo>
                    <a:pt x="3497161" y="2209799"/>
                  </a:lnTo>
                  <a:close/>
                </a:path>
                <a:path w="5636895" h="2209800">
                  <a:moveTo>
                    <a:pt x="3812220" y="2209799"/>
                  </a:moveTo>
                  <a:lnTo>
                    <a:pt x="3742755" y="2209799"/>
                  </a:lnTo>
                  <a:lnTo>
                    <a:pt x="3655928" y="2184399"/>
                  </a:lnTo>
                  <a:lnTo>
                    <a:pt x="3619956" y="2171699"/>
                  </a:lnTo>
                  <a:lnTo>
                    <a:pt x="3921627" y="2171699"/>
                  </a:lnTo>
                  <a:lnTo>
                    <a:pt x="3888135" y="2184399"/>
                  </a:lnTo>
                  <a:lnTo>
                    <a:pt x="3812220" y="2209799"/>
                  </a:lnTo>
                  <a:close/>
                </a:path>
                <a:path w="5636895" h="2209800">
                  <a:moveTo>
                    <a:pt x="4107187" y="2209799"/>
                  </a:moveTo>
                  <a:lnTo>
                    <a:pt x="4037723" y="2209799"/>
                  </a:lnTo>
                  <a:lnTo>
                    <a:pt x="3956355" y="2184399"/>
                  </a:lnTo>
                  <a:lnTo>
                    <a:pt x="3921627" y="2171699"/>
                  </a:lnTo>
                  <a:lnTo>
                    <a:pt x="4223291" y="2171699"/>
                  </a:lnTo>
                  <a:lnTo>
                    <a:pt x="4188559" y="2184399"/>
                  </a:lnTo>
                  <a:lnTo>
                    <a:pt x="4107187" y="2209799"/>
                  </a:lnTo>
                  <a:close/>
                </a:path>
                <a:path w="5636895" h="2209800">
                  <a:moveTo>
                    <a:pt x="4408851" y="2209799"/>
                  </a:moveTo>
                  <a:lnTo>
                    <a:pt x="4339387" y="2209799"/>
                  </a:lnTo>
                  <a:lnTo>
                    <a:pt x="4258019" y="2184399"/>
                  </a:lnTo>
                  <a:lnTo>
                    <a:pt x="4223291" y="2171699"/>
                  </a:lnTo>
                  <a:lnTo>
                    <a:pt x="4490219" y="2171699"/>
                  </a:lnTo>
                  <a:lnTo>
                    <a:pt x="4408851" y="2209799"/>
                  </a:lnTo>
                  <a:close/>
                </a:path>
                <a:path w="5636895" h="2209800">
                  <a:moveTo>
                    <a:pt x="127624" y="2197099"/>
                  </a:moveTo>
                  <a:lnTo>
                    <a:pt x="31910" y="2184399"/>
                  </a:lnTo>
                  <a:lnTo>
                    <a:pt x="30785" y="2174080"/>
                  </a:lnTo>
                  <a:lnTo>
                    <a:pt x="127624" y="2197099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76368" y="6549444"/>
              <a:ext cx="5633720" cy="2209800"/>
            </a:xfrm>
            <a:custGeom>
              <a:avLst/>
              <a:gdLst/>
              <a:ahLst/>
              <a:cxnLst/>
              <a:rect l="l" t="t" r="r" b="b"/>
              <a:pathLst>
                <a:path w="5633720" h="2209800">
                  <a:moveTo>
                    <a:pt x="35716" y="100379"/>
                  </a:moveTo>
                  <a:lnTo>
                    <a:pt x="28631" y="76199"/>
                  </a:lnTo>
                  <a:lnTo>
                    <a:pt x="31562" y="50799"/>
                  </a:lnTo>
                  <a:lnTo>
                    <a:pt x="39546" y="38099"/>
                  </a:lnTo>
                  <a:lnTo>
                    <a:pt x="65813" y="0"/>
                  </a:lnTo>
                  <a:lnTo>
                    <a:pt x="91460" y="12699"/>
                  </a:lnTo>
                  <a:lnTo>
                    <a:pt x="79657" y="12699"/>
                  </a:lnTo>
                  <a:lnTo>
                    <a:pt x="74693" y="25399"/>
                  </a:lnTo>
                  <a:lnTo>
                    <a:pt x="54541" y="63499"/>
                  </a:lnTo>
                  <a:lnTo>
                    <a:pt x="35716" y="100379"/>
                  </a:lnTo>
                  <a:close/>
                </a:path>
                <a:path w="5633720" h="2209800">
                  <a:moveTo>
                    <a:pt x="431759" y="25399"/>
                  </a:moveTo>
                  <a:lnTo>
                    <a:pt x="199556" y="25399"/>
                  </a:lnTo>
                  <a:lnTo>
                    <a:pt x="286386" y="0"/>
                  </a:lnTo>
                  <a:lnTo>
                    <a:pt x="355847" y="0"/>
                  </a:lnTo>
                  <a:lnTo>
                    <a:pt x="431759" y="25399"/>
                  </a:lnTo>
                  <a:close/>
                </a:path>
                <a:path w="5633720" h="2209800">
                  <a:moveTo>
                    <a:pt x="725483" y="25399"/>
                  </a:moveTo>
                  <a:lnTo>
                    <a:pt x="499979" y="25399"/>
                  </a:lnTo>
                  <a:lnTo>
                    <a:pt x="581347" y="0"/>
                  </a:lnTo>
                  <a:lnTo>
                    <a:pt x="649571" y="0"/>
                  </a:lnTo>
                  <a:lnTo>
                    <a:pt x="725483" y="25399"/>
                  </a:lnTo>
                  <a:close/>
                </a:path>
                <a:path w="5633720" h="2209800">
                  <a:moveTo>
                    <a:pt x="1031365" y="25399"/>
                  </a:moveTo>
                  <a:lnTo>
                    <a:pt x="792463" y="25399"/>
                  </a:lnTo>
                  <a:lnTo>
                    <a:pt x="868376" y="0"/>
                  </a:lnTo>
                  <a:lnTo>
                    <a:pt x="939077" y="0"/>
                  </a:lnTo>
                  <a:lnTo>
                    <a:pt x="1031365" y="25399"/>
                  </a:lnTo>
                  <a:close/>
                </a:path>
                <a:path w="5633720" h="2209800">
                  <a:moveTo>
                    <a:pt x="1320872" y="25399"/>
                  </a:moveTo>
                  <a:lnTo>
                    <a:pt x="1102066" y="25399"/>
                  </a:lnTo>
                  <a:lnTo>
                    <a:pt x="1177978" y="0"/>
                  </a:lnTo>
                  <a:lnTo>
                    <a:pt x="1244962" y="0"/>
                  </a:lnTo>
                  <a:lnTo>
                    <a:pt x="1320872" y="25399"/>
                  </a:lnTo>
                  <a:close/>
                </a:path>
                <a:path w="5633720" h="2209800">
                  <a:moveTo>
                    <a:pt x="1621294" y="25399"/>
                  </a:moveTo>
                  <a:lnTo>
                    <a:pt x="1389095" y="25399"/>
                  </a:lnTo>
                  <a:lnTo>
                    <a:pt x="1470466" y="0"/>
                  </a:lnTo>
                  <a:lnTo>
                    <a:pt x="1539926" y="0"/>
                  </a:lnTo>
                  <a:lnTo>
                    <a:pt x="1621294" y="25399"/>
                  </a:lnTo>
                  <a:close/>
                </a:path>
                <a:path w="5633720" h="2209800">
                  <a:moveTo>
                    <a:pt x="1922958" y="25399"/>
                  </a:moveTo>
                  <a:lnTo>
                    <a:pt x="1690758" y="25399"/>
                  </a:lnTo>
                  <a:lnTo>
                    <a:pt x="1772127" y="0"/>
                  </a:lnTo>
                  <a:lnTo>
                    <a:pt x="1841587" y="0"/>
                  </a:lnTo>
                  <a:lnTo>
                    <a:pt x="1922958" y="25399"/>
                  </a:lnTo>
                  <a:close/>
                </a:path>
                <a:path w="5633720" h="2209800">
                  <a:moveTo>
                    <a:pt x="2224621" y="25399"/>
                  </a:moveTo>
                  <a:lnTo>
                    <a:pt x="1992422" y="25399"/>
                  </a:lnTo>
                  <a:lnTo>
                    <a:pt x="2073790" y="0"/>
                  </a:lnTo>
                  <a:lnTo>
                    <a:pt x="2143250" y="0"/>
                  </a:lnTo>
                  <a:lnTo>
                    <a:pt x="2224621" y="25399"/>
                  </a:lnTo>
                  <a:close/>
                </a:path>
                <a:path w="5633720" h="2209800">
                  <a:moveTo>
                    <a:pt x="2519589" y="25399"/>
                  </a:moveTo>
                  <a:lnTo>
                    <a:pt x="2294086" y="25399"/>
                  </a:lnTo>
                  <a:lnTo>
                    <a:pt x="2375454" y="0"/>
                  </a:lnTo>
                  <a:lnTo>
                    <a:pt x="2443674" y="0"/>
                  </a:lnTo>
                  <a:lnTo>
                    <a:pt x="2519589" y="25399"/>
                  </a:lnTo>
                  <a:close/>
                </a:path>
                <a:path w="5633720" h="2209800">
                  <a:moveTo>
                    <a:pt x="2820013" y="25399"/>
                  </a:moveTo>
                  <a:lnTo>
                    <a:pt x="2587809" y="25399"/>
                  </a:lnTo>
                  <a:lnTo>
                    <a:pt x="2669177" y="0"/>
                  </a:lnTo>
                  <a:lnTo>
                    <a:pt x="2738642" y="0"/>
                  </a:lnTo>
                  <a:lnTo>
                    <a:pt x="2820013" y="25399"/>
                  </a:lnTo>
                  <a:close/>
                </a:path>
                <a:path w="5633720" h="2209800">
                  <a:moveTo>
                    <a:pt x="3121673" y="25399"/>
                  </a:moveTo>
                  <a:lnTo>
                    <a:pt x="2889473" y="25399"/>
                  </a:lnTo>
                  <a:lnTo>
                    <a:pt x="2970841" y="0"/>
                  </a:lnTo>
                  <a:lnTo>
                    <a:pt x="3040305" y="0"/>
                  </a:lnTo>
                  <a:lnTo>
                    <a:pt x="3121673" y="25399"/>
                  </a:lnTo>
                  <a:close/>
                </a:path>
                <a:path w="5633720" h="2209800">
                  <a:moveTo>
                    <a:pt x="3415400" y="25399"/>
                  </a:moveTo>
                  <a:lnTo>
                    <a:pt x="3189893" y="25399"/>
                  </a:lnTo>
                  <a:lnTo>
                    <a:pt x="3265809" y="0"/>
                  </a:lnTo>
                  <a:lnTo>
                    <a:pt x="3334030" y="0"/>
                  </a:lnTo>
                  <a:lnTo>
                    <a:pt x="3415400" y="25399"/>
                  </a:lnTo>
                  <a:close/>
                </a:path>
                <a:path w="5633720" h="2209800">
                  <a:moveTo>
                    <a:pt x="3723761" y="25399"/>
                  </a:moveTo>
                  <a:lnTo>
                    <a:pt x="3484861" y="25399"/>
                  </a:lnTo>
                  <a:lnTo>
                    <a:pt x="3566232" y="0"/>
                  </a:lnTo>
                  <a:lnTo>
                    <a:pt x="3636937" y="0"/>
                  </a:lnTo>
                  <a:lnTo>
                    <a:pt x="3723761" y="25399"/>
                  </a:lnTo>
                  <a:close/>
                </a:path>
                <a:path w="5633720" h="2209800">
                  <a:moveTo>
                    <a:pt x="4017484" y="25399"/>
                  </a:moveTo>
                  <a:lnTo>
                    <a:pt x="3791981" y="25399"/>
                  </a:lnTo>
                  <a:lnTo>
                    <a:pt x="3862437" y="0"/>
                  </a:lnTo>
                  <a:lnTo>
                    <a:pt x="3930657" y="0"/>
                  </a:lnTo>
                  <a:lnTo>
                    <a:pt x="4017484" y="25399"/>
                  </a:lnTo>
                  <a:close/>
                </a:path>
                <a:path w="5633720" h="2209800">
                  <a:moveTo>
                    <a:pt x="4312452" y="25399"/>
                  </a:moveTo>
                  <a:lnTo>
                    <a:pt x="4086949" y="25399"/>
                  </a:lnTo>
                  <a:lnTo>
                    <a:pt x="4162864" y="0"/>
                  </a:lnTo>
                  <a:lnTo>
                    <a:pt x="4231084" y="0"/>
                  </a:lnTo>
                  <a:lnTo>
                    <a:pt x="4312452" y="25399"/>
                  </a:lnTo>
                  <a:close/>
                </a:path>
                <a:path w="5633720" h="2209800">
                  <a:moveTo>
                    <a:pt x="4922475" y="25399"/>
                  </a:moveTo>
                  <a:lnTo>
                    <a:pt x="4381916" y="25399"/>
                  </a:lnTo>
                  <a:lnTo>
                    <a:pt x="4463284" y="0"/>
                  </a:lnTo>
                  <a:lnTo>
                    <a:pt x="4533985" y="0"/>
                  </a:lnTo>
                  <a:lnTo>
                    <a:pt x="4620815" y="12699"/>
                  </a:lnTo>
                  <a:lnTo>
                    <a:pt x="4879062" y="12699"/>
                  </a:lnTo>
                  <a:lnTo>
                    <a:pt x="4922475" y="25399"/>
                  </a:lnTo>
                  <a:close/>
                </a:path>
                <a:path w="5633720" h="2209800">
                  <a:moveTo>
                    <a:pt x="4879062" y="12699"/>
                  </a:moveTo>
                  <a:lnTo>
                    <a:pt x="4690276" y="12699"/>
                  </a:lnTo>
                  <a:lnTo>
                    <a:pt x="4766188" y="0"/>
                  </a:lnTo>
                  <a:lnTo>
                    <a:pt x="4835648" y="0"/>
                  </a:lnTo>
                  <a:lnTo>
                    <a:pt x="4879062" y="12699"/>
                  </a:lnTo>
                  <a:close/>
                </a:path>
                <a:path w="5633720" h="2209800">
                  <a:moveTo>
                    <a:pt x="5225382" y="25399"/>
                  </a:moveTo>
                  <a:lnTo>
                    <a:pt x="4993180" y="25399"/>
                  </a:lnTo>
                  <a:lnTo>
                    <a:pt x="5074551" y="0"/>
                  </a:lnTo>
                  <a:lnTo>
                    <a:pt x="5144012" y="0"/>
                  </a:lnTo>
                  <a:lnTo>
                    <a:pt x="5225382" y="25399"/>
                  </a:lnTo>
                  <a:close/>
                </a:path>
                <a:path w="5633720" h="2209800">
                  <a:moveTo>
                    <a:pt x="5601293" y="25399"/>
                  </a:moveTo>
                  <a:lnTo>
                    <a:pt x="5555445" y="25399"/>
                  </a:lnTo>
                  <a:lnTo>
                    <a:pt x="5553707" y="12699"/>
                  </a:lnTo>
                  <a:lnTo>
                    <a:pt x="5595619" y="12699"/>
                  </a:lnTo>
                  <a:lnTo>
                    <a:pt x="5601293" y="25399"/>
                  </a:lnTo>
                  <a:close/>
                </a:path>
                <a:path w="5633720" h="2209800">
                  <a:moveTo>
                    <a:pt x="5614863" y="139699"/>
                  </a:moveTo>
                  <a:lnTo>
                    <a:pt x="5613781" y="139699"/>
                  </a:lnTo>
                  <a:lnTo>
                    <a:pt x="5595044" y="101599"/>
                  </a:lnTo>
                  <a:lnTo>
                    <a:pt x="5575597" y="63499"/>
                  </a:lnTo>
                  <a:lnTo>
                    <a:pt x="5560497" y="25399"/>
                  </a:lnTo>
                  <a:lnTo>
                    <a:pt x="5605254" y="25399"/>
                  </a:lnTo>
                  <a:lnTo>
                    <a:pt x="5618097" y="50799"/>
                  </a:lnTo>
                  <a:lnTo>
                    <a:pt x="5631785" y="88899"/>
                  </a:lnTo>
                  <a:lnTo>
                    <a:pt x="5633221" y="88899"/>
                  </a:lnTo>
                  <a:lnTo>
                    <a:pt x="5625778" y="114299"/>
                  </a:lnTo>
                  <a:lnTo>
                    <a:pt x="5614863" y="139699"/>
                  </a:lnTo>
                  <a:close/>
                </a:path>
                <a:path w="5633720" h="2209800">
                  <a:moveTo>
                    <a:pt x="36074" y="101599"/>
                  </a:moveTo>
                  <a:lnTo>
                    <a:pt x="35093" y="101599"/>
                  </a:lnTo>
                  <a:lnTo>
                    <a:pt x="35716" y="100379"/>
                  </a:lnTo>
                  <a:lnTo>
                    <a:pt x="36074" y="101599"/>
                  </a:lnTo>
                  <a:close/>
                </a:path>
                <a:path w="5633720" h="2209800">
                  <a:moveTo>
                    <a:pt x="5593032" y="190499"/>
                  </a:moveTo>
                  <a:lnTo>
                    <a:pt x="5614863" y="139699"/>
                  </a:lnTo>
                  <a:lnTo>
                    <a:pt x="5616252" y="139699"/>
                  </a:lnTo>
                  <a:lnTo>
                    <a:pt x="5593032" y="190499"/>
                  </a:lnTo>
                  <a:close/>
                </a:path>
                <a:path w="5633720" h="2209800">
                  <a:moveTo>
                    <a:pt x="77345" y="2190820"/>
                  </a:moveTo>
                  <a:lnTo>
                    <a:pt x="29134" y="2184399"/>
                  </a:lnTo>
                  <a:lnTo>
                    <a:pt x="27706" y="2171699"/>
                  </a:lnTo>
                  <a:lnTo>
                    <a:pt x="12641" y="2146299"/>
                  </a:lnTo>
                  <a:lnTo>
                    <a:pt x="0" y="2120899"/>
                  </a:lnTo>
                  <a:lnTo>
                    <a:pt x="4322" y="2095499"/>
                  </a:lnTo>
                  <a:lnTo>
                    <a:pt x="37068" y="2019299"/>
                  </a:lnTo>
                  <a:lnTo>
                    <a:pt x="17667" y="2070099"/>
                  </a:lnTo>
                  <a:lnTo>
                    <a:pt x="35093" y="2108199"/>
                  </a:lnTo>
                  <a:lnTo>
                    <a:pt x="54541" y="2146299"/>
                  </a:lnTo>
                  <a:lnTo>
                    <a:pt x="71888" y="2171699"/>
                  </a:lnTo>
                  <a:lnTo>
                    <a:pt x="74693" y="2184399"/>
                  </a:lnTo>
                  <a:lnTo>
                    <a:pt x="77345" y="2190820"/>
                  </a:lnTo>
                  <a:close/>
                </a:path>
                <a:path w="5633720" h="2209800">
                  <a:moveTo>
                    <a:pt x="5582537" y="2197099"/>
                  </a:moveTo>
                  <a:lnTo>
                    <a:pt x="5552879" y="2189514"/>
                  </a:lnTo>
                  <a:lnTo>
                    <a:pt x="5555445" y="2184399"/>
                  </a:lnTo>
                  <a:lnTo>
                    <a:pt x="5564967" y="2158999"/>
                  </a:lnTo>
                  <a:lnTo>
                    <a:pt x="5575597" y="2146299"/>
                  </a:lnTo>
                  <a:lnTo>
                    <a:pt x="5595044" y="2108199"/>
                  </a:lnTo>
                  <a:lnTo>
                    <a:pt x="5596780" y="2108199"/>
                  </a:lnTo>
                  <a:lnTo>
                    <a:pt x="5596508" y="2095499"/>
                  </a:lnTo>
                  <a:lnTo>
                    <a:pt x="5601469" y="2120899"/>
                  </a:lnTo>
                  <a:lnTo>
                    <a:pt x="5598941" y="2146299"/>
                  </a:lnTo>
                  <a:lnTo>
                    <a:pt x="5593148" y="2158999"/>
                  </a:lnTo>
                  <a:lnTo>
                    <a:pt x="5586783" y="2184399"/>
                  </a:lnTo>
                  <a:lnTo>
                    <a:pt x="5582537" y="2197099"/>
                  </a:lnTo>
                  <a:close/>
                </a:path>
                <a:path w="5633720" h="2209800">
                  <a:moveTo>
                    <a:pt x="3207013" y="2197099"/>
                  </a:moveTo>
                  <a:lnTo>
                    <a:pt x="3137552" y="2197099"/>
                  </a:lnTo>
                  <a:lnTo>
                    <a:pt x="3056181" y="2171699"/>
                  </a:lnTo>
                  <a:lnTo>
                    <a:pt x="3021453" y="2158999"/>
                  </a:lnTo>
                  <a:lnTo>
                    <a:pt x="4521827" y="2158999"/>
                  </a:lnTo>
                  <a:lnTo>
                    <a:pt x="4487100" y="2171699"/>
                  </a:lnTo>
                  <a:lnTo>
                    <a:pt x="3323116" y="2171699"/>
                  </a:lnTo>
                  <a:lnTo>
                    <a:pt x="3288384" y="2184399"/>
                  </a:lnTo>
                  <a:lnTo>
                    <a:pt x="3207013" y="2197099"/>
                  </a:lnTo>
                  <a:close/>
                </a:path>
                <a:path w="5633720" h="2209800">
                  <a:moveTo>
                    <a:pt x="4700696" y="2197099"/>
                  </a:moveTo>
                  <a:lnTo>
                    <a:pt x="4631235" y="2197099"/>
                  </a:lnTo>
                  <a:lnTo>
                    <a:pt x="4555320" y="2171699"/>
                  </a:lnTo>
                  <a:lnTo>
                    <a:pt x="4521827" y="2158999"/>
                  </a:lnTo>
                  <a:lnTo>
                    <a:pt x="4823491" y="2158999"/>
                  </a:lnTo>
                  <a:lnTo>
                    <a:pt x="4787522" y="2171699"/>
                  </a:lnTo>
                  <a:lnTo>
                    <a:pt x="4700696" y="2197099"/>
                  </a:lnTo>
                  <a:close/>
                </a:path>
                <a:path w="5633720" h="2209800">
                  <a:moveTo>
                    <a:pt x="5007818" y="2197099"/>
                  </a:moveTo>
                  <a:lnTo>
                    <a:pt x="4939595" y="2197099"/>
                  </a:lnTo>
                  <a:lnTo>
                    <a:pt x="4858223" y="2171699"/>
                  </a:lnTo>
                  <a:lnTo>
                    <a:pt x="4823491" y="2158999"/>
                  </a:lnTo>
                  <a:lnTo>
                    <a:pt x="5117219" y="2158999"/>
                  </a:lnTo>
                  <a:lnTo>
                    <a:pt x="5083728" y="2171699"/>
                  </a:lnTo>
                  <a:lnTo>
                    <a:pt x="5007818" y="2197099"/>
                  </a:lnTo>
                  <a:close/>
                </a:path>
                <a:path w="5633720" h="2209800">
                  <a:moveTo>
                    <a:pt x="5309481" y="2197099"/>
                  </a:moveTo>
                  <a:lnTo>
                    <a:pt x="5240018" y="2197099"/>
                  </a:lnTo>
                  <a:lnTo>
                    <a:pt x="5153191" y="2171699"/>
                  </a:lnTo>
                  <a:lnTo>
                    <a:pt x="5117219" y="2158999"/>
                  </a:lnTo>
                  <a:lnTo>
                    <a:pt x="5418883" y="2158999"/>
                  </a:lnTo>
                  <a:lnTo>
                    <a:pt x="5385391" y="2171699"/>
                  </a:lnTo>
                  <a:lnTo>
                    <a:pt x="5309481" y="2197099"/>
                  </a:lnTo>
                  <a:close/>
                </a:path>
                <a:path w="5633720" h="2209800">
                  <a:moveTo>
                    <a:pt x="532975" y="2209799"/>
                  </a:moveTo>
                  <a:lnTo>
                    <a:pt x="463511" y="2209799"/>
                  </a:lnTo>
                  <a:lnTo>
                    <a:pt x="387601" y="2184399"/>
                  </a:lnTo>
                  <a:lnTo>
                    <a:pt x="354110" y="2171699"/>
                  </a:lnTo>
                  <a:lnTo>
                    <a:pt x="655774" y="2171699"/>
                  </a:lnTo>
                  <a:lnTo>
                    <a:pt x="619802" y="2184399"/>
                  </a:lnTo>
                  <a:lnTo>
                    <a:pt x="532975" y="2209799"/>
                  </a:lnTo>
                  <a:close/>
                </a:path>
                <a:path w="5633720" h="2209800">
                  <a:moveTo>
                    <a:pt x="826702" y="2209799"/>
                  </a:moveTo>
                  <a:lnTo>
                    <a:pt x="758478" y="2209799"/>
                  </a:lnTo>
                  <a:lnTo>
                    <a:pt x="688022" y="2184399"/>
                  </a:lnTo>
                  <a:lnTo>
                    <a:pt x="655774" y="2171699"/>
                  </a:lnTo>
                  <a:lnTo>
                    <a:pt x="949502" y="2171699"/>
                  </a:lnTo>
                  <a:lnTo>
                    <a:pt x="913529" y="2184399"/>
                  </a:lnTo>
                  <a:lnTo>
                    <a:pt x="826702" y="2209799"/>
                  </a:lnTo>
                  <a:close/>
                </a:path>
                <a:path w="5633720" h="2209800">
                  <a:moveTo>
                    <a:pt x="1128363" y="2209799"/>
                  </a:moveTo>
                  <a:lnTo>
                    <a:pt x="1058902" y="2209799"/>
                  </a:lnTo>
                  <a:lnTo>
                    <a:pt x="982990" y="2184399"/>
                  </a:lnTo>
                  <a:lnTo>
                    <a:pt x="949502" y="2171699"/>
                  </a:lnTo>
                  <a:lnTo>
                    <a:pt x="1251165" y="2171699"/>
                  </a:lnTo>
                  <a:lnTo>
                    <a:pt x="1215192" y="2184399"/>
                  </a:lnTo>
                  <a:lnTo>
                    <a:pt x="1128363" y="2209799"/>
                  </a:lnTo>
                  <a:close/>
                </a:path>
                <a:path w="5633720" h="2209800">
                  <a:moveTo>
                    <a:pt x="1435485" y="2209799"/>
                  </a:moveTo>
                  <a:lnTo>
                    <a:pt x="1367261" y="2209799"/>
                  </a:lnTo>
                  <a:lnTo>
                    <a:pt x="1285893" y="2184399"/>
                  </a:lnTo>
                  <a:lnTo>
                    <a:pt x="1251165" y="2171699"/>
                  </a:lnTo>
                  <a:lnTo>
                    <a:pt x="1544886" y="2171699"/>
                  </a:lnTo>
                  <a:lnTo>
                    <a:pt x="1511398" y="2184399"/>
                  </a:lnTo>
                  <a:lnTo>
                    <a:pt x="1435485" y="2209799"/>
                  </a:lnTo>
                  <a:close/>
                </a:path>
                <a:path w="5633720" h="2209800">
                  <a:moveTo>
                    <a:pt x="1723750" y="2197099"/>
                  </a:moveTo>
                  <a:lnTo>
                    <a:pt x="1654290" y="2197099"/>
                  </a:lnTo>
                  <a:lnTo>
                    <a:pt x="1578378" y="2184399"/>
                  </a:lnTo>
                  <a:lnTo>
                    <a:pt x="1544886" y="2171699"/>
                  </a:lnTo>
                  <a:lnTo>
                    <a:pt x="1846549" y="2171699"/>
                  </a:lnTo>
                  <a:lnTo>
                    <a:pt x="1810577" y="2184399"/>
                  </a:lnTo>
                  <a:lnTo>
                    <a:pt x="1723750" y="2197099"/>
                  </a:lnTo>
                  <a:close/>
                </a:path>
                <a:path w="5633720" h="2209800">
                  <a:moveTo>
                    <a:pt x="2030873" y="2197099"/>
                  </a:moveTo>
                  <a:lnTo>
                    <a:pt x="1962653" y="2197099"/>
                  </a:lnTo>
                  <a:lnTo>
                    <a:pt x="1881281" y="2184399"/>
                  </a:lnTo>
                  <a:lnTo>
                    <a:pt x="1846549" y="2171699"/>
                  </a:lnTo>
                  <a:lnTo>
                    <a:pt x="2140277" y="2171699"/>
                  </a:lnTo>
                  <a:lnTo>
                    <a:pt x="2106785" y="2184399"/>
                  </a:lnTo>
                  <a:lnTo>
                    <a:pt x="2030873" y="2197099"/>
                  </a:lnTo>
                  <a:close/>
                </a:path>
                <a:path w="5633720" h="2209800">
                  <a:moveTo>
                    <a:pt x="2331296" y="2197099"/>
                  </a:moveTo>
                  <a:lnTo>
                    <a:pt x="2263076" y="2197099"/>
                  </a:lnTo>
                  <a:lnTo>
                    <a:pt x="2176249" y="2184399"/>
                  </a:lnTo>
                  <a:lnTo>
                    <a:pt x="2140277" y="2171699"/>
                  </a:lnTo>
                  <a:lnTo>
                    <a:pt x="2433997" y="2171699"/>
                  </a:lnTo>
                  <a:lnTo>
                    <a:pt x="2401749" y="2184399"/>
                  </a:lnTo>
                  <a:lnTo>
                    <a:pt x="2331296" y="2197099"/>
                  </a:lnTo>
                  <a:close/>
                </a:path>
                <a:path w="5633720" h="2209800">
                  <a:moveTo>
                    <a:pt x="2626261" y="2209799"/>
                  </a:moveTo>
                  <a:lnTo>
                    <a:pt x="2556800" y="2209799"/>
                  </a:lnTo>
                  <a:lnTo>
                    <a:pt x="2469970" y="2184399"/>
                  </a:lnTo>
                  <a:lnTo>
                    <a:pt x="2433997" y="2171699"/>
                  </a:lnTo>
                  <a:lnTo>
                    <a:pt x="2735661" y="2171699"/>
                  </a:lnTo>
                  <a:lnTo>
                    <a:pt x="2702173" y="2184399"/>
                  </a:lnTo>
                  <a:lnTo>
                    <a:pt x="2626261" y="2209799"/>
                  </a:lnTo>
                  <a:close/>
                </a:path>
                <a:path w="5633720" h="2209800">
                  <a:moveTo>
                    <a:pt x="3494041" y="2209799"/>
                  </a:moveTo>
                  <a:lnTo>
                    <a:pt x="3425820" y="2209799"/>
                  </a:lnTo>
                  <a:lnTo>
                    <a:pt x="3355364" y="2184399"/>
                  </a:lnTo>
                  <a:lnTo>
                    <a:pt x="3323116" y="2171699"/>
                  </a:lnTo>
                  <a:lnTo>
                    <a:pt x="3616836" y="2171699"/>
                  </a:lnTo>
                  <a:lnTo>
                    <a:pt x="3580868" y="2184399"/>
                  </a:lnTo>
                  <a:lnTo>
                    <a:pt x="3494041" y="2209799"/>
                  </a:lnTo>
                  <a:close/>
                </a:path>
                <a:path w="5633720" h="2209800">
                  <a:moveTo>
                    <a:pt x="3809100" y="2209799"/>
                  </a:moveTo>
                  <a:lnTo>
                    <a:pt x="3739636" y="2209799"/>
                  </a:lnTo>
                  <a:lnTo>
                    <a:pt x="3652809" y="2184399"/>
                  </a:lnTo>
                  <a:lnTo>
                    <a:pt x="3616836" y="2171699"/>
                  </a:lnTo>
                  <a:lnTo>
                    <a:pt x="3918508" y="2171699"/>
                  </a:lnTo>
                  <a:lnTo>
                    <a:pt x="3885015" y="2184399"/>
                  </a:lnTo>
                  <a:lnTo>
                    <a:pt x="3809100" y="2209799"/>
                  </a:lnTo>
                  <a:close/>
                </a:path>
                <a:path w="5633720" h="2209800">
                  <a:moveTo>
                    <a:pt x="4104068" y="2209799"/>
                  </a:moveTo>
                  <a:lnTo>
                    <a:pt x="4034604" y="2209799"/>
                  </a:lnTo>
                  <a:lnTo>
                    <a:pt x="3953235" y="2184399"/>
                  </a:lnTo>
                  <a:lnTo>
                    <a:pt x="3918508" y="2171699"/>
                  </a:lnTo>
                  <a:lnTo>
                    <a:pt x="4220171" y="2171699"/>
                  </a:lnTo>
                  <a:lnTo>
                    <a:pt x="4185439" y="2184399"/>
                  </a:lnTo>
                  <a:lnTo>
                    <a:pt x="4104068" y="2209799"/>
                  </a:lnTo>
                  <a:close/>
                </a:path>
                <a:path w="5633720" h="2209800">
                  <a:moveTo>
                    <a:pt x="4405731" y="2209799"/>
                  </a:moveTo>
                  <a:lnTo>
                    <a:pt x="4336267" y="2209799"/>
                  </a:lnTo>
                  <a:lnTo>
                    <a:pt x="4254899" y="2184399"/>
                  </a:lnTo>
                  <a:lnTo>
                    <a:pt x="4220171" y="2171699"/>
                  </a:lnTo>
                  <a:lnTo>
                    <a:pt x="4487100" y="2171699"/>
                  </a:lnTo>
                  <a:lnTo>
                    <a:pt x="4405731" y="2209799"/>
                  </a:lnTo>
                  <a:close/>
                </a:path>
                <a:path w="5633720" h="2209800">
                  <a:moveTo>
                    <a:pt x="5549074" y="2197099"/>
                  </a:moveTo>
                  <a:lnTo>
                    <a:pt x="5532882" y="2184399"/>
                  </a:lnTo>
                  <a:lnTo>
                    <a:pt x="5552879" y="2189514"/>
                  </a:lnTo>
                  <a:lnTo>
                    <a:pt x="5549074" y="2197099"/>
                  </a:lnTo>
                  <a:close/>
                </a:path>
                <a:path w="5633720" h="2209800">
                  <a:moveTo>
                    <a:pt x="124504" y="2197099"/>
                  </a:moveTo>
                  <a:lnTo>
                    <a:pt x="79940" y="2197099"/>
                  </a:lnTo>
                  <a:lnTo>
                    <a:pt x="77345" y="2190820"/>
                  </a:lnTo>
                  <a:lnTo>
                    <a:pt x="124504" y="2197099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94177" y="6549444"/>
              <a:ext cx="5598795" cy="2209800"/>
            </a:xfrm>
            <a:custGeom>
              <a:avLst/>
              <a:gdLst/>
              <a:ahLst/>
              <a:cxnLst/>
              <a:rect l="l" t="t" r="r" b="b"/>
              <a:pathLst>
                <a:path w="5598795" h="2209800">
                  <a:moveTo>
                    <a:pt x="413950" y="25399"/>
                  </a:moveTo>
                  <a:lnTo>
                    <a:pt x="181747" y="25399"/>
                  </a:lnTo>
                  <a:lnTo>
                    <a:pt x="268576" y="0"/>
                  </a:lnTo>
                  <a:lnTo>
                    <a:pt x="338038" y="0"/>
                  </a:lnTo>
                  <a:lnTo>
                    <a:pt x="413950" y="25399"/>
                  </a:lnTo>
                  <a:close/>
                </a:path>
                <a:path w="5598795" h="2209800">
                  <a:moveTo>
                    <a:pt x="707674" y="25399"/>
                  </a:moveTo>
                  <a:lnTo>
                    <a:pt x="482170" y="25399"/>
                  </a:lnTo>
                  <a:lnTo>
                    <a:pt x="563538" y="0"/>
                  </a:lnTo>
                  <a:lnTo>
                    <a:pt x="631762" y="0"/>
                  </a:lnTo>
                  <a:lnTo>
                    <a:pt x="707674" y="25399"/>
                  </a:lnTo>
                  <a:close/>
                </a:path>
                <a:path w="5598795" h="2209800">
                  <a:moveTo>
                    <a:pt x="1013556" y="25399"/>
                  </a:moveTo>
                  <a:lnTo>
                    <a:pt x="774654" y="25399"/>
                  </a:lnTo>
                  <a:lnTo>
                    <a:pt x="850566" y="0"/>
                  </a:lnTo>
                  <a:lnTo>
                    <a:pt x="921268" y="0"/>
                  </a:lnTo>
                  <a:lnTo>
                    <a:pt x="1013556" y="25399"/>
                  </a:lnTo>
                  <a:close/>
                </a:path>
                <a:path w="5598795" h="2209800">
                  <a:moveTo>
                    <a:pt x="1303062" y="25399"/>
                  </a:moveTo>
                  <a:lnTo>
                    <a:pt x="1084257" y="25399"/>
                  </a:lnTo>
                  <a:lnTo>
                    <a:pt x="1160169" y="0"/>
                  </a:lnTo>
                  <a:lnTo>
                    <a:pt x="1227152" y="0"/>
                  </a:lnTo>
                  <a:lnTo>
                    <a:pt x="1303062" y="25399"/>
                  </a:lnTo>
                  <a:close/>
                </a:path>
                <a:path w="5598795" h="2209800">
                  <a:moveTo>
                    <a:pt x="1603485" y="25399"/>
                  </a:moveTo>
                  <a:lnTo>
                    <a:pt x="1371286" y="25399"/>
                  </a:lnTo>
                  <a:lnTo>
                    <a:pt x="1452657" y="0"/>
                  </a:lnTo>
                  <a:lnTo>
                    <a:pt x="1522117" y="0"/>
                  </a:lnTo>
                  <a:lnTo>
                    <a:pt x="1603485" y="25399"/>
                  </a:lnTo>
                  <a:close/>
                </a:path>
                <a:path w="5598795" h="2209800">
                  <a:moveTo>
                    <a:pt x="1905149" y="25399"/>
                  </a:moveTo>
                  <a:lnTo>
                    <a:pt x="1672949" y="25399"/>
                  </a:lnTo>
                  <a:lnTo>
                    <a:pt x="1754317" y="0"/>
                  </a:lnTo>
                  <a:lnTo>
                    <a:pt x="1823777" y="0"/>
                  </a:lnTo>
                  <a:lnTo>
                    <a:pt x="1905149" y="25399"/>
                  </a:lnTo>
                  <a:close/>
                </a:path>
                <a:path w="5598795" h="2209800">
                  <a:moveTo>
                    <a:pt x="2206812" y="25399"/>
                  </a:moveTo>
                  <a:lnTo>
                    <a:pt x="1974613" y="25399"/>
                  </a:lnTo>
                  <a:lnTo>
                    <a:pt x="2055981" y="0"/>
                  </a:lnTo>
                  <a:lnTo>
                    <a:pt x="2125441" y="0"/>
                  </a:lnTo>
                  <a:lnTo>
                    <a:pt x="2206812" y="25399"/>
                  </a:lnTo>
                  <a:close/>
                </a:path>
                <a:path w="5598795" h="2209800">
                  <a:moveTo>
                    <a:pt x="2501780" y="25399"/>
                  </a:moveTo>
                  <a:lnTo>
                    <a:pt x="2276277" y="25399"/>
                  </a:lnTo>
                  <a:lnTo>
                    <a:pt x="2357645" y="0"/>
                  </a:lnTo>
                  <a:lnTo>
                    <a:pt x="2425865" y="0"/>
                  </a:lnTo>
                  <a:lnTo>
                    <a:pt x="2501780" y="25399"/>
                  </a:lnTo>
                  <a:close/>
                </a:path>
                <a:path w="5598795" h="2209800">
                  <a:moveTo>
                    <a:pt x="2802204" y="25399"/>
                  </a:moveTo>
                  <a:lnTo>
                    <a:pt x="2570000" y="25399"/>
                  </a:lnTo>
                  <a:lnTo>
                    <a:pt x="2651368" y="0"/>
                  </a:lnTo>
                  <a:lnTo>
                    <a:pt x="2720832" y="0"/>
                  </a:lnTo>
                  <a:lnTo>
                    <a:pt x="2802204" y="25399"/>
                  </a:lnTo>
                  <a:close/>
                </a:path>
                <a:path w="5598795" h="2209800">
                  <a:moveTo>
                    <a:pt x="3103864" y="25399"/>
                  </a:moveTo>
                  <a:lnTo>
                    <a:pt x="2871664" y="25399"/>
                  </a:lnTo>
                  <a:lnTo>
                    <a:pt x="2953032" y="0"/>
                  </a:lnTo>
                  <a:lnTo>
                    <a:pt x="3022496" y="0"/>
                  </a:lnTo>
                  <a:lnTo>
                    <a:pt x="3103864" y="25399"/>
                  </a:lnTo>
                  <a:close/>
                </a:path>
                <a:path w="5598795" h="2209800">
                  <a:moveTo>
                    <a:pt x="3397591" y="25399"/>
                  </a:moveTo>
                  <a:lnTo>
                    <a:pt x="3172084" y="25399"/>
                  </a:lnTo>
                  <a:lnTo>
                    <a:pt x="3247999" y="0"/>
                  </a:lnTo>
                  <a:lnTo>
                    <a:pt x="3316221" y="0"/>
                  </a:lnTo>
                  <a:lnTo>
                    <a:pt x="3397591" y="25399"/>
                  </a:lnTo>
                  <a:close/>
                </a:path>
                <a:path w="5598795" h="2209800">
                  <a:moveTo>
                    <a:pt x="3705951" y="25399"/>
                  </a:moveTo>
                  <a:lnTo>
                    <a:pt x="3467052" y="25399"/>
                  </a:lnTo>
                  <a:lnTo>
                    <a:pt x="3548423" y="0"/>
                  </a:lnTo>
                  <a:lnTo>
                    <a:pt x="3619127" y="0"/>
                  </a:lnTo>
                  <a:lnTo>
                    <a:pt x="3705951" y="25399"/>
                  </a:lnTo>
                  <a:close/>
                </a:path>
                <a:path w="5598795" h="2209800">
                  <a:moveTo>
                    <a:pt x="3999675" y="25399"/>
                  </a:moveTo>
                  <a:lnTo>
                    <a:pt x="3774171" y="25399"/>
                  </a:lnTo>
                  <a:lnTo>
                    <a:pt x="3844628" y="0"/>
                  </a:lnTo>
                  <a:lnTo>
                    <a:pt x="3912848" y="0"/>
                  </a:lnTo>
                  <a:lnTo>
                    <a:pt x="3999675" y="25399"/>
                  </a:lnTo>
                  <a:close/>
                </a:path>
                <a:path w="5598795" h="2209800">
                  <a:moveTo>
                    <a:pt x="4294643" y="25399"/>
                  </a:moveTo>
                  <a:lnTo>
                    <a:pt x="4069139" y="25399"/>
                  </a:lnTo>
                  <a:lnTo>
                    <a:pt x="4145054" y="0"/>
                  </a:lnTo>
                  <a:lnTo>
                    <a:pt x="4213275" y="0"/>
                  </a:lnTo>
                  <a:lnTo>
                    <a:pt x="4294643" y="25399"/>
                  </a:lnTo>
                  <a:close/>
                </a:path>
                <a:path w="5598795" h="2209800">
                  <a:moveTo>
                    <a:pt x="4904666" y="25399"/>
                  </a:moveTo>
                  <a:lnTo>
                    <a:pt x="4364107" y="25399"/>
                  </a:lnTo>
                  <a:lnTo>
                    <a:pt x="4445475" y="0"/>
                  </a:lnTo>
                  <a:lnTo>
                    <a:pt x="4516176" y="0"/>
                  </a:lnTo>
                  <a:lnTo>
                    <a:pt x="4603005" y="12699"/>
                  </a:lnTo>
                  <a:lnTo>
                    <a:pt x="4861252" y="12699"/>
                  </a:lnTo>
                  <a:lnTo>
                    <a:pt x="4904666" y="25399"/>
                  </a:lnTo>
                  <a:close/>
                </a:path>
                <a:path w="5598795" h="2209800">
                  <a:moveTo>
                    <a:pt x="4861252" y="12699"/>
                  </a:moveTo>
                  <a:lnTo>
                    <a:pt x="4672466" y="12699"/>
                  </a:lnTo>
                  <a:lnTo>
                    <a:pt x="4748379" y="0"/>
                  </a:lnTo>
                  <a:lnTo>
                    <a:pt x="4817839" y="0"/>
                  </a:lnTo>
                  <a:lnTo>
                    <a:pt x="4861252" y="12699"/>
                  </a:lnTo>
                  <a:close/>
                </a:path>
                <a:path w="5598795" h="2209800">
                  <a:moveTo>
                    <a:pt x="5207573" y="25399"/>
                  </a:moveTo>
                  <a:lnTo>
                    <a:pt x="4975370" y="25399"/>
                  </a:lnTo>
                  <a:lnTo>
                    <a:pt x="5056741" y="0"/>
                  </a:lnTo>
                  <a:lnTo>
                    <a:pt x="5126203" y="0"/>
                  </a:lnTo>
                  <a:lnTo>
                    <a:pt x="5207573" y="25399"/>
                  </a:lnTo>
                  <a:close/>
                </a:path>
                <a:path w="5598795" h="2209800">
                  <a:moveTo>
                    <a:pt x="39818" y="143395"/>
                  </a:moveTo>
                  <a:lnTo>
                    <a:pt x="18264" y="101599"/>
                  </a:lnTo>
                  <a:lnTo>
                    <a:pt x="17584" y="101599"/>
                  </a:lnTo>
                  <a:lnTo>
                    <a:pt x="37032" y="63499"/>
                  </a:lnTo>
                  <a:lnTo>
                    <a:pt x="57183" y="25399"/>
                  </a:lnTo>
                  <a:lnTo>
                    <a:pt x="62084" y="12699"/>
                  </a:lnTo>
                  <a:lnTo>
                    <a:pt x="73651" y="12699"/>
                  </a:lnTo>
                  <a:lnTo>
                    <a:pt x="96185" y="25399"/>
                  </a:lnTo>
                  <a:lnTo>
                    <a:pt x="96411" y="25399"/>
                  </a:lnTo>
                  <a:lnTo>
                    <a:pt x="78956" y="63499"/>
                  </a:lnTo>
                  <a:lnTo>
                    <a:pt x="59386" y="101599"/>
                  </a:lnTo>
                  <a:lnTo>
                    <a:pt x="40530" y="139699"/>
                  </a:lnTo>
                  <a:lnTo>
                    <a:pt x="39818" y="143395"/>
                  </a:lnTo>
                  <a:close/>
                </a:path>
                <a:path w="5598795" h="2209800">
                  <a:moveTo>
                    <a:pt x="5537936" y="25399"/>
                  </a:moveTo>
                  <a:lnTo>
                    <a:pt x="5495286" y="25399"/>
                  </a:lnTo>
                  <a:lnTo>
                    <a:pt x="5491138" y="12699"/>
                  </a:lnTo>
                  <a:lnTo>
                    <a:pt x="5536198" y="12699"/>
                  </a:lnTo>
                  <a:lnTo>
                    <a:pt x="5537936" y="25399"/>
                  </a:lnTo>
                  <a:close/>
                </a:path>
                <a:path w="5598795" h="2209800">
                  <a:moveTo>
                    <a:pt x="5576358" y="188032"/>
                  </a:moveTo>
                  <a:lnTo>
                    <a:pt x="5572123" y="177799"/>
                  </a:lnTo>
                  <a:lnTo>
                    <a:pt x="5553989" y="139699"/>
                  </a:lnTo>
                  <a:lnTo>
                    <a:pt x="5535133" y="101599"/>
                  </a:lnTo>
                  <a:lnTo>
                    <a:pt x="5515563" y="63499"/>
                  </a:lnTo>
                  <a:lnTo>
                    <a:pt x="5498108" y="25399"/>
                  </a:lnTo>
                  <a:lnTo>
                    <a:pt x="5542988" y="25399"/>
                  </a:lnTo>
                  <a:lnTo>
                    <a:pt x="5558087" y="63499"/>
                  </a:lnTo>
                  <a:lnTo>
                    <a:pt x="5577535" y="101599"/>
                  </a:lnTo>
                  <a:lnTo>
                    <a:pt x="5596272" y="139699"/>
                  </a:lnTo>
                  <a:lnTo>
                    <a:pt x="5598588" y="139699"/>
                  </a:lnTo>
                  <a:lnTo>
                    <a:pt x="5576358" y="188032"/>
                  </a:lnTo>
                  <a:close/>
                </a:path>
                <a:path w="5598795" h="2209800">
                  <a:moveTo>
                    <a:pt x="51010" y="165099"/>
                  </a:moveTo>
                  <a:lnTo>
                    <a:pt x="38083" y="152399"/>
                  </a:lnTo>
                  <a:lnTo>
                    <a:pt x="39818" y="143395"/>
                  </a:lnTo>
                  <a:lnTo>
                    <a:pt x="51010" y="165099"/>
                  </a:lnTo>
                  <a:close/>
                </a:path>
                <a:path w="5598795" h="2209800">
                  <a:moveTo>
                    <a:pt x="5577379" y="190499"/>
                  </a:moveTo>
                  <a:lnTo>
                    <a:pt x="5575223" y="190499"/>
                  </a:lnTo>
                  <a:lnTo>
                    <a:pt x="5576358" y="188032"/>
                  </a:lnTo>
                  <a:lnTo>
                    <a:pt x="5577379" y="190499"/>
                  </a:lnTo>
                  <a:close/>
                </a:path>
                <a:path w="5598795" h="2209800">
                  <a:moveTo>
                    <a:pt x="106560" y="2197099"/>
                  </a:moveTo>
                  <a:lnTo>
                    <a:pt x="62479" y="2197099"/>
                  </a:lnTo>
                  <a:lnTo>
                    <a:pt x="57183" y="2184399"/>
                  </a:lnTo>
                  <a:lnTo>
                    <a:pt x="54381" y="2171699"/>
                  </a:lnTo>
                  <a:lnTo>
                    <a:pt x="37032" y="2146299"/>
                  </a:lnTo>
                  <a:lnTo>
                    <a:pt x="17584" y="2108199"/>
                  </a:lnTo>
                  <a:lnTo>
                    <a:pt x="0" y="2070099"/>
                  </a:lnTo>
                  <a:lnTo>
                    <a:pt x="19259" y="2019299"/>
                  </a:lnTo>
                  <a:lnTo>
                    <a:pt x="26701" y="1981199"/>
                  </a:lnTo>
                  <a:lnTo>
                    <a:pt x="20231" y="2019299"/>
                  </a:lnTo>
                  <a:lnTo>
                    <a:pt x="22396" y="2019299"/>
                  </a:lnTo>
                  <a:lnTo>
                    <a:pt x="40530" y="2070099"/>
                  </a:lnTo>
                  <a:lnTo>
                    <a:pt x="59386" y="2108199"/>
                  </a:lnTo>
                  <a:lnTo>
                    <a:pt x="78956" y="2146299"/>
                  </a:lnTo>
                  <a:lnTo>
                    <a:pt x="98685" y="2171699"/>
                  </a:lnTo>
                  <a:lnTo>
                    <a:pt x="99233" y="2184399"/>
                  </a:lnTo>
                  <a:lnTo>
                    <a:pt x="106560" y="2197099"/>
                  </a:lnTo>
                  <a:close/>
                </a:path>
                <a:path w="5598795" h="2209800">
                  <a:moveTo>
                    <a:pt x="5531526" y="2197099"/>
                  </a:moveTo>
                  <a:lnTo>
                    <a:pt x="5515072" y="2184399"/>
                  </a:lnTo>
                  <a:lnTo>
                    <a:pt x="5496821" y="2179090"/>
                  </a:lnTo>
                  <a:lnTo>
                    <a:pt x="5502630" y="2158999"/>
                  </a:lnTo>
                  <a:lnTo>
                    <a:pt x="5515563" y="2146299"/>
                  </a:lnTo>
                  <a:lnTo>
                    <a:pt x="5535133" y="2108199"/>
                  </a:lnTo>
                  <a:lnTo>
                    <a:pt x="5553989" y="2070099"/>
                  </a:lnTo>
                  <a:lnTo>
                    <a:pt x="5560806" y="2044699"/>
                  </a:lnTo>
                  <a:lnTo>
                    <a:pt x="5556870" y="2031999"/>
                  </a:lnTo>
                  <a:lnTo>
                    <a:pt x="5578699" y="2095499"/>
                  </a:lnTo>
                  <a:lnTo>
                    <a:pt x="5579057" y="2108199"/>
                  </a:lnTo>
                  <a:lnTo>
                    <a:pt x="5577535" y="2108199"/>
                  </a:lnTo>
                  <a:lnTo>
                    <a:pt x="5558087" y="2146299"/>
                  </a:lnTo>
                  <a:lnTo>
                    <a:pt x="5547456" y="2158999"/>
                  </a:lnTo>
                  <a:lnTo>
                    <a:pt x="5537936" y="2184399"/>
                  </a:lnTo>
                  <a:lnTo>
                    <a:pt x="5531526" y="2197099"/>
                  </a:lnTo>
                  <a:close/>
                </a:path>
                <a:path w="5598795" h="2209800">
                  <a:moveTo>
                    <a:pt x="3189204" y="2197099"/>
                  </a:moveTo>
                  <a:lnTo>
                    <a:pt x="3119742" y="2197099"/>
                  </a:lnTo>
                  <a:lnTo>
                    <a:pt x="3038372" y="2171699"/>
                  </a:lnTo>
                  <a:lnTo>
                    <a:pt x="3003643" y="2158999"/>
                  </a:lnTo>
                  <a:lnTo>
                    <a:pt x="4504018" y="2158999"/>
                  </a:lnTo>
                  <a:lnTo>
                    <a:pt x="4469290" y="2171699"/>
                  </a:lnTo>
                  <a:lnTo>
                    <a:pt x="3305307" y="2171699"/>
                  </a:lnTo>
                  <a:lnTo>
                    <a:pt x="3270575" y="2184399"/>
                  </a:lnTo>
                  <a:lnTo>
                    <a:pt x="3189204" y="2197099"/>
                  </a:lnTo>
                  <a:close/>
                </a:path>
                <a:path w="5598795" h="2209800">
                  <a:moveTo>
                    <a:pt x="4682887" y="2197099"/>
                  </a:moveTo>
                  <a:lnTo>
                    <a:pt x="4613426" y="2197099"/>
                  </a:lnTo>
                  <a:lnTo>
                    <a:pt x="4537510" y="2171699"/>
                  </a:lnTo>
                  <a:lnTo>
                    <a:pt x="4504018" y="2158999"/>
                  </a:lnTo>
                  <a:lnTo>
                    <a:pt x="4805682" y="2158999"/>
                  </a:lnTo>
                  <a:lnTo>
                    <a:pt x="4769713" y="2171699"/>
                  </a:lnTo>
                  <a:lnTo>
                    <a:pt x="4682887" y="2197099"/>
                  </a:lnTo>
                  <a:close/>
                </a:path>
                <a:path w="5598795" h="2209800">
                  <a:moveTo>
                    <a:pt x="4990008" y="2197099"/>
                  </a:moveTo>
                  <a:lnTo>
                    <a:pt x="4921785" y="2197099"/>
                  </a:lnTo>
                  <a:lnTo>
                    <a:pt x="4840414" y="2171699"/>
                  </a:lnTo>
                  <a:lnTo>
                    <a:pt x="4805682" y="2158999"/>
                  </a:lnTo>
                  <a:lnTo>
                    <a:pt x="5099410" y="2158999"/>
                  </a:lnTo>
                  <a:lnTo>
                    <a:pt x="5065919" y="2171699"/>
                  </a:lnTo>
                  <a:lnTo>
                    <a:pt x="4990008" y="2197099"/>
                  </a:lnTo>
                  <a:close/>
                </a:path>
                <a:path w="5598795" h="2209800">
                  <a:moveTo>
                    <a:pt x="5291672" y="2197099"/>
                  </a:moveTo>
                  <a:lnTo>
                    <a:pt x="5222209" y="2197099"/>
                  </a:lnTo>
                  <a:lnTo>
                    <a:pt x="5135382" y="2171699"/>
                  </a:lnTo>
                  <a:lnTo>
                    <a:pt x="5099410" y="2158999"/>
                  </a:lnTo>
                  <a:lnTo>
                    <a:pt x="5401073" y="2158999"/>
                  </a:lnTo>
                  <a:lnTo>
                    <a:pt x="5367582" y="2171699"/>
                  </a:lnTo>
                  <a:lnTo>
                    <a:pt x="5291672" y="2197099"/>
                  </a:lnTo>
                  <a:close/>
                </a:path>
                <a:path w="5598795" h="2209800">
                  <a:moveTo>
                    <a:pt x="515165" y="2209799"/>
                  </a:moveTo>
                  <a:lnTo>
                    <a:pt x="445702" y="2209799"/>
                  </a:lnTo>
                  <a:lnTo>
                    <a:pt x="369792" y="2184399"/>
                  </a:lnTo>
                  <a:lnTo>
                    <a:pt x="336301" y="2171699"/>
                  </a:lnTo>
                  <a:lnTo>
                    <a:pt x="637965" y="2171699"/>
                  </a:lnTo>
                  <a:lnTo>
                    <a:pt x="601992" y="2184399"/>
                  </a:lnTo>
                  <a:lnTo>
                    <a:pt x="515165" y="2209799"/>
                  </a:lnTo>
                  <a:close/>
                </a:path>
                <a:path w="5598795" h="2209800">
                  <a:moveTo>
                    <a:pt x="808893" y="2209799"/>
                  </a:moveTo>
                  <a:lnTo>
                    <a:pt x="740669" y="2209799"/>
                  </a:lnTo>
                  <a:lnTo>
                    <a:pt x="670213" y="2184399"/>
                  </a:lnTo>
                  <a:lnTo>
                    <a:pt x="637965" y="2171699"/>
                  </a:lnTo>
                  <a:lnTo>
                    <a:pt x="931692" y="2171699"/>
                  </a:lnTo>
                  <a:lnTo>
                    <a:pt x="895720" y="2184399"/>
                  </a:lnTo>
                  <a:lnTo>
                    <a:pt x="808893" y="2209799"/>
                  </a:lnTo>
                  <a:close/>
                </a:path>
                <a:path w="5598795" h="2209800">
                  <a:moveTo>
                    <a:pt x="1110554" y="2209799"/>
                  </a:moveTo>
                  <a:lnTo>
                    <a:pt x="1041092" y="2209799"/>
                  </a:lnTo>
                  <a:lnTo>
                    <a:pt x="965180" y="2184399"/>
                  </a:lnTo>
                  <a:lnTo>
                    <a:pt x="931692" y="2171699"/>
                  </a:lnTo>
                  <a:lnTo>
                    <a:pt x="1233356" y="2171699"/>
                  </a:lnTo>
                  <a:lnTo>
                    <a:pt x="1197383" y="2184399"/>
                  </a:lnTo>
                  <a:lnTo>
                    <a:pt x="1110554" y="2209799"/>
                  </a:lnTo>
                  <a:close/>
                </a:path>
                <a:path w="5598795" h="2209800">
                  <a:moveTo>
                    <a:pt x="1417676" y="2209799"/>
                  </a:moveTo>
                  <a:lnTo>
                    <a:pt x="1349452" y="2209799"/>
                  </a:lnTo>
                  <a:lnTo>
                    <a:pt x="1268084" y="2184399"/>
                  </a:lnTo>
                  <a:lnTo>
                    <a:pt x="1233356" y="2171699"/>
                  </a:lnTo>
                  <a:lnTo>
                    <a:pt x="1527076" y="2171699"/>
                  </a:lnTo>
                  <a:lnTo>
                    <a:pt x="1493588" y="2184399"/>
                  </a:lnTo>
                  <a:lnTo>
                    <a:pt x="1417676" y="2209799"/>
                  </a:lnTo>
                  <a:close/>
                </a:path>
                <a:path w="5598795" h="2209800">
                  <a:moveTo>
                    <a:pt x="1705941" y="2197099"/>
                  </a:moveTo>
                  <a:lnTo>
                    <a:pt x="1636480" y="2197099"/>
                  </a:lnTo>
                  <a:lnTo>
                    <a:pt x="1560568" y="2184399"/>
                  </a:lnTo>
                  <a:lnTo>
                    <a:pt x="1527076" y="2171699"/>
                  </a:lnTo>
                  <a:lnTo>
                    <a:pt x="1828740" y="2171699"/>
                  </a:lnTo>
                  <a:lnTo>
                    <a:pt x="1792768" y="2184399"/>
                  </a:lnTo>
                  <a:lnTo>
                    <a:pt x="1705941" y="2197099"/>
                  </a:lnTo>
                  <a:close/>
                </a:path>
                <a:path w="5598795" h="2209800">
                  <a:moveTo>
                    <a:pt x="2013063" y="2197099"/>
                  </a:moveTo>
                  <a:lnTo>
                    <a:pt x="1944843" y="2197099"/>
                  </a:lnTo>
                  <a:lnTo>
                    <a:pt x="1863472" y="2184399"/>
                  </a:lnTo>
                  <a:lnTo>
                    <a:pt x="1828740" y="2171699"/>
                  </a:lnTo>
                  <a:lnTo>
                    <a:pt x="2122468" y="2171699"/>
                  </a:lnTo>
                  <a:lnTo>
                    <a:pt x="2088976" y="2184399"/>
                  </a:lnTo>
                  <a:lnTo>
                    <a:pt x="2013063" y="2197099"/>
                  </a:lnTo>
                  <a:close/>
                </a:path>
                <a:path w="5598795" h="2209800">
                  <a:moveTo>
                    <a:pt x="2313487" y="2197099"/>
                  </a:moveTo>
                  <a:lnTo>
                    <a:pt x="2245267" y="2197099"/>
                  </a:lnTo>
                  <a:lnTo>
                    <a:pt x="2158440" y="2184399"/>
                  </a:lnTo>
                  <a:lnTo>
                    <a:pt x="2122468" y="2171699"/>
                  </a:lnTo>
                  <a:lnTo>
                    <a:pt x="2416188" y="2171699"/>
                  </a:lnTo>
                  <a:lnTo>
                    <a:pt x="2383940" y="2184399"/>
                  </a:lnTo>
                  <a:lnTo>
                    <a:pt x="2313487" y="2197099"/>
                  </a:lnTo>
                  <a:close/>
                </a:path>
                <a:path w="5598795" h="2209800">
                  <a:moveTo>
                    <a:pt x="2608451" y="2209799"/>
                  </a:moveTo>
                  <a:lnTo>
                    <a:pt x="2538990" y="2209799"/>
                  </a:lnTo>
                  <a:lnTo>
                    <a:pt x="2452161" y="2184399"/>
                  </a:lnTo>
                  <a:lnTo>
                    <a:pt x="2416188" y="2171699"/>
                  </a:lnTo>
                  <a:lnTo>
                    <a:pt x="2717852" y="2171699"/>
                  </a:lnTo>
                  <a:lnTo>
                    <a:pt x="2684364" y="2184399"/>
                  </a:lnTo>
                  <a:lnTo>
                    <a:pt x="2608451" y="2209799"/>
                  </a:lnTo>
                  <a:close/>
                </a:path>
                <a:path w="5598795" h="2209800">
                  <a:moveTo>
                    <a:pt x="3476232" y="2209799"/>
                  </a:moveTo>
                  <a:lnTo>
                    <a:pt x="3408011" y="2209799"/>
                  </a:lnTo>
                  <a:lnTo>
                    <a:pt x="3337555" y="2184399"/>
                  </a:lnTo>
                  <a:lnTo>
                    <a:pt x="3305307" y="2171699"/>
                  </a:lnTo>
                  <a:lnTo>
                    <a:pt x="3599027" y="2171699"/>
                  </a:lnTo>
                  <a:lnTo>
                    <a:pt x="3563058" y="2184399"/>
                  </a:lnTo>
                  <a:lnTo>
                    <a:pt x="3476232" y="2209799"/>
                  </a:lnTo>
                  <a:close/>
                </a:path>
                <a:path w="5598795" h="2209800">
                  <a:moveTo>
                    <a:pt x="3791291" y="2209799"/>
                  </a:moveTo>
                  <a:lnTo>
                    <a:pt x="3721827" y="2209799"/>
                  </a:lnTo>
                  <a:lnTo>
                    <a:pt x="3634999" y="2184399"/>
                  </a:lnTo>
                  <a:lnTo>
                    <a:pt x="3599027" y="2171699"/>
                  </a:lnTo>
                  <a:lnTo>
                    <a:pt x="3900698" y="2171699"/>
                  </a:lnTo>
                  <a:lnTo>
                    <a:pt x="3867206" y="2184399"/>
                  </a:lnTo>
                  <a:lnTo>
                    <a:pt x="3791291" y="2209799"/>
                  </a:lnTo>
                  <a:close/>
                </a:path>
                <a:path w="5598795" h="2209800">
                  <a:moveTo>
                    <a:pt x="4086259" y="2209799"/>
                  </a:moveTo>
                  <a:lnTo>
                    <a:pt x="4016794" y="2209799"/>
                  </a:lnTo>
                  <a:lnTo>
                    <a:pt x="3935426" y="2184399"/>
                  </a:lnTo>
                  <a:lnTo>
                    <a:pt x="3900698" y="2171699"/>
                  </a:lnTo>
                  <a:lnTo>
                    <a:pt x="4202362" y="2171699"/>
                  </a:lnTo>
                  <a:lnTo>
                    <a:pt x="4167630" y="2184399"/>
                  </a:lnTo>
                  <a:lnTo>
                    <a:pt x="4086259" y="2209799"/>
                  </a:lnTo>
                  <a:close/>
                </a:path>
                <a:path w="5598795" h="2209800">
                  <a:moveTo>
                    <a:pt x="4387922" y="2209799"/>
                  </a:moveTo>
                  <a:lnTo>
                    <a:pt x="4318458" y="2209799"/>
                  </a:lnTo>
                  <a:lnTo>
                    <a:pt x="4237090" y="2184399"/>
                  </a:lnTo>
                  <a:lnTo>
                    <a:pt x="4202362" y="2171699"/>
                  </a:lnTo>
                  <a:lnTo>
                    <a:pt x="4469290" y="2171699"/>
                  </a:lnTo>
                  <a:lnTo>
                    <a:pt x="4387922" y="2209799"/>
                  </a:lnTo>
                  <a:close/>
                </a:path>
                <a:path w="5598795" h="2209800">
                  <a:moveTo>
                    <a:pt x="5495286" y="2184399"/>
                  </a:moveTo>
                  <a:lnTo>
                    <a:pt x="5492441" y="2184399"/>
                  </a:lnTo>
                  <a:lnTo>
                    <a:pt x="5471416" y="2171699"/>
                  </a:lnTo>
                  <a:lnTo>
                    <a:pt x="5496821" y="2179090"/>
                  </a:lnTo>
                  <a:lnTo>
                    <a:pt x="5495286" y="2184399"/>
                  </a:lnTo>
                  <a:close/>
                </a:path>
                <a:path w="5598795" h="2209800">
                  <a:moveTo>
                    <a:pt x="155776" y="2209799"/>
                  </a:moveTo>
                  <a:lnTo>
                    <a:pt x="113888" y="2209799"/>
                  </a:lnTo>
                  <a:lnTo>
                    <a:pt x="106560" y="2197099"/>
                  </a:lnTo>
                  <a:lnTo>
                    <a:pt x="106695" y="2197099"/>
                  </a:lnTo>
                  <a:lnTo>
                    <a:pt x="155776" y="2209799"/>
                  </a:lnTo>
                  <a:close/>
                </a:path>
              </a:pathLst>
            </a:custGeom>
            <a:solidFill>
              <a:srgbClr val="AEE2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1762" y="6228115"/>
              <a:ext cx="5904818" cy="25508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 rot="17700000">
            <a:off x="395428" y="6612056"/>
            <a:ext cx="272818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200" dirty="0">
                <a:solidFill>
                  <a:srgbClr val="00ADEF"/>
                </a:solidFill>
                <a:latin typeface="Trebuchet MS"/>
                <a:cs typeface="Trebuchet MS"/>
              </a:rPr>
              <a:t>G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 rot="18600000">
            <a:off x="497712" y="6479762"/>
            <a:ext cx="227755" cy="214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9"/>
              </a:lnSpc>
            </a:pPr>
            <a:r>
              <a:rPr sz="1650" spc="-5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 rot="19380000">
            <a:off x="578591" y="6389880"/>
            <a:ext cx="251999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114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 rot="20340000">
            <a:off x="722514" y="6297886"/>
            <a:ext cx="2823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25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 rot="21360000">
            <a:off x="929153" y="6251170"/>
            <a:ext cx="281347" cy="219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5"/>
              </a:lnSpc>
            </a:pPr>
            <a:r>
              <a:rPr sz="1700" spc="-30" dirty="0">
                <a:solidFill>
                  <a:srgbClr val="00ADEF"/>
                </a:solidFill>
                <a:latin typeface="Trebuchet MS"/>
                <a:cs typeface="Trebuchet MS"/>
              </a:rPr>
              <a:t>m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 rot="600000">
            <a:off x="1123215" y="6261555"/>
            <a:ext cx="254185" cy="218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0"/>
              </a:lnSpc>
            </a:pPr>
            <a:r>
              <a:rPr sz="1700" spc="105" dirty="0">
                <a:solidFill>
                  <a:srgbClr val="00ADEF"/>
                </a:solidFill>
                <a:latin typeface="Trebuchet MS"/>
                <a:cs typeface="Trebuchet MS"/>
              </a:rPr>
              <a:t>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 rot="1200000">
            <a:off x="1251382" y="6295380"/>
            <a:ext cx="23177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700" spc="-80" dirty="0">
                <a:solidFill>
                  <a:srgbClr val="00ADEF"/>
                </a:solidFill>
                <a:latin typeface="Trebuchet MS"/>
                <a:cs typeface="Trebuchet MS"/>
              </a:rPr>
              <a:t>r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 rot="2220000">
            <a:off x="1406174" y="6389322"/>
            <a:ext cx="255306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00" spc="-55" dirty="0">
                <a:solidFill>
                  <a:srgbClr val="00ADEF"/>
                </a:solidFill>
                <a:latin typeface="Trebuchet MS"/>
                <a:cs typeface="Trebuchet MS"/>
              </a:rPr>
              <a:t>H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 rot="3240000">
            <a:off x="1524138" y="6511169"/>
            <a:ext cx="250808" cy="213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85"/>
              </a:lnSpc>
            </a:pPr>
            <a:r>
              <a:rPr sz="1650" spc="125" dirty="0">
                <a:solidFill>
                  <a:srgbClr val="00ADEF"/>
                </a:solidFill>
                <a:latin typeface="Trebuchet MS"/>
                <a:cs typeface="Trebuchet MS"/>
              </a:rPr>
              <a:t>e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 rot="3900000">
            <a:off x="1596023" y="6609138"/>
            <a:ext cx="217990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650" spc="-145" dirty="0">
                <a:solidFill>
                  <a:srgbClr val="00ADEF"/>
                </a:solidFill>
                <a:latin typeface="Trebuchet MS"/>
                <a:cs typeface="Trebuchet MS"/>
              </a:rPr>
              <a:t>l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 rot="4740000">
            <a:off x="1614966" y="6717449"/>
            <a:ext cx="247318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650" spc="75" dirty="0">
                <a:solidFill>
                  <a:srgbClr val="00ADEF"/>
                </a:solidFill>
                <a:latin typeface="Trebuchet MS"/>
                <a:cs typeface="Trebuchet MS"/>
              </a:rPr>
              <a:t>p</a:t>
            </a:r>
            <a:endParaRPr sz="1650">
              <a:latin typeface="Trebuchet MS"/>
              <a:cs typeface="Trebuchet M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44321" y="540145"/>
            <a:ext cx="2407285" cy="454659"/>
            <a:chOff x="544321" y="540145"/>
            <a:chExt cx="2407285" cy="454659"/>
          </a:xfrm>
        </p:grpSpPr>
        <p:sp>
          <p:nvSpPr>
            <p:cNvPr id="26" name="object 26"/>
            <p:cNvSpPr/>
            <p:nvPr/>
          </p:nvSpPr>
          <p:spPr>
            <a:xfrm>
              <a:off x="594360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3" y="0"/>
                  </a:moveTo>
                  <a:lnTo>
                    <a:pt x="0" y="0"/>
                  </a:lnTo>
                  <a:lnTo>
                    <a:pt x="0" y="16421"/>
                  </a:lnTo>
                  <a:lnTo>
                    <a:pt x="0" y="37592"/>
                  </a:lnTo>
                  <a:lnTo>
                    <a:pt x="0" y="413791"/>
                  </a:lnTo>
                  <a:lnTo>
                    <a:pt x="371373" y="413791"/>
                  </a:lnTo>
                  <a:lnTo>
                    <a:pt x="371373" y="37592"/>
                  </a:lnTo>
                  <a:lnTo>
                    <a:pt x="371373" y="16421"/>
                  </a:lnTo>
                  <a:lnTo>
                    <a:pt x="371373" y="0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94367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0" y="0"/>
                  </a:moveTo>
                  <a:lnTo>
                    <a:pt x="371393" y="0"/>
                  </a:lnTo>
                  <a:lnTo>
                    <a:pt x="371393" y="413788"/>
                  </a:lnTo>
                  <a:lnTo>
                    <a:pt x="0" y="413788"/>
                  </a:lnTo>
                  <a:lnTo>
                    <a:pt x="0" y="0"/>
                  </a:lnTo>
                  <a:close/>
                </a:path>
              </a:pathLst>
            </a:custGeom>
            <a:ln w="5887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68426" y="559510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3" y="0"/>
                  </a:moveTo>
                  <a:lnTo>
                    <a:pt x="0" y="0"/>
                  </a:lnTo>
                  <a:lnTo>
                    <a:pt x="0" y="21170"/>
                  </a:lnTo>
                  <a:lnTo>
                    <a:pt x="0" y="413791"/>
                  </a:lnTo>
                  <a:lnTo>
                    <a:pt x="371373" y="413791"/>
                  </a:lnTo>
                  <a:lnTo>
                    <a:pt x="371373" y="21170"/>
                  </a:lnTo>
                  <a:lnTo>
                    <a:pt x="371373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15691" y="917820"/>
              <a:ext cx="2035810" cy="0"/>
            </a:xfrm>
            <a:custGeom>
              <a:avLst/>
              <a:gdLst/>
              <a:ahLst/>
              <a:cxnLst/>
              <a:rect l="l" t="t" r="r" b="b"/>
              <a:pathLst>
                <a:path w="2035810">
                  <a:moveTo>
                    <a:pt x="0" y="0"/>
                  </a:moveTo>
                  <a:lnTo>
                    <a:pt x="2035682" y="0"/>
                  </a:lnTo>
                </a:path>
              </a:pathLst>
            </a:custGeom>
            <a:ln w="5929">
              <a:solidFill>
                <a:srgbClr val="AAE0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15691" y="932425"/>
              <a:ext cx="1837055" cy="0"/>
            </a:xfrm>
            <a:custGeom>
              <a:avLst/>
              <a:gdLst/>
              <a:ahLst/>
              <a:cxnLst/>
              <a:rect l="l" t="t" r="r" b="b"/>
              <a:pathLst>
                <a:path w="1837055">
                  <a:moveTo>
                    <a:pt x="0" y="0"/>
                  </a:moveTo>
                  <a:lnTo>
                    <a:pt x="1836669" y="0"/>
                  </a:lnTo>
                </a:path>
              </a:pathLst>
            </a:custGeom>
            <a:ln w="5929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44321" y="580676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0" y="413788"/>
                  </a:moveTo>
                  <a:lnTo>
                    <a:pt x="0" y="413788"/>
                  </a:lnTo>
                  <a:lnTo>
                    <a:pt x="0" y="0"/>
                  </a:lnTo>
                  <a:lnTo>
                    <a:pt x="371370" y="0"/>
                  </a:lnTo>
                  <a:lnTo>
                    <a:pt x="371370" y="413788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527050" y="460667"/>
            <a:ext cx="36595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latin typeface="Verdana"/>
                <a:cs typeface="Verdana"/>
              </a:rPr>
              <a:t>The </a:t>
            </a:r>
            <a:r>
              <a:rPr sz="2400" spc="-80" dirty="0">
                <a:latin typeface="Verdana"/>
                <a:cs typeface="Verdana"/>
              </a:rPr>
              <a:t>Present </a:t>
            </a:r>
            <a:r>
              <a:rPr sz="2400" spc="-60" dirty="0">
                <a:latin typeface="Verdana"/>
                <a:cs typeface="Verdana"/>
              </a:rPr>
              <a:t>Perfect</a:t>
            </a:r>
            <a:r>
              <a:rPr sz="2400" spc="-580" dirty="0">
                <a:latin typeface="Verdana"/>
                <a:cs typeface="Verdana"/>
              </a:rPr>
              <a:t> </a:t>
            </a:r>
            <a:r>
              <a:rPr sz="2400" spc="-160" dirty="0">
                <a:latin typeface="Verdana"/>
                <a:cs typeface="Verdana"/>
              </a:rPr>
              <a:t>Tense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46100" y="1176019"/>
            <a:ext cx="5762625" cy="1193165"/>
          </a:xfrm>
          <a:custGeom>
            <a:avLst/>
            <a:gdLst/>
            <a:ahLst/>
            <a:cxnLst/>
            <a:rect l="l" t="t" r="r" b="b"/>
            <a:pathLst>
              <a:path w="5762625" h="1193164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1078864"/>
                </a:lnTo>
                <a:lnTo>
                  <a:pt x="1785" y="1144944"/>
                </a:lnTo>
                <a:lnTo>
                  <a:pt x="14287" y="1178877"/>
                </a:lnTo>
                <a:lnTo>
                  <a:pt x="48220" y="1191379"/>
                </a:lnTo>
                <a:lnTo>
                  <a:pt x="114300" y="1193164"/>
                </a:lnTo>
                <a:lnTo>
                  <a:pt x="5648325" y="1193164"/>
                </a:lnTo>
                <a:lnTo>
                  <a:pt x="5714404" y="1191379"/>
                </a:lnTo>
                <a:lnTo>
                  <a:pt x="5748337" y="1178877"/>
                </a:lnTo>
                <a:lnTo>
                  <a:pt x="5760839" y="1144944"/>
                </a:lnTo>
                <a:lnTo>
                  <a:pt x="5762625" y="1078864"/>
                </a:lnTo>
                <a:lnTo>
                  <a:pt x="5762625" y="114300"/>
                </a:lnTo>
                <a:lnTo>
                  <a:pt x="5760839" y="48220"/>
                </a:lnTo>
                <a:lnTo>
                  <a:pt x="5748337" y="14287"/>
                </a:lnTo>
                <a:lnTo>
                  <a:pt x="5714404" y="1785"/>
                </a:lnTo>
                <a:lnTo>
                  <a:pt x="5648325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59593" y="1192682"/>
            <a:ext cx="573595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8765" marR="80010">
              <a:lnSpc>
                <a:spcPct val="100000"/>
              </a:lnSpc>
              <a:spcBef>
                <a:spcPts val="100"/>
              </a:spcBef>
            </a:pPr>
            <a:r>
              <a:rPr sz="1800" spc="20" dirty="0">
                <a:latin typeface="Trebuchet MS"/>
                <a:cs typeface="Trebuchet MS"/>
              </a:rPr>
              <a:t>Use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b="1" spc="-90" dirty="0">
                <a:latin typeface="Trebuchet MS"/>
                <a:cs typeface="Trebuchet MS"/>
              </a:rPr>
              <a:t>present </a:t>
            </a:r>
            <a:r>
              <a:rPr sz="1800" b="1" spc="-105" dirty="0">
                <a:latin typeface="Trebuchet MS"/>
                <a:cs typeface="Trebuchet MS"/>
              </a:rPr>
              <a:t>perfect </a:t>
            </a:r>
            <a:r>
              <a:rPr sz="1800" b="1" spc="-80" dirty="0">
                <a:latin typeface="Trebuchet MS"/>
                <a:cs typeface="Trebuchet MS"/>
              </a:rPr>
              <a:t>tense </a:t>
            </a:r>
            <a:r>
              <a:rPr sz="1800" spc="-125" dirty="0">
                <a:latin typeface="Trebuchet MS"/>
                <a:cs typeface="Trebuchet MS"/>
              </a:rPr>
              <a:t>to </a:t>
            </a:r>
            <a:r>
              <a:rPr sz="1800" spc="-110" dirty="0">
                <a:latin typeface="Trebuchet MS"/>
                <a:cs typeface="Trebuchet MS"/>
              </a:rPr>
              <a:t>talk </a:t>
            </a:r>
            <a:r>
              <a:rPr sz="1800" spc="-45" dirty="0">
                <a:latin typeface="Trebuchet MS"/>
                <a:cs typeface="Trebuchet MS"/>
              </a:rPr>
              <a:t>about </a:t>
            </a:r>
            <a:r>
              <a:rPr sz="1800" spc="-5" dirty="0">
                <a:latin typeface="Trebuchet MS"/>
                <a:cs typeface="Trebuchet MS"/>
              </a:rPr>
              <a:t>happenings  </a:t>
            </a:r>
            <a:r>
              <a:rPr sz="1800" spc="-85" dirty="0">
                <a:latin typeface="Trebuchet MS"/>
                <a:cs typeface="Trebuchet MS"/>
              </a:rPr>
              <a:t>in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35" dirty="0">
                <a:latin typeface="Trebuchet MS"/>
                <a:cs typeface="Trebuchet MS"/>
              </a:rPr>
              <a:t>past </a:t>
            </a:r>
            <a:r>
              <a:rPr sz="1800" spc="-114" dirty="0">
                <a:latin typeface="Trebuchet MS"/>
                <a:cs typeface="Trebuchet MS"/>
              </a:rPr>
              <a:t>that </a:t>
            </a:r>
            <a:r>
              <a:rPr sz="1800" spc="-55" dirty="0">
                <a:latin typeface="Trebuchet MS"/>
                <a:cs typeface="Trebuchet MS"/>
              </a:rPr>
              <a:t>explain </a:t>
            </a:r>
            <a:r>
              <a:rPr sz="1800" spc="-70" dirty="0">
                <a:latin typeface="Trebuchet MS"/>
                <a:cs typeface="Trebuchet MS"/>
              </a:rPr>
              <a:t>or </a:t>
            </a:r>
            <a:r>
              <a:rPr sz="1800" spc="-125" dirty="0">
                <a:latin typeface="Trebuchet MS"/>
                <a:cs typeface="Trebuchet MS"/>
              </a:rPr>
              <a:t>affect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80" dirty="0">
                <a:latin typeface="Trebuchet MS"/>
                <a:cs typeface="Trebuchet MS"/>
              </a:rPr>
              <a:t>present.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45" dirty="0">
                <a:latin typeface="Trebuchet MS"/>
                <a:cs typeface="Trebuchet MS"/>
              </a:rPr>
              <a:t>verbs  </a:t>
            </a:r>
            <a:r>
              <a:rPr sz="1800" b="1" spc="-45" dirty="0">
                <a:latin typeface="Trebuchet MS"/>
                <a:cs typeface="Trebuchet MS"/>
              </a:rPr>
              <a:t>have</a:t>
            </a:r>
            <a:r>
              <a:rPr sz="1800" b="1" spc="-100" dirty="0">
                <a:latin typeface="Trebuchet MS"/>
                <a:cs typeface="Trebuchet MS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and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b="1" dirty="0">
                <a:latin typeface="Trebuchet MS"/>
                <a:cs typeface="Trebuchet MS"/>
              </a:rPr>
              <a:t>has</a:t>
            </a:r>
            <a:r>
              <a:rPr sz="1800" b="1" spc="-100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are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used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60" dirty="0">
                <a:latin typeface="Trebuchet MS"/>
                <a:cs typeface="Trebuchet MS"/>
              </a:rPr>
              <a:t>as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110" dirty="0">
                <a:latin typeface="Trebuchet MS"/>
                <a:cs typeface="Trebuchet MS"/>
              </a:rPr>
              <a:t>“helping”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or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-70" dirty="0">
                <a:latin typeface="Trebuchet MS"/>
                <a:cs typeface="Trebuchet MS"/>
              </a:rPr>
              <a:t>auxiliary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verbs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-125" dirty="0">
                <a:latin typeface="Trebuchet MS"/>
                <a:cs typeface="Trebuchet MS"/>
              </a:rPr>
              <a:t>to  </a:t>
            </a:r>
            <a:r>
              <a:rPr sz="1800" spc="-85" dirty="0">
                <a:latin typeface="Trebuchet MS"/>
                <a:cs typeface="Trebuchet MS"/>
              </a:rPr>
              <a:t>form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60" dirty="0">
                <a:latin typeface="Trebuchet MS"/>
                <a:cs typeface="Trebuchet MS"/>
              </a:rPr>
              <a:t>present </a:t>
            </a:r>
            <a:r>
              <a:rPr sz="1800" spc="-110" dirty="0">
                <a:latin typeface="Trebuchet MS"/>
                <a:cs typeface="Trebuchet MS"/>
              </a:rPr>
              <a:t>perfect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tense.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256991" y="8908974"/>
            <a:ext cx="293370" cy="21018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z="1200" spc="-60" dirty="0">
                <a:latin typeface="Trebuchet MS"/>
                <a:cs typeface="Trebuchet MS"/>
              </a:rPr>
              <a:t>96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963420" y="6685203"/>
            <a:ext cx="39446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85" dirty="0">
                <a:latin typeface="Trebuchet MS"/>
                <a:cs typeface="Trebuchet MS"/>
              </a:rPr>
              <a:t>To </a:t>
            </a:r>
            <a:r>
              <a:rPr sz="1600" spc="-75" dirty="0">
                <a:latin typeface="Trebuchet MS"/>
                <a:cs typeface="Trebuchet MS"/>
              </a:rPr>
              <a:t>form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b="1" spc="-80" dirty="0">
                <a:latin typeface="Trebuchet MS"/>
                <a:cs typeface="Trebuchet MS"/>
              </a:rPr>
              <a:t>present </a:t>
            </a:r>
            <a:r>
              <a:rPr sz="1600" b="1" spc="-95" dirty="0">
                <a:latin typeface="Trebuchet MS"/>
                <a:cs typeface="Trebuchet MS"/>
              </a:rPr>
              <a:t>perfect </a:t>
            </a:r>
            <a:r>
              <a:rPr sz="1600" b="1" spc="-70" dirty="0">
                <a:latin typeface="Trebuchet MS"/>
                <a:cs typeface="Trebuchet MS"/>
              </a:rPr>
              <a:t>tense </a:t>
            </a:r>
            <a:r>
              <a:rPr sz="1600" spc="-105" dirty="0">
                <a:latin typeface="Trebuchet MS"/>
                <a:cs typeface="Trebuchet MS"/>
              </a:rPr>
              <a:t>join </a:t>
            </a:r>
            <a:r>
              <a:rPr sz="1600" b="1" spc="-40" dirty="0">
                <a:latin typeface="Trebuchet MS"/>
                <a:cs typeface="Trebuchet MS"/>
              </a:rPr>
              <a:t>have</a:t>
            </a:r>
            <a:r>
              <a:rPr sz="1600" b="1" spc="90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or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latin typeface="Trebuchet MS"/>
                <a:cs typeface="Trebuchet MS"/>
              </a:rPr>
              <a:t>has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30" dirty="0">
                <a:latin typeface="Trebuchet MS"/>
                <a:cs typeface="Trebuchet MS"/>
              </a:rPr>
              <a:t>past </a:t>
            </a:r>
            <a:r>
              <a:rPr sz="1600" spc="-85" dirty="0">
                <a:latin typeface="Trebuchet MS"/>
                <a:cs typeface="Trebuchet MS"/>
              </a:rPr>
              <a:t>participle </a:t>
            </a:r>
            <a:r>
              <a:rPr sz="1600" spc="-90" dirty="0">
                <a:latin typeface="Trebuchet MS"/>
                <a:cs typeface="Trebuchet MS"/>
              </a:rPr>
              <a:t>of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185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verb:</a:t>
            </a:r>
            <a:endParaRPr sz="1600">
              <a:latin typeface="Trebuchet MS"/>
              <a:cs typeface="Trebuchet MS"/>
            </a:endParaRPr>
          </a:p>
        </p:txBody>
      </p:sp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2668371" y="7241413"/>
          <a:ext cx="2339339" cy="538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8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68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9290">
                <a:tc>
                  <a:txBody>
                    <a:bodyPr/>
                    <a:lstStyle/>
                    <a:p>
                      <a:pPr marL="31750">
                        <a:lnSpc>
                          <a:spcPts val="1895"/>
                        </a:lnSpc>
                        <a:spcBef>
                          <a:spcPts val="125"/>
                        </a:spcBef>
                      </a:pPr>
                      <a:r>
                        <a:rPr sz="1600" spc="-30" dirty="0">
                          <a:latin typeface="Trebuchet MS"/>
                          <a:cs typeface="Trebuchet MS"/>
                        </a:rPr>
                        <a:t>have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/>
                </a:tc>
                <a:tc>
                  <a:txBody>
                    <a:bodyPr/>
                    <a:lstStyle/>
                    <a:p>
                      <a:pPr marR="111125" algn="r">
                        <a:lnSpc>
                          <a:spcPts val="1895"/>
                        </a:lnSpc>
                        <a:spcBef>
                          <a:spcPts val="125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+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95"/>
                        </a:lnSpc>
                        <a:spcBef>
                          <a:spcPts val="125"/>
                        </a:spcBef>
                      </a:pPr>
                      <a:r>
                        <a:rPr sz="1600" spc="-30" dirty="0">
                          <a:latin typeface="Trebuchet MS"/>
                          <a:cs typeface="Trebuchet MS"/>
                        </a:rPr>
                        <a:t>past</a:t>
                      </a:r>
                      <a:r>
                        <a:rPr sz="1600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85" dirty="0">
                          <a:latin typeface="Trebuchet MS"/>
                          <a:cs typeface="Trebuchet MS"/>
                        </a:rPr>
                        <a:t>participle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1587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290">
                <a:tc>
                  <a:txBody>
                    <a:bodyPr/>
                    <a:lstStyle/>
                    <a:p>
                      <a:pPr marL="31750">
                        <a:lnSpc>
                          <a:spcPts val="1845"/>
                        </a:lnSpc>
                      </a:pPr>
                      <a:r>
                        <a:rPr sz="1600" spc="30" dirty="0">
                          <a:latin typeface="Trebuchet MS"/>
                          <a:cs typeface="Trebuchet MS"/>
                        </a:rPr>
                        <a:t>has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1125" algn="r">
                        <a:lnSpc>
                          <a:spcPts val="1845"/>
                        </a:lnSpc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+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45"/>
                        </a:lnSpc>
                      </a:pPr>
                      <a:r>
                        <a:rPr sz="1600" spc="-30" dirty="0">
                          <a:latin typeface="Trebuchet MS"/>
                          <a:cs typeface="Trebuchet MS"/>
                        </a:rPr>
                        <a:t>past</a:t>
                      </a:r>
                      <a:r>
                        <a:rPr sz="1600" spc="-1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00" spc="-85" dirty="0">
                          <a:latin typeface="Trebuchet MS"/>
                          <a:cs typeface="Trebuchet MS"/>
                        </a:rPr>
                        <a:t>participle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7" name="object 37"/>
          <p:cNvSpPr txBox="1"/>
          <p:nvPr/>
        </p:nvSpPr>
        <p:spPr>
          <a:xfrm>
            <a:off x="887094" y="7912022"/>
            <a:ext cx="48050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b="1" spc="-30" dirty="0">
                <a:latin typeface="Trebuchet MS"/>
                <a:cs typeface="Trebuchet MS"/>
              </a:rPr>
              <a:t>past </a:t>
            </a:r>
            <a:r>
              <a:rPr sz="1600" b="1" spc="-80" dirty="0">
                <a:latin typeface="Trebuchet MS"/>
                <a:cs typeface="Trebuchet MS"/>
              </a:rPr>
              <a:t>participle </a:t>
            </a:r>
            <a:r>
              <a:rPr sz="1600" spc="-90" dirty="0">
                <a:latin typeface="Trebuchet MS"/>
                <a:cs typeface="Trebuchet MS"/>
              </a:rPr>
              <a:t>of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45" dirty="0">
                <a:latin typeface="Trebuchet MS"/>
                <a:cs typeface="Trebuchet MS"/>
              </a:rPr>
              <a:t>regular </a:t>
            </a:r>
            <a:r>
              <a:rPr sz="1600" spc="-70" dirty="0">
                <a:latin typeface="Trebuchet MS"/>
                <a:cs typeface="Trebuchet MS"/>
              </a:rPr>
              <a:t>verb </a:t>
            </a:r>
            <a:r>
              <a:rPr sz="1600" spc="-45" dirty="0">
                <a:latin typeface="Trebuchet MS"/>
                <a:cs typeface="Trebuchet MS"/>
              </a:rPr>
              <a:t>usually </a:t>
            </a:r>
            <a:r>
              <a:rPr sz="1600" dirty="0">
                <a:latin typeface="Trebuchet MS"/>
                <a:cs typeface="Trebuchet MS"/>
              </a:rPr>
              <a:t>ends</a:t>
            </a:r>
            <a:r>
              <a:rPr sz="1600" spc="-300" dirty="0">
                <a:latin typeface="Trebuchet MS"/>
                <a:cs typeface="Trebuchet MS"/>
              </a:rPr>
              <a:t> </a:t>
            </a:r>
            <a:r>
              <a:rPr sz="1600" spc="-75" dirty="0">
                <a:latin typeface="Trebuchet MS"/>
                <a:cs typeface="Trebuchet MS"/>
              </a:rPr>
              <a:t>in -</a:t>
            </a:r>
            <a:r>
              <a:rPr sz="1600" b="1" spc="-75" dirty="0">
                <a:latin typeface="Trebuchet MS"/>
                <a:cs typeface="Trebuchet MS"/>
              </a:rPr>
              <a:t>ed</a:t>
            </a:r>
            <a:r>
              <a:rPr sz="1600" spc="-75" dirty="0">
                <a:latin typeface="Trebuchet MS"/>
                <a:cs typeface="Trebuchet MS"/>
              </a:rPr>
              <a:t>,  </a:t>
            </a:r>
            <a:r>
              <a:rPr sz="1600" spc="-110" dirty="0">
                <a:latin typeface="Trebuchet MS"/>
                <a:cs typeface="Trebuchet MS"/>
              </a:rPr>
              <a:t>just </a:t>
            </a:r>
            <a:r>
              <a:rPr sz="1600" spc="-100" dirty="0">
                <a:latin typeface="Trebuchet MS"/>
                <a:cs typeface="Trebuchet MS"/>
              </a:rPr>
              <a:t>like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45" dirty="0">
                <a:latin typeface="Trebuchet MS"/>
                <a:cs typeface="Trebuchet MS"/>
              </a:rPr>
              <a:t>simple </a:t>
            </a:r>
            <a:r>
              <a:rPr sz="1600" spc="-30" dirty="0">
                <a:latin typeface="Trebuchet MS"/>
                <a:cs typeface="Trebuchet MS"/>
              </a:rPr>
              <a:t>past </a:t>
            </a:r>
            <a:r>
              <a:rPr sz="1600" spc="-75" dirty="0">
                <a:latin typeface="Trebuchet MS"/>
                <a:cs typeface="Trebuchet MS"/>
              </a:rPr>
              <a:t>tense. </a:t>
            </a:r>
            <a:r>
              <a:rPr sz="1600" spc="-95" dirty="0">
                <a:latin typeface="Trebuchet MS"/>
                <a:cs typeface="Trebuchet MS"/>
              </a:rPr>
              <a:t>But the </a:t>
            </a:r>
            <a:r>
              <a:rPr sz="1600" spc="-30" dirty="0">
                <a:latin typeface="Trebuchet MS"/>
                <a:cs typeface="Trebuchet MS"/>
              </a:rPr>
              <a:t>past </a:t>
            </a:r>
            <a:r>
              <a:rPr sz="1600" spc="-70" dirty="0">
                <a:latin typeface="Trebuchet MS"/>
                <a:cs typeface="Trebuchet MS"/>
              </a:rPr>
              <a:t>participles </a:t>
            </a:r>
            <a:r>
              <a:rPr sz="1600" spc="-90" dirty="0">
                <a:latin typeface="Trebuchet MS"/>
                <a:cs typeface="Trebuchet MS"/>
              </a:rPr>
              <a:t>of  </a:t>
            </a:r>
            <a:r>
              <a:rPr sz="1600" spc="-65" dirty="0">
                <a:latin typeface="Trebuchet MS"/>
                <a:cs typeface="Trebuchet MS"/>
              </a:rPr>
              <a:t>irregular </a:t>
            </a:r>
            <a:r>
              <a:rPr sz="1600" spc="-40" dirty="0">
                <a:latin typeface="Trebuchet MS"/>
                <a:cs typeface="Trebuchet MS"/>
              </a:rPr>
              <a:t>verbs </a:t>
            </a:r>
            <a:r>
              <a:rPr sz="1600" spc="-100" dirty="0">
                <a:latin typeface="Trebuchet MS"/>
                <a:cs typeface="Trebuchet MS"/>
              </a:rPr>
              <a:t>don’t </a:t>
            </a:r>
            <a:r>
              <a:rPr sz="1600" spc="-80" dirty="0">
                <a:latin typeface="Trebuchet MS"/>
                <a:cs typeface="Trebuchet MS"/>
              </a:rPr>
              <a:t>follow </a:t>
            </a:r>
            <a:r>
              <a:rPr sz="1600" spc="-75" dirty="0">
                <a:latin typeface="Trebuchet MS"/>
                <a:cs typeface="Trebuchet MS"/>
              </a:rPr>
              <a:t>this</a:t>
            </a:r>
            <a:r>
              <a:rPr sz="1600" spc="-145" dirty="0">
                <a:latin typeface="Trebuchet MS"/>
                <a:cs typeface="Trebuchet MS"/>
              </a:rPr>
              <a:t> </a:t>
            </a:r>
            <a:r>
              <a:rPr sz="1600" spc="-105" dirty="0">
                <a:latin typeface="Trebuchet MS"/>
                <a:cs typeface="Trebuchet MS"/>
              </a:rPr>
              <a:t>rule.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762125" y="4818735"/>
            <a:ext cx="934719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85" dirty="0">
                <a:latin typeface="Trebuchet MS"/>
                <a:cs typeface="Trebuchet MS"/>
              </a:rPr>
              <a:t>Kim’</a:t>
            </a:r>
            <a:r>
              <a:rPr sz="1700" b="1" spc="-85" dirty="0">
                <a:latin typeface="Trebuchet MS"/>
                <a:cs typeface="Trebuchet MS"/>
              </a:rPr>
              <a:t>s</a:t>
            </a:r>
            <a:r>
              <a:rPr sz="1700" b="1" spc="-95" dirty="0">
                <a:latin typeface="Trebuchet MS"/>
                <a:cs typeface="Trebuchet MS"/>
              </a:rPr>
              <a:t> </a:t>
            </a:r>
            <a:r>
              <a:rPr sz="1700" b="1" spc="-105" dirty="0">
                <a:latin typeface="Trebuchet MS"/>
                <a:cs typeface="Trebuchet MS"/>
              </a:rPr>
              <a:t>cut</a:t>
            </a:r>
            <a:endParaRPr sz="1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700" spc="-65" dirty="0">
                <a:latin typeface="Trebuchet MS"/>
                <a:cs typeface="Trebuchet MS"/>
              </a:rPr>
              <a:t>her</a:t>
            </a:r>
            <a:r>
              <a:rPr sz="1700" spc="-145" dirty="0">
                <a:latin typeface="Trebuchet MS"/>
                <a:cs typeface="Trebuchet MS"/>
              </a:rPr>
              <a:t> </a:t>
            </a:r>
            <a:r>
              <a:rPr sz="1700" spc="-105" dirty="0">
                <a:latin typeface="Trebuchet MS"/>
                <a:cs typeface="Trebuchet MS"/>
              </a:rPr>
              <a:t>finger.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957195" y="3106419"/>
            <a:ext cx="3375660" cy="303847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09220" marR="749300">
              <a:lnSpc>
                <a:spcPct val="129400"/>
              </a:lnSpc>
              <a:spcBef>
                <a:spcPts val="165"/>
              </a:spcBef>
            </a:pPr>
            <a:r>
              <a:rPr sz="1600" spc="15" dirty="0">
                <a:latin typeface="Trebuchet MS"/>
                <a:cs typeface="Trebuchet MS"/>
              </a:rPr>
              <a:t>Sam </a:t>
            </a:r>
            <a:r>
              <a:rPr sz="1600" b="1" dirty="0">
                <a:latin typeface="Trebuchet MS"/>
                <a:cs typeface="Trebuchet MS"/>
              </a:rPr>
              <a:t>has </a:t>
            </a:r>
            <a:r>
              <a:rPr sz="1600" b="1" spc="-60" dirty="0">
                <a:latin typeface="Trebuchet MS"/>
                <a:cs typeface="Trebuchet MS"/>
              </a:rPr>
              <a:t>scored </a:t>
            </a:r>
            <a:r>
              <a:rPr sz="1600" spc="-75" dirty="0">
                <a:latin typeface="Trebuchet MS"/>
                <a:cs typeface="Trebuchet MS"/>
              </a:rPr>
              <a:t>two </a:t>
            </a:r>
            <a:r>
              <a:rPr sz="1600" spc="-25" dirty="0">
                <a:latin typeface="Trebuchet MS"/>
                <a:cs typeface="Trebuchet MS"/>
              </a:rPr>
              <a:t>goals.  </a:t>
            </a:r>
            <a:r>
              <a:rPr sz="1600" spc="-140" dirty="0">
                <a:latin typeface="Trebuchet MS"/>
                <a:cs typeface="Trebuchet MS"/>
              </a:rPr>
              <a:t>I’</a:t>
            </a:r>
            <a:r>
              <a:rPr sz="1600" b="1" spc="-140" dirty="0">
                <a:latin typeface="Trebuchet MS"/>
                <a:cs typeface="Trebuchet MS"/>
              </a:rPr>
              <a:t>ve </a:t>
            </a:r>
            <a:r>
              <a:rPr sz="1600" spc="-110" dirty="0">
                <a:latin typeface="Trebuchet MS"/>
                <a:cs typeface="Trebuchet MS"/>
              </a:rPr>
              <a:t>just </a:t>
            </a:r>
            <a:r>
              <a:rPr sz="1600" b="1" spc="-70" dirty="0">
                <a:latin typeface="Trebuchet MS"/>
                <a:cs typeface="Trebuchet MS"/>
              </a:rPr>
              <a:t>finished </a:t>
            </a:r>
            <a:r>
              <a:rPr sz="1600" spc="-40" dirty="0">
                <a:latin typeface="Trebuchet MS"/>
                <a:cs typeface="Trebuchet MS"/>
              </a:rPr>
              <a:t>my </a:t>
            </a:r>
            <a:r>
              <a:rPr sz="1600" spc="-60" dirty="0">
                <a:latin typeface="Trebuchet MS"/>
                <a:cs typeface="Trebuchet MS"/>
              </a:rPr>
              <a:t>shower.  </a:t>
            </a:r>
            <a:r>
              <a:rPr sz="1600" spc="-50" dirty="0">
                <a:latin typeface="Trebuchet MS"/>
                <a:cs typeface="Trebuchet MS"/>
              </a:rPr>
              <a:t>Uncle </a:t>
            </a:r>
            <a:r>
              <a:rPr sz="1600" spc="-120" dirty="0">
                <a:latin typeface="Trebuchet MS"/>
                <a:cs typeface="Trebuchet MS"/>
              </a:rPr>
              <a:t>Tom </a:t>
            </a:r>
            <a:r>
              <a:rPr sz="1600" b="1" dirty="0">
                <a:latin typeface="Trebuchet MS"/>
                <a:cs typeface="Trebuchet MS"/>
              </a:rPr>
              <a:t>has </a:t>
            </a:r>
            <a:r>
              <a:rPr sz="1600" b="1" spc="-80" dirty="0">
                <a:latin typeface="Trebuchet MS"/>
                <a:cs typeface="Trebuchet MS"/>
              </a:rPr>
              <a:t>lost </a:t>
            </a:r>
            <a:r>
              <a:rPr sz="1600" spc="-30" dirty="0">
                <a:latin typeface="Trebuchet MS"/>
                <a:cs typeface="Trebuchet MS"/>
              </a:rPr>
              <a:t>his</a:t>
            </a:r>
            <a:r>
              <a:rPr sz="1600" spc="-210" dirty="0">
                <a:latin typeface="Trebuchet MS"/>
                <a:cs typeface="Trebuchet MS"/>
              </a:rPr>
              <a:t> </a:t>
            </a:r>
            <a:r>
              <a:rPr sz="1600" spc="-100" dirty="0">
                <a:latin typeface="Trebuchet MS"/>
                <a:cs typeface="Trebuchet MS"/>
              </a:rPr>
              <a:t>wallet.  </a:t>
            </a:r>
            <a:r>
              <a:rPr sz="1600" spc="-50" dirty="0">
                <a:latin typeface="Trebuchet MS"/>
                <a:cs typeface="Trebuchet MS"/>
              </a:rPr>
              <a:t>John </a:t>
            </a:r>
            <a:r>
              <a:rPr sz="1600" b="1" dirty="0">
                <a:latin typeface="Trebuchet MS"/>
                <a:cs typeface="Trebuchet MS"/>
              </a:rPr>
              <a:t>has </a:t>
            </a:r>
            <a:r>
              <a:rPr sz="1600" b="1" spc="-5" dirty="0">
                <a:latin typeface="Trebuchet MS"/>
                <a:cs typeface="Trebuchet MS"/>
              </a:rPr>
              <a:t>gone</a:t>
            </a:r>
            <a:r>
              <a:rPr sz="1600" b="1" spc="-190" dirty="0">
                <a:latin typeface="Trebuchet MS"/>
                <a:cs typeface="Trebuchet MS"/>
              </a:rPr>
              <a:t> </a:t>
            </a:r>
            <a:r>
              <a:rPr sz="1600" spc="-105" dirty="0">
                <a:latin typeface="Trebuchet MS"/>
                <a:cs typeface="Trebuchet MS"/>
              </a:rPr>
              <a:t>out.</a:t>
            </a:r>
            <a:endParaRPr sz="1600">
              <a:latin typeface="Trebuchet MS"/>
              <a:cs typeface="Trebuchet MS"/>
            </a:endParaRPr>
          </a:p>
          <a:p>
            <a:pPr marL="109220" marR="663575">
              <a:lnSpc>
                <a:spcPct val="129400"/>
              </a:lnSpc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55" dirty="0">
                <a:latin typeface="Trebuchet MS"/>
                <a:cs typeface="Trebuchet MS"/>
              </a:rPr>
              <a:t>Lees </a:t>
            </a:r>
            <a:r>
              <a:rPr sz="1600" b="1" spc="-40" dirty="0">
                <a:latin typeface="Trebuchet MS"/>
                <a:cs typeface="Trebuchet MS"/>
              </a:rPr>
              <a:t>have </a:t>
            </a:r>
            <a:r>
              <a:rPr sz="1600" b="1" spc="-45" dirty="0">
                <a:latin typeface="Trebuchet MS"/>
                <a:cs typeface="Trebuchet MS"/>
              </a:rPr>
              <a:t>moved </a:t>
            </a:r>
            <a:r>
              <a:rPr sz="1600" spc="-110" dirty="0">
                <a:latin typeface="Trebuchet MS"/>
                <a:cs typeface="Trebuchet MS"/>
              </a:rPr>
              <a:t>to</a:t>
            </a:r>
            <a:r>
              <a:rPr sz="1600" spc="-190" dirty="0">
                <a:latin typeface="Trebuchet MS"/>
                <a:cs typeface="Trebuchet MS"/>
              </a:rPr>
              <a:t> </a:t>
            </a:r>
            <a:r>
              <a:rPr sz="1600" spc="-65" dirty="0">
                <a:latin typeface="Trebuchet MS"/>
                <a:cs typeface="Trebuchet MS"/>
              </a:rPr>
              <a:t>Ohio.  </a:t>
            </a:r>
            <a:r>
              <a:rPr sz="1600" spc="-170" dirty="0">
                <a:latin typeface="Trebuchet MS"/>
                <a:cs typeface="Trebuchet MS"/>
              </a:rPr>
              <a:t>It </a:t>
            </a:r>
            <a:r>
              <a:rPr sz="1600" b="1" dirty="0">
                <a:latin typeface="Trebuchet MS"/>
                <a:cs typeface="Trebuchet MS"/>
              </a:rPr>
              <a:t>has </a:t>
            </a:r>
            <a:r>
              <a:rPr sz="1600" b="1" spc="-80" dirty="0">
                <a:latin typeface="Trebuchet MS"/>
                <a:cs typeface="Trebuchet MS"/>
              </a:rPr>
              <a:t>not </a:t>
            </a:r>
            <a:r>
              <a:rPr sz="1600" b="1" spc="-60" dirty="0">
                <a:latin typeface="Trebuchet MS"/>
                <a:cs typeface="Trebuchet MS"/>
              </a:rPr>
              <a:t>rained </a:t>
            </a:r>
            <a:r>
              <a:rPr sz="1600" spc="-100" dirty="0">
                <a:latin typeface="Trebuchet MS"/>
                <a:cs typeface="Trebuchet MS"/>
              </a:rPr>
              <a:t>for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months.</a:t>
            </a:r>
            <a:endParaRPr sz="1600">
              <a:latin typeface="Trebuchet MS"/>
              <a:cs typeface="Trebuchet MS"/>
            </a:endParaRPr>
          </a:p>
          <a:p>
            <a:pPr marL="109220">
              <a:lnSpc>
                <a:spcPct val="100000"/>
              </a:lnSpc>
              <a:spcBef>
                <a:spcPts val="565"/>
              </a:spcBef>
            </a:pPr>
            <a:r>
              <a:rPr sz="1600" b="1" spc="-20" dirty="0">
                <a:latin typeface="Trebuchet MS"/>
                <a:cs typeface="Trebuchet MS"/>
              </a:rPr>
              <a:t>Have </a:t>
            </a:r>
            <a:r>
              <a:rPr sz="1600" spc="-30" dirty="0">
                <a:latin typeface="Trebuchet MS"/>
                <a:cs typeface="Trebuchet MS"/>
              </a:rPr>
              <a:t>you </a:t>
            </a:r>
            <a:r>
              <a:rPr sz="1600" b="1" spc="-55" dirty="0">
                <a:latin typeface="Trebuchet MS"/>
                <a:cs typeface="Trebuchet MS"/>
              </a:rPr>
              <a:t>found </a:t>
            </a:r>
            <a:r>
              <a:rPr sz="1600" spc="-55" dirty="0">
                <a:latin typeface="Trebuchet MS"/>
                <a:cs typeface="Trebuchet MS"/>
              </a:rPr>
              <a:t>your </a:t>
            </a:r>
            <a:r>
              <a:rPr sz="1600" spc="-35" dirty="0">
                <a:latin typeface="Trebuchet MS"/>
                <a:cs typeface="Trebuchet MS"/>
              </a:rPr>
              <a:t>keys</a:t>
            </a:r>
            <a:r>
              <a:rPr sz="1600" spc="-245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yet?</a:t>
            </a:r>
            <a:endParaRPr sz="1600">
              <a:latin typeface="Trebuchet MS"/>
              <a:cs typeface="Trebuchet MS"/>
            </a:endParaRPr>
          </a:p>
          <a:p>
            <a:pPr marL="109220" marR="101600">
              <a:lnSpc>
                <a:spcPct val="129400"/>
              </a:lnSpc>
            </a:pPr>
            <a:r>
              <a:rPr sz="1600" spc="-145" dirty="0">
                <a:latin typeface="Trebuchet MS"/>
                <a:cs typeface="Trebuchet MS"/>
              </a:rPr>
              <a:t>Tim </a:t>
            </a:r>
            <a:r>
              <a:rPr sz="1600" b="1" dirty="0">
                <a:latin typeface="Trebuchet MS"/>
                <a:cs typeface="Trebuchet MS"/>
              </a:rPr>
              <a:t>has </a:t>
            </a:r>
            <a:r>
              <a:rPr sz="1600" b="1" spc="-5" dirty="0">
                <a:latin typeface="Trebuchet MS"/>
                <a:cs typeface="Trebuchet MS"/>
              </a:rPr>
              <a:t>made </a:t>
            </a:r>
            <a:r>
              <a:rPr sz="1600" spc="-75" dirty="0">
                <a:latin typeface="Trebuchet MS"/>
                <a:cs typeface="Trebuchet MS"/>
              </a:rPr>
              <a:t>two </a:t>
            </a:r>
            <a:r>
              <a:rPr sz="1600" spc="-45" dirty="0">
                <a:latin typeface="Trebuchet MS"/>
                <a:cs typeface="Trebuchet MS"/>
              </a:rPr>
              <a:t>spelling</a:t>
            </a:r>
            <a:r>
              <a:rPr sz="1600" spc="-185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mistakes.  </a:t>
            </a:r>
            <a:r>
              <a:rPr sz="1600" spc="-90" dirty="0">
                <a:latin typeface="Trebuchet MS"/>
                <a:cs typeface="Trebuchet MS"/>
              </a:rPr>
              <a:t>They </a:t>
            </a:r>
            <a:r>
              <a:rPr sz="1600" b="1" spc="-40" dirty="0">
                <a:latin typeface="Trebuchet MS"/>
                <a:cs typeface="Trebuchet MS"/>
              </a:rPr>
              <a:t>have opened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20" dirty="0">
                <a:latin typeface="Trebuchet MS"/>
                <a:cs typeface="Trebuchet MS"/>
              </a:rPr>
              <a:t>new</a:t>
            </a:r>
            <a:r>
              <a:rPr sz="1600" spc="-290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shop.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88411" y="4008043"/>
            <a:ext cx="20796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55" dirty="0">
                <a:latin typeface="Trebuchet MS"/>
                <a:cs typeface="Trebuchet MS"/>
              </a:rPr>
              <a:t>It’</a:t>
            </a:r>
            <a:r>
              <a:rPr sz="1600" b="1" spc="-155" dirty="0">
                <a:latin typeface="Trebuchet MS"/>
                <a:cs typeface="Trebuchet MS"/>
              </a:rPr>
              <a:t>s </a:t>
            </a:r>
            <a:r>
              <a:rPr sz="1600" b="1" spc="-50" dirty="0">
                <a:latin typeface="Trebuchet MS"/>
                <a:cs typeface="Trebuchet MS"/>
              </a:rPr>
              <a:t>been </a:t>
            </a:r>
            <a:r>
              <a:rPr sz="1600" spc="-80" dirty="0">
                <a:latin typeface="Trebuchet MS"/>
                <a:cs typeface="Trebuchet MS"/>
              </a:rPr>
              <a:t>very </a:t>
            </a:r>
            <a:r>
              <a:rPr sz="1600" spc="-90" dirty="0">
                <a:latin typeface="Trebuchet MS"/>
                <a:cs typeface="Trebuchet MS"/>
              </a:rPr>
              <a:t>wet</a:t>
            </a:r>
            <a:r>
              <a:rPr sz="1600" spc="-40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today.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1722" y="545329"/>
            <a:ext cx="5749290" cy="8259445"/>
            <a:chOff x="541722" y="545329"/>
            <a:chExt cx="5749290" cy="8259445"/>
          </a:xfrm>
        </p:grpSpPr>
        <p:sp>
          <p:nvSpPr>
            <p:cNvPr id="3" name="object 3"/>
            <p:cNvSpPr/>
            <p:nvPr/>
          </p:nvSpPr>
          <p:spPr>
            <a:xfrm>
              <a:off x="541722" y="545329"/>
              <a:ext cx="5744845" cy="8259445"/>
            </a:xfrm>
            <a:custGeom>
              <a:avLst/>
              <a:gdLst/>
              <a:ahLst/>
              <a:cxnLst/>
              <a:rect l="l" t="t" r="r" b="b"/>
              <a:pathLst>
                <a:path w="5744845" h="8259445">
                  <a:moveTo>
                    <a:pt x="5744672" y="8259359"/>
                  </a:moveTo>
                  <a:lnTo>
                    <a:pt x="28702" y="8259359"/>
                  </a:lnTo>
                  <a:lnTo>
                    <a:pt x="19135" y="6984859"/>
                  </a:lnTo>
                  <a:lnTo>
                    <a:pt x="3189" y="4172413"/>
                  </a:lnTo>
                  <a:lnTo>
                    <a:pt x="0" y="1338600"/>
                  </a:lnTo>
                  <a:lnTo>
                    <a:pt x="28702" y="0"/>
                  </a:lnTo>
                  <a:lnTo>
                    <a:pt x="4818851" y="0"/>
                  </a:lnTo>
                  <a:lnTo>
                    <a:pt x="5744672" y="1022237"/>
                  </a:lnTo>
                  <a:lnTo>
                    <a:pt x="5744672" y="8259359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414546" y="631456"/>
              <a:ext cx="870585" cy="1092835"/>
            </a:xfrm>
            <a:custGeom>
              <a:avLst/>
              <a:gdLst/>
              <a:ahLst/>
              <a:cxnLst/>
              <a:rect l="l" t="t" r="r" b="b"/>
              <a:pathLst>
                <a:path w="870585" h="1092835">
                  <a:moveTo>
                    <a:pt x="156381" y="1092214"/>
                  </a:moveTo>
                  <a:lnTo>
                    <a:pt x="175054" y="711223"/>
                  </a:lnTo>
                  <a:lnTo>
                    <a:pt x="164988" y="470454"/>
                  </a:lnTo>
                  <a:lnTo>
                    <a:pt x="111524" y="267511"/>
                  </a:lnTo>
                  <a:lnTo>
                    <a:pt x="0" y="0"/>
                  </a:lnTo>
                  <a:lnTo>
                    <a:pt x="870525" y="940508"/>
                  </a:lnTo>
                  <a:lnTo>
                    <a:pt x="805933" y="931112"/>
                  </a:lnTo>
                  <a:lnTo>
                    <a:pt x="638767" y="928095"/>
                  </a:lnTo>
                  <a:lnTo>
                    <a:pt x="408944" y="969210"/>
                  </a:lnTo>
                  <a:lnTo>
                    <a:pt x="156381" y="1092214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71022" y="547608"/>
              <a:ext cx="220560" cy="2454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99905" y="616890"/>
              <a:ext cx="302260" cy="299085"/>
            </a:xfrm>
            <a:custGeom>
              <a:avLst/>
              <a:gdLst/>
              <a:ahLst/>
              <a:cxnLst/>
              <a:rect l="l" t="t" r="r" b="b"/>
              <a:pathLst>
                <a:path w="302260" h="299084">
                  <a:moveTo>
                    <a:pt x="301969" y="298911"/>
                  </a:moveTo>
                  <a:lnTo>
                    <a:pt x="14808" y="35521"/>
                  </a:lnTo>
                  <a:lnTo>
                    <a:pt x="0" y="0"/>
                  </a:lnTo>
                  <a:lnTo>
                    <a:pt x="189849" y="174137"/>
                  </a:lnTo>
                  <a:lnTo>
                    <a:pt x="301969" y="298911"/>
                  </a:lnTo>
                  <a:close/>
                </a:path>
              </a:pathLst>
            </a:custGeom>
            <a:solidFill>
              <a:srgbClr val="02C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14453" y="651786"/>
              <a:ext cx="398145" cy="386715"/>
            </a:xfrm>
            <a:custGeom>
              <a:avLst/>
              <a:gdLst/>
              <a:ahLst/>
              <a:cxnLst/>
              <a:rect l="l" t="t" r="r" b="b"/>
              <a:pathLst>
                <a:path w="398145" h="386715">
                  <a:moveTo>
                    <a:pt x="397582" y="386609"/>
                  </a:moveTo>
                  <a:lnTo>
                    <a:pt x="14808" y="35520"/>
                  </a:lnTo>
                  <a:lnTo>
                    <a:pt x="0" y="0"/>
                  </a:lnTo>
                  <a:lnTo>
                    <a:pt x="285474" y="261848"/>
                  </a:lnTo>
                  <a:lnTo>
                    <a:pt x="397582" y="386609"/>
                  </a:lnTo>
                  <a:close/>
                </a:path>
              </a:pathLst>
            </a:custGeom>
            <a:solidFill>
              <a:srgbClr val="1FC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29003" y="686685"/>
              <a:ext cx="493395" cy="474980"/>
            </a:xfrm>
            <a:custGeom>
              <a:avLst/>
              <a:gdLst/>
              <a:ahLst/>
              <a:cxnLst/>
              <a:rect l="l" t="t" r="r" b="b"/>
              <a:pathLst>
                <a:path w="493395" h="474980">
                  <a:moveTo>
                    <a:pt x="493311" y="474435"/>
                  </a:moveTo>
                  <a:lnTo>
                    <a:pt x="14816" y="35541"/>
                  </a:lnTo>
                  <a:lnTo>
                    <a:pt x="0" y="0"/>
                  </a:lnTo>
                  <a:lnTo>
                    <a:pt x="381127" y="349590"/>
                  </a:lnTo>
                  <a:lnTo>
                    <a:pt x="493311" y="474435"/>
                  </a:lnTo>
                  <a:close/>
                </a:path>
              </a:pathLst>
            </a:custGeom>
            <a:solidFill>
              <a:srgbClr val="2DC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43569" y="721624"/>
              <a:ext cx="589280" cy="562610"/>
            </a:xfrm>
            <a:custGeom>
              <a:avLst/>
              <a:gdLst/>
              <a:ahLst/>
              <a:cxnLst/>
              <a:rect l="l" t="t" r="r" b="b"/>
              <a:pathLst>
                <a:path w="589279" h="562610">
                  <a:moveTo>
                    <a:pt x="588918" y="562103"/>
                  </a:moveTo>
                  <a:lnTo>
                    <a:pt x="14798" y="35497"/>
                  </a:lnTo>
                  <a:lnTo>
                    <a:pt x="0" y="0"/>
                  </a:lnTo>
                  <a:lnTo>
                    <a:pt x="476803" y="437334"/>
                  </a:lnTo>
                  <a:lnTo>
                    <a:pt x="588918" y="562103"/>
                  </a:lnTo>
                  <a:close/>
                </a:path>
              </a:pathLst>
            </a:custGeom>
            <a:solidFill>
              <a:srgbClr val="39C6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58118" y="756524"/>
              <a:ext cx="685165" cy="650240"/>
            </a:xfrm>
            <a:custGeom>
              <a:avLst/>
              <a:gdLst/>
              <a:ahLst/>
              <a:cxnLst/>
              <a:rect l="l" t="t" r="r" b="b"/>
              <a:pathLst>
                <a:path w="685164" h="650240">
                  <a:moveTo>
                    <a:pt x="684556" y="649826"/>
                  </a:moveTo>
                  <a:lnTo>
                    <a:pt x="14807" y="35518"/>
                  </a:lnTo>
                  <a:lnTo>
                    <a:pt x="0" y="0"/>
                  </a:lnTo>
                  <a:lnTo>
                    <a:pt x="572480" y="525102"/>
                  </a:lnTo>
                  <a:lnTo>
                    <a:pt x="684556" y="649826"/>
                  </a:lnTo>
                  <a:close/>
                </a:path>
              </a:pathLst>
            </a:custGeom>
            <a:solidFill>
              <a:srgbClr val="42C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72675" y="791440"/>
              <a:ext cx="780415" cy="737870"/>
            </a:xfrm>
            <a:custGeom>
              <a:avLst/>
              <a:gdLst/>
              <a:ahLst/>
              <a:cxnLst/>
              <a:rect l="l" t="t" r="r" b="b"/>
              <a:pathLst>
                <a:path w="780414" h="737869">
                  <a:moveTo>
                    <a:pt x="780310" y="737671"/>
                  </a:moveTo>
                  <a:lnTo>
                    <a:pt x="12413" y="33325"/>
                  </a:lnTo>
                  <a:lnTo>
                    <a:pt x="9871" y="23679"/>
                  </a:lnTo>
                  <a:lnTo>
                    <a:pt x="0" y="0"/>
                  </a:lnTo>
                  <a:lnTo>
                    <a:pt x="668158" y="612861"/>
                  </a:lnTo>
                  <a:lnTo>
                    <a:pt x="780310" y="737671"/>
                  </a:lnTo>
                  <a:close/>
                </a:path>
              </a:pathLst>
            </a:custGeom>
            <a:solidFill>
              <a:srgbClr val="4CC9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84953" y="824255"/>
              <a:ext cx="805815" cy="747395"/>
            </a:xfrm>
            <a:custGeom>
              <a:avLst/>
              <a:gdLst/>
              <a:ahLst/>
              <a:cxnLst/>
              <a:rect l="l" t="t" r="r" b="b"/>
              <a:pathLst>
                <a:path w="805814" h="747394">
                  <a:moveTo>
                    <a:pt x="805491" y="746845"/>
                  </a:moveTo>
                  <a:lnTo>
                    <a:pt x="782578" y="739751"/>
                  </a:lnTo>
                  <a:lnTo>
                    <a:pt x="7621" y="28930"/>
                  </a:lnTo>
                  <a:lnTo>
                    <a:pt x="0" y="0"/>
                  </a:lnTo>
                  <a:lnTo>
                    <a:pt x="766053" y="702654"/>
                  </a:lnTo>
                  <a:lnTo>
                    <a:pt x="805588" y="746651"/>
                  </a:lnTo>
                  <a:lnTo>
                    <a:pt x="805491" y="746845"/>
                  </a:lnTo>
                  <a:close/>
                </a:path>
              </a:pathLst>
            </a:custGeom>
            <a:solidFill>
              <a:srgbClr val="53CA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92445" y="852694"/>
              <a:ext cx="775970" cy="711835"/>
            </a:xfrm>
            <a:custGeom>
              <a:avLst/>
              <a:gdLst/>
              <a:ahLst/>
              <a:cxnLst/>
              <a:rect l="l" t="t" r="r" b="b"/>
              <a:pathLst>
                <a:path w="775970" h="711835">
                  <a:moveTo>
                    <a:pt x="775723" y="711509"/>
                  </a:moveTo>
                  <a:lnTo>
                    <a:pt x="739599" y="700326"/>
                  </a:lnTo>
                  <a:lnTo>
                    <a:pt x="7617" y="28914"/>
                  </a:lnTo>
                  <a:lnTo>
                    <a:pt x="0" y="0"/>
                  </a:lnTo>
                  <a:lnTo>
                    <a:pt x="775723" y="711509"/>
                  </a:lnTo>
                  <a:close/>
                </a:path>
              </a:pathLst>
            </a:custGeom>
            <a:solidFill>
              <a:srgbClr val="59CB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99938" y="881134"/>
              <a:ext cx="732790" cy="672465"/>
            </a:xfrm>
            <a:custGeom>
              <a:avLst/>
              <a:gdLst/>
              <a:ahLst/>
              <a:cxnLst/>
              <a:rect l="l" t="t" r="r" b="b"/>
              <a:pathLst>
                <a:path w="732789" h="672465">
                  <a:moveTo>
                    <a:pt x="732713" y="672074"/>
                  </a:moveTo>
                  <a:lnTo>
                    <a:pt x="718590" y="667701"/>
                  </a:lnTo>
                  <a:lnTo>
                    <a:pt x="700700" y="664632"/>
                  </a:lnTo>
                  <a:lnTo>
                    <a:pt x="7620" y="28925"/>
                  </a:lnTo>
                  <a:lnTo>
                    <a:pt x="0" y="0"/>
                  </a:lnTo>
                  <a:lnTo>
                    <a:pt x="732713" y="672074"/>
                  </a:lnTo>
                  <a:close/>
                </a:path>
              </a:pathLst>
            </a:custGeom>
            <a:solidFill>
              <a:srgbClr val="60C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07425" y="909554"/>
              <a:ext cx="694055" cy="636905"/>
            </a:xfrm>
            <a:custGeom>
              <a:avLst/>
              <a:gdLst/>
              <a:ahLst/>
              <a:cxnLst/>
              <a:rect l="l" t="t" r="r" b="b"/>
              <a:pathLst>
                <a:path w="694054" h="636905">
                  <a:moveTo>
                    <a:pt x="693709" y="636298"/>
                  </a:moveTo>
                  <a:lnTo>
                    <a:pt x="664287" y="631250"/>
                  </a:lnTo>
                  <a:lnTo>
                    <a:pt x="7621" y="28930"/>
                  </a:lnTo>
                  <a:lnTo>
                    <a:pt x="0" y="0"/>
                  </a:lnTo>
                  <a:lnTo>
                    <a:pt x="693709" y="636298"/>
                  </a:lnTo>
                  <a:close/>
                </a:path>
              </a:pathLst>
            </a:custGeom>
            <a:solidFill>
              <a:srgbClr val="66C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14922" y="938008"/>
              <a:ext cx="657860" cy="603250"/>
            </a:xfrm>
            <a:custGeom>
              <a:avLst/>
              <a:gdLst/>
              <a:ahLst/>
              <a:cxnLst/>
              <a:rect l="l" t="t" r="r" b="b"/>
              <a:pathLst>
                <a:path w="657860" h="603250">
                  <a:moveTo>
                    <a:pt x="657292" y="602882"/>
                  </a:moveTo>
                  <a:lnTo>
                    <a:pt x="627873" y="597835"/>
                  </a:lnTo>
                  <a:lnTo>
                    <a:pt x="7617" y="28912"/>
                  </a:lnTo>
                  <a:lnTo>
                    <a:pt x="0" y="0"/>
                  </a:lnTo>
                  <a:lnTo>
                    <a:pt x="657292" y="602882"/>
                  </a:lnTo>
                  <a:close/>
                </a:path>
              </a:pathLst>
            </a:custGeom>
            <a:solidFill>
              <a:srgbClr val="6B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22410" y="966433"/>
              <a:ext cx="621030" cy="569595"/>
            </a:xfrm>
            <a:custGeom>
              <a:avLst/>
              <a:gdLst/>
              <a:ahLst/>
              <a:cxnLst/>
              <a:rect l="l" t="t" r="r" b="b"/>
              <a:pathLst>
                <a:path w="621029" h="569594">
                  <a:moveTo>
                    <a:pt x="620879" y="569495"/>
                  </a:moveTo>
                  <a:lnTo>
                    <a:pt x="591478" y="564451"/>
                  </a:lnTo>
                  <a:lnTo>
                    <a:pt x="7620" y="28924"/>
                  </a:lnTo>
                  <a:lnTo>
                    <a:pt x="0" y="0"/>
                  </a:lnTo>
                  <a:lnTo>
                    <a:pt x="620879" y="569495"/>
                  </a:lnTo>
                  <a:close/>
                </a:path>
              </a:pathLst>
            </a:custGeom>
            <a:solidFill>
              <a:srgbClr val="71D0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529898" y="994853"/>
              <a:ext cx="584835" cy="536575"/>
            </a:xfrm>
            <a:custGeom>
              <a:avLst/>
              <a:gdLst/>
              <a:ahLst/>
              <a:cxnLst/>
              <a:rect l="l" t="t" r="r" b="b"/>
              <a:pathLst>
                <a:path w="584835" h="536575">
                  <a:moveTo>
                    <a:pt x="584489" y="536117"/>
                  </a:moveTo>
                  <a:lnTo>
                    <a:pt x="555067" y="531069"/>
                  </a:lnTo>
                  <a:lnTo>
                    <a:pt x="6303" y="27721"/>
                  </a:lnTo>
                  <a:lnTo>
                    <a:pt x="6114" y="23209"/>
                  </a:lnTo>
                  <a:lnTo>
                    <a:pt x="0" y="0"/>
                  </a:lnTo>
                  <a:lnTo>
                    <a:pt x="584489" y="536117"/>
                  </a:lnTo>
                  <a:close/>
                </a:path>
              </a:pathLst>
            </a:custGeom>
            <a:solidFill>
              <a:srgbClr val="77D2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536184" y="1022184"/>
              <a:ext cx="549910" cy="504190"/>
            </a:xfrm>
            <a:custGeom>
              <a:avLst/>
              <a:gdLst/>
              <a:ahLst/>
              <a:cxnLst/>
              <a:rect l="l" t="t" r="r" b="b"/>
              <a:pathLst>
                <a:path w="549910" h="504190">
                  <a:moveTo>
                    <a:pt x="549284" y="503825"/>
                  </a:moveTo>
                  <a:lnTo>
                    <a:pt x="519862" y="498777"/>
                  </a:lnTo>
                  <a:lnTo>
                    <a:pt x="954" y="22814"/>
                  </a:lnTo>
                  <a:lnTo>
                    <a:pt x="0" y="0"/>
                  </a:lnTo>
                  <a:lnTo>
                    <a:pt x="549284" y="503825"/>
                  </a:lnTo>
                  <a:close/>
                </a:path>
              </a:pathLst>
            </a:custGeom>
            <a:solidFill>
              <a:srgbClr val="7C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37122" y="1044609"/>
              <a:ext cx="520065" cy="476884"/>
            </a:xfrm>
            <a:custGeom>
              <a:avLst/>
              <a:gdLst/>
              <a:ahLst/>
              <a:cxnLst/>
              <a:rect l="l" t="t" r="r" b="b"/>
              <a:pathLst>
                <a:path w="520064" h="476884">
                  <a:moveTo>
                    <a:pt x="491695" y="472929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515299" y="472643"/>
                  </a:lnTo>
                  <a:lnTo>
                    <a:pt x="497304" y="472643"/>
                  </a:lnTo>
                  <a:lnTo>
                    <a:pt x="491695" y="472929"/>
                  </a:lnTo>
                  <a:close/>
                </a:path>
                <a:path w="520064" h="476884">
                  <a:moveTo>
                    <a:pt x="519439" y="476441"/>
                  </a:moveTo>
                  <a:lnTo>
                    <a:pt x="497304" y="472643"/>
                  </a:lnTo>
                  <a:lnTo>
                    <a:pt x="515299" y="472643"/>
                  </a:lnTo>
                  <a:lnTo>
                    <a:pt x="519439" y="476441"/>
                  </a:lnTo>
                  <a:close/>
                </a:path>
              </a:pathLst>
            </a:custGeom>
            <a:solidFill>
              <a:srgbClr val="81D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38060" y="1067026"/>
              <a:ext cx="491490" cy="452120"/>
            </a:xfrm>
            <a:custGeom>
              <a:avLst/>
              <a:gdLst/>
              <a:ahLst/>
              <a:cxnLst/>
              <a:rect l="l" t="t" r="r" b="b"/>
              <a:pathLst>
                <a:path w="491489" h="452119">
                  <a:moveTo>
                    <a:pt x="468478" y="451644"/>
                  </a:moveTo>
                  <a:lnTo>
                    <a:pt x="954" y="22821"/>
                  </a:lnTo>
                  <a:lnTo>
                    <a:pt x="0" y="0"/>
                  </a:lnTo>
                  <a:lnTo>
                    <a:pt x="491139" y="450492"/>
                  </a:lnTo>
                  <a:lnTo>
                    <a:pt x="468478" y="451644"/>
                  </a:lnTo>
                  <a:close/>
                </a:path>
              </a:pathLst>
            </a:custGeom>
            <a:solidFill>
              <a:srgbClr val="8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538998" y="1089451"/>
              <a:ext cx="467995" cy="430530"/>
            </a:xfrm>
            <a:custGeom>
              <a:avLst/>
              <a:gdLst/>
              <a:ahLst/>
              <a:cxnLst/>
              <a:rect l="l" t="t" r="r" b="b"/>
              <a:pathLst>
                <a:path w="467995" h="430530">
                  <a:moveTo>
                    <a:pt x="445264" y="430353"/>
                  </a:moveTo>
                  <a:lnTo>
                    <a:pt x="954" y="22814"/>
                  </a:lnTo>
                  <a:lnTo>
                    <a:pt x="0" y="0"/>
                  </a:lnTo>
                  <a:lnTo>
                    <a:pt x="467926" y="429200"/>
                  </a:lnTo>
                  <a:lnTo>
                    <a:pt x="445264" y="430353"/>
                  </a:lnTo>
                  <a:close/>
                </a:path>
              </a:pathLst>
            </a:custGeom>
            <a:solidFill>
              <a:srgbClr val="8BD7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539936" y="1111876"/>
              <a:ext cx="445134" cy="409575"/>
            </a:xfrm>
            <a:custGeom>
              <a:avLst/>
              <a:gdLst/>
              <a:ahLst/>
              <a:cxnLst/>
              <a:rect l="l" t="t" r="r" b="b"/>
              <a:pathLst>
                <a:path w="445135" h="409575">
                  <a:moveTo>
                    <a:pt x="422063" y="409060"/>
                  </a:moveTo>
                  <a:lnTo>
                    <a:pt x="953" y="22801"/>
                  </a:lnTo>
                  <a:lnTo>
                    <a:pt x="0" y="0"/>
                  </a:lnTo>
                  <a:lnTo>
                    <a:pt x="444721" y="407908"/>
                  </a:lnTo>
                  <a:lnTo>
                    <a:pt x="422063" y="409060"/>
                  </a:lnTo>
                  <a:close/>
                </a:path>
              </a:pathLst>
            </a:custGeom>
            <a:solidFill>
              <a:srgbClr val="90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540873" y="1134292"/>
              <a:ext cx="421640" cy="387985"/>
            </a:xfrm>
            <a:custGeom>
              <a:avLst/>
              <a:gdLst/>
              <a:ahLst/>
              <a:cxnLst/>
              <a:rect l="l" t="t" r="r" b="b"/>
              <a:pathLst>
                <a:path w="421639" h="387984">
                  <a:moveTo>
                    <a:pt x="398851" y="387777"/>
                  </a:moveTo>
                  <a:lnTo>
                    <a:pt x="953" y="22810"/>
                  </a:lnTo>
                  <a:lnTo>
                    <a:pt x="0" y="0"/>
                  </a:lnTo>
                  <a:lnTo>
                    <a:pt x="421512" y="386625"/>
                  </a:lnTo>
                  <a:lnTo>
                    <a:pt x="398851" y="387777"/>
                  </a:lnTo>
                  <a:close/>
                </a:path>
              </a:pathLst>
            </a:custGeom>
            <a:solidFill>
              <a:srgbClr val="96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541811" y="1156718"/>
              <a:ext cx="398780" cy="367030"/>
            </a:xfrm>
            <a:custGeom>
              <a:avLst/>
              <a:gdLst/>
              <a:ahLst/>
              <a:cxnLst/>
              <a:rect l="l" t="t" r="r" b="b"/>
              <a:pathLst>
                <a:path w="398779" h="367030">
                  <a:moveTo>
                    <a:pt x="375646" y="366484"/>
                  </a:moveTo>
                  <a:lnTo>
                    <a:pt x="953" y="22808"/>
                  </a:lnTo>
                  <a:lnTo>
                    <a:pt x="0" y="0"/>
                  </a:lnTo>
                  <a:lnTo>
                    <a:pt x="398295" y="365332"/>
                  </a:lnTo>
                  <a:lnTo>
                    <a:pt x="375646" y="366484"/>
                  </a:lnTo>
                  <a:close/>
                </a:path>
              </a:pathLst>
            </a:custGeom>
            <a:solidFill>
              <a:srgbClr val="9ADB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542748" y="1179130"/>
              <a:ext cx="375285" cy="345440"/>
            </a:xfrm>
            <a:custGeom>
              <a:avLst/>
              <a:gdLst/>
              <a:ahLst/>
              <a:cxnLst/>
              <a:rect l="l" t="t" r="r" b="b"/>
              <a:pathLst>
                <a:path w="375285" h="345440">
                  <a:moveTo>
                    <a:pt x="352432" y="345204"/>
                  </a:moveTo>
                  <a:lnTo>
                    <a:pt x="954" y="22814"/>
                  </a:lnTo>
                  <a:lnTo>
                    <a:pt x="0" y="0"/>
                  </a:lnTo>
                  <a:lnTo>
                    <a:pt x="375095" y="344052"/>
                  </a:lnTo>
                  <a:lnTo>
                    <a:pt x="352432" y="345204"/>
                  </a:lnTo>
                  <a:close/>
                </a:path>
              </a:pathLst>
            </a:custGeom>
            <a:solidFill>
              <a:srgbClr val="9FDD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43687" y="1201567"/>
              <a:ext cx="352425" cy="324485"/>
            </a:xfrm>
            <a:custGeom>
              <a:avLst/>
              <a:gdLst/>
              <a:ahLst/>
              <a:cxnLst/>
              <a:rect l="l" t="t" r="r" b="b"/>
              <a:pathLst>
                <a:path w="352425" h="324484">
                  <a:moveTo>
                    <a:pt x="329219" y="323901"/>
                  </a:moveTo>
                  <a:lnTo>
                    <a:pt x="953" y="22802"/>
                  </a:lnTo>
                  <a:lnTo>
                    <a:pt x="0" y="0"/>
                  </a:lnTo>
                  <a:lnTo>
                    <a:pt x="351876" y="322748"/>
                  </a:lnTo>
                  <a:lnTo>
                    <a:pt x="329219" y="323901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44624" y="1223985"/>
              <a:ext cx="328930" cy="302895"/>
            </a:xfrm>
            <a:custGeom>
              <a:avLst/>
              <a:gdLst/>
              <a:ahLst/>
              <a:cxnLst/>
              <a:rect l="l" t="t" r="r" b="b"/>
              <a:pathLst>
                <a:path w="328929" h="302894">
                  <a:moveTo>
                    <a:pt x="306013" y="302615"/>
                  </a:moveTo>
                  <a:lnTo>
                    <a:pt x="953" y="22807"/>
                  </a:lnTo>
                  <a:lnTo>
                    <a:pt x="0" y="0"/>
                  </a:lnTo>
                  <a:lnTo>
                    <a:pt x="328663" y="301463"/>
                  </a:lnTo>
                  <a:lnTo>
                    <a:pt x="306013" y="302615"/>
                  </a:lnTo>
                  <a:close/>
                </a:path>
              </a:pathLst>
            </a:custGeom>
            <a:solidFill>
              <a:srgbClr val="A8E0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545561" y="1246397"/>
              <a:ext cx="306070" cy="281940"/>
            </a:xfrm>
            <a:custGeom>
              <a:avLst/>
              <a:gdLst/>
              <a:ahLst/>
              <a:cxnLst/>
              <a:rect l="l" t="t" r="r" b="b"/>
              <a:pathLst>
                <a:path w="306070" h="281940">
                  <a:moveTo>
                    <a:pt x="282801" y="281336"/>
                  </a:moveTo>
                  <a:lnTo>
                    <a:pt x="51" y="21987"/>
                  </a:lnTo>
                  <a:lnTo>
                    <a:pt x="520" y="12434"/>
                  </a:lnTo>
                  <a:lnTo>
                    <a:pt x="0" y="0"/>
                  </a:lnTo>
                  <a:lnTo>
                    <a:pt x="305463" y="280183"/>
                  </a:lnTo>
                  <a:lnTo>
                    <a:pt x="282801" y="281336"/>
                  </a:lnTo>
                  <a:close/>
                </a:path>
              </a:pathLst>
            </a:custGeom>
            <a:solidFill>
              <a:srgbClr val="ADE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544602" y="1268025"/>
              <a:ext cx="284480" cy="260985"/>
            </a:xfrm>
            <a:custGeom>
              <a:avLst/>
              <a:gdLst/>
              <a:ahLst/>
              <a:cxnLst/>
              <a:rect l="l" t="t" r="r" b="b"/>
              <a:pathLst>
                <a:path w="284479" h="260984">
                  <a:moveTo>
                    <a:pt x="261485" y="260841"/>
                  </a:moveTo>
                  <a:lnTo>
                    <a:pt x="0" y="20995"/>
                  </a:lnTo>
                  <a:lnTo>
                    <a:pt x="1028" y="0"/>
                  </a:lnTo>
                  <a:lnTo>
                    <a:pt x="284148" y="259688"/>
                  </a:lnTo>
                  <a:lnTo>
                    <a:pt x="261485" y="260841"/>
                  </a:lnTo>
                  <a:close/>
                </a:path>
              </a:pathLst>
            </a:custGeom>
            <a:solidFill>
              <a:srgbClr val="B1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543592" y="1288661"/>
              <a:ext cx="262890" cy="242570"/>
            </a:xfrm>
            <a:custGeom>
              <a:avLst/>
              <a:gdLst/>
              <a:ahLst/>
              <a:cxnLst/>
              <a:rect l="l" t="t" r="r" b="b"/>
              <a:pathLst>
                <a:path w="262889" h="242569">
                  <a:moveTo>
                    <a:pt x="241300" y="242316"/>
                  </a:moveTo>
                  <a:lnTo>
                    <a:pt x="0" y="20985"/>
                  </a:lnTo>
                  <a:lnTo>
                    <a:pt x="1028" y="0"/>
                  </a:lnTo>
                  <a:lnTo>
                    <a:pt x="262889" y="240185"/>
                  </a:lnTo>
                  <a:lnTo>
                    <a:pt x="244078" y="241141"/>
                  </a:lnTo>
                  <a:lnTo>
                    <a:pt x="241300" y="242316"/>
                  </a:lnTo>
                  <a:close/>
                </a:path>
              </a:pathLst>
            </a:custGeom>
            <a:solidFill>
              <a:srgbClr val="B6E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527427" y="1309305"/>
              <a:ext cx="257732" cy="3305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87094" y="648474"/>
            <a:ext cx="4032250" cy="807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60"/>
              </a:lnSpc>
              <a:spcBef>
                <a:spcPts val="100"/>
              </a:spcBef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r>
              <a:rPr sz="2000" spc="-11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00ADEF"/>
                </a:solidFill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  <a:p>
            <a:pPr marL="12700" marR="5080">
              <a:lnSpc>
                <a:spcPts val="1920"/>
              </a:lnSpc>
              <a:spcBef>
                <a:spcPts val="25"/>
              </a:spcBef>
            </a:pPr>
            <a:r>
              <a:rPr sz="1600" b="1" spc="-105" dirty="0">
                <a:latin typeface="Trebuchet MS"/>
                <a:cs typeface="Trebuchet MS"/>
              </a:rPr>
              <a:t>Write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i="1" spc="-90" dirty="0">
                <a:latin typeface="Trebuchet MS"/>
                <a:cs typeface="Trebuchet MS"/>
              </a:rPr>
              <a:t>past </a:t>
            </a:r>
            <a:r>
              <a:rPr sz="1600" b="1" i="1" spc="-110" dirty="0">
                <a:latin typeface="Trebuchet MS"/>
                <a:cs typeface="Trebuchet MS"/>
              </a:rPr>
              <a:t>participle </a:t>
            </a:r>
            <a:r>
              <a:rPr sz="1600" b="1" spc="-70" dirty="0">
                <a:latin typeface="Trebuchet MS"/>
                <a:cs typeface="Trebuchet MS"/>
              </a:rPr>
              <a:t>of these verbs </a:t>
            </a:r>
            <a:r>
              <a:rPr sz="1600" b="1" spc="-40" dirty="0">
                <a:latin typeface="Trebuchet MS"/>
                <a:cs typeface="Trebuchet MS"/>
              </a:rPr>
              <a:t>on </a:t>
            </a:r>
            <a:r>
              <a:rPr sz="1600" b="1" spc="-95" dirty="0">
                <a:latin typeface="Trebuchet MS"/>
                <a:cs typeface="Trebuchet MS"/>
              </a:rPr>
              <a:t>the  </a:t>
            </a:r>
            <a:r>
              <a:rPr sz="1600" b="1" spc="-55" dirty="0">
                <a:latin typeface="Trebuchet MS"/>
                <a:cs typeface="Trebuchet MS"/>
              </a:rPr>
              <a:t>blanks.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256991" y="8908974"/>
            <a:ext cx="293370" cy="21018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z="1200" spc="-60" dirty="0">
                <a:latin typeface="Trebuchet MS"/>
                <a:cs typeface="Trebuchet MS"/>
              </a:rPr>
              <a:t>97</a:t>
            </a:r>
            <a:endParaRPr sz="1200">
              <a:latin typeface="Trebuchet MS"/>
              <a:cs typeface="Trebuchet MS"/>
            </a:endParaRPr>
          </a:p>
        </p:txBody>
      </p:sp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1120013" y="1603413"/>
          <a:ext cx="4951094" cy="18544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1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0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4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6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0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8516">
                <a:tc>
                  <a:txBody>
                    <a:bodyPr/>
                    <a:lstStyle/>
                    <a:p>
                      <a:pPr marL="31750">
                        <a:lnSpc>
                          <a:spcPts val="1795"/>
                        </a:lnSpc>
                        <a:tabLst>
                          <a:tab pos="319405" algn="l"/>
                        </a:tabLst>
                      </a:pPr>
                      <a:r>
                        <a:rPr sz="1600" spc="-280" dirty="0">
                          <a:latin typeface="Trebuchet MS"/>
                          <a:cs typeface="Trebuchet MS"/>
                        </a:rPr>
                        <a:t>1	</a:t>
                      </a:r>
                      <a:r>
                        <a:rPr sz="1600" spc="-40" dirty="0">
                          <a:latin typeface="Trebuchet MS"/>
                          <a:cs typeface="Trebuchet MS"/>
                        </a:rPr>
                        <a:t>break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3335" algn="ctr">
                        <a:lnSpc>
                          <a:spcPts val="1795"/>
                        </a:lnSpc>
                        <a:tabLst>
                          <a:tab pos="152336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0330" algn="r">
                        <a:lnSpc>
                          <a:spcPts val="1795"/>
                        </a:lnSpc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6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7314">
                        <a:lnSpc>
                          <a:spcPts val="1795"/>
                        </a:lnSpc>
                      </a:pPr>
                      <a:r>
                        <a:rPr sz="1600" spc="-35" dirty="0">
                          <a:latin typeface="Trebuchet MS"/>
                          <a:cs typeface="Trebuchet MS"/>
                        </a:rPr>
                        <a:t>buy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795"/>
                        </a:lnSpc>
                        <a:tabLst>
                          <a:tab pos="152590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79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60"/>
                        </a:spcBef>
                        <a:tabLst>
                          <a:tab pos="319405" algn="l"/>
                        </a:tabLst>
                      </a:pPr>
                      <a:r>
                        <a:rPr sz="1600" spc="15" dirty="0">
                          <a:latin typeface="Trebuchet MS"/>
                          <a:cs typeface="Trebuchet MS"/>
                        </a:rPr>
                        <a:t>2	</a:t>
                      </a:r>
                      <a:r>
                        <a:rPr sz="1600" spc="-70" dirty="0">
                          <a:latin typeface="Trebuchet MS"/>
                          <a:cs typeface="Trebuchet MS"/>
                        </a:rPr>
                        <a:t>drink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R="12700" algn="ctr">
                        <a:lnSpc>
                          <a:spcPct val="100000"/>
                        </a:lnSpc>
                        <a:spcBef>
                          <a:spcPts val="560"/>
                        </a:spcBef>
                        <a:tabLst>
                          <a:tab pos="152336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R="100330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7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L="107314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600" spc="-85" dirty="0">
                          <a:latin typeface="Trebuchet MS"/>
                          <a:cs typeface="Trebuchet MS"/>
                        </a:rPr>
                        <a:t>find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560"/>
                        </a:spcBef>
                        <a:tabLst>
                          <a:tab pos="152590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7112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79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60"/>
                        </a:spcBef>
                        <a:tabLst>
                          <a:tab pos="319405" algn="l"/>
                        </a:tabLst>
                      </a:pPr>
                      <a:r>
                        <a:rPr sz="1600" spc="15" dirty="0">
                          <a:latin typeface="Trebuchet MS"/>
                          <a:cs typeface="Trebuchet MS"/>
                        </a:rPr>
                        <a:t>3	</a:t>
                      </a:r>
                      <a:r>
                        <a:rPr sz="1600" spc="-105" dirty="0">
                          <a:latin typeface="Trebuchet MS"/>
                          <a:cs typeface="Trebuchet MS"/>
                        </a:rPr>
                        <a:t>cut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R="12700" algn="ctr">
                        <a:lnSpc>
                          <a:spcPct val="100000"/>
                        </a:lnSpc>
                        <a:spcBef>
                          <a:spcPts val="560"/>
                        </a:spcBef>
                        <a:tabLst>
                          <a:tab pos="152336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R="100330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8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L="107314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600" spc="-20" dirty="0">
                          <a:latin typeface="Trebuchet MS"/>
                          <a:cs typeface="Trebuchet MS"/>
                        </a:rPr>
                        <a:t>draw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560"/>
                        </a:spcBef>
                        <a:tabLst>
                          <a:tab pos="1526540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7112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579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60"/>
                        </a:spcBef>
                        <a:tabLst>
                          <a:tab pos="319405" algn="l"/>
                        </a:tabLst>
                      </a:pPr>
                      <a:r>
                        <a:rPr sz="1600" spc="15" dirty="0">
                          <a:latin typeface="Trebuchet MS"/>
                          <a:cs typeface="Trebuchet MS"/>
                        </a:rPr>
                        <a:t>4	</a:t>
                      </a:r>
                      <a:r>
                        <a:rPr sz="1600" dirty="0">
                          <a:latin typeface="Trebuchet MS"/>
                          <a:cs typeface="Trebuchet MS"/>
                        </a:rPr>
                        <a:t>do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R="12065" algn="ctr">
                        <a:lnSpc>
                          <a:spcPct val="100000"/>
                        </a:lnSpc>
                        <a:spcBef>
                          <a:spcPts val="560"/>
                        </a:spcBef>
                        <a:tabLst>
                          <a:tab pos="152336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R="99695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9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600" spc="-35" dirty="0">
                          <a:latin typeface="Trebuchet MS"/>
                          <a:cs typeface="Trebuchet MS"/>
                        </a:rPr>
                        <a:t>hear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60"/>
                        </a:spcBef>
                        <a:tabLst>
                          <a:tab pos="152717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7112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516">
                <a:tc>
                  <a:txBody>
                    <a:bodyPr/>
                    <a:lstStyle/>
                    <a:p>
                      <a:pPr marL="31750">
                        <a:lnSpc>
                          <a:spcPts val="1845"/>
                        </a:lnSpc>
                        <a:spcBef>
                          <a:spcPts val="560"/>
                        </a:spcBef>
                        <a:tabLst>
                          <a:tab pos="319405" algn="l"/>
                        </a:tabLst>
                      </a:pPr>
                      <a:r>
                        <a:rPr sz="1600" spc="15" dirty="0">
                          <a:latin typeface="Trebuchet MS"/>
                          <a:cs typeface="Trebuchet MS"/>
                        </a:rPr>
                        <a:t>5	</a:t>
                      </a:r>
                      <a:r>
                        <a:rPr sz="1600" dirty="0">
                          <a:latin typeface="Trebuchet MS"/>
                          <a:cs typeface="Trebuchet MS"/>
                        </a:rPr>
                        <a:t>sing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R="12065" algn="ctr">
                        <a:lnSpc>
                          <a:spcPts val="1845"/>
                        </a:lnSpc>
                        <a:spcBef>
                          <a:spcPts val="560"/>
                        </a:spcBef>
                        <a:tabLst>
                          <a:tab pos="152336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R="99695" algn="r">
                        <a:lnSpc>
                          <a:spcPts val="1845"/>
                        </a:lnSpc>
                        <a:spcBef>
                          <a:spcPts val="560"/>
                        </a:spcBef>
                      </a:pPr>
                      <a:r>
                        <a:rPr sz="1600" dirty="0">
                          <a:latin typeface="Trebuchet MS"/>
                          <a:cs typeface="Trebuchet MS"/>
                        </a:rPr>
                        <a:t>10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ts val="1845"/>
                        </a:lnSpc>
                        <a:spcBef>
                          <a:spcPts val="560"/>
                        </a:spcBef>
                      </a:pPr>
                      <a:r>
                        <a:rPr sz="1600" spc="-25" dirty="0">
                          <a:latin typeface="Trebuchet MS"/>
                          <a:cs typeface="Trebuchet MS"/>
                        </a:rPr>
                        <a:t>know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845"/>
                        </a:lnSpc>
                        <a:spcBef>
                          <a:spcPts val="560"/>
                        </a:spcBef>
                        <a:tabLst>
                          <a:tab pos="1527175" algn="l"/>
                        </a:tabLst>
                      </a:pPr>
                      <a:r>
                        <a:rPr sz="1600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Trebuchet MS"/>
                          <a:cs typeface="Trebuchet MS"/>
                        </a:rPr>
                        <a:t> 	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7112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5" name="object 35"/>
          <p:cNvSpPr txBox="1"/>
          <p:nvPr/>
        </p:nvSpPr>
        <p:spPr>
          <a:xfrm>
            <a:off x="887094" y="3650119"/>
            <a:ext cx="5189855" cy="4848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60"/>
              </a:lnSpc>
              <a:spcBef>
                <a:spcPts val="100"/>
              </a:spcBef>
            </a:pPr>
            <a:r>
              <a:rPr sz="2000" spc="15" dirty="0">
                <a:solidFill>
                  <a:srgbClr val="00ADEF"/>
                </a:solidFill>
                <a:latin typeface="Trebuchet MS"/>
                <a:cs typeface="Trebuchet MS"/>
              </a:rPr>
              <a:t>Exercise</a:t>
            </a:r>
            <a:r>
              <a:rPr sz="2000" spc="-110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2000" spc="114" dirty="0">
                <a:solidFill>
                  <a:srgbClr val="00ADEF"/>
                </a:solidFill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  <a:p>
            <a:pPr marL="33655" marR="490855">
              <a:lnSpc>
                <a:spcPts val="1920"/>
              </a:lnSpc>
              <a:spcBef>
                <a:spcPts val="20"/>
              </a:spcBef>
            </a:pPr>
            <a:r>
              <a:rPr sz="1600" b="1" spc="-145" dirty="0">
                <a:latin typeface="Trebuchet MS"/>
                <a:cs typeface="Trebuchet MS"/>
              </a:rPr>
              <a:t>Fill </a:t>
            </a:r>
            <a:r>
              <a:rPr sz="1600" b="1" spc="-90" dirty="0">
                <a:latin typeface="Trebuchet MS"/>
                <a:cs typeface="Trebuchet MS"/>
              </a:rPr>
              <a:t>in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spc="-35" dirty="0">
                <a:latin typeface="Trebuchet MS"/>
                <a:cs typeface="Trebuchet MS"/>
              </a:rPr>
              <a:t>blanks </a:t>
            </a:r>
            <a:r>
              <a:rPr sz="1600" b="1" spc="-90" dirty="0">
                <a:latin typeface="Trebuchet MS"/>
                <a:cs typeface="Trebuchet MS"/>
              </a:rPr>
              <a:t>with </a:t>
            </a:r>
            <a:r>
              <a:rPr sz="1600" b="1" spc="-95" dirty="0">
                <a:latin typeface="Trebuchet MS"/>
                <a:cs typeface="Trebuchet MS"/>
              </a:rPr>
              <a:t>the </a:t>
            </a:r>
            <a:r>
              <a:rPr sz="1600" b="1" i="1" spc="-85" dirty="0">
                <a:latin typeface="Trebuchet MS"/>
                <a:cs typeface="Trebuchet MS"/>
              </a:rPr>
              <a:t>present </a:t>
            </a:r>
            <a:r>
              <a:rPr sz="1600" b="1" i="1" spc="-105" dirty="0">
                <a:latin typeface="Trebuchet MS"/>
                <a:cs typeface="Trebuchet MS"/>
              </a:rPr>
              <a:t>perfect </a:t>
            </a:r>
            <a:r>
              <a:rPr sz="1600" b="1" i="1" spc="-70" dirty="0">
                <a:latin typeface="Trebuchet MS"/>
                <a:cs typeface="Trebuchet MS"/>
              </a:rPr>
              <a:t>tense </a:t>
            </a:r>
            <a:r>
              <a:rPr sz="1600" b="1" spc="-70" dirty="0">
                <a:latin typeface="Trebuchet MS"/>
                <a:cs typeface="Trebuchet MS"/>
              </a:rPr>
              <a:t>of </a:t>
            </a:r>
            <a:r>
              <a:rPr sz="1600" b="1" spc="-95" dirty="0">
                <a:latin typeface="Trebuchet MS"/>
                <a:cs typeface="Trebuchet MS"/>
              </a:rPr>
              <a:t>the  </a:t>
            </a:r>
            <a:r>
              <a:rPr sz="1600" b="1" spc="-70" dirty="0">
                <a:latin typeface="Trebuchet MS"/>
                <a:cs typeface="Trebuchet MS"/>
              </a:rPr>
              <a:t>verbs </a:t>
            </a:r>
            <a:r>
              <a:rPr sz="1600" b="1" spc="-90" dirty="0">
                <a:latin typeface="Trebuchet MS"/>
                <a:cs typeface="Trebuchet MS"/>
              </a:rPr>
              <a:t>in</a:t>
            </a:r>
            <a:r>
              <a:rPr sz="1600" b="1" spc="-45" dirty="0">
                <a:latin typeface="Trebuchet MS"/>
                <a:cs typeface="Trebuchet MS"/>
              </a:rPr>
              <a:t> </a:t>
            </a:r>
            <a:r>
              <a:rPr sz="1600" b="1" spc="-65" dirty="0">
                <a:latin typeface="Trebuchet MS"/>
                <a:cs typeface="Trebuchet MS"/>
              </a:rPr>
              <a:t>parentheses.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1075"/>
              </a:spcBef>
              <a:buAutoNum type="arabicPlain"/>
              <a:tabLst>
                <a:tab pos="551815" algn="l"/>
                <a:tab pos="552450" algn="l"/>
                <a:tab pos="2379345" algn="l"/>
              </a:tabLst>
            </a:pPr>
            <a:r>
              <a:rPr sz="1600" spc="20" dirty="0">
                <a:latin typeface="Trebuchet MS"/>
                <a:cs typeface="Trebuchet MS"/>
              </a:rPr>
              <a:t>Dad</a:t>
            </a:r>
            <a:r>
              <a:rPr sz="1600" u="sng" spc="2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30" dirty="0">
                <a:latin typeface="Trebuchet MS"/>
                <a:cs typeface="Trebuchet MS"/>
              </a:rPr>
              <a:t>his </a:t>
            </a:r>
            <a:r>
              <a:rPr sz="1600" spc="-55" dirty="0">
                <a:latin typeface="Trebuchet MS"/>
                <a:cs typeface="Trebuchet MS"/>
              </a:rPr>
              <a:t>car </a:t>
            </a:r>
            <a:r>
              <a:rPr sz="1600" spc="-125" dirty="0">
                <a:latin typeface="Trebuchet MS"/>
                <a:cs typeface="Trebuchet MS"/>
              </a:rPr>
              <a:t>key.</a:t>
            </a:r>
            <a:r>
              <a:rPr sz="1600" spc="-225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(lose)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1275"/>
              </a:spcBef>
              <a:buAutoNum type="arabicPlain"/>
              <a:tabLst>
                <a:tab pos="551815" algn="l"/>
                <a:tab pos="552450" algn="l"/>
                <a:tab pos="3162935" algn="l"/>
              </a:tabLst>
            </a:pPr>
            <a:r>
              <a:rPr sz="1600" spc="-90" dirty="0">
                <a:latin typeface="Trebuchet MS"/>
                <a:cs typeface="Trebuchet MS"/>
              </a:rPr>
              <a:t>All</a:t>
            </a:r>
            <a:r>
              <a:rPr sz="1600" spc="-60" dirty="0">
                <a:latin typeface="Trebuchet MS"/>
                <a:cs typeface="Trebuchet MS"/>
              </a:rPr>
              <a:t>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55" dirty="0">
                <a:latin typeface="Trebuchet MS"/>
                <a:cs typeface="Trebuchet MS"/>
              </a:rPr>
              <a:t> </a:t>
            </a:r>
            <a:r>
              <a:rPr sz="1600" spc="-15" dirty="0">
                <a:latin typeface="Trebuchet MS"/>
                <a:cs typeface="Trebuchet MS"/>
              </a:rPr>
              <a:t>guests</a:t>
            </a:r>
            <a:r>
              <a:rPr sz="1600" u="sng" spc="-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190" dirty="0">
                <a:latin typeface="Trebuchet MS"/>
                <a:cs typeface="Trebuchet MS"/>
              </a:rPr>
              <a:t>.</a:t>
            </a:r>
            <a:r>
              <a:rPr sz="1600" spc="-165" dirty="0">
                <a:latin typeface="Trebuchet MS"/>
                <a:cs typeface="Trebuchet MS"/>
              </a:rPr>
              <a:t> </a:t>
            </a:r>
            <a:r>
              <a:rPr sz="1600" spc="-110" dirty="0">
                <a:latin typeface="Trebuchet MS"/>
                <a:cs typeface="Trebuchet MS"/>
              </a:rPr>
              <a:t>(arrive)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1275"/>
              </a:spcBef>
              <a:buAutoNum type="arabicPlain"/>
              <a:tabLst>
                <a:tab pos="551815" algn="l"/>
                <a:tab pos="552450" algn="l"/>
                <a:tab pos="2405380" algn="l"/>
              </a:tabLst>
            </a:pPr>
            <a:r>
              <a:rPr sz="1600" spc="-114" dirty="0">
                <a:latin typeface="Trebuchet MS"/>
                <a:cs typeface="Trebuchet MS"/>
              </a:rPr>
              <a:t>Tony</a:t>
            </a:r>
            <a:r>
              <a:rPr sz="1600" u="sng" spc="-114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40" dirty="0">
                <a:latin typeface="Trebuchet MS"/>
                <a:cs typeface="Trebuchet MS"/>
              </a:rPr>
              <a:t>goal.</a:t>
            </a:r>
            <a:r>
              <a:rPr sz="1600" spc="-220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(score)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1275"/>
              </a:spcBef>
              <a:buAutoNum type="arabicPlain"/>
              <a:tabLst>
                <a:tab pos="551815" algn="l"/>
                <a:tab pos="552450" algn="l"/>
                <a:tab pos="2357120" algn="l"/>
              </a:tabLst>
            </a:pPr>
            <a:r>
              <a:rPr sz="1600" spc="-100" dirty="0">
                <a:latin typeface="Trebuchet MS"/>
                <a:cs typeface="Trebuchet MS"/>
              </a:rPr>
              <a:t>Peter</a:t>
            </a:r>
            <a:r>
              <a:rPr sz="1600" u="sng" spc="-10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125" dirty="0">
                <a:latin typeface="Trebuchet MS"/>
                <a:cs typeface="Trebuchet MS"/>
              </a:rPr>
              <a:t>tent </a:t>
            </a:r>
            <a:r>
              <a:rPr sz="1600" spc="-50" dirty="0">
                <a:latin typeface="Trebuchet MS"/>
                <a:cs typeface="Trebuchet MS"/>
              </a:rPr>
              <a:t>several </a:t>
            </a:r>
            <a:r>
              <a:rPr sz="1600" spc="-85" dirty="0">
                <a:latin typeface="Trebuchet MS"/>
                <a:cs typeface="Trebuchet MS"/>
              </a:rPr>
              <a:t>times.</a:t>
            </a:r>
            <a:r>
              <a:rPr sz="1600" spc="-100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(sleep)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1275"/>
              </a:spcBef>
              <a:buAutoNum type="arabicPlain"/>
              <a:tabLst>
                <a:tab pos="551815" algn="l"/>
                <a:tab pos="552450" algn="l"/>
                <a:tab pos="1859280" algn="l"/>
                <a:tab pos="3382645" algn="l"/>
              </a:tabLst>
            </a:pPr>
            <a:r>
              <a:rPr sz="1600" spc="-190" dirty="0">
                <a:latin typeface="Trebuchet MS"/>
                <a:cs typeface="Trebuchet MS"/>
              </a:rPr>
              <a:t>It</a:t>
            </a:r>
            <a:r>
              <a:rPr sz="1600" u="sng" spc="-19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100" dirty="0">
                <a:latin typeface="Trebuchet MS"/>
                <a:cs typeface="Trebuchet MS"/>
              </a:rPr>
              <a:t>not</a:t>
            </a:r>
            <a:r>
              <a:rPr sz="1600" u="sng" spc="-10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125" dirty="0">
                <a:latin typeface="Trebuchet MS"/>
                <a:cs typeface="Trebuchet MS"/>
              </a:rPr>
              <a:t>for </a:t>
            </a:r>
            <a:r>
              <a:rPr sz="1600" spc="-100" dirty="0">
                <a:latin typeface="Trebuchet MS"/>
                <a:cs typeface="Trebuchet MS"/>
              </a:rPr>
              <a:t>two </a:t>
            </a:r>
            <a:r>
              <a:rPr sz="1600" spc="-85" dirty="0">
                <a:latin typeface="Trebuchet MS"/>
                <a:cs typeface="Trebuchet MS"/>
              </a:rPr>
              <a:t>months.</a:t>
            </a:r>
            <a:r>
              <a:rPr sz="1600" spc="-250" dirty="0">
                <a:latin typeface="Trebuchet MS"/>
                <a:cs typeface="Trebuchet MS"/>
              </a:rPr>
              <a:t> </a:t>
            </a:r>
            <a:r>
              <a:rPr sz="1600" spc="-135" dirty="0">
                <a:latin typeface="Trebuchet MS"/>
                <a:cs typeface="Trebuchet MS"/>
              </a:rPr>
              <a:t>(rain)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1275"/>
              </a:spcBef>
              <a:buAutoNum type="arabicPlain"/>
              <a:tabLst>
                <a:tab pos="551815" algn="l"/>
                <a:tab pos="552450" algn="l"/>
                <a:tab pos="3175000" algn="l"/>
              </a:tabLst>
            </a:pPr>
            <a:r>
              <a:rPr sz="1600" spc="-50" dirty="0">
                <a:latin typeface="Trebuchet MS"/>
                <a:cs typeface="Trebuchet MS"/>
              </a:rPr>
              <a:t>Some</a:t>
            </a:r>
            <a:r>
              <a:rPr sz="1600" spc="-170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prisoners</a:t>
            </a:r>
            <a:r>
              <a:rPr sz="1600" u="sng" spc="-8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110" dirty="0">
                <a:latin typeface="Trebuchet MS"/>
                <a:cs typeface="Trebuchet MS"/>
              </a:rPr>
              <a:t>from </a:t>
            </a:r>
            <a:r>
              <a:rPr sz="1600" spc="-125" dirty="0">
                <a:latin typeface="Trebuchet MS"/>
                <a:cs typeface="Trebuchet MS"/>
              </a:rPr>
              <a:t>the </a:t>
            </a:r>
            <a:r>
              <a:rPr sz="1600" spc="-100" dirty="0">
                <a:latin typeface="Trebuchet MS"/>
                <a:cs typeface="Trebuchet MS"/>
              </a:rPr>
              <a:t>prison.</a:t>
            </a:r>
            <a:r>
              <a:rPr sz="1600" spc="-345" dirty="0">
                <a:latin typeface="Trebuchet MS"/>
                <a:cs typeface="Trebuchet MS"/>
              </a:rPr>
              <a:t> </a:t>
            </a:r>
            <a:r>
              <a:rPr sz="1600" spc="-105" dirty="0">
                <a:latin typeface="Trebuchet MS"/>
                <a:cs typeface="Trebuchet MS"/>
              </a:rPr>
              <a:t>(escape)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1275"/>
              </a:spcBef>
              <a:buAutoNum type="arabicPlain"/>
              <a:tabLst>
                <a:tab pos="551815" algn="l"/>
                <a:tab pos="552450" algn="l"/>
                <a:tab pos="2863850" algn="l"/>
              </a:tabLst>
            </a:pP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50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plane</a:t>
            </a:r>
            <a:r>
              <a:rPr sz="1600" u="sng" spc="-3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85" dirty="0">
                <a:latin typeface="Trebuchet MS"/>
                <a:cs typeface="Trebuchet MS"/>
              </a:rPr>
              <a:t>at </a:t>
            </a:r>
            <a:r>
              <a:rPr sz="1600" spc="-95" dirty="0">
                <a:latin typeface="Trebuchet MS"/>
                <a:cs typeface="Trebuchet MS"/>
              </a:rPr>
              <a:t>the airport.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-90" dirty="0">
                <a:latin typeface="Trebuchet MS"/>
                <a:cs typeface="Trebuchet MS"/>
              </a:rPr>
              <a:t>(land)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1275"/>
              </a:spcBef>
              <a:buAutoNum type="arabicPlain"/>
              <a:tabLst>
                <a:tab pos="551815" algn="l"/>
                <a:tab pos="552450" algn="l"/>
                <a:tab pos="2428240" algn="l"/>
              </a:tabLst>
            </a:pPr>
            <a:r>
              <a:rPr sz="1600" spc="-50" dirty="0">
                <a:latin typeface="Trebuchet MS"/>
                <a:cs typeface="Trebuchet MS"/>
              </a:rPr>
              <a:t>John</a:t>
            </a:r>
            <a:r>
              <a:rPr sz="1600" u="sng" spc="-5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70" dirty="0">
                <a:latin typeface="Trebuchet MS"/>
                <a:cs typeface="Trebuchet MS"/>
              </a:rPr>
              <a:t>puppet.</a:t>
            </a:r>
            <a:r>
              <a:rPr sz="1600" spc="-220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(make)</a:t>
            </a:r>
            <a:endParaRPr sz="1600">
              <a:latin typeface="Trebuchet MS"/>
              <a:cs typeface="Trebuchet MS"/>
            </a:endParaRPr>
          </a:p>
          <a:p>
            <a:pPr marL="551815" indent="-288290">
              <a:lnSpc>
                <a:spcPct val="100000"/>
              </a:lnSpc>
              <a:spcBef>
                <a:spcPts val="1275"/>
              </a:spcBef>
              <a:buAutoNum type="arabicPlain"/>
              <a:tabLst>
                <a:tab pos="551815" algn="l"/>
                <a:tab pos="552450" algn="l"/>
                <a:tab pos="2857500" algn="l"/>
              </a:tabLst>
            </a:pPr>
            <a:r>
              <a:rPr sz="1600" spc="20" dirty="0">
                <a:latin typeface="Trebuchet MS"/>
                <a:cs typeface="Trebuchet MS"/>
              </a:rPr>
              <a:t>Dad</a:t>
            </a:r>
            <a:r>
              <a:rPr sz="1600" spc="-80" dirty="0">
                <a:latin typeface="Trebuchet MS"/>
                <a:cs typeface="Trebuchet MS"/>
              </a:rPr>
              <a:t> </a:t>
            </a:r>
            <a:r>
              <a:rPr sz="1600" spc="10" dirty="0">
                <a:latin typeface="Trebuchet MS"/>
                <a:cs typeface="Trebuchet MS"/>
              </a:rPr>
              <a:t>and</a:t>
            </a:r>
            <a:r>
              <a:rPr sz="1600" spc="-75" dirty="0">
                <a:latin typeface="Trebuchet MS"/>
                <a:cs typeface="Trebuchet MS"/>
              </a:rPr>
              <a:t> </a:t>
            </a:r>
            <a:r>
              <a:rPr sz="1600" spc="-120" dirty="0">
                <a:latin typeface="Trebuchet MS"/>
                <a:cs typeface="Trebuchet MS"/>
              </a:rPr>
              <a:t>I</a:t>
            </a:r>
            <a:r>
              <a:rPr sz="1600" u="sng" spc="-12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20" dirty="0">
                <a:latin typeface="Trebuchet MS"/>
                <a:cs typeface="Trebuchet MS"/>
              </a:rPr>
              <a:t>big </a:t>
            </a:r>
            <a:r>
              <a:rPr sz="1600" spc="-90" dirty="0">
                <a:latin typeface="Trebuchet MS"/>
                <a:cs typeface="Trebuchet MS"/>
              </a:rPr>
              <a:t>fish.</a:t>
            </a:r>
            <a:r>
              <a:rPr sz="1600" spc="-285" dirty="0">
                <a:latin typeface="Trebuchet MS"/>
                <a:cs typeface="Trebuchet MS"/>
              </a:rPr>
              <a:t> </a:t>
            </a:r>
            <a:r>
              <a:rPr sz="1600" spc="-110" dirty="0">
                <a:latin typeface="Trebuchet MS"/>
                <a:cs typeface="Trebuchet MS"/>
              </a:rPr>
              <a:t>(catch)</a:t>
            </a:r>
            <a:endParaRPr sz="1600">
              <a:latin typeface="Trebuchet MS"/>
              <a:cs typeface="Trebuchet MS"/>
            </a:endParaRPr>
          </a:p>
          <a:p>
            <a:pPr marL="551815" indent="-360680">
              <a:lnSpc>
                <a:spcPct val="100000"/>
              </a:lnSpc>
              <a:spcBef>
                <a:spcPts val="1275"/>
              </a:spcBef>
              <a:buAutoNum type="arabicPlain"/>
              <a:tabLst>
                <a:tab pos="551815" algn="l"/>
                <a:tab pos="552450" algn="l"/>
                <a:tab pos="2066925" algn="l"/>
              </a:tabLst>
            </a:pPr>
            <a:r>
              <a:rPr sz="1600" spc="-120" dirty="0">
                <a:latin typeface="Trebuchet MS"/>
                <a:cs typeface="Trebuchet MS"/>
              </a:rPr>
              <a:t>I</a:t>
            </a:r>
            <a:r>
              <a:rPr sz="1600" u="sng" spc="-12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r>
              <a:rPr sz="1600" spc="-75" dirty="0">
                <a:latin typeface="Trebuchet MS"/>
                <a:cs typeface="Trebuchet MS"/>
              </a:rPr>
              <a:t>this </a:t>
            </a:r>
            <a:r>
              <a:rPr sz="1600" spc="-55" dirty="0">
                <a:latin typeface="Trebuchet MS"/>
                <a:cs typeface="Trebuchet MS"/>
              </a:rPr>
              <a:t>movie </a:t>
            </a:r>
            <a:r>
              <a:rPr sz="1600" spc="-114" dirty="0">
                <a:latin typeface="Trebuchet MS"/>
                <a:cs typeface="Trebuchet MS"/>
              </a:rPr>
              <a:t>twice.</a:t>
            </a:r>
            <a:r>
              <a:rPr sz="1600" spc="-135" dirty="0">
                <a:latin typeface="Trebuchet MS"/>
                <a:cs typeface="Trebuchet MS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(see)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9750" y="4335785"/>
            <a:ext cx="3713904" cy="1369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95445" y="2355856"/>
            <a:ext cx="1492246" cy="13340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96022" y="2411095"/>
            <a:ext cx="2080857" cy="12425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539750" y="5742305"/>
            <a:ext cx="5760720" cy="3095625"/>
            <a:chOff x="539750" y="5742305"/>
            <a:chExt cx="5760720" cy="3095625"/>
          </a:xfrm>
        </p:grpSpPr>
        <p:sp>
          <p:nvSpPr>
            <p:cNvPr id="6" name="object 6"/>
            <p:cNvSpPr/>
            <p:nvPr/>
          </p:nvSpPr>
          <p:spPr>
            <a:xfrm>
              <a:off x="539750" y="5742305"/>
              <a:ext cx="5760720" cy="3095625"/>
            </a:xfrm>
            <a:custGeom>
              <a:avLst/>
              <a:gdLst/>
              <a:ahLst/>
              <a:cxnLst/>
              <a:rect l="l" t="t" r="r" b="b"/>
              <a:pathLst>
                <a:path w="5760720" h="3095625">
                  <a:moveTo>
                    <a:pt x="5760719" y="3095625"/>
                  </a:moveTo>
                  <a:lnTo>
                    <a:pt x="0" y="3095625"/>
                  </a:lnTo>
                  <a:lnTo>
                    <a:pt x="0" y="0"/>
                  </a:lnTo>
                  <a:lnTo>
                    <a:pt x="5760719" y="0"/>
                  </a:lnTo>
                  <a:lnTo>
                    <a:pt x="5760719" y="3095625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794297" y="5742305"/>
              <a:ext cx="1506220" cy="100965"/>
            </a:xfrm>
            <a:custGeom>
              <a:avLst/>
              <a:gdLst/>
              <a:ahLst/>
              <a:cxnLst/>
              <a:rect l="l" t="t" r="r" b="b"/>
              <a:pathLst>
                <a:path w="1506220" h="100964">
                  <a:moveTo>
                    <a:pt x="1261870" y="100628"/>
                  </a:moveTo>
                  <a:lnTo>
                    <a:pt x="1188636" y="100333"/>
                  </a:lnTo>
                  <a:lnTo>
                    <a:pt x="1044206" y="98002"/>
                  </a:lnTo>
                  <a:lnTo>
                    <a:pt x="902793" y="93420"/>
                  </a:lnTo>
                  <a:lnTo>
                    <a:pt x="764760" y="86665"/>
                  </a:lnTo>
                  <a:lnTo>
                    <a:pt x="630466" y="77819"/>
                  </a:lnTo>
                  <a:lnTo>
                    <a:pt x="500273" y="66964"/>
                  </a:lnTo>
                  <a:lnTo>
                    <a:pt x="374541" y="54179"/>
                  </a:lnTo>
                  <a:lnTo>
                    <a:pt x="253633" y="39546"/>
                  </a:lnTo>
                  <a:lnTo>
                    <a:pt x="195101" y="31562"/>
                  </a:lnTo>
                  <a:lnTo>
                    <a:pt x="137909" y="23146"/>
                  </a:lnTo>
                  <a:lnTo>
                    <a:pt x="82104" y="14308"/>
                  </a:lnTo>
                  <a:lnTo>
                    <a:pt x="27730" y="5059"/>
                  </a:lnTo>
                  <a:lnTo>
                    <a:pt x="0" y="0"/>
                  </a:lnTo>
                  <a:lnTo>
                    <a:pt x="1506172" y="0"/>
                  </a:lnTo>
                  <a:lnTo>
                    <a:pt x="1506172" y="97247"/>
                  </a:lnTo>
                  <a:lnTo>
                    <a:pt x="1407672" y="99454"/>
                  </a:lnTo>
                  <a:lnTo>
                    <a:pt x="1261870" y="1006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544321" y="540145"/>
            <a:ext cx="2407285" cy="454659"/>
            <a:chOff x="544321" y="540145"/>
            <a:chExt cx="2407285" cy="454659"/>
          </a:xfrm>
        </p:grpSpPr>
        <p:sp>
          <p:nvSpPr>
            <p:cNvPr id="9" name="object 9"/>
            <p:cNvSpPr/>
            <p:nvPr/>
          </p:nvSpPr>
          <p:spPr>
            <a:xfrm>
              <a:off x="594360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3" y="0"/>
                  </a:moveTo>
                  <a:lnTo>
                    <a:pt x="0" y="0"/>
                  </a:lnTo>
                  <a:lnTo>
                    <a:pt x="0" y="16421"/>
                  </a:lnTo>
                  <a:lnTo>
                    <a:pt x="0" y="37592"/>
                  </a:lnTo>
                  <a:lnTo>
                    <a:pt x="0" y="413791"/>
                  </a:lnTo>
                  <a:lnTo>
                    <a:pt x="371373" y="413791"/>
                  </a:lnTo>
                  <a:lnTo>
                    <a:pt x="371373" y="37592"/>
                  </a:lnTo>
                  <a:lnTo>
                    <a:pt x="371373" y="16421"/>
                  </a:lnTo>
                  <a:lnTo>
                    <a:pt x="371373" y="0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94367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0" y="0"/>
                  </a:moveTo>
                  <a:lnTo>
                    <a:pt x="371393" y="0"/>
                  </a:lnTo>
                  <a:lnTo>
                    <a:pt x="371393" y="413788"/>
                  </a:lnTo>
                  <a:lnTo>
                    <a:pt x="0" y="413788"/>
                  </a:lnTo>
                  <a:lnTo>
                    <a:pt x="0" y="0"/>
                  </a:lnTo>
                  <a:close/>
                </a:path>
              </a:pathLst>
            </a:custGeom>
            <a:ln w="5887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68426" y="559510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3" y="0"/>
                  </a:moveTo>
                  <a:lnTo>
                    <a:pt x="0" y="0"/>
                  </a:lnTo>
                  <a:lnTo>
                    <a:pt x="0" y="21170"/>
                  </a:lnTo>
                  <a:lnTo>
                    <a:pt x="0" y="413791"/>
                  </a:lnTo>
                  <a:lnTo>
                    <a:pt x="371373" y="413791"/>
                  </a:lnTo>
                  <a:lnTo>
                    <a:pt x="371373" y="21170"/>
                  </a:lnTo>
                  <a:lnTo>
                    <a:pt x="371373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15691" y="917820"/>
              <a:ext cx="2035810" cy="0"/>
            </a:xfrm>
            <a:custGeom>
              <a:avLst/>
              <a:gdLst/>
              <a:ahLst/>
              <a:cxnLst/>
              <a:rect l="l" t="t" r="r" b="b"/>
              <a:pathLst>
                <a:path w="2035810">
                  <a:moveTo>
                    <a:pt x="0" y="0"/>
                  </a:moveTo>
                  <a:lnTo>
                    <a:pt x="2035682" y="0"/>
                  </a:lnTo>
                </a:path>
              </a:pathLst>
            </a:custGeom>
            <a:ln w="5929">
              <a:solidFill>
                <a:srgbClr val="AAE0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15691" y="932425"/>
              <a:ext cx="1837055" cy="0"/>
            </a:xfrm>
            <a:custGeom>
              <a:avLst/>
              <a:gdLst/>
              <a:ahLst/>
              <a:cxnLst/>
              <a:rect l="l" t="t" r="r" b="b"/>
              <a:pathLst>
                <a:path w="1837055">
                  <a:moveTo>
                    <a:pt x="0" y="0"/>
                  </a:moveTo>
                  <a:lnTo>
                    <a:pt x="1836669" y="0"/>
                  </a:lnTo>
                </a:path>
              </a:pathLst>
            </a:custGeom>
            <a:ln w="5929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4321" y="580676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0" y="413788"/>
                  </a:moveTo>
                  <a:lnTo>
                    <a:pt x="0" y="413788"/>
                  </a:lnTo>
                  <a:lnTo>
                    <a:pt x="0" y="0"/>
                  </a:lnTo>
                  <a:lnTo>
                    <a:pt x="371370" y="0"/>
                  </a:lnTo>
                  <a:lnTo>
                    <a:pt x="371370" y="413788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538480" y="460667"/>
            <a:ext cx="31559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latin typeface="Verdana"/>
                <a:cs typeface="Verdana"/>
              </a:rPr>
              <a:t>The </a:t>
            </a:r>
            <a:r>
              <a:rPr sz="2400" spc="-110" dirty="0">
                <a:latin typeface="Verdana"/>
                <a:cs typeface="Verdana"/>
              </a:rPr>
              <a:t>Simple </a:t>
            </a:r>
            <a:r>
              <a:rPr sz="2400" spc="-45" dirty="0">
                <a:latin typeface="Verdana"/>
                <a:cs typeface="Verdana"/>
              </a:rPr>
              <a:t>Past</a:t>
            </a:r>
            <a:r>
              <a:rPr sz="2400" spc="-525" dirty="0">
                <a:latin typeface="Verdana"/>
                <a:cs typeface="Verdana"/>
              </a:rPr>
              <a:t> </a:t>
            </a:r>
            <a:r>
              <a:rPr sz="2400" spc="-160" dirty="0">
                <a:latin typeface="Verdana"/>
                <a:cs typeface="Verdana"/>
              </a:rPr>
              <a:t>Tense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9593" y="1251737"/>
            <a:ext cx="573595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marR="624205" algn="just">
              <a:lnSpc>
                <a:spcPct val="100000"/>
              </a:lnSpc>
              <a:spcBef>
                <a:spcPts val="100"/>
              </a:spcBef>
            </a:pPr>
            <a:r>
              <a:rPr sz="1800" spc="20" dirty="0">
                <a:latin typeface="Trebuchet MS"/>
                <a:cs typeface="Trebuchet MS"/>
              </a:rPr>
              <a:t>Use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b="1" spc="-65" dirty="0">
                <a:latin typeface="Trebuchet MS"/>
                <a:cs typeface="Trebuchet MS"/>
              </a:rPr>
              <a:t>simple </a:t>
            </a:r>
            <a:r>
              <a:rPr sz="1800" b="1" spc="-35" dirty="0">
                <a:latin typeface="Trebuchet MS"/>
                <a:cs typeface="Trebuchet MS"/>
              </a:rPr>
              <a:t>past </a:t>
            </a:r>
            <a:r>
              <a:rPr sz="1800" b="1" spc="-80" dirty="0">
                <a:latin typeface="Trebuchet MS"/>
                <a:cs typeface="Trebuchet MS"/>
              </a:rPr>
              <a:t>tense </a:t>
            </a:r>
            <a:r>
              <a:rPr sz="1800" spc="-125" dirty="0">
                <a:latin typeface="Trebuchet MS"/>
                <a:cs typeface="Trebuchet MS"/>
              </a:rPr>
              <a:t>to </a:t>
            </a:r>
            <a:r>
              <a:rPr sz="1800" spc="-110" dirty="0">
                <a:latin typeface="Trebuchet MS"/>
                <a:cs typeface="Trebuchet MS"/>
              </a:rPr>
              <a:t>talk </a:t>
            </a:r>
            <a:r>
              <a:rPr sz="1800" spc="-45" dirty="0">
                <a:latin typeface="Trebuchet MS"/>
                <a:cs typeface="Trebuchet MS"/>
              </a:rPr>
              <a:t>about things </a:t>
            </a:r>
            <a:r>
              <a:rPr sz="1800" spc="-114" dirty="0">
                <a:latin typeface="Trebuchet MS"/>
                <a:cs typeface="Trebuchet MS"/>
              </a:rPr>
              <a:t>that  </a:t>
            </a:r>
            <a:r>
              <a:rPr sz="1800" spc="-10" dirty="0">
                <a:latin typeface="Trebuchet MS"/>
                <a:cs typeface="Trebuchet MS"/>
              </a:rPr>
              <a:t>happened </a:t>
            </a:r>
            <a:r>
              <a:rPr sz="1800" spc="-85" dirty="0">
                <a:latin typeface="Trebuchet MS"/>
                <a:cs typeface="Trebuchet MS"/>
              </a:rPr>
              <a:t>in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70" dirty="0">
                <a:latin typeface="Trebuchet MS"/>
                <a:cs typeface="Trebuchet MS"/>
              </a:rPr>
              <a:t>past. </a:t>
            </a: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50" dirty="0">
                <a:latin typeface="Trebuchet MS"/>
                <a:cs typeface="Trebuchet MS"/>
              </a:rPr>
              <a:t>simple </a:t>
            </a:r>
            <a:r>
              <a:rPr sz="1800" spc="-35" dirty="0">
                <a:latin typeface="Trebuchet MS"/>
                <a:cs typeface="Trebuchet MS"/>
              </a:rPr>
              <a:t>past </a:t>
            </a:r>
            <a:r>
              <a:rPr sz="1800" spc="-60" dirty="0">
                <a:latin typeface="Trebuchet MS"/>
                <a:cs typeface="Trebuchet MS"/>
              </a:rPr>
              <a:t>tense </a:t>
            </a:r>
            <a:r>
              <a:rPr sz="1800" spc="-40" dirty="0">
                <a:latin typeface="Trebuchet MS"/>
                <a:cs typeface="Trebuchet MS"/>
              </a:rPr>
              <a:t>is</a:t>
            </a:r>
            <a:r>
              <a:rPr sz="1800" spc="-320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also  </a:t>
            </a:r>
            <a:r>
              <a:rPr sz="1800" dirty="0">
                <a:latin typeface="Trebuchet MS"/>
                <a:cs typeface="Trebuchet MS"/>
              </a:rPr>
              <a:t>used </a:t>
            </a:r>
            <a:r>
              <a:rPr sz="1800" spc="-125" dirty="0">
                <a:latin typeface="Trebuchet MS"/>
                <a:cs typeface="Trebuchet MS"/>
              </a:rPr>
              <a:t>to </a:t>
            </a:r>
            <a:r>
              <a:rPr sz="1800" spc="-110" dirty="0">
                <a:latin typeface="Trebuchet MS"/>
                <a:cs typeface="Trebuchet MS"/>
              </a:rPr>
              <a:t>talk </a:t>
            </a:r>
            <a:r>
              <a:rPr sz="1800" spc="-45" dirty="0">
                <a:latin typeface="Trebuchet MS"/>
                <a:cs typeface="Trebuchet MS"/>
              </a:rPr>
              <a:t>about things </a:t>
            </a:r>
            <a:r>
              <a:rPr sz="1800" spc="-114" dirty="0">
                <a:latin typeface="Trebuchet MS"/>
                <a:cs typeface="Trebuchet MS"/>
              </a:rPr>
              <a:t>that </a:t>
            </a:r>
            <a:r>
              <a:rPr sz="1800" spc="-10" dirty="0">
                <a:latin typeface="Trebuchet MS"/>
                <a:cs typeface="Trebuchet MS"/>
              </a:rPr>
              <a:t>happened </a:t>
            </a:r>
            <a:r>
              <a:rPr sz="1800" spc="-85" dirty="0">
                <a:latin typeface="Trebuchet MS"/>
                <a:cs typeface="Trebuchet MS"/>
              </a:rPr>
              <a:t>in</a:t>
            </a:r>
            <a:r>
              <a:rPr sz="1800" spc="-32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stories.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46100" y="1193800"/>
            <a:ext cx="5762625" cy="941705"/>
          </a:xfrm>
          <a:custGeom>
            <a:avLst/>
            <a:gdLst/>
            <a:ahLst/>
            <a:cxnLst/>
            <a:rect l="l" t="t" r="r" b="b"/>
            <a:pathLst>
              <a:path w="5762625" h="941705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827404"/>
                </a:lnTo>
                <a:lnTo>
                  <a:pt x="1785" y="893484"/>
                </a:lnTo>
                <a:lnTo>
                  <a:pt x="14287" y="927417"/>
                </a:lnTo>
                <a:lnTo>
                  <a:pt x="48220" y="939919"/>
                </a:lnTo>
                <a:lnTo>
                  <a:pt x="114300" y="941704"/>
                </a:lnTo>
                <a:lnTo>
                  <a:pt x="5648325" y="941704"/>
                </a:lnTo>
                <a:lnTo>
                  <a:pt x="5714404" y="939919"/>
                </a:lnTo>
                <a:lnTo>
                  <a:pt x="5748337" y="927417"/>
                </a:lnTo>
                <a:lnTo>
                  <a:pt x="5760839" y="893484"/>
                </a:lnTo>
                <a:lnTo>
                  <a:pt x="5762625" y="827404"/>
                </a:lnTo>
                <a:lnTo>
                  <a:pt x="5762625" y="114300"/>
                </a:lnTo>
                <a:lnTo>
                  <a:pt x="5760839" y="48220"/>
                </a:lnTo>
                <a:lnTo>
                  <a:pt x="5748337" y="14287"/>
                </a:lnTo>
                <a:lnTo>
                  <a:pt x="5714404" y="1785"/>
                </a:lnTo>
                <a:lnTo>
                  <a:pt x="5648325" y="0"/>
                </a:lnTo>
                <a:lnTo>
                  <a:pt x="114300" y="0"/>
                </a:lnTo>
                <a:close/>
              </a:path>
            </a:pathLst>
          </a:custGeom>
          <a:ln w="12699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28657" y="3646525"/>
            <a:ext cx="277749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700" spc="-100" dirty="0">
                <a:latin typeface="Trebuchet MS"/>
                <a:cs typeface="Trebuchet MS"/>
              </a:rPr>
              <a:t>The </a:t>
            </a:r>
            <a:r>
              <a:rPr sz="1700" spc="-60" dirty="0">
                <a:latin typeface="Trebuchet MS"/>
                <a:cs typeface="Trebuchet MS"/>
              </a:rPr>
              <a:t>wicked </a:t>
            </a:r>
            <a:r>
              <a:rPr sz="1700" spc="-20" dirty="0">
                <a:latin typeface="Trebuchet MS"/>
                <a:cs typeface="Trebuchet MS"/>
              </a:rPr>
              <a:t>Queen</a:t>
            </a:r>
            <a:r>
              <a:rPr sz="1700" spc="-130" dirty="0">
                <a:latin typeface="Trebuchet MS"/>
                <a:cs typeface="Trebuchet MS"/>
              </a:rPr>
              <a:t> </a:t>
            </a:r>
            <a:r>
              <a:rPr sz="1700" b="1" dirty="0">
                <a:latin typeface="Trebuchet MS"/>
                <a:cs typeface="Trebuchet MS"/>
              </a:rPr>
              <a:t>gave</a:t>
            </a:r>
            <a:endParaRPr sz="17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700" spc="-5" dirty="0">
                <a:latin typeface="Trebuchet MS"/>
                <a:cs typeface="Trebuchet MS"/>
              </a:rPr>
              <a:t>Snow </a:t>
            </a:r>
            <a:r>
              <a:rPr sz="1700" spc="-95" dirty="0">
                <a:latin typeface="Trebuchet MS"/>
                <a:cs typeface="Trebuchet MS"/>
              </a:rPr>
              <a:t>White </a:t>
            </a:r>
            <a:r>
              <a:rPr sz="1700" spc="50" dirty="0">
                <a:latin typeface="Trebuchet MS"/>
                <a:cs typeface="Trebuchet MS"/>
              </a:rPr>
              <a:t>a </a:t>
            </a:r>
            <a:r>
              <a:rPr sz="1700" spc="-20" dirty="0">
                <a:latin typeface="Trebuchet MS"/>
                <a:cs typeface="Trebuchet MS"/>
              </a:rPr>
              <a:t>poisoned</a:t>
            </a:r>
            <a:r>
              <a:rPr sz="1700" spc="-345" dirty="0">
                <a:latin typeface="Trebuchet MS"/>
                <a:cs typeface="Trebuchet MS"/>
              </a:rPr>
              <a:t> </a:t>
            </a:r>
            <a:r>
              <a:rPr sz="1700" spc="-60" dirty="0">
                <a:latin typeface="Trebuchet MS"/>
                <a:cs typeface="Trebuchet MS"/>
              </a:rPr>
              <a:t>apple.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256991" y="8908974"/>
            <a:ext cx="293370" cy="21018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z="1200" spc="-60" dirty="0">
                <a:latin typeface="Trebuchet MS"/>
                <a:cs typeface="Trebuchet MS"/>
              </a:rPr>
              <a:t>98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17747" y="3646525"/>
            <a:ext cx="266509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8925" marR="5080" indent="-276860">
              <a:lnSpc>
                <a:spcPct val="100000"/>
              </a:lnSpc>
              <a:spcBef>
                <a:spcPts val="100"/>
              </a:spcBef>
            </a:pPr>
            <a:r>
              <a:rPr sz="1700" spc="-80" dirty="0">
                <a:latin typeface="Trebuchet MS"/>
                <a:cs typeface="Trebuchet MS"/>
              </a:rPr>
              <a:t>Pinocchio’s </a:t>
            </a:r>
            <a:r>
              <a:rPr sz="1700" dirty="0">
                <a:latin typeface="Trebuchet MS"/>
                <a:cs typeface="Trebuchet MS"/>
              </a:rPr>
              <a:t>nose </a:t>
            </a:r>
            <a:r>
              <a:rPr sz="1700" b="1" spc="-40" dirty="0">
                <a:latin typeface="Trebuchet MS"/>
                <a:cs typeface="Trebuchet MS"/>
              </a:rPr>
              <a:t>grew</a:t>
            </a:r>
            <a:r>
              <a:rPr sz="1700" b="1" spc="-204" dirty="0">
                <a:latin typeface="Trebuchet MS"/>
                <a:cs typeface="Trebuchet MS"/>
              </a:rPr>
              <a:t> </a:t>
            </a:r>
            <a:r>
              <a:rPr sz="1700" spc="-45" dirty="0">
                <a:latin typeface="Trebuchet MS"/>
                <a:cs typeface="Trebuchet MS"/>
              </a:rPr>
              <a:t>longer  </a:t>
            </a:r>
            <a:r>
              <a:rPr sz="1700" spc="-75" dirty="0">
                <a:latin typeface="Trebuchet MS"/>
                <a:cs typeface="Trebuchet MS"/>
              </a:rPr>
              <a:t>every </a:t>
            </a:r>
            <a:r>
              <a:rPr sz="1700" spc="-105" dirty="0">
                <a:latin typeface="Trebuchet MS"/>
                <a:cs typeface="Trebuchet MS"/>
              </a:rPr>
              <a:t>time </a:t>
            </a:r>
            <a:r>
              <a:rPr sz="1700" spc="-30" dirty="0">
                <a:latin typeface="Trebuchet MS"/>
                <a:cs typeface="Trebuchet MS"/>
              </a:rPr>
              <a:t>he </a:t>
            </a:r>
            <a:r>
              <a:rPr sz="1700" spc="-100" dirty="0">
                <a:latin typeface="Trebuchet MS"/>
                <a:cs typeface="Trebuchet MS"/>
              </a:rPr>
              <a:t>told </a:t>
            </a:r>
            <a:r>
              <a:rPr sz="1700" spc="50" dirty="0">
                <a:latin typeface="Trebuchet MS"/>
                <a:cs typeface="Trebuchet MS"/>
              </a:rPr>
              <a:t>a</a:t>
            </a:r>
            <a:r>
              <a:rPr sz="1700" spc="-175" dirty="0">
                <a:latin typeface="Trebuchet MS"/>
                <a:cs typeface="Trebuchet MS"/>
              </a:rPr>
              <a:t> </a:t>
            </a:r>
            <a:r>
              <a:rPr sz="1700" spc="-135" dirty="0">
                <a:latin typeface="Trebuchet MS"/>
                <a:cs typeface="Trebuchet MS"/>
              </a:rPr>
              <a:t>lie.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182236" y="4505680"/>
            <a:ext cx="194627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latin typeface="Trebuchet MS"/>
                <a:cs typeface="Trebuchet MS"/>
              </a:rPr>
              <a:t>Dinosaurs</a:t>
            </a:r>
            <a:r>
              <a:rPr sz="1700" spc="-105" dirty="0">
                <a:latin typeface="Trebuchet MS"/>
                <a:cs typeface="Trebuchet MS"/>
              </a:rPr>
              <a:t> </a:t>
            </a:r>
            <a:r>
              <a:rPr sz="1700" b="1" spc="-90" dirty="0">
                <a:latin typeface="Trebuchet MS"/>
                <a:cs typeface="Trebuchet MS"/>
              </a:rPr>
              <a:t>lived</a:t>
            </a:r>
            <a:endParaRPr sz="17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700" spc="-70" dirty="0">
                <a:latin typeface="Trebuchet MS"/>
                <a:cs typeface="Trebuchet MS"/>
              </a:rPr>
              <a:t>millions </a:t>
            </a:r>
            <a:r>
              <a:rPr sz="1700" spc="-95" dirty="0">
                <a:latin typeface="Trebuchet MS"/>
                <a:cs typeface="Trebuchet MS"/>
              </a:rPr>
              <a:t>of </a:t>
            </a:r>
            <a:r>
              <a:rPr sz="1700" spc="-30" dirty="0">
                <a:latin typeface="Trebuchet MS"/>
                <a:cs typeface="Trebuchet MS"/>
              </a:rPr>
              <a:t>years</a:t>
            </a:r>
            <a:r>
              <a:rPr sz="1700" spc="-140" dirty="0">
                <a:latin typeface="Trebuchet MS"/>
                <a:cs typeface="Trebuchet MS"/>
              </a:rPr>
              <a:t> </a:t>
            </a:r>
            <a:r>
              <a:rPr sz="1700" spc="-15" dirty="0">
                <a:latin typeface="Trebuchet MS"/>
                <a:cs typeface="Trebuchet MS"/>
              </a:rPr>
              <a:t>ago.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39750" y="5742305"/>
            <a:ext cx="5760720" cy="3095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8745">
              <a:lnSpc>
                <a:spcPts val="1880"/>
              </a:lnSpc>
            </a:pPr>
            <a:r>
              <a:rPr sz="1600" spc="-120" dirty="0">
                <a:latin typeface="Trebuchet MS"/>
                <a:cs typeface="Trebuchet MS"/>
              </a:rPr>
              <a:t>I </a:t>
            </a:r>
            <a:r>
              <a:rPr sz="1600" b="1" spc="-35" dirty="0">
                <a:latin typeface="Trebuchet MS"/>
                <a:cs typeface="Trebuchet MS"/>
              </a:rPr>
              <a:t>bought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20" dirty="0">
                <a:latin typeface="Trebuchet MS"/>
                <a:cs typeface="Trebuchet MS"/>
              </a:rPr>
              <a:t>new </a:t>
            </a:r>
            <a:r>
              <a:rPr sz="1600" spc="-25" dirty="0">
                <a:latin typeface="Trebuchet MS"/>
                <a:cs typeface="Trebuchet MS"/>
              </a:rPr>
              <a:t>camera </a:t>
            </a:r>
            <a:r>
              <a:rPr sz="1600" spc="-65" dirty="0">
                <a:latin typeface="Trebuchet MS"/>
                <a:cs typeface="Trebuchet MS"/>
              </a:rPr>
              <a:t>last</a:t>
            </a:r>
            <a:r>
              <a:rPr sz="1600" spc="-360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week.</a:t>
            </a:r>
            <a:endParaRPr sz="1600">
              <a:latin typeface="Trebuchet MS"/>
              <a:cs typeface="Trebuchet MS"/>
            </a:endParaRPr>
          </a:p>
          <a:p>
            <a:pPr marL="118745" marR="2059939">
              <a:lnSpc>
                <a:spcPct val="114799"/>
              </a:lnSpc>
            </a:pPr>
            <a:r>
              <a:rPr sz="1600" spc="-70" dirty="0">
                <a:latin typeface="Trebuchet MS"/>
                <a:cs typeface="Trebuchet MS"/>
              </a:rPr>
              <a:t>Joe </a:t>
            </a:r>
            <a:r>
              <a:rPr sz="1600" b="1" spc="-55" dirty="0">
                <a:latin typeface="Trebuchet MS"/>
                <a:cs typeface="Trebuchet MS"/>
              </a:rPr>
              <a:t>learned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45" dirty="0">
                <a:latin typeface="Trebuchet MS"/>
                <a:cs typeface="Trebuchet MS"/>
              </a:rPr>
              <a:t>play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60" dirty="0">
                <a:latin typeface="Trebuchet MS"/>
                <a:cs typeface="Trebuchet MS"/>
              </a:rPr>
              <a:t>guitar </a:t>
            </a:r>
            <a:r>
              <a:rPr sz="1600" spc="-80" dirty="0">
                <a:latin typeface="Trebuchet MS"/>
                <a:cs typeface="Trebuchet MS"/>
              </a:rPr>
              <a:t>very</a:t>
            </a:r>
            <a:r>
              <a:rPr sz="1600" spc="-180" dirty="0">
                <a:latin typeface="Trebuchet MS"/>
                <a:cs typeface="Trebuchet MS"/>
              </a:rPr>
              <a:t> </a:t>
            </a:r>
            <a:r>
              <a:rPr sz="1600" spc="-105" dirty="0">
                <a:latin typeface="Trebuchet MS"/>
                <a:cs typeface="Trebuchet MS"/>
              </a:rPr>
              <a:t>quickly.  </a:t>
            </a:r>
            <a:r>
              <a:rPr sz="1600" spc="-50" dirty="0">
                <a:latin typeface="Trebuchet MS"/>
                <a:cs typeface="Trebuchet MS"/>
              </a:rPr>
              <a:t>We </a:t>
            </a:r>
            <a:r>
              <a:rPr sz="1600" b="1" spc="-75" dirty="0">
                <a:latin typeface="Trebuchet MS"/>
                <a:cs typeface="Trebuchet MS"/>
              </a:rPr>
              <a:t>drove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45" dirty="0">
                <a:latin typeface="Trebuchet MS"/>
                <a:cs typeface="Trebuchet MS"/>
              </a:rPr>
              <a:t>safari </a:t>
            </a:r>
            <a:r>
              <a:rPr sz="1600" spc="-35" dirty="0">
                <a:latin typeface="Trebuchet MS"/>
                <a:cs typeface="Trebuchet MS"/>
              </a:rPr>
              <a:t>park </a:t>
            </a:r>
            <a:r>
              <a:rPr sz="1600" spc="-65" dirty="0">
                <a:latin typeface="Trebuchet MS"/>
                <a:cs typeface="Trebuchet MS"/>
              </a:rPr>
              <a:t>last</a:t>
            </a:r>
            <a:r>
              <a:rPr sz="1600" spc="-240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weekend.</a:t>
            </a:r>
            <a:endParaRPr sz="1600">
              <a:latin typeface="Trebuchet MS"/>
              <a:cs typeface="Trebuchet MS"/>
            </a:endParaRPr>
          </a:p>
          <a:p>
            <a:pPr marL="118745" marR="1701800">
              <a:lnSpc>
                <a:spcPct val="114799"/>
              </a:lnSpc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50" dirty="0">
                <a:latin typeface="Trebuchet MS"/>
                <a:cs typeface="Trebuchet MS"/>
              </a:rPr>
              <a:t>giant </a:t>
            </a:r>
            <a:r>
              <a:rPr sz="1600" spc="15" dirty="0">
                <a:latin typeface="Trebuchet MS"/>
                <a:cs typeface="Trebuchet MS"/>
              </a:rPr>
              <a:t>panda </a:t>
            </a:r>
            <a:r>
              <a:rPr sz="1600" b="1" dirty="0">
                <a:latin typeface="Trebuchet MS"/>
                <a:cs typeface="Trebuchet MS"/>
              </a:rPr>
              <a:t>gave </a:t>
            </a:r>
            <a:r>
              <a:rPr sz="1600" spc="-100" dirty="0">
                <a:latin typeface="Trebuchet MS"/>
                <a:cs typeface="Trebuchet MS"/>
              </a:rPr>
              <a:t>birth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45" dirty="0">
                <a:latin typeface="Trebuchet MS"/>
                <a:cs typeface="Trebuchet MS"/>
              </a:rPr>
              <a:t>a</a:t>
            </a:r>
            <a:r>
              <a:rPr sz="1600" spc="-325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cub </a:t>
            </a:r>
            <a:r>
              <a:rPr sz="1600" spc="-65" dirty="0">
                <a:latin typeface="Trebuchet MS"/>
                <a:cs typeface="Trebuchet MS"/>
              </a:rPr>
              <a:t>last </a:t>
            </a:r>
            <a:r>
              <a:rPr sz="1600" spc="-80" dirty="0">
                <a:latin typeface="Trebuchet MS"/>
                <a:cs typeface="Trebuchet MS"/>
              </a:rPr>
              <a:t>night.  </a:t>
            </a:r>
            <a:r>
              <a:rPr sz="1600" spc="-70" dirty="0">
                <a:latin typeface="Trebuchet MS"/>
                <a:cs typeface="Trebuchet MS"/>
              </a:rPr>
              <a:t>Yesterday </a:t>
            </a:r>
            <a:r>
              <a:rPr sz="1600" spc="20" dirty="0">
                <a:latin typeface="Trebuchet MS"/>
                <a:cs typeface="Trebuchet MS"/>
              </a:rPr>
              <a:t>Dad </a:t>
            </a:r>
            <a:r>
              <a:rPr sz="1600" b="1" spc="-70" dirty="0">
                <a:latin typeface="Trebuchet MS"/>
                <a:cs typeface="Trebuchet MS"/>
              </a:rPr>
              <a:t>took </a:t>
            </a:r>
            <a:r>
              <a:rPr sz="1600" spc="-20" dirty="0">
                <a:latin typeface="Trebuchet MS"/>
                <a:cs typeface="Trebuchet MS"/>
              </a:rPr>
              <a:t>me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204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carnival.</a:t>
            </a:r>
            <a:endParaRPr sz="1600">
              <a:latin typeface="Trebuchet MS"/>
              <a:cs typeface="Trebuchet MS"/>
            </a:endParaRPr>
          </a:p>
          <a:p>
            <a:pPr marL="118745">
              <a:lnSpc>
                <a:spcPct val="100000"/>
              </a:lnSpc>
              <a:spcBef>
                <a:spcPts val="285"/>
              </a:spcBef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35" dirty="0">
                <a:latin typeface="Trebuchet MS"/>
                <a:cs typeface="Trebuchet MS"/>
              </a:rPr>
              <a:t>plane </a:t>
            </a:r>
            <a:r>
              <a:rPr sz="1600" b="1" spc="-35" dirty="0">
                <a:latin typeface="Trebuchet MS"/>
                <a:cs typeface="Trebuchet MS"/>
              </a:rPr>
              <a:t>landed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75" dirty="0">
                <a:latin typeface="Trebuchet MS"/>
                <a:cs typeface="Trebuchet MS"/>
              </a:rPr>
              <a:t>few </a:t>
            </a:r>
            <a:r>
              <a:rPr sz="1600" spc="-50" dirty="0">
                <a:latin typeface="Trebuchet MS"/>
                <a:cs typeface="Trebuchet MS"/>
              </a:rPr>
              <a:t>minutes</a:t>
            </a:r>
            <a:r>
              <a:rPr sz="1600" spc="-320" dirty="0">
                <a:latin typeface="Trebuchet MS"/>
                <a:cs typeface="Trebuchet MS"/>
              </a:rPr>
              <a:t> </a:t>
            </a:r>
            <a:r>
              <a:rPr sz="1600" spc="-15" dirty="0">
                <a:latin typeface="Trebuchet MS"/>
                <a:cs typeface="Trebuchet MS"/>
              </a:rPr>
              <a:t>ago.</a:t>
            </a:r>
            <a:endParaRPr sz="1600">
              <a:latin typeface="Trebuchet MS"/>
              <a:cs typeface="Trebuchet MS"/>
            </a:endParaRPr>
          </a:p>
          <a:p>
            <a:pPr marL="118745" marR="1652905">
              <a:lnSpc>
                <a:spcPct val="114799"/>
              </a:lnSpc>
            </a:pP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70" dirty="0">
                <a:latin typeface="Trebuchet MS"/>
                <a:cs typeface="Trebuchet MS"/>
              </a:rPr>
              <a:t>children </a:t>
            </a:r>
            <a:r>
              <a:rPr sz="1600" b="1" spc="-85" dirty="0">
                <a:latin typeface="Trebuchet MS"/>
                <a:cs typeface="Trebuchet MS"/>
              </a:rPr>
              <a:t>visited </a:t>
            </a:r>
            <a:r>
              <a:rPr sz="1600" spc="45" dirty="0">
                <a:latin typeface="Trebuchet MS"/>
                <a:cs typeface="Trebuchet MS"/>
              </a:rPr>
              <a:t>a </a:t>
            </a:r>
            <a:r>
              <a:rPr sz="1600" spc="-60" dirty="0">
                <a:latin typeface="Trebuchet MS"/>
                <a:cs typeface="Trebuchet MS"/>
              </a:rPr>
              <a:t>farm </a:t>
            </a:r>
            <a:r>
              <a:rPr sz="1600" spc="-35" dirty="0">
                <a:latin typeface="Trebuchet MS"/>
                <a:cs typeface="Trebuchet MS"/>
              </a:rPr>
              <a:t>during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320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holidays.  </a:t>
            </a:r>
            <a:r>
              <a:rPr sz="1600" spc="-15" dirty="0">
                <a:latin typeface="Trebuchet MS"/>
                <a:cs typeface="Trebuchet MS"/>
              </a:rPr>
              <a:t>Who </a:t>
            </a:r>
            <a:r>
              <a:rPr sz="1600" b="1" spc="-80" dirty="0">
                <a:latin typeface="Trebuchet MS"/>
                <a:cs typeface="Trebuchet MS"/>
              </a:rPr>
              <a:t>invented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165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computer?</a:t>
            </a:r>
            <a:endParaRPr sz="1600">
              <a:latin typeface="Trebuchet MS"/>
              <a:cs typeface="Trebuchet MS"/>
            </a:endParaRPr>
          </a:p>
          <a:p>
            <a:pPr marL="118745">
              <a:lnSpc>
                <a:spcPct val="100000"/>
              </a:lnSpc>
              <a:spcBef>
                <a:spcPts val="285"/>
              </a:spcBef>
            </a:pPr>
            <a:r>
              <a:rPr sz="1600" spc="-70" dirty="0">
                <a:latin typeface="Trebuchet MS"/>
                <a:cs typeface="Trebuchet MS"/>
              </a:rPr>
              <a:t>Jack </a:t>
            </a:r>
            <a:r>
              <a:rPr sz="1600" spc="10" dirty="0">
                <a:latin typeface="Trebuchet MS"/>
                <a:cs typeface="Trebuchet MS"/>
              </a:rPr>
              <a:t>and </a:t>
            </a:r>
            <a:r>
              <a:rPr sz="1600" spc="-150" dirty="0">
                <a:latin typeface="Trebuchet MS"/>
                <a:cs typeface="Trebuchet MS"/>
              </a:rPr>
              <a:t>Jill </a:t>
            </a:r>
            <a:r>
              <a:rPr sz="1600" b="1" spc="-75" dirty="0">
                <a:latin typeface="Trebuchet MS"/>
                <a:cs typeface="Trebuchet MS"/>
              </a:rPr>
              <a:t>went </a:t>
            </a:r>
            <a:r>
              <a:rPr sz="1600" spc="-10" dirty="0">
                <a:latin typeface="Trebuchet MS"/>
                <a:cs typeface="Trebuchet MS"/>
              </a:rPr>
              <a:t>up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220" dirty="0">
                <a:latin typeface="Trebuchet MS"/>
                <a:cs typeface="Trebuchet MS"/>
              </a:rPr>
              <a:t> </a:t>
            </a:r>
            <a:r>
              <a:rPr sz="1600" spc="-125" dirty="0">
                <a:latin typeface="Trebuchet MS"/>
                <a:cs typeface="Trebuchet MS"/>
              </a:rPr>
              <a:t>hill.</a:t>
            </a:r>
            <a:endParaRPr sz="1600">
              <a:latin typeface="Trebuchet MS"/>
              <a:cs typeface="Trebuchet MS"/>
            </a:endParaRPr>
          </a:p>
          <a:p>
            <a:pPr marL="118745" marR="915035">
              <a:lnSpc>
                <a:spcPct val="114799"/>
              </a:lnSpc>
            </a:pPr>
            <a:r>
              <a:rPr sz="1600" spc="-160" dirty="0">
                <a:latin typeface="Trebuchet MS"/>
                <a:cs typeface="Trebuchet MS"/>
              </a:rPr>
              <a:t>Little </a:t>
            </a:r>
            <a:r>
              <a:rPr sz="1600" spc="-50" dirty="0">
                <a:latin typeface="Trebuchet MS"/>
                <a:cs typeface="Trebuchet MS"/>
              </a:rPr>
              <a:t>Red Riding </a:t>
            </a:r>
            <a:r>
              <a:rPr sz="1600" spc="5" dirty="0">
                <a:latin typeface="Trebuchet MS"/>
                <a:cs typeface="Trebuchet MS"/>
              </a:rPr>
              <a:t>Hood </a:t>
            </a:r>
            <a:r>
              <a:rPr sz="1600" b="1" spc="-55" dirty="0">
                <a:latin typeface="Trebuchet MS"/>
                <a:cs typeface="Trebuchet MS"/>
              </a:rPr>
              <a:t>decided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105" dirty="0">
                <a:latin typeface="Trebuchet MS"/>
                <a:cs typeface="Trebuchet MS"/>
              </a:rPr>
              <a:t>visit </a:t>
            </a:r>
            <a:r>
              <a:rPr sz="1600" spc="-60" dirty="0">
                <a:latin typeface="Trebuchet MS"/>
                <a:cs typeface="Trebuchet MS"/>
              </a:rPr>
              <a:t>her</a:t>
            </a:r>
            <a:r>
              <a:rPr sz="1600" spc="-160" dirty="0">
                <a:latin typeface="Trebuchet MS"/>
                <a:cs typeface="Trebuchet MS"/>
              </a:rPr>
              <a:t> </a:t>
            </a:r>
            <a:r>
              <a:rPr sz="1600" spc="-55" dirty="0">
                <a:latin typeface="Trebuchet MS"/>
                <a:cs typeface="Trebuchet MS"/>
              </a:rPr>
              <a:t>grandmother. 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90" dirty="0">
                <a:latin typeface="Trebuchet MS"/>
                <a:cs typeface="Trebuchet MS"/>
              </a:rPr>
              <a:t>Three </a:t>
            </a:r>
            <a:r>
              <a:rPr sz="1600" spc="-20" dirty="0">
                <a:latin typeface="Trebuchet MS"/>
                <a:cs typeface="Trebuchet MS"/>
              </a:rPr>
              <a:t>Bears </a:t>
            </a:r>
            <a:r>
              <a:rPr sz="1600" b="1" spc="-55" dirty="0">
                <a:latin typeface="Trebuchet MS"/>
                <a:cs typeface="Trebuchet MS"/>
              </a:rPr>
              <a:t>found </a:t>
            </a:r>
            <a:r>
              <a:rPr sz="1600" spc="-55" dirty="0">
                <a:latin typeface="Trebuchet MS"/>
                <a:cs typeface="Trebuchet MS"/>
              </a:rPr>
              <a:t>Goldilocks </a:t>
            </a:r>
            <a:r>
              <a:rPr sz="1600" spc="-20" dirty="0">
                <a:latin typeface="Trebuchet MS"/>
                <a:cs typeface="Trebuchet MS"/>
              </a:rPr>
              <a:t>asleep </a:t>
            </a:r>
            <a:r>
              <a:rPr sz="1600" spc="-75" dirty="0">
                <a:latin typeface="Trebuchet MS"/>
                <a:cs typeface="Trebuchet MS"/>
              </a:rPr>
              <a:t>in </a:t>
            </a:r>
            <a:r>
              <a:rPr sz="1600" spc="-105" dirty="0">
                <a:latin typeface="Trebuchet MS"/>
                <a:cs typeface="Trebuchet MS"/>
              </a:rPr>
              <a:t>their</a:t>
            </a:r>
            <a:r>
              <a:rPr sz="1600" spc="-250" dirty="0">
                <a:latin typeface="Trebuchet MS"/>
                <a:cs typeface="Trebuchet MS"/>
              </a:rPr>
              <a:t> </a:t>
            </a:r>
            <a:r>
              <a:rPr sz="1600" spc="-35" dirty="0">
                <a:latin typeface="Trebuchet MS"/>
                <a:cs typeface="Trebuchet MS"/>
              </a:rPr>
              <a:t>house.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17634" y="2029469"/>
            <a:ext cx="2506241" cy="16601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62710" y="4257682"/>
            <a:ext cx="2175504" cy="1412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39750" y="6119495"/>
            <a:ext cx="5760720" cy="2700655"/>
            <a:chOff x="539750" y="6119495"/>
            <a:chExt cx="5760720" cy="2700655"/>
          </a:xfrm>
        </p:grpSpPr>
        <p:sp>
          <p:nvSpPr>
            <p:cNvPr id="5" name="object 5"/>
            <p:cNvSpPr/>
            <p:nvPr/>
          </p:nvSpPr>
          <p:spPr>
            <a:xfrm>
              <a:off x="539750" y="6119495"/>
              <a:ext cx="5760720" cy="2700655"/>
            </a:xfrm>
            <a:custGeom>
              <a:avLst/>
              <a:gdLst/>
              <a:ahLst/>
              <a:cxnLst/>
              <a:rect l="l" t="t" r="r" b="b"/>
              <a:pathLst>
                <a:path w="5760720" h="2700654">
                  <a:moveTo>
                    <a:pt x="5760720" y="2700655"/>
                  </a:moveTo>
                  <a:lnTo>
                    <a:pt x="0" y="2700655"/>
                  </a:lnTo>
                  <a:lnTo>
                    <a:pt x="0" y="0"/>
                  </a:lnTo>
                  <a:lnTo>
                    <a:pt x="5760720" y="0"/>
                  </a:lnTo>
                  <a:lnTo>
                    <a:pt x="5760720" y="2700655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55816" y="6119495"/>
              <a:ext cx="1744980" cy="137160"/>
            </a:xfrm>
            <a:custGeom>
              <a:avLst/>
              <a:gdLst/>
              <a:ahLst/>
              <a:cxnLst/>
              <a:rect l="l" t="t" r="r" b="b"/>
              <a:pathLst>
                <a:path w="1744979" h="137160">
                  <a:moveTo>
                    <a:pt x="1268402" y="136972"/>
                  </a:moveTo>
                  <a:lnTo>
                    <a:pt x="1194378" y="136595"/>
                  </a:lnTo>
                  <a:lnTo>
                    <a:pt x="1121183" y="135475"/>
                  </a:lnTo>
                  <a:lnTo>
                    <a:pt x="1048885" y="133628"/>
                  </a:lnTo>
                  <a:lnTo>
                    <a:pt x="977552" y="131069"/>
                  </a:lnTo>
                  <a:lnTo>
                    <a:pt x="907250" y="127815"/>
                  </a:lnTo>
                  <a:lnTo>
                    <a:pt x="838048" y="123880"/>
                  </a:lnTo>
                  <a:lnTo>
                    <a:pt x="770012" y="119280"/>
                  </a:lnTo>
                  <a:lnTo>
                    <a:pt x="703211" y="114032"/>
                  </a:lnTo>
                  <a:lnTo>
                    <a:pt x="637713" y="108151"/>
                  </a:lnTo>
                  <a:lnTo>
                    <a:pt x="573583" y="101653"/>
                  </a:lnTo>
                  <a:lnTo>
                    <a:pt x="510891" y="94553"/>
                  </a:lnTo>
                  <a:lnTo>
                    <a:pt x="449704" y="86867"/>
                  </a:lnTo>
                  <a:lnTo>
                    <a:pt x="390089" y="78611"/>
                  </a:lnTo>
                  <a:lnTo>
                    <a:pt x="332113" y="69800"/>
                  </a:lnTo>
                  <a:lnTo>
                    <a:pt x="275845" y="60451"/>
                  </a:lnTo>
                  <a:lnTo>
                    <a:pt x="221352" y="50579"/>
                  </a:lnTo>
                  <a:lnTo>
                    <a:pt x="168701" y="40199"/>
                  </a:lnTo>
                  <a:lnTo>
                    <a:pt x="117960" y="29328"/>
                  </a:lnTo>
                  <a:lnTo>
                    <a:pt x="69197" y="17981"/>
                  </a:lnTo>
                  <a:lnTo>
                    <a:pt x="22478" y="6174"/>
                  </a:lnTo>
                  <a:lnTo>
                    <a:pt x="0" y="0"/>
                  </a:lnTo>
                  <a:lnTo>
                    <a:pt x="1744653" y="120777"/>
                  </a:lnTo>
                  <a:lnTo>
                    <a:pt x="1698762" y="123880"/>
                  </a:lnTo>
                  <a:lnTo>
                    <a:pt x="1629559" y="127815"/>
                  </a:lnTo>
                  <a:lnTo>
                    <a:pt x="1559256" y="131069"/>
                  </a:lnTo>
                  <a:lnTo>
                    <a:pt x="1487922" y="133628"/>
                  </a:lnTo>
                  <a:lnTo>
                    <a:pt x="1415623" y="135475"/>
                  </a:lnTo>
                  <a:lnTo>
                    <a:pt x="1342427" y="136595"/>
                  </a:lnTo>
                  <a:lnTo>
                    <a:pt x="1268402" y="1369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544242" y="540145"/>
            <a:ext cx="2407285" cy="454659"/>
            <a:chOff x="544242" y="540145"/>
            <a:chExt cx="2407285" cy="454659"/>
          </a:xfrm>
        </p:grpSpPr>
        <p:sp>
          <p:nvSpPr>
            <p:cNvPr id="8" name="object 8"/>
            <p:cNvSpPr/>
            <p:nvPr/>
          </p:nvSpPr>
          <p:spPr>
            <a:xfrm>
              <a:off x="594309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60" y="0"/>
                  </a:moveTo>
                  <a:lnTo>
                    <a:pt x="0" y="0"/>
                  </a:lnTo>
                  <a:lnTo>
                    <a:pt x="0" y="16421"/>
                  </a:lnTo>
                  <a:lnTo>
                    <a:pt x="0" y="37592"/>
                  </a:lnTo>
                  <a:lnTo>
                    <a:pt x="0" y="413791"/>
                  </a:lnTo>
                  <a:lnTo>
                    <a:pt x="371360" y="413791"/>
                  </a:lnTo>
                  <a:lnTo>
                    <a:pt x="371360" y="37592"/>
                  </a:lnTo>
                  <a:lnTo>
                    <a:pt x="371360" y="16421"/>
                  </a:lnTo>
                  <a:lnTo>
                    <a:pt x="371360" y="0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4311" y="543089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0" y="0"/>
                  </a:moveTo>
                  <a:lnTo>
                    <a:pt x="371370" y="0"/>
                  </a:lnTo>
                  <a:lnTo>
                    <a:pt x="371370" y="413788"/>
                  </a:lnTo>
                  <a:lnTo>
                    <a:pt x="0" y="413788"/>
                  </a:lnTo>
                  <a:lnTo>
                    <a:pt x="0" y="0"/>
                  </a:lnTo>
                  <a:close/>
                </a:path>
              </a:pathLst>
            </a:custGeom>
            <a:ln w="5887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8375" y="559510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3" y="0"/>
                  </a:moveTo>
                  <a:lnTo>
                    <a:pt x="0" y="0"/>
                  </a:lnTo>
                  <a:lnTo>
                    <a:pt x="0" y="21170"/>
                  </a:lnTo>
                  <a:lnTo>
                    <a:pt x="0" y="413791"/>
                  </a:lnTo>
                  <a:lnTo>
                    <a:pt x="371373" y="413791"/>
                  </a:lnTo>
                  <a:lnTo>
                    <a:pt x="371373" y="21170"/>
                  </a:lnTo>
                  <a:lnTo>
                    <a:pt x="371373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15612" y="917820"/>
              <a:ext cx="2035810" cy="0"/>
            </a:xfrm>
            <a:custGeom>
              <a:avLst/>
              <a:gdLst/>
              <a:ahLst/>
              <a:cxnLst/>
              <a:rect l="l" t="t" r="r" b="b"/>
              <a:pathLst>
                <a:path w="2035810">
                  <a:moveTo>
                    <a:pt x="0" y="0"/>
                  </a:moveTo>
                  <a:lnTo>
                    <a:pt x="2035705" y="0"/>
                  </a:lnTo>
                </a:path>
              </a:pathLst>
            </a:custGeom>
            <a:ln w="5929">
              <a:solidFill>
                <a:srgbClr val="AAE0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15612" y="932425"/>
              <a:ext cx="1837055" cy="0"/>
            </a:xfrm>
            <a:custGeom>
              <a:avLst/>
              <a:gdLst/>
              <a:ahLst/>
              <a:cxnLst/>
              <a:rect l="l" t="t" r="r" b="b"/>
              <a:pathLst>
                <a:path w="1837055">
                  <a:moveTo>
                    <a:pt x="0" y="0"/>
                  </a:moveTo>
                  <a:lnTo>
                    <a:pt x="1836692" y="0"/>
                  </a:lnTo>
                </a:path>
              </a:pathLst>
            </a:custGeom>
            <a:ln w="5929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4242" y="580676"/>
              <a:ext cx="371475" cy="414020"/>
            </a:xfrm>
            <a:custGeom>
              <a:avLst/>
              <a:gdLst/>
              <a:ahLst/>
              <a:cxnLst/>
              <a:rect l="l" t="t" r="r" b="b"/>
              <a:pathLst>
                <a:path w="371475" h="414019">
                  <a:moveTo>
                    <a:pt x="371370" y="413788"/>
                  </a:moveTo>
                  <a:lnTo>
                    <a:pt x="0" y="413788"/>
                  </a:lnTo>
                  <a:lnTo>
                    <a:pt x="0" y="0"/>
                  </a:lnTo>
                  <a:lnTo>
                    <a:pt x="371370" y="0"/>
                  </a:lnTo>
                  <a:lnTo>
                    <a:pt x="371370" y="413788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27050" y="460667"/>
            <a:ext cx="40309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60" dirty="0">
                <a:latin typeface="Verdana"/>
                <a:cs typeface="Verdana"/>
              </a:rPr>
              <a:t>Regular</a:t>
            </a:r>
            <a:r>
              <a:rPr sz="2400" spc="-275" dirty="0">
                <a:latin typeface="Verdana"/>
                <a:cs typeface="Verdana"/>
              </a:rPr>
              <a:t> </a:t>
            </a:r>
            <a:r>
              <a:rPr sz="2400" spc="-20" dirty="0">
                <a:latin typeface="Verdana"/>
                <a:cs typeface="Verdana"/>
              </a:rPr>
              <a:t>and</a:t>
            </a:r>
            <a:r>
              <a:rPr sz="2400" spc="-270" dirty="0">
                <a:latin typeface="Verdana"/>
                <a:cs typeface="Verdana"/>
              </a:rPr>
              <a:t> </a:t>
            </a:r>
            <a:r>
              <a:rPr sz="2400" spc="-65" dirty="0">
                <a:latin typeface="Verdana"/>
                <a:cs typeface="Verdana"/>
              </a:rPr>
              <a:t>Irregular</a:t>
            </a:r>
            <a:r>
              <a:rPr sz="2400" spc="-270" dirty="0">
                <a:latin typeface="Verdana"/>
                <a:cs typeface="Verdana"/>
              </a:rPr>
              <a:t> </a:t>
            </a:r>
            <a:r>
              <a:rPr sz="2400" spc="-90" dirty="0">
                <a:latin typeface="Verdana"/>
                <a:cs typeface="Verdana"/>
              </a:rPr>
              <a:t>Verbs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52608" y="1179982"/>
            <a:ext cx="57283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7175" marR="210185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latin typeface="Trebuchet MS"/>
                <a:cs typeface="Trebuchet MS"/>
              </a:rPr>
              <a:t>The </a:t>
            </a:r>
            <a:r>
              <a:rPr sz="1800" spc="-50" dirty="0">
                <a:latin typeface="Trebuchet MS"/>
                <a:cs typeface="Trebuchet MS"/>
              </a:rPr>
              <a:t>simple </a:t>
            </a:r>
            <a:r>
              <a:rPr sz="1800" spc="-35" dirty="0">
                <a:latin typeface="Trebuchet MS"/>
                <a:cs typeface="Trebuchet MS"/>
              </a:rPr>
              <a:t>past </a:t>
            </a:r>
            <a:r>
              <a:rPr sz="1800" spc="-60" dirty="0">
                <a:latin typeface="Trebuchet MS"/>
                <a:cs typeface="Trebuchet MS"/>
              </a:rPr>
              <a:t>tense </a:t>
            </a:r>
            <a:r>
              <a:rPr sz="1800" spc="-100" dirty="0">
                <a:latin typeface="Trebuchet MS"/>
                <a:cs typeface="Trebuchet MS"/>
              </a:rPr>
              <a:t>of </a:t>
            </a:r>
            <a:r>
              <a:rPr sz="1800" spc="-45" dirty="0">
                <a:latin typeface="Trebuchet MS"/>
                <a:cs typeface="Trebuchet MS"/>
              </a:rPr>
              <a:t>most verbs </a:t>
            </a:r>
            <a:r>
              <a:rPr sz="1800" dirty="0">
                <a:latin typeface="Trebuchet MS"/>
                <a:cs typeface="Trebuchet MS"/>
              </a:rPr>
              <a:t>ends </a:t>
            </a:r>
            <a:r>
              <a:rPr sz="1800" spc="-85" dirty="0">
                <a:latin typeface="Trebuchet MS"/>
                <a:cs typeface="Trebuchet MS"/>
              </a:rPr>
              <a:t>in -</a:t>
            </a:r>
            <a:r>
              <a:rPr sz="1800" b="1" spc="-85" dirty="0">
                <a:latin typeface="Trebuchet MS"/>
                <a:cs typeface="Trebuchet MS"/>
              </a:rPr>
              <a:t>ed</a:t>
            </a:r>
            <a:r>
              <a:rPr sz="1800" spc="-85" dirty="0">
                <a:latin typeface="Trebuchet MS"/>
                <a:cs typeface="Trebuchet MS"/>
              </a:rPr>
              <a:t>.</a:t>
            </a:r>
            <a:r>
              <a:rPr sz="1800" spc="-395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These  </a:t>
            </a:r>
            <a:r>
              <a:rPr sz="1800" spc="-45" dirty="0">
                <a:latin typeface="Trebuchet MS"/>
                <a:cs typeface="Trebuchet MS"/>
              </a:rPr>
              <a:t>verbs are </a:t>
            </a:r>
            <a:r>
              <a:rPr sz="1800" spc="-70" dirty="0">
                <a:latin typeface="Trebuchet MS"/>
                <a:cs typeface="Trebuchet MS"/>
              </a:rPr>
              <a:t>called </a:t>
            </a:r>
            <a:r>
              <a:rPr sz="1800" b="1" spc="-65" dirty="0">
                <a:latin typeface="Trebuchet MS"/>
                <a:cs typeface="Trebuchet MS"/>
              </a:rPr>
              <a:t>regular</a:t>
            </a:r>
            <a:r>
              <a:rPr sz="1800" b="1" spc="-190" dirty="0">
                <a:latin typeface="Trebuchet MS"/>
                <a:cs typeface="Trebuchet MS"/>
              </a:rPr>
              <a:t> </a:t>
            </a:r>
            <a:r>
              <a:rPr sz="1800" b="1" spc="-100" dirty="0">
                <a:latin typeface="Trebuchet MS"/>
                <a:cs typeface="Trebuchet MS"/>
              </a:rPr>
              <a:t>verbs</a:t>
            </a:r>
            <a:r>
              <a:rPr sz="1800" spc="-100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39115" y="1176019"/>
            <a:ext cx="5755005" cy="617220"/>
          </a:xfrm>
          <a:custGeom>
            <a:avLst/>
            <a:gdLst/>
            <a:ahLst/>
            <a:cxnLst/>
            <a:rect l="l" t="t" r="r" b="b"/>
            <a:pathLst>
              <a:path w="5755005" h="617219">
                <a:moveTo>
                  <a:pt x="114300" y="0"/>
                </a:moveTo>
                <a:lnTo>
                  <a:pt x="48220" y="1785"/>
                </a:lnTo>
                <a:lnTo>
                  <a:pt x="14287" y="14287"/>
                </a:lnTo>
                <a:lnTo>
                  <a:pt x="1785" y="48220"/>
                </a:lnTo>
                <a:lnTo>
                  <a:pt x="0" y="114300"/>
                </a:lnTo>
                <a:lnTo>
                  <a:pt x="0" y="502920"/>
                </a:lnTo>
                <a:lnTo>
                  <a:pt x="1785" y="568999"/>
                </a:lnTo>
                <a:lnTo>
                  <a:pt x="14287" y="602932"/>
                </a:lnTo>
                <a:lnTo>
                  <a:pt x="48220" y="615434"/>
                </a:lnTo>
                <a:lnTo>
                  <a:pt x="114300" y="617220"/>
                </a:lnTo>
                <a:lnTo>
                  <a:pt x="5640705" y="617220"/>
                </a:lnTo>
                <a:lnTo>
                  <a:pt x="5706784" y="615434"/>
                </a:lnTo>
                <a:lnTo>
                  <a:pt x="5740717" y="602932"/>
                </a:lnTo>
                <a:lnTo>
                  <a:pt x="5753219" y="568999"/>
                </a:lnTo>
                <a:lnTo>
                  <a:pt x="5755005" y="502920"/>
                </a:lnTo>
                <a:lnTo>
                  <a:pt x="5755005" y="114300"/>
                </a:lnTo>
                <a:lnTo>
                  <a:pt x="5753219" y="48220"/>
                </a:lnTo>
                <a:lnTo>
                  <a:pt x="5740717" y="14287"/>
                </a:lnTo>
                <a:lnTo>
                  <a:pt x="5706784" y="1785"/>
                </a:lnTo>
                <a:lnTo>
                  <a:pt x="5640705" y="0"/>
                </a:lnTo>
                <a:lnTo>
                  <a:pt x="114300" y="0"/>
                </a:lnTo>
                <a:close/>
              </a:path>
            </a:pathLst>
          </a:custGeom>
          <a:ln w="12700">
            <a:solidFill>
              <a:srgbClr val="00AD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39750" y="6119495"/>
            <a:ext cx="5760720" cy="270065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06680" marR="3118485">
              <a:lnSpc>
                <a:spcPct val="129400"/>
              </a:lnSpc>
              <a:spcBef>
                <a:spcPts val="215"/>
              </a:spcBef>
            </a:pPr>
            <a:r>
              <a:rPr sz="1600" spc="65" dirty="0">
                <a:latin typeface="Trebuchet MS"/>
                <a:cs typeface="Trebuchet MS"/>
              </a:rPr>
              <a:t>Mom </a:t>
            </a:r>
            <a:r>
              <a:rPr sz="1600" b="1" spc="-40" dirty="0">
                <a:latin typeface="Trebuchet MS"/>
                <a:cs typeface="Trebuchet MS"/>
              </a:rPr>
              <a:t>opened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30" dirty="0">
                <a:latin typeface="Trebuchet MS"/>
                <a:cs typeface="Trebuchet MS"/>
              </a:rPr>
              <a:t>door </a:t>
            </a:r>
            <a:r>
              <a:rPr sz="1600" spc="-100" dirty="0">
                <a:latin typeface="Trebuchet MS"/>
                <a:cs typeface="Trebuchet MS"/>
              </a:rPr>
              <a:t>for</a:t>
            </a:r>
            <a:r>
              <a:rPr sz="1600" spc="-295" dirty="0">
                <a:latin typeface="Trebuchet MS"/>
                <a:cs typeface="Trebuchet MS"/>
              </a:rPr>
              <a:t> </a:t>
            </a:r>
            <a:r>
              <a:rPr sz="1600" spc="-50" dirty="0">
                <a:latin typeface="Trebuchet MS"/>
                <a:cs typeface="Trebuchet MS"/>
              </a:rPr>
              <a:t>us.  </a:t>
            </a:r>
            <a:r>
              <a:rPr sz="1600" spc="-65" dirty="0">
                <a:latin typeface="Trebuchet MS"/>
                <a:cs typeface="Trebuchet MS"/>
              </a:rPr>
              <a:t>Sally </a:t>
            </a:r>
            <a:r>
              <a:rPr sz="1600" b="1" spc="-80" dirty="0">
                <a:latin typeface="Trebuchet MS"/>
                <a:cs typeface="Trebuchet MS"/>
              </a:rPr>
              <a:t>petted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120" dirty="0">
                <a:latin typeface="Trebuchet MS"/>
                <a:cs typeface="Trebuchet MS"/>
              </a:rPr>
              <a:t> </a:t>
            </a:r>
            <a:r>
              <a:rPr sz="1600" spc="-30" dirty="0">
                <a:latin typeface="Trebuchet MS"/>
                <a:cs typeface="Trebuchet MS"/>
              </a:rPr>
              <a:t>dog.</a:t>
            </a:r>
            <a:endParaRPr sz="1600">
              <a:latin typeface="Trebuchet MS"/>
              <a:cs typeface="Trebuchet MS"/>
            </a:endParaRPr>
          </a:p>
          <a:p>
            <a:pPr marL="106680" marR="2947035">
              <a:lnSpc>
                <a:spcPct val="129400"/>
              </a:lnSpc>
            </a:pPr>
            <a:r>
              <a:rPr sz="1600" spc="-105" dirty="0">
                <a:latin typeface="Trebuchet MS"/>
                <a:cs typeface="Trebuchet MS"/>
              </a:rPr>
              <a:t>That </a:t>
            </a:r>
            <a:r>
              <a:rPr sz="1600" spc="-85" dirty="0">
                <a:latin typeface="Trebuchet MS"/>
                <a:cs typeface="Trebuchet MS"/>
              </a:rPr>
              <a:t>event </a:t>
            </a:r>
            <a:r>
              <a:rPr sz="1600" b="1" spc="-30" dirty="0">
                <a:latin typeface="Trebuchet MS"/>
                <a:cs typeface="Trebuchet MS"/>
              </a:rPr>
              <a:t>happened </a:t>
            </a:r>
            <a:r>
              <a:rPr sz="1600" spc="-20" dirty="0">
                <a:latin typeface="Trebuchet MS"/>
                <a:cs typeface="Trebuchet MS"/>
              </a:rPr>
              <a:t>long</a:t>
            </a:r>
            <a:r>
              <a:rPr sz="1600" spc="-140" dirty="0">
                <a:latin typeface="Trebuchet MS"/>
                <a:cs typeface="Trebuchet MS"/>
              </a:rPr>
              <a:t> </a:t>
            </a:r>
            <a:r>
              <a:rPr sz="1600" spc="-15" dirty="0">
                <a:latin typeface="Trebuchet MS"/>
                <a:cs typeface="Trebuchet MS"/>
              </a:rPr>
              <a:t>ago.  </a:t>
            </a:r>
            <a:r>
              <a:rPr sz="1600" spc="-50" dirty="0">
                <a:latin typeface="Trebuchet MS"/>
                <a:cs typeface="Trebuchet MS"/>
              </a:rPr>
              <a:t>We </a:t>
            </a:r>
            <a:r>
              <a:rPr sz="1600" b="1" spc="-85" dirty="0">
                <a:latin typeface="Trebuchet MS"/>
                <a:cs typeface="Trebuchet MS"/>
              </a:rPr>
              <a:t>visited </a:t>
            </a:r>
            <a:r>
              <a:rPr sz="1600" spc="-45" dirty="0">
                <a:latin typeface="Trebuchet MS"/>
                <a:cs typeface="Trebuchet MS"/>
              </a:rPr>
              <a:t>our </a:t>
            </a:r>
            <a:r>
              <a:rPr sz="1600" spc="-60" dirty="0">
                <a:latin typeface="Trebuchet MS"/>
                <a:cs typeface="Trebuchet MS"/>
              </a:rPr>
              <a:t>uncle </a:t>
            </a:r>
            <a:r>
              <a:rPr sz="1600" spc="-65" dirty="0">
                <a:latin typeface="Trebuchet MS"/>
                <a:cs typeface="Trebuchet MS"/>
              </a:rPr>
              <a:t>last</a:t>
            </a:r>
            <a:r>
              <a:rPr sz="1600" spc="-235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week.</a:t>
            </a:r>
            <a:endParaRPr sz="1600">
              <a:latin typeface="Trebuchet MS"/>
              <a:cs typeface="Trebuchet MS"/>
            </a:endParaRPr>
          </a:p>
          <a:p>
            <a:pPr marL="106680" marR="2063750">
              <a:lnSpc>
                <a:spcPct val="129400"/>
              </a:lnSpc>
            </a:pPr>
            <a:r>
              <a:rPr sz="1600" spc="-90" dirty="0">
                <a:latin typeface="Trebuchet MS"/>
                <a:cs typeface="Trebuchet MS"/>
              </a:rPr>
              <a:t>They </a:t>
            </a:r>
            <a:r>
              <a:rPr sz="1600" b="1" spc="-35" dirty="0">
                <a:latin typeface="Trebuchet MS"/>
                <a:cs typeface="Trebuchet MS"/>
              </a:rPr>
              <a:t>walked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30" dirty="0">
                <a:latin typeface="Trebuchet MS"/>
                <a:cs typeface="Trebuchet MS"/>
              </a:rPr>
              <a:t>school </a:t>
            </a:r>
            <a:r>
              <a:rPr sz="1600" spc="-75" dirty="0">
                <a:latin typeface="Trebuchet MS"/>
                <a:cs typeface="Trebuchet MS"/>
              </a:rPr>
              <a:t>together</a:t>
            </a:r>
            <a:r>
              <a:rPr sz="1600" spc="-175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yesterday.  </a:t>
            </a:r>
            <a:r>
              <a:rPr sz="1600" spc="-90" dirty="0">
                <a:latin typeface="Trebuchet MS"/>
                <a:cs typeface="Trebuchet MS"/>
              </a:rPr>
              <a:t>They </a:t>
            </a:r>
            <a:r>
              <a:rPr sz="1600" b="1" spc="-55" dirty="0">
                <a:latin typeface="Trebuchet MS"/>
                <a:cs typeface="Trebuchet MS"/>
              </a:rPr>
              <a:t>worked </a:t>
            </a:r>
            <a:r>
              <a:rPr sz="1600" spc="-105" dirty="0">
                <a:latin typeface="Trebuchet MS"/>
                <a:cs typeface="Trebuchet MS"/>
              </a:rPr>
              <a:t>until </a:t>
            </a:r>
            <a:r>
              <a:rPr sz="1600" spc="-95" dirty="0">
                <a:latin typeface="Trebuchet MS"/>
                <a:cs typeface="Trebuchet MS"/>
              </a:rPr>
              <a:t>twelve </a:t>
            </a:r>
            <a:r>
              <a:rPr sz="1600" spc="-65" dirty="0">
                <a:latin typeface="Trebuchet MS"/>
                <a:cs typeface="Trebuchet MS"/>
              </a:rPr>
              <a:t>last</a:t>
            </a:r>
            <a:r>
              <a:rPr sz="1600" spc="-95" dirty="0">
                <a:latin typeface="Trebuchet MS"/>
                <a:cs typeface="Trebuchet MS"/>
              </a:rPr>
              <a:t> </a:t>
            </a:r>
            <a:r>
              <a:rPr sz="1600" spc="-80" dirty="0">
                <a:latin typeface="Trebuchet MS"/>
                <a:cs typeface="Trebuchet MS"/>
              </a:rPr>
              <a:t>night.</a:t>
            </a:r>
            <a:endParaRPr sz="1600">
              <a:latin typeface="Trebuchet MS"/>
              <a:cs typeface="Trebuchet MS"/>
            </a:endParaRPr>
          </a:p>
          <a:p>
            <a:pPr marL="106680">
              <a:lnSpc>
                <a:spcPct val="100000"/>
              </a:lnSpc>
              <a:spcBef>
                <a:spcPts val="565"/>
              </a:spcBef>
            </a:pPr>
            <a:r>
              <a:rPr sz="1600" spc="20" dirty="0">
                <a:latin typeface="Trebuchet MS"/>
                <a:cs typeface="Trebuchet MS"/>
              </a:rPr>
              <a:t>Dad </a:t>
            </a:r>
            <a:r>
              <a:rPr sz="1600" b="1" spc="-105" dirty="0">
                <a:latin typeface="Trebuchet MS"/>
                <a:cs typeface="Trebuchet MS"/>
              </a:rPr>
              <a:t>tried </a:t>
            </a:r>
            <a:r>
              <a:rPr sz="1600" spc="-110" dirty="0">
                <a:latin typeface="Trebuchet MS"/>
                <a:cs typeface="Trebuchet MS"/>
              </a:rPr>
              <a:t>to </a:t>
            </a:r>
            <a:r>
              <a:rPr sz="1600" spc="-125" dirty="0">
                <a:latin typeface="Trebuchet MS"/>
                <a:cs typeface="Trebuchet MS"/>
              </a:rPr>
              <a:t>fix </a:t>
            </a:r>
            <a:r>
              <a:rPr sz="1600" spc="-95" dirty="0">
                <a:latin typeface="Trebuchet MS"/>
                <a:cs typeface="Trebuchet MS"/>
              </a:rPr>
              <a:t>the</a:t>
            </a:r>
            <a:r>
              <a:rPr sz="1600" spc="-110" dirty="0">
                <a:latin typeface="Trebuchet MS"/>
                <a:cs typeface="Trebuchet MS"/>
              </a:rPr>
              <a:t> </a:t>
            </a:r>
            <a:r>
              <a:rPr sz="1600" spc="-105" dirty="0">
                <a:latin typeface="Trebuchet MS"/>
                <a:cs typeface="Trebuchet MS"/>
              </a:rPr>
              <a:t>light.</a:t>
            </a:r>
            <a:endParaRPr sz="1600">
              <a:latin typeface="Trebuchet MS"/>
              <a:cs typeface="Trebuchet MS"/>
            </a:endParaRPr>
          </a:p>
          <a:p>
            <a:pPr marL="106680">
              <a:lnSpc>
                <a:spcPct val="100000"/>
              </a:lnSpc>
              <a:spcBef>
                <a:spcPts val="565"/>
              </a:spcBef>
            </a:pPr>
            <a:r>
              <a:rPr sz="1600" spc="-75" dirty="0">
                <a:latin typeface="Trebuchet MS"/>
                <a:cs typeface="Trebuchet MS"/>
              </a:rPr>
              <a:t>William </a:t>
            </a:r>
            <a:r>
              <a:rPr sz="1600" spc="-175" dirty="0">
                <a:latin typeface="Trebuchet MS"/>
                <a:cs typeface="Trebuchet MS"/>
              </a:rPr>
              <a:t>Tell </a:t>
            </a:r>
            <a:r>
              <a:rPr sz="1600" b="1" spc="-30" dirty="0">
                <a:latin typeface="Trebuchet MS"/>
                <a:cs typeface="Trebuchet MS"/>
              </a:rPr>
              <a:t>aimed </a:t>
            </a:r>
            <a:r>
              <a:rPr sz="1600" spc="-85" dirty="0">
                <a:latin typeface="Trebuchet MS"/>
                <a:cs typeface="Trebuchet MS"/>
              </a:rPr>
              <a:t>at </a:t>
            </a:r>
            <a:r>
              <a:rPr sz="1600" spc="-95" dirty="0">
                <a:latin typeface="Trebuchet MS"/>
                <a:cs typeface="Trebuchet MS"/>
              </a:rPr>
              <a:t>the </a:t>
            </a:r>
            <a:r>
              <a:rPr sz="1600" spc="-30" dirty="0">
                <a:latin typeface="Trebuchet MS"/>
                <a:cs typeface="Trebuchet MS"/>
              </a:rPr>
              <a:t>apple </a:t>
            </a:r>
            <a:r>
              <a:rPr sz="1600" spc="-10" dirty="0">
                <a:latin typeface="Trebuchet MS"/>
                <a:cs typeface="Trebuchet MS"/>
              </a:rPr>
              <a:t>on </a:t>
            </a:r>
            <a:r>
              <a:rPr sz="1600" spc="-30" dirty="0">
                <a:latin typeface="Trebuchet MS"/>
                <a:cs typeface="Trebuchet MS"/>
              </a:rPr>
              <a:t>his </a:t>
            </a:r>
            <a:r>
              <a:rPr sz="1600" spc="-50" dirty="0">
                <a:latin typeface="Trebuchet MS"/>
                <a:cs typeface="Trebuchet MS"/>
              </a:rPr>
              <a:t>son’s</a:t>
            </a:r>
            <a:r>
              <a:rPr sz="1600" spc="-245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head.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54130" y="2257628"/>
            <a:ext cx="2988310" cy="3675379"/>
            <a:chOff x="554130" y="2257628"/>
            <a:chExt cx="2988310" cy="3675379"/>
          </a:xfrm>
        </p:grpSpPr>
        <p:sp>
          <p:nvSpPr>
            <p:cNvPr id="19" name="object 19"/>
            <p:cNvSpPr/>
            <p:nvPr/>
          </p:nvSpPr>
          <p:spPr>
            <a:xfrm>
              <a:off x="554130" y="2257628"/>
              <a:ext cx="2988310" cy="3675379"/>
            </a:xfrm>
            <a:custGeom>
              <a:avLst/>
              <a:gdLst/>
              <a:ahLst/>
              <a:cxnLst/>
              <a:rect l="l" t="t" r="r" b="b"/>
              <a:pathLst>
                <a:path w="2988310" h="3675379">
                  <a:moveTo>
                    <a:pt x="2987899" y="3675176"/>
                  </a:moveTo>
                  <a:lnTo>
                    <a:pt x="0" y="3675176"/>
                  </a:lnTo>
                  <a:lnTo>
                    <a:pt x="0" y="219608"/>
                  </a:lnTo>
                  <a:lnTo>
                    <a:pt x="5571" y="169254"/>
                  </a:lnTo>
                  <a:lnTo>
                    <a:pt x="21443" y="123030"/>
                  </a:lnTo>
                  <a:lnTo>
                    <a:pt x="46347" y="82255"/>
                  </a:lnTo>
                  <a:lnTo>
                    <a:pt x="79018" y="48245"/>
                  </a:lnTo>
                  <a:lnTo>
                    <a:pt x="118189" y="22321"/>
                  </a:lnTo>
                  <a:lnTo>
                    <a:pt x="162594" y="5800"/>
                  </a:lnTo>
                  <a:lnTo>
                    <a:pt x="210966" y="0"/>
                  </a:lnTo>
                  <a:lnTo>
                    <a:pt x="1125332" y="0"/>
                  </a:lnTo>
                  <a:lnTo>
                    <a:pt x="1173704" y="5800"/>
                  </a:lnTo>
                  <a:lnTo>
                    <a:pt x="1218109" y="22321"/>
                  </a:lnTo>
                  <a:lnTo>
                    <a:pt x="1257280" y="48245"/>
                  </a:lnTo>
                  <a:lnTo>
                    <a:pt x="1289951" y="82255"/>
                  </a:lnTo>
                  <a:lnTo>
                    <a:pt x="1314855" y="123030"/>
                  </a:lnTo>
                  <a:lnTo>
                    <a:pt x="1330726" y="169254"/>
                  </a:lnTo>
                  <a:lnTo>
                    <a:pt x="1336298" y="219608"/>
                  </a:lnTo>
                  <a:lnTo>
                    <a:pt x="1336298" y="311188"/>
                  </a:lnTo>
                  <a:lnTo>
                    <a:pt x="1336133" y="319836"/>
                  </a:lnTo>
                  <a:lnTo>
                    <a:pt x="2987899" y="319836"/>
                  </a:lnTo>
                  <a:lnTo>
                    <a:pt x="2987899" y="3675176"/>
                  </a:lnTo>
                  <a:close/>
                </a:path>
                <a:path w="2988310" h="3675379">
                  <a:moveTo>
                    <a:pt x="2987899" y="319836"/>
                  </a:moveTo>
                  <a:lnTo>
                    <a:pt x="1336133" y="319836"/>
                  </a:lnTo>
                  <a:lnTo>
                    <a:pt x="2987899" y="319826"/>
                  </a:lnTo>
                  <a:close/>
                </a:path>
              </a:pathLst>
            </a:custGeom>
            <a:solidFill>
              <a:srgbClr val="F6FB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8722" y="2261641"/>
              <a:ext cx="2983865" cy="3671570"/>
            </a:xfrm>
            <a:custGeom>
              <a:avLst/>
              <a:gdLst/>
              <a:ahLst/>
              <a:cxnLst/>
              <a:rect l="l" t="t" r="r" b="b"/>
              <a:pathLst>
                <a:path w="2983865" h="3671570">
                  <a:moveTo>
                    <a:pt x="2983307" y="3671163"/>
                  </a:moveTo>
                  <a:lnTo>
                    <a:pt x="0" y="3671163"/>
                  </a:lnTo>
                  <a:lnTo>
                    <a:pt x="0" y="219608"/>
                  </a:lnTo>
                  <a:lnTo>
                    <a:pt x="5571" y="169254"/>
                  </a:lnTo>
                  <a:lnTo>
                    <a:pt x="21440" y="123030"/>
                  </a:lnTo>
                  <a:lnTo>
                    <a:pt x="46342" y="82255"/>
                  </a:lnTo>
                  <a:lnTo>
                    <a:pt x="79010" y="48245"/>
                  </a:lnTo>
                  <a:lnTo>
                    <a:pt x="118179" y="22321"/>
                  </a:lnTo>
                  <a:lnTo>
                    <a:pt x="162582" y="5800"/>
                  </a:lnTo>
                  <a:lnTo>
                    <a:pt x="210953" y="0"/>
                  </a:lnTo>
                  <a:lnTo>
                    <a:pt x="1125332" y="0"/>
                  </a:lnTo>
                  <a:lnTo>
                    <a:pt x="1173704" y="5800"/>
                  </a:lnTo>
                  <a:lnTo>
                    <a:pt x="1218109" y="22321"/>
                  </a:lnTo>
                  <a:lnTo>
                    <a:pt x="1257280" y="48245"/>
                  </a:lnTo>
                  <a:lnTo>
                    <a:pt x="1289951" y="82255"/>
                  </a:lnTo>
                  <a:lnTo>
                    <a:pt x="1314855" y="123030"/>
                  </a:lnTo>
                  <a:lnTo>
                    <a:pt x="1330726" y="169254"/>
                  </a:lnTo>
                  <a:lnTo>
                    <a:pt x="1336298" y="219608"/>
                  </a:lnTo>
                  <a:lnTo>
                    <a:pt x="1336298" y="311188"/>
                  </a:lnTo>
                  <a:lnTo>
                    <a:pt x="1336133" y="319824"/>
                  </a:lnTo>
                  <a:lnTo>
                    <a:pt x="2983307" y="319824"/>
                  </a:lnTo>
                  <a:lnTo>
                    <a:pt x="2983307" y="3671163"/>
                  </a:lnTo>
                  <a:close/>
                </a:path>
              </a:pathLst>
            </a:custGeom>
            <a:solidFill>
              <a:srgbClr val="EEF9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63302" y="2265641"/>
              <a:ext cx="2978785" cy="3667760"/>
            </a:xfrm>
            <a:custGeom>
              <a:avLst/>
              <a:gdLst/>
              <a:ahLst/>
              <a:cxnLst/>
              <a:rect l="l" t="t" r="r" b="b"/>
              <a:pathLst>
                <a:path w="2978785" h="3667760">
                  <a:moveTo>
                    <a:pt x="2978727" y="3667162"/>
                  </a:moveTo>
                  <a:lnTo>
                    <a:pt x="0" y="3667162"/>
                  </a:lnTo>
                  <a:lnTo>
                    <a:pt x="0" y="219608"/>
                  </a:lnTo>
                  <a:lnTo>
                    <a:pt x="5571" y="169254"/>
                  </a:lnTo>
                  <a:lnTo>
                    <a:pt x="21443" y="123030"/>
                  </a:lnTo>
                  <a:lnTo>
                    <a:pt x="46347" y="82255"/>
                  </a:lnTo>
                  <a:lnTo>
                    <a:pt x="79018" y="48245"/>
                  </a:lnTo>
                  <a:lnTo>
                    <a:pt x="118189" y="22321"/>
                  </a:lnTo>
                  <a:lnTo>
                    <a:pt x="162594" y="5800"/>
                  </a:lnTo>
                  <a:lnTo>
                    <a:pt x="210966" y="0"/>
                  </a:lnTo>
                  <a:lnTo>
                    <a:pt x="1125345" y="0"/>
                  </a:lnTo>
                  <a:lnTo>
                    <a:pt x="1173712" y="5800"/>
                  </a:lnTo>
                  <a:lnTo>
                    <a:pt x="1218114" y="22321"/>
                  </a:lnTo>
                  <a:lnTo>
                    <a:pt x="1257282" y="48245"/>
                  </a:lnTo>
                  <a:lnTo>
                    <a:pt x="1289952" y="82255"/>
                  </a:lnTo>
                  <a:lnTo>
                    <a:pt x="1314855" y="123030"/>
                  </a:lnTo>
                  <a:lnTo>
                    <a:pt x="1330726" y="169254"/>
                  </a:lnTo>
                  <a:lnTo>
                    <a:pt x="1336298" y="219608"/>
                  </a:lnTo>
                  <a:lnTo>
                    <a:pt x="1336298" y="311188"/>
                  </a:lnTo>
                  <a:lnTo>
                    <a:pt x="1336146" y="319836"/>
                  </a:lnTo>
                  <a:lnTo>
                    <a:pt x="2978727" y="319836"/>
                  </a:lnTo>
                  <a:lnTo>
                    <a:pt x="2978727" y="3667162"/>
                  </a:lnTo>
                  <a:close/>
                </a:path>
              </a:pathLst>
            </a:custGeom>
            <a:solidFill>
              <a:srgbClr val="E8F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67894" y="2269655"/>
              <a:ext cx="2974340" cy="3663315"/>
            </a:xfrm>
            <a:custGeom>
              <a:avLst/>
              <a:gdLst/>
              <a:ahLst/>
              <a:cxnLst/>
              <a:rect l="l" t="t" r="r" b="b"/>
              <a:pathLst>
                <a:path w="2974340" h="3663315">
                  <a:moveTo>
                    <a:pt x="2974135" y="3663149"/>
                  </a:moveTo>
                  <a:lnTo>
                    <a:pt x="0" y="3663149"/>
                  </a:lnTo>
                  <a:lnTo>
                    <a:pt x="0" y="219608"/>
                  </a:lnTo>
                  <a:lnTo>
                    <a:pt x="5571" y="169254"/>
                  </a:lnTo>
                  <a:lnTo>
                    <a:pt x="21443" y="123030"/>
                  </a:lnTo>
                  <a:lnTo>
                    <a:pt x="46347" y="82255"/>
                  </a:lnTo>
                  <a:lnTo>
                    <a:pt x="79018" y="48245"/>
                  </a:lnTo>
                  <a:lnTo>
                    <a:pt x="118189" y="22321"/>
                  </a:lnTo>
                  <a:lnTo>
                    <a:pt x="162594" y="5800"/>
                  </a:lnTo>
                  <a:lnTo>
                    <a:pt x="210966" y="0"/>
                  </a:lnTo>
                  <a:lnTo>
                    <a:pt x="1125332" y="0"/>
                  </a:lnTo>
                  <a:lnTo>
                    <a:pt x="1173704" y="5800"/>
                  </a:lnTo>
                  <a:lnTo>
                    <a:pt x="1218109" y="22321"/>
                  </a:lnTo>
                  <a:lnTo>
                    <a:pt x="1257280" y="48245"/>
                  </a:lnTo>
                  <a:lnTo>
                    <a:pt x="1289951" y="82255"/>
                  </a:lnTo>
                  <a:lnTo>
                    <a:pt x="1314855" y="123030"/>
                  </a:lnTo>
                  <a:lnTo>
                    <a:pt x="1330726" y="169254"/>
                  </a:lnTo>
                  <a:lnTo>
                    <a:pt x="1336298" y="219608"/>
                  </a:lnTo>
                  <a:lnTo>
                    <a:pt x="1336298" y="311188"/>
                  </a:lnTo>
                  <a:lnTo>
                    <a:pt x="1336133" y="319824"/>
                  </a:lnTo>
                  <a:lnTo>
                    <a:pt x="2974135" y="319824"/>
                  </a:lnTo>
                  <a:lnTo>
                    <a:pt x="2974135" y="3663149"/>
                  </a:lnTo>
                  <a:close/>
                </a:path>
              </a:pathLst>
            </a:custGeom>
            <a:solidFill>
              <a:srgbClr val="E1F3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72486" y="2273668"/>
              <a:ext cx="2969895" cy="3659504"/>
            </a:xfrm>
            <a:custGeom>
              <a:avLst/>
              <a:gdLst/>
              <a:ahLst/>
              <a:cxnLst/>
              <a:rect l="l" t="t" r="r" b="b"/>
              <a:pathLst>
                <a:path w="2969895" h="3659504">
                  <a:moveTo>
                    <a:pt x="2969543" y="3659136"/>
                  </a:moveTo>
                  <a:lnTo>
                    <a:pt x="0" y="3659136"/>
                  </a:lnTo>
                  <a:lnTo>
                    <a:pt x="0" y="219608"/>
                  </a:lnTo>
                  <a:lnTo>
                    <a:pt x="5571" y="169254"/>
                  </a:lnTo>
                  <a:lnTo>
                    <a:pt x="21440" y="123030"/>
                  </a:lnTo>
                  <a:lnTo>
                    <a:pt x="46342" y="82255"/>
                  </a:lnTo>
                  <a:lnTo>
                    <a:pt x="79010" y="48245"/>
                  </a:lnTo>
                  <a:lnTo>
                    <a:pt x="118179" y="22321"/>
                  </a:lnTo>
                  <a:lnTo>
                    <a:pt x="162582" y="5800"/>
                  </a:lnTo>
                  <a:lnTo>
                    <a:pt x="210953" y="0"/>
                  </a:lnTo>
                  <a:lnTo>
                    <a:pt x="1125332" y="0"/>
                  </a:lnTo>
                  <a:lnTo>
                    <a:pt x="1173704" y="5800"/>
                  </a:lnTo>
                  <a:lnTo>
                    <a:pt x="1218109" y="22321"/>
                  </a:lnTo>
                  <a:lnTo>
                    <a:pt x="1257280" y="48245"/>
                  </a:lnTo>
                  <a:lnTo>
                    <a:pt x="1289951" y="82255"/>
                  </a:lnTo>
                  <a:lnTo>
                    <a:pt x="1314855" y="123030"/>
                  </a:lnTo>
                  <a:lnTo>
                    <a:pt x="1330726" y="169254"/>
                  </a:lnTo>
                  <a:lnTo>
                    <a:pt x="1336298" y="219608"/>
                  </a:lnTo>
                  <a:lnTo>
                    <a:pt x="1336298" y="311188"/>
                  </a:lnTo>
                  <a:lnTo>
                    <a:pt x="1336133" y="319824"/>
                  </a:lnTo>
                  <a:lnTo>
                    <a:pt x="2969543" y="319824"/>
                  </a:lnTo>
                  <a:lnTo>
                    <a:pt x="2969543" y="3659136"/>
                  </a:lnTo>
                  <a:close/>
                </a:path>
              </a:pathLst>
            </a:custGeom>
            <a:solidFill>
              <a:srgbClr val="DAF1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77066" y="2277668"/>
              <a:ext cx="2965450" cy="3655695"/>
            </a:xfrm>
            <a:custGeom>
              <a:avLst/>
              <a:gdLst/>
              <a:ahLst/>
              <a:cxnLst/>
              <a:rect l="l" t="t" r="r" b="b"/>
              <a:pathLst>
                <a:path w="2965450" h="3655695">
                  <a:moveTo>
                    <a:pt x="2964963" y="3655136"/>
                  </a:moveTo>
                  <a:lnTo>
                    <a:pt x="9" y="3655136"/>
                  </a:lnTo>
                  <a:lnTo>
                    <a:pt x="0" y="219621"/>
                  </a:lnTo>
                  <a:lnTo>
                    <a:pt x="5571" y="169262"/>
                  </a:lnTo>
                  <a:lnTo>
                    <a:pt x="21443" y="123035"/>
                  </a:lnTo>
                  <a:lnTo>
                    <a:pt x="46347" y="82257"/>
                  </a:lnTo>
                  <a:lnTo>
                    <a:pt x="79018" y="48246"/>
                  </a:lnTo>
                  <a:lnTo>
                    <a:pt x="118189" y="22321"/>
                  </a:lnTo>
                  <a:lnTo>
                    <a:pt x="162594" y="5800"/>
                  </a:lnTo>
                  <a:lnTo>
                    <a:pt x="210966" y="0"/>
                  </a:lnTo>
                  <a:lnTo>
                    <a:pt x="1125332" y="0"/>
                  </a:lnTo>
                  <a:lnTo>
                    <a:pt x="1173708" y="5800"/>
                  </a:lnTo>
                  <a:lnTo>
                    <a:pt x="1218115" y="22321"/>
                  </a:lnTo>
                  <a:lnTo>
                    <a:pt x="1257285" y="48246"/>
                  </a:lnTo>
                  <a:lnTo>
                    <a:pt x="1289955" y="82257"/>
                  </a:lnTo>
                  <a:lnTo>
                    <a:pt x="1314857" y="123035"/>
                  </a:lnTo>
                  <a:lnTo>
                    <a:pt x="1330727" y="169262"/>
                  </a:lnTo>
                  <a:lnTo>
                    <a:pt x="1336298" y="219621"/>
                  </a:lnTo>
                  <a:lnTo>
                    <a:pt x="1336298" y="311200"/>
                  </a:lnTo>
                  <a:lnTo>
                    <a:pt x="1336146" y="319836"/>
                  </a:lnTo>
                  <a:lnTo>
                    <a:pt x="2964963" y="319836"/>
                  </a:lnTo>
                  <a:lnTo>
                    <a:pt x="2964963" y="3655136"/>
                  </a:lnTo>
                  <a:close/>
                </a:path>
              </a:pathLst>
            </a:custGeom>
            <a:solidFill>
              <a:srgbClr val="D4EF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81658" y="2281682"/>
              <a:ext cx="2960370" cy="3651250"/>
            </a:xfrm>
            <a:custGeom>
              <a:avLst/>
              <a:gdLst/>
              <a:ahLst/>
              <a:cxnLst/>
              <a:rect l="l" t="t" r="r" b="b"/>
              <a:pathLst>
                <a:path w="2960370" h="3651250">
                  <a:moveTo>
                    <a:pt x="2960371" y="3651122"/>
                  </a:moveTo>
                  <a:lnTo>
                    <a:pt x="0" y="3651122"/>
                  </a:lnTo>
                  <a:lnTo>
                    <a:pt x="0" y="219608"/>
                  </a:lnTo>
                  <a:lnTo>
                    <a:pt x="5571" y="169254"/>
                  </a:lnTo>
                  <a:lnTo>
                    <a:pt x="21443" y="123030"/>
                  </a:lnTo>
                  <a:lnTo>
                    <a:pt x="46347" y="82255"/>
                  </a:lnTo>
                  <a:lnTo>
                    <a:pt x="79018" y="48245"/>
                  </a:lnTo>
                  <a:lnTo>
                    <a:pt x="118189" y="22321"/>
                  </a:lnTo>
                  <a:lnTo>
                    <a:pt x="162594" y="5800"/>
                  </a:lnTo>
                  <a:lnTo>
                    <a:pt x="210966" y="0"/>
                  </a:lnTo>
                  <a:lnTo>
                    <a:pt x="1125332" y="0"/>
                  </a:lnTo>
                  <a:lnTo>
                    <a:pt x="1173708" y="5800"/>
                  </a:lnTo>
                  <a:lnTo>
                    <a:pt x="1218115" y="22321"/>
                  </a:lnTo>
                  <a:lnTo>
                    <a:pt x="1257285" y="48245"/>
                  </a:lnTo>
                  <a:lnTo>
                    <a:pt x="1289955" y="82255"/>
                  </a:lnTo>
                  <a:lnTo>
                    <a:pt x="1314857" y="123030"/>
                  </a:lnTo>
                  <a:lnTo>
                    <a:pt x="1330727" y="169254"/>
                  </a:lnTo>
                  <a:lnTo>
                    <a:pt x="1336298" y="219608"/>
                  </a:lnTo>
                  <a:lnTo>
                    <a:pt x="1336298" y="311200"/>
                  </a:lnTo>
                  <a:lnTo>
                    <a:pt x="1336133" y="319836"/>
                  </a:lnTo>
                  <a:lnTo>
                    <a:pt x="2960371" y="319836"/>
                  </a:lnTo>
                  <a:lnTo>
                    <a:pt x="2960371" y="3651122"/>
                  </a:lnTo>
                  <a:close/>
                </a:path>
              </a:pathLst>
            </a:custGeom>
            <a:solidFill>
              <a:srgbClr val="CDE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86251" y="2285695"/>
              <a:ext cx="2955925" cy="3647440"/>
            </a:xfrm>
            <a:custGeom>
              <a:avLst/>
              <a:gdLst/>
              <a:ahLst/>
              <a:cxnLst/>
              <a:rect l="l" t="t" r="r" b="b"/>
              <a:pathLst>
                <a:path w="2955925" h="3647440">
                  <a:moveTo>
                    <a:pt x="2955778" y="3647109"/>
                  </a:moveTo>
                  <a:lnTo>
                    <a:pt x="0" y="3647109"/>
                  </a:lnTo>
                  <a:lnTo>
                    <a:pt x="0" y="219608"/>
                  </a:lnTo>
                  <a:lnTo>
                    <a:pt x="5571" y="169254"/>
                  </a:lnTo>
                  <a:lnTo>
                    <a:pt x="21440" y="123030"/>
                  </a:lnTo>
                  <a:lnTo>
                    <a:pt x="46342" y="82255"/>
                  </a:lnTo>
                  <a:lnTo>
                    <a:pt x="79010" y="48245"/>
                  </a:lnTo>
                  <a:lnTo>
                    <a:pt x="118179" y="22321"/>
                  </a:lnTo>
                  <a:lnTo>
                    <a:pt x="162582" y="5800"/>
                  </a:lnTo>
                  <a:lnTo>
                    <a:pt x="210953" y="0"/>
                  </a:lnTo>
                  <a:lnTo>
                    <a:pt x="1125332" y="0"/>
                  </a:lnTo>
                  <a:lnTo>
                    <a:pt x="1173704" y="5800"/>
                  </a:lnTo>
                  <a:lnTo>
                    <a:pt x="1218109" y="22321"/>
                  </a:lnTo>
                  <a:lnTo>
                    <a:pt x="1257280" y="48245"/>
                  </a:lnTo>
                  <a:lnTo>
                    <a:pt x="1289951" y="82255"/>
                  </a:lnTo>
                  <a:lnTo>
                    <a:pt x="1314855" y="123030"/>
                  </a:lnTo>
                  <a:lnTo>
                    <a:pt x="1330726" y="169254"/>
                  </a:lnTo>
                  <a:lnTo>
                    <a:pt x="1336298" y="219608"/>
                  </a:lnTo>
                  <a:lnTo>
                    <a:pt x="1336298" y="311188"/>
                  </a:lnTo>
                  <a:lnTo>
                    <a:pt x="1336133" y="319836"/>
                  </a:lnTo>
                  <a:lnTo>
                    <a:pt x="2955778" y="319836"/>
                  </a:lnTo>
                  <a:lnTo>
                    <a:pt x="2955778" y="3647109"/>
                  </a:lnTo>
                  <a:close/>
                </a:path>
                <a:path w="2955925" h="3647440">
                  <a:moveTo>
                    <a:pt x="2955778" y="319836"/>
                  </a:moveTo>
                  <a:lnTo>
                    <a:pt x="1336133" y="319836"/>
                  </a:lnTo>
                  <a:lnTo>
                    <a:pt x="2955778" y="319826"/>
                  </a:lnTo>
                  <a:close/>
                </a:path>
              </a:pathLst>
            </a:custGeom>
            <a:solidFill>
              <a:srgbClr val="C7EA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90830" y="2289708"/>
              <a:ext cx="2951480" cy="3643629"/>
            </a:xfrm>
            <a:custGeom>
              <a:avLst/>
              <a:gdLst/>
              <a:ahLst/>
              <a:cxnLst/>
              <a:rect l="l" t="t" r="r" b="b"/>
              <a:pathLst>
                <a:path w="2951479" h="3643629">
                  <a:moveTo>
                    <a:pt x="2951199" y="3643096"/>
                  </a:moveTo>
                  <a:lnTo>
                    <a:pt x="9" y="3643096"/>
                  </a:lnTo>
                  <a:lnTo>
                    <a:pt x="0" y="219608"/>
                  </a:lnTo>
                  <a:lnTo>
                    <a:pt x="5571" y="169254"/>
                  </a:lnTo>
                  <a:lnTo>
                    <a:pt x="21443" y="123030"/>
                  </a:lnTo>
                  <a:lnTo>
                    <a:pt x="46347" y="82255"/>
                  </a:lnTo>
                  <a:lnTo>
                    <a:pt x="79018" y="48245"/>
                  </a:lnTo>
                  <a:lnTo>
                    <a:pt x="118189" y="22321"/>
                  </a:lnTo>
                  <a:lnTo>
                    <a:pt x="162594" y="5800"/>
                  </a:lnTo>
                  <a:lnTo>
                    <a:pt x="210966" y="0"/>
                  </a:lnTo>
                  <a:lnTo>
                    <a:pt x="1125345" y="0"/>
                  </a:lnTo>
                  <a:lnTo>
                    <a:pt x="1173716" y="5800"/>
                  </a:lnTo>
                  <a:lnTo>
                    <a:pt x="1218119" y="22321"/>
                  </a:lnTo>
                  <a:lnTo>
                    <a:pt x="1257288" y="48245"/>
                  </a:lnTo>
                  <a:lnTo>
                    <a:pt x="1289956" y="82255"/>
                  </a:lnTo>
                  <a:lnTo>
                    <a:pt x="1314858" y="123030"/>
                  </a:lnTo>
                  <a:lnTo>
                    <a:pt x="1330727" y="169254"/>
                  </a:lnTo>
                  <a:lnTo>
                    <a:pt x="1336298" y="219608"/>
                  </a:lnTo>
                  <a:lnTo>
                    <a:pt x="1336298" y="311188"/>
                  </a:lnTo>
                  <a:lnTo>
                    <a:pt x="1336146" y="319824"/>
                  </a:lnTo>
                  <a:lnTo>
                    <a:pt x="2951199" y="319824"/>
                  </a:lnTo>
                  <a:lnTo>
                    <a:pt x="2951199" y="3643096"/>
                  </a:lnTo>
                  <a:close/>
                </a:path>
              </a:pathLst>
            </a:custGeom>
            <a:solidFill>
              <a:srgbClr val="C0E8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95422" y="2293721"/>
              <a:ext cx="2947035" cy="3639185"/>
            </a:xfrm>
            <a:custGeom>
              <a:avLst/>
              <a:gdLst/>
              <a:ahLst/>
              <a:cxnLst/>
              <a:rect l="l" t="t" r="r" b="b"/>
              <a:pathLst>
                <a:path w="2947035" h="3639185">
                  <a:moveTo>
                    <a:pt x="2946607" y="3639083"/>
                  </a:moveTo>
                  <a:lnTo>
                    <a:pt x="0" y="3639083"/>
                  </a:lnTo>
                  <a:lnTo>
                    <a:pt x="0" y="219595"/>
                  </a:lnTo>
                  <a:lnTo>
                    <a:pt x="5571" y="169242"/>
                  </a:lnTo>
                  <a:lnTo>
                    <a:pt x="21443" y="123020"/>
                  </a:lnTo>
                  <a:lnTo>
                    <a:pt x="46347" y="82247"/>
                  </a:lnTo>
                  <a:lnTo>
                    <a:pt x="79018" y="48240"/>
                  </a:lnTo>
                  <a:lnTo>
                    <a:pt x="118189" y="22318"/>
                  </a:lnTo>
                  <a:lnTo>
                    <a:pt x="162594" y="5799"/>
                  </a:lnTo>
                  <a:lnTo>
                    <a:pt x="210966" y="0"/>
                  </a:lnTo>
                  <a:lnTo>
                    <a:pt x="1125332" y="0"/>
                  </a:lnTo>
                  <a:lnTo>
                    <a:pt x="1173704" y="5799"/>
                  </a:lnTo>
                  <a:lnTo>
                    <a:pt x="1218109" y="22318"/>
                  </a:lnTo>
                  <a:lnTo>
                    <a:pt x="1257280" y="48240"/>
                  </a:lnTo>
                  <a:lnTo>
                    <a:pt x="1289951" y="82247"/>
                  </a:lnTo>
                  <a:lnTo>
                    <a:pt x="1314855" y="123020"/>
                  </a:lnTo>
                  <a:lnTo>
                    <a:pt x="1330726" y="169242"/>
                  </a:lnTo>
                  <a:lnTo>
                    <a:pt x="1336298" y="219595"/>
                  </a:lnTo>
                  <a:lnTo>
                    <a:pt x="1336298" y="311188"/>
                  </a:lnTo>
                  <a:lnTo>
                    <a:pt x="1336133" y="319824"/>
                  </a:lnTo>
                  <a:lnTo>
                    <a:pt x="2946607" y="319824"/>
                  </a:lnTo>
                  <a:lnTo>
                    <a:pt x="2946607" y="3639083"/>
                  </a:lnTo>
                  <a:close/>
                </a:path>
              </a:pathLst>
            </a:custGeom>
            <a:solidFill>
              <a:srgbClr val="B9E5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00015" y="2297722"/>
              <a:ext cx="2942590" cy="3635375"/>
            </a:xfrm>
            <a:custGeom>
              <a:avLst/>
              <a:gdLst/>
              <a:ahLst/>
              <a:cxnLst/>
              <a:rect l="l" t="t" r="r" b="b"/>
              <a:pathLst>
                <a:path w="2942590" h="3635375">
                  <a:moveTo>
                    <a:pt x="2942014" y="3635082"/>
                  </a:moveTo>
                  <a:lnTo>
                    <a:pt x="0" y="3635082"/>
                  </a:lnTo>
                  <a:lnTo>
                    <a:pt x="0" y="219608"/>
                  </a:lnTo>
                  <a:lnTo>
                    <a:pt x="5571" y="169254"/>
                  </a:lnTo>
                  <a:lnTo>
                    <a:pt x="21443" y="123030"/>
                  </a:lnTo>
                  <a:lnTo>
                    <a:pt x="46347" y="82255"/>
                  </a:lnTo>
                  <a:lnTo>
                    <a:pt x="79018" y="48245"/>
                  </a:lnTo>
                  <a:lnTo>
                    <a:pt x="118189" y="22321"/>
                  </a:lnTo>
                  <a:lnTo>
                    <a:pt x="162594" y="5800"/>
                  </a:lnTo>
                  <a:lnTo>
                    <a:pt x="210966" y="0"/>
                  </a:lnTo>
                  <a:lnTo>
                    <a:pt x="1125332" y="0"/>
                  </a:lnTo>
                  <a:lnTo>
                    <a:pt x="1173704" y="5800"/>
                  </a:lnTo>
                  <a:lnTo>
                    <a:pt x="1218109" y="22321"/>
                  </a:lnTo>
                  <a:lnTo>
                    <a:pt x="1257280" y="48245"/>
                  </a:lnTo>
                  <a:lnTo>
                    <a:pt x="1289951" y="82255"/>
                  </a:lnTo>
                  <a:lnTo>
                    <a:pt x="1314855" y="123030"/>
                  </a:lnTo>
                  <a:lnTo>
                    <a:pt x="1330726" y="169254"/>
                  </a:lnTo>
                  <a:lnTo>
                    <a:pt x="1336298" y="219608"/>
                  </a:lnTo>
                  <a:lnTo>
                    <a:pt x="1336298" y="311200"/>
                  </a:lnTo>
                  <a:lnTo>
                    <a:pt x="1336133" y="319836"/>
                  </a:lnTo>
                  <a:lnTo>
                    <a:pt x="2942014" y="319836"/>
                  </a:lnTo>
                  <a:lnTo>
                    <a:pt x="2942014" y="3635082"/>
                  </a:lnTo>
                  <a:close/>
                </a:path>
              </a:pathLst>
            </a:custGeom>
            <a:solidFill>
              <a:srgbClr val="B2E3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04607" y="2301735"/>
              <a:ext cx="2937510" cy="3631565"/>
            </a:xfrm>
            <a:custGeom>
              <a:avLst/>
              <a:gdLst/>
              <a:ahLst/>
              <a:cxnLst/>
              <a:rect l="l" t="t" r="r" b="b"/>
              <a:pathLst>
                <a:path w="2937510" h="3631565">
                  <a:moveTo>
                    <a:pt x="2937422" y="3631069"/>
                  </a:moveTo>
                  <a:lnTo>
                    <a:pt x="0" y="3631069"/>
                  </a:lnTo>
                  <a:lnTo>
                    <a:pt x="0" y="219608"/>
                  </a:lnTo>
                  <a:lnTo>
                    <a:pt x="5571" y="169254"/>
                  </a:lnTo>
                  <a:lnTo>
                    <a:pt x="21440" y="123030"/>
                  </a:lnTo>
                  <a:lnTo>
                    <a:pt x="46342" y="82255"/>
                  </a:lnTo>
                  <a:lnTo>
                    <a:pt x="79010" y="48245"/>
                  </a:lnTo>
                  <a:lnTo>
                    <a:pt x="118179" y="22321"/>
                  </a:lnTo>
                  <a:lnTo>
                    <a:pt x="162582" y="5800"/>
                  </a:lnTo>
                  <a:lnTo>
                    <a:pt x="210953" y="0"/>
                  </a:lnTo>
                  <a:lnTo>
                    <a:pt x="1125332" y="0"/>
                  </a:lnTo>
                  <a:lnTo>
                    <a:pt x="1173704" y="5800"/>
                  </a:lnTo>
                  <a:lnTo>
                    <a:pt x="1218109" y="22321"/>
                  </a:lnTo>
                  <a:lnTo>
                    <a:pt x="1257280" y="48245"/>
                  </a:lnTo>
                  <a:lnTo>
                    <a:pt x="1289951" y="82255"/>
                  </a:lnTo>
                  <a:lnTo>
                    <a:pt x="1314855" y="123030"/>
                  </a:lnTo>
                  <a:lnTo>
                    <a:pt x="1330726" y="169254"/>
                  </a:lnTo>
                  <a:lnTo>
                    <a:pt x="1336298" y="219608"/>
                  </a:lnTo>
                  <a:lnTo>
                    <a:pt x="1336298" y="311188"/>
                  </a:lnTo>
                  <a:lnTo>
                    <a:pt x="1336133" y="319836"/>
                  </a:lnTo>
                  <a:lnTo>
                    <a:pt x="2937422" y="319836"/>
                  </a:lnTo>
                  <a:lnTo>
                    <a:pt x="2937422" y="3631069"/>
                  </a:lnTo>
                  <a:close/>
                </a:path>
                <a:path w="2937510" h="3631565">
                  <a:moveTo>
                    <a:pt x="2937422" y="319836"/>
                  </a:moveTo>
                  <a:lnTo>
                    <a:pt x="1336133" y="319836"/>
                  </a:lnTo>
                  <a:lnTo>
                    <a:pt x="2937422" y="319826"/>
                  </a:lnTo>
                  <a:close/>
                </a:path>
              </a:pathLst>
            </a:custGeom>
            <a:solidFill>
              <a:srgbClr val="AAE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09187" y="2305748"/>
              <a:ext cx="2933065" cy="3627120"/>
            </a:xfrm>
            <a:custGeom>
              <a:avLst/>
              <a:gdLst/>
              <a:ahLst/>
              <a:cxnLst/>
              <a:rect l="l" t="t" r="r" b="b"/>
              <a:pathLst>
                <a:path w="2933065" h="3627120">
                  <a:moveTo>
                    <a:pt x="2932842" y="3627056"/>
                  </a:moveTo>
                  <a:lnTo>
                    <a:pt x="0" y="3627056"/>
                  </a:lnTo>
                  <a:lnTo>
                    <a:pt x="0" y="219608"/>
                  </a:lnTo>
                  <a:lnTo>
                    <a:pt x="5571" y="169250"/>
                  </a:lnTo>
                  <a:lnTo>
                    <a:pt x="21443" y="123025"/>
                  </a:lnTo>
                  <a:lnTo>
                    <a:pt x="46347" y="82249"/>
                  </a:lnTo>
                  <a:lnTo>
                    <a:pt x="79018" y="48241"/>
                  </a:lnTo>
                  <a:lnTo>
                    <a:pt x="118189" y="22319"/>
                  </a:lnTo>
                  <a:lnTo>
                    <a:pt x="162594" y="5799"/>
                  </a:lnTo>
                  <a:lnTo>
                    <a:pt x="210966" y="0"/>
                  </a:lnTo>
                  <a:lnTo>
                    <a:pt x="1125332" y="0"/>
                  </a:lnTo>
                  <a:lnTo>
                    <a:pt x="1173708" y="5799"/>
                  </a:lnTo>
                  <a:lnTo>
                    <a:pt x="1218115" y="22319"/>
                  </a:lnTo>
                  <a:lnTo>
                    <a:pt x="1257285" y="48241"/>
                  </a:lnTo>
                  <a:lnTo>
                    <a:pt x="1289955" y="82249"/>
                  </a:lnTo>
                  <a:lnTo>
                    <a:pt x="1314857" y="123025"/>
                  </a:lnTo>
                  <a:lnTo>
                    <a:pt x="1330727" y="169250"/>
                  </a:lnTo>
                  <a:lnTo>
                    <a:pt x="1336298" y="219608"/>
                  </a:lnTo>
                  <a:lnTo>
                    <a:pt x="1336298" y="311188"/>
                  </a:lnTo>
                  <a:lnTo>
                    <a:pt x="1336133" y="319824"/>
                  </a:lnTo>
                  <a:lnTo>
                    <a:pt x="2932842" y="319824"/>
                  </a:lnTo>
                  <a:lnTo>
                    <a:pt x="2932842" y="3627056"/>
                  </a:lnTo>
                  <a:close/>
                </a:path>
              </a:pathLst>
            </a:custGeom>
            <a:solidFill>
              <a:srgbClr val="A4DE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13779" y="2309761"/>
              <a:ext cx="2928620" cy="3623310"/>
            </a:xfrm>
            <a:custGeom>
              <a:avLst/>
              <a:gdLst/>
              <a:ahLst/>
              <a:cxnLst/>
              <a:rect l="l" t="t" r="r" b="b"/>
              <a:pathLst>
                <a:path w="2928620" h="3623310">
                  <a:moveTo>
                    <a:pt x="2928250" y="3623043"/>
                  </a:moveTo>
                  <a:lnTo>
                    <a:pt x="0" y="3623043"/>
                  </a:lnTo>
                  <a:lnTo>
                    <a:pt x="0" y="219608"/>
                  </a:lnTo>
                  <a:lnTo>
                    <a:pt x="5571" y="169250"/>
                  </a:lnTo>
                  <a:lnTo>
                    <a:pt x="21440" y="123025"/>
                  </a:lnTo>
                  <a:lnTo>
                    <a:pt x="46343" y="82249"/>
                  </a:lnTo>
                  <a:lnTo>
                    <a:pt x="79012" y="48241"/>
                  </a:lnTo>
                  <a:lnTo>
                    <a:pt x="118183" y="22319"/>
                  </a:lnTo>
                  <a:lnTo>
                    <a:pt x="162590" y="5799"/>
                  </a:lnTo>
                  <a:lnTo>
                    <a:pt x="210966" y="0"/>
                  </a:lnTo>
                  <a:lnTo>
                    <a:pt x="1125332" y="0"/>
                  </a:lnTo>
                  <a:lnTo>
                    <a:pt x="1173704" y="5799"/>
                  </a:lnTo>
                  <a:lnTo>
                    <a:pt x="1218109" y="22319"/>
                  </a:lnTo>
                  <a:lnTo>
                    <a:pt x="1257280" y="48241"/>
                  </a:lnTo>
                  <a:lnTo>
                    <a:pt x="1289951" y="82249"/>
                  </a:lnTo>
                  <a:lnTo>
                    <a:pt x="1314855" y="123025"/>
                  </a:lnTo>
                  <a:lnTo>
                    <a:pt x="1330726" y="169250"/>
                  </a:lnTo>
                  <a:lnTo>
                    <a:pt x="1336298" y="219608"/>
                  </a:lnTo>
                  <a:lnTo>
                    <a:pt x="1336298" y="311188"/>
                  </a:lnTo>
                  <a:lnTo>
                    <a:pt x="1336133" y="319824"/>
                  </a:lnTo>
                  <a:lnTo>
                    <a:pt x="2928250" y="319824"/>
                  </a:lnTo>
                  <a:lnTo>
                    <a:pt x="2928250" y="3623043"/>
                  </a:lnTo>
                  <a:close/>
                </a:path>
              </a:pathLst>
            </a:custGeom>
            <a:solidFill>
              <a:srgbClr val="9DDC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18371" y="2313762"/>
              <a:ext cx="2924175" cy="3619500"/>
            </a:xfrm>
            <a:custGeom>
              <a:avLst/>
              <a:gdLst/>
              <a:ahLst/>
              <a:cxnLst/>
              <a:rect l="l" t="t" r="r" b="b"/>
              <a:pathLst>
                <a:path w="2924175" h="3619500">
                  <a:moveTo>
                    <a:pt x="2923658" y="3619042"/>
                  </a:moveTo>
                  <a:lnTo>
                    <a:pt x="0" y="3619042"/>
                  </a:lnTo>
                  <a:lnTo>
                    <a:pt x="0" y="219608"/>
                  </a:lnTo>
                  <a:lnTo>
                    <a:pt x="5571" y="169254"/>
                  </a:lnTo>
                  <a:lnTo>
                    <a:pt x="21440" y="123030"/>
                  </a:lnTo>
                  <a:lnTo>
                    <a:pt x="46342" y="82255"/>
                  </a:lnTo>
                  <a:lnTo>
                    <a:pt x="79010" y="48245"/>
                  </a:lnTo>
                  <a:lnTo>
                    <a:pt x="118179" y="22321"/>
                  </a:lnTo>
                  <a:lnTo>
                    <a:pt x="162582" y="5800"/>
                  </a:lnTo>
                  <a:lnTo>
                    <a:pt x="210953" y="0"/>
                  </a:lnTo>
                  <a:lnTo>
                    <a:pt x="1125332" y="0"/>
                  </a:lnTo>
                  <a:lnTo>
                    <a:pt x="1173703" y="5800"/>
                  </a:lnTo>
                  <a:lnTo>
                    <a:pt x="1218107" y="22321"/>
                  </a:lnTo>
                  <a:lnTo>
                    <a:pt x="1257275" y="48245"/>
                  </a:lnTo>
                  <a:lnTo>
                    <a:pt x="1289943" y="82255"/>
                  </a:lnTo>
                  <a:lnTo>
                    <a:pt x="1314845" y="123030"/>
                  </a:lnTo>
                  <a:lnTo>
                    <a:pt x="1330714" y="169254"/>
                  </a:lnTo>
                  <a:lnTo>
                    <a:pt x="1336286" y="219608"/>
                  </a:lnTo>
                  <a:lnTo>
                    <a:pt x="1336286" y="311188"/>
                  </a:lnTo>
                  <a:lnTo>
                    <a:pt x="1336133" y="319836"/>
                  </a:lnTo>
                  <a:lnTo>
                    <a:pt x="2923658" y="319836"/>
                  </a:lnTo>
                  <a:lnTo>
                    <a:pt x="2923658" y="3619042"/>
                  </a:lnTo>
                  <a:close/>
                </a:path>
              </a:pathLst>
            </a:custGeom>
            <a:solidFill>
              <a:srgbClr val="95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22951" y="2317775"/>
              <a:ext cx="2919095" cy="3615054"/>
            </a:xfrm>
            <a:custGeom>
              <a:avLst/>
              <a:gdLst/>
              <a:ahLst/>
              <a:cxnLst/>
              <a:rect l="l" t="t" r="r" b="b"/>
              <a:pathLst>
                <a:path w="2919095" h="3615054">
                  <a:moveTo>
                    <a:pt x="2919078" y="3615029"/>
                  </a:moveTo>
                  <a:lnTo>
                    <a:pt x="0" y="3615029"/>
                  </a:lnTo>
                  <a:lnTo>
                    <a:pt x="0" y="219608"/>
                  </a:lnTo>
                  <a:lnTo>
                    <a:pt x="5571" y="169254"/>
                  </a:lnTo>
                  <a:lnTo>
                    <a:pt x="21443" y="123030"/>
                  </a:lnTo>
                  <a:lnTo>
                    <a:pt x="46347" y="82255"/>
                  </a:lnTo>
                  <a:lnTo>
                    <a:pt x="79018" y="48245"/>
                  </a:lnTo>
                  <a:lnTo>
                    <a:pt x="118189" y="22321"/>
                  </a:lnTo>
                  <a:lnTo>
                    <a:pt x="162594" y="5800"/>
                  </a:lnTo>
                  <a:lnTo>
                    <a:pt x="210966" y="0"/>
                  </a:lnTo>
                  <a:lnTo>
                    <a:pt x="1125332" y="0"/>
                  </a:lnTo>
                  <a:lnTo>
                    <a:pt x="1173708" y="5800"/>
                  </a:lnTo>
                  <a:lnTo>
                    <a:pt x="1218115" y="22321"/>
                  </a:lnTo>
                  <a:lnTo>
                    <a:pt x="1257285" y="48245"/>
                  </a:lnTo>
                  <a:lnTo>
                    <a:pt x="1289955" y="82255"/>
                  </a:lnTo>
                  <a:lnTo>
                    <a:pt x="1314857" y="123030"/>
                  </a:lnTo>
                  <a:lnTo>
                    <a:pt x="1330727" y="169254"/>
                  </a:lnTo>
                  <a:lnTo>
                    <a:pt x="1336298" y="219608"/>
                  </a:lnTo>
                  <a:lnTo>
                    <a:pt x="1336298" y="311188"/>
                  </a:lnTo>
                  <a:lnTo>
                    <a:pt x="1336133" y="319836"/>
                  </a:lnTo>
                  <a:lnTo>
                    <a:pt x="2919078" y="319836"/>
                  </a:lnTo>
                  <a:lnTo>
                    <a:pt x="2919078" y="3615029"/>
                  </a:lnTo>
                  <a:close/>
                </a:path>
                <a:path w="2919095" h="3615054">
                  <a:moveTo>
                    <a:pt x="2919078" y="319836"/>
                  </a:moveTo>
                  <a:lnTo>
                    <a:pt x="1336133" y="319836"/>
                  </a:lnTo>
                  <a:lnTo>
                    <a:pt x="2919078" y="319826"/>
                  </a:lnTo>
                  <a:close/>
                </a:path>
              </a:pathLst>
            </a:custGeom>
            <a:solidFill>
              <a:srgbClr val="8ED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27543" y="2321788"/>
              <a:ext cx="2914650" cy="3611245"/>
            </a:xfrm>
            <a:custGeom>
              <a:avLst/>
              <a:gdLst/>
              <a:ahLst/>
              <a:cxnLst/>
              <a:rect l="l" t="t" r="r" b="b"/>
              <a:pathLst>
                <a:path w="2914650" h="3611245">
                  <a:moveTo>
                    <a:pt x="2914486" y="3611016"/>
                  </a:moveTo>
                  <a:lnTo>
                    <a:pt x="0" y="3611016"/>
                  </a:lnTo>
                  <a:lnTo>
                    <a:pt x="0" y="219608"/>
                  </a:lnTo>
                  <a:lnTo>
                    <a:pt x="5571" y="169254"/>
                  </a:lnTo>
                  <a:lnTo>
                    <a:pt x="21443" y="123030"/>
                  </a:lnTo>
                  <a:lnTo>
                    <a:pt x="46347" y="82255"/>
                  </a:lnTo>
                  <a:lnTo>
                    <a:pt x="79018" y="48245"/>
                  </a:lnTo>
                  <a:lnTo>
                    <a:pt x="118189" y="22321"/>
                  </a:lnTo>
                  <a:lnTo>
                    <a:pt x="162594" y="5800"/>
                  </a:lnTo>
                  <a:lnTo>
                    <a:pt x="210966" y="0"/>
                  </a:lnTo>
                  <a:lnTo>
                    <a:pt x="1125332" y="0"/>
                  </a:lnTo>
                  <a:lnTo>
                    <a:pt x="1173704" y="5800"/>
                  </a:lnTo>
                  <a:lnTo>
                    <a:pt x="1218109" y="22321"/>
                  </a:lnTo>
                  <a:lnTo>
                    <a:pt x="1257280" y="48245"/>
                  </a:lnTo>
                  <a:lnTo>
                    <a:pt x="1289951" y="82255"/>
                  </a:lnTo>
                  <a:lnTo>
                    <a:pt x="1314855" y="123030"/>
                  </a:lnTo>
                  <a:lnTo>
                    <a:pt x="1330726" y="169254"/>
                  </a:lnTo>
                  <a:lnTo>
                    <a:pt x="1336298" y="219608"/>
                  </a:lnTo>
                  <a:lnTo>
                    <a:pt x="1336298" y="311188"/>
                  </a:lnTo>
                  <a:lnTo>
                    <a:pt x="1336133" y="319824"/>
                  </a:lnTo>
                  <a:lnTo>
                    <a:pt x="2914486" y="319824"/>
                  </a:lnTo>
                  <a:lnTo>
                    <a:pt x="2914486" y="3611016"/>
                  </a:lnTo>
                  <a:close/>
                </a:path>
              </a:pathLst>
            </a:custGeom>
            <a:solidFill>
              <a:srgbClr val="86D5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32123" y="2325801"/>
              <a:ext cx="2910205" cy="3607435"/>
            </a:xfrm>
            <a:custGeom>
              <a:avLst/>
              <a:gdLst/>
              <a:ahLst/>
              <a:cxnLst/>
              <a:rect l="l" t="t" r="r" b="b"/>
              <a:pathLst>
                <a:path w="2910204" h="3607435">
                  <a:moveTo>
                    <a:pt x="2909906" y="3607003"/>
                  </a:moveTo>
                  <a:lnTo>
                    <a:pt x="8" y="3607003"/>
                  </a:lnTo>
                  <a:lnTo>
                    <a:pt x="0" y="219608"/>
                  </a:lnTo>
                  <a:lnTo>
                    <a:pt x="5571" y="169250"/>
                  </a:lnTo>
                  <a:lnTo>
                    <a:pt x="21443" y="123025"/>
                  </a:lnTo>
                  <a:lnTo>
                    <a:pt x="46347" y="82249"/>
                  </a:lnTo>
                  <a:lnTo>
                    <a:pt x="79018" y="48241"/>
                  </a:lnTo>
                  <a:lnTo>
                    <a:pt x="118189" y="22319"/>
                  </a:lnTo>
                  <a:lnTo>
                    <a:pt x="162594" y="5799"/>
                  </a:lnTo>
                  <a:lnTo>
                    <a:pt x="210966" y="0"/>
                  </a:lnTo>
                  <a:lnTo>
                    <a:pt x="1125345" y="0"/>
                  </a:lnTo>
                  <a:lnTo>
                    <a:pt x="1173717" y="5799"/>
                  </a:lnTo>
                  <a:lnTo>
                    <a:pt x="1218122" y="22319"/>
                  </a:lnTo>
                  <a:lnTo>
                    <a:pt x="1257293" y="48241"/>
                  </a:lnTo>
                  <a:lnTo>
                    <a:pt x="1289964" y="82249"/>
                  </a:lnTo>
                  <a:lnTo>
                    <a:pt x="1314868" y="123025"/>
                  </a:lnTo>
                  <a:lnTo>
                    <a:pt x="1330739" y="169250"/>
                  </a:lnTo>
                  <a:lnTo>
                    <a:pt x="1336311" y="219608"/>
                  </a:lnTo>
                  <a:lnTo>
                    <a:pt x="1336311" y="311188"/>
                  </a:lnTo>
                  <a:lnTo>
                    <a:pt x="1336146" y="319824"/>
                  </a:lnTo>
                  <a:lnTo>
                    <a:pt x="2909906" y="319824"/>
                  </a:lnTo>
                  <a:lnTo>
                    <a:pt x="2909906" y="3607003"/>
                  </a:lnTo>
                  <a:close/>
                </a:path>
              </a:pathLst>
            </a:custGeom>
            <a:solidFill>
              <a:srgbClr val="7E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36715" y="2329802"/>
              <a:ext cx="2905760" cy="3603625"/>
            </a:xfrm>
            <a:custGeom>
              <a:avLst/>
              <a:gdLst/>
              <a:ahLst/>
              <a:cxnLst/>
              <a:rect l="l" t="t" r="r" b="b"/>
              <a:pathLst>
                <a:path w="2905760" h="3603625">
                  <a:moveTo>
                    <a:pt x="2905314" y="3603002"/>
                  </a:moveTo>
                  <a:lnTo>
                    <a:pt x="0" y="3603002"/>
                  </a:lnTo>
                  <a:lnTo>
                    <a:pt x="0" y="219608"/>
                  </a:lnTo>
                  <a:lnTo>
                    <a:pt x="5571" y="169254"/>
                  </a:lnTo>
                  <a:lnTo>
                    <a:pt x="21443" y="123030"/>
                  </a:lnTo>
                  <a:lnTo>
                    <a:pt x="46347" y="82255"/>
                  </a:lnTo>
                  <a:lnTo>
                    <a:pt x="79018" y="48245"/>
                  </a:lnTo>
                  <a:lnTo>
                    <a:pt x="118189" y="22321"/>
                  </a:lnTo>
                  <a:lnTo>
                    <a:pt x="162594" y="5800"/>
                  </a:lnTo>
                  <a:lnTo>
                    <a:pt x="210966" y="0"/>
                  </a:lnTo>
                  <a:lnTo>
                    <a:pt x="1125345" y="0"/>
                  </a:lnTo>
                  <a:lnTo>
                    <a:pt x="1173716" y="5800"/>
                  </a:lnTo>
                  <a:lnTo>
                    <a:pt x="1218119" y="22321"/>
                  </a:lnTo>
                  <a:lnTo>
                    <a:pt x="1257288" y="48245"/>
                  </a:lnTo>
                  <a:lnTo>
                    <a:pt x="1289956" y="82255"/>
                  </a:lnTo>
                  <a:lnTo>
                    <a:pt x="1314858" y="123030"/>
                  </a:lnTo>
                  <a:lnTo>
                    <a:pt x="1330727" y="169254"/>
                  </a:lnTo>
                  <a:lnTo>
                    <a:pt x="1336298" y="219608"/>
                  </a:lnTo>
                  <a:lnTo>
                    <a:pt x="1336298" y="311188"/>
                  </a:lnTo>
                  <a:lnTo>
                    <a:pt x="1336133" y="319836"/>
                  </a:lnTo>
                  <a:lnTo>
                    <a:pt x="2905314" y="319836"/>
                  </a:lnTo>
                  <a:lnTo>
                    <a:pt x="2905314" y="3603002"/>
                  </a:lnTo>
                  <a:close/>
                </a:path>
              </a:pathLst>
            </a:custGeom>
            <a:solidFill>
              <a:srgbClr val="76D1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41299" y="2333815"/>
              <a:ext cx="2901315" cy="3599179"/>
            </a:xfrm>
            <a:custGeom>
              <a:avLst/>
              <a:gdLst/>
              <a:ahLst/>
              <a:cxnLst/>
              <a:rect l="l" t="t" r="r" b="b"/>
              <a:pathLst>
                <a:path w="2901315" h="3599179">
                  <a:moveTo>
                    <a:pt x="2900718" y="319836"/>
                  </a:moveTo>
                  <a:lnTo>
                    <a:pt x="1336141" y="319836"/>
                  </a:lnTo>
                  <a:lnTo>
                    <a:pt x="1336306" y="311188"/>
                  </a:lnTo>
                  <a:lnTo>
                    <a:pt x="1336306" y="219608"/>
                  </a:lnTo>
                  <a:lnTo>
                    <a:pt x="1330731" y="169265"/>
                  </a:lnTo>
                  <a:lnTo>
                    <a:pt x="1314856" y="123037"/>
                  </a:lnTo>
                  <a:lnTo>
                    <a:pt x="1289951" y="82257"/>
                  </a:lnTo>
                  <a:lnTo>
                    <a:pt x="1257287" y="48247"/>
                  </a:lnTo>
                  <a:lnTo>
                    <a:pt x="1218107" y="22326"/>
                  </a:lnTo>
                  <a:lnTo>
                    <a:pt x="1173708" y="5803"/>
                  </a:lnTo>
                  <a:lnTo>
                    <a:pt x="1125334" y="0"/>
                  </a:lnTo>
                  <a:lnTo>
                    <a:pt x="210972" y="0"/>
                  </a:lnTo>
                  <a:lnTo>
                    <a:pt x="162598" y="5803"/>
                  </a:lnTo>
                  <a:lnTo>
                    <a:pt x="118186" y="22326"/>
                  </a:lnTo>
                  <a:lnTo>
                    <a:pt x="79019" y="48247"/>
                  </a:lnTo>
                  <a:lnTo>
                    <a:pt x="46355" y="82257"/>
                  </a:lnTo>
                  <a:lnTo>
                    <a:pt x="21450" y="123037"/>
                  </a:lnTo>
                  <a:lnTo>
                    <a:pt x="5575" y="169265"/>
                  </a:lnTo>
                  <a:lnTo>
                    <a:pt x="0" y="219608"/>
                  </a:lnTo>
                  <a:lnTo>
                    <a:pt x="0" y="3598989"/>
                  </a:lnTo>
                  <a:lnTo>
                    <a:pt x="2900718" y="3598989"/>
                  </a:lnTo>
                  <a:lnTo>
                    <a:pt x="2900718" y="319836"/>
                  </a:lnTo>
                  <a:close/>
                </a:path>
              </a:pathLst>
            </a:custGeom>
            <a:solidFill>
              <a:srgbClr val="6CCF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41307" y="2333815"/>
              <a:ext cx="2901315" cy="3599179"/>
            </a:xfrm>
            <a:custGeom>
              <a:avLst/>
              <a:gdLst/>
              <a:ahLst/>
              <a:cxnLst/>
              <a:rect l="l" t="t" r="r" b="b"/>
              <a:pathLst>
                <a:path w="2901315" h="3599179">
                  <a:moveTo>
                    <a:pt x="2900722" y="3598989"/>
                  </a:moveTo>
                  <a:lnTo>
                    <a:pt x="0" y="3598989"/>
                  </a:lnTo>
                  <a:lnTo>
                    <a:pt x="0" y="219608"/>
                  </a:lnTo>
                  <a:lnTo>
                    <a:pt x="5571" y="169254"/>
                  </a:lnTo>
                  <a:lnTo>
                    <a:pt x="21443" y="123030"/>
                  </a:lnTo>
                  <a:lnTo>
                    <a:pt x="46347" y="82255"/>
                  </a:lnTo>
                  <a:lnTo>
                    <a:pt x="79018" y="48245"/>
                  </a:lnTo>
                  <a:lnTo>
                    <a:pt x="118189" y="22321"/>
                  </a:lnTo>
                  <a:lnTo>
                    <a:pt x="162594" y="5800"/>
                  </a:lnTo>
                  <a:lnTo>
                    <a:pt x="210966" y="0"/>
                  </a:lnTo>
                  <a:lnTo>
                    <a:pt x="1125332" y="0"/>
                  </a:lnTo>
                  <a:lnTo>
                    <a:pt x="1173704" y="5800"/>
                  </a:lnTo>
                  <a:lnTo>
                    <a:pt x="1218109" y="22321"/>
                  </a:lnTo>
                  <a:lnTo>
                    <a:pt x="1257280" y="48245"/>
                  </a:lnTo>
                  <a:lnTo>
                    <a:pt x="1289951" y="82255"/>
                  </a:lnTo>
                  <a:lnTo>
                    <a:pt x="1314855" y="123030"/>
                  </a:lnTo>
                  <a:lnTo>
                    <a:pt x="1330726" y="169254"/>
                  </a:lnTo>
                  <a:lnTo>
                    <a:pt x="1336298" y="219608"/>
                  </a:lnTo>
                  <a:lnTo>
                    <a:pt x="1336298" y="311188"/>
                  </a:lnTo>
                  <a:lnTo>
                    <a:pt x="1336133" y="319836"/>
                  </a:lnTo>
                  <a:lnTo>
                    <a:pt x="2900722" y="319836"/>
                  </a:lnTo>
                  <a:lnTo>
                    <a:pt x="2900722" y="3598989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731111" y="2306735"/>
            <a:ext cx="1205865" cy="355028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95885" marR="5080" indent="-83820">
              <a:lnSpc>
                <a:spcPct val="106900"/>
              </a:lnSpc>
              <a:spcBef>
                <a:spcPts val="285"/>
              </a:spcBef>
            </a:pPr>
            <a:r>
              <a:rPr sz="1800" spc="-15" dirty="0">
                <a:solidFill>
                  <a:srgbClr val="00ADEF"/>
                </a:solidFill>
                <a:latin typeface="Trebuchet MS"/>
                <a:cs typeface="Trebuchet MS"/>
              </a:rPr>
              <a:t>Spelling</a:t>
            </a:r>
            <a:r>
              <a:rPr sz="1800" spc="-175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800" spc="-85" dirty="0">
                <a:solidFill>
                  <a:srgbClr val="00ADEF"/>
                </a:solidFill>
                <a:latin typeface="Trebuchet MS"/>
                <a:cs typeface="Trebuchet MS"/>
              </a:rPr>
              <a:t>File  </a:t>
            </a:r>
            <a:r>
              <a:rPr sz="1600" spc="5" dirty="0">
                <a:solidFill>
                  <a:srgbClr val="00ADEF"/>
                </a:solidFill>
                <a:latin typeface="Trebuchet MS"/>
                <a:cs typeface="Trebuchet MS"/>
              </a:rPr>
              <a:t>Base </a:t>
            </a:r>
            <a:r>
              <a:rPr sz="1600" spc="-75" dirty="0">
                <a:solidFill>
                  <a:srgbClr val="00ADEF"/>
                </a:solidFill>
                <a:latin typeface="Trebuchet MS"/>
                <a:cs typeface="Trebuchet MS"/>
              </a:rPr>
              <a:t>Form  </a:t>
            </a:r>
            <a:r>
              <a:rPr sz="1600" spc="-25" dirty="0">
                <a:latin typeface="Trebuchet MS"/>
                <a:cs typeface="Trebuchet MS"/>
              </a:rPr>
              <a:t>aim</a:t>
            </a:r>
            <a:endParaRPr sz="1600">
              <a:latin typeface="Trebuchet MS"/>
              <a:cs typeface="Trebuchet MS"/>
            </a:endParaRPr>
          </a:p>
          <a:p>
            <a:pPr marL="95885" marR="438150">
              <a:lnSpc>
                <a:spcPct val="100000"/>
              </a:lnSpc>
            </a:pPr>
            <a:r>
              <a:rPr sz="1600" spc="-15" dirty="0">
                <a:latin typeface="Trebuchet MS"/>
                <a:cs typeface="Trebuchet MS"/>
              </a:rPr>
              <a:t>bake  open  </a:t>
            </a:r>
            <a:r>
              <a:rPr sz="1600" spc="-5" dirty="0">
                <a:latin typeface="Trebuchet MS"/>
                <a:cs typeface="Trebuchet MS"/>
              </a:rPr>
              <a:t>happen  </a:t>
            </a:r>
            <a:r>
              <a:rPr sz="1600" spc="-80" dirty="0">
                <a:latin typeface="Trebuchet MS"/>
                <a:cs typeface="Trebuchet MS"/>
              </a:rPr>
              <a:t>pull  </a:t>
            </a:r>
            <a:r>
              <a:rPr sz="1600" spc="5" dirty="0">
                <a:latin typeface="Trebuchet MS"/>
                <a:cs typeface="Trebuchet MS"/>
              </a:rPr>
              <a:t>push  </a:t>
            </a:r>
            <a:r>
              <a:rPr sz="1600" spc="-35" dirty="0">
                <a:latin typeface="Trebuchet MS"/>
                <a:cs typeface="Trebuchet MS"/>
              </a:rPr>
              <a:t>scold  </a:t>
            </a:r>
            <a:r>
              <a:rPr sz="1600" spc="-40" dirty="0">
                <a:latin typeface="Trebuchet MS"/>
                <a:cs typeface="Trebuchet MS"/>
              </a:rPr>
              <a:t>shout  </a:t>
            </a:r>
            <a:r>
              <a:rPr sz="1600" spc="-105" dirty="0">
                <a:latin typeface="Trebuchet MS"/>
                <a:cs typeface="Trebuchet MS"/>
              </a:rPr>
              <a:t>visit  </a:t>
            </a:r>
            <a:r>
              <a:rPr sz="1600" spc="-80" dirty="0">
                <a:latin typeface="Trebuchet MS"/>
                <a:cs typeface="Trebuchet MS"/>
              </a:rPr>
              <a:t>wait  </a:t>
            </a:r>
            <a:r>
              <a:rPr sz="1600" spc="-45" dirty="0">
                <a:latin typeface="Trebuchet MS"/>
                <a:cs typeface="Trebuchet MS"/>
              </a:rPr>
              <a:t>walk  </a:t>
            </a:r>
            <a:r>
              <a:rPr sz="1600" spc="-50" dirty="0">
                <a:latin typeface="Trebuchet MS"/>
                <a:cs typeface="Trebuchet MS"/>
              </a:rPr>
              <a:t>work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256991" y="8908974"/>
            <a:ext cx="293370" cy="21018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z="1200" spc="-60" dirty="0">
                <a:latin typeface="Trebuchet MS"/>
                <a:cs typeface="Trebuchet MS"/>
              </a:rPr>
              <a:t>99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344394" y="2661208"/>
            <a:ext cx="1006475" cy="3195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55" dirty="0">
                <a:solidFill>
                  <a:srgbClr val="00ADEF"/>
                </a:solidFill>
                <a:latin typeface="Trebuchet MS"/>
                <a:cs typeface="Trebuchet MS"/>
              </a:rPr>
              <a:t>Simple</a:t>
            </a:r>
            <a:r>
              <a:rPr sz="1600" spc="-155" dirty="0">
                <a:solidFill>
                  <a:srgbClr val="00ADEF"/>
                </a:solidFill>
                <a:latin typeface="Trebuchet MS"/>
                <a:cs typeface="Trebuchet MS"/>
              </a:rPr>
              <a:t> </a:t>
            </a:r>
            <a:r>
              <a:rPr sz="1600" spc="-45" dirty="0">
                <a:solidFill>
                  <a:srgbClr val="00ADEF"/>
                </a:solidFill>
                <a:latin typeface="Trebuchet MS"/>
                <a:cs typeface="Trebuchet MS"/>
              </a:rPr>
              <a:t>Past  </a:t>
            </a:r>
            <a:r>
              <a:rPr sz="1600" spc="-25" dirty="0">
                <a:latin typeface="Trebuchet MS"/>
                <a:cs typeface="Trebuchet MS"/>
              </a:rPr>
              <a:t>aimed  </a:t>
            </a:r>
            <a:r>
              <a:rPr sz="1600" spc="-15" dirty="0">
                <a:latin typeface="Trebuchet MS"/>
                <a:cs typeface="Trebuchet MS"/>
              </a:rPr>
              <a:t>baked  </a:t>
            </a:r>
            <a:r>
              <a:rPr sz="1600" spc="-20" dirty="0">
                <a:latin typeface="Trebuchet MS"/>
                <a:cs typeface="Trebuchet MS"/>
              </a:rPr>
              <a:t>opened  </a:t>
            </a:r>
            <a:r>
              <a:rPr sz="1600" spc="-10" dirty="0">
                <a:latin typeface="Trebuchet MS"/>
                <a:cs typeface="Trebuchet MS"/>
              </a:rPr>
              <a:t>happened  </a:t>
            </a:r>
            <a:r>
              <a:rPr sz="1600" spc="-60" dirty="0">
                <a:latin typeface="Trebuchet MS"/>
                <a:cs typeface="Trebuchet MS"/>
              </a:rPr>
              <a:t>pulled  </a:t>
            </a:r>
            <a:r>
              <a:rPr sz="1600" spc="-5" dirty="0">
                <a:latin typeface="Trebuchet MS"/>
                <a:cs typeface="Trebuchet MS"/>
              </a:rPr>
              <a:t>pushed  </a:t>
            </a:r>
            <a:r>
              <a:rPr sz="1600" spc="-30" dirty="0">
                <a:latin typeface="Trebuchet MS"/>
                <a:cs typeface="Trebuchet MS"/>
              </a:rPr>
              <a:t>scolded  </a:t>
            </a:r>
            <a:r>
              <a:rPr sz="1600" spc="-35" dirty="0">
                <a:latin typeface="Trebuchet MS"/>
                <a:cs typeface="Trebuchet MS"/>
              </a:rPr>
              <a:t>shouted  </a:t>
            </a:r>
            <a:r>
              <a:rPr sz="1600" spc="-80" dirty="0">
                <a:latin typeface="Trebuchet MS"/>
                <a:cs typeface="Trebuchet MS"/>
              </a:rPr>
              <a:t>visited  </a:t>
            </a:r>
            <a:r>
              <a:rPr sz="1600" spc="-60" dirty="0">
                <a:latin typeface="Trebuchet MS"/>
                <a:cs typeface="Trebuchet MS"/>
              </a:rPr>
              <a:t>waited  </a:t>
            </a:r>
            <a:r>
              <a:rPr sz="1600" spc="-35" dirty="0">
                <a:latin typeface="Trebuchet MS"/>
                <a:cs typeface="Trebuchet MS"/>
              </a:rPr>
              <a:t>walked  </a:t>
            </a:r>
            <a:r>
              <a:rPr sz="1600" spc="-40" dirty="0">
                <a:latin typeface="Trebuchet MS"/>
                <a:cs typeface="Trebuchet MS"/>
              </a:rPr>
              <a:t>worked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330814" y="3605885"/>
            <a:ext cx="135382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" marR="5080" indent="-40640">
              <a:lnSpc>
                <a:spcPct val="100000"/>
              </a:lnSpc>
              <a:spcBef>
                <a:spcPts val="100"/>
              </a:spcBef>
            </a:pPr>
            <a:r>
              <a:rPr sz="1700" spc="-15" dirty="0">
                <a:latin typeface="Trebuchet MS"/>
                <a:cs typeface="Trebuchet MS"/>
              </a:rPr>
              <a:t>Who </a:t>
            </a:r>
            <a:r>
              <a:rPr sz="1700" b="1" spc="-55" dirty="0">
                <a:latin typeface="Trebuchet MS"/>
                <a:cs typeface="Trebuchet MS"/>
              </a:rPr>
              <a:t>closed</a:t>
            </a:r>
            <a:r>
              <a:rPr sz="1700" b="1" spc="-225" dirty="0">
                <a:latin typeface="Trebuchet MS"/>
                <a:cs typeface="Trebuchet MS"/>
              </a:rPr>
              <a:t> </a:t>
            </a:r>
            <a:r>
              <a:rPr sz="1700" spc="-90" dirty="0">
                <a:latin typeface="Trebuchet MS"/>
                <a:cs typeface="Trebuchet MS"/>
              </a:rPr>
              <a:t>all  </a:t>
            </a:r>
            <a:r>
              <a:rPr sz="1700" spc="-100" dirty="0">
                <a:latin typeface="Trebuchet MS"/>
                <a:cs typeface="Trebuchet MS"/>
              </a:rPr>
              <a:t>the</a:t>
            </a:r>
            <a:r>
              <a:rPr sz="1700" spc="-120" dirty="0">
                <a:latin typeface="Trebuchet MS"/>
                <a:cs typeface="Trebuchet MS"/>
              </a:rPr>
              <a:t> </a:t>
            </a:r>
            <a:r>
              <a:rPr sz="1700" dirty="0">
                <a:latin typeface="Trebuchet MS"/>
                <a:cs typeface="Trebuchet MS"/>
              </a:rPr>
              <a:t>windows?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145178" y="5664555"/>
            <a:ext cx="1850389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80" dirty="0">
                <a:latin typeface="Trebuchet MS"/>
                <a:cs typeface="Trebuchet MS"/>
              </a:rPr>
              <a:t>It </a:t>
            </a:r>
            <a:r>
              <a:rPr sz="1700" b="1" spc="-30" dirty="0">
                <a:latin typeface="Trebuchet MS"/>
                <a:cs typeface="Trebuchet MS"/>
              </a:rPr>
              <a:t>snowed </a:t>
            </a:r>
            <a:r>
              <a:rPr sz="1700" spc="-70" dirty="0">
                <a:latin typeface="Trebuchet MS"/>
                <a:cs typeface="Trebuchet MS"/>
              </a:rPr>
              <a:t>last</a:t>
            </a:r>
            <a:r>
              <a:rPr sz="1700" spc="-125" dirty="0">
                <a:latin typeface="Trebuchet MS"/>
                <a:cs typeface="Trebuchet MS"/>
              </a:rPr>
              <a:t> </a:t>
            </a:r>
            <a:r>
              <a:rPr sz="1700" spc="-85" dirty="0">
                <a:latin typeface="Trebuchet MS"/>
                <a:cs typeface="Trebuchet MS"/>
              </a:rPr>
              <a:t>night.</a:t>
            </a:r>
            <a:endParaRPr sz="1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</TotalTime>
  <Words>16226</Words>
  <Application>Microsoft Office PowerPoint</Application>
  <PresentationFormat>Custom</PresentationFormat>
  <Paragraphs>4231</Paragraphs>
  <Slides>158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158</vt:i4>
      </vt:variant>
    </vt:vector>
  </HeadingPairs>
  <TitlesOfParts>
    <vt:vector size="169" baseType="lpstr">
      <vt:lpstr>Arial</vt:lpstr>
      <vt:lpstr>Arial Black</vt:lpstr>
      <vt:lpstr>Calibri</vt:lpstr>
      <vt:lpstr>Gothic Uralic</vt:lpstr>
      <vt:lpstr>Impact</vt:lpstr>
      <vt:lpstr>Times New Roman</vt:lpstr>
      <vt:lpstr>Trebuchet MS</vt:lpstr>
      <vt:lpstr>Verdana</vt:lpstr>
      <vt:lpstr>Webdings</vt:lpstr>
      <vt:lpstr>Wingdings</vt:lpstr>
      <vt:lpstr>Office Theme</vt:lpstr>
      <vt:lpstr>BASIC ENGLISH  GRAMMAR</vt:lpstr>
      <vt:lpstr>PowerPoint Presentation</vt:lpstr>
      <vt:lpstr>PowerPoint Presentation</vt:lpstr>
      <vt:lpstr>PowerPoint Presentation</vt:lpstr>
      <vt:lpstr> 1 What is Grammar?</vt:lpstr>
      <vt:lpstr> 2 The Capital Letter</vt:lpstr>
      <vt:lpstr>PowerPoint Presentation</vt:lpstr>
      <vt:lpstr> 3 Nouns</vt:lpstr>
      <vt:lpstr>PowerPoint Presentation</vt:lpstr>
      <vt:lpstr>PowerPoint Presentation</vt:lpstr>
      <vt:lpstr>PowerPoint Presentation</vt:lpstr>
      <vt:lpstr>PowerPoint Presentation</vt:lpstr>
      <vt:lpstr>Proper Nouns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Singular Nouns</vt:lpstr>
      <vt:lpstr>PowerPoint Presentation</vt:lpstr>
      <vt:lpstr>Plural Nouns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Collective Nouns</vt:lpstr>
      <vt:lpstr>PowerPoint Presentation</vt:lpstr>
      <vt:lpstr>PowerPoint Presentation</vt:lpstr>
      <vt:lpstr>Mas culine and Feminine Nouns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4 Pronouns</vt:lpstr>
      <vt:lpstr>PowerPoint Presentation</vt:lpstr>
      <vt:lpstr>PowerPoint Presentation</vt:lpstr>
      <vt:lpstr>Reflexive Pronouns</vt:lpstr>
      <vt:lpstr>Interrogative Pronouns</vt:lpstr>
      <vt:lpstr>Demonstrative Pronouns</vt:lpstr>
      <vt:lpstr>PowerPoint Presentation</vt:lpstr>
      <vt:lpstr>PowerPoint Presentation</vt:lpstr>
      <vt:lpstr> 5 Adjectives</vt:lpstr>
      <vt:lpstr>PowerPoint Presentation</vt:lpstr>
      <vt:lpstr>Adjective Endings</vt:lpstr>
      <vt:lpstr>PowerPoint Presentation</vt:lpstr>
      <vt:lpstr>PowerPoint Presentation</vt:lpstr>
      <vt:lpstr>PowerPoint Presentation</vt:lpstr>
      <vt:lpstr>Kinds of Adjectives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Comparison of Adjectives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6 Determiners</vt:lpstr>
      <vt:lpstr>PowerPoint Presentation</vt:lpstr>
      <vt:lpstr>Demonstrative Determiners</vt:lpstr>
      <vt:lpstr>Interrogative Determiners</vt:lpstr>
      <vt:lpstr>Possessive Determiners</vt:lpstr>
      <vt:lpstr>PowerPoint Presentation</vt:lpstr>
      <vt:lpstr>PowerPoint Presentation</vt:lpstr>
      <vt:lpstr>PowerPoint Presentation</vt:lpstr>
      <vt:lpstr> 7 Verbs and Tenses</vt:lpstr>
      <vt:lpstr>The Simple Present Tense</vt:lpstr>
      <vt:lpstr>PowerPoint Presentation</vt:lpstr>
      <vt:lpstr>PowerPoint Presentation</vt:lpstr>
      <vt:lpstr>Am, Is and 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Present Progressive Tense</vt:lpstr>
      <vt:lpstr>PowerPoint Presentation</vt:lpstr>
      <vt:lpstr>PowerPoint Presentation</vt:lpstr>
      <vt:lpstr>PowerPoint Presentation</vt:lpstr>
      <vt:lpstr>Have and Has</vt:lpstr>
      <vt:lpstr>PowerPoint Presentation</vt:lpstr>
      <vt:lpstr>PowerPoint Presentation</vt:lpstr>
      <vt:lpstr>The Present Perfect Tense</vt:lpstr>
      <vt:lpstr>PowerPoint Presentation</vt:lpstr>
      <vt:lpstr>The Simple Past Tense</vt:lpstr>
      <vt:lpstr>Regular and Irregular Verbs</vt:lpstr>
      <vt:lpstr>PowerPoint Presentation</vt:lpstr>
      <vt:lpstr>PowerPoint Presentation</vt:lpstr>
      <vt:lpstr>PowerPoint Presentation</vt:lpstr>
      <vt:lpstr>PowerPoint Presentation</vt:lpstr>
      <vt:lpstr>Was and Were</vt:lpstr>
      <vt:lpstr>PowerPoint Presentation</vt:lpstr>
      <vt:lpstr>The Past Progressive Tense</vt:lpstr>
      <vt:lpstr>PowerPoint Presentation</vt:lpstr>
      <vt:lpstr>The Future Tense</vt:lpstr>
      <vt:lpstr>PowerPoint Presentation</vt:lpstr>
      <vt:lpstr>PowerPoint Presentation</vt:lpstr>
      <vt:lpstr>PowerPoint Presentation</vt:lpstr>
      <vt:lpstr>Can and Could</vt:lpstr>
      <vt:lpstr>May and Might</vt:lpstr>
      <vt:lpstr>PowerPoint Presentation</vt:lpstr>
      <vt:lpstr>Do, Does and Did</vt:lpstr>
      <vt:lpstr>PowerPoint Presentation</vt:lpstr>
      <vt:lpstr>PowerPoint Presentation</vt:lpstr>
      <vt:lpstr>PowerPoint Presentation</vt:lpstr>
      <vt:lpstr>PowerPoint Presentation</vt:lpstr>
      <vt:lpstr>Would and Should</vt:lpstr>
      <vt:lpstr>PowerPoint Presentation</vt:lpstr>
      <vt:lpstr>PowerPoint Presentation</vt:lpstr>
      <vt:lpstr> 8 Subject-Verb Agreement</vt:lpstr>
      <vt:lpstr>PowerPoint Presentation</vt:lpstr>
      <vt:lpstr>PowerPoint Presentation</vt:lpstr>
      <vt:lpstr>PowerPoint Presentation</vt:lpstr>
      <vt:lpstr> 9 Adverbs</vt:lpstr>
      <vt:lpstr>PowerPoint Presentation</vt:lpstr>
      <vt:lpstr>PowerPoint Presentation</vt:lpstr>
      <vt:lpstr>PowerPoint Presentation</vt:lpstr>
      <vt:lpstr>PowerPoint Presentation</vt:lpstr>
      <vt:lpstr>10</vt:lpstr>
      <vt:lpstr>PowerPoint Presentation</vt:lpstr>
      <vt:lpstr>PowerPoint Presentation</vt:lpstr>
      <vt:lpstr>11</vt:lpstr>
      <vt:lpstr>PowerPoint Presentation</vt:lpstr>
      <vt:lpstr>PowerPoint Presentation</vt:lpstr>
      <vt:lpstr>12</vt:lpstr>
      <vt:lpstr>13</vt:lpstr>
      <vt:lpstr>Kinds of Sentences</vt:lpstr>
      <vt:lpstr>The Imperative</vt:lpstr>
      <vt:lpstr>PowerPoint Presentation</vt:lpstr>
      <vt:lpstr>The Subject and the Object</vt:lpstr>
      <vt:lpstr>Direct and Indirect Objects</vt:lpstr>
      <vt:lpstr>PowerPoint Presentation</vt:lpstr>
      <vt:lpstr>Positive and Negative Sentences</vt:lpstr>
      <vt:lpstr>Questions</vt:lpstr>
      <vt:lpstr>PowerPoint Presentation</vt:lpstr>
      <vt:lpstr>PowerPoint Presentation</vt:lpstr>
      <vt:lpstr>14</vt:lpstr>
      <vt:lpstr>Comma</vt:lpstr>
      <vt:lpstr>Exclamation Point</vt:lpstr>
      <vt:lpstr>Apostrophe</vt:lpstr>
      <vt:lpstr>PowerPoint Presentation</vt:lpstr>
      <vt:lpstr>PowerPoint Presentation</vt:lpstr>
      <vt:lpstr>PowerPoint Presentation</vt:lpstr>
      <vt:lpstr>Exercise 1</vt:lpstr>
      <vt:lpstr>BASIC ENGLISH  GRAMMAR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English Grammar Book 1</dc:title>
  <dc:creator>Seaton, Anne</dc:creator>
  <cp:lastModifiedBy>Shailendra Jung Keshari Chand</cp:lastModifiedBy>
  <cp:revision>29</cp:revision>
  <dcterms:created xsi:type="dcterms:W3CDTF">2020-10-08T07:20:44Z</dcterms:created>
  <dcterms:modified xsi:type="dcterms:W3CDTF">2020-11-07T14:29:35Z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2007-01-23T00:00:00Z</vt:filetime>
  </property>
  <property fmtid="{D5CDD505-2E9C-101B-9397-08002B2CF9AE}" pid="3" name="Creator">
    <vt:lpwstr>Adobe InDesign CS2 (4.0.4)</vt:lpwstr>
  </property>
  <property fmtid="{D5CDD505-2E9C-101B-9397-08002B2CF9AE}" pid="4" name="LastSaved">
    <vt:filetime>2020-10-08T00:00:00Z</vt:filetime>
  </property>
</Properties>
</file>